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JSP :Custom Tag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665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b="1" lang="en-US" u="sng">
                <a:solidFill>
                  <a:srgbClr val="0070C0"/>
                </a:solidFill>
              </a:rPr>
              <a:t>Custom Tag</a:t>
            </a:r>
            <a:endParaRPr b="1" u="sng">
              <a:solidFill>
                <a:srgbClr val="0070C0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057948" y="1169059"/>
            <a:ext cx="10295852" cy="4935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User-defined tags are known as </a:t>
            </a:r>
            <a:r>
              <a:rPr b="1" lang="en-US" sz="2400"/>
              <a:t>custom tags</a:t>
            </a:r>
            <a:r>
              <a:rPr lang="en-US" sz="2400"/>
              <a:t>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create a custom tag we need three things:</a:t>
            </a:r>
            <a:br>
              <a:rPr lang="en-US" sz="2400"/>
            </a:br>
            <a:r>
              <a:rPr b="1" lang="en-US" sz="2400"/>
              <a:t>1) Tag handler class</a:t>
            </a:r>
            <a:r>
              <a:rPr lang="en-US" sz="2400"/>
              <a:t>: In this class we specify what our custom tag will do when it is used in a JSP page.</a:t>
            </a:r>
            <a:br>
              <a:rPr lang="en-US" sz="2400"/>
            </a:br>
            <a:r>
              <a:rPr b="1" lang="en-US" sz="2400"/>
              <a:t>2) TLD file</a:t>
            </a:r>
            <a:r>
              <a:rPr lang="en-US" sz="2400"/>
              <a:t>: Tag descriptor file where we will specify our tag name, tag handler class and tag attributes.</a:t>
            </a:r>
            <a:br>
              <a:rPr lang="en-US" sz="2400"/>
            </a:br>
            <a:r>
              <a:rPr b="1" lang="en-US" sz="2400"/>
              <a:t>3) JSP page</a:t>
            </a:r>
            <a:r>
              <a:rPr lang="en-US" sz="2400"/>
              <a:t>: A JSP page where we will be using our custom tag. </a:t>
            </a:r>
            <a:endParaRPr/>
          </a:p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1/20/2021</a:t>
            </a:r>
            <a:endParaRPr/>
          </a:p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6"/>
            <a:ext cx="10515600" cy="858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 u="sng">
                <a:solidFill>
                  <a:srgbClr val="0070C0"/>
                </a:solidFill>
              </a:rPr>
              <a:t>Custom Tag</a:t>
            </a:r>
            <a:endParaRPr b="1" u="sng">
              <a:solidFill>
                <a:srgbClr val="0070C0"/>
              </a:solidFill>
            </a:endParaRPr>
          </a:p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1/20/2021</a:t>
            </a:r>
            <a:endParaRPr/>
          </a:p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low of custom tag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97" y="1665332"/>
            <a:ext cx="10043861" cy="371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703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 u="sng">
                <a:solidFill>
                  <a:srgbClr val="0070C0"/>
                </a:solidFill>
              </a:rPr>
              <a:t>Steps to Create Custom Tag</a:t>
            </a:r>
            <a:endParaRPr b="1" u="sng">
              <a:solidFill>
                <a:srgbClr val="0070C0"/>
              </a:solidFill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548425" y="1068946"/>
            <a:ext cx="10805375" cy="81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Example  : we are creating a custom tag HelloTag which will display the message “ Hello Custom Tag”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110" name="Google Shape;11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1/20/2021</a:t>
            </a:r>
            <a:endParaRPr/>
          </a:p>
        </p:txBody>
      </p:sp>
      <p:sp>
        <p:nvSpPr>
          <p:cNvPr id="111" name="Google Shape;11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04612" y="1645265"/>
            <a:ext cx="4734058" cy="40934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 Tag handler class: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tag handler class should implement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Tag/IterationTag/ BodyTag interface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it can also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extend TagSupport/BodyTagSupport/SimpleTagSupport class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classes that support custom tags are present inside </a:t>
            </a: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javax.servlet.jsp.tagext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example we are extending the class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SimpleTagSupport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401613" y="1618455"/>
            <a:ext cx="6562860" cy="415498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customTag;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javax.servlet.jsp.tagext.*;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javax.servlet.jsp.*;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java.io.*;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Details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SimpleTagSupport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doTag()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JspException, IOException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JspWriter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getJspContext().getOut();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"Hello Custom Tag!"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5"/>
            <a:ext cx="10515600" cy="703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 u="sng">
                <a:solidFill>
                  <a:srgbClr val="0070C0"/>
                </a:solidFill>
              </a:rPr>
              <a:t>Steps to Create Custom Tag</a:t>
            </a:r>
            <a:endParaRPr b="1" u="sng">
              <a:solidFill>
                <a:srgbClr val="0070C0"/>
              </a:solidFill>
            </a:endParaRPr>
          </a:p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1/20/2021</a:t>
            </a:r>
            <a:endParaRPr/>
          </a:p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04612" y="1645265"/>
            <a:ext cx="4734058" cy="193899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 Create tld file (mytags.tld)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file should present at the location: Project Name/WebContent/WEB-INF/ and it should have a .tld extension.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5562600" y="1693535"/>
            <a:ext cx="6096000" cy="4662815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taglib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tlib-version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tlib-version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jsp-version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jsp-version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short-name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 Tag Example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short-name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tag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HelloTag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tag-class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customTag.Details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tag-class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body-content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body-content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tag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taglib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04612" y="3816141"/>
            <a:ext cx="4734058" cy="2308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tag: custom tag name.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tag-class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tag: Fully qualified class name. Our tag handler class Details.java is in package   so we have given the value as customTag.Details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38200" y="365125"/>
            <a:ext cx="10515600" cy="703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 u="sng">
                <a:solidFill>
                  <a:srgbClr val="0070C0"/>
                </a:solidFill>
              </a:rPr>
              <a:t>Steps to Create Custom Tag</a:t>
            </a:r>
            <a:endParaRPr b="1" u="sng">
              <a:solidFill>
                <a:srgbClr val="0070C0"/>
              </a:solidFill>
            </a:endParaRPr>
          </a:p>
        </p:txBody>
      </p:sp>
      <p:sp>
        <p:nvSpPr>
          <p:cNvPr id="131" name="Google Shape;1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1/20/2021</a:t>
            </a:r>
            <a:endParaRPr/>
          </a:p>
        </p:txBody>
      </p:sp>
      <p:sp>
        <p:nvSpPr>
          <p:cNvPr id="132" name="Google Shape;1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04612" y="1645265"/>
            <a:ext cx="4734058" cy="470898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Using custom tag in JSP (Create JSP file customTag.jsp)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use HelloTag in JSP file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taglib directive should have the TLD file path in uri field. Above we have created the message.tld file so we have given the path of that file.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any prefix and specify it in taglib directive’s prefix field. Here we have specified it as myprefix.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tag is called like this: &lt;prefix:tagName/&gt;. Our prefix is myprefix and tag name is MyMsg so we have called it as &lt;myprefix:MyMsg/&gt; in the below JSP page.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5562600" y="1693535"/>
            <a:ext cx="6096000" cy="4662815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taglib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tlib-version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tlib-version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jsp-version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jsp-version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short-name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 Tag Example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short-name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tag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HelloTag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tag-class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customTag.Details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tag-class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body-content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empty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body-content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tag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3F7F7F"/>
                </a:solidFill>
                <a:latin typeface="Consolas"/>
                <a:ea typeface="Consolas"/>
                <a:cs typeface="Consolas"/>
                <a:sym typeface="Consolas"/>
              </a:rPr>
              <a:t>taglib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1719750" y="0"/>
            <a:ext cx="8062025" cy="1208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1/20/2021</a:t>
            </a:r>
            <a:endParaRPr/>
          </a:p>
        </p:txBody>
      </p:sp>
      <p:sp>
        <p:nvSpPr>
          <p:cNvPr id="142" name="Google Shape;1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Rajeshree Khande</a:t>
            </a:r>
            <a:endParaRPr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1876787" y="1384446"/>
            <a:ext cx="8445975" cy="429348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customTag;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javax.servlet.jsp.tagext.*;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javax.servlet.jsp.*;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java.io.*;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Details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SimpleTagSupport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doTag()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JspException, IOException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JspWriter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getJspContext().getOut();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6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"Hello Custom Tag!"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5750761" y="5402247"/>
            <a:ext cx="4572000" cy="954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doTag()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method takes the current JspContext object using the 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getJspContext()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method and uses it to send 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“Details Custom Tag!"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to the current 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JspWriter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object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