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JSP Database Example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9234152" y="97071"/>
            <a:ext cx="235683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registeration.jsp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57577" y="0"/>
            <a:ext cx="11539471" cy="6740307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"java.sql.Statement"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"java.sql.Connection"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"java.sql.DriverManager"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userName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password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lastName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email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Class.forName(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"com.mysql.jdbc.Driver"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 con = DriverManager.getConnection(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"jdbc:mysql://localhost:3306/EmpDB"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 st=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st.executeUpdate(</a:t>
            </a:r>
            <a:r>
              <a:rPr b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"insert into employee(fname, lname, email, uname, password) values ('"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+ firstName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"','"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lastName 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"','"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email 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"','"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userName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"','"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+ 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"')"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 &gt;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response.sendRedirect(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"welcome.jsp"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response.sendRedirect(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"index.jsp"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9234152" y="97071"/>
            <a:ext cx="235683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73487" y="612845"/>
            <a:ext cx="11423561" cy="5078313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((session.getAttribute(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|| (session.getAttribute(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are not logged in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8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"index.jsp"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Please Login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Welcome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session.getAttribute(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8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'logout.jsp'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 out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i="1"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1236371" y="419043"/>
            <a:ext cx="235683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236371" y="1070766"/>
            <a:ext cx="10006885" cy="147732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Registration is Successful.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Please Login Here &lt;a href='index.jsp'&gt;Go to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236370" y="4238970"/>
            <a:ext cx="10006885" cy="175432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session.setAttribute(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session.invalidate();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response.sendRedirect(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"index.jsp"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236371" y="3623736"/>
            <a:ext cx="235683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00318" y="254402"/>
            <a:ext cx="11087637" cy="62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We will create a Login page to enter user name and password and one link for Registration page for new user registration.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On submit, validate the user name/password against MySQL database.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the authentication is successful, forward to home page showing welcome message along with the user name.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the authentication fails, return back to the login page with appropriate error message.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there is exception/errors during authentication process return back to login page with appropriate error message.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690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Directory Structure</a:t>
            </a:r>
            <a:endParaRPr b="1" u="sng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71" y="1056068"/>
            <a:ext cx="5035638" cy="5295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78622" y="596945"/>
            <a:ext cx="10515600" cy="453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Employee Table</a:t>
            </a:r>
            <a:endParaRPr b="1" u="sng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22" y="1466313"/>
            <a:ext cx="10345693" cy="3531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42" y="1200483"/>
            <a:ext cx="10290762" cy="386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91" y="788294"/>
            <a:ext cx="10537061" cy="4814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231818" y="97071"/>
            <a:ext cx="11359167" cy="6340197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b="0" i="0" lang="en-US" sz="1400" u="none" cap="none" strike="noStrike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1" lang="en-US" sz="1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"post" </a:t>
            </a:r>
            <a:r>
              <a:rPr b="0" i="1" lang="en-US" sz="1400" u="none" cap="none" strike="noStrike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1" lang="en-US" sz="1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"login.jsp"</a:t>
            </a:r>
            <a:r>
              <a:rPr b="0" i="1" lang="en-US" sz="14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"50%" 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cellpadding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th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 Name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"Login"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"reset"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"Reset"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User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"registerpage.jsp"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Register Here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0172694" y="97071"/>
            <a:ext cx="141829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10172694" y="97071"/>
            <a:ext cx="141829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18940" y="97071"/>
            <a:ext cx="11372045" cy="643253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"java.sql.ResultSet"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"java.sql.Statement"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"java.sql.Connection"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&lt;%@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page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"java.sql.DriverManager"</a:t>
            </a:r>
            <a:r>
              <a:rPr i="1"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userName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password = request.getParameter(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Class.forName(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"com.mysql.jdbc.Driver"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Connection con = DriverManager.getConnection(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"jdbc:mysql://localhost:3306/EmpDB"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Statement st=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ResultSet 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rs = st.executeQuery(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employee where uname='"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userName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 and password='"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password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"'"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(rs.next())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session.setAttribute(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userName);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response.sendRedirect(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"success.jsp"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"Invalid password &lt;a href='index.jsp'&gt;try again&lt;/a&gt;"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5F3F"/>
                </a:solidFill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9234152" y="97071"/>
            <a:ext cx="235683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registerpage.jsp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206062" y="895974"/>
            <a:ext cx="5872766" cy="440120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"post"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"registeration.jsp"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"60%"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cellpadding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"10"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th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 Registration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 Name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"firstname"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 Name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"lastname"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6181860" y="895974"/>
            <a:ext cx="5756856" cy="504753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 Name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"reset"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"Reset" 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Already registered?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i="1" lang="en-US" sz="14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"index.jsp"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 Here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i="1"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i="1"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