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embeddedFontLst>
    <p:embeddedFont>
      <p:font typeface="Quattrocento Sans"/>
      <p:regular r:id="rId41"/>
      <p:bold r:id="rId42"/>
      <p:italic r:id="rId43"/>
      <p:boldItalic r:id="rId44"/>
    </p:embeddedFont>
    <p:embeddedFont>
      <p:font typeface="PT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DEF5C4-1291-49A4-A44D-CEA719F2F6D6}">
  <a:tblStyle styleId="{39DEF5C4-1291-49A4-A44D-CEA719F2F6D6}" styleName="Table_0">
    <a:wholeTbl>
      <a:tcTxStyle b="off" i="off">
        <a:font>
          <a:latin typeface="Segoe UI"/>
          <a:ea typeface="Segoe UI"/>
          <a:cs typeface="Segoe U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E9BE5BE6-4F09-4D0B-9A8A-3880E5FB3076}" styleName="Table_1">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7FC913-3B7D-4FB2-9A55-1F1922EC734D}" styleName="Table_2">
    <a:wholeTbl>
      <a:tcTxStyle b="off" i="off">
        <a:font>
          <a:latin typeface="Segoe UI"/>
          <a:ea typeface="Segoe UI"/>
          <a:cs typeface="Segoe U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Segoe UI"/>
          <a:ea typeface="Segoe UI"/>
          <a:cs typeface="Segoe UI"/>
        </a:font>
        <a:schemeClr val="lt1"/>
      </a:tcTxStyle>
      <a:tcStyle>
        <a:fill>
          <a:solidFill>
            <a:schemeClr val="accent1"/>
          </a:solidFill>
        </a:fill>
      </a:tcStyle>
    </a:lastCol>
    <a:firstCol>
      <a:tcTxStyle b="on" i="off">
        <a:font>
          <a:latin typeface="Segoe UI"/>
          <a:ea typeface="Segoe UI"/>
          <a:cs typeface="Segoe UI"/>
        </a:font>
        <a:schemeClr val="lt1"/>
      </a:tcTxStyle>
      <a:tcStyle>
        <a:fill>
          <a:solidFill>
            <a:schemeClr val="accent1"/>
          </a:solidFill>
        </a:fill>
      </a:tcStyle>
    </a:firstCol>
    <a:lastRow>
      <a:tcTxStyle b="on" i="off">
        <a:font>
          <a:latin typeface="Segoe UI"/>
          <a:ea typeface="Segoe UI"/>
          <a:cs typeface="Segoe U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a:ea typeface="Segoe UI"/>
          <a:cs typeface="Segoe U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6.xml"/><Relationship Id="rId44" Type="http://schemas.openxmlformats.org/officeDocument/2006/relationships/font" Target="fonts/QuattrocentoSans-boldItalic.fntdata"/><Relationship Id="rId21" Type="http://schemas.openxmlformats.org/officeDocument/2006/relationships/slide" Target="slides/slide15.xml"/><Relationship Id="rId43" Type="http://schemas.openxmlformats.org/officeDocument/2006/relationships/font" Target="fonts/QuattrocentoSans-italic.fntdata"/><Relationship Id="rId24" Type="http://schemas.openxmlformats.org/officeDocument/2006/relationships/slide" Target="slides/slide18.xml"/><Relationship Id="rId46" Type="http://schemas.openxmlformats.org/officeDocument/2006/relationships/font" Target="fonts/PTSans-bold.fntdata"/><Relationship Id="rId23" Type="http://schemas.openxmlformats.org/officeDocument/2006/relationships/slide" Target="slides/slide17.xml"/><Relationship Id="rId45" Type="http://schemas.openxmlformats.org/officeDocument/2006/relationships/font" Target="fonts/PT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PTSans-boldItalic.fntdata"/><Relationship Id="rId25" Type="http://schemas.openxmlformats.org/officeDocument/2006/relationships/slide" Target="slides/slide19.xml"/><Relationship Id="rId47" Type="http://schemas.openxmlformats.org/officeDocument/2006/relationships/font" Target="fonts/PTSans-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0" y="0"/>
            <a:ext cx="9144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Quattrocento Sans"/>
              <a:ea typeface="Quattrocento Sans"/>
              <a:cs typeface="Quattrocento Sans"/>
              <a:sym typeface="Quattrocento Sans"/>
            </a:endParaRPr>
          </a:p>
        </p:txBody>
      </p:sp>
      <p:sp>
        <p:nvSpPr>
          <p:cNvPr id="17" name="Google Shape;17;p2"/>
          <p:cNvSpPr txBox="1"/>
          <p:nvPr>
            <p:ph type="ctrTitle"/>
          </p:nvPr>
        </p:nvSpPr>
        <p:spPr>
          <a:xfrm>
            <a:off x="628650" y="2061006"/>
            <a:ext cx="78867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50"/>
              <a:buFont typeface="Quattrocento Sans"/>
              <a:buNone/>
              <a:defRPr sz="405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628652" y="5110610"/>
            <a:ext cx="5029199" cy="1137793"/>
          </a:xfrm>
          <a:prstGeom prst="rect">
            <a:avLst/>
          </a:prstGeom>
          <a:noFill/>
          <a:ln>
            <a:noFill/>
          </a:ln>
        </p:spPr>
        <p:txBody>
          <a:bodyPr anchorCtr="0" anchor="t" bIns="45700" lIns="91425" spcFirstLastPara="1" rIns="91425" wrap="square" tIns="45700">
            <a:normAutofit/>
          </a:bodyPr>
          <a:lstStyle>
            <a:lvl1pPr lvl="0" algn="l">
              <a:lnSpc>
                <a:spcPct val="150000"/>
              </a:lnSpc>
              <a:spcBef>
                <a:spcPts val="450"/>
              </a:spcBef>
              <a:spcAft>
                <a:spcPts val="0"/>
              </a:spcAft>
              <a:buClr>
                <a:srgbClr val="D24726"/>
              </a:buClr>
              <a:buSzPts val="2100"/>
              <a:buNone/>
              <a:defRPr sz="2100">
                <a:solidFill>
                  <a:srgbClr val="D24726"/>
                </a:solidFill>
                <a:latin typeface="Quattrocento Sans"/>
                <a:ea typeface="Quattrocento Sans"/>
                <a:cs typeface="Quattrocento Sans"/>
                <a:sym typeface="Quattrocento Sans"/>
              </a:defRPr>
            </a:lvl1pPr>
            <a:lvl2pPr lvl="1" algn="ctr">
              <a:lnSpc>
                <a:spcPct val="90000"/>
              </a:lnSpc>
              <a:spcBef>
                <a:spcPts val="450"/>
              </a:spcBef>
              <a:spcAft>
                <a:spcPts val="0"/>
              </a:spcAft>
              <a:buClr>
                <a:schemeClr val="dk1"/>
              </a:buClr>
              <a:buSzPts val="1500"/>
              <a:buNone/>
              <a:defRPr sz="1500"/>
            </a:lvl2pPr>
            <a:lvl3pPr lvl="2" algn="ctr">
              <a:lnSpc>
                <a:spcPct val="90000"/>
              </a:lnSpc>
              <a:spcBef>
                <a:spcPts val="405"/>
              </a:spcBef>
              <a:spcAft>
                <a:spcPts val="0"/>
              </a:spcAft>
              <a:buClr>
                <a:schemeClr val="dk1"/>
              </a:buClr>
              <a:buSzPts val="1350"/>
              <a:buNone/>
              <a:defRPr sz="1350"/>
            </a:lvl3pPr>
            <a:lvl4pPr lvl="3" algn="ctr">
              <a:lnSpc>
                <a:spcPct val="90000"/>
              </a:lnSpc>
              <a:spcBef>
                <a:spcPts val="360"/>
              </a:spcBef>
              <a:spcAft>
                <a:spcPts val="0"/>
              </a:spcAft>
              <a:buClr>
                <a:schemeClr val="dk1"/>
              </a:buClr>
              <a:buSzPts val="1200"/>
              <a:buNone/>
              <a:defRPr sz="1200"/>
            </a:lvl4pPr>
            <a:lvl5pPr lvl="4" algn="ctr">
              <a:lnSpc>
                <a:spcPct val="90000"/>
              </a:lnSpc>
              <a:spcBef>
                <a:spcPts val="360"/>
              </a:spcBef>
              <a:spcAft>
                <a:spcPts val="0"/>
              </a:spcAft>
              <a:buClr>
                <a:schemeClr val="dk1"/>
              </a:buClr>
              <a:buSzPts val="1200"/>
              <a:buNone/>
              <a:defRPr sz="1200"/>
            </a:lvl5pPr>
            <a:lvl6pPr lvl="5" algn="ctr">
              <a:lnSpc>
                <a:spcPct val="90000"/>
              </a:lnSpc>
              <a:spcBef>
                <a:spcPts val="360"/>
              </a:spcBef>
              <a:spcAft>
                <a:spcPts val="0"/>
              </a:spcAft>
              <a:buClr>
                <a:schemeClr val="dk1"/>
              </a:buClr>
              <a:buSzPts val="1200"/>
              <a:buNone/>
              <a:defRPr sz="1200"/>
            </a:lvl6pPr>
            <a:lvl7pPr lvl="6" algn="ctr">
              <a:lnSpc>
                <a:spcPct val="90000"/>
              </a:lnSpc>
              <a:spcBef>
                <a:spcPts val="360"/>
              </a:spcBef>
              <a:spcAft>
                <a:spcPts val="0"/>
              </a:spcAft>
              <a:buClr>
                <a:schemeClr val="dk1"/>
              </a:buClr>
              <a:buSzPts val="1200"/>
              <a:buNone/>
              <a:defRPr sz="1200"/>
            </a:lvl7pPr>
            <a:lvl8pPr lvl="7" algn="ctr">
              <a:lnSpc>
                <a:spcPct val="90000"/>
              </a:lnSpc>
              <a:spcBef>
                <a:spcPts val="360"/>
              </a:spcBef>
              <a:spcAft>
                <a:spcPts val="0"/>
              </a:spcAft>
              <a:buClr>
                <a:schemeClr val="dk1"/>
              </a:buClr>
              <a:buSzPts val="1200"/>
              <a:buNone/>
              <a:defRPr sz="1200"/>
            </a:lvl8pPr>
            <a:lvl9pPr lvl="8" algn="ctr">
              <a:lnSpc>
                <a:spcPct val="90000"/>
              </a:lnSpc>
              <a:spcBef>
                <a:spcPts val="360"/>
              </a:spcBef>
              <a:spcAft>
                <a:spcPts val="0"/>
              </a:spcAft>
              <a:buClr>
                <a:schemeClr val="dk1"/>
              </a:buClr>
              <a:buSzPts val="1200"/>
              <a:buNone/>
              <a:defRPr sz="1200"/>
            </a:lvl9pPr>
          </a:lstStyle>
          <a:p/>
        </p:txBody>
      </p:sp>
      <p:sp>
        <p:nvSpPr>
          <p:cNvPr id="19" name="Google Shape;19;p2"/>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
          <p:cNvSpPr/>
          <p:nvPr/>
        </p:nvSpPr>
        <p:spPr>
          <a:xfrm>
            <a:off x="0" y="0"/>
            <a:ext cx="9144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11"/>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86" name="Google Shape;86;p11"/>
          <p:cNvSpPr txBox="1"/>
          <p:nvPr>
            <p:ph type="title"/>
          </p:nvPr>
        </p:nvSpPr>
        <p:spPr>
          <a:xfrm>
            <a:off x="457200" y="1"/>
            <a:ext cx="805815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8" name="Google Shape;88;p11"/>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1"/>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2"/>
          <p:cNvSpPr/>
          <p:nvPr/>
        </p:nvSpPr>
        <p:spPr>
          <a:xfrm>
            <a:off x="7571510" y="0"/>
            <a:ext cx="1572491"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94" name="Google Shape;94;p12"/>
          <p:cNvSpPr txBox="1"/>
          <p:nvPr>
            <p:ph type="title"/>
          </p:nvPr>
        </p:nvSpPr>
        <p:spPr>
          <a:xfrm rot="5400000">
            <a:off x="5437981" y="2588708"/>
            <a:ext cx="5811838" cy="136467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623095"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6" name="Google Shape;96;p12"/>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2"/>
          <p:cNvSpPr/>
          <p:nvPr/>
        </p:nvSpPr>
        <p:spPr>
          <a:xfrm>
            <a:off x="7571510" y="0"/>
            <a:ext cx="1572491"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Quattrocento Sans"/>
              <a:ea typeface="Quattrocento Sans"/>
              <a:cs typeface="Quattrocento Sans"/>
              <a:sym typeface="Quattrocento Sans"/>
            </a:endParaRPr>
          </a:p>
        </p:txBody>
      </p:sp>
      <p:sp>
        <p:nvSpPr>
          <p:cNvPr id="25" name="Google Shape;25;p3"/>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628651" y="1825625"/>
            <a:ext cx="3125815"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360"/>
              </a:spcBef>
              <a:spcAft>
                <a:spcPts val="0"/>
              </a:spcAft>
              <a:buClr>
                <a:srgbClr val="7F7F7F"/>
              </a:buClr>
              <a:buSzPts val="1200"/>
              <a:buNone/>
              <a:defRPr sz="1200">
                <a:solidFill>
                  <a:srgbClr val="7F7F7F"/>
                </a:solidFill>
              </a:defRPr>
            </a:lvl1pPr>
            <a:lvl2pPr indent="-295275" lvl="1" marL="914400" algn="l">
              <a:lnSpc>
                <a:spcPct val="150000"/>
              </a:lnSpc>
              <a:spcBef>
                <a:spcPts val="900"/>
              </a:spcBef>
              <a:spcAft>
                <a:spcPts val="0"/>
              </a:spcAft>
              <a:buClr>
                <a:srgbClr val="7F7F7F"/>
              </a:buClr>
              <a:buSzPts val="1050"/>
              <a:buChar char="•"/>
              <a:defRPr sz="1050">
                <a:solidFill>
                  <a:srgbClr val="7F7F7F"/>
                </a:solidFill>
              </a:defRPr>
            </a:lvl2pPr>
            <a:lvl3pPr indent="-285750" lvl="2" marL="1371600" algn="l">
              <a:lnSpc>
                <a:spcPct val="150000"/>
              </a:lnSpc>
              <a:spcBef>
                <a:spcPts val="900"/>
              </a:spcBef>
              <a:spcAft>
                <a:spcPts val="0"/>
              </a:spcAft>
              <a:buClr>
                <a:srgbClr val="7F7F7F"/>
              </a:buClr>
              <a:buSzPts val="900"/>
              <a:buChar char="•"/>
              <a:defRPr sz="900">
                <a:solidFill>
                  <a:srgbClr val="7F7F7F"/>
                </a:solidFill>
              </a:defRPr>
            </a:lvl3pPr>
            <a:lvl4pPr indent="-280987" lvl="3" marL="1828800" algn="l">
              <a:lnSpc>
                <a:spcPct val="150000"/>
              </a:lnSpc>
              <a:spcBef>
                <a:spcPts val="900"/>
              </a:spcBef>
              <a:spcAft>
                <a:spcPts val="0"/>
              </a:spcAft>
              <a:buClr>
                <a:srgbClr val="7F7F7F"/>
              </a:buClr>
              <a:buSzPts val="825"/>
              <a:buChar char="•"/>
              <a:defRPr sz="825">
                <a:solidFill>
                  <a:srgbClr val="7F7F7F"/>
                </a:solidFill>
              </a:defRPr>
            </a:lvl4pPr>
            <a:lvl5pPr indent="-280987" lvl="4" marL="2286000" algn="l">
              <a:lnSpc>
                <a:spcPct val="150000"/>
              </a:lnSpc>
              <a:spcBef>
                <a:spcPts val="900"/>
              </a:spcBef>
              <a:spcAft>
                <a:spcPts val="0"/>
              </a:spcAft>
              <a:buClr>
                <a:srgbClr val="7F7F7F"/>
              </a:buClr>
              <a:buSzPts val="825"/>
              <a:buChar char="•"/>
              <a:defRPr sz="825">
                <a:solidFill>
                  <a:srgbClr val="7F7F7F"/>
                </a:solidFill>
              </a:defRPr>
            </a:lvl5pPr>
            <a:lvl6pPr indent="-342900" lvl="5" marL="2743200" algn="l">
              <a:lnSpc>
                <a:spcPct val="90000"/>
              </a:lnSpc>
              <a:spcBef>
                <a:spcPts val="9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7" name="Google Shape;27;p3"/>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3"/>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p:nvPr/>
        </p:nvSpPr>
        <p:spPr>
          <a:xfrm>
            <a:off x="4242662" y="1709738"/>
            <a:ext cx="490133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33" name="Google Shape;33;p4"/>
          <p:cNvSpPr txBox="1"/>
          <p:nvPr>
            <p:ph type="title"/>
          </p:nvPr>
        </p:nvSpPr>
        <p:spPr>
          <a:xfrm>
            <a:off x="628651" y="2402239"/>
            <a:ext cx="3381536"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D24726"/>
              </a:buClr>
              <a:buSzPts val="3600"/>
              <a:buFont typeface="Quattrocento Sans"/>
              <a:buNone/>
              <a:defRPr sz="3600">
                <a:solidFill>
                  <a:srgbClr val="D247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4742481" y="2402237"/>
            <a:ext cx="3952068"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63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indent="-228600" lvl="1" marL="914400" algn="l">
              <a:lnSpc>
                <a:spcPct val="90000"/>
              </a:lnSpc>
              <a:spcBef>
                <a:spcPts val="450"/>
              </a:spcBef>
              <a:spcAft>
                <a:spcPts val="0"/>
              </a:spcAft>
              <a:buClr>
                <a:schemeClr val="dk1"/>
              </a:buClr>
              <a:buSzPts val="1500"/>
              <a:buNone/>
              <a:defRPr sz="1500"/>
            </a:lvl2pPr>
            <a:lvl3pPr indent="-228600" lvl="2" marL="1371600" algn="l">
              <a:lnSpc>
                <a:spcPct val="90000"/>
              </a:lnSpc>
              <a:spcBef>
                <a:spcPts val="405"/>
              </a:spcBef>
              <a:spcAft>
                <a:spcPts val="0"/>
              </a:spcAft>
              <a:buClr>
                <a:schemeClr val="dk1"/>
              </a:buClr>
              <a:buSzPts val="1350"/>
              <a:buNone/>
              <a:defRPr sz="1350"/>
            </a:lvl3pPr>
            <a:lvl4pPr indent="-228600" lvl="3" marL="1828800" algn="l">
              <a:lnSpc>
                <a:spcPct val="90000"/>
              </a:lnSpc>
              <a:spcBef>
                <a:spcPts val="360"/>
              </a:spcBef>
              <a:spcAft>
                <a:spcPts val="0"/>
              </a:spcAft>
              <a:buClr>
                <a:schemeClr val="dk1"/>
              </a:buClr>
              <a:buSzPts val="1200"/>
              <a:buNone/>
              <a:defRPr sz="1200"/>
            </a:lvl4pPr>
            <a:lvl5pPr indent="-228600" lvl="4" marL="2286000" algn="l">
              <a:lnSpc>
                <a:spcPct val="90000"/>
              </a:lnSpc>
              <a:spcBef>
                <a:spcPts val="360"/>
              </a:spcBef>
              <a:spcAft>
                <a:spcPts val="0"/>
              </a:spcAft>
              <a:buClr>
                <a:schemeClr val="dk1"/>
              </a:buClr>
              <a:buSzPts val="1200"/>
              <a:buNone/>
              <a:defRPr sz="1200"/>
            </a:lvl5pPr>
            <a:lvl6pPr indent="-228600" lvl="5" marL="2743200" algn="l">
              <a:lnSpc>
                <a:spcPct val="90000"/>
              </a:lnSpc>
              <a:spcBef>
                <a:spcPts val="360"/>
              </a:spcBef>
              <a:spcAft>
                <a:spcPts val="0"/>
              </a:spcAft>
              <a:buClr>
                <a:schemeClr val="dk1"/>
              </a:buClr>
              <a:buSzPts val="1200"/>
              <a:buNone/>
              <a:defRPr sz="1200"/>
            </a:lvl6pPr>
            <a:lvl7pPr indent="-228600" lvl="6" marL="3200400" algn="l">
              <a:lnSpc>
                <a:spcPct val="90000"/>
              </a:lnSpc>
              <a:spcBef>
                <a:spcPts val="360"/>
              </a:spcBef>
              <a:spcAft>
                <a:spcPts val="0"/>
              </a:spcAft>
              <a:buClr>
                <a:schemeClr val="dk1"/>
              </a:buClr>
              <a:buSzPts val="1200"/>
              <a:buNone/>
              <a:defRPr sz="1200"/>
            </a:lvl7pPr>
            <a:lvl8pPr indent="-228600" lvl="7" marL="3657600" algn="l">
              <a:lnSpc>
                <a:spcPct val="90000"/>
              </a:lnSpc>
              <a:spcBef>
                <a:spcPts val="360"/>
              </a:spcBef>
              <a:spcAft>
                <a:spcPts val="0"/>
              </a:spcAft>
              <a:buClr>
                <a:schemeClr val="dk1"/>
              </a:buClr>
              <a:buSzPts val="1200"/>
              <a:buNone/>
              <a:defRPr sz="1200"/>
            </a:lvl8pPr>
            <a:lvl9pPr indent="-228600" lvl="8" marL="4114800" algn="l">
              <a:lnSpc>
                <a:spcPct val="90000"/>
              </a:lnSpc>
              <a:spcBef>
                <a:spcPts val="360"/>
              </a:spcBef>
              <a:spcAft>
                <a:spcPts val="0"/>
              </a:spcAft>
              <a:buClr>
                <a:schemeClr val="dk1"/>
              </a:buClr>
              <a:buSzPts val="1200"/>
              <a:buNone/>
              <a:defRPr sz="1200"/>
            </a:lvl9pPr>
          </a:lstStyle>
          <a:p/>
        </p:txBody>
      </p:sp>
      <p:sp>
        <p:nvSpPr>
          <p:cNvPr id="35" name="Google Shape;35;p4"/>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4"/>
          <p:cNvSpPr/>
          <p:nvPr/>
        </p:nvSpPr>
        <p:spPr>
          <a:xfrm>
            <a:off x="4242662" y="1709738"/>
            <a:ext cx="490133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41" name="Google Shape;41;p5"/>
          <p:cNvSpPr txBox="1"/>
          <p:nvPr>
            <p:ph type="title"/>
          </p:nvPr>
        </p:nvSpPr>
        <p:spPr>
          <a:xfrm>
            <a:off x="457200" y="1"/>
            <a:ext cx="805815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75" lvl="1" marL="914400" algn="l">
              <a:lnSpc>
                <a:spcPct val="90000"/>
              </a:lnSpc>
              <a:spcBef>
                <a:spcPts val="315"/>
              </a:spcBef>
              <a:spcAft>
                <a:spcPts val="0"/>
              </a:spcAft>
              <a:buClr>
                <a:srgbClr val="7F7F7F"/>
              </a:buClr>
              <a:buSzPts val="1050"/>
              <a:buChar char="•"/>
              <a:defRPr sz="1050">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75" lvl="1" marL="914400" algn="l">
              <a:lnSpc>
                <a:spcPct val="90000"/>
              </a:lnSpc>
              <a:spcBef>
                <a:spcPts val="315"/>
              </a:spcBef>
              <a:spcAft>
                <a:spcPts val="0"/>
              </a:spcAft>
              <a:buClr>
                <a:srgbClr val="7F7F7F"/>
              </a:buClr>
              <a:buSzPts val="1050"/>
              <a:buChar char="•"/>
              <a:defRPr sz="1050">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5"/>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50" name="Google Shape;50;p6"/>
          <p:cNvSpPr txBox="1"/>
          <p:nvPr>
            <p:ph type="title"/>
          </p:nvPr>
        </p:nvSpPr>
        <p:spPr>
          <a:xfrm>
            <a:off x="457201" y="0"/>
            <a:ext cx="8053388"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623888" y="1489075"/>
            <a:ext cx="386715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540"/>
              </a:spcBef>
              <a:spcAft>
                <a:spcPts val="0"/>
              </a:spcAft>
              <a:buClr>
                <a:schemeClr val="dk1"/>
              </a:buClr>
              <a:buSzPts val="1800"/>
              <a:buNone/>
              <a:defRPr b="1" sz="1800"/>
            </a:lvl1pPr>
            <a:lvl2pPr indent="-228600" lvl="1" marL="914400" algn="l">
              <a:lnSpc>
                <a:spcPct val="90000"/>
              </a:lnSpc>
              <a:spcBef>
                <a:spcPts val="450"/>
              </a:spcBef>
              <a:spcAft>
                <a:spcPts val="0"/>
              </a:spcAft>
              <a:buClr>
                <a:schemeClr val="dk1"/>
              </a:buClr>
              <a:buSzPts val="1500"/>
              <a:buNone/>
              <a:defRPr b="1" sz="1500"/>
            </a:lvl2pPr>
            <a:lvl3pPr indent="-228600" lvl="2" marL="1371600" algn="l">
              <a:lnSpc>
                <a:spcPct val="90000"/>
              </a:lnSpc>
              <a:spcBef>
                <a:spcPts val="405"/>
              </a:spcBef>
              <a:spcAft>
                <a:spcPts val="0"/>
              </a:spcAft>
              <a:buClr>
                <a:schemeClr val="dk1"/>
              </a:buClr>
              <a:buSzPts val="1350"/>
              <a:buNone/>
              <a:defRPr b="1" sz="1350"/>
            </a:lvl3pPr>
            <a:lvl4pPr indent="-228600" lvl="3" marL="1828800" algn="l">
              <a:lnSpc>
                <a:spcPct val="90000"/>
              </a:lnSpc>
              <a:spcBef>
                <a:spcPts val="360"/>
              </a:spcBef>
              <a:spcAft>
                <a:spcPts val="0"/>
              </a:spcAft>
              <a:buClr>
                <a:schemeClr val="dk1"/>
              </a:buClr>
              <a:buSzPts val="1200"/>
              <a:buNone/>
              <a:defRPr b="1" sz="1200"/>
            </a:lvl4pPr>
            <a:lvl5pPr indent="-228600" lvl="4" marL="2286000" algn="l">
              <a:lnSpc>
                <a:spcPct val="90000"/>
              </a:lnSpc>
              <a:spcBef>
                <a:spcPts val="360"/>
              </a:spcBef>
              <a:spcAft>
                <a:spcPts val="0"/>
              </a:spcAft>
              <a:buClr>
                <a:schemeClr val="dk1"/>
              </a:buClr>
              <a:buSzPts val="1200"/>
              <a:buNone/>
              <a:defRPr b="1" sz="1200"/>
            </a:lvl5pPr>
            <a:lvl6pPr indent="-228600" lvl="5" marL="2743200" algn="l">
              <a:lnSpc>
                <a:spcPct val="90000"/>
              </a:lnSpc>
              <a:spcBef>
                <a:spcPts val="360"/>
              </a:spcBef>
              <a:spcAft>
                <a:spcPts val="0"/>
              </a:spcAft>
              <a:buClr>
                <a:schemeClr val="dk1"/>
              </a:buClr>
              <a:buSzPts val="1200"/>
              <a:buNone/>
              <a:defRPr b="1" sz="1200"/>
            </a:lvl6pPr>
            <a:lvl7pPr indent="-228600" lvl="6" marL="3200400" algn="l">
              <a:lnSpc>
                <a:spcPct val="90000"/>
              </a:lnSpc>
              <a:spcBef>
                <a:spcPts val="360"/>
              </a:spcBef>
              <a:spcAft>
                <a:spcPts val="0"/>
              </a:spcAft>
              <a:buClr>
                <a:schemeClr val="dk1"/>
              </a:buClr>
              <a:buSzPts val="1200"/>
              <a:buNone/>
              <a:defRPr b="1" sz="1200"/>
            </a:lvl7pPr>
            <a:lvl8pPr indent="-228600" lvl="7" marL="3657600" algn="l">
              <a:lnSpc>
                <a:spcPct val="90000"/>
              </a:lnSpc>
              <a:spcBef>
                <a:spcPts val="360"/>
              </a:spcBef>
              <a:spcAft>
                <a:spcPts val="0"/>
              </a:spcAft>
              <a:buClr>
                <a:schemeClr val="dk1"/>
              </a:buClr>
              <a:buSzPts val="1200"/>
              <a:buNone/>
              <a:defRPr b="1" sz="1200"/>
            </a:lvl8pPr>
            <a:lvl9pPr indent="-228600" lvl="8" marL="4114800" algn="l">
              <a:lnSpc>
                <a:spcPct val="90000"/>
              </a:lnSpc>
              <a:spcBef>
                <a:spcPts val="360"/>
              </a:spcBef>
              <a:spcAft>
                <a:spcPts val="0"/>
              </a:spcAft>
              <a:buClr>
                <a:schemeClr val="dk1"/>
              </a:buClr>
              <a:buSzPts val="1200"/>
              <a:buNone/>
              <a:defRPr b="1" sz="1200"/>
            </a:lvl9pPr>
          </a:lstStyle>
          <a:p/>
        </p:txBody>
      </p:sp>
      <p:sp>
        <p:nvSpPr>
          <p:cNvPr id="52" name="Google Shape;52;p6"/>
          <p:cNvSpPr txBox="1"/>
          <p:nvPr>
            <p:ph idx="2" type="body"/>
          </p:nvPr>
        </p:nvSpPr>
        <p:spPr>
          <a:xfrm>
            <a:off x="623888" y="2193928"/>
            <a:ext cx="3867150" cy="3978275"/>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75" lvl="1" marL="914400" algn="l">
              <a:lnSpc>
                <a:spcPct val="90000"/>
              </a:lnSpc>
              <a:spcBef>
                <a:spcPts val="315"/>
              </a:spcBef>
              <a:spcAft>
                <a:spcPts val="0"/>
              </a:spcAft>
              <a:buClr>
                <a:srgbClr val="7F7F7F"/>
              </a:buClr>
              <a:buSzPts val="1050"/>
              <a:buChar char="•"/>
              <a:defRPr sz="1050">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3" name="Google Shape;53;p6"/>
          <p:cNvSpPr txBox="1"/>
          <p:nvPr>
            <p:ph idx="3" type="body"/>
          </p:nvPr>
        </p:nvSpPr>
        <p:spPr>
          <a:xfrm>
            <a:off x="4642249" y="1489075"/>
            <a:ext cx="386834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540"/>
              </a:spcBef>
              <a:spcAft>
                <a:spcPts val="0"/>
              </a:spcAft>
              <a:buClr>
                <a:schemeClr val="dk1"/>
              </a:buClr>
              <a:buSzPts val="1800"/>
              <a:buNone/>
              <a:defRPr b="1" sz="1800"/>
            </a:lvl1pPr>
            <a:lvl2pPr indent="-228600" lvl="1" marL="914400" algn="l">
              <a:lnSpc>
                <a:spcPct val="90000"/>
              </a:lnSpc>
              <a:spcBef>
                <a:spcPts val="450"/>
              </a:spcBef>
              <a:spcAft>
                <a:spcPts val="0"/>
              </a:spcAft>
              <a:buClr>
                <a:schemeClr val="dk1"/>
              </a:buClr>
              <a:buSzPts val="1500"/>
              <a:buNone/>
              <a:defRPr b="1" sz="1500"/>
            </a:lvl2pPr>
            <a:lvl3pPr indent="-228600" lvl="2" marL="1371600" algn="l">
              <a:lnSpc>
                <a:spcPct val="90000"/>
              </a:lnSpc>
              <a:spcBef>
                <a:spcPts val="405"/>
              </a:spcBef>
              <a:spcAft>
                <a:spcPts val="0"/>
              </a:spcAft>
              <a:buClr>
                <a:schemeClr val="dk1"/>
              </a:buClr>
              <a:buSzPts val="1350"/>
              <a:buNone/>
              <a:defRPr b="1" sz="1350"/>
            </a:lvl3pPr>
            <a:lvl4pPr indent="-228600" lvl="3" marL="1828800" algn="l">
              <a:lnSpc>
                <a:spcPct val="90000"/>
              </a:lnSpc>
              <a:spcBef>
                <a:spcPts val="360"/>
              </a:spcBef>
              <a:spcAft>
                <a:spcPts val="0"/>
              </a:spcAft>
              <a:buClr>
                <a:schemeClr val="dk1"/>
              </a:buClr>
              <a:buSzPts val="1200"/>
              <a:buNone/>
              <a:defRPr b="1" sz="1200"/>
            </a:lvl4pPr>
            <a:lvl5pPr indent="-228600" lvl="4" marL="2286000" algn="l">
              <a:lnSpc>
                <a:spcPct val="90000"/>
              </a:lnSpc>
              <a:spcBef>
                <a:spcPts val="360"/>
              </a:spcBef>
              <a:spcAft>
                <a:spcPts val="0"/>
              </a:spcAft>
              <a:buClr>
                <a:schemeClr val="dk1"/>
              </a:buClr>
              <a:buSzPts val="1200"/>
              <a:buNone/>
              <a:defRPr b="1" sz="1200"/>
            </a:lvl5pPr>
            <a:lvl6pPr indent="-228600" lvl="5" marL="2743200" algn="l">
              <a:lnSpc>
                <a:spcPct val="90000"/>
              </a:lnSpc>
              <a:spcBef>
                <a:spcPts val="360"/>
              </a:spcBef>
              <a:spcAft>
                <a:spcPts val="0"/>
              </a:spcAft>
              <a:buClr>
                <a:schemeClr val="dk1"/>
              </a:buClr>
              <a:buSzPts val="1200"/>
              <a:buNone/>
              <a:defRPr b="1" sz="1200"/>
            </a:lvl6pPr>
            <a:lvl7pPr indent="-228600" lvl="6" marL="3200400" algn="l">
              <a:lnSpc>
                <a:spcPct val="90000"/>
              </a:lnSpc>
              <a:spcBef>
                <a:spcPts val="360"/>
              </a:spcBef>
              <a:spcAft>
                <a:spcPts val="0"/>
              </a:spcAft>
              <a:buClr>
                <a:schemeClr val="dk1"/>
              </a:buClr>
              <a:buSzPts val="1200"/>
              <a:buNone/>
              <a:defRPr b="1" sz="1200"/>
            </a:lvl7pPr>
            <a:lvl8pPr indent="-228600" lvl="7" marL="3657600" algn="l">
              <a:lnSpc>
                <a:spcPct val="90000"/>
              </a:lnSpc>
              <a:spcBef>
                <a:spcPts val="360"/>
              </a:spcBef>
              <a:spcAft>
                <a:spcPts val="0"/>
              </a:spcAft>
              <a:buClr>
                <a:schemeClr val="dk1"/>
              </a:buClr>
              <a:buSzPts val="1200"/>
              <a:buNone/>
              <a:defRPr b="1" sz="1200"/>
            </a:lvl8pPr>
            <a:lvl9pPr indent="-228600" lvl="8" marL="4114800" algn="l">
              <a:lnSpc>
                <a:spcPct val="90000"/>
              </a:lnSpc>
              <a:spcBef>
                <a:spcPts val="360"/>
              </a:spcBef>
              <a:spcAft>
                <a:spcPts val="0"/>
              </a:spcAft>
              <a:buClr>
                <a:schemeClr val="dk1"/>
              </a:buClr>
              <a:buSzPts val="1200"/>
              <a:buNone/>
              <a:defRPr b="1" sz="1200"/>
            </a:lvl9pPr>
          </a:lstStyle>
          <a:p/>
        </p:txBody>
      </p:sp>
      <p:sp>
        <p:nvSpPr>
          <p:cNvPr id="54" name="Google Shape;54;p6"/>
          <p:cNvSpPr txBox="1"/>
          <p:nvPr>
            <p:ph idx="4" type="body"/>
          </p:nvPr>
        </p:nvSpPr>
        <p:spPr>
          <a:xfrm>
            <a:off x="4642249" y="2193928"/>
            <a:ext cx="3868340" cy="3978275"/>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75" lvl="1" marL="914400" algn="l">
              <a:lnSpc>
                <a:spcPct val="90000"/>
              </a:lnSpc>
              <a:spcBef>
                <a:spcPts val="315"/>
              </a:spcBef>
              <a:spcAft>
                <a:spcPts val="0"/>
              </a:spcAft>
              <a:buClr>
                <a:srgbClr val="7F7F7F"/>
              </a:buClr>
              <a:buSzPts val="1050"/>
              <a:buChar char="•"/>
              <a:defRPr sz="1050">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5" name="Google Shape;55;p6"/>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6"/>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7"/>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
        <p:nvSpPr>
          <p:cNvPr id="61" name="Google Shape;61;p7"/>
          <p:cNvSpPr txBox="1"/>
          <p:nvPr>
            <p:ph type="title"/>
          </p:nvPr>
        </p:nvSpPr>
        <p:spPr>
          <a:xfrm>
            <a:off x="457200" y="1"/>
            <a:ext cx="805815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Quattrocento Sans"/>
              <a:buNone/>
              <a:defRPr sz="27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p:nvPr/>
        </p:nvSpPr>
        <p:spPr>
          <a:xfrm>
            <a:off x="0" y="0"/>
            <a:ext cx="9144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3887391" y="987428"/>
            <a:ext cx="4629150" cy="4873625"/>
          </a:xfrm>
          <a:prstGeom prst="rect">
            <a:avLst/>
          </a:prstGeom>
          <a:noFill/>
          <a:ln>
            <a:noFill/>
          </a:ln>
        </p:spPr>
        <p:txBody>
          <a:bodyPr anchorCtr="0" anchor="t" bIns="45700" lIns="91425" spcFirstLastPara="1" rIns="91425" wrap="square" tIns="45700">
            <a:normAutofit/>
          </a:bodyPr>
          <a:lstStyle>
            <a:lvl1pPr indent="-304800" lvl="0" marL="457200" algn="l">
              <a:lnSpc>
                <a:spcPct val="90000"/>
              </a:lnSpc>
              <a:spcBef>
                <a:spcPts val="360"/>
              </a:spcBef>
              <a:spcAft>
                <a:spcPts val="0"/>
              </a:spcAft>
              <a:buClr>
                <a:srgbClr val="7F7F7F"/>
              </a:buClr>
              <a:buSzPts val="1200"/>
              <a:buChar char="•"/>
              <a:defRPr sz="1200">
                <a:solidFill>
                  <a:srgbClr val="7F7F7F"/>
                </a:solidFill>
              </a:defRPr>
            </a:lvl1pPr>
            <a:lvl2pPr indent="-295275" lvl="1" marL="914400" algn="l">
              <a:lnSpc>
                <a:spcPct val="90000"/>
              </a:lnSpc>
              <a:spcBef>
                <a:spcPts val="315"/>
              </a:spcBef>
              <a:spcAft>
                <a:spcPts val="0"/>
              </a:spcAft>
              <a:buClr>
                <a:srgbClr val="7F7F7F"/>
              </a:buClr>
              <a:buSzPts val="1050"/>
              <a:buChar char="•"/>
              <a:defRPr sz="1050">
                <a:solidFill>
                  <a:srgbClr val="7F7F7F"/>
                </a:solidFill>
              </a:defRPr>
            </a:lvl2pPr>
            <a:lvl3pPr indent="-285750" lvl="2" marL="1371600" algn="l">
              <a:lnSpc>
                <a:spcPct val="90000"/>
              </a:lnSpc>
              <a:spcBef>
                <a:spcPts val="270"/>
              </a:spcBef>
              <a:spcAft>
                <a:spcPts val="0"/>
              </a:spcAft>
              <a:buClr>
                <a:srgbClr val="7F7F7F"/>
              </a:buClr>
              <a:buSzPts val="900"/>
              <a:buChar char="•"/>
              <a:defRPr sz="900">
                <a:solidFill>
                  <a:srgbClr val="7F7F7F"/>
                </a:solidFill>
              </a:defRPr>
            </a:lvl3pPr>
            <a:lvl4pPr indent="-280987" lvl="3" marL="1828800" algn="l">
              <a:lnSpc>
                <a:spcPct val="90000"/>
              </a:lnSpc>
              <a:spcBef>
                <a:spcPts val="248"/>
              </a:spcBef>
              <a:spcAft>
                <a:spcPts val="0"/>
              </a:spcAft>
              <a:buClr>
                <a:srgbClr val="7F7F7F"/>
              </a:buClr>
              <a:buSzPts val="825"/>
              <a:buChar char="•"/>
              <a:defRPr sz="825">
                <a:solidFill>
                  <a:srgbClr val="7F7F7F"/>
                </a:solidFill>
              </a:defRPr>
            </a:lvl4pPr>
            <a:lvl5pPr indent="-280987" lvl="4" marL="2286000" algn="l">
              <a:lnSpc>
                <a:spcPct val="90000"/>
              </a:lnSpc>
              <a:spcBef>
                <a:spcPts val="248"/>
              </a:spcBef>
              <a:spcAft>
                <a:spcPts val="0"/>
              </a:spcAft>
              <a:buClr>
                <a:srgbClr val="7F7F7F"/>
              </a:buClr>
              <a:buSzPts val="825"/>
              <a:buChar char="•"/>
              <a:defRPr sz="825">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3" name="Google Shape;73;p9"/>
          <p:cNvSpPr txBox="1"/>
          <p:nvPr>
            <p:ph idx="2" type="body"/>
          </p:nvPr>
        </p:nvSpPr>
        <p:spPr>
          <a:xfrm>
            <a:off x="629841" y="2101850"/>
            <a:ext cx="2949178"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
              </a:spcBef>
              <a:spcAft>
                <a:spcPts val="0"/>
              </a:spcAft>
              <a:buClr>
                <a:schemeClr val="dk1"/>
              </a:buClr>
              <a:buSzPts val="1200"/>
              <a:buNone/>
              <a:defRPr sz="1200"/>
            </a:lvl1pPr>
            <a:lvl2pPr indent="-228600" lvl="1" marL="914400" algn="l">
              <a:lnSpc>
                <a:spcPct val="90000"/>
              </a:lnSpc>
              <a:spcBef>
                <a:spcPts val="315"/>
              </a:spcBef>
              <a:spcAft>
                <a:spcPts val="0"/>
              </a:spcAft>
              <a:buClr>
                <a:schemeClr val="dk1"/>
              </a:buClr>
              <a:buSzPts val="1050"/>
              <a:buNone/>
              <a:defRPr sz="1050"/>
            </a:lvl2pPr>
            <a:lvl3pPr indent="-228600" lvl="2" marL="1371600" algn="l">
              <a:lnSpc>
                <a:spcPct val="90000"/>
              </a:lnSpc>
              <a:spcBef>
                <a:spcPts val="270"/>
              </a:spcBef>
              <a:spcAft>
                <a:spcPts val="0"/>
              </a:spcAft>
              <a:buClr>
                <a:schemeClr val="dk1"/>
              </a:buClr>
              <a:buSzPts val="900"/>
              <a:buNone/>
              <a:defRPr sz="900"/>
            </a:lvl3pPr>
            <a:lvl4pPr indent="-228600" lvl="3" marL="1828800" algn="l">
              <a:lnSpc>
                <a:spcPct val="90000"/>
              </a:lnSpc>
              <a:spcBef>
                <a:spcPts val="225"/>
              </a:spcBef>
              <a:spcAft>
                <a:spcPts val="0"/>
              </a:spcAft>
              <a:buClr>
                <a:schemeClr val="dk1"/>
              </a:buClr>
              <a:buSzPts val="750"/>
              <a:buNone/>
              <a:defRPr sz="750"/>
            </a:lvl4pPr>
            <a:lvl5pPr indent="-228600" lvl="4" marL="2286000" algn="l">
              <a:lnSpc>
                <a:spcPct val="90000"/>
              </a:lnSpc>
              <a:spcBef>
                <a:spcPts val="225"/>
              </a:spcBef>
              <a:spcAft>
                <a:spcPts val="0"/>
              </a:spcAft>
              <a:buClr>
                <a:schemeClr val="dk1"/>
              </a:buClr>
              <a:buSzPts val="750"/>
              <a:buNone/>
              <a:defRPr sz="750"/>
            </a:lvl5pPr>
            <a:lvl6pPr indent="-228600" lvl="5" marL="2743200" algn="l">
              <a:lnSpc>
                <a:spcPct val="90000"/>
              </a:lnSpc>
              <a:spcBef>
                <a:spcPts val="225"/>
              </a:spcBef>
              <a:spcAft>
                <a:spcPts val="0"/>
              </a:spcAft>
              <a:buClr>
                <a:schemeClr val="dk1"/>
              </a:buClr>
              <a:buSzPts val="750"/>
              <a:buNone/>
              <a:defRPr sz="750"/>
            </a:lvl6pPr>
            <a:lvl7pPr indent="-228600" lvl="6" marL="3200400" algn="l">
              <a:lnSpc>
                <a:spcPct val="90000"/>
              </a:lnSpc>
              <a:spcBef>
                <a:spcPts val="225"/>
              </a:spcBef>
              <a:spcAft>
                <a:spcPts val="0"/>
              </a:spcAft>
              <a:buClr>
                <a:schemeClr val="dk1"/>
              </a:buClr>
              <a:buSzPts val="750"/>
              <a:buNone/>
              <a:defRPr sz="750"/>
            </a:lvl7pPr>
            <a:lvl8pPr indent="-228600" lvl="7" marL="3657600" algn="l">
              <a:lnSpc>
                <a:spcPct val="90000"/>
              </a:lnSpc>
              <a:spcBef>
                <a:spcPts val="225"/>
              </a:spcBef>
              <a:spcAft>
                <a:spcPts val="0"/>
              </a:spcAft>
              <a:buClr>
                <a:schemeClr val="dk1"/>
              </a:buClr>
              <a:buSzPts val="750"/>
              <a:buNone/>
              <a:defRPr sz="750"/>
            </a:lvl8pPr>
            <a:lvl9pPr indent="-228600" lvl="8" marL="4114800" algn="l">
              <a:lnSpc>
                <a:spcPct val="90000"/>
              </a:lnSpc>
              <a:spcBef>
                <a:spcPts val="225"/>
              </a:spcBef>
              <a:spcAft>
                <a:spcPts val="0"/>
              </a:spcAft>
              <a:buClr>
                <a:schemeClr val="dk1"/>
              </a:buClr>
              <a:buSzPts val="750"/>
              <a:buNone/>
              <a:defRPr sz="750"/>
            </a:lvl9pPr>
          </a:lstStyle>
          <a:p/>
        </p:txBody>
      </p:sp>
      <p:sp>
        <p:nvSpPr>
          <p:cNvPr id="74" name="Google Shape;74;p9"/>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400"/>
              <a:buFont typeface="Quattrocento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p:nvPr>
            <p:ph idx="2" type="pic"/>
          </p:nvPr>
        </p:nvSpPr>
        <p:spPr>
          <a:xfrm>
            <a:off x="3887391" y="987428"/>
            <a:ext cx="4629150" cy="4873625"/>
          </a:xfrm>
          <a:prstGeom prst="rect">
            <a:avLst/>
          </a:prstGeom>
          <a:noFill/>
          <a:ln>
            <a:noFill/>
          </a:ln>
        </p:spPr>
      </p:sp>
      <p:sp>
        <p:nvSpPr>
          <p:cNvPr id="80" name="Google Shape;80;p10"/>
          <p:cNvSpPr txBox="1"/>
          <p:nvPr>
            <p:ph idx="1" type="body"/>
          </p:nvPr>
        </p:nvSpPr>
        <p:spPr>
          <a:xfrm>
            <a:off x="629841" y="2101850"/>
            <a:ext cx="2949178"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
              </a:spcBef>
              <a:spcAft>
                <a:spcPts val="0"/>
              </a:spcAft>
              <a:buClr>
                <a:schemeClr val="dk1"/>
              </a:buClr>
              <a:buSzPts val="1200"/>
              <a:buNone/>
              <a:defRPr sz="1200"/>
            </a:lvl1pPr>
            <a:lvl2pPr indent="-228600" lvl="1" marL="914400" algn="l">
              <a:lnSpc>
                <a:spcPct val="90000"/>
              </a:lnSpc>
              <a:spcBef>
                <a:spcPts val="315"/>
              </a:spcBef>
              <a:spcAft>
                <a:spcPts val="0"/>
              </a:spcAft>
              <a:buClr>
                <a:schemeClr val="dk1"/>
              </a:buClr>
              <a:buSzPts val="1050"/>
              <a:buNone/>
              <a:defRPr sz="1050"/>
            </a:lvl2pPr>
            <a:lvl3pPr indent="-228600" lvl="2" marL="1371600" algn="l">
              <a:lnSpc>
                <a:spcPct val="90000"/>
              </a:lnSpc>
              <a:spcBef>
                <a:spcPts val="270"/>
              </a:spcBef>
              <a:spcAft>
                <a:spcPts val="0"/>
              </a:spcAft>
              <a:buClr>
                <a:schemeClr val="dk1"/>
              </a:buClr>
              <a:buSzPts val="900"/>
              <a:buNone/>
              <a:defRPr sz="900"/>
            </a:lvl3pPr>
            <a:lvl4pPr indent="-228600" lvl="3" marL="1828800" algn="l">
              <a:lnSpc>
                <a:spcPct val="90000"/>
              </a:lnSpc>
              <a:spcBef>
                <a:spcPts val="225"/>
              </a:spcBef>
              <a:spcAft>
                <a:spcPts val="0"/>
              </a:spcAft>
              <a:buClr>
                <a:schemeClr val="dk1"/>
              </a:buClr>
              <a:buSzPts val="750"/>
              <a:buNone/>
              <a:defRPr sz="750"/>
            </a:lvl4pPr>
            <a:lvl5pPr indent="-228600" lvl="4" marL="2286000" algn="l">
              <a:lnSpc>
                <a:spcPct val="90000"/>
              </a:lnSpc>
              <a:spcBef>
                <a:spcPts val="225"/>
              </a:spcBef>
              <a:spcAft>
                <a:spcPts val="0"/>
              </a:spcAft>
              <a:buClr>
                <a:schemeClr val="dk1"/>
              </a:buClr>
              <a:buSzPts val="750"/>
              <a:buNone/>
              <a:defRPr sz="750"/>
            </a:lvl5pPr>
            <a:lvl6pPr indent="-228600" lvl="5" marL="2743200" algn="l">
              <a:lnSpc>
                <a:spcPct val="90000"/>
              </a:lnSpc>
              <a:spcBef>
                <a:spcPts val="225"/>
              </a:spcBef>
              <a:spcAft>
                <a:spcPts val="0"/>
              </a:spcAft>
              <a:buClr>
                <a:schemeClr val="dk1"/>
              </a:buClr>
              <a:buSzPts val="750"/>
              <a:buNone/>
              <a:defRPr sz="750"/>
            </a:lvl6pPr>
            <a:lvl7pPr indent="-228600" lvl="6" marL="3200400" algn="l">
              <a:lnSpc>
                <a:spcPct val="90000"/>
              </a:lnSpc>
              <a:spcBef>
                <a:spcPts val="225"/>
              </a:spcBef>
              <a:spcAft>
                <a:spcPts val="0"/>
              </a:spcAft>
              <a:buClr>
                <a:schemeClr val="dk1"/>
              </a:buClr>
              <a:buSzPts val="750"/>
              <a:buNone/>
              <a:defRPr sz="750"/>
            </a:lvl7pPr>
            <a:lvl8pPr indent="-228600" lvl="7" marL="3657600" algn="l">
              <a:lnSpc>
                <a:spcPct val="90000"/>
              </a:lnSpc>
              <a:spcBef>
                <a:spcPts val="225"/>
              </a:spcBef>
              <a:spcAft>
                <a:spcPts val="0"/>
              </a:spcAft>
              <a:buClr>
                <a:schemeClr val="dk1"/>
              </a:buClr>
              <a:buSzPts val="750"/>
              <a:buNone/>
              <a:defRPr sz="750"/>
            </a:lvl8pPr>
            <a:lvl9pPr indent="-228600" lvl="8" marL="4114800" algn="l">
              <a:lnSpc>
                <a:spcPct val="90000"/>
              </a:lnSpc>
              <a:spcBef>
                <a:spcPts val="225"/>
              </a:spcBef>
              <a:spcAft>
                <a:spcPts val="0"/>
              </a:spcAft>
              <a:buClr>
                <a:schemeClr val="dk1"/>
              </a:buClr>
              <a:buSzPts val="750"/>
              <a:buNone/>
              <a:defRPr sz="750"/>
            </a:lvl9pPr>
          </a:lstStyle>
          <a:p/>
        </p:txBody>
      </p:sp>
      <p:sp>
        <p:nvSpPr>
          <p:cNvPr id="81" name="Google Shape;81;p10"/>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300"/>
              <a:buFont typeface="Quattrocento Sans"/>
              <a:buNone/>
              <a:defRPr b="0" i="0" sz="33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630"/>
              </a:spcBef>
              <a:spcAft>
                <a:spcPts val="0"/>
              </a:spcAft>
              <a:buClr>
                <a:schemeClr val="dk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5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4325" lvl="3" marL="1828800" marR="0" rtl="0" algn="l">
              <a:lnSpc>
                <a:spcPct val="90000"/>
              </a:lnSpc>
              <a:spcBef>
                <a:spcPts val="405"/>
              </a:spcBef>
              <a:spcAft>
                <a:spcPts val="0"/>
              </a:spcAft>
              <a:buClr>
                <a:schemeClr val="dk1"/>
              </a:buClr>
              <a:buSzPts val="1350"/>
              <a:buFont typeface="Arial"/>
              <a:buChar char="•"/>
              <a:defRPr b="0" i="0" sz="1350" u="none" cap="none" strike="noStrike">
                <a:solidFill>
                  <a:schemeClr val="dk1"/>
                </a:solidFill>
                <a:latin typeface="Quattrocento Sans"/>
                <a:ea typeface="Quattrocento Sans"/>
                <a:cs typeface="Quattrocento Sans"/>
                <a:sym typeface="Quattrocento Sans"/>
              </a:defRPr>
            </a:lvl4pPr>
            <a:lvl5pPr indent="-314325" lvl="4" marL="2286000" marR="0" rtl="0" algn="l">
              <a:lnSpc>
                <a:spcPct val="90000"/>
              </a:lnSpc>
              <a:spcBef>
                <a:spcPts val="405"/>
              </a:spcBef>
              <a:spcAft>
                <a:spcPts val="0"/>
              </a:spcAft>
              <a:buClr>
                <a:schemeClr val="dk1"/>
              </a:buClr>
              <a:buSzPts val="1350"/>
              <a:buFont typeface="Arial"/>
              <a:buChar char="•"/>
              <a:defRPr b="0" i="0" sz="1350" u="none" cap="none" strike="noStrike">
                <a:solidFill>
                  <a:schemeClr val="dk1"/>
                </a:solidFill>
                <a:latin typeface="Quattrocento Sans"/>
                <a:ea typeface="Quattrocento Sans"/>
                <a:cs typeface="Quattrocento Sans"/>
                <a:sym typeface="Quattrocento Sans"/>
              </a:defRPr>
            </a:lvl5pPr>
            <a:lvl6pPr indent="-314325" lvl="5" marL="2743200" marR="0" rtl="0" algn="l">
              <a:lnSpc>
                <a:spcPct val="90000"/>
              </a:lnSpc>
              <a:spcBef>
                <a:spcPts val="405"/>
              </a:spcBef>
              <a:spcAft>
                <a:spcPts val="0"/>
              </a:spcAft>
              <a:buClr>
                <a:schemeClr val="dk1"/>
              </a:buClr>
              <a:buSzPts val="1350"/>
              <a:buFont typeface="Arial"/>
              <a:buChar char="•"/>
              <a:defRPr b="0" i="0" sz="1350" u="none" cap="none" strike="noStrike">
                <a:solidFill>
                  <a:schemeClr val="dk1"/>
                </a:solidFill>
                <a:latin typeface="Quattrocento Sans"/>
                <a:ea typeface="Quattrocento Sans"/>
                <a:cs typeface="Quattrocento Sans"/>
                <a:sym typeface="Quattrocento Sans"/>
              </a:defRPr>
            </a:lvl6pPr>
            <a:lvl7pPr indent="-314325" lvl="6" marL="3200400" marR="0" rtl="0" algn="l">
              <a:lnSpc>
                <a:spcPct val="90000"/>
              </a:lnSpc>
              <a:spcBef>
                <a:spcPts val="405"/>
              </a:spcBef>
              <a:spcAft>
                <a:spcPts val="0"/>
              </a:spcAft>
              <a:buClr>
                <a:schemeClr val="dk1"/>
              </a:buClr>
              <a:buSzPts val="1350"/>
              <a:buFont typeface="Arial"/>
              <a:buChar char="•"/>
              <a:defRPr b="0" i="0" sz="1350" u="none" cap="none" strike="noStrike">
                <a:solidFill>
                  <a:schemeClr val="dk1"/>
                </a:solidFill>
                <a:latin typeface="Quattrocento Sans"/>
                <a:ea typeface="Quattrocento Sans"/>
                <a:cs typeface="Quattrocento Sans"/>
                <a:sym typeface="Quattrocento Sans"/>
              </a:defRPr>
            </a:lvl7pPr>
            <a:lvl8pPr indent="-314325" lvl="7" marL="3657600" marR="0" rtl="0" algn="l">
              <a:lnSpc>
                <a:spcPct val="90000"/>
              </a:lnSpc>
              <a:spcBef>
                <a:spcPts val="405"/>
              </a:spcBef>
              <a:spcAft>
                <a:spcPts val="0"/>
              </a:spcAft>
              <a:buClr>
                <a:schemeClr val="dk1"/>
              </a:buClr>
              <a:buSzPts val="1350"/>
              <a:buFont typeface="Arial"/>
              <a:buChar char="•"/>
              <a:defRPr b="0" i="0" sz="1350" u="none" cap="none" strike="noStrike">
                <a:solidFill>
                  <a:schemeClr val="dk1"/>
                </a:solidFill>
                <a:latin typeface="Quattrocento Sans"/>
                <a:ea typeface="Quattrocento Sans"/>
                <a:cs typeface="Quattrocento Sans"/>
                <a:sym typeface="Quattrocento Sans"/>
              </a:defRPr>
            </a:lvl8pPr>
            <a:lvl9pPr indent="-314325" lvl="8" marL="4114800" marR="0" rtl="0" algn="l">
              <a:lnSpc>
                <a:spcPct val="90000"/>
              </a:lnSpc>
              <a:spcBef>
                <a:spcPts val="405"/>
              </a:spcBef>
              <a:spcAft>
                <a:spcPts val="0"/>
              </a:spcAft>
              <a:buClr>
                <a:schemeClr val="dk1"/>
              </a:buClr>
              <a:buSzPts val="1350"/>
              <a:buFont typeface="Arial"/>
              <a:buChar char="•"/>
              <a:defRPr b="0" i="0" sz="135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628650" y="6356353"/>
            <a:ext cx="245745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6057900" y="6356353"/>
            <a:ext cx="24574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628650" y="2061006"/>
            <a:ext cx="7886700" cy="2387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000"/>
              <a:buFont typeface="Quattrocento Sans"/>
              <a:buNone/>
            </a:pPr>
            <a:r>
              <a:rPr b="1" lang="en-US"/>
              <a:t>Session Management in Servlet</a:t>
            </a:r>
            <a:endParaRPr b="1"/>
          </a:p>
        </p:txBody>
      </p:sp>
      <p:sp>
        <p:nvSpPr>
          <p:cNvPr id="106" name="Google Shape;106;p13"/>
          <p:cNvSpPr txBox="1"/>
          <p:nvPr>
            <p:ph idx="1" type="subTitle"/>
          </p:nvPr>
        </p:nvSpPr>
        <p:spPr>
          <a:xfrm>
            <a:off x="628650" y="4904548"/>
            <a:ext cx="5849423" cy="143185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600"/>
              <a:buNone/>
            </a:pPr>
            <a:r>
              <a:rPr b="1" lang="en-US" sz="1600">
                <a:solidFill>
                  <a:schemeClr val="dk1"/>
                </a:solidFill>
              </a:rPr>
              <a:t>Dr. Rajeshree Khande,</a:t>
            </a:r>
            <a:endParaRPr/>
          </a:p>
          <a:p>
            <a:pPr indent="0" lvl="0" marL="0" rtl="0" algn="l">
              <a:lnSpc>
                <a:spcPct val="150000"/>
              </a:lnSpc>
              <a:spcBef>
                <a:spcPts val="450"/>
              </a:spcBef>
              <a:spcAft>
                <a:spcPts val="0"/>
              </a:spcAft>
              <a:buClr>
                <a:schemeClr val="dk1"/>
              </a:buClr>
              <a:buSzPts val="1600"/>
              <a:buNone/>
            </a:pPr>
            <a:r>
              <a:rPr b="1" lang="en-US" sz="1600">
                <a:solidFill>
                  <a:schemeClr val="dk1"/>
                </a:solidFill>
              </a:rPr>
              <a:t>Associate Head, ,</a:t>
            </a:r>
            <a:endParaRPr/>
          </a:p>
          <a:p>
            <a:pPr indent="0" lvl="0" marL="0" rtl="0" algn="l">
              <a:lnSpc>
                <a:spcPct val="150000"/>
              </a:lnSpc>
              <a:spcBef>
                <a:spcPts val="450"/>
              </a:spcBef>
              <a:spcAft>
                <a:spcPts val="0"/>
              </a:spcAft>
              <a:buClr>
                <a:schemeClr val="dk1"/>
              </a:buClr>
              <a:buSzPts val="1600"/>
              <a:buNone/>
            </a:pPr>
            <a:r>
              <a:rPr b="1" lang="en-US" sz="1600">
                <a:solidFill>
                  <a:schemeClr val="dk1"/>
                </a:solidFill>
              </a:rPr>
              <a:t>School of Computer Science, MIT-WPU</a:t>
            </a:r>
            <a:endParaRPr b="1" sz="1600">
              <a:solidFill>
                <a:schemeClr val="dk1"/>
              </a:solidFill>
            </a:endParaRPr>
          </a:p>
        </p:txBody>
      </p:sp>
      <p:sp>
        <p:nvSpPr>
          <p:cNvPr id="107" name="Google Shape;107;p13"/>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Cookies for Session Management in Servlet</a:t>
            </a:r>
            <a:endParaRPr b="1"/>
          </a:p>
        </p:txBody>
      </p:sp>
      <p:sp>
        <p:nvSpPr>
          <p:cNvPr id="177" name="Google Shape;177;p22"/>
          <p:cNvSpPr txBox="1"/>
          <p:nvPr>
            <p:ph idx="1" type="body"/>
          </p:nvPr>
        </p:nvSpPr>
        <p:spPr>
          <a:xfrm>
            <a:off x="386368" y="1490775"/>
            <a:ext cx="8128983" cy="5167602"/>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0"/>
              </a:spcBef>
              <a:spcAft>
                <a:spcPts val="0"/>
              </a:spcAft>
              <a:buClr>
                <a:schemeClr val="dk1"/>
              </a:buClr>
              <a:buSzPts val="1800"/>
              <a:buFont typeface="Arial"/>
              <a:buChar char="•"/>
            </a:pPr>
            <a:r>
              <a:rPr lang="en-US" sz="1800">
                <a:solidFill>
                  <a:schemeClr val="dk1"/>
                </a:solidFill>
              </a:rPr>
              <a:t>Recall few things here from HttpSession . </a:t>
            </a:r>
            <a:endParaRPr sz="1800">
              <a:solidFill>
                <a:schemeClr val="dk1"/>
              </a:solidFill>
            </a:endParaRPr>
          </a:p>
          <a:p>
            <a:pPr indent="-285750" lvl="0" marL="285750" rtl="0" algn="l">
              <a:lnSpc>
                <a:spcPct val="150000"/>
              </a:lnSpc>
              <a:spcBef>
                <a:spcPts val="1440"/>
              </a:spcBef>
              <a:spcAft>
                <a:spcPts val="0"/>
              </a:spcAft>
              <a:buClr>
                <a:schemeClr val="dk1"/>
              </a:buClr>
              <a:buSzPts val="1800"/>
              <a:buFont typeface="Arial"/>
              <a:buChar char="•"/>
            </a:pPr>
            <a:r>
              <a:rPr lang="en-US" sz="1800">
                <a:solidFill>
                  <a:schemeClr val="dk1"/>
                </a:solidFill>
              </a:rPr>
              <a:t>When a user visits web application first time, the servlet container crates new HttpSession object by calling request.getSession(). </a:t>
            </a:r>
            <a:endParaRPr/>
          </a:p>
          <a:p>
            <a:pPr indent="-285750" lvl="0" marL="285750" rtl="0" algn="l">
              <a:lnSpc>
                <a:spcPct val="150000"/>
              </a:lnSpc>
              <a:spcBef>
                <a:spcPts val="1440"/>
              </a:spcBef>
              <a:spcAft>
                <a:spcPts val="0"/>
              </a:spcAft>
              <a:buClr>
                <a:schemeClr val="dk1"/>
              </a:buClr>
              <a:buSzPts val="1800"/>
              <a:buFont typeface="Arial"/>
              <a:buChar char="•"/>
            </a:pPr>
            <a:r>
              <a:rPr lang="en-US" sz="1800">
                <a:solidFill>
                  <a:schemeClr val="dk1"/>
                </a:solidFill>
              </a:rPr>
              <a:t>A unique Id is assigned to the session</a:t>
            </a:r>
            <a:r>
              <a:rPr lang="en-US" sz="1600">
                <a:solidFill>
                  <a:schemeClr val="dk1"/>
                </a:solidFill>
              </a:rPr>
              <a:t>. </a:t>
            </a:r>
            <a:endParaRPr sz="1600">
              <a:solidFill>
                <a:schemeClr val="dk1"/>
              </a:solidFill>
            </a:endParaRPr>
          </a:p>
          <a:p>
            <a:pPr indent="-285750" lvl="0" marL="285750" rtl="0" algn="l">
              <a:lnSpc>
                <a:spcPct val="150000"/>
              </a:lnSpc>
              <a:spcBef>
                <a:spcPts val="1380"/>
              </a:spcBef>
              <a:spcAft>
                <a:spcPts val="0"/>
              </a:spcAft>
              <a:buClr>
                <a:schemeClr val="dk1"/>
              </a:buClr>
              <a:buSzPts val="1600"/>
              <a:buFont typeface="Arial"/>
              <a:buChar char="•"/>
            </a:pPr>
            <a:r>
              <a:rPr lang="en-US" sz="1600">
                <a:solidFill>
                  <a:schemeClr val="dk1"/>
                </a:solidFill>
              </a:rPr>
              <a:t>The </a:t>
            </a:r>
            <a:r>
              <a:rPr b="1" lang="en-US" sz="1600">
                <a:solidFill>
                  <a:schemeClr val="dk1"/>
                </a:solidFill>
              </a:rPr>
              <a:t>Servlet container also sets a Cookie in the header of the HTTP response with cookie name and the unique session ID as its value.</a:t>
            </a:r>
            <a:endParaRPr/>
          </a:p>
          <a:p>
            <a:pPr indent="-285750" lvl="0" marL="285750" rtl="0" algn="l">
              <a:lnSpc>
                <a:spcPct val="150000"/>
              </a:lnSpc>
              <a:spcBef>
                <a:spcPts val="1440"/>
              </a:spcBef>
              <a:spcAft>
                <a:spcPts val="0"/>
              </a:spcAft>
              <a:buClr>
                <a:schemeClr val="dk1"/>
              </a:buClr>
              <a:buSzPts val="1800"/>
              <a:buFont typeface="Arial"/>
              <a:buChar char="•"/>
            </a:pPr>
            <a:r>
              <a:rPr b="1" lang="en-US" sz="1800">
                <a:solidFill>
                  <a:schemeClr val="dk1"/>
                </a:solidFill>
              </a:rPr>
              <a:t>Cookies</a:t>
            </a:r>
            <a:r>
              <a:rPr lang="en-US" sz="1800">
                <a:solidFill>
                  <a:schemeClr val="dk1"/>
                </a:solidFill>
              </a:rPr>
              <a:t> are small pieces of information that are sent in response from the web server to the client. </a:t>
            </a:r>
            <a:endParaRPr sz="1800">
              <a:solidFill>
                <a:schemeClr val="dk1"/>
              </a:solidFill>
            </a:endParaRPr>
          </a:p>
          <a:p>
            <a:pPr indent="-285750" lvl="0" marL="285750" rtl="0" algn="l">
              <a:lnSpc>
                <a:spcPct val="150000"/>
              </a:lnSpc>
              <a:spcBef>
                <a:spcPts val="1440"/>
              </a:spcBef>
              <a:spcAft>
                <a:spcPts val="0"/>
              </a:spcAft>
              <a:buClr>
                <a:schemeClr val="dk1"/>
              </a:buClr>
              <a:buSzPts val="1800"/>
              <a:buFont typeface="Arial"/>
              <a:buChar char="•"/>
            </a:pPr>
            <a:r>
              <a:rPr b="1" lang="en-US" sz="1800">
                <a:solidFill>
                  <a:schemeClr val="dk1"/>
                </a:solidFill>
              </a:rPr>
              <a:t>Cookies</a:t>
            </a:r>
            <a:r>
              <a:rPr lang="en-US" sz="1800">
                <a:solidFill>
                  <a:schemeClr val="dk1"/>
                </a:solidFill>
              </a:rPr>
              <a:t> are the simplest technique used for storing client state.</a:t>
            </a:r>
            <a:endParaRPr sz="1800">
              <a:solidFill>
                <a:schemeClr val="dk1"/>
              </a:solidFill>
            </a:endParaRPr>
          </a:p>
        </p:txBody>
      </p:sp>
      <p:sp>
        <p:nvSpPr>
          <p:cNvPr id="178" name="Google Shape;178;p22"/>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Cookies for Session Management in Servlet</a:t>
            </a:r>
            <a:endParaRPr b="1"/>
          </a:p>
        </p:txBody>
      </p:sp>
      <p:sp>
        <p:nvSpPr>
          <p:cNvPr id="184" name="Google Shape;184;p23"/>
          <p:cNvSpPr txBox="1"/>
          <p:nvPr>
            <p:ph idx="1" type="body"/>
          </p:nvPr>
        </p:nvSpPr>
        <p:spPr>
          <a:xfrm>
            <a:off x="419846" y="1568047"/>
            <a:ext cx="8128983" cy="4351338"/>
          </a:xfrm>
          <a:prstGeom prst="rect">
            <a:avLst/>
          </a:prstGeom>
          <a:noFill/>
          <a:ln>
            <a:noFill/>
          </a:ln>
        </p:spPr>
        <p:txBody>
          <a:bodyPr anchorCtr="0" anchor="t" bIns="45700" lIns="91425" spcFirstLastPara="1" rIns="91425" wrap="square" tIns="45700">
            <a:normAutofit fontScale="92500"/>
          </a:bodyPr>
          <a:lstStyle/>
          <a:p>
            <a:pPr indent="-285750" lvl="0" marL="285750" rtl="0" algn="l">
              <a:lnSpc>
                <a:spcPct val="150000"/>
              </a:lnSpc>
              <a:spcBef>
                <a:spcPts val="0"/>
              </a:spcBef>
              <a:spcAft>
                <a:spcPts val="0"/>
              </a:spcAft>
              <a:buClr>
                <a:schemeClr val="dk1"/>
              </a:buClr>
              <a:buSzPct val="100000"/>
              <a:buFont typeface="Arial"/>
              <a:buChar char="•"/>
            </a:pPr>
            <a:r>
              <a:rPr lang="en-US" sz="1600">
                <a:solidFill>
                  <a:schemeClr val="dk1"/>
                </a:solidFill>
              </a:rPr>
              <a:t>The cookie is stored in the user browser, the client (user’s browser) sends this cookie back to the server for all the subsequent requests until the cookie is valid.</a:t>
            </a:r>
            <a:endParaRPr/>
          </a:p>
          <a:p>
            <a:pPr indent="-285750" lvl="0" marL="285750" rtl="0" algn="l">
              <a:lnSpc>
                <a:spcPct val="150000"/>
              </a:lnSpc>
              <a:spcBef>
                <a:spcPts val="1344"/>
              </a:spcBef>
              <a:spcAft>
                <a:spcPts val="0"/>
              </a:spcAft>
              <a:buClr>
                <a:schemeClr val="dk1"/>
              </a:buClr>
              <a:buSzPct val="100000"/>
              <a:buFont typeface="Arial"/>
              <a:buChar char="•"/>
            </a:pPr>
            <a:r>
              <a:rPr lang="en-US" sz="1600">
                <a:solidFill>
                  <a:schemeClr val="dk1"/>
                </a:solidFill>
              </a:rPr>
              <a:t> </a:t>
            </a:r>
            <a:r>
              <a:rPr b="1" lang="en-US" sz="1600">
                <a:solidFill>
                  <a:schemeClr val="dk1"/>
                </a:solidFill>
              </a:rPr>
              <a:t>The Servlet container checks the request header for cookies and get the session information from the cookie and use the associated session from the server memory.</a:t>
            </a:r>
            <a:endParaRPr/>
          </a:p>
          <a:p>
            <a:pPr indent="-285750" lvl="0" marL="285750" rtl="0" algn="l">
              <a:lnSpc>
                <a:spcPct val="150000"/>
              </a:lnSpc>
              <a:spcBef>
                <a:spcPts val="1344"/>
              </a:spcBef>
              <a:spcAft>
                <a:spcPts val="0"/>
              </a:spcAft>
              <a:buClr>
                <a:schemeClr val="dk1"/>
              </a:buClr>
              <a:buSzPct val="100000"/>
              <a:buFont typeface="Arial"/>
              <a:buChar char="•"/>
            </a:pPr>
            <a:r>
              <a:rPr lang="en-US" sz="1600">
                <a:solidFill>
                  <a:schemeClr val="dk1"/>
                </a:solidFill>
              </a:rPr>
              <a:t>The session remains active for the time specified in tag in web.xml. If tag in not set in web.xml then the session remains active for 30 minutes.</a:t>
            </a:r>
            <a:endParaRPr/>
          </a:p>
          <a:p>
            <a:pPr indent="-285750" lvl="0" marL="285750" rtl="0" algn="l">
              <a:lnSpc>
                <a:spcPct val="150000"/>
              </a:lnSpc>
              <a:spcBef>
                <a:spcPts val="1344"/>
              </a:spcBef>
              <a:spcAft>
                <a:spcPts val="0"/>
              </a:spcAft>
              <a:buClr>
                <a:schemeClr val="dk1"/>
              </a:buClr>
              <a:buSzPct val="100000"/>
              <a:buFont typeface="Arial"/>
              <a:buChar char="•"/>
            </a:pPr>
            <a:r>
              <a:rPr lang="en-US" sz="1600">
                <a:solidFill>
                  <a:schemeClr val="dk1"/>
                </a:solidFill>
              </a:rPr>
              <a:t> </a:t>
            </a:r>
            <a:r>
              <a:rPr b="1" lang="en-US" sz="1600">
                <a:solidFill>
                  <a:schemeClr val="dk1"/>
                </a:solidFill>
              </a:rPr>
              <a:t>Cookie remains active as long as the user’s browser is running</a:t>
            </a:r>
            <a:r>
              <a:rPr lang="en-US" sz="1600">
                <a:solidFill>
                  <a:schemeClr val="dk1"/>
                </a:solidFill>
              </a:rPr>
              <a:t>, as soon as the browser is closed, the cookie and associated session info is destroyed. </a:t>
            </a:r>
            <a:endParaRPr sz="1600">
              <a:solidFill>
                <a:schemeClr val="dk1"/>
              </a:solidFill>
            </a:endParaRPr>
          </a:p>
          <a:p>
            <a:pPr indent="-285750" lvl="0" marL="285750" rtl="0" algn="l">
              <a:lnSpc>
                <a:spcPct val="150000"/>
              </a:lnSpc>
              <a:spcBef>
                <a:spcPts val="1344"/>
              </a:spcBef>
              <a:spcAft>
                <a:spcPts val="0"/>
              </a:spcAft>
              <a:buClr>
                <a:schemeClr val="dk1"/>
              </a:buClr>
              <a:buSzPct val="100000"/>
              <a:buFont typeface="Arial"/>
              <a:buChar char="•"/>
            </a:pPr>
            <a:r>
              <a:rPr lang="en-US" sz="1600">
                <a:solidFill>
                  <a:schemeClr val="dk1"/>
                </a:solidFill>
              </a:rPr>
              <a:t>So when the user opens the browser again and sends request to web server, the new session is being created.</a:t>
            </a:r>
            <a:endParaRPr/>
          </a:p>
        </p:txBody>
      </p:sp>
      <p:sp>
        <p:nvSpPr>
          <p:cNvPr id="185" name="Google Shape;185;p23"/>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Types of Cookies</a:t>
            </a:r>
            <a:endParaRPr/>
          </a:p>
        </p:txBody>
      </p:sp>
      <p:grpSp>
        <p:nvGrpSpPr>
          <p:cNvPr id="191" name="Google Shape;191;p24"/>
          <p:cNvGrpSpPr/>
          <p:nvPr/>
        </p:nvGrpSpPr>
        <p:grpSpPr>
          <a:xfrm>
            <a:off x="1971059" y="1662556"/>
            <a:ext cx="4794736" cy="2625173"/>
            <a:chOff x="640763" y="934"/>
            <a:chExt cx="4794736" cy="2625173"/>
          </a:xfrm>
        </p:grpSpPr>
        <p:sp>
          <p:nvSpPr>
            <p:cNvPr id="192" name="Google Shape;192;p24"/>
            <p:cNvSpPr/>
            <p:nvPr/>
          </p:nvSpPr>
          <p:spPr>
            <a:xfrm>
              <a:off x="3038131" y="1085716"/>
              <a:ext cx="1312586" cy="455608"/>
            </a:xfrm>
            <a:custGeom>
              <a:rect b="b" l="l" r="r" t="t"/>
              <a:pathLst>
                <a:path extrusionOk="0" h="120000" w="120000">
                  <a:moveTo>
                    <a:pt x="0" y="0"/>
                  </a:moveTo>
                  <a:lnTo>
                    <a:pt x="0" y="60000"/>
                  </a:lnTo>
                  <a:lnTo>
                    <a:pt x="120000" y="60000"/>
                  </a:lnTo>
                  <a:lnTo>
                    <a:pt x="120000" y="120000"/>
                  </a:lnTo>
                </a:path>
              </a:pathLst>
            </a:custGeom>
            <a:noFill/>
            <a:ln cap="flat" cmpd="sng" w="12700">
              <a:solidFill>
                <a:schemeClr val="accent2"/>
              </a:solidFill>
              <a:prstDash val="solid"/>
              <a:miter lim="800000"/>
              <a:headEnd len="sm" w="sm" type="none"/>
              <a:tailEnd len="sm" w="sm" type="none"/>
            </a:ln>
          </p:spPr>
        </p:sp>
        <p:sp>
          <p:nvSpPr>
            <p:cNvPr id="193" name="Google Shape;193;p24"/>
            <p:cNvSpPr/>
            <p:nvPr/>
          </p:nvSpPr>
          <p:spPr>
            <a:xfrm>
              <a:off x="1725545" y="1085716"/>
              <a:ext cx="1312586" cy="455608"/>
            </a:xfrm>
            <a:custGeom>
              <a:rect b="b" l="l" r="r" t="t"/>
              <a:pathLst>
                <a:path extrusionOk="0" h="120000" w="120000">
                  <a:moveTo>
                    <a:pt x="120000" y="0"/>
                  </a:moveTo>
                  <a:lnTo>
                    <a:pt x="120000" y="60000"/>
                  </a:lnTo>
                  <a:lnTo>
                    <a:pt x="0" y="60000"/>
                  </a:lnTo>
                  <a:lnTo>
                    <a:pt x="0" y="120000"/>
                  </a:lnTo>
                </a:path>
              </a:pathLst>
            </a:custGeom>
            <a:noFill/>
            <a:ln cap="flat" cmpd="sng" w="12700">
              <a:solidFill>
                <a:schemeClr val="accent2"/>
              </a:solidFill>
              <a:prstDash val="solid"/>
              <a:miter lim="800000"/>
              <a:headEnd len="sm" w="sm" type="none"/>
              <a:tailEnd len="sm" w="sm" type="none"/>
            </a:ln>
          </p:spPr>
        </p:sp>
        <p:sp>
          <p:nvSpPr>
            <p:cNvPr id="194" name="Google Shape;194;p24"/>
            <p:cNvSpPr/>
            <p:nvPr/>
          </p:nvSpPr>
          <p:spPr>
            <a:xfrm>
              <a:off x="1953349" y="934"/>
              <a:ext cx="2169564" cy="1084782"/>
            </a:xfrm>
            <a:prstGeom prst="rect">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1953349" y="934"/>
              <a:ext cx="2169564" cy="108478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lang="en-US" sz="2000">
                  <a:solidFill>
                    <a:schemeClr val="lt1"/>
                  </a:solidFill>
                  <a:latin typeface="Quattrocento Sans"/>
                  <a:ea typeface="Quattrocento Sans"/>
                  <a:cs typeface="Quattrocento Sans"/>
                  <a:sym typeface="Quattrocento Sans"/>
                </a:rPr>
                <a:t>Types of Cookies</a:t>
              </a:r>
              <a:endParaRPr sz="2000">
                <a:solidFill>
                  <a:schemeClr val="lt1"/>
                </a:solidFill>
                <a:latin typeface="Quattrocento Sans"/>
                <a:ea typeface="Quattrocento Sans"/>
                <a:cs typeface="Quattrocento Sans"/>
                <a:sym typeface="Quattrocento Sans"/>
              </a:endParaRPr>
            </a:p>
          </p:txBody>
        </p:sp>
        <p:sp>
          <p:nvSpPr>
            <p:cNvPr id="196" name="Google Shape;196;p24"/>
            <p:cNvSpPr/>
            <p:nvPr/>
          </p:nvSpPr>
          <p:spPr>
            <a:xfrm>
              <a:off x="640763" y="1541325"/>
              <a:ext cx="2169564" cy="1084782"/>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nvSpPr>
          <p:spPr>
            <a:xfrm>
              <a:off x="640763" y="1541325"/>
              <a:ext cx="2169564" cy="108478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0" i="0" lang="en-US" sz="2000">
                  <a:solidFill>
                    <a:schemeClr val="lt1"/>
                  </a:solidFill>
                  <a:latin typeface="Quattrocento Sans"/>
                  <a:ea typeface="Quattrocento Sans"/>
                  <a:cs typeface="Quattrocento Sans"/>
                  <a:sym typeface="Quattrocento Sans"/>
                </a:rPr>
                <a:t>Session</a:t>
              </a:r>
              <a:endParaRPr sz="2000">
                <a:solidFill>
                  <a:schemeClr val="lt1"/>
                </a:solidFill>
                <a:latin typeface="Quattrocento Sans"/>
                <a:ea typeface="Quattrocento Sans"/>
                <a:cs typeface="Quattrocento Sans"/>
                <a:sym typeface="Quattrocento Sans"/>
              </a:endParaRPr>
            </a:p>
          </p:txBody>
        </p:sp>
        <p:sp>
          <p:nvSpPr>
            <p:cNvPr id="198" name="Google Shape;198;p24"/>
            <p:cNvSpPr/>
            <p:nvPr/>
          </p:nvSpPr>
          <p:spPr>
            <a:xfrm>
              <a:off x="3265935" y="1541325"/>
              <a:ext cx="2169564" cy="1084782"/>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txBox="1"/>
            <p:nvPr/>
          </p:nvSpPr>
          <p:spPr>
            <a:xfrm>
              <a:off x="3265935" y="1541325"/>
              <a:ext cx="2169564" cy="108478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0" i="0" lang="en-US" sz="2000">
                  <a:solidFill>
                    <a:schemeClr val="lt1"/>
                  </a:solidFill>
                  <a:latin typeface="Quattrocento Sans"/>
                  <a:ea typeface="Quattrocento Sans"/>
                  <a:cs typeface="Quattrocento Sans"/>
                  <a:sym typeface="Quattrocento Sans"/>
                </a:rPr>
                <a:t>Persistent</a:t>
              </a:r>
              <a:endParaRPr b="0" i="0" sz="2000">
                <a:solidFill>
                  <a:schemeClr val="lt1"/>
                </a:solidFill>
                <a:latin typeface="Quattrocento Sans"/>
                <a:ea typeface="Quattrocento Sans"/>
                <a:cs typeface="Quattrocento Sans"/>
                <a:sym typeface="Quattrocento Sans"/>
              </a:endParaRPr>
            </a:p>
          </p:txBody>
        </p:sp>
      </p:grpSp>
      <p:grpSp>
        <p:nvGrpSpPr>
          <p:cNvPr id="200" name="Google Shape;200;p24"/>
          <p:cNvGrpSpPr/>
          <p:nvPr/>
        </p:nvGrpSpPr>
        <p:grpSpPr>
          <a:xfrm>
            <a:off x="453326" y="4288665"/>
            <a:ext cx="3183825" cy="1588587"/>
            <a:chOff x="453326" y="4288665"/>
            <a:chExt cx="3183825" cy="1588587"/>
          </a:xfrm>
        </p:grpSpPr>
        <p:sp>
          <p:nvSpPr>
            <p:cNvPr id="201" name="Google Shape;201;p24"/>
            <p:cNvSpPr/>
            <p:nvPr/>
          </p:nvSpPr>
          <p:spPr>
            <a:xfrm>
              <a:off x="453326" y="4923145"/>
              <a:ext cx="3183825" cy="954107"/>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rgbClr val="222426"/>
                  </a:solidFill>
                  <a:latin typeface="PT Sans"/>
                  <a:ea typeface="PT Sans"/>
                  <a:cs typeface="PT Sans"/>
                  <a:sym typeface="PT Sans"/>
                </a:rPr>
                <a:t> </a:t>
              </a:r>
              <a:r>
                <a:rPr lang="en-US" sz="1400">
                  <a:solidFill>
                    <a:srgbClr val="222426"/>
                  </a:solidFill>
                  <a:latin typeface="PT Sans"/>
                  <a:ea typeface="PT Sans"/>
                  <a:cs typeface="PT Sans"/>
                  <a:sym typeface="PT Sans"/>
                </a:rPr>
                <a:t> Do </a:t>
              </a:r>
              <a:r>
                <a:rPr b="1" lang="en-US" sz="1400">
                  <a:solidFill>
                    <a:srgbClr val="222426"/>
                  </a:solidFill>
                  <a:latin typeface="PT Sans"/>
                  <a:ea typeface="PT Sans"/>
                  <a:cs typeface="PT Sans"/>
                  <a:sym typeface="PT Sans"/>
                </a:rPr>
                <a:t>not have expiration time. </a:t>
              </a:r>
              <a:r>
                <a:rPr lang="en-US" sz="1400">
                  <a:solidFill>
                    <a:srgbClr val="222426"/>
                  </a:solidFill>
                  <a:latin typeface="PT Sans"/>
                  <a:ea typeface="PT Sans"/>
                  <a:cs typeface="PT Sans"/>
                  <a:sym typeface="PT Sans"/>
                </a:rPr>
                <a:t>It lives in the browser memory. As soon as the web browser is closed this cookie gets destroyed.</a:t>
              </a:r>
              <a:endParaRPr sz="1400">
                <a:solidFill>
                  <a:schemeClr val="dk1"/>
                </a:solidFill>
                <a:latin typeface="Quattrocento Sans"/>
                <a:ea typeface="Quattrocento Sans"/>
                <a:cs typeface="Quattrocento Sans"/>
                <a:sym typeface="Quattrocento Sans"/>
              </a:endParaRPr>
            </a:p>
          </p:txBody>
        </p:sp>
        <p:cxnSp>
          <p:nvCxnSpPr>
            <p:cNvPr id="202" name="Google Shape;202;p24"/>
            <p:cNvCxnSpPr/>
            <p:nvPr/>
          </p:nvCxnSpPr>
          <p:spPr>
            <a:xfrm flipH="1">
              <a:off x="2174029" y="4288665"/>
              <a:ext cx="826748" cy="634479"/>
            </a:xfrm>
            <a:prstGeom prst="straightConnector1">
              <a:avLst/>
            </a:prstGeom>
            <a:noFill/>
            <a:ln cap="flat" cmpd="sng" w="28575">
              <a:solidFill>
                <a:schemeClr val="accent2"/>
              </a:solidFill>
              <a:prstDash val="solid"/>
              <a:miter lim="800000"/>
              <a:headEnd len="sm" w="sm" type="none"/>
              <a:tailEnd len="med" w="med" type="triangle"/>
            </a:ln>
          </p:spPr>
        </p:cxnSp>
      </p:grpSp>
      <p:grpSp>
        <p:nvGrpSpPr>
          <p:cNvPr id="203" name="Google Shape;203;p24"/>
          <p:cNvGrpSpPr/>
          <p:nvPr/>
        </p:nvGrpSpPr>
        <p:grpSpPr>
          <a:xfrm>
            <a:off x="5048518" y="4288665"/>
            <a:ext cx="3239678" cy="1588586"/>
            <a:chOff x="5048518" y="4288665"/>
            <a:chExt cx="3239678" cy="1588586"/>
          </a:xfrm>
        </p:grpSpPr>
        <p:sp>
          <p:nvSpPr>
            <p:cNvPr id="204" name="Google Shape;204;p24"/>
            <p:cNvSpPr/>
            <p:nvPr/>
          </p:nvSpPr>
          <p:spPr>
            <a:xfrm>
              <a:off x="5048518" y="4923144"/>
              <a:ext cx="3239678" cy="954107"/>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222426"/>
                  </a:solidFill>
                  <a:latin typeface="PT Sans"/>
                  <a:ea typeface="PT Sans"/>
                  <a:cs typeface="PT Sans"/>
                  <a:sym typeface="PT Sans"/>
                </a:rPr>
                <a:t>Unlike Session cookies </a:t>
              </a:r>
              <a:r>
                <a:rPr b="1" lang="en-US" sz="1400">
                  <a:solidFill>
                    <a:srgbClr val="222426"/>
                  </a:solidFill>
                  <a:latin typeface="PT Sans"/>
                  <a:ea typeface="PT Sans"/>
                  <a:cs typeface="PT Sans"/>
                  <a:sym typeface="PT Sans"/>
                </a:rPr>
                <a:t>they have expiration time</a:t>
              </a:r>
              <a:r>
                <a:rPr lang="en-US" sz="1400">
                  <a:solidFill>
                    <a:srgbClr val="222426"/>
                  </a:solidFill>
                  <a:latin typeface="PT Sans"/>
                  <a:ea typeface="PT Sans"/>
                  <a:cs typeface="PT Sans"/>
                  <a:sym typeface="PT Sans"/>
                </a:rPr>
                <a:t>, they are stored in the user hard drive and gets destroyed based on the expiry time.</a:t>
              </a:r>
              <a:endParaRPr/>
            </a:p>
          </p:txBody>
        </p:sp>
        <p:cxnSp>
          <p:nvCxnSpPr>
            <p:cNvPr id="205" name="Google Shape;205;p24"/>
            <p:cNvCxnSpPr/>
            <p:nvPr/>
          </p:nvCxnSpPr>
          <p:spPr>
            <a:xfrm>
              <a:off x="5692462" y="4288665"/>
              <a:ext cx="834548" cy="634479"/>
            </a:xfrm>
            <a:prstGeom prst="straightConnector1">
              <a:avLst/>
            </a:prstGeom>
            <a:noFill/>
            <a:ln cap="flat" cmpd="sng" w="28575">
              <a:solidFill>
                <a:schemeClr val="accent2"/>
              </a:solidFill>
              <a:prstDash val="solid"/>
              <a:miter lim="800000"/>
              <a:headEnd len="sm" w="sm" type="none"/>
              <a:tailEnd len="med" w="med" type="triangle"/>
            </a:ln>
          </p:spPr>
        </p:cxnSp>
      </p:grpSp>
      <p:sp>
        <p:nvSpPr>
          <p:cNvPr id="206" name="Google Shape;206;p24"/>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How to send Cookies to the Client</a:t>
            </a:r>
            <a:endParaRPr/>
          </a:p>
        </p:txBody>
      </p:sp>
      <p:sp>
        <p:nvSpPr>
          <p:cNvPr id="212" name="Google Shape;212;p25"/>
          <p:cNvSpPr/>
          <p:nvPr/>
        </p:nvSpPr>
        <p:spPr>
          <a:xfrm>
            <a:off x="0" y="3148342"/>
            <a:ext cx="1629725" cy="1243533"/>
          </a:xfrm>
          <a:custGeom>
            <a:rect b="b" l="l" r="r" t="t"/>
            <a:pathLst>
              <a:path extrusionOk="0" h="1243533" w="1629725">
                <a:moveTo>
                  <a:pt x="0" y="124353"/>
                </a:moveTo>
                <a:cubicBezTo>
                  <a:pt x="0" y="55675"/>
                  <a:pt x="55675" y="0"/>
                  <a:pt x="124353" y="0"/>
                </a:cubicBezTo>
                <a:lnTo>
                  <a:pt x="1505372" y="0"/>
                </a:lnTo>
                <a:cubicBezTo>
                  <a:pt x="1574050" y="0"/>
                  <a:pt x="1629725" y="55675"/>
                  <a:pt x="1629725" y="124353"/>
                </a:cubicBezTo>
                <a:lnTo>
                  <a:pt x="1629725" y="1119180"/>
                </a:lnTo>
                <a:cubicBezTo>
                  <a:pt x="1629725" y="1187858"/>
                  <a:pt x="1574050" y="1243533"/>
                  <a:pt x="1505372" y="1243533"/>
                </a:cubicBezTo>
                <a:lnTo>
                  <a:pt x="124353" y="1243533"/>
                </a:lnTo>
                <a:cubicBezTo>
                  <a:pt x="55675" y="1243533"/>
                  <a:pt x="0" y="1187858"/>
                  <a:pt x="0" y="1119180"/>
                </a:cubicBezTo>
                <a:lnTo>
                  <a:pt x="0" y="124353"/>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54200" lIns="54200" spcFirstLastPara="1" rIns="54200" wrap="square" tIns="54200">
            <a:noAutofit/>
          </a:bodyPr>
          <a:lstStyle/>
          <a:p>
            <a:pPr indent="0" lvl="0" marL="0" marR="0" rtl="0" algn="ctr">
              <a:lnSpc>
                <a:spcPct val="90000"/>
              </a:lnSpc>
              <a:spcBef>
                <a:spcPts val="0"/>
              </a:spcBef>
              <a:spcAft>
                <a:spcPts val="0"/>
              </a:spcAft>
              <a:buNone/>
            </a:pPr>
            <a:r>
              <a:rPr lang="en-US" sz="2800">
                <a:solidFill>
                  <a:schemeClr val="lt1"/>
                </a:solidFill>
                <a:latin typeface="Quattrocento Sans"/>
                <a:ea typeface="Quattrocento Sans"/>
                <a:cs typeface="Quattrocento Sans"/>
                <a:sym typeface="Quattrocento Sans"/>
              </a:rPr>
              <a:t>3 steps</a:t>
            </a:r>
            <a:endParaRPr sz="2800">
              <a:solidFill>
                <a:schemeClr val="lt1"/>
              </a:solidFill>
              <a:latin typeface="Quattrocento Sans"/>
              <a:ea typeface="Quattrocento Sans"/>
              <a:cs typeface="Quattrocento Sans"/>
              <a:sym typeface="Quattrocento Sans"/>
            </a:endParaRPr>
          </a:p>
        </p:txBody>
      </p:sp>
      <p:grpSp>
        <p:nvGrpSpPr>
          <p:cNvPr id="213" name="Google Shape;213;p25"/>
          <p:cNvGrpSpPr/>
          <p:nvPr/>
        </p:nvGrpSpPr>
        <p:grpSpPr>
          <a:xfrm>
            <a:off x="1610048" y="1718279"/>
            <a:ext cx="3669798" cy="2065519"/>
            <a:chOff x="1816602" y="1705400"/>
            <a:chExt cx="3669798" cy="2065519"/>
          </a:xfrm>
        </p:grpSpPr>
        <p:sp>
          <p:nvSpPr>
            <p:cNvPr id="214" name="Google Shape;214;p25"/>
            <p:cNvSpPr/>
            <p:nvPr/>
          </p:nvSpPr>
          <p:spPr>
            <a:xfrm rot="-3310531">
              <a:off x="1462665" y="3018228"/>
              <a:ext cx="1742056" cy="47941"/>
            </a:xfrm>
            <a:custGeom>
              <a:rect b="b" l="l" r="r" t="t"/>
              <a:pathLst>
                <a:path extrusionOk="0" h="47941" w="1742056">
                  <a:moveTo>
                    <a:pt x="0" y="23970"/>
                  </a:moveTo>
                  <a:lnTo>
                    <a:pt x="1742056" y="23970"/>
                  </a:lnTo>
                </a:path>
              </a:pathLst>
            </a:custGeom>
            <a:noFill/>
            <a:ln cap="flat" cmpd="sng" w="12700">
              <a:solidFill>
                <a:srgbClr val="4372C3"/>
              </a:solidFill>
              <a:prstDash val="solid"/>
              <a:miter lim="800000"/>
              <a:headEnd len="sm" w="sm" type="none"/>
              <a:tailEnd len="sm" w="sm" type="none"/>
            </a:ln>
          </p:spPr>
          <p:txBody>
            <a:bodyPr anchorCtr="0" anchor="ctr" bIns="0" lIns="840175" spcFirstLastPara="1" rIns="840175" wrap="square" tIns="0">
              <a:noAutofit/>
            </a:bodyPr>
            <a:lstStyle/>
            <a:p>
              <a:pPr indent="0" lvl="0" marL="0" marR="0" rtl="0" algn="ctr">
                <a:lnSpc>
                  <a:spcPct val="90000"/>
                </a:lnSpc>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215" name="Google Shape;215;p25"/>
            <p:cNvSpPr/>
            <p:nvPr/>
          </p:nvSpPr>
          <p:spPr>
            <a:xfrm>
              <a:off x="2831107" y="1705400"/>
              <a:ext cx="2655293" cy="1243533"/>
            </a:xfrm>
            <a:custGeom>
              <a:rect b="b" l="l" r="r" t="t"/>
              <a:pathLst>
                <a:path extrusionOk="0" h="1243533" w="2487067">
                  <a:moveTo>
                    <a:pt x="0" y="124353"/>
                  </a:moveTo>
                  <a:cubicBezTo>
                    <a:pt x="0" y="55675"/>
                    <a:pt x="55675" y="0"/>
                    <a:pt x="124353" y="0"/>
                  </a:cubicBezTo>
                  <a:lnTo>
                    <a:pt x="2362714" y="0"/>
                  </a:lnTo>
                  <a:cubicBezTo>
                    <a:pt x="2431392" y="0"/>
                    <a:pt x="2487067" y="55675"/>
                    <a:pt x="2487067" y="124353"/>
                  </a:cubicBezTo>
                  <a:lnTo>
                    <a:pt x="2487067" y="1119180"/>
                  </a:lnTo>
                  <a:cubicBezTo>
                    <a:pt x="2487067" y="1187858"/>
                    <a:pt x="2431392" y="1243533"/>
                    <a:pt x="2362714" y="1243533"/>
                  </a:cubicBezTo>
                  <a:lnTo>
                    <a:pt x="124353" y="1243533"/>
                  </a:lnTo>
                  <a:cubicBezTo>
                    <a:pt x="55675" y="1243533"/>
                    <a:pt x="0" y="1187858"/>
                    <a:pt x="0" y="1119180"/>
                  </a:cubicBezTo>
                  <a:lnTo>
                    <a:pt x="0" y="124353"/>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45300" lIns="45300" spcFirstLastPara="1" rIns="45300" wrap="square" tIns="45300">
              <a:noAutofit/>
            </a:bodyPr>
            <a:lstStyle/>
            <a:p>
              <a:pPr indent="0" lvl="0" marL="0" marR="0" rtl="0" algn="ctr">
                <a:lnSpc>
                  <a:spcPct val="90000"/>
                </a:lnSpc>
                <a:spcBef>
                  <a:spcPts val="0"/>
                </a:spcBef>
                <a:spcAft>
                  <a:spcPts val="0"/>
                </a:spcAft>
                <a:buNone/>
              </a:pPr>
              <a:r>
                <a:rPr b="0" i="0" lang="en-US" sz="1400">
                  <a:solidFill>
                    <a:schemeClr val="lt1"/>
                  </a:solidFill>
                  <a:latin typeface="Quattrocento Sans"/>
                  <a:ea typeface="Quattrocento Sans"/>
                  <a:cs typeface="Quattrocento Sans"/>
                  <a:sym typeface="Quattrocento Sans"/>
                </a:rPr>
                <a:t>1.</a:t>
              </a:r>
              <a:endParaRPr/>
            </a:p>
            <a:p>
              <a:pPr indent="0" lvl="0" marL="0" marR="0" rtl="0" algn="ctr">
                <a:lnSpc>
                  <a:spcPct val="90000"/>
                </a:lnSpc>
                <a:spcBef>
                  <a:spcPts val="0"/>
                </a:spcBef>
                <a:spcAft>
                  <a:spcPts val="0"/>
                </a:spcAft>
                <a:buNone/>
              </a:pPr>
              <a:r>
                <a:rPr b="0" i="0" lang="en-US" sz="1400">
                  <a:solidFill>
                    <a:schemeClr val="lt1"/>
                  </a:solidFill>
                  <a:latin typeface="Quattrocento Sans"/>
                  <a:ea typeface="Quattrocento Sans"/>
                  <a:cs typeface="Quattrocento Sans"/>
                  <a:sym typeface="Quattrocento Sans"/>
                </a:rPr>
                <a:t>Create a Cookie object</a:t>
              </a:r>
              <a:endParaRPr sz="1400">
                <a:solidFill>
                  <a:schemeClr val="lt1"/>
                </a:solidFill>
                <a:latin typeface="Quattrocento Sans"/>
                <a:ea typeface="Quattrocento Sans"/>
                <a:cs typeface="Quattrocento Sans"/>
                <a:sym typeface="Quattrocento Sans"/>
              </a:endParaRPr>
            </a:p>
          </p:txBody>
        </p:sp>
      </p:grpSp>
      <p:grpSp>
        <p:nvGrpSpPr>
          <p:cNvPr id="216" name="Google Shape;216;p25"/>
          <p:cNvGrpSpPr/>
          <p:nvPr/>
        </p:nvGrpSpPr>
        <p:grpSpPr>
          <a:xfrm>
            <a:off x="5279846" y="1788647"/>
            <a:ext cx="3850783" cy="1075419"/>
            <a:chOff x="5486400" y="1775768"/>
            <a:chExt cx="3850783" cy="1075419"/>
          </a:xfrm>
        </p:grpSpPr>
        <p:sp>
          <p:nvSpPr>
            <p:cNvPr id="217" name="Google Shape;217;p25"/>
            <p:cNvSpPr/>
            <p:nvPr/>
          </p:nvSpPr>
          <p:spPr>
            <a:xfrm>
              <a:off x="5486400" y="2305418"/>
              <a:ext cx="826600" cy="45719"/>
            </a:xfrm>
            <a:custGeom>
              <a:rect b="b" l="l" r="r" t="t"/>
              <a:pathLst>
                <a:path extrusionOk="0" h="47941" w="994826">
                  <a:moveTo>
                    <a:pt x="0" y="23970"/>
                  </a:moveTo>
                  <a:lnTo>
                    <a:pt x="994826" y="23970"/>
                  </a:lnTo>
                </a:path>
              </a:pathLst>
            </a:custGeom>
            <a:noFill/>
            <a:ln cap="flat" cmpd="sng" w="12700">
              <a:solidFill>
                <a:schemeClr val="accent6"/>
              </a:solidFill>
              <a:prstDash val="solid"/>
              <a:miter lim="800000"/>
              <a:headEnd len="sm" w="sm" type="none"/>
              <a:tailEnd len="sm" w="sm" type="none"/>
            </a:ln>
          </p:spPr>
          <p:txBody>
            <a:bodyPr anchorCtr="0" anchor="ctr" bIns="0" lIns="485225" spcFirstLastPara="1" rIns="485225" wrap="square" tIns="0">
              <a:noAutofit/>
            </a:bodyPr>
            <a:lstStyle/>
            <a:p>
              <a:pPr indent="0" lvl="0" marL="0" marR="0" rtl="0" algn="ctr">
                <a:lnSpc>
                  <a:spcPct val="90000"/>
                </a:lnSpc>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218" name="Google Shape;218;p25"/>
            <p:cNvSpPr/>
            <p:nvPr/>
          </p:nvSpPr>
          <p:spPr>
            <a:xfrm>
              <a:off x="5746329" y="1775768"/>
              <a:ext cx="3590854" cy="1075419"/>
            </a:xfrm>
            <a:custGeom>
              <a:rect b="b" l="l" r="r" t="t"/>
              <a:pathLst>
                <a:path extrusionOk="0" h="1243533" w="2487067">
                  <a:moveTo>
                    <a:pt x="0" y="124353"/>
                  </a:moveTo>
                  <a:cubicBezTo>
                    <a:pt x="0" y="55675"/>
                    <a:pt x="55675" y="0"/>
                    <a:pt x="124353" y="0"/>
                  </a:cubicBezTo>
                  <a:lnTo>
                    <a:pt x="2362714" y="0"/>
                  </a:lnTo>
                  <a:cubicBezTo>
                    <a:pt x="2431392" y="0"/>
                    <a:pt x="2487067" y="55675"/>
                    <a:pt x="2487067" y="124353"/>
                  </a:cubicBezTo>
                  <a:lnTo>
                    <a:pt x="2487067" y="1119180"/>
                  </a:lnTo>
                  <a:cubicBezTo>
                    <a:pt x="2487067" y="1187858"/>
                    <a:pt x="2431392" y="1243533"/>
                    <a:pt x="2362714" y="1243533"/>
                  </a:cubicBezTo>
                  <a:lnTo>
                    <a:pt x="124353" y="1243533"/>
                  </a:lnTo>
                  <a:cubicBezTo>
                    <a:pt x="55675" y="1243533"/>
                    <a:pt x="0" y="1187858"/>
                    <a:pt x="0" y="1119180"/>
                  </a:cubicBezTo>
                  <a:lnTo>
                    <a:pt x="0" y="12435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45300" lIns="45300" spcFirstLastPara="1" rIns="45300" wrap="square" tIns="45300">
              <a:noAutofit/>
            </a:bodyPr>
            <a:lstStyle/>
            <a:p>
              <a:pPr indent="0" lvl="0" marL="0" marR="0" rtl="0" algn="ctr">
                <a:lnSpc>
                  <a:spcPct val="90000"/>
                </a:lnSpc>
                <a:spcBef>
                  <a:spcPts val="0"/>
                </a:spcBef>
                <a:spcAft>
                  <a:spcPts val="0"/>
                </a:spcAft>
                <a:buNone/>
              </a:pPr>
              <a:r>
                <a:rPr lang="en-US" sz="1400">
                  <a:solidFill>
                    <a:schemeClr val="lt1"/>
                  </a:solidFill>
                  <a:latin typeface="Quattrocento Sans"/>
                  <a:ea typeface="Quattrocento Sans"/>
                  <a:cs typeface="Quattrocento Sans"/>
                  <a:sym typeface="Quattrocento Sans"/>
                </a:rPr>
                <a:t>Cookie c = new Cookie("userName",“Rajeshree");</a:t>
              </a:r>
              <a:endParaRPr sz="1400">
                <a:solidFill>
                  <a:schemeClr val="lt1"/>
                </a:solidFill>
                <a:latin typeface="Quattrocento Sans"/>
                <a:ea typeface="Quattrocento Sans"/>
                <a:cs typeface="Quattrocento Sans"/>
                <a:sym typeface="Quattrocento Sans"/>
              </a:endParaRPr>
            </a:p>
          </p:txBody>
        </p:sp>
      </p:grpSp>
      <p:grpSp>
        <p:nvGrpSpPr>
          <p:cNvPr id="219" name="Google Shape;219;p25"/>
          <p:cNvGrpSpPr/>
          <p:nvPr/>
        </p:nvGrpSpPr>
        <p:grpSpPr>
          <a:xfrm>
            <a:off x="1629726" y="3148342"/>
            <a:ext cx="3650120" cy="1243533"/>
            <a:chOff x="1836280" y="3135463"/>
            <a:chExt cx="3650120" cy="1243533"/>
          </a:xfrm>
        </p:grpSpPr>
        <p:sp>
          <p:nvSpPr>
            <p:cNvPr id="220" name="Google Shape;220;p25"/>
            <p:cNvSpPr/>
            <p:nvPr/>
          </p:nvSpPr>
          <p:spPr>
            <a:xfrm>
              <a:off x="1836280" y="3733259"/>
              <a:ext cx="994826" cy="47941"/>
            </a:xfrm>
            <a:custGeom>
              <a:rect b="b" l="l" r="r" t="t"/>
              <a:pathLst>
                <a:path extrusionOk="0" h="47941" w="994826">
                  <a:moveTo>
                    <a:pt x="0" y="23970"/>
                  </a:moveTo>
                  <a:lnTo>
                    <a:pt x="994826" y="23970"/>
                  </a:lnTo>
                </a:path>
              </a:pathLst>
            </a:custGeom>
            <a:noFill/>
            <a:ln cap="flat" cmpd="sng" w="12700">
              <a:solidFill>
                <a:srgbClr val="4372C3"/>
              </a:solidFill>
              <a:prstDash val="solid"/>
              <a:miter lim="800000"/>
              <a:headEnd len="sm" w="sm" type="none"/>
              <a:tailEnd len="sm" w="sm" type="none"/>
            </a:ln>
          </p:spPr>
          <p:txBody>
            <a:bodyPr anchorCtr="0" anchor="ctr" bIns="0" lIns="485225" spcFirstLastPara="1" rIns="485225" wrap="square" tIns="0">
              <a:noAutofit/>
            </a:bodyPr>
            <a:lstStyle/>
            <a:p>
              <a:pPr indent="0" lvl="0" marL="0" marR="0" rtl="0" algn="ctr">
                <a:lnSpc>
                  <a:spcPct val="90000"/>
                </a:lnSpc>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221" name="Google Shape;221;p25"/>
            <p:cNvSpPr/>
            <p:nvPr/>
          </p:nvSpPr>
          <p:spPr>
            <a:xfrm>
              <a:off x="2831107" y="3135463"/>
              <a:ext cx="2655293" cy="1243533"/>
            </a:xfrm>
            <a:custGeom>
              <a:rect b="b" l="l" r="r" t="t"/>
              <a:pathLst>
                <a:path extrusionOk="0" h="1243533" w="2487067">
                  <a:moveTo>
                    <a:pt x="0" y="124353"/>
                  </a:moveTo>
                  <a:cubicBezTo>
                    <a:pt x="0" y="55675"/>
                    <a:pt x="55675" y="0"/>
                    <a:pt x="124353" y="0"/>
                  </a:cubicBezTo>
                  <a:lnTo>
                    <a:pt x="2362714" y="0"/>
                  </a:lnTo>
                  <a:cubicBezTo>
                    <a:pt x="2431392" y="0"/>
                    <a:pt x="2487067" y="55675"/>
                    <a:pt x="2487067" y="124353"/>
                  </a:cubicBezTo>
                  <a:lnTo>
                    <a:pt x="2487067" y="1119180"/>
                  </a:lnTo>
                  <a:cubicBezTo>
                    <a:pt x="2487067" y="1187858"/>
                    <a:pt x="2431392" y="1243533"/>
                    <a:pt x="2362714" y="1243533"/>
                  </a:cubicBezTo>
                  <a:lnTo>
                    <a:pt x="124353" y="1243533"/>
                  </a:lnTo>
                  <a:cubicBezTo>
                    <a:pt x="55675" y="1243533"/>
                    <a:pt x="0" y="1187858"/>
                    <a:pt x="0" y="1119180"/>
                  </a:cubicBezTo>
                  <a:lnTo>
                    <a:pt x="0" y="124353"/>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45300" lIns="45300" spcFirstLastPara="1" rIns="45300" wrap="square" tIns="45300">
              <a:noAutofit/>
            </a:bodyPr>
            <a:lstStyle/>
            <a:p>
              <a:pPr indent="0" lvl="0" marL="0" marR="0" rtl="0" algn="ctr">
                <a:lnSpc>
                  <a:spcPct val="90000"/>
                </a:lnSpc>
                <a:spcBef>
                  <a:spcPts val="0"/>
                </a:spcBef>
                <a:spcAft>
                  <a:spcPts val="0"/>
                </a:spcAft>
                <a:buNone/>
              </a:pPr>
              <a:r>
                <a:rPr b="0" i="0" lang="en-US" sz="1400">
                  <a:solidFill>
                    <a:schemeClr val="lt1"/>
                  </a:solidFill>
                  <a:latin typeface="Quattrocento Sans"/>
                  <a:ea typeface="Quattrocento Sans"/>
                  <a:cs typeface="Quattrocento Sans"/>
                  <a:sym typeface="Quattrocento Sans"/>
                </a:rPr>
                <a:t>2.</a:t>
              </a:r>
              <a:endParaRPr/>
            </a:p>
            <a:p>
              <a:pPr indent="0" lvl="0" marL="0" marR="0" rtl="0" algn="ctr">
                <a:lnSpc>
                  <a:spcPct val="90000"/>
                </a:lnSpc>
                <a:spcBef>
                  <a:spcPts val="0"/>
                </a:spcBef>
                <a:spcAft>
                  <a:spcPts val="0"/>
                </a:spcAft>
                <a:buNone/>
              </a:pPr>
              <a:r>
                <a:rPr b="0" i="0" lang="en-US" sz="1400">
                  <a:solidFill>
                    <a:schemeClr val="lt1"/>
                  </a:solidFill>
                  <a:latin typeface="Quattrocento Sans"/>
                  <a:ea typeface="Quattrocento Sans"/>
                  <a:cs typeface="Quattrocento Sans"/>
                  <a:sym typeface="Quattrocento Sans"/>
                </a:rPr>
                <a:t>Set the maximum Age.</a:t>
              </a:r>
              <a:endParaRPr b="0" i="0" sz="1400">
                <a:solidFill>
                  <a:schemeClr val="lt1"/>
                </a:solidFill>
                <a:latin typeface="Quattrocento Sans"/>
                <a:ea typeface="Quattrocento Sans"/>
                <a:cs typeface="Quattrocento Sans"/>
                <a:sym typeface="Quattrocento Sans"/>
              </a:endParaRPr>
            </a:p>
          </p:txBody>
        </p:sp>
      </p:grpSp>
      <p:grpSp>
        <p:nvGrpSpPr>
          <p:cNvPr id="222" name="Google Shape;222;p25"/>
          <p:cNvGrpSpPr/>
          <p:nvPr/>
        </p:nvGrpSpPr>
        <p:grpSpPr>
          <a:xfrm>
            <a:off x="5279846" y="3218710"/>
            <a:ext cx="3850783" cy="1075419"/>
            <a:chOff x="5486400" y="3205831"/>
            <a:chExt cx="3850783" cy="1075419"/>
          </a:xfrm>
        </p:grpSpPr>
        <p:sp>
          <p:nvSpPr>
            <p:cNvPr id="223" name="Google Shape;223;p25"/>
            <p:cNvSpPr/>
            <p:nvPr/>
          </p:nvSpPr>
          <p:spPr>
            <a:xfrm>
              <a:off x="5486400" y="3733259"/>
              <a:ext cx="826600" cy="45719"/>
            </a:xfrm>
            <a:custGeom>
              <a:rect b="b" l="l" r="r" t="t"/>
              <a:pathLst>
                <a:path extrusionOk="0" h="47941" w="994826">
                  <a:moveTo>
                    <a:pt x="0" y="23970"/>
                  </a:moveTo>
                  <a:lnTo>
                    <a:pt x="994826" y="23970"/>
                  </a:lnTo>
                </a:path>
              </a:pathLst>
            </a:custGeom>
            <a:noFill/>
            <a:ln cap="flat" cmpd="sng" w="12700">
              <a:solidFill>
                <a:schemeClr val="accent6"/>
              </a:solidFill>
              <a:prstDash val="solid"/>
              <a:miter lim="800000"/>
              <a:headEnd len="sm" w="sm" type="none"/>
              <a:tailEnd len="sm" w="sm" type="none"/>
            </a:ln>
          </p:spPr>
          <p:txBody>
            <a:bodyPr anchorCtr="0" anchor="ctr" bIns="0" lIns="485225" spcFirstLastPara="1" rIns="485225" wrap="square" tIns="0">
              <a:noAutofit/>
            </a:bodyPr>
            <a:lstStyle/>
            <a:p>
              <a:pPr indent="0" lvl="0" marL="0" marR="0" rtl="0" algn="ctr">
                <a:lnSpc>
                  <a:spcPct val="90000"/>
                </a:lnSpc>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224" name="Google Shape;224;p25"/>
            <p:cNvSpPr/>
            <p:nvPr/>
          </p:nvSpPr>
          <p:spPr>
            <a:xfrm>
              <a:off x="5746329" y="3205831"/>
              <a:ext cx="3590854" cy="1075419"/>
            </a:xfrm>
            <a:custGeom>
              <a:rect b="b" l="l" r="r" t="t"/>
              <a:pathLst>
                <a:path extrusionOk="0" h="1243533" w="2487067">
                  <a:moveTo>
                    <a:pt x="0" y="124353"/>
                  </a:moveTo>
                  <a:cubicBezTo>
                    <a:pt x="0" y="55675"/>
                    <a:pt x="55675" y="0"/>
                    <a:pt x="124353" y="0"/>
                  </a:cubicBezTo>
                  <a:lnTo>
                    <a:pt x="2362714" y="0"/>
                  </a:lnTo>
                  <a:cubicBezTo>
                    <a:pt x="2431392" y="0"/>
                    <a:pt x="2487067" y="55675"/>
                    <a:pt x="2487067" y="124353"/>
                  </a:cubicBezTo>
                  <a:lnTo>
                    <a:pt x="2487067" y="1119180"/>
                  </a:lnTo>
                  <a:cubicBezTo>
                    <a:pt x="2487067" y="1187858"/>
                    <a:pt x="2431392" y="1243533"/>
                    <a:pt x="2362714" y="1243533"/>
                  </a:cubicBezTo>
                  <a:lnTo>
                    <a:pt x="124353" y="1243533"/>
                  </a:lnTo>
                  <a:cubicBezTo>
                    <a:pt x="55675" y="1243533"/>
                    <a:pt x="0" y="1187858"/>
                    <a:pt x="0" y="1119180"/>
                  </a:cubicBezTo>
                  <a:lnTo>
                    <a:pt x="0" y="12435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45300" lIns="45300" spcFirstLastPara="1" rIns="45300" wrap="square" tIns="45300">
              <a:noAutofit/>
            </a:bodyPr>
            <a:lstStyle/>
            <a:p>
              <a:pPr indent="0" lvl="0" marL="0" marR="0" rtl="0" algn="ctr">
                <a:lnSpc>
                  <a:spcPct val="90000"/>
                </a:lnSpc>
                <a:spcBef>
                  <a:spcPts val="0"/>
                </a:spcBef>
                <a:spcAft>
                  <a:spcPts val="0"/>
                </a:spcAft>
                <a:buNone/>
              </a:pPr>
              <a:r>
                <a:rPr lang="en-US" sz="1400">
                  <a:solidFill>
                    <a:schemeClr val="lt1"/>
                  </a:solidFill>
                  <a:latin typeface="Quattrocento Sans"/>
                  <a:ea typeface="Quattrocento Sans"/>
                  <a:cs typeface="Quattrocento Sans"/>
                  <a:sym typeface="Quattrocento Sans"/>
                </a:rPr>
                <a:t>c.setMaxAge(1800);</a:t>
              </a:r>
              <a:endParaRPr b="0" i="0" sz="1400">
                <a:solidFill>
                  <a:schemeClr val="lt1"/>
                </a:solidFill>
                <a:latin typeface="Quattrocento Sans"/>
                <a:ea typeface="Quattrocento Sans"/>
                <a:cs typeface="Quattrocento Sans"/>
                <a:sym typeface="Quattrocento Sans"/>
              </a:endParaRPr>
            </a:p>
          </p:txBody>
        </p:sp>
      </p:grpSp>
      <p:grpSp>
        <p:nvGrpSpPr>
          <p:cNvPr id="225" name="Google Shape;225;p25"/>
          <p:cNvGrpSpPr/>
          <p:nvPr/>
        </p:nvGrpSpPr>
        <p:grpSpPr>
          <a:xfrm>
            <a:off x="1610048" y="3756420"/>
            <a:ext cx="3669798" cy="2065519"/>
            <a:chOff x="1816602" y="3743541"/>
            <a:chExt cx="3669798" cy="2065519"/>
          </a:xfrm>
        </p:grpSpPr>
        <p:sp>
          <p:nvSpPr>
            <p:cNvPr id="226" name="Google Shape;226;p25"/>
            <p:cNvSpPr/>
            <p:nvPr/>
          </p:nvSpPr>
          <p:spPr>
            <a:xfrm rot="3310531">
              <a:off x="1462665" y="4448291"/>
              <a:ext cx="1742056" cy="47941"/>
            </a:xfrm>
            <a:custGeom>
              <a:rect b="b" l="l" r="r" t="t"/>
              <a:pathLst>
                <a:path extrusionOk="0" h="47941" w="1742056">
                  <a:moveTo>
                    <a:pt x="0" y="23970"/>
                  </a:moveTo>
                  <a:lnTo>
                    <a:pt x="1742056" y="23970"/>
                  </a:lnTo>
                </a:path>
              </a:pathLst>
            </a:custGeom>
            <a:noFill/>
            <a:ln cap="flat" cmpd="sng" w="12700">
              <a:solidFill>
                <a:srgbClr val="4372C3"/>
              </a:solidFill>
              <a:prstDash val="solid"/>
              <a:miter lim="800000"/>
              <a:headEnd len="sm" w="sm" type="none"/>
              <a:tailEnd len="sm" w="sm" type="none"/>
            </a:ln>
          </p:spPr>
          <p:txBody>
            <a:bodyPr anchorCtr="0" anchor="ctr" bIns="0" lIns="840175" spcFirstLastPara="1" rIns="840175" wrap="square" tIns="0">
              <a:noAutofit/>
            </a:bodyPr>
            <a:lstStyle/>
            <a:p>
              <a:pPr indent="0" lvl="0" marL="0" marR="0" rtl="0" algn="ctr">
                <a:lnSpc>
                  <a:spcPct val="90000"/>
                </a:lnSpc>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227" name="Google Shape;227;p25"/>
            <p:cNvSpPr/>
            <p:nvPr/>
          </p:nvSpPr>
          <p:spPr>
            <a:xfrm>
              <a:off x="2831107" y="4565527"/>
              <a:ext cx="2655293" cy="1243533"/>
            </a:xfrm>
            <a:custGeom>
              <a:rect b="b" l="l" r="r" t="t"/>
              <a:pathLst>
                <a:path extrusionOk="0" h="1243533" w="2487067">
                  <a:moveTo>
                    <a:pt x="0" y="124353"/>
                  </a:moveTo>
                  <a:cubicBezTo>
                    <a:pt x="0" y="55675"/>
                    <a:pt x="55675" y="0"/>
                    <a:pt x="124353" y="0"/>
                  </a:cubicBezTo>
                  <a:lnTo>
                    <a:pt x="2362714" y="0"/>
                  </a:lnTo>
                  <a:cubicBezTo>
                    <a:pt x="2431392" y="0"/>
                    <a:pt x="2487067" y="55675"/>
                    <a:pt x="2487067" y="124353"/>
                  </a:cubicBezTo>
                  <a:lnTo>
                    <a:pt x="2487067" y="1119180"/>
                  </a:lnTo>
                  <a:cubicBezTo>
                    <a:pt x="2487067" y="1187858"/>
                    <a:pt x="2431392" y="1243533"/>
                    <a:pt x="2362714" y="1243533"/>
                  </a:cubicBezTo>
                  <a:lnTo>
                    <a:pt x="124353" y="1243533"/>
                  </a:lnTo>
                  <a:cubicBezTo>
                    <a:pt x="55675" y="1243533"/>
                    <a:pt x="0" y="1187858"/>
                    <a:pt x="0" y="1119180"/>
                  </a:cubicBezTo>
                  <a:lnTo>
                    <a:pt x="0" y="124353"/>
                  </a:lnTo>
                  <a:close/>
                </a:path>
              </a:pathLst>
            </a:custGeom>
            <a:solidFill>
              <a:srgbClr val="4372C3"/>
            </a:solidFill>
            <a:ln cap="flat" cmpd="sng" w="12700">
              <a:solidFill>
                <a:schemeClr val="lt1"/>
              </a:solidFill>
              <a:prstDash val="solid"/>
              <a:miter lim="800000"/>
              <a:headEnd len="sm" w="sm" type="none"/>
              <a:tailEnd len="sm" w="sm" type="none"/>
            </a:ln>
          </p:spPr>
          <p:txBody>
            <a:bodyPr anchorCtr="0" anchor="ctr" bIns="45300" lIns="45300" spcFirstLastPara="1" rIns="45300" wrap="square" tIns="45300">
              <a:noAutofit/>
            </a:bodyPr>
            <a:lstStyle/>
            <a:p>
              <a:pPr indent="0" lvl="0" marL="0" marR="0" rtl="0" algn="ctr">
                <a:lnSpc>
                  <a:spcPct val="90000"/>
                </a:lnSpc>
                <a:spcBef>
                  <a:spcPts val="0"/>
                </a:spcBef>
                <a:spcAft>
                  <a:spcPts val="0"/>
                </a:spcAft>
                <a:buNone/>
              </a:pPr>
              <a:r>
                <a:rPr b="0" i="0" lang="en-US" sz="1400">
                  <a:solidFill>
                    <a:schemeClr val="lt1"/>
                  </a:solidFill>
                  <a:latin typeface="Quattrocento Sans"/>
                  <a:ea typeface="Quattrocento Sans"/>
                  <a:cs typeface="Quattrocento Sans"/>
                  <a:sym typeface="Quattrocento Sans"/>
                </a:rPr>
                <a:t>3.</a:t>
              </a:r>
              <a:endParaRPr/>
            </a:p>
            <a:p>
              <a:pPr indent="0" lvl="0" marL="0" marR="0" rtl="0" algn="ctr">
                <a:lnSpc>
                  <a:spcPct val="90000"/>
                </a:lnSpc>
                <a:spcBef>
                  <a:spcPts val="0"/>
                </a:spcBef>
                <a:spcAft>
                  <a:spcPts val="0"/>
                </a:spcAft>
                <a:buNone/>
              </a:pPr>
              <a:r>
                <a:rPr b="0" i="0" lang="en-US" sz="1400">
                  <a:solidFill>
                    <a:schemeClr val="lt1"/>
                  </a:solidFill>
                  <a:latin typeface="Quattrocento Sans"/>
                  <a:ea typeface="Quattrocento Sans"/>
                  <a:cs typeface="Quattrocento Sans"/>
                  <a:sym typeface="Quattrocento Sans"/>
                </a:rPr>
                <a:t>Place the Cookie in HTTP response header.</a:t>
              </a:r>
              <a:endParaRPr/>
            </a:p>
            <a:p>
              <a:pPr indent="0" lvl="0" marL="0" marR="0" rtl="0" algn="ctr">
                <a:lnSpc>
                  <a:spcPct val="90000"/>
                </a:lnSpc>
                <a:spcBef>
                  <a:spcPts val="0"/>
                </a:spcBef>
                <a:spcAft>
                  <a:spcPts val="0"/>
                </a:spcAft>
                <a:buNone/>
              </a:pPr>
              <a:r>
                <a:rPr b="0" i="0" lang="en-US" sz="1400">
                  <a:solidFill>
                    <a:schemeClr val="lt1"/>
                  </a:solidFill>
                  <a:latin typeface="Quattrocento Sans"/>
                  <a:ea typeface="Quattrocento Sans"/>
                  <a:cs typeface="Quattrocento Sans"/>
                  <a:sym typeface="Quattrocento Sans"/>
                </a:rPr>
                <a:t>send the cookie to the client browser through  method.</a:t>
              </a:r>
              <a:endParaRPr b="0" i="0" sz="1400">
                <a:solidFill>
                  <a:schemeClr val="lt1"/>
                </a:solidFill>
                <a:latin typeface="Quattrocento Sans"/>
                <a:ea typeface="Quattrocento Sans"/>
                <a:cs typeface="Quattrocento Sans"/>
                <a:sym typeface="Quattrocento Sans"/>
              </a:endParaRPr>
            </a:p>
          </p:txBody>
        </p:sp>
      </p:grpSp>
      <p:grpSp>
        <p:nvGrpSpPr>
          <p:cNvPr id="228" name="Google Shape;228;p25"/>
          <p:cNvGrpSpPr/>
          <p:nvPr/>
        </p:nvGrpSpPr>
        <p:grpSpPr>
          <a:xfrm>
            <a:off x="5279846" y="4648774"/>
            <a:ext cx="3850783" cy="1075419"/>
            <a:chOff x="5486400" y="4635895"/>
            <a:chExt cx="3850783" cy="1075419"/>
          </a:xfrm>
        </p:grpSpPr>
        <p:sp>
          <p:nvSpPr>
            <p:cNvPr id="229" name="Google Shape;229;p25"/>
            <p:cNvSpPr/>
            <p:nvPr/>
          </p:nvSpPr>
          <p:spPr>
            <a:xfrm>
              <a:off x="5486400" y="5161101"/>
              <a:ext cx="910946" cy="50164"/>
            </a:xfrm>
            <a:custGeom>
              <a:rect b="b" l="l" r="r" t="t"/>
              <a:pathLst>
                <a:path extrusionOk="0" h="47941" w="994826">
                  <a:moveTo>
                    <a:pt x="0" y="23970"/>
                  </a:moveTo>
                  <a:lnTo>
                    <a:pt x="994826" y="23970"/>
                  </a:lnTo>
                </a:path>
              </a:pathLst>
            </a:custGeom>
            <a:noFill/>
            <a:ln cap="flat" cmpd="sng" w="12700">
              <a:solidFill>
                <a:schemeClr val="accent6"/>
              </a:solidFill>
              <a:prstDash val="solid"/>
              <a:miter lim="800000"/>
              <a:headEnd len="sm" w="sm" type="none"/>
              <a:tailEnd len="sm" w="sm" type="none"/>
            </a:ln>
          </p:spPr>
          <p:txBody>
            <a:bodyPr anchorCtr="0" anchor="ctr" bIns="0" lIns="485225" spcFirstLastPara="1" rIns="485225" wrap="square" tIns="0">
              <a:noAutofit/>
            </a:bodyPr>
            <a:lstStyle/>
            <a:p>
              <a:pPr indent="0" lvl="0" marL="0" marR="0" rtl="0" algn="ctr">
                <a:lnSpc>
                  <a:spcPct val="90000"/>
                </a:lnSpc>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230" name="Google Shape;230;p25"/>
            <p:cNvSpPr/>
            <p:nvPr/>
          </p:nvSpPr>
          <p:spPr>
            <a:xfrm>
              <a:off x="5746329" y="4635895"/>
              <a:ext cx="3590854" cy="1075419"/>
            </a:xfrm>
            <a:custGeom>
              <a:rect b="b" l="l" r="r" t="t"/>
              <a:pathLst>
                <a:path extrusionOk="0" h="1243533" w="2487067">
                  <a:moveTo>
                    <a:pt x="0" y="124353"/>
                  </a:moveTo>
                  <a:cubicBezTo>
                    <a:pt x="0" y="55675"/>
                    <a:pt x="55675" y="0"/>
                    <a:pt x="124353" y="0"/>
                  </a:cubicBezTo>
                  <a:lnTo>
                    <a:pt x="2362714" y="0"/>
                  </a:lnTo>
                  <a:cubicBezTo>
                    <a:pt x="2431392" y="0"/>
                    <a:pt x="2487067" y="55675"/>
                    <a:pt x="2487067" y="124353"/>
                  </a:cubicBezTo>
                  <a:lnTo>
                    <a:pt x="2487067" y="1119180"/>
                  </a:lnTo>
                  <a:cubicBezTo>
                    <a:pt x="2487067" y="1187858"/>
                    <a:pt x="2431392" y="1243533"/>
                    <a:pt x="2362714" y="1243533"/>
                  </a:cubicBezTo>
                  <a:lnTo>
                    <a:pt x="124353" y="1243533"/>
                  </a:lnTo>
                  <a:cubicBezTo>
                    <a:pt x="55675" y="1243533"/>
                    <a:pt x="0" y="1187858"/>
                    <a:pt x="0" y="1119180"/>
                  </a:cubicBezTo>
                  <a:lnTo>
                    <a:pt x="0" y="12435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ctr" bIns="45300" lIns="45300" spcFirstLastPara="1" rIns="45300" wrap="square" tIns="45300">
              <a:noAutofit/>
            </a:bodyPr>
            <a:lstStyle/>
            <a:p>
              <a:pPr indent="0" lvl="0" marL="0" marR="0" rtl="0" algn="ctr">
                <a:lnSpc>
                  <a:spcPct val="90000"/>
                </a:lnSpc>
                <a:spcBef>
                  <a:spcPts val="0"/>
                </a:spcBef>
                <a:spcAft>
                  <a:spcPts val="0"/>
                </a:spcAft>
                <a:buNone/>
              </a:pPr>
              <a:r>
                <a:rPr lang="en-US" sz="1400">
                  <a:solidFill>
                    <a:schemeClr val="lt1"/>
                  </a:solidFill>
                  <a:latin typeface="Quattrocento Sans"/>
                  <a:ea typeface="Quattrocento Sans"/>
                  <a:cs typeface="Quattrocento Sans"/>
                  <a:sym typeface="Quattrocento Sans"/>
                </a:rPr>
                <a:t>response.addCookie(c);</a:t>
              </a:r>
              <a:endParaRPr b="0" i="0" sz="1400">
                <a:solidFill>
                  <a:schemeClr val="lt1"/>
                </a:solidFill>
                <a:latin typeface="Quattrocento Sans"/>
                <a:ea typeface="Quattrocento Sans"/>
                <a:cs typeface="Quattrocento Sans"/>
                <a:sym typeface="Quattrocento Sans"/>
              </a:endParaRPr>
            </a:p>
          </p:txBody>
        </p:sp>
      </p:grpSp>
      <p:sp>
        <p:nvSpPr>
          <p:cNvPr id="231" name="Google Shape;231;p25"/>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Servlet: Cookies API</a:t>
            </a:r>
            <a:endParaRPr/>
          </a:p>
        </p:txBody>
      </p:sp>
      <p:pic>
        <p:nvPicPr>
          <p:cNvPr descr="session management using cookie" id="237" name="Google Shape;237;p26"/>
          <p:cNvPicPr preferRelativeResize="0"/>
          <p:nvPr/>
        </p:nvPicPr>
        <p:blipFill rotWithShape="1">
          <a:blip r:embed="rId3">
            <a:alphaModFix/>
          </a:blip>
          <a:srcRect b="0" l="0" r="0" t="0"/>
          <a:stretch/>
        </p:blipFill>
        <p:spPr>
          <a:xfrm>
            <a:off x="631065" y="1478495"/>
            <a:ext cx="7070501" cy="5187866"/>
          </a:xfrm>
          <a:prstGeom prst="rect">
            <a:avLst/>
          </a:prstGeom>
          <a:noFill/>
          <a:ln>
            <a:noFill/>
          </a:ln>
        </p:spPr>
      </p:pic>
      <p:sp>
        <p:nvSpPr>
          <p:cNvPr id="238" name="Google Shape;238;p26"/>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How to read cookies</a:t>
            </a:r>
            <a:endParaRPr/>
          </a:p>
        </p:txBody>
      </p:sp>
      <p:sp>
        <p:nvSpPr>
          <p:cNvPr id="244" name="Google Shape;244;p27"/>
          <p:cNvSpPr txBox="1"/>
          <p:nvPr>
            <p:ph idx="1" type="body"/>
          </p:nvPr>
        </p:nvSpPr>
        <p:spPr>
          <a:xfrm>
            <a:off x="304147" y="1803217"/>
            <a:ext cx="4208826" cy="305546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None/>
            </a:pPr>
            <a:r>
              <a:rPr lang="en-US" sz="1100">
                <a:solidFill>
                  <a:schemeClr val="dk1"/>
                </a:solidFill>
              </a:rPr>
              <a:t>Cookie[] c =request.getCookies(); </a:t>
            </a:r>
            <a:endParaRPr/>
          </a:p>
          <a:p>
            <a:pPr indent="0" lvl="0" marL="0" rtl="0" algn="l">
              <a:lnSpc>
                <a:spcPct val="150000"/>
              </a:lnSpc>
              <a:spcBef>
                <a:spcPts val="1230"/>
              </a:spcBef>
              <a:spcAft>
                <a:spcPts val="0"/>
              </a:spcAft>
              <a:buClr>
                <a:srgbClr val="0070C0"/>
              </a:buClr>
              <a:buSzPts val="1100"/>
              <a:buNone/>
            </a:pPr>
            <a:r>
              <a:rPr lang="en-US" sz="1100">
                <a:solidFill>
                  <a:srgbClr val="0070C0"/>
                </a:solidFill>
              </a:rPr>
              <a:t>//c.length gives the cookie count </a:t>
            </a:r>
            <a:endParaRPr/>
          </a:p>
          <a:p>
            <a:pPr indent="0" lvl="0" marL="0" rtl="0" algn="l">
              <a:lnSpc>
                <a:spcPct val="150000"/>
              </a:lnSpc>
              <a:spcBef>
                <a:spcPts val="1230"/>
              </a:spcBef>
              <a:spcAft>
                <a:spcPts val="0"/>
              </a:spcAft>
              <a:buClr>
                <a:schemeClr val="dk1"/>
              </a:buClr>
              <a:buSzPts val="1100"/>
              <a:buNone/>
            </a:pPr>
            <a:r>
              <a:rPr lang="en-US" sz="1100">
                <a:solidFill>
                  <a:schemeClr val="dk1"/>
                </a:solidFill>
              </a:rPr>
              <a:t>for(int i=0;i&lt;c.length;i++)</a:t>
            </a:r>
            <a:endParaRPr/>
          </a:p>
          <a:p>
            <a:pPr indent="0" lvl="0" marL="0" rtl="0" algn="l">
              <a:lnSpc>
                <a:spcPct val="150000"/>
              </a:lnSpc>
              <a:spcBef>
                <a:spcPts val="1230"/>
              </a:spcBef>
              <a:spcAft>
                <a:spcPts val="0"/>
              </a:spcAft>
              <a:buClr>
                <a:schemeClr val="dk1"/>
              </a:buClr>
              <a:buSzPts val="1100"/>
              <a:buNone/>
            </a:pPr>
            <a:r>
              <a:rPr lang="en-US" sz="1100">
                <a:solidFill>
                  <a:schemeClr val="dk1"/>
                </a:solidFill>
              </a:rPr>
              <a:t>{  </a:t>
            </a:r>
            <a:endParaRPr sz="1100">
              <a:solidFill>
                <a:schemeClr val="dk1"/>
              </a:solidFill>
            </a:endParaRPr>
          </a:p>
          <a:p>
            <a:pPr indent="0" lvl="0" marL="0" rtl="0" algn="l">
              <a:lnSpc>
                <a:spcPct val="150000"/>
              </a:lnSpc>
              <a:spcBef>
                <a:spcPts val="1230"/>
              </a:spcBef>
              <a:spcAft>
                <a:spcPts val="0"/>
              </a:spcAft>
              <a:buClr>
                <a:schemeClr val="dk1"/>
              </a:buClr>
              <a:buSzPts val="1100"/>
              <a:buNone/>
            </a:pPr>
            <a:r>
              <a:rPr lang="en-US" sz="1100">
                <a:solidFill>
                  <a:schemeClr val="dk1"/>
                </a:solidFill>
              </a:rPr>
              <a:t> out.print("Name: "+c[i].getName()+" &amp; Value: "+c[i].getValue());</a:t>
            </a:r>
            <a:endParaRPr/>
          </a:p>
          <a:p>
            <a:pPr indent="0" lvl="0" marL="0" rtl="0" algn="l">
              <a:lnSpc>
                <a:spcPct val="150000"/>
              </a:lnSpc>
              <a:spcBef>
                <a:spcPts val="1230"/>
              </a:spcBef>
              <a:spcAft>
                <a:spcPts val="0"/>
              </a:spcAft>
              <a:buClr>
                <a:schemeClr val="dk1"/>
              </a:buClr>
              <a:buSzPts val="1100"/>
              <a:buNone/>
            </a:pPr>
            <a:r>
              <a:rPr lang="en-US" sz="1100">
                <a:solidFill>
                  <a:schemeClr val="dk1"/>
                </a:solidFill>
              </a:rPr>
              <a:t>}</a:t>
            </a:r>
            <a:endParaRPr/>
          </a:p>
        </p:txBody>
      </p:sp>
      <p:sp>
        <p:nvSpPr>
          <p:cNvPr id="245" name="Google Shape;245;p27"/>
          <p:cNvSpPr txBox="1"/>
          <p:nvPr/>
        </p:nvSpPr>
        <p:spPr>
          <a:xfrm>
            <a:off x="5115478" y="1801542"/>
            <a:ext cx="3706550" cy="3055468"/>
          </a:xfrm>
          <a:prstGeom prst="rect">
            <a:avLst/>
          </a:prstGeom>
          <a:solidFill>
            <a:srgbClr val="E1EFD8"/>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20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Cookie cookies[] = request.getCookies();</a:t>
            </a:r>
            <a:endParaRPr/>
          </a:p>
          <a:p>
            <a:pPr indent="0" lvl="0" marL="0" marR="0" rtl="0" algn="l">
              <a:lnSpc>
                <a:spcPct val="20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out.print("Deleted cookie are:");</a:t>
            </a:r>
            <a:endParaRPr/>
          </a:p>
          <a:p>
            <a:pPr indent="0" lvl="0" marL="0" marR="0" rtl="0" algn="l">
              <a:lnSpc>
                <a:spcPct val="20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for(Cookie cookie : cookies)</a:t>
            </a:r>
            <a:endParaRPr/>
          </a:p>
          <a:p>
            <a:pPr indent="0" lvl="0" marL="0" marR="0" rtl="0" algn="l">
              <a:lnSpc>
                <a:spcPct val="20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a:t>
            </a:r>
            <a:endParaRPr sz="1100">
              <a:solidFill>
                <a:schemeClr val="dk1"/>
              </a:solidFill>
              <a:latin typeface="Quattrocento Sans"/>
              <a:ea typeface="Quattrocento Sans"/>
              <a:cs typeface="Quattrocento Sans"/>
              <a:sym typeface="Quattrocento Sans"/>
            </a:endParaRPr>
          </a:p>
          <a:p>
            <a:pPr indent="0" lvl="0" marL="0" marR="0" rtl="0" algn="l">
              <a:lnSpc>
                <a:spcPct val="20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cookie.setMaxAge(0);</a:t>
            </a:r>
            <a:endParaRPr/>
          </a:p>
          <a:p>
            <a:pPr indent="0" lvl="0" marL="0" marR="0" rtl="0" algn="l">
              <a:lnSpc>
                <a:spcPct val="20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out.println("Cookie name: " + cookie.getName());</a:t>
            </a:r>
            <a:endParaRPr/>
          </a:p>
          <a:p>
            <a:pPr indent="0" lvl="0" marL="0" marR="0" rtl="0" algn="l">
              <a:lnSpc>
                <a:spcPct val="20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a:t>
            </a:r>
            <a:endParaRPr/>
          </a:p>
        </p:txBody>
      </p:sp>
      <p:sp>
        <p:nvSpPr>
          <p:cNvPr id="246" name="Google Shape;246;p27"/>
          <p:cNvSpPr/>
          <p:nvPr/>
        </p:nvSpPr>
        <p:spPr>
          <a:xfrm>
            <a:off x="1404171" y="1409628"/>
            <a:ext cx="15447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Quattrocento Sans"/>
                <a:ea typeface="Quattrocento Sans"/>
                <a:cs typeface="Quattrocento Sans"/>
                <a:sym typeface="Quattrocento Sans"/>
              </a:rPr>
              <a:t>read cookies</a:t>
            </a:r>
            <a:endParaRPr sz="1800">
              <a:solidFill>
                <a:schemeClr val="dk1"/>
              </a:solidFill>
              <a:latin typeface="Quattrocento Sans"/>
              <a:ea typeface="Quattrocento Sans"/>
              <a:cs typeface="Quattrocento Sans"/>
              <a:sym typeface="Quattrocento Sans"/>
            </a:endParaRPr>
          </a:p>
        </p:txBody>
      </p:sp>
      <p:sp>
        <p:nvSpPr>
          <p:cNvPr id="247" name="Google Shape;247;p27"/>
          <p:cNvSpPr/>
          <p:nvPr/>
        </p:nvSpPr>
        <p:spPr>
          <a:xfrm>
            <a:off x="6077057" y="1432210"/>
            <a:ext cx="17627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Quattrocento Sans"/>
                <a:ea typeface="Quattrocento Sans"/>
                <a:cs typeface="Quattrocento Sans"/>
                <a:sym typeface="Quattrocento Sans"/>
              </a:rPr>
              <a:t>Delete cookies</a:t>
            </a:r>
            <a:endParaRPr sz="1800">
              <a:solidFill>
                <a:schemeClr val="dk1"/>
              </a:solidFill>
              <a:latin typeface="Quattrocento Sans"/>
              <a:ea typeface="Quattrocento Sans"/>
              <a:cs typeface="Quattrocento Sans"/>
              <a:sym typeface="Quattrocento Sans"/>
            </a:endParaRPr>
          </a:p>
        </p:txBody>
      </p:sp>
      <p:sp>
        <p:nvSpPr>
          <p:cNvPr id="248" name="Google Shape;248;p27"/>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lang="en-US"/>
              <a:t>Example</a:t>
            </a:r>
            <a:endParaRPr/>
          </a:p>
        </p:txBody>
      </p:sp>
      <p:sp>
        <p:nvSpPr>
          <p:cNvPr id="254" name="Google Shape;254;p28"/>
          <p:cNvSpPr txBox="1"/>
          <p:nvPr>
            <p:ph idx="1" type="body"/>
          </p:nvPr>
        </p:nvSpPr>
        <p:spPr>
          <a:xfrm>
            <a:off x="453326" y="1902898"/>
            <a:ext cx="2508815" cy="339031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800"/>
              <a:buFont typeface="Quattrocento Sans"/>
              <a:buAutoNum type="arabicPeriod"/>
            </a:pPr>
            <a:r>
              <a:rPr lang="en-US" sz="1800">
                <a:solidFill>
                  <a:schemeClr val="dk1"/>
                </a:solidFill>
              </a:rPr>
              <a:t>Login.html</a:t>
            </a:r>
            <a:endParaRPr/>
          </a:p>
          <a:p>
            <a:pPr indent="-228600" lvl="0" marL="228600" rtl="0" algn="l">
              <a:lnSpc>
                <a:spcPct val="150000"/>
              </a:lnSpc>
              <a:spcBef>
                <a:spcPts val="1440"/>
              </a:spcBef>
              <a:spcAft>
                <a:spcPts val="0"/>
              </a:spcAft>
              <a:buClr>
                <a:schemeClr val="dk1"/>
              </a:buClr>
              <a:buSzPts val="1800"/>
              <a:buFont typeface="Quattrocento Sans"/>
              <a:buAutoNum type="arabicPeriod"/>
            </a:pPr>
            <a:r>
              <a:rPr lang="en-US" sz="1800">
                <a:solidFill>
                  <a:schemeClr val="dk1"/>
                </a:solidFill>
              </a:rPr>
              <a:t>CreateCookies.java</a:t>
            </a:r>
            <a:endParaRPr/>
          </a:p>
          <a:p>
            <a:pPr indent="-228600" lvl="0" marL="228600" rtl="0" algn="l">
              <a:lnSpc>
                <a:spcPct val="150000"/>
              </a:lnSpc>
              <a:spcBef>
                <a:spcPts val="1440"/>
              </a:spcBef>
              <a:spcAft>
                <a:spcPts val="0"/>
              </a:spcAft>
              <a:buClr>
                <a:schemeClr val="dk1"/>
              </a:buClr>
              <a:buSzPts val="1800"/>
              <a:buFont typeface="Quattrocento Sans"/>
              <a:buAutoNum type="arabicPeriod"/>
            </a:pPr>
            <a:r>
              <a:rPr lang="en-US" sz="1800">
                <a:solidFill>
                  <a:schemeClr val="dk1"/>
                </a:solidFill>
              </a:rPr>
              <a:t>ReadCookies.java</a:t>
            </a:r>
            <a:endParaRPr/>
          </a:p>
          <a:p>
            <a:pPr indent="-228600" lvl="0" marL="228600" rtl="0" algn="l">
              <a:lnSpc>
                <a:spcPct val="150000"/>
              </a:lnSpc>
              <a:spcBef>
                <a:spcPts val="1440"/>
              </a:spcBef>
              <a:spcAft>
                <a:spcPts val="0"/>
              </a:spcAft>
              <a:buClr>
                <a:schemeClr val="dk1"/>
              </a:buClr>
              <a:buSzPts val="1800"/>
              <a:buFont typeface="Quattrocento Sans"/>
              <a:buAutoNum type="arabicPeriod"/>
            </a:pPr>
            <a:r>
              <a:rPr lang="en-US" sz="1800">
                <a:solidFill>
                  <a:schemeClr val="dk1"/>
                </a:solidFill>
              </a:rPr>
              <a:t>DeleteCookies.java</a:t>
            </a:r>
            <a:endParaRPr sz="1800">
              <a:solidFill>
                <a:schemeClr val="dk1"/>
              </a:solidFill>
            </a:endParaRPr>
          </a:p>
        </p:txBody>
      </p:sp>
      <p:sp>
        <p:nvSpPr>
          <p:cNvPr id="255" name="Google Shape;255;p28"/>
          <p:cNvSpPr txBox="1"/>
          <p:nvPr/>
        </p:nvSpPr>
        <p:spPr>
          <a:xfrm>
            <a:off x="2962141" y="1902897"/>
            <a:ext cx="6027313" cy="4446388"/>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&lt;body&gt;</a:t>
            </a:r>
            <a:endParaRPr/>
          </a:p>
          <a:p>
            <a:pPr indent="0" lvl="0" marL="0" marR="0" rtl="0" algn="l">
              <a:lnSpc>
                <a:spcPct val="150000"/>
              </a:lnSpc>
              <a:spcBef>
                <a:spcPts val="144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 &lt;form action=</a:t>
            </a:r>
            <a:r>
              <a:rPr i="1" lang="en-US" sz="1800">
                <a:solidFill>
                  <a:schemeClr val="dk1"/>
                </a:solidFill>
                <a:latin typeface="Quattrocento Sans"/>
                <a:ea typeface="Quattrocento Sans"/>
                <a:cs typeface="Quattrocento Sans"/>
                <a:sym typeface="Quattrocento Sans"/>
              </a:rPr>
              <a:t>"</a:t>
            </a:r>
            <a:r>
              <a:rPr lang="en-US" sz="1800">
                <a:solidFill>
                  <a:schemeClr val="dk1"/>
                </a:solidFill>
                <a:latin typeface="Quattrocento Sans"/>
                <a:ea typeface="Quattrocento Sans"/>
                <a:cs typeface="Quattrocento Sans"/>
                <a:sym typeface="Quattrocento Sans"/>
              </a:rPr>
              <a:t>CreateCookies</a:t>
            </a:r>
            <a:r>
              <a:rPr i="1" lang="en-US" sz="1800">
                <a:solidFill>
                  <a:schemeClr val="dk1"/>
                </a:solidFill>
                <a:latin typeface="Quattrocento Sans"/>
                <a:ea typeface="Quattrocento Sans"/>
                <a:cs typeface="Quattrocento Sans"/>
                <a:sym typeface="Quattrocento Sans"/>
              </a:rPr>
              <a:t>" method="post"&gt;</a:t>
            </a:r>
            <a:endParaRPr/>
          </a:p>
          <a:p>
            <a:pPr indent="0" lvl="0" marL="0" marR="0" rtl="0" algn="l">
              <a:lnSpc>
                <a:spcPct val="150000"/>
              </a:lnSpc>
              <a:spcBef>
                <a:spcPts val="144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 User Name:&lt;input type=</a:t>
            </a:r>
            <a:r>
              <a:rPr i="1" lang="en-US" sz="1800">
                <a:solidFill>
                  <a:schemeClr val="dk1"/>
                </a:solidFill>
                <a:latin typeface="Quattrocento Sans"/>
                <a:ea typeface="Quattrocento Sans"/>
                <a:cs typeface="Quattrocento Sans"/>
                <a:sym typeface="Quattrocento Sans"/>
              </a:rPr>
              <a:t>"text" name="uname"/&gt;&lt;br/&gt;</a:t>
            </a:r>
            <a:endParaRPr/>
          </a:p>
          <a:p>
            <a:pPr indent="0" lvl="0" marL="0" marR="0" rtl="0" algn="l">
              <a:lnSpc>
                <a:spcPct val="150000"/>
              </a:lnSpc>
              <a:spcBef>
                <a:spcPts val="144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 Password:&lt;input type=</a:t>
            </a:r>
            <a:r>
              <a:rPr i="1" lang="en-US" sz="1800">
                <a:solidFill>
                  <a:schemeClr val="dk1"/>
                </a:solidFill>
                <a:latin typeface="Quattrocento Sans"/>
                <a:ea typeface="Quattrocento Sans"/>
                <a:cs typeface="Quattrocento Sans"/>
                <a:sym typeface="Quattrocento Sans"/>
              </a:rPr>
              <a:t>"password" name="pwd"/&gt;&lt;br/&gt;</a:t>
            </a:r>
            <a:endParaRPr/>
          </a:p>
          <a:p>
            <a:pPr indent="0" lvl="0" marL="0" marR="0" rtl="0" algn="l">
              <a:lnSpc>
                <a:spcPct val="150000"/>
              </a:lnSpc>
              <a:spcBef>
                <a:spcPts val="144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 &lt;input type=</a:t>
            </a:r>
            <a:r>
              <a:rPr i="1" lang="en-US" sz="1800">
                <a:solidFill>
                  <a:schemeClr val="dk1"/>
                </a:solidFill>
                <a:latin typeface="Quattrocento Sans"/>
                <a:ea typeface="Quattrocento Sans"/>
                <a:cs typeface="Quattrocento Sans"/>
                <a:sym typeface="Quattrocento Sans"/>
              </a:rPr>
              <a:t>"submit" value="submit"/&gt;</a:t>
            </a:r>
            <a:endParaRPr/>
          </a:p>
          <a:p>
            <a:pPr indent="0" lvl="0" marL="0" marR="0" rtl="0" algn="l">
              <a:lnSpc>
                <a:spcPct val="150000"/>
              </a:lnSpc>
              <a:spcBef>
                <a:spcPts val="144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&lt;/form&gt;</a:t>
            </a:r>
            <a:endParaRPr/>
          </a:p>
          <a:p>
            <a:pPr indent="0" lvl="0" marL="0" marR="0" rtl="0" algn="l">
              <a:lnSpc>
                <a:spcPct val="150000"/>
              </a:lnSpc>
              <a:spcBef>
                <a:spcPts val="1440"/>
              </a:spcBef>
              <a:spcAft>
                <a:spcPts val="0"/>
              </a:spcAft>
              <a:buClr>
                <a:schemeClr val="dk1"/>
              </a:buClr>
              <a:buSzPts val="1800"/>
              <a:buFont typeface="Arial"/>
              <a:buNone/>
            </a:pPr>
            <a:r>
              <a:rPr lang="en-US" sz="1800">
                <a:solidFill>
                  <a:schemeClr val="dk1"/>
                </a:solidFill>
                <a:latin typeface="Quattrocento Sans"/>
                <a:ea typeface="Quattrocento Sans"/>
                <a:cs typeface="Quattrocento Sans"/>
                <a:sym typeface="Quattrocento Sans"/>
              </a:rPr>
              <a:t>&lt;/body&gt;</a:t>
            </a:r>
            <a:endParaRPr sz="1800">
              <a:solidFill>
                <a:schemeClr val="dk1"/>
              </a:solidFill>
              <a:latin typeface="Quattrocento Sans"/>
              <a:ea typeface="Quattrocento Sans"/>
              <a:cs typeface="Quattrocento Sans"/>
              <a:sym typeface="Quattrocento Sans"/>
            </a:endParaRPr>
          </a:p>
        </p:txBody>
      </p:sp>
      <p:sp>
        <p:nvSpPr>
          <p:cNvPr id="256" name="Google Shape;256;p28"/>
          <p:cNvSpPr/>
          <p:nvPr/>
        </p:nvSpPr>
        <p:spPr>
          <a:xfrm>
            <a:off x="4855150" y="1371216"/>
            <a:ext cx="126348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Login.html</a:t>
            </a:r>
            <a:endParaRPr/>
          </a:p>
        </p:txBody>
      </p:sp>
      <p:sp>
        <p:nvSpPr>
          <p:cNvPr id="257" name="Google Shape;257;p28"/>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lang="en-US"/>
              <a:t>Example</a:t>
            </a:r>
            <a:endParaRPr/>
          </a:p>
        </p:txBody>
      </p:sp>
      <p:sp>
        <p:nvSpPr>
          <p:cNvPr id="263" name="Google Shape;263;p29"/>
          <p:cNvSpPr txBox="1"/>
          <p:nvPr/>
        </p:nvSpPr>
        <p:spPr>
          <a:xfrm>
            <a:off x="397787" y="2408"/>
            <a:ext cx="8049295" cy="685559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1100">
                <a:solidFill>
                  <a:schemeClr val="dk1"/>
                </a:solidFill>
                <a:latin typeface="Quattrocento Sans"/>
                <a:ea typeface="Quattrocento Sans"/>
                <a:cs typeface="Quattrocento Sans"/>
                <a:sym typeface="Quattrocento Sans"/>
              </a:rPr>
              <a:t>protected void doPost(HttpServletRequest request, HttpServletResponse response) throws ServletException, IOException {</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a:t>
            </a:r>
            <a:r>
              <a:rPr b="1" lang="en-US" sz="1100">
                <a:solidFill>
                  <a:schemeClr val="dk1"/>
                </a:solidFill>
                <a:latin typeface="Quattrocento Sans"/>
                <a:ea typeface="Quattrocento Sans"/>
                <a:cs typeface="Quattrocento Sans"/>
                <a:sym typeface="Quattrocento Sans"/>
              </a:rPr>
              <a:t>TODO Auto-generated method stub</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doGet(request, response);</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response.setContentType("text/html");</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PrintWriter out = response.getWriter();</a:t>
            </a:r>
            <a:endParaRPr/>
          </a:p>
          <a:p>
            <a:pPr indent="0" lvl="0" marL="0" marR="0" rtl="0" algn="l">
              <a:lnSpc>
                <a:spcPct val="150000"/>
              </a:lnSpc>
              <a:spcBef>
                <a:spcPts val="0"/>
              </a:spcBef>
              <a:spcAft>
                <a:spcPts val="0"/>
              </a:spcAft>
              <a:buClr>
                <a:srgbClr val="7F7F7F"/>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String name = request.getParameter("uname");</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String password = request.getParameter("pwd");</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out.println("Hello "+name);</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out.println("Your Password is: "+password);</a:t>
            </a:r>
            <a:endParaRPr/>
          </a:p>
          <a:p>
            <a:pPr indent="0" lvl="0" marL="0" marR="0" rtl="0" algn="l">
              <a:lnSpc>
                <a:spcPct val="150000"/>
              </a:lnSpc>
              <a:spcBef>
                <a:spcPts val="0"/>
              </a:spcBef>
              <a:spcAft>
                <a:spcPts val="0"/>
              </a:spcAft>
              <a:buClr>
                <a:srgbClr val="7F7F7F"/>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a:t>
            </a:r>
            <a:r>
              <a:rPr lang="en-US" sz="1100">
                <a:solidFill>
                  <a:srgbClr val="00B0F0"/>
                </a:solidFill>
                <a:latin typeface="Quattrocento Sans"/>
                <a:ea typeface="Quattrocento Sans"/>
                <a:cs typeface="Quattrocento Sans"/>
                <a:sym typeface="Quattrocento Sans"/>
              </a:rPr>
              <a:t>//Creating two cookies</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Cookie c1=</a:t>
            </a:r>
            <a:r>
              <a:rPr b="1" lang="en-US" sz="1100">
                <a:solidFill>
                  <a:schemeClr val="dk1"/>
                </a:solidFill>
                <a:latin typeface="Quattrocento Sans"/>
                <a:ea typeface="Quattrocento Sans"/>
                <a:cs typeface="Quattrocento Sans"/>
                <a:sym typeface="Quattrocento Sans"/>
              </a:rPr>
              <a:t>new Cookie("userName",name);</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Cookie c2=</a:t>
            </a:r>
            <a:r>
              <a:rPr b="1" lang="en-US" sz="1100">
                <a:solidFill>
                  <a:schemeClr val="dk1"/>
                </a:solidFill>
                <a:latin typeface="Quattrocento Sans"/>
                <a:ea typeface="Quattrocento Sans"/>
                <a:cs typeface="Quattrocento Sans"/>
                <a:sym typeface="Quattrocento Sans"/>
              </a:rPr>
              <a:t>new Cookie("userPassword",password);</a:t>
            </a:r>
            <a:endParaRPr/>
          </a:p>
          <a:p>
            <a:pPr indent="0" lvl="0" marL="0" marR="0" rtl="0" algn="l">
              <a:lnSpc>
                <a:spcPct val="150000"/>
              </a:lnSpc>
              <a:spcBef>
                <a:spcPts val="0"/>
              </a:spcBef>
              <a:spcAft>
                <a:spcPts val="0"/>
              </a:spcAft>
              <a:buClr>
                <a:srgbClr val="7F7F7F"/>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rgbClr val="00B0F0"/>
              </a:buClr>
              <a:buSzPts val="1100"/>
              <a:buFont typeface="Arial"/>
              <a:buNone/>
            </a:pPr>
            <a:r>
              <a:rPr lang="en-US" sz="1100">
                <a:solidFill>
                  <a:srgbClr val="00B0F0"/>
                </a:solidFill>
                <a:latin typeface="Quattrocento Sans"/>
                <a:ea typeface="Quattrocento Sans"/>
                <a:cs typeface="Quattrocento Sans"/>
                <a:sym typeface="Quattrocento Sans"/>
              </a:rPr>
              <a:t>        //Adding the cookies to response header</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response.addCookie(c1);</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response.addCookie(c2);</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out.print("&lt;h3&gt;Cookies are created. Click on the " + "below button to get cookies.");</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out.println("&lt;hr&gt;" + "&lt;/hr&gt;");</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out.print("&lt;form action='servlet2' method='POST'&gt;");  </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out.print("&lt;input type='submit' value='Get Cookie'&gt;");  </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out.print("&lt;/form&gt;");</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out.close();</a:t>
            </a:r>
            <a:endParaRPr/>
          </a:p>
          <a:p>
            <a:pPr indent="0" lvl="0" marL="0" marR="0" rtl="0" algn="l">
              <a:lnSpc>
                <a:spcPct val="150000"/>
              </a:lnSpc>
              <a:spcBef>
                <a:spcPts val="0"/>
              </a:spcBef>
              <a:spcAft>
                <a:spcPts val="0"/>
              </a:spcAft>
              <a:buClr>
                <a:schemeClr val="dk1"/>
              </a:buClr>
              <a:buSzPts val="1100"/>
              <a:buFont typeface="Arial"/>
              <a:buNone/>
            </a:pPr>
            <a:r>
              <a:rPr lang="en-US" sz="1100">
                <a:solidFill>
                  <a:schemeClr val="dk1"/>
                </a:solidFill>
                <a:latin typeface="Quattrocento Sans"/>
                <a:ea typeface="Quattrocento Sans"/>
                <a:cs typeface="Quattrocento Sans"/>
                <a:sym typeface="Quattrocento Sans"/>
              </a:rPr>
              <a:t>}  }</a:t>
            </a:r>
            <a:endParaRPr/>
          </a:p>
        </p:txBody>
      </p:sp>
      <p:sp>
        <p:nvSpPr>
          <p:cNvPr id="264" name="Google Shape;264;p29"/>
          <p:cNvSpPr/>
          <p:nvPr/>
        </p:nvSpPr>
        <p:spPr>
          <a:xfrm>
            <a:off x="6580918" y="1372805"/>
            <a:ext cx="2086469" cy="369332"/>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CreateCookies.java</a:t>
            </a:r>
            <a:endParaRPr sz="1800">
              <a:solidFill>
                <a:schemeClr val="dk1"/>
              </a:solidFill>
              <a:latin typeface="Quattrocento Sans"/>
              <a:ea typeface="Quattrocento Sans"/>
              <a:cs typeface="Quattrocento Sans"/>
              <a:sym typeface="Quattrocento Sans"/>
            </a:endParaRPr>
          </a:p>
        </p:txBody>
      </p:sp>
      <p:sp>
        <p:nvSpPr>
          <p:cNvPr id="265" name="Google Shape;265;p29"/>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lang="en-US"/>
              <a:t>Example</a:t>
            </a:r>
            <a:endParaRPr/>
          </a:p>
        </p:txBody>
      </p:sp>
      <p:sp>
        <p:nvSpPr>
          <p:cNvPr id="271" name="Google Shape;271;p30"/>
          <p:cNvSpPr txBox="1"/>
          <p:nvPr/>
        </p:nvSpPr>
        <p:spPr>
          <a:xfrm>
            <a:off x="397787" y="2408"/>
            <a:ext cx="8049295" cy="685559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400"/>
              <a:buFont typeface="Arial"/>
              <a:buNone/>
            </a:pPr>
            <a:r>
              <a:rPr b="1" lang="en-US" sz="1400">
                <a:solidFill>
                  <a:schemeClr val="dk1"/>
                </a:solidFill>
                <a:latin typeface="Quattrocento Sans"/>
                <a:ea typeface="Quattrocento Sans"/>
                <a:cs typeface="Quattrocento Sans"/>
                <a:sym typeface="Quattrocento Sans"/>
              </a:rPr>
              <a:t>protected void doPost(HttpServletRequest request, HttpServletResponse response) throws ServletException, IOException {</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a:t>
            </a:r>
            <a:r>
              <a:rPr b="1" lang="en-US" sz="1400">
                <a:solidFill>
                  <a:schemeClr val="dk1"/>
                </a:solidFill>
                <a:latin typeface="Quattrocento Sans"/>
                <a:ea typeface="Quattrocento Sans"/>
                <a:cs typeface="Quattrocento Sans"/>
                <a:sym typeface="Quattrocento Sans"/>
              </a:rPr>
              <a:t>TODO Auto-generated method stub</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doGet(request, response);</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response.setContentType("text/html");</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PrintWriter out = response.getWriter();</a:t>
            </a:r>
            <a:endParaRPr/>
          </a:p>
          <a:p>
            <a:pPr indent="0" lvl="0" marL="0" marR="0" rtl="0" algn="l">
              <a:lnSpc>
                <a:spcPct val="150000"/>
              </a:lnSpc>
              <a:spcBef>
                <a:spcPts val="0"/>
              </a:spcBef>
              <a:spcAft>
                <a:spcPts val="0"/>
              </a:spcAft>
              <a:buClr>
                <a:srgbClr val="7F7F7F"/>
              </a:buClr>
              <a:buSzPts val="1400"/>
              <a:buFont typeface="Arial"/>
              <a:buNone/>
            </a:pPr>
            <a:r>
              <a:t/>
            </a:r>
            <a:endParaRPr sz="1400">
              <a:solidFill>
                <a:schemeClr val="dk1"/>
              </a:solidFill>
              <a:latin typeface="Quattrocento Sans"/>
              <a:ea typeface="Quattrocento Sans"/>
              <a:cs typeface="Quattrocento Sans"/>
              <a:sym typeface="Quattrocento Sans"/>
            </a:endParaRPr>
          </a:p>
          <a:p>
            <a:pPr indent="0" lvl="0" marL="0" marR="0" rtl="0" algn="l">
              <a:lnSpc>
                <a:spcPct val="150000"/>
              </a:lnSpc>
              <a:spcBef>
                <a:spcPts val="420"/>
              </a:spcBef>
              <a:spcAft>
                <a:spcPts val="0"/>
              </a:spcAft>
              <a:buClr>
                <a:srgbClr val="7F7F7F"/>
              </a:buClr>
              <a:buSzPts val="1400"/>
              <a:buFont typeface="Arial"/>
              <a:buNone/>
            </a:pPr>
            <a:r>
              <a:rPr lang="en-US" sz="1400">
                <a:solidFill>
                  <a:srgbClr val="7F7F7F"/>
                </a:solidFill>
                <a:latin typeface="Quattrocento Sans"/>
                <a:ea typeface="Quattrocento Sans"/>
                <a:cs typeface="Quattrocento Sans"/>
                <a:sym typeface="Quattrocento Sans"/>
              </a:rPr>
              <a:t>    //Reading cookies</a:t>
            </a:r>
            <a:endParaRPr/>
          </a:p>
          <a:p>
            <a:pPr indent="0" lvl="0" marL="0" marR="0" rtl="0" algn="l">
              <a:lnSpc>
                <a:spcPct val="150000"/>
              </a:lnSpc>
              <a:spcBef>
                <a:spcPts val="900"/>
              </a:spcBef>
              <a:spcAft>
                <a:spcPts val="0"/>
              </a:spcAft>
              <a:buClr>
                <a:srgbClr val="7F7F7F"/>
              </a:buClr>
              <a:buSzPts val="1400"/>
              <a:buFont typeface="Arial"/>
              <a:buNone/>
            </a:pPr>
            <a:r>
              <a:rPr lang="en-US" sz="1400">
                <a:solidFill>
                  <a:srgbClr val="7F7F7F"/>
                </a:solidFill>
                <a:latin typeface="Quattrocento Sans"/>
                <a:ea typeface="Quattrocento Sans"/>
                <a:cs typeface="Quattrocento Sans"/>
                <a:sym typeface="Quattrocento Sans"/>
              </a:rPr>
              <a:t>    </a:t>
            </a:r>
            <a:r>
              <a:rPr lang="en-US" sz="1400">
                <a:solidFill>
                  <a:schemeClr val="dk1"/>
                </a:solidFill>
                <a:latin typeface="Quattrocento Sans"/>
                <a:ea typeface="Quattrocento Sans"/>
                <a:cs typeface="Quattrocento Sans"/>
                <a:sym typeface="Quattrocento Sans"/>
              </a:rPr>
              <a:t>Cookie[] c =request.getCookies(); </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out.println("&lt;h3&gt;"+ "Displaying User name value from cookie" + "&lt;/h3&gt;");</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out.println("&lt;h4&gt;");</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out.println("Name: "+c[0].getValue() + " "); </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out.print("Password: "+c[1].getValue());</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out.println("&lt;/h4&gt;");</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out.println("&lt;hr&gt;" + "&lt;/hr&gt;");</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out.print("&lt;form action='DeleteCookie' method='POST'&gt;");  </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out.print("&lt;input type='submit' value='Delete Cookies'&gt;");  </a:t>
            </a:r>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out.print("&lt;/form&gt;");</a:t>
            </a:r>
            <a:endParaRPr sz="14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  }</a:t>
            </a:r>
            <a:endParaRPr/>
          </a:p>
        </p:txBody>
      </p:sp>
      <p:sp>
        <p:nvSpPr>
          <p:cNvPr id="272" name="Google Shape;272;p30"/>
          <p:cNvSpPr/>
          <p:nvPr/>
        </p:nvSpPr>
        <p:spPr>
          <a:xfrm>
            <a:off x="6580918" y="1372805"/>
            <a:ext cx="1937390" cy="369332"/>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ReadCookies.java</a:t>
            </a:r>
            <a:endParaRPr sz="1800">
              <a:solidFill>
                <a:schemeClr val="dk1"/>
              </a:solidFill>
              <a:latin typeface="Quattrocento Sans"/>
              <a:ea typeface="Quattrocento Sans"/>
              <a:cs typeface="Quattrocento Sans"/>
              <a:sym typeface="Quattrocento Sans"/>
            </a:endParaRPr>
          </a:p>
        </p:txBody>
      </p:sp>
      <p:sp>
        <p:nvSpPr>
          <p:cNvPr id="273" name="Google Shape;273;p30"/>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lang="en-US"/>
              <a:t>Example</a:t>
            </a:r>
            <a:endParaRPr/>
          </a:p>
        </p:txBody>
      </p:sp>
      <p:sp>
        <p:nvSpPr>
          <p:cNvPr id="279" name="Google Shape;279;p31"/>
          <p:cNvSpPr txBox="1"/>
          <p:nvPr/>
        </p:nvSpPr>
        <p:spPr>
          <a:xfrm>
            <a:off x="397787" y="2408"/>
            <a:ext cx="8049295" cy="685559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200"/>
              <a:buFont typeface="Arial"/>
              <a:buNone/>
            </a:pPr>
            <a:r>
              <a:rPr b="1" lang="en-US" sz="1200">
                <a:solidFill>
                  <a:schemeClr val="dk1"/>
                </a:solidFill>
                <a:latin typeface="Quattrocento Sans"/>
                <a:ea typeface="Quattrocento Sans"/>
                <a:cs typeface="Quattrocento Sans"/>
                <a:sym typeface="Quattrocento Sans"/>
              </a:rPr>
              <a:t>protected void doPost(HttpServletRequest request, HttpServletResponse response) throws ServletException, IOException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r>
              <a:rPr b="1" lang="en-US" sz="1200">
                <a:solidFill>
                  <a:schemeClr val="dk1"/>
                </a:solidFill>
                <a:latin typeface="Quattrocento Sans"/>
                <a:ea typeface="Quattrocento Sans"/>
                <a:cs typeface="Quattrocento Sans"/>
                <a:sym typeface="Quattrocento Sans"/>
              </a:rPr>
              <a:t>TODO Auto-generated method stub</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doGet(request, response);</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response.setContentType("text/html");</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PrintWriter out = response.getWriter();</a:t>
            </a:r>
            <a:endParaRPr/>
          </a:p>
          <a:p>
            <a:pPr indent="0" lvl="0" marL="0" marR="0" rtl="0" algn="l">
              <a:lnSpc>
                <a:spcPct val="150000"/>
              </a:lnSpc>
              <a:spcBef>
                <a:spcPts val="0"/>
              </a:spcBef>
              <a:spcAft>
                <a:spcPts val="0"/>
              </a:spcAft>
              <a:buClr>
                <a:srgbClr val="7F7F7F"/>
              </a:buClr>
              <a:buSzPts val="1200"/>
              <a:buFont typeface="Arial"/>
              <a:buNone/>
            </a:pPr>
            <a:r>
              <a:rPr lang="en-US" sz="1200">
                <a:solidFill>
                  <a:srgbClr val="7F7F7F"/>
                </a:solidFill>
                <a:latin typeface="Quattrocento Sans"/>
                <a:ea typeface="Quattrocento Sans"/>
                <a:cs typeface="Quattrocento Sans"/>
                <a:sym typeface="Quattrocento Sans"/>
              </a:rPr>
              <a:t> </a:t>
            </a:r>
            <a:r>
              <a:rPr b="1" lang="en-US" sz="1200">
                <a:solidFill>
                  <a:schemeClr val="dk1"/>
                </a:solidFill>
                <a:latin typeface="Quattrocento Sans"/>
                <a:ea typeface="Quattrocento Sans"/>
                <a:cs typeface="Quattrocento Sans"/>
                <a:sym typeface="Quattrocento Sans"/>
              </a:rPr>
              <a:t>try{</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Cookie cookies[] = request.getCookies();</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out.println("&lt;h3&gt;");</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out.print("Deleted cookie are:");</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out.println("&lt;br&gt;" + "&lt;/br&gt;");</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r>
              <a:rPr b="1" lang="en-US" sz="1200">
                <a:solidFill>
                  <a:schemeClr val="dk1"/>
                </a:solidFill>
                <a:latin typeface="Quattrocento Sans"/>
                <a:ea typeface="Quattrocento Sans"/>
                <a:cs typeface="Quattrocento Sans"/>
                <a:sym typeface="Quattrocento Sans"/>
              </a:rPr>
              <a:t>for(Cookie cookie : cookies)</a:t>
            </a:r>
            <a:endParaRPr/>
          </a:p>
          <a:p>
            <a:pPr indent="0" lvl="0" marL="0" marR="0" rtl="0" algn="l">
              <a:lnSpc>
                <a:spcPct val="150000"/>
              </a:lnSpc>
              <a:spcBef>
                <a:spcPts val="0"/>
              </a:spcBef>
              <a:spcAft>
                <a:spcPts val="0"/>
              </a:spcAft>
              <a:buClr>
                <a:schemeClr val="dk1"/>
              </a:buClr>
              <a:buSzPts val="1200"/>
              <a:buFont typeface="Arial"/>
              <a:buNone/>
            </a:pPr>
            <a:r>
              <a:rPr b="1" lang="en-US" sz="1200">
                <a:solidFill>
                  <a:schemeClr val="dk1"/>
                </a:solidFill>
                <a:latin typeface="Quattrocento Sans"/>
                <a:ea typeface="Quattrocento Sans"/>
                <a:cs typeface="Quattrocento Sans"/>
                <a:sym typeface="Quattrocento Sans"/>
              </a:rPr>
              <a:t>   {</a:t>
            </a:r>
            <a:endParaRPr b="1" sz="12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cookie.setMaxAge(0);</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out.println("Cookie name: " + cookie.getName());</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out.println("&lt;br&gt;" + "&lt;/br&gt;");</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out.println("&lt;/h3&gt;");</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out.close();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200"/>
              <a:buFont typeface="Arial"/>
              <a:buNone/>
            </a:pPr>
            <a:r>
              <a:rPr b="1" lang="en-US" sz="1200">
                <a:solidFill>
                  <a:schemeClr val="dk1"/>
                </a:solidFill>
                <a:latin typeface="Quattrocento Sans"/>
                <a:ea typeface="Quattrocento Sans"/>
                <a:cs typeface="Quattrocento Sans"/>
                <a:sym typeface="Quattrocento Sans"/>
              </a:rPr>
              <a:t>   catch(Exception e){</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e.printStackTrace();</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p:txBody>
      </p:sp>
      <p:sp>
        <p:nvSpPr>
          <p:cNvPr id="280" name="Google Shape;280;p31"/>
          <p:cNvSpPr/>
          <p:nvPr/>
        </p:nvSpPr>
        <p:spPr>
          <a:xfrm>
            <a:off x="6097123" y="1024202"/>
            <a:ext cx="2087879" cy="369332"/>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DeleteCookies.java</a:t>
            </a:r>
            <a:endParaRPr sz="1800">
              <a:solidFill>
                <a:schemeClr val="dk1"/>
              </a:solidFill>
              <a:latin typeface="Quattrocento Sans"/>
              <a:ea typeface="Quattrocento Sans"/>
              <a:cs typeface="Quattrocento Sans"/>
              <a:sym typeface="Quattrocento Sans"/>
            </a:endParaRPr>
          </a:p>
        </p:txBody>
      </p:sp>
      <p:sp>
        <p:nvSpPr>
          <p:cNvPr id="281" name="Google Shape;281;p31"/>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Session Management</a:t>
            </a:r>
            <a:endParaRPr b="1"/>
          </a:p>
        </p:txBody>
      </p:sp>
      <p:sp>
        <p:nvSpPr>
          <p:cNvPr id="113" name="Google Shape;113;p14"/>
          <p:cNvSpPr txBox="1"/>
          <p:nvPr>
            <p:ph idx="1" type="body"/>
          </p:nvPr>
        </p:nvSpPr>
        <p:spPr>
          <a:xfrm>
            <a:off x="328405" y="1334305"/>
            <a:ext cx="3738628" cy="5230268"/>
          </a:xfrm>
          <a:prstGeom prst="rect">
            <a:avLst/>
          </a:prstGeom>
          <a:noFill/>
          <a:ln>
            <a:noFill/>
          </a:ln>
        </p:spPr>
        <p:txBody>
          <a:bodyPr anchorCtr="0" anchor="t" bIns="45700" lIns="91425" spcFirstLastPara="1" rIns="91425" wrap="square" tIns="45700">
            <a:noAutofit/>
          </a:bodyPr>
          <a:lstStyle/>
          <a:p>
            <a:pPr indent="-171450" lvl="0" marL="171450" rtl="0" algn="just">
              <a:lnSpc>
                <a:spcPct val="150000"/>
              </a:lnSpc>
              <a:spcBef>
                <a:spcPts val="0"/>
              </a:spcBef>
              <a:spcAft>
                <a:spcPts val="0"/>
              </a:spcAft>
              <a:buClr>
                <a:schemeClr val="dk1"/>
              </a:buClr>
              <a:buSzPts val="1200"/>
              <a:buFont typeface="Arial"/>
              <a:buChar char="•"/>
            </a:pPr>
            <a:r>
              <a:rPr b="1" lang="en-US">
                <a:solidFill>
                  <a:schemeClr val="dk1"/>
                </a:solidFill>
              </a:rPr>
              <a:t>HTTP</a:t>
            </a:r>
            <a:r>
              <a:rPr lang="en-US">
                <a:solidFill>
                  <a:schemeClr val="dk1"/>
                </a:solidFill>
              </a:rPr>
              <a:t> is a </a:t>
            </a:r>
            <a:r>
              <a:rPr b="1" lang="en-US">
                <a:solidFill>
                  <a:schemeClr val="dk1"/>
                </a:solidFill>
              </a:rPr>
              <a:t>stateless protocol. </a:t>
            </a:r>
            <a:endParaRPr b="1">
              <a:solidFill>
                <a:schemeClr val="dk1"/>
              </a:solidFill>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All requests and responses are independent. </a:t>
            </a:r>
            <a:endParaRPr>
              <a:solidFill>
                <a:schemeClr val="dk1"/>
              </a:solidFill>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Sometimes we need to </a:t>
            </a:r>
            <a:r>
              <a:rPr b="1" lang="en-US">
                <a:solidFill>
                  <a:schemeClr val="dk1"/>
                </a:solidFill>
              </a:rPr>
              <a:t>keep track of client's activity </a:t>
            </a:r>
            <a:r>
              <a:rPr lang="en-US">
                <a:solidFill>
                  <a:schemeClr val="dk1"/>
                </a:solidFill>
              </a:rPr>
              <a:t>across multiple requests. </a:t>
            </a:r>
            <a:endParaRPr>
              <a:solidFill>
                <a:schemeClr val="dk1"/>
              </a:solidFill>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For eg. When a User logs into your website, not matter on which web page he visits after logging in, his credentials will be with the server, until he logs out. So this is managed by creating a session.</a:t>
            </a:r>
            <a:endParaRPr/>
          </a:p>
          <a:p>
            <a:pPr indent="-171450" lvl="0" marL="171450" rtl="0" algn="just">
              <a:lnSpc>
                <a:spcPct val="150000"/>
              </a:lnSpc>
              <a:spcBef>
                <a:spcPts val="1260"/>
              </a:spcBef>
              <a:spcAft>
                <a:spcPts val="0"/>
              </a:spcAft>
              <a:buClr>
                <a:schemeClr val="dk1"/>
              </a:buClr>
              <a:buSzPts val="1200"/>
              <a:buFont typeface="Arial"/>
              <a:buChar char="•"/>
            </a:pPr>
            <a:r>
              <a:rPr b="1" lang="en-US">
                <a:solidFill>
                  <a:schemeClr val="dk1"/>
                </a:solidFill>
              </a:rPr>
              <a:t>Session Management</a:t>
            </a:r>
            <a:r>
              <a:rPr lang="en-US">
                <a:solidFill>
                  <a:schemeClr val="dk1"/>
                </a:solidFill>
              </a:rPr>
              <a:t> is a mechanism used by the </a:t>
            </a:r>
            <a:r>
              <a:rPr b="1" lang="en-US">
                <a:solidFill>
                  <a:schemeClr val="dk1"/>
                </a:solidFill>
              </a:rPr>
              <a:t>Web container</a:t>
            </a:r>
            <a:r>
              <a:rPr lang="en-US">
                <a:solidFill>
                  <a:schemeClr val="dk1"/>
                </a:solidFill>
              </a:rPr>
              <a:t> to store session information for a particular user.</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When user starts using our application, we can save a unique identification information about him, in an object which is available throughout the application, until its destroyed. </a:t>
            </a:r>
            <a:endParaRPr>
              <a:solidFill>
                <a:schemeClr val="dk1"/>
              </a:solidFill>
            </a:endParaRPr>
          </a:p>
        </p:txBody>
      </p:sp>
      <p:sp>
        <p:nvSpPr>
          <p:cNvPr id="114" name="Google Shape;114;p14"/>
          <p:cNvSpPr/>
          <p:nvPr/>
        </p:nvSpPr>
        <p:spPr>
          <a:xfrm>
            <a:off x="4270474" y="1715512"/>
            <a:ext cx="4572000"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dk1"/>
                </a:solidFill>
                <a:latin typeface="Quattrocento Sans"/>
                <a:ea typeface="Quattrocento Sans"/>
                <a:cs typeface="Quattrocento Sans"/>
                <a:sym typeface="Quattrocento Sans"/>
              </a:rPr>
              <a:t>Four different techniques used by Servlet application for session management. </a:t>
            </a:r>
            <a:endParaRPr/>
          </a:p>
        </p:txBody>
      </p:sp>
      <p:pic>
        <p:nvPicPr>
          <p:cNvPr id="115" name="Google Shape;115;p14"/>
          <p:cNvPicPr preferRelativeResize="0"/>
          <p:nvPr/>
        </p:nvPicPr>
        <p:blipFill rotWithShape="1">
          <a:blip r:embed="rId3">
            <a:alphaModFix/>
          </a:blip>
          <a:srcRect b="0" l="0" r="0" t="0"/>
          <a:stretch/>
        </p:blipFill>
        <p:spPr>
          <a:xfrm>
            <a:off x="4169233" y="2674961"/>
            <a:ext cx="4673241" cy="2429303"/>
          </a:xfrm>
          <a:prstGeom prst="rect">
            <a:avLst/>
          </a:prstGeom>
          <a:noFill/>
          <a:ln>
            <a:noFill/>
          </a:ln>
        </p:spPr>
      </p:pic>
      <p:sp>
        <p:nvSpPr>
          <p:cNvPr id="116" name="Google Shape;116;p14"/>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Servlet: Cookies Method</a:t>
            </a:r>
            <a:endParaRPr b="1"/>
          </a:p>
        </p:txBody>
      </p:sp>
      <p:graphicFrame>
        <p:nvGraphicFramePr>
          <p:cNvPr id="287" name="Google Shape;287;p32"/>
          <p:cNvGraphicFramePr/>
          <p:nvPr/>
        </p:nvGraphicFramePr>
        <p:xfrm>
          <a:off x="719205" y="1701499"/>
          <a:ext cx="3000000" cy="3000000"/>
        </p:xfrm>
        <a:graphic>
          <a:graphicData uri="http://schemas.openxmlformats.org/drawingml/2006/table">
            <a:tbl>
              <a:tblPr>
                <a:noFill/>
                <a:tableStyleId>{E9BE5BE6-4F09-4D0B-9A8A-3880E5FB3076}</a:tableStyleId>
              </a:tblPr>
              <a:tblGrid>
                <a:gridCol w="3685375"/>
                <a:gridCol w="4110775"/>
              </a:tblGrid>
              <a:tr h="437425">
                <a:tc>
                  <a:txBody>
                    <a:bodyPr/>
                    <a:lstStyle/>
                    <a:p>
                      <a:pPr indent="0" lvl="0" marL="0" marR="0" rtl="0" algn="ctr">
                        <a:spcBef>
                          <a:spcPts val="0"/>
                        </a:spcBef>
                        <a:spcAft>
                          <a:spcPts val="0"/>
                        </a:spcAft>
                        <a:buNone/>
                      </a:pPr>
                      <a:r>
                        <a:rPr lang="en-US" sz="1600" u="none" cap="none" strike="noStrike">
                          <a:solidFill>
                            <a:schemeClr val="lt1"/>
                          </a:solidFill>
                        </a:rPr>
                        <a:t>Methods</a:t>
                      </a:r>
                      <a:endParaRPr b="1" sz="1600" u="none" cap="none" strike="noStrike">
                        <a:solidFill>
                          <a:schemeClr val="lt1"/>
                        </a:solidFill>
                      </a:endParaRPr>
                    </a:p>
                  </a:txBody>
                  <a:tcPr marT="38100" marB="38100" marR="38100" marL="3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0C0"/>
                    </a:solidFill>
                  </a:tcPr>
                </a:tc>
                <a:tc>
                  <a:txBody>
                    <a:bodyPr/>
                    <a:lstStyle/>
                    <a:p>
                      <a:pPr indent="0" lvl="0" marL="0" marR="0" rtl="0" algn="ctr">
                        <a:spcBef>
                          <a:spcPts val="0"/>
                        </a:spcBef>
                        <a:spcAft>
                          <a:spcPts val="0"/>
                        </a:spcAft>
                        <a:buNone/>
                      </a:pPr>
                      <a:r>
                        <a:rPr lang="en-US" sz="1600" u="none" cap="none" strike="noStrike">
                          <a:solidFill>
                            <a:schemeClr val="lt1"/>
                          </a:solidFill>
                        </a:rPr>
                        <a:t>Description</a:t>
                      </a:r>
                      <a:endParaRPr b="1" sz="1600" u="none" cap="none" strike="noStrike">
                        <a:solidFill>
                          <a:schemeClr val="lt1"/>
                        </a:solidFill>
                      </a:endParaRPr>
                    </a:p>
                  </a:txBody>
                  <a:tcPr marT="38100" marB="38100" marR="38100" marL="381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70C0"/>
                    </a:solidFill>
                  </a:tcPr>
                </a:tc>
              </a:tr>
              <a:tr h="437425">
                <a:tc>
                  <a:txBody>
                    <a:bodyPr/>
                    <a:lstStyle/>
                    <a:p>
                      <a:pPr indent="0" lvl="0" marL="0" marR="0" rtl="0" algn="l">
                        <a:spcBef>
                          <a:spcPts val="0"/>
                        </a:spcBef>
                        <a:spcAft>
                          <a:spcPts val="0"/>
                        </a:spcAft>
                        <a:buNone/>
                      </a:pPr>
                      <a:r>
                        <a:rPr lang="en-US" sz="1600" u="none" cap="none" strike="noStrike"/>
                        <a:t>public String getName( )</a:t>
                      </a:r>
                      <a:endParaRPr b="0" sz="1600" u="none" cap="none" strike="noStrike"/>
                    </a:p>
                  </a:txBody>
                  <a:tcPr marT="38100" marB="38100" marR="38100" marL="38100">
                    <a:lnT cap="flat" cmpd="sng" w="9525">
                      <a:solidFill>
                        <a:srgbClr val="000000">
                          <a:alpha val="0"/>
                        </a:srgbClr>
                      </a:solidFill>
                      <a:prstDash val="solid"/>
                      <a:round/>
                      <a:headEnd len="sm" w="sm" type="none"/>
                      <a:tailEnd len="sm" w="sm" type="none"/>
                    </a:lnT>
                  </a:tcPr>
                </a:tc>
                <a:tc>
                  <a:txBody>
                    <a:bodyPr/>
                    <a:lstStyle/>
                    <a:p>
                      <a:pPr indent="0" lvl="0" marL="0" marR="0" rtl="0" algn="l">
                        <a:spcBef>
                          <a:spcPts val="0"/>
                        </a:spcBef>
                        <a:spcAft>
                          <a:spcPts val="0"/>
                        </a:spcAft>
                        <a:buNone/>
                      </a:pPr>
                      <a:r>
                        <a:rPr lang="en-US" sz="1600" u="none" cap="none" strike="noStrike"/>
                        <a:t>Returns the name of the cookies.</a:t>
                      </a:r>
                      <a:endParaRPr b="0" sz="1600" u="none" cap="none" strike="noStrike"/>
                    </a:p>
                  </a:txBody>
                  <a:tcPr marT="38100" marB="38100" marR="38100" marL="38100">
                    <a:lnT cap="flat" cmpd="sng" w="9525">
                      <a:solidFill>
                        <a:srgbClr val="000000">
                          <a:alpha val="0"/>
                        </a:srgbClr>
                      </a:solidFill>
                      <a:prstDash val="solid"/>
                      <a:round/>
                      <a:headEnd len="sm" w="sm" type="none"/>
                      <a:tailEnd len="sm" w="sm" type="none"/>
                    </a:lnT>
                  </a:tcPr>
                </a:tc>
              </a:tr>
              <a:tr h="756600">
                <a:tc>
                  <a:txBody>
                    <a:bodyPr/>
                    <a:lstStyle/>
                    <a:p>
                      <a:pPr indent="0" lvl="0" marL="0" marR="0" rtl="0" algn="l">
                        <a:spcBef>
                          <a:spcPts val="0"/>
                        </a:spcBef>
                        <a:spcAft>
                          <a:spcPts val="0"/>
                        </a:spcAft>
                        <a:buNone/>
                      </a:pPr>
                      <a:r>
                        <a:rPr lang="en-US" sz="1600" u="none" cap="none" strike="noStrike"/>
                        <a:t>public String getPath( )</a:t>
                      </a:r>
                      <a:endParaRPr b="0" sz="1600" u="none" cap="none" strike="noStrike"/>
                    </a:p>
                  </a:txBody>
                  <a:tcPr marT="38100" marB="38100" marR="38100" marL="38100"/>
                </a:tc>
                <a:tc>
                  <a:txBody>
                    <a:bodyPr/>
                    <a:lstStyle/>
                    <a:p>
                      <a:pPr indent="0" lvl="0" marL="0" marR="0" rtl="0" algn="l">
                        <a:spcBef>
                          <a:spcPts val="0"/>
                        </a:spcBef>
                        <a:spcAft>
                          <a:spcPts val="0"/>
                        </a:spcAft>
                        <a:buNone/>
                      </a:pPr>
                      <a:r>
                        <a:rPr lang="en-US" sz="1600" u="none" cap="none" strike="noStrike"/>
                        <a:t>Returns the path of the server to which the browser returns the cookie.</a:t>
                      </a:r>
                      <a:endParaRPr b="0" sz="1600" u="none" cap="none" strike="noStrike"/>
                    </a:p>
                  </a:txBody>
                  <a:tcPr marT="38100" marB="38100" marR="38100" marL="38100"/>
                </a:tc>
              </a:tr>
              <a:tr h="437425">
                <a:tc>
                  <a:txBody>
                    <a:bodyPr/>
                    <a:lstStyle/>
                    <a:p>
                      <a:pPr indent="0" lvl="0" marL="0" marR="0" rtl="0" algn="l">
                        <a:spcBef>
                          <a:spcPts val="0"/>
                        </a:spcBef>
                        <a:spcAft>
                          <a:spcPts val="0"/>
                        </a:spcAft>
                        <a:buNone/>
                      </a:pPr>
                      <a:r>
                        <a:rPr lang="en-US" sz="1600" u="none" cap="none" strike="noStrike"/>
                        <a:t>public String getValue( )</a:t>
                      </a:r>
                      <a:endParaRPr b="0" sz="1600" u="none" cap="none" strike="noStrike"/>
                    </a:p>
                  </a:txBody>
                  <a:tcPr marT="38100" marB="38100" marR="38100" marL="38100"/>
                </a:tc>
                <a:tc>
                  <a:txBody>
                    <a:bodyPr/>
                    <a:lstStyle/>
                    <a:p>
                      <a:pPr indent="0" lvl="0" marL="0" marR="0" rtl="0" algn="l">
                        <a:spcBef>
                          <a:spcPts val="0"/>
                        </a:spcBef>
                        <a:spcAft>
                          <a:spcPts val="0"/>
                        </a:spcAft>
                        <a:buNone/>
                      </a:pPr>
                      <a:r>
                        <a:rPr lang="en-US" sz="1600" u="none" cap="none" strike="noStrike"/>
                        <a:t>Returns the value of the cookie.</a:t>
                      </a:r>
                      <a:endParaRPr b="0" sz="1600" u="none" cap="none" strike="noStrike"/>
                    </a:p>
                  </a:txBody>
                  <a:tcPr marT="38100" marB="38100" marR="38100" marL="38100"/>
                </a:tc>
              </a:tr>
              <a:tr h="756600">
                <a:tc>
                  <a:txBody>
                    <a:bodyPr/>
                    <a:lstStyle/>
                    <a:p>
                      <a:pPr indent="0" lvl="0" marL="0" marR="0" rtl="0" algn="l">
                        <a:spcBef>
                          <a:spcPts val="0"/>
                        </a:spcBef>
                        <a:spcAft>
                          <a:spcPts val="0"/>
                        </a:spcAft>
                        <a:buNone/>
                      </a:pPr>
                      <a:r>
                        <a:rPr lang="en-US" sz="1600" u="none" cap="none" strike="noStrike"/>
                        <a:t>public int getMaxAge( )</a:t>
                      </a:r>
                      <a:endParaRPr b="0" sz="1600" u="none" cap="none" strike="noStrike"/>
                    </a:p>
                  </a:txBody>
                  <a:tcPr marT="38100" marB="38100" marR="38100" marL="38100"/>
                </a:tc>
                <a:tc>
                  <a:txBody>
                    <a:bodyPr/>
                    <a:lstStyle/>
                    <a:p>
                      <a:pPr indent="0" lvl="0" marL="0" marR="0" rtl="0" algn="l">
                        <a:spcBef>
                          <a:spcPts val="0"/>
                        </a:spcBef>
                        <a:spcAft>
                          <a:spcPts val="0"/>
                        </a:spcAft>
                        <a:buNone/>
                      </a:pPr>
                      <a:r>
                        <a:rPr lang="en-US" sz="1600" u="none" cap="none" strike="noStrike"/>
                        <a:t>Returns the maximum age limit to the cookie, specified in seconds.</a:t>
                      </a:r>
                      <a:endParaRPr b="0" sz="1600" u="none" cap="none" strike="noStrike"/>
                    </a:p>
                  </a:txBody>
                  <a:tcPr marT="38100" marB="38100" marR="38100" marL="38100"/>
                </a:tc>
              </a:tr>
              <a:tr h="756600">
                <a:tc>
                  <a:txBody>
                    <a:bodyPr/>
                    <a:lstStyle/>
                    <a:p>
                      <a:pPr indent="0" lvl="0" marL="0" marR="0" rtl="0" algn="l">
                        <a:spcBef>
                          <a:spcPts val="0"/>
                        </a:spcBef>
                        <a:spcAft>
                          <a:spcPts val="0"/>
                        </a:spcAft>
                        <a:buNone/>
                      </a:pPr>
                      <a:r>
                        <a:rPr lang="en-US" sz="1600" u="none" cap="none" strike="noStrike"/>
                        <a:t>public void setMaxAge(int expiry)</a:t>
                      </a:r>
                      <a:endParaRPr b="0" sz="1600" u="none" cap="none" strike="noStrike"/>
                    </a:p>
                  </a:txBody>
                  <a:tcPr marT="38100" marB="38100" marR="38100" marL="38100"/>
                </a:tc>
                <a:tc>
                  <a:txBody>
                    <a:bodyPr/>
                    <a:lstStyle/>
                    <a:p>
                      <a:pPr indent="0" lvl="0" marL="0" marR="0" rtl="0" algn="l">
                        <a:spcBef>
                          <a:spcPts val="0"/>
                        </a:spcBef>
                        <a:spcAft>
                          <a:spcPts val="0"/>
                        </a:spcAft>
                        <a:buNone/>
                      </a:pPr>
                      <a:r>
                        <a:rPr lang="en-US" sz="1600" u="none" cap="none" strike="noStrike"/>
                        <a:t>Sets the maximum age of the cookies in seconds.</a:t>
                      </a:r>
                      <a:endParaRPr b="0" sz="1600" u="none" cap="none" strike="noStrike"/>
                    </a:p>
                  </a:txBody>
                  <a:tcPr marT="38100" marB="38100" marR="38100" marL="38100"/>
                </a:tc>
              </a:tr>
              <a:tr h="756600">
                <a:tc>
                  <a:txBody>
                    <a:bodyPr/>
                    <a:lstStyle/>
                    <a:p>
                      <a:pPr indent="0" lvl="0" marL="0" marR="0" rtl="0" algn="l">
                        <a:spcBef>
                          <a:spcPts val="0"/>
                        </a:spcBef>
                        <a:spcAft>
                          <a:spcPts val="0"/>
                        </a:spcAft>
                        <a:buNone/>
                      </a:pPr>
                      <a:r>
                        <a:rPr lang="en-US" sz="1600" u="none" cap="none" strike="noStrike"/>
                        <a:t>public void setValue(String newValue)</a:t>
                      </a:r>
                      <a:endParaRPr b="0" sz="1600" u="none" cap="none" strike="noStrike"/>
                    </a:p>
                  </a:txBody>
                  <a:tcPr marT="38100" marB="38100" marR="38100" marL="38100"/>
                </a:tc>
                <a:tc>
                  <a:txBody>
                    <a:bodyPr/>
                    <a:lstStyle/>
                    <a:p>
                      <a:pPr indent="0" lvl="0" marL="0" marR="0" rtl="0" algn="l">
                        <a:spcBef>
                          <a:spcPts val="0"/>
                        </a:spcBef>
                        <a:spcAft>
                          <a:spcPts val="0"/>
                        </a:spcAft>
                        <a:buNone/>
                      </a:pPr>
                      <a:r>
                        <a:rPr lang="en-US" sz="1600" u="none" cap="none" strike="noStrike"/>
                        <a:t>Allocates a new value to a cookie after the cookie is created.</a:t>
                      </a:r>
                      <a:endParaRPr b="0" sz="1600" u="none" cap="none" strike="noStrike"/>
                    </a:p>
                  </a:txBody>
                  <a:tcPr marT="38100" marB="38100" marR="38100" marL="38100"/>
                </a:tc>
              </a:tr>
            </a:tbl>
          </a:graphicData>
        </a:graphic>
      </p:graphicFrame>
      <p:sp>
        <p:nvSpPr>
          <p:cNvPr id="288" name="Google Shape;288;p32"/>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Verdana"/>
              <a:buNone/>
            </a:pPr>
            <a:r>
              <a:rPr lang="en-US">
                <a:latin typeface="Verdana"/>
                <a:ea typeface="Verdana"/>
                <a:cs typeface="Verdana"/>
                <a:sym typeface="Verdana"/>
              </a:rPr>
              <a:t>Advantages &amp; Disadvantages</a:t>
            </a:r>
            <a:endParaRPr/>
          </a:p>
        </p:txBody>
      </p:sp>
      <p:sp>
        <p:nvSpPr>
          <p:cNvPr id="294" name="Google Shape;294;p33"/>
          <p:cNvSpPr/>
          <p:nvPr/>
        </p:nvSpPr>
        <p:spPr>
          <a:xfrm>
            <a:off x="453326" y="1395701"/>
            <a:ext cx="7930820" cy="4247317"/>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US" sz="2000" u="sng">
                <a:solidFill>
                  <a:schemeClr val="dk1"/>
                </a:solidFill>
                <a:latin typeface="Quattrocento Sans"/>
                <a:ea typeface="Quattrocento Sans"/>
                <a:cs typeface="Quattrocento Sans"/>
                <a:sym typeface="Quattrocento Sans"/>
              </a:rPr>
              <a:t>Advantages of cookies</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They are stored on client side so don’t need any server resource.</a:t>
            </a:r>
            <a:endParaRPr/>
          </a:p>
          <a:p>
            <a:pPr indent="-342900" lvl="0" marL="342900" marR="0" rtl="0" algn="l">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Easy technique for session management.</a:t>
            </a:r>
            <a:endParaRPr/>
          </a:p>
          <a:p>
            <a:pPr indent="0" lvl="0" marL="0" marR="0" rtl="0" algn="l">
              <a:lnSpc>
                <a:spcPct val="150000"/>
              </a:lnSpc>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None/>
            </a:pPr>
            <a:r>
              <a:t/>
            </a:r>
            <a:endParaRPr sz="2000">
              <a:solidFill>
                <a:schemeClr val="dk1"/>
              </a:solidFill>
              <a:latin typeface="Quattrocento Sans"/>
              <a:ea typeface="Quattrocento Sans"/>
              <a:cs typeface="Quattrocento Sans"/>
              <a:sym typeface="Quattrocento Sans"/>
            </a:endParaRPr>
          </a:p>
          <a:p>
            <a:pPr indent="0" lvl="0" marL="0" marR="0" rtl="0" algn="ctr">
              <a:lnSpc>
                <a:spcPct val="150000"/>
              </a:lnSpc>
              <a:spcBef>
                <a:spcPts val="0"/>
              </a:spcBef>
              <a:spcAft>
                <a:spcPts val="0"/>
              </a:spcAft>
              <a:buNone/>
            </a:pPr>
            <a:r>
              <a:rPr b="1" lang="en-US" sz="2000" u="sng">
                <a:solidFill>
                  <a:schemeClr val="dk1"/>
                </a:solidFill>
                <a:latin typeface="Quattrocento Sans"/>
                <a:ea typeface="Quattrocento Sans"/>
                <a:cs typeface="Quattrocento Sans"/>
                <a:sym typeface="Quattrocento Sans"/>
              </a:rPr>
              <a:t>Disadvantages of cookies</a:t>
            </a:r>
            <a:endParaRPr b="1" sz="2000">
              <a:solidFill>
                <a:schemeClr val="dk1"/>
              </a:solidFill>
              <a:latin typeface="Quattrocento Sans"/>
              <a:ea typeface="Quattrocento Sans"/>
              <a:cs typeface="Quattrocento Sans"/>
              <a:sym typeface="Quattrocento Sans"/>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Cookies can be disabled from the browser.</a:t>
            </a:r>
            <a:endParaRPr/>
          </a:p>
          <a:p>
            <a:pPr indent="-342900" lvl="0" marL="342900" marR="0" rtl="0" algn="just">
              <a:lnSpc>
                <a:spcPct val="150000"/>
              </a:lnSpc>
              <a:spcBef>
                <a:spcPts val="0"/>
              </a:spcBef>
              <a:spcAft>
                <a:spcPts val="0"/>
              </a:spcAft>
              <a:buClr>
                <a:schemeClr val="dk1"/>
              </a:buClr>
              <a:buSzPts val="2000"/>
              <a:buFont typeface="Arial"/>
              <a:buChar char="•"/>
            </a:pPr>
            <a:r>
              <a:rPr lang="en-US" sz="2000">
                <a:solidFill>
                  <a:schemeClr val="dk1"/>
                </a:solidFill>
                <a:latin typeface="Quattrocento Sans"/>
                <a:ea typeface="Quattrocento Sans"/>
                <a:cs typeface="Quattrocento Sans"/>
                <a:sym typeface="Quattrocento Sans"/>
              </a:rPr>
              <a:t>Security risk is there because cookies exist as a text file so any one can open and read user’s information.</a:t>
            </a:r>
            <a:endParaRPr/>
          </a:p>
        </p:txBody>
      </p:sp>
      <p:sp>
        <p:nvSpPr>
          <p:cNvPr id="295" name="Google Shape;295;p33"/>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Using URL Rewriting for Session Management </a:t>
            </a:r>
            <a:endParaRPr/>
          </a:p>
        </p:txBody>
      </p:sp>
      <p:sp>
        <p:nvSpPr>
          <p:cNvPr id="301" name="Google Shape;301;p34"/>
          <p:cNvSpPr txBox="1"/>
          <p:nvPr>
            <p:ph idx="1" type="body"/>
          </p:nvPr>
        </p:nvSpPr>
        <p:spPr>
          <a:xfrm>
            <a:off x="324536" y="1761230"/>
            <a:ext cx="8458855" cy="3197136"/>
          </a:xfrm>
          <a:prstGeom prst="rect">
            <a:avLst/>
          </a:prstGeom>
          <a:noFill/>
          <a:ln>
            <a:noFill/>
          </a:ln>
        </p:spPr>
        <p:txBody>
          <a:bodyPr anchorCtr="0" anchor="t" bIns="45700" lIns="91425" spcFirstLastPara="1" rIns="91425" wrap="square" tIns="45700">
            <a:noAutofit/>
          </a:bodyPr>
          <a:lstStyle/>
          <a:p>
            <a:pPr indent="-171450" lvl="0" marL="171450" rtl="0" algn="l">
              <a:lnSpc>
                <a:spcPct val="150000"/>
              </a:lnSpc>
              <a:spcBef>
                <a:spcPts val="0"/>
              </a:spcBef>
              <a:spcAft>
                <a:spcPts val="0"/>
              </a:spcAft>
              <a:buClr>
                <a:schemeClr val="dk1"/>
              </a:buClr>
              <a:buSzPts val="1600"/>
              <a:buFont typeface="Arial"/>
              <a:buChar char="•"/>
            </a:pPr>
            <a:r>
              <a:rPr lang="en-US" sz="1600">
                <a:solidFill>
                  <a:schemeClr val="dk1"/>
                </a:solidFill>
              </a:rPr>
              <a:t>If the client has </a:t>
            </a:r>
            <a:r>
              <a:rPr b="1" lang="en-US" sz="1600">
                <a:solidFill>
                  <a:schemeClr val="dk1"/>
                </a:solidFill>
              </a:rPr>
              <a:t>disabled cookies in the browser then session management using cookie wont work. </a:t>
            </a:r>
            <a:endParaRPr b="1" sz="1600">
              <a:solidFill>
                <a:schemeClr val="dk1"/>
              </a:solidFill>
            </a:endParaRPr>
          </a:p>
          <a:p>
            <a:pPr indent="-171450" lvl="0" marL="171450" rtl="0" algn="l">
              <a:lnSpc>
                <a:spcPct val="150000"/>
              </a:lnSpc>
              <a:spcBef>
                <a:spcPts val="1380"/>
              </a:spcBef>
              <a:spcAft>
                <a:spcPts val="0"/>
              </a:spcAft>
              <a:buClr>
                <a:schemeClr val="dk1"/>
              </a:buClr>
              <a:buSzPts val="1600"/>
              <a:buFont typeface="Arial"/>
              <a:buChar char="•"/>
            </a:pPr>
            <a:r>
              <a:rPr b="1" lang="en-US" sz="1600">
                <a:solidFill>
                  <a:schemeClr val="dk1"/>
                </a:solidFill>
              </a:rPr>
              <a:t>I</a:t>
            </a:r>
            <a:r>
              <a:rPr lang="en-US" sz="1600">
                <a:solidFill>
                  <a:schemeClr val="dk1"/>
                </a:solidFill>
              </a:rPr>
              <a:t>n that case </a:t>
            </a:r>
            <a:r>
              <a:rPr b="1" lang="en-US" sz="1600">
                <a:solidFill>
                  <a:schemeClr val="dk1"/>
                </a:solidFill>
              </a:rPr>
              <a:t>URL Rewriting can be used as a backup</a:t>
            </a:r>
            <a:r>
              <a:rPr lang="en-US" sz="1600">
                <a:solidFill>
                  <a:schemeClr val="dk1"/>
                </a:solidFill>
              </a:rPr>
              <a:t>. </a:t>
            </a:r>
            <a:endParaRPr sz="1600">
              <a:solidFill>
                <a:schemeClr val="dk1"/>
              </a:solidFill>
            </a:endParaRPr>
          </a:p>
          <a:p>
            <a:pPr indent="-171450" lvl="0" marL="171450" rtl="0" algn="l">
              <a:lnSpc>
                <a:spcPct val="150000"/>
              </a:lnSpc>
              <a:spcBef>
                <a:spcPts val="1380"/>
              </a:spcBef>
              <a:spcAft>
                <a:spcPts val="0"/>
              </a:spcAft>
              <a:buClr>
                <a:schemeClr val="dk1"/>
              </a:buClr>
              <a:buSzPts val="1600"/>
              <a:buFont typeface="Arial"/>
              <a:buChar char="•"/>
            </a:pPr>
            <a:r>
              <a:rPr lang="en-US" sz="1600">
                <a:solidFill>
                  <a:schemeClr val="dk1"/>
                </a:solidFill>
              </a:rPr>
              <a:t> URL rewriting is a way of appending data at the end of URL. </a:t>
            </a:r>
            <a:endParaRPr sz="1600">
              <a:solidFill>
                <a:schemeClr val="dk1"/>
              </a:solidFill>
            </a:endParaRPr>
          </a:p>
          <a:p>
            <a:pPr indent="-171450" lvl="0" marL="171450" rtl="0" algn="l">
              <a:lnSpc>
                <a:spcPct val="150000"/>
              </a:lnSpc>
              <a:spcBef>
                <a:spcPts val="1380"/>
              </a:spcBef>
              <a:spcAft>
                <a:spcPts val="0"/>
              </a:spcAft>
              <a:buClr>
                <a:schemeClr val="dk1"/>
              </a:buClr>
              <a:buSzPts val="1600"/>
              <a:buFont typeface="Arial"/>
              <a:buChar char="•"/>
            </a:pPr>
            <a:r>
              <a:rPr lang="en-US" sz="1600">
                <a:solidFill>
                  <a:schemeClr val="dk1"/>
                </a:solidFill>
              </a:rPr>
              <a:t>Data is appended in </a:t>
            </a:r>
            <a:r>
              <a:rPr b="1" lang="en-US" sz="1600">
                <a:solidFill>
                  <a:schemeClr val="dk1"/>
                </a:solidFill>
              </a:rPr>
              <a:t>name value pair form.</a:t>
            </a:r>
            <a:r>
              <a:rPr lang="en-US" sz="1600">
                <a:solidFill>
                  <a:schemeClr val="dk1"/>
                </a:solidFill>
              </a:rPr>
              <a:t> </a:t>
            </a:r>
            <a:endParaRPr sz="1600">
              <a:solidFill>
                <a:schemeClr val="dk1"/>
              </a:solidFill>
            </a:endParaRPr>
          </a:p>
          <a:p>
            <a:pPr indent="-171450" lvl="0" marL="171450" rtl="0" algn="l">
              <a:lnSpc>
                <a:spcPct val="150000"/>
              </a:lnSpc>
              <a:spcBef>
                <a:spcPts val="1380"/>
              </a:spcBef>
              <a:spcAft>
                <a:spcPts val="0"/>
              </a:spcAft>
              <a:buClr>
                <a:schemeClr val="dk1"/>
              </a:buClr>
              <a:buSzPts val="1600"/>
              <a:buFont typeface="Arial"/>
              <a:buChar char="•"/>
            </a:pPr>
            <a:r>
              <a:rPr lang="en-US" sz="1600">
                <a:solidFill>
                  <a:schemeClr val="dk1"/>
                </a:solidFill>
              </a:rPr>
              <a:t>Multiple parameters can be appended in one URL with name value pairs.</a:t>
            </a:r>
            <a:endParaRPr sz="1600">
              <a:solidFill>
                <a:schemeClr val="dk1"/>
              </a:solidFill>
            </a:endParaRPr>
          </a:p>
          <a:p>
            <a:pPr indent="-171450" lvl="0" marL="171450" rtl="0" algn="l">
              <a:lnSpc>
                <a:spcPct val="150000"/>
              </a:lnSpc>
              <a:spcBef>
                <a:spcPts val="1380"/>
              </a:spcBef>
              <a:spcAft>
                <a:spcPts val="0"/>
              </a:spcAft>
              <a:buClr>
                <a:schemeClr val="dk1"/>
              </a:buClr>
              <a:buSzPts val="1600"/>
              <a:buFont typeface="Arial"/>
              <a:buChar char="•"/>
            </a:pPr>
            <a:r>
              <a:rPr lang="en-US" sz="1600">
                <a:solidFill>
                  <a:schemeClr val="dk1"/>
                </a:solidFill>
              </a:rPr>
              <a:t>Syntax </a:t>
            </a:r>
            <a:endParaRPr sz="1600">
              <a:solidFill>
                <a:schemeClr val="dk1"/>
              </a:solidFill>
            </a:endParaRPr>
          </a:p>
        </p:txBody>
      </p:sp>
      <p:sp>
        <p:nvSpPr>
          <p:cNvPr id="302" name="Google Shape;302;p34"/>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
        <p:nvSpPr>
          <p:cNvPr id="303" name="Google Shape;303;p34"/>
          <p:cNvSpPr txBox="1"/>
          <p:nvPr/>
        </p:nvSpPr>
        <p:spPr>
          <a:xfrm>
            <a:off x="1275010" y="5457304"/>
            <a:ext cx="5872765" cy="40011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Quattrocento Sans"/>
                <a:ea typeface="Quattrocento Sans"/>
                <a:cs typeface="Quattrocento Sans"/>
                <a:sym typeface="Quattrocento Sans"/>
              </a:rPr>
              <a:t>URL?param1=Value1&amp;param2=Value2</a:t>
            </a:r>
            <a:endParaRPr b="1" sz="2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5"/>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Reading data from URL  </a:t>
            </a:r>
            <a:endParaRPr b="1"/>
          </a:p>
        </p:txBody>
      </p:sp>
      <p:sp>
        <p:nvSpPr>
          <p:cNvPr id="309" name="Google Shape;309;p35"/>
          <p:cNvSpPr txBox="1"/>
          <p:nvPr>
            <p:ph idx="1" type="body"/>
          </p:nvPr>
        </p:nvSpPr>
        <p:spPr>
          <a:xfrm>
            <a:off x="324536" y="1761230"/>
            <a:ext cx="8458855" cy="1136516"/>
          </a:xfrm>
          <a:prstGeom prst="rect">
            <a:avLst/>
          </a:prstGeom>
          <a:noFill/>
          <a:ln>
            <a:noFill/>
          </a:ln>
        </p:spPr>
        <p:txBody>
          <a:bodyPr anchorCtr="0" anchor="t" bIns="45700" lIns="91425" spcFirstLastPara="1" rIns="91425" wrap="square" tIns="45700">
            <a:noAutofit/>
          </a:bodyPr>
          <a:lstStyle/>
          <a:p>
            <a:pPr indent="-171450" lvl="0" marL="171450" rtl="0" algn="l">
              <a:lnSpc>
                <a:spcPct val="150000"/>
              </a:lnSpc>
              <a:spcBef>
                <a:spcPts val="0"/>
              </a:spcBef>
              <a:spcAft>
                <a:spcPts val="0"/>
              </a:spcAft>
              <a:buClr>
                <a:schemeClr val="dk1"/>
              </a:buClr>
              <a:buSzPts val="2000"/>
              <a:buFont typeface="Arial"/>
              <a:buChar char="•"/>
            </a:pPr>
            <a:r>
              <a:rPr b="1" lang="en-US" sz="2000">
                <a:solidFill>
                  <a:schemeClr val="dk1"/>
                </a:solidFill>
              </a:rPr>
              <a:t>getParameter() </a:t>
            </a:r>
            <a:r>
              <a:rPr lang="en-US" sz="2000">
                <a:solidFill>
                  <a:schemeClr val="dk1"/>
                </a:solidFill>
              </a:rPr>
              <a:t>method is used to get parameter value from url in servlet.</a:t>
            </a:r>
            <a:endParaRPr/>
          </a:p>
          <a:p>
            <a:pPr indent="-171450" lvl="0" marL="171450" rtl="0" algn="l">
              <a:lnSpc>
                <a:spcPct val="150000"/>
              </a:lnSpc>
              <a:spcBef>
                <a:spcPts val="1500"/>
              </a:spcBef>
              <a:spcAft>
                <a:spcPts val="0"/>
              </a:spcAft>
              <a:buClr>
                <a:schemeClr val="dk1"/>
              </a:buClr>
              <a:buSzPts val="2000"/>
              <a:buFont typeface="Arial"/>
              <a:buChar char="•"/>
            </a:pPr>
            <a:r>
              <a:rPr lang="en-US" sz="2000">
                <a:solidFill>
                  <a:schemeClr val="dk1"/>
                </a:solidFill>
              </a:rPr>
              <a:t>Syntax </a:t>
            </a:r>
            <a:endParaRPr sz="2000">
              <a:solidFill>
                <a:schemeClr val="dk1"/>
              </a:solidFill>
            </a:endParaRPr>
          </a:p>
        </p:txBody>
      </p:sp>
      <p:sp>
        <p:nvSpPr>
          <p:cNvPr id="310" name="Google Shape;310;p35"/>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
        <p:nvSpPr>
          <p:cNvPr id="311" name="Google Shape;311;p35"/>
          <p:cNvSpPr txBox="1"/>
          <p:nvPr/>
        </p:nvSpPr>
        <p:spPr>
          <a:xfrm>
            <a:off x="1107584" y="3919596"/>
            <a:ext cx="6465193" cy="40011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Quattrocento Sans"/>
                <a:ea typeface="Quattrocento Sans"/>
                <a:cs typeface="Quattrocento Sans"/>
                <a:sym typeface="Quattrocento Sans"/>
              </a:rPr>
              <a:t>String value = request.getParameter(“fieldName”);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Advantage &amp; Disadvantages</a:t>
            </a:r>
            <a:endParaRPr b="1"/>
          </a:p>
        </p:txBody>
      </p:sp>
      <p:graphicFrame>
        <p:nvGraphicFramePr>
          <p:cNvPr id="317" name="Google Shape;317;p36"/>
          <p:cNvGraphicFramePr/>
          <p:nvPr/>
        </p:nvGraphicFramePr>
        <p:xfrm>
          <a:off x="453326" y="1834881"/>
          <a:ext cx="3000000" cy="3000000"/>
        </p:xfrm>
        <a:graphic>
          <a:graphicData uri="http://schemas.openxmlformats.org/drawingml/2006/table">
            <a:tbl>
              <a:tblPr bandRow="1" firstRow="1">
                <a:noFill/>
                <a:tableStyleId>{9D7FC913-3B7D-4FB2-9A55-1F1922EC734D}</a:tableStyleId>
              </a:tblPr>
              <a:tblGrid>
                <a:gridCol w="4099775"/>
                <a:gridCol w="4099775"/>
              </a:tblGrid>
              <a:tr h="643375">
                <a:tc>
                  <a:txBody>
                    <a:bodyPr/>
                    <a:lstStyle/>
                    <a:p>
                      <a:pPr indent="0" lvl="0" marL="0" marR="0" rtl="0" algn="ctr">
                        <a:lnSpc>
                          <a:spcPct val="100000"/>
                        </a:lnSpc>
                        <a:spcBef>
                          <a:spcPts val="0"/>
                        </a:spcBef>
                        <a:spcAft>
                          <a:spcPts val="0"/>
                        </a:spcAft>
                        <a:buClr>
                          <a:schemeClr val="lt1"/>
                        </a:buClr>
                        <a:buSzPts val="1800"/>
                        <a:buFont typeface="Quattrocento Sans"/>
                        <a:buNone/>
                      </a:pPr>
                      <a:r>
                        <a:rPr b="1" i="0" lang="en-US" sz="1800" u="none" cap="none" strike="noStrike">
                          <a:solidFill>
                            <a:schemeClr val="lt1"/>
                          </a:solidFill>
                          <a:latin typeface="Quattrocento Sans"/>
                          <a:ea typeface="Quattrocento Sans"/>
                          <a:cs typeface="Quattrocento Sans"/>
                          <a:sym typeface="Quattrocento Sans"/>
                        </a:rPr>
                        <a:t>Advantages</a:t>
                      </a:r>
                      <a:endParaRPr/>
                    </a:p>
                    <a:p>
                      <a:pPr indent="0" lvl="0" marL="0" marR="0" rtl="0" algn="ctr">
                        <a:spcBef>
                          <a:spcPts val="0"/>
                        </a:spcBef>
                        <a:spcAft>
                          <a:spcPts val="0"/>
                        </a:spcAft>
                        <a:buNone/>
                      </a:pPr>
                      <a:r>
                        <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Quattrocento Sans"/>
                        <a:buNone/>
                      </a:pPr>
                      <a:r>
                        <a:rPr b="1" i="0" lang="en-US" sz="1800" u="none" cap="none" strike="noStrike">
                          <a:solidFill>
                            <a:schemeClr val="lt1"/>
                          </a:solidFill>
                          <a:latin typeface="Quattrocento Sans"/>
                          <a:ea typeface="Quattrocento Sans"/>
                          <a:cs typeface="Quattrocento Sans"/>
                          <a:sym typeface="Quattrocento Sans"/>
                        </a:rPr>
                        <a:t>Disadvantages</a:t>
                      </a:r>
                      <a:endParaRPr/>
                    </a:p>
                    <a:p>
                      <a:pPr indent="0" lvl="0" marL="0" marR="0" rtl="0" algn="ctr">
                        <a:spcBef>
                          <a:spcPts val="0"/>
                        </a:spcBef>
                        <a:spcAft>
                          <a:spcPts val="0"/>
                        </a:spcAft>
                        <a:buNone/>
                      </a:pPr>
                      <a:r>
                        <a:t/>
                      </a:r>
                      <a:endParaRPr b="1" sz="1800" u="none" cap="none" strike="noStrike"/>
                    </a:p>
                  </a:txBody>
                  <a:tcPr marT="45725" marB="45725" marR="91450" marL="91450"/>
                </a:tc>
              </a:tr>
              <a:tr h="2222550">
                <a:tc>
                  <a:txBody>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attrocento Sans"/>
                          <a:ea typeface="Quattrocento Sans"/>
                          <a:cs typeface="Quattrocento Sans"/>
                          <a:sym typeface="Quattrocento Sans"/>
                        </a:rPr>
                        <a:t>As data is appended in the URL it is easy to debug.</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attrocento Sans"/>
                          <a:ea typeface="Quattrocento Sans"/>
                          <a:cs typeface="Quattrocento Sans"/>
                          <a:sym typeface="Quattrocento Sans"/>
                        </a:rPr>
                        <a:t>It is browser independent.</a:t>
                      </a:r>
                      <a:endParaRPr b="0" i="0" sz="1800" u="none" cap="none" strike="noStrike">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Not secure because data is appended in the URL.</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Can’t append large no. of parameters because URL length is limited.</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Data is limited to 2 KB length</a:t>
                      </a:r>
                      <a:endParaRPr b="0" i="0" sz="1800">
                        <a:solidFill>
                          <a:schemeClr val="dk1"/>
                        </a:solidFill>
                        <a:latin typeface="Quattrocento Sans"/>
                        <a:ea typeface="Quattrocento Sans"/>
                        <a:cs typeface="Quattrocento Sans"/>
                        <a:sym typeface="Quattrocento Sans"/>
                      </a:endParaRPr>
                    </a:p>
                  </a:txBody>
                  <a:tcPr marT="45725" marB="45725" marR="91450" marL="91450"/>
                </a:tc>
              </a:tr>
            </a:tbl>
          </a:graphicData>
        </a:graphic>
      </p:graphicFrame>
      <p:sp>
        <p:nvSpPr>
          <p:cNvPr id="318" name="Google Shape;318;p36"/>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Using URL Rewriting for Session Management </a:t>
            </a:r>
            <a:endParaRPr/>
          </a:p>
        </p:txBody>
      </p:sp>
      <p:sp>
        <p:nvSpPr>
          <p:cNvPr id="324" name="Google Shape;324;p37"/>
          <p:cNvSpPr txBox="1"/>
          <p:nvPr>
            <p:ph idx="1" type="body"/>
          </p:nvPr>
        </p:nvSpPr>
        <p:spPr>
          <a:xfrm>
            <a:off x="324537" y="1761230"/>
            <a:ext cx="3629274" cy="4536540"/>
          </a:xfrm>
          <a:prstGeom prst="rect">
            <a:avLst/>
          </a:prstGeom>
          <a:noFill/>
          <a:ln>
            <a:noFill/>
          </a:ln>
        </p:spPr>
        <p:txBody>
          <a:bodyPr anchorCtr="0" anchor="t" bIns="45700" lIns="91425" spcFirstLastPara="1" rIns="91425" wrap="square" tIns="45700">
            <a:noAutofit/>
          </a:bodyPr>
          <a:lstStyle/>
          <a:p>
            <a:pPr indent="-171450" lvl="0" marL="171450" rtl="0" algn="l">
              <a:lnSpc>
                <a:spcPct val="150000"/>
              </a:lnSpc>
              <a:spcBef>
                <a:spcPts val="0"/>
              </a:spcBef>
              <a:spcAft>
                <a:spcPts val="0"/>
              </a:spcAft>
              <a:buClr>
                <a:schemeClr val="dk1"/>
              </a:buClr>
              <a:buSzPts val="1400"/>
              <a:buFont typeface="Arial"/>
              <a:buChar char="•"/>
            </a:pPr>
            <a:r>
              <a:rPr lang="en-US" sz="1400">
                <a:solidFill>
                  <a:schemeClr val="dk1"/>
                </a:solidFill>
              </a:rPr>
              <a:t>When the User clicks on the </a:t>
            </a:r>
            <a:r>
              <a:rPr b="1" lang="en-US" sz="1400">
                <a:solidFill>
                  <a:schemeClr val="dk1"/>
                </a:solidFill>
              </a:rPr>
              <a:t>URL having parameters, the request goes to the Web Container </a:t>
            </a:r>
            <a:r>
              <a:rPr lang="en-US" sz="1400">
                <a:solidFill>
                  <a:schemeClr val="dk1"/>
                </a:solidFill>
              </a:rPr>
              <a:t>with extra bit of information at the end of URL.</a:t>
            </a:r>
            <a:endParaRPr/>
          </a:p>
          <a:p>
            <a:pPr indent="-171450" lvl="0" marL="171450" rtl="0" algn="l">
              <a:lnSpc>
                <a:spcPct val="150000"/>
              </a:lnSpc>
              <a:spcBef>
                <a:spcPts val="1320"/>
              </a:spcBef>
              <a:spcAft>
                <a:spcPts val="0"/>
              </a:spcAft>
              <a:buClr>
                <a:schemeClr val="dk1"/>
              </a:buClr>
              <a:buSzPts val="1400"/>
              <a:buFont typeface="Arial"/>
              <a:buChar char="•"/>
            </a:pPr>
            <a:r>
              <a:rPr lang="en-US" sz="1400">
                <a:solidFill>
                  <a:schemeClr val="dk1"/>
                </a:solidFill>
              </a:rPr>
              <a:t>The Web Container will fetch the extra part of the requested URL and use it for session management.</a:t>
            </a:r>
            <a:endParaRPr/>
          </a:p>
          <a:p>
            <a:pPr indent="-171450" lvl="0" marL="171450" rtl="0" algn="l">
              <a:lnSpc>
                <a:spcPct val="150000"/>
              </a:lnSpc>
              <a:spcBef>
                <a:spcPts val="1320"/>
              </a:spcBef>
              <a:spcAft>
                <a:spcPts val="0"/>
              </a:spcAft>
              <a:buClr>
                <a:schemeClr val="dk1"/>
              </a:buClr>
              <a:buSzPts val="1400"/>
              <a:buFont typeface="Arial"/>
              <a:buChar char="•"/>
            </a:pPr>
            <a:r>
              <a:rPr lang="en-US" sz="1400">
                <a:solidFill>
                  <a:schemeClr val="dk1"/>
                </a:solidFill>
              </a:rPr>
              <a:t>The </a:t>
            </a:r>
            <a:r>
              <a:rPr b="1" lang="en-US" sz="1400">
                <a:solidFill>
                  <a:schemeClr val="dk1"/>
                </a:solidFill>
              </a:rPr>
              <a:t>getParameter() method is used to get the parameter value at the server side.</a:t>
            </a:r>
            <a:endParaRPr/>
          </a:p>
        </p:txBody>
      </p:sp>
      <p:sp>
        <p:nvSpPr>
          <p:cNvPr id="325" name="Google Shape;325;p37"/>
          <p:cNvSpPr txBox="1"/>
          <p:nvPr/>
        </p:nvSpPr>
        <p:spPr>
          <a:xfrm>
            <a:off x="4714086" y="1877140"/>
            <a:ext cx="3629274" cy="453654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171450" lvl="0" marL="171450" marR="0" rtl="0" algn="l">
              <a:lnSpc>
                <a:spcPct val="150000"/>
              </a:lnSpc>
              <a:spcBef>
                <a:spcPts val="0"/>
              </a:spcBef>
              <a:spcAft>
                <a:spcPts val="0"/>
              </a:spcAft>
              <a:buClr>
                <a:schemeClr val="dk1"/>
              </a:buClr>
              <a:buSzPts val="1400"/>
              <a:buFont typeface="Arial"/>
              <a:buChar char="•"/>
            </a:pPr>
            <a:r>
              <a:rPr b="1" lang="en-US" sz="1400">
                <a:solidFill>
                  <a:schemeClr val="dk1"/>
                </a:solidFill>
                <a:latin typeface="Quattrocento Sans"/>
                <a:ea typeface="Quattrocento Sans"/>
                <a:cs typeface="Quattrocento Sans"/>
                <a:sym typeface="Quattrocento Sans"/>
              </a:rPr>
              <a:t>Index.html</a:t>
            </a:r>
            <a:endParaRPr/>
          </a:p>
          <a:p>
            <a:pPr indent="-171450" lvl="0" marL="171450" marR="0" rtl="0" algn="l">
              <a:lnSpc>
                <a:spcPct val="150000"/>
              </a:lnSpc>
              <a:spcBef>
                <a:spcPts val="1320"/>
              </a:spcBef>
              <a:spcAft>
                <a:spcPts val="0"/>
              </a:spcAft>
              <a:buClr>
                <a:schemeClr val="dk1"/>
              </a:buClr>
              <a:buSzPts val="1400"/>
              <a:buFont typeface="Arial"/>
              <a:buChar char="•"/>
            </a:pPr>
            <a:r>
              <a:rPr b="1" lang="en-US" sz="1400">
                <a:solidFill>
                  <a:schemeClr val="dk1"/>
                </a:solidFill>
                <a:latin typeface="Quattrocento Sans"/>
                <a:ea typeface="Quattrocento Sans"/>
                <a:cs typeface="Quattrocento Sans"/>
                <a:sym typeface="Quattrocento Sans"/>
              </a:rPr>
              <a:t>Web.xml</a:t>
            </a:r>
            <a:endParaRPr/>
          </a:p>
          <a:p>
            <a:pPr indent="-171450" lvl="0" marL="171450" marR="0" rtl="0" algn="l">
              <a:lnSpc>
                <a:spcPct val="150000"/>
              </a:lnSpc>
              <a:spcBef>
                <a:spcPts val="1320"/>
              </a:spcBef>
              <a:spcAft>
                <a:spcPts val="0"/>
              </a:spcAft>
              <a:buClr>
                <a:schemeClr val="dk1"/>
              </a:buClr>
              <a:buSzPts val="1400"/>
              <a:buFont typeface="Arial"/>
              <a:buChar char="•"/>
            </a:pPr>
            <a:r>
              <a:rPr b="1" lang="en-US" sz="1400">
                <a:solidFill>
                  <a:schemeClr val="dk1"/>
                </a:solidFill>
                <a:latin typeface="Quattrocento Sans"/>
                <a:ea typeface="Quattrocento Sans"/>
                <a:cs typeface="Quattrocento Sans"/>
                <a:sym typeface="Quattrocento Sans"/>
              </a:rPr>
              <a:t>Servlet1.java</a:t>
            </a:r>
            <a:endParaRPr/>
          </a:p>
          <a:p>
            <a:pPr indent="-171450" lvl="0" marL="171450" marR="0" rtl="0" algn="l">
              <a:lnSpc>
                <a:spcPct val="150000"/>
              </a:lnSpc>
              <a:spcBef>
                <a:spcPts val="1320"/>
              </a:spcBef>
              <a:spcAft>
                <a:spcPts val="0"/>
              </a:spcAft>
              <a:buClr>
                <a:schemeClr val="dk1"/>
              </a:buClr>
              <a:buSzPts val="1400"/>
              <a:buFont typeface="Arial"/>
              <a:buChar char="•"/>
            </a:pPr>
            <a:r>
              <a:rPr b="1" lang="en-US" sz="1400">
                <a:solidFill>
                  <a:schemeClr val="dk1"/>
                </a:solidFill>
                <a:latin typeface="Quattrocento Sans"/>
                <a:ea typeface="Quattrocento Sans"/>
                <a:cs typeface="Quattrocento Sans"/>
                <a:sym typeface="Quattrocento Sans"/>
              </a:rPr>
              <a:t>Servlet2.java</a:t>
            </a:r>
            <a:endParaRPr/>
          </a:p>
          <a:p>
            <a:pPr indent="-82550" lvl="0" marL="171450" marR="0" rtl="0" algn="l">
              <a:lnSpc>
                <a:spcPct val="150000"/>
              </a:lnSpc>
              <a:spcBef>
                <a:spcPts val="1320"/>
              </a:spcBef>
              <a:spcAft>
                <a:spcPts val="0"/>
              </a:spcAft>
              <a:buClr>
                <a:srgbClr val="7F7F7F"/>
              </a:buClr>
              <a:buSzPts val="1400"/>
              <a:buFont typeface="Arial"/>
              <a:buNone/>
            </a:pPr>
            <a:r>
              <a:t/>
            </a:r>
            <a:endParaRPr b="1" sz="1400">
              <a:solidFill>
                <a:schemeClr val="dk1"/>
              </a:solidFill>
              <a:latin typeface="Quattrocento Sans"/>
              <a:ea typeface="Quattrocento Sans"/>
              <a:cs typeface="Quattrocento Sans"/>
              <a:sym typeface="Quattrocento Sans"/>
            </a:endParaRPr>
          </a:p>
        </p:txBody>
      </p:sp>
      <p:sp>
        <p:nvSpPr>
          <p:cNvPr id="326" name="Google Shape;326;p37"/>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659389" y="193183"/>
            <a:ext cx="2135328" cy="56667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Index.html</a:t>
            </a:r>
            <a:endParaRPr/>
          </a:p>
        </p:txBody>
      </p:sp>
      <p:sp>
        <p:nvSpPr>
          <p:cNvPr id="332" name="Google Shape;332;p38"/>
          <p:cNvSpPr txBox="1"/>
          <p:nvPr>
            <p:ph idx="1" type="body"/>
          </p:nvPr>
        </p:nvSpPr>
        <p:spPr>
          <a:xfrm>
            <a:off x="788175" y="940157"/>
            <a:ext cx="6758843" cy="347729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sz="1800">
                <a:solidFill>
                  <a:schemeClr val="dk1"/>
                </a:solidFill>
              </a:rPr>
              <a:t>&lt;form method="post" action="validate"&gt;</a:t>
            </a:r>
            <a:endParaRPr/>
          </a:p>
          <a:p>
            <a:pPr indent="0" lvl="0" marL="0" rtl="0" algn="l">
              <a:lnSpc>
                <a:spcPct val="100000"/>
              </a:lnSpc>
              <a:spcBef>
                <a:spcPts val="1440"/>
              </a:spcBef>
              <a:spcAft>
                <a:spcPts val="0"/>
              </a:spcAft>
              <a:buClr>
                <a:schemeClr val="dk1"/>
              </a:buClr>
              <a:buSzPts val="1800"/>
              <a:buNone/>
            </a:pPr>
            <a:r>
              <a:rPr lang="en-US" sz="1800">
                <a:solidFill>
                  <a:schemeClr val="dk1"/>
                </a:solidFill>
              </a:rPr>
              <a:t>    Name:&lt;input type="text" name="user" /&gt;&lt;br/&gt;</a:t>
            </a:r>
            <a:endParaRPr/>
          </a:p>
          <a:p>
            <a:pPr indent="0" lvl="0" marL="0" rtl="0" algn="l">
              <a:lnSpc>
                <a:spcPct val="100000"/>
              </a:lnSpc>
              <a:spcBef>
                <a:spcPts val="1440"/>
              </a:spcBef>
              <a:spcAft>
                <a:spcPts val="0"/>
              </a:spcAft>
              <a:buClr>
                <a:schemeClr val="dk1"/>
              </a:buClr>
              <a:buSzPts val="1800"/>
              <a:buNone/>
            </a:pPr>
            <a:r>
              <a:rPr lang="en-US" sz="1800">
                <a:solidFill>
                  <a:schemeClr val="dk1"/>
                </a:solidFill>
              </a:rPr>
              <a:t>    Password:&lt;input type="text" name="pass" &gt;&lt;br/&gt;</a:t>
            </a:r>
            <a:endParaRPr/>
          </a:p>
          <a:p>
            <a:pPr indent="0" lvl="0" marL="0" rtl="0" algn="l">
              <a:lnSpc>
                <a:spcPct val="100000"/>
              </a:lnSpc>
              <a:spcBef>
                <a:spcPts val="1440"/>
              </a:spcBef>
              <a:spcAft>
                <a:spcPts val="0"/>
              </a:spcAft>
              <a:buClr>
                <a:schemeClr val="dk1"/>
              </a:buClr>
              <a:buSzPts val="1800"/>
              <a:buNone/>
            </a:pPr>
            <a:r>
              <a:rPr lang="en-US" sz="1800">
                <a:solidFill>
                  <a:schemeClr val="dk1"/>
                </a:solidFill>
              </a:rPr>
              <a:t>    &lt;input type="submit" value="submit"&gt;</a:t>
            </a:r>
            <a:endParaRPr/>
          </a:p>
          <a:p>
            <a:pPr indent="0" lvl="0" marL="0" rtl="0" algn="l">
              <a:lnSpc>
                <a:spcPct val="100000"/>
              </a:lnSpc>
              <a:spcBef>
                <a:spcPts val="1440"/>
              </a:spcBef>
              <a:spcAft>
                <a:spcPts val="0"/>
              </a:spcAft>
              <a:buClr>
                <a:schemeClr val="dk1"/>
              </a:buClr>
              <a:buSzPts val="1800"/>
              <a:buNone/>
            </a:pPr>
            <a:r>
              <a:rPr lang="en-US" sz="1800">
                <a:solidFill>
                  <a:schemeClr val="dk1"/>
                </a:solidFill>
              </a:rPr>
              <a:t>&lt;/form&gt;</a:t>
            </a:r>
            <a:endParaRPr b="1" sz="1800">
              <a:solidFill>
                <a:schemeClr val="dk1"/>
              </a:solidFill>
            </a:endParaRPr>
          </a:p>
        </p:txBody>
      </p:sp>
      <p:sp>
        <p:nvSpPr>
          <p:cNvPr id="333" name="Google Shape;333;p38"/>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659389" y="193183"/>
            <a:ext cx="2135328" cy="56667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Servlet1.java</a:t>
            </a:r>
            <a:endParaRPr b="1" sz="1400">
              <a:solidFill>
                <a:schemeClr val="dk1"/>
              </a:solidFill>
              <a:latin typeface="Quattrocento Sans"/>
              <a:ea typeface="Quattrocento Sans"/>
              <a:cs typeface="Quattrocento Sans"/>
              <a:sym typeface="Quattrocento Sans"/>
            </a:endParaRPr>
          </a:p>
        </p:txBody>
      </p:sp>
      <p:sp>
        <p:nvSpPr>
          <p:cNvPr id="339" name="Google Shape;339;p39"/>
          <p:cNvSpPr txBox="1"/>
          <p:nvPr>
            <p:ph idx="1" type="body"/>
          </p:nvPr>
        </p:nvSpPr>
        <p:spPr>
          <a:xfrm>
            <a:off x="221506" y="759853"/>
            <a:ext cx="8188398" cy="595004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r>
              <a:rPr lang="en-US" sz="1400">
                <a:solidFill>
                  <a:schemeClr val="dk1"/>
                </a:solidFill>
              </a:rPr>
              <a:t>import java.io.*;</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import javax.servlet.*;</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import javax.servlet.http.*;</a:t>
            </a:r>
            <a:endParaRPr/>
          </a:p>
          <a:p>
            <a:pPr indent="0" lvl="0" marL="0" rtl="0" algn="l">
              <a:lnSpc>
                <a:spcPct val="100000"/>
              </a:lnSpc>
              <a:spcBef>
                <a:spcPts val="420"/>
              </a:spcBef>
              <a:spcAft>
                <a:spcPts val="0"/>
              </a:spcAft>
              <a:buClr>
                <a:srgbClr val="7F7F7F"/>
              </a:buClr>
              <a:buSzPts val="1400"/>
              <a:buNone/>
            </a:pPr>
            <a:r>
              <a:t/>
            </a:r>
            <a:endParaRPr sz="1400">
              <a:solidFill>
                <a:schemeClr val="dk1"/>
              </a:solidFill>
            </a:endParaRPr>
          </a:p>
          <a:p>
            <a:pPr indent="0" lvl="0" marL="0" rtl="0" algn="l">
              <a:lnSpc>
                <a:spcPct val="100000"/>
              </a:lnSpc>
              <a:spcBef>
                <a:spcPts val="420"/>
              </a:spcBef>
              <a:spcAft>
                <a:spcPts val="0"/>
              </a:spcAft>
              <a:buClr>
                <a:schemeClr val="dk1"/>
              </a:buClr>
              <a:buSzPts val="1400"/>
              <a:buNone/>
            </a:pPr>
            <a:r>
              <a:rPr lang="en-US" sz="1400">
                <a:solidFill>
                  <a:schemeClr val="dk1"/>
                </a:solidFill>
              </a:rPr>
              <a:t>public class MyServlet extends HttpServlet {</a:t>
            </a:r>
            <a:endParaRPr/>
          </a:p>
          <a:p>
            <a:pPr indent="0" lvl="0" marL="0" rtl="0" algn="l">
              <a:lnSpc>
                <a:spcPct val="100000"/>
              </a:lnSpc>
              <a:spcBef>
                <a:spcPts val="420"/>
              </a:spcBef>
              <a:spcAft>
                <a:spcPts val="0"/>
              </a:spcAft>
              <a:buClr>
                <a:srgbClr val="7F7F7F"/>
              </a:buClr>
              <a:buSzPts val="1400"/>
              <a:buNone/>
            </a:pPr>
            <a:r>
              <a:t/>
            </a:r>
            <a:endParaRPr sz="1400">
              <a:solidFill>
                <a:schemeClr val="dk1"/>
              </a:solidFill>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protected void doPost(HttpServletRequest request, HttpServletResponse response)</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throws ServletException, IOException {</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response.setContentType("text/html");</a:t>
            </a:r>
            <a:endParaRPr sz="1400">
              <a:solidFill>
                <a:schemeClr val="dk1"/>
              </a:solidFill>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String name = request.getParameter("user");</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String pass = request.getParameter("pass");</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if(pass.equals("1234"))</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response.sendRedirect("First?user_name="+ name);</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    }   </a:t>
            </a:r>
            <a:endParaRPr/>
          </a:p>
          <a:p>
            <a:pPr indent="0" lvl="0" marL="0" rtl="0" algn="l">
              <a:lnSpc>
                <a:spcPct val="100000"/>
              </a:lnSpc>
              <a:spcBef>
                <a:spcPts val="420"/>
              </a:spcBef>
              <a:spcAft>
                <a:spcPts val="0"/>
              </a:spcAft>
              <a:buClr>
                <a:schemeClr val="dk1"/>
              </a:buClr>
              <a:buSzPts val="1400"/>
              <a:buNone/>
            </a:pPr>
            <a:r>
              <a:rPr lang="en-US" sz="1400">
                <a:solidFill>
                  <a:schemeClr val="dk1"/>
                </a:solidFill>
              </a:rPr>
              <a:t>}</a:t>
            </a:r>
            <a:endParaRPr b="1" sz="1400">
              <a:solidFill>
                <a:schemeClr val="dk1"/>
              </a:solidFill>
            </a:endParaRPr>
          </a:p>
        </p:txBody>
      </p:sp>
      <p:sp>
        <p:nvSpPr>
          <p:cNvPr id="340" name="Google Shape;340;p39"/>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659389" y="193183"/>
            <a:ext cx="2135328" cy="56667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400"/>
              <a:buFont typeface="Quattrocento Sans"/>
              <a:buNone/>
            </a:pPr>
            <a:r>
              <a:rPr b="1" lang="en-US" sz="1400">
                <a:solidFill>
                  <a:schemeClr val="dk1"/>
                </a:solidFill>
                <a:latin typeface="Quattrocento Sans"/>
                <a:ea typeface="Quattrocento Sans"/>
                <a:cs typeface="Quattrocento Sans"/>
                <a:sym typeface="Quattrocento Sans"/>
              </a:rPr>
              <a:t>Servlet2.java</a:t>
            </a:r>
            <a:endParaRPr b="1" sz="1400">
              <a:solidFill>
                <a:schemeClr val="dk1"/>
              </a:solidFill>
              <a:latin typeface="Quattrocento Sans"/>
              <a:ea typeface="Quattrocento Sans"/>
              <a:cs typeface="Quattrocento Sans"/>
              <a:sym typeface="Quattrocento Sans"/>
            </a:endParaRPr>
          </a:p>
        </p:txBody>
      </p:sp>
      <p:sp>
        <p:nvSpPr>
          <p:cNvPr id="346" name="Google Shape;346;p40"/>
          <p:cNvSpPr txBox="1"/>
          <p:nvPr>
            <p:ph idx="1" type="body"/>
          </p:nvPr>
        </p:nvSpPr>
        <p:spPr>
          <a:xfrm>
            <a:off x="221506" y="759853"/>
            <a:ext cx="8188398" cy="595004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rPr lang="en-US" sz="1800">
                <a:solidFill>
                  <a:schemeClr val="dk1"/>
                </a:solidFill>
              </a:rPr>
              <a:t>import java.io.*;</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import javax.servlet.*;</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import javax.servlet.http.*;</a:t>
            </a:r>
            <a:endParaRPr/>
          </a:p>
          <a:p>
            <a:pPr indent="0" lvl="0" marL="0" rtl="0" algn="l">
              <a:lnSpc>
                <a:spcPct val="100000"/>
              </a:lnSpc>
              <a:spcBef>
                <a:spcPts val="540"/>
              </a:spcBef>
              <a:spcAft>
                <a:spcPts val="0"/>
              </a:spcAft>
              <a:buClr>
                <a:srgbClr val="7F7F7F"/>
              </a:buClr>
              <a:buSzPts val="1800"/>
              <a:buNone/>
            </a:pPr>
            <a:r>
              <a:t/>
            </a:r>
            <a:endParaRPr sz="1800">
              <a:solidFill>
                <a:schemeClr val="dk1"/>
              </a:solidFill>
            </a:endParaRPr>
          </a:p>
          <a:p>
            <a:pPr indent="0" lvl="0" marL="0" rtl="0" algn="l">
              <a:lnSpc>
                <a:spcPct val="100000"/>
              </a:lnSpc>
              <a:spcBef>
                <a:spcPts val="540"/>
              </a:spcBef>
              <a:spcAft>
                <a:spcPts val="0"/>
              </a:spcAft>
              <a:buClr>
                <a:schemeClr val="dk1"/>
              </a:buClr>
              <a:buSzPts val="1800"/>
              <a:buNone/>
            </a:pPr>
            <a:r>
              <a:rPr lang="en-US" sz="1800">
                <a:solidFill>
                  <a:schemeClr val="dk1"/>
                </a:solidFill>
              </a:rPr>
              <a:t>public class First extends HttpServlet {</a:t>
            </a:r>
            <a:endParaRPr/>
          </a:p>
          <a:p>
            <a:pPr indent="0" lvl="0" marL="0" rtl="0" algn="l">
              <a:lnSpc>
                <a:spcPct val="100000"/>
              </a:lnSpc>
              <a:spcBef>
                <a:spcPts val="540"/>
              </a:spcBef>
              <a:spcAft>
                <a:spcPts val="0"/>
              </a:spcAft>
              <a:buClr>
                <a:srgbClr val="7F7F7F"/>
              </a:buClr>
              <a:buSzPts val="1800"/>
              <a:buNone/>
            </a:pPr>
            <a:r>
              <a:t/>
            </a:r>
            <a:endParaRPr sz="1800">
              <a:solidFill>
                <a:schemeClr val="dk1"/>
              </a:solidFill>
            </a:endParaRPr>
          </a:p>
          <a:p>
            <a:pPr indent="0" lvl="0" marL="0" rtl="0" algn="l">
              <a:lnSpc>
                <a:spcPct val="100000"/>
              </a:lnSpc>
              <a:spcBef>
                <a:spcPts val="540"/>
              </a:spcBef>
              <a:spcAft>
                <a:spcPts val="0"/>
              </a:spcAft>
              <a:buClr>
                <a:schemeClr val="dk1"/>
              </a:buClr>
              <a:buSzPts val="1800"/>
              <a:buNone/>
            </a:pPr>
            <a:r>
              <a:rPr lang="en-US" sz="1800">
                <a:solidFill>
                  <a:schemeClr val="dk1"/>
                </a:solidFill>
              </a:rPr>
              <a:t>  protected void doGet(HttpServletRequest request, HttpServletResponse response)</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            throws ServletException, IOException {</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        response.setContentType("text/html");</a:t>
            </a:r>
            <a:endParaRPr sz="1800">
              <a:solidFill>
                <a:schemeClr val="dk1"/>
              </a:solidFill>
            </a:endParaRPr>
          </a:p>
          <a:p>
            <a:pPr indent="0" lvl="0" marL="0" rtl="0" algn="l">
              <a:lnSpc>
                <a:spcPct val="100000"/>
              </a:lnSpc>
              <a:spcBef>
                <a:spcPts val="540"/>
              </a:spcBef>
              <a:spcAft>
                <a:spcPts val="0"/>
              </a:spcAft>
              <a:buClr>
                <a:schemeClr val="dk1"/>
              </a:buClr>
              <a:buSzPts val="1800"/>
              <a:buNone/>
            </a:pPr>
            <a:r>
              <a:rPr lang="en-US" sz="1800">
                <a:solidFill>
                  <a:schemeClr val="dk1"/>
                </a:solidFill>
              </a:rPr>
              <a:t>        PrintWriter out = response.getWriter();</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        String user = request.getParameter("user_name");</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        out.println("Welcome "+user);</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    }</a:t>
            </a:r>
            <a:endParaRPr/>
          </a:p>
          <a:p>
            <a:pPr indent="0" lvl="0" marL="0" rtl="0" algn="l">
              <a:lnSpc>
                <a:spcPct val="100000"/>
              </a:lnSpc>
              <a:spcBef>
                <a:spcPts val="540"/>
              </a:spcBef>
              <a:spcAft>
                <a:spcPts val="0"/>
              </a:spcAft>
              <a:buClr>
                <a:schemeClr val="dk1"/>
              </a:buClr>
              <a:buSzPts val="1800"/>
              <a:buNone/>
            </a:pPr>
            <a:r>
              <a:rPr lang="en-US" sz="1800">
                <a:solidFill>
                  <a:schemeClr val="dk1"/>
                </a:solidFill>
              </a:rPr>
              <a:t>}</a:t>
            </a:r>
            <a:endParaRPr b="1" sz="1800">
              <a:solidFill>
                <a:schemeClr val="dk1"/>
              </a:solidFill>
            </a:endParaRPr>
          </a:p>
        </p:txBody>
      </p:sp>
      <p:sp>
        <p:nvSpPr>
          <p:cNvPr id="347" name="Google Shape;347;p40"/>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Hidden Form Field for Session Management</a:t>
            </a:r>
            <a:endParaRPr b="1"/>
          </a:p>
        </p:txBody>
      </p:sp>
      <p:sp>
        <p:nvSpPr>
          <p:cNvPr id="353" name="Google Shape;353;p41"/>
          <p:cNvSpPr txBox="1"/>
          <p:nvPr>
            <p:ph idx="1" type="body"/>
          </p:nvPr>
        </p:nvSpPr>
        <p:spPr>
          <a:xfrm>
            <a:off x="167427" y="1568047"/>
            <a:ext cx="8347924" cy="1226668"/>
          </a:xfrm>
          <a:prstGeom prst="rect">
            <a:avLst/>
          </a:prstGeom>
          <a:noFill/>
          <a:ln>
            <a:noFill/>
          </a:ln>
        </p:spPr>
        <p:txBody>
          <a:bodyPr anchorCtr="0" anchor="t" bIns="45700" lIns="91425" spcFirstLastPara="1" rIns="91425" wrap="square" tIns="45700">
            <a:normAutofit fontScale="92500" lnSpcReduction="20000"/>
          </a:bodyPr>
          <a:lstStyle/>
          <a:p>
            <a:pPr indent="-171450" lvl="0" marL="171450" rtl="0" algn="just">
              <a:lnSpc>
                <a:spcPct val="150000"/>
              </a:lnSpc>
              <a:spcBef>
                <a:spcPts val="0"/>
              </a:spcBef>
              <a:spcAft>
                <a:spcPts val="0"/>
              </a:spcAft>
              <a:buClr>
                <a:schemeClr val="dk1"/>
              </a:buClr>
              <a:buSzPct val="100000"/>
              <a:buFont typeface="Arial"/>
              <a:buChar char="•"/>
            </a:pPr>
            <a:r>
              <a:rPr lang="en-US" sz="1600">
                <a:solidFill>
                  <a:schemeClr val="dk1"/>
                </a:solidFill>
              </a:rPr>
              <a:t>Hidden form field can also be used to store session information for a particular client. </a:t>
            </a:r>
            <a:endParaRPr sz="1600">
              <a:solidFill>
                <a:schemeClr val="dk1"/>
              </a:solidFill>
            </a:endParaRPr>
          </a:p>
          <a:p>
            <a:pPr indent="-171450" lvl="0" marL="171450" rtl="0" algn="just">
              <a:lnSpc>
                <a:spcPct val="150000"/>
              </a:lnSpc>
              <a:spcBef>
                <a:spcPts val="1344"/>
              </a:spcBef>
              <a:spcAft>
                <a:spcPts val="0"/>
              </a:spcAft>
              <a:buClr>
                <a:schemeClr val="dk1"/>
              </a:buClr>
              <a:buSzPct val="100000"/>
              <a:buFont typeface="Arial"/>
              <a:buChar char="•"/>
            </a:pPr>
            <a:r>
              <a:rPr lang="en-US" sz="1600">
                <a:solidFill>
                  <a:schemeClr val="dk1"/>
                </a:solidFill>
              </a:rPr>
              <a:t>In this case user </a:t>
            </a:r>
            <a:r>
              <a:rPr b="1" lang="en-US" sz="1600">
                <a:solidFill>
                  <a:schemeClr val="dk1"/>
                </a:solidFill>
              </a:rPr>
              <a:t>information is stored in hidden field value </a:t>
            </a:r>
            <a:r>
              <a:rPr lang="en-US" sz="1600">
                <a:solidFill>
                  <a:schemeClr val="dk1"/>
                </a:solidFill>
              </a:rPr>
              <a:t>and retrieved from another servlet.</a:t>
            </a:r>
            <a:endParaRPr/>
          </a:p>
        </p:txBody>
      </p:sp>
      <p:graphicFrame>
        <p:nvGraphicFramePr>
          <p:cNvPr id="354" name="Google Shape;354;p41"/>
          <p:cNvGraphicFramePr/>
          <p:nvPr/>
        </p:nvGraphicFramePr>
        <p:xfrm>
          <a:off x="558083" y="3032616"/>
          <a:ext cx="3000000" cy="3000000"/>
        </p:xfrm>
        <a:graphic>
          <a:graphicData uri="http://schemas.openxmlformats.org/drawingml/2006/table">
            <a:tbl>
              <a:tblPr bandRow="1" firstRow="1">
                <a:noFill/>
                <a:tableStyleId>{9D7FC913-3B7D-4FB2-9A55-1F1922EC734D}</a:tableStyleId>
              </a:tblPr>
              <a:tblGrid>
                <a:gridCol w="4099775"/>
                <a:gridCol w="4099775"/>
              </a:tblGrid>
              <a:tr h="643375">
                <a:tc>
                  <a:txBody>
                    <a:bodyPr/>
                    <a:lstStyle/>
                    <a:p>
                      <a:pPr indent="0" lvl="0" marL="0" marR="0" rtl="0" algn="ctr">
                        <a:lnSpc>
                          <a:spcPct val="100000"/>
                        </a:lnSpc>
                        <a:spcBef>
                          <a:spcPts val="0"/>
                        </a:spcBef>
                        <a:spcAft>
                          <a:spcPts val="0"/>
                        </a:spcAft>
                        <a:buClr>
                          <a:schemeClr val="lt1"/>
                        </a:buClr>
                        <a:buSzPts val="1800"/>
                        <a:buFont typeface="Quattrocento Sans"/>
                        <a:buNone/>
                      </a:pPr>
                      <a:r>
                        <a:rPr b="1" i="0" lang="en-US" sz="1800">
                          <a:solidFill>
                            <a:schemeClr val="lt1"/>
                          </a:solidFill>
                          <a:latin typeface="Quattrocento Sans"/>
                          <a:ea typeface="Quattrocento Sans"/>
                          <a:cs typeface="Quattrocento Sans"/>
                          <a:sym typeface="Quattrocento Sans"/>
                        </a:rPr>
                        <a:t>Advantages</a:t>
                      </a:r>
                      <a:endParaRPr/>
                    </a:p>
                    <a:p>
                      <a:pPr indent="0" lvl="0" marL="0" marR="0" rtl="0" algn="ctr">
                        <a:spcBef>
                          <a:spcPts val="0"/>
                        </a:spcBef>
                        <a:spcAft>
                          <a:spcPts val="0"/>
                        </a:spcAft>
                        <a:buNone/>
                      </a:pPr>
                      <a:r>
                        <a:t/>
                      </a:r>
                      <a:endParaRPr b="1" sz="1800"/>
                    </a:p>
                  </a:txBody>
                  <a:tcPr marT="45725" marB="45725" marR="91450" marL="91450"/>
                </a:tc>
                <a:tc>
                  <a:txBody>
                    <a:bodyPr/>
                    <a:lstStyle/>
                    <a:p>
                      <a:pPr indent="0" lvl="0" marL="0" marR="0" rtl="0" algn="ctr">
                        <a:lnSpc>
                          <a:spcPct val="100000"/>
                        </a:lnSpc>
                        <a:spcBef>
                          <a:spcPts val="0"/>
                        </a:spcBef>
                        <a:spcAft>
                          <a:spcPts val="0"/>
                        </a:spcAft>
                        <a:buClr>
                          <a:schemeClr val="lt1"/>
                        </a:buClr>
                        <a:buSzPts val="1800"/>
                        <a:buFont typeface="Quattrocento Sans"/>
                        <a:buNone/>
                      </a:pPr>
                      <a:r>
                        <a:rPr b="1" i="0" lang="en-US" sz="1800">
                          <a:solidFill>
                            <a:schemeClr val="lt1"/>
                          </a:solidFill>
                          <a:latin typeface="Quattrocento Sans"/>
                          <a:ea typeface="Quattrocento Sans"/>
                          <a:cs typeface="Quattrocento Sans"/>
                          <a:sym typeface="Quattrocento Sans"/>
                        </a:rPr>
                        <a:t>Disadvantages</a:t>
                      </a:r>
                      <a:endParaRPr/>
                    </a:p>
                    <a:p>
                      <a:pPr indent="0" lvl="0" marL="0" marR="0" rtl="0" algn="ctr">
                        <a:spcBef>
                          <a:spcPts val="0"/>
                        </a:spcBef>
                        <a:spcAft>
                          <a:spcPts val="0"/>
                        </a:spcAft>
                        <a:buNone/>
                      </a:pPr>
                      <a:r>
                        <a:t/>
                      </a:r>
                      <a:endParaRPr b="1" sz="1800"/>
                    </a:p>
                  </a:txBody>
                  <a:tcPr marT="45725" marB="45725" marR="91450" marL="91450"/>
                </a:tc>
              </a:tr>
              <a:tr h="2222550">
                <a:tc>
                  <a:txBody>
                    <a:bodyPr/>
                    <a:lstStyle/>
                    <a:p>
                      <a:pPr indent="-285750" lvl="0" marL="285750" marR="0" rtl="0" algn="l">
                        <a:spcBef>
                          <a:spcPts val="0"/>
                        </a:spcBef>
                        <a:spcAft>
                          <a:spcPts val="0"/>
                        </a:spcAft>
                        <a:buClr>
                          <a:schemeClr val="dk1"/>
                        </a:buClr>
                        <a:buSzPts val="1350"/>
                        <a:buFont typeface="Arial"/>
                        <a:buChar char="•"/>
                      </a:pPr>
                      <a:r>
                        <a:rPr b="0" i="0" lang="en-US" sz="1350">
                          <a:solidFill>
                            <a:schemeClr val="dk1"/>
                          </a:solidFill>
                          <a:latin typeface="Quattrocento Sans"/>
                          <a:ea typeface="Quattrocento Sans"/>
                          <a:cs typeface="Quattrocento Sans"/>
                          <a:sym typeface="Quattrocento Sans"/>
                        </a:rPr>
                        <a:t> </a:t>
                      </a:r>
                      <a:r>
                        <a:rPr b="0" i="0" lang="en-US" sz="1800">
                          <a:solidFill>
                            <a:schemeClr val="dk1"/>
                          </a:solidFill>
                          <a:latin typeface="Quattrocento Sans"/>
                          <a:ea typeface="Quattrocento Sans"/>
                          <a:cs typeface="Quattrocento Sans"/>
                          <a:sym typeface="Quattrocento Sans"/>
                        </a:rPr>
                        <a:t>All browsers support hidden fields.</a:t>
                      </a:r>
                      <a:br>
                        <a:rPr b="0" i="0" lang="en-US" sz="1800">
                          <a:solidFill>
                            <a:schemeClr val="dk1"/>
                          </a:solidFill>
                          <a:latin typeface="Quattrocento Sans"/>
                          <a:ea typeface="Quattrocento Sans"/>
                          <a:cs typeface="Quattrocento Sans"/>
                          <a:sym typeface="Quattrocento Sans"/>
                        </a:rPr>
                      </a:br>
                      <a:r>
                        <a:rPr b="0" i="0" lang="en-US" sz="1800">
                          <a:solidFill>
                            <a:schemeClr val="dk1"/>
                          </a:solidFill>
                          <a:latin typeface="Quattrocento Sans"/>
                          <a:ea typeface="Quattrocento Sans"/>
                          <a:cs typeface="Quattrocento Sans"/>
                          <a:sym typeface="Quattrocento Sans"/>
                        </a:rPr>
                        <a:t> </a:t>
                      </a:r>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Inserting a simple HTML Input field of type hidden is required. </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Easier to implement.</a:t>
                      </a:r>
                      <a:endParaRPr/>
                    </a:p>
                    <a:p>
                      <a:pPr indent="0" lvl="0" marL="0" marR="0" rtl="0" algn="l">
                        <a:spcBef>
                          <a:spcPts val="0"/>
                        </a:spcBef>
                        <a:spcAft>
                          <a:spcPts val="0"/>
                        </a:spcAft>
                        <a:buNone/>
                      </a:pPr>
                      <a:r>
                        <a:t/>
                      </a:r>
                      <a:endParaRPr sz="1800"/>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Not secure</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Only work in case of form submission.</a:t>
                      </a:r>
                      <a:endParaRPr/>
                    </a:p>
                    <a:p>
                      <a:pPr indent="-171450" lvl="0" marL="285750" marR="0" rtl="0" algn="l">
                        <a:spcBef>
                          <a:spcPts val="0"/>
                        </a:spcBef>
                        <a:spcAft>
                          <a:spcPts val="0"/>
                        </a:spcAft>
                        <a:buClr>
                          <a:schemeClr val="dk1"/>
                        </a:buClr>
                        <a:buSzPts val="1800"/>
                        <a:buFont typeface="Arial"/>
                        <a:buNone/>
                      </a:pPr>
                      <a:r>
                        <a:t/>
                      </a:r>
                      <a:endParaRPr b="0" i="0" sz="1800">
                        <a:solidFill>
                          <a:schemeClr val="dk1"/>
                        </a:solidFill>
                        <a:latin typeface="Quattrocento Sans"/>
                        <a:ea typeface="Quattrocento Sans"/>
                        <a:cs typeface="Quattrocento Sans"/>
                        <a:sym typeface="Quattrocento Sans"/>
                      </a:endParaRPr>
                    </a:p>
                    <a:p>
                      <a:pPr indent="-285750" lvl="0" marL="285750" marR="0" rtl="0" algn="l">
                        <a:spcBef>
                          <a:spcPts val="0"/>
                        </a:spcBef>
                        <a:spcAft>
                          <a:spcPts val="0"/>
                        </a:spcAft>
                        <a:buClr>
                          <a:schemeClr val="dk1"/>
                        </a:buClr>
                        <a:buSzPts val="1800"/>
                        <a:buFont typeface="Arial"/>
                        <a:buChar char="•"/>
                      </a:pPr>
                      <a:r>
                        <a:rPr b="0" i="0" lang="en-US" sz="1800">
                          <a:solidFill>
                            <a:schemeClr val="dk1"/>
                          </a:solidFill>
                          <a:latin typeface="Quattrocento Sans"/>
                          <a:ea typeface="Quattrocento Sans"/>
                          <a:cs typeface="Quattrocento Sans"/>
                          <a:sym typeface="Quattrocento Sans"/>
                        </a:rPr>
                        <a:t>Extra form submission is required on every page. This is a big overhead.</a:t>
                      </a:r>
                      <a:endParaRPr sz="1800"/>
                    </a:p>
                  </a:txBody>
                  <a:tcPr marT="45725" marB="45725" marR="91450" marL="91450"/>
                </a:tc>
              </a:tr>
            </a:tbl>
          </a:graphicData>
        </a:graphic>
      </p:graphicFrame>
      <p:sp>
        <p:nvSpPr>
          <p:cNvPr id="355" name="Google Shape;355;p41"/>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HTTPSession</a:t>
            </a:r>
            <a:endParaRPr b="1"/>
          </a:p>
        </p:txBody>
      </p:sp>
      <p:sp>
        <p:nvSpPr>
          <p:cNvPr id="122" name="Google Shape;122;p15"/>
          <p:cNvSpPr txBox="1"/>
          <p:nvPr>
            <p:ph idx="1" type="body"/>
          </p:nvPr>
        </p:nvSpPr>
        <p:spPr>
          <a:xfrm>
            <a:off x="5389536" y="1729544"/>
            <a:ext cx="3125815"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150000"/>
              </a:lnSpc>
              <a:spcBef>
                <a:spcPts val="0"/>
              </a:spcBef>
              <a:spcAft>
                <a:spcPts val="0"/>
              </a:spcAft>
              <a:buClr>
                <a:schemeClr val="dk1"/>
              </a:buClr>
              <a:buSzPts val="1200"/>
              <a:buFont typeface="Arial"/>
              <a:buChar char="•"/>
            </a:pPr>
            <a:r>
              <a:rPr lang="en-US">
                <a:solidFill>
                  <a:schemeClr val="dk1"/>
                </a:solidFill>
              </a:rPr>
              <a:t>On client's first request, the </a:t>
            </a:r>
            <a:r>
              <a:rPr b="1" lang="en-US">
                <a:solidFill>
                  <a:schemeClr val="dk1"/>
                </a:solidFill>
              </a:rPr>
              <a:t>Web Container</a:t>
            </a:r>
            <a:r>
              <a:rPr lang="en-US">
                <a:solidFill>
                  <a:schemeClr val="dk1"/>
                </a:solidFill>
              </a:rPr>
              <a:t> generates a unique session ID and gives it back to the client with response. This is a temporary session created by web container.</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The client sends back the session ID with each request. Making it easier for the web container to identify where the request is coming from.</a:t>
            </a:r>
            <a:endParaRPr/>
          </a:p>
          <a:p>
            <a:pPr indent="-171450" lvl="0" marL="171450" rtl="0" algn="just">
              <a:lnSpc>
                <a:spcPct val="150000"/>
              </a:lnSpc>
              <a:spcBef>
                <a:spcPts val="1260"/>
              </a:spcBef>
              <a:spcAft>
                <a:spcPts val="0"/>
              </a:spcAft>
              <a:buClr>
                <a:schemeClr val="dk1"/>
              </a:buClr>
              <a:buSzPts val="1200"/>
              <a:buFont typeface="Arial"/>
              <a:buChar char="•"/>
            </a:pPr>
            <a:r>
              <a:rPr lang="en-US">
                <a:solidFill>
                  <a:schemeClr val="dk1"/>
                </a:solidFill>
              </a:rPr>
              <a:t>The </a:t>
            </a:r>
            <a:r>
              <a:rPr b="1" lang="en-US">
                <a:solidFill>
                  <a:schemeClr val="dk1"/>
                </a:solidFill>
              </a:rPr>
              <a:t>Web Container</a:t>
            </a:r>
            <a:r>
              <a:rPr lang="en-US">
                <a:solidFill>
                  <a:schemeClr val="dk1"/>
                </a:solidFill>
              </a:rPr>
              <a:t> uses this ID, finds the matching session with the ID and associates the session with the request</a:t>
            </a:r>
            <a:br>
              <a:rPr lang="en-US">
                <a:solidFill>
                  <a:schemeClr val="dk1"/>
                </a:solidFill>
              </a:rPr>
            </a:br>
            <a:endParaRPr>
              <a:solidFill>
                <a:schemeClr val="dk1"/>
              </a:solidFill>
            </a:endParaRPr>
          </a:p>
        </p:txBody>
      </p:sp>
      <p:pic>
        <p:nvPicPr>
          <p:cNvPr id="123" name="Google Shape;123;p15"/>
          <p:cNvPicPr preferRelativeResize="0"/>
          <p:nvPr/>
        </p:nvPicPr>
        <p:blipFill rotWithShape="1">
          <a:blip r:embed="rId3">
            <a:alphaModFix/>
          </a:blip>
          <a:srcRect b="0" l="0" r="0" t="0"/>
          <a:stretch/>
        </p:blipFill>
        <p:spPr>
          <a:xfrm>
            <a:off x="453326" y="2296318"/>
            <a:ext cx="4700565" cy="2691317"/>
          </a:xfrm>
          <a:prstGeom prst="rect">
            <a:avLst/>
          </a:prstGeom>
          <a:noFill/>
          <a:ln cap="flat" cmpd="sng" w="9525">
            <a:solidFill>
              <a:schemeClr val="dk1"/>
            </a:solidFill>
            <a:prstDash val="solid"/>
            <a:round/>
            <a:headEnd len="sm" w="sm" type="none"/>
            <a:tailEnd len="sm" w="sm" type="none"/>
          </a:ln>
        </p:spPr>
      </p:pic>
      <p:sp>
        <p:nvSpPr>
          <p:cNvPr id="124" name="Google Shape;124;p15"/>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Example: Hidden Form Field </a:t>
            </a:r>
            <a:endParaRPr/>
          </a:p>
        </p:txBody>
      </p:sp>
      <p:sp>
        <p:nvSpPr>
          <p:cNvPr id="361" name="Google Shape;361;p42"/>
          <p:cNvSpPr txBox="1"/>
          <p:nvPr>
            <p:ph idx="1" type="body"/>
          </p:nvPr>
        </p:nvSpPr>
        <p:spPr>
          <a:xfrm>
            <a:off x="628652" y="1825625"/>
            <a:ext cx="2719856" cy="29138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800"/>
              <a:buAutoNum type="arabicPeriod"/>
            </a:pPr>
            <a:r>
              <a:rPr lang="en-US" sz="1800">
                <a:solidFill>
                  <a:schemeClr val="dk1"/>
                </a:solidFill>
              </a:rPr>
              <a:t>login.html</a:t>
            </a:r>
            <a:endParaRPr/>
          </a:p>
          <a:p>
            <a:pPr indent="-228600" lvl="0" marL="228600" rtl="0" algn="l">
              <a:lnSpc>
                <a:spcPct val="150000"/>
              </a:lnSpc>
              <a:spcBef>
                <a:spcPts val="1440"/>
              </a:spcBef>
              <a:spcAft>
                <a:spcPts val="0"/>
              </a:spcAft>
              <a:buClr>
                <a:schemeClr val="dk1"/>
              </a:buClr>
              <a:buSzPts val="1800"/>
              <a:buAutoNum type="arabicPeriod"/>
            </a:pPr>
            <a:r>
              <a:rPr lang="en-US" sz="1800">
                <a:solidFill>
                  <a:schemeClr val="dk1"/>
                </a:solidFill>
              </a:rPr>
              <a:t>SetHiddenField.java</a:t>
            </a:r>
            <a:endParaRPr/>
          </a:p>
          <a:p>
            <a:pPr indent="-228600" lvl="0" marL="228600" rtl="0" algn="l">
              <a:lnSpc>
                <a:spcPct val="150000"/>
              </a:lnSpc>
              <a:spcBef>
                <a:spcPts val="1440"/>
              </a:spcBef>
              <a:spcAft>
                <a:spcPts val="0"/>
              </a:spcAft>
              <a:buClr>
                <a:schemeClr val="dk1"/>
              </a:buClr>
              <a:buSzPts val="1800"/>
              <a:buAutoNum type="arabicPeriod"/>
            </a:pPr>
            <a:r>
              <a:rPr lang="en-US" sz="1800">
                <a:solidFill>
                  <a:schemeClr val="dk1"/>
                </a:solidFill>
              </a:rPr>
              <a:t>GetHiddenFiled.java</a:t>
            </a:r>
            <a:endParaRPr sz="1800">
              <a:solidFill>
                <a:schemeClr val="dk1"/>
              </a:solidFill>
            </a:endParaRPr>
          </a:p>
        </p:txBody>
      </p:sp>
      <p:sp>
        <p:nvSpPr>
          <p:cNvPr id="362" name="Google Shape;362;p42"/>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
        <p:nvSpPr>
          <p:cNvPr id="363" name="Google Shape;363;p42"/>
          <p:cNvSpPr txBox="1"/>
          <p:nvPr/>
        </p:nvSpPr>
        <p:spPr>
          <a:xfrm>
            <a:off x="3486150" y="1825625"/>
            <a:ext cx="5181332" cy="4047141"/>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&lt;form action=</a:t>
            </a:r>
            <a:r>
              <a:rPr i="1" lang="en-US" sz="1400">
                <a:solidFill>
                  <a:schemeClr val="dk1"/>
                </a:solidFill>
                <a:latin typeface="Quattrocento Sans"/>
                <a:ea typeface="Quattrocento Sans"/>
                <a:cs typeface="Quattrocento Sans"/>
                <a:sym typeface="Quattrocento Sans"/>
              </a:rPr>
              <a:t>"SetHiddenField" method="post"&gt;</a:t>
            </a:r>
            <a:endParaRPr/>
          </a:p>
          <a:p>
            <a:pPr indent="0" lvl="0" marL="0" marR="0" rtl="0" algn="l">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Username:&lt;input type=</a:t>
            </a:r>
            <a:r>
              <a:rPr i="1" lang="en-US" sz="1400">
                <a:solidFill>
                  <a:schemeClr val="dk1"/>
                </a:solidFill>
                <a:latin typeface="Quattrocento Sans"/>
                <a:ea typeface="Quattrocento Sans"/>
                <a:cs typeface="Quattrocento Sans"/>
                <a:sym typeface="Quattrocento Sans"/>
              </a:rPr>
              <a:t>"text" name="uname"/&gt;</a:t>
            </a:r>
            <a:endParaRPr/>
          </a:p>
          <a:p>
            <a:pPr indent="0" lvl="0" marL="0" marR="0" rtl="0" algn="l">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&lt;br/&gt;&lt;br/&gt;</a:t>
            </a:r>
            <a:endParaRPr/>
          </a:p>
          <a:p>
            <a:pPr indent="0" lvl="0" marL="0" marR="0" rtl="0" algn="l">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Password:&lt;input type=</a:t>
            </a:r>
            <a:r>
              <a:rPr i="1" lang="en-US" sz="1400">
                <a:solidFill>
                  <a:schemeClr val="dk1"/>
                </a:solidFill>
                <a:latin typeface="Quattrocento Sans"/>
                <a:ea typeface="Quattrocento Sans"/>
                <a:cs typeface="Quattrocento Sans"/>
                <a:sym typeface="Quattrocento Sans"/>
              </a:rPr>
              <a:t>"password" name="password"/&gt;</a:t>
            </a:r>
            <a:endParaRPr/>
          </a:p>
          <a:p>
            <a:pPr indent="0" lvl="0" marL="0" marR="0" rtl="0" algn="l">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&lt;br/&gt;&lt;br/&gt; </a:t>
            </a:r>
            <a:endParaRPr/>
          </a:p>
          <a:p>
            <a:pPr indent="0" lvl="0" marL="0" marR="0" rtl="0" algn="l">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&lt;input type=</a:t>
            </a:r>
            <a:r>
              <a:rPr i="1" lang="en-US" sz="1400">
                <a:solidFill>
                  <a:schemeClr val="dk1"/>
                </a:solidFill>
                <a:latin typeface="Quattrocento Sans"/>
                <a:ea typeface="Quattrocento Sans"/>
                <a:cs typeface="Quattrocento Sans"/>
                <a:sym typeface="Quattrocento Sans"/>
              </a:rPr>
              <a:t>"submit" value="login"/&gt; </a:t>
            </a:r>
            <a:endParaRPr/>
          </a:p>
          <a:p>
            <a:pPr indent="0" lvl="0" marL="0" marR="0" rtl="0" algn="l">
              <a:lnSpc>
                <a:spcPct val="150000"/>
              </a:lnSpc>
              <a:spcBef>
                <a:spcPts val="1320"/>
              </a:spcBef>
              <a:spcAft>
                <a:spcPts val="0"/>
              </a:spcAft>
              <a:buClr>
                <a:schemeClr val="dk1"/>
              </a:buClr>
              <a:buSzPts val="1400"/>
              <a:buFont typeface="Arial"/>
              <a:buNone/>
            </a:pPr>
            <a:r>
              <a:rPr lang="en-US" sz="1400">
                <a:solidFill>
                  <a:schemeClr val="dk1"/>
                </a:solidFill>
                <a:latin typeface="Quattrocento Sans"/>
                <a:ea typeface="Quattrocento Sans"/>
                <a:cs typeface="Quattrocento Sans"/>
                <a:sym typeface="Quattrocento Sans"/>
              </a:rPr>
              <a:t>&lt;/form&gt; </a:t>
            </a:r>
            <a:endParaRPr/>
          </a:p>
        </p:txBody>
      </p:sp>
      <p:sp>
        <p:nvSpPr>
          <p:cNvPr id="364" name="Google Shape;364;p42"/>
          <p:cNvSpPr/>
          <p:nvPr/>
        </p:nvSpPr>
        <p:spPr>
          <a:xfrm>
            <a:off x="5052556" y="1456293"/>
            <a:ext cx="12105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login.html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43"/>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
        <p:nvSpPr>
          <p:cNvPr id="370" name="Google Shape;370;p43"/>
          <p:cNvSpPr txBox="1"/>
          <p:nvPr/>
        </p:nvSpPr>
        <p:spPr>
          <a:xfrm>
            <a:off x="311658" y="615010"/>
            <a:ext cx="8214156" cy="565119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Quattrocento Sans"/>
                <a:ea typeface="Quattrocento Sans"/>
                <a:cs typeface="Quattrocento Sans"/>
                <a:sym typeface="Quattrocento Sans"/>
              </a:rPr>
              <a:t>protected void doPost(HttpServletRequest request, HttpServletResponse response) throws ServletException, IOException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r>
              <a:rPr b="1" lang="en-US" sz="1200">
                <a:solidFill>
                  <a:schemeClr val="dk1"/>
                </a:solidFill>
                <a:latin typeface="Quattrocento Sans"/>
                <a:ea typeface="Quattrocento Sans"/>
                <a:cs typeface="Quattrocento Sans"/>
                <a:sym typeface="Quattrocento Sans"/>
              </a:rPr>
              <a:t>TODO Auto-generated method stub</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doGet(request, response);</a:t>
            </a:r>
            <a:endParaRPr/>
          </a:p>
          <a:p>
            <a:pPr indent="0" lvl="0" marL="0" marR="0" rtl="0" algn="l">
              <a:lnSpc>
                <a:spcPct val="100000"/>
              </a:lnSpc>
              <a:spcBef>
                <a:spcPts val="0"/>
              </a:spcBef>
              <a:spcAft>
                <a:spcPts val="0"/>
              </a:spcAft>
              <a:buClr>
                <a:srgbClr val="7F7F7F"/>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response.setContentType("text/html");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PrintWriter out = response.getWriter();</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String username = request.getParameter("uname");</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String password = request.getParameter("password");</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r>
              <a:rPr b="1" lang="en-US" sz="1200">
                <a:solidFill>
                  <a:schemeClr val="dk1"/>
                </a:solidFill>
                <a:latin typeface="Quattrocento Sans"/>
                <a:ea typeface="Quattrocento Sans"/>
                <a:cs typeface="Quattrocento Sans"/>
                <a:sym typeface="Quattrocento Sans"/>
              </a:rPr>
              <a:t>if(username == null || username.equals("") || </a:t>
            </a:r>
            <a:r>
              <a:rPr lang="en-US" sz="1200">
                <a:solidFill>
                  <a:schemeClr val="dk1"/>
                </a:solidFill>
                <a:latin typeface="Quattrocento Sans"/>
                <a:ea typeface="Quattrocento Sans"/>
                <a:cs typeface="Quattrocento Sans"/>
                <a:sym typeface="Quattrocento Sans"/>
              </a:rPr>
              <a:t> password == </a:t>
            </a:r>
            <a:r>
              <a:rPr b="1" lang="en-US" sz="1200">
                <a:solidFill>
                  <a:schemeClr val="dk1"/>
                </a:solidFill>
                <a:latin typeface="Quattrocento Sans"/>
                <a:ea typeface="Quattrocento Sans"/>
                <a:cs typeface="Quattrocento Sans"/>
                <a:sym typeface="Quattrocento Sans"/>
              </a:rPr>
              <a:t>null || password.equals(""))</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out.print("Please enter both username " +     “ and password. &lt;br/&gt;&lt;br/&gt;");</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RequestDispatcher rd = request.getRequestDispatcher("/Login.html");</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rd.include(request, response);</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r>
              <a:rPr b="1" lang="en-US" sz="1200">
                <a:solidFill>
                  <a:schemeClr val="dk1"/>
                </a:solidFill>
                <a:latin typeface="Quattrocento Sans"/>
                <a:ea typeface="Quattrocento Sans"/>
                <a:cs typeface="Quattrocento Sans"/>
                <a:sym typeface="Quattrocento Sans"/>
              </a:rPr>
              <a:t>else if(username.equals("admin") &amp;&amp; password.equals("123"))</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out.println("Logged in successfully.&lt;br/&gt;");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out.println("Click on the below button to Read Hidden Field");</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out.print("&lt;form action='GetHiddenField'" + " method='POST'&gt;");</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out.print("&lt;input type='hidden' name='username'   value= 'username'&gt;");</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out.print("&lt;input type='hidden' name='password'  value='password'&gt;");</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out.print("&lt;input type='submit' value='Read Values'&gt;");  </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out.print("&lt;/form&gt;");</a:t>
            </a:r>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out.close();</a:t>
            </a:r>
            <a:endParaRPr/>
          </a:p>
          <a:p>
            <a:pPr indent="0" lvl="0" marL="0" marR="0" rtl="0" algn="l">
              <a:lnSpc>
                <a:spcPct val="100000"/>
              </a:lnSpc>
              <a:spcBef>
                <a:spcPts val="0"/>
              </a:spcBef>
              <a:spcAft>
                <a:spcPts val="0"/>
              </a:spcAft>
              <a:buClr>
                <a:srgbClr val="7F7F7F"/>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 </a:t>
            </a:r>
            <a:endParaRPr sz="1200">
              <a:solidFill>
                <a:schemeClr val="dk1"/>
              </a:solidFill>
              <a:latin typeface="Quattrocento Sans"/>
              <a:ea typeface="Quattrocento Sans"/>
              <a:cs typeface="Quattrocento Sans"/>
              <a:sym typeface="Quattrocento Sans"/>
            </a:endParaRPr>
          </a:p>
        </p:txBody>
      </p:sp>
      <p:sp>
        <p:nvSpPr>
          <p:cNvPr id="371" name="Google Shape;371;p43"/>
          <p:cNvSpPr/>
          <p:nvPr/>
        </p:nvSpPr>
        <p:spPr>
          <a:xfrm>
            <a:off x="3486150" y="155526"/>
            <a:ext cx="233724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Quattrocento Sans"/>
                <a:ea typeface="Quattrocento Sans"/>
                <a:cs typeface="Quattrocento Sans"/>
                <a:sym typeface="Quattrocento Sans"/>
              </a:rPr>
              <a:t>SetHiddenField.java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44"/>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
        <p:nvSpPr>
          <p:cNvPr id="377" name="Google Shape;377;p44"/>
          <p:cNvSpPr txBox="1"/>
          <p:nvPr/>
        </p:nvSpPr>
        <p:spPr>
          <a:xfrm>
            <a:off x="311658" y="615010"/>
            <a:ext cx="8214156" cy="565119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200"/>
              <a:buFont typeface="Arial"/>
              <a:buNone/>
            </a:pPr>
            <a:r>
              <a:rPr b="1" lang="en-US" sz="1200">
                <a:solidFill>
                  <a:schemeClr val="dk1"/>
                </a:solidFill>
                <a:latin typeface="Quattrocento Sans"/>
                <a:ea typeface="Quattrocento Sans"/>
                <a:cs typeface="Quattrocento Sans"/>
                <a:sym typeface="Quattrocento Sans"/>
              </a:rPr>
              <a:t>protected void doPost(HttpServletRequest request, HttpServletResponse response) throws ServletException, IOException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r>
              <a:rPr b="1" lang="en-US" sz="1200">
                <a:solidFill>
                  <a:schemeClr val="dk1"/>
                </a:solidFill>
                <a:latin typeface="Quattrocento Sans"/>
                <a:ea typeface="Quattrocento Sans"/>
                <a:cs typeface="Quattrocento Sans"/>
                <a:sym typeface="Quattrocento Sans"/>
              </a:rPr>
              <a:t>TODO Auto-generated method stub</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doGet(request, response);</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response.setContentType("text/html");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PrintWriter out = response.getWriter();</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String u1 = request.getParameter("username");</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String p1 = request.getParameter("password");</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out.println("Username: " + u1 + "&lt;br/&gt;&lt;br/&gt;");</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out.println("Password: " + p1);</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a:t>
            </a:r>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    out.close();</a:t>
            </a:r>
            <a:endParaRPr/>
          </a:p>
          <a:p>
            <a:pPr indent="0" lvl="0" marL="0" marR="0" rtl="0" algn="l">
              <a:lnSpc>
                <a:spcPct val="150000"/>
              </a:lnSpc>
              <a:spcBef>
                <a:spcPts val="0"/>
              </a:spcBef>
              <a:spcAft>
                <a:spcPts val="0"/>
              </a:spcAft>
              <a:buClr>
                <a:srgbClr val="7F7F7F"/>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rgbClr val="7F7F7F"/>
              </a:buClr>
              <a:buSzPts val="1200"/>
              <a:buFont typeface="Arial"/>
              <a:buNone/>
            </a:pPr>
            <a:r>
              <a:t/>
            </a:r>
            <a:endParaRPr sz="1200">
              <a:solidFill>
                <a:schemeClr val="dk1"/>
              </a:solidFill>
              <a:latin typeface="Quattrocento Sans"/>
              <a:ea typeface="Quattrocento Sans"/>
              <a:cs typeface="Quattrocento Sans"/>
              <a:sym typeface="Quattrocento Sans"/>
            </a:endParaRPr>
          </a:p>
          <a:p>
            <a:pPr indent="0" lvl="0" marL="0" marR="0" rtl="0" algn="l">
              <a:lnSpc>
                <a:spcPct val="150000"/>
              </a:lnSpc>
              <a:spcBef>
                <a:spcPts val="0"/>
              </a:spcBef>
              <a:spcAft>
                <a:spcPts val="0"/>
              </a:spcAft>
              <a:buClr>
                <a:schemeClr val="dk1"/>
              </a:buClr>
              <a:buSzPts val="1200"/>
              <a:buFont typeface="Arial"/>
              <a:buNone/>
            </a:pPr>
            <a:r>
              <a:rPr lang="en-US" sz="1200">
                <a:solidFill>
                  <a:schemeClr val="dk1"/>
                </a:solidFill>
                <a:latin typeface="Quattrocento Sans"/>
                <a:ea typeface="Quattrocento Sans"/>
                <a:cs typeface="Quattrocento Sans"/>
                <a:sym typeface="Quattrocento Sans"/>
              </a:rPr>
              <a:t>}</a:t>
            </a:r>
            <a:endParaRPr/>
          </a:p>
        </p:txBody>
      </p:sp>
      <p:sp>
        <p:nvSpPr>
          <p:cNvPr id="378" name="Google Shape;378;p44"/>
          <p:cNvSpPr/>
          <p:nvPr/>
        </p:nvSpPr>
        <p:spPr>
          <a:xfrm>
            <a:off x="3486150" y="155526"/>
            <a:ext cx="237090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Quattrocento Sans"/>
                <a:ea typeface="Quattrocento Sans"/>
                <a:cs typeface="Quattrocento Sans"/>
                <a:sym typeface="Quattrocento Sans"/>
              </a:rPr>
              <a:t>GetHiddenField.java</a:t>
            </a:r>
            <a:endParaRPr b="1"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382" name="Shape 382"/>
        <p:cNvGrpSpPr/>
        <p:nvPr/>
      </p:nvGrpSpPr>
      <p:grpSpPr>
        <a:xfrm>
          <a:off x="0" y="0"/>
          <a:ext cx="0" cy="0"/>
          <a:chOff x="0" y="0"/>
          <a:chExt cx="0" cy="0"/>
        </a:xfrm>
      </p:grpSpPr>
      <p:sp>
        <p:nvSpPr>
          <p:cNvPr id="383" name="Google Shape;383;p45"/>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
        <p:nvSpPr>
          <p:cNvPr id="384" name="Google Shape;384;p45"/>
          <p:cNvSpPr/>
          <p:nvPr/>
        </p:nvSpPr>
        <p:spPr>
          <a:xfrm>
            <a:off x="2097908" y="91132"/>
            <a:ext cx="465467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Quattrocento Sans"/>
                <a:ea typeface="Quattrocento Sans"/>
                <a:cs typeface="Quattrocento Sans"/>
                <a:sym typeface="Quattrocento Sans"/>
              </a:rPr>
              <a:t>Additional Reading : Get vs. Post Request</a:t>
            </a:r>
            <a:endParaRPr/>
          </a:p>
          <a:p>
            <a:pPr indent="0" lvl="0" marL="0" marR="0" rtl="0" algn="l">
              <a:spcBef>
                <a:spcPts val="0"/>
              </a:spcBef>
              <a:spcAft>
                <a:spcPts val="0"/>
              </a:spcAft>
              <a:buNone/>
            </a:pPr>
            <a:r>
              <a:t/>
            </a:r>
            <a:endParaRPr b="1" sz="1800">
              <a:solidFill>
                <a:schemeClr val="dk1"/>
              </a:solidFill>
              <a:latin typeface="Quattrocento Sans"/>
              <a:ea typeface="Quattrocento Sans"/>
              <a:cs typeface="Quattrocento Sans"/>
              <a:sym typeface="Quattrocento Sans"/>
            </a:endParaRPr>
          </a:p>
        </p:txBody>
      </p:sp>
      <p:graphicFrame>
        <p:nvGraphicFramePr>
          <p:cNvPr id="385" name="Google Shape;385;p45"/>
          <p:cNvGraphicFramePr/>
          <p:nvPr/>
        </p:nvGraphicFramePr>
        <p:xfrm>
          <a:off x="258348" y="634433"/>
          <a:ext cx="3000000" cy="3000000"/>
        </p:xfrm>
        <a:graphic>
          <a:graphicData uri="http://schemas.openxmlformats.org/drawingml/2006/table">
            <a:tbl>
              <a:tblPr>
                <a:noFill/>
                <a:tableStyleId>{E9BE5BE6-4F09-4D0B-9A8A-3880E5FB3076}</a:tableStyleId>
              </a:tblPr>
              <a:tblGrid>
                <a:gridCol w="1301350"/>
                <a:gridCol w="3547650"/>
                <a:gridCol w="3534375"/>
              </a:tblGrid>
              <a:tr h="270525">
                <a:tc>
                  <a:txBody>
                    <a:bodyPr/>
                    <a:lstStyle/>
                    <a:p>
                      <a:pPr indent="0" lvl="0" marL="0" marR="0" rtl="0" algn="ctr">
                        <a:spcBef>
                          <a:spcPts val="0"/>
                        </a:spcBef>
                        <a:spcAft>
                          <a:spcPts val="0"/>
                        </a:spcAft>
                        <a:buNone/>
                      </a:pPr>
                      <a:r>
                        <a:rPr b="1" lang="en-US" sz="1200"/>
                        <a:t>Feature</a:t>
                      </a:r>
                      <a:endParaRPr b="1" sz="1200">
                        <a:solidFill>
                          <a:srgbClr val="555555"/>
                        </a:solidFill>
                        <a:latin typeface="Georgia"/>
                        <a:ea typeface="Georgia"/>
                        <a:cs typeface="Georgia"/>
                        <a:sym typeface="Georgia"/>
                      </a:endParaRPr>
                    </a:p>
                  </a:txBody>
                  <a:tcPr marT="31025" marB="35450" marR="31025" marL="31025" anchor="ctr">
                    <a:solidFill>
                      <a:srgbClr val="FEE599"/>
                    </a:solidFill>
                  </a:tcPr>
                </a:tc>
                <a:tc>
                  <a:txBody>
                    <a:bodyPr/>
                    <a:lstStyle/>
                    <a:p>
                      <a:pPr indent="0" lvl="0" marL="0" marR="0" rtl="0" algn="ctr">
                        <a:spcBef>
                          <a:spcPts val="0"/>
                        </a:spcBef>
                        <a:spcAft>
                          <a:spcPts val="0"/>
                        </a:spcAft>
                        <a:buNone/>
                      </a:pPr>
                      <a:r>
                        <a:rPr b="1" lang="en-US" sz="1200"/>
                        <a:t>GET</a:t>
                      </a:r>
                      <a:endParaRPr b="1" sz="1200">
                        <a:solidFill>
                          <a:srgbClr val="555555"/>
                        </a:solidFill>
                        <a:latin typeface="Georgia"/>
                        <a:ea typeface="Georgia"/>
                        <a:cs typeface="Georgia"/>
                        <a:sym typeface="Georgia"/>
                      </a:endParaRPr>
                    </a:p>
                  </a:txBody>
                  <a:tcPr marT="31025" marB="35450" marR="31025" marL="31025" anchor="ctr">
                    <a:solidFill>
                      <a:srgbClr val="FEE599"/>
                    </a:solidFill>
                  </a:tcPr>
                </a:tc>
                <a:tc>
                  <a:txBody>
                    <a:bodyPr/>
                    <a:lstStyle/>
                    <a:p>
                      <a:pPr indent="0" lvl="0" marL="0" marR="0" rtl="0" algn="ctr">
                        <a:spcBef>
                          <a:spcPts val="0"/>
                        </a:spcBef>
                        <a:spcAft>
                          <a:spcPts val="0"/>
                        </a:spcAft>
                        <a:buNone/>
                      </a:pPr>
                      <a:r>
                        <a:rPr b="1" lang="en-US" sz="1200"/>
                        <a:t>POST</a:t>
                      </a:r>
                      <a:endParaRPr b="1" sz="1200">
                        <a:solidFill>
                          <a:srgbClr val="555555"/>
                        </a:solidFill>
                        <a:latin typeface="Georgia"/>
                        <a:ea typeface="Georgia"/>
                        <a:cs typeface="Georgia"/>
                        <a:sym typeface="Georgia"/>
                      </a:endParaRPr>
                    </a:p>
                  </a:txBody>
                  <a:tcPr marT="31025" marB="35450" marR="31025" marL="31025" anchor="ctr">
                    <a:solidFill>
                      <a:srgbClr val="FEE599"/>
                    </a:solidFill>
                  </a:tcPr>
                </a:tc>
              </a:tr>
              <a:tr h="327250">
                <a:tc>
                  <a:txBody>
                    <a:bodyPr/>
                    <a:lstStyle/>
                    <a:p>
                      <a:pPr indent="0" lvl="0" marL="0" marR="0" rtl="0" algn="l">
                        <a:spcBef>
                          <a:spcPts val="0"/>
                        </a:spcBef>
                        <a:spcAft>
                          <a:spcPts val="0"/>
                        </a:spcAft>
                        <a:buNone/>
                      </a:pPr>
                      <a:r>
                        <a:rPr lang="en-US" sz="1200"/>
                        <a:t>Sending of data</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Client data is appended to URL and sent</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Client data is sent separately</a:t>
                      </a:r>
                      <a:endParaRPr sz="1200">
                        <a:solidFill>
                          <a:srgbClr val="555555"/>
                        </a:solidFill>
                      </a:endParaRPr>
                    </a:p>
                  </a:txBody>
                  <a:tcPr marT="17725" marB="17725" marR="31025" marL="31025"/>
                </a:tc>
              </a:tr>
              <a:tr h="603350">
                <a:tc>
                  <a:txBody>
                    <a:bodyPr/>
                    <a:lstStyle/>
                    <a:p>
                      <a:pPr indent="0" lvl="0" marL="0" marR="0" rtl="0" algn="l">
                        <a:spcBef>
                          <a:spcPts val="0"/>
                        </a:spcBef>
                        <a:spcAft>
                          <a:spcPts val="0"/>
                        </a:spcAft>
                        <a:buNone/>
                      </a:pPr>
                      <a:r>
                        <a:rPr lang="en-US" sz="1200"/>
                        <a:t>Storing in the Browser History</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As data is appended, the client data is stored in the browser history</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As data is sent separately, the client data is not stored in the browser history</a:t>
                      </a:r>
                      <a:endParaRPr sz="1200">
                        <a:solidFill>
                          <a:srgbClr val="555555"/>
                        </a:solidFill>
                      </a:endParaRPr>
                    </a:p>
                  </a:txBody>
                  <a:tcPr marT="17725" marB="17725" marR="31025" marL="31025"/>
                </a:tc>
              </a:tr>
              <a:tr h="879475">
                <a:tc>
                  <a:txBody>
                    <a:bodyPr/>
                    <a:lstStyle/>
                    <a:p>
                      <a:pPr indent="0" lvl="0" marL="0" marR="0" rtl="0" algn="l">
                        <a:spcBef>
                          <a:spcPts val="0"/>
                        </a:spcBef>
                        <a:spcAft>
                          <a:spcPts val="0"/>
                        </a:spcAft>
                        <a:buNone/>
                      </a:pPr>
                      <a:r>
                        <a:rPr lang="en-US" sz="1200"/>
                        <a:t>Bookmark</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The URL with client data can be bookmarked. Thereby, later without filling the HTML form, the same data can be sent to server</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Not possible to bookmark</a:t>
                      </a:r>
                      <a:endParaRPr sz="1200">
                        <a:solidFill>
                          <a:srgbClr val="555555"/>
                        </a:solidFill>
                      </a:endParaRPr>
                    </a:p>
                  </a:txBody>
                  <a:tcPr marT="17725" marB="17725" marR="31025" marL="31025"/>
                </a:tc>
              </a:tr>
              <a:tr h="465300">
                <a:tc>
                  <a:txBody>
                    <a:bodyPr/>
                    <a:lstStyle/>
                    <a:p>
                      <a:pPr indent="0" lvl="0" marL="0" marR="0" rtl="0" algn="l">
                        <a:spcBef>
                          <a:spcPts val="0"/>
                        </a:spcBef>
                        <a:spcAft>
                          <a:spcPts val="0"/>
                        </a:spcAft>
                        <a:buNone/>
                      </a:pPr>
                      <a:r>
                        <a:rPr lang="en-US" sz="1200"/>
                        <a:t>Limitation of data sent</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Limited to 2048 characters (browser dependent)</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Unlimited data</a:t>
                      </a:r>
                      <a:endParaRPr sz="1200">
                        <a:solidFill>
                          <a:srgbClr val="555555"/>
                        </a:solidFill>
                      </a:endParaRPr>
                    </a:p>
                  </a:txBody>
                  <a:tcPr marT="17725" marB="17725" marR="31025" marL="31025"/>
                </a:tc>
              </a:tr>
              <a:tr h="465300">
                <a:tc>
                  <a:txBody>
                    <a:bodyPr/>
                    <a:lstStyle/>
                    <a:p>
                      <a:pPr indent="0" lvl="0" marL="0" marR="0" rtl="0" algn="l">
                        <a:spcBef>
                          <a:spcPts val="0"/>
                        </a:spcBef>
                        <a:spcAft>
                          <a:spcPts val="0"/>
                        </a:spcAft>
                        <a:buNone/>
                      </a:pPr>
                      <a:r>
                        <a:rPr lang="en-US" sz="1200"/>
                        <a:t>Security</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Easy to hack the data as the data is stored in the browser history</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Difficult to hack as the data is sent separately in an HTML form</a:t>
                      </a:r>
                      <a:endParaRPr sz="1200">
                        <a:solidFill>
                          <a:srgbClr val="555555"/>
                        </a:solidFill>
                      </a:endParaRPr>
                    </a:p>
                  </a:txBody>
                  <a:tcPr marT="17725" marB="17725" marR="31025" marL="31025"/>
                </a:tc>
              </a:tr>
              <a:tr h="465300">
                <a:tc>
                  <a:txBody>
                    <a:bodyPr/>
                    <a:lstStyle/>
                    <a:p>
                      <a:pPr indent="0" lvl="0" marL="0" marR="0" rtl="0" algn="l">
                        <a:spcBef>
                          <a:spcPts val="0"/>
                        </a:spcBef>
                        <a:spcAft>
                          <a:spcPts val="0"/>
                        </a:spcAft>
                        <a:buNone/>
                      </a:pPr>
                      <a:r>
                        <a:rPr lang="en-US" sz="1200"/>
                        <a:t>Type of data sent</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Only ASCII data can be sent</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Any type of data can be sent including the binary data</a:t>
                      </a:r>
                      <a:endParaRPr sz="1200">
                        <a:solidFill>
                          <a:srgbClr val="555555"/>
                        </a:solidFill>
                      </a:endParaRPr>
                    </a:p>
                  </a:txBody>
                  <a:tcPr marT="17725" marB="17725" marR="31025" marL="31025"/>
                </a:tc>
              </a:tr>
              <a:tr h="603350">
                <a:tc>
                  <a:txBody>
                    <a:bodyPr/>
                    <a:lstStyle/>
                    <a:p>
                      <a:pPr indent="0" lvl="0" marL="0" marR="0" rtl="0" algn="l">
                        <a:spcBef>
                          <a:spcPts val="0"/>
                        </a:spcBef>
                        <a:spcAft>
                          <a:spcPts val="0"/>
                        </a:spcAft>
                        <a:buNone/>
                      </a:pPr>
                      <a:r>
                        <a:rPr lang="en-US" sz="1200"/>
                        <a:t>Data secrecy</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Data is not secret as other people can see the data in the browser history</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Data is secret as not stored in the browser history</a:t>
                      </a:r>
                      <a:endParaRPr sz="1200">
                        <a:solidFill>
                          <a:srgbClr val="555555"/>
                        </a:solidFill>
                      </a:endParaRPr>
                    </a:p>
                  </a:txBody>
                  <a:tcPr marT="17725" marB="17725" marR="31025" marL="31025"/>
                </a:tc>
              </a:tr>
              <a:tr h="465300">
                <a:tc>
                  <a:txBody>
                    <a:bodyPr/>
                    <a:lstStyle/>
                    <a:p>
                      <a:pPr indent="0" lvl="0" marL="0" marR="0" rtl="0" algn="l">
                        <a:spcBef>
                          <a:spcPts val="0"/>
                        </a:spcBef>
                        <a:spcAft>
                          <a:spcPts val="0"/>
                        </a:spcAft>
                        <a:buNone/>
                      </a:pPr>
                      <a:r>
                        <a:rPr lang="en-US" sz="1200"/>
                        <a:t>When to be used</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Prefer when data sent is not secret. Do not use for passwords etc.</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Prefer for critical and sensitive data like passwords etc.</a:t>
                      </a:r>
                      <a:endParaRPr sz="1200">
                        <a:solidFill>
                          <a:srgbClr val="555555"/>
                        </a:solidFill>
                      </a:endParaRPr>
                    </a:p>
                  </a:txBody>
                  <a:tcPr marT="17725" marB="17725" marR="31025" marL="31025"/>
                </a:tc>
              </a:tr>
              <a:tr h="270525">
                <a:tc>
                  <a:txBody>
                    <a:bodyPr/>
                    <a:lstStyle/>
                    <a:p>
                      <a:pPr indent="0" lvl="0" marL="0" marR="0" rtl="0" algn="l">
                        <a:spcBef>
                          <a:spcPts val="0"/>
                        </a:spcBef>
                        <a:spcAft>
                          <a:spcPts val="0"/>
                        </a:spcAft>
                        <a:buNone/>
                      </a:pPr>
                      <a:r>
                        <a:rPr lang="en-US" sz="1200"/>
                        <a:t>Cache</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Can be caught</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Cannot be caught</a:t>
                      </a:r>
                      <a:endParaRPr sz="1200">
                        <a:solidFill>
                          <a:srgbClr val="555555"/>
                        </a:solidFill>
                      </a:endParaRPr>
                    </a:p>
                  </a:txBody>
                  <a:tcPr marT="17725" marB="17725" marR="31025" marL="31025"/>
                </a:tc>
              </a:tr>
              <a:tr h="327250">
                <a:tc>
                  <a:txBody>
                    <a:bodyPr/>
                    <a:lstStyle/>
                    <a:p>
                      <a:pPr indent="0" lvl="0" marL="0" marR="0" rtl="0" algn="l">
                        <a:spcBef>
                          <a:spcPts val="0"/>
                        </a:spcBef>
                        <a:spcAft>
                          <a:spcPts val="0"/>
                        </a:spcAft>
                        <a:buNone/>
                      </a:pPr>
                      <a:r>
                        <a:rPr lang="en-US" sz="1200"/>
                        <a:t>Default</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If not mentioned, GET is assumed as default</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Should be mentioned explicitly</a:t>
                      </a:r>
                      <a:endParaRPr sz="1200">
                        <a:solidFill>
                          <a:srgbClr val="555555"/>
                        </a:solidFill>
                      </a:endParaRPr>
                    </a:p>
                  </a:txBody>
                  <a:tcPr marT="17725" marB="17725" marR="31025" marL="31025"/>
                </a:tc>
              </a:tr>
              <a:tr h="327250">
                <a:tc>
                  <a:txBody>
                    <a:bodyPr/>
                    <a:lstStyle/>
                    <a:p>
                      <a:pPr indent="0" lvl="0" marL="0" marR="0" rtl="0" algn="l">
                        <a:spcBef>
                          <a:spcPts val="0"/>
                        </a:spcBef>
                        <a:spcAft>
                          <a:spcPts val="0"/>
                        </a:spcAft>
                        <a:buNone/>
                      </a:pPr>
                      <a:r>
                        <a:rPr lang="en-US" sz="1200"/>
                        <a:t>Performance</a:t>
                      </a:r>
                      <a:endParaRPr b="0" sz="1200">
                        <a:solidFill>
                          <a:srgbClr val="555555"/>
                        </a:solidFill>
                        <a:latin typeface="Georgia"/>
                        <a:ea typeface="Georgia"/>
                        <a:cs typeface="Georgia"/>
                        <a:sym typeface="Georgia"/>
                      </a:endParaRPr>
                    </a:p>
                  </a:txBody>
                  <a:tcPr marT="31025" marB="35450" marR="31025" marL="31025" anchor="ctr"/>
                </a:tc>
                <a:tc>
                  <a:txBody>
                    <a:bodyPr/>
                    <a:lstStyle/>
                    <a:p>
                      <a:pPr indent="0" lvl="0" marL="0" marR="0" rtl="0" algn="l">
                        <a:spcBef>
                          <a:spcPts val="0"/>
                        </a:spcBef>
                        <a:spcAft>
                          <a:spcPts val="0"/>
                        </a:spcAft>
                        <a:buNone/>
                      </a:pPr>
                      <a:r>
                        <a:rPr lang="en-US" sz="1200"/>
                        <a:t>Relatively faster as data is appended to URL</a:t>
                      </a:r>
                      <a:endParaRPr sz="1200">
                        <a:solidFill>
                          <a:srgbClr val="555555"/>
                        </a:solidFill>
                      </a:endParaRPr>
                    </a:p>
                  </a:txBody>
                  <a:tcPr marT="17725" marB="17725" marR="31025" marL="31025"/>
                </a:tc>
                <a:tc>
                  <a:txBody>
                    <a:bodyPr/>
                    <a:lstStyle/>
                    <a:p>
                      <a:pPr indent="0" lvl="0" marL="0" marR="0" rtl="0" algn="l">
                        <a:spcBef>
                          <a:spcPts val="0"/>
                        </a:spcBef>
                        <a:spcAft>
                          <a:spcPts val="0"/>
                        </a:spcAft>
                        <a:buNone/>
                      </a:pPr>
                      <a:r>
                        <a:rPr lang="en-US" sz="1200"/>
                        <a:t>A separate message body is to be created</a:t>
                      </a:r>
                      <a:endParaRPr sz="1200">
                        <a:solidFill>
                          <a:srgbClr val="555555"/>
                        </a:solidFill>
                      </a:endParaRPr>
                    </a:p>
                  </a:txBody>
                  <a:tcPr marT="17725" marB="17725" marR="31025" marL="31025"/>
                </a:tc>
              </a:tr>
            </a:tbl>
          </a:graphicData>
        </a:graphic>
      </p:graphicFrame>
      <p:sp>
        <p:nvSpPr>
          <p:cNvPr id="386" name="Google Shape;386;p45"/>
          <p:cNvSpPr/>
          <p:nvPr/>
        </p:nvSpPr>
        <p:spPr>
          <a:xfrm>
            <a:off x="3198813" y="18256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6"/>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Session Management</a:t>
            </a:r>
            <a:endParaRPr b="1"/>
          </a:p>
        </p:txBody>
      </p:sp>
      <p:sp>
        <p:nvSpPr>
          <p:cNvPr id="393" name="Google Shape;393;p46"/>
          <p:cNvSpPr/>
          <p:nvPr/>
        </p:nvSpPr>
        <p:spPr>
          <a:xfrm>
            <a:off x="4114831" y="2849204"/>
            <a:ext cx="3541595" cy="2896738"/>
          </a:xfrm>
          <a:prstGeom prst="rect">
            <a:avLst/>
          </a:prstGeom>
          <a:solidFill>
            <a:schemeClr val="lt1"/>
          </a:solidFill>
          <a:ln cap="flat" cmpd="sng" w="12700">
            <a:solidFill>
              <a:srgbClr val="A5A5A5"/>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    </a:t>
            </a:r>
            <a:r>
              <a:rPr b="1" lang="en-US" sz="1600">
                <a:solidFill>
                  <a:schemeClr val="dk1"/>
                </a:solidFill>
                <a:latin typeface="Quattrocento Sans"/>
                <a:ea typeface="Quattrocento Sans"/>
                <a:cs typeface="Quattrocento Sans"/>
                <a:sym typeface="Quattrocento Sans"/>
              </a:rPr>
              <a:t>Server</a:t>
            </a:r>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p:txBody>
      </p:sp>
      <p:sp>
        <p:nvSpPr>
          <p:cNvPr id="394" name="Google Shape;394;p46"/>
          <p:cNvSpPr/>
          <p:nvPr/>
        </p:nvSpPr>
        <p:spPr>
          <a:xfrm>
            <a:off x="4360492" y="3217693"/>
            <a:ext cx="3019567" cy="2231409"/>
          </a:xfrm>
          <a:prstGeom prst="rect">
            <a:avLst/>
          </a:prstGeom>
          <a:solidFill>
            <a:schemeClr val="lt1"/>
          </a:solidFill>
          <a:ln cap="flat" cmpd="sng" w="12700">
            <a:solidFill>
              <a:srgbClr val="BFBFBF"/>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Quattrocento Sans"/>
                <a:ea typeface="Quattrocento Sans"/>
                <a:cs typeface="Quattrocento Sans"/>
                <a:sym typeface="Quattrocento Sans"/>
              </a:rPr>
              <a:t>                                 Web Container</a:t>
            </a:r>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1350">
              <a:solidFill>
                <a:schemeClr val="dk1"/>
              </a:solidFill>
              <a:latin typeface="Quattrocento Sans"/>
              <a:ea typeface="Quattrocento Sans"/>
              <a:cs typeface="Quattrocento Sans"/>
              <a:sym typeface="Quattrocento Sans"/>
            </a:endParaRPr>
          </a:p>
        </p:txBody>
      </p:sp>
      <p:sp>
        <p:nvSpPr>
          <p:cNvPr id="395" name="Google Shape;395;p46"/>
          <p:cNvSpPr/>
          <p:nvPr/>
        </p:nvSpPr>
        <p:spPr>
          <a:xfrm>
            <a:off x="4565209" y="3995615"/>
            <a:ext cx="1074761" cy="522027"/>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Quattrocento Sans"/>
                <a:ea typeface="Quattrocento Sans"/>
                <a:cs typeface="Quattrocento Sans"/>
                <a:sym typeface="Quattrocento Sans"/>
              </a:rPr>
              <a:t>servlet</a:t>
            </a:r>
            <a:endParaRPr/>
          </a:p>
        </p:txBody>
      </p:sp>
      <p:graphicFrame>
        <p:nvGraphicFramePr>
          <p:cNvPr id="396" name="Google Shape;396;p46"/>
          <p:cNvGraphicFramePr/>
          <p:nvPr/>
        </p:nvGraphicFramePr>
        <p:xfrm>
          <a:off x="6051883" y="3579643"/>
          <a:ext cx="3000000" cy="3000000"/>
        </p:xfrm>
        <a:graphic>
          <a:graphicData uri="http://schemas.openxmlformats.org/drawingml/2006/table">
            <a:tbl>
              <a:tblPr bandRow="1" firstRow="1">
                <a:noFill/>
                <a:tableStyleId>{9D7FC913-3B7D-4FB2-9A55-1F1922EC734D}</a:tableStyleId>
              </a:tblPr>
              <a:tblGrid>
                <a:gridCol w="1060350"/>
              </a:tblGrid>
              <a:tr h="278125">
                <a:tc>
                  <a:txBody>
                    <a:bodyPr/>
                    <a:lstStyle/>
                    <a:p>
                      <a:pPr indent="0" lvl="0" marL="0" marR="0" rtl="0" algn="ctr">
                        <a:spcBef>
                          <a:spcPts val="0"/>
                        </a:spcBef>
                        <a:spcAft>
                          <a:spcPts val="0"/>
                        </a:spcAft>
                        <a:buNone/>
                      </a:pPr>
                      <a:r>
                        <a:rPr lang="en-US" sz="1400"/>
                        <a:t>session</a:t>
                      </a:r>
                      <a:endParaRPr sz="1400"/>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spcBef>
                          <a:spcPts val="0"/>
                        </a:spcBef>
                        <a:spcAft>
                          <a:spcPts val="0"/>
                        </a:spcAft>
                        <a:buNone/>
                      </a:pPr>
                      <a:r>
                        <a:rPr lang="en-US" sz="1400"/>
                        <a:t>Id=123</a:t>
                      </a:r>
                      <a:endParaRPr sz="1400"/>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97" name="Google Shape;397;p46"/>
          <p:cNvGraphicFramePr/>
          <p:nvPr/>
        </p:nvGraphicFramePr>
        <p:xfrm>
          <a:off x="6088639" y="4517642"/>
          <a:ext cx="3000000" cy="3000000"/>
        </p:xfrm>
        <a:graphic>
          <a:graphicData uri="http://schemas.openxmlformats.org/drawingml/2006/table">
            <a:tbl>
              <a:tblPr bandRow="1" firstRow="1">
                <a:noFill/>
                <a:tableStyleId>{9D7FC913-3B7D-4FB2-9A55-1F1922EC734D}</a:tableStyleId>
              </a:tblPr>
              <a:tblGrid>
                <a:gridCol w="1056000"/>
              </a:tblGrid>
              <a:tr h="278125">
                <a:tc>
                  <a:txBody>
                    <a:bodyPr/>
                    <a:lstStyle/>
                    <a:p>
                      <a:pPr indent="0" lvl="0" marL="0" marR="0" rtl="0" algn="ctr">
                        <a:spcBef>
                          <a:spcPts val="0"/>
                        </a:spcBef>
                        <a:spcAft>
                          <a:spcPts val="0"/>
                        </a:spcAft>
                        <a:buNone/>
                      </a:pPr>
                      <a:r>
                        <a:rPr lang="en-US" sz="1400"/>
                        <a:t>session</a:t>
                      </a:r>
                      <a:endParaRPr sz="1400"/>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ctr">
                        <a:spcBef>
                          <a:spcPts val="0"/>
                        </a:spcBef>
                        <a:spcAft>
                          <a:spcPts val="0"/>
                        </a:spcAft>
                        <a:buNone/>
                      </a:pPr>
                      <a:r>
                        <a:rPr lang="en-US" sz="1400"/>
                        <a:t>Id=231</a:t>
                      </a:r>
                      <a:endParaRPr sz="1400"/>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398" name="Google Shape;398;p46"/>
          <p:cNvPicPr preferRelativeResize="0"/>
          <p:nvPr/>
        </p:nvPicPr>
        <p:blipFill rotWithShape="1">
          <a:blip r:embed="rId3">
            <a:alphaModFix/>
          </a:blip>
          <a:srcRect b="0" l="0" r="0" t="0"/>
          <a:stretch/>
        </p:blipFill>
        <p:spPr>
          <a:xfrm>
            <a:off x="918204" y="2650547"/>
            <a:ext cx="1358987" cy="1172824"/>
          </a:xfrm>
          <a:prstGeom prst="rect">
            <a:avLst/>
          </a:prstGeom>
          <a:noFill/>
          <a:ln>
            <a:noFill/>
          </a:ln>
        </p:spPr>
      </p:pic>
      <p:pic>
        <p:nvPicPr>
          <p:cNvPr id="399" name="Google Shape;399;p46"/>
          <p:cNvPicPr preferRelativeResize="0"/>
          <p:nvPr/>
        </p:nvPicPr>
        <p:blipFill rotWithShape="1">
          <a:blip r:embed="rId3">
            <a:alphaModFix/>
          </a:blip>
          <a:srcRect b="0" l="0" r="0" t="0"/>
          <a:stretch/>
        </p:blipFill>
        <p:spPr>
          <a:xfrm>
            <a:off x="918205" y="4322278"/>
            <a:ext cx="1358987" cy="1172824"/>
          </a:xfrm>
          <a:prstGeom prst="rect">
            <a:avLst/>
          </a:prstGeom>
          <a:noFill/>
          <a:ln>
            <a:noFill/>
          </a:ln>
        </p:spPr>
      </p:pic>
      <p:sp>
        <p:nvSpPr>
          <p:cNvPr id="400" name="Google Shape;400;p46"/>
          <p:cNvSpPr txBox="1"/>
          <p:nvPr/>
        </p:nvSpPr>
        <p:spPr>
          <a:xfrm>
            <a:off x="1185671" y="3765047"/>
            <a:ext cx="101792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Quattrocento Sans"/>
                <a:ea typeface="Quattrocento Sans"/>
                <a:cs typeface="Quattrocento Sans"/>
                <a:sym typeface="Quattrocento Sans"/>
              </a:rPr>
              <a:t>client1</a:t>
            </a:r>
            <a:endParaRPr/>
          </a:p>
        </p:txBody>
      </p:sp>
      <p:sp>
        <p:nvSpPr>
          <p:cNvPr id="401" name="Google Shape;401;p46"/>
          <p:cNvSpPr txBox="1"/>
          <p:nvPr/>
        </p:nvSpPr>
        <p:spPr>
          <a:xfrm>
            <a:off x="1185671" y="5592053"/>
            <a:ext cx="101792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Quattrocento Sans"/>
                <a:ea typeface="Quattrocento Sans"/>
                <a:cs typeface="Quattrocento Sans"/>
                <a:sym typeface="Quattrocento Sans"/>
              </a:rPr>
              <a:t>client2</a:t>
            </a:r>
            <a:endParaRPr/>
          </a:p>
        </p:txBody>
      </p:sp>
      <p:cxnSp>
        <p:nvCxnSpPr>
          <p:cNvPr id="402" name="Google Shape;402;p46"/>
          <p:cNvCxnSpPr/>
          <p:nvPr/>
        </p:nvCxnSpPr>
        <p:spPr>
          <a:xfrm>
            <a:off x="2326426" y="3647599"/>
            <a:ext cx="2238900" cy="486600"/>
          </a:xfrm>
          <a:prstGeom prst="curvedConnector3">
            <a:avLst>
              <a:gd fmla="val 62342" name="adj1"/>
            </a:avLst>
          </a:prstGeom>
          <a:noFill/>
          <a:ln cap="flat" cmpd="sng" w="9525">
            <a:solidFill>
              <a:schemeClr val="dk1"/>
            </a:solidFill>
            <a:prstDash val="solid"/>
            <a:miter lim="800000"/>
            <a:headEnd len="sm" w="sm" type="none"/>
            <a:tailEnd len="med" w="med" type="triangle"/>
          </a:ln>
        </p:spPr>
      </p:cxnSp>
      <p:cxnSp>
        <p:nvCxnSpPr>
          <p:cNvPr id="403" name="Google Shape;403;p46"/>
          <p:cNvCxnSpPr/>
          <p:nvPr/>
        </p:nvCxnSpPr>
        <p:spPr>
          <a:xfrm flipH="1" rot="10800000">
            <a:off x="2346898" y="4461791"/>
            <a:ext cx="2218200" cy="653700"/>
          </a:xfrm>
          <a:prstGeom prst="curvedConnector3">
            <a:avLst>
              <a:gd fmla="val 60154" name="adj1"/>
            </a:avLst>
          </a:prstGeom>
          <a:noFill/>
          <a:ln cap="flat" cmpd="sng" w="9525">
            <a:solidFill>
              <a:schemeClr val="dk1"/>
            </a:solidFill>
            <a:prstDash val="solid"/>
            <a:miter lim="800000"/>
            <a:headEnd len="sm" w="sm" type="none"/>
            <a:tailEnd len="med" w="med" type="triangle"/>
          </a:ln>
        </p:spPr>
      </p:cxnSp>
      <p:sp>
        <p:nvSpPr>
          <p:cNvPr id="404" name="Google Shape;404;p46"/>
          <p:cNvSpPr txBox="1"/>
          <p:nvPr/>
        </p:nvSpPr>
        <p:spPr>
          <a:xfrm>
            <a:off x="2601906" y="3217693"/>
            <a:ext cx="90259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Request </a:t>
            </a:r>
            <a:endParaRPr/>
          </a:p>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Id=123</a:t>
            </a:r>
            <a:endParaRPr/>
          </a:p>
        </p:txBody>
      </p:sp>
      <p:sp>
        <p:nvSpPr>
          <p:cNvPr id="405" name="Google Shape;405;p46"/>
          <p:cNvSpPr txBox="1"/>
          <p:nvPr/>
        </p:nvSpPr>
        <p:spPr>
          <a:xfrm>
            <a:off x="2603643" y="4547253"/>
            <a:ext cx="90259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Request </a:t>
            </a:r>
            <a:endParaRPr/>
          </a:p>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Id=321</a:t>
            </a:r>
            <a:endParaRPr/>
          </a:p>
        </p:txBody>
      </p:sp>
      <p:sp>
        <p:nvSpPr>
          <p:cNvPr id="406" name="Google Shape;406;p46"/>
          <p:cNvSpPr/>
          <p:nvPr/>
        </p:nvSpPr>
        <p:spPr>
          <a:xfrm>
            <a:off x="976175" y="1383127"/>
            <a:ext cx="7178066"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1" lang="en-US" sz="1800">
                <a:solidFill>
                  <a:srgbClr val="002060"/>
                </a:solidFill>
                <a:latin typeface="Arial"/>
                <a:ea typeface="Arial"/>
                <a:cs typeface="Arial"/>
                <a:sym typeface="Arial"/>
              </a:rPr>
              <a:t>Session is used to store everything that we can get from the client from all the requests the client makes.</a:t>
            </a:r>
            <a:endParaRPr b="1" sz="1800">
              <a:solidFill>
                <a:srgbClr val="002060"/>
              </a:solidFill>
              <a:latin typeface="Quattrocento Sans"/>
              <a:ea typeface="Quattrocento Sans"/>
              <a:cs typeface="Quattrocento Sans"/>
              <a:sym typeface="Quattrocento Sans"/>
            </a:endParaRPr>
          </a:p>
        </p:txBody>
      </p:sp>
      <p:sp>
        <p:nvSpPr>
          <p:cNvPr id="407" name="Google Shape;407;p46"/>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Quattrocento Sans"/>
              <a:buNone/>
            </a:pPr>
            <a:r>
              <a:rPr b="1" lang="en-US" sz="3200"/>
              <a:t>Session Management :</a:t>
            </a:r>
            <a:r>
              <a:rPr b="1" lang="en-US" sz="3600"/>
              <a:t> HttpSession object </a:t>
            </a:r>
            <a:endParaRPr b="1" sz="3200"/>
          </a:p>
        </p:txBody>
      </p:sp>
      <p:sp>
        <p:nvSpPr>
          <p:cNvPr id="130" name="Google Shape;130;p16"/>
          <p:cNvSpPr txBox="1"/>
          <p:nvPr>
            <p:ph idx="1" type="body"/>
          </p:nvPr>
        </p:nvSpPr>
        <p:spPr>
          <a:xfrm>
            <a:off x="231185" y="1482884"/>
            <a:ext cx="8284166" cy="5264280"/>
          </a:xfrm>
          <a:prstGeom prst="rect">
            <a:avLst/>
          </a:prstGeom>
          <a:noFill/>
          <a:ln>
            <a:noFill/>
          </a:ln>
        </p:spPr>
        <p:txBody>
          <a:bodyPr anchorCtr="0" anchor="t" bIns="45700" lIns="91425" spcFirstLastPara="1" rIns="91425" wrap="square" tIns="45700">
            <a:noAutofit/>
          </a:bodyPr>
          <a:lstStyle/>
          <a:p>
            <a:pPr indent="-128588" lvl="0" marL="128588" rtl="0" algn="just">
              <a:lnSpc>
                <a:spcPct val="100000"/>
              </a:lnSpc>
              <a:spcBef>
                <a:spcPts val="0"/>
              </a:spcBef>
              <a:spcAft>
                <a:spcPts val="0"/>
              </a:spcAft>
              <a:buClr>
                <a:schemeClr val="dk1"/>
              </a:buClr>
              <a:buSzPts val="1600"/>
              <a:buFont typeface="Arial"/>
              <a:buChar char="•"/>
            </a:pPr>
            <a:r>
              <a:rPr lang="en-US" sz="1600">
                <a:solidFill>
                  <a:schemeClr val="dk1"/>
                </a:solidFill>
              </a:rPr>
              <a:t>Used to store </a:t>
            </a:r>
            <a:r>
              <a:rPr b="1" lang="en-US" sz="1600">
                <a:solidFill>
                  <a:schemeClr val="dk1"/>
                </a:solidFill>
              </a:rPr>
              <a:t>entire session with a specific client</a:t>
            </a:r>
            <a:r>
              <a:rPr lang="en-US" sz="1600">
                <a:solidFill>
                  <a:schemeClr val="dk1"/>
                </a:solidFill>
              </a:rPr>
              <a:t>. </a:t>
            </a:r>
            <a:endParaRPr/>
          </a:p>
          <a:p>
            <a:pPr indent="-26987" lvl="0" marL="128588" rtl="0" algn="just">
              <a:lnSpc>
                <a:spcPct val="100000"/>
              </a:lnSpc>
              <a:spcBef>
                <a:spcPts val="1380"/>
              </a:spcBef>
              <a:spcAft>
                <a:spcPts val="0"/>
              </a:spcAft>
              <a:buClr>
                <a:srgbClr val="7F7F7F"/>
              </a:buClr>
              <a:buSzPts val="1600"/>
              <a:buFont typeface="Arial"/>
              <a:buNone/>
            </a:pPr>
            <a:r>
              <a:t/>
            </a:r>
            <a:endParaRPr sz="1600">
              <a:solidFill>
                <a:schemeClr val="dk1"/>
              </a:solidFill>
            </a:endParaRPr>
          </a:p>
          <a:p>
            <a:pPr indent="-128588" lvl="0" marL="128588" rtl="0" algn="just">
              <a:lnSpc>
                <a:spcPct val="100000"/>
              </a:lnSpc>
              <a:spcBef>
                <a:spcPts val="1380"/>
              </a:spcBef>
              <a:spcAft>
                <a:spcPts val="0"/>
              </a:spcAft>
              <a:buClr>
                <a:schemeClr val="dk1"/>
              </a:buClr>
              <a:buSzPts val="1600"/>
              <a:buFont typeface="Arial"/>
              <a:buChar char="•"/>
            </a:pPr>
            <a:r>
              <a:rPr lang="en-US" sz="1600">
                <a:solidFill>
                  <a:schemeClr val="dk1"/>
                </a:solidFill>
              </a:rPr>
              <a:t>It stores </a:t>
            </a:r>
            <a:r>
              <a:rPr b="1" lang="en-US" sz="1600">
                <a:solidFill>
                  <a:srgbClr val="0070C0"/>
                </a:solidFill>
              </a:rPr>
              <a:t>information specific to a particular user across the whole application</a:t>
            </a:r>
            <a:r>
              <a:rPr lang="en-US" sz="1600">
                <a:solidFill>
                  <a:schemeClr val="dk1"/>
                </a:solidFill>
              </a:rPr>
              <a:t>.</a:t>
            </a:r>
            <a:endParaRPr/>
          </a:p>
          <a:p>
            <a:pPr indent="-26987" lvl="0" marL="128588" rtl="0" algn="just">
              <a:lnSpc>
                <a:spcPct val="100000"/>
              </a:lnSpc>
              <a:spcBef>
                <a:spcPts val="1380"/>
              </a:spcBef>
              <a:spcAft>
                <a:spcPts val="0"/>
              </a:spcAft>
              <a:buClr>
                <a:srgbClr val="7F7F7F"/>
              </a:buClr>
              <a:buSzPts val="1600"/>
              <a:buFont typeface="Arial"/>
              <a:buNone/>
            </a:pPr>
            <a:r>
              <a:t/>
            </a:r>
            <a:endParaRPr sz="1600">
              <a:solidFill>
                <a:schemeClr val="dk1"/>
              </a:solidFill>
            </a:endParaRPr>
          </a:p>
          <a:p>
            <a:pPr indent="-128588" lvl="0" marL="128588" rtl="0" algn="just">
              <a:lnSpc>
                <a:spcPct val="100000"/>
              </a:lnSpc>
              <a:spcBef>
                <a:spcPts val="1380"/>
              </a:spcBef>
              <a:spcAft>
                <a:spcPts val="0"/>
              </a:spcAft>
              <a:buClr>
                <a:schemeClr val="dk1"/>
              </a:buClr>
              <a:buSzPts val="1600"/>
              <a:buFont typeface="Arial"/>
              <a:buChar char="•"/>
            </a:pPr>
            <a:r>
              <a:rPr lang="en-US" sz="1600">
                <a:solidFill>
                  <a:schemeClr val="dk1"/>
                </a:solidFill>
              </a:rPr>
              <a:t>We can </a:t>
            </a:r>
            <a:r>
              <a:rPr b="1" lang="en-US" sz="1600">
                <a:solidFill>
                  <a:schemeClr val="dk1"/>
                </a:solidFill>
              </a:rPr>
              <a:t>store, retrieve and remove attribute from HttpSession object. </a:t>
            </a:r>
            <a:endParaRPr b="1" sz="1600">
              <a:solidFill>
                <a:schemeClr val="dk1"/>
              </a:solidFill>
            </a:endParaRPr>
          </a:p>
          <a:p>
            <a:pPr indent="-26987" lvl="0" marL="128588" rtl="0" algn="just">
              <a:lnSpc>
                <a:spcPct val="100000"/>
              </a:lnSpc>
              <a:spcBef>
                <a:spcPts val="1380"/>
              </a:spcBef>
              <a:spcAft>
                <a:spcPts val="0"/>
              </a:spcAft>
              <a:buClr>
                <a:srgbClr val="7F7F7F"/>
              </a:buClr>
              <a:buSzPts val="1600"/>
              <a:buFont typeface="Arial"/>
              <a:buNone/>
            </a:pPr>
            <a:r>
              <a:t/>
            </a:r>
            <a:endParaRPr sz="1600">
              <a:solidFill>
                <a:schemeClr val="dk1"/>
              </a:solidFill>
            </a:endParaRPr>
          </a:p>
          <a:p>
            <a:pPr indent="-128588" lvl="0" marL="128588" rtl="0" algn="just">
              <a:lnSpc>
                <a:spcPct val="100000"/>
              </a:lnSpc>
              <a:spcBef>
                <a:spcPts val="1380"/>
              </a:spcBef>
              <a:spcAft>
                <a:spcPts val="0"/>
              </a:spcAft>
              <a:buClr>
                <a:schemeClr val="dk1"/>
              </a:buClr>
              <a:buSzPts val="1600"/>
              <a:buFont typeface="Arial"/>
              <a:buChar char="•"/>
            </a:pPr>
            <a:r>
              <a:rPr lang="en-US" sz="1600">
                <a:solidFill>
                  <a:schemeClr val="dk1"/>
                </a:solidFill>
              </a:rPr>
              <a:t>Any </a:t>
            </a:r>
            <a:r>
              <a:rPr b="1" lang="en-US" sz="1600">
                <a:solidFill>
                  <a:schemeClr val="dk1"/>
                </a:solidFill>
              </a:rPr>
              <a:t>servlet can have access to HttpSession object </a:t>
            </a:r>
            <a:r>
              <a:rPr lang="en-US" sz="1600">
                <a:solidFill>
                  <a:schemeClr val="dk1"/>
                </a:solidFill>
              </a:rPr>
              <a:t>throughout the </a:t>
            </a:r>
            <a:r>
              <a:rPr b="1" lang="en-US" sz="1600">
                <a:solidFill>
                  <a:srgbClr val="FF0000"/>
                </a:solidFill>
              </a:rPr>
              <a:t>getSession() method</a:t>
            </a:r>
            <a:r>
              <a:rPr lang="en-US" sz="1600">
                <a:solidFill>
                  <a:schemeClr val="dk1"/>
                </a:solidFill>
              </a:rPr>
              <a:t> of the HttpServletRequest object.</a:t>
            </a:r>
            <a:endParaRPr/>
          </a:p>
          <a:p>
            <a:pPr indent="-26987" lvl="0" marL="128588" rtl="0" algn="just">
              <a:lnSpc>
                <a:spcPct val="100000"/>
              </a:lnSpc>
              <a:spcBef>
                <a:spcPts val="1380"/>
              </a:spcBef>
              <a:spcAft>
                <a:spcPts val="0"/>
              </a:spcAft>
              <a:buClr>
                <a:srgbClr val="7F7F7F"/>
              </a:buClr>
              <a:buSzPts val="1600"/>
              <a:buFont typeface="Arial"/>
              <a:buNone/>
            </a:pPr>
            <a:r>
              <a:t/>
            </a:r>
            <a:endParaRPr sz="1600">
              <a:solidFill>
                <a:schemeClr val="dk1"/>
              </a:solidFill>
            </a:endParaRPr>
          </a:p>
          <a:p>
            <a:pPr indent="-128588" lvl="0" marL="128588" rtl="0" algn="just">
              <a:lnSpc>
                <a:spcPct val="100000"/>
              </a:lnSpc>
              <a:spcBef>
                <a:spcPts val="1380"/>
              </a:spcBef>
              <a:spcAft>
                <a:spcPts val="0"/>
              </a:spcAft>
              <a:buClr>
                <a:schemeClr val="dk1"/>
              </a:buClr>
              <a:buSzPts val="1600"/>
              <a:buFont typeface="Arial"/>
              <a:buChar char="•"/>
            </a:pPr>
            <a:r>
              <a:rPr lang="en-US" sz="1600">
                <a:solidFill>
                  <a:schemeClr val="dk1"/>
                </a:solidFill>
              </a:rPr>
              <a:t>When a user enters into a website for the first time </a:t>
            </a:r>
            <a:r>
              <a:rPr b="1" lang="en-US" sz="1600">
                <a:solidFill>
                  <a:srgbClr val="002060"/>
                </a:solidFill>
              </a:rPr>
              <a:t>HttpSession is obtained with the help of  request.getSession()</a:t>
            </a:r>
            <a:r>
              <a:rPr b="1" lang="en-US" sz="1600">
                <a:solidFill>
                  <a:schemeClr val="dk1"/>
                </a:solidFill>
              </a:rPr>
              <a:t>, </a:t>
            </a:r>
            <a:r>
              <a:rPr lang="en-US" sz="1600">
                <a:solidFill>
                  <a:schemeClr val="dk1"/>
                </a:solidFill>
              </a:rPr>
              <a:t>the user is given a </a:t>
            </a:r>
            <a:r>
              <a:rPr lang="en-US" sz="1600">
                <a:solidFill>
                  <a:srgbClr val="FF0000"/>
                </a:solidFill>
              </a:rPr>
              <a:t>unique ID to identify his session</a:t>
            </a:r>
            <a:r>
              <a:rPr lang="en-US" sz="1600">
                <a:solidFill>
                  <a:schemeClr val="dk1"/>
                </a:solidFill>
              </a:rPr>
              <a:t>. </a:t>
            </a:r>
            <a:endParaRPr sz="1600">
              <a:solidFill>
                <a:schemeClr val="dk1"/>
              </a:solidFill>
            </a:endParaRPr>
          </a:p>
          <a:p>
            <a:pPr indent="-26987" lvl="0" marL="128588" rtl="0" algn="just">
              <a:lnSpc>
                <a:spcPct val="100000"/>
              </a:lnSpc>
              <a:spcBef>
                <a:spcPts val="1380"/>
              </a:spcBef>
              <a:spcAft>
                <a:spcPts val="0"/>
              </a:spcAft>
              <a:buClr>
                <a:srgbClr val="7F7F7F"/>
              </a:buClr>
              <a:buSzPts val="1600"/>
              <a:buFont typeface="Arial"/>
              <a:buNone/>
            </a:pPr>
            <a:r>
              <a:t/>
            </a:r>
            <a:endParaRPr sz="1600">
              <a:solidFill>
                <a:schemeClr val="dk1"/>
              </a:solidFill>
            </a:endParaRPr>
          </a:p>
          <a:p>
            <a:pPr indent="-128588" lvl="0" marL="128588" rtl="0" algn="just">
              <a:lnSpc>
                <a:spcPct val="100000"/>
              </a:lnSpc>
              <a:spcBef>
                <a:spcPts val="1380"/>
              </a:spcBef>
              <a:spcAft>
                <a:spcPts val="0"/>
              </a:spcAft>
              <a:buClr>
                <a:schemeClr val="dk1"/>
              </a:buClr>
              <a:buSzPts val="1600"/>
              <a:buFont typeface="Arial"/>
              <a:buChar char="•"/>
            </a:pPr>
            <a:r>
              <a:rPr lang="en-US" sz="1600">
                <a:solidFill>
                  <a:schemeClr val="dk1"/>
                </a:solidFill>
              </a:rPr>
              <a:t>This </a:t>
            </a:r>
            <a:r>
              <a:rPr lang="en-US" sz="1600">
                <a:solidFill>
                  <a:srgbClr val="FF0000"/>
                </a:solidFill>
              </a:rPr>
              <a:t>unique ID can be stored into a cookie or in a request parameter.</a:t>
            </a:r>
            <a:endParaRPr/>
          </a:p>
        </p:txBody>
      </p:sp>
      <p:sp>
        <p:nvSpPr>
          <p:cNvPr id="131" name="Google Shape;131;p16"/>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lang="en-US"/>
              <a:t>Creating Session</a:t>
            </a:r>
            <a:endParaRPr/>
          </a:p>
        </p:txBody>
      </p:sp>
      <p:pic>
        <p:nvPicPr>
          <p:cNvPr id="137" name="Google Shape;137;p17"/>
          <p:cNvPicPr preferRelativeResize="0"/>
          <p:nvPr/>
        </p:nvPicPr>
        <p:blipFill rotWithShape="1">
          <a:blip r:embed="rId3">
            <a:alphaModFix/>
          </a:blip>
          <a:srcRect b="0" l="0" r="0" t="0"/>
          <a:stretch/>
        </p:blipFill>
        <p:spPr>
          <a:xfrm>
            <a:off x="689042" y="1491285"/>
            <a:ext cx="6734042" cy="5039308"/>
          </a:xfrm>
          <a:prstGeom prst="rect">
            <a:avLst/>
          </a:prstGeom>
          <a:noFill/>
          <a:ln cap="flat" cmpd="sng" w="9525">
            <a:solidFill>
              <a:schemeClr val="lt1"/>
            </a:solidFill>
            <a:prstDash val="solid"/>
            <a:round/>
            <a:headEnd len="sm" w="sm" type="none"/>
            <a:tailEnd len="sm" w="sm" type="none"/>
          </a:ln>
        </p:spPr>
      </p:pic>
      <p:sp>
        <p:nvSpPr>
          <p:cNvPr id="138" name="Google Shape;138;p17"/>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t/>
            </a:r>
            <a:endParaRPr/>
          </a:p>
        </p:txBody>
      </p:sp>
      <p:sp>
        <p:nvSpPr>
          <p:cNvPr id="144" name="Google Shape;144;p18"/>
          <p:cNvSpPr txBox="1"/>
          <p:nvPr/>
        </p:nvSpPr>
        <p:spPr>
          <a:xfrm>
            <a:off x="643944" y="2369713"/>
            <a:ext cx="1674253" cy="20313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Quattrocento Sans"/>
                <a:ea typeface="Quattrocento Sans"/>
                <a:cs typeface="Quattrocento Sans"/>
                <a:sym typeface="Quattrocento Sans"/>
              </a:rPr>
              <a:t>Login.html</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Uname</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pawd</a:t>
            </a:r>
            <a:endParaRPr sz="1800">
              <a:solidFill>
                <a:schemeClr val="dk1"/>
              </a:solidFill>
              <a:latin typeface="Quattrocento Sans"/>
              <a:ea typeface="Quattrocento Sans"/>
              <a:cs typeface="Quattrocento Sans"/>
              <a:sym typeface="Quattrocento Sans"/>
            </a:endParaRPr>
          </a:p>
        </p:txBody>
      </p:sp>
      <p:cxnSp>
        <p:nvCxnSpPr>
          <p:cNvPr id="145" name="Google Shape;145;p18"/>
          <p:cNvCxnSpPr/>
          <p:nvPr/>
        </p:nvCxnSpPr>
        <p:spPr>
          <a:xfrm flipH="1" rot="10800000">
            <a:off x="2253803" y="3262923"/>
            <a:ext cx="1249251" cy="1"/>
          </a:xfrm>
          <a:prstGeom prst="straightConnector1">
            <a:avLst/>
          </a:prstGeom>
          <a:noFill/>
          <a:ln cap="flat" cmpd="sng" w="9525">
            <a:solidFill>
              <a:schemeClr val="accent1"/>
            </a:solidFill>
            <a:prstDash val="solid"/>
            <a:miter lim="800000"/>
            <a:headEnd len="sm" w="sm" type="none"/>
            <a:tailEnd len="med" w="med" type="triangle"/>
          </a:ln>
        </p:spPr>
      </p:cxnSp>
      <p:sp>
        <p:nvSpPr>
          <p:cNvPr id="146" name="Google Shape;146;p18"/>
          <p:cNvSpPr txBox="1"/>
          <p:nvPr/>
        </p:nvSpPr>
        <p:spPr>
          <a:xfrm>
            <a:off x="3450464" y="2108761"/>
            <a:ext cx="2137893" cy="313932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Servlet1.java</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Display uname &amp; pwd</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Create session</a:t>
            </a:r>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Store uname &amp; pwd in session</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Username</a:t>
            </a:r>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password</a:t>
            </a:r>
            <a:endParaRPr sz="1800">
              <a:solidFill>
                <a:schemeClr val="dk1"/>
              </a:solidFill>
              <a:latin typeface="Quattrocento Sans"/>
              <a:ea typeface="Quattrocento Sans"/>
              <a:cs typeface="Quattrocento Sans"/>
              <a:sym typeface="Quattrocento Sans"/>
            </a:endParaRPr>
          </a:p>
        </p:txBody>
      </p:sp>
      <p:sp>
        <p:nvSpPr>
          <p:cNvPr id="147" name="Google Shape;147;p18"/>
          <p:cNvSpPr txBox="1"/>
          <p:nvPr/>
        </p:nvSpPr>
        <p:spPr>
          <a:xfrm>
            <a:off x="6377458" y="2092714"/>
            <a:ext cx="2137893"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Servlet2.java</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read the session info</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Display session info</a:t>
            </a:r>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cxnSp>
        <p:nvCxnSpPr>
          <p:cNvPr id="148" name="Google Shape;148;p18"/>
          <p:cNvCxnSpPr>
            <a:stCxn id="146" idx="3"/>
            <a:endCxn id="147" idx="1"/>
          </p:cNvCxnSpPr>
          <p:nvPr/>
        </p:nvCxnSpPr>
        <p:spPr>
          <a:xfrm flipH="1" rot="10800000">
            <a:off x="5588357" y="3523921"/>
            <a:ext cx="789000" cy="154500"/>
          </a:xfrm>
          <a:prstGeom prst="straightConnector1">
            <a:avLst/>
          </a:prstGeom>
          <a:noFill/>
          <a:ln cap="flat" cmpd="sng" w="9525">
            <a:solidFill>
              <a:schemeClr val="accent1"/>
            </a:solidFill>
            <a:prstDash val="solid"/>
            <a:miter lim="800000"/>
            <a:headEnd len="sm" w="sm" type="none"/>
            <a:tailEnd len="med" w="med" type="triangle"/>
          </a:ln>
        </p:spPr>
      </p:cxnSp>
      <p:sp>
        <p:nvSpPr>
          <p:cNvPr id="149" name="Google Shape;149;p18"/>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Some Important Methods of Servlet HttpSession</a:t>
            </a:r>
            <a:endParaRPr b="1"/>
          </a:p>
        </p:txBody>
      </p:sp>
      <p:graphicFrame>
        <p:nvGraphicFramePr>
          <p:cNvPr id="155" name="Google Shape;155;p19"/>
          <p:cNvGraphicFramePr/>
          <p:nvPr/>
        </p:nvGraphicFramePr>
        <p:xfrm>
          <a:off x="453325" y="1546052"/>
          <a:ext cx="3000000" cy="3000000"/>
        </p:xfrm>
        <a:graphic>
          <a:graphicData uri="http://schemas.openxmlformats.org/drawingml/2006/table">
            <a:tbl>
              <a:tblPr>
                <a:noFill/>
                <a:tableStyleId>{39DEF5C4-1291-49A4-A44D-CEA719F2F6D6}</a:tableStyleId>
              </a:tblPr>
              <a:tblGrid>
                <a:gridCol w="3268675"/>
                <a:gridCol w="4793350"/>
              </a:tblGrid>
              <a:tr h="352075">
                <a:tc>
                  <a:txBody>
                    <a:bodyPr/>
                    <a:lstStyle/>
                    <a:p>
                      <a:pPr indent="0" lvl="0" marL="0" marR="0" rtl="0" algn="ctr">
                        <a:spcBef>
                          <a:spcPts val="0"/>
                        </a:spcBef>
                        <a:spcAft>
                          <a:spcPts val="0"/>
                        </a:spcAft>
                        <a:buNone/>
                      </a:pPr>
                      <a:r>
                        <a:rPr b="1" lang="en-US" sz="1600" u="none" cap="none" strike="noStrike"/>
                        <a:t>Methods</a:t>
                      </a:r>
                      <a:endParaRPr/>
                    </a:p>
                  </a:txBody>
                  <a:tcPr marT="67350" marB="67350" marR="67350" marL="67350"/>
                </a:tc>
                <a:tc>
                  <a:txBody>
                    <a:bodyPr/>
                    <a:lstStyle/>
                    <a:p>
                      <a:pPr indent="0" lvl="0" marL="0" marR="0" rtl="0" algn="ctr">
                        <a:spcBef>
                          <a:spcPts val="0"/>
                        </a:spcBef>
                        <a:spcAft>
                          <a:spcPts val="0"/>
                        </a:spcAft>
                        <a:buNone/>
                      </a:pPr>
                      <a:r>
                        <a:rPr b="1" lang="en-US" sz="1600" u="none" cap="none" strike="noStrike"/>
                        <a:t>Description</a:t>
                      </a:r>
                      <a:endParaRPr/>
                    </a:p>
                  </a:txBody>
                  <a:tcPr marT="67350" marB="67350" marR="67350" marL="67350"/>
                </a:tc>
              </a:tr>
              <a:tr h="931050">
                <a:tc>
                  <a:txBody>
                    <a:bodyPr/>
                    <a:lstStyle/>
                    <a:p>
                      <a:pPr indent="0" lvl="0" marL="0" marR="0" rtl="0" algn="l">
                        <a:spcBef>
                          <a:spcPts val="0"/>
                        </a:spcBef>
                        <a:spcAft>
                          <a:spcPts val="0"/>
                        </a:spcAft>
                        <a:buNone/>
                      </a:pPr>
                      <a:r>
                        <a:rPr b="1" lang="en-US" sz="1600" u="none" cap="none" strike="noStrike">
                          <a:solidFill>
                            <a:srgbClr val="002060"/>
                          </a:solidFill>
                        </a:rPr>
                        <a:t>long getCreationTime()</a:t>
                      </a:r>
                      <a:endParaRPr/>
                    </a:p>
                  </a:txBody>
                  <a:tcPr marT="67350" marB="67350" marR="67350" marL="67350"/>
                </a:tc>
                <a:tc>
                  <a:txBody>
                    <a:bodyPr/>
                    <a:lstStyle/>
                    <a:p>
                      <a:pPr indent="0" lvl="0" marL="0" marR="0" rtl="0" algn="l">
                        <a:spcBef>
                          <a:spcPts val="0"/>
                        </a:spcBef>
                        <a:spcAft>
                          <a:spcPts val="0"/>
                        </a:spcAft>
                        <a:buNone/>
                      </a:pPr>
                      <a:r>
                        <a:rPr lang="en-US" sz="1600" u="none" cap="none" strike="noStrike"/>
                        <a:t>returns the time when the session was created, measured in milliseconds since midnight January 1, 1970 GMT.</a:t>
                      </a:r>
                      <a:endParaRPr/>
                    </a:p>
                  </a:txBody>
                  <a:tcPr marT="67350" marB="67350" marR="67350" marL="67350"/>
                </a:tc>
              </a:tr>
              <a:tr h="734475">
                <a:tc>
                  <a:txBody>
                    <a:bodyPr/>
                    <a:lstStyle/>
                    <a:p>
                      <a:pPr indent="0" lvl="0" marL="0" marR="0" rtl="0" algn="l">
                        <a:spcBef>
                          <a:spcPts val="0"/>
                        </a:spcBef>
                        <a:spcAft>
                          <a:spcPts val="0"/>
                        </a:spcAft>
                        <a:buNone/>
                      </a:pPr>
                      <a:r>
                        <a:rPr b="1" lang="en-US" sz="1600" u="none" cap="none" strike="noStrike">
                          <a:solidFill>
                            <a:srgbClr val="002060"/>
                          </a:solidFill>
                        </a:rPr>
                        <a:t>String getId()</a:t>
                      </a:r>
                      <a:endParaRPr/>
                    </a:p>
                  </a:txBody>
                  <a:tcPr marT="67350" marB="67350" marR="67350" marL="67350"/>
                </a:tc>
                <a:tc>
                  <a:txBody>
                    <a:bodyPr/>
                    <a:lstStyle/>
                    <a:p>
                      <a:pPr indent="0" lvl="0" marL="0" marR="0" rtl="0" algn="l">
                        <a:spcBef>
                          <a:spcPts val="0"/>
                        </a:spcBef>
                        <a:spcAft>
                          <a:spcPts val="0"/>
                        </a:spcAft>
                        <a:buNone/>
                      </a:pPr>
                      <a:r>
                        <a:rPr lang="en-US" sz="1600" u="none" cap="none" strike="noStrike"/>
                        <a:t>returns a string containing the unique identifier assigned to the session.</a:t>
                      </a:r>
                      <a:endParaRPr/>
                    </a:p>
                  </a:txBody>
                  <a:tcPr marT="67350" marB="67350" marR="67350" marL="67350"/>
                </a:tc>
              </a:tr>
              <a:tr h="734475">
                <a:tc>
                  <a:txBody>
                    <a:bodyPr/>
                    <a:lstStyle/>
                    <a:p>
                      <a:pPr indent="0" lvl="0" marL="0" marR="0" rtl="0" algn="l">
                        <a:spcBef>
                          <a:spcPts val="0"/>
                        </a:spcBef>
                        <a:spcAft>
                          <a:spcPts val="0"/>
                        </a:spcAft>
                        <a:buNone/>
                      </a:pPr>
                      <a:r>
                        <a:rPr b="1" lang="en-US" sz="1600" u="none" cap="none" strike="noStrike">
                          <a:solidFill>
                            <a:srgbClr val="002060"/>
                          </a:solidFill>
                          <a:latin typeface="Quattrocento Sans"/>
                          <a:ea typeface="Quattrocento Sans"/>
                          <a:cs typeface="Quattrocento Sans"/>
                          <a:sym typeface="Quattrocento Sans"/>
                        </a:rPr>
                        <a:t>long getLastAccessedTime()</a:t>
                      </a:r>
                      <a:endParaRPr/>
                    </a:p>
                  </a:txBody>
                  <a:tcPr marT="67350" marB="67350" marR="67350" marL="67350"/>
                </a:tc>
                <a:tc>
                  <a:txBody>
                    <a:bodyPr/>
                    <a:lstStyle/>
                    <a:p>
                      <a:pPr indent="0" lvl="0" marL="0" marR="0" rtl="0" algn="l">
                        <a:spcBef>
                          <a:spcPts val="0"/>
                        </a:spcBef>
                        <a:spcAft>
                          <a:spcPts val="0"/>
                        </a:spcAft>
                        <a:buNone/>
                      </a:pPr>
                      <a:r>
                        <a:rPr lang="en-US" sz="1600" u="none" cap="none" strike="noStrike"/>
                        <a:t>returns the last time the client sent a request associated with the session</a:t>
                      </a:r>
                      <a:endParaRPr/>
                    </a:p>
                  </a:txBody>
                  <a:tcPr marT="67350" marB="67350" marR="67350" marL="67350"/>
                </a:tc>
              </a:tr>
              <a:tr h="554800">
                <a:tc>
                  <a:txBody>
                    <a:bodyPr/>
                    <a:lstStyle/>
                    <a:p>
                      <a:pPr indent="0" lvl="0" marL="0" marR="0" rtl="0" algn="l">
                        <a:spcBef>
                          <a:spcPts val="0"/>
                        </a:spcBef>
                        <a:spcAft>
                          <a:spcPts val="0"/>
                        </a:spcAft>
                        <a:buNone/>
                      </a:pPr>
                      <a:r>
                        <a:rPr b="1" lang="en-US" sz="1600" u="none" cap="none" strike="noStrike">
                          <a:solidFill>
                            <a:srgbClr val="002060"/>
                          </a:solidFill>
                          <a:latin typeface="Quattrocento Sans"/>
                          <a:ea typeface="Quattrocento Sans"/>
                          <a:cs typeface="Quattrocento Sans"/>
                          <a:sym typeface="Quattrocento Sans"/>
                        </a:rPr>
                        <a:t>int getMaxInactiveInterval()</a:t>
                      </a:r>
                      <a:endParaRPr/>
                    </a:p>
                  </a:txBody>
                  <a:tcPr marT="67350" marB="67350" marR="67350" marL="67350"/>
                </a:tc>
                <a:tc>
                  <a:txBody>
                    <a:bodyPr/>
                    <a:lstStyle/>
                    <a:p>
                      <a:pPr indent="0" lvl="0" marL="0" marR="0" rtl="0" algn="l">
                        <a:spcBef>
                          <a:spcPts val="0"/>
                        </a:spcBef>
                        <a:spcAft>
                          <a:spcPts val="0"/>
                        </a:spcAft>
                        <a:buNone/>
                      </a:pPr>
                      <a:r>
                        <a:rPr lang="en-US" sz="1600" u="none" cap="none" strike="noStrike"/>
                        <a:t>returns the maximum time interval, in seconds.</a:t>
                      </a:r>
                      <a:endParaRPr/>
                    </a:p>
                  </a:txBody>
                  <a:tcPr marT="67350" marB="67350" marR="67350" marL="67350"/>
                </a:tc>
              </a:tr>
              <a:tr h="352075">
                <a:tc>
                  <a:txBody>
                    <a:bodyPr/>
                    <a:lstStyle/>
                    <a:p>
                      <a:pPr indent="0" lvl="0" marL="0" marR="0" rtl="0" algn="l">
                        <a:spcBef>
                          <a:spcPts val="0"/>
                        </a:spcBef>
                        <a:spcAft>
                          <a:spcPts val="0"/>
                        </a:spcAft>
                        <a:buNone/>
                      </a:pPr>
                      <a:r>
                        <a:rPr b="1" lang="en-US" sz="1600" u="none" cap="none" strike="noStrike">
                          <a:solidFill>
                            <a:srgbClr val="002060"/>
                          </a:solidFill>
                          <a:latin typeface="Quattrocento Sans"/>
                          <a:ea typeface="Quattrocento Sans"/>
                          <a:cs typeface="Quattrocento Sans"/>
                          <a:sym typeface="Quattrocento Sans"/>
                        </a:rPr>
                        <a:t>void invalidate()</a:t>
                      </a:r>
                      <a:endParaRPr/>
                    </a:p>
                  </a:txBody>
                  <a:tcPr marT="67350" marB="67350" marR="67350" marL="67350"/>
                </a:tc>
                <a:tc>
                  <a:txBody>
                    <a:bodyPr/>
                    <a:lstStyle/>
                    <a:p>
                      <a:pPr indent="0" lvl="0" marL="0" marR="0" rtl="0" algn="l">
                        <a:spcBef>
                          <a:spcPts val="0"/>
                        </a:spcBef>
                        <a:spcAft>
                          <a:spcPts val="0"/>
                        </a:spcAft>
                        <a:buNone/>
                      </a:pPr>
                      <a:r>
                        <a:rPr lang="en-US" sz="1600" u="none" cap="none" strike="noStrike"/>
                        <a:t>destroy the session</a:t>
                      </a:r>
                      <a:endParaRPr/>
                    </a:p>
                  </a:txBody>
                  <a:tcPr marT="67350" marB="67350" marR="67350" marL="67350"/>
                </a:tc>
              </a:tr>
              <a:tr h="537925">
                <a:tc>
                  <a:txBody>
                    <a:bodyPr/>
                    <a:lstStyle/>
                    <a:p>
                      <a:pPr indent="0" lvl="0" marL="0" marR="0" rtl="0" algn="l">
                        <a:spcBef>
                          <a:spcPts val="0"/>
                        </a:spcBef>
                        <a:spcAft>
                          <a:spcPts val="0"/>
                        </a:spcAft>
                        <a:buNone/>
                      </a:pPr>
                      <a:r>
                        <a:rPr b="1" lang="en-US" sz="1600" u="none" cap="none" strike="noStrike">
                          <a:solidFill>
                            <a:srgbClr val="002060"/>
                          </a:solidFill>
                          <a:latin typeface="Quattrocento Sans"/>
                          <a:ea typeface="Quattrocento Sans"/>
                          <a:cs typeface="Quattrocento Sans"/>
                          <a:sym typeface="Quattrocento Sans"/>
                        </a:rPr>
                        <a:t>boolean isNew()</a:t>
                      </a:r>
                      <a:endParaRPr/>
                    </a:p>
                  </a:txBody>
                  <a:tcPr marT="67350" marB="67350" marR="67350" marL="67350"/>
                </a:tc>
                <a:tc>
                  <a:txBody>
                    <a:bodyPr/>
                    <a:lstStyle/>
                    <a:p>
                      <a:pPr indent="0" lvl="0" marL="0" marR="0" rtl="0" algn="l">
                        <a:spcBef>
                          <a:spcPts val="0"/>
                        </a:spcBef>
                        <a:spcAft>
                          <a:spcPts val="0"/>
                        </a:spcAft>
                        <a:buNone/>
                      </a:pPr>
                      <a:r>
                        <a:rPr lang="en-US" sz="1600" u="none" cap="none" strike="noStrike"/>
                        <a:t>returns true if the session is new else false</a:t>
                      </a:r>
                      <a:endParaRPr/>
                    </a:p>
                  </a:txBody>
                  <a:tcPr marT="67350" marB="67350" marR="67350" marL="67350"/>
                </a:tc>
              </a:tr>
              <a:tr h="554800">
                <a:tc>
                  <a:txBody>
                    <a:bodyPr/>
                    <a:lstStyle/>
                    <a:p>
                      <a:pPr indent="0" lvl="0" marL="0" marR="0" rtl="0" algn="l">
                        <a:spcBef>
                          <a:spcPts val="0"/>
                        </a:spcBef>
                        <a:spcAft>
                          <a:spcPts val="0"/>
                        </a:spcAft>
                        <a:buNone/>
                      </a:pPr>
                      <a:r>
                        <a:rPr b="1" lang="en-US" sz="1600" u="none" cap="none" strike="noStrike">
                          <a:solidFill>
                            <a:srgbClr val="002060"/>
                          </a:solidFill>
                          <a:latin typeface="Quattrocento Sans"/>
                          <a:ea typeface="Quattrocento Sans"/>
                          <a:cs typeface="Quattrocento Sans"/>
                          <a:sym typeface="Quattrocento Sans"/>
                        </a:rPr>
                        <a:t>void setMaxInactiveInterval(int interval)</a:t>
                      </a:r>
                      <a:endParaRPr/>
                    </a:p>
                  </a:txBody>
                  <a:tcPr marT="67350" marB="67350" marR="67350" marL="67350"/>
                </a:tc>
                <a:tc>
                  <a:txBody>
                    <a:bodyPr/>
                    <a:lstStyle/>
                    <a:p>
                      <a:pPr indent="0" lvl="0" marL="0" marR="0" rtl="0" algn="l">
                        <a:spcBef>
                          <a:spcPts val="0"/>
                        </a:spcBef>
                        <a:spcAft>
                          <a:spcPts val="0"/>
                        </a:spcAft>
                        <a:buNone/>
                      </a:pPr>
                      <a:r>
                        <a:rPr lang="en-US" sz="1600" u="none" cap="none" strike="noStrike"/>
                        <a:t>Specifies the time, in seconds,after servlet container</a:t>
                      </a:r>
                      <a:endParaRPr/>
                    </a:p>
                  </a:txBody>
                  <a:tcPr marT="67350" marB="67350" marR="67350" marL="67350"/>
                </a:tc>
              </a:tr>
            </a:tbl>
          </a:graphicData>
        </a:graphic>
      </p:graphicFrame>
      <p:sp>
        <p:nvSpPr>
          <p:cNvPr id="156" name="Google Shape;156;p19"/>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53326" y="0"/>
            <a:ext cx="8062025" cy="120886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700"/>
              <a:buFont typeface="Quattrocento Sans"/>
              <a:buNone/>
            </a:pPr>
            <a:r>
              <a:rPr b="1" lang="en-US"/>
              <a:t>Methods of HttpSession</a:t>
            </a:r>
            <a:endParaRPr/>
          </a:p>
        </p:txBody>
      </p:sp>
      <p:sp>
        <p:nvSpPr>
          <p:cNvPr id="162" name="Google Shape;162;p20"/>
          <p:cNvSpPr txBox="1"/>
          <p:nvPr>
            <p:ph idx="1" type="body"/>
          </p:nvPr>
        </p:nvSpPr>
        <p:spPr>
          <a:xfrm>
            <a:off x="453326" y="1658200"/>
            <a:ext cx="8134141" cy="500017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rgbClr val="2E75B5"/>
              </a:buClr>
              <a:buSzPts val="2000"/>
              <a:buFont typeface="Quattrocento Sans"/>
              <a:buAutoNum type="arabicPeriod"/>
            </a:pPr>
            <a:r>
              <a:rPr b="1" lang="en-US" sz="2000">
                <a:solidFill>
                  <a:srgbClr val="2E75B5"/>
                </a:solidFill>
              </a:rPr>
              <a:t>public void setAttribute(String name, Object value):  </a:t>
            </a:r>
            <a:endParaRPr/>
          </a:p>
          <a:p>
            <a:pPr indent="0" lvl="0" marL="0" rtl="0" algn="l">
              <a:lnSpc>
                <a:spcPct val="150000"/>
              </a:lnSpc>
              <a:spcBef>
                <a:spcPts val="1500"/>
              </a:spcBef>
              <a:spcAft>
                <a:spcPts val="0"/>
              </a:spcAft>
              <a:buClr>
                <a:srgbClr val="2E75B5"/>
              </a:buClr>
              <a:buSzPts val="2000"/>
              <a:buNone/>
            </a:pPr>
            <a:r>
              <a:rPr b="1" lang="en-US" sz="2000">
                <a:solidFill>
                  <a:srgbClr val="2E75B5"/>
                </a:solidFill>
              </a:rPr>
              <a:t>	</a:t>
            </a:r>
            <a:r>
              <a:rPr lang="en-US" sz="1800">
                <a:solidFill>
                  <a:schemeClr val="dk1"/>
                </a:solidFill>
              </a:rPr>
              <a:t>Binds the object with a name and stores the name/value pair as an 	attribute of the HttpSession object. If an attribute already exists, then 	this method replaces the existing attributes.</a:t>
            </a:r>
            <a:endParaRPr/>
          </a:p>
          <a:p>
            <a:pPr indent="0" lvl="0" marL="0" rtl="0" algn="l">
              <a:lnSpc>
                <a:spcPct val="150000"/>
              </a:lnSpc>
              <a:spcBef>
                <a:spcPts val="1500"/>
              </a:spcBef>
              <a:spcAft>
                <a:spcPts val="0"/>
              </a:spcAft>
              <a:buClr>
                <a:srgbClr val="2E75B5"/>
              </a:buClr>
              <a:buSzPts val="2000"/>
              <a:buNone/>
            </a:pPr>
            <a:r>
              <a:rPr b="1" lang="en-US" sz="2000">
                <a:solidFill>
                  <a:srgbClr val="2E75B5"/>
                </a:solidFill>
              </a:rPr>
              <a:t>2. public Object getAttribute(String name):</a:t>
            </a:r>
            <a:endParaRPr/>
          </a:p>
          <a:p>
            <a:pPr indent="0" lvl="0" marL="0" rtl="0" algn="l">
              <a:lnSpc>
                <a:spcPct val="150000"/>
              </a:lnSpc>
              <a:spcBef>
                <a:spcPts val="1500"/>
              </a:spcBef>
              <a:spcAft>
                <a:spcPts val="0"/>
              </a:spcAft>
              <a:buClr>
                <a:srgbClr val="2E75B5"/>
              </a:buClr>
              <a:buSzPts val="2000"/>
              <a:buNone/>
            </a:pPr>
            <a:r>
              <a:rPr b="1" lang="en-US" sz="2000">
                <a:solidFill>
                  <a:srgbClr val="2E75B5"/>
                </a:solidFill>
              </a:rPr>
              <a:t>	</a:t>
            </a:r>
            <a:r>
              <a:rPr lang="en-US" sz="1800">
                <a:solidFill>
                  <a:schemeClr val="dk1"/>
                </a:solidFill>
              </a:rPr>
              <a:t>Returns the String object specified in the parameter, from the session 	object. If no object is found for the specified attribute, then the 	getAttribute() method returns null.</a:t>
            </a:r>
            <a:endParaRPr/>
          </a:p>
          <a:p>
            <a:pPr indent="-114300" lvl="0" marL="228600" rtl="0" algn="l">
              <a:lnSpc>
                <a:spcPct val="150000"/>
              </a:lnSpc>
              <a:spcBef>
                <a:spcPts val="1440"/>
              </a:spcBef>
              <a:spcAft>
                <a:spcPts val="0"/>
              </a:spcAft>
              <a:buClr>
                <a:srgbClr val="7F7F7F"/>
              </a:buClr>
              <a:buSzPts val="1800"/>
              <a:buFont typeface="Quattrocento Sans"/>
              <a:buNone/>
            </a:pPr>
            <a:r>
              <a:t/>
            </a:r>
            <a:endParaRPr sz="1800">
              <a:solidFill>
                <a:schemeClr val="dk1"/>
              </a:solidFill>
            </a:endParaRPr>
          </a:p>
        </p:txBody>
      </p:sp>
      <p:sp>
        <p:nvSpPr>
          <p:cNvPr id="163" name="Google Shape;163;p20"/>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453326" y="167425"/>
            <a:ext cx="8062025" cy="631065"/>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3200"/>
              <a:buFont typeface="Quattrocento Sans"/>
              <a:buNone/>
            </a:pPr>
            <a:r>
              <a:rPr b="1" lang="en-US" sz="3200" u="sng">
                <a:solidFill>
                  <a:schemeClr val="dk1"/>
                </a:solidFill>
              </a:rPr>
              <a:t>Deleting Session Data</a:t>
            </a:r>
            <a:endParaRPr/>
          </a:p>
        </p:txBody>
      </p:sp>
      <p:sp>
        <p:nvSpPr>
          <p:cNvPr id="169" name="Google Shape;169;p21"/>
          <p:cNvSpPr txBox="1"/>
          <p:nvPr>
            <p:ph idx="1" type="body"/>
          </p:nvPr>
        </p:nvSpPr>
        <p:spPr>
          <a:xfrm>
            <a:off x="453326" y="962740"/>
            <a:ext cx="8252792" cy="448502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800"/>
              <a:buFont typeface="Arial"/>
              <a:buChar char="•"/>
            </a:pPr>
            <a:r>
              <a:rPr b="1" lang="en-US" sz="1800">
                <a:solidFill>
                  <a:schemeClr val="dk1"/>
                </a:solidFill>
              </a:rPr>
              <a:t>Remove a particular attribute</a:t>
            </a:r>
            <a:r>
              <a:rPr lang="en-US" sz="1800">
                <a:solidFill>
                  <a:schemeClr val="dk1"/>
                </a:solidFill>
              </a:rPr>
              <a:t>: </a:t>
            </a:r>
            <a:endParaRPr sz="1800">
              <a:solidFill>
                <a:schemeClr val="dk1"/>
              </a:solidFill>
            </a:endParaRPr>
          </a:p>
          <a:p>
            <a:pPr indent="0" lvl="0" marL="0" rtl="0" algn="just">
              <a:lnSpc>
                <a:spcPct val="150000"/>
              </a:lnSpc>
              <a:spcBef>
                <a:spcPts val="1440"/>
              </a:spcBef>
              <a:spcAft>
                <a:spcPts val="0"/>
              </a:spcAft>
              <a:buClr>
                <a:schemeClr val="dk1"/>
              </a:buClr>
              <a:buSzPts val="1400"/>
              <a:buNone/>
            </a:pPr>
            <a:r>
              <a:rPr lang="en-US" sz="1400">
                <a:solidFill>
                  <a:schemeClr val="dk1"/>
                </a:solidFill>
              </a:rPr>
              <a:t>	 </a:t>
            </a:r>
            <a:r>
              <a:rPr b="1" lang="en-US" sz="1800">
                <a:solidFill>
                  <a:srgbClr val="0070C0"/>
                </a:solidFill>
              </a:rPr>
              <a:t>public void removeAttribute(String name)  </a:t>
            </a:r>
            <a:endParaRPr b="1" sz="1800">
              <a:solidFill>
                <a:srgbClr val="0070C0"/>
              </a:solidFill>
            </a:endParaRPr>
          </a:p>
          <a:p>
            <a:pPr indent="-342900" lvl="0" marL="342900" rtl="0" algn="just">
              <a:lnSpc>
                <a:spcPct val="150000"/>
              </a:lnSpc>
              <a:spcBef>
                <a:spcPts val="1440"/>
              </a:spcBef>
              <a:spcAft>
                <a:spcPts val="0"/>
              </a:spcAft>
              <a:buClr>
                <a:schemeClr val="dk1"/>
              </a:buClr>
              <a:buSzPts val="1800"/>
              <a:buFont typeface="Arial"/>
              <a:buChar char="•"/>
            </a:pPr>
            <a:r>
              <a:rPr b="1" lang="en-US" sz="1800">
                <a:solidFill>
                  <a:schemeClr val="dk1"/>
                </a:solidFill>
              </a:rPr>
              <a:t>Delete the whole session</a:t>
            </a:r>
            <a:r>
              <a:rPr lang="en-US" sz="1400">
                <a:solidFill>
                  <a:schemeClr val="dk1"/>
                </a:solidFill>
              </a:rPr>
              <a:t>  </a:t>
            </a:r>
            <a:endParaRPr/>
          </a:p>
          <a:p>
            <a:pPr indent="0" lvl="1" marL="514350" rtl="0" algn="just">
              <a:lnSpc>
                <a:spcPct val="150000"/>
              </a:lnSpc>
              <a:spcBef>
                <a:spcPts val="1440"/>
              </a:spcBef>
              <a:spcAft>
                <a:spcPts val="0"/>
              </a:spcAft>
              <a:buClr>
                <a:srgbClr val="FF0000"/>
              </a:buClr>
              <a:buSzPts val="1250"/>
              <a:buNone/>
            </a:pPr>
            <a:r>
              <a:rPr i="1" lang="en-US" sz="1250">
                <a:solidFill>
                  <a:srgbClr val="FF0000"/>
                </a:solidFill>
              </a:rPr>
              <a:t>	</a:t>
            </a:r>
            <a:r>
              <a:rPr b="1" lang="en-US" sz="1800">
                <a:solidFill>
                  <a:srgbClr val="0070C0"/>
                </a:solidFill>
              </a:rPr>
              <a:t>public void invalidate()</a:t>
            </a:r>
            <a:endParaRPr/>
          </a:p>
          <a:p>
            <a:pPr indent="-342900" lvl="0" marL="342900" rtl="0" algn="just">
              <a:lnSpc>
                <a:spcPct val="150000"/>
              </a:lnSpc>
              <a:spcBef>
                <a:spcPts val="1440"/>
              </a:spcBef>
              <a:spcAft>
                <a:spcPts val="0"/>
              </a:spcAft>
              <a:buClr>
                <a:schemeClr val="dk1"/>
              </a:buClr>
              <a:buSzPts val="1800"/>
              <a:buFont typeface="Arial"/>
              <a:buChar char="•"/>
            </a:pPr>
            <a:r>
              <a:rPr b="1" lang="en-US" sz="1800">
                <a:solidFill>
                  <a:schemeClr val="dk1"/>
                </a:solidFill>
              </a:rPr>
              <a:t>Setting Session timeout </a:t>
            </a:r>
            <a:r>
              <a:rPr lang="en-US" sz="1400">
                <a:solidFill>
                  <a:schemeClr val="dk1"/>
                </a:solidFill>
              </a:rPr>
              <a:t> </a:t>
            </a:r>
            <a:endParaRPr/>
          </a:p>
          <a:p>
            <a:pPr indent="0" lvl="0" marL="0" rtl="0" algn="just">
              <a:lnSpc>
                <a:spcPct val="150000"/>
              </a:lnSpc>
              <a:spcBef>
                <a:spcPts val="1440"/>
              </a:spcBef>
              <a:spcAft>
                <a:spcPts val="0"/>
              </a:spcAft>
              <a:buClr>
                <a:schemeClr val="dk1"/>
              </a:buClr>
              <a:buSzPts val="1400"/>
              <a:buNone/>
            </a:pPr>
            <a:r>
              <a:rPr lang="en-US" sz="1400">
                <a:solidFill>
                  <a:schemeClr val="dk1"/>
                </a:solidFill>
              </a:rPr>
              <a:t>	</a:t>
            </a:r>
            <a:r>
              <a:rPr b="1" lang="en-US" sz="1800">
                <a:solidFill>
                  <a:srgbClr val="0070C0"/>
                </a:solidFill>
              </a:rPr>
              <a:t> public void setMaxInactiveInterval(int interval)  </a:t>
            </a:r>
            <a:endParaRPr/>
          </a:p>
          <a:p>
            <a:pPr indent="-342900" lvl="0" marL="342900" rtl="0" algn="just">
              <a:lnSpc>
                <a:spcPct val="150000"/>
              </a:lnSpc>
              <a:spcBef>
                <a:spcPts val="1440"/>
              </a:spcBef>
              <a:spcAft>
                <a:spcPts val="0"/>
              </a:spcAft>
              <a:buClr>
                <a:schemeClr val="dk1"/>
              </a:buClr>
              <a:buSzPts val="1800"/>
              <a:buFont typeface="Arial"/>
              <a:buChar char="•"/>
            </a:pPr>
            <a:r>
              <a:rPr b="1" lang="en-US" sz="1800">
                <a:solidFill>
                  <a:schemeClr val="dk1"/>
                </a:solidFill>
              </a:rPr>
              <a:t>web.xml Configuration</a:t>
            </a:r>
            <a:r>
              <a:rPr lang="en-US" sz="1400">
                <a:solidFill>
                  <a:schemeClr val="dk1"/>
                </a:solidFill>
              </a:rPr>
              <a:t> − If you are using Tomcat, apart from the above mentioned methods, you can configure session time out in web.xml file as follows.</a:t>
            </a:r>
            <a:endParaRPr/>
          </a:p>
          <a:p>
            <a:pPr indent="-254000" lvl="0" marL="342900" rtl="0" algn="just">
              <a:lnSpc>
                <a:spcPct val="150000"/>
              </a:lnSpc>
              <a:spcBef>
                <a:spcPts val="1320"/>
              </a:spcBef>
              <a:spcAft>
                <a:spcPts val="0"/>
              </a:spcAft>
              <a:buClr>
                <a:srgbClr val="7F7F7F"/>
              </a:buClr>
              <a:buSzPts val="1400"/>
              <a:buFont typeface="Arial"/>
              <a:buNone/>
            </a:pPr>
            <a:r>
              <a:t/>
            </a:r>
            <a:endParaRPr sz="1400">
              <a:solidFill>
                <a:schemeClr val="dk1"/>
              </a:solidFill>
            </a:endParaRPr>
          </a:p>
        </p:txBody>
      </p:sp>
      <p:sp>
        <p:nvSpPr>
          <p:cNvPr id="170" name="Google Shape;170;p21"/>
          <p:cNvSpPr txBox="1"/>
          <p:nvPr/>
        </p:nvSpPr>
        <p:spPr>
          <a:xfrm>
            <a:off x="1506827" y="5447763"/>
            <a:ext cx="4971245" cy="1021690"/>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&lt;session-config&gt;</a:t>
            </a:r>
            <a:endParaRPr/>
          </a:p>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   &lt;session-timeout&gt;15&lt;/session-timeout&gt;</a:t>
            </a:r>
            <a:endParaRPr/>
          </a:p>
          <a:p>
            <a:pPr indent="0" lvl="0" marL="0" marR="0" rtl="0" algn="l">
              <a:lnSpc>
                <a:spcPct val="150000"/>
              </a:lnSpc>
              <a:spcBef>
                <a:spcPts val="0"/>
              </a:spcBef>
              <a:spcAft>
                <a:spcPts val="0"/>
              </a:spcAft>
              <a:buNone/>
            </a:pPr>
            <a:r>
              <a:rPr lang="en-US" sz="1400">
                <a:solidFill>
                  <a:schemeClr val="dk1"/>
                </a:solidFill>
                <a:latin typeface="Quattrocento Sans"/>
                <a:ea typeface="Quattrocento Sans"/>
                <a:cs typeface="Quattrocento Sans"/>
                <a:sym typeface="Quattrocento Sans"/>
              </a:rPr>
              <a:t>&lt;/session-config&gt;</a:t>
            </a:r>
            <a:endParaRPr/>
          </a:p>
        </p:txBody>
      </p:sp>
      <p:sp>
        <p:nvSpPr>
          <p:cNvPr id="171" name="Google Shape;171;p21"/>
          <p:cNvSpPr txBox="1"/>
          <p:nvPr>
            <p:ph idx="11" type="ftr"/>
          </p:nvPr>
        </p:nvSpPr>
        <p:spPr>
          <a:xfrm>
            <a:off x="3486150" y="6356353"/>
            <a:ext cx="21717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Rajeshree Khande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