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embeddedFontLst>
    <p:embeddedFont>
      <p:font typeface="Calibri" panose="020F0502020204030204" pitchFamily="34" charset="0"/>
      <p:regular r:id="rId41"/>
      <p:bold r:id="rId42"/>
      <p:italic r:id="rId43"/>
      <p:boldItalic r:id="rId44"/>
    </p:embeddedFont>
    <p:embeddedFont>
      <p:font typeface="Oswald" panose="00000500000000000000" pitchFamily="2" charset="0"/>
      <p:regular r:id="rId45"/>
      <p:bold r:id="rId46"/>
    </p:embeddedFont>
    <p:embeddedFont>
      <p:font typeface="Quattrocento Sans" panose="020B0502050000020003" pitchFamily="34" charset="0"/>
      <p:regular r:id="rId47"/>
      <p:bold r:id="rId48"/>
      <p:italic r:id="rId49"/>
      <p:boldItalic r:id="rId50"/>
    </p:embeddedFont>
    <p:embeddedFont>
      <p:font typeface="verdana" panose="020B0604030504040204"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591B1E-55BF-4BB4-B6BE-DB2B03E3DC5B}">
  <a:tblStyle styleId="{7F591B1E-55BF-4BB4-B6BE-DB2B03E3DC5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E61AE54-9298-43E7-9A3B-1E131CAF2C88}" styleName="Table_1">
    <a:wholeTbl>
      <a:tcTxStyle b="off" i="off">
        <a:font>
          <a:latin typeface="Segoe UI"/>
          <a:ea typeface="Segoe UI"/>
          <a:cs typeface="Segoe U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Segoe UI"/>
          <a:ea typeface="Segoe UI"/>
          <a:cs typeface="Segoe UI"/>
        </a:font>
        <a:schemeClr val="lt1"/>
      </a:tcTxStyle>
      <a:tcStyle>
        <a:tcBdr/>
        <a:fill>
          <a:solidFill>
            <a:schemeClr val="dk1"/>
          </a:solidFill>
        </a:fill>
      </a:tcStyle>
    </a:lastCol>
    <a:firstCol>
      <a:tcTxStyle b="on" i="off">
        <a:font>
          <a:latin typeface="Segoe UI"/>
          <a:ea typeface="Segoe UI"/>
          <a:cs typeface="Segoe UI"/>
        </a:font>
        <a:schemeClr val="lt1"/>
      </a:tcTxStyle>
      <a:tcStyle>
        <a:tcBdr/>
        <a:fill>
          <a:solidFill>
            <a:schemeClr val="dk1"/>
          </a:solidFill>
        </a:fill>
      </a:tcStyle>
    </a:firstCol>
    <a:lastRow>
      <a:tcTxStyle b="on" i="off">
        <a:font>
          <a:latin typeface="Segoe UI"/>
          <a:ea typeface="Segoe UI"/>
          <a:cs typeface="Segoe U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Segoe UI"/>
          <a:ea typeface="Segoe UI"/>
          <a:cs typeface="Segoe U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a:off x="1" y="0"/>
            <a:ext cx="9144000" cy="4866468"/>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u="none" strike="noStrike" cap="none">
              <a:solidFill>
                <a:schemeClr val="lt1"/>
              </a:solidFill>
              <a:latin typeface="Quattrocento Sans"/>
              <a:ea typeface="Quattrocento Sans"/>
              <a:cs typeface="Quattrocento Sans"/>
              <a:sym typeface="Quattrocento Sans"/>
            </a:endParaRPr>
          </a:p>
        </p:txBody>
      </p:sp>
      <p:sp>
        <p:nvSpPr>
          <p:cNvPr id="17" name="Google Shape;17;p2"/>
          <p:cNvSpPr txBox="1">
            <a:spLocks noGrp="1"/>
          </p:cNvSpPr>
          <p:nvPr>
            <p:ph type="ctrTitle"/>
          </p:nvPr>
        </p:nvSpPr>
        <p:spPr>
          <a:xfrm>
            <a:off x="628651" y="2061007"/>
            <a:ext cx="78867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051"/>
              <a:buFont typeface="Quattrocento Sans"/>
              <a:buNone/>
              <a:defRPr sz="405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628655" y="5110612"/>
            <a:ext cx="5029199" cy="1137793"/>
          </a:xfrm>
          <a:prstGeom prst="rect">
            <a:avLst/>
          </a:prstGeom>
          <a:noFill/>
          <a:ln>
            <a:noFill/>
          </a:ln>
        </p:spPr>
        <p:txBody>
          <a:bodyPr spcFirstLastPara="1" wrap="square" lIns="91425" tIns="45700" rIns="91425" bIns="45700" anchor="t" anchorCtr="0">
            <a:normAutofit/>
          </a:bodyPr>
          <a:lstStyle>
            <a:lvl1pPr lvl="0" algn="l">
              <a:lnSpc>
                <a:spcPct val="150000"/>
              </a:lnSpc>
              <a:spcBef>
                <a:spcPts val="449"/>
              </a:spcBef>
              <a:spcAft>
                <a:spcPts val="0"/>
              </a:spcAft>
              <a:buClr>
                <a:srgbClr val="D24726"/>
              </a:buClr>
              <a:buSzPts val="2100"/>
              <a:buNone/>
              <a:defRPr sz="2100">
                <a:solidFill>
                  <a:srgbClr val="D24726"/>
                </a:solidFill>
                <a:latin typeface="Quattrocento Sans"/>
                <a:ea typeface="Quattrocento Sans"/>
                <a:cs typeface="Quattrocento Sans"/>
                <a:sym typeface="Quattrocento Sans"/>
              </a:defRPr>
            </a:lvl1pPr>
            <a:lvl2pPr lvl="1" algn="ctr">
              <a:lnSpc>
                <a:spcPct val="90000"/>
              </a:lnSpc>
              <a:spcBef>
                <a:spcPts val="450"/>
              </a:spcBef>
              <a:spcAft>
                <a:spcPts val="0"/>
              </a:spcAft>
              <a:buClr>
                <a:schemeClr val="dk1"/>
              </a:buClr>
              <a:buSzPts val="1500"/>
              <a:buNone/>
              <a:defRPr sz="1500"/>
            </a:lvl2pPr>
            <a:lvl3pPr lvl="2" algn="ctr">
              <a:lnSpc>
                <a:spcPct val="90000"/>
              </a:lnSpc>
              <a:spcBef>
                <a:spcPts val="405"/>
              </a:spcBef>
              <a:spcAft>
                <a:spcPts val="0"/>
              </a:spcAft>
              <a:buClr>
                <a:schemeClr val="dk1"/>
              </a:buClr>
              <a:buSzPts val="1349"/>
              <a:buNone/>
              <a:defRPr sz="1349"/>
            </a:lvl3pPr>
            <a:lvl4pPr lvl="3" algn="ctr">
              <a:lnSpc>
                <a:spcPct val="90000"/>
              </a:lnSpc>
              <a:spcBef>
                <a:spcPts val="360"/>
              </a:spcBef>
              <a:spcAft>
                <a:spcPts val="0"/>
              </a:spcAft>
              <a:buClr>
                <a:schemeClr val="dk1"/>
              </a:buClr>
              <a:buSzPts val="1200"/>
              <a:buNone/>
              <a:defRPr sz="1200"/>
            </a:lvl4pPr>
            <a:lvl5pPr lvl="4" algn="ctr">
              <a:lnSpc>
                <a:spcPct val="90000"/>
              </a:lnSpc>
              <a:spcBef>
                <a:spcPts val="360"/>
              </a:spcBef>
              <a:spcAft>
                <a:spcPts val="0"/>
              </a:spcAft>
              <a:buClr>
                <a:schemeClr val="dk1"/>
              </a:buClr>
              <a:buSzPts val="1200"/>
              <a:buNone/>
              <a:defRPr sz="1200"/>
            </a:lvl5pPr>
            <a:lvl6pPr lvl="5" algn="ctr">
              <a:lnSpc>
                <a:spcPct val="90000"/>
              </a:lnSpc>
              <a:spcBef>
                <a:spcPts val="360"/>
              </a:spcBef>
              <a:spcAft>
                <a:spcPts val="0"/>
              </a:spcAft>
              <a:buClr>
                <a:schemeClr val="dk1"/>
              </a:buClr>
              <a:buSzPts val="1200"/>
              <a:buNone/>
              <a:defRPr sz="1200"/>
            </a:lvl6pPr>
            <a:lvl7pPr lvl="6" algn="ctr">
              <a:lnSpc>
                <a:spcPct val="90000"/>
              </a:lnSpc>
              <a:spcBef>
                <a:spcPts val="360"/>
              </a:spcBef>
              <a:spcAft>
                <a:spcPts val="0"/>
              </a:spcAft>
              <a:buClr>
                <a:schemeClr val="dk1"/>
              </a:buClr>
              <a:buSzPts val="1200"/>
              <a:buNone/>
              <a:defRPr sz="1200"/>
            </a:lvl7pPr>
            <a:lvl8pPr lvl="7" algn="ctr">
              <a:lnSpc>
                <a:spcPct val="90000"/>
              </a:lnSpc>
              <a:spcBef>
                <a:spcPts val="360"/>
              </a:spcBef>
              <a:spcAft>
                <a:spcPts val="0"/>
              </a:spcAft>
              <a:buClr>
                <a:schemeClr val="dk1"/>
              </a:buClr>
              <a:buSzPts val="1200"/>
              <a:buNone/>
              <a:defRPr sz="1200"/>
            </a:lvl8pPr>
            <a:lvl9pPr lvl="8" algn="ctr">
              <a:lnSpc>
                <a:spcPct val="90000"/>
              </a:lnSpc>
              <a:spcBef>
                <a:spcPts val="360"/>
              </a:spcBef>
              <a:spcAft>
                <a:spcPts val="0"/>
              </a:spcAft>
              <a:buClr>
                <a:schemeClr val="dk1"/>
              </a:buClr>
              <a:buSzPts val="1200"/>
              <a:buNone/>
              <a:defRPr sz="1200"/>
            </a:lvl9pPr>
          </a:lstStyle>
          <a:p>
            <a:endParaRPr/>
          </a:p>
        </p:txBody>
      </p:sp>
      <p:sp>
        <p:nvSpPr>
          <p:cNvPr id="19" name="Google Shape;19;p2"/>
          <p:cNvSpPr txBox="1">
            <a:spLocks noGrp="1"/>
          </p:cNvSpPr>
          <p:nvPr>
            <p:ph type="dt" idx="10"/>
          </p:nvPr>
        </p:nvSpPr>
        <p:spPr>
          <a:xfrm>
            <a:off x="628651" y="6356356"/>
            <a:ext cx="24574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486151" y="6356356"/>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057900" y="6356356"/>
            <a:ext cx="245745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2"/>
          <p:cNvSpPr/>
          <p:nvPr/>
        </p:nvSpPr>
        <p:spPr>
          <a:xfrm>
            <a:off x="1" y="0"/>
            <a:ext cx="9144000" cy="4866468"/>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1"/>
          <p:cNvSpPr/>
          <p:nvPr/>
        </p:nvSpPr>
        <p:spPr>
          <a:xfrm>
            <a:off x="1" y="1"/>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Quattrocento Sans"/>
              <a:ea typeface="Quattrocento Sans"/>
              <a:cs typeface="Quattrocento Sans"/>
              <a:sym typeface="Quattrocento Sans"/>
            </a:endParaRPr>
          </a:p>
        </p:txBody>
      </p:sp>
      <p:sp>
        <p:nvSpPr>
          <p:cNvPr id="86" name="Google Shape;86;p11"/>
          <p:cNvSpPr txBox="1">
            <a:spLocks noGrp="1"/>
          </p:cNvSpPr>
          <p:nvPr>
            <p:ph type="title"/>
          </p:nvPr>
        </p:nvSpPr>
        <p:spPr>
          <a:xfrm>
            <a:off x="457201" y="1"/>
            <a:ext cx="8058151"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1"/>
          <p:cNvSpPr txBox="1">
            <a:spLocks noGrp="1"/>
          </p:cNvSpPr>
          <p:nvPr>
            <p:ph type="body" idx="1"/>
          </p:nvPr>
        </p:nvSpPr>
        <p:spPr>
          <a:xfrm rot="5400000">
            <a:off x="2396332"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88" name="Google Shape;88;p11"/>
          <p:cNvSpPr txBox="1">
            <a:spLocks noGrp="1"/>
          </p:cNvSpPr>
          <p:nvPr>
            <p:ph type="dt" idx="10"/>
          </p:nvPr>
        </p:nvSpPr>
        <p:spPr>
          <a:xfrm>
            <a:off x="628651" y="6356356"/>
            <a:ext cx="24574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ftr" idx="11"/>
          </p:nvPr>
        </p:nvSpPr>
        <p:spPr>
          <a:xfrm>
            <a:off x="3486151" y="6356356"/>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sldNum" idx="12"/>
          </p:nvPr>
        </p:nvSpPr>
        <p:spPr>
          <a:xfrm>
            <a:off x="6057900" y="6356356"/>
            <a:ext cx="245745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1" name="Google Shape;91;p11"/>
          <p:cNvSpPr/>
          <p:nvPr/>
        </p:nvSpPr>
        <p:spPr>
          <a:xfrm>
            <a:off x="1" y="1"/>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2"/>
          <p:cNvSpPr/>
          <p:nvPr/>
        </p:nvSpPr>
        <p:spPr>
          <a:xfrm>
            <a:off x="7571513" y="0"/>
            <a:ext cx="1572491" cy="6858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Quattrocento Sans"/>
              <a:ea typeface="Quattrocento Sans"/>
              <a:cs typeface="Quattrocento Sans"/>
              <a:sym typeface="Quattrocento Sans"/>
            </a:endParaRPr>
          </a:p>
        </p:txBody>
      </p:sp>
      <p:sp>
        <p:nvSpPr>
          <p:cNvPr id="94" name="Google Shape;94;p12"/>
          <p:cNvSpPr txBox="1">
            <a:spLocks noGrp="1"/>
          </p:cNvSpPr>
          <p:nvPr>
            <p:ph type="title"/>
          </p:nvPr>
        </p:nvSpPr>
        <p:spPr>
          <a:xfrm rot="5400000">
            <a:off x="5437985" y="2588710"/>
            <a:ext cx="5811838" cy="136467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2"/>
          <p:cNvSpPr txBox="1">
            <a:spLocks noGrp="1"/>
          </p:cNvSpPr>
          <p:nvPr>
            <p:ph type="body" idx="1"/>
          </p:nvPr>
        </p:nvSpPr>
        <p:spPr>
          <a:xfrm rot="5400000">
            <a:off x="623098" y="370683"/>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96" name="Google Shape;96;p12"/>
          <p:cNvSpPr txBox="1">
            <a:spLocks noGrp="1"/>
          </p:cNvSpPr>
          <p:nvPr>
            <p:ph type="dt" idx="10"/>
          </p:nvPr>
        </p:nvSpPr>
        <p:spPr>
          <a:xfrm>
            <a:off x="628651" y="6356356"/>
            <a:ext cx="24574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ftr" idx="11"/>
          </p:nvPr>
        </p:nvSpPr>
        <p:spPr>
          <a:xfrm>
            <a:off x="3486151" y="6356356"/>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sldNum" idx="12"/>
          </p:nvPr>
        </p:nvSpPr>
        <p:spPr>
          <a:xfrm>
            <a:off x="6057900" y="6356356"/>
            <a:ext cx="245745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12"/>
          <p:cNvSpPr/>
          <p:nvPr/>
        </p:nvSpPr>
        <p:spPr>
          <a:xfrm>
            <a:off x="7571513" y="0"/>
            <a:ext cx="1572491" cy="6858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p:nvPr/>
        </p:nvSpPr>
        <p:spPr>
          <a:xfrm>
            <a:off x="1" y="1"/>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u="none" strike="noStrike" cap="none">
              <a:solidFill>
                <a:schemeClr val="lt1"/>
              </a:solidFill>
              <a:latin typeface="Quattrocento Sans"/>
              <a:ea typeface="Quattrocento Sans"/>
              <a:cs typeface="Quattrocento Sans"/>
              <a:sym typeface="Quattrocento Sans"/>
            </a:endParaRPr>
          </a:p>
        </p:txBody>
      </p:sp>
      <p:sp>
        <p:nvSpPr>
          <p:cNvPr id="25" name="Google Shape;25;p3"/>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628654" y="1825625"/>
            <a:ext cx="3125815"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360"/>
              </a:spcBef>
              <a:spcAft>
                <a:spcPts val="0"/>
              </a:spcAft>
              <a:buClr>
                <a:srgbClr val="7F7F7F"/>
              </a:buClr>
              <a:buSzPts val="1200"/>
              <a:buNone/>
              <a:defRPr sz="1200">
                <a:solidFill>
                  <a:srgbClr val="7F7F7F"/>
                </a:solidFill>
              </a:defRPr>
            </a:lvl1pPr>
            <a:lvl2pPr marL="914400" lvl="1" indent="-295211" algn="l">
              <a:lnSpc>
                <a:spcPct val="150000"/>
              </a:lnSpc>
              <a:spcBef>
                <a:spcPts val="900"/>
              </a:spcBef>
              <a:spcAft>
                <a:spcPts val="0"/>
              </a:spcAft>
              <a:buClr>
                <a:srgbClr val="7F7F7F"/>
              </a:buClr>
              <a:buSzPts val="1049"/>
              <a:buChar char="•"/>
              <a:defRPr sz="1049">
                <a:solidFill>
                  <a:srgbClr val="7F7F7F"/>
                </a:solidFill>
              </a:defRPr>
            </a:lvl2pPr>
            <a:lvl3pPr marL="1371600" lvl="2" indent="-285750" algn="l">
              <a:lnSpc>
                <a:spcPct val="150000"/>
              </a:lnSpc>
              <a:spcBef>
                <a:spcPts val="900"/>
              </a:spcBef>
              <a:spcAft>
                <a:spcPts val="0"/>
              </a:spcAft>
              <a:buClr>
                <a:srgbClr val="7F7F7F"/>
              </a:buClr>
              <a:buSzPts val="900"/>
              <a:buChar char="•"/>
              <a:defRPr sz="900">
                <a:solidFill>
                  <a:srgbClr val="7F7F7F"/>
                </a:solidFill>
              </a:defRPr>
            </a:lvl3pPr>
            <a:lvl4pPr marL="1828800" lvl="3" indent="-280987" algn="l">
              <a:lnSpc>
                <a:spcPct val="150000"/>
              </a:lnSpc>
              <a:spcBef>
                <a:spcPts val="900"/>
              </a:spcBef>
              <a:spcAft>
                <a:spcPts val="0"/>
              </a:spcAft>
              <a:buClr>
                <a:srgbClr val="7F7F7F"/>
              </a:buClr>
              <a:buSzPts val="825"/>
              <a:buChar char="•"/>
              <a:defRPr sz="825">
                <a:solidFill>
                  <a:srgbClr val="7F7F7F"/>
                </a:solidFill>
              </a:defRPr>
            </a:lvl4pPr>
            <a:lvl5pPr marL="2286000" lvl="4" indent="-280987" algn="l">
              <a:lnSpc>
                <a:spcPct val="150000"/>
              </a:lnSpc>
              <a:spcBef>
                <a:spcPts val="900"/>
              </a:spcBef>
              <a:spcAft>
                <a:spcPts val="0"/>
              </a:spcAft>
              <a:buClr>
                <a:srgbClr val="7F7F7F"/>
              </a:buClr>
              <a:buSzPts val="825"/>
              <a:buChar char="•"/>
              <a:defRPr sz="825">
                <a:solidFill>
                  <a:srgbClr val="7F7F7F"/>
                </a:solidFill>
              </a:defRPr>
            </a:lvl5pPr>
            <a:lvl6pPr marL="2743200" lvl="5" indent="-342900" algn="l">
              <a:lnSpc>
                <a:spcPct val="90000"/>
              </a:lnSpc>
              <a:spcBef>
                <a:spcPts val="90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27" name="Google Shape;27;p3"/>
          <p:cNvSpPr txBox="1">
            <a:spLocks noGrp="1"/>
          </p:cNvSpPr>
          <p:nvPr>
            <p:ph type="dt" idx="10"/>
          </p:nvPr>
        </p:nvSpPr>
        <p:spPr>
          <a:xfrm>
            <a:off x="628651" y="6356356"/>
            <a:ext cx="24574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3486151" y="6356356"/>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6057900" y="6356356"/>
            <a:ext cx="245745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3"/>
          <p:cNvSpPr/>
          <p:nvPr/>
        </p:nvSpPr>
        <p:spPr>
          <a:xfrm>
            <a:off x="1" y="1"/>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
          <p:cNvSpPr/>
          <p:nvPr/>
        </p:nvSpPr>
        <p:spPr>
          <a:xfrm>
            <a:off x="4242665" y="1709738"/>
            <a:ext cx="4901339" cy="357518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Quattrocento Sans"/>
              <a:ea typeface="Quattrocento Sans"/>
              <a:cs typeface="Quattrocento Sans"/>
              <a:sym typeface="Quattrocento Sans"/>
            </a:endParaRPr>
          </a:p>
        </p:txBody>
      </p:sp>
      <p:sp>
        <p:nvSpPr>
          <p:cNvPr id="33" name="Google Shape;33;p4"/>
          <p:cNvSpPr txBox="1">
            <a:spLocks noGrp="1"/>
          </p:cNvSpPr>
          <p:nvPr>
            <p:ph type="title"/>
          </p:nvPr>
        </p:nvSpPr>
        <p:spPr>
          <a:xfrm>
            <a:off x="628651" y="2402242"/>
            <a:ext cx="3381536"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D24726"/>
              </a:buClr>
              <a:buSzPts val="3600"/>
              <a:buFont typeface="Quattrocento Sans"/>
              <a:buNone/>
              <a:defRPr sz="3600">
                <a:solidFill>
                  <a:srgbClr val="D247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4742483" y="2402238"/>
            <a:ext cx="3952068"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630"/>
              </a:spcBef>
              <a:spcAft>
                <a:spcPts val="0"/>
              </a:spcAft>
              <a:buClr>
                <a:schemeClr val="lt1"/>
              </a:buClr>
              <a:buSzPts val="2100"/>
              <a:buNone/>
              <a:defRPr sz="2100">
                <a:solidFill>
                  <a:schemeClr val="lt1"/>
                </a:solidFill>
                <a:latin typeface="Quattrocento Sans"/>
                <a:ea typeface="Quattrocento Sans"/>
                <a:cs typeface="Quattrocento Sans"/>
                <a:sym typeface="Quattrocento Sans"/>
              </a:defRPr>
            </a:lvl1pPr>
            <a:lvl2pPr marL="914400" lvl="1" indent="-228600" algn="l">
              <a:lnSpc>
                <a:spcPct val="90000"/>
              </a:lnSpc>
              <a:spcBef>
                <a:spcPts val="450"/>
              </a:spcBef>
              <a:spcAft>
                <a:spcPts val="0"/>
              </a:spcAft>
              <a:buClr>
                <a:schemeClr val="dk1"/>
              </a:buClr>
              <a:buSzPts val="1500"/>
              <a:buNone/>
              <a:defRPr sz="1500"/>
            </a:lvl2pPr>
            <a:lvl3pPr marL="1371600" lvl="2" indent="-228600" algn="l">
              <a:lnSpc>
                <a:spcPct val="90000"/>
              </a:lnSpc>
              <a:spcBef>
                <a:spcPts val="405"/>
              </a:spcBef>
              <a:spcAft>
                <a:spcPts val="0"/>
              </a:spcAft>
              <a:buClr>
                <a:schemeClr val="dk1"/>
              </a:buClr>
              <a:buSzPts val="1349"/>
              <a:buNone/>
              <a:defRPr sz="1349"/>
            </a:lvl3pPr>
            <a:lvl4pPr marL="1828800" lvl="3" indent="-228600" algn="l">
              <a:lnSpc>
                <a:spcPct val="90000"/>
              </a:lnSpc>
              <a:spcBef>
                <a:spcPts val="360"/>
              </a:spcBef>
              <a:spcAft>
                <a:spcPts val="0"/>
              </a:spcAft>
              <a:buClr>
                <a:schemeClr val="dk1"/>
              </a:buClr>
              <a:buSzPts val="1200"/>
              <a:buNone/>
              <a:defRPr sz="1200"/>
            </a:lvl4pPr>
            <a:lvl5pPr marL="2286000" lvl="4" indent="-228600" algn="l">
              <a:lnSpc>
                <a:spcPct val="90000"/>
              </a:lnSpc>
              <a:spcBef>
                <a:spcPts val="360"/>
              </a:spcBef>
              <a:spcAft>
                <a:spcPts val="0"/>
              </a:spcAft>
              <a:buClr>
                <a:schemeClr val="dk1"/>
              </a:buClr>
              <a:buSzPts val="1200"/>
              <a:buNone/>
              <a:defRPr sz="1200"/>
            </a:lvl5pPr>
            <a:lvl6pPr marL="2743200" lvl="5" indent="-228600" algn="l">
              <a:lnSpc>
                <a:spcPct val="90000"/>
              </a:lnSpc>
              <a:spcBef>
                <a:spcPts val="360"/>
              </a:spcBef>
              <a:spcAft>
                <a:spcPts val="0"/>
              </a:spcAft>
              <a:buClr>
                <a:schemeClr val="dk1"/>
              </a:buClr>
              <a:buSzPts val="1200"/>
              <a:buNone/>
              <a:defRPr sz="1200"/>
            </a:lvl6pPr>
            <a:lvl7pPr marL="3200400" lvl="6" indent="-228600" algn="l">
              <a:lnSpc>
                <a:spcPct val="90000"/>
              </a:lnSpc>
              <a:spcBef>
                <a:spcPts val="360"/>
              </a:spcBef>
              <a:spcAft>
                <a:spcPts val="0"/>
              </a:spcAft>
              <a:buClr>
                <a:schemeClr val="dk1"/>
              </a:buClr>
              <a:buSzPts val="1200"/>
              <a:buNone/>
              <a:defRPr sz="1200"/>
            </a:lvl7pPr>
            <a:lvl8pPr marL="3657600" lvl="7" indent="-228600" algn="l">
              <a:lnSpc>
                <a:spcPct val="90000"/>
              </a:lnSpc>
              <a:spcBef>
                <a:spcPts val="360"/>
              </a:spcBef>
              <a:spcAft>
                <a:spcPts val="0"/>
              </a:spcAft>
              <a:buClr>
                <a:schemeClr val="dk1"/>
              </a:buClr>
              <a:buSzPts val="1200"/>
              <a:buNone/>
              <a:defRPr sz="1200"/>
            </a:lvl8pPr>
            <a:lvl9pPr marL="4114800" lvl="8" indent="-228600" algn="l">
              <a:lnSpc>
                <a:spcPct val="90000"/>
              </a:lnSpc>
              <a:spcBef>
                <a:spcPts val="360"/>
              </a:spcBef>
              <a:spcAft>
                <a:spcPts val="0"/>
              </a:spcAft>
              <a:buClr>
                <a:schemeClr val="dk1"/>
              </a:buClr>
              <a:buSzPts val="1200"/>
              <a:buNone/>
              <a:defRPr sz="1200"/>
            </a:lvl9pPr>
          </a:lstStyle>
          <a:p>
            <a:endParaRPr/>
          </a:p>
        </p:txBody>
      </p:sp>
      <p:sp>
        <p:nvSpPr>
          <p:cNvPr id="35" name="Google Shape;35;p4"/>
          <p:cNvSpPr txBox="1">
            <a:spLocks noGrp="1"/>
          </p:cNvSpPr>
          <p:nvPr>
            <p:ph type="dt" idx="10"/>
          </p:nvPr>
        </p:nvSpPr>
        <p:spPr>
          <a:xfrm>
            <a:off x="628651" y="6356356"/>
            <a:ext cx="24574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486151" y="6356356"/>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057900" y="6356356"/>
            <a:ext cx="245745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p4"/>
          <p:cNvSpPr/>
          <p:nvPr/>
        </p:nvSpPr>
        <p:spPr>
          <a:xfrm>
            <a:off x="4242665" y="1709738"/>
            <a:ext cx="4901339" cy="357518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5"/>
          <p:cNvSpPr/>
          <p:nvPr/>
        </p:nvSpPr>
        <p:spPr>
          <a:xfrm>
            <a:off x="1" y="1"/>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Quattrocento Sans"/>
              <a:ea typeface="Quattrocento Sans"/>
              <a:cs typeface="Quattrocento Sans"/>
              <a:sym typeface="Quattrocento Sans"/>
            </a:endParaRPr>
          </a:p>
        </p:txBody>
      </p:sp>
      <p:sp>
        <p:nvSpPr>
          <p:cNvPr id="41" name="Google Shape;41;p5"/>
          <p:cNvSpPr txBox="1">
            <a:spLocks noGrp="1"/>
          </p:cNvSpPr>
          <p:nvPr>
            <p:ph type="title"/>
          </p:nvPr>
        </p:nvSpPr>
        <p:spPr>
          <a:xfrm>
            <a:off x="457201" y="1"/>
            <a:ext cx="8058151"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628651" y="1825625"/>
            <a:ext cx="3886200" cy="4351338"/>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360"/>
              </a:spcBef>
              <a:spcAft>
                <a:spcPts val="0"/>
              </a:spcAft>
              <a:buClr>
                <a:srgbClr val="7F7F7F"/>
              </a:buClr>
              <a:buSzPts val="1200"/>
              <a:buChar char="•"/>
              <a:defRPr sz="1200">
                <a:solidFill>
                  <a:srgbClr val="7F7F7F"/>
                </a:solidFill>
              </a:defRPr>
            </a:lvl1pPr>
            <a:lvl2pPr marL="914400" lvl="1" indent="-295211" algn="l">
              <a:lnSpc>
                <a:spcPct val="90000"/>
              </a:lnSpc>
              <a:spcBef>
                <a:spcPts val="315"/>
              </a:spcBef>
              <a:spcAft>
                <a:spcPts val="0"/>
              </a:spcAft>
              <a:buClr>
                <a:srgbClr val="7F7F7F"/>
              </a:buClr>
              <a:buSzPts val="1049"/>
              <a:buChar char="•"/>
              <a:defRPr sz="1049">
                <a:solidFill>
                  <a:srgbClr val="7F7F7F"/>
                </a:solidFill>
              </a:defRPr>
            </a:lvl2pPr>
            <a:lvl3pPr marL="1371600" lvl="2" indent="-285750" algn="l">
              <a:lnSpc>
                <a:spcPct val="90000"/>
              </a:lnSpc>
              <a:spcBef>
                <a:spcPts val="270"/>
              </a:spcBef>
              <a:spcAft>
                <a:spcPts val="0"/>
              </a:spcAft>
              <a:buClr>
                <a:srgbClr val="7F7F7F"/>
              </a:buClr>
              <a:buSzPts val="900"/>
              <a:buChar char="•"/>
              <a:defRPr sz="900">
                <a:solidFill>
                  <a:srgbClr val="7F7F7F"/>
                </a:solidFill>
              </a:defRPr>
            </a:lvl3pPr>
            <a:lvl4pPr marL="1828800" lvl="3" indent="-280987" algn="l">
              <a:lnSpc>
                <a:spcPct val="90000"/>
              </a:lnSpc>
              <a:spcBef>
                <a:spcPts val="248"/>
              </a:spcBef>
              <a:spcAft>
                <a:spcPts val="0"/>
              </a:spcAft>
              <a:buClr>
                <a:srgbClr val="7F7F7F"/>
              </a:buClr>
              <a:buSzPts val="825"/>
              <a:buChar char="•"/>
              <a:defRPr sz="825">
                <a:solidFill>
                  <a:srgbClr val="7F7F7F"/>
                </a:solidFill>
              </a:defRPr>
            </a:lvl4pPr>
            <a:lvl5pPr marL="2286000" lvl="4" indent="-280987" algn="l">
              <a:lnSpc>
                <a:spcPct val="90000"/>
              </a:lnSpc>
              <a:spcBef>
                <a:spcPts val="248"/>
              </a:spcBef>
              <a:spcAft>
                <a:spcPts val="0"/>
              </a:spcAft>
              <a:buClr>
                <a:srgbClr val="7F7F7F"/>
              </a:buClr>
              <a:buSzPts val="825"/>
              <a:buChar char="•"/>
              <a:defRPr sz="825">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43" name="Google Shape;43;p5"/>
          <p:cNvSpPr txBox="1">
            <a:spLocks noGrp="1"/>
          </p:cNvSpPr>
          <p:nvPr>
            <p:ph type="body" idx="2"/>
          </p:nvPr>
        </p:nvSpPr>
        <p:spPr>
          <a:xfrm>
            <a:off x="4629151" y="1825625"/>
            <a:ext cx="3886200" cy="4351338"/>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360"/>
              </a:spcBef>
              <a:spcAft>
                <a:spcPts val="0"/>
              </a:spcAft>
              <a:buClr>
                <a:srgbClr val="7F7F7F"/>
              </a:buClr>
              <a:buSzPts val="1200"/>
              <a:buChar char="•"/>
              <a:defRPr sz="1200">
                <a:solidFill>
                  <a:srgbClr val="7F7F7F"/>
                </a:solidFill>
              </a:defRPr>
            </a:lvl1pPr>
            <a:lvl2pPr marL="914400" lvl="1" indent="-295211" algn="l">
              <a:lnSpc>
                <a:spcPct val="90000"/>
              </a:lnSpc>
              <a:spcBef>
                <a:spcPts val="315"/>
              </a:spcBef>
              <a:spcAft>
                <a:spcPts val="0"/>
              </a:spcAft>
              <a:buClr>
                <a:srgbClr val="7F7F7F"/>
              </a:buClr>
              <a:buSzPts val="1049"/>
              <a:buChar char="•"/>
              <a:defRPr sz="1049">
                <a:solidFill>
                  <a:srgbClr val="7F7F7F"/>
                </a:solidFill>
              </a:defRPr>
            </a:lvl2pPr>
            <a:lvl3pPr marL="1371600" lvl="2" indent="-285750" algn="l">
              <a:lnSpc>
                <a:spcPct val="90000"/>
              </a:lnSpc>
              <a:spcBef>
                <a:spcPts val="270"/>
              </a:spcBef>
              <a:spcAft>
                <a:spcPts val="0"/>
              </a:spcAft>
              <a:buClr>
                <a:srgbClr val="7F7F7F"/>
              </a:buClr>
              <a:buSzPts val="900"/>
              <a:buChar char="•"/>
              <a:defRPr sz="900">
                <a:solidFill>
                  <a:srgbClr val="7F7F7F"/>
                </a:solidFill>
              </a:defRPr>
            </a:lvl3pPr>
            <a:lvl4pPr marL="1828800" lvl="3" indent="-280987" algn="l">
              <a:lnSpc>
                <a:spcPct val="90000"/>
              </a:lnSpc>
              <a:spcBef>
                <a:spcPts val="248"/>
              </a:spcBef>
              <a:spcAft>
                <a:spcPts val="0"/>
              </a:spcAft>
              <a:buClr>
                <a:srgbClr val="7F7F7F"/>
              </a:buClr>
              <a:buSzPts val="825"/>
              <a:buChar char="•"/>
              <a:defRPr sz="825">
                <a:solidFill>
                  <a:srgbClr val="7F7F7F"/>
                </a:solidFill>
              </a:defRPr>
            </a:lvl4pPr>
            <a:lvl5pPr marL="2286000" lvl="4" indent="-280987" algn="l">
              <a:lnSpc>
                <a:spcPct val="90000"/>
              </a:lnSpc>
              <a:spcBef>
                <a:spcPts val="248"/>
              </a:spcBef>
              <a:spcAft>
                <a:spcPts val="0"/>
              </a:spcAft>
              <a:buClr>
                <a:srgbClr val="7F7F7F"/>
              </a:buClr>
              <a:buSzPts val="825"/>
              <a:buChar char="•"/>
              <a:defRPr sz="825">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44" name="Google Shape;44;p5"/>
          <p:cNvSpPr txBox="1">
            <a:spLocks noGrp="1"/>
          </p:cNvSpPr>
          <p:nvPr>
            <p:ph type="dt" idx="10"/>
          </p:nvPr>
        </p:nvSpPr>
        <p:spPr>
          <a:xfrm>
            <a:off x="628651" y="6356356"/>
            <a:ext cx="24574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3486151" y="6356356"/>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6057900" y="6356356"/>
            <a:ext cx="245745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5"/>
          <p:cNvSpPr/>
          <p:nvPr/>
        </p:nvSpPr>
        <p:spPr>
          <a:xfrm>
            <a:off x="1" y="1"/>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6"/>
          <p:cNvSpPr/>
          <p:nvPr/>
        </p:nvSpPr>
        <p:spPr>
          <a:xfrm>
            <a:off x="1" y="1"/>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Quattrocento Sans"/>
              <a:ea typeface="Quattrocento Sans"/>
              <a:cs typeface="Quattrocento Sans"/>
              <a:sym typeface="Quattrocento Sans"/>
            </a:endParaRPr>
          </a:p>
        </p:txBody>
      </p:sp>
      <p:sp>
        <p:nvSpPr>
          <p:cNvPr id="50" name="Google Shape;50;p6"/>
          <p:cNvSpPr txBox="1">
            <a:spLocks noGrp="1"/>
          </p:cNvSpPr>
          <p:nvPr>
            <p:ph type="title"/>
          </p:nvPr>
        </p:nvSpPr>
        <p:spPr>
          <a:xfrm>
            <a:off x="457203" y="1"/>
            <a:ext cx="8053388"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
          <p:cNvSpPr txBox="1">
            <a:spLocks noGrp="1"/>
          </p:cNvSpPr>
          <p:nvPr>
            <p:ph type="body" idx="1"/>
          </p:nvPr>
        </p:nvSpPr>
        <p:spPr>
          <a:xfrm>
            <a:off x="623889" y="1489077"/>
            <a:ext cx="3867151"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540"/>
              </a:spcBef>
              <a:spcAft>
                <a:spcPts val="0"/>
              </a:spcAft>
              <a:buClr>
                <a:schemeClr val="dk1"/>
              </a:buClr>
              <a:buSzPts val="1800"/>
              <a:buNone/>
              <a:defRPr sz="1800" b="1"/>
            </a:lvl1pPr>
            <a:lvl2pPr marL="914400" lvl="1" indent="-228600" algn="l">
              <a:lnSpc>
                <a:spcPct val="90000"/>
              </a:lnSpc>
              <a:spcBef>
                <a:spcPts val="450"/>
              </a:spcBef>
              <a:spcAft>
                <a:spcPts val="0"/>
              </a:spcAft>
              <a:buClr>
                <a:schemeClr val="dk1"/>
              </a:buClr>
              <a:buSzPts val="1500"/>
              <a:buNone/>
              <a:defRPr sz="1500" b="1"/>
            </a:lvl2pPr>
            <a:lvl3pPr marL="1371600" lvl="2" indent="-228600" algn="l">
              <a:lnSpc>
                <a:spcPct val="90000"/>
              </a:lnSpc>
              <a:spcBef>
                <a:spcPts val="405"/>
              </a:spcBef>
              <a:spcAft>
                <a:spcPts val="0"/>
              </a:spcAft>
              <a:buClr>
                <a:schemeClr val="dk1"/>
              </a:buClr>
              <a:buSzPts val="1349"/>
              <a:buNone/>
              <a:defRPr sz="1349" b="1"/>
            </a:lvl3pPr>
            <a:lvl4pPr marL="1828800" lvl="3" indent="-228600" algn="l">
              <a:lnSpc>
                <a:spcPct val="90000"/>
              </a:lnSpc>
              <a:spcBef>
                <a:spcPts val="360"/>
              </a:spcBef>
              <a:spcAft>
                <a:spcPts val="0"/>
              </a:spcAft>
              <a:buClr>
                <a:schemeClr val="dk1"/>
              </a:buClr>
              <a:buSzPts val="1200"/>
              <a:buNone/>
              <a:defRPr sz="1200" b="1"/>
            </a:lvl4pPr>
            <a:lvl5pPr marL="2286000" lvl="4" indent="-228600" algn="l">
              <a:lnSpc>
                <a:spcPct val="90000"/>
              </a:lnSpc>
              <a:spcBef>
                <a:spcPts val="360"/>
              </a:spcBef>
              <a:spcAft>
                <a:spcPts val="0"/>
              </a:spcAft>
              <a:buClr>
                <a:schemeClr val="dk1"/>
              </a:buClr>
              <a:buSzPts val="1200"/>
              <a:buNone/>
              <a:defRPr sz="1200" b="1"/>
            </a:lvl5pPr>
            <a:lvl6pPr marL="2743200" lvl="5" indent="-228600" algn="l">
              <a:lnSpc>
                <a:spcPct val="90000"/>
              </a:lnSpc>
              <a:spcBef>
                <a:spcPts val="360"/>
              </a:spcBef>
              <a:spcAft>
                <a:spcPts val="0"/>
              </a:spcAft>
              <a:buClr>
                <a:schemeClr val="dk1"/>
              </a:buClr>
              <a:buSzPts val="1200"/>
              <a:buNone/>
              <a:defRPr sz="1200" b="1"/>
            </a:lvl6pPr>
            <a:lvl7pPr marL="3200400" lvl="6" indent="-228600" algn="l">
              <a:lnSpc>
                <a:spcPct val="90000"/>
              </a:lnSpc>
              <a:spcBef>
                <a:spcPts val="360"/>
              </a:spcBef>
              <a:spcAft>
                <a:spcPts val="0"/>
              </a:spcAft>
              <a:buClr>
                <a:schemeClr val="dk1"/>
              </a:buClr>
              <a:buSzPts val="1200"/>
              <a:buNone/>
              <a:defRPr sz="1200" b="1"/>
            </a:lvl7pPr>
            <a:lvl8pPr marL="3657600" lvl="7" indent="-228600" algn="l">
              <a:lnSpc>
                <a:spcPct val="90000"/>
              </a:lnSpc>
              <a:spcBef>
                <a:spcPts val="360"/>
              </a:spcBef>
              <a:spcAft>
                <a:spcPts val="0"/>
              </a:spcAft>
              <a:buClr>
                <a:schemeClr val="dk1"/>
              </a:buClr>
              <a:buSzPts val="1200"/>
              <a:buNone/>
              <a:defRPr sz="1200" b="1"/>
            </a:lvl8pPr>
            <a:lvl9pPr marL="4114800" lvl="8" indent="-228600" algn="l">
              <a:lnSpc>
                <a:spcPct val="90000"/>
              </a:lnSpc>
              <a:spcBef>
                <a:spcPts val="360"/>
              </a:spcBef>
              <a:spcAft>
                <a:spcPts val="0"/>
              </a:spcAft>
              <a:buClr>
                <a:schemeClr val="dk1"/>
              </a:buClr>
              <a:buSzPts val="1200"/>
              <a:buNone/>
              <a:defRPr sz="1200" b="1"/>
            </a:lvl9pPr>
          </a:lstStyle>
          <a:p>
            <a:endParaRPr/>
          </a:p>
        </p:txBody>
      </p:sp>
      <p:sp>
        <p:nvSpPr>
          <p:cNvPr id="52" name="Google Shape;52;p6"/>
          <p:cNvSpPr txBox="1">
            <a:spLocks noGrp="1"/>
          </p:cNvSpPr>
          <p:nvPr>
            <p:ph type="body" idx="2"/>
          </p:nvPr>
        </p:nvSpPr>
        <p:spPr>
          <a:xfrm>
            <a:off x="623889" y="2193931"/>
            <a:ext cx="3867151" cy="3978275"/>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360"/>
              </a:spcBef>
              <a:spcAft>
                <a:spcPts val="0"/>
              </a:spcAft>
              <a:buClr>
                <a:srgbClr val="7F7F7F"/>
              </a:buClr>
              <a:buSzPts val="1200"/>
              <a:buChar char="•"/>
              <a:defRPr sz="1200">
                <a:solidFill>
                  <a:srgbClr val="7F7F7F"/>
                </a:solidFill>
              </a:defRPr>
            </a:lvl1pPr>
            <a:lvl2pPr marL="914400" lvl="1" indent="-295211" algn="l">
              <a:lnSpc>
                <a:spcPct val="90000"/>
              </a:lnSpc>
              <a:spcBef>
                <a:spcPts val="315"/>
              </a:spcBef>
              <a:spcAft>
                <a:spcPts val="0"/>
              </a:spcAft>
              <a:buClr>
                <a:srgbClr val="7F7F7F"/>
              </a:buClr>
              <a:buSzPts val="1049"/>
              <a:buChar char="•"/>
              <a:defRPr sz="1049">
                <a:solidFill>
                  <a:srgbClr val="7F7F7F"/>
                </a:solidFill>
              </a:defRPr>
            </a:lvl2pPr>
            <a:lvl3pPr marL="1371600" lvl="2" indent="-285750" algn="l">
              <a:lnSpc>
                <a:spcPct val="90000"/>
              </a:lnSpc>
              <a:spcBef>
                <a:spcPts val="270"/>
              </a:spcBef>
              <a:spcAft>
                <a:spcPts val="0"/>
              </a:spcAft>
              <a:buClr>
                <a:srgbClr val="7F7F7F"/>
              </a:buClr>
              <a:buSzPts val="900"/>
              <a:buChar char="•"/>
              <a:defRPr sz="900">
                <a:solidFill>
                  <a:srgbClr val="7F7F7F"/>
                </a:solidFill>
              </a:defRPr>
            </a:lvl3pPr>
            <a:lvl4pPr marL="1828800" lvl="3" indent="-280987" algn="l">
              <a:lnSpc>
                <a:spcPct val="90000"/>
              </a:lnSpc>
              <a:spcBef>
                <a:spcPts val="248"/>
              </a:spcBef>
              <a:spcAft>
                <a:spcPts val="0"/>
              </a:spcAft>
              <a:buClr>
                <a:srgbClr val="7F7F7F"/>
              </a:buClr>
              <a:buSzPts val="825"/>
              <a:buChar char="•"/>
              <a:defRPr sz="825">
                <a:solidFill>
                  <a:srgbClr val="7F7F7F"/>
                </a:solidFill>
              </a:defRPr>
            </a:lvl4pPr>
            <a:lvl5pPr marL="2286000" lvl="4" indent="-280987" algn="l">
              <a:lnSpc>
                <a:spcPct val="90000"/>
              </a:lnSpc>
              <a:spcBef>
                <a:spcPts val="248"/>
              </a:spcBef>
              <a:spcAft>
                <a:spcPts val="0"/>
              </a:spcAft>
              <a:buClr>
                <a:srgbClr val="7F7F7F"/>
              </a:buClr>
              <a:buSzPts val="825"/>
              <a:buChar char="•"/>
              <a:defRPr sz="825">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53" name="Google Shape;53;p6"/>
          <p:cNvSpPr txBox="1">
            <a:spLocks noGrp="1"/>
          </p:cNvSpPr>
          <p:nvPr>
            <p:ph type="body" idx="3"/>
          </p:nvPr>
        </p:nvSpPr>
        <p:spPr>
          <a:xfrm>
            <a:off x="4642250" y="1489077"/>
            <a:ext cx="3868340"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540"/>
              </a:spcBef>
              <a:spcAft>
                <a:spcPts val="0"/>
              </a:spcAft>
              <a:buClr>
                <a:schemeClr val="dk1"/>
              </a:buClr>
              <a:buSzPts val="1800"/>
              <a:buNone/>
              <a:defRPr sz="1800" b="1"/>
            </a:lvl1pPr>
            <a:lvl2pPr marL="914400" lvl="1" indent="-228600" algn="l">
              <a:lnSpc>
                <a:spcPct val="90000"/>
              </a:lnSpc>
              <a:spcBef>
                <a:spcPts val="450"/>
              </a:spcBef>
              <a:spcAft>
                <a:spcPts val="0"/>
              </a:spcAft>
              <a:buClr>
                <a:schemeClr val="dk1"/>
              </a:buClr>
              <a:buSzPts val="1500"/>
              <a:buNone/>
              <a:defRPr sz="1500" b="1"/>
            </a:lvl2pPr>
            <a:lvl3pPr marL="1371600" lvl="2" indent="-228600" algn="l">
              <a:lnSpc>
                <a:spcPct val="90000"/>
              </a:lnSpc>
              <a:spcBef>
                <a:spcPts val="405"/>
              </a:spcBef>
              <a:spcAft>
                <a:spcPts val="0"/>
              </a:spcAft>
              <a:buClr>
                <a:schemeClr val="dk1"/>
              </a:buClr>
              <a:buSzPts val="1349"/>
              <a:buNone/>
              <a:defRPr sz="1349" b="1"/>
            </a:lvl3pPr>
            <a:lvl4pPr marL="1828800" lvl="3" indent="-228600" algn="l">
              <a:lnSpc>
                <a:spcPct val="90000"/>
              </a:lnSpc>
              <a:spcBef>
                <a:spcPts val="360"/>
              </a:spcBef>
              <a:spcAft>
                <a:spcPts val="0"/>
              </a:spcAft>
              <a:buClr>
                <a:schemeClr val="dk1"/>
              </a:buClr>
              <a:buSzPts val="1200"/>
              <a:buNone/>
              <a:defRPr sz="1200" b="1"/>
            </a:lvl4pPr>
            <a:lvl5pPr marL="2286000" lvl="4" indent="-228600" algn="l">
              <a:lnSpc>
                <a:spcPct val="90000"/>
              </a:lnSpc>
              <a:spcBef>
                <a:spcPts val="360"/>
              </a:spcBef>
              <a:spcAft>
                <a:spcPts val="0"/>
              </a:spcAft>
              <a:buClr>
                <a:schemeClr val="dk1"/>
              </a:buClr>
              <a:buSzPts val="1200"/>
              <a:buNone/>
              <a:defRPr sz="1200" b="1"/>
            </a:lvl5pPr>
            <a:lvl6pPr marL="2743200" lvl="5" indent="-228600" algn="l">
              <a:lnSpc>
                <a:spcPct val="90000"/>
              </a:lnSpc>
              <a:spcBef>
                <a:spcPts val="360"/>
              </a:spcBef>
              <a:spcAft>
                <a:spcPts val="0"/>
              </a:spcAft>
              <a:buClr>
                <a:schemeClr val="dk1"/>
              </a:buClr>
              <a:buSzPts val="1200"/>
              <a:buNone/>
              <a:defRPr sz="1200" b="1"/>
            </a:lvl6pPr>
            <a:lvl7pPr marL="3200400" lvl="6" indent="-228600" algn="l">
              <a:lnSpc>
                <a:spcPct val="90000"/>
              </a:lnSpc>
              <a:spcBef>
                <a:spcPts val="360"/>
              </a:spcBef>
              <a:spcAft>
                <a:spcPts val="0"/>
              </a:spcAft>
              <a:buClr>
                <a:schemeClr val="dk1"/>
              </a:buClr>
              <a:buSzPts val="1200"/>
              <a:buNone/>
              <a:defRPr sz="1200" b="1"/>
            </a:lvl7pPr>
            <a:lvl8pPr marL="3657600" lvl="7" indent="-228600" algn="l">
              <a:lnSpc>
                <a:spcPct val="90000"/>
              </a:lnSpc>
              <a:spcBef>
                <a:spcPts val="360"/>
              </a:spcBef>
              <a:spcAft>
                <a:spcPts val="0"/>
              </a:spcAft>
              <a:buClr>
                <a:schemeClr val="dk1"/>
              </a:buClr>
              <a:buSzPts val="1200"/>
              <a:buNone/>
              <a:defRPr sz="1200" b="1"/>
            </a:lvl8pPr>
            <a:lvl9pPr marL="4114800" lvl="8" indent="-228600" algn="l">
              <a:lnSpc>
                <a:spcPct val="90000"/>
              </a:lnSpc>
              <a:spcBef>
                <a:spcPts val="360"/>
              </a:spcBef>
              <a:spcAft>
                <a:spcPts val="0"/>
              </a:spcAft>
              <a:buClr>
                <a:schemeClr val="dk1"/>
              </a:buClr>
              <a:buSzPts val="1200"/>
              <a:buNone/>
              <a:defRPr sz="1200" b="1"/>
            </a:lvl9pPr>
          </a:lstStyle>
          <a:p>
            <a:endParaRPr/>
          </a:p>
        </p:txBody>
      </p:sp>
      <p:sp>
        <p:nvSpPr>
          <p:cNvPr id="54" name="Google Shape;54;p6"/>
          <p:cNvSpPr txBox="1">
            <a:spLocks noGrp="1"/>
          </p:cNvSpPr>
          <p:nvPr>
            <p:ph type="body" idx="4"/>
          </p:nvPr>
        </p:nvSpPr>
        <p:spPr>
          <a:xfrm>
            <a:off x="4642250" y="2193931"/>
            <a:ext cx="3868340" cy="3978275"/>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360"/>
              </a:spcBef>
              <a:spcAft>
                <a:spcPts val="0"/>
              </a:spcAft>
              <a:buClr>
                <a:srgbClr val="7F7F7F"/>
              </a:buClr>
              <a:buSzPts val="1200"/>
              <a:buChar char="•"/>
              <a:defRPr sz="1200">
                <a:solidFill>
                  <a:srgbClr val="7F7F7F"/>
                </a:solidFill>
              </a:defRPr>
            </a:lvl1pPr>
            <a:lvl2pPr marL="914400" lvl="1" indent="-295211" algn="l">
              <a:lnSpc>
                <a:spcPct val="90000"/>
              </a:lnSpc>
              <a:spcBef>
                <a:spcPts val="315"/>
              </a:spcBef>
              <a:spcAft>
                <a:spcPts val="0"/>
              </a:spcAft>
              <a:buClr>
                <a:srgbClr val="7F7F7F"/>
              </a:buClr>
              <a:buSzPts val="1049"/>
              <a:buChar char="•"/>
              <a:defRPr sz="1049">
                <a:solidFill>
                  <a:srgbClr val="7F7F7F"/>
                </a:solidFill>
              </a:defRPr>
            </a:lvl2pPr>
            <a:lvl3pPr marL="1371600" lvl="2" indent="-285750" algn="l">
              <a:lnSpc>
                <a:spcPct val="90000"/>
              </a:lnSpc>
              <a:spcBef>
                <a:spcPts val="270"/>
              </a:spcBef>
              <a:spcAft>
                <a:spcPts val="0"/>
              </a:spcAft>
              <a:buClr>
                <a:srgbClr val="7F7F7F"/>
              </a:buClr>
              <a:buSzPts val="900"/>
              <a:buChar char="•"/>
              <a:defRPr sz="900">
                <a:solidFill>
                  <a:srgbClr val="7F7F7F"/>
                </a:solidFill>
              </a:defRPr>
            </a:lvl3pPr>
            <a:lvl4pPr marL="1828800" lvl="3" indent="-280987" algn="l">
              <a:lnSpc>
                <a:spcPct val="90000"/>
              </a:lnSpc>
              <a:spcBef>
                <a:spcPts val="248"/>
              </a:spcBef>
              <a:spcAft>
                <a:spcPts val="0"/>
              </a:spcAft>
              <a:buClr>
                <a:srgbClr val="7F7F7F"/>
              </a:buClr>
              <a:buSzPts val="825"/>
              <a:buChar char="•"/>
              <a:defRPr sz="825">
                <a:solidFill>
                  <a:srgbClr val="7F7F7F"/>
                </a:solidFill>
              </a:defRPr>
            </a:lvl4pPr>
            <a:lvl5pPr marL="2286000" lvl="4" indent="-280987" algn="l">
              <a:lnSpc>
                <a:spcPct val="90000"/>
              </a:lnSpc>
              <a:spcBef>
                <a:spcPts val="248"/>
              </a:spcBef>
              <a:spcAft>
                <a:spcPts val="0"/>
              </a:spcAft>
              <a:buClr>
                <a:srgbClr val="7F7F7F"/>
              </a:buClr>
              <a:buSzPts val="825"/>
              <a:buChar char="•"/>
              <a:defRPr sz="825">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55" name="Google Shape;55;p6"/>
          <p:cNvSpPr txBox="1">
            <a:spLocks noGrp="1"/>
          </p:cNvSpPr>
          <p:nvPr>
            <p:ph type="dt" idx="10"/>
          </p:nvPr>
        </p:nvSpPr>
        <p:spPr>
          <a:xfrm>
            <a:off x="628651" y="6356356"/>
            <a:ext cx="24574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ftr" idx="11"/>
          </p:nvPr>
        </p:nvSpPr>
        <p:spPr>
          <a:xfrm>
            <a:off x="3486151" y="6356356"/>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sldNum" idx="12"/>
          </p:nvPr>
        </p:nvSpPr>
        <p:spPr>
          <a:xfrm>
            <a:off x="6057900" y="6356356"/>
            <a:ext cx="245745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8" name="Google Shape;58;p6"/>
          <p:cNvSpPr/>
          <p:nvPr/>
        </p:nvSpPr>
        <p:spPr>
          <a:xfrm>
            <a:off x="1" y="1"/>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7"/>
          <p:cNvSpPr/>
          <p:nvPr/>
        </p:nvSpPr>
        <p:spPr>
          <a:xfrm>
            <a:off x="1" y="1"/>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Quattrocento Sans"/>
              <a:ea typeface="Quattrocento Sans"/>
              <a:cs typeface="Quattrocento Sans"/>
              <a:sym typeface="Quattrocento Sans"/>
            </a:endParaRPr>
          </a:p>
        </p:txBody>
      </p:sp>
      <p:sp>
        <p:nvSpPr>
          <p:cNvPr id="61" name="Google Shape;61;p7"/>
          <p:cNvSpPr txBox="1">
            <a:spLocks noGrp="1"/>
          </p:cNvSpPr>
          <p:nvPr>
            <p:ph type="title"/>
          </p:nvPr>
        </p:nvSpPr>
        <p:spPr>
          <a:xfrm>
            <a:off x="457201" y="1"/>
            <a:ext cx="8058151"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628651" y="6356356"/>
            <a:ext cx="24574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3486151" y="6356356"/>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6057900" y="6356356"/>
            <a:ext cx="245745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7"/>
          <p:cNvSpPr/>
          <p:nvPr/>
        </p:nvSpPr>
        <p:spPr>
          <a:xfrm>
            <a:off x="1" y="1"/>
            <a:ext cx="9144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49">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628651" y="6356356"/>
            <a:ext cx="24574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3486151" y="6356356"/>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6057900" y="6356356"/>
            <a:ext cx="245745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629841" y="457200"/>
            <a:ext cx="2949179"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400"/>
              <a:buFont typeface="Quattrocento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3887393" y="987431"/>
            <a:ext cx="4629151" cy="4873625"/>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360"/>
              </a:spcBef>
              <a:spcAft>
                <a:spcPts val="0"/>
              </a:spcAft>
              <a:buClr>
                <a:srgbClr val="7F7F7F"/>
              </a:buClr>
              <a:buSzPts val="1200"/>
              <a:buChar char="•"/>
              <a:defRPr sz="1200">
                <a:solidFill>
                  <a:srgbClr val="7F7F7F"/>
                </a:solidFill>
              </a:defRPr>
            </a:lvl1pPr>
            <a:lvl2pPr marL="914400" lvl="1" indent="-295211" algn="l">
              <a:lnSpc>
                <a:spcPct val="90000"/>
              </a:lnSpc>
              <a:spcBef>
                <a:spcPts val="315"/>
              </a:spcBef>
              <a:spcAft>
                <a:spcPts val="0"/>
              </a:spcAft>
              <a:buClr>
                <a:srgbClr val="7F7F7F"/>
              </a:buClr>
              <a:buSzPts val="1049"/>
              <a:buChar char="•"/>
              <a:defRPr sz="1049">
                <a:solidFill>
                  <a:srgbClr val="7F7F7F"/>
                </a:solidFill>
              </a:defRPr>
            </a:lvl2pPr>
            <a:lvl3pPr marL="1371600" lvl="2" indent="-285750" algn="l">
              <a:lnSpc>
                <a:spcPct val="90000"/>
              </a:lnSpc>
              <a:spcBef>
                <a:spcPts val="270"/>
              </a:spcBef>
              <a:spcAft>
                <a:spcPts val="0"/>
              </a:spcAft>
              <a:buClr>
                <a:srgbClr val="7F7F7F"/>
              </a:buClr>
              <a:buSzPts val="900"/>
              <a:buChar char="•"/>
              <a:defRPr sz="900">
                <a:solidFill>
                  <a:srgbClr val="7F7F7F"/>
                </a:solidFill>
              </a:defRPr>
            </a:lvl3pPr>
            <a:lvl4pPr marL="1828800" lvl="3" indent="-280987" algn="l">
              <a:lnSpc>
                <a:spcPct val="90000"/>
              </a:lnSpc>
              <a:spcBef>
                <a:spcPts val="248"/>
              </a:spcBef>
              <a:spcAft>
                <a:spcPts val="0"/>
              </a:spcAft>
              <a:buClr>
                <a:srgbClr val="7F7F7F"/>
              </a:buClr>
              <a:buSzPts val="825"/>
              <a:buChar char="•"/>
              <a:defRPr sz="825">
                <a:solidFill>
                  <a:srgbClr val="7F7F7F"/>
                </a:solidFill>
              </a:defRPr>
            </a:lvl4pPr>
            <a:lvl5pPr marL="2286000" lvl="4" indent="-280987" algn="l">
              <a:lnSpc>
                <a:spcPct val="90000"/>
              </a:lnSpc>
              <a:spcBef>
                <a:spcPts val="248"/>
              </a:spcBef>
              <a:spcAft>
                <a:spcPts val="0"/>
              </a:spcAft>
              <a:buClr>
                <a:srgbClr val="7F7F7F"/>
              </a:buClr>
              <a:buSzPts val="825"/>
              <a:buChar char="•"/>
              <a:defRPr sz="825">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3" name="Google Shape;73;p9"/>
          <p:cNvSpPr txBox="1">
            <a:spLocks noGrp="1"/>
          </p:cNvSpPr>
          <p:nvPr>
            <p:ph type="body" idx="2"/>
          </p:nvPr>
        </p:nvSpPr>
        <p:spPr>
          <a:xfrm>
            <a:off x="629841" y="2101852"/>
            <a:ext cx="2949179"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
              </a:spcBef>
              <a:spcAft>
                <a:spcPts val="0"/>
              </a:spcAft>
              <a:buClr>
                <a:schemeClr val="dk1"/>
              </a:buClr>
              <a:buSzPts val="1200"/>
              <a:buNone/>
              <a:defRPr sz="1200"/>
            </a:lvl1pPr>
            <a:lvl2pPr marL="914400" lvl="1" indent="-228600" algn="l">
              <a:lnSpc>
                <a:spcPct val="90000"/>
              </a:lnSpc>
              <a:spcBef>
                <a:spcPts val="315"/>
              </a:spcBef>
              <a:spcAft>
                <a:spcPts val="0"/>
              </a:spcAft>
              <a:buClr>
                <a:schemeClr val="dk1"/>
              </a:buClr>
              <a:buSzPts val="1049"/>
              <a:buNone/>
              <a:defRPr sz="1049"/>
            </a:lvl2pPr>
            <a:lvl3pPr marL="1371600" lvl="2" indent="-228600" algn="l">
              <a:lnSpc>
                <a:spcPct val="90000"/>
              </a:lnSpc>
              <a:spcBef>
                <a:spcPts val="270"/>
              </a:spcBef>
              <a:spcAft>
                <a:spcPts val="0"/>
              </a:spcAft>
              <a:buClr>
                <a:schemeClr val="dk1"/>
              </a:buClr>
              <a:buSzPts val="900"/>
              <a:buNone/>
              <a:defRPr sz="900"/>
            </a:lvl3pPr>
            <a:lvl4pPr marL="1828800" lvl="3" indent="-228600" algn="l">
              <a:lnSpc>
                <a:spcPct val="90000"/>
              </a:lnSpc>
              <a:spcBef>
                <a:spcPts val="225"/>
              </a:spcBef>
              <a:spcAft>
                <a:spcPts val="0"/>
              </a:spcAft>
              <a:buClr>
                <a:schemeClr val="dk1"/>
              </a:buClr>
              <a:buSzPts val="749"/>
              <a:buNone/>
              <a:defRPr sz="749"/>
            </a:lvl4pPr>
            <a:lvl5pPr marL="2286000" lvl="4" indent="-228600" algn="l">
              <a:lnSpc>
                <a:spcPct val="90000"/>
              </a:lnSpc>
              <a:spcBef>
                <a:spcPts val="225"/>
              </a:spcBef>
              <a:spcAft>
                <a:spcPts val="0"/>
              </a:spcAft>
              <a:buClr>
                <a:schemeClr val="dk1"/>
              </a:buClr>
              <a:buSzPts val="749"/>
              <a:buNone/>
              <a:defRPr sz="749"/>
            </a:lvl5pPr>
            <a:lvl6pPr marL="2743200" lvl="5" indent="-228600" algn="l">
              <a:lnSpc>
                <a:spcPct val="90000"/>
              </a:lnSpc>
              <a:spcBef>
                <a:spcPts val="225"/>
              </a:spcBef>
              <a:spcAft>
                <a:spcPts val="0"/>
              </a:spcAft>
              <a:buClr>
                <a:schemeClr val="dk1"/>
              </a:buClr>
              <a:buSzPts val="749"/>
              <a:buNone/>
              <a:defRPr sz="749"/>
            </a:lvl6pPr>
            <a:lvl7pPr marL="3200400" lvl="6" indent="-228600" algn="l">
              <a:lnSpc>
                <a:spcPct val="90000"/>
              </a:lnSpc>
              <a:spcBef>
                <a:spcPts val="225"/>
              </a:spcBef>
              <a:spcAft>
                <a:spcPts val="0"/>
              </a:spcAft>
              <a:buClr>
                <a:schemeClr val="dk1"/>
              </a:buClr>
              <a:buSzPts val="749"/>
              <a:buNone/>
              <a:defRPr sz="749"/>
            </a:lvl7pPr>
            <a:lvl8pPr marL="3657600" lvl="7" indent="-228600" algn="l">
              <a:lnSpc>
                <a:spcPct val="90000"/>
              </a:lnSpc>
              <a:spcBef>
                <a:spcPts val="225"/>
              </a:spcBef>
              <a:spcAft>
                <a:spcPts val="0"/>
              </a:spcAft>
              <a:buClr>
                <a:schemeClr val="dk1"/>
              </a:buClr>
              <a:buSzPts val="749"/>
              <a:buNone/>
              <a:defRPr sz="749"/>
            </a:lvl8pPr>
            <a:lvl9pPr marL="4114800" lvl="8" indent="-228600" algn="l">
              <a:lnSpc>
                <a:spcPct val="90000"/>
              </a:lnSpc>
              <a:spcBef>
                <a:spcPts val="225"/>
              </a:spcBef>
              <a:spcAft>
                <a:spcPts val="0"/>
              </a:spcAft>
              <a:buClr>
                <a:schemeClr val="dk1"/>
              </a:buClr>
              <a:buSzPts val="749"/>
              <a:buNone/>
              <a:defRPr sz="749"/>
            </a:lvl9pPr>
          </a:lstStyle>
          <a:p>
            <a:endParaRPr/>
          </a:p>
        </p:txBody>
      </p:sp>
      <p:sp>
        <p:nvSpPr>
          <p:cNvPr id="74" name="Google Shape;74;p9"/>
          <p:cNvSpPr txBox="1">
            <a:spLocks noGrp="1"/>
          </p:cNvSpPr>
          <p:nvPr>
            <p:ph type="dt" idx="10"/>
          </p:nvPr>
        </p:nvSpPr>
        <p:spPr>
          <a:xfrm>
            <a:off x="628651" y="6356356"/>
            <a:ext cx="24574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3486151" y="6356356"/>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6057900" y="6356356"/>
            <a:ext cx="245745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629841" y="457200"/>
            <a:ext cx="2949179"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400"/>
              <a:buFont typeface="Quattrocento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0"/>
          <p:cNvSpPr>
            <a:spLocks noGrp="1"/>
          </p:cNvSpPr>
          <p:nvPr>
            <p:ph type="pic" idx="2"/>
          </p:nvPr>
        </p:nvSpPr>
        <p:spPr>
          <a:xfrm>
            <a:off x="3887393" y="987431"/>
            <a:ext cx="4629151" cy="4873625"/>
          </a:xfrm>
          <a:prstGeom prst="rect">
            <a:avLst/>
          </a:prstGeom>
          <a:noFill/>
          <a:ln>
            <a:noFill/>
          </a:ln>
        </p:spPr>
      </p:sp>
      <p:sp>
        <p:nvSpPr>
          <p:cNvPr id="80" name="Google Shape;80;p10"/>
          <p:cNvSpPr txBox="1">
            <a:spLocks noGrp="1"/>
          </p:cNvSpPr>
          <p:nvPr>
            <p:ph type="body" idx="1"/>
          </p:nvPr>
        </p:nvSpPr>
        <p:spPr>
          <a:xfrm>
            <a:off x="629841" y="2101852"/>
            <a:ext cx="2949179"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
              </a:spcBef>
              <a:spcAft>
                <a:spcPts val="0"/>
              </a:spcAft>
              <a:buClr>
                <a:schemeClr val="dk1"/>
              </a:buClr>
              <a:buSzPts val="1200"/>
              <a:buNone/>
              <a:defRPr sz="1200"/>
            </a:lvl1pPr>
            <a:lvl2pPr marL="914400" lvl="1" indent="-228600" algn="l">
              <a:lnSpc>
                <a:spcPct val="90000"/>
              </a:lnSpc>
              <a:spcBef>
                <a:spcPts val="315"/>
              </a:spcBef>
              <a:spcAft>
                <a:spcPts val="0"/>
              </a:spcAft>
              <a:buClr>
                <a:schemeClr val="dk1"/>
              </a:buClr>
              <a:buSzPts val="1049"/>
              <a:buNone/>
              <a:defRPr sz="1049"/>
            </a:lvl2pPr>
            <a:lvl3pPr marL="1371600" lvl="2" indent="-228600" algn="l">
              <a:lnSpc>
                <a:spcPct val="90000"/>
              </a:lnSpc>
              <a:spcBef>
                <a:spcPts val="270"/>
              </a:spcBef>
              <a:spcAft>
                <a:spcPts val="0"/>
              </a:spcAft>
              <a:buClr>
                <a:schemeClr val="dk1"/>
              </a:buClr>
              <a:buSzPts val="900"/>
              <a:buNone/>
              <a:defRPr sz="900"/>
            </a:lvl3pPr>
            <a:lvl4pPr marL="1828800" lvl="3" indent="-228600" algn="l">
              <a:lnSpc>
                <a:spcPct val="90000"/>
              </a:lnSpc>
              <a:spcBef>
                <a:spcPts val="225"/>
              </a:spcBef>
              <a:spcAft>
                <a:spcPts val="0"/>
              </a:spcAft>
              <a:buClr>
                <a:schemeClr val="dk1"/>
              </a:buClr>
              <a:buSzPts val="749"/>
              <a:buNone/>
              <a:defRPr sz="749"/>
            </a:lvl4pPr>
            <a:lvl5pPr marL="2286000" lvl="4" indent="-228600" algn="l">
              <a:lnSpc>
                <a:spcPct val="90000"/>
              </a:lnSpc>
              <a:spcBef>
                <a:spcPts val="225"/>
              </a:spcBef>
              <a:spcAft>
                <a:spcPts val="0"/>
              </a:spcAft>
              <a:buClr>
                <a:schemeClr val="dk1"/>
              </a:buClr>
              <a:buSzPts val="749"/>
              <a:buNone/>
              <a:defRPr sz="749"/>
            </a:lvl5pPr>
            <a:lvl6pPr marL="2743200" lvl="5" indent="-228600" algn="l">
              <a:lnSpc>
                <a:spcPct val="90000"/>
              </a:lnSpc>
              <a:spcBef>
                <a:spcPts val="225"/>
              </a:spcBef>
              <a:spcAft>
                <a:spcPts val="0"/>
              </a:spcAft>
              <a:buClr>
                <a:schemeClr val="dk1"/>
              </a:buClr>
              <a:buSzPts val="749"/>
              <a:buNone/>
              <a:defRPr sz="749"/>
            </a:lvl6pPr>
            <a:lvl7pPr marL="3200400" lvl="6" indent="-228600" algn="l">
              <a:lnSpc>
                <a:spcPct val="90000"/>
              </a:lnSpc>
              <a:spcBef>
                <a:spcPts val="225"/>
              </a:spcBef>
              <a:spcAft>
                <a:spcPts val="0"/>
              </a:spcAft>
              <a:buClr>
                <a:schemeClr val="dk1"/>
              </a:buClr>
              <a:buSzPts val="749"/>
              <a:buNone/>
              <a:defRPr sz="749"/>
            </a:lvl7pPr>
            <a:lvl8pPr marL="3657600" lvl="7" indent="-228600" algn="l">
              <a:lnSpc>
                <a:spcPct val="90000"/>
              </a:lnSpc>
              <a:spcBef>
                <a:spcPts val="225"/>
              </a:spcBef>
              <a:spcAft>
                <a:spcPts val="0"/>
              </a:spcAft>
              <a:buClr>
                <a:schemeClr val="dk1"/>
              </a:buClr>
              <a:buSzPts val="749"/>
              <a:buNone/>
              <a:defRPr sz="749"/>
            </a:lvl8pPr>
            <a:lvl9pPr marL="4114800" lvl="8" indent="-228600" algn="l">
              <a:lnSpc>
                <a:spcPct val="90000"/>
              </a:lnSpc>
              <a:spcBef>
                <a:spcPts val="225"/>
              </a:spcBef>
              <a:spcAft>
                <a:spcPts val="0"/>
              </a:spcAft>
              <a:buClr>
                <a:schemeClr val="dk1"/>
              </a:buClr>
              <a:buSzPts val="749"/>
              <a:buNone/>
              <a:defRPr sz="749"/>
            </a:lvl9pPr>
          </a:lstStyle>
          <a:p>
            <a:endParaRPr/>
          </a:p>
        </p:txBody>
      </p:sp>
      <p:sp>
        <p:nvSpPr>
          <p:cNvPr id="81" name="Google Shape;81;p10"/>
          <p:cNvSpPr txBox="1">
            <a:spLocks noGrp="1"/>
          </p:cNvSpPr>
          <p:nvPr>
            <p:ph type="dt" idx="10"/>
          </p:nvPr>
        </p:nvSpPr>
        <p:spPr>
          <a:xfrm>
            <a:off x="628651" y="6356356"/>
            <a:ext cx="24574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ftr" idx="11"/>
          </p:nvPr>
        </p:nvSpPr>
        <p:spPr>
          <a:xfrm>
            <a:off x="3486151" y="6356356"/>
            <a:ext cx="21717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sldNum" idx="12"/>
          </p:nvPr>
        </p:nvSpPr>
        <p:spPr>
          <a:xfrm>
            <a:off x="6057900" y="6356356"/>
            <a:ext cx="245745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1" y="365130"/>
            <a:ext cx="7886700" cy="1325563"/>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3300"/>
              <a:buFont typeface="Quattrocento Sans"/>
              <a:buNone/>
              <a:defRPr sz="33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1"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630"/>
              </a:spcBef>
              <a:spcAft>
                <a:spcPts val="0"/>
              </a:spcAft>
              <a:buClr>
                <a:schemeClr val="dk1"/>
              </a:buClr>
              <a:buSzPts val="2100"/>
              <a:buFont typeface="Arial"/>
              <a:buChar char="•"/>
              <a:defRPr sz="21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50"/>
              </a:spcBef>
              <a:spcAft>
                <a:spcPts val="0"/>
              </a:spcAft>
              <a:buClr>
                <a:schemeClr val="dk1"/>
              </a:buClr>
              <a:buSzPts val="1500"/>
              <a:buFont typeface="Arial"/>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4261" algn="l" rtl="0">
              <a:lnSpc>
                <a:spcPct val="90000"/>
              </a:lnSpc>
              <a:spcBef>
                <a:spcPts val="405"/>
              </a:spcBef>
              <a:spcAft>
                <a:spcPts val="0"/>
              </a:spcAft>
              <a:buClr>
                <a:schemeClr val="dk1"/>
              </a:buClr>
              <a:buSzPts val="1349"/>
              <a:buFont typeface="Arial"/>
              <a:buChar char="•"/>
              <a:defRPr sz="1349" b="0" i="0" u="none" strike="noStrike" cap="none">
                <a:solidFill>
                  <a:schemeClr val="dk1"/>
                </a:solidFill>
                <a:latin typeface="Quattrocento Sans"/>
                <a:ea typeface="Quattrocento Sans"/>
                <a:cs typeface="Quattrocento Sans"/>
                <a:sym typeface="Quattrocento Sans"/>
              </a:defRPr>
            </a:lvl4pPr>
            <a:lvl5pPr marL="2286000" marR="0" lvl="4" indent="-314261" algn="l" rtl="0">
              <a:lnSpc>
                <a:spcPct val="90000"/>
              </a:lnSpc>
              <a:spcBef>
                <a:spcPts val="405"/>
              </a:spcBef>
              <a:spcAft>
                <a:spcPts val="0"/>
              </a:spcAft>
              <a:buClr>
                <a:schemeClr val="dk1"/>
              </a:buClr>
              <a:buSzPts val="1349"/>
              <a:buFont typeface="Arial"/>
              <a:buChar char="•"/>
              <a:defRPr sz="1349" b="0" i="0" u="none" strike="noStrike" cap="none">
                <a:solidFill>
                  <a:schemeClr val="dk1"/>
                </a:solidFill>
                <a:latin typeface="Quattrocento Sans"/>
                <a:ea typeface="Quattrocento Sans"/>
                <a:cs typeface="Quattrocento Sans"/>
                <a:sym typeface="Quattrocento Sans"/>
              </a:defRPr>
            </a:lvl5pPr>
            <a:lvl6pPr marL="2743200" marR="0" lvl="5" indent="-314261" algn="l" rtl="0">
              <a:lnSpc>
                <a:spcPct val="90000"/>
              </a:lnSpc>
              <a:spcBef>
                <a:spcPts val="405"/>
              </a:spcBef>
              <a:spcAft>
                <a:spcPts val="0"/>
              </a:spcAft>
              <a:buClr>
                <a:schemeClr val="dk1"/>
              </a:buClr>
              <a:buSzPts val="1349"/>
              <a:buFont typeface="Arial"/>
              <a:buChar char="•"/>
              <a:defRPr sz="1349" b="0" i="0" u="none" strike="noStrike" cap="none">
                <a:solidFill>
                  <a:schemeClr val="dk1"/>
                </a:solidFill>
                <a:latin typeface="Quattrocento Sans"/>
                <a:ea typeface="Quattrocento Sans"/>
                <a:cs typeface="Quattrocento Sans"/>
                <a:sym typeface="Quattrocento Sans"/>
              </a:defRPr>
            </a:lvl6pPr>
            <a:lvl7pPr marL="3200400" marR="0" lvl="6" indent="-314261" algn="l" rtl="0">
              <a:lnSpc>
                <a:spcPct val="90000"/>
              </a:lnSpc>
              <a:spcBef>
                <a:spcPts val="405"/>
              </a:spcBef>
              <a:spcAft>
                <a:spcPts val="0"/>
              </a:spcAft>
              <a:buClr>
                <a:schemeClr val="dk1"/>
              </a:buClr>
              <a:buSzPts val="1349"/>
              <a:buFont typeface="Arial"/>
              <a:buChar char="•"/>
              <a:defRPr sz="1349" b="0" i="0" u="none" strike="noStrike" cap="none">
                <a:solidFill>
                  <a:schemeClr val="dk1"/>
                </a:solidFill>
                <a:latin typeface="Quattrocento Sans"/>
                <a:ea typeface="Quattrocento Sans"/>
                <a:cs typeface="Quattrocento Sans"/>
                <a:sym typeface="Quattrocento Sans"/>
              </a:defRPr>
            </a:lvl7pPr>
            <a:lvl8pPr marL="3657600" marR="0" lvl="7" indent="-314261" algn="l" rtl="0">
              <a:lnSpc>
                <a:spcPct val="90000"/>
              </a:lnSpc>
              <a:spcBef>
                <a:spcPts val="405"/>
              </a:spcBef>
              <a:spcAft>
                <a:spcPts val="0"/>
              </a:spcAft>
              <a:buClr>
                <a:schemeClr val="dk1"/>
              </a:buClr>
              <a:buSzPts val="1349"/>
              <a:buFont typeface="Arial"/>
              <a:buChar char="•"/>
              <a:defRPr sz="1349" b="0" i="0" u="none" strike="noStrike" cap="none">
                <a:solidFill>
                  <a:schemeClr val="dk1"/>
                </a:solidFill>
                <a:latin typeface="Quattrocento Sans"/>
                <a:ea typeface="Quattrocento Sans"/>
                <a:cs typeface="Quattrocento Sans"/>
                <a:sym typeface="Quattrocento Sans"/>
              </a:defRPr>
            </a:lvl8pPr>
            <a:lvl9pPr marL="4114800" marR="0" lvl="8" indent="-314261" algn="l" rtl="0">
              <a:lnSpc>
                <a:spcPct val="90000"/>
              </a:lnSpc>
              <a:spcBef>
                <a:spcPts val="405"/>
              </a:spcBef>
              <a:spcAft>
                <a:spcPts val="0"/>
              </a:spcAft>
              <a:buClr>
                <a:schemeClr val="dk1"/>
              </a:buClr>
              <a:buSzPts val="1349"/>
              <a:buFont typeface="Arial"/>
              <a:buChar char="•"/>
              <a:defRPr sz="1349"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
          <p:cNvSpPr txBox="1">
            <a:spLocks noGrp="1"/>
          </p:cNvSpPr>
          <p:nvPr>
            <p:ph type="dt" idx="10"/>
          </p:nvPr>
        </p:nvSpPr>
        <p:spPr>
          <a:xfrm>
            <a:off x="628651" y="6356356"/>
            <a:ext cx="245745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
          <p:cNvSpPr txBox="1">
            <a:spLocks noGrp="1"/>
          </p:cNvSpPr>
          <p:nvPr>
            <p:ph type="ftr" idx="11"/>
          </p:nvPr>
        </p:nvSpPr>
        <p:spPr>
          <a:xfrm>
            <a:off x="3486151" y="6356356"/>
            <a:ext cx="21717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
          <p:cNvSpPr txBox="1">
            <a:spLocks noGrp="1"/>
          </p:cNvSpPr>
          <p:nvPr>
            <p:ph type="sldNum" idx="12"/>
          </p:nvPr>
        </p:nvSpPr>
        <p:spPr>
          <a:xfrm>
            <a:off x="6057900" y="6356356"/>
            <a:ext cx="245745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9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9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9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9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9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9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9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9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www.javatpoint.com/" TargetMode="Externa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studytonight.com/servlet/httpsession.php"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beginnersbook.com/2013/05/http-session/"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eclipse.org/downloads/download.php?file=/oomph/epp/2020-06/R/eclipse-inst-win64.exe"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628651" y="2061007"/>
            <a:ext cx="7886700" cy="2387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5999"/>
              <a:buFont typeface="Quattrocento Sans"/>
              <a:buNone/>
            </a:pPr>
            <a:r>
              <a:rPr lang="en-US" sz="5999" b="1"/>
              <a:t>Java Servlet</a:t>
            </a:r>
            <a:endParaRPr/>
          </a:p>
        </p:txBody>
      </p:sp>
      <p:sp>
        <p:nvSpPr>
          <p:cNvPr id="106" name="Google Shape;106;p13"/>
          <p:cNvSpPr txBox="1">
            <a:spLocks noGrp="1"/>
          </p:cNvSpPr>
          <p:nvPr>
            <p:ph type="subTitle" idx="1"/>
          </p:nvPr>
        </p:nvSpPr>
        <p:spPr>
          <a:xfrm>
            <a:off x="628655" y="5110612"/>
            <a:ext cx="5029199" cy="1137793"/>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600"/>
              <a:buNone/>
            </a:pPr>
            <a:r>
              <a:rPr lang="en-US" sz="1600">
                <a:solidFill>
                  <a:schemeClr val="dk1"/>
                </a:solidFill>
              </a:rPr>
              <a:t>Dr. Rajeshree Khande,</a:t>
            </a:r>
            <a:endParaRPr/>
          </a:p>
          <a:p>
            <a:pPr marL="0" lvl="0" indent="0" algn="l" rtl="0">
              <a:lnSpc>
                <a:spcPct val="150000"/>
              </a:lnSpc>
              <a:spcBef>
                <a:spcPts val="449"/>
              </a:spcBef>
              <a:spcAft>
                <a:spcPts val="0"/>
              </a:spcAft>
              <a:buClr>
                <a:schemeClr val="dk1"/>
              </a:buClr>
              <a:buSzPts val="1600"/>
              <a:buNone/>
            </a:pPr>
            <a:r>
              <a:rPr lang="en-US" sz="1600">
                <a:solidFill>
                  <a:schemeClr val="dk1"/>
                </a:solidFill>
              </a:rPr>
              <a:t>Associate Head, School of Computer Science,</a:t>
            </a:r>
            <a:endParaRPr/>
          </a:p>
          <a:p>
            <a:pPr marL="0" lvl="0" indent="0" algn="l" rtl="0">
              <a:lnSpc>
                <a:spcPct val="150000"/>
              </a:lnSpc>
              <a:spcBef>
                <a:spcPts val="449"/>
              </a:spcBef>
              <a:spcAft>
                <a:spcPts val="0"/>
              </a:spcAft>
              <a:buClr>
                <a:schemeClr val="dk1"/>
              </a:buClr>
              <a:buSzPts val="1600"/>
              <a:buNone/>
            </a:pPr>
            <a:r>
              <a:rPr lang="en-US" sz="1600">
                <a:solidFill>
                  <a:schemeClr val="dk1"/>
                </a:solidFill>
              </a:rPr>
              <a:t>MIT-World Peace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180379" y="25758"/>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a:t>Request Header:</a:t>
            </a:r>
            <a:r>
              <a:rPr lang="en-US" sz="2800" i="1"/>
              <a:t> </a:t>
            </a:r>
            <a:r>
              <a:rPr lang="en-US" sz="2800" b="1" i="1"/>
              <a:t>javax.servlet.http.HttpServletRequest </a:t>
            </a:r>
            <a:endParaRPr sz="2800" b="1"/>
          </a:p>
        </p:txBody>
      </p:sp>
      <p:sp>
        <p:nvSpPr>
          <p:cNvPr id="181" name="Google Shape;181;p22"/>
          <p:cNvSpPr txBox="1">
            <a:spLocks noGrp="1"/>
          </p:cNvSpPr>
          <p:nvPr>
            <p:ph type="body" idx="1"/>
          </p:nvPr>
        </p:nvSpPr>
        <p:spPr>
          <a:xfrm>
            <a:off x="231898" y="1568047"/>
            <a:ext cx="3979494" cy="4935783"/>
          </a:xfrm>
          <a:prstGeom prst="rect">
            <a:avLst/>
          </a:prstGeom>
          <a:noFill/>
          <a:ln>
            <a:noFill/>
          </a:ln>
        </p:spPr>
        <p:txBody>
          <a:bodyPr spcFirstLastPara="1" wrap="square" lIns="91425" tIns="45700" rIns="91425" bIns="45700" anchor="t" anchorCtr="0">
            <a:normAutofit fontScale="77500" lnSpcReduction="20000"/>
          </a:bodyPr>
          <a:lstStyle/>
          <a:p>
            <a:pPr marL="285750" lvl="0" indent="-285750" algn="l" rtl="0">
              <a:lnSpc>
                <a:spcPct val="150000"/>
              </a:lnSpc>
              <a:spcBef>
                <a:spcPts val="0"/>
              </a:spcBef>
              <a:spcAft>
                <a:spcPts val="0"/>
              </a:spcAft>
              <a:buClr>
                <a:schemeClr val="dk1"/>
              </a:buClr>
              <a:buSzPct val="100000"/>
              <a:buFont typeface="Arial"/>
              <a:buChar char="•"/>
            </a:pPr>
            <a:r>
              <a:rPr lang="en-US" sz="1800">
                <a:solidFill>
                  <a:schemeClr val="dk1"/>
                </a:solidFill>
              </a:rPr>
              <a:t>Used to </a:t>
            </a:r>
            <a:r>
              <a:rPr lang="en-US" sz="1800" b="1">
                <a:solidFill>
                  <a:schemeClr val="dk1"/>
                </a:solidFill>
              </a:rPr>
              <a:t>pass additional information </a:t>
            </a:r>
            <a:r>
              <a:rPr lang="en-US" sz="1800">
                <a:solidFill>
                  <a:schemeClr val="dk1"/>
                </a:solidFill>
              </a:rPr>
              <a:t>about the request or itself to the server.</a:t>
            </a:r>
            <a:endParaRPr/>
          </a:p>
          <a:p>
            <a:pPr marL="285750" lvl="0" indent="-285750" algn="l" rtl="0">
              <a:lnSpc>
                <a:spcPct val="150000"/>
              </a:lnSpc>
              <a:spcBef>
                <a:spcPts val="1319"/>
              </a:spcBef>
              <a:spcAft>
                <a:spcPts val="0"/>
              </a:spcAft>
              <a:buClr>
                <a:schemeClr val="dk1"/>
              </a:buClr>
              <a:buSzPct val="100000"/>
              <a:buFont typeface="Arial"/>
              <a:buChar char="•"/>
            </a:pPr>
            <a:r>
              <a:rPr lang="en-US" sz="1800">
                <a:solidFill>
                  <a:schemeClr val="dk1"/>
                </a:solidFill>
              </a:rPr>
              <a:t>Request header can be </a:t>
            </a:r>
            <a:r>
              <a:rPr lang="en-US" sz="1800" b="1">
                <a:solidFill>
                  <a:schemeClr val="dk1"/>
                </a:solidFill>
              </a:rPr>
              <a:t>used by client to pass useful information.</a:t>
            </a:r>
            <a:endParaRPr/>
          </a:p>
          <a:p>
            <a:pPr marL="285750" lvl="0" indent="-285750" algn="l" rtl="0">
              <a:lnSpc>
                <a:spcPct val="150000"/>
              </a:lnSpc>
              <a:spcBef>
                <a:spcPts val="1319"/>
              </a:spcBef>
              <a:spcAft>
                <a:spcPts val="0"/>
              </a:spcAft>
              <a:buClr>
                <a:schemeClr val="dk1"/>
              </a:buClr>
              <a:buSzPct val="100000"/>
              <a:buFont typeface="Arial"/>
              <a:buChar char="•"/>
            </a:pPr>
            <a:r>
              <a:rPr lang="en-US" sz="1800">
                <a:solidFill>
                  <a:schemeClr val="dk1"/>
                </a:solidFill>
              </a:rPr>
              <a:t>Following methods of </a:t>
            </a:r>
            <a:r>
              <a:rPr lang="en-US" sz="1800" b="1" i="1">
                <a:solidFill>
                  <a:srgbClr val="C00000"/>
                </a:solidFill>
              </a:rPr>
              <a:t>javax.servlet.http.HttpServletRequest</a:t>
            </a:r>
            <a:r>
              <a:rPr lang="en-US" sz="1800" i="1">
                <a:solidFill>
                  <a:schemeClr val="dk1"/>
                </a:solidFill>
              </a:rPr>
              <a:t> of interface </a:t>
            </a:r>
            <a:r>
              <a:rPr lang="en-US" sz="1800">
                <a:solidFill>
                  <a:srgbClr val="0070C0"/>
                </a:solidFill>
              </a:rPr>
              <a:t> are used </a:t>
            </a:r>
            <a:r>
              <a:rPr lang="en-US" sz="1649">
                <a:solidFill>
                  <a:schemeClr val="dk1"/>
                </a:solidFill>
              </a:rPr>
              <a:t>  to get the header information. </a:t>
            </a:r>
            <a:endParaRPr/>
          </a:p>
          <a:p>
            <a:pPr marL="800064" lvl="1" indent="-285781" algn="l" rtl="0">
              <a:lnSpc>
                <a:spcPct val="150000"/>
              </a:lnSpc>
              <a:spcBef>
                <a:spcPts val="1388"/>
              </a:spcBef>
              <a:spcAft>
                <a:spcPts val="0"/>
              </a:spcAft>
              <a:buClr>
                <a:schemeClr val="dk1"/>
              </a:buClr>
              <a:buSzPct val="100000"/>
              <a:buChar char="•"/>
            </a:pPr>
            <a:r>
              <a:rPr lang="en-US" sz="2100" b="1">
                <a:solidFill>
                  <a:schemeClr val="dk1"/>
                </a:solidFill>
              </a:rPr>
              <a:t>getHeaderNames() </a:t>
            </a:r>
            <a:endParaRPr sz="2100" b="1">
              <a:solidFill>
                <a:schemeClr val="dk1"/>
              </a:solidFill>
            </a:endParaRPr>
          </a:p>
          <a:p>
            <a:pPr marL="800064" lvl="1" indent="-285781" algn="l" rtl="0">
              <a:lnSpc>
                <a:spcPct val="150000"/>
              </a:lnSpc>
              <a:spcBef>
                <a:spcPts val="1435"/>
              </a:spcBef>
              <a:spcAft>
                <a:spcPts val="0"/>
              </a:spcAft>
              <a:buClr>
                <a:schemeClr val="dk1"/>
              </a:buClr>
              <a:buSzPct val="100000"/>
              <a:buChar char="•"/>
            </a:pPr>
            <a:r>
              <a:rPr lang="en-US" sz="2300" b="1">
                <a:solidFill>
                  <a:schemeClr val="dk1"/>
                </a:solidFill>
              </a:rPr>
              <a:t>getHeader()</a:t>
            </a:r>
            <a:endParaRPr/>
          </a:p>
          <a:p>
            <a:pPr marL="342900" lvl="0" indent="-342901" algn="l" rtl="0">
              <a:lnSpc>
                <a:spcPct val="150000"/>
              </a:lnSpc>
              <a:spcBef>
                <a:spcPts val="1354"/>
              </a:spcBef>
              <a:spcAft>
                <a:spcPts val="0"/>
              </a:spcAft>
              <a:buClr>
                <a:schemeClr val="dk1"/>
              </a:buClr>
              <a:buSzPct val="100000"/>
              <a:buFont typeface="Arial"/>
              <a:buChar char="•"/>
            </a:pPr>
            <a:r>
              <a:rPr lang="en-US" sz="1951">
                <a:solidFill>
                  <a:schemeClr val="dk1"/>
                </a:solidFill>
              </a:rPr>
              <a:t>Few important request header information which comes from browser side</a:t>
            </a:r>
            <a:endParaRPr sz="1951">
              <a:solidFill>
                <a:schemeClr val="dk1"/>
              </a:solidFill>
            </a:endParaRPr>
          </a:p>
        </p:txBody>
      </p:sp>
      <p:sp>
        <p:nvSpPr>
          <p:cNvPr id="182" name="Google Shape;182;p22"/>
          <p:cNvSpPr/>
          <p:nvPr/>
        </p:nvSpPr>
        <p:spPr>
          <a:xfrm>
            <a:off x="5338293" y="1473698"/>
            <a:ext cx="3045854" cy="5124480"/>
          </a:xfrm>
          <a:prstGeom prst="rect">
            <a:avLst/>
          </a:prstGeom>
          <a:solidFill>
            <a:srgbClr val="EFD5A2"/>
          </a:solid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Accept </a:t>
            </a:r>
            <a:endParaRPr/>
          </a:p>
          <a:p>
            <a:pPr marL="285750" marR="0" lvl="0" indent="-285750" algn="l" rtl="0">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Accept-Charset </a:t>
            </a:r>
            <a:endParaRPr/>
          </a:p>
          <a:p>
            <a:pPr marL="285750" marR="0" lvl="0" indent="-285750" algn="l" rtl="0">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Accept-Encoding </a:t>
            </a:r>
            <a:endParaRPr/>
          </a:p>
          <a:p>
            <a:pPr marL="285750" marR="0" lvl="0" indent="-285750" algn="l" rtl="0">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Accept-Language </a:t>
            </a:r>
            <a:endParaRPr/>
          </a:p>
          <a:p>
            <a:pPr marL="285750" marR="0" lvl="0" indent="-285750" algn="l" rtl="0">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Authorization  </a:t>
            </a:r>
            <a:endParaRPr/>
          </a:p>
          <a:p>
            <a:pPr marL="285750" marR="0" lvl="0" indent="-285750" algn="l" rtl="0">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From</a:t>
            </a:r>
            <a:endParaRPr/>
          </a:p>
          <a:p>
            <a:pPr marL="285750" marR="0" lvl="0" indent="-285750" algn="l" rtl="0">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Host</a:t>
            </a:r>
            <a:endParaRPr sz="2000">
              <a:solidFill>
                <a:schemeClr val="dk1"/>
              </a:solidFill>
              <a:latin typeface="Quattrocento Sans"/>
              <a:ea typeface="Quattrocento Sans"/>
              <a:cs typeface="Quattrocento Sans"/>
              <a:sym typeface="Quattrocento Sans"/>
            </a:endParaRPr>
          </a:p>
          <a:p>
            <a:pPr marL="285750" marR="0" lvl="0" indent="-285750" algn="l" rtl="0">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If-Modified-Since.</a:t>
            </a:r>
            <a:endParaRPr/>
          </a:p>
          <a:p>
            <a:pPr marL="285750" marR="0" lvl="0" indent="-285750" algn="l" rtl="0">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Range:  </a:t>
            </a:r>
            <a:endParaRPr/>
          </a:p>
          <a:p>
            <a:pPr marL="285750" marR="0" lvl="0" indent="-285750" algn="l" rtl="0">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Referer:  </a:t>
            </a:r>
            <a:endParaRPr/>
          </a:p>
          <a:p>
            <a:pPr marL="285750" marR="0" lvl="0" indent="-285750" algn="l" rtl="0">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User-Agent</a:t>
            </a:r>
            <a:endParaRPr/>
          </a:p>
        </p:txBody>
      </p:sp>
      <p:sp>
        <p:nvSpPr>
          <p:cNvPr id="183" name="Google Shape;183;p22"/>
          <p:cNvSpPr/>
          <p:nvPr/>
        </p:nvSpPr>
        <p:spPr>
          <a:xfrm>
            <a:off x="3979572" y="4906852"/>
            <a:ext cx="1268569" cy="914400"/>
          </a:xfrm>
          <a:prstGeom prst="rightArrow">
            <a:avLst>
              <a:gd name="adj1" fmla="val 50000"/>
              <a:gd name="adj2" fmla="val 50000"/>
            </a:avLst>
          </a:prstGeom>
          <a:solidFill>
            <a:srgbClr val="75707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anim calcmode="lin" valueType="num">
                                      <p:cBhvr additive="base">
                                        <p:cTn id="7" dur="500"/>
                                        <p:tgtEl>
                                          <p:spTgt spid="18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1">
                                            <p:txEl>
                                              <p:pRg st="1" end="1"/>
                                            </p:txEl>
                                          </p:spTgt>
                                        </p:tgtEl>
                                        <p:attrNameLst>
                                          <p:attrName>style.visibility</p:attrName>
                                        </p:attrNameLst>
                                      </p:cBhvr>
                                      <p:to>
                                        <p:strVal val="visible"/>
                                      </p:to>
                                    </p:set>
                                    <p:anim calcmode="lin" valueType="num">
                                      <p:cBhvr additive="base">
                                        <p:cTn id="12" dur="500"/>
                                        <p:tgtEl>
                                          <p:spTgt spid="18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1">
                                            <p:txEl>
                                              <p:pRg st="2" end="2"/>
                                            </p:txEl>
                                          </p:spTgt>
                                        </p:tgtEl>
                                        <p:attrNameLst>
                                          <p:attrName>style.visibility</p:attrName>
                                        </p:attrNameLst>
                                      </p:cBhvr>
                                      <p:to>
                                        <p:strVal val="visible"/>
                                      </p:to>
                                    </p:set>
                                    <p:anim calcmode="lin" valueType="num">
                                      <p:cBhvr additive="base">
                                        <p:cTn id="17" dur="500"/>
                                        <p:tgtEl>
                                          <p:spTgt spid="18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81">
                                            <p:txEl>
                                              <p:pRg st="3" end="3"/>
                                            </p:txEl>
                                          </p:spTgt>
                                        </p:tgtEl>
                                        <p:attrNameLst>
                                          <p:attrName>style.visibility</p:attrName>
                                        </p:attrNameLst>
                                      </p:cBhvr>
                                      <p:to>
                                        <p:strVal val="visible"/>
                                      </p:to>
                                    </p:set>
                                    <p:anim calcmode="lin" valueType="num">
                                      <p:cBhvr additive="base">
                                        <p:cTn id="22" dur="500"/>
                                        <p:tgtEl>
                                          <p:spTgt spid="18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81">
                                            <p:txEl>
                                              <p:pRg st="4" end="4"/>
                                            </p:txEl>
                                          </p:spTgt>
                                        </p:tgtEl>
                                        <p:attrNameLst>
                                          <p:attrName>style.visibility</p:attrName>
                                        </p:attrNameLst>
                                      </p:cBhvr>
                                      <p:to>
                                        <p:strVal val="visible"/>
                                      </p:to>
                                    </p:set>
                                    <p:anim calcmode="lin" valueType="num">
                                      <p:cBhvr additive="base">
                                        <p:cTn id="27" dur="500"/>
                                        <p:tgtEl>
                                          <p:spTgt spid="18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81">
                                            <p:txEl>
                                              <p:pRg st="5" end="5"/>
                                            </p:txEl>
                                          </p:spTgt>
                                        </p:tgtEl>
                                        <p:attrNameLst>
                                          <p:attrName>style.visibility</p:attrName>
                                        </p:attrNameLst>
                                      </p:cBhvr>
                                      <p:to>
                                        <p:strVal val="visible"/>
                                      </p:to>
                                    </p:set>
                                    <p:anim calcmode="lin" valueType="num">
                                      <p:cBhvr additive="base">
                                        <p:cTn id="32" dur="500"/>
                                        <p:tgtEl>
                                          <p:spTgt spid="18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3"/>
                                        </p:tgtEl>
                                        <p:attrNameLst>
                                          <p:attrName>style.visibility</p:attrName>
                                        </p:attrNameLst>
                                      </p:cBhvr>
                                      <p:to>
                                        <p:strVal val="visible"/>
                                      </p:to>
                                    </p:set>
                                    <p:anim calcmode="lin" valueType="num">
                                      <p:cBhvr additive="base">
                                        <p:cTn id="37" dur="500"/>
                                        <p:tgtEl>
                                          <p:spTgt spid="183"/>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82"/>
                                        </p:tgtEl>
                                        <p:attrNameLst>
                                          <p:attrName>style.visibility</p:attrName>
                                        </p:attrNameLst>
                                      </p:cBhvr>
                                      <p:to>
                                        <p:strVal val="visible"/>
                                      </p:to>
                                    </p:set>
                                    <p:anim calcmode="lin" valueType="num">
                                      <p:cBhvr additive="base">
                                        <p:cTn id="42" dur="500"/>
                                        <p:tgtEl>
                                          <p:spTgt spid="1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180379" y="25758"/>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Quattrocento Sans"/>
              <a:buNone/>
            </a:pPr>
            <a:r>
              <a:rPr lang="en-US" sz="2800" b="1"/>
              <a:t>Request Header:</a:t>
            </a:r>
            <a:r>
              <a:rPr lang="en-US" sz="2800" i="1"/>
              <a:t> </a:t>
            </a:r>
            <a:r>
              <a:rPr lang="en-US" sz="2800" b="1" i="1"/>
              <a:t>javax.servlet.http.HttpServletRequest </a:t>
            </a:r>
            <a:endParaRPr sz="2800" b="1"/>
          </a:p>
        </p:txBody>
      </p:sp>
      <p:sp>
        <p:nvSpPr>
          <p:cNvPr id="189" name="Google Shape;189;p23"/>
          <p:cNvSpPr txBox="1">
            <a:spLocks noGrp="1"/>
          </p:cNvSpPr>
          <p:nvPr>
            <p:ph type="body" idx="1"/>
          </p:nvPr>
        </p:nvSpPr>
        <p:spPr>
          <a:xfrm>
            <a:off x="334928" y="1426379"/>
            <a:ext cx="8667403" cy="5270635"/>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0070C0"/>
              </a:buClr>
              <a:buSzPts val="1200"/>
              <a:buFont typeface="Quattrocento Sans"/>
              <a:buAutoNum type="arabicPeriod"/>
            </a:pPr>
            <a:r>
              <a:rPr lang="en-US" b="1">
                <a:solidFill>
                  <a:srgbClr val="0070C0"/>
                </a:solidFill>
              </a:rPr>
              <a:t>Accept</a:t>
            </a:r>
            <a:r>
              <a:rPr lang="en-US" b="1">
                <a:solidFill>
                  <a:schemeClr val="dk1"/>
                </a:solidFill>
              </a:rPr>
              <a:t>:</a:t>
            </a:r>
            <a:r>
              <a:rPr lang="en-US">
                <a:solidFill>
                  <a:schemeClr val="dk1"/>
                </a:solidFill>
              </a:rPr>
              <a:t> Specifies the </a:t>
            </a:r>
            <a:r>
              <a:rPr lang="en-US" b="1">
                <a:solidFill>
                  <a:schemeClr val="dk1"/>
                </a:solidFill>
              </a:rPr>
              <a:t>certain media types that are acceptable </a:t>
            </a:r>
            <a:r>
              <a:rPr lang="en-US">
                <a:solidFill>
                  <a:schemeClr val="dk1"/>
                </a:solidFill>
              </a:rPr>
              <a:t>in the response.</a:t>
            </a:r>
            <a:endParaRPr/>
          </a:p>
          <a:p>
            <a:pPr marL="228600" lvl="0" indent="-228600" algn="l" rtl="0">
              <a:lnSpc>
                <a:spcPct val="150000"/>
              </a:lnSpc>
              <a:spcBef>
                <a:spcPts val="1260"/>
              </a:spcBef>
              <a:spcAft>
                <a:spcPts val="0"/>
              </a:spcAft>
              <a:buClr>
                <a:srgbClr val="0070C0"/>
              </a:buClr>
              <a:buSzPts val="1200"/>
              <a:buFont typeface="Quattrocento Sans"/>
              <a:buAutoNum type="arabicPeriod"/>
            </a:pPr>
            <a:r>
              <a:rPr lang="en-US" b="1">
                <a:solidFill>
                  <a:srgbClr val="0070C0"/>
                </a:solidFill>
              </a:rPr>
              <a:t>Accept-Charset</a:t>
            </a:r>
            <a:r>
              <a:rPr lang="en-US">
                <a:solidFill>
                  <a:srgbClr val="0070C0"/>
                </a:solidFill>
              </a:rPr>
              <a:t>: </a:t>
            </a:r>
            <a:r>
              <a:rPr lang="en-US">
                <a:solidFill>
                  <a:schemeClr val="dk1"/>
                </a:solidFill>
              </a:rPr>
              <a:t>Indicates the character sets that are acceptable in the response.</a:t>
            </a:r>
            <a:endParaRPr/>
          </a:p>
          <a:p>
            <a:pPr marL="228600" lvl="0" indent="-228600" algn="l" rtl="0">
              <a:lnSpc>
                <a:spcPct val="150000"/>
              </a:lnSpc>
              <a:spcBef>
                <a:spcPts val="1260"/>
              </a:spcBef>
              <a:spcAft>
                <a:spcPts val="0"/>
              </a:spcAft>
              <a:buClr>
                <a:srgbClr val="0070C0"/>
              </a:buClr>
              <a:buSzPts val="1200"/>
              <a:buFont typeface="Quattrocento Sans"/>
              <a:buAutoNum type="arabicPeriod"/>
            </a:pPr>
            <a:r>
              <a:rPr lang="en-US" b="1">
                <a:solidFill>
                  <a:srgbClr val="0070C0"/>
                </a:solidFill>
              </a:rPr>
              <a:t>Accept-Encoding</a:t>
            </a:r>
            <a:r>
              <a:rPr lang="en-US">
                <a:solidFill>
                  <a:schemeClr val="dk1"/>
                </a:solidFill>
              </a:rPr>
              <a:t>: Restricts the content-coding values that are acceptable in the response</a:t>
            </a:r>
            <a:endParaRPr/>
          </a:p>
          <a:p>
            <a:pPr marL="228600" lvl="0" indent="-228600" algn="l" rtl="0">
              <a:lnSpc>
                <a:spcPct val="150000"/>
              </a:lnSpc>
              <a:spcBef>
                <a:spcPts val="1260"/>
              </a:spcBef>
              <a:spcAft>
                <a:spcPts val="0"/>
              </a:spcAft>
              <a:buClr>
                <a:srgbClr val="0070C0"/>
              </a:buClr>
              <a:buSzPts val="1200"/>
              <a:buFont typeface="Quattrocento Sans"/>
              <a:buAutoNum type="arabicPeriod"/>
            </a:pPr>
            <a:r>
              <a:rPr lang="en-US" b="1">
                <a:solidFill>
                  <a:srgbClr val="0070C0"/>
                </a:solidFill>
              </a:rPr>
              <a:t>Accept-Language</a:t>
            </a:r>
            <a:r>
              <a:rPr lang="en-US">
                <a:solidFill>
                  <a:schemeClr val="dk1"/>
                </a:solidFill>
              </a:rPr>
              <a:t>: Restricts the set of language that are preferred in the response.</a:t>
            </a:r>
            <a:endParaRPr/>
          </a:p>
          <a:p>
            <a:pPr marL="228600" lvl="0" indent="-228600" algn="l" rtl="0">
              <a:lnSpc>
                <a:spcPct val="150000"/>
              </a:lnSpc>
              <a:spcBef>
                <a:spcPts val="1260"/>
              </a:spcBef>
              <a:spcAft>
                <a:spcPts val="0"/>
              </a:spcAft>
              <a:buClr>
                <a:srgbClr val="0070C0"/>
              </a:buClr>
              <a:buSzPts val="1200"/>
              <a:buFont typeface="Quattrocento Sans"/>
              <a:buAutoNum type="arabicPeriod"/>
            </a:pPr>
            <a:r>
              <a:rPr lang="en-US" b="1">
                <a:solidFill>
                  <a:srgbClr val="0070C0"/>
                </a:solidFill>
              </a:rPr>
              <a:t>Authorization</a:t>
            </a:r>
            <a:r>
              <a:rPr lang="en-US" b="1">
                <a:solidFill>
                  <a:schemeClr val="dk1"/>
                </a:solidFill>
              </a:rPr>
              <a:t> </a:t>
            </a:r>
            <a:r>
              <a:rPr lang="en-US">
                <a:solidFill>
                  <a:schemeClr val="dk1"/>
                </a:solidFill>
              </a:rPr>
              <a:t>: Indicates that user agent is attempting to authenticate itself with a server.</a:t>
            </a:r>
            <a:endParaRPr/>
          </a:p>
          <a:p>
            <a:pPr marL="228600" lvl="0" indent="-228600" algn="l" rtl="0">
              <a:lnSpc>
                <a:spcPct val="150000"/>
              </a:lnSpc>
              <a:spcBef>
                <a:spcPts val="1260"/>
              </a:spcBef>
              <a:spcAft>
                <a:spcPts val="0"/>
              </a:spcAft>
              <a:buClr>
                <a:srgbClr val="0070C0"/>
              </a:buClr>
              <a:buSzPts val="1200"/>
              <a:buFont typeface="Quattrocento Sans"/>
              <a:buAutoNum type="arabicPeriod"/>
            </a:pPr>
            <a:r>
              <a:rPr lang="en-US" b="1">
                <a:solidFill>
                  <a:srgbClr val="0070C0"/>
                </a:solidFill>
              </a:rPr>
              <a:t>From</a:t>
            </a:r>
            <a:r>
              <a:rPr lang="en-US">
                <a:solidFill>
                  <a:srgbClr val="0070C0"/>
                </a:solidFill>
              </a:rPr>
              <a:t>:  </a:t>
            </a:r>
            <a:r>
              <a:rPr lang="en-US">
                <a:solidFill>
                  <a:schemeClr val="dk1"/>
                </a:solidFill>
              </a:rPr>
              <a:t>Contains internet email address for the user who controls the requesting user agent.</a:t>
            </a:r>
            <a:endParaRPr/>
          </a:p>
          <a:p>
            <a:pPr marL="228600" lvl="0" indent="-228600" algn="l" rtl="0">
              <a:lnSpc>
                <a:spcPct val="150000"/>
              </a:lnSpc>
              <a:spcBef>
                <a:spcPts val="1260"/>
              </a:spcBef>
              <a:spcAft>
                <a:spcPts val="0"/>
              </a:spcAft>
              <a:buClr>
                <a:srgbClr val="0070C0"/>
              </a:buClr>
              <a:buSzPts val="1200"/>
              <a:buFont typeface="Quattrocento Sans"/>
              <a:buAutoNum type="arabicPeriod"/>
            </a:pPr>
            <a:r>
              <a:rPr lang="en-US" b="1">
                <a:solidFill>
                  <a:srgbClr val="0070C0"/>
                </a:solidFill>
              </a:rPr>
              <a:t>Host</a:t>
            </a:r>
            <a:r>
              <a:rPr lang="en-US">
                <a:solidFill>
                  <a:srgbClr val="0070C0"/>
                </a:solidFill>
              </a:rPr>
              <a:t>: I</a:t>
            </a:r>
            <a:r>
              <a:rPr lang="en-US">
                <a:solidFill>
                  <a:schemeClr val="dk1"/>
                </a:solidFill>
              </a:rPr>
              <a:t>nternet host and port number of the resource being requested.</a:t>
            </a:r>
            <a:endParaRPr/>
          </a:p>
          <a:p>
            <a:pPr marL="228600" lvl="0" indent="-228600" algn="l" rtl="0">
              <a:lnSpc>
                <a:spcPct val="150000"/>
              </a:lnSpc>
              <a:spcBef>
                <a:spcPts val="1260"/>
              </a:spcBef>
              <a:spcAft>
                <a:spcPts val="0"/>
              </a:spcAft>
              <a:buClr>
                <a:srgbClr val="0070C0"/>
              </a:buClr>
              <a:buSzPts val="1200"/>
              <a:buFont typeface="Quattrocento Sans"/>
              <a:buAutoNum type="arabicPeriod"/>
            </a:pPr>
            <a:r>
              <a:rPr lang="en-US" b="1">
                <a:solidFill>
                  <a:srgbClr val="0070C0"/>
                </a:solidFill>
              </a:rPr>
              <a:t>If-Modified-Since</a:t>
            </a:r>
            <a:r>
              <a:rPr lang="en-US">
                <a:solidFill>
                  <a:schemeClr val="dk1"/>
                </a:solidFill>
              </a:rPr>
              <a:t>: Makes GET method condition. Do not return the requested information if it is not modified since the specified date.</a:t>
            </a:r>
            <a:endParaRPr/>
          </a:p>
          <a:p>
            <a:pPr marL="228600" lvl="0" indent="-228600" algn="l" rtl="0">
              <a:lnSpc>
                <a:spcPct val="150000"/>
              </a:lnSpc>
              <a:spcBef>
                <a:spcPts val="1260"/>
              </a:spcBef>
              <a:spcAft>
                <a:spcPts val="0"/>
              </a:spcAft>
              <a:buClr>
                <a:srgbClr val="0070C0"/>
              </a:buClr>
              <a:buSzPts val="1200"/>
              <a:buFont typeface="Quattrocento Sans"/>
              <a:buAutoNum type="arabicPeriod"/>
            </a:pPr>
            <a:r>
              <a:rPr lang="en-US" b="1">
                <a:solidFill>
                  <a:srgbClr val="0070C0"/>
                </a:solidFill>
              </a:rPr>
              <a:t>Range</a:t>
            </a:r>
            <a:r>
              <a:rPr lang="en-US">
                <a:solidFill>
                  <a:srgbClr val="0070C0"/>
                </a:solidFill>
              </a:rPr>
              <a:t>: R</a:t>
            </a:r>
            <a:r>
              <a:rPr lang="en-US">
                <a:solidFill>
                  <a:schemeClr val="dk1"/>
                </a:solidFill>
              </a:rPr>
              <a:t>equest one or more sub-range of the entity, instead of the entire entity.</a:t>
            </a:r>
            <a:endParaRPr/>
          </a:p>
          <a:p>
            <a:pPr marL="228600" lvl="0" indent="-228600" algn="l" rtl="0">
              <a:lnSpc>
                <a:spcPct val="150000"/>
              </a:lnSpc>
              <a:spcBef>
                <a:spcPts val="1260"/>
              </a:spcBef>
              <a:spcAft>
                <a:spcPts val="0"/>
              </a:spcAft>
              <a:buClr>
                <a:srgbClr val="0070C0"/>
              </a:buClr>
              <a:buSzPts val="1200"/>
              <a:buFont typeface="Quattrocento Sans"/>
              <a:buAutoNum type="arabicPeriod"/>
            </a:pPr>
            <a:r>
              <a:rPr lang="en-US" b="1">
                <a:solidFill>
                  <a:srgbClr val="0070C0"/>
                </a:solidFill>
              </a:rPr>
              <a:t>Referer</a:t>
            </a:r>
            <a:r>
              <a:rPr lang="en-US">
                <a:solidFill>
                  <a:schemeClr val="dk1"/>
                </a:solidFill>
              </a:rPr>
              <a:t>: enables client to specify, for the servers benefit, the address(URL) of the resources from which the Request-URL was obtained.</a:t>
            </a:r>
            <a:endParaRPr/>
          </a:p>
          <a:p>
            <a:pPr marL="228600" lvl="0" indent="-228600" algn="l" rtl="0">
              <a:lnSpc>
                <a:spcPct val="150000"/>
              </a:lnSpc>
              <a:spcBef>
                <a:spcPts val="1260"/>
              </a:spcBef>
              <a:spcAft>
                <a:spcPts val="0"/>
              </a:spcAft>
              <a:buClr>
                <a:srgbClr val="0070C0"/>
              </a:buClr>
              <a:buSzPts val="1200"/>
              <a:buFont typeface="Quattrocento Sans"/>
              <a:buAutoNum type="arabicPeriod"/>
            </a:pPr>
            <a:r>
              <a:rPr lang="en-US" b="1">
                <a:solidFill>
                  <a:srgbClr val="0070C0"/>
                </a:solidFill>
              </a:rPr>
              <a:t>User-Agent</a:t>
            </a:r>
            <a:r>
              <a:rPr lang="en-US">
                <a:solidFill>
                  <a:schemeClr val="dk1"/>
                </a:solidFill>
              </a:rPr>
              <a:t>: contains information about the </a:t>
            </a:r>
            <a:r>
              <a:rPr lang="en-US" b="1">
                <a:solidFill>
                  <a:schemeClr val="dk1"/>
                </a:solidFill>
              </a:rPr>
              <a:t>user agent originating the request</a:t>
            </a:r>
            <a:r>
              <a:rPr lang="en-US">
                <a:solidFill>
                  <a:schemeClr val="dk1"/>
                </a:solidFill>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 calcmode="lin" valueType="num">
                                      <p:cBhvr additive="base">
                                        <p:cTn id="7" dur="500"/>
                                        <p:tgtEl>
                                          <p:spTgt spid="189">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189">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89">
                                            <p:txEl>
                                              <p:pRg st="1" end="1"/>
                                            </p:txEl>
                                          </p:spTgt>
                                        </p:tgtEl>
                                        <p:attrNameLst>
                                          <p:attrName>style.visibility</p:attrName>
                                        </p:attrNameLst>
                                      </p:cBhvr>
                                      <p:to>
                                        <p:strVal val="visible"/>
                                      </p:to>
                                    </p:set>
                                    <p:anim calcmode="lin" valueType="num">
                                      <p:cBhvr additive="base">
                                        <p:cTn id="13" dur="500"/>
                                        <p:tgtEl>
                                          <p:spTgt spid="189">
                                            <p:txEl>
                                              <p:pRg st="1" end="1"/>
                                            </p:txEl>
                                          </p:spTgt>
                                        </p:tgtEl>
                                        <p:attrNameLst>
                                          <p:attrName>ppt_w</p:attrName>
                                        </p:attrNameLst>
                                      </p:cBhvr>
                                      <p:tavLst>
                                        <p:tav tm="0">
                                          <p:val>
                                            <p:strVal val="0"/>
                                          </p:val>
                                        </p:tav>
                                        <p:tav tm="100000">
                                          <p:val>
                                            <p:strVal val="#ppt_w"/>
                                          </p:val>
                                        </p:tav>
                                      </p:tavLst>
                                    </p:anim>
                                    <p:anim calcmode="lin" valueType="num">
                                      <p:cBhvr additive="base">
                                        <p:cTn id="14" dur="500"/>
                                        <p:tgtEl>
                                          <p:spTgt spid="189">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89">
                                            <p:txEl>
                                              <p:pRg st="2" end="2"/>
                                            </p:txEl>
                                          </p:spTgt>
                                        </p:tgtEl>
                                        <p:attrNameLst>
                                          <p:attrName>style.visibility</p:attrName>
                                        </p:attrNameLst>
                                      </p:cBhvr>
                                      <p:to>
                                        <p:strVal val="visible"/>
                                      </p:to>
                                    </p:set>
                                    <p:anim calcmode="lin" valueType="num">
                                      <p:cBhvr additive="base">
                                        <p:cTn id="19" dur="500"/>
                                        <p:tgtEl>
                                          <p:spTgt spid="189">
                                            <p:txEl>
                                              <p:pRg st="2" end="2"/>
                                            </p:txEl>
                                          </p:spTgt>
                                        </p:tgtEl>
                                        <p:attrNameLst>
                                          <p:attrName>ppt_w</p:attrName>
                                        </p:attrNameLst>
                                      </p:cBhvr>
                                      <p:tavLst>
                                        <p:tav tm="0">
                                          <p:val>
                                            <p:strVal val="0"/>
                                          </p:val>
                                        </p:tav>
                                        <p:tav tm="100000">
                                          <p:val>
                                            <p:strVal val="#ppt_w"/>
                                          </p:val>
                                        </p:tav>
                                      </p:tavLst>
                                    </p:anim>
                                    <p:anim calcmode="lin" valueType="num">
                                      <p:cBhvr additive="base">
                                        <p:cTn id="20" dur="500"/>
                                        <p:tgtEl>
                                          <p:spTgt spid="189">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89">
                                            <p:txEl>
                                              <p:pRg st="3" end="3"/>
                                            </p:txEl>
                                          </p:spTgt>
                                        </p:tgtEl>
                                        <p:attrNameLst>
                                          <p:attrName>style.visibility</p:attrName>
                                        </p:attrNameLst>
                                      </p:cBhvr>
                                      <p:to>
                                        <p:strVal val="visible"/>
                                      </p:to>
                                    </p:set>
                                    <p:anim calcmode="lin" valueType="num">
                                      <p:cBhvr additive="base">
                                        <p:cTn id="25" dur="500"/>
                                        <p:tgtEl>
                                          <p:spTgt spid="189">
                                            <p:txEl>
                                              <p:pRg st="3" end="3"/>
                                            </p:txEl>
                                          </p:spTgt>
                                        </p:tgtEl>
                                        <p:attrNameLst>
                                          <p:attrName>ppt_w</p:attrName>
                                        </p:attrNameLst>
                                      </p:cBhvr>
                                      <p:tavLst>
                                        <p:tav tm="0">
                                          <p:val>
                                            <p:strVal val="0"/>
                                          </p:val>
                                        </p:tav>
                                        <p:tav tm="100000">
                                          <p:val>
                                            <p:strVal val="#ppt_w"/>
                                          </p:val>
                                        </p:tav>
                                      </p:tavLst>
                                    </p:anim>
                                    <p:anim calcmode="lin" valueType="num">
                                      <p:cBhvr additive="base">
                                        <p:cTn id="26" dur="500"/>
                                        <p:tgtEl>
                                          <p:spTgt spid="189">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89">
                                            <p:txEl>
                                              <p:pRg st="4" end="4"/>
                                            </p:txEl>
                                          </p:spTgt>
                                        </p:tgtEl>
                                        <p:attrNameLst>
                                          <p:attrName>style.visibility</p:attrName>
                                        </p:attrNameLst>
                                      </p:cBhvr>
                                      <p:to>
                                        <p:strVal val="visible"/>
                                      </p:to>
                                    </p:set>
                                    <p:anim calcmode="lin" valueType="num">
                                      <p:cBhvr additive="base">
                                        <p:cTn id="31" dur="500"/>
                                        <p:tgtEl>
                                          <p:spTgt spid="189">
                                            <p:txEl>
                                              <p:pRg st="4" end="4"/>
                                            </p:txEl>
                                          </p:spTgt>
                                        </p:tgtEl>
                                        <p:attrNameLst>
                                          <p:attrName>ppt_w</p:attrName>
                                        </p:attrNameLst>
                                      </p:cBhvr>
                                      <p:tavLst>
                                        <p:tav tm="0">
                                          <p:val>
                                            <p:strVal val="0"/>
                                          </p:val>
                                        </p:tav>
                                        <p:tav tm="100000">
                                          <p:val>
                                            <p:strVal val="#ppt_w"/>
                                          </p:val>
                                        </p:tav>
                                      </p:tavLst>
                                    </p:anim>
                                    <p:anim calcmode="lin" valueType="num">
                                      <p:cBhvr additive="base">
                                        <p:cTn id="32" dur="500"/>
                                        <p:tgtEl>
                                          <p:spTgt spid="189">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89">
                                            <p:txEl>
                                              <p:pRg st="5" end="5"/>
                                            </p:txEl>
                                          </p:spTgt>
                                        </p:tgtEl>
                                        <p:attrNameLst>
                                          <p:attrName>style.visibility</p:attrName>
                                        </p:attrNameLst>
                                      </p:cBhvr>
                                      <p:to>
                                        <p:strVal val="visible"/>
                                      </p:to>
                                    </p:set>
                                    <p:anim calcmode="lin" valueType="num">
                                      <p:cBhvr additive="base">
                                        <p:cTn id="37" dur="500"/>
                                        <p:tgtEl>
                                          <p:spTgt spid="189">
                                            <p:txEl>
                                              <p:pRg st="5" end="5"/>
                                            </p:txEl>
                                          </p:spTgt>
                                        </p:tgtEl>
                                        <p:attrNameLst>
                                          <p:attrName>ppt_w</p:attrName>
                                        </p:attrNameLst>
                                      </p:cBhvr>
                                      <p:tavLst>
                                        <p:tav tm="0">
                                          <p:val>
                                            <p:strVal val="0"/>
                                          </p:val>
                                        </p:tav>
                                        <p:tav tm="100000">
                                          <p:val>
                                            <p:strVal val="#ppt_w"/>
                                          </p:val>
                                        </p:tav>
                                      </p:tavLst>
                                    </p:anim>
                                    <p:anim calcmode="lin" valueType="num">
                                      <p:cBhvr additive="base">
                                        <p:cTn id="38" dur="500"/>
                                        <p:tgtEl>
                                          <p:spTgt spid="189">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89">
                                            <p:txEl>
                                              <p:pRg st="6" end="6"/>
                                            </p:txEl>
                                          </p:spTgt>
                                        </p:tgtEl>
                                        <p:attrNameLst>
                                          <p:attrName>style.visibility</p:attrName>
                                        </p:attrNameLst>
                                      </p:cBhvr>
                                      <p:to>
                                        <p:strVal val="visible"/>
                                      </p:to>
                                    </p:set>
                                    <p:anim calcmode="lin" valueType="num">
                                      <p:cBhvr additive="base">
                                        <p:cTn id="43" dur="500"/>
                                        <p:tgtEl>
                                          <p:spTgt spid="189">
                                            <p:txEl>
                                              <p:pRg st="6" end="6"/>
                                            </p:txEl>
                                          </p:spTgt>
                                        </p:tgtEl>
                                        <p:attrNameLst>
                                          <p:attrName>ppt_w</p:attrName>
                                        </p:attrNameLst>
                                      </p:cBhvr>
                                      <p:tavLst>
                                        <p:tav tm="0">
                                          <p:val>
                                            <p:strVal val="0"/>
                                          </p:val>
                                        </p:tav>
                                        <p:tav tm="100000">
                                          <p:val>
                                            <p:strVal val="#ppt_w"/>
                                          </p:val>
                                        </p:tav>
                                      </p:tavLst>
                                    </p:anim>
                                    <p:anim calcmode="lin" valueType="num">
                                      <p:cBhvr additive="base">
                                        <p:cTn id="44" dur="500"/>
                                        <p:tgtEl>
                                          <p:spTgt spid="189">
                                            <p:txEl>
                                              <p:pRg st="6" end="6"/>
                                            </p:txEl>
                                          </p:spTgt>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89">
                                            <p:txEl>
                                              <p:pRg st="7" end="7"/>
                                            </p:txEl>
                                          </p:spTgt>
                                        </p:tgtEl>
                                        <p:attrNameLst>
                                          <p:attrName>style.visibility</p:attrName>
                                        </p:attrNameLst>
                                      </p:cBhvr>
                                      <p:to>
                                        <p:strVal val="visible"/>
                                      </p:to>
                                    </p:set>
                                    <p:anim calcmode="lin" valueType="num">
                                      <p:cBhvr additive="base">
                                        <p:cTn id="49" dur="500"/>
                                        <p:tgtEl>
                                          <p:spTgt spid="189">
                                            <p:txEl>
                                              <p:pRg st="7" end="7"/>
                                            </p:txEl>
                                          </p:spTgt>
                                        </p:tgtEl>
                                        <p:attrNameLst>
                                          <p:attrName>ppt_w</p:attrName>
                                        </p:attrNameLst>
                                      </p:cBhvr>
                                      <p:tavLst>
                                        <p:tav tm="0">
                                          <p:val>
                                            <p:strVal val="0"/>
                                          </p:val>
                                        </p:tav>
                                        <p:tav tm="100000">
                                          <p:val>
                                            <p:strVal val="#ppt_w"/>
                                          </p:val>
                                        </p:tav>
                                      </p:tavLst>
                                    </p:anim>
                                    <p:anim calcmode="lin" valueType="num">
                                      <p:cBhvr additive="base">
                                        <p:cTn id="50" dur="500"/>
                                        <p:tgtEl>
                                          <p:spTgt spid="189">
                                            <p:txEl>
                                              <p:pRg st="7" end="7"/>
                                            </p:txEl>
                                          </p:spTgt>
                                        </p:tgtEl>
                                        <p:attrNameLst>
                                          <p:attrName>ppt_h</p:attrName>
                                        </p:attrNameLst>
                                      </p:cBhvr>
                                      <p:tavLst>
                                        <p:tav tm="0">
                                          <p:val>
                                            <p:str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189">
                                            <p:txEl>
                                              <p:pRg st="8" end="8"/>
                                            </p:txEl>
                                          </p:spTgt>
                                        </p:tgtEl>
                                        <p:attrNameLst>
                                          <p:attrName>style.visibility</p:attrName>
                                        </p:attrNameLst>
                                      </p:cBhvr>
                                      <p:to>
                                        <p:strVal val="visible"/>
                                      </p:to>
                                    </p:set>
                                    <p:anim calcmode="lin" valueType="num">
                                      <p:cBhvr additive="base">
                                        <p:cTn id="55" dur="500"/>
                                        <p:tgtEl>
                                          <p:spTgt spid="189">
                                            <p:txEl>
                                              <p:pRg st="8" end="8"/>
                                            </p:txEl>
                                          </p:spTgt>
                                        </p:tgtEl>
                                        <p:attrNameLst>
                                          <p:attrName>ppt_w</p:attrName>
                                        </p:attrNameLst>
                                      </p:cBhvr>
                                      <p:tavLst>
                                        <p:tav tm="0">
                                          <p:val>
                                            <p:strVal val="0"/>
                                          </p:val>
                                        </p:tav>
                                        <p:tav tm="100000">
                                          <p:val>
                                            <p:strVal val="#ppt_w"/>
                                          </p:val>
                                        </p:tav>
                                      </p:tavLst>
                                    </p:anim>
                                    <p:anim calcmode="lin" valueType="num">
                                      <p:cBhvr additive="base">
                                        <p:cTn id="56" dur="500"/>
                                        <p:tgtEl>
                                          <p:spTgt spid="189">
                                            <p:txEl>
                                              <p:pRg st="8" end="8"/>
                                            </p:txEl>
                                          </p:spTgt>
                                        </p:tgtEl>
                                        <p:attrNameLst>
                                          <p:attrName>ppt_h</p:attrName>
                                        </p:attrNameLst>
                                      </p:cBhvr>
                                      <p:tavLst>
                                        <p:tav tm="0">
                                          <p:val>
                                            <p:str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189">
                                            <p:txEl>
                                              <p:pRg st="9" end="9"/>
                                            </p:txEl>
                                          </p:spTgt>
                                        </p:tgtEl>
                                        <p:attrNameLst>
                                          <p:attrName>style.visibility</p:attrName>
                                        </p:attrNameLst>
                                      </p:cBhvr>
                                      <p:to>
                                        <p:strVal val="visible"/>
                                      </p:to>
                                    </p:set>
                                    <p:anim calcmode="lin" valueType="num">
                                      <p:cBhvr additive="base">
                                        <p:cTn id="61" dur="500"/>
                                        <p:tgtEl>
                                          <p:spTgt spid="189">
                                            <p:txEl>
                                              <p:pRg st="9" end="9"/>
                                            </p:txEl>
                                          </p:spTgt>
                                        </p:tgtEl>
                                        <p:attrNameLst>
                                          <p:attrName>ppt_w</p:attrName>
                                        </p:attrNameLst>
                                      </p:cBhvr>
                                      <p:tavLst>
                                        <p:tav tm="0">
                                          <p:val>
                                            <p:strVal val="0"/>
                                          </p:val>
                                        </p:tav>
                                        <p:tav tm="100000">
                                          <p:val>
                                            <p:strVal val="#ppt_w"/>
                                          </p:val>
                                        </p:tav>
                                      </p:tavLst>
                                    </p:anim>
                                    <p:anim calcmode="lin" valueType="num">
                                      <p:cBhvr additive="base">
                                        <p:cTn id="62" dur="500"/>
                                        <p:tgtEl>
                                          <p:spTgt spid="189">
                                            <p:txEl>
                                              <p:pRg st="9" end="9"/>
                                            </p:txEl>
                                          </p:spTgt>
                                        </p:tgtEl>
                                        <p:attrNameLst>
                                          <p:attrName>ppt_h</p:attrName>
                                        </p:attrNameLst>
                                      </p:cBhvr>
                                      <p:tavLst>
                                        <p:tav tm="0">
                                          <p:val>
                                            <p:str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nodeType="clickEffect">
                                  <p:stCondLst>
                                    <p:cond delay="0"/>
                                  </p:stCondLst>
                                  <p:childTnLst>
                                    <p:set>
                                      <p:cBhvr>
                                        <p:cTn id="66" dur="1" fill="hold">
                                          <p:stCondLst>
                                            <p:cond delay="0"/>
                                          </p:stCondLst>
                                        </p:cTn>
                                        <p:tgtEl>
                                          <p:spTgt spid="189">
                                            <p:txEl>
                                              <p:pRg st="10" end="10"/>
                                            </p:txEl>
                                          </p:spTgt>
                                        </p:tgtEl>
                                        <p:attrNameLst>
                                          <p:attrName>style.visibility</p:attrName>
                                        </p:attrNameLst>
                                      </p:cBhvr>
                                      <p:to>
                                        <p:strVal val="visible"/>
                                      </p:to>
                                    </p:set>
                                    <p:anim calcmode="lin" valueType="num">
                                      <p:cBhvr additive="base">
                                        <p:cTn id="67" dur="500"/>
                                        <p:tgtEl>
                                          <p:spTgt spid="189">
                                            <p:txEl>
                                              <p:pRg st="10" end="10"/>
                                            </p:txEl>
                                          </p:spTgt>
                                        </p:tgtEl>
                                        <p:attrNameLst>
                                          <p:attrName>ppt_w</p:attrName>
                                        </p:attrNameLst>
                                      </p:cBhvr>
                                      <p:tavLst>
                                        <p:tav tm="0">
                                          <p:val>
                                            <p:strVal val="0"/>
                                          </p:val>
                                        </p:tav>
                                        <p:tav tm="100000">
                                          <p:val>
                                            <p:strVal val="#ppt_w"/>
                                          </p:val>
                                        </p:tav>
                                      </p:tavLst>
                                    </p:anim>
                                    <p:anim calcmode="lin" valueType="num">
                                      <p:cBhvr additive="base">
                                        <p:cTn id="68" dur="500"/>
                                        <p:tgtEl>
                                          <p:spTgt spid="189">
                                            <p:txEl>
                                              <p:pRg st="10" end="1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93"/>
        <p:cNvGrpSpPr/>
        <p:nvPr/>
      </p:nvGrpSpPr>
      <p:grpSpPr>
        <a:xfrm>
          <a:off x="0" y="0"/>
          <a:ext cx="0" cy="0"/>
          <a:chOff x="0" y="0"/>
          <a:chExt cx="0" cy="0"/>
        </a:xfrm>
      </p:grpSpPr>
      <p:sp>
        <p:nvSpPr>
          <p:cNvPr id="194" name="Google Shape;194;p24"/>
          <p:cNvSpPr txBox="1">
            <a:spLocks noGrp="1"/>
          </p:cNvSpPr>
          <p:nvPr>
            <p:ph type="body" idx="1"/>
          </p:nvPr>
        </p:nvSpPr>
        <p:spPr>
          <a:xfrm>
            <a:off x="113626" y="138491"/>
            <a:ext cx="8667403" cy="639109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None/>
            </a:pPr>
            <a:r>
              <a:rPr lang="en-US" sz="1400">
                <a:solidFill>
                  <a:schemeClr val="dk1"/>
                </a:solidFill>
              </a:rPr>
              <a:t>import java.io.*;</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import java.util.*;</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import javax.servlet.*;</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import javax.servlet.http.*;</a:t>
            </a:r>
            <a:endParaRPr/>
          </a:p>
          <a:p>
            <a:pPr marL="0" lvl="0" indent="0" algn="l" rtl="0">
              <a:lnSpc>
                <a:spcPct val="100000"/>
              </a:lnSpc>
              <a:spcBef>
                <a:spcPts val="0"/>
              </a:spcBef>
              <a:spcAft>
                <a:spcPts val="0"/>
              </a:spcAft>
              <a:buClr>
                <a:srgbClr val="7F7F7F"/>
              </a:buClr>
              <a:buSzPts val="1400"/>
              <a:buNone/>
            </a:pPr>
            <a:endParaRPr sz="1400">
              <a:solidFill>
                <a:schemeClr val="dk1"/>
              </a:solidFill>
            </a:endParaRPr>
          </a:p>
          <a:p>
            <a:pPr marL="0" lvl="0" indent="0" algn="l" rtl="0">
              <a:lnSpc>
                <a:spcPct val="100000"/>
              </a:lnSpc>
              <a:spcBef>
                <a:spcPts val="0"/>
              </a:spcBef>
              <a:spcAft>
                <a:spcPts val="0"/>
              </a:spcAft>
              <a:buClr>
                <a:srgbClr val="0070C0"/>
              </a:buClr>
              <a:buSzPts val="1600"/>
              <a:buNone/>
            </a:pPr>
            <a:r>
              <a:rPr lang="en-US" sz="1600">
                <a:solidFill>
                  <a:srgbClr val="0070C0"/>
                </a:solidFill>
              </a:rPr>
              <a:t>public class reqHeader1 extends HttpServlet</a:t>
            </a:r>
            <a:r>
              <a:rPr lang="en-US" sz="1400">
                <a:solidFill>
                  <a:schemeClr val="dk1"/>
                </a:solidFill>
              </a:rPr>
              <a:t> </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a:t>
            </a:r>
            <a:r>
              <a:rPr lang="en-US" b="1">
                <a:solidFill>
                  <a:srgbClr val="0070C0"/>
                </a:solidFill>
              </a:rPr>
              <a:t>public void doGet(HttpServletRequest request, HttpServletResponse response) throws ServletException,IOException </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response.setContentType("text/html");</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a:t>
            </a:r>
            <a:endParaRPr sz="1400">
              <a:solidFill>
                <a:schemeClr val="dk1"/>
              </a:solidFill>
            </a:endParaRPr>
          </a:p>
          <a:p>
            <a:pPr marL="0" lvl="0" indent="0" algn="l" rtl="0">
              <a:lnSpc>
                <a:spcPct val="100000"/>
              </a:lnSpc>
              <a:spcBef>
                <a:spcPts val="0"/>
              </a:spcBef>
              <a:spcAft>
                <a:spcPts val="0"/>
              </a:spcAft>
              <a:buClr>
                <a:schemeClr val="dk1"/>
              </a:buClr>
              <a:buSzPts val="1400"/>
              <a:buNone/>
            </a:pPr>
            <a:r>
              <a:rPr lang="en-US" sz="1400">
                <a:solidFill>
                  <a:schemeClr val="dk1"/>
                </a:solidFill>
              </a:rPr>
              <a:t>    PrintWriter out = response.getWriter();</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out.println("&lt;b&gt;" + "HTTP header Information:&lt;br&gt;" + "&lt;/b&gt;");</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out.println("&lt;h3&gt;" + "Host Name:" + </a:t>
            </a:r>
            <a:r>
              <a:rPr lang="en-US" sz="1400" b="1">
                <a:solidFill>
                  <a:schemeClr val="dk1"/>
                </a:solidFill>
              </a:rPr>
              <a:t>request.getHeader("Host") </a:t>
            </a:r>
            <a:r>
              <a:rPr lang="en-US" sz="1400">
                <a:solidFill>
                  <a:schemeClr val="dk1"/>
                </a:solidFill>
              </a:rPr>
              <a:t>+ "&lt;/h3&gt;");</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out.println("&lt;hr&gt;" + "&lt;/hr&gt;");</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out.println("&lt;h3&gt;" + "Accept:" + </a:t>
            </a:r>
            <a:r>
              <a:rPr lang="en-US" sz="1400" b="1">
                <a:solidFill>
                  <a:schemeClr val="dk1"/>
                </a:solidFill>
              </a:rPr>
              <a:t>request.getHeader("Accept") </a:t>
            </a:r>
            <a:r>
              <a:rPr lang="en-US" sz="1400">
                <a:solidFill>
                  <a:schemeClr val="dk1"/>
                </a:solidFill>
              </a:rPr>
              <a:t>+ "&lt;/h3&gt;");</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out.println("&lt;hr&gt;" + "&lt;/hr&gt;");</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out.println("&lt;h3&gt;" + "Accept Language:" + </a:t>
            </a:r>
            <a:r>
              <a:rPr lang="en-US" sz="1400" b="1">
                <a:solidFill>
                  <a:schemeClr val="dk1"/>
                </a:solidFill>
              </a:rPr>
              <a:t>request.getHeader("Accept-Language") </a:t>
            </a:r>
            <a:r>
              <a:rPr lang="en-US" sz="1400">
                <a:solidFill>
                  <a:schemeClr val="dk1"/>
                </a:solidFill>
              </a:rPr>
              <a:t>+ "&lt;/h3&gt;");</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out.println("&lt;hr&gt;" + "&lt;/hr&gt;");  </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out.println("&lt;h3&gt;" + "Accept Character Set:" + </a:t>
            </a:r>
            <a:r>
              <a:rPr lang="en-US" sz="1400" b="1">
                <a:solidFill>
                  <a:schemeClr val="dk1"/>
                </a:solidFill>
              </a:rPr>
              <a:t>request.getHeader("Accept-Charset") </a:t>
            </a:r>
            <a:r>
              <a:rPr lang="en-US" sz="1400">
                <a:solidFill>
                  <a:schemeClr val="dk1"/>
                </a:solidFill>
              </a:rPr>
              <a:t>+ "&lt;/h3&gt;");</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out.println("&lt;hr&gt;" + "&lt;/hr&gt;");</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out.println("&lt;h3&gt;" + "Accept Encoding:" + </a:t>
            </a:r>
            <a:r>
              <a:rPr lang="en-US" sz="1400" b="1">
                <a:solidFill>
                  <a:schemeClr val="dk1"/>
                </a:solidFill>
              </a:rPr>
              <a:t>request.getHeader("Accept-Encoding") </a:t>
            </a:r>
            <a:r>
              <a:rPr lang="en-US" sz="1400">
                <a:solidFill>
                  <a:schemeClr val="dk1"/>
                </a:solidFill>
              </a:rPr>
              <a:t>+ "&lt;/h3&gt;");</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out.println("&lt;hr&gt;" + "&lt;/hr&gt;");</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  }</a:t>
            </a:r>
            <a:endParaRPr/>
          </a:p>
          <a:p>
            <a:pPr marL="0" lvl="0" indent="0" algn="l" rtl="0">
              <a:lnSpc>
                <a:spcPct val="100000"/>
              </a:lnSpc>
              <a:spcBef>
                <a:spcPts val="0"/>
              </a:spcBef>
              <a:spcAft>
                <a:spcPts val="0"/>
              </a:spcAft>
              <a:buClr>
                <a:schemeClr val="dk1"/>
              </a:buClr>
              <a:buSzPts val="1400"/>
              <a:buNone/>
            </a:pPr>
            <a:r>
              <a:rPr lang="en-US" sz="1400">
                <a:solidFill>
                  <a:schemeClr val="dk1"/>
                </a:solidFill>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94">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94">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94">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94">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94">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94">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94">
                                            <p:txEl>
                                              <p:pRg st="22" end="2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94">
                                            <p:txEl>
                                              <p:pRg st="23" end="2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94">
                                            <p:txEl>
                                              <p:pRg st="24" end="24"/>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94">
                                            <p:txEl>
                                              <p:pRg st="25" end="25"/>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94">
                                            <p:txEl>
                                              <p:pRg st="26" end="26"/>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94">
                                            <p:txEl>
                                              <p:pRg st="27" end="2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94">
                                            <p:txEl>
                                              <p:pRg st="28" end="28"/>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94">
                                            <p:txEl>
                                              <p:pRg st="29" end="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Quattrocento Sans"/>
              <a:buNone/>
            </a:pPr>
            <a:r>
              <a:rPr lang="en-US" sz="4000" b="1"/>
              <a:t>Response Object </a:t>
            </a:r>
            <a:endParaRPr sz="4000" b="1"/>
          </a:p>
        </p:txBody>
      </p:sp>
      <p:sp>
        <p:nvSpPr>
          <p:cNvPr id="200" name="Google Shape;200;p25"/>
          <p:cNvSpPr txBox="1">
            <a:spLocks noGrp="1"/>
          </p:cNvSpPr>
          <p:nvPr>
            <p:ph type="body" idx="1"/>
          </p:nvPr>
        </p:nvSpPr>
        <p:spPr>
          <a:xfrm>
            <a:off x="303203" y="1607261"/>
            <a:ext cx="3444549" cy="4278384"/>
          </a:xfrm>
          <a:prstGeom prst="rect">
            <a:avLst/>
          </a:prstGeom>
          <a:noFill/>
          <a:ln w="9525" cap="flat" cmpd="sng">
            <a:solidFill>
              <a:srgbClr val="7F7F7F"/>
            </a:solidFill>
            <a:prstDash val="solid"/>
            <a:round/>
            <a:headEnd type="none" w="sm" len="sm"/>
            <a:tailEnd type="none" w="sm" len="sm"/>
          </a:ln>
        </p:spPr>
        <p:txBody>
          <a:bodyPr spcFirstLastPara="1" wrap="square" lIns="91425" tIns="45700" rIns="91425" bIns="45700" anchor="t" anchorCtr="0">
            <a:normAutofit/>
          </a:bodyPr>
          <a:lstStyle/>
          <a:p>
            <a:pPr marL="171450" lvl="0" indent="-171450" algn="just" rtl="0">
              <a:lnSpc>
                <a:spcPct val="150000"/>
              </a:lnSpc>
              <a:spcBef>
                <a:spcPts val="0"/>
              </a:spcBef>
              <a:spcAft>
                <a:spcPts val="0"/>
              </a:spcAft>
              <a:buClr>
                <a:schemeClr val="dk1"/>
              </a:buClr>
              <a:buSzPts val="1100"/>
              <a:buFont typeface="Arial"/>
              <a:buChar char="•"/>
            </a:pPr>
            <a:r>
              <a:rPr lang="en-US" sz="1100">
                <a:solidFill>
                  <a:schemeClr val="dk1"/>
                </a:solidFill>
              </a:rPr>
              <a:t>The purpose of the </a:t>
            </a:r>
            <a:r>
              <a:rPr lang="en-US" sz="1400" b="1">
                <a:solidFill>
                  <a:schemeClr val="dk1"/>
                </a:solidFill>
              </a:rPr>
              <a:t>HttpResponse object </a:t>
            </a:r>
            <a:r>
              <a:rPr lang="en-US" sz="1400">
                <a:solidFill>
                  <a:schemeClr val="dk1"/>
                </a:solidFill>
              </a:rPr>
              <a:t>is to represent the </a:t>
            </a:r>
            <a:r>
              <a:rPr lang="en-US" sz="1400" b="1">
                <a:solidFill>
                  <a:srgbClr val="0070C0"/>
                </a:solidFill>
              </a:rPr>
              <a:t>HTTP response  web application sends back to the browser</a:t>
            </a:r>
            <a:r>
              <a:rPr lang="en-US" sz="1400">
                <a:solidFill>
                  <a:schemeClr val="dk1"/>
                </a:solidFill>
              </a:rPr>
              <a:t>, in response to the HTTP request </a:t>
            </a:r>
            <a:r>
              <a:rPr lang="en-US" sz="1100">
                <a:solidFill>
                  <a:schemeClr val="dk1"/>
                </a:solidFill>
              </a:rPr>
              <a:t> </a:t>
            </a:r>
            <a:endParaRPr sz="1100">
              <a:solidFill>
                <a:schemeClr val="dk1"/>
              </a:solidFill>
            </a:endParaRPr>
          </a:p>
          <a:p>
            <a:pPr marL="171450" lvl="0" indent="-171450" algn="just" rtl="0">
              <a:lnSpc>
                <a:spcPct val="150000"/>
              </a:lnSpc>
              <a:spcBef>
                <a:spcPts val="1320"/>
              </a:spcBef>
              <a:spcAft>
                <a:spcPts val="0"/>
              </a:spcAft>
              <a:buClr>
                <a:schemeClr val="dk1"/>
              </a:buClr>
              <a:buSzPts val="1400"/>
              <a:buFont typeface="Arial"/>
              <a:buChar char="•"/>
            </a:pPr>
            <a:r>
              <a:rPr lang="en-US" sz="1400">
                <a:solidFill>
                  <a:schemeClr val="dk1"/>
                </a:solidFill>
              </a:rPr>
              <a:t>The </a:t>
            </a:r>
            <a:r>
              <a:rPr lang="en-US" sz="1400" b="1">
                <a:solidFill>
                  <a:schemeClr val="dk1"/>
                </a:solidFill>
              </a:rPr>
              <a:t>HttpResponse object has a lot of methods</a:t>
            </a:r>
            <a:r>
              <a:rPr lang="en-US" sz="1400">
                <a:solidFill>
                  <a:schemeClr val="dk1"/>
                </a:solidFill>
              </a:rPr>
              <a:t>, so we will discuss the most commonly used  </a:t>
            </a:r>
            <a:endParaRPr/>
          </a:p>
          <a:p>
            <a:pPr marL="171450" lvl="0" indent="-171450" algn="just" rtl="0">
              <a:lnSpc>
                <a:spcPct val="150000"/>
              </a:lnSpc>
              <a:spcBef>
                <a:spcPts val="1320"/>
              </a:spcBef>
              <a:spcAft>
                <a:spcPts val="0"/>
              </a:spcAft>
              <a:buClr>
                <a:schemeClr val="dk1"/>
              </a:buClr>
              <a:buSzPts val="1400"/>
              <a:buFont typeface="Arial"/>
              <a:buChar char="•"/>
            </a:pPr>
            <a:r>
              <a:rPr lang="en-US" sz="1400">
                <a:solidFill>
                  <a:schemeClr val="dk1"/>
                </a:solidFill>
              </a:rPr>
              <a:t>The rest you can read from JavaDoc, if you are interested.</a:t>
            </a:r>
            <a:endParaRPr/>
          </a:p>
        </p:txBody>
      </p:sp>
      <p:sp>
        <p:nvSpPr>
          <p:cNvPr id="201" name="Google Shape;201;p25"/>
          <p:cNvSpPr txBox="1"/>
          <p:nvPr/>
        </p:nvSpPr>
        <p:spPr>
          <a:xfrm>
            <a:off x="4093698" y="1436671"/>
            <a:ext cx="2943284" cy="34118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200"/>
              <a:buFont typeface="Arial"/>
              <a:buNone/>
            </a:pPr>
            <a:r>
              <a:rPr lang="en-US" sz="1200" b="1">
                <a:solidFill>
                  <a:srgbClr val="000000"/>
                </a:solidFill>
                <a:latin typeface="arial"/>
                <a:ea typeface="arial"/>
                <a:cs typeface="arial"/>
                <a:sym typeface="arial"/>
              </a:rPr>
              <a:t>1. </a:t>
            </a:r>
            <a:r>
              <a:rPr lang="en-US" sz="1600" b="1">
                <a:solidFill>
                  <a:srgbClr val="000000"/>
                </a:solidFill>
                <a:latin typeface="arial"/>
                <a:ea typeface="arial"/>
                <a:cs typeface="arial"/>
                <a:sym typeface="arial"/>
              </a:rPr>
              <a:t>Writing HTML</a:t>
            </a:r>
            <a:endParaRPr/>
          </a:p>
        </p:txBody>
      </p:sp>
      <p:sp>
        <p:nvSpPr>
          <p:cNvPr id="202" name="Google Shape;202;p25"/>
          <p:cNvSpPr/>
          <p:nvPr/>
        </p:nvSpPr>
        <p:spPr>
          <a:xfrm>
            <a:off x="4210334" y="1800591"/>
            <a:ext cx="4305020" cy="1061829"/>
          </a:xfrm>
          <a:prstGeom prst="rect">
            <a:avLst/>
          </a:prstGeom>
          <a:solidFill>
            <a:srgbClr val="ACB8CA"/>
          </a:solid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chemeClr val="dk1"/>
                </a:solidFill>
                <a:latin typeface="Quattrocento Sans"/>
                <a:ea typeface="Quattrocento Sans"/>
                <a:cs typeface="Quattrocento Sans"/>
                <a:sym typeface="Quattrocento Sans"/>
              </a:rPr>
              <a:t>PrintWriter out = response.getWriter();</a:t>
            </a:r>
            <a:endParaRPr/>
          </a:p>
          <a:p>
            <a:pPr marL="0" marR="0" lvl="0" indent="0" algn="l" rtl="0">
              <a:lnSpc>
                <a:spcPct val="150000"/>
              </a:lnSpc>
              <a:spcBef>
                <a:spcPts val="0"/>
              </a:spcBef>
              <a:spcAft>
                <a:spcPts val="0"/>
              </a:spcAft>
              <a:buNone/>
            </a:pPr>
            <a:r>
              <a:rPr lang="en-US" sz="1400" b="1">
                <a:solidFill>
                  <a:srgbClr val="C00000"/>
                </a:solidFill>
                <a:latin typeface="Quattrocento Sans"/>
                <a:ea typeface="Quattrocento Sans"/>
                <a:cs typeface="Quattrocento Sans"/>
                <a:sym typeface="Quattrocento Sans"/>
              </a:rPr>
              <a:t>response.setContentType("text/html");</a:t>
            </a:r>
            <a:endParaRPr/>
          </a:p>
          <a:p>
            <a:pPr marL="0" marR="0" lvl="0" indent="0" algn="l" rtl="0">
              <a:lnSpc>
                <a:spcPct val="150000"/>
              </a:lnSpc>
              <a:spcBef>
                <a:spcPts val="0"/>
              </a:spcBef>
              <a:spcAft>
                <a:spcPts val="0"/>
              </a:spcAft>
              <a:buNone/>
            </a:pPr>
            <a:r>
              <a:rPr lang="en-US" sz="1400">
                <a:solidFill>
                  <a:schemeClr val="dk1"/>
                </a:solidFill>
                <a:latin typeface="Quattrocento Sans"/>
                <a:ea typeface="Quattrocento Sans"/>
                <a:cs typeface="Quattrocento Sans"/>
                <a:sym typeface="Quattrocento Sans"/>
              </a:rPr>
              <a:t>out.println("&lt;html&gt;&lt;</a:t>
            </a:r>
            <a:r>
              <a:rPr lang="en-US" sz="1200">
                <a:solidFill>
                  <a:schemeClr val="dk1"/>
                </a:solidFill>
                <a:latin typeface="Quattrocento Sans"/>
                <a:ea typeface="Quattrocento Sans"/>
                <a:cs typeface="Quattrocento Sans"/>
                <a:sym typeface="Quattrocento Sans"/>
              </a:rPr>
              <a:t>body&gt; Hello </a:t>
            </a:r>
            <a:r>
              <a:rPr lang="en-US" sz="1400">
                <a:solidFill>
                  <a:schemeClr val="dk1"/>
                </a:solidFill>
                <a:latin typeface="Quattrocento Sans"/>
                <a:ea typeface="Quattrocento Sans"/>
                <a:cs typeface="Quattrocento Sans"/>
                <a:sym typeface="Quattrocento Sans"/>
              </a:rPr>
              <a:t>&lt;/body&gt;&lt;/html&gt;");</a:t>
            </a:r>
            <a:endParaRPr/>
          </a:p>
        </p:txBody>
      </p:sp>
      <p:sp>
        <p:nvSpPr>
          <p:cNvPr id="203" name="Google Shape;203;p25"/>
          <p:cNvSpPr txBox="1"/>
          <p:nvPr/>
        </p:nvSpPr>
        <p:spPr>
          <a:xfrm>
            <a:off x="4093697" y="2986227"/>
            <a:ext cx="3125815" cy="34118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200"/>
              <a:buFont typeface="Arial"/>
              <a:buNone/>
            </a:pPr>
            <a:r>
              <a:rPr lang="en-US" sz="1200" b="1">
                <a:solidFill>
                  <a:srgbClr val="000000"/>
                </a:solidFill>
                <a:latin typeface="arial"/>
                <a:ea typeface="arial"/>
                <a:cs typeface="arial"/>
                <a:sym typeface="arial"/>
              </a:rPr>
              <a:t>2. </a:t>
            </a:r>
            <a:r>
              <a:rPr lang="en-US" sz="1600" b="1">
                <a:solidFill>
                  <a:srgbClr val="000000"/>
                </a:solidFill>
                <a:latin typeface="arial"/>
                <a:ea typeface="arial"/>
                <a:cs typeface="arial"/>
                <a:sym typeface="arial"/>
              </a:rPr>
              <a:t>Content Type</a:t>
            </a:r>
            <a:endParaRPr sz="1600" b="1">
              <a:solidFill>
                <a:srgbClr val="000000"/>
              </a:solidFill>
              <a:latin typeface="arial"/>
              <a:ea typeface="arial"/>
              <a:cs typeface="arial"/>
              <a:sym typeface="arial"/>
            </a:endParaRPr>
          </a:p>
        </p:txBody>
      </p:sp>
      <p:sp>
        <p:nvSpPr>
          <p:cNvPr id="204" name="Google Shape;204;p25"/>
          <p:cNvSpPr/>
          <p:nvPr/>
        </p:nvSpPr>
        <p:spPr>
          <a:xfrm>
            <a:off x="4210334" y="3350147"/>
            <a:ext cx="4305020" cy="738664"/>
          </a:xfrm>
          <a:prstGeom prst="rect">
            <a:avLst/>
          </a:prstGeom>
          <a:solidFill>
            <a:srgbClr val="ACB8CA"/>
          </a:solid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chemeClr val="dk1"/>
                </a:solidFill>
                <a:latin typeface="Quattrocento Sans"/>
                <a:ea typeface="Quattrocento Sans"/>
                <a:cs typeface="Quattrocento Sans"/>
                <a:sym typeface="Quattrocento Sans"/>
              </a:rPr>
              <a:t>PrintWriter out = response.getWriter();</a:t>
            </a:r>
            <a:endParaRPr/>
          </a:p>
          <a:p>
            <a:pPr marL="0" marR="0" lvl="0" indent="0" algn="l" rtl="0">
              <a:lnSpc>
                <a:spcPct val="150000"/>
              </a:lnSpc>
              <a:spcBef>
                <a:spcPts val="0"/>
              </a:spcBef>
              <a:spcAft>
                <a:spcPts val="0"/>
              </a:spcAft>
              <a:buNone/>
            </a:pPr>
            <a:r>
              <a:rPr lang="en-US" sz="1400" b="1">
                <a:solidFill>
                  <a:srgbClr val="C00000"/>
                </a:solidFill>
                <a:latin typeface="Quattrocento Sans"/>
                <a:ea typeface="Quattrocento Sans"/>
                <a:cs typeface="Quattrocento Sans"/>
                <a:sym typeface="Quattrocento Sans"/>
              </a:rPr>
              <a:t>response.setContentType("text/html");</a:t>
            </a:r>
            <a:endParaRPr/>
          </a:p>
        </p:txBody>
      </p:sp>
      <p:sp>
        <p:nvSpPr>
          <p:cNvPr id="205" name="Google Shape;205;p25"/>
          <p:cNvSpPr txBox="1"/>
          <p:nvPr/>
        </p:nvSpPr>
        <p:spPr>
          <a:xfrm>
            <a:off x="4093697" y="4365193"/>
            <a:ext cx="3125815" cy="34118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200"/>
              <a:buFont typeface="Arial"/>
              <a:buNone/>
            </a:pPr>
            <a:r>
              <a:rPr lang="en-US" sz="1200" b="1">
                <a:solidFill>
                  <a:srgbClr val="000000"/>
                </a:solidFill>
                <a:latin typeface="arial"/>
                <a:ea typeface="arial"/>
                <a:cs typeface="arial"/>
                <a:sym typeface="arial"/>
              </a:rPr>
              <a:t>2. </a:t>
            </a:r>
            <a:r>
              <a:rPr lang="en-US" sz="1600" b="1">
                <a:solidFill>
                  <a:srgbClr val="000000"/>
                </a:solidFill>
                <a:latin typeface="arial"/>
                <a:ea typeface="arial"/>
                <a:cs typeface="arial"/>
                <a:sym typeface="arial"/>
              </a:rPr>
              <a:t>Redirecting URL</a:t>
            </a:r>
            <a:endParaRPr sz="1600" b="1">
              <a:solidFill>
                <a:srgbClr val="000000"/>
              </a:solidFill>
              <a:latin typeface="arial"/>
              <a:ea typeface="arial"/>
              <a:cs typeface="arial"/>
              <a:sym typeface="arial"/>
            </a:endParaRPr>
          </a:p>
        </p:txBody>
      </p:sp>
      <p:sp>
        <p:nvSpPr>
          <p:cNvPr id="206" name="Google Shape;206;p25"/>
          <p:cNvSpPr/>
          <p:nvPr/>
        </p:nvSpPr>
        <p:spPr>
          <a:xfrm>
            <a:off x="4210334" y="4729113"/>
            <a:ext cx="4305020" cy="1061829"/>
          </a:xfrm>
          <a:prstGeom prst="rect">
            <a:avLst/>
          </a:prstGeom>
          <a:solidFill>
            <a:srgbClr val="ACB8CA"/>
          </a:solid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chemeClr val="dk1"/>
                </a:solidFill>
                <a:latin typeface="Quattrocento Sans"/>
                <a:ea typeface="Quattrocento Sans"/>
                <a:cs typeface="Quattrocento Sans"/>
                <a:sym typeface="Quattrocento Sans"/>
              </a:rPr>
              <a:t>PrintWriter out = response.getWriter();</a:t>
            </a:r>
            <a:endParaRPr/>
          </a:p>
          <a:p>
            <a:pPr marL="0" marR="0" lvl="0" indent="0" algn="l" rtl="0">
              <a:lnSpc>
                <a:spcPct val="150000"/>
              </a:lnSpc>
              <a:spcBef>
                <a:spcPts val="0"/>
              </a:spcBef>
              <a:spcAft>
                <a:spcPts val="0"/>
              </a:spcAft>
              <a:buNone/>
            </a:pPr>
            <a:r>
              <a:rPr lang="en-US" sz="1400">
                <a:solidFill>
                  <a:schemeClr val="dk1"/>
                </a:solidFill>
                <a:latin typeface="Quattrocento Sans"/>
                <a:ea typeface="Quattrocento Sans"/>
                <a:cs typeface="Quattrocento Sans"/>
                <a:sym typeface="Quattrocento Sans"/>
              </a:rPr>
              <a:t>response.setContentType("text/html");</a:t>
            </a:r>
            <a:endParaRPr/>
          </a:p>
          <a:p>
            <a:pPr marL="0" marR="0" lvl="0" indent="0" algn="l" rtl="0">
              <a:lnSpc>
                <a:spcPct val="150000"/>
              </a:lnSpc>
              <a:spcBef>
                <a:spcPts val="0"/>
              </a:spcBef>
              <a:spcAft>
                <a:spcPts val="0"/>
              </a:spcAft>
              <a:buNone/>
            </a:pPr>
            <a:r>
              <a:rPr lang="en-US" sz="1400" b="1">
                <a:solidFill>
                  <a:srgbClr val="C00000"/>
                </a:solidFill>
                <a:latin typeface="Quattrocento Sans"/>
                <a:ea typeface="Quattrocento Sans"/>
                <a:cs typeface="Quattrocento Sans"/>
                <a:sym typeface="Quattrocento Sans"/>
              </a:rPr>
              <a:t>response.sendRedirect(“www.google.com");</a:t>
            </a:r>
            <a:endParaRPr sz="1400" b="1">
              <a:solidFill>
                <a:srgbClr val="C00000"/>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animEffect transition="in" filter="fade">
                                      <p:cBhvr>
                                        <p:cTn id="7" dur="1000"/>
                                        <p:tgtEl>
                                          <p:spTgt spid="2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0">
                                            <p:txEl>
                                              <p:pRg st="1" end="1"/>
                                            </p:txEl>
                                          </p:spTgt>
                                        </p:tgtEl>
                                        <p:attrNameLst>
                                          <p:attrName>style.visibility</p:attrName>
                                        </p:attrNameLst>
                                      </p:cBhvr>
                                      <p:to>
                                        <p:strVal val="visible"/>
                                      </p:to>
                                    </p:set>
                                    <p:animEffect transition="in" filter="fade">
                                      <p:cBhvr>
                                        <p:cTn id="12" dur="1000"/>
                                        <p:tgtEl>
                                          <p:spTgt spid="2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0">
                                            <p:txEl>
                                              <p:pRg st="2" end="2"/>
                                            </p:txEl>
                                          </p:spTgt>
                                        </p:tgtEl>
                                        <p:attrNameLst>
                                          <p:attrName>style.visibility</p:attrName>
                                        </p:attrNameLst>
                                      </p:cBhvr>
                                      <p:to>
                                        <p:strVal val="visible"/>
                                      </p:to>
                                    </p:set>
                                    <p:animEffect transition="in" filter="fade">
                                      <p:cBhvr>
                                        <p:cTn id="17" dur="1000"/>
                                        <p:tgtEl>
                                          <p:spTgt spid="2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1"/>
                                        </p:tgtEl>
                                        <p:attrNameLst>
                                          <p:attrName>style.visibility</p:attrName>
                                        </p:attrNameLst>
                                      </p:cBhvr>
                                      <p:to>
                                        <p:strVal val="visible"/>
                                      </p:to>
                                    </p:set>
                                    <p:animEffect transition="in" filter="fade">
                                      <p:cBhvr>
                                        <p:cTn id="22" dur="1000"/>
                                        <p:tgtEl>
                                          <p:spTgt spid="201"/>
                                        </p:tgtEl>
                                      </p:cBhvr>
                                    </p:animEffect>
                                  </p:childTnLst>
                                </p:cTn>
                              </p:par>
                              <p:par>
                                <p:cTn id="23" presetID="10" presetClass="entr" presetSubtype="0" fill="hold" nodeType="withEffect">
                                  <p:stCondLst>
                                    <p:cond delay="0"/>
                                  </p:stCondLst>
                                  <p:childTnLst>
                                    <p:set>
                                      <p:cBhvr>
                                        <p:cTn id="24" dur="1" fill="hold">
                                          <p:stCondLst>
                                            <p:cond delay="0"/>
                                          </p:stCondLst>
                                        </p:cTn>
                                        <p:tgtEl>
                                          <p:spTgt spid="203"/>
                                        </p:tgtEl>
                                        <p:attrNameLst>
                                          <p:attrName>style.visibility</p:attrName>
                                        </p:attrNameLst>
                                      </p:cBhvr>
                                      <p:to>
                                        <p:strVal val="visible"/>
                                      </p:to>
                                    </p:set>
                                    <p:animEffect transition="in" filter="fade">
                                      <p:cBhvr>
                                        <p:cTn id="25" dur="1000"/>
                                        <p:tgtEl>
                                          <p:spTgt spid="203"/>
                                        </p:tgtEl>
                                      </p:cBhvr>
                                    </p:animEffect>
                                  </p:childTnLst>
                                </p:cTn>
                              </p:par>
                              <p:par>
                                <p:cTn id="26" presetID="10" presetClass="entr" presetSubtype="0" fill="hold" nodeType="withEffect">
                                  <p:stCondLst>
                                    <p:cond delay="0"/>
                                  </p:stCondLst>
                                  <p:childTnLst>
                                    <p:set>
                                      <p:cBhvr>
                                        <p:cTn id="27" dur="1" fill="hold">
                                          <p:stCondLst>
                                            <p:cond delay="0"/>
                                          </p:stCondLst>
                                        </p:cTn>
                                        <p:tgtEl>
                                          <p:spTgt spid="205"/>
                                        </p:tgtEl>
                                        <p:attrNameLst>
                                          <p:attrName>style.visibility</p:attrName>
                                        </p:attrNameLst>
                                      </p:cBhvr>
                                      <p:to>
                                        <p:strVal val="visible"/>
                                      </p:to>
                                    </p:set>
                                    <p:animEffect transition="in" filter="fade">
                                      <p:cBhvr>
                                        <p:cTn id="28" dur="1000"/>
                                        <p:tgtEl>
                                          <p:spTgt spid="20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redirectServlet.java</a:t>
            </a:r>
            <a:endParaRPr/>
          </a:p>
        </p:txBody>
      </p:sp>
      <p:sp>
        <p:nvSpPr>
          <p:cNvPr id="212" name="Google Shape;212;p26"/>
          <p:cNvSpPr txBox="1">
            <a:spLocks noGrp="1"/>
          </p:cNvSpPr>
          <p:nvPr>
            <p:ph type="body" idx="1"/>
          </p:nvPr>
        </p:nvSpPr>
        <p:spPr>
          <a:xfrm>
            <a:off x="123687" y="1587442"/>
            <a:ext cx="3479322" cy="43513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900"/>
              <a:buNone/>
            </a:pPr>
            <a:r>
              <a:rPr lang="en-US" sz="900">
                <a:solidFill>
                  <a:schemeClr val="dk1"/>
                </a:solidFill>
              </a:rPr>
              <a:t>import java.io.*;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import javax.servlet.*;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import javax.servlet.http.*;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public class redirectServlet extends HttpServlet</a:t>
            </a:r>
            <a:endParaRPr sz="900">
              <a:solidFill>
                <a:schemeClr val="dk1"/>
              </a:solidFill>
            </a:endParaRPr>
          </a:p>
          <a:p>
            <a:pPr marL="0" lvl="0" indent="0" algn="l" rtl="0">
              <a:lnSpc>
                <a:spcPct val="100000"/>
              </a:lnSpc>
              <a:spcBef>
                <a:spcPts val="600"/>
              </a:spcBef>
              <a:spcAft>
                <a:spcPts val="0"/>
              </a:spcAft>
              <a:buClr>
                <a:schemeClr val="dk1"/>
              </a:buClr>
              <a:buSzPts val="900"/>
              <a:buNone/>
            </a:pPr>
            <a:r>
              <a:rPr lang="en-US" sz="900">
                <a:solidFill>
                  <a:schemeClr val="dk1"/>
                </a:solidFill>
              </a:rPr>
              <a:t>{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public void doGet(HttpServletRequest request,HttpServletResponse response)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throws ServletException,IOException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  </a:t>
            </a:r>
            <a:endParaRPr sz="900">
              <a:solidFill>
                <a:schemeClr val="dk1"/>
              </a:solidFill>
            </a:endParaRPr>
          </a:p>
          <a:p>
            <a:pPr marL="0" lvl="0" indent="0" algn="l" rtl="0">
              <a:lnSpc>
                <a:spcPct val="100000"/>
              </a:lnSpc>
              <a:spcBef>
                <a:spcPts val="600"/>
              </a:spcBef>
              <a:spcAft>
                <a:spcPts val="0"/>
              </a:spcAft>
              <a:buClr>
                <a:schemeClr val="dk1"/>
              </a:buClr>
              <a:buSzPts val="900"/>
              <a:buNone/>
            </a:pPr>
            <a:r>
              <a:rPr lang="en-US" sz="900">
                <a:solidFill>
                  <a:schemeClr val="dk1"/>
                </a:solidFill>
              </a:rPr>
              <a:t>   response.setContentType("text/html");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   PrintWriter out=response.getWriter();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   response.sendRedirect("http://www.google.com");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   out.close();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 } </a:t>
            </a:r>
            <a:endParaRPr sz="900">
              <a:solidFill>
                <a:schemeClr val="dk1"/>
              </a:solidFill>
            </a:endParaRPr>
          </a:p>
        </p:txBody>
      </p:sp>
      <p:pic>
        <p:nvPicPr>
          <p:cNvPr id="213" name="Google Shape;213;p26"/>
          <p:cNvPicPr preferRelativeResize="0"/>
          <p:nvPr/>
        </p:nvPicPr>
        <p:blipFill rotWithShape="1">
          <a:blip r:embed="rId3">
            <a:alphaModFix/>
          </a:blip>
          <a:srcRect/>
          <a:stretch/>
        </p:blipFill>
        <p:spPr>
          <a:xfrm>
            <a:off x="4484341" y="2715905"/>
            <a:ext cx="4197926" cy="1951630"/>
          </a:xfrm>
          <a:prstGeom prst="rect">
            <a:avLst/>
          </a:prstGeom>
          <a:noFill/>
          <a:ln w="9525" cap="flat" cmpd="sng">
            <a:solidFill>
              <a:schemeClr val="dk1"/>
            </a:solidFill>
            <a:prstDash val="solid"/>
            <a:round/>
            <a:headEnd type="none" w="sm" len="sm"/>
            <a:tailEnd type="none" w="sm" len="sm"/>
          </a:ln>
        </p:spPr>
      </p:pic>
      <p:sp>
        <p:nvSpPr>
          <p:cNvPr id="214" name="Google Shape;214;p26"/>
          <p:cNvSpPr/>
          <p:nvPr/>
        </p:nvSpPr>
        <p:spPr>
          <a:xfrm>
            <a:off x="3231634" y="2018565"/>
            <a:ext cx="1719618" cy="914400"/>
          </a:xfrm>
          <a:prstGeom prst="curvedDownArrow">
            <a:avLst>
              <a:gd name="adj1" fmla="val 25000"/>
              <a:gd name="adj2" fmla="val 50000"/>
              <a:gd name="adj3" fmla="val 25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15" name="Google Shape;215;p26"/>
          <p:cNvSpPr txBox="1"/>
          <p:nvPr/>
        </p:nvSpPr>
        <p:spPr>
          <a:xfrm>
            <a:off x="620242" y="5938780"/>
            <a:ext cx="8062025" cy="682388"/>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2700"/>
              <a:buFont typeface="Quattrocento Sans"/>
              <a:buNone/>
            </a:pPr>
            <a:r>
              <a:rPr lang="en-US" sz="2700" b="1">
                <a:solidFill>
                  <a:schemeClr val="dk1"/>
                </a:solidFill>
                <a:latin typeface="Quattrocento Sans"/>
                <a:ea typeface="Quattrocento Sans"/>
                <a:cs typeface="Quattrocento Sans"/>
                <a:sym typeface="Quattrocento Sans"/>
              </a:rPr>
              <a:t>Servlet program to redirect Request to other URL</a:t>
            </a:r>
            <a:endParaRPr sz="2700" b="1">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200"/>
              <a:buFont typeface="Quattrocento Sans"/>
              <a:buNone/>
            </a:pPr>
            <a:r>
              <a:rPr lang="en-US" sz="3200" b="1"/>
              <a:t>SendRedirect()</a:t>
            </a:r>
            <a:endParaRPr sz="3200"/>
          </a:p>
        </p:txBody>
      </p:sp>
      <p:sp>
        <p:nvSpPr>
          <p:cNvPr id="221" name="Google Shape;221;p27"/>
          <p:cNvSpPr txBox="1">
            <a:spLocks noGrp="1"/>
          </p:cNvSpPr>
          <p:nvPr>
            <p:ph type="body" idx="1"/>
          </p:nvPr>
        </p:nvSpPr>
        <p:spPr>
          <a:xfrm>
            <a:off x="123687" y="1587442"/>
            <a:ext cx="3479322" cy="43513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900"/>
              <a:buNone/>
            </a:pPr>
            <a:r>
              <a:rPr lang="en-US" sz="900">
                <a:solidFill>
                  <a:schemeClr val="dk1"/>
                </a:solidFill>
              </a:rPr>
              <a:t>import java.io.*;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import javax.servlet.*;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import javax.servlet.http.*;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public class redirectServlet extends HttpServlet</a:t>
            </a:r>
            <a:endParaRPr sz="900">
              <a:solidFill>
                <a:schemeClr val="dk1"/>
              </a:solidFill>
            </a:endParaRPr>
          </a:p>
          <a:p>
            <a:pPr marL="0" lvl="0" indent="0" algn="l" rtl="0">
              <a:lnSpc>
                <a:spcPct val="100000"/>
              </a:lnSpc>
              <a:spcBef>
                <a:spcPts val="600"/>
              </a:spcBef>
              <a:spcAft>
                <a:spcPts val="0"/>
              </a:spcAft>
              <a:buClr>
                <a:schemeClr val="dk1"/>
              </a:buClr>
              <a:buSzPts val="900"/>
              <a:buNone/>
            </a:pPr>
            <a:r>
              <a:rPr lang="en-US" sz="900">
                <a:solidFill>
                  <a:schemeClr val="dk1"/>
                </a:solidFill>
              </a:rPr>
              <a:t>{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public void doGet(HttpServletRequest request,HttpServletResponse response)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throws ServletException,IOException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  </a:t>
            </a:r>
            <a:endParaRPr sz="900">
              <a:solidFill>
                <a:schemeClr val="dk1"/>
              </a:solidFill>
            </a:endParaRPr>
          </a:p>
          <a:p>
            <a:pPr marL="0" lvl="0" indent="0" algn="l" rtl="0">
              <a:lnSpc>
                <a:spcPct val="100000"/>
              </a:lnSpc>
              <a:spcBef>
                <a:spcPts val="600"/>
              </a:spcBef>
              <a:spcAft>
                <a:spcPts val="0"/>
              </a:spcAft>
              <a:buClr>
                <a:schemeClr val="dk1"/>
              </a:buClr>
              <a:buSzPts val="900"/>
              <a:buNone/>
            </a:pPr>
            <a:r>
              <a:rPr lang="en-US" sz="900">
                <a:solidFill>
                  <a:schemeClr val="dk1"/>
                </a:solidFill>
              </a:rPr>
              <a:t>   response.setContentType("text/html");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   PrintWriter out=response.getWriter();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   response.sendRedirect("http://www.google.com");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   out.close();  </a:t>
            </a:r>
            <a:endParaRPr/>
          </a:p>
          <a:p>
            <a:pPr marL="0" lvl="0" indent="0" algn="l" rtl="0">
              <a:lnSpc>
                <a:spcPct val="100000"/>
              </a:lnSpc>
              <a:spcBef>
                <a:spcPts val="600"/>
              </a:spcBef>
              <a:spcAft>
                <a:spcPts val="0"/>
              </a:spcAft>
              <a:buClr>
                <a:schemeClr val="dk1"/>
              </a:buClr>
              <a:buSzPts val="900"/>
              <a:buNone/>
            </a:pPr>
            <a:r>
              <a:rPr lang="en-US" sz="900">
                <a:solidFill>
                  <a:schemeClr val="dk1"/>
                </a:solidFill>
              </a:rPr>
              <a:t>} } </a:t>
            </a:r>
            <a:endParaRPr sz="900">
              <a:solidFill>
                <a:schemeClr val="dk1"/>
              </a:solidFill>
            </a:endParaRPr>
          </a:p>
        </p:txBody>
      </p:sp>
      <p:pic>
        <p:nvPicPr>
          <p:cNvPr id="222" name="Google Shape;222;p27"/>
          <p:cNvPicPr preferRelativeResize="0"/>
          <p:nvPr/>
        </p:nvPicPr>
        <p:blipFill rotWithShape="1">
          <a:blip r:embed="rId3">
            <a:alphaModFix/>
          </a:blip>
          <a:srcRect/>
          <a:stretch/>
        </p:blipFill>
        <p:spPr>
          <a:xfrm>
            <a:off x="4484341" y="2715905"/>
            <a:ext cx="4197926" cy="1951630"/>
          </a:xfrm>
          <a:prstGeom prst="rect">
            <a:avLst/>
          </a:prstGeom>
          <a:noFill/>
          <a:ln w="9525" cap="flat" cmpd="sng">
            <a:solidFill>
              <a:schemeClr val="dk1"/>
            </a:solidFill>
            <a:prstDash val="solid"/>
            <a:round/>
            <a:headEnd type="none" w="sm" len="sm"/>
            <a:tailEnd type="none" w="sm" len="sm"/>
          </a:ln>
        </p:spPr>
      </p:pic>
      <p:sp>
        <p:nvSpPr>
          <p:cNvPr id="223" name="Google Shape;223;p27"/>
          <p:cNvSpPr/>
          <p:nvPr/>
        </p:nvSpPr>
        <p:spPr>
          <a:xfrm>
            <a:off x="3231634" y="2018565"/>
            <a:ext cx="1719618" cy="914400"/>
          </a:xfrm>
          <a:prstGeom prst="curvedDownArrow">
            <a:avLst>
              <a:gd name="adj1" fmla="val 25000"/>
              <a:gd name="adj2" fmla="val 50000"/>
              <a:gd name="adj3" fmla="val 25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24" name="Google Shape;224;p27"/>
          <p:cNvSpPr txBox="1"/>
          <p:nvPr/>
        </p:nvSpPr>
        <p:spPr>
          <a:xfrm>
            <a:off x="620242" y="5938780"/>
            <a:ext cx="8062025" cy="682388"/>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2700"/>
              <a:buFont typeface="Quattrocento Sans"/>
              <a:buNone/>
            </a:pPr>
            <a:r>
              <a:rPr lang="en-US" sz="2700" b="1">
                <a:solidFill>
                  <a:schemeClr val="dk1"/>
                </a:solidFill>
                <a:latin typeface="Quattrocento Sans"/>
                <a:ea typeface="Quattrocento Sans"/>
                <a:cs typeface="Quattrocento Sans"/>
                <a:sym typeface="Quattrocento Sans"/>
              </a:rPr>
              <a:t>Servlet program to redirect Request to other URL</a:t>
            </a:r>
            <a:endParaRPr sz="2700" b="1">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28"/>
          <p:cNvSpPr txBox="1">
            <a:spLocks noGrp="1"/>
          </p:cNvSpPr>
          <p:nvPr>
            <p:ph type="title"/>
          </p:nvPr>
        </p:nvSpPr>
        <p:spPr>
          <a:xfrm>
            <a:off x="453329" y="0"/>
            <a:ext cx="8062025" cy="682388"/>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700"/>
              <a:buFont typeface="Quattrocento Sans"/>
              <a:buNone/>
            </a:pPr>
            <a:r>
              <a:rPr lang="en-US" u="sng">
                <a:solidFill>
                  <a:schemeClr val="dk1"/>
                </a:solidFill>
              </a:rPr>
              <a:t>Servlet program for Custom Search</a:t>
            </a:r>
            <a:endParaRPr u="sng">
              <a:solidFill>
                <a:schemeClr val="dk1"/>
              </a:solidFill>
            </a:endParaRPr>
          </a:p>
        </p:txBody>
      </p:sp>
      <p:pic>
        <p:nvPicPr>
          <p:cNvPr id="230" name="Google Shape;230;p28"/>
          <p:cNvPicPr preferRelativeResize="0">
            <a:picLocks noGrp="1"/>
          </p:cNvPicPr>
          <p:nvPr>
            <p:ph type="body" idx="1"/>
          </p:nvPr>
        </p:nvPicPr>
        <p:blipFill rotWithShape="1">
          <a:blip r:embed="rId3">
            <a:alphaModFix/>
          </a:blip>
          <a:srcRect/>
          <a:stretch/>
        </p:blipFill>
        <p:spPr>
          <a:xfrm>
            <a:off x="2696430" y="827484"/>
            <a:ext cx="4014957" cy="919430"/>
          </a:xfrm>
          <a:prstGeom prst="rect">
            <a:avLst/>
          </a:prstGeom>
          <a:noFill/>
          <a:ln w="9525" cap="flat" cmpd="sng">
            <a:solidFill>
              <a:schemeClr val="dk1"/>
            </a:solidFill>
            <a:prstDash val="solid"/>
            <a:round/>
            <a:headEnd type="none" w="sm" len="sm"/>
            <a:tailEnd type="none" w="sm" len="sm"/>
          </a:ln>
        </p:spPr>
      </p:pic>
      <p:sp>
        <p:nvSpPr>
          <p:cNvPr id="231" name="Google Shape;231;p28"/>
          <p:cNvSpPr txBox="1"/>
          <p:nvPr/>
        </p:nvSpPr>
        <p:spPr>
          <a:xfrm>
            <a:off x="260166" y="1992572"/>
            <a:ext cx="3479322" cy="473577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&lt;html&gt;  </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&lt;head&gt;  </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&lt;title&gt;sendRedirect example&lt;/title&gt;  </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&lt;style&gt;</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.button1{</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background-color:blue;</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color: white;</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text-align: center;</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font-size: 16px;</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margin: 4px 2px;</a:t>
            </a:r>
            <a:endParaRPr sz="8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Height:50px;</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&lt;/style&gt;</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&lt;/head&gt;  </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&lt;body&gt;  </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&lt;form action="Search"&gt; </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&lt;br&gt;</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&lt;center&gt; </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&lt;h1&gt; Custom Serach Application &lt;/h1&gt;</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&lt;hr&gt;</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&lt;br&gt;</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&lt;input type="text" name="name" size=50 style="Height: 40px;"/&gt; </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&lt;input class="button1" type="submit" value="Google Search"  &gt; </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&lt;br&gt;&lt;br&gt;</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&lt;hr&gt;&lt;/center&gt; </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&lt;/form&gt;  </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  </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&lt;/body&gt;  </a:t>
            </a:r>
            <a:endParaRPr/>
          </a:p>
          <a:p>
            <a:pPr marL="0" marR="0" lvl="0" indent="0" algn="l" rtl="0">
              <a:lnSpc>
                <a:spcPct val="100000"/>
              </a:lnSpc>
              <a:spcBef>
                <a:spcPts val="0"/>
              </a:spcBef>
              <a:spcAft>
                <a:spcPts val="0"/>
              </a:spcAft>
              <a:buClr>
                <a:schemeClr val="dk1"/>
              </a:buClr>
              <a:buSzPts val="800"/>
              <a:buFont typeface="Arial"/>
              <a:buNone/>
            </a:pPr>
            <a:r>
              <a:rPr lang="en-US" sz="800">
                <a:solidFill>
                  <a:schemeClr val="dk1"/>
                </a:solidFill>
                <a:latin typeface="Quattrocento Sans"/>
                <a:ea typeface="Quattrocento Sans"/>
                <a:cs typeface="Quattrocento Sans"/>
                <a:sym typeface="Quattrocento Sans"/>
              </a:rPr>
              <a:t>&lt;/html&gt; </a:t>
            </a:r>
            <a:endParaRPr/>
          </a:p>
        </p:txBody>
      </p:sp>
      <p:sp>
        <p:nvSpPr>
          <p:cNvPr id="232" name="Google Shape;232;p28"/>
          <p:cNvSpPr txBox="1"/>
          <p:nvPr/>
        </p:nvSpPr>
        <p:spPr>
          <a:xfrm>
            <a:off x="4061260" y="2784142"/>
            <a:ext cx="4878024" cy="270225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&lt;import java.io.*;  </a:t>
            </a:r>
            <a:endParaRPr/>
          </a:p>
          <a:p>
            <a:pPr marL="0" marR="0" lvl="0" indent="0" algn="l" rtl="0">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import javax.servlet.*;  </a:t>
            </a:r>
            <a:endParaRPr/>
          </a:p>
          <a:p>
            <a:pPr marL="0" marR="0" lvl="0" indent="0" algn="l" rtl="0">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import javax.servlet.http.*; </a:t>
            </a:r>
            <a:endParaRPr/>
          </a:p>
          <a:p>
            <a:pPr marL="0" marR="0" lvl="0" indent="0" algn="l" rtl="0">
              <a:lnSpc>
                <a:spcPct val="100000"/>
              </a:lnSpc>
              <a:spcBef>
                <a:spcPts val="0"/>
              </a:spcBef>
              <a:spcAft>
                <a:spcPts val="0"/>
              </a:spcAft>
              <a:buClr>
                <a:srgbClr val="7F7F7F"/>
              </a:buClr>
              <a:buSzPts val="1050"/>
              <a:buFont typeface="Arial"/>
              <a:buNone/>
            </a:pPr>
            <a:endParaRPr sz="105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public class Search extends HttpServlet</a:t>
            </a:r>
            <a:endParaRPr sz="105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  </a:t>
            </a:r>
            <a:endParaRPr/>
          </a:p>
          <a:p>
            <a:pPr marL="0" marR="0" lvl="0" indent="0" algn="l" rtl="0">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    protected void doGet(HttpServletRequest request, HttpServletResponse response)  </a:t>
            </a:r>
            <a:endParaRPr/>
          </a:p>
          <a:p>
            <a:pPr marL="0" marR="0" lvl="0" indent="0" algn="l" rtl="0">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            throws ServletException, IOException {  </a:t>
            </a:r>
            <a:endParaRPr/>
          </a:p>
          <a:p>
            <a:pPr marL="0" marR="0" lvl="0" indent="0" algn="l" rtl="0">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  </a:t>
            </a:r>
            <a:endParaRPr/>
          </a:p>
          <a:p>
            <a:pPr marL="0" marR="0" lvl="0" indent="0" algn="l" rtl="0">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        String name=request.getParameter("name");  </a:t>
            </a:r>
            <a:endParaRPr/>
          </a:p>
          <a:p>
            <a:pPr marL="0" marR="0" lvl="0" indent="0" algn="l" rtl="0">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        response.sendRedirect("https://www.google.co.in/#q="+name);  </a:t>
            </a:r>
            <a:endParaRPr/>
          </a:p>
          <a:p>
            <a:pPr marL="0" marR="0" lvl="0" indent="0" algn="l" rtl="0">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    }  </a:t>
            </a:r>
            <a:endParaRPr/>
          </a:p>
          <a:p>
            <a:pPr marL="0" marR="0" lvl="0" indent="0" algn="l" rtl="0">
              <a:lnSpc>
                <a:spcPct val="100000"/>
              </a:lnSpc>
              <a:spcBef>
                <a:spcPts val="0"/>
              </a:spcBef>
              <a:spcAft>
                <a:spcPts val="0"/>
              </a:spcAft>
              <a:buClr>
                <a:schemeClr val="dk1"/>
              </a:buClr>
              <a:buSzPts val="1050"/>
              <a:buFont typeface="Arial"/>
              <a:buNone/>
            </a:pPr>
            <a:r>
              <a:rPr lang="en-US" sz="1050">
                <a:solidFill>
                  <a:schemeClr val="dk1"/>
                </a:solidFill>
                <a:latin typeface="Quattrocento Sans"/>
                <a:ea typeface="Quattrocento Sans"/>
                <a:cs typeface="Quattrocento Sans"/>
                <a:sym typeface="Quattrocento Sans"/>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36"/>
        <p:cNvGrpSpPr/>
        <p:nvPr/>
      </p:nvGrpSpPr>
      <p:grpSpPr>
        <a:xfrm>
          <a:off x="0" y="0"/>
          <a:ext cx="0" cy="0"/>
          <a:chOff x="0" y="0"/>
          <a:chExt cx="0" cy="0"/>
        </a:xfrm>
      </p:grpSpPr>
      <p:sp>
        <p:nvSpPr>
          <p:cNvPr id="237" name="Google Shape;237;p29"/>
          <p:cNvSpPr txBox="1">
            <a:spLocks noGrp="1"/>
          </p:cNvSpPr>
          <p:nvPr>
            <p:ph type="body" idx="1"/>
          </p:nvPr>
        </p:nvSpPr>
        <p:spPr>
          <a:xfrm>
            <a:off x="737836" y="1678077"/>
            <a:ext cx="806497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1800"/>
              <a:buFont typeface="Arial"/>
              <a:buChar char="•"/>
            </a:pPr>
            <a:r>
              <a:rPr lang="en-US" sz="1800">
                <a:solidFill>
                  <a:schemeClr val="dk1"/>
                </a:solidFill>
              </a:rPr>
              <a:t>In the sendRedirect method </a:t>
            </a:r>
            <a:r>
              <a:rPr lang="en-US" sz="1800" b="1">
                <a:solidFill>
                  <a:schemeClr val="dk1"/>
                </a:solidFill>
              </a:rPr>
              <a:t>existing request and response objects are lost</a:t>
            </a:r>
            <a:r>
              <a:rPr lang="en-US" sz="1800">
                <a:solidFill>
                  <a:schemeClr val="dk1"/>
                </a:solidFill>
              </a:rPr>
              <a:t>.</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It </a:t>
            </a:r>
            <a:r>
              <a:rPr lang="en-US" sz="1800" b="1">
                <a:solidFill>
                  <a:schemeClr val="dk1"/>
                </a:solidFill>
              </a:rPr>
              <a:t>happens on the client side.</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 </a:t>
            </a:r>
            <a:r>
              <a:rPr lang="en-US" sz="1800" b="1">
                <a:solidFill>
                  <a:schemeClr val="dk1"/>
                </a:solidFill>
              </a:rPr>
              <a:t>request gets transferred to resource outside the application</a:t>
            </a:r>
            <a:r>
              <a:rPr lang="en-US" sz="1800">
                <a:solidFill>
                  <a:schemeClr val="dk1"/>
                </a:solidFill>
              </a:rPr>
              <a:t>.</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works on </a:t>
            </a:r>
            <a:r>
              <a:rPr lang="en-US" sz="1800" b="1">
                <a:solidFill>
                  <a:schemeClr val="dk1"/>
                </a:solidFill>
              </a:rPr>
              <a:t>response object</a:t>
            </a:r>
            <a:r>
              <a:rPr lang="en-US" sz="1800">
                <a:solidFill>
                  <a:schemeClr val="dk1"/>
                </a:solidFill>
              </a:rPr>
              <a:t>.</a:t>
            </a:r>
            <a:endParaRPr/>
          </a:p>
          <a:p>
            <a:pPr marL="285750" lvl="0" indent="-285750" algn="l" rtl="0">
              <a:lnSpc>
                <a:spcPct val="150000"/>
              </a:lnSpc>
              <a:spcBef>
                <a:spcPts val="1440"/>
              </a:spcBef>
              <a:spcAft>
                <a:spcPts val="0"/>
              </a:spcAft>
              <a:buClr>
                <a:schemeClr val="dk1"/>
              </a:buClr>
              <a:buSzPts val="1800"/>
              <a:buFont typeface="Arial"/>
              <a:buChar char="•"/>
            </a:pPr>
            <a:r>
              <a:rPr lang="en-US" sz="1800" b="1">
                <a:solidFill>
                  <a:schemeClr val="dk1"/>
                </a:solidFill>
              </a:rPr>
              <a:t>transfer to another resource to different domain.</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sendRedirect method is slower because extra round trip is required because completely new request is created and old object request is lost.</a:t>
            </a:r>
            <a:endParaRPr/>
          </a:p>
          <a:p>
            <a:pPr marL="285750" lvl="0" indent="-171450" algn="l" rtl="0">
              <a:lnSpc>
                <a:spcPct val="150000"/>
              </a:lnSpc>
              <a:spcBef>
                <a:spcPts val="1440"/>
              </a:spcBef>
              <a:spcAft>
                <a:spcPts val="0"/>
              </a:spcAft>
              <a:buClr>
                <a:srgbClr val="7F7F7F"/>
              </a:buClr>
              <a:buSzPts val="1800"/>
              <a:buFont typeface="Arial"/>
              <a:buNone/>
            </a:pPr>
            <a:endParaRPr sz="1800">
              <a:solidFill>
                <a:schemeClr val="dk1"/>
              </a:solidFill>
            </a:endParaRPr>
          </a:p>
        </p:txBody>
      </p:sp>
      <p:pic>
        <p:nvPicPr>
          <p:cNvPr id="238" name="Google Shape;238;p29"/>
          <p:cNvPicPr preferRelativeResize="0"/>
          <p:nvPr/>
        </p:nvPicPr>
        <p:blipFill rotWithShape="1">
          <a:blip r:embed="rId3">
            <a:alphaModFix/>
          </a:blip>
          <a:srcRect/>
          <a:stretch/>
        </p:blipFill>
        <p:spPr>
          <a:xfrm>
            <a:off x="415148" y="124748"/>
            <a:ext cx="4443455" cy="1608221"/>
          </a:xfrm>
          <a:prstGeom prst="rect">
            <a:avLst/>
          </a:prstGeom>
          <a:noFill/>
          <a:ln>
            <a:noFill/>
          </a:ln>
        </p:spPr>
      </p:pic>
      <p:sp>
        <p:nvSpPr>
          <p:cNvPr id="239" name="Google Shape;239;p29"/>
          <p:cNvSpPr/>
          <p:nvPr/>
        </p:nvSpPr>
        <p:spPr>
          <a:xfrm>
            <a:off x="4858603" y="578247"/>
            <a:ext cx="3317255" cy="64633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1"/>
                </a:solidFill>
                <a:latin typeface="Quattrocento Sans"/>
                <a:ea typeface="Quattrocento Sans"/>
                <a:cs typeface="Quattrocento Sans"/>
                <a:sym typeface="Quattrocento Sans"/>
              </a:rPr>
              <a:t>: sendRedirect()</a:t>
            </a:r>
            <a:endParaRPr sz="3600">
              <a:solidFill>
                <a:schemeClr val="dk1"/>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RequestDispatcher in Servlet</a:t>
            </a:r>
            <a:endParaRPr/>
          </a:p>
        </p:txBody>
      </p:sp>
      <p:sp>
        <p:nvSpPr>
          <p:cNvPr id="245" name="Google Shape;245;p30"/>
          <p:cNvSpPr txBox="1">
            <a:spLocks noGrp="1"/>
          </p:cNvSpPr>
          <p:nvPr>
            <p:ph type="body" idx="1"/>
          </p:nvPr>
        </p:nvSpPr>
        <p:spPr>
          <a:xfrm>
            <a:off x="327546" y="1493521"/>
            <a:ext cx="8618333" cy="1795590"/>
          </a:xfrm>
          <a:prstGeom prst="rect">
            <a:avLst/>
          </a:prstGeom>
          <a:noFill/>
          <a:ln>
            <a:noFill/>
          </a:ln>
        </p:spPr>
        <p:txBody>
          <a:bodyPr spcFirstLastPara="1" wrap="square" lIns="91425" tIns="45700" rIns="91425" bIns="45700" anchor="t" anchorCtr="0">
            <a:normAutofit lnSpcReduction="10000"/>
          </a:bodyPr>
          <a:lstStyle/>
          <a:p>
            <a:pPr marL="285750" lvl="0" indent="-285750" algn="l" rtl="0">
              <a:lnSpc>
                <a:spcPct val="150000"/>
              </a:lnSpc>
              <a:spcBef>
                <a:spcPts val="0"/>
              </a:spcBef>
              <a:spcAft>
                <a:spcPts val="0"/>
              </a:spcAft>
              <a:buClr>
                <a:schemeClr val="dk1"/>
              </a:buClr>
              <a:buSzPts val="1600"/>
              <a:buFont typeface="Arial"/>
              <a:buChar char="•"/>
            </a:pPr>
            <a:r>
              <a:rPr lang="en-US" sz="1600">
                <a:solidFill>
                  <a:schemeClr val="dk1"/>
                </a:solidFill>
              </a:rPr>
              <a:t>The </a:t>
            </a:r>
            <a:r>
              <a:rPr lang="en-US" sz="1600" b="1">
                <a:solidFill>
                  <a:schemeClr val="dk1"/>
                </a:solidFill>
              </a:rPr>
              <a:t>RequestDispatcher</a:t>
            </a:r>
            <a:r>
              <a:rPr lang="en-US" sz="1600">
                <a:solidFill>
                  <a:schemeClr val="dk1"/>
                </a:solidFill>
              </a:rPr>
              <a:t> interface defines an object </a:t>
            </a:r>
            <a:r>
              <a:rPr lang="en-US" sz="1600">
                <a:solidFill>
                  <a:srgbClr val="C00000"/>
                </a:solidFill>
              </a:rPr>
              <a:t>that receives the request from client and dispatches it to the resource(such </a:t>
            </a:r>
            <a:r>
              <a:rPr lang="en-US" sz="1600">
                <a:solidFill>
                  <a:schemeClr val="dk1"/>
                </a:solidFill>
              </a:rPr>
              <a:t>as servlet, JSP, HTML file). This interface has following two methods:</a:t>
            </a:r>
            <a:endParaRPr/>
          </a:p>
          <a:p>
            <a:pPr marL="285750" lvl="0" indent="-285750" algn="l" rtl="0">
              <a:lnSpc>
                <a:spcPct val="150000"/>
              </a:lnSpc>
              <a:spcBef>
                <a:spcPts val="1380"/>
              </a:spcBef>
              <a:spcAft>
                <a:spcPts val="0"/>
              </a:spcAft>
              <a:buClr>
                <a:schemeClr val="dk1"/>
              </a:buClr>
              <a:buSzPts val="1600"/>
              <a:buFont typeface="Arial"/>
              <a:buChar char="•"/>
            </a:pPr>
            <a:r>
              <a:rPr lang="en-US" sz="1600" b="1">
                <a:solidFill>
                  <a:schemeClr val="dk1"/>
                </a:solidFill>
              </a:rPr>
              <a:t>RequestDispatcher </a:t>
            </a:r>
            <a:r>
              <a:rPr lang="en-US" sz="1600">
                <a:solidFill>
                  <a:schemeClr val="dk1"/>
                </a:solidFill>
              </a:rPr>
              <a:t>has two methods:</a:t>
            </a:r>
            <a:endParaRPr/>
          </a:p>
          <a:p>
            <a:pPr marL="285750" lvl="0" indent="-184150" algn="l" rtl="0">
              <a:lnSpc>
                <a:spcPct val="150000"/>
              </a:lnSpc>
              <a:spcBef>
                <a:spcPts val="1380"/>
              </a:spcBef>
              <a:spcAft>
                <a:spcPts val="0"/>
              </a:spcAft>
              <a:buClr>
                <a:srgbClr val="7F7F7F"/>
              </a:buClr>
              <a:buSzPts val="1600"/>
              <a:buFont typeface="Arial"/>
              <a:buNone/>
            </a:pPr>
            <a:endParaRPr sz="1600">
              <a:solidFill>
                <a:schemeClr val="dk1"/>
              </a:solidFill>
            </a:endParaRPr>
          </a:p>
        </p:txBody>
      </p:sp>
      <p:grpSp>
        <p:nvGrpSpPr>
          <p:cNvPr id="246" name="Google Shape;246;p30"/>
          <p:cNvGrpSpPr/>
          <p:nvPr/>
        </p:nvGrpSpPr>
        <p:grpSpPr>
          <a:xfrm>
            <a:off x="720283" y="3289111"/>
            <a:ext cx="7261306" cy="1834604"/>
            <a:chOff x="706635" y="3705358"/>
            <a:chExt cx="7261306" cy="1834604"/>
          </a:xfrm>
        </p:grpSpPr>
        <p:sp>
          <p:nvSpPr>
            <p:cNvPr id="247" name="Google Shape;247;p30"/>
            <p:cNvSpPr/>
            <p:nvPr/>
          </p:nvSpPr>
          <p:spPr>
            <a:xfrm>
              <a:off x="706635" y="4375134"/>
              <a:ext cx="1533962" cy="1164828"/>
            </a:xfrm>
            <a:custGeom>
              <a:avLst/>
              <a:gdLst/>
              <a:ahLst/>
              <a:cxnLst/>
              <a:rect l="l" t="t" r="r" b="b"/>
              <a:pathLst>
                <a:path w="1533962" h="1164828" extrusionOk="0">
                  <a:moveTo>
                    <a:pt x="0" y="116483"/>
                  </a:moveTo>
                  <a:cubicBezTo>
                    <a:pt x="0" y="52151"/>
                    <a:pt x="52151" y="0"/>
                    <a:pt x="116483" y="0"/>
                  </a:cubicBezTo>
                  <a:lnTo>
                    <a:pt x="1417479" y="0"/>
                  </a:lnTo>
                  <a:cubicBezTo>
                    <a:pt x="1481811" y="0"/>
                    <a:pt x="1533962" y="52151"/>
                    <a:pt x="1533962" y="116483"/>
                  </a:cubicBezTo>
                  <a:lnTo>
                    <a:pt x="1533962" y="1048345"/>
                  </a:lnTo>
                  <a:cubicBezTo>
                    <a:pt x="1533962" y="1112677"/>
                    <a:pt x="1481811" y="1164828"/>
                    <a:pt x="1417479" y="1164828"/>
                  </a:cubicBezTo>
                  <a:lnTo>
                    <a:pt x="116483" y="1164828"/>
                  </a:lnTo>
                  <a:cubicBezTo>
                    <a:pt x="52151" y="1164828"/>
                    <a:pt x="0" y="1112677"/>
                    <a:pt x="0" y="1048345"/>
                  </a:cubicBezTo>
                  <a:lnTo>
                    <a:pt x="0" y="116483"/>
                  </a:lnTo>
                  <a:close/>
                </a:path>
              </a:pathLst>
            </a:custGeom>
            <a:solidFill>
              <a:srgbClr val="599BD5"/>
            </a:solidFill>
            <a:ln w="12700" cap="flat" cmpd="sng">
              <a:solidFill>
                <a:schemeClr val="lt1"/>
              </a:solidFill>
              <a:prstDash val="solid"/>
              <a:miter lim="800000"/>
              <a:headEnd type="none" w="sm" len="sm"/>
              <a:tailEnd type="none" w="sm" len="sm"/>
            </a:ln>
          </p:spPr>
          <p:txBody>
            <a:bodyPr spcFirstLastPara="1" wrap="square" lIns="46175" tIns="46175" rIns="46175" bIns="46175" anchor="ctr" anchorCtr="0">
              <a:noAutofit/>
            </a:bodyPr>
            <a:lstStyle/>
            <a:p>
              <a:pPr marL="0" marR="0" lvl="0" indent="0" algn="ctr" rtl="0">
                <a:lnSpc>
                  <a:spcPct val="90000"/>
                </a:lnSpc>
                <a:spcBef>
                  <a:spcPts val="0"/>
                </a:spcBef>
                <a:spcAft>
                  <a:spcPts val="0"/>
                </a:spcAft>
                <a:buNone/>
              </a:pPr>
              <a:r>
                <a:rPr lang="en-US" sz="1900">
                  <a:solidFill>
                    <a:schemeClr val="lt1"/>
                  </a:solidFill>
                  <a:latin typeface="Quattrocento Sans"/>
                  <a:ea typeface="Quattrocento Sans"/>
                  <a:cs typeface="Quattrocento Sans"/>
                  <a:sym typeface="Quattrocento Sans"/>
                </a:rPr>
                <a:t>Method</a:t>
              </a:r>
              <a:endParaRPr sz="1900">
                <a:solidFill>
                  <a:schemeClr val="lt1"/>
                </a:solidFill>
                <a:latin typeface="Quattrocento Sans"/>
                <a:ea typeface="Quattrocento Sans"/>
                <a:cs typeface="Quattrocento Sans"/>
                <a:sym typeface="Quattrocento Sans"/>
              </a:endParaRPr>
            </a:p>
          </p:txBody>
        </p:sp>
        <p:sp>
          <p:nvSpPr>
            <p:cNvPr id="248" name="Google Shape;248;p30"/>
            <p:cNvSpPr/>
            <p:nvPr/>
          </p:nvSpPr>
          <p:spPr>
            <a:xfrm rot="-2142401">
              <a:off x="2132733" y="4596865"/>
              <a:ext cx="1147592" cy="51591"/>
            </a:xfrm>
            <a:custGeom>
              <a:avLst/>
              <a:gdLst/>
              <a:ahLst/>
              <a:cxnLst/>
              <a:rect l="l" t="t" r="r" b="b"/>
              <a:pathLst>
                <a:path w="1147592" h="51591" extrusionOk="0">
                  <a:moveTo>
                    <a:pt x="0" y="25795"/>
                  </a:moveTo>
                  <a:lnTo>
                    <a:pt x="1147592" y="25795"/>
                  </a:lnTo>
                </a:path>
              </a:pathLst>
            </a:custGeom>
            <a:noFill/>
            <a:ln w="12700" cap="flat" cmpd="sng">
              <a:solidFill>
                <a:schemeClr val="accent2"/>
              </a:solidFill>
              <a:prstDash val="solid"/>
              <a:miter lim="800000"/>
              <a:headEnd type="none" w="sm" len="sm"/>
              <a:tailEnd type="none" w="sm" len="sm"/>
            </a:ln>
          </p:spPr>
          <p:txBody>
            <a:bodyPr spcFirstLastPara="1" wrap="square" lIns="557800" tIns="0" rIns="557800" bIns="0" anchor="ctr" anchorCtr="0">
              <a:noAutofit/>
            </a:bodyPr>
            <a:lstStyle/>
            <a:p>
              <a:pPr marL="0" marR="0" lvl="0" indent="0" algn="ctr" rtl="0">
                <a:lnSpc>
                  <a:spcPct val="90000"/>
                </a:lnSpc>
                <a:spcBef>
                  <a:spcPts val="0"/>
                </a:spcBef>
                <a:spcAft>
                  <a:spcPts val="0"/>
                </a:spcAft>
                <a:buNone/>
              </a:pPr>
              <a:endParaRPr sz="500">
                <a:solidFill>
                  <a:schemeClr val="dk1"/>
                </a:solidFill>
                <a:latin typeface="Quattrocento Sans"/>
                <a:ea typeface="Quattrocento Sans"/>
                <a:cs typeface="Quattrocento Sans"/>
                <a:sym typeface="Quattrocento Sans"/>
              </a:endParaRPr>
            </a:p>
          </p:txBody>
        </p:sp>
        <p:sp>
          <p:nvSpPr>
            <p:cNvPr id="249" name="Google Shape;249;p30"/>
            <p:cNvSpPr/>
            <p:nvPr/>
          </p:nvSpPr>
          <p:spPr>
            <a:xfrm>
              <a:off x="3172460" y="3705358"/>
              <a:ext cx="1533962" cy="1164828"/>
            </a:xfrm>
            <a:custGeom>
              <a:avLst/>
              <a:gdLst/>
              <a:ahLst/>
              <a:cxnLst/>
              <a:rect l="l" t="t" r="r" b="b"/>
              <a:pathLst>
                <a:path w="1533962" h="1164828" extrusionOk="0">
                  <a:moveTo>
                    <a:pt x="0" y="116483"/>
                  </a:moveTo>
                  <a:cubicBezTo>
                    <a:pt x="0" y="52151"/>
                    <a:pt x="52151" y="0"/>
                    <a:pt x="116483" y="0"/>
                  </a:cubicBezTo>
                  <a:lnTo>
                    <a:pt x="1417479" y="0"/>
                  </a:lnTo>
                  <a:cubicBezTo>
                    <a:pt x="1481811" y="0"/>
                    <a:pt x="1533962" y="52151"/>
                    <a:pt x="1533962" y="116483"/>
                  </a:cubicBezTo>
                  <a:lnTo>
                    <a:pt x="1533962" y="1048345"/>
                  </a:lnTo>
                  <a:cubicBezTo>
                    <a:pt x="1533962" y="1112677"/>
                    <a:pt x="1481811" y="1164828"/>
                    <a:pt x="1417479" y="1164828"/>
                  </a:cubicBezTo>
                  <a:lnTo>
                    <a:pt x="116483" y="1164828"/>
                  </a:lnTo>
                  <a:cubicBezTo>
                    <a:pt x="52151" y="1164828"/>
                    <a:pt x="0" y="1112677"/>
                    <a:pt x="0" y="1048345"/>
                  </a:cubicBezTo>
                  <a:lnTo>
                    <a:pt x="0" y="116483"/>
                  </a:lnTo>
                  <a:close/>
                </a:path>
              </a:pathLst>
            </a:custGeom>
            <a:solidFill>
              <a:schemeClr val="accent2"/>
            </a:solidFill>
            <a:ln w="12700" cap="flat" cmpd="sng">
              <a:solidFill>
                <a:schemeClr val="lt1"/>
              </a:solidFill>
              <a:prstDash val="solid"/>
              <a:miter lim="800000"/>
              <a:headEnd type="none" w="sm" len="sm"/>
              <a:tailEnd type="none" w="sm" len="sm"/>
            </a:ln>
          </p:spPr>
          <p:txBody>
            <a:bodyPr spcFirstLastPara="1" wrap="square" lIns="46175" tIns="46175" rIns="46175" bIns="46175" anchor="ctr" anchorCtr="0">
              <a:noAutofit/>
            </a:bodyPr>
            <a:lstStyle/>
            <a:p>
              <a:pPr marL="0" marR="0" lvl="0" indent="0" algn="ctr" rtl="0">
                <a:lnSpc>
                  <a:spcPct val="90000"/>
                </a:lnSpc>
                <a:spcBef>
                  <a:spcPts val="0"/>
                </a:spcBef>
                <a:spcAft>
                  <a:spcPts val="0"/>
                </a:spcAft>
                <a:buNone/>
              </a:pPr>
              <a:r>
                <a:rPr lang="en-US" sz="1900">
                  <a:solidFill>
                    <a:schemeClr val="lt1"/>
                  </a:solidFill>
                  <a:latin typeface="Quattrocento Sans"/>
                  <a:ea typeface="Quattrocento Sans"/>
                  <a:cs typeface="Quattrocento Sans"/>
                  <a:sym typeface="Quattrocento Sans"/>
                </a:rPr>
                <a:t>Forward()</a:t>
              </a:r>
              <a:endParaRPr sz="1900">
                <a:solidFill>
                  <a:schemeClr val="lt1"/>
                </a:solidFill>
                <a:latin typeface="Quattrocento Sans"/>
                <a:ea typeface="Quattrocento Sans"/>
                <a:cs typeface="Quattrocento Sans"/>
                <a:sym typeface="Quattrocento Sans"/>
              </a:endParaRPr>
            </a:p>
          </p:txBody>
        </p:sp>
        <p:sp>
          <p:nvSpPr>
            <p:cNvPr id="250" name="Google Shape;250;p30"/>
            <p:cNvSpPr/>
            <p:nvPr/>
          </p:nvSpPr>
          <p:spPr>
            <a:xfrm>
              <a:off x="4706422" y="4261976"/>
              <a:ext cx="931862" cy="51591"/>
            </a:xfrm>
            <a:custGeom>
              <a:avLst/>
              <a:gdLst/>
              <a:ahLst/>
              <a:cxnLst/>
              <a:rect l="l" t="t" r="r" b="b"/>
              <a:pathLst>
                <a:path w="931862" h="51591" extrusionOk="0">
                  <a:moveTo>
                    <a:pt x="0" y="25795"/>
                  </a:moveTo>
                  <a:lnTo>
                    <a:pt x="931862" y="25795"/>
                  </a:lnTo>
                </a:path>
              </a:pathLst>
            </a:custGeom>
            <a:noFill/>
            <a:ln w="12700" cap="flat" cmpd="sng">
              <a:solidFill>
                <a:schemeClr val="accent3"/>
              </a:solidFill>
              <a:prstDash val="solid"/>
              <a:miter lim="800000"/>
              <a:headEnd type="none" w="sm" len="sm"/>
              <a:tailEnd type="none" w="sm" len="sm"/>
            </a:ln>
          </p:spPr>
          <p:txBody>
            <a:bodyPr spcFirstLastPara="1" wrap="square" lIns="455325" tIns="2500" rIns="455325" bIns="2475" anchor="ctr" anchorCtr="0">
              <a:noAutofit/>
            </a:bodyPr>
            <a:lstStyle/>
            <a:p>
              <a:pPr marL="0" marR="0" lvl="0" indent="0" algn="ctr" rtl="0">
                <a:lnSpc>
                  <a:spcPct val="90000"/>
                </a:lnSpc>
                <a:spcBef>
                  <a:spcPts val="0"/>
                </a:spcBef>
                <a:spcAft>
                  <a:spcPts val="0"/>
                </a:spcAft>
                <a:buNone/>
              </a:pPr>
              <a:endParaRPr sz="500">
                <a:solidFill>
                  <a:schemeClr val="dk1"/>
                </a:solidFill>
                <a:latin typeface="Quattrocento Sans"/>
                <a:ea typeface="Quattrocento Sans"/>
                <a:cs typeface="Quattrocento Sans"/>
                <a:sym typeface="Quattrocento Sans"/>
              </a:endParaRPr>
            </a:p>
          </p:txBody>
        </p:sp>
        <p:sp>
          <p:nvSpPr>
            <p:cNvPr id="251" name="Google Shape;251;p30"/>
            <p:cNvSpPr/>
            <p:nvPr/>
          </p:nvSpPr>
          <p:spPr>
            <a:xfrm>
              <a:off x="5638285" y="3705358"/>
              <a:ext cx="2329656" cy="1164828"/>
            </a:xfrm>
            <a:custGeom>
              <a:avLst/>
              <a:gdLst/>
              <a:ahLst/>
              <a:cxnLst/>
              <a:rect l="l" t="t" r="r" b="b"/>
              <a:pathLst>
                <a:path w="2329656" h="1164828" extrusionOk="0">
                  <a:moveTo>
                    <a:pt x="0" y="116483"/>
                  </a:moveTo>
                  <a:cubicBezTo>
                    <a:pt x="0" y="52151"/>
                    <a:pt x="52151" y="0"/>
                    <a:pt x="116483" y="0"/>
                  </a:cubicBezTo>
                  <a:lnTo>
                    <a:pt x="2213173" y="0"/>
                  </a:lnTo>
                  <a:cubicBezTo>
                    <a:pt x="2277505" y="0"/>
                    <a:pt x="2329656" y="52151"/>
                    <a:pt x="2329656" y="116483"/>
                  </a:cubicBezTo>
                  <a:lnTo>
                    <a:pt x="2329656" y="1048345"/>
                  </a:lnTo>
                  <a:cubicBezTo>
                    <a:pt x="2329656" y="1112677"/>
                    <a:pt x="2277505" y="1164828"/>
                    <a:pt x="2213173" y="1164828"/>
                  </a:cubicBezTo>
                  <a:lnTo>
                    <a:pt x="116483" y="1164828"/>
                  </a:lnTo>
                  <a:cubicBezTo>
                    <a:pt x="52151" y="1164828"/>
                    <a:pt x="0" y="1112677"/>
                    <a:pt x="0" y="1048345"/>
                  </a:cubicBezTo>
                  <a:lnTo>
                    <a:pt x="0" y="116483"/>
                  </a:lnTo>
                  <a:close/>
                </a:path>
              </a:pathLst>
            </a:custGeom>
            <a:solidFill>
              <a:schemeClr val="accent3"/>
            </a:solidFill>
            <a:ln w="12700" cap="flat" cmpd="sng">
              <a:solidFill>
                <a:schemeClr val="lt1"/>
              </a:solidFill>
              <a:prstDash val="solid"/>
              <a:miter lim="800000"/>
              <a:headEnd type="none" w="sm" len="sm"/>
              <a:tailEnd type="none" w="sm" len="sm"/>
            </a:ln>
          </p:spPr>
          <p:txBody>
            <a:bodyPr spcFirstLastPara="1" wrap="square" lIns="46175" tIns="46175" rIns="46175" bIns="46175" anchor="ctr" anchorCtr="0">
              <a:noAutofit/>
            </a:bodyPr>
            <a:lstStyle/>
            <a:p>
              <a:pPr marL="0" marR="0" lvl="0" indent="0" algn="ctr" rtl="0">
                <a:lnSpc>
                  <a:spcPct val="90000"/>
                </a:lnSpc>
                <a:spcBef>
                  <a:spcPts val="0"/>
                </a:spcBef>
                <a:spcAft>
                  <a:spcPts val="0"/>
                </a:spcAft>
                <a:buNone/>
              </a:pPr>
              <a:r>
                <a:rPr lang="en-US" sz="1900" b="0" i="0">
                  <a:solidFill>
                    <a:schemeClr val="lt1"/>
                  </a:solidFill>
                  <a:latin typeface="Quattrocento Sans"/>
                  <a:ea typeface="Quattrocento Sans"/>
                  <a:cs typeface="Quattrocento Sans"/>
                  <a:sym typeface="Quattrocento Sans"/>
                </a:rPr>
                <a:t>forwards a request from a servlet to another resource</a:t>
              </a:r>
              <a:endParaRPr sz="1900">
                <a:solidFill>
                  <a:schemeClr val="lt1"/>
                </a:solidFill>
                <a:latin typeface="Quattrocento Sans"/>
                <a:ea typeface="Quattrocento Sans"/>
                <a:cs typeface="Quattrocento Sans"/>
                <a:sym typeface="Quattrocento Sans"/>
              </a:endParaRPr>
            </a:p>
          </p:txBody>
        </p:sp>
      </p:grpSp>
      <p:grpSp>
        <p:nvGrpSpPr>
          <p:cNvPr id="252" name="Google Shape;252;p30"/>
          <p:cNvGrpSpPr/>
          <p:nvPr/>
        </p:nvGrpSpPr>
        <p:grpSpPr>
          <a:xfrm>
            <a:off x="2239191" y="4520355"/>
            <a:ext cx="5742398" cy="1273137"/>
            <a:chOff x="2225543" y="4936602"/>
            <a:chExt cx="5742398" cy="1273137"/>
          </a:xfrm>
        </p:grpSpPr>
        <p:sp>
          <p:nvSpPr>
            <p:cNvPr id="253" name="Google Shape;253;p30"/>
            <p:cNvSpPr/>
            <p:nvPr/>
          </p:nvSpPr>
          <p:spPr>
            <a:xfrm rot="2142401">
              <a:off x="2132733" y="5266641"/>
              <a:ext cx="1147592" cy="51591"/>
            </a:xfrm>
            <a:custGeom>
              <a:avLst/>
              <a:gdLst/>
              <a:ahLst/>
              <a:cxnLst/>
              <a:rect l="l" t="t" r="r" b="b"/>
              <a:pathLst>
                <a:path w="1147592" h="51591" extrusionOk="0">
                  <a:moveTo>
                    <a:pt x="0" y="25795"/>
                  </a:moveTo>
                  <a:lnTo>
                    <a:pt x="1147592" y="25795"/>
                  </a:lnTo>
                </a:path>
              </a:pathLst>
            </a:custGeom>
            <a:noFill/>
            <a:ln w="12700" cap="flat" cmpd="sng">
              <a:solidFill>
                <a:schemeClr val="accent2"/>
              </a:solidFill>
              <a:prstDash val="solid"/>
              <a:miter lim="800000"/>
              <a:headEnd type="none" w="sm" len="sm"/>
              <a:tailEnd type="none" w="sm" len="sm"/>
            </a:ln>
          </p:spPr>
          <p:txBody>
            <a:bodyPr spcFirstLastPara="1" wrap="square" lIns="557800" tIns="0" rIns="557800" bIns="0" anchor="ctr" anchorCtr="0">
              <a:noAutofit/>
            </a:bodyPr>
            <a:lstStyle/>
            <a:p>
              <a:pPr marL="0" marR="0" lvl="0" indent="0" algn="ctr" rtl="0">
                <a:lnSpc>
                  <a:spcPct val="90000"/>
                </a:lnSpc>
                <a:spcBef>
                  <a:spcPts val="0"/>
                </a:spcBef>
                <a:spcAft>
                  <a:spcPts val="0"/>
                </a:spcAft>
                <a:buNone/>
              </a:pPr>
              <a:endParaRPr sz="500">
                <a:solidFill>
                  <a:schemeClr val="dk1"/>
                </a:solidFill>
                <a:latin typeface="Quattrocento Sans"/>
                <a:ea typeface="Quattrocento Sans"/>
                <a:cs typeface="Quattrocento Sans"/>
                <a:sym typeface="Quattrocento Sans"/>
              </a:endParaRPr>
            </a:p>
          </p:txBody>
        </p:sp>
        <p:sp>
          <p:nvSpPr>
            <p:cNvPr id="254" name="Google Shape;254;p30"/>
            <p:cNvSpPr/>
            <p:nvPr/>
          </p:nvSpPr>
          <p:spPr>
            <a:xfrm>
              <a:off x="3172460" y="5044911"/>
              <a:ext cx="1533962" cy="1164828"/>
            </a:xfrm>
            <a:custGeom>
              <a:avLst/>
              <a:gdLst/>
              <a:ahLst/>
              <a:cxnLst/>
              <a:rect l="l" t="t" r="r" b="b"/>
              <a:pathLst>
                <a:path w="1533962" h="1164828" extrusionOk="0">
                  <a:moveTo>
                    <a:pt x="0" y="116483"/>
                  </a:moveTo>
                  <a:cubicBezTo>
                    <a:pt x="0" y="52151"/>
                    <a:pt x="52151" y="0"/>
                    <a:pt x="116483" y="0"/>
                  </a:cubicBezTo>
                  <a:lnTo>
                    <a:pt x="1417479" y="0"/>
                  </a:lnTo>
                  <a:cubicBezTo>
                    <a:pt x="1481811" y="0"/>
                    <a:pt x="1533962" y="52151"/>
                    <a:pt x="1533962" y="116483"/>
                  </a:cubicBezTo>
                  <a:lnTo>
                    <a:pt x="1533962" y="1048345"/>
                  </a:lnTo>
                  <a:cubicBezTo>
                    <a:pt x="1533962" y="1112677"/>
                    <a:pt x="1481811" y="1164828"/>
                    <a:pt x="1417479" y="1164828"/>
                  </a:cubicBezTo>
                  <a:lnTo>
                    <a:pt x="116483" y="1164828"/>
                  </a:lnTo>
                  <a:cubicBezTo>
                    <a:pt x="52151" y="1164828"/>
                    <a:pt x="0" y="1112677"/>
                    <a:pt x="0" y="1048345"/>
                  </a:cubicBezTo>
                  <a:lnTo>
                    <a:pt x="0" y="116483"/>
                  </a:lnTo>
                  <a:close/>
                </a:path>
              </a:pathLst>
            </a:custGeom>
            <a:solidFill>
              <a:schemeClr val="accent2"/>
            </a:solidFill>
            <a:ln w="12700" cap="flat" cmpd="sng">
              <a:solidFill>
                <a:schemeClr val="lt1"/>
              </a:solidFill>
              <a:prstDash val="solid"/>
              <a:miter lim="800000"/>
              <a:headEnd type="none" w="sm" len="sm"/>
              <a:tailEnd type="none" w="sm" len="sm"/>
            </a:ln>
          </p:spPr>
          <p:txBody>
            <a:bodyPr spcFirstLastPara="1" wrap="square" lIns="46175" tIns="46175" rIns="46175" bIns="46175" anchor="ctr" anchorCtr="0">
              <a:noAutofit/>
            </a:bodyPr>
            <a:lstStyle/>
            <a:p>
              <a:pPr marL="0" marR="0" lvl="0" indent="0" algn="ctr" rtl="0">
                <a:lnSpc>
                  <a:spcPct val="90000"/>
                </a:lnSpc>
                <a:spcBef>
                  <a:spcPts val="0"/>
                </a:spcBef>
                <a:spcAft>
                  <a:spcPts val="0"/>
                </a:spcAft>
                <a:buNone/>
              </a:pPr>
              <a:r>
                <a:rPr lang="en-US" sz="1900">
                  <a:solidFill>
                    <a:schemeClr val="lt1"/>
                  </a:solidFill>
                  <a:latin typeface="Quattrocento Sans"/>
                  <a:ea typeface="Quattrocento Sans"/>
                  <a:cs typeface="Quattrocento Sans"/>
                  <a:sym typeface="Quattrocento Sans"/>
                </a:rPr>
                <a:t>Include()</a:t>
              </a:r>
              <a:endParaRPr sz="1900">
                <a:solidFill>
                  <a:schemeClr val="lt1"/>
                </a:solidFill>
                <a:latin typeface="Quattrocento Sans"/>
                <a:ea typeface="Quattrocento Sans"/>
                <a:cs typeface="Quattrocento Sans"/>
                <a:sym typeface="Quattrocento Sans"/>
              </a:endParaRPr>
            </a:p>
          </p:txBody>
        </p:sp>
        <p:sp>
          <p:nvSpPr>
            <p:cNvPr id="255" name="Google Shape;255;p30"/>
            <p:cNvSpPr/>
            <p:nvPr/>
          </p:nvSpPr>
          <p:spPr>
            <a:xfrm>
              <a:off x="4706422" y="5601529"/>
              <a:ext cx="931862" cy="51591"/>
            </a:xfrm>
            <a:custGeom>
              <a:avLst/>
              <a:gdLst/>
              <a:ahLst/>
              <a:cxnLst/>
              <a:rect l="l" t="t" r="r" b="b"/>
              <a:pathLst>
                <a:path w="931862" h="51591" extrusionOk="0">
                  <a:moveTo>
                    <a:pt x="0" y="25795"/>
                  </a:moveTo>
                  <a:lnTo>
                    <a:pt x="931862" y="25795"/>
                  </a:lnTo>
                </a:path>
              </a:pathLst>
            </a:custGeom>
            <a:noFill/>
            <a:ln w="12700" cap="flat" cmpd="sng">
              <a:solidFill>
                <a:schemeClr val="accent3"/>
              </a:solidFill>
              <a:prstDash val="solid"/>
              <a:miter lim="800000"/>
              <a:headEnd type="none" w="sm" len="sm"/>
              <a:tailEnd type="none" w="sm" len="sm"/>
            </a:ln>
          </p:spPr>
          <p:txBody>
            <a:bodyPr spcFirstLastPara="1" wrap="square" lIns="455325" tIns="2475" rIns="455325" bIns="2475" anchor="ctr" anchorCtr="0">
              <a:noAutofit/>
            </a:bodyPr>
            <a:lstStyle/>
            <a:p>
              <a:pPr marL="0" marR="0" lvl="0" indent="0" algn="ctr" rtl="0">
                <a:lnSpc>
                  <a:spcPct val="90000"/>
                </a:lnSpc>
                <a:spcBef>
                  <a:spcPts val="0"/>
                </a:spcBef>
                <a:spcAft>
                  <a:spcPts val="0"/>
                </a:spcAft>
                <a:buNone/>
              </a:pPr>
              <a:endParaRPr sz="500">
                <a:solidFill>
                  <a:schemeClr val="dk1"/>
                </a:solidFill>
                <a:latin typeface="Quattrocento Sans"/>
                <a:ea typeface="Quattrocento Sans"/>
                <a:cs typeface="Quattrocento Sans"/>
                <a:sym typeface="Quattrocento Sans"/>
              </a:endParaRPr>
            </a:p>
          </p:txBody>
        </p:sp>
        <p:sp>
          <p:nvSpPr>
            <p:cNvPr id="256" name="Google Shape;256;p30"/>
            <p:cNvSpPr/>
            <p:nvPr/>
          </p:nvSpPr>
          <p:spPr>
            <a:xfrm>
              <a:off x="5638285" y="5044911"/>
              <a:ext cx="2329656" cy="1164828"/>
            </a:xfrm>
            <a:custGeom>
              <a:avLst/>
              <a:gdLst/>
              <a:ahLst/>
              <a:cxnLst/>
              <a:rect l="l" t="t" r="r" b="b"/>
              <a:pathLst>
                <a:path w="2329656" h="1164828" extrusionOk="0">
                  <a:moveTo>
                    <a:pt x="0" y="116483"/>
                  </a:moveTo>
                  <a:cubicBezTo>
                    <a:pt x="0" y="52151"/>
                    <a:pt x="52151" y="0"/>
                    <a:pt x="116483" y="0"/>
                  </a:cubicBezTo>
                  <a:lnTo>
                    <a:pt x="2213173" y="0"/>
                  </a:lnTo>
                  <a:cubicBezTo>
                    <a:pt x="2277505" y="0"/>
                    <a:pt x="2329656" y="52151"/>
                    <a:pt x="2329656" y="116483"/>
                  </a:cubicBezTo>
                  <a:lnTo>
                    <a:pt x="2329656" y="1048345"/>
                  </a:lnTo>
                  <a:cubicBezTo>
                    <a:pt x="2329656" y="1112677"/>
                    <a:pt x="2277505" y="1164828"/>
                    <a:pt x="2213173" y="1164828"/>
                  </a:cubicBezTo>
                  <a:lnTo>
                    <a:pt x="116483" y="1164828"/>
                  </a:lnTo>
                  <a:cubicBezTo>
                    <a:pt x="52151" y="1164828"/>
                    <a:pt x="0" y="1112677"/>
                    <a:pt x="0" y="1048345"/>
                  </a:cubicBezTo>
                  <a:lnTo>
                    <a:pt x="0" y="116483"/>
                  </a:lnTo>
                  <a:close/>
                </a:path>
              </a:pathLst>
            </a:custGeom>
            <a:solidFill>
              <a:schemeClr val="accent3"/>
            </a:solidFill>
            <a:ln w="12700" cap="flat" cmpd="sng">
              <a:solidFill>
                <a:schemeClr val="lt1"/>
              </a:solidFill>
              <a:prstDash val="solid"/>
              <a:miter lim="800000"/>
              <a:headEnd type="none" w="sm" len="sm"/>
              <a:tailEnd type="none" w="sm" len="sm"/>
            </a:ln>
          </p:spPr>
          <p:txBody>
            <a:bodyPr spcFirstLastPara="1" wrap="square" lIns="46175" tIns="46175" rIns="46175" bIns="46175" anchor="ctr" anchorCtr="0">
              <a:noAutofit/>
            </a:bodyPr>
            <a:lstStyle/>
            <a:p>
              <a:pPr marL="0" marR="0" lvl="0" indent="0" algn="ctr" rtl="0">
                <a:lnSpc>
                  <a:spcPct val="90000"/>
                </a:lnSpc>
                <a:spcBef>
                  <a:spcPts val="0"/>
                </a:spcBef>
                <a:spcAft>
                  <a:spcPts val="0"/>
                </a:spcAft>
                <a:buNone/>
              </a:pPr>
              <a:r>
                <a:rPr lang="en-US" sz="1900" b="0" i="0">
                  <a:solidFill>
                    <a:schemeClr val="lt1"/>
                  </a:solidFill>
                  <a:latin typeface="Quattrocento Sans"/>
                  <a:ea typeface="Quattrocento Sans"/>
                  <a:cs typeface="Quattrocento Sans"/>
                  <a:sym typeface="Quattrocento Sans"/>
                </a:rPr>
                <a:t>includes the </a:t>
              </a:r>
              <a:r>
                <a:rPr lang="en-US" sz="1900" b="1" i="0">
                  <a:solidFill>
                    <a:schemeClr val="lt1"/>
                  </a:solidFill>
                  <a:latin typeface="Quattrocento Sans"/>
                  <a:ea typeface="Quattrocento Sans"/>
                  <a:cs typeface="Quattrocento Sans"/>
                  <a:sym typeface="Quattrocento Sans"/>
                </a:rPr>
                <a:t>content</a:t>
              </a:r>
              <a:r>
                <a:rPr lang="en-US" sz="1900" b="0" i="0">
                  <a:solidFill>
                    <a:schemeClr val="lt1"/>
                  </a:solidFill>
                  <a:latin typeface="Quattrocento Sans"/>
                  <a:ea typeface="Quattrocento Sans"/>
                  <a:cs typeface="Quattrocento Sans"/>
                  <a:sym typeface="Quattrocento Sans"/>
                </a:rPr>
                <a:t> of a resource in the response</a:t>
              </a:r>
              <a:endParaRPr sz="1900">
                <a:solidFill>
                  <a:schemeClr val="lt1"/>
                </a:solidFill>
                <a:latin typeface="Quattrocento Sans"/>
                <a:ea typeface="Quattrocento Sans"/>
                <a:cs typeface="Quattrocento Sans"/>
                <a:sym typeface="Quattrocento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p:nvPr/>
        </p:nvSpPr>
        <p:spPr>
          <a:xfrm>
            <a:off x="453329" y="4544704"/>
            <a:ext cx="7516964" cy="668741"/>
          </a:xfrm>
          <a:prstGeom prst="rect">
            <a:avLst/>
          </a:prstGeom>
          <a:solidFill>
            <a:srgbClr val="385623"/>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62" name="Google Shape;262;p31"/>
          <p:cNvSpPr/>
          <p:nvPr/>
        </p:nvSpPr>
        <p:spPr>
          <a:xfrm>
            <a:off x="453329" y="2688609"/>
            <a:ext cx="7516964" cy="627797"/>
          </a:xfrm>
          <a:prstGeom prst="rect">
            <a:avLst/>
          </a:prstGeom>
          <a:solidFill>
            <a:srgbClr val="1F386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63" name="Google Shape;263;p31"/>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RequestDispatcher in Servlet</a:t>
            </a:r>
            <a:endParaRPr/>
          </a:p>
        </p:txBody>
      </p:sp>
      <p:sp>
        <p:nvSpPr>
          <p:cNvPr id="264" name="Google Shape;264;p31"/>
          <p:cNvSpPr txBox="1">
            <a:spLocks noGrp="1"/>
          </p:cNvSpPr>
          <p:nvPr>
            <p:ph type="body" idx="1"/>
          </p:nvPr>
        </p:nvSpPr>
        <p:spPr>
          <a:xfrm>
            <a:off x="453328" y="1493520"/>
            <a:ext cx="8492551" cy="454696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1600"/>
              <a:buNone/>
            </a:pPr>
            <a:r>
              <a:rPr lang="en-US" sz="1600">
                <a:solidFill>
                  <a:schemeClr val="dk1"/>
                </a:solidFill>
              </a:rPr>
              <a:t>The </a:t>
            </a:r>
            <a:r>
              <a:rPr lang="en-US" sz="1600" b="1">
                <a:solidFill>
                  <a:schemeClr val="dk1"/>
                </a:solidFill>
              </a:rPr>
              <a:t>RequestDispatcher</a:t>
            </a:r>
            <a:r>
              <a:rPr lang="en-US" sz="1600">
                <a:solidFill>
                  <a:schemeClr val="dk1"/>
                </a:solidFill>
              </a:rPr>
              <a:t> interface defines an object </a:t>
            </a:r>
            <a:r>
              <a:rPr lang="en-US" sz="1600">
                <a:solidFill>
                  <a:srgbClr val="C00000"/>
                </a:solidFill>
              </a:rPr>
              <a:t>that receives the request from client and dispatches it to the resource(such </a:t>
            </a:r>
            <a:r>
              <a:rPr lang="en-US" sz="1600">
                <a:solidFill>
                  <a:schemeClr val="dk1"/>
                </a:solidFill>
              </a:rPr>
              <a:t>as servlet, JSP, HTML file). This interface has following two methods:</a:t>
            </a:r>
            <a:endParaRPr/>
          </a:p>
          <a:p>
            <a:pPr marL="342900" lvl="0" indent="-342900" algn="l" rtl="0">
              <a:lnSpc>
                <a:spcPct val="150000"/>
              </a:lnSpc>
              <a:spcBef>
                <a:spcPts val="1380"/>
              </a:spcBef>
              <a:spcAft>
                <a:spcPts val="0"/>
              </a:spcAft>
              <a:buClr>
                <a:schemeClr val="lt1"/>
              </a:buClr>
              <a:buSzPts val="1600"/>
              <a:buFont typeface="Quattrocento Sans"/>
              <a:buAutoNum type="arabicPeriod"/>
            </a:pPr>
            <a:r>
              <a:rPr lang="en-US" sz="1600" b="1">
                <a:solidFill>
                  <a:schemeClr val="lt1"/>
                </a:solidFill>
              </a:rPr>
              <a:t>public void forward(ServletRequest request, ServletResponse response)</a:t>
            </a:r>
            <a:r>
              <a:rPr lang="en-US" sz="1600">
                <a:solidFill>
                  <a:schemeClr val="lt1"/>
                </a:solidFill>
              </a:rPr>
              <a:t>:</a:t>
            </a:r>
            <a:endParaRPr/>
          </a:p>
          <a:p>
            <a:pPr marL="0" lvl="0" indent="0" algn="l" rtl="0">
              <a:lnSpc>
                <a:spcPct val="150000"/>
              </a:lnSpc>
              <a:spcBef>
                <a:spcPts val="1380"/>
              </a:spcBef>
              <a:spcAft>
                <a:spcPts val="0"/>
              </a:spcAft>
              <a:buClr>
                <a:schemeClr val="dk1"/>
              </a:buClr>
              <a:buSzPts val="1600"/>
              <a:buNone/>
            </a:pPr>
            <a:r>
              <a:rPr lang="en-US" sz="1600">
                <a:solidFill>
                  <a:schemeClr val="dk1"/>
                </a:solidFill>
              </a:rPr>
              <a:t>	It </a:t>
            </a:r>
            <a:r>
              <a:rPr lang="en-US" sz="1600">
                <a:solidFill>
                  <a:srgbClr val="0070C0"/>
                </a:solidFill>
              </a:rPr>
              <a:t>forwards the request from one servlet to another resource </a:t>
            </a:r>
            <a:r>
              <a:rPr lang="en-US" sz="1600">
                <a:solidFill>
                  <a:schemeClr val="dk1"/>
                </a:solidFill>
              </a:rPr>
              <a:t>(such as servlet, JSP, 	HTML file).</a:t>
            </a:r>
            <a:endParaRPr sz="1600">
              <a:solidFill>
                <a:schemeClr val="dk1"/>
              </a:solidFill>
            </a:endParaRPr>
          </a:p>
          <a:p>
            <a:pPr marL="342900" lvl="0" indent="-241300" algn="l" rtl="0">
              <a:lnSpc>
                <a:spcPct val="150000"/>
              </a:lnSpc>
              <a:spcBef>
                <a:spcPts val="1380"/>
              </a:spcBef>
              <a:spcAft>
                <a:spcPts val="0"/>
              </a:spcAft>
              <a:buClr>
                <a:srgbClr val="7F7F7F"/>
              </a:buClr>
              <a:buSzPts val="1600"/>
              <a:buFont typeface="Quattrocento Sans"/>
              <a:buNone/>
            </a:pPr>
            <a:endParaRPr sz="1600" b="1">
              <a:solidFill>
                <a:schemeClr val="dk1"/>
              </a:solidFill>
            </a:endParaRPr>
          </a:p>
          <a:p>
            <a:pPr marL="342900" lvl="0" indent="-342900" algn="l" rtl="0">
              <a:lnSpc>
                <a:spcPct val="150000"/>
              </a:lnSpc>
              <a:spcBef>
                <a:spcPts val="1380"/>
              </a:spcBef>
              <a:spcAft>
                <a:spcPts val="0"/>
              </a:spcAft>
              <a:buClr>
                <a:schemeClr val="lt1"/>
              </a:buClr>
              <a:buSzPts val="1600"/>
              <a:buFont typeface="Quattrocento Sans"/>
              <a:buAutoNum type="arabicPeriod" startAt="2"/>
            </a:pPr>
            <a:r>
              <a:rPr lang="en-US" sz="1600" b="1">
                <a:solidFill>
                  <a:schemeClr val="lt1"/>
                </a:solidFill>
              </a:rPr>
              <a:t>public void include(ServletRequest request, ServletResponse response)</a:t>
            </a:r>
            <a:r>
              <a:rPr lang="en-US" sz="1600">
                <a:solidFill>
                  <a:schemeClr val="lt1"/>
                </a:solidFill>
              </a:rPr>
              <a:t>:</a:t>
            </a:r>
            <a:endParaRPr/>
          </a:p>
          <a:p>
            <a:pPr marL="0" lvl="0" indent="0" algn="l" rtl="0">
              <a:lnSpc>
                <a:spcPct val="150000"/>
              </a:lnSpc>
              <a:spcBef>
                <a:spcPts val="1380"/>
              </a:spcBef>
              <a:spcAft>
                <a:spcPts val="0"/>
              </a:spcAft>
              <a:buClr>
                <a:schemeClr val="dk1"/>
              </a:buClr>
              <a:buSzPts val="1600"/>
              <a:buNone/>
            </a:pPr>
            <a:r>
              <a:rPr lang="en-US" sz="1600">
                <a:solidFill>
                  <a:schemeClr val="dk1"/>
                </a:solidFill>
              </a:rPr>
              <a:t>	It </a:t>
            </a:r>
            <a:r>
              <a:rPr lang="en-US" sz="1600">
                <a:solidFill>
                  <a:srgbClr val="0070C0"/>
                </a:solidFill>
              </a:rPr>
              <a:t>includes the content of the resource</a:t>
            </a:r>
            <a:r>
              <a:rPr lang="en-US" sz="1600">
                <a:solidFill>
                  <a:schemeClr val="dk1"/>
                </a:solidFill>
              </a:rPr>
              <a:t>(such as servlet, JSP, HTML file) in the response.</a:t>
            </a:r>
            <a:endParaRPr sz="1600">
              <a:solidFill>
                <a:schemeClr val="dk1"/>
              </a:solidFill>
            </a:endParaRPr>
          </a:p>
          <a:p>
            <a:pPr marL="0" lvl="0" indent="0" algn="l" rtl="0">
              <a:lnSpc>
                <a:spcPct val="150000"/>
              </a:lnSpc>
              <a:spcBef>
                <a:spcPts val="1380"/>
              </a:spcBef>
              <a:spcAft>
                <a:spcPts val="0"/>
              </a:spcAft>
              <a:buClr>
                <a:srgbClr val="7F7F7F"/>
              </a:buClr>
              <a:buSzPts val="1600"/>
              <a:buNone/>
            </a:pP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Retrieve Client Input Data in Servlet</a:t>
            </a:r>
            <a:endParaRPr b="1"/>
          </a:p>
        </p:txBody>
      </p:sp>
      <p:sp>
        <p:nvSpPr>
          <p:cNvPr id="112" name="Google Shape;112;p14"/>
          <p:cNvSpPr txBox="1">
            <a:spLocks noGrp="1"/>
          </p:cNvSpPr>
          <p:nvPr>
            <p:ph type="body" idx="1"/>
          </p:nvPr>
        </p:nvSpPr>
        <p:spPr>
          <a:xfrm>
            <a:off x="453330" y="1812745"/>
            <a:ext cx="7827786" cy="4459265"/>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1800"/>
              <a:buFont typeface="Arial"/>
              <a:buChar char="•"/>
            </a:pPr>
            <a:r>
              <a:rPr lang="en-US" sz="1800">
                <a:solidFill>
                  <a:schemeClr val="dk1"/>
                </a:solidFill>
              </a:rPr>
              <a:t>When client send some input data to the servlet, that data will be available in the form of </a:t>
            </a:r>
            <a:r>
              <a:rPr lang="en-US" sz="1800" b="1">
                <a:solidFill>
                  <a:schemeClr val="dk1"/>
                </a:solidFill>
              </a:rPr>
              <a:t>request object. </a:t>
            </a:r>
            <a:endParaRPr sz="1800" b="1">
              <a:solidFill>
                <a:schemeClr val="dk1"/>
              </a:solidFill>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We can retrieve that input data through </a:t>
            </a:r>
            <a:r>
              <a:rPr lang="en-US" sz="1800" b="1">
                <a:solidFill>
                  <a:schemeClr val="dk1"/>
                </a:solidFill>
              </a:rPr>
              <a:t>HttpServletRequest or ServletRequest </a:t>
            </a:r>
            <a:r>
              <a:rPr lang="en-US" sz="1800">
                <a:solidFill>
                  <a:schemeClr val="dk1"/>
                </a:solidFill>
              </a:rPr>
              <a:t>interface. </a:t>
            </a:r>
            <a:r>
              <a:rPr lang="en-US" sz="1800" b="1">
                <a:solidFill>
                  <a:schemeClr val="dk1"/>
                </a:solidFill>
              </a:rPr>
              <a:t> </a:t>
            </a:r>
            <a:endParaRPr sz="1800">
              <a:solidFill>
                <a:schemeClr val="dk1"/>
              </a:solidFill>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 </a:t>
            </a:r>
            <a:r>
              <a:rPr lang="en-US" sz="1800" b="1">
                <a:solidFill>
                  <a:schemeClr val="dk1"/>
                </a:solidFill>
              </a:rPr>
              <a:t>4 methods to retrieve the client data </a:t>
            </a:r>
            <a:r>
              <a:rPr lang="en-US" sz="1800">
                <a:solidFill>
                  <a:schemeClr val="dk1"/>
                </a:solidFill>
              </a:rPr>
              <a:t>which is present in request object.</a:t>
            </a:r>
            <a:endParaRPr/>
          </a:p>
          <a:p>
            <a:pPr marL="285750" lvl="0" indent="-285750" algn="l" rtl="0">
              <a:lnSpc>
                <a:spcPct val="150000"/>
              </a:lnSpc>
              <a:spcBef>
                <a:spcPts val="1440"/>
              </a:spcBef>
              <a:spcAft>
                <a:spcPts val="0"/>
              </a:spcAft>
              <a:buClr>
                <a:schemeClr val="dk1"/>
              </a:buClr>
              <a:buSzPts val="1800"/>
              <a:buFont typeface="Arial"/>
              <a:buChar char="•"/>
            </a:pPr>
            <a:r>
              <a:rPr lang="en-US" sz="1800">
                <a:solidFill>
                  <a:schemeClr val="dk1"/>
                </a:solidFill>
              </a:rPr>
              <a:t>All these methods are present </a:t>
            </a:r>
            <a:r>
              <a:rPr lang="en-US" sz="1800" b="1">
                <a:solidFill>
                  <a:schemeClr val="dk1"/>
                </a:solidFill>
              </a:rPr>
              <a:t>in javax.servlet.ServletRequest </a:t>
            </a:r>
            <a:r>
              <a:rPr lang="en-US" sz="1800">
                <a:solidFill>
                  <a:schemeClr val="dk1"/>
                </a:solidFill>
              </a:rPr>
              <a:t>interface, and HttpServletRequest is the sub interface of ServletRequest,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32"/>
          <p:cNvSpPr txBox="1">
            <a:spLocks noGrp="1"/>
          </p:cNvSpPr>
          <p:nvPr>
            <p:ph type="title"/>
          </p:nvPr>
        </p:nvSpPr>
        <p:spPr>
          <a:xfrm>
            <a:off x="453329" y="0"/>
            <a:ext cx="8062025" cy="682388"/>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700"/>
              <a:buFont typeface="Quattrocento Sans"/>
              <a:buNone/>
            </a:pPr>
            <a:r>
              <a:rPr lang="en-US" b="1" u="sng">
                <a:solidFill>
                  <a:schemeClr val="dk1"/>
                </a:solidFill>
              </a:rPr>
              <a:t>Difference between Forward() &amp; include()</a:t>
            </a:r>
            <a:endParaRPr b="1" u="sng">
              <a:solidFill>
                <a:schemeClr val="dk1"/>
              </a:solidFill>
            </a:endParaRPr>
          </a:p>
        </p:txBody>
      </p:sp>
      <p:pic>
        <p:nvPicPr>
          <p:cNvPr id="270" name="Google Shape;270;p32"/>
          <p:cNvPicPr preferRelativeResize="0"/>
          <p:nvPr/>
        </p:nvPicPr>
        <p:blipFill rotWithShape="1">
          <a:blip r:embed="rId3">
            <a:alphaModFix/>
          </a:blip>
          <a:srcRect/>
          <a:stretch/>
        </p:blipFill>
        <p:spPr>
          <a:xfrm>
            <a:off x="562512" y="865190"/>
            <a:ext cx="4691877" cy="2471477"/>
          </a:xfrm>
          <a:prstGeom prst="rect">
            <a:avLst/>
          </a:prstGeom>
          <a:noFill/>
          <a:ln w="9525" cap="flat" cmpd="sng">
            <a:solidFill>
              <a:srgbClr val="BFBFBF"/>
            </a:solidFill>
            <a:prstDash val="solid"/>
            <a:round/>
            <a:headEnd type="none" w="sm" len="sm"/>
            <a:tailEnd type="none" w="sm" len="sm"/>
          </a:ln>
        </p:spPr>
      </p:pic>
      <p:pic>
        <p:nvPicPr>
          <p:cNvPr id="271" name="Google Shape;271;p32"/>
          <p:cNvPicPr preferRelativeResize="0"/>
          <p:nvPr/>
        </p:nvPicPr>
        <p:blipFill rotWithShape="1">
          <a:blip r:embed="rId4">
            <a:alphaModFix/>
          </a:blip>
          <a:srcRect/>
          <a:stretch/>
        </p:blipFill>
        <p:spPr>
          <a:xfrm>
            <a:off x="3823477" y="3894552"/>
            <a:ext cx="4691877" cy="2459298"/>
          </a:xfrm>
          <a:prstGeom prst="rect">
            <a:avLst/>
          </a:prstGeom>
          <a:noFill/>
          <a:ln w="9525" cap="flat" cmpd="sng">
            <a:solidFill>
              <a:srgbClr val="BFBFBF"/>
            </a:solidFill>
            <a:prstDash val="solid"/>
            <a:round/>
            <a:headEnd type="none" w="sm" len="sm"/>
            <a:tailEnd type="none" w="sm" len="sm"/>
          </a:ln>
        </p:spPr>
      </p:pic>
      <p:cxnSp>
        <p:nvCxnSpPr>
          <p:cNvPr id="272" name="Google Shape;272;p32"/>
          <p:cNvCxnSpPr/>
          <p:nvPr/>
        </p:nvCxnSpPr>
        <p:spPr>
          <a:xfrm>
            <a:off x="0" y="3519469"/>
            <a:ext cx="9144000" cy="0"/>
          </a:xfrm>
          <a:prstGeom prst="straightConnector1">
            <a:avLst/>
          </a:prstGeom>
          <a:noFill/>
          <a:ln w="28575" cap="flat" cmpd="sng">
            <a:solidFill>
              <a:schemeClr val="accent1"/>
            </a:solidFill>
            <a:prstDash val="solid"/>
            <a:miter lim="800000"/>
            <a:headEnd type="none" w="sm" len="sm"/>
            <a:tailEnd type="none" w="sm" len="sm"/>
          </a:ln>
        </p:spPr>
      </p:cxnSp>
      <p:sp>
        <p:nvSpPr>
          <p:cNvPr id="273" name="Google Shape;273;p32"/>
          <p:cNvSpPr/>
          <p:nvPr/>
        </p:nvSpPr>
        <p:spPr>
          <a:xfrm>
            <a:off x="5732058" y="754354"/>
            <a:ext cx="2169995" cy="1782476"/>
          </a:xfrm>
          <a:prstGeom prst="cloudCallout">
            <a:avLst>
              <a:gd name="adj1" fmla="val -63933"/>
              <a:gd name="adj2" fmla="val 63266"/>
            </a:avLst>
          </a:prstGeom>
          <a:solidFill>
            <a:schemeClr val="lt1"/>
          </a:solid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000000"/>
              </a:solidFill>
              <a:latin typeface="verdana"/>
              <a:ea typeface="verdana"/>
              <a:cs typeface="verdana"/>
              <a:sym typeface="verdana"/>
            </a:endParaRPr>
          </a:p>
          <a:p>
            <a:pPr marL="0" marR="0" lvl="0" indent="0" algn="ctr" rtl="0">
              <a:spcBef>
                <a:spcPts val="0"/>
              </a:spcBef>
              <a:spcAft>
                <a:spcPts val="0"/>
              </a:spcAft>
              <a:buNone/>
            </a:pPr>
            <a:r>
              <a:rPr lang="en-US" sz="1050">
                <a:solidFill>
                  <a:srgbClr val="C00000"/>
                </a:solidFill>
                <a:latin typeface="verdana"/>
                <a:ea typeface="verdana"/>
                <a:cs typeface="verdana"/>
                <a:sym typeface="verdana"/>
              </a:rPr>
              <a:t>Response of second servlet is sent to the client. Response of the first servlet is not displayed to the user.</a:t>
            </a:r>
            <a:endParaRPr sz="1050">
              <a:solidFill>
                <a:srgbClr val="C00000"/>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050">
              <a:solidFill>
                <a:schemeClr val="lt1"/>
              </a:solidFill>
              <a:latin typeface="Quattrocento Sans"/>
              <a:ea typeface="Quattrocento Sans"/>
              <a:cs typeface="Quattrocento Sans"/>
              <a:sym typeface="Quattrocento Sans"/>
            </a:endParaRPr>
          </a:p>
        </p:txBody>
      </p:sp>
      <p:sp>
        <p:nvSpPr>
          <p:cNvPr id="274" name="Google Shape;274;p32"/>
          <p:cNvSpPr/>
          <p:nvPr/>
        </p:nvSpPr>
        <p:spPr>
          <a:xfrm>
            <a:off x="931001" y="3894552"/>
            <a:ext cx="2169995" cy="1782476"/>
          </a:xfrm>
          <a:prstGeom prst="cloudCallout">
            <a:avLst>
              <a:gd name="adj1" fmla="val 66256"/>
              <a:gd name="adj2" fmla="val 51781"/>
            </a:avLst>
          </a:prstGeom>
          <a:solidFill>
            <a:schemeClr val="lt1"/>
          </a:solid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dk1"/>
              </a:solidFill>
              <a:latin typeface="verdana"/>
              <a:ea typeface="verdana"/>
              <a:cs typeface="verdana"/>
              <a:sym typeface="verdana"/>
            </a:endParaRPr>
          </a:p>
          <a:p>
            <a:pPr marL="0" marR="0" lvl="0" indent="0" algn="ctr" rtl="0">
              <a:spcBef>
                <a:spcPts val="0"/>
              </a:spcBef>
              <a:spcAft>
                <a:spcPts val="0"/>
              </a:spcAft>
              <a:buNone/>
            </a:pPr>
            <a:r>
              <a:rPr lang="en-US" sz="1200">
                <a:solidFill>
                  <a:srgbClr val="C00000"/>
                </a:solidFill>
                <a:latin typeface="Quattrocento Sans"/>
                <a:ea typeface="Quattrocento Sans"/>
                <a:cs typeface="Quattrocento Sans"/>
                <a:sym typeface="Quattrocento Sans"/>
              </a:rPr>
              <a:t>Response of second servlet is included in the response of the first servlet that is being sent to the client.</a:t>
            </a:r>
            <a:endParaRPr/>
          </a:p>
        </p:txBody>
      </p:sp>
      <p:sp>
        <p:nvSpPr>
          <p:cNvPr id="275" name="Google Shape;275;p32"/>
          <p:cNvSpPr/>
          <p:nvPr/>
        </p:nvSpPr>
        <p:spPr>
          <a:xfrm>
            <a:off x="2776397" y="6596390"/>
            <a:ext cx="2494594" cy="2616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u="sng">
                <a:solidFill>
                  <a:schemeClr val="hlink"/>
                </a:solidFill>
                <a:latin typeface="Quattrocento Sans"/>
                <a:ea typeface="Quattrocento Sans"/>
                <a:cs typeface="Quattrocento Sans"/>
                <a:sym typeface="Quattrocento Sans"/>
                <a:hlinkClick r:id="rId5"/>
              </a:rPr>
              <a:t>Source : https://www.javatpoint.com/</a:t>
            </a:r>
            <a:endParaRPr sz="1100">
              <a:solidFill>
                <a:schemeClr val="dk1"/>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273"/>
                                        </p:tgtEl>
                                        <p:attrNameLst>
                                          <p:attrName>style.visibility</p:attrName>
                                        </p:attrNameLst>
                                      </p:cBhvr>
                                      <p:to>
                                        <p:strVal val="visible"/>
                                      </p:to>
                                    </p:set>
                                    <p:anim calcmode="lin" valueType="num">
                                      <p:cBhvr additive="base">
                                        <p:cTn id="15" dur="500"/>
                                        <p:tgtEl>
                                          <p:spTgt spid="273"/>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274"/>
                                        </p:tgtEl>
                                        <p:attrNameLst>
                                          <p:attrName>style.visibility</p:attrName>
                                        </p:attrNameLst>
                                      </p:cBhvr>
                                      <p:to>
                                        <p:strVal val="visible"/>
                                      </p:to>
                                    </p:set>
                                    <p:anim calcmode="lin" valueType="num">
                                      <p:cBhvr additive="base">
                                        <p:cTn id="20" dur="500"/>
                                        <p:tgtEl>
                                          <p:spTgt spid="274"/>
                                        </p:tgtEl>
                                        <p:attrNameLst>
                                          <p:attrName>ppt_x</p:attrName>
                                        </p:attrNameLst>
                                      </p:cBhvr>
                                      <p:tavLst>
                                        <p:tav tm="0">
                                          <p:val>
                                            <p:strVal val="#ppt_x-1"/>
                                          </p:val>
                                        </p:tav>
                                        <p:tav tm="100000">
                                          <p:val>
                                            <p:strVal val="#ppt_x"/>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3"/>
          <p:cNvSpPr/>
          <p:nvPr/>
        </p:nvSpPr>
        <p:spPr>
          <a:xfrm>
            <a:off x="1255594" y="4612943"/>
            <a:ext cx="6318913" cy="1514902"/>
          </a:xfrm>
          <a:prstGeom prst="snip2DiagRect">
            <a:avLst>
              <a:gd name="adj1" fmla="val 0"/>
              <a:gd name="adj2"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81" name="Google Shape;281;p33"/>
          <p:cNvSpPr/>
          <p:nvPr/>
        </p:nvSpPr>
        <p:spPr>
          <a:xfrm>
            <a:off x="1255594" y="3057098"/>
            <a:ext cx="6318913" cy="709683"/>
          </a:xfrm>
          <a:prstGeom prst="snip2DiagRect">
            <a:avLst>
              <a:gd name="adj1" fmla="val 0"/>
              <a:gd name="adj2" fmla="val 16667"/>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82" name="Google Shape;282;p33"/>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How to get the object of RequestDispatcher</a:t>
            </a:r>
            <a:endParaRPr b="1"/>
          </a:p>
        </p:txBody>
      </p:sp>
      <p:sp>
        <p:nvSpPr>
          <p:cNvPr id="283" name="Google Shape;283;p33"/>
          <p:cNvSpPr txBox="1">
            <a:spLocks noGrp="1"/>
          </p:cNvSpPr>
          <p:nvPr>
            <p:ph type="body" idx="1"/>
          </p:nvPr>
        </p:nvSpPr>
        <p:spPr>
          <a:xfrm>
            <a:off x="750635" y="1825625"/>
            <a:ext cx="7764719"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150000"/>
              </a:lnSpc>
              <a:spcBef>
                <a:spcPts val="0"/>
              </a:spcBef>
              <a:spcAft>
                <a:spcPts val="0"/>
              </a:spcAft>
              <a:buClr>
                <a:srgbClr val="C00000"/>
              </a:buClr>
              <a:buSzPts val="1400"/>
              <a:buFont typeface="Arial"/>
              <a:buChar char="•"/>
            </a:pPr>
            <a:r>
              <a:rPr lang="en-US" sz="1400">
                <a:solidFill>
                  <a:srgbClr val="C00000"/>
                </a:solidFill>
              </a:rPr>
              <a:t>getRequestDispatcher() </a:t>
            </a:r>
            <a:r>
              <a:rPr lang="en-US" sz="1400">
                <a:solidFill>
                  <a:schemeClr val="dk1"/>
                </a:solidFill>
              </a:rPr>
              <a:t>method of ServletRequest interface returns the object of RequestDispatcher.</a:t>
            </a:r>
            <a:endParaRPr/>
          </a:p>
          <a:p>
            <a:pPr marL="171450" lvl="0" indent="-171450" algn="l" rtl="0">
              <a:lnSpc>
                <a:spcPct val="150000"/>
              </a:lnSpc>
              <a:spcBef>
                <a:spcPts val="1320"/>
              </a:spcBef>
              <a:spcAft>
                <a:spcPts val="0"/>
              </a:spcAft>
              <a:buClr>
                <a:schemeClr val="dk1"/>
              </a:buClr>
              <a:buSzPts val="1400"/>
              <a:buFont typeface="Arial"/>
              <a:buChar char="•"/>
            </a:pPr>
            <a:r>
              <a:rPr lang="en-US" sz="1400" b="1">
                <a:solidFill>
                  <a:schemeClr val="dk1"/>
                </a:solidFill>
              </a:rPr>
              <a:t>Syntax:</a:t>
            </a:r>
            <a:endParaRPr/>
          </a:p>
          <a:p>
            <a:pPr marL="0" lvl="0" indent="0" algn="l" rtl="0">
              <a:lnSpc>
                <a:spcPct val="150000"/>
              </a:lnSpc>
              <a:spcBef>
                <a:spcPts val="1320"/>
              </a:spcBef>
              <a:spcAft>
                <a:spcPts val="0"/>
              </a:spcAft>
              <a:buClr>
                <a:schemeClr val="dk1"/>
              </a:buClr>
              <a:buSzPts val="1400"/>
              <a:buNone/>
            </a:pPr>
            <a:r>
              <a:rPr lang="en-US" sz="1400" b="1">
                <a:solidFill>
                  <a:schemeClr val="dk1"/>
                </a:solidFill>
              </a:rPr>
              <a:t>	public</a:t>
            </a:r>
            <a:r>
              <a:rPr lang="en-US" sz="1400">
                <a:solidFill>
                  <a:schemeClr val="dk1"/>
                </a:solidFill>
              </a:rPr>
              <a:t> </a:t>
            </a:r>
            <a:r>
              <a:rPr lang="en-US" sz="1400">
                <a:solidFill>
                  <a:srgbClr val="0070C0"/>
                </a:solidFill>
              </a:rPr>
              <a:t>RequestDispatcher</a:t>
            </a:r>
            <a:r>
              <a:rPr lang="en-US" sz="1400">
                <a:solidFill>
                  <a:schemeClr val="dk1"/>
                </a:solidFill>
              </a:rPr>
              <a:t> </a:t>
            </a:r>
            <a:r>
              <a:rPr lang="en-US" sz="1400">
                <a:solidFill>
                  <a:srgbClr val="C00000"/>
                </a:solidFill>
              </a:rPr>
              <a:t>getRequestDispatcher</a:t>
            </a:r>
            <a:r>
              <a:rPr lang="en-US" sz="1400">
                <a:solidFill>
                  <a:schemeClr val="dk1"/>
                </a:solidFill>
              </a:rPr>
              <a:t>(</a:t>
            </a:r>
            <a:r>
              <a:rPr lang="en-US" sz="1400">
                <a:solidFill>
                  <a:srgbClr val="00B050"/>
                </a:solidFill>
              </a:rPr>
              <a:t>String resource</a:t>
            </a:r>
            <a:r>
              <a:rPr lang="en-US" sz="1400">
                <a:solidFill>
                  <a:schemeClr val="dk1"/>
                </a:solidFill>
              </a:rPr>
              <a:t>);  </a:t>
            </a:r>
            <a:endParaRPr sz="1400">
              <a:solidFill>
                <a:schemeClr val="dk1"/>
              </a:solidFill>
            </a:endParaRPr>
          </a:p>
          <a:p>
            <a:pPr marL="171450" lvl="0" indent="-82550" algn="l" rtl="0">
              <a:lnSpc>
                <a:spcPct val="150000"/>
              </a:lnSpc>
              <a:spcBef>
                <a:spcPts val="1320"/>
              </a:spcBef>
              <a:spcAft>
                <a:spcPts val="0"/>
              </a:spcAft>
              <a:buClr>
                <a:srgbClr val="7F7F7F"/>
              </a:buClr>
              <a:buSzPts val="1400"/>
              <a:buFont typeface="Arial"/>
              <a:buNone/>
            </a:pPr>
            <a:endParaRPr sz="1400">
              <a:solidFill>
                <a:schemeClr val="dk1"/>
              </a:solidFill>
            </a:endParaRPr>
          </a:p>
          <a:p>
            <a:pPr marL="171450" lvl="0" indent="-171450" algn="l" rtl="0">
              <a:lnSpc>
                <a:spcPct val="150000"/>
              </a:lnSpc>
              <a:spcBef>
                <a:spcPts val="1320"/>
              </a:spcBef>
              <a:spcAft>
                <a:spcPts val="0"/>
              </a:spcAft>
              <a:buClr>
                <a:schemeClr val="dk1"/>
              </a:buClr>
              <a:buSzPts val="1400"/>
              <a:buFont typeface="Arial"/>
              <a:buChar char="•"/>
            </a:pPr>
            <a:r>
              <a:rPr lang="en-US" sz="1400" b="1">
                <a:solidFill>
                  <a:schemeClr val="dk1"/>
                </a:solidFill>
              </a:rPr>
              <a:t>Example:</a:t>
            </a:r>
            <a:endParaRPr/>
          </a:p>
          <a:p>
            <a:pPr marL="0" lvl="0" indent="0" algn="l" rtl="0">
              <a:lnSpc>
                <a:spcPct val="100000"/>
              </a:lnSpc>
              <a:spcBef>
                <a:spcPts val="1320"/>
              </a:spcBef>
              <a:spcAft>
                <a:spcPts val="0"/>
              </a:spcAft>
              <a:buClr>
                <a:schemeClr val="dk1"/>
              </a:buClr>
              <a:buSzPts val="1400"/>
              <a:buNone/>
            </a:pPr>
            <a:r>
              <a:rPr lang="en-US" sz="1400">
                <a:solidFill>
                  <a:schemeClr val="dk1"/>
                </a:solidFill>
              </a:rPr>
              <a:t>	RequestDispatcher rd=request.getRequestDispatcher("servlet2");  </a:t>
            </a:r>
            <a:endParaRPr/>
          </a:p>
          <a:p>
            <a:pPr marL="0" lvl="0" indent="0" algn="l" rtl="0">
              <a:lnSpc>
                <a:spcPct val="100000"/>
              </a:lnSpc>
              <a:spcBef>
                <a:spcPts val="1320"/>
              </a:spcBef>
              <a:spcAft>
                <a:spcPts val="0"/>
              </a:spcAft>
              <a:buClr>
                <a:schemeClr val="dk1"/>
              </a:buClr>
              <a:buSzPts val="1400"/>
              <a:buNone/>
            </a:pPr>
            <a:r>
              <a:rPr lang="en-US" sz="1400">
                <a:solidFill>
                  <a:schemeClr val="dk1"/>
                </a:solidFill>
              </a:rPr>
              <a:t>			</a:t>
            </a:r>
            <a:r>
              <a:rPr lang="en-US" sz="1100">
                <a:solidFill>
                  <a:schemeClr val="accent2"/>
                </a:solidFill>
              </a:rPr>
              <a:t>//servlet2 is the url-pattern of the second servlet  </a:t>
            </a:r>
            <a:endParaRPr/>
          </a:p>
          <a:p>
            <a:pPr marL="0" lvl="0" indent="0" algn="l" rtl="0">
              <a:lnSpc>
                <a:spcPct val="100000"/>
              </a:lnSpc>
              <a:spcBef>
                <a:spcPts val="1320"/>
              </a:spcBef>
              <a:spcAft>
                <a:spcPts val="0"/>
              </a:spcAft>
              <a:buClr>
                <a:schemeClr val="dk1"/>
              </a:buClr>
              <a:buSzPts val="1400"/>
              <a:buNone/>
            </a:pPr>
            <a:r>
              <a:rPr lang="en-US" sz="1400">
                <a:solidFill>
                  <a:schemeClr val="dk1"/>
                </a:solidFill>
              </a:rPr>
              <a:t>	rd.forward(request, response); </a:t>
            </a:r>
            <a:r>
              <a:rPr lang="en-US" sz="1100">
                <a:solidFill>
                  <a:schemeClr val="accent2"/>
                </a:solidFill>
              </a:rPr>
              <a:t>//method may be include or forward </a:t>
            </a:r>
            <a:r>
              <a:rPr lang="en-US" sz="1400">
                <a:solidFill>
                  <a:schemeClr val="dk1"/>
                </a:solidFill>
              </a:rPr>
              <a:t> </a:t>
            </a:r>
            <a:endParaRPr/>
          </a:p>
          <a:p>
            <a:pPr marL="171450" lvl="0" indent="-82550" algn="l" rtl="0">
              <a:lnSpc>
                <a:spcPct val="150000"/>
              </a:lnSpc>
              <a:spcBef>
                <a:spcPts val="1320"/>
              </a:spcBef>
              <a:spcAft>
                <a:spcPts val="0"/>
              </a:spcAft>
              <a:buClr>
                <a:srgbClr val="7F7F7F"/>
              </a:buClr>
              <a:buSzPts val="1400"/>
              <a:buFont typeface="Arial"/>
              <a:buNone/>
            </a:pPr>
            <a:endParaRPr sz="14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4"/>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How to get the object of RequestDispatcher :example</a:t>
            </a:r>
            <a:endParaRPr b="1"/>
          </a:p>
        </p:txBody>
      </p:sp>
      <p:pic>
        <p:nvPicPr>
          <p:cNvPr id="289" name="Google Shape;289;p34" descr="RequestDispatcher detail and instantiation using forward"/>
          <p:cNvPicPr preferRelativeResize="0"/>
          <p:nvPr/>
        </p:nvPicPr>
        <p:blipFill rotWithShape="1">
          <a:blip r:embed="rId3">
            <a:alphaModFix/>
          </a:blip>
          <a:srcRect/>
          <a:stretch/>
        </p:blipFill>
        <p:spPr>
          <a:xfrm>
            <a:off x="565243" y="1818801"/>
            <a:ext cx="4511724" cy="1518116"/>
          </a:xfrm>
          <a:prstGeom prst="rect">
            <a:avLst/>
          </a:prstGeom>
          <a:noFill/>
          <a:ln w="12700" cap="flat" cmpd="sng">
            <a:solidFill>
              <a:srgbClr val="FF0000"/>
            </a:solidFill>
            <a:prstDash val="dash"/>
            <a:round/>
            <a:headEnd type="none" w="sm" len="sm"/>
            <a:tailEnd type="none" w="sm" len="sm"/>
          </a:ln>
          <a:effectLst>
            <a:outerShdw blurRad="63500" sx="102000" sy="102000" algn="ctr" rotWithShape="0">
              <a:srgbClr val="000000">
                <a:alpha val="40000"/>
              </a:srgbClr>
            </a:outerShdw>
          </a:effectLst>
        </p:spPr>
      </p:pic>
      <p:pic>
        <p:nvPicPr>
          <p:cNvPr id="290" name="Google Shape;290;p34"/>
          <p:cNvPicPr preferRelativeResize="0"/>
          <p:nvPr/>
        </p:nvPicPr>
        <p:blipFill rotWithShape="1">
          <a:blip r:embed="rId4">
            <a:alphaModFix/>
          </a:blip>
          <a:srcRect/>
          <a:stretch/>
        </p:blipFill>
        <p:spPr>
          <a:xfrm>
            <a:off x="4032112" y="4770800"/>
            <a:ext cx="4483242" cy="1594286"/>
          </a:xfrm>
          <a:prstGeom prst="rect">
            <a:avLst/>
          </a:prstGeom>
          <a:noFill/>
          <a:ln w="19050" cap="flat" cmpd="sng">
            <a:solidFill>
              <a:schemeClr val="dk1"/>
            </a:solidFill>
            <a:prstDash val="dash"/>
            <a:round/>
            <a:headEnd type="none" w="sm" len="sm"/>
            <a:tailEnd type="none" w="sm" len="sm"/>
          </a:ln>
          <a:effectLst>
            <a:outerShdw blurRad="63500" sx="102000" sy="102000" algn="ctr" rotWithShape="0">
              <a:srgbClr val="000000">
                <a:alpha val="40000"/>
              </a:srgbClr>
            </a:outerShdw>
          </a:effectLst>
        </p:spPr>
      </p:pic>
      <p:sp>
        <p:nvSpPr>
          <p:cNvPr id="291" name="Google Shape;291;p34"/>
          <p:cNvSpPr/>
          <p:nvPr/>
        </p:nvSpPr>
        <p:spPr>
          <a:xfrm>
            <a:off x="5251234" y="1925202"/>
            <a:ext cx="1740514" cy="1091820"/>
          </a:xfrm>
          <a:prstGeom prst="leftArrow">
            <a:avLst>
              <a:gd name="adj1" fmla="val 50000"/>
              <a:gd name="adj2" fmla="val 50000"/>
            </a:avLst>
          </a:prstGeom>
          <a:gradFill>
            <a:gsLst>
              <a:gs pos="0">
                <a:srgbClr val="FFDC9B"/>
              </a:gs>
              <a:gs pos="50000">
                <a:srgbClr val="FFD68D"/>
              </a:gs>
              <a:gs pos="100000">
                <a:srgbClr val="FFD478"/>
              </a:gs>
            </a:gsLst>
            <a:lin ang="5400000" scaled="0"/>
          </a:gra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Quattrocento Sans"/>
                <a:ea typeface="Quattrocento Sans"/>
                <a:cs typeface="Quattrocento Sans"/>
                <a:sym typeface="Quattrocento Sans"/>
              </a:rPr>
              <a:t>Forward()</a:t>
            </a:r>
            <a:endParaRPr sz="1800" b="1">
              <a:solidFill>
                <a:schemeClr val="dk1"/>
              </a:solidFill>
              <a:latin typeface="Quattrocento Sans"/>
              <a:ea typeface="Quattrocento Sans"/>
              <a:cs typeface="Quattrocento Sans"/>
              <a:sym typeface="Quattrocento Sans"/>
            </a:endParaRPr>
          </a:p>
        </p:txBody>
      </p:sp>
      <p:sp>
        <p:nvSpPr>
          <p:cNvPr id="292" name="Google Shape;292;p34"/>
          <p:cNvSpPr/>
          <p:nvPr/>
        </p:nvSpPr>
        <p:spPr>
          <a:xfrm>
            <a:off x="2048756" y="5030964"/>
            <a:ext cx="1801505" cy="1073957"/>
          </a:xfrm>
          <a:prstGeom prst="rightArrow">
            <a:avLst>
              <a:gd name="adj1" fmla="val 50000"/>
              <a:gd name="adj2" fmla="val 50000"/>
            </a:avLst>
          </a:prstGeom>
          <a:gradFill>
            <a:gsLst>
              <a:gs pos="0">
                <a:srgbClr val="FFDC9B"/>
              </a:gs>
              <a:gs pos="50000">
                <a:srgbClr val="FFD68D"/>
              </a:gs>
              <a:gs pos="100000">
                <a:srgbClr val="FFD478"/>
              </a:gs>
            </a:gsLst>
            <a:lin ang="5400000" scaled="0"/>
          </a:gra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Quattrocento Sans"/>
                <a:ea typeface="Quattrocento Sans"/>
                <a:cs typeface="Quattrocento Sans"/>
                <a:sym typeface="Quattrocento Sans"/>
              </a:rPr>
              <a:t>Include()</a:t>
            </a:r>
            <a:endParaRPr sz="1800" b="1">
              <a:solidFill>
                <a:schemeClr val="dk1"/>
              </a:solidFill>
              <a:latin typeface="Quattrocento Sans"/>
              <a:ea typeface="Quattrocento Sans"/>
              <a:cs typeface="Quattrocento Sans"/>
              <a:sym typeface="Quattrocento Sans"/>
            </a:endParaRPr>
          </a:p>
        </p:txBody>
      </p:sp>
      <p:cxnSp>
        <p:nvCxnSpPr>
          <p:cNvPr id="293" name="Google Shape;293;p34"/>
          <p:cNvCxnSpPr/>
          <p:nvPr/>
        </p:nvCxnSpPr>
        <p:spPr>
          <a:xfrm rot="10800000" flipH="1">
            <a:off x="0" y="3889612"/>
            <a:ext cx="9144000" cy="40943"/>
          </a:xfrm>
          <a:prstGeom prst="straightConnector1">
            <a:avLst/>
          </a:prstGeom>
          <a:noFill/>
          <a:ln w="19050" cap="flat" cmpd="sng">
            <a:solidFill>
              <a:schemeClr val="dk1"/>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 calcmode="lin" valueType="num">
                                      <p:cBhvr additive="base">
                                        <p:cTn id="7" dur="500"/>
                                        <p:tgtEl>
                                          <p:spTgt spid="29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8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92"/>
                                        </p:tgtEl>
                                        <p:attrNameLst>
                                          <p:attrName>style.visibility</p:attrName>
                                        </p:attrNameLst>
                                      </p:cBhvr>
                                      <p:to>
                                        <p:strVal val="visible"/>
                                      </p:to>
                                    </p:set>
                                    <p:anim calcmode="lin" valueType="num">
                                      <p:cBhvr additive="base">
                                        <p:cTn id="16" dur="500"/>
                                        <p:tgtEl>
                                          <p:spTgt spid="29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5"/>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Implementation of login page</a:t>
            </a:r>
            <a:endParaRPr/>
          </a:p>
        </p:txBody>
      </p:sp>
      <p:sp>
        <p:nvSpPr>
          <p:cNvPr id="299" name="Google Shape;299;p35"/>
          <p:cNvSpPr txBox="1">
            <a:spLocks noGrp="1"/>
          </p:cNvSpPr>
          <p:nvPr>
            <p:ph type="body" idx="1"/>
          </p:nvPr>
        </p:nvSpPr>
        <p:spPr>
          <a:xfrm>
            <a:off x="191926" y="2794616"/>
            <a:ext cx="3125815" cy="3264991"/>
          </a:xfrm>
          <a:prstGeom prst="rect">
            <a:avLst/>
          </a:prstGeom>
          <a:noFill/>
          <a:ln w="9525" cap="flat" cmpd="sng">
            <a:solidFill>
              <a:srgbClr val="D8D8D8"/>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t" anchorCtr="0">
            <a:normAutofit/>
          </a:bodyPr>
          <a:lstStyle/>
          <a:p>
            <a:pPr marL="171450" lvl="0" indent="-171450" algn="just" rtl="0">
              <a:lnSpc>
                <a:spcPct val="150000"/>
              </a:lnSpc>
              <a:spcBef>
                <a:spcPts val="0"/>
              </a:spcBef>
              <a:spcAft>
                <a:spcPts val="0"/>
              </a:spcAft>
              <a:buClr>
                <a:schemeClr val="dk1"/>
              </a:buClr>
              <a:buSzPts val="1050"/>
              <a:buFont typeface="Arial"/>
              <a:buChar char="•"/>
            </a:pPr>
            <a:r>
              <a:rPr lang="en-US" sz="1050">
                <a:solidFill>
                  <a:schemeClr val="dk1"/>
                </a:solidFill>
              </a:rPr>
              <a:t>We will creat following files</a:t>
            </a:r>
            <a:endParaRPr sz="1050">
              <a:solidFill>
                <a:schemeClr val="dk1"/>
              </a:solidFill>
            </a:endParaRPr>
          </a:p>
          <a:p>
            <a:pPr marL="228600" lvl="0" indent="-228600" algn="just" rtl="0">
              <a:lnSpc>
                <a:spcPct val="150000"/>
              </a:lnSpc>
              <a:spcBef>
                <a:spcPts val="1215"/>
              </a:spcBef>
              <a:spcAft>
                <a:spcPts val="0"/>
              </a:spcAft>
              <a:buClr>
                <a:schemeClr val="dk1"/>
              </a:buClr>
              <a:buSzPts val="1050"/>
              <a:buFont typeface="Quattrocento Sans"/>
              <a:buAutoNum type="arabicPeriod"/>
            </a:pPr>
            <a:r>
              <a:rPr lang="en-US" sz="1050" b="1">
                <a:solidFill>
                  <a:schemeClr val="dk1"/>
                </a:solidFill>
              </a:rPr>
              <a:t>index.html</a:t>
            </a:r>
            <a:endParaRPr sz="1050">
              <a:solidFill>
                <a:schemeClr val="dk1"/>
              </a:solidFill>
            </a:endParaRPr>
          </a:p>
          <a:p>
            <a:pPr marL="228600" lvl="0" indent="-228600" algn="just" rtl="0">
              <a:lnSpc>
                <a:spcPct val="150000"/>
              </a:lnSpc>
              <a:spcBef>
                <a:spcPts val="1215"/>
              </a:spcBef>
              <a:spcAft>
                <a:spcPts val="0"/>
              </a:spcAft>
              <a:buClr>
                <a:schemeClr val="dk1"/>
              </a:buClr>
              <a:buSzPts val="1050"/>
              <a:buFont typeface="Quattrocento Sans"/>
              <a:buAutoNum type="arabicPeriod"/>
            </a:pPr>
            <a:r>
              <a:rPr lang="en-US" sz="1050" b="1">
                <a:solidFill>
                  <a:schemeClr val="dk1"/>
                </a:solidFill>
              </a:rPr>
              <a:t>Validate.java:</a:t>
            </a:r>
            <a:r>
              <a:rPr lang="en-US" sz="1050">
                <a:solidFill>
                  <a:schemeClr val="dk1"/>
                </a:solidFill>
              </a:rPr>
              <a:t> a servlet class for processing the response. If password is valid, it will forward the request to the welcome servlet.</a:t>
            </a:r>
            <a:endParaRPr/>
          </a:p>
          <a:p>
            <a:pPr marL="228600" lvl="0" indent="-228600" algn="just" rtl="0">
              <a:lnSpc>
                <a:spcPct val="150000"/>
              </a:lnSpc>
              <a:spcBef>
                <a:spcPts val="1215"/>
              </a:spcBef>
              <a:spcAft>
                <a:spcPts val="0"/>
              </a:spcAft>
              <a:buClr>
                <a:schemeClr val="dk1"/>
              </a:buClr>
              <a:buSzPts val="1050"/>
              <a:buFont typeface="Quattrocento Sans"/>
              <a:buAutoNum type="arabicPeriod"/>
            </a:pPr>
            <a:r>
              <a:rPr lang="en-US" sz="1050" b="1">
                <a:solidFill>
                  <a:schemeClr val="dk1"/>
                </a:solidFill>
              </a:rPr>
              <a:t>Welcome.java:</a:t>
            </a:r>
            <a:r>
              <a:rPr lang="en-US" sz="1050">
                <a:solidFill>
                  <a:schemeClr val="dk1"/>
                </a:solidFill>
              </a:rPr>
              <a:t> a servlet class for displaying the welcome message.</a:t>
            </a:r>
            <a:endParaRPr/>
          </a:p>
          <a:p>
            <a:pPr marL="228600" lvl="0" indent="-228600" algn="just" rtl="0">
              <a:lnSpc>
                <a:spcPct val="150000"/>
              </a:lnSpc>
              <a:spcBef>
                <a:spcPts val="1215"/>
              </a:spcBef>
              <a:spcAft>
                <a:spcPts val="0"/>
              </a:spcAft>
              <a:buClr>
                <a:schemeClr val="dk1"/>
              </a:buClr>
              <a:buSzPts val="1050"/>
              <a:buFont typeface="Quattrocento Sans"/>
              <a:buAutoNum type="arabicPeriod"/>
            </a:pPr>
            <a:r>
              <a:rPr lang="en-US" sz="1050" b="1">
                <a:solidFill>
                  <a:schemeClr val="dk1"/>
                </a:solidFill>
              </a:rPr>
              <a:t>web.xml file:</a:t>
            </a:r>
            <a:r>
              <a:rPr lang="en-US" sz="1050">
                <a:solidFill>
                  <a:schemeClr val="dk1"/>
                </a:solidFill>
              </a:rPr>
              <a:t> a deployment descriptor file that contains the information about the servlet.</a:t>
            </a:r>
            <a:endParaRPr/>
          </a:p>
          <a:p>
            <a:pPr marL="171450" lvl="0" indent="-104775" algn="just" rtl="0">
              <a:lnSpc>
                <a:spcPct val="150000"/>
              </a:lnSpc>
              <a:spcBef>
                <a:spcPts val="1215"/>
              </a:spcBef>
              <a:spcAft>
                <a:spcPts val="0"/>
              </a:spcAft>
              <a:buClr>
                <a:srgbClr val="7F7F7F"/>
              </a:buClr>
              <a:buSzPts val="1050"/>
              <a:buFont typeface="Arial"/>
              <a:buNone/>
            </a:pPr>
            <a:endParaRPr sz="1050">
              <a:solidFill>
                <a:schemeClr val="dk1"/>
              </a:solidFill>
            </a:endParaRPr>
          </a:p>
        </p:txBody>
      </p:sp>
      <p:pic>
        <p:nvPicPr>
          <p:cNvPr id="300" name="Google Shape;300;p35"/>
          <p:cNvPicPr preferRelativeResize="0"/>
          <p:nvPr/>
        </p:nvPicPr>
        <p:blipFill rotWithShape="1">
          <a:blip r:embed="rId3">
            <a:alphaModFix/>
          </a:blip>
          <a:srcRect/>
          <a:stretch/>
        </p:blipFill>
        <p:spPr>
          <a:xfrm>
            <a:off x="3578235" y="2814245"/>
            <a:ext cx="5392825" cy="2934113"/>
          </a:xfrm>
          <a:prstGeom prst="rect">
            <a:avLst/>
          </a:prstGeom>
          <a:noFill/>
          <a:ln>
            <a:noFill/>
          </a:ln>
          <a:effectLst>
            <a:outerShdw blurRad="63500" sx="102000" sy="102000" algn="ctr" rotWithShape="0">
              <a:srgbClr val="000000">
                <a:alpha val="40000"/>
              </a:srgbClr>
            </a:outerShdw>
          </a:effectLst>
        </p:spPr>
      </p:pic>
      <p:sp>
        <p:nvSpPr>
          <p:cNvPr id="301" name="Google Shape;301;p35"/>
          <p:cNvSpPr/>
          <p:nvPr/>
        </p:nvSpPr>
        <p:spPr>
          <a:xfrm>
            <a:off x="191926" y="1456703"/>
            <a:ext cx="8624527" cy="1061829"/>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1400">
                <a:solidFill>
                  <a:schemeClr val="dk1"/>
                </a:solidFill>
                <a:latin typeface="Quattrocento Sans"/>
                <a:ea typeface="Quattrocento Sans"/>
                <a:cs typeface="Quattrocento Sans"/>
                <a:sym typeface="Quattrocento Sans"/>
              </a:rPr>
              <a:t>Design login  page . Validating the password entered by the user. If password is valid , it will forward the request to the </a:t>
            </a:r>
            <a:r>
              <a:rPr lang="en-US" sz="1400" b="1">
                <a:solidFill>
                  <a:schemeClr val="dk1"/>
                </a:solidFill>
                <a:latin typeface="Quattrocento Sans"/>
                <a:ea typeface="Quattrocento Sans"/>
                <a:cs typeface="Quattrocento Sans"/>
                <a:sym typeface="Quattrocento Sans"/>
              </a:rPr>
              <a:t>Welcome.java, </a:t>
            </a:r>
            <a:r>
              <a:rPr lang="en-US" sz="1400">
                <a:solidFill>
                  <a:schemeClr val="dk1"/>
                </a:solidFill>
                <a:latin typeface="Quattrocento Sans"/>
                <a:ea typeface="Quattrocento Sans"/>
                <a:cs typeface="Quattrocento Sans"/>
                <a:sym typeface="Quattrocento Sans"/>
              </a:rPr>
              <a:t>otherwise will show an error message: sorry username or password incorrect…. Please try again!.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6"/>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Implementation of login page</a:t>
            </a:r>
            <a:endParaRPr/>
          </a:p>
        </p:txBody>
      </p:sp>
      <p:sp>
        <p:nvSpPr>
          <p:cNvPr id="307" name="Google Shape;307;p36"/>
          <p:cNvSpPr txBox="1"/>
          <p:nvPr/>
        </p:nvSpPr>
        <p:spPr>
          <a:xfrm>
            <a:off x="655093" y="2552131"/>
            <a:ext cx="1978925" cy="120032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name="uname“</a:t>
            </a:r>
            <a:endParaRPr/>
          </a:p>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name="pwd"</a:t>
            </a:r>
            <a:endParaRPr/>
          </a:p>
        </p:txBody>
      </p:sp>
      <p:sp>
        <p:nvSpPr>
          <p:cNvPr id="308" name="Google Shape;308;p36"/>
          <p:cNvSpPr/>
          <p:nvPr/>
        </p:nvSpPr>
        <p:spPr>
          <a:xfrm>
            <a:off x="2101755" y="1583140"/>
            <a:ext cx="1514901" cy="764275"/>
          </a:xfrm>
          <a:prstGeom prst="curvedDownArrow">
            <a:avLst>
              <a:gd name="adj1" fmla="val 25000"/>
              <a:gd name="adj2" fmla="val 50000"/>
              <a:gd name="adj3" fmla="val 25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09" name="Google Shape;309;p36"/>
          <p:cNvSpPr/>
          <p:nvPr/>
        </p:nvSpPr>
        <p:spPr>
          <a:xfrm>
            <a:off x="3930556" y="1583140"/>
            <a:ext cx="5172501" cy="2866030"/>
          </a:xfrm>
          <a:prstGeom prst="rect">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Quattrocento Sans"/>
                <a:ea typeface="Quattrocento Sans"/>
                <a:cs typeface="Quattrocento Sans"/>
                <a:sym typeface="Quattrocento Sans"/>
              </a:rPr>
              <a:t>Validate.java</a:t>
            </a:r>
            <a:endParaRPr/>
          </a:p>
          <a:p>
            <a:pPr marL="0" marR="0" lvl="0" indent="0" algn="ctr" rtl="0">
              <a:spcBef>
                <a:spcPts val="0"/>
              </a:spcBef>
              <a:spcAft>
                <a:spcPts val="0"/>
              </a:spcAft>
              <a:buNone/>
            </a:pPr>
            <a:endParaRPr sz="16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username=resquest.getParameter(“uname”)</a:t>
            </a:r>
            <a:endParaRPr/>
          </a:p>
          <a:p>
            <a:pPr marL="0" marR="0" lvl="0" indent="0" algn="ctr" rtl="0">
              <a:spcBef>
                <a:spcPts val="0"/>
              </a:spcBef>
              <a:spcAft>
                <a:spcPts val="0"/>
              </a:spcAft>
              <a:buNone/>
            </a:pPr>
            <a:endParaRPr sz="16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Password = request.getParameter(pwd)</a:t>
            </a:r>
            <a:endParaRPr sz="1600">
              <a:solidFill>
                <a:schemeClr val="dk1"/>
              </a:solidFill>
              <a:latin typeface="Quattrocento Sans"/>
              <a:ea typeface="Quattrocento Sans"/>
              <a:cs typeface="Quattrocento Sans"/>
              <a:sym typeface="Quattrocento Sans"/>
            </a:endParaRPr>
          </a:p>
        </p:txBody>
      </p:sp>
      <p:sp>
        <p:nvSpPr>
          <p:cNvPr id="310" name="Google Shape;310;p36"/>
          <p:cNvSpPr/>
          <p:nvPr/>
        </p:nvSpPr>
        <p:spPr>
          <a:xfrm>
            <a:off x="8256896" y="4144042"/>
            <a:ext cx="668739" cy="1569298"/>
          </a:xfrm>
          <a:prstGeom prst="curvedLeftArrow">
            <a:avLst>
              <a:gd name="adj1" fmla="val 25000"/>
              <a:gd name="adj2" fmla="val 50000"/>
              <a:gd name="adj3" fmla="val 25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11" name="Google Shape;311;p36"/>
          <p:cNvSpPr txBox="1"/>
          <p:nvPr/>
        </p:nvSpPr>
        <p:spPr>
          <a:xfrm>
            <a:off x="3855493" y="5217036"/>
            <a:ext cx="4476466" cy="92333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Welcome.java</a:t>
            </a:r>
            <a:endParaRPr/>
          </a:p>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Out.println( “welcome” + username)</a:t>
            </a:r>
            <a:endParaRPr sz="1800">
              <a:solidFill>
                <a:schemeClr val="dk1"/>
              </a:solidFill>
              <a:latin typeface="Quattrocento Sans"/>
              <a:ea typeface="Quattrocento Sans"/>
              <a:cs typeface="Quattrocento Sans"/>
              <a:sym typeface="Quattrocento Sans"/>
            </a:endParaRPr>
          </a:p>
        </p:txBody>
      </p:sp>
      <p:sp>
        <p:nvSpPr>
          <p:cNvPr id="312" name="Google Shape;312;p36"/>
          <p:cNvSpPr txBox="1"/>
          <p:nvPr/>
        </p:nvSpPr>
        <p:spPr>
          <a:xfrm>
            <a:off x="7567684" y="4504657"/>
            <a:ext cx="137842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Validation true</a:t>
            </a:r>
            <a:endParaRPr sz="1800">
              <a:solidFill>
                <a:srgbClr val="FF0000"/>
              </a:solidFill>
              <a:latin typeface="Quattrocento Sans"/>
              <a:ea typeface="Quattrocento Sans"/>
              <a:cs typeface="Quattrocento Sans"/>
              <a:sym typeface="Quattrocento Sans"/>
            </a:endParaRPr>
          </a:p>
        </p:txBody>
      </p:sp>
      <p:cxnSp>
        <p:nvCxnSpPr>
          <p:cNvPr id="313" name="Google Shape;313;p36"/>
          <p:cNvCxnSpPr/>
          <p:nvPr/>
        </p:nvCxnSpPr>
        <p:spPr>
          <a:xfrm rot="10800000">
            <a:off x="2634018" y="4060124"/>
            <a:ext cx="1528549" cy="0"/>
          </a:xfrm>
          <a:prstGeom prst="straightConnector1">
            <a:avLst/>
          </a:prstGeom>
          <a:noFill/>
          <a:ln w="57150" cap="flat" cmpd="sng">
            <a:solidFill>
              <a:schemeClr val="dk1"/>
            </a:solidFill>
            <a:prstDash val="solid"/>
            <a:miter lim="800000"/>
            <a:headEnd type="none" w="sm" len="sm"/>
            <a:tailEnd type="triangle" w="med" len="med"/>
          </a:ln>
        </p:spPr>
      </p:cxnSp>
      <p:sp>
        <p:nvSpPr>
          <p:cNvPr id="314" name="Google Shape;314;p36"/>
          <p:cNvSpPr txBox="1"/>
          <p:nvPr/>
        </p:nvSpPr>
        <p:spPr>
          <a:xfrm>
            <a:off x="2859205" y="4108171"/>
            <a:ext cx="8598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Invalid</a:t>
            </a:r>
            <a:endParaRPr sz="1800">
              <a:solidFill>
                <a:srgbClr val="FF0000"/>
              </a:solidFill>
              <a:latin typeface="Quattrocento Sans"/>
              <a:ea typeface="Quattrocento Sans"/>
              <a:cs typeface="Quattrocento Sans"/>
              <a:sym typeface="Quattrocento Sans"/>
            </a:endParaRPr>
          </a:p>
        </p:txBody>
      </p:sp>
      <p:sp>
        <p:nvSpPr>
          <p:cNvPr id="315" name="Google Shape;315;p36"/>
          <p:cNvSpPr/>
          <p:nvPr/>
        </p:nvSpPr>
        <p:spPr>
          <a:xfrm>
            <a:off x="655093" y="2182799"/>
            <a:ext cx="136287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Index.html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fade">
                                      <p:cBhvr>
                                        <p:cTn id="7" dur="500"/>
                                        <p:tgtEl>
                                          <p:spTgt spid="30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09"/>
                                        </p:tgtEl>
                                        <p:attrNameLst>
                                          <p:attrName>style.visibility</p:attrName>
                                        </p:attrNameLst>
                                      </p:cBhvr>
                                      <p:to>
                                        <p:strVal val="visible"/>
                                      </p:to>
                                    </p:set>
                                    <p:animEffect transition="in" filter="fade">
                                      <p:cBhvr>
                                        <p:cTn id="16" dur="500"/>
                                        <p:tgtEl>
                                          <p:spTgt spid="30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13"/>
                                        </p:tgtEl>
                                        <p:attrNameLst>
                                          <p:attrName>style.visibility</p:attrName>
                                        </p:attrNameLst>
                                      </p:cBhvr>
                                      <p:to>
                                        <p:strVal val="visible"/>
                                      </p:to>
                                    </p:set>
                                    <p:animEffect transition="in" filter="fade">
                                      <p:cBhvr>
                                        <p:cTn id="21" dur="500"/>
                                        <p:tgtEl>
                                          <p:spTgt spid="313"/>
                                        </p:tgtEl>
                                      </p:cBhvr>
                                    </p:animEffect>
                                  </p:childTnLst>
                                </p:cTn>
                              </p:par>
                              <p:par>
                                <p:cTn id="22" presetID="10" presetClass="entr" presetSubtype="0" fill="hold" nodeType="withEffect">
                                  <p:stCondLst>
                                    <p:cond delay="0"/>
                                  </p:stCondLst>
                                  <p:childTnLst>
                                    <p:set>
                                      <p:cBhvr>
                                        <p:cTn id="23" dur="1" fill="hold">
                                          <p:stCondLst>
                                            <p:cond delay="0"/>
                                          </p:stCondLst>
                                        </p:cTn>
                                        <p:tgtEl>
                                          <p:spTgt spid="314"/>
                                        </p:tgtEl>
                                        <p:attrNameLst>
                                          <p:attrName>style.visibility</p:attrName>
                                        </p:attrNameLst>
                                      </p:cBhvr>
                                      <p:to>
                                        <p:strVal val="visible"/>
                                      </p:to>
                                    </p:set>
                                    <p:animEffect transition="in" filter="fade">
                                      <p:cBhvr>
                                        <p:cTn id="24" dur="500"/>
                                        <p:tgtEl>
                                          <p:spTgt spid="314"/>
                                        </p:tgtEl>
                                      </p:cBhvr>
                                    </p:animEffect>
                                  </p:childTnLst>
                                </p:cTn>
                              </p:par>
                              <p:par>
                                <p:cTn id="25" presetID="10" presetClass="entr" presetSubtype="0" fill="hold" nodeType="withEffect">
                                  <p:stCondLst>
                                    <p:cond delay="0"/>
                                  </p:stCondLst>
                                  <p:childTnLst>
                                    <p:set>
                                      <p:cBhvr>
                                        <p:cTn id="26" dur="1" fill="hold">
                                          <p:stCondLst>
                                            <p:cond delay="0"/>
                                          </p:stCondLst>
                                        </p:cTn>
                                        <p:tgtEl>
                                          <p:spTgt spid="312"/>
                                        </p:tgtEl>
                                        <p:attrNameLst>
                                          <p:attrName>style.visibility</p:attrName>
                                        </p:attrNameLst>
                                      </p:cBhvr>
                                      <p:to>
                                        <p:strVal val="visible"/>
                                      </p:to>
                                    </p:set>
                                    <p:animEffect transition="in" filter="fade">
                                      <p:cBhvr>
                                        <p:cTn id="27" dur="500"/>
                                        <p:tgtEl>
                                          <p:spTgt spid="312"/>
                                        </p:tgtEl>
                                      </p:cBhvr>
                                    </p:animEffect>
                                  </p:childTnLst>
                                </p:cTn>
                              </p:par>
                              <p:par>
                                <p:cTn id="28" presetID="10" presetClass="entr" presetSubtype="0" fill="hold" nodeType="withEffect">
                                  <p:stCondLst>
                                    <p:cond delay="0"/>
                                  </p:stCondLst>
                                  <p:childTnLst>
                                    <p:set>
                                      <p:cBhvr>
                                        <p:cTn id="29" dur="1" fill="hold">
                                          <p:stCondLst>
                                            <p:cond delay="0"/>
                                          </p:stCondLst>
                                        </p:cTn>
                                        <p:tgtEl>
                                          <p:spTgt spid="310"/>
                                        </p:tgtEl>
                                        <p:attrNameLst>
                                          <p:attrName>style.visibility</p:attrName>
                                        </p:attrNameLst>
                                      </p:cBhvr>
                                      <p:to>
                                        <p:strVal val="visible"/>
                                      </p:to>
                                    </p:set>
                                    <p:animEffect transition="in" filter="fade">
                                      <p:cBhvr>
                                        <p:cTn id="30" dur="500"/>
                                        <p:tgtEl>
                                          <p:spTgt spid="3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11"/>
                                        </p:tgtEl>
                                        <p:attrNameLst>
                                          <p:attrName>style.visibility</p:attrName>
                                        </p:attrNameLst>
                                      </p:cBhvr>
                                      <p:to>
                                        <p:strVal val="visible"/>
                                      </p:to>
                                    </p:set>
                                    <p:animEffect transition="in" filter="fade">
                                      <p:cBhvr>
                                        <p:cTn id="35" dur="500"/>
                                        <p:tgtEl>
                                          <p:spTgt spid="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19"/>
        <p:cNvGrpSpPr/>
        <p:nvPr/>
      </p:nvGrpSpPr>
      <p:grpSpPr>
        <a:xfrm>
          <a:off x="0" y="0"/>
          <a:ext cx="0" cy="0"/>
          <a:chOff x="0" y="0"/>
          <a:chExt cx="0" cy="0"/>
        </a:xfrm>
      </p:grpSpPr>
      <p:sp>
        <p:nvSpPr>
          <p:cNvPr id="320" name="Google Shape;320;p37"/>
          <p:cNvSpPr txBox="1">
            <a:spLocks noGrp="1"/>
          </p:cNvSpPr>
          <p:nvPr>
            <p:ph type="title"/>
          </p:nvPr>
        </p:nvSpPr>
        <p:spPr>
          <a:xfrm>
            <a:off x="4735773" y="0"/>
            <a:ext cx="3779581" cy="66874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700"/>
              <a:buFont typeface="Quattrocento Sans"/>
              <a:buNone/>
            </a:pPr>
            <a:r>
              <a:rPr lang="en-US" b="1" u="sng">
                <a:solidFill>
                  <a:schemeClr val="dk1"/>
                </a:solidFill>
              </a:rPr>
              <a:t>login.html</a:t>
            </a:r>
            <a:endParaRPr b="1" u="sng">
              <a:solidFill>
                <a:schemeClr val="dk1"/>
              </a:solidFill>
            </a:endParaRPr>
          </a:p>
        </p:txBody>
      </p:sp>
      <p:pic>
        <p:nvPicPr>
          <p:cNvPr id="321" name="Google Shape;321;p37"/>
          <p:cNvPicPr preferRelativeResize="0"/>
          <p:nvPr/>
        </p:nvPicPr>
        <p:blipFill rotWithShape="1">
          <a:blip r:embed="rId3">
            <a:alphaModFix/>
          </a:blip>
          <a:srcRect/>
          <a:stretch/>
        </p:blipFill>
        <p:spPr>
          <a:xfrm>
            <a:off x="291508" y="2156349"/>
            <a:ext cx="4444265" cy="2470244"/>
          </a:xfrm>
          <a:prstGeom prst="rect">
            <a:avLst/>
          </a:prstGeom>
          <a:noFill/>
          <a:ln w="9525" cap="flat" cmpd="sng">
            <a:solidFill>
              <a:srgbClr val="A5A5A5"/>
            </a:solidFill>
            <a:prstDash val="solid"/>
            <a:round/>
            <a:headEnd type="none" w="sm" len="sm"/>
            <a:tailEnd type="none" w="sm" len="sm"/>
          </a:ln>
          <a:effectLst>
            <a:outerShdw blurRad="63500" sx="102000" sy="102000" algn="ctr" rotWithShape="0">
              <a:srgbClr val="000000">
                <a:alpha val="40000"/>
              </a:srgbClr>
            </a:outerShdw>
          </a:effectLst>
        </p:spPr>
      </p:pic>
      <p:sp>
        <p:nvSpPr>
          <p:cNvPr id="322" name="Google Shape;322;p37"/>
          <p:cNvSpPr txBox="1">
            <a:spLocks noGrp="1"/>
          </p:cNvSpPr>
          <p:nvPr>
            <p:ph type="body" idx="1"/>
          </p:nvPr>
        </p:nvSpPr>
        <p:spPr>
          <a:xfrm>
            <a:off x="4832165" y="1084205"/>
            <a:ext cx="4161709" cy="5501635"/>
          </a:xfrm>
          <a:prstGeom prst="rect">
            <a:avLst/>
          </a:prstGeom>
          <a:noFill/>
          <a:ln w="9525" cap="flat" cmpd="sng">
            <a:solidFill>
              <a:srgbClr val="385623"/>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700"/>
              <a:buNone/>
            </a:pPr>
            <a:r>
              <a:rPr lang="en-US" sz="700" dirty="0">
                <a:solidFill>
                  <a:schemeClr val="dk1"/>
                </a:solidFill>
              </a:rPr>
              <a:t>&lt;html&gt;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&lt;body&gt;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&lt;body&gt;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&lt;form action="servlet1" method="post"&gt; </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&lt;center&gt;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&lt;</a:t>
            </a:r>
            <a:r>
              <a:rPr lang="en-US" sz="700" dirty="0" err="1">
                <a:solidFill>
                  <a:schemeClr val="dk1"/>
                </a:solidFill>
              </a:rPr>
              <a:t>hr</a:t>
            </a:r>
            <a:r>
              <a:rPr lang="en-US" sz="700" dirty="0">
                <a:solidFill>
                  <a:schemeClr val="dk1"/>
                </a:solidFill>
              </a:rPr>
              <a:t>&gt;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&lt;h1&gt; Welcome to School of Computer Science! &lt;/h1&gt;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&lt;</a:t>
            </a:r>
            <a:r>
              <a:rPr lang="en-US" sz="700" dirty="0" err="1">
                <a:solidFill>
                  <a:schemeClr val="dk1"/>
                </a:solidFill>
              </a:rPr>
              <a:t>hr</a:t>
            </a:r>
            <a:r>
              <a:rPr lang="en-US" sz="700" dirty="0">
                <a:solidFill>
                  <a:schemeClr val="dk1"/>
                </a:solidFill>
              </a:rPr>
              <a:t>&gt;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&lt;h3&gt; Please Login&lt;/h3&gt;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 </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&lt;table width="445" height="150" border="1" </a:t>
            </a:r>
            <a:r>
              <a:rPr lang="en-US" sz="700" dirty="0" err="1">
                <a:solidFill>
                  <a:schemeClr val="dk1"/>
                </a:solidFill>
              </a:rPr>
              <a:t>bgcolor</a:t>
            </a:r>
            <a:r>
              <a:rPr lang="en-US" sz="700" dirty="0">
                <a:solidFill>
                  <a:schemeClr val="dk1"/>
                </a:solidFill>
              </a:rPr>
              <a:t>="gray"&gt;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	&lt;tr&gt;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	        &lt;</a:t>
            </a:r>
            <a:r>
              <a:rPr lang="en-US" sz="700" dirty="0" err="1">
                <a:solidFill>
                  <a:schemeClr val="dk1"/>
                </a:solidFill>
              </a:rPr>
              <a:t>th</a:t>
            </a:r>
            <a:r>
              <a:rPr lang="en-US" sz="700" dirty="0">
                <a:solidFill>
                  <a:schemeClr val="dk1"/>
                </a:solidFill>
              </a:rPr>
              <a:t> height="40"&gt;Enter your username&lt;/</a:t>
            </a:r>
            <a:r>
              <a:rPr lang="en-US" sz="700" dirty="0" err="1">
                <a:solidFill>
                  <a:schemeClr val="dk1"/>
                </a:solidFill>
              </a:rPr>
              <a:t>th</a:t>
            </a:r>
            <a:r>
              <a:rPr lang="en-US" sz="700" dirty="0">
                <a:solidFill>
                  <a:schemeClr val="dk1"/>
                </a:solidFill>
              </a:rPr>
              <a:t>&gt;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	                &lt;td&gt;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	                       &lt;input type="text" /&gt;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	                &lt;/td&gt;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	&lt;/tr&gt;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	&lt;tr&gt;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	        &lt;</a:t>
            </a:r>
            <a:r>
              <a:rPr lang="en-US" sz="700" dirty="0" err="1">
                <a:solidFill>
                  <a:schemeClr val="dk1"/>
                </a:solidFill>
              </a:rPr>
              <a:t>th</a:t>
            </a:r>
            <a:r>
              <a:rPr lang="en-US" sz="700" dirty="0">
                <a:solidFill>
                  <a:schemeClr val="dk1"/>
                </a:solidFill>
              </a:rPr>
              <a:t> height="40"&gt;Enter your </a:t>
            </a:r>
            <a:r>
              <a:rPr lang="en-US" sz="700" dirty="0" err="1">
                <a:solidFill>
                  <a:schemeClr val="dk1"/>
                </a:solidFill>
              </a:rPr>
              <a:t>passowrd</a:t>
            </a:r>
            <a:r>
              <a:rPr lang="en-US" sz="700" dirty="0">
                <a:solidFill>
                  <a:schemeClr val="dk1"/>
                </a:solidFill>
              </a:rPr>
              <a:t>&lt;/</a:t>
            </a:r>
            <a:r>
              <a:rPr lang="en-US" sz="700" dirty="0" err="1">
                <a:solidFill>
                  <a:schemeClr val="dk1"/>
                </a:solidFill>
              </a:rPr>
              <a:t>th</a:t>
            </a:r>
            <a:r>
              <a:rPr lang="en-US" sz="700" dirty="0">
                <a:solidFill>
                  <a:schemeClr val="dk1"/>
                </a:solidFill>
              </a:rPr>
              <a:t>&gt;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	                 &lt;td&gt;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	                         &lt;input type="password"/&gt;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	                 &lt;/td&gt;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	        &lt;/tr&gt;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	&lt;tr&gt;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  	          &lt;</a:t>
            </a:r>
            <a:r>
              <a:rPr lang="en-US" sz="700" dirty="0" err="1">
                <a:solidFill>
                  <a:schemeClr val="dk1"/>
                </a:solidFill>
              </a:rPr>
              <a:t>th</a:t>
            </a:r>
            <a:r>
              <a:rPr lang="en-US" sz="700" dirty="0">
                <a:solidFill>
                  <a:schemeClr val="dk1"/>
                </a:solidFill>
              </a:rPr>
              <a:t> height="40" </a:t>
            </a:r>
            <a:r>
              <a:rPr lang="en-US" sz="700" dirty="0" err="1">
                <a:solidFill>
                  <a:schemeClr val="dk1"/>
                </a:solidFill>
              </a:rPr>
              <a:t>colspan</a:t>
            </a:r>
            <a:r>
              <a:rPr lang="en-US" sz="700" dirty="0">
                <a:solidFill>
                  <a:schemeClr val="dk1"/>
                </a:solidFill>
              </a:rPr>
              <a:t>="2"&gt;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	                        &lt;input type="submit" value="Login"/&gt;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	           &lt;/</a:t>
            </a:r>
            <a:r>
              <a:rPr lang="en-US" sz="700" dirty="0" err="1">
                <a:solidFill>
                  <a:schemeClr val="dk1"/>
                </a:solidFill>
              </a:rPr>
              <a:t>th</a:t>
            </a:r>
            <a:r>
              <a:rPr lang="en-US" sz="700" dirty="0">
                <a:solidFill>
                  <a:schemeClr val="dk1"/>
                </a:solidFill>
              </a:rPr>
              <a:t>&gt;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	&lt;/tr&gt;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&lt;/table&gt;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&lt;/center&gt;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&lt;/form&gt;</a:t>
            </a:r>
            <a:endParaRPr dirty="0"/>
          </a:p>
          <a:p>
            <a:pPr marL="0" lvl="0" indent="0" algn="just" rtl="0">
              <a:lnSpc>
                <a:spcPct val="150000"/>
              </a:lnSpc>
              <a:spcBef>
                <a:spcPts val="0"/>
              </a:spcBef>
              <a:spcAft>
                <a:spcPts val="0"/>
              </a:spcAft>
              <a:buClr>
                <a:schemeClr val="dk1"/>
              </a:buClr>
              <a:buSzPts val="700"/>
              <a:buNone/>
            </a:pPr>
            <a:r>
              <a:rPr lang="en-US" sz="700" dirty="0">
                <a:solidFill>
                  <a:schemeClr val="dk1"/>
                </a:solidFill>
              </a:rPr>
              <a:t>&lt;/body&gt;  &lt;/html&gt;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26"/>
        <p:cNvGrpSpPr/>
        <p:nvPr/>
      </p:nvGrpSpPr>
      <p:grpSpPr>
        <a:xfrm>
          <a:off x="0" y="0"/>
          <a:ext cx="0" cy="0"/>
          <a:chOff x="0" y="0"/>
          <a:chExt cx="0" cy="0"/>
        </a:xfrm>
      </p:grpSpPr>
      <p:sp>
        <p:nvSpPr>
          <p:cNvPr id="327" name="Google Shape;327;p38"/>
          <p:cNvSpPr txBox="1">
            <a:spLocks noGrp="1"/>
          </p:cNvSpPr>
          <p:nvPr>
            <p:ph type="title"/>
          </p:nvPr>
        </p:nvSpPr>
        <p:spPr>
          <a:xfrm>
            <a:off x="6974006" y="0"/>
            <a:ext cx="2169994" cy="66874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700"/>
              <a:buFont typeface="Quattrocento Sans"/>
              <a:buNone/>
            </a:pPr>
            <a:r>
              <a:rPr lang="en-US" b="1" u="sng">
                <a:solidFill>
                  <a:schemeClr val="dk1"/>
                </a:solidFill>
              </a:rPr>
              <a:t>Validate.java</a:t>
            </a:r>
            <a:endParaRPr b="1" u="sng">
              <a:solidFill>
                <a:schemeClr val="dk1"/>
              </a:solidFill>
            </a:endParaRPr>
          </a:p>
        </p:txBody>
      </p:sp>
      <p:sp>
        <p:nvSpPr>
          <p:cNvPr id="328" name="Google Shape;328;p38"/>
          <p:cNvSpPr txBox="1">
            <a:spLocks noGrp="1"/>
          </p:cNvSpPr>
          <p:nvPr>
            <p:ph type="body" idx="1"/>
          </p:nvPr>
        </p:nvSpPr>
        <p:spPr>
          <a:xfrm>
            <a:off x="0" y="116006"/>
            <a:ext cx="8651823" cy="6401592"/>
          </a:xfrm>
          <a:prstGeom prst="rect">
            <a:avLst/>
          </a:prstGeom>
          <a:noFill/>
          <a:ln w="9525" cap="flat" cmpd="sng">
            <a:solidFill>
              <a:srgbClr val="385623"/>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200"/>
              <a:buNone/>
            </a:pPr>
            <a:r>
              <a:rPr lang="en-US" dirty="0">
                <a:solidFill>
                  <a:schemeClr val="dk1"/>
                </a:solidFill>
              </a:rPr>
              <a:t>import java.io.*;  </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import </a:t>
            </a:r>
            <a:r>
              <a:rPr lang="en-US" dirty="0" err="1">
                <a:solidFill>
                  <a:schemeClr val="dk1"/>
                </a:solidFill>
              </a:rPr>
              <a:t>javax.servlet</a:t>
            </a:r>
            <a:r>
              <a:rPr lang="en-US" dirty="0">
                <a:solidFill>
                  <a:schemeClr val="dk1"/>
                </a:solidFill>
              </a:rPr>
              <a:t>.*;  </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import </a:t>
            </a:r>
            <a:r>
              <a:rPr lang="en-US" dirty="0" err="1">
                <a:solidFill>
                  <a:schemeClr val="dk1"/>
                </a:solidFill>
              </a:rPr>
              <a:t>javax.servlet.http</a:t>
            </a:r>
            <a:r>
              <a:rPr lang="en-US" dirty="0">
                <a:solidFill>
                  <a:schemeClr val="dk1"/>
                </a:solidFill>
              </a:rPr>
              <a:t>.*;  </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import </a:t>
            </a:r>
            <a:r>
              <a:rPr lang="en-US" dirty="0" err="1">
                <a:solidFill>
                  <a:schemeClr val="dk1"/>
                </a:solidFill>
              </a:rPr>
              <a:t>javax.servlet.annotation.WebServlet</a:t>
            </a:r>
            <a:r>
              <a:rPr lang="en-US" dirty="0">
                <a:solidFill>
                  <a:schemeClr val="dk1"/>
                </a:solidFill>
              </a:rPr>
              <a:t>;</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  </a:t>
            </a:r>
            <a:endParaRPr dirty="0"/>
          </a:p>
          <a:p>
            <a:pPr marL="0" lvl="0" indent="0" algn="just" rtl="0">
              <a:lnSpc>
                <a:spcPct val="100000"/>
              </a:lnSpc>
              <a:spcBef>
                <a:spcPts val="0"/>
              </a:spcBef>
              <a:spcAft>
                <a:spcPts val="0"/>
              </a:spcAft>
              <a:buClr>
                <a:srgbClr val="2E75B5"/>
              </a:buClr>
              <a:buSzPts val="1200"/>
              <a:buNone/>
            </a:pPr>
            <a:r>
              <a:rPr lang="en-US" b="1" dirty="0">
                <a:solidFill>
                  <a:srgbClr val="2E75B5"/>
                </a:solidFill>
              </a:rPr>
              <a:t>@WebServlet(name = "welcome", </a:t>
            </a:r>
            <a:r>
              <a:rPr lang="en-US" b="1" dirty="0" err="1">
                <a:solidFill>
                  <a:srgbClr val="2E75B5"/>
                </a:solidFill>
              </a:rPr>
              <a:t>urlPatterns</a:t>
            </a:r>
            <a:r>
              <a:rPr lang="en-US" b="1" dirty="0">
                <a:solidFill>
                  <a:srgbClr val="2E75B5"/>
                </a:solidFill>
              </a:rPr>
              <a:t> = {"/Welcome"})  </a:t>
            </a:r>
            <a:endParaRPr dirty="0"/>
          </a:p>
          <a:p>
            <a:pPr marL="0" lvl="0" indent="0" algn="just" rtl="0">
              <a:lnSpc>
                <a:spcPct val="100000"/>
              </a:lnSpc>
              <a:spcBef>
                <a:spcPts val="0"/>
              </a:spcBef>
              <a:spcAft>
                <a:spcPts val="0"/>
              </a:spcAft>
              <a:buClr>
                <a:srgbClr val="7F7F7F"/>
              </a:buClr>
              <a:buSzPts val="1200"/>
              <a:buNone/>
            </a:pPr>
            <a:endParaRPr dirty="0">
              <a:solidFill>
                <a:schemeClr val="dk1"/>
              </a:solidFill>
            </a:endParaRPr>
          </a:p>
          <a:p>
            <a:pPr marL="0" lvl="0" indent="0" algn="just" rtl="0">
              <a:lnSpc>
                <a:spcPct val="100000"/>
              </a:lnSpc>
              <a:spcBef>
                <a:spcPts val="0"/>
              </a:spcBef>
              <a:spcAft>
                <a:spcPts val="0"/>
              </a:spcAft>
              <a:buClr>
                <a:schemeClr val="dk1"/>
              </a:buClr>
              <a:buSzPts val="1200"/>
              <a:buNone/>
            </a:pPr>
            <a:r>
              <a:rPr lang="en-US" dirty="0">
                <a:solidFill>
                  <a:schemeClr val="dk1"/>
                </a:solidFill>
              </a:rPr>
              <a:t>public class Validate extends </a:t>
            </a:r>
            <a:r>
              <a:rPr lang="en-US" dirty="0" err="1">
                <a:solidFill>
                  <a:schemeClr val="dk1"/>
                </a:solidFill>
              </a:rPr>
              <a:t>HttpServlet</a:t>
            </a:r>
            <a:r>
              <a:rPr lang="en-US" dirty="0">
                <a:solidFill>
                  <a:schemeClr val="dk1"/>
                </a:solidFill>
              </a:rPr>
              <a:t> {  </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  </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public void </a:t>
            </a:r>
            <a:r>
              <a:rPr lang="en-US" dirty="0" err="1">
                <a:solidFill>
                  <a:schemeClr val="dk1"/>
                </a:solidFill>
              </a:rPr>
              <a:t>doPost</a:t>
            </a:r>
            <a:r>
              <a:rPr lang="en-US" dirty="0">
                <a:solidFill>
                  <a:schemeClr val="dk1"/>
                </a:solidFill>
              </a:rPr>
              <a:t>(</a:t>
            </a:r>
            <a:r>
              <a:rPr lang="en-US" dirty="0" err="1">
                <a:solidFill>
                  <a:schemeClr val="dk1"/>
                </a:solidFill>
              </a:rPr>
              <a:t>HttpServletRequest</a:t>
            </a:r>
            <a:r>
              <a:rPr lang="en-US" dirty="0">
                <a:solidFill>
                  <a:schemeClr val="dk1"/>
                </a:solidFill>
              </a:rPr>
              <a:t> request, </a:t>
            </a:r>
            <a:r>
              <a:rPr lang="en-US" dirty="0" err="1">
                <a:solidFill>
                  <a:schemeClr val="dk1"/>
                </a:solidFill>
              </a:rPr>
              <a:t>HttpServletResponse</a:t>
            </a:r>
            <a:r>
              <a:rPr lang="en-US" dirty="0">
                <a:solidFill>
                  <a:schemeClr val="dk1"/>
                </a:solidFill>
              </a:rPr>
              <a:t> response)  </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        throws </a:t>
            </a:r>
            <a:r>
              <a:rPr lang="en-US" dirty="0" err="1">
                <a:solidFill>
                  <a:schemeClr val="dk1"/>
                </a:solidFill>
              </a:rPr>
              <a:t>ServletException</a:t>
            </a:r>
            <a:r>
              <a:rPr lang="en-US" dirty="0">
                <a:solidFill>
                  <a:schemeClr val="dk1"/>
                </a:solidFill>
              </a:rPr>
              <a:t>, </a:t>
            </a:r>
            <a:r>
              <a:rPr lang="en-US" dirty="0" err="1">
                <a:solidFill>
                  <a:schemeClr val="dk1"/>
                </a:solidFill>
              </a:rPr>
              <a:t>IOException</a:t>
            </a:r>
            <a:r>
              <a:rPr lang="en-US" dirty="0">
                <a:solidFill>
                  <a:schemeClr val="dk1"/>
                </a:solidFill>
              </a:rPr>
              <a:t> </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  </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  </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    </a:t>
            </a:r>
            <a:r>
              <a:rPr lang="en-US" dirty="0" err="1">
                <a:solidFill>
                  <a:schemeClr val="dk1"/>
                </a:solidFill>
              </a:rPr>
              <a:t>response.setContentType</a:t>
            </a:r>
            <a:r>
              <a:rPr lang="en-US" dirty="0">
                <a:solidFill>
                  <a:schemeClr val="dk1"/>
                </a:solidFill>
              </a:rPr>
              <a:t>("text/html");  </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    </a:t>
            </a:r>
            <a:r>
              <a:rPr lang="en-US" dirty="0" err="1">
                <a:solidFill>
                  <a:schemeClr val="dk1"/>
                </a:solidFill>
              </a:rPr>
              <a:t>PrintWriter</a:t>
            </a:r>
            <a:r>
              <a:rPr lang="en-US" dirty="0">
                <a:solidFill>
                  <a:schemeClr val="dk1"/>
                </a:solidFill>
              </a:rPr>
              <a:t> out = </a:t>
            </a:r>
            <a:r>
              <a:rPr lang="en-US" dirty="0" err="1">
                <a:solidFill>
                  <a:schemeClr val="dk1"/>
                </a:solidFill>
              </a:rPr>
              <a:t>response.getWriter</a:t>
            </a:r>
            <a:r>
              <a:rPr lang="en-US" dirty="0">
                <a:solidFill>
                  <a:schemeClr val="dk1"/>
                </a:solidFill>
              </a:rPr>
              <a:t>();  </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          </a:t>
            </a:r>
            <a:endParaRPr dirty="0"/>
          </a:p>
          <a:p>
            <a:pPr marL="0" lvl="0" indent="0" algn="just" rtl="0">
              <a:lnSpc>
                <a:spcPct val="100000"/>
              </a:lnSpc>
              <a:spcBef>
                <a:spcPts val="0"/>
              </a:spcBef>
              <a:spcAft>
                <a:spcPts val="0"/>
              </a:spcAft>
              <a:buClr>
                <a:srgbClr val="C00000"/>
              </a:buClr>
              <a:buSzPts val="1200"/>
              <a:buNone/>
            </a:pPr>
            <a:r>
              <a:rPr lang="en-US" dirty="0">
                <a:solidFill>
                  <a:srgbClr val="C00000"/>
                </a:solidFill>
              </a:rPr>
              <a:t>    </a:t>
            </a:r>
            <a:r>
              <a:rPr lang="en-US" sz="1400" dirty="0">
                <a:solidFill>
                  <a:srgbClr val="C00000"/>
                </a:solidFill>
              </a:rPr>
              <a:t>String username=</a:t>
            </a:r>
            <a:r>
              <a:rPr lang="en-US" sz="1400" dirty="0" err="1">
                <a:solidFill>
                  <a:srgbClr val="C00000"/>
                </a:solidFill>
              </a:rPr>
              <a:t>request.getParameter</a:t>
            </a:r>
            <a:r>
              <a:rPr lang="en-US" sz="1400" dirty="0">
                <a:solidFill>
                  <a:srgbClr val="C00000"/>
                </a:solidFill>
              </a:rPr>
              <a:t>("</a:t>
            </a:r>
            <a:r>
              <a:rPr lang="en-US" sz="1400" dirty="0" err="1">
                <a:solidFill>
                  <a:srgbClr val="C00000"/>
                </a:solidFill>
              </a:rPr>
              <a:t>uname</a:t>
            </a:r>
            <a:r>
              <a:rPr lang="en-US" sz="1400" dirty="0">
                <a:solidFill>
                  <a:srgbClr val="C00000"/>
                </a:solidFill>
              </a:rPr>
              <a:t>");  </a:t>
            </a:r>
            <a:endParaRPr dirty="0"/>
          </a:p>
          <a:p>
            <a:pPr marL="0" lvl="0" indent="0" algn="just" rtl="0">
              <a:lnSpc>
                <a:spcPct val="100000"/>
              </a:lnSpc>
              <a:spcBef>
                <a:spcPts val="0"/>
              </a:spcBef>
              <a:spcAft>
                <a:spcPts val="0"/>
              </a:spcAft>
              <a:buClr>
                <a:srgbClr val="C00000"/>
              </a:buClr>
              <a:buSzPts val="1400"/>
              <a:buNone/>
            </a:pPr>
            <a:r>
              <a:rPr lang="en-US" sz="1400" dirty="0">
                <a:solidFill>
                  <a:srgbClr val="C00000"/>
                </a:solidFill>
              </a:rPr>
              <a:t>    String password=</a:t>
            </a:r>
            <a:r>
              <a:rPr lang="en-US" sz="1400" dirty="0" err="1">
                <a:solidFill>
                  <a:srgbClr val="C00000"/>
                </a:solidFill>
              </a:rPr>
              <a:t>request.getParameter</a:t>
            </a:r>
            <a:r>
              <a:rPr lang="en-US" sz="1400" dirty="0">
                <a:solidFill>
                  <a:srgbClr val="C00000"/>
                </a:solidFill>
              </a:rPr>
              <a:t>("</a:t>
            </a:r>
            <a:r>
              <a:rPr lang="en-US" sz="1400" dirty="0" err="1">
                <a:solidFill>
                  <a:srgbClr val="C00000"/>
                </a:solidFill>
              </a:rPr>
              <a:t>pwd</a:t>
            </a:r>
            <a:r>
              <a:rPr lang="en-US" sz="1400" dirty="0">
                <a:solidFill>
                  <a:srgbClr val="C00000"/>
                </a:solidFill>
              </a:rPr>
              <a:t>");  </a:t>
            </a:r>
            <a:endParaRPr dirty="0"/>
          </a:p>
          <a:p>
            <a:pPr marL="0" lvl="0" indent="0" algn="just" rtl="0">
              <a:lnSpc>
                <a:spcPct val="100000"/>
              </a:lnSpc>
              <a:spcBef>
                <a:spcPts val="0"/>
              </a:spcBef>
              <a:spcAft>
                <a:spcPts val="0"/>
              </a:spcAft>
              <a:buClr>
                <a:srgbClr val="C00000"/>
              </a:buClr>
              <a:buSzPts val="1400"/>
              <a:buNone/>
            </a:pPr>
            <a:r>
              <a:rPr lang="en-US" sz="1400" dirty="0">
                <a:solidFill>
                  <a:srgbClr val="C00000"/>
                </a:solidFill>
              </a:rPr>
              <a:t>          </a:t>
            </a:r>
            <a:endParaRPr dirty="0"/>
          </a:p>
          <a:p>
            <a:pPr marL="0" lvl="0" indent="0" algn="just" rtl="0">
              <a:lnSpc>
                <a:spcPct val="100000"/>
              </a:lnSpc>
              <a:spcBef>
                <a:spcPts val="0"/>
              </a:spcBef>
              <a:spcAft>
                <a:spcPts val="0"/>
              </a:spcAft>
              <a:buClr>
                <a:srgbClr val="C00000"/>
              </a:buClr>
              <a:buSzPts val="1400"/>
              <a:buNone/>
            </a:pPr>
            <a:r>
              <a:rPr lang="en-US" sz="1400" dirty="0">
                <a:solidFill>
                  <a:srgbClr val="C00000"/>
                </a:solidFill>
              </a:rPr>
              <a:t>    if(</a:t>
            </a:r>
            <a:r>
              <a:rPr lang="en-US" sz="1400" dirty="0" err="1">
                <a:solidFill>
                  <a:srgbClr val="C00000"/>
                </a:solidFill>
              </a:rPr>
              <a:t>username.equals</a:t>
            </a:r>
            <a:r>
              <a:rPr lang="en-US" sz="1400" dirty="0">
                <a:solidFill>
                  <a:srgbClr val="C00000"/>
                </a:solidFill>
              </a:rPr>
              <a:t>("admin") &amp;&amp; </a:t>
            </a:r>
            <a:r>
              <a:rPr lang="en-US" sz="1400" dirty="0" err="1">
                <a:solidFill>
                  <a:srgbClr val="C00000"/>
                </a:solidFill>
              </a:rPr>
              <a:t>password.equals</a:t>
            </a:r>
            <a:r>
              <a:rPr lang="en-US" sz="1400" dirty="0">
                <a:solidFill>
                  <a:srgbClr val="C00000"/>
                </a:solidFill>
              </a:rPr>
              <a:t>("123"))</a:t>
            </a:r>
            <a:endParaRPr dirty="0"/>
          </a:p>
          <a:p>
            <a:pPr marL="0" lvl="0" indent="0" algn="just" rtl="0">
              <a:lnSpc>
                <a:spcPct val="100000"/>
              </a:lnSpc>
              <a:spcBef>
                <a:spcPts val="0"/>
              </a:spcBef>
              <a:spcAft>
                <a:spcPts val="0"/>
              </a:spcAft>
              <a:buClr>
                <a:srgbClr val="C00000"/>
              </a:buClr>
              <a:buSzPts val="1400"/>
              <a:buNone/>
            </a:pPr>
            <a:r>
              <a:rPr lang="en-US" sz="1400" dirty="0">
                <a:solidFill>
                  <a:srgbClr val="C00000"/>
                </a:solidFill>
              </a:rPr>
              <a:t>	{  </a:t>
            </a:r>
            <a:endParaRPr dirty="0"/>
          </a:p>
          <a:p>
            <a:pPr marL="0" lvl="0" indent="0" algn="just" rtl="0">
              <a:lnSpc>
                <a:spcPct val="100000"/>
              </a:lnSpc>
              <a:spcBef>
                <a:spcPts val="0"/>
              </a:spcBef>
              <a:spcAft>
                <a:spcPts val="0"/>
              </a:spcAft>
              <a:buClr>
                <a:srgbClr val="C00000"/>
              </a:buClr>
              <a:buSzPts val="1400"/>
              <a:buNone/>
            </a:pPr>
            <a:r>
              <a:rPr lang="en-US" sz="1400" dirty="0">
                <a:solidFill>
                  <a:srgbClr val="C00000"/>
                </a:solidFill>
              </a:rPr>
              <a:t>        </a:t>
            </a:r>
            <a:r>
              <a:rPr lang="en-US" sz="1400" dirty="0" err="1">
                <a:solidFill>
                  <a:srgbClr val="C00000"/>
                </a:solidFill>
              </a:rPr>
              <a:t>RequestDispatcher</a:t>
            </a:r>
            <a:r>
              <a:rPr lang="en-US" sz="1400" dirty="0">
                <a:solidFill>
                  <a:srgbClr val="C00000"/>
                </a:solidFill>
              </a:rPr>
              <a:t> </a:t>
            </a:r>
            <a:r>
              <a:rPr lang="en-US" sz="1400" dirty="0" err="1">
                <a:solidFill>
                  <a:srgbClr val="C00000"/>
                </a:solidFill>
              </a:rPr>
              <a:t>rd</a:t>
            </a:r>
            <a:r>
              <a:rPr lang="en-US" sz="1400" dirty="0">
                <a:solidFill>
                  <a:srgbClr val="C00000"/>
                </a:solidFill>
              </a:rPr>
              <a:t>=</a:t>
            </a:r>
            <a:r>
              <a:rPr lang="en-US" sz="1400" dirty="0" err="1">
                <a:solidFill>
                  <a:srgbClr val="C00000"/>
                </a:solidFill>
              </a:rPr>
              <a:t>request.getRequestDispatcher</a:t>
            </a:r>
            <a:r>
              <a:rPr lang="en-US" sz="1400" dirty="0">
                <a:solidFill>
                  <a:srgbClr val="C00000"/>
                </a:solidFill>
              </a:rPr>
              <a:t>("Welcome");  </a:t>
            </a:r>
            <a:endParaRPr dirty="0"/>
          </a:p>
          <a:p>
            <a:pPr marL="0" lvl="0" indent="0" algn="just" rtl="0">
              <a:lnSpc>
                <a:spcPct val="100000"/>
              </a:lnSpc>
              <a:spcBef>
                <a:spcPts val="0"/>
              </a:spcBef>
              <a:spcAft>
                <a:spcPts val="0"/>
              </a:spcAft>
              <a:buClr>
                <a:srgbClr val="C00000"/>
              </a:buClr>
              <a:buSzPts val="1400"/>
              <a:buNone/>
            </a:pPr>
            <a:r>
              <a:rPr lang="en-US" sz="1400" dirty="0">
                <a:solidFill>
                  <a:srgbClr val="C00000"/>
                </a:solidFill>
              </a:rPr>
              <a:t>      </a:t>
            </a:r>
            <a:endParaRPr dirty="0"/>
          </a:p>
          <a:p>
            <a:pPr marL="0" lvl="0" indent="0" algn="just" rtl="0">
              <a:lnSpc>
                <a:spcPct val="100000"/>
              </a:lnSpc>
              <a:spcBef>
                <a:spcPts val="0"/>
              </a:spcBef>
              <a:spcAft>
                <a:spcPts val="0"/>
              </a:spcAft>
              <a:buClr>
                <a:srgbClr val="C00000"/>
              </a:buClr>
              <a:buSzPts val="1400"/>
              <a:buNone/>
            </a:pPr>
            <a:r>
              <a:rPr lang="en-US" sz="1400" dirty="0">
                <a:solidFill>
                  <a:srgbClr val="C00000"/>
                </a:solidFill>
              </a:rPr>
              <a:t>		</a:t>
            </a:r>
            <a:r>
              <a:rPr lang="en-US" sz="1400" dirty="0" err="1">
                <a:solidFill>
                  <a:srgbClr val="C00000"/>
                </a:solidFill>
              </a:rPr>
              <a:t>rd.forward</a:t>
            </a:r>
            <a:r>
              <a:rPr lang="en-US" sz="1400" dirty="0">
                <a:solidFill>
                  <a:srgbClr val="C00000"/>
                </a:solidFill>
              </a:rPr>
              <a:t>(request, response);  </a:t>
            </a:r>
            <a:endParaRPr dirty="0"/>
          </a:p>
          <a:p>
            <a:pPr marL="0" lvl="0" indent="0" algn="just" rtl="0">
              <a:lnSpc>
                <a:spcPct val="100000"/>
              </a:lnSpc>
              <a:spcBef>
                <a:spcPts val="0"/>
              </a:spcBef>
              <a:spcAft>
                <a:spcPts val="0"/>
              </a:spcAft>
              <a:buClr>
                <a:srgbClr val="C00000"/>
              </a:buClr>
              <a:buSzPts val="1200"/>
              <a:buNone/>
            </a:pPr>
            <a:r>
              <a:rPr lang="en-US" dirty="0">
                <a:solidFill>
                  <a:srgbClr val="C00000"/>
                </a:solidFill>
              </a:rPr>
              <a:t>    }  </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    else{  </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        </a:t>
            </a:r>
            <a:r>
              <a:rPr lang="en-US" dirty="0" err="1">
                <a:solidFill>
                  <a:schemeClr val="dk1"/>
                </a:solidFill>
              </a:rPr>
              <a:t>out.print</a:t>
            </a:r>
            <a:r>
              <a:rPr lang="en-US" dirty="0">
                <a:solidFill>
                  <a:schemeClr val="dk1"/>
                </a:solidFill>
              </a:rPr>
              <a:t>("Sorry </a:t>
            </a:r>
            <a:r>
              <a:rPr lang="en-US" dirty="0" err="1">
                <a:solidFill>
                  <a:schemeClr val="dk1"/>
                </a:solidFill>
              </a:rPr>
              <a:t>UserName</a:t>
            </a:r>
            <a:r>
              <a:rPr lang="en-US" dirty="0">
                <a:solidFill>
                  <a:schemeClr val="dk1"/>
                </a:solidFill>
              </a:rPr>
              <a:t> or Password Incorrect... Please try again..!");  </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        </a:t>
            </a:r>
            <a:r>
              <a:rPr lang="en-US" sz="1400" dirty="0" err="1">
                <a:solidFill>
                  <a:srgbClr val="00B050"/>
                </a:solidFill>
              </a:rPr>
              <a:t>RequestDispatcher</a:t>
            </a:r>
            <a:r>
              <a:rPr lang="en-US" sz="1400" dirty="0">
                <a:solidFill>
                  <a:srgbClr val="00B050"/>
                </a:solidFill>
              </a:rPr>
              <a:t> </a:t>
            </a:r>
            <a:r>
              <a:rPr lang="en-US" sz="1400" dirty="0" err="1">
                <a:solidFill>
                  <a:srgbClr val="00B050"/>
                </a:solidFill>
              </a:rPr>
              <a:t>rd</a:t>
            </a:r>
            <a:r>
              <a:rPr lang="en-US" sz="1400" dirty="0">
                <a:solidFill>
                  <a:srgbClr val="00B050"/>
                </a:solidFill>
              </a:rPr>
              <a:t>=</a:t>
            </a:r>
            <a:r>
              <a:rPr lang="en-US" sz="1400" dirty="0" err="1">
                <a:solidFill>
                  <a:srgbClr val="00B050"/>
                </a:solidFill>
              </a:rPr>
              <a:t>request.getRequestDispatcher</a:t>
            </a:r>
            <a:r>
              <a:rPr lang="en-US" sz="1400" dirty="0">
                <a:solidFill>
                  <a:srgbClr val="00B050"/>
                </a:solidFill>
              </a:rPr>
              <a:t>("/index.html");  </a:t>
            </a:r>
            <a:endParaRPr dirty="0"/>
          </a:p>
          <a:p>
            <a:pPr marL="0" lvl="0" indent="0" algn="just" rtl="0">
              <a:lnSpc>
                <a:spcPct val="100000"/>
              </a:lnSpc>
              <a:spcBef>
                <a:spcPts val="0"/>
              </a:spcBef>
              <a:spcAft>
                <a:spcPts val="0"/>
              </a:spcAft>
              <a:buClr>
                <a:srgbClr val="00B050"/>
              </a:buClr>
              <a:buSzPts val="1400"/>
              <a:buNone/>
            </a:pPr>
            <a:r>
              <a:rPr lang="en-US" sz="1400" dirty="0">
                <a:solidFill>
                  <a:srgbClr val="00B050"/>
                </a:solidFill>
              </a:rPr>
              <a:t>        </a:t>
            </a:r>
            <a:r>
              <a:rPr lang="en-US" sz="1400" dirty="0" err="1">
                <a:solidFill>
                  <a:srgbClr val="00B050"/>
                </a:solidFill>
              </a:rPr>
              <a:t>rd.include</a:t>
            </a:r>
            <a:r>
              <a:rPr lang="en-US" sz="1400" dirty="0">
                <a:solidFill>
                  <a:srgbClr val="00B050"/>
                </a:solidFill>
              </a:rPr>
              <a:t>(request, response)</a:t>
            </a:r>
            <a:r>
              <a:rPr lang="en-US" dirty="0">
                <a:solidFill>
                  <a:schemeClr val="dk1"/>
                </a:solidFill>
              </a:rPr>
              <a:t>;  </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                      </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        }  </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    }  </a:t>
            </a:r>
            <a:endParaRPr dirty="0"/>
          </a:p>
          <a:p>
            <a:pPr marL="0" lvl="0" indent="0" algn="just" rtl="0">
              <a:lnSpc>
                <a:spcPct val="100000"/>
              </a:lnSpc>
              <a:spcBef>
                <a:spcPts val="0"/>
              </a:spcBef>
              <a:spcAft>
                <a:spcPts val="0"/>
              </a:spcAft>
              <a:buClr>
                <a:schemeClr val="dk1"/>
              </a:buClr>
              <a:buSzPts val="1200"/>
              <a:buNone/>
            </a:pPr>
            <a:r>
              <a:rPr lang="en-US" dirty="0">
                <a:solidFill>
                  <a:schemeClr val="dk1"/>
                </a:solidFill>
              </a:rPr>
              <a:t>  }</a:t>
            </a:r>
            <a:endParaRPr dirty="0"/>
          </a:p>
        </p:txBody>
      </p:sp>
      <p:sp>
        <p:nvSpPr>
          <p:cNvPr id="329" name="Google Shape;329;p38"/>
          <p:cNvSpPr/>
          <p:nvPr/>
        </p:nvSpPr>
        <p:spPr>
          <a:xfrm>
            <a:off x="6223380" y="840095"/>
            <a:ext cx="2249990" cy="830997"/>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222222"/>
                </a:solidFill>
                <a:latin typeface="arial"/>
                <a:ea typeface="arial"/>
                <a:cs typeface="arial"/>
                <a:sym typeface="arial"/>
              </a:rPr>
              <a:t>Use the @WebServlet </a:t>
            </a:r>
            <a:r>
              <a:rPr lang="en-US" sz="1200" b="1">
                <a:solidFill>
                  <a:srgbClr val="222222"/>
                </a:solidFill>
                <a:latin typeface="arial"/>
                <a:ea typeface="arial"/>
                <a:cs typeface="arial"/>
                <a:sym typeface="arial"/>
              </a:rPr>
              <a:t>annotation</a:t>
            </a:r>
            <a:r>
              <a:rPr lang="en-US" sz="1200">
                <a:solidFill>
                  <a:srgbClr val="222222"/>
                </a:solidFill>
                <a:latin typeface="arial"/>
                <a:ea typeface="arial"/>
                <a:cs typeface="arial"/>
                <a:sym typeface="arial"/>
              </a:rPr>
              <a:t> to define a </a:t>
            </a:r>
            <a:r>
              <a:rPr lang="en-US" sz="1200" b="1">
                <a:solidFill>
                  <a:srgbClr val="222222"/>
                </a:solidFill>
                <a:latin typeface="arial"/>
                <a:ea typeface="arial"/>
                <a:cs typeface="arial"/>
                <a:sym typeface="arial"/>
              </a:rPr>
              <a:t>servlet</a:t>
            </a:r>
            <a:r>
              <a:rPr lang="en-US" sz="1200">
                <a:solidFill>
                  <a:srgbClr val="222222"/>
                </a:solidFill>
                <a:latin typeface="arial"/>
                <a:ea typeface="arial"/>
                <a:cs typeface="arial"/>
                <a:sym typeface="arial"/>
              </a:rPr>
              <a:t> component in a web application.</a:t>
            </a:r>
            <a:endParaRPr sz="1200">
              <a:solidFill>
                <a:schemeClr val="dk1"/>
              </a:solidFill>
              <a:latin typeface="Quattrocento Sans"/>
              <a:ea typeface="Quattrocento Sans"/>
              <a:cs typeface="Quattrocento Sans"/>
              <a:sym typeface="Quattrocento Sans"/>
            </a:endParaRPr>
          </a:p>
        </p:txBody>
      </p:sp>
      <p:cxnSp>
        <p:nvCxnSpPr>
          <p:cNvPr id="330" name="Google Shape;330;p38"/>
          <p:cNvCxnSpPr/>
          <p:nvPr/>
        </p:nvCxnSpPr>
        <p:spPr>
          <a:xfrm rot="10800000" flipH="1">
            <a:off x="4872251" y="1078173"/>
            <a:ext cx="1351129" cy="13648"/>
          </a:xfrm>
          <a:prstGeom prst="straightConnector1">
            <a:avLst/>
          </a:prstGeom>
          <a:noFill/>
          <a:ln w="9525" cap="flat" cmpd="sng">
            <a:solidFill>
              <a:schemeClr val="accent2"/>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sp>
        <p:nvSpPr>
          <p:cNvPr id="335" name="Google Shape;335;p39"/>
          <p:cNvSpPr txBox="1">
            <a:spLocks noGrp="1"/>
          </p:cNvSpPr>
          <p:nvPr>
            <p:ph type="title"/>
          </p:nvPr>
        </p:nvSpPr>
        <p:spPr>
          <a:xfrm>
            <a:off x="6604659" y="116006"/>
            <a:ext cx="2169994" cy="66874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1"/>
              </a:buClr>
              <a:buSzPct val="100000"/>
              <a:buFont typeface="Quattrocento Sans"/>
              <a:buNone/>
            </a:pPr>
            <a:r>
              <a:rPr lang="en-US" b="1" u="sng">
                <a:solidFill>
                  <a:schemeClr val="dk1"/>
                </a:solidFill>
              </a:rPr>
              <a:t>Welcome1.java</a:t>
            </a:r>
            <a:endParaRPr b="1" u="sng">
              <a:solidFill>
                <a:schemeClr val="dk1"/>
              </a:solidFill>
            </a:endParaRPr>
          </a:p>
        </p:txBody>
      </p:sp>
      <p:sp>
        <p:nvSpPr>
          <p:cNvPr id="336" name="Google Shape;336;p39"/>
          <p:cNvSpPr txBox="1">
            <a:spLocks noGrp="1"/>
          </p:cNvSpPr>
          <p:nvPr>
            <p:ph type="body" idx="1"/>
          </p:nvPr>
        </p:nvSpPr>
        <p:spPr>
          <a:xfrm>
            <a:off x="122830" y="116006"/>
            <a:ext cx="8651823" cy="6401592"/>
          </a:xfrm>
          <a:prstGeom prst="rect">
            <a:avLst/>
          </a:prstGeom>
          <a:noFill/>
          <a:ln w="9525" cap="flat" cmpd="sng">
            <a:solidFill>
              <a:srgbClr val="385623"/>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400"/>
              <a:buNone/>
            </a:pPr>
            <a:r>
              <a:rPr lang="en-US" sz="1400" dirty="0">
                <a:solidFill>
                  <a:schemeClr val="dk1"/>
                </a:solidFill>
              </a:rPr>
              <a:t>import java.io.*;  </a:t>
            </a:r>
            <a:endParaRPr dirty="0"/>
          </a:p>
          <a:p>
            <a:pPr marL="0" lvl="0" indent="0" algn="just" rtl="0">
              <a:lnSpc>
                <a:spcPct val="150000"/>
              </a:lnSpc>
              <a:spcBef>
                <a:spcPts val="0"/>
              </a:spcBef>
              <a:spcAft>
                <a:spcPts val="0"/>
              </a:spcAft>
              <a:buClr>
                <a:schemeClr val="dk1"/>
              </a:buClr>
              <a:buSzPts val="1400"/>
              <a:buNone/>
            </a:pPr>
            <a:r>
              <a:rPr lang="en-US" sz="1400" dirty="0">
                <a:solidFill>
                  <a:schemeClr val="dk1"/>
                </a:solidFill>
              </a:rPr>
              <a:t>import </a:t>
            </a:r>
            <a:r>
              <a:rPr lang="en-US" sz="1400" dirty="0" err="1">
                <a:solidFill>
                  <a:schemeClr val="dk1"/>
                </a:solidFill>
              </a:rPr>
              <a:t>javax.servlet</a:t>
            </a:r>
            <a:r>
              <a:rPr lang="en-US" sz="1400" dirty="0">
                <a:solidFill>
                  <a:schemeClr val="dk1"/>
                </a:solidFill>
              </a:rPr>
              <a:t>.*;  </a:t>
            </a:r>
            <a:endParaRPr dirty="0"/>
          </a:p>
          <a:p>
            <a:pPr marL="0" lvl="0" indent="0" algn="just" rtl="0">
              <a:lnSpc>
                <a:spcPct val="150000"/>
              </a:lnSpc>
              <a:spcBef>
                <a:spcPts val="0"/>
              </a:spcBef>
              <a:spcAft>
                <a:spcPts val="0"/>
              </a:spcAft>
              <a:buClr>
                <a:schemeClr val="dk1"/>
              </a:buClr>
              <a:buSzPts val="1400"/>
              <a:buNone/>
            </a:pPr>
            <a:r>
              <a:rPr lang="en-US" sz="1400" dirty="0">
                <a:solidFill>
                  <a:schemeClr val="dk1"/>
                </a:solidFill>
              </a:rPr>
              <a:t>import </a:t>
            </a:r>
            <a:r>
              <a:rPr lang="en-US" sz="1400" dirty="0" err="1">
                <a:solidFill>
                  <a:schemeClr val="dk1"/>
                </a:solidFill>
              </a:rPr>
              <a:t>javax.servlet.http</a:t>
            </a:r>
            <a:r>
              <a:rPr lang="en-US" sz="1400" dirty="0">
                <a:solidFill>
                  <a:schemeClr val="dk1"/>
                </a:solidFill>
              </a:rPr>
              <a:t>.*;  </a:t>
            </a:r>
            <a:endParaRPr dirty="0"/>
          </a:p>
          <a:p>
            <a:pPr marL="0" lvl="0" indent="0" algn="just" rtl="0">
              <a:lnSpc>
                <a:spcPct val="150000"/>
              </a:lnSpc>
              <a:spcBef>
                <a:spcPts val="0"/>
              </a:spcBef>
              <a:spcAft>
                <a:spcPts val="0"/>
              </a:spcAft>
              <a:buClr>
                <a:schemeClr val="dk1"/>
              </a:buClr>
              <a:buSzPts val="1400"/>
              <a:buNone/>
            </a:pPr>
            <a:r>
              <a:rPr lang="en-US" sz="1400" dirty="0">
                <a:solidFill>
                  <a:schemeClr val="dk1"/>
                </a:solidFill>
              </a:rPr>
              <a:t>  </a:t>
            </a:r>
            <a:endParaRPr dirty="0"/>
          </a:p>
          <a:p>
            <a:pPr marL="0" lvl="0" indent="0" algn="just" rtl="0">
              <a:lnSpc>
                <a:spcPct val="150000"/>
              </a:lnSpc>
              <a:spcBef>
                <a:spcPts val="0"/>
              </a:spcBef>
              <a:spcAft>
                <a:spcPts val="0"/>
              </a:spcAft>
              <a:buClr>
                <a:schemeClr val="dk1"/>
              </a:buClr>
              <a:buSzPts val="1400"/>
              <a:buNone/>
            </a:pPr>
            <a:r>
              <a:rPr lang="en-US" sz="1400" dirty="0">
                <a:solidFill>
                  <a:schemeClr val="dk1"/>
                </a:solidFill>
              </a:rPr>
              <a:t>public class Welcome1 extends </a:t>
            </a:r>
            <a:r>
              <a:rPr lang="en-US" sz="1400" dirty="0" err="1">
                <a:solidFill>
                  <a:schemeClr val="dk1"/>
                </a:solidFill>
              </a:rPr>
              <a:t>HttpServlet</a:t>
            </a:r>
            <a:endParaRPr sz="1400" dirty="0">
              <a:solidFill>
                <a:schemeClr val="dk1"/>
              </a:solidFill>
            </a:endParaRPr>
          </a:p>
          <a:p>
            <a:pPr marL="0" lvl="0" indent="0" algn="just" rtl="0">
              <a:lnSpc>
                <a:spcPct val="150000"/>
              </a:lnSpc>
              <a:spcBef>
                <a:spcPts val="0"/>
              </a:spcBef>
              <a:spcAft>
                <a:spcPts val="0"/>
              </a:spcAft>
              <a:buClr>
                <a:schemeClr val="dk1"/>
              </a:buClr>
              <a:buSzPts val="1400"/>
              <a:buNone/>
            </a:pPr>
            <a:r>
              <a:rPr lang="en-US" sz="1400" dirty="0">
                <a:solidFill>
                  <a:schemeClr val="dk1"/>
                </a:solidFill>
              </a:rPr>
              <a:t>{  </a:t>
            </a:r>
            <a:endParaRPr dirty="0"/>
          </a:p>
          <a:p>
            <a:pPr marL="0" lvl="0" indent="0" algn="just" rtl="0">
              <a:lnSpc>
                <a:spcPct val="150000"/>
              </a:lnSpc>
              <a:spcBef>
                <a:spcPts val="0"/>
              </a:spcBef>
              <a:spcAft>
                <a:spcPts val="0"/>
              </a:spcAft>
              <a:buClr>
                <a:schemeClr val="dk1"/>
              </a:buClr>
              <a:buSzPts val="1400"/>
              <a:buNone/>
            </a:pPr>
            <a:r>
              <a:rPr lang="en-US" sz="1400" dirty="0">
                <a:solidFill>
                  <a:schemeClr val="dk1"/>
                </a:solidFill>
              </a:rPr>
              <a:t>  </a:t>
            </a:r>
            <a:endParaRPr dirty="0"/>
          </a:p>
          <a:p>
            <a:pPr marL="0" lvl="0" indent="0" algn="just" rtl="0">
              <a:lnSpc>
                <a:spcPct val="150000"/>
              </a:lnSpc>
              <a:spcBef>
                <a:spcPts val="0"/>
              </a:spcBef>
              <a:spcAft>
                <a:spcPts val="0"/>
              </a:spcAft>
              <a:buClr>
                <a:schemeClr val="dk1"/>
              </a:buClr>
              <a:buSzPts val="1400"/>
              <a:buNone/>
            </a:pPr>
            <a:r>
              <a:rPr lang="en-US" sz="1400" dirty="0">
                <a:solidFill>
                  <a:schemeClr val="dk1"/>
                </a:solidFill>
              </a:rPr>
              <a:t>    public void </a:t>
            </a:r>
            <a:r>
              <a:rPr lang="en-US" sz="1400" dirty="0" err="1">
                <a:solidFill>
                  <a:schemeClr val="dk1"/>
                </a:solidFill>
              </a:rPr>
              <a:t>doPost</a:t>
            </a:r>
            <a:r>
              <a:rPr lang="en-US" sz="1400" dirty="0">
                <a:solidFill>
                  <a:schemeClr val="dk1"/>
                </a:solidFill>
              </a:rPr>
              <a:t>(</a:t>
            </a:r>
            <a:r>
              <a:rPr lang="en-US" sz="1400" dirty="0" err="1">
                <a:solidFill>
                  <a:schemeClr val="dk1"/>
                </a:solidFill>
              </a:rPr>
              <a:t>HttpServletRequest</a:t>
            </a:r>
            <a:r>
              <a:rPr lang="en-US" sz="1400" dirty="0">
                <a:solidFill>
                  <a:schemeClr val="dk1"/>
                </a:solidFill>
              </a:rPr>
              <a:t> request, </a:t>
            </a:r>
            <a:r>
              <a:rPr lang="en-US" sz="1400" dirty="0" err="1">
                <a:solidFill>
                  <a:schemeClr val="dk1"/>
                </a:solidFill>
              </a:rPr>
              <a:t>HttpServletResponse</a:t>
            </a:r>
            <a:r>
              <a:rPr lang="en-US" sz="1400" dirty="0">
                <a:solidFill>
                  <a:schemeClr val="dk1"/>
                </a:solidFill>
              </a:rPr>
              <a:t> response)  </a:t>
            </a:r>
            <a:endParaRPr dirty="0"/>
          </a:p>
          <a:p>
            <a:pPr marL="0" lvl="0" indent="0" algn="just" rtl="0">
              <a:lnSpc>
                <a:spcPct val="150000"/>
              </a:lnSpc>
              <a:spcBef>
                <a:spcPts val="0"/>
              </a:spcBef>
              <a:spcAft>
                <a:spcPts val="0"/>
              </a:spcAft>
              <a:buClr>
                <a:schemeClr val="dk1"/>
              </a:buClr>
              <a:buSzPts val="1400"/>
              <a:buNone/>
            </a:pPr>
            <a:r>
              <a:rPr lang="en-US" sz="1400" dirty="0">
                <a:solidFill>
                  <a:schemeClr val="dk1"/>
                </a:solidFill>
              </a:rPr>
              <a:t>        throws </a:t>
            </a:r>
            <a:r>
              <a:rPr lang="en-US" sz="1400" dirty="0" err="1">
                <a:solidFill>
                  <a:schemeClr val="dk1"/>
                </a:solidFill>
              </a:rPr>
              <a:t>ServletException</a:t>
            </a:r>
            <a:r>
              <a:rPr lang="en-US" sz="1400" dirty="0">
                <a:solidFill>
                  <a:schemeClr val="dk1"/>
                </a:solidFill>
              </a:rPr>
              <a:t>, </a:t>
            </a:r>
            <a:r>
              <a:rPr lang="en-US" sz="1400" dirty="0" err="1">
                <a:solidFill>
                  <a:schemeClr val="dk1"/>
                </a:solidFill>
              </a:rPr>
              <a:t>IOException</a:t>
            </a:r>
            <a:r>
              <a:rPr lang="en-US" sz="1400" dirty="0">
                <a:solidFill>
                  <a:schemeClr val="dk1"/>
                </a:solidFill>
              </a:rPr>
              <a:t> </a:t>
            </a:r>
            <a:endParaRPr dirty="0"/>
          </a:p>
          <a:p>
            <a:pPr marL="0" lvl="0" indent="0" algn="just" rtl="0">
              <a:lnSpc>
                <a:spcPct val="150000"/>
              </a:lnSpc>
              <a:spcBef>
                <a:spcPts val="0"/>
              </a:spcBef>
              <a:spcAft>
                <a:spcPts val="0"/>
              </a:spcAft>
              <a:buClr>
                <a:schemeClr val="dk1"/>
              </a:buClr>
              <a:buSzPts val="1400"/>
              <a:buNone/>
            </a:pPr>
            <a:r>
              <a:rPr lang="en-US" sz="1400" dirty="0">
                <a:solidFill>
                  <a:schemeClr val="dk1"/>
                </a:solidFill>
              </a:rPr>
              <a:t>	{  </a:t>
            </a:r>
            <a:endParaRPr dirty="0"/>
          </a:p>
          <a:p>
            <a:pPr marL="0" lvl="0" indent="0" algn="just" rtl="0">
              <a:lnSpc>
                <a:spcPct val="150000"/>
              </a:lnSpc>
              <a:spcBef>
                <a:spcPts val="0"/>
              </a:spcBef>
              <a:spcAft>
                <a:spcPts val="0"/>
              </a:spcAft>
              <a:buClr>
                <a:schemeClr val="dk1"/>
              </a:buClr>
              <a:buSzPts val="1400"/>
              <a:buNone/>
            </a:pPr>
            <a:r>
              <a:rPr lang="en-US" sz="1400" dirty="0">
                <a:solidFill>
                  <a:schemeClr val="dk1"/>
                </a:solidFill>
              </a:rPr>
              <a:t>  		</a:t>
            </a:r>
            <a:r>
              <a:rPr lang="en-US" sz="1400" dirty="0" err="1">
                <a:solidFill>
                  <a:schemeClr val="dk1"/>
                </a:solidFill>
              </a:rPr>
              <a:t>response.setContentType</a:t>
            </a:r>
            <a:r>
              <a:rPr lang="en-US" sz="1400" dirty="0">
                <a:solidFill>
                  <a:schemeClr val="dk1"/>
                </a:solidFill>
              </a:rPr>
              <a:t>("text/html");  </a:t>
            </a:r>
            <a:endParaRPr dirty="0"/>
          </a:p>
          <a:p>
            <a:pPr marL="0" lvl="0" indent="0" algn="just" rtl="0">
              <a:lnSpc>
                <a:spcPct val="150000"/>
              </a:lnSpc>
              <a:spcBef>
                <a:spcPts val="0"/>
              </a:spcBef>
              <a:spcAft>
                <a:spcPts val="0"/>
              </a:spcAft>
              <a:buClr>
                <a:schemeClr val="dk1"/>
              </a:buClr>
              <a:buSzPts val="1400"/>
              <a:buNone/>
            </a:pPr>
            <a:r>
              <a:rPr lang="en-US" sz="1400" dirty="0">
                <a:solidFill>
                  <a:schemeClr val="dk1"/>
                </a:solidFill>
              </a:rPr>
              <a:t>		</a:t>
            </a:r>
            <a:r>
              <a:rPr lang="en-US" sz="1400" dirty="0" err="1">
                <a:solidFill>
                  <a:schemeClr val="dk1"/>
                </a:solidFill>
              </a:rPr>
              <a:t>PrintWriter</a:t>
            </a:r>
            <a:r>
              <a:rPr lang="en-US" sz="1400" dirty="0">
                <a:solidFill>
                  <a:schemeClr val="dk1"/>
                </a:solidFill>
              </a:rPr>
              <a:t> out = </a:t>
            </a:r>
            <a:r>
              <a:rPr lang="en-US" sz="1400" dirty="0" err="1">
                <a:solidFill>
                  <a:schemeClr val="dk1"/>
                </a:solidFill>
              </a:rPr>
              <a:t>response.getWriter</a:t>
            </a:r>
            <a:r>
              <a:rPr lang="en-US" sz="1400" dirty="0">
                <a:solidFill>
                  <a:schemeClr val="dk1"/>
                </a:solidFill>
              </a:rPr>
              <a:t>();  </a:t>
            </a:r>
            <a:endParaRPr dirty="0"/>
          </a:p>
          <a:p>
            <a:pPr marL="0" lvl="0" indent="0" algn="just" rtl="0">
              <a:lnSpc>
                <a:spcPct val="150000"/>
              </a:lnSpc>
              <a:spcBef>
                <a:spcPts val="0"/>
              </a:spcBef>
              <a:spcAft>
                <a:spcPts val="0"/>
              </a:spcAft>
              <a:buClr>
                <a:schemeClr val="dk1"/>
              </a:buClr>
              <a:buSzPts val="1400"/>
              <a:buNone/>
            </a:pPr>
            <a:r>
              <a:rPr lang="en-US" sz="1400" dirty="0">
                <a:solidFill>
                  <a:schemeClr val="dk1"/>
                </a:solidFill>
              </a:rPr>
              <a:t>          </a:t>
            </a:r>
            <a:endParaRPr dirty="0"/>
          </a:p>
          <a:p>
            <a:pPr marL="0" lvl="0" indent="0" algn="just" rtl="0">
              <a:lnSpc>
                <a:spcPct val="150000"/>
              </a:lnSpc>
              <a:spcBef>
                <a:spcPts val="0"/>
              </a:spcBef>
              <a:spcAft>
                <a:spcPts val="0"/>
              </a:spcAft>
              <a:buClr>
                <a:schemeClr val="dk1"/>
              </a:buClr>
              <a:buSzPts val="1400"/>
              <a:buNone/>
            </a:pPr>
            <a:r>
              <a:rPr lang="en-US" sz="1400" dirty="0">
                <a:solidFill>
                  <a:schemeClr val="dk1"/>
                </a:solidFill>
              </a:rPr>
              <a:t>		String username=</a:t>
            </a:r>
            <a:r>
              <a:rPr lang="en-US" sz="1400" dirty="0" err="1">
                <a:solidFill>
                  <a:schemeClr val="dk1"/>
                </a:solidFill>
              </a:rPr>
              <a:t>request.getParameter</a:t>
            </a:r>
            <a:r>
              <a:rPr lang="en-US" sz="1400" dirty="0">
                <a:solidFill>
                  <a:schemeClr val="dk1"/>
                </a:solidFill>
              </a:rPr>
              <a:t>("</a:t>
            </a:r>
            <a:r>
              <a:rPr lang="en-US" sz="1400" dirty="0" err="1">
                <a:solidFill>
                  <a:schemeClr val="dk1"/>
                </a:solidFill>
              </a:rPr>
              <a:t>uname</a:t>
            </a:r>
            <a:r>
              <a:rPr lang="en-US" sz="1400" dirty="0">
                <a:solidFill>
                  <a:schemeClr val="dk1"/>
                </a:solidFill>
              </a:rPr>
              <a:t>");  </a:t>
            </a:r>
            <a:endParaRPr dirty="0"/>
          </a:p>
          <a:p>
            <a:pPr marL="0" lvl="0" indent="0" algn="just" rtl="0">
              <a:lnSpc>
                <a:spcPct val="150000"/>
              </a:lnSpc>
              <a:spcBef>
                <a:spcPts val="0"/>
              </a:spcBef>
              <a:spcAft>
                <a:spcPts val="0"/>
              </a:spcAft>
              <a:buClr>
                <a:schemeClr val="dk1"/>
              </a:buClr>
              <a:buSzPts val="1400"/>
              <a:buNone/>
            </a:pPr>
            <a:r>
              <a:rPr lang="en-US" sz="1400" dirty="0">
                <a:solidFill>
                  <a:schemeClr val="dk1"/>
                </a:solidFill>
              </a:rPr>
              <a:t>		</a:t>
            </a:r>
            <a:r>
              <a:rPr lang="en-US" sz="1400" dirty="0" err="1">
                <a:solidFill>
                  <a:schemeClr val="dk1"/>
                </a:solidFill>
              </a:rPr>
              <a:t>out.print</a:t>
            </a:r>
            <a:r>
              <a:rPr lang="en-US" sz="1400" dirty="0">
                <a:solidFill>
                  <a:schemeClr val="dk1"/>
                </a:solidFill>
              </a:rPr>
              <a:t>("Welcome "+" " + username);  </a:t>
            </a:r>
            <a:endParaRPr dirty="0"/>
          </a:p>
          <a:p>
            <a:pPr marL="0" lvl="0" indent="0" algn="just" rtl="0">
              <a:lnSpc>
                <a:spcPct val="150000"/>
              </a:lnSpc>
              <a:spcBef>
                <a:spcPts val="0"/>
              </a:spcBef>
              <a:spcAft>
                <a:spcPts val="0"/>
              </a:spcAft>
              <a:buClr>
                <a:schemeClr val="dk1"/>
              </a:buClr>
              <a:buSzPts val="1400"/>
              <a:buNone/>
            </a:pPr>
            <a:r>
              <a:rPr lang="en-US" sz="1400" dirty="0">
                <a:solidFill>
                  <a:schemeClr val="dk1"/>
                </a:solidFill>
              </a:rPr>
              <a:t>    }  </a:t>
            </a:r>
            <a:endParaRPr dirty="0"/>
          </a:p>
          <a:p>
            <a:pPr marL="0" lvl="0" indent="0" algn="just" rtl="0">
              <a:lnSpc>
                <a:spcPct val="150000"/>
              </a:lnSpc>
              <a:spcBef>
                <a:spcPts val="0"/>
              </a:spcBef>
              <a:spcAft>
                <a:spcPts val="0"/>
              </a:spcAft>
              <a:buClr>
                <a:schemeClr val="dk1"/>
              </a:buClr>
              <a:buSzPts val="1400"/>
              <a:buNone/>
            </a:pPr>
            <a:r>
              <a:rPr lang="en-US" sz="1400" dirty="0">
                <a:solidFill>
                  <a:schemeClr val="dk1"/>
                </a:solidFill>
              </a:rPr>
              <a:t>  </a:t>
            </a:r>
            <a:endParaRPr dirty="0"/>
          </a:p>
          <a:p>
            <a:pPr marL="0" lvl="0" indent="0" algn="just" rtl="0">
              <a:lnSpc>
                <a:spcPct val="150000"/>
              </a:lnSpc>
              <a:spcBef>
                <a:spcPts val="0"/>
              </a:spcBef>
              <a:spcAft>
                <a:spcPts val="0"/>
              </a:spcAft>
              <a:buClr>
                <a:schemeClr val="dk1"/>
              </a:buClr>
              <a:buSzPts val="1400"/>
              <a:buNone/>
            </a:pPr>
            <a:r>
              <a:rPr lang="en-US" sz="1400" dirty="0">
                <a:solidFill>
                  <a:schemeClr val="dk1"/>
                </a:solidFill>
              </a:rPr>
              <a:t>}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40"/>
        <p:cNvGrpSpPr/>
        <p:nvPr/>
      </p:nvGrpSpPr>
      <p:grpSpPr>
        <a:xfrm>
          <a:off x="0" y="0"/>
          <a:ext cx="0" cy="0"/>
          <a:chOff x="0" y="0"/>
          <a:chExt cx="0" cy="0"/>
        </a:xfrm>
      </p:grpSpPr>
      <p:sp>
        <p:nvSpPr>
          <p:cNvPr id="341" name="Google Shape;341;p40"/>
          <p:cNvSpPr txBox="1">
            <a:spLocks noGrp="1"/>
          </p:cNvSpPr>
          <p:nvPr>
            <p:ph type="title"/>
          </p:nvPr>
        </p:nvSpPr>
        <p:spPr>
          <a:xfrm>
            <a:off x="6974006" y="0"/>
            <a:ext cx="2169994" cy="66874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700"/>
              <a:buFont typeface="Quattrocento Sans"/>
              <a:buNone/>
            </a:pPr>
            <a:r>
              <a:rPr lang="en-US" b="1" u="sng">
                <a:solidFill>
                  <a:schemeClr val="dk1"/>
                </a:solidFill>
              </a:rPr>
              <a:t>Web.xml</a:t>
            </a:r>
            <a:endParaRPr b="1" u="sng">
              <a:solidFill>
                <a:schemeClr val="dk1"/>
              </a:solidFill>
            </a:endParaRPr>
          </a:p>
        </p:txBody>
      </p:sp>
      <p:sp>
        <p:nvSpPr>
          <p:cNvPr id="342" name="Google Shape;342;p40"/>
          <p:cNvSpPr txBox="1">
            <a:spLocks noGrp="1"/>
          </p:cNvSpPr>
          <p:nvPr>
            <p:ph type="body" idx="1"/>
          </p:nvPr>
        </p:nvSpPr>
        <p:spPr>
          <a:xfrm>
            <a:off x="122830" y="116006"/>
            <a:ext cx="8651823" cy="6401592"/>
          </a:xfrm>
          <a:prstGeom prst="rect">
            <a:avLst/>
          </a:prstGeom>
          <a:noFill/>
          <a:ln w="9525" cap="flat" cmpd="sng">
            <a:solidFill>
              <a:srgbClr val="385623"/>
            </a:solidFill>
            <a:prstDash val="solid"/>
            <a:round/>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400"/>
              <a:buNone/>
            </a:pPr>
            <a:r>
              <a:rPr lang="en-US" sz="1400">
                <a:solidFill>
                  <a:schemeClr val="dk1"/>
                </a:solidFill>
              </a:rPr>
              <a:t>&lt;web-app&gt;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&lt;servlet&gt;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&lt;servlet-name&gt;loginpage &lt;/servlet-name&gt;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&lt;servlet-class&gt; Validate &lt;/servlet-class&gt;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&lt;/servlet&gt;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&lt;servlet-mapping&gt;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&lt;servlet-name&gt;loginpage &lt;/servlet-name&gt;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&lt;url-pattern&gt; /Validate &lt;/url-pattern&gt;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&lt;/servlet-mapping&gt;</a:t>
            </a:r>
            <a:endParaRPr/>
          </a:p>
          <a:p>
            <a:pPr marL="0" lvl="0" indent="0" algn="just" rtl="0">
              <a:lnSpc>
                <a:spcPct val="100000"/>
              </a:lnSpc>
              <a:spcBef>
                <a:spcPts val="0"/>
              </a:spcBef>
              <a:spcAft>
                <a:spcPts val="0"/>
              </a:spcAft>
              <a:buClr>
                <a:srgbClr val="7F7F7F"/>
              </a:buClr>
              <a:buSzPts val="1400"/>
              <a:buNone/>
            </a:pPr>
            <a:endParaRPr sz="1400">
              <a:solidFill>
                <a:schemeClr val="dk1"/>
              </a:solidFill>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&lt;servlet&gt;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&lt;servlet-name&gt;welcomepage &lt;/servlet-name&gt;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&lt;servlet-class&gt; Welcome1 &lt;/servlet-class&gt;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&lt;/servlet&gt;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&lt;servlet-mapping&gt;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&lt;servlet-name&gt;welcomepage &lt;/servlet-name&gt;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&lt;url-pattern&gt; /Welcome1 &lt;/url-pattern&gt;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&lt;/servlet-mapping&gt;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&lt;welcome-file-list&gt;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&lt;welcome-file&gt;index.html&lt;/welcome-file&gt;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   	 &lt;/welcome-file-list&gt;</a:t>
            </a:r>
            <a:endParaRPr/>
          </a:p>
          <a:p>
            <a:pPr marL="0" lvl="0" indent="0" algn="just" rtl="0">
              <a:lnSpc>
                <a:spcPct val="100000"/>
              </a:lnSpc>
              <a:spcBef>
                <a:spcPts val="0"/>
              </a:spcBef>
              <a:spcAft>
                <a:spcPts val="0"/>
              </a:spcAft>
              <a:buClr>
                <a:schemeClr val="dk1"/>
              </a:buClr>
              <a:buSzPts val="1400"/>
              <a:buNone/>
            </a:pPr>
            <a:r>
              <a:rPr lang="en-US" sz="1400">
                <a:solidFill>
                  <a:schemeClr val="dk1"/>
                </a:solidFill>
              </a:rPr>
              <a:t>&lt;/web-app&gt;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1"/>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Web Annotation in Servlet</a:t>
            </a:r>
            <a:endParaRPr b="1"/>
          </a:p>
        </p:txBody>
      </p:sp>
      <p:sp>
        <p:nvSpPr>
          <p:cNvPr id="348" name="Google Shape;348;p41"/>
          <p:cNvSpPr txBox="1">
            <a:spLocks noGrp="1"/>
          </p:cNvSpPr>
          <p:nvPr>
            <p:ph type="body" idx="1"/>
          </p:nvPr>
        </p:nvSpPr>
        <p:spPr>
          <a:xfrm>
            <a:off x="273813" y="1549492"/>
            <a:ext cx="8445184" cy="4728478"/>
          </a:xfrm>
          <a:prstGeom prst="rect">
            <a:avLst/>
          </a:prstGeom>
          <a:noFill/>
          <a:ln>
            <a:noFill/>
          </a:ln>
        </p:spPr>
        <p:txBody>
          <a:bodyPr spcFirstLastPara="1" wrap="square" lIns="91425" tIns="45700" rIns="91425" bIns="45700" anchor="t" anchorCtr="0">
            <a:noAutofit/>
          </a:bodyPr>
          <a:lstStyle/>
          <a:p>
            <a:pPr marL="171450" lvl="0" indent="-171450" algn="l" rtl="0">
              <a:lnSpc>
                <a:spcPct val="150000"/>
              </a:lnSpc>
              <a:spcBef>
                <a:spcPts val="0"/>
              </a:spcBef>
              <a:spcAft>
                <a:spcPts val="0"/>
              </a:spcAft>
              <a:buClr>
                <a:schemeClr val="dk1"/>
              </a:buClr>
              <a:buSzPts val="1400"/>
              <a:buFont typeface="Arial"/>
              <a:buChar char="•"/>
            </a:pPr>
            <a:r>
              <a:rPr lang="en-US" sz="1400">
                <a:solidFill>
                  <a:schemeClr val="dk1"/>
                </a:solidFill>
              </a:rPr>
              <a:t>We  have learnt how Servlet uses the deployment descriptor (web.xml file) for deploying your application into a web server. </a:t>
            </a:r>
            <a:endParaRPr sz="1400">
              <a:solidFill>
                <a:schemeClr val="dk1"/>
              </a:solidFill>
            </a:endParaRPr>
          </a:p>
          <a:p>
            <a:pPr marL="171450" lvl="0" indent="-171450" algn="l" rtl="0">
              <a:lnSpc>
                <a:spcPct val="150000"/>
              </a:lnSpc>
              <a:spcBef>
                <a:spcPts val="1500"/>
              </a:spcBef>
              <a:spcAft>
                <a:spcPts val="0"/>
              </a:spcAft>
              <a:buClr>
                <a:schemeClr val="dk1"/>
              </a:buClr>
              <a:buSzPts val="1400"/>
              <a:buFont typeface="Arial"/>
              <a:buChar char="•"/>
            </a:pPr>
            <a:r>
              <a:rPr lang="en-US" sz="1400">
                <a:solidFill>
                  <a:schemeClr val="dk1"/>
                </a:solidFill>
              </a:rPr>
              <a:t>Servlet API 3.0 has introduced a new package called </a:t>
            </a:r>
            <a:r>
              <a:rPr lang="en-US" sz="2000" b="1">
                <a:solidFill>
                  <a:srgbClr val="0070C0"/>
                </a:solidFill>
              </a:rPr>
              <a:t>javax.servlet.annotation.*</a:t>
            </a:r>
            <a:endParaRPr/>
          </a:p>
          <a:p>
            <a:pPr marL="171450" lvl="0" indent="-171450" algn="l" rtl="0">
              <a:lnSpc>
                <a:spcPct val="150000"/>
              </a:lnSpc>
              <a:spcBef>
                <a:spcPts val="1320"/>
              </a:spcBef>
              <a:spcAft>
                <a:spcPts val="0"/>
              </a:spcAft>
              <a:buClr>
                <a:schemeClr val="dk1"/>
              </a:buClr>
              <a:buSzPts val="1400"/>
              <a:buFont typeface="Arial"/>
              <a:buChar char="•"/>
            </a:pPr>
            <a:r>
              <a:rPr lang="en-US" sz="1400">
                <a:solidFill>
                  <a:schemeClr val="dk1"/>
                </a:solidFill>
              </a:rPr>
              <a:t>It provides annotation types which can be used for annotating a servlet class.</a:t>
            </a:r>
            <a:endParaRPr/>
          </a:p>
          <a:p>
            <a:pPr marL="171450" lvl="0" indent="-171450" algn="l" rtl="0">
              <a:lnSpc>
                <a:spcPct val="150000"/>
              </a:lnSpc>
              <a:spcBef>
                <a:spcPts val="1320"/>
              </a:spcBef>
              <a:spcAft>
                <a:spcPts val="0"/>
              </a:spcAft>
              <a:buClr>
                <a:srgbClr val="D24726"/>
              </a:buClr>
              <a:buSzPts val="1400"/>
              <a:buFont typeface="Arial"/>
              <a:buChar char="•"/>
            </a:pPr>
            <a:r>
              <a:rPr lang="en-US" sz="1400" b="1">
                <a:solidFill>
                  <a:srgbClr val="D24726"/>
                </a:solidFill>
              </a:rPr>
              <a:t> If you use annotation, then the deployment descriptor (web.xml) is not required</a:t>
            </a:r>
            <a:r>
              <a:rPr lang="en-US" sz="1400">
                <a:solidFill>
                  <a:schemeClr val="dk1"/>
                </a:solidFill>
              </a:rPr>
              <a:t>. But you should use tomcat7 or any later version of tomcat.</a:t>
            </a:r>
            <a:endParaRPr/>
          </a:p>
          <a:p>
            <a:pPr marL="171450" lvl="0" indent="-171450" algn="l" rtl="0">
              <a:lnSpc>
                <a:spcPct val="150000"/>
              </a:lnSpc>
              <a:spcBef>
                <a:spcPts val="1320"/>
              </a:spcBef>
              <a:spcAft>
                <a:spcPts val="0"/>
              </a:spcAft>
              <a:buClr>
                <a:schemeClr val="dk1"/>
              </a:buClr>
              <a:buSzPts val="1400"/>
              <a:buFont typeface="Arial"/>
              <a:buChar char="•"/>
            </a:pPr>
            <a:r>
              <a:rPr lang="en-US" sz="1400" b="1">
                <a:solidFill>
                  <a:schemeClr val="dk1"/>
                </a:solidFill>
              </a:rPr>
              <a:t>Annotations can replace equivalent XML configuration in the web deployment descriptor file (web.xml) such as servlet declaration and servlet mapping.</a:t>
            </a:r>
            <a:endParaRPr/>
          </a:p>
          <a:p>
            <a:pPr marL="171450" lvl="0" indent="-171450" algn="l" rtl="0">
              <a:lnSpc>
                <a:spcPct val="150000"/>
              </a:lnSpc>
              <a:spcBef>
                <a:spcPts val="1320"/>
              </a:spcBef>
              <a:spcAft>
                <a:spcPts val="0"/>
              </a:spcAft>
              <a:buClr>
                <a:schemeClr val="dk1"/>
              </a:buClr>
              <a:buSzPts val="1400"/>
              <a:buFont typeface="Arial"/>
              <a:buChar char="•"/>
            </a:pPr>
            <a:r>
              <a:rPr lang="en-US" sz="1400" b="1">
                <a:solidFill>
                  <a:schemeClr val="dk1"/>
                </a:solidFill>
              </a:rPr>
              <a:t> Servlet containers will process the annotated classes at deployment time.</a:t>
            </a:r>
            <a:endParaRPr/>
          </a:p>
          <a:p>
            <a:pPr marL="171450" lvl="0" indent="-171450" algn="l" rtl="0">
              <a:lnSpc>
                <a:spcPct val="150000"/>
              </a:lnSpc>
              <a:spcBef>
                <a:spcPts val="1320"/>
              </a:spcBef>
              <a:spcAft>
                <a:spcPts val="0"/>
              </a:spcAft>
              <a:buClr>
                <a:schemeClr val="dk1"/>
              </a:buClr>
              <a:buSzPts val="1400"/>
              <a:buFont typeface="Arial"/>
              <a:buChar char="•"/>
            </a:pPr>
            <a:r>
              <a:rPr lang="en-US" sz="1400">
                <a:solidFill>
                  <a:schemeClr val="dk1"/>
                </a:solidFill>
              </a:rPr>
              <a:t>The annotation types introduced in Servlet 3.0 </a:t>
            </a:r>
            <a:endParaRPr/>
          </a:p>
          <a:p>
            <a:pPr marL="171450" lvl="0" indent="-82550" algn="l" rtl="0">
              <a:lnSpc>
                <a:spcPct val="150000"/>
              </a:lnSpc>
              <a:spcBef>
                <a:spcPts val="1320"/>
              </a:spcBef>
              <a:spcAft>
                <a:spcPts val="0"/>
              </a:spcAft>
              <a:buClr>
                <a:srgbClr val="7F7F7F"/>
              </a:buClr>
              <a:buSzPts val="1400"/>
              <a:buFont typeface="Arial"/>
              <a:buNone/>
            </a:pPr>
            <a:endParaRPr sz="1400">
              <a:solidFill>
                <a:schemeClr val="dk1"/>
              </a:solidFill>
            </a:endParaRPr>
          </a:p>
          <a:p>
            <a:pPr marL="0" lvl="0" indent="0" algn="l" rtl="0">
              <a:lnSpc>
                <a:spcPct val="150000"/>
              </a:lnSpc>
              <a:spcBef>
                <a:spcPts val="1320"/>
              </a:spcBef>
              <a:spcAft>
                <a:spcPts val="0"/>
              </a:spcAft>
              <a:buClr>
                <a:schemeClr val="dk1"/>
              </a:buClr>
              <a:buSzPts val="1400"/>
              <a:buNone/>
            </a:pPr>
            <a:r>
              <a:rPr lang="en-US" sz="1400">
                <a:solidFill>
                  <a:schemeClr val="dk1"/>
                </a:solidFill>
              </a:rPr>
              <a:t> </a:t>
            </a:r>
            <a:endParaRPr sz="1400">
              <a:solidFill>
                <a:srgbClr val="0070C0"/>
              </a:solidFill>
            </a:endParaRPr>
          </a:p>
          <a:p>
            <a:pPr marL="171450" lvl="0" indent="-82550" algn="l" rtl="0">
              <a:lnSpc>
                <a:spcPct val="150000"/>
              </a:lnSpc>
              <a:spcBef>
                <a:spcPts val="1320"/>
              </a:spcBef>
              <a:spcAft>
                <a:spcPts val="0"/>
              </a:spcAft>
              <a:buClr>
                <a:srgbClr val="7F7F7F"/>
              </a:buClr>
              <a:buSzPts val="1400"/>
              <a:buFont typeface="Arial"/>
              <a:buNone/>
            </a:pPr>
            <a:endParaRPr sz="1400">
              <a:solidFill>
                <a:schemeClr val="dk1"/>
              </a:solidFill>
            </a:endParaRPr>
          </a:p>
          <a:p>
            <a:pPr marL="171450" lvl="0" indent="-82550" algn="l" rtl="0">
              <a:lnSpc>
                <a:spcPct val="150000"/>
              </a:lnSpc>
              <a:spcBef>
                <a:spcPts val="1320"/>
              </a:spcBef>
              <a:spcAft>
                <a:spcPts val="0"/>
              </a:spcAft>
              <a:buClr>
                <a:srgbClr val="7F7F7F"/>
              </a:buClr>
              <a:buSzPts val="1400"/>
              <a:buFont typeface="Arial"/>
              <a:buNone/>
            </a:pPr>
            <a:endParaRPr sz="14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
                                            <p:txEl>
                                              <p:pRg st="0" end="0"/>
                                            </p:txEl>
                                          </p:spTgt>
                                        </p:tgtEl>
                                        <p:attrNameLst>
                                          <p:attrName>style.visibility</p:attrName>
                                        </p:attrNameLst>
                                      </p:cBhvr>
                                      <p:to>
                                        <p:strVal val="visible"/>
                                      </p:to>
                                    </p:set>
                                    <p:animEffect transition="in" filter="fade">
                                      <p:cBhvr>
                                        <p:cTn id="7" dur="500"/>
                                        <p:tgtEl>
                                          <p:spTgt spid="3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8">
                                            <p:txEl>
                                              <p:pRg st="1" end="1"/>
                                            </p:txEl>
                                          </p:spTgt>
                                        </p:tgtEl>
                                        <p:attrNameLst>
                                          <p:attrName>style.visibility</p:attrName>
                                        </p:attrNameLst>
                                      </p:cBhvr>
                                      <p:to>
                                        <p:strVal val="visible"/>
                                      </p:to>
                                    </p:set>
                                    <p:animEffect transition="in" filter="fade">
                                      <p:cBhvr>
                                        <p:cTn id="12" dur="500"/>
                                        <p:tgtEl>
                                          <p:spTgt spid="3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8">
                                            <p:txEl>
                                              <p:pRg st="2" end="2"/>
                                            </p:txEl>
                                          </p:spTgt>
                                        </p:tgtEl>
                                        <p:attrNameLst>
                                          <p:attrName>style.visibility</p:attrName>
                                        </p:attrNameLst>
                                      </p:cBhvr>
                                      <p:to>
                                        <p:strVal val="visible"/>
                                      </p:to>
                                    </p:set>
                                    <p:animEffect transition="in" filter="fade">
                                      <p:cBhvr>
                                        <p:cTn id="17" dur="500"/>
                                        <p:tgtEl>
                                          <p:spTgt spid="3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8">
                                            <p:txEl>
                                              <p:pRg st="3" end="3"/>
                                            </p:txEl>
                                          </p:spTgt>
                                        </p:tgtEl>
                                        <p:attrNameLst>
                                          <p:attrName>style.visibility</p:attrName>
                                        </p:attrNameLst>
                                      </p:cBhvr>
                                      <p:to>
                                        <p:strVal val="visible"/>
                                      </p:to>
                                    </p:set>
                                    <p:animEffect transition="in" filter="fade">
                                      <p:cBhvr>
                                        <p:cTn id="22" dur="500"/>
                                        <p:tgtEl>
                                          <p:spTgt spid="3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8">
                                            <p:txEl>
                                              <p:pRg st="4" end="4"/>
                                            </p:txEl>
                                          </p:spTgt>
                                        </p:tgtEl>
                                        <p:attrNameLst>
                                          <p:attrName>style.visibility</p:attrName>
                                        </p:attrNameLst>
                                      </p:cBhvr>
                                      <p:to>
                                        <p:strVal val="visible"/>
                                      </p:to>
                                    </p:set>
                                    <p:animEffect transition="in" filter="fade">
                                      <p:cBhvr>
                                        <p:cTn id="27" dur="500"/>
                                        <p:tgtEl>
                                          <p:spTgt spid="34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8">
                                            <p:txEl>
                                              <p:pRg st="5" end="5"/>
                                            </p:txEl>
                                          </p:spTgt>
                                        </p:tgtEl>
                                        <p:attrNameLst>
                                          <p:attrName>style.visibility</p:attrName>
                                        </p:attrNameLst>
                                      </p:cBhvr>
                                      <p:to>
                                        <p:strVal val="visible"/>
                                      </p:to>
                                    </p:set>
                                    <p:animEffect transition="in" filter="fade">
                                      <p:cBhvr>
                                        <p:cTn id="32" dur="500"/>
                                        <p:tgtEl>
                                          <p:spTgt spid="34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8">
                                            <p:txEl>
                                              <p:pRg st="6" end="6"/>
                                            </p:txEl>
                                          </p:spTgt>
                                        </p:tgtEl>
                                        <p:attrNameLst>
                                          <p:attrName>style.visibility</p:attrName>
                                        </p:attrNameLst>
                                      </p:cBhvr>
                                      <p:to>
                                        <p:strVal val="visible"/>
                                      </p:to>
                                    </p:set>
                                    <p:animEffect transition="in" filter="fade">
                                      <p:cBhvr>
                                        <p:cTn id="37" dur="500"/>
                                        <p:tgtEl>
                                          <p:spTgt spid="34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8">
                                            <p:txEl>
                                              <p:pRg st="7" end="7"/>
                                            </p:txEl>
                                          </p:spTgt>
                                        </p:tgtEl>
                                        <p:attrNameLst>
                                          <p:attrName>style.visibility</p:attrName>
                                        </p:attrNameLst>
                                      </p:cBhvr>
                                      <p:to>
                                        <p:strVal val="visible"/>
                                      </p:to>
                                    </p:set>
                                    <p:animEffect transition="in" filter="fade">
                                      <p:cBhvr>
                                        <p:cTn id="42" dur="500"/>
                                        <p:tgtEl>
                                          <p:spTgt spid="34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48">
                                            <p:txEl>
                                              <p:pRg st="8" end="8"/>
                                            </p:txEl>
                                          </p:spTgt>
                                        </p:tgtEl>
                                        <p:attrNameLst>
                                          <p:attrName>style.visibility</p:attrName>
                                        </p:attrNameLst>
                                      </p:cBhvr>
                                      <p:to>
                                        <p:strVal val="visible"/>
                                      </p:to>
                                    </p:set>
                                    <p:animEffect transition="in" filter="fade">
                                      <p:cBhvr>
                                        <p:cTn id="47" dur="500"/>
                                        <p:tgtEl>
                                          <p:spTgt spid="34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48">
                                            <p:txEl>
                                              <p:pRg st="9" end="9"/>
                                            </p:txEl>
                                          </p:spTgt>
                                        </p:tgtEl>
                                        <p:attrNameLst>
                                          <p:attrName>style.visibility</p:attrName>
                                        </p:attrNameLst>
                                      </p:cBhvr>
                                      <p:to>
                                        <p:strVal val="visible"/>
                                      </p:to>
                                    </p:set>
                                    <p:animEffect transition="in" filter="fade">
                                      <p:cBhvr>
                                        <p:cTn id="52" dur="500"/>
                                        <p:tgtEl>
                                          <p:spTgt spid="34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48">
                                            <p:txEl>
                                              <p:pRg st="10" end="10"/>
                                            </p:txEl>
                                          </p:spTgt>
                                        </p:tgtEl>
                                        <p:attrNameLst>
                                          <p:attrName>style.visibility</p:attrName>
                                        </p:attrNameLst>
                                      </p:cBhvr>
                                      <p:to>
                                        <p:strVal val="visible"/>
                                      </p:to>
                                    </p:set>
                                    <p:animEffect transition="in" filter="fade">
                                      <p:cBhvr>
                                        <p:cTn id="57" dur="500"/>
                                        <p:tgtEl>
                                          <p:spTgt spid="34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Retrieve Client Input Data in Servlet</a:t>
            </a:r>
            <a:endParaRPr b="1"/>
          </a:p>
        </p:txBody>
      </p:sp>
      <p:sp>
        <p:nvSpPr>
          <p:cNvPr id="118" name="Google Shape;118;p15"/>
          <p:cNvSpPr/>
          <p:nvPr/>
        </p:nvSpPr>
        <p:spPr>
          <a:xfrm>
            <a:off x="453328" y="1750097"/>
            <a:ext cx="6217927" cy="397031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lnSpc>
                <a:spcPct val="200000"/>
              </a:lnSpc>
              <a:spcBef>
                <a:spcPts val="0"/>
              </a:spcBef>
              <a:spcAft>
                <a:spcPts val="0"/>
              </a:spcAft>
              <a:buClr>
                <a:srgbClr val="313131"/>
              </a:buClr>
              <a:buSzPts val="1800"/>
              <a:buFont typeface="Quattrocento Sans"/>
              <a:buAutoNum type="arabicPeriod"/>
            </a:pPr>
            <a:r>
              <a:rPr lang="en-US" sz="1800" b="0" i="0" u="none" strike="noStrike" cap="none">
                <a:solidFill>
                  <a:srgbClr val="313131"/>
                </a:solidFill>
                <a:latin typeface="verdana"/>
                <a:ea typeface="verdana"/>
                <a:cs typeface="verdana"/>
                <a:sym typeface="verdana"/>
              </a:rPr>
              <a:t>public String </a:t>
            </a:r>
            <a:r>
              <a:rPr lang="en-US" sz="1800" b="0" i="0" u="none" strike="noStrike" cap="none">
                <a:solidFill>
                  <a:srgbClr val="99CC00"/>
                </a:solidFill>
                <a:latin typeface="verdana"/>
                <a:ea typeface="verdana"/>
                <a:cs typeface="verdana"/>
                <a:sym typeface="verdana"/>
              </a:rPr>
              <a:t>getParameter</a:t>
            </a:r>
            <a:r>
              <a:rPr lang="en-US" sz="1800" b="0" i="0" u="none" strike="noStrike" cap="none">
                <a:solidFill>
                  <a:srgbClr val="313131"/>
                </a:solidFill>
                <a:latin typeface="verdana"/>
                <a:ea typeface="verdana"/>
                <a:cs typeface="verdana"/>
                <a:sym typeface="verdana"/>
              </a:rPr>
              <a:t>(“input variable”); </a:t>
            </a:r>
            <a:endParaRPr sz="1800" b="0" i="0" u="none" strike="noStrike" cap="none">
              <a:solidFill>
                <a:srgbClr val="313131"/>
              </a:solidFill>
              <a:latin typeface="verdana"/>
              <a:ea typeface="verdana"/>
              <a:cs typeface="verdana"/>
              <a:sym typeface="verdana"/>
            </a:endParaRPr>
          </a:p>
          <a:p>
            <a:pPr marL="342900" marR="0" lvl="0" indent="-228600" algn="l" rtl="0">
              <a:lnSpc>
                <a:spcPct val="200000"/>
              </a:lnSpc>
              <a:spcBef>
                <a:spcPts val="0"/>
              </a:spcBef>
              <a:spcAft>
                <a:spcPts val="0"/>
              </a:spcAft>
              <a:buClr>
                <a:schemeClr val="dk1"/>
              </a:buClr>
              <a:buSzPts val="1800"/>
              <a:buFont typeface="Quattrocento Sans"/>
              <a:buNone/>
            </a:pPr>
            <a:endParaRPr sz="1800" b="0" i="0" u="none" strike="noStrike" cap="none">
              <a:solidFill>
                <a:srgbClr val="313131"/>
              </a:solidFill>
              <a:latin typeface="verdana"/>
              <a:ea typeface="verdana"/>
              <a:cs typeface="verdana"/>
              <a:sym typeface="verdana"/>
            </a:endParaRPr>
          </a:p>
          <a:p>
            <a:pPr marL="342900" marR="0" lvl="0" indent="-228600" algn="l" rtl="0">
              <a:lnSpc>
                <a:spcPct val="200000"/>
              </a:lnSpc>
              <a:spcBef>
                <a:spcPts val="0"/>
              </a:spcBef>
              <a:spcAft>
                <a:spcPts val="0"/>
              </a:spcAft>
              <a:buClr>
                <a:schemeClr val="dk1"/>
              </a:buClr>
              <a:buSzPts val="1800"/>
              <a:buFont typeface="Quattrocento Sans"/>
              <a:buNone/>
            </a:pPr>
            <a:endParaRPr sz="1800" b="0" i="0" u="none" strike="noStrike" cap="none">
              <a:solidFill>
                <a:srgbClr val="313131"/>
              </a:solidFill>
              <a:latin typeface="verdana"/>
              <a:ea typeface="verdana"/>
              <a:cs typeface="verdana"/>
              <a:sym typeface="verdana"/>
            </a:endParaRPr>
          </a:p>
          <a:p>
            <a:pPr marL="342900" marR="0" lvl="0" indent="-342900" algn="l" rtl="0">
              <a:lnSpc>
                <a:spcPct val="200000"/>
              </a:lnSpc>
              <a:spcBef>
                <a:spcPts val="0"/>
              </a:spcBef>
              <a:spcAft>
                <a:spcPts val="0"/>
              </a:spcAft>
              <a:buClr>
                <a:srgbClr val="313131"/>
              </a:buClr>
              <a:buSzPts val="1800"/>
              <a:buFont typeface="Quattrocento Sans"/>
              <a:buAutoNum type="arabicPeriod"/>
            </a:pPr>
            <a:r>
              <a:rPr lang="en-US" sz="1800" b="0" i="0" u="none" strike="noStrike" cap="none">
                <a:solidFill>
                  <a:srgbClr val="313131"/>
                </a:solidFill>
                <a:latin typeface="verdana"/>
                <a:ea typeface="verdana"/>
                <a:cs typeface="verdana"/>
                <a:sym typeface="verdana"/>
              </a:rPr>
              <a:t>public Enumeration</a:t>
            </a:r>
            <a:r>
              <a:rPr lang="en-US" sz="1800" b="0" i="0" u="none" strike="noStrike" cap="none">
                <a:solidFill>
                  <a:srgbClr val="3366FF"/>
                </a:solidFill>
                <a:latin typeface="verdana"/>
                <a:ea typeface="verdana"/>
                <a:cs typeface="verdana"/>
                <a:sym typeface="verdana"/>
              </a:rPr>
              <a:t> getParameterNames</a:t>
            </a:r>
            <a:r>
              <a:rPr lang="en-US" sz="1800" b="0" i="0" u="none" strike="noStrike" cap="none">
                <a:solidFill>
                  <a:srgbClr val="313131"/>
                </a:solidFill>
                <a:latin typeface="verdana"/>
                <a:ea typeface="verdana"/>
                <a:cs typeface="verdana"/>
                <a:sym typeface="verdana"/>
              </a:rPr>
              <a:t>();</a:t>
            </a:r>
            <a:endParaRPr/>
          </a:p>
          <a:p>
            <a:pPr marL="342900" marR="0" lvl="0" indent="-228600" algn="l" rtl="0">
              <a:lnSpc>
                <a:spcPct val="200000"/>
              </a:lnSpc>
              <a:spcBef>
                <a:spcPts val="0"/>
              </a:spcBef>
              <a:spcAft>
                <a:spcPts val="0"/>
              </a:spcAft>
              <a:buClr>
                <a:schemeClr val="dk1"/>
              </a:buClr>
              <a:buSzPts val="1800"/>
              <a:buFont typeface="Quattrocento Sans"/>
              <a:buNone/>
            </a:pPr>
            <a:endParaRPr sz="1800" b="0" i="0" u="none" strike="noStrike" cap="none">
              <a:solidFill>
                <a:srgbClr val="313131"/>
              </a:solidFill>
              <a:latin typeface="verdana"/>
              <a:ea typeface="verdana"/>
              <a:cs typeface="verdana"/>
              <a:sym typeface="verdana"/>
            </a:endParaRPr>
          </a:p>
          <a:p>
            <a:pPr marL="342900" marR="0" lvl="0" indent="-228600" algn="l" rtl="0">
              <a:lnSpc>
                <a:spcPct val="200000"/>
              </a:lnSpc>
              <a:spcBef>
                <a:spcPts val="0"/>
              </a:spcBef>
              <a:spcAft>
                <a:spcPts val="0"/>
              </a:spcAft>
              <a:buClr>
                <a:schemeClr val="dk1"/>
              </a:buClr>
              <a:buSzPts val="1800"/>
              <a:buFont typeface="Quattrocento Sans"/>
              <a:buNone/>
            </a:pPr>
            <a:endParaRPr sz="1800" b="0" i="0" u="none" strike="noStrike" cap="none">
              <a:solidFill>
                <a:srgbClr val="313131"/>
              </a:solidFill>
              <a:latin typeface="verdana"/>
              <a:ea typeface="verdana"/>
              <a:cs typeface="verdana"/>
              <a:sym typeface="verdana"/>
            </a:endParaRPr>
          </a:p>
          <a:p>
            <a:pPr marL="342900" marR="0" lvl="0" indent="-342900" algn="l" rtl="0">
              <a:lnSpc>
                <a:spcPct val="200000"/>
              </a:lnSpc>
              <a:spcBef>
                <a:spcPts val="0"/>
              </a:spcBef>
              <a:spcAft>
                <a:spcPts val="0"/>
              </a:spcAft>
              <a:buClr>
                <a:srgbClr val="313131"/>
              </a:buClr>
              <a:buSzPts val="1800"/>
              <a:buFont typeface="Quattrocento Sans"/>
              <a:buAutoNum type="arabicPeriod"/>
            </a:pPr>
            <a:r>
              <a:rPr lang="en-US" sz="1800" b="0" i="0" u="none" strike="noStrike" cap="none">
                <a:solidFill>
                  <a:srgbClr val="313131"/>
                </a:solidFill>
                <a:latin typeface="verdana"/>
                <a:ea typeface="verdana"/>
                <a:cs typeface="verdana"/>
                <a:sym typeface="verdana"/>
              </a:rPr>
              <a:t>public Map </a:t>
            </a:r>
            <a:r>
              <a:rPr lang="en-US" sz="1800" b="0" i="0" u="none" strike="noStrike" cap="none">
                <a:solidFill>
                  <a:srgbClr val="E717B5"/>
                </a:solidFill>
                <a:latin typeface="verdana"/>
                <a:ea typeface="verdana"/>
                <a:cs typeface="verdana"/>
                <a:sym typeface="verdana"/>
              </a:rPr>
              <a:t>getParameterMap</a:t>
            </a:r>
            <a:r>
              <a:rPr lang="en-US" sz="1800" b="0" i="0" u="none" strike="noStrike" cap="none">
                <a:solidFill>
                  <a:srgbClr val="313131"/>
                </a:solidFill>
                <a:latin typeface="verdana"/>
                <a:ea typeface="verdana"/>
                <a:cs typeface="verdana"/>
                <a:sym typeface="verdana"/>
              </a:rPr>
              <a:t>();</a:t>
            </a:r>
            <a:endParaRPr sz="1800" b="0" i="0" u="none" strike="noStrike" cap="none">
              <a:solidFill>
                <a:srgbClr val="313131"/>
              </a:solidFill>
              <a:latin typeface="verdana"/>
              <a:ea typeface="verdana"/>
              <a:cs typeface="verdana"/>
              <a:sym typeface="verdana"/>
            </a:endParaRPr>
          </a:p>
        </p:txBody>
      </p:sp>
      <p:sp>
        <p:nvSpPr>
          <p:cNvPr id="119" name="Google Shape;119;p15"/>
          <p:cNvSpPr/>
          <p:nvPr/>
        </p:nvSpPr>
        <p:spPr>
          <a:xfrm>
            <a:off x="4269346" y="2514119"/>
            <a:ext cx="4604198" cy="56667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4316" y="49772"/>
                </a:moveTo>
                <a:lnTo>
                  <a:pt x="-32478" y="-45001"/>
                </a:lnTo>
              </a:path>
            </a:pathLst>
          </a:custGeom>
          <a:solidFill>
            <a:srgbClr val="F4B08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returns the value of the given parameter.</a:t>
            </a:r>
            <a:endParaRPr sz="1800" b="0" i="0" u="none" strike="noStrike" cap="none">
              <a:solidFill>
                <a:schemeClr val="lt1"/>
              </a:solidFill>
              <a:latin typeface="Quattrocento Sans"/>
              <a:ea typeface="Quattrocento Sans"/>
              <a:cs typeface="Quattrocento Sans"/>
              <a:sym typeface="Quattrocento Sans"/>
            </a:endParaRPr>
          </a:p>
        </p:txBody>
      </p:sp>
      <p:sp>
        <p:nvSpPr>
          <p:cNvPr id="120" name="Google Shape;120;p15"/>
          <p:cNvSpPr/>
          <p:nvPr/>
        </p:nvSpPr>
        <p:spPr>
          <a:xfrm>
            <a:off x="4110508" y="4117267"/>
            <a:ext cx="4763036" cy="56667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38" y="49774"/>
                </a:moveTo>
                <a:lnTo>
                  <a:pt x="-14058" y="-17728"/>
                </a:lnTo>
              </a:path>
            </a:pathLst>
          </a:custGeom>
          <a:solidFill>
            <a:srgbClr val="F4B08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Quattrocento Sans"/>
                <a:ea typeface="Quattrocento Sans"/>
                <a:cs typeface="Quattrocento Sans"/>
                <a:sym typeface="Quattrocento Sans"/>
              </a:rPr>
              <a:t> Returns an </a:t>
            </a:r>
            <a:r>
              <a:rPr lang="en-US" sz="1400" b="1" i="0" u="none" strike="noStrike" cap="none">
                <a:solidFill>
                  <a:schemeClr val="dk1"/>
                </a:solidFill>
                <a:latin typeface="Quattrocento Sans"/>
                <a:ea typeface="Quattrocento Sans"/>
                <a:cs typeface="Quattrocento Sans"/>
                <a:sym typeface="Quattrocento Sans"/>
              </a:rPr>
              <a:t>Enumeration of String objects </a:t>
            </a:r>
            <a:r>
              <a:rPr lang="en-US" sz="1400" b="0" i="0" u="none" strike="noStrike" cap="none">
                <a:solidFill>
                  <a:schemeClr val="dk1"/>
                </a:solidFill>
                <a:latin typeface="Quattrocento Sans"/>
                <a:ea typeface="Quattrocento Sans"/>
                <a:cs typeface="Quattrocento Sans"/>
                <a:sym typeface="Quattrocento Sans"/>
              </a:rPr>
              <a:t>containing the names of the parameters contained in this request</a:t>
            </a:r>
            <a:endParaRPr/>
          </a:p>
        </p:txBody>
      </p:sp>
      <p:sp>
        <p:nvSpPr>
          <p:cNvPr id="121" name="Google Shape;121;p15"/>
          <p:cNvSpPr/>
          <p:nvPr/>
        </p:nvSpPr>
        <p:spPr>
          <a:xfrm>
            <a:off x="3825025" y="5720415"/>
            <a:ext cx="5048519" cy="641748"/>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709" y="68864"/>
                </a:moveTo>
                <a:lnTo>
                  <a:pt x="-19744" y="-17729"/>
                </a:lnTo>
              </a:path>
            </a:pathLst>
          </a:custGeom>
          <a:solidFill>
            <a:srgbClr val="F4B08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Quattrocento Sans"/>
                <a:ea typeface="Quattrocento Sans"/>
                <a:cs typeface="Quattrocento Sans"/>
                <a:sym typeface="Quattrocento Sans"/>
              </a:rPr>
              <a:t>always returns Map object</a:t>
            </a:r>
            <a:r>
              <a:rPr lang="en-US" sz="1400" b="0" i="0" u="none" strike="noStrike" cap="none">
                <a:solidFill>
                  <a:schemeClr val="dk1"/>
                </a:solidFill>
                <a:latin typeface="Calibri"/>
                <a:ea typeface="Calibri"/>
                <a:cs typeface="Calibri"/>
                <a:sym typeface="Calibri"/>
              </a:rPr>
              <a:t>. </a:t>
            </a:r>
            <a:r>
              <a:rPr lang="en-US" sz="1400" b="0" i="0" u="none" strike="noStrike" cap="none">
                <a:solidFill>
                  <a:schemeClr val="dk1"/>
                </a:solidFill>
                <a:latin typeface="Quattrocento Sans"/>
                <a:ea typeface="Quattrocento Sans"/>
                <a:cs typeface="Quattrocento Sans"/>
                <a:sym typeface="Quattrocento Sans"/>
              </a:rPr>
              <a:t> Returns input parameter names and their values in the form of key and value pairs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2"/>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Web Annotation in Servlet :</a:t>
            </a:r>
            <a:r>
              <a:rPr lang="en-US" sz="2800" b="1">
                <a:latin typeface="Arial"/>
                <a:ea typeface="Arial"/>
                <a:cs typeface="Arial"/>
                <a:sym typeface="Arial"/>
              </a:rPr>
              <a:t>@WebServlet </a:t>
            </a:r>
            <a:endParaRPr b="1"/>
          </a:p>
        </p:txBody>
      </p:sp>
      <p:sp>
        <p:nvSpPr>
          <p:cNvPr id="354" name="Google Shape;354;p42"/>
          <p:cNvSpPr/>
          <p:nvPr/>
        </p:nvSpPr>
        <p:spPr>
          <a:xfrm>
            <a:off x="453329" y="1525373"/>
            <a:ext cx="8410892"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a:p>
            <a:pPr marL="285750" marR="0" lvl="0" indent="-285750" algn="just" rtl="0">
              <a:spcBef>
                <a:spcPts val="0"/>
              </a:spcBef>
              <a:spcAft>
                <a:spcPts val="0"/>
              </a:spcAft>
              <a:buClr>
                <a:srgbClr val="000000"/>
              </a:buClr>
              <a:buSzPts val="1400"/>
              <a:buFont typeface="Arial"/>
              <a:buChar char="•"/>
            </a:pPr>
            <a:r>
              <a:rPr lang="en-US" sz="1400">
                <a:solidFill>
                  <a:srgbClr val="000000"/>
                </a:solidFill>
                <a:latin typeface="Arial"/>
                <a:ea typeface="Arial"/>
                <a:cs typeface="Arial"/>
                <a:sym typeface="Arial"/>
              </a:rPr>
              <a:t>The @WebServlet is used to </a:t>
            </a:r>
            <a:r>
              <a:rPr lang="en-US" sz="1400" b="1">
                <a:solidFill>
                  <a:srgbClr val="000000"/>
                </a:solidFill>
                <a:latin typeface="Arial"/>
                <a:ea typeface="Arial"/>
                <a:cs typeface="Arial"/>
                <a:sym typeface="Arial"/>
              </a:rPr>
              <a:t>declare the configuration of a Servlet with a container</a:t>
            </a:r>
            <a:r>
              <a:rPr lang="en-US" sz="1400">
                <a:solidFill>
                  <a:srgbClr val="000000"/>
                </a:solidFill>
                <a:latin typeface="Arial"/>
                <a:ea typeface="Arial"/>
                <a:cs typeface="Arial"/>
                <a:sym typeface="Arial"/>
              </a:rPr>
              <a:t>.</a:t>
            </a:r>
            <a:endParaRPr/>
          </a:p>
          <a:p>
            <a:pPr marL="285750" marR="0" lvl="0" indent="-196850" algn="just" rtl="0">
              <a:spcBef>
                <a:spcPts val="0"/>
              </a:spcBef>
              <a:spcAft>
                <a:spcPts val="0"/>
              </a:spcAft>
              <a:buClr>
                <a:schemeClr val="dk1"/>
              </a:buClr>
              <a:buSzPts val="1400"/>
              <a:buFont typeface="Arial"/>
              <a:buNone/>
            </a:pPr>
            <a:endParaRPr sz="1400">
              <a:solidFill>
                <a:srgbClr val="000000"/>
              </a:solidFill>
              <a:latin typeface="Arial"/>
              <a:ea typeface="Arial"/>
              <a:cs typeface="Arial"/>
              <a:sym typeface="Arial"/>
            </a:endParaRPr>
          </a:p>
          <a:p>
            <a:pPr marL="285750" marR="0" lvl="0" indent="-285750" algn="just" rtl="0">
              <a:spcBef>
                <a:spcPts val="0"/>
              </a:spcBef>
              <a:spcAft>
                <a:spcPts val="0"/>
              </a:spcAft>
              <a:buClr>
                <a:schemeClr val="dk1"/>
              </a:buClr>
              <a:buSzPts val="1400"/>
              <a:buFont typeface="Arial"/>
              <a:buChar char="•"/>
            </a:pPr>
            <a:r>
              <a:rPr lang="en-US" sz="1400">
                <a:solidFill>
                  <a:schemeClr val="dk1"/>
                </a:solidFill>
                <a:latin typeface="Quattrocento Sans"/>
                <a:ea typeface="Quattrocento Sans"/>
                <a:cs typeface="Quattrocento Sans"/>
                <a:sym typeface="Quattrocento Sans"/>
              </a:rPr>
              <a:t>list of attributes used for WebServlet are</a:t>
            </a:r>
            <a:endParaRPr sz="1400" b="0" i="0">
              <a:solidFill>
                <a:srgbClr val="000000"/>
              </a:solidFill>
              <a:latin typeface="Arial"/>
              <a:ea typeface="Arial"/>
              <a:cs typeface="Arial"/>
              <a:sym typeface="Arial"/>
            </a:endParaRPr>
          </a:p>
        </p:txBody>
      </p:sp>
      <p:graphicFrame>
        <p:nvGraphicFramePr>
          <p:cNvPr id="355" name="Google Shape;355;p42"/>
          <p:cNvGraphicFramePr/>
          <p:nvPr/>
        </p:nvGraphicFramePr>
        <p:xfrm>
          <a:off x="453329" y="2888810"/>
          <a:ext cx="5316425" cy="2005125"/>
        </p:xfrm>
        <a:graphic>
          <a:graphicData uri="http://schemas.openxmlformats.org/drawingml/2006/table">
            <a:tbl>
              <a:tblPr>
                <a:noFill/>
                <a:tableStyleId>{7F591B1E-55BF-4BB4-B6BE-DB2B03E3DC5B}</a:tableStyleId>
              </a:tblPr>
              <a:tblGrid>
                <a:gridCol w="785925">
                  <a:extLst>
                    <a:ext uri="{9D8B030D-6E8A-4147-A177-3AD203B41FA5}">
                      <a16:colId xmlns:a16="http://schemas.microsoft.com/office/drawing/2014/main" val="20000"/>
                    </a:ext>
                  </a:extLst>
                </a:gridCol>
                <a:gridCol w="4530500">
                  <a:extLst>
                    <a:ext uri="{9D8B030D-6E8A-4147-A177-3AD203B41FA5}">
                      <a16:colId xmlns:a16="http://schemas.microsoft.com/office/drawing/2014/main" val="20001"/>
                    </a:ext>
                  </a:extLst>
                </a:gridCol>
              </a:tblGrid>
              <a:tr h="668375">
                <a:tc>
                  <a:txBody>
                    <a:bodyPr/>
                    <a:lstStyle/>
                    <a:p>
                      <a:pPr marL="0" marR="0" lvl="0" indent="0" algn="ctr" rtl="0">
                        <a:spcBef>
                          <a:spcPts val="0"/>
                        </a:spcBef>
                        <a:spcAft>
                          <a:spcPts val="0"/>
                        </a:spcAft>
                        <a:buNone/>
                      </a:pPr>
                      <a:r>
                        <a:rPr lang="en-US" sz="1400" u="none" strike="noStrike" cap="none"/>
                        <a:t>1</a:t>
                      </a:r>
                      <a:endParaRPr/>
                    </a:p>
                  </a:txBody>
                  <a:tcPr marL="66625" marR="66625" marT="66625" marB="66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b="1" u="none" strike="noStrike" cap="none">
                          <a:solidFill>
                            <a:srgbClr val="000000"/>
                          </a:solidFill>
                        </a:rPr>
                        <a:t>String name</a:t>
                      </a:r>
                      <a:endParaRPr sz="1400" u="none" strike="noStrike" cap="none">
                        <a:solidFill>
                          <a:srgbClr val="000000"/>
                        </a:solidFill>
                      </a:endParaRPr>
                    </a:p>
                    <a:p>
                      <a:pPr marL="0" marR="0" lvl="0" indent="0" algn="just" rtl="0">
                        <a:spcBef>
                          <a:spcPts val="0"/>
                        </a:spcBef>
                        <a:spcAft>
                          <a:spcPts val="0"/>
                        </a:spcAft>
                        <a:buNone/>
                      </a:pPr>
                      <a:r>
                        <a:rPr lang="en-US" sz="1400" u="none" strike="noStrike" cap="none">
                          <a:solidFill>
                            <a:srgbClr val="000000"/>
                          </a:solidFill>
                        </a:rPr>
                        <a:t>Name of the Servlet</a:t>
                      </a:r>
                      <a:endParaRPr/>
                    </a:p>
                  </a:txBody>
                  <a:tcPr marL="66625" marR="66625" marT="66625" marB="666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0"/>
                  </a:ext>
                </a:extLst>
              </a:tr>
              <a:tr h="668375">
                <a:tc>
                  <a:txBody>
                    <a:bodyPr/>
                    <a:lstStyle/>
                    <a:p>
                      <a:pPr marL="0" marR="0" lvl="0" indent="0" algn="ctr" rtl="0">
                        <a:spcBef>
                          <a:spcPts val="0"/>
                        </a:spcBef>
                        <a:spcAft>
                          <a:spcPts val="0"/>
                        </a:spcAft>
                        <a:buNone/>
                      </a:pPr>
                      <a:r>
                        <a:rPr lang="en-US" sz="1400" u="none" strike="noStrike" cap="none"/>
                        <a:t>2</a:t>
                      </a:r>
                      <a:endParaRPr/>
                    </a:p>
                  </a:txBody>
                  <a:tcPr marL="66625" marR="66625" marT="66625" marB="66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b="1" u="none" strike="noStrike" cap="none">
                          <a:solidFill>
                            <a:srgbClr val="000000"/>
                          </a:solidFill>
                        </a:rPr>
                        <a:t>String[] value</a:t>
                      </a:r>
                      <a:endParaRPr sz="1400" u="none" strike="noStrike" cap="none">
                        <a:solidFill>
                          <a:srgbClr val="000000"/>
                        </a:solidFill>
                      </a:endParaRPr>
                    </a:p>
                    <a:p>
                      <a:pPr marL="0" marR="0" lvl="0" indent="0" algn="just" rtl="0">
                        <a:spcBef>
                          <a:spcPts val="0"/>
                        </a:spcBef>
                        <a:spcAft>
                          <a:spcPts val="0"/>
                        </a:spcAft>
                        <a:buNone/>
                      </a:pPr>
                      <a:r>
                        <a:rPr lang="en-US" sz="1400" u="none" strike="noStrike" cap="none">
                          <a:solidFill>
                            <a:srgbClr val="000000"/>
                          </a:solidFill>
                        </a:rPr>
                        <a:t>Array of URL patterns</a:t>
                      </a:r>
                      <a:endParaRPr/>
                    </a:p>
                  </a:txBody>
                  <a:tcPr marL="66625" marR="66625" marT="66625" marB="666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668375">
                <a:tc>
                  <a:txBody>
                    <a:bodyPr/>
                    <a:lstStyle/>
                    <a:p>
                      <a:pPr marL="0" marR="0" lvl="0" indent="0" algn="ctr" rtl="0">
                        <a:spcBef>
                          <a:spcPts val="0"/>
                        </a:spcBef>
                        <a:spcAft>
                          <a:spcPts val="0"/>
                        </a:spcAft>
                        <a:buNone/>
                      </a:pPr>
                      <a:r>
                        <a:rPr lang="en-US" sz="1400" u="none" strike="noStrike" cap="none"/>
                        <a:t>3</a:t>
                      </a:r>
                      <a:endParaRPr/>
                    </a:p>
                  </a:txBody>
                  <a:tcPr marL="66625" marR="66625" marT="66625" marB="66625"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spcBef>
                          <a:spcPts val="0"/>
                        </a:spcBef>
                        <a:spcAft>
                          <a:spcPts val="0"/>
                        </a:spcAft>
                        <a:buNone/>
                      </a:pPr>
                      <a:r>
                        <a:rPr lang="en-US" sz="1400" b="1" u="none" strike="noStrike" cap="none">
                          <a:solidFill>
                            <a:srgbClr val="000000"/>
                          </a:solidFill>
                        </a:rPr>
                        <a:t>String[] urlPatterns</a:t>
                      </a:r>
                      <a:endParaRPr sz="1400" u="none" strike="noStrike" cap="none">
                        <a:solidFill>
                          <a:srgbClr val="000000"/>
                        </a:solidFill>
                      </a:endParaRPr>
                    </a:p>
                    <a:p>
                      <a:pPr marL="0" marR="0" lvl="0" indent="0" algn="just" rtl="0">
                        <a:spcBef>
                          <a:spcPts val="0"/>
                        </a:spcBef>
                        <a:spcAft>
                          <a:spcPts val="0"/>
                        </a:spcAft>
                        <a:buNone/>
                      </a:pPr>
                      <a:r>
                        <a:rPr lang="en-US" sz="1400" u="none" strike="noStrike" cap="none">
                          <a:solidFill>
                            <a:srgbClr val="000000"/>
                          </a:solidFill>
                        </a:rPr>
                        <a:t>Array of URL patterns to which this Filter applies</a:t>
                      </a:r>
                      <a:endParaRPr/>
                    </a:p>
                  </a:txBody>
                  <a:tcPr marL="66625" marR="66625" marT="66625" marB="6662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56" name="Google Shape;356;p42"/>
          <p:cNvSpPr/>
          <p:nvPr/>
        </p:nvSpPr>
        <p:spPr>
          <a:xfrm>
            <a:off x="4520486" y="2888810"/>
            <a:ext cx="4224270" cy="1061829"/>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a:solidFill>
                  <a:srgbClr val="000000"/>
                </a:solidFill>
                <a:latin typeface="Arial"/>
                <a:ea typeface="Arial"/>
                <a:cs typeface="Arial"/>
                <a:sym typeface="Arial"/>
              </a:rPr>
              <a:t>At least one URL pattern MUST be declared in either the </a:t>
            </a:r>
            <a:r>
              <a:rPr lang="en-US" sz="1400" b="1">
                <a:solidFill>
                  <a:srgbClr val="000000"/>
                </a:solidFill>
                <a:latin typeface="Arial"/>
                <a:ea typeface="Arial"/>
                <a:cs typeface="Arial"/>
                <a:sym typeface="Arial"/>
              </a:rPr>
              <a:t>value</a:t>
            </a:r>
            <a:r>
              <a:rPr lang="en-US" sz="1400">
                <a:solidFill>
                  <a:srgbClr val="000000"/>
                </a:solidFill>
                <a:latin typeface="Arial"/>
                <a:ea typeface="Arial"/>
                <a:cs typeface="Arial"/>
                <a:sym typeface="Arial"/>
              </a:rPr>
              <a:t> or </a:t>
            </a:r>
            <a:r>
              <a:rPr lang="en-US" sz="1400" b="1">
                <a:solidFill>
                  <a:srgbClr val="000000"/>
                </a:solidFill>
                <a:latin typeface="Arial"/>
                <a:ea typeface="Arial"/>
                <a:cs typeface="Arial"/>
                <a:sym typeface="Arial"/>
              </a:rPr>
              <a:t>urlPattern</a:t>
            </a:r>
            <a:r>
              <a:rPr lang="en-US" sz="1400">
                <a:solidFill>
                  <a:srgbClr val="000000"/>
                </a:solidFill>
                <a:latin typeface="Arial"/>
                <a:ea typeface="Arial"/>
                <a:cs typeface="Arial"/>
                <a:sym typeface="Arial"/>
              </a:rPr>
              <a:t> attribute of the annotation</a:t>
            </a:r>
            <a:endParaRPr sz="1400">
              <a:solidFill>
                <a:schemeClr val="dk1"/>
              </a:solidFill>
              <a:latin typeface="Quattrocento Sans"/>
              <a:ea typeface="Quattrocento Sans"/>
              <a:cs typeface="Quattrocento Sans"/>
              <a:sym typeface="Quattrocento Sans"/>
            </a:endParaRPr>
          </a:p>
        </p:txBody>
      </p:sp>
      <p:sp>
        <p:nvSpPr>
          <p:cNvPr id="357" name="Google Shape;357;p42"/>
          <p:cNvSpPr/>
          <p:nvPr/>
        </p:nvSpPr>
        <p:spPr>
          <a:xfrm>
            <a:off x="710757" y="5219131"/>
            <a:ext cx="7804597" cy="400110"/>
          </a:xfrm>
          <a:prstGeom prst="rect">
            <a:avLst/>
          </a:prstGeom>
          <a:solidFill>
            <a:srgbClr val="00206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chemeClr val="lt1"/>
                </a:solidFill>
                <a:latin typeface="Quattrocento Sans"/>
                <a:ea typeface="Quattrocento Sans"/>
                <a:cs typeface="Quattrocento Sans"/>
                <a:sym typeface="Quattrocento Sans"/>
              </a:rPr>
              <a:t>@WebServlet(name = "welcome", urlPatterns = {"/Welcome"})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4"/>
                                        </p:tgtEl>
                                        <p:attrNameLst>
                                          <p:attrName>style.visibility</p:attrName>
                                        </p:attrNameLst>
                                      </p:cBhvr>
                                      <p:to>
                                        <p:strVal val="visible"/>
                                      </p:to>
                                    </p:set>
                                    <p:animEffect transition="in" filter="fade">
                                      <p:cBhvr>
                                        <p:cTn id="7" dur="500"/>
                                        <p:tgtEl>
                                          <p:spTgt spid="3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5"/>
                                        </p:tgtEl>
                                        <p:attrNameLst>
                                          <p:attrName>style.visibility</p:attrName>
                                        </p:attrNameLst>
                                      </p:cBhvr>
                                      <p:to>
                                        <p:strVal val="visible"/>
                                      </p:to>
                                    </p:set>
                                    <p:animEffect transition="in" filter="fade">
                                      <p:cBhvr>
                                        <p:cTn id="12" dur="500"/>
                                        <p:tgtEl>
                                          <p:spTgt spid="3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6"/>
                                        </p:tgtEl>
                                        <p:attrNameLst>
                                          <p:attrName>style.visibility</p:attrName>
                                        </p:attrNameLst>
                                      </p:cBhvr>
                                      <p:to>
                                        <p:strVal val="visible"/>
                                      </p:to>
                                    </p:set>
                                    <p:animEffect transition="in" filter="fade">
                                      <p:cBhvr>
                                        <p:cTn id="17" dur="500"/>
                                        <p:tgtEl>
                                          <p:spTgt spid="3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7"/>
                                        </p:tgtEl>
                                        <p:attrNameLst>
                                          <p:attrName>style.visibility</p:attrName>
                                        </p:attrNameLst>
                                      </p:cBhvr>
                                      <p:to>
                                        <p:strVal val="visible"/>
                                      </p:to>
                                    </p:set>
                                    <p:animEffect transition="in" filter="fade">
                                      <p:cBhvr>
                                        <p:cTn id="22" dur="500"/>
                                        <p:tgtEl>
                                          <p:spTgt spid="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3"/>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Session Management</a:t>
            </a:r>
            <a:endParaRPr b="1"/>
          </a:p>
        </p:txBody>
      </p:sp>
      <p:sp>
        <p:nvSpPr>
          <p:cNvPr id="363" name="Google Shape;363;p43"/>
          <p:cNvSpPr txBox="1">
            <a:spLocks noGrp="1"/>
          </p:cNvSpPr>
          <p:nvPr>
            <p:ph type="body" idx="1"/>
          </p:nvPr>
        </p:nvSpPr>
        <p:spPr>
          <a:xfrm>
            <a:off x="328405" y="1334305"/>
            <a:ext cx="3738628" cy="5230268"/>
          </a:xfrm>
          <a:prstGeom prst="rect">
            <a:avLst/>
          </a:prstGeom>
          <a:noFill/>
          <a:ln>
            <a:noFill/>
          </a:ln>
        </p:spPr>
        <p:txBody>
          <a:bodyPr spcFirstLastPara="1" wrap="square" lIns="91425" tIns="45700" rIns="91425" bIns="45700" anchor="t" anchorCtr="0">
            <a:noAutofit/>
          </a:bodyPr>
          <a:lstStyle/>
          <a:p>
            <a:pPr marL="171450" lvl="0" indent="-171450" algn="just" rtl="0">
              <a:lnSpc>
                <a:spcPct val="150000"/>
              </a:lnSpc>
              <a:spcBef>
                <a:spcPts val="0"/>
              </a:spcBef>
              <a:spcAft>
                <a:spcPts val="0"/>
              </a:spcAft>
              <a:buClr>
                <a:schemeClr val="dk1"/>
              </a:buClr>
              <a:buSzPts val="1200"/>
              <a:buFont typeface="Arial"/>
              <a:buChar char="•"/>
            </a:pPr>
            <a:r>
              <a:rPr lang="en-US" b="1">
                <a:solidFill>
                  <a:schemeClr val="dk1"/>
                </a:solidFill>
              </a:rPr>
              <a:t>HTTP</a:t>
            </a:r>
            <a:r>
              <a:rPr lang="en-US">
                <a:solidFill>
                  <a:schemeClr val="dk1"/>
                </a:solidFill>
              </a:rPr>
              <a:t> is a </a:t>
            </a:r>
            <a:r>
              <a:rPr lang="en-US" b="1">
                <a:solidFill>
                  <a:schemeClr val="dk1"/>
                </a:solidFill>
              </a:rPr>
              <a:t>stateless protocol. </a:t>
            </a:r>
            <a:endParaRPr b="1">
              <a:solidFill>
                <a:schemeClr val="dk1"/>
              </a:solidFill>
            </a:endParaRPr>
          </a:p>
          <a:p>
            <a:pPr marL="171450" lvl="0" indent="-171450" algn="just" rtl="0">
              <a:lnSpc>
                <a:spcPct val="150000"/>
              </a:lnSpc>
              <a:spcBef>
                <a:spcPts val="1260"/>
              </a:spcBef>
              <a:spcAft>
                <a:spcPts val="0"/>
              </a:spcAft>
              <a:buClr>
                <a:schemeClr val="dk1"/>
              </a:buClr>
              <a:buSzPts val="1200"/>
              <a:buFont typeface="Arial"/>
              <a:buChar char="•"/>
            </a:pPr>
            <a:r>
              <a:rPr lang="en-US">
                <a:solidFill>
                  <a:schemeClr val="dk1"/>
                </a:solidFill>
              </a:rPr>
              <a:t>All requests and responses are independent. </a:t>
            </a:r>
            <a:endParaRPr>
              <a:solidFill>
                <a:schemeClr val="dk1"/>
              </a:solidFill>
            </a:endParaRPr>
          </a:p>
          <a:p>
            <a:pPr marL="171450" lvl="0" indent="-171450" algn="just" rtl="0">
              <a:lnSpc>
                <a:spcPct val="150000"/>
              </a:lnSpc>
              <a:spcBef>
                <a:spcPts val="1260"/>
              </a:spcBef>
              <a:spcAft>
                <a:spcPts val="0"/>
              </a:spcAft>
              <a:buClr>
                <a:schemeClr val="dk1"/>
              </a:buClr>
              <a:buSzPts val="1200"/>
              <a:buFont typeface="Arial"/>
              <a:buChar char="•"/>
            </a:pPr>
            <a:r>
              <a:rPr lang="en-US">
                <a:solidFill>
                  <a:schemeClr val="dk1"/>
                </a:solidFill>
              </a:rPr>
              <a:t>Sometimes we need to </a:t>
            </a:r>
            <a:r>
              <a:rPr lang="en-US" b="1">
                <a:solidFill>
                  <a:schemeClr val="dk1"/>
                </a:solidFill>
              </a:rPr>
              <a:t>keep track of client's activity </a:t>
            </a:r>
            <a:r>
              <a:rPr lang="en-US">
                <a:solidFill>
                  <a:schemeClr val="dk1"/>
                </a:solidFill>
              </a:rPr>
              <a:t>across multiple requests. </a:t>
            </a:r>
            <a:endParaRPr>
              <a:solidFill>
                <a:schemeClr val="dk1"/>
              </a:solidFill>
            </a:endParaRPr>
          </a:p>
          <a:p>
            <a:pPr marL="171450" lvl="0" indent="-171450" algn="just" rtl="0">
              <a:lnSpc>
                <a:spcPct val="150000"/>
              </a:lnSpc>
              <a:spcBef>
                <a:spcPts val="1260"/>
              </a:spcBef>
              <a:spcAft>
                <a:spcPts val="0"/>
              </a:spcAft>
              <a:buClr>
                <a:schemeClr val="dk1"/>
              </a:buClr>
              <a:buSzPts val="1200"/>
              <a:buFont typeface="Arial"/>
              <a:buChar char="•"/>
            </a:pPr>
            <a:r>
              <a:rPr lang="en-US">
                <a:solidFill>
                  <a:schemeClr val="dk1"/>
                </a:solidFill>
              </a:rPr>
              <a:t>For eg. When a User logs into your website, not matter on which web page he visits after logging in, his credentials will be with the server, until he logs out. So this is managed by creating a session.</a:t>
            </a:r>
            <a:endParaRPr/>
          </a:p>
          <a:p>
            <a:pPr marL="171450" lvl="0" indent="-171450" algn="just" rtl="0">
              <a:lnSpc>
                <a:spcPct val="150000"/>
              </a:lnSpc>
              <a:spcBef>
                <a:spcPts val="1260"/>
              </a:spcBef>
              <a:spcAft>
                <a:spcPts val="0"/>
              </a:spcAft>
              <a:buClr>
                <a:schemeClr val="dk1"/>
              </a:buClr>
              <a:buSzPts val="1200"/>
              <a:buFont typeface="Arial"/>
              <a:buChar char="•"/>
            </a:pPr>
            <a:r>
              <a:rPr lang="en-US" b="1">
                <a:solidFill>
                  <a:schemeClr val="dk1"/>
                </a:solidFill>
              </a:rPr>
              <a:t>Session Management</a:t>
            </a:r>
            <a:r>
              <a:rPr lang="en-US">
                <a:solidFill>
                  <a:schemeClr val="dk1"/>
                </a:solidFill>
              </a:rPr>
              <a:t> is a mechanism used by the </a:t>
            </a:r>
            <a:r>
              <a:rPr lang="en-US" b="1">
                <a:solidFill>
                  <a:schemeClr val="dk1"/>
                </a:solidFill>
              </a:rPr>
              <a:t>Web container</a:t>
            </a:r>
            <a:r>
              <a:rPr lang="en-US">
                <a:solidFill>
                  <a:schemeClr val="dk1"/>
                </a:solidFill>
              </a:rPr>
              <a:t> to store session information for a particular user.</a:t>
            </a:r>
            <a:endParaRPr/>
          </a:p>
          <a:p>
            <a:pPr marL="171450" lvl="0" indent="-171450" algn="just" rtl="0">
              <a:lnSpc>
                <a:spcPct val="150000"/>
              </a:lnSpc>
              <a:spcBef>
                <a:spcPts val="1260"/>
              </a:spcBef>
              <a:spcAft>
                <a:spcPts val="0"/>
              </a:spcAft>
              <a:buClr>
                <a:schemeClr val="dk1"/>
              </a:buClr>
              <a:buSzPts val="1200"/>
              <a:buFont typeface="Arial"/>
              <a:buChar char="•"/>
            </a:pPr>
            <a:r>
              <a:rPr lang="en-US">
                <a:solidFill>
                  <a:schemeClr val="dk1"/>
                </a:solidFill>
              </a:rPr>
              <a:t>When user starts using our application, we can save a unique identification information about him, in an object which is available throughout the application, until its destroyed. </a:t>
            </a:r>
            <a:endParaRPr>
              <a:solidFill>
                <a:schemeClr val="dk1"/>
              </a:solidFill>
            </a:endParaRPr>
          </a:p>
        </p:txBody>
      </p:sp>
      <p:sp>
        <p:nvSpPr>
          <p:cNvPr id="364" name="Google Shape;364;p43"/>
          <p:cNvSpPr/>
          <p:nvPr/>
        </p:nvSpPr>
        <p:spPr>
          <a:xfrm>
            <a:off x="4270474" y="1715512"/>
            <a:ext cx="4572000"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Four different techniques used by Servlet application for session management. </a:t>
            </a:r>
            <a:endParaRPr/>
          </a:p>
        </p:txBody>
      </p:sp>
      <p:pic>
        <p:nvPicPr>
          <p:cNvPr id="365" name="Google Shape;365;p43"/>
          <p:cNvPicPr preferRelativeResize="0"/>
          <p:nvPr/>
        </p:nvPicPr>
        <p:blipFill rotWithShape="1">
          <a:blip r:embed="rId3">
            <a:alphaModFix/>
          </a:blip>
          <a:srcRect/>
          <a:stretch/>
        </p:blipFill>
        <p:spPr>
          <a:xfrm>
            <a:off x="4169233" y="2674961"/>
            <a:ext cx="4673241" cy="242930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4"/>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Session Management</a:t>
            </a:r>
            <a:endParaRPr b="1"/>
          </a:p>
        </p:txBody>
      </p:sp>
      <p:sp>
        <p:nvSpPr>
          <p:cNvPr id="371" name="Google Shape;371;p44"/>
          <p:cNvSpPr/>
          <p:nvPr/>
        </p:nvSpPr>
        <p:spPr>
          <a:xfrm>
            <a:off x="4039737" y="2101755"/>
            <a:ext cx="4722126" cy="3862317"/>
          </a:xfrm>
          <a:prstGeom prst="rect">
            <a:avLst/>
          </a:prstGeom>
          <a:solidFill>
            <a:schemeClr val="lt1"/>
          </a:solidFill>
          <a:ln w="12700" cap="flat" cmpd="sng">
            <a:solidFill>
              <a:srgbClr val="A5A5A5"/>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    </a:t>
            </a:r>
            <a:r>
              <a:rPr lang="en-US" sz="1800" b="1">
                <a:solidFill>
                  <a:schemeClr val="dk1"/>
                </a:solidFill>
                <a:latin typeface="Quattrocento Sans"/>
                <a:ea typeface="Quattrocento Sans"/>
                <a:cs typeface="Quattrocento Sans"/>
                <a:sym typeface="Quattrocento Sans"/>
              </a:rPr>
              <a:t>Server</a:t>
            </a:r>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72" name="Google Shape;372;p44"/>
          <p:cNvSpPr/>
          <p:nvPr/>
        </p:nvSpPr>
        <p:spPr>
          <a:xfrm>
            <a:off x="4367284" y="2593075"/>
            <a:ext cx="4026089" cy="2975212"/>
          </a:xfrm>
          <a:prstGeom prst="rect">
            <a:avLst/>
          </a:prstGeom>
          <a:solidFill>
            <a:schemeClr val="lt1"/>
          </a:solidFill>
          <a:ln w="12700" cap="flat" cmpd="sng">
            <a:solidFill>
              <a:srgbClr val="BFBFB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                                 Web Container</a:t>
            </a:r>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73" name="Google Shape;373;p44"/>
          <p:cNvSpPr/>
          <p:nvPr/>
        </p:nvSpPr>
        <p:spPr>
          <a:xfrm>
            <a:off x="4640239" y="3630304"/>
            <a:ext cx="1433015" cy="696036"/>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servlet</a:t>
            </a:r>
            <a:endParaRPr sz="1800">
              <a:solidFill>
                <a:schemeClr val="dk1"/>
              </a:solidFill>
              <a:latin typeface="Quattrocento Sans"/>
              <a:ea typeface="Quattrocento Sans"/>
              <a:cs typeface="Quattrocento Sans"/>
              <a:sym typeface="Quattrocento Sans"/>
            </a:endParaRPr>
          </a:p>
        </p:txBody>
      </p:sp>
      <p:graphicFrame>
        <p:nvGraphicFramePr>
          <p:cNvPr id="374" name="Google Shape;374;p44"/>
          <p:cNvGraphicFramePr/>
          <p:nvPr/>
        </p:nvGraphicFramePr>
        <p:xfrm>
          <a:off x="6628263" y="3075675"/>
          <a:ext cx="1408000" cy="741700"/>
        </p:xfrm>
        <a:graphic>
          <a:graphicData uri="http://schemas.openxmlformats.org/drawingml/2006/table">
            <a:tbl>
              <a:tblPr firstRow="1" bandRow="1">
                <a:noFill/>
                <a:tableStyleId>{3E61AE54-9298-43E7-9A3B-1E131CAF2C88}</a:tableStyleId>
              </a:tblPr>
              <a:tblGrid>
                <a:gridCol w="1408000">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349" u="none" strike="noStrike" cap="none"/>
                        <a:t>session</a:t>
                      </a:r>
                      <a:endParaRPr sz="1349"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349" u="none" strike="noStrike" cap="none"/>
                        <a:t>Id=123</a:t>
                      </a:r>
                      <a:endParaRPr sz="1349"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75" name="Google Shape;375;p44"/>
          <p:cNvGraphicFramePr/>
          <p:nvPr/>
        </p:nvGraphicFramePr>
        <p:xfrm>
          <a:off x="6671481" y="4326340"/>
          <a:ext cx="1408000" cy="741700"/>
        </p:xfrm>
        <a:graphic>
          <a:graphicData uri="http://schemas.openxmlformats.org/drawingml/2006/table">
            <a:tbl>
              <a:tblPr firstRow="1" bandRow="1">
                <a:noFill/>
                <a:tableStyleId>{3E61AE54-9298-43E7-9A3B-1E131CAF2C88}</a:tableStyleId>
              </a:tblPr>
              <a:tblGrid>
                <a:gridCol w="1408000">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349" u="none" strike="noStrike" cap="none"/>
                        <a:t>session</a:t>
                      </a:r>
                      <a:endParaRPr sz="1349"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349" u="none" strike="noStrike" cap="none"/>
                        <a:t>Id=231</a:t>
                      </a:r>
                      <a:endParaRPr sz="1349"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376" name="Google Shape;376;p44"/>
          <p:cNvPicPr preferRelativeResize="0"/>
          <p:nvPr/>
        </p:nvPicPr>
        <p:blipFill rotWithShape="1">
          <a:blip r:embed="rId3">
            <a:alphaModFix/>
          </a:blip>
          <a:srcRect/>
          <a:stretch/>
        </p:blipFill>
        <p:spPr>
          <a:xfrm>
            <a:off x="453328" y="2470245"/>
            <a:ext cx="1201869" cy="1037229"/>
          </a:xfrm>
          <a:prstGeom prst="rect">
            <a:avLst/>
          </a:prstGeom>
          <a:noFill/>
          <a:ln>
            <a:noFill/>
          </a:ln>
        </p:spPr>
      </p:pic>
      <p:pic>
        <p:nvPicPr>
          <p:cNvPr id="377" name="Google Shape;377;p44"/>
          <p:cNvPicPr preferRelativeResize="0"/>
          <p:nvPr/>
        </p:nvPicPr>
        <p:blipFill rotWithShape="1">
          <a:blip r:embed="rId3">
            <a:alphaModFix/>
          </a:blip>
          <a:srcRect/>
          <a:stretch/>
        </p:blipFill>
        <p:spPr>
          <a:xfrm>
            <a:off x="453329" y="4326340"/>
            <a:ext cx="1201869" cy="1037229"/>
          </a:xfrm>
          <a:prstGeom prst="rect">
            <a:avLst/>
          </a:prstGeom>
          <a:noFill/>
          <a:ln>
            <a:noFill/>
          </a:ln>
        </p:spPr>
      </p:pic>
      <p:sp>
        <p:nvSpPr>
          <p:cNvPr id="378" name="Google Shape;378;p44"/>
          <p:cNvSpPr txBox="1"/>
          <p:nvPr/>
        </p:nvSpPr>
        <p:spPr>
          <a:xfrm>
            <a:off x="517749" y="3534489"/>
            <a:ext cx="1201869"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1"/>
                </a:solidFill>
                <a:latin typeface="Quattrocento Sans"/>
                <a:ea typeface="Quattrocento Sans"/>
                <a:cs typeface="Quattrocento Sans"/>
                <a:sym typeface="Quattrocento Sans"/>
              </a:rPr>
              <a:t>client1</a:t>
            </a:r>
            <a:endParaRPr sz="1400" b="1">
              <a:solidFill>
                <a:schemeClr val="dk1"/>
              </a:solidFill>
              <a:latin typeface="Quattrocento Sans"/>
              <a:ea typeface="Quattrocento Sans"/>
              <a:cs typeface="Quattrocento Sans"/>
              <a:sym typeface="Quattrocento Sans"/>
            </a:endParaRPr>
          </a:p>
        </p:txBody>
      </p:sp>
      <p:sp>
        <p:nvSpPr>
          <p:cNvPr id="379" name="Google Shape;379;p44"/>
          <p:cNvSpPr txBox="1"/>
          <p:nvPr/>
        </p:nvSpPr>
        <p:spPr>
          <a:xfrm>
            <a:off x="517749" y="5453655"/>
            <a:ext cx="1201869"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1"/>
                </a:solidFill>
                <a:latin typeface="Quattrocento Sans"/>
                <a:ea typeface="Quattrocento Sans"/>
                <a:cs typeface="Quattrocento Sans"/>
                <a:sym typeface="Quattrocento Sans"/>
              </a:rPr>
              <a:t>client2</a:t>
            </a:r>
            <a:endParaRPr sz="1400" b="1">
              <a:solidFill>
                <a:schemeClr val="dk1"/>
              </a:solidFill>
              <a:latin typeface="Quattrocento Sans"/>
              <a:ea typeface="Quattrocento Sans"/>
              <a:cs typeface="Quattrocento Sans"/>
              <a:sym typeface="Quattrocento Sans"/>
            </a:endParaRPr>
          </a:p>
        </p:txBody>
      </p:sp>
      <p:cxnSp>
        <p:nvCxnSpPr>
          <p:cNvPr id="380" name="Google Shape;380;p44"/>
          <p:cNvCxnSpPr/>
          <p:nvPr/>
        </p:nvCxnSpPr>
        <p:spPr>
          <a:xfrm>
            <a:off x="1655196" y="3166281"/>
            <a:ext cx="2985000" cy="648600"/>
          </a:xfrm>
          <a:prstGeom prst="curvedConnector3">
            <a:avLst>
              <a:gd name="adj1" fmla="val 62346"/>
            </a:avLst>
          </a:prstGeom>
          <a:noFill/>
          <a:ln w="9525" cap="flat" cmpd="sng">
            <a:solidFill>
              <a:schemeClr val="dk1"/>
            </a:solidFill>
            <a:prstDash val="solid"/>
            <a:miter lim="800000"/>
            <a:headEnd type="none" w="sm" len="sm"/>
            <a:tailEnd type="triangle" w="med" len="med"/>
          </a:ln>
        </p:spPr>
      </p:cxnSp>
      <p:cxnSp>
        <p:nvCxnSpPr>
          <p:cNvPr id="381" name="Google Shape;381;p44"/>
          <p:cNvCxnSpPr/>
          <p:nvPr/>
        </p:nvCxnSpPr>
        <p:spPr>
          <a:xfrm rot="10800000" flipH="1">
            <a:off x="1682492" y="4251670"/>
            <a:ext cx="2957700" cy="871800"/>
          </a:xfrm>
          <a:prstGeom prst="curvedConnector3">
            <a:avLst>
              <a:gd name="adj1" fmla="val 60152"/>
            </a:avLst>
          </a:prstGeom>
          <a:noFill/>
          <a:ln w="9525" cap="flat" cmpd="sng">
            <a:solidFill>
              <a:schemeClr val="dk1"/>
            </a:solidFill>
            <a:prstDash val="solid"/>
            <a:miter lim="800000"/>
            <a:headEnd type="none" w="sm" len="sm"/>
            <a:tailEnd type="triangle" w="med" len="med"/>
          </a:ln>
        </p:spPr>
      </p:cxnSp>
      <p:sp>
        <p:nvSpPr>
          <p:cNvPr id="382" name="Google Shape;382;p44"/>
          <p:cNvSpPr txBox="1"/>
          <p:nvPr/>
        </p:nvSpPr>
        <p:spPr>
          <a:xfrm>
            <a:off x="2112396" y="2720005"/>
            <a:ext cx="91740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Quattrocento Sans"/>
                <a:ea typeface="Quattrocento Sans"/>
                <a:cs typeface="Quattrocento Sans"/>
                <a:sym typeface="Quattrocento Sans"/>
              </a:rPr>
              <a:t>Request </a:t>
            </a:r>
            <a:endParaRPr/>
          </a:p>
          <a:p>
            <a:pPr marL="0" marR="0" lvl="0" indent="0" algn="ctr" rtl="0">
              <a:spcBef>
                <a:spcPts val="0"/>
              </a:spcBef>
              <a:spcAft>
                <a:spcPts val="0"/>
              </a:spcAft>
              <a:buNone/>
            </a:pPr>
            <a:r>
              <a:rPr lang="en-US" sz="1400">
                <a:solidFill>
                  <a:schemeClr val="dk1"/>
                </a:solidFill>
                <a:latin typeface="Quattrocento Sans"/>
                <a:ea typeface="Quattrocento Sans"/>
                <a:cs typeface="Quattrocento Sans"/>
                <a:sym typeface="Quattrocento Sans"/>
              </a:rPr>
              <a:t>Id=123</a:t>
            </a:r>
            <a:endParaRPr sz="1400">
              <a:solidFill>
                <a:schemeClr val="dk1"/>
              </a:solidFill>
              <a:latin typeface="Quattrocento Sans"/>
              <a:ea typeface="Quattrocento Sans"/>
              <a:cs typeface="Quattrocento Sans"/>
              <a:sym typeface="Quattrocento Sans"/>
            </a:endParaRPr>
          </a:p>
        </p:txBody>
      </p:sp>
      <p:sp>
        <p:nvSpPr>
          <p:cNvPr id="383" name="Google Shape;383;p44"/>
          <p:cNvSpPr txBox="1"/>
          <p:nvPr/>
        </p:nvSpPr>
        <p:spPr>
          <a:xfrm>
            <a:off x="2114711" y="4492752"/>
            <a:ext cx="91740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Quattrocento Sans"/>
                <a:ea typeface="Quattrocento Sans"/>
                <a:cs typeface="Quattrocento Sans"/>
                <a:sym typeface="Quattrocento Sans"/>
              </a:rPr>
              <a:t>Request </a:t>
            </a:r>
            <a:endParaRPr/>
          </a:p>
          <a:p>
            <a:pPr marL="0" marR="0" lvl="0" indent="0" algn="ctr" rtl="0">
              <a:spcBef>
                <a:spcPts val="0"/>
              </a:spcBef>
              <a:spcAft>
                <a:spcPts val="0"/>
              </a:spcAft>
              <a:buNone/>
            </a:pPr>
            <a:r>
              <a:rPr lang="en-US" sz="1400">
                <a:solidFill>
                  <a:schemeClr val="dk1"/>
                </a:solidFill>
                <a:latin typeface="Quattrocento Sans"/>
                <a:ea typeface="Quattrocento Sans"/>
                <a:cs typeface="Quattrocento Sans"/>
                <a:sym typeface="Quattrocento Sans"/>
              </a:rPr>
              <a:t>Id=321</a:t>
            </a:r>
            <a:endParaRPr sz="1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5"/>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Quattrocento Sans"/>
              <a:buNone/>
            </a:pPr>
            <a:r>
              <a:rPr lang="en-US" sz="4000" b="1"/>
              <a:t>HttpSession</a:t>
            </a:r>
            <a:endParaRPr sz="4000" b="1"/>
          </a:p>
        </p:txBody>
      </p:sp>
      <p:sp>
        <p:nvSpPr>
          <p:cNvPr id="389" name="Google Shape;389;p45"/>
          <p:cNvSpPr txBox="1">
            <a:spLocks noGrp="1"/>
          </p:cNvSpPr>
          <p:nvPr>
            <p:ph type="body" idx="1"/>
          </p:nvPr>
        </p:nvSpPr>
        <p:spPr>
          <a:xfrm>
            <a:off x="328405" y="1334305"/>
            <a:ext cx="3738628" cy="5230268"/>
          </a:xfrm>
          <a:prstGeom prst="rect">
            <a:avLst/>
          </a:prstGeom>
          <a:noFill/>
          <a:ln>
            <a:noFill/>
          </a:ln>
        </p:spPr>
        <p:txBody>
          <a:bodyPr spcFirstLastPara="1" wrap="square" lIns="91425" tIns="45700" rIns="91425" bIns="45700" anchor="t" anchorCtr="0">
            <a:noAutofit/>
          </a:bodyPr>
          <a:lstStyle/>
          <a:p>
            <a:pPr marL="171450" lvl="0" indent="-171450" algn="just" rtl="0">
              <a:lnSpc>
                <a:spcPct val="150000"/>
              </a:lnSpc>
              <a:spcBef>
                <a:spcPts val="0"/>
              </a:spcBef>
              <a:spcAft>
                <a:spcPts val="0"/>
              </a:spcAft>
              <a:buClr>
                <a:schemeClr val="dk1"/>
              </a:buClr>
              <a:buSzPts val="1200"/>
              <a:buFont typeface="Arial"/>
              <a:buChar char="•"/>
            </a:pPr>
            <a:r>
              <a:rPr lang="en-US" b="1">
                <a:solidFill>
                  <a:schemeClr val="dk1"/>
                </a:solidFill>
              </a:rPr>
              <a:t>HTTP</a:t>
            </a:r>
            <a:r>
              <a:rPr lang="en-US">
                <a:solidFill>
                  <a:schemeClr val="dk1"/>
                </a:solidFill>
              </a:rPr>
              <a:t> is a </a:t>
            </a:r>
            <a:r>
              <a:rPr lang="en-US" b="1">
                <a:solidFill>
                  <a:schemeClr val="dk1"/>
                </a:solidFill>
              </a:rPr>
              <a:t>stateless protocol. </a:t>
            </a:r>
            <a:endParaRPr b="1">
              <a:solidFill>
                <a:schemeClr val="dk1"/>
              </a:solidFill>
            </a:endParaRPr>
          </a:p>
          <a:p>
            <a:pPr marL="171450" lvl="0" indent="-171450" algn="just" rtl="0">
              <a:lnSpc>
                <a:spcPct val="150000"/>
              </a:lnSpc>
              <a:spcBef>
                <a:spcPts val="1260"/>
              </a:spcBef>
              <a:spcAft>
                <a:spcPts val="0"/>
              </a:spcAft>
              <a:buClr>
                <a:schemeClr val="dk1"/>
              </a:buClr>
              <a:buSzPts val="1200"/>
              <a:buFont typeface="Arial"/>
              <a:buChar char="•"/>
            </a:pPr>
            <a:r>
              <a:rPr lang="en-US">
                <a:solidFill>
                  <a:schemeClr val="dk1"/>
                </a:solidFill>
              </a:rPr>
              <a:t>All requests and responses are independent. </a:t>
            </a:r>
            <a:endParaRPr>
              <a:solidFill>
                <a:schemeClr val="dk1"/>
              </a:solidFill>
            </a:endParaRPr>
          </a:p>
          <a:p>
            <a:pPr marL="171450" lvl="0" indent="-171450" algn="just" rtl="0">
              <a:lnSpc>
                <a:spcPct val="150000"/>
              </a:lnSpc>
              <a:spcBef>
                <a:spcPts val="1260"/>
              </a:spcBef>
              <a:spcAft>
                <a:spcPts val="0"/>
              </a:spcAft>
              <a:buClr>
                <a:schemeClr val="dk1"/>
              </a:buClr>
              <a:buSzPts val="1200"/>
              <a:buFont typeface="Arial"/>
              <a:buChar char="•"/>
            </a:pPr>
            <a:r>
              <a:rPr lang="en-US">
                <a:solidFill>
                  <a:schemeClr val="dk1"/>
                </a:solidFill>
              </a:rPr>
              <a:t>Sometimes we need to </a:t>
            </a:r>
            <a:r>
              <a:rPr lang="en-US" b="1">
                <a:solidFill>
                  <a:schemeClr val="dk1"/>
                </a:solidFill>
              </a:rPr>
              <a:t>keep track of client's activity </a:t>
            </a:r>
            <a:r>
              <a:rPr lang="en-US">
                <a:solidFill>
                  <a:schemeClr val="dk1"/>
                </a:solidFill>
              </a:rPr>
              <a:t>across multiple requests. </a:t>
            </a:r>
            <a:endParaRPr>
              <a:solidFill>
                <a:schemeClr val="dk1"/>
              </a:solidFill>
            </a:endParaRPr>
          </a:p>
          <a:p>
            <a:pPr marL="171450" lvl="0" indent="-171450" algn="just" rtl="0">
              <a:lnSpc>
                <a:spcPct val="150000"/>
              </a:lnSpc>
              <a:spcBef>
                <a:spcPts val="1260"/>
              </a:spcBef>
              <a:spcAft>
                <a:spcPts val="0"/>
              </a:spcAft>
              <a:buClr>
                <a:schemeClr val="dk1"/>
              </a:buClr>
              <a:buSzPts val="1200"/>
              <a:buFont typeface="Arial"/>
              <a:buChar char="•"/>
            </a:pPr>
            <a:r>
              <a:rPr lang="en-US">
                <a:solidFill>
                  <a:schemeClr val="dk1"/>
                </a:solidFill>
              </a:rPr>
              <a:t>For eg. When a User logs into your website, not matter on which web page he visits after logging in, his credentials will be with the server, until he logs out. So this is managed by creating a session.</a:t>
            </a:r>
            <a:endParaRPr/>
          </a:p>
          <a:p>
            <a:pPr marL="171450" lvl="0" indent="-171450" algn="just" rtl="0">
              <a:lnSpc>
                <a:spcPct val="150000"/>
              </a:lnSpc>
              <a:spcBef>
                <a:spcPts val="1260"/>
              </a:spcBef>
              <a:spcAft>
                <a:spcPts val="0"/>
              </a:spcAft>
              <a:buClr>
                <a:schemeClr val="dk1"/>
              </a:buClr>
              <a:buSzPts val="1200"/>
              <a:buFont typeface="Arial"/>
              <a:buChar char="•"/>
            </a:pPr>
            <a:r>
              <a:rPr lang="en-US" b="1">
                <a:solidFill>
                  <a:schemeClr val="dk1"/>
                </a:solidFill>
              </a:rPr>
              <a:t>Session Management</a:t>
            </a:r>
            <a:r>
              <a:rPr lang="en-US">
                <a:solidFill>
                  <a:schemeClr val="dk1"/>
                </a:solidFill>
              </a:rPr>
              <a:t> is a mechanism used by the </a:t>
            </a:r>
            <a:r>
              <a:rPr lang="en-US" b="1">
                <a:solidFill>
                  <a:schemeClr val="dk1"/>
                </a:solidFill>
              </a:rPr>
              <a:t>Web container</a:t>
            </a:r>
            <a:r>
              <a:rPr lang="en-US">
                <a:solidFill>
                  <a:schemeClr val="dk1"/>
                </a:solidFill>
              </a:rPr>
              <a:t> to store session information for a particular user.</a:t>
            </a:r>
            <a:endParaRPr/>
          </a:p>
          <a:p>
            <a:pPr marL="171450" lvl="0" indent="-171450" algn="just" rtl="0">
              <a:lnSpc>
                <a:spcPct val="150000"/>
              </a:lnSpc>
              <a:spcBef>
                <a:spcPts val="1260"/>
              </a:spcBef>
              <a:spcAft>
                <a:spcPts val="0"/>
              </a:spcAft>
              <a:buClr>
                <a:schemeClr val="dk1"/>
              </a:buClr>
              <a:buSzPts val="1200"/>
              <a:buFont typeface="Arial"/>
              <a:buChar char="•"/>
            </a:pPr>
            <a:r>
              <a:rPr lang="en-US">
                <a:solidFill>
                  <a:schemeClr val="dk1"/>
                </a:solidFill>
              </a:rPr>
              <a:t>When user starts using our application, we can save a unique identification information about him, in an object which is available throughout the application, until its destroyed. </a:t>
            </a:r>
            <a:endParaRPr>
              <a:solidFill>
                <a:schemeClr val="dk1"/>
              </a:solidFill>
            </a:endParaRPr>
          </a:p>
        </p:txBody>
      </p:sp>
      <p:sp>
        <p:nvSpPr>
          <p:cNvPr id="390" name="Google Shape;390;p45"/>
          <p:cNvSpPr/>
          <p:nvPr/>
        </p:nvSpPr>
        <p:spPr>
          <a:xfrm>
            <a:off x="4270474" y="1715512"/>
            <a:ext cx="4572000"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Four different techniques used by Servlet application for session management. </a:t>
            </a:r>
            <a:endParaRPr/>
          </a:p>
        </p:txBody>
      </p:sp>
      <p:pic>
        <p:nvPicPr>
          <p:cNvPr id="391" name="Google Shape;391;p45"/>
          <p:cNvPicPr preferRelativeResize="0"/>
          <p:nvPr/>
        </p:nvPicPr>
        <p:blipFill rotWithShape="1">
          <a:blip r:embed="rId3">
            <a:alphaModFix/>
          </a:blip>
          <a:srcRect/>
          <a:stretch/>
        </p:blipFill>
        <p:spPr>
          <a:xfrm>
            <a:off x="4169233" y="2674961"/>
            <a:ext cx="4673241" cy="242930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6"/>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Difference Between GenericServlet  </a:t>
            </a:r>
            <a:endParaRPr b="1"/>
          </a:p>
        </p:txBody>
      </p:sp>
      <p:sp>
        <p:nvSpPr>
          <p:cNvPr id="397" name="Google Shape;397;p46"/>
          <p:cNvSpPr/>
          <p:nvPr/>
        </p:nvSpPr>
        <p:spPr>
          <a:xfrm>
            <a:off x="2650901" y="2768958"/>
            <a:ext cx="1030310" cy="1867436"/>
          </a:xfrm>
          <a:prstGeom prst="rect">
            <a:avLst/>
          </a:prstGeom>
          <a:solidFill>
            <a:schemeClr val="lt1"/>
          </a:solidFill>
          <a:ln w="222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98" name="Google Shape;398;p46"/>
          <p:cNvSpPr/>
          <p:nvPr/>
        </p:nvSpPr>
        <p:spPr>
          <a:xfrm>
            <a:off x="4564209" y="2137891"/>
            <a:ext cx="1905727" cy="3090929"/>
          </a:xfrm>
          <a:prstGeom prst="rect">
            <a:avLst/>
          </a:prstGeom>
          <a:solidFill>
            <a:schemeClr val="lt1"/>
          </a:solidFill>
          <a:ln w="222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99" name="Google Shape;399;p46"/>
          <p:cNvSpPr/>
          <p:nvPr/>
        </p:nvSpPr>
        <p:spPr>
          <a:xfrm>
            <a:off x="737593" y="2749638"/>
            <a:ext cx="1030310" cy="1867436"/>
          </a:xfrm>
          <a:prstGeom prst="rect">
            <a:avLst/>
          </a:prstGeom>
          <a:solidFill>
            <a:schemeClr val="lt1"/>
          </a:solidFill>
          <a:ln w="222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00" name="Google Shape;400;p46"/>
          <p:cNvSpPr txBox="1"/>
          <p:nvPr/>
        </p:nvSpPr>
        <p:spPr>
          <a:xfrm>
            <a:off x="5254579" y="3333344"/>
            <a:ext cx="1094705" cy="369332"/>
          </a:xfrm>
          <a:prstGeom prst="rect">
            <a:avLst/>
          </a:prstGeom>
          <a:solidFill>
            <a:srgbClr val="FFC000"/>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Service()</a:t>
            </a:r>
            <a:endParaRPr sz="1800">
              <a:solidFill>
                <a:schemeClr val="dk1"/>
              </a:solidFill>
              <a:latin typeface="Quattrocento Sans"/>
              <a:ea typeface="Quattrocento Sans"/>
              <a:cs typeface="Quattrocento Sans"/>
              <a:sym typeface="Quattrocento Sans"/>
            </a:endParaRPr>
          </a:p>
        </p:txBody>
      </p:sp>
      <p:cxnSp>
        <p:nvCxnSpPr>
          <p:cNvPr id="401" name="Google Shape;401;p46"/>
          <p:cNvCxnSpPr/>
          <p:nvPr/>
        </p:nvCxnSpPr>
        <p:spPr>
          <a:xfrm>
            <a:off x="1767903" y="3193961"/>
            <a:ext cx="882998" cy="0"/>
          </a:xfrm>
          <a:prstGeom prst="straightConnector1">
            <a:avLst/>
          </a:prstGeom>
          <a:noFill/>
          <a:ln w="22225" cap="flat" cmpd="sng">
            <a:solidFill>
              <a:schemeClr val="dk1"/>
            </a:solidFill>
            <a:prstDash val="solid"/>
            <a:miter lim="800000"/>
            <a:headEnd type="none" w="sm" len="sm"/>
            <a:tailEnd type="triangle" w="med" len="med"/>
          </a:ln>
        </p:spPr>
      </p:cxnSp>
      <p:cxnSp>
        <p:nvCxnSpPr>
          <p:cNvPr id="402" name="Google Shape;402;p46"/>
          <p:cNvCxnSpPr/>
          <p:nvPr/>
        </p:nvCxnSpPr>
        <p:spPr>
          <a:xfrm>
            <a:off x="3681211" y="3166057"/>
            <a:ext cx="882998" cy="0"/>
          </a:xfrm>
          <a:prstGeom prst="straightConnector1">
            <a:avLst/>
          </a:prstGeom>
          <a:noFill/>
          <a:ln w="22225" cap="flat" cmpd="sng">
            <a:solidFill>
              <a:schemeClr val="dk1"/>
            </a:solidFill>
            <a:prstDash val="solid"/>
            <a:miter lim="800000"/>
            <a:headEnd type="none" w="sm" len="sm"/>
            <a:tailEnd type="triangle" w="med" len="med"/>
          </a:ln>
        </p:spPr>
      </p:cxnSp>
      <p:cxnSp>
        <p:nvCxnSpPr>
          <p:cNvPr id="403" name="Google Shape;403;p46"/>
          <p:cNvCxnSpPr/>
          <p:nvPr/>
        </p:nvCxnSpPr>
        <p:spPr>
          <a:xfrm>
            <a:off x="4564209" y="3193961"/>
            <a:ext cx="690370" cy="257577"/>
          </a:xfrm>
          <a:prstGeom prst="straightConnector1">
            <a:avLst/>
          </a:prstGeom>
          <a:noFill/>
          <a:ln w="22225" cap="flat" cmpd="sng">
            <a:solidFill>
              <a:schemeClr val="dk1"/>
            </a:solidFill>
            <a:prstDash val="dash"/>
            <a:miter lim="800000"/>
            <a:headEnd type="none" w="sm" len="sm"/>
            <a:tailEnd type="triangle" w="med" len="med"/>
          </a:ln>
        </p:spPr>
      </p:cxnSp>
      <p:cxnSp>
        <p:nvCxnSpPr>
          <p:cNvPr id="404" name="Google Shape;404;p46"/>
          <p:cNvCxnSpPr>
            <a:stCxn id="400" idx="1"/>
          </p:cNvCxnSpPr>
          <p:nvPr/>
        </p:nvCxnSpPr>
        <p:spPr>
          <a:xfrm flipH="1">
            <a:off x="4564279" y="3518010"/>
            <a:ext cx="690300" cy="294000"/>
          </a:xfrm>
          <a:prstGeom prst="straightConnector1">
            <a:avLst/>
          </a:prstGeom>
          <a:noFill/>
          <a:ln w="22225" cap="flat" cmpd="sng">
            <a:solidFill>
              <a:schemeClr val="dk1"/>
            </a:solidFill>
            <a:prstDash val="dash"/>
            <a:miter lim="800000"/>
            <a:headEnd type="none" w="sm" len="sm"/>
            <a:tailEnd type="triangle" w="med" len="med"/>
          </a:ln>
        </p:spPr>
      </p:cxnSp>
      <p:cxnSp>
        <p:nvCxnSpPr>
          <p:cNvPr id="405" name="Google Shape;405;p46"/>
          <p:cNvCxnSpPr/>
          <p:nvPr/>
        </p:nvCxnSpPr>
        <p:spPr>
          <a:xfrm flipH="1">
            <a:off x="3681211" y="3812146"/>
            <a:ext cx="882998" cy="25758"/>
          </a:xfrm>
          <a:prstGeom prst="straightConnector1">
            <a:avLst/>
          </a:prstGeom>
          <a:noFill/>
          <a:ln w="22225" cap="flat" cmpd="sng">
            <a:solidFill>
              <a:srgbClr val="0070C0"/>
            </a:solidFill>
            <a:prstDash val="solid"/>
            <a:miter lim="800000"/>
            <a:headEnd type="none" w="sm" len="sm"/>
            <a:tailEnd type="triangle" w="med" len="med"/>
          </a:ln>
        </p:spPr>
      </p:cxnSp>
      <p:cxnSp>
        <p:nvCxnSpPr>
          <p:cNvPr id="406" name="Google Shape;406;p46"/>
          <p:cNvCxnSpPr/>
          <p:nvPr/>
        </p:nvCxnSpPr>
        <p:spPr>
          <a:xfrm rot="10800000">
            <a:off x="1767903" y="3837904"/>
            <a:ext cx="882998" cy="0"/>
          </a:xfrm>
          <a:prstGeom prst="straightConnector1">
            <a:avLst/>
          </a:prstGeom>
          <a:noFill/>
          <a:ln w="22225" cap="flat" cmpd="sng">
            <a:solidFill>
              <a:schemeClr val="accent1"/>
            </a:solidFill>
            <a:prstDash val="solid"/>
            <a:miter lim="800000"/>
            <a:headEnd type="none" w="sm" len="sm"/>
            <a:tailEnd type="triangle" w="med" len="med"/>
          </a:ln>
        </p:spPr>
      </p:cxnSp>
      <p:sp>
        <p:nvSpPr>
          <p:cNvPr id="407" name="Google Shape;407;p46"/>
          <p:cNvSpPr txBox="1"/>
          <p:nvPr/>
        </p:nvSpPr>
        <p:spPr>
          <a:xfrm>
            <a:off x="830116" y="3429935"/>
            <a:ext cx="103031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client</a:t>
            </a:r>
            <a:endParaRPr sz="1800">
              <a:solidFill>
                <a:schemeClr val="dk1"/>
              </a:solidFill>
              <a:latin typeface="Quattrocento Sans"/>
              <a:ea typeface="Quattrocento Sans"/>
              <a:cs typeface="Quattrocento Sans"/>
              <a:sym typeface="Quattrocento Sans"/>
            </a:endParaRPr>
          </a:p>
        </p:txBody>
      </p:sp>
      <p:sp>
        <p:nvSpPr>
          <p:cNvPr id="408" name="Google Shape;408;p46"/>
          <p:cNvSpPr txBox="1"/>
          <p:nvPr/>
        </p:nvSpPr>
        <p:spPr>
          <a:xfrm>
            <a:off x="2743424" y="3380637"/>
            <a:ext cx="103031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server</a:t>
            </a:r>
            <a:endParaRPr sz="1800">
              <a:solidFill>
                <a:schemeClr val="dk1"/>
              </a:solidFill>
              <a:latin typeface="Quattrocento Sans"/>
              <a:ea typeface="Quattrocento Sans"/>
              <a:cs typeface="Quattrocento Sans"/>
              <a:sym typeface="Quattrocento Sans"/>
            </a:endParaRPr>
          </a:p>
        </p:txBody>
      </p:sp>
      <p:sp>
        <p:nvSpPr>
          <p:cNvPr id="409" name="Google Shape;409;p46"/>
          <p:cNvSpPr txBox="1"/>
          <p:nvPr/>
        </p:nvSpPr>
        <p:spPr>
          <a:xfrm>
            <a:off x="1767903" y="2890132"/>
            <a:ext cx="103031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request</a:t>
            </a:r>
            <a:endParaRPr sz="1400">
              <a:solidFill>
                <a:schemeClr val="dk1"/>
              </a:solidFill>
              <a:latin typeface="Quattrocento Sans"/>
              <a:ea typeface="Quattrocento Sans"/>
              <a:cs typeface="Quattrocento Sans"/>
              <a:sym typeface="Quattrocento Sans"/>
            </a:endParaRPr>
          </a:p>
        </p:txBody>
      </p:sp>
      <p:sp>
        <p:nvSpPr>
          <p:cNvPr id="410" name="Google Shape;410;p46"/>
          <p:cNvSpPr txBox="1"/>
          <p:nvPr/>
        </p:nvSpPr>
        <p:spPr>
          <a:xfrm>
            <a:off x="1764466" y="3838838"/>
            <a:ext cx="103031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response</a:t>
            </a:r>
            <a:endParaRPr sz="1400">
              <a:solidFill>
                <a:schemeClr val="dk1"/>
              </a:solidFill>
              <a:latin typeface="Quattrocento Sans"/>
              <a:ea typeface="Quattrocento Sans"/>
              <a:cs typeface="Quattrocento Sans"/>
              <a:sym typeface="Quattrocento Sans"/>
            </a:endParaRPr>
          </a:p>
        </p:txBody>
      </p:sp>
      <p:sp>
        <p:nvSpPr>
          <p:cNvPr id="411" name="Google Shape;411;p46"/>
          <p:cNvSpPr txBox="1"/>
          <p:nvPr/>
        </p:nvSpPr>
        <p:spPr>
          <a:xfrm>
            <a:off x="4598395" y="1702087"/>
            <a:ext cx="190572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Generic Servlet</a:t>
            </a:r>
            <a:endParaRPr sz="1800">
              <a:solidFill>
                <a:schemeClr val="dk1"/>
              </a:solidFill>
              <a:latin typeface="Quattrocento Sans"/>
              <a:ea typeface="Quattrocento Sans"/>
              <a:cs typeface="Quattrocento Sans"/>
              <a:sym typeface="Quattrocento Sans"/>
            </a:endParaRPr>
          </a:p>
        </p:txBody>
      </p:sp>
      <p:sp>
        <p:nvSpPr>
          <p:cNvPr id="412" name="Google Shape;412;p46"/>
          <p:cNvSpPr txBox="1"/>
          <p:nvPr/>
        </p:nvSpPr>
        <p:spPr>
          <a:xfrm>
            <a:off x="4596406" y="2886184"/>
            <a:ext cx="103031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thread</a:t>
            </a:r>
            <a:endParaRPr sz="1400">
              <a:solidFill>
                <a:schemeClr val="dk1"/>
              </a:solidFill>
              <a:latin typeface="Quattrocento Sans"/>
              <a:ea typeface="Quattrocento Sans"/>
              <a:cs typeface="Quattrocento Sans"/>
              <a:sym typeface="Quattrocento Sans"/>
            </a:endParaRPr>
          </a:p>
        </p:txBody>
      </p:sp>
      <p:sp>
        <p:nvSpPr>
          <p:cNvPr id="413" name="Google Shape;413;p46"/>
          <p:cNvSpPr/>
          <p:nvPr/>
        </p:nvSpPr>
        <p:spPr>
          <a:xfrm>
            <a:off x="737593" y="4989366"/>
            <a:ext cx="45720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a:solidFill>
                  <a:schemeClr val="hlink"/>
                </a:solidFill>
                <a:latin typeface="Quattrocento Sans"/>
                <a:ea typeface="Quattrocento Sans"/>
                <a:cs typeface="Quattrocento Sans"/>
                <a:sym typeface="Quattrocento Sans"/>
                <a:hlinkClick r:id="rId3"/>
              </a:rPr>
              <a:t>https://www.studytonight.com/servlet/httpsession.php</a:t>
            </a:r>
            <a:endParaRPr sz="18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u="sng">
                <a:solidFill>
                  <a:schemeClr val="hlink"/>
                </a:solidFill>
                <a:latin typeface="Quattrocento Sans"/>
                <a:ea typeface="Quattrocento Sans"/>
                <a:cs typeface="Quattrocento Sans"/>
                <a:sym typeface="Quattrocento Sans"/>
                <a:hlinkClick r:id="rId4"/>
              </a:rPr>
              <a:t>https://beginnersbook.com/2013/05/http-session/</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7"/>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r>
              <a:rPr lang="en-US" b="1"/>
              <a:t>Auto Refresh Page : Using setIntHeader()</a:t>
            </a:r>
            <a:endParaRPr b="1"/>
          </a:p>
        </p:txBody>
      </p:sp>
      <p:sp>
        <p:nvSpPr>
          <p:cNvPr id="419" name="Google Shape;419;p47"/>
          <p:cNvSpPr txBox="1">
            <a:spLocks noGrp="1"/>
          </p:cNvSpPr>
          <p:nvPr>
            <p:ph type="body" idx="1"/>
          </p:nvPr>
        </p:nvSpPr>
        <p:spPr>
          <a:xfrm>
            <a:off x="182872" y="1452137"/>
            <a:ext cx="3125815" cy="5090329"/>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285750" lvl="0" indent="-285750" algn="just" rtl="0">
              <a:lnSpc>
                <a:spcPct val="100000"/>
              </a:lnSpc>
              <a:spcBef>
                <a:spcPts val="0"/>
              </a:spcBef>
              <a:spcAft>
                <a:spcPts val="0"/>
              </a:spcAft>
              <a:buClr>
                <a:schemeClr val="dk1"/>
              </a:buClr>
              <a:buSzPts val="1400"/>
              <a:buFont typeface="Arial"/>
              <a:buChar char="•"/>
            </a:pPr>
            <a:r>
              <a:rPr lang="en-US" sz="1400">
                <a:solidFill>
                  <a:schemeClr val="dk1"/>
                </a:solidFill>
              </a:rPr>
              <a:t>We can refresh the server in two ways</a:t>
            </a:r>
            <a:endParaRPr/>
          </a:p>
          <a:p>
            <a:pPr marL="342900" lvl="0" indent="-342900" algn="just" rtl="0">
              <a:lnSpc>
                <a:spcPct val="100000"/>
              </a:lnSpc>
              <a:spcBef>
                <a:spcPts val="1320"/>
              </a:spcBef>
              <a:spcAft>
                <a:spcPts val="0"/>
              </a:spcAft>
              <a:buClr>
                <a:schemeClr val="dk1"/>
              </a:buClr>
              <a:buSzPts val="1400"/>
              <a:buFont typeface="Quattrocento Sans"/>
              <a:buAutoNum type="arabicPeriod"/>
            </a:pPr>
            <a:r>
              <a:rPr lang="en-US" sz="1400" b="1">
                <a:solidFill>
                  <a:schemeClr val="dk1"/>
                </a:solidFill>
              </a:rPr>
              <a:t>Through client side</a:t>
            </a:r>
            <a:endParaRPr/>
          </a:p>
          <a:p>
            <a:pPr marL="342900" lvl="0" indent="-342900" algn="just" rtl="0">
              <a:lnSpc>
                <a:spcPct val="100000"/>
              </a:lnSpc>
              <a:spcBef>
                <a:spcPts val="1320"/>
              </a:spcBef>
              <a:spcAft>
                <a:spcPts val="0"/>
              </a:spcAft>
              <a:buClr>
                <a:schemeClr val="dk1"/>
              </a:buClr>
              <a:buSzPts val="1400"/>
              <a:buFont typeface="Quattrocento Sans"/>
              <a:buAutoNum type="arabicPeriod"/>
            </a:pPr>
            <a:r>
              <a:rPr lang="en-US" sz="1400" b="1">
                <a:solidFill>
                  <a:schemeClr val="dk1"/>
                </a:solidFill>
              </a:rPr>
              <a:t>and another through server side.</a:t>
            </a:r>
            <a:endParaRPr/>
          </a:p>
          <a:p>
            <a:pPr marL="285750" lvl="0" indent="-285750" algn="just" rtl="0">
              <a:lnSpc>
                <a:spcPct val="100000"/>
              </a:lnSpc>
              <a:spcBef>
                <a:spcPts val="1320"/>
              </a:spcBef>
              <a:spcAft>
                <a:spcPts val="0"/>
              </a:spcAft>
              <a:buClr>
                <a:schemeClr val="dk1"/>
              </a:buClr>
              <a:buSzPts val="1400"/>
              <a:buFont typeface="Arial"/>
              <a:buChar char="•"/>
            </a:pPr>
            <a:r>
              <a:rPr lang="en-US" sz="1400">
                <a:solidFill>
                  <a:schemeClr val="dk1"/>
                </a:solidFill>
              </a:rPr>
              <a:t>Consider situation  where  the </a:t>
            </a:r>
            <a:r>
              <a:rPr lang="en-US" sz="1400" b="1">
                <a:solidFill>
                  <a:schemeClr val="dk1"/>
                </a:solidFill>
              </a:rPr>
              <a:t>webpage containing the live score </a:t>
            </a:r>
            <a:r>
              <a:rPr lang="en-US" sz="1400">
                <a:solidFill>
                  <a:schemeClr val="dk1"/>
                </a:solidFill>
              </a:rPr>
              <a:t>of the match or </a:t>
            </a:r>
            <a:r>
              <a:rPr lang="en-US" sz="1400" b="1">
                <a:solidFill>
                  <a:schemeClr val="dk1"/>
                </a:solidFill>
              </a:rPr>
              <a:t>any live activities </a:t>
            </a:r>
            <a:r>
              <a:rPr lang="en-US" sz="1400">
                <a:solidFill>
                  <a:schemeClr val="dk1"/>
                </a:solidFill>
              </a:rPr>
              <a:t>we want to see in web page.</a:t>
            </a:r>
            <a:endParaRPr/>
          </a:p>
          <a:p>
            <a:pPr marL="285750" lvl="0" indent="-285750" algn="just" rtl="0">
              <a:lnSpc>
                <a:spcPct val="100000"/>
              </a:lnSpc>
              <a:spcBef>
                <a:spcPts val="1320"/>
              </a:spcBef>
              <a:spcAft>
                <a:spcPts val="0"/>
              </a:spcAft>
              <a:buClr>
                <a:schemeClr val="dk1"/>
              </a:buClr>
              <a:buSzPts val="1400"/>
              <a:buFont typeface="Arial"/>
              <a:buChar char="•"/>
            </a:pPr>
            <a:r>
              <a:rPr lang="en-US" sz="1400">
                <a:solidFill>
                  <a:schemeClr val="dk1"/>
                </a:solidFill>
              </a:rPr>
              <a:t>In such web page either refresh the web page or browse to know the current status. </a:t>
            </a:r>
            <a:endParaRPr sz="1400">
              <a:solidFill>
                <a:schemeClr val="dk1"/>
              </a:solidFill>
            </a:endParaRPr>
          </a:p>
          <a:p>
            <a:pPr marL="285750" lvl="0" indent="-285750" algn="just" rtl="0">
              <a:lnSpc>
                <a:spcPct val="100000"/>
              </a:lnSpc>
              <a:spcBef>
                <a:spcPts val="1320"/>
              </a:spcBef>
              <a:spcAft>
                <a:spcPts val="0"/>
              </a:spcAft>
              <a:buClr>
                <a:schemeClr val="dk1"/>
              </a:buClr>
              <a:buSzPts val="1400"/>
              <a:buFont typeface="Arial"/>
              <a:buChar char="•"/>
            </a:pPr>
            <a:r>
              <a:rPr lang="en-US" sz="1400">
                <a:solidFill>
                  <a:schemeClr val="dk1"/>
                </a:solidFill>
              </a:rPr>
              <a:t>Servlet can help to get the solution for this problem.</a:t>
            </a:r>
            <a:endParaRPr/>
          </a:p>
          <a:p>
            <a:pPr marL="285750" lvl="0" indent="-196850" algn="just" rtl="0">
              <a:lnSpc>
                <a:spcPct val="100000"/>
              </a:lnSpc>
              <a:spcBef>
                <a:spcPts val="1320"/>
              </a:spcBef>
              <a:spcAft>
                <a:spcPts val="0"/>
              </a:spcAft>
              <a:buClr>
                <a:srgbClr val="7F7F7F"/>
              </a:buClr>
              <a:buSzPts val="1400"/>
              <a:buFont typeface="Arial"/>
              <a:buNone/>
            </a:pPr>
            <a:endParaRPr sz="1400">
              <a:solidFill>
                <a:schemeClr val="dk1"/>
              </a:solidFill>
            </a:endParaRPr>
          </a:p>
        </p:txBody>
      </p:sp>
      <p:sp>
        <p:nvSpPr>
          <p:cNvPr id="420" name="Google Shape;420;p47"/>
          <p:cNvSpPr/>
          <p:nvPr/>
        </p:nvSpPr>
        <p:spPr>
          <a:xfrm>
            <a:off x="4348844" y="1452137"/>
            <a:ext cx="3906513"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rgbClr val="000000"/>
                </a:solidFill>
                <a:latin typeface="Oswald"/>
                <a:ea typeface="Oswald"/>
                <a:cs typeface="Oswald"/>
                <a:sym typeface="Oswald"/>
              </a:rPr>
              <a:t>Refreshing A Servlet</a:t>
            </a:r>
            <a:endParaRPr sz="2400" b="1" i="0">
              <a:solidFill>
                <a:srgbClr val="000000"/>
              </a:solidFill>
              <a:latin typeface="Oswald"/>
              <a:ea typeface="Oswald"/>
              <a:cs typeface="Oswald"/>
              <a:sym typeface="Oswald"/>
            </a:endParaRPr>
          </a:p>
        </p:txBody>
      </p:sp>
      <p:sp>
        <p:nvSpPr>
          <p:cNvPr id="421" name="Google Shape;421;p47"/>
          <p:cNvSpPr txBox="1"/>
          <p:nvPr/>
        </p:nvSpPr>
        <p:spPr>
          <a:xfrm>
            <a:off x="4402853" y="2157071"/>
            <a:ext cx="4505113" cy="1972214"/>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Clr>
                <a:schemeClr val="dk1"/>
              </a:buClr>
              <a:buSzPts val="1400"/>
              <a:buFont typeface="Arial"/>
              <a:buChar char="•"/>
            </a:pPr>
            <a:r>
              <a:rPr lang="en-US" sz="1400">
                <a:solidFill>
                  <a:schemeClr val="dk1"/>
                </a:solidFill>
                <a:latin typeface="Quattrocento Sans"/>
                <a:ea typeface="Quattrocento Sans"/>
                <a:cs typeface="Quattrocento Sans"/>
                <a:sym typeface="Quattrocento Sans"/>
              </a:rPr>
              <a:t>We can refresh the web page by using </a:t>
            </a:r>
            <a:r>
              <a:rPr lang="en-US" sz="1400" b="1">
                <a:solidFill>
                  <a:schemeClr val="dk1"/>
                </a:solidFill>
                <a:latin typeface="Quattrocento Sans"/>
                <a:ea typeface="Quattrocento Sans"/>
                <a:cs typeface="Quattrocento Sans"/>
                <a:sym typeface="Quattrocento Sans"/>
              </a:rPr>
              <a:t>setIntHeader()</a:t>
            </a:r>
            <a:r>
              <a:rPr lang="en-US" sz="1400">
                <a:solidFill>
                  <a:schemeClr val="dk1"/>
                </a:solidFill>
                <a:latin typeface="Quattrocento Sans"/>
                <a:ea typeface="Quattrocento Sans"/>
                <a:cs typeface="Quattrocento Sans"/>
                <a:sym typeface="Quattrocento Sans"/>
              </a:rPr>
              <a:t> of response object</a:t>
            </a:r>
            <a:endParaRPr/>
          </a:p>
        </p:txBody>
      </p:sp>
      <p:sp>
        <p:nvSpPr>
          <p:cNvPr id="422" name="Google Shape;422;p47"/>
          <p:cNvSpPr/>
          <p:nvPr/>
        </p:nvSpPr>
        <p:spPr>
          <a:xfrm>
            <a:off x="3799267" y="2862005"/>
            <a:ext cx="5237487" cy="528034"/>
          </a:xfrm>
          <a:prstGeom prst="rect">
            <a:avLst/>
          </a:prstGeom>
          <a:solidFill>
            <a:srgbClr val="1E4E79"/>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chemeClr val="lt1"/>
              </a:solidFill>
              <a:latin typeface="Quattrocento Sans"/>
              <a:ea typeface="Quattrocento Sans"/>
              <a:cs typeface="Quattrocento Sans"/>
              <a:sym typeface="Quattrocento Sans"/>
            </a:endParaRPr>
          </a:p>
          <a:p>
            <a:pPr marL="0" marR="0" lvl="0" indent="0" algn="ctr" rtl="0">
              <a:spcBef>
                <a:spcPts val="0"/>
              </a:spcBef>
              <a:spcAft>
                <a:spcPts val="0"/>
              </a:spcAft>
              <a:buNone/>
            </a:pPr>
            <a:r>
              <a:rPr lang="en-US" sz="1400" b="1">
                <a:solidFill>
                  <a:schemeClr val="lt1"/>
                </a:solidFill>
                <a:latin typeface="Quattrocento Sans"/>
                <a:ea typeface="Quattrocento Sans"/>
                <a:cs typeface="Quattrocento Sans"/>
                <a:sym typeface="Quattrocento Sans"/>
              </a:rPr>
              <a:t> public void setIntHeader(String header, int headerValue)</a:t>
            </a:r>
            <a:endParaRPr sz="1400">
              <a:solidFill>
                <a:schemeClr val="dk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423" name="Google Shape;423;p47"/>
          <p:cNvSpPr/>
          <p:nvPr/>
        </p:nvSpPr>
        <p:spPr>
          <a:xfrm>
            <a:off x="6065325" y="3543173"/>
            <a:ext cx="473550" cy="847110"/>
          </a:xfrm>
          <a:prstGeom prst="downArrow">
            <a:avLst>
              <a:gd name="adj1" fmla="val 50000"/>
              <a:gd name="adj2" fmla="val 50000"/>
            </a:avLst>
          </a:prstGeom>
          <a:solidFill>
            <a:srgbClr val="833C0B"/>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24" name="Google Shape;424;p47"/>
          <p:cNvSpPr/>
          <p:nvPr/>
        </p:nvSpPr>
        <p:spPr>
          <a:xfrm>
            <a:off x="4016100" y="4543417"/>
            <a:ext cx="4572000"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Sends back header </a:t>
            </a:r>
            <a:r>
              <a:rPr lang="en-US" sz="1800" b="1">
                <a:solidFill>
                  <a:srgbClr val="000000"/>
                </a:solidFill>
                <a:latin typeface="Arial"/>
                <a:ea typeface="Arial"/>
                <a:cs typeface="Arial"/>
                <a:sym typeface="Arial"/>
              </a:rPr>
              <a:t>"Refresh" </a:t>
            </a:r>
            <a:r>
              <a:rPr lang="en-US" sz="1800">
                <a:solidFill>
                  <a:srgbClr val="000000"/>
                </a:solidFill>
                <a:latin typeface="Arial"/>
                <a:ea typeface="Arial"/>
                <a:cs typeface="Arial"/>
                <a:sym typeface="Arial"/>
              </a:rPr>
              <a:t>to the browser along with an integer value which indicates </a:t>
            </a:r>
            <a:r>
              <a:rPr lang="en-US" sz="1800" b="1">
                <a:solidFill>
                  <a:srgbClr val="000000"/>
                </a:solidFill>
                <a:latin typeface="Arial"/>
                <a:ea typeface="Arial"/>
                <a:cs typeface="Arial"/>
                <a:sym typeface="Arial"/>
              </a:rPr>
              <a:t>time interval in seconds</a:t>
            </a:r>
            <a:r>
              <a:rPr lang="en-US" sz="1800">
                <a:solidFill>
                  <a:srgbClr val="000000"/>
                </a:solidFill>
                <a:latin typeface="Arial"/>
                <a:ea typeface="Arial"/>
                <a:cs typeface="Arial"/>
                <a:sym typeface="Arial"/>
              </a:rPr>
              <a:t>.</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428"/>
        <p:cNvGrpSpPr/>
        <p:nvPr/>
      </p:nvGrpSpPr>
      <p:grpSpPr>
        <a:xfrm>
          <a:off x="0" y="0"/>
          <a:ext cx="0" cy="0"/>
          <a:chOff x="0" y="0"/>
          <a:chExt cx="0" cy="0"/>
        </a:xfrm>
      </p:grpSpPr>
      <p:sp>
        <p:nvSpPr>
          <p:cNvPr id="429" name="Google Shape;429;p48"/>
          <p:cNvSpPr txBox="1">
            <a:spLocks noGrp="1"/>
          </p:cNvSpPr>
          <p:nvPr>
            <p:ph type="title"/>
          </p:nvPr>
        </p:nvSpPr>
        <p:spPr>
          <a:xfrm>
            <a:off x="234387" y="373487"/>
            <a:ext cx="8062025" cy="83712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000"/>
              <a:buFont typeface="Quattrocento Sans"/>
              <a:buNone/>
            </a:pPr>
            <a:r>
              <a:rPr lang="en-US" sz="4000" b="1"/>
              <a:t>Architecture Diagram:</a:t>
            </a:r>
            <a:endParaRPr sz="4000"/>
          </a:p>
        </p:txBody>
      </p:sp>
      <p:grpSp>
        <p:nvGrpSpPr>
          <p:cNvPr id="430" name="Google Shape;430;p48"/>
          <p:cNvGrpSpPr/>
          <p:nvPr/>
        </p:nvGrpSpPr>
        <p:grpSpPr>
          <a:xfrm>
            <a:off x="631065" y="137005"/>
            <a:ext cx="7935362" cy="6186522"/>
            <a:chOff x="631065" y="137005"/>
            <a:chExt cx="7935362" cy="6186522"/>
          </a:xfrm>
        </p:grpSpPr>
        <p:cxnSp>
          <p:nvCxnSpPr>
            <p:cNvPr id="431" name="Google Shape;431;p48"/>
            <p:cNvCxnSpPr/>
            <p:nvPr/>
          </p:nvCxnSpPr>
          <p:spPr>
            <a:xfrm flipH="1">
              <a:off x="3601742" y="742312"/>
              <a:ext cx="10050" cy="5344735"/>
            </a:xfrm>
            <a:prstGeom prst="straightConnector1">
              <a:avLst/>
            </a:prstGeom>
            <a:noFill/>
            <a:ln w="9525" cap="flat" cmpd="sng">
              <a:solidFill>
                <a:schemeClr val="dk1"/>
              </a:solidFill>
              <a:prstDash val="solid"/>
              <a:miter lim="800000"/>
              <a:headEnd type="none" w="sm" len="sm"/>
              <a:tailEnd type="none" w="sm" len="sm"/>
            </a:ln>
          </p:spPr>
        </p:cxnSp>
        <p:cxnSp>
          <p:nvCxnSpPr>
            <p:cNvPr id="432" name="Google Shape;432;p48"/>
            <p:cNvCxnSpPr>
              <a:stCxn id="433" idx="2"/>
            </p:cNvCxnSpPr>
            <p:nvPr/>
          </p:nvCxnSpPr>
          <p:spPr>
            <a:xfrm>
              <a:off x="5887793" y="742312"/>
              <a:ext cx="2100" cy="5140200"/>
            </a:xfrm>
            <a:prstGeom prst="straightConnector1">
              <a:avLst/>
            </a:prstGeom>
            <a:noFill/>
            <a:ln w="9525" cap="flat" cmpd="sng">
              <a:solidFill>
                <a:schemeClr val="dk1"/>
              </a:solidFill>
              <a:prstDash val="solid"/>
              <a:miter lim="800000"/>
              <a:headEnd type="none" w="sm" len="sm"/>
              <a:tailEnd type="none" w="sm" len="sm"/>
            </a:ln>
          </p:spPr>
        </p:cxnSp>
        <p:sp>
          <p:nvSpPr>
            <p:cNvPr id="434" name="Google Shape;434;p48"/>
            <p:cNvSpPr txBox="1"/>
            <p:nvPr/>
          </p:nvSpPr>
          <p:spPr>
            <a:xfrm>
              <a:off x="1647339" y="1327290"/>
              <a:ext cx="121477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Load class</a:t>
              </a:r>
              <a:endParaRPr sz="1400">
                <a:solidFill>
                  <a:schemeClr val="dk1"/>
                </a:solidFill>
                <a:latin typeface="Quattrocento Sans"/>
                <a:ea typeface="Quattrocento Sans"/>
                <a:cs typeface="Quattrocento Sans"/>
                <a:sym typeface="Quattrocento Sans"/>
              </a:endParaRPr>
            </a:p>
          </p:txBody>
        </p:sp>
        <p:sp>
          <p:nvSpPr>
            <p:cNvPr id="435" name="Google Shape;435;p48"/>
            <p:cNvSpPr/>
            <p:nvPr/>
          </p:nvSpPr>
          <p:spPr>
            <a:xfrm>
              <a:off x="631065" y="137007"/>
              <a:ext cx="1429555" cy="605307"/>
            </a:xfrm>
            <a:prstGeom prst="rect">
              <a:avLst/>
            </a:prstGeom>
            <a:solidFill>
              <a:srgbClr val="0070C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Web Container</a:t>
              </a:r>
              <a:endParaRPr sz="1800">
                <a:solidFill>
                  <a:schemeClr val="lt1"/>
                </a:solidFill>
                <a:latin typeface="Quattrocento Sans"/>
                <a:ea typeface="Quattrocento Sans"/>
                <a:cs typeface="Quattrocento Sans"/>
                <a:sym typeface="Quattrocento Sans"/>
              </a:endParaRPr>
            </a:p>
          </p:txBody>
        </p:sp>
        <p:sp>
          <p:nvSpPr>
            <p:cNvPr id="436" name="Google Shape;436;p48"/>
            <p:cNvSpPr/>
            <p:nvPr/>
          </p:nvSpPr>
          <p:spPr>
            <a:xfrm>
              <a:off x="2844085" y="137006"/>
              <a:ext cx="1429555" cy="60530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Servlet Class</a:t>
              </a:r>
              <a:endParaRPr sz="1800">
                <a:solidFill>
                  <a:schemeClr val="dk1"/>
                </a:solidFill>
                <a:latin typeface="Quattrocento Sans"/>
                <a:ea typeface="Quattrocento Sans"/>
                <a:cs typeface="Quattrocento Sans"/>
                <a:sym typeface="Quattrocento Sans"/>
              </a:endParaRPr>
            </a:p>
          </p:txBody>
        </p:sp>
        <p:sp>
          <p:nvSpPr>
            <p:cNvPr id="433" name="Google Shape;433;p48"/>
            <p:cNvSpPr/>
            <p:nvPr/>
          </p:nvSpPr>
          <p:spPr>
            <a:xfrm>
              <a:off x="5173015" y="137005"/>
              <a:ext cx="1429555" cy="60530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Servlet Object</a:t>
              </a:r>
              <a:endParaRPr sz="1800">
                <a:solidFill>
                  <a:schemeClr val="dk1"/>
                </a:solidFill>
                <a:latin typeface="Quattrocento Sans"/>
                <a:ea typeface="Quattrocento Sans"/>
                <a:cs typeface="Quattrocento Sans"/>
                <a:sym typeface="Quattrocento Sans"/>
              </a:endParaRPr>
            </a:p>
          </p:txBody>
        </p:sp>
        <p:cxnSp>
          <p:nvCxnSpPr>
            <p:cNvPr id="437" name="Google Shape;437;p48"/>
            <p:cNvCxnSpPr/>
            <p:nvPr/>
          </p:nvCxnSpPr>
          <p:spPr>
            <a:xfrm>
              <a:off x="1345842" y="742313"/>
              <a:ext cx="0" cy="5208277"/>
            </a:xfrm>
            <a:prstGeom prst="straightConnector1">
              <a:avLst/>
            </a:prstGeom>
            <a:noFill/>
            <a:ln w="9525" cap="flat" cmpd="sng">
              <a:solidFill>
                <a:schemeClr val="dk1"/>
              </a:solidFill>
              <a:prstDash val="solid"/>
              <a:miter lim="800000"/>
              <a:headEnd type="none" w="sm" len="sm"/>
              <a:tailEnd type="none" w="sm" len="sm"/>
            </a:ln>
          </p:spPr>
        </p:cxnSp>
        <p:sp>
          <p:nvSpPr>
            <p:cNvPr id="438" name="Google Shape;438;p48"/>
            <p:cNvSpPr/>
            <p:nvPr/>
          </p:nvSpPr>
          <p:spPr>
            <a:xfrm>
              <a:off x="2953285" y="1308985"/>
              <a:ext cx="1257838" cy="643943"/>
            </a:xfrm>
            <a:prstGeom prst="flowChartDocument">
              <a:avLst/>
            </a:prstGeom>
            <a:solidFill>
              <a:srgbClr val="FEE599"/>
            </a:solidFill>
            <a:ln w="12700" cap="flat" cmpd="sng">
              <a:solidFill>
                <a:srgbClr val="FEE5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a:solidFill>
                    <a:schemeClr val="dk1"/>
                  </a:solidFill>
                  <a:latin typeface="Quattrocento Sans"/>
                  <a:ea typeface="Quattrocento Sans"/>
                  <a:cs typeface="Quattrocento Sans"/>
                  <a:sym typeface="Quattrocento Sans"/>
                </a:rPr>
                <a:t>Servlet. class</a:t>
              </a:r>
              <a:endParaRPr sz="1400" b="1">
                <a:solidFill>
                  <a:schemeClr val="dk1"/>
                </a:solidFill>
                <a:latin typeface="Quattrocento Sans"/>
                <a:ea typeface="Quattrocento Sans"/>
                <a:cs typeface="Quattrocento Sans"/>
                <a:sym typeface="Quattrocento Sans"/>
              </a:endParaRPr>
            </a:p>
          </p:txBody>
        </p:sp>
        <p:sp>
          <p:nvSpPr>
            <p:cNvPr id="439" name="Google Shape;439;p48"/>
            <p:cNvSpPr/>
            <p:nvPr/>
          </p:nvSpPr>
          <p:spPr>
            <a:xfrm>
              <a:off x="5435420" y="2047226"/>
              <a:ext cx="904741" cy="737469"/>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40" name="Google Shape;440;p48"/>
            <p:cNvSpPr/>
            <p:nvPr/>
          </p:nvSpPr>
          <p:spPr>
            <a:xfrm>
              <a:off x="5255246" y="5577654"/>
              <a:ext cx="1360329" cy="745873"/>
            </a:xfrm>
            <a:prstGeom prst="flowChartDecision">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41" name="Google Shape;441;p48"/>
            <p:cNvSpPr/>
            <p:nvPr/>
          </p:nvSpPr>
          <p:spPr>
            <a:xfrm>
              <a:off x="5207627" y="3112868"/>
              <a:ext cx="1360329" cy="745873"/>
            </a:xfrm>
            <a:prstGeom prst="flowChartDecision">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42" name="Google Shape;442;p48"/>
            <p:cNvSpPr/>
            <p:nvPr/>
          </p:nvSpPr>
          <p:spPr>
            <a:xfrm>
              <a:off x="5207625" y="4334645"/>
              <a:ext cx="1360329" cy="745873"/>
            </a:xfrm>
            <a:prstGeom prst="flowChartDecision">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cxnSp>
          <p:nvCxnSpPr>
            <p:cNvPr id="443" name="Google Shape;443;p48"/>
            <p:cNvCxnSpPr/>
            <p:nvPr/>
          </p:nvCxnSpPr>
          <p:spPr>
            <a:xfrm rot="10800000" flipH="1">
              <a:off x="1345842" y="1630957"/>
              <a:ext cx="1607443" cy="12878"/>
            </a:xfrm>
            <a:prstGeom prst="straightConnector1">
              <a:avLst/>
            </a:prstGeom>
            <a:noFill/>
            <a:ln w="19050" cap="flat" cmpd="sng">
              <a:solidFill>
                <a:srgbClr val="0070C0"/>
              </a:solidFill>
              <a:prstDash val="solid"/>
              <a:miter lim="800000"/>
              <a:headEnd type="none" w="sm" len="sm"/>
              <a:tailEnd type="triangle" w="med" len="med"/>
            </a:ln>
          </p:spPr>
        </p:cxnSp>
        <p:cxnSp>
          <p:nvCxnSpPr>
            <p:cNvPr id="444" name="Google Shape;444;p48"/>
            <p:cNvCxnSpPr/>
            <p:nvPr/>
          </p:nvCxnSpPr>
          <p:spPr>
            <a:xfrm rot="10800000" flipH="1">
              <a:off x="1327703" y="5950591"/>
              <a:ext cx="3977719" cy="11750"/>
            </a:xfrm>
            <a:prstGeom prst="straightConnector1">
              <a:avLst/>
            </a:prstGeom>
            <a:noFill/>
            <a:ln w="19050" cap="flat" cmpd="sng">
              <a:solidFill>
                <a:srgbClr val="0070C0"/>
              </a:solidFill>
              <a:prstDash val="solid"/>
              <a:miter lim="800000"/>
              <a:headEnd type="none" w="sm" len="sm"/>
              <a:tailEnd type="triangle" w="med" len="med"/>
            </a:ln>
          </p:spPr>
        </p:cxnSp>
        <p:cxnSp>
          <p:nvCxnSpPr>
            <p:cNvPr id="445" name="Google Shape;445;p48"/>
            <p:cNvCxnSpPr>
              <a:endCxn id="441" idx="1"/>
            </p:cNvCxnSpPr>
            <p:nvPr/>
          </p:nvCxnSpPr>
          <p:spPr>
            <a:xfrm>
              <a:off x="1358927" y="3475605"/>
              <a:ext cx="3848700" cy="10200"/>
            </a:xfrm>
            <a:prstGeom prst="straightConnector1">
              <a:avLst/>
            </a:prstGeom>
            <a:noFill/>
            <a:ln w="19050" cap="flat" cmpd="sng">
              <a:solidFill>
                <a:srgbClr val="0070C0"/>
              </a:solidFill>
              <a:prstDash val="solid"/>
              <a:miter lim="800000"/>
              <a:headEnd type="none" w="sm" len="sm"/>
              <a:tailEnd type="triangle" w="med" len="med"/>
            </a:ln>
          </p:spPr>
        </p:cxnSp>
        <p:cxnSp>
          <p:nvCxnSpPr>
            <p:cNvPr id="446" name="Google Shape;446;p48"/>
            <p:cNvCxnSpPr/>
            <p:nvPr/>
          </p:nvCxnSpPr>
          <p:spPr>
            <a:xfrm>
              <a:off x="1358988" y="4691065"/>
              <a:ext cx="3896399" cy="1"/>
            </a:xfrm>
            <a:prstGeom prst="straightConnector1">
              <a:avLst/>
            </a:prstGeom>
            <a:noFill/>
            <a:ln w="19050" cap="flat" cmpd="sng">
              <a:solidFill>
                <a:srgbClr val="0070C0"/>
              </a:solidFill>
              <a:prstDash val="solid"/>
              <a:miter lim="800000"/>
              <a:headEnd type="none" w="sm" len="sm"/>
              <a:tailEnd type="triangle" w="med" len="med"/>
            </a:ln>
          </p:spPr>
        </p:cxnSp>
        <p:sp>
          <p:nvSpPr>
            <p:cNvPr id="447" name="Google Shape;447;p48"/>
            <p:cNvSpPr/>
            <p:nvPr/>
          </p:nvSpPr>
          <p:spPr>
            <a:xfrm>
              <a:off x="1475904" y="2138796"/>
              <a:ext cx="1960985" cy="3139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600">
                  <a:solidFill>
                    <a:schemeClr val="dk1"/>
                  </a:solidFill>
                  <a:latin typeface="Quattrocento Sans"/>
                  <a:ea typeface="Quattrocento Sans"/>
                  <a:cs typeface="Quattrocento Sans"/>
                  <a:sym typeface="Quattrocento Sans"/>
                </a:rPr>
                <a:t>Instantiation servlet</a:t>
              </a:r>
              <a:endParaRPr sz="1600">
                <a:solidFill>
                  <a:schemeClr val="dk1"/>
                </a:solidFill>
                <a:latin typeface="Quattrocento Sans"/>
                <a:ea typeface="Quattrocento Sans"/>
                <a:cs typeface="Quattrocento Sans"/>
                <a:sym typeface="Quattrocento Sans"/>
              </a:endParaRPr>
            </a:p>
          </p:txBody>
        </p:sp>
        <p:sp>
          <p:nvSpPr>
            <p:cNvPr id="448" name="Google Shape;448;p48"/>
            <p:cNvSpPr/>
            <p:nvPr/>
          </p:nvSpPr>
          <p:spPr>
            <a:xfrm>
              <a:off x="1034890" y="3079396"/>
              <a:ext cx="2843014" cy="3139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600">
                  <a:solidFill>
                    <a:schemeClr val="dk1"/>
                  </a:solidFill>
                  <a:latin typeface="Quattrocento Sans"/>
                  <a:ea typeface="Quattrocento Sans"/>
                  <a:cs typeface="Quattrocento Sans"/>
                  <a:sym typeface="Quattrocento Sans"/>
                </a:rPr>
                <a:t>Initialization init(….)</a:t>
              </a:r>
              <a:endParaRPr/>
            </a:p>
          </p:txBody>
        </p:sp>
        <p:cxnSp>
          <p:nvCxnSpPr>
            <p:cNvPr id="449" name="Google Shape;449;p48"/>
            <p:cNvCxnSpPr/>
            <p:nvPr/>
          </p:nvCxnSpPr>
          <p:spPr>
            <a:xfrm>
              <a:off x="1358988" y="2459627"/>
              <a:ext cx="4044231" cy="0"/>
            </a:xfrm>
            <a:prstGeom prst="straightConnector1">
              <a:avLst/>
            </a:prstGeom>
            <a:noFill/>
            <a:ln w="19050" cap="flat" cmpd="sng">
              <a:solidFill>
                <a:srgbClr val="0070C0"/>
              </a:solidFill>
              <a:prstDash val="solid"/>
              <a:miter lim="800000"/>
              <a:headEnd type="none" w="sm" len="sm"/>
              <a:tailEnd type="triangle" w="med" len="med"/>
            </a:ln>
          </p:spPr>
        </p:cxnSp>
        <p:sp>
          <p:nvSpPr>
            <p:cNvPr id="450" name="Google Shape;450;p48"/>
            <p:cNvSpPr/>
            <p:nvPr/>
          </p:nvSpPr>
          <p:spPr>
            <a:xfrm>
              <a:off x="1179684" y="4288157"/>
              <a:ext cx="2354648" cy="3139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600">
                  <a:solidFill>
                    <a:schemeClr val="dk1"/>
                  </a:solidFill>
                  <a:latin typeface="Quattrocento Sans"/>
                  <a:ea typeface="Quattrocento Sans"/>
                  <a:cs typeface="Quattrocento Sans"/>
                  <a:sym typeface="Quattrocento Sans"/>
                </a:rPr>
                <a:t>service()</a:t>
              </a:r>
              <a:endParaRPr sz="1600">
                <a:solidFill>
                  <a:schemeClr val="dk1"/>
                </a:solidFill>
                <a:latin typeface="Quattrocento Sans"/>
                <a:ea typeface="Quattrocento Sans"/>
                <a:cs typeface="Quattrocento Sans"/>
                <a:sym typeface="Quattrocento Sans"/>
              </a:endParaRPr>
            </a:p>
          </p:txBody>
        </p:sp>
        <p:sp>
          <p:nvSpPr>
            <p:cNvPr id="451" name="Google Shape;451;p48"/>
            <p:cNvSpPr/>
            <p:nvPr/>
          </p:nvSpPr>
          <p:spPr>
            <a:xfrm>
              <a:off x="1041329" y="5572889"/>
              <a:ext cx="2843014" cy="3139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600">
                  <a:solidFill>
                    <a:schemeClr val="dk1"/>
                  </a:solidFill>
                  <a:latin typeface="Quattrocento Sans"/>
                  <a:ea typeface="Quattrocento Sans"/>
                  <a:cs typeface="Quattrocento Sans"/>
                  <a:sym typeface="Quattrocento Sans"/>
                </a:rPr>
                <a:t>destroy( )</a:t>
              </a:r>
              <a:endParaRPr sz="1600">
                <a:solidFill>
                  <a:schemeClr val="dk1"/>
                </a:solidFill>
                <a:latin typeface="Quattrocento Sans"/>
                <a:ea typeface="Quattrocento Sans"/>
                <a:cs typeface="Quattrocento Sans"/>
                <a:sym typeface="Quattrocento Sans"/>
              </a:endParaRPr>
            </a:p>
          </p:txBody>
        </p:sp>
        <p:sp>
          <p:nvSpPr>
            <p:cNvPr id="452" name="Google Shape;452;p48"/>
            <p:cNvSpPr txBox="1"/>
            <p:nvPr/>
          </p:nvSpPr>
          <p:spPr>
            <a:xfrm>
              <a:off x="6520370" y="2202688"/>
              <a:ext cx="204605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Quattrocento Sans"/>
                  <a:ea typeface="Quattrocento Sans"/>
                  <a:cs typeface="Quattrocento Sans"/>
                  <a:sym typeface="Quattrocento Sans"/>
                </a:rPr>
                <a:t>Servlet object</a:t>
              </a:r>
              <a:endParaRPr/>
            </a:p>
          </p:txBody>
        </p:sp>
        <p:sp>
          <p:nvSpPr>
            <p:cNvPr id="453" name="Google Shape;453;p48"/>
            <p:cNvSpPr txBox="1"/>
            <p:nvPr/>
          </p:nvSpPr>
          <p:spPr>
            <a:xfrm>
              <a:off x="6471660" y="3072761"/>
              <a:ext cx="2057644"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Quattrocento Sans"/>
                  <a:ea typeface="Quattrocento Sans"/>
                  <a:cs typeface="Quattrocento Sans"/>
                  <a:sym typeface="Quattrocento Sans"/>
                </a:rPr>
                <a:t>Called only once &amp; </a:t>
              </a:r>
              <a:r>
                <a:rPr lang="en-US" sz="1400" b="1">
                  <a:solidFill>
                    <a:schemeClr val="dk1"/>
                  </a:solidFill>
                  <a:latin typeface="Quattrocento Sans"/>
                  <a:ea typeface="Quattrocento Sans"/>
                  <a:cs typeface="Quattrocento Sans"/>
                  <a:sym typeface="Quattrocento Sans"/>
                </a:rPr>
                <a:t>ServletConfig </a:t>
              </a:r>
              <a:r>
                <a:rPr lang="en-US" sz="1400">
                  <a:solidFill>
                    <a:schemeClr val="dk1"/>
                  </a:solidFill>
                  <a:latin typeface="Quattrocento Sans"/>
                  <a:ea typeface="Quattrocento Sans"/>
                  <a:cs typeface="Quattrocento Sans"/>
                  <a:sym typeface="Quattrocento Sans"/>
                </a:rPr>
                <a:t>object is assigned servlet</a:t>
              </a:r>
              <a:endParaRPr sz="1400">
                <a:solidFill>
                  <a:schemeClr val="dk1"/>
                </a:solidFill>
                <a:latin typeface="Quattrocento Sans"/>
                <a:ea typeface="Quattrocento Sans"/>
                <a:cs typeface="Quattrocento Sans"/>
                <a:sym typeface="Quattrocento Sans"/>
              </a:endParaRPr>
            </a:p>
          </p:txBody>
        </p:sp>
        <p:sp>
          <p:nvSpPr>
            <p:cNvPr id="454" name="Google Shape;454;p48"/>
            <p:cNvSpPr txBox="1"/>
            <p:nvPr/>
          </p:nvSpPr>
          <p:spPr>
            <a:xfrm>
              <a:off x="6292405" y="4274644"/>
              <a:ext cx="2057644"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1"/>
                  </a:solidFill>
                  <a:latin typeface="Quattrocento Sans"/>
                  <a:ea typeface="Quattrocento Sans"/>
                  <a:cs typeface="Quattrocento Sans"/>
                  <a:sym typeface="Quattrocento Sans"/>
                </a:rPr>
                <a:t>doGet() doPost()</a:t>
              </a:r>
              <a:endParaRPr/>
            </a:p>
            <a:p>
              <a:pPr marL="0" marR="0" lvl="0" indent="0" algn="ctr" rtl="0">
                <a:spcBef>
                  <a:spcPts val="0"/>
                </a:spcBef>
                <a:spcAft>
                  <a:spcPts val="0"/>
                </a:spcAft>
                <a:buNone/>
              </a:pPr>
              <a:r>
                <a:rPr lang="en-US" sz="1400">
                  <a:solidFill>
                    <a:schemeClr val="dk1"/>
                  </a:solidFill>
                  <a:latin typeface="Quattrocento Sans"/>
                  <a:ea typeface="Quattrocento Sans"/>
                  <a:cs typeface="Quattrocento Sans"/>
                  <a:sym typeface="Quattrocento Sans"/>
                </a:rPr>
                <a:t>Each request is separate thread</a:t>
              </a:r>
              <a:endParaRPr sz="1400">
                <a:solidFill>
                  <a:schemeClr val="dk1"/>
                </a:solidFill>
                <a:latin typeface="Quattrocento Sans"/>
                <a:ea typeface="Quattrocento Sans"/>
                <a:cs typeface="Quattrocento Sans"/>
                <a:sym typeface="Quattrocento Sans"/>
              </a:endParaRPr>
            </a:p>
          </p:txBody>
        </p:sp>
        <p:sp>
          <p:nvSpPr>
            <p:cNvPr id="455" name="Google Shape;455;p48"/>
            <p:cNvSpPr txBox="1"/>
            <p:nvPr/>
          </p:nvSpPr>
          <p:spPr>
            <a:xfrm>
              <a:off x="6314045" y="5429211"/>
              <a:ext cx="2122246"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Quattrocento Sans"/>
                  <a:ea typeface="Quattrocento Sans"/>
                  <a:cs typeface="Quattrocento Sans"/>
                  <a:sym typeface="Quattrocento Sans"/>
                </a:rPr>
                <a:t>Called before destroying an object , Clean up code written here</a:t>
              </a:r>
              <a:endParaRPr sz="1400">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459"/>
        <p:cNvGrpSpPr/>
        <p:nvPr/>
      </p:nvGrpSpPr>
      <p:grpSpPr>
        <a:xfrm>
          <a:off x="0" y="0"/>
          <a:ext cx="0" cy="0"/>
          <a:chOff x="0" y="0"/>
          <a:chExt cx="0" cy="0"/>
        </a:xfrm>
      </p:grpSpPr>
      <p:sp>
        <p:nvSpPr>
          <p:cNvPr id="460" name="Google Shape;460;p49"/>
          <p:cNvSpPr/>
          <p:nvPr/>
        </p:nvSpPr>
        <p:spPr>
          <a:xfrm>
            <a:off x="3041058" y="905085"/>
            <a:ext cx="2155605" cy="296811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endParaRPr sz="1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+init(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+getServletConfig(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+service(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+getServletInfo(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+destroy(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+getInitParameter(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+getServletContext(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+getInitParameterNames(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+getServletName(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+log( )</a:t>
            </a:r>
            <a:endParaRPr/>
          </a:p>
        </p:txBody>
      </p:sp>
      <p:grpSp>
        <p:nvGrpSpPr>
          <p:cNvPr id="461" name="Google Shape;461;p49"/>
          <p:cNvGrpSpPr/>
          <p:nvPr/>
        </p:nvGrpSpPr>
        <p:grpSpPr>
          <a:xfrm>
            <a:off x="5829836" y="218435"/>
            <a:ext cx="2155607" cy="2670416"/>
            <a:chOff x="5804075" y="64394"/>
            <a:chExt cx="2155607" cy="2670416"/>
          </a:xfrm>
        </p:grpSpPr>
        <p:sp>
          <p:nvSpPr>
            <p:cNvPr id="462" name="Google Shape;462;p49"/>
            <p:cNvSpPr/>
            <p:nvPr/>
          </p:nvSpPr>
          <p:spPr>
            <a:xfrm>
              <a:off x="5804077" y="64394"/>
              <a:ext cx="2155605" cy="2670416"/>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200000"/>
                </a:lnSpc>
                <a:spcBef>
                  <a:spcPts val="0"/>
                </a:spcBef>
                <a:spcAft>
                  <a:spcPts val="0"/>
                </a:spcAft>
                <a:buNone/>
              </a:pPr>
              <a:r>
                <a:rPr lang="en-US" sz="1200" b="1">
                  <a:solidFill>
                    <a:schemeClr val="dk1"/>
                  </a:solidFill>
                  <a:latin typeface="Times New Roman"/>
                  <a:ea typeface="Times New Roman"/>
                  <a:cs typeface="Times New Roman"/>
                  <a:sym typeface="Times New Roman"/>
                </a:rPr>
                <a:t>+</a:t>
              </a:r>
              <a:r>
                <a:rPr lang="en-US" sz="1400">
                  <a:solidFill>
                    <a:schemeClr val="dk1"/>
                  </a:solidFill>
                  <a:latin typeface="Times New Roman"/>
                  <a:ea typeface="Times New Roman"/>
                  <a:cs typeface="Times New Roman"/>
                  <a:sym typeface="Times New Roman"/>
                </a:rPr>
                <a:t>getInitParameter( )</a:t>
              </a:r>
              <a:endParaRPr/>
            </a:p>
            <a:p>
              <a:pPr marL="0" marR="0" lvl="0" indent="0" algn="l" rtl="0">
                <a:lnSpc>
                  <a:spcPct val="200000"/>
                </a:lnSpc>
                <a:spcBef>
                  <a:spcPts val="0"/>
                </a:spcBef>
                <a:spcAft>
                  <a:spcPts val="0"/>
                </a:spcAft>
                <a:buNone/>
              </a:pPr>
              <a:r>
                <a:rPr lang="en-US" sz="1400">
                  <a:solidFill>
                    <a:schemeClr val="dk1"/>
                  </a:solidFill>
                  <a:latin typeface="Times New Roman"/>
                  <a:ea typeface="Times New Roman"/>
                  <a:cs typeface="Times New Roman"/>
                  <a:sym typeface="Times New Roman"/>
                </a:rPr>
                <a:t>+getServletContext( )</a:t>
              </a:r>
              <a:endParaRPr/>
            </a:p>
            <a:p>
              <a:pPr marL="0" marR="0" lvl="0" indent="0" algn="l" rtl="0">
                <a:lnSpc>
                  <a:spcPct val="200000"/>
                </a:lnSpc>
                <a:spcBef>
                  <a:spcPts val="0"/>
                </a:spcBef>
                <a:spcAft>
                  <a:spcPts val="0"/>
                </a:spcAft>
                <a:buNone/>
              </a:pPr>
              <a:r>
                <a:rPr lang="en-US" sz="1400">
                  <a:solidFill>
                    <a:schemeClr val="dk1"/>
                  </a:solidFill>
                  <a:latin typeface="Times New Roman"/>
                  <a:ea typeface="Times New Roman"/>
                  <a:cs typeface="Times New Roman"/>
                  <a:sym typeface="Times New Roman"/>
                </a:rPr>
                <a:t>+getInitParameterNames( )</a:t>
              </a:r>
              <a:endParaRPr/>
            </a:p>
            <a:p>
              <a:pPr marL="0" marR="0" lvl="0" indent="0" algn="l" rtl="0">
                <a:lnSpc>
                  <a:spcPct val="200000"/>
                </a:lnSpc>
                <a:spcBef>
                  <a:spcPts val="0"/>
                </a:spcBef>
                <a:spcAft>
                  <a:spcPts val="0"/>
                </a:spcAft>
                <a:buNone/>
              </a:pPr>
              <a:r>
                <a:rPr lang="en-US" sz="1400">
                  <a:solidFill>
                    <a:schemeClr val="dk1"/>
                  </a:solidFill>
                  <a:latin typeface="Times New Roman"/>
                  <a:ea typeface="Times New Roman"/>
                  <a:cs typeface="Times New Roman"/>
                  <a:sym typeface="Times New Roman"/>
                </a:rPr>
                <a:t>+getServletName</a:t>
              </a:r>
              <a:r>
                <a:rPr lang="en-US" sz="1200" b="1">
                  <a:solidFill>
                    <a:schemeClr val="dk1"/>
                  </a:solidFill>
                  <a:latin typeface="Times New Roman"/>
                  <a:ea typeface="Times New Roman"/>
                  <a:cs typeface="Times New Roman"/>
                  <a:sym typeface="Times New Roman"/>
                </a:rPr>
                <a:t>( </a:t>
              </a:r>
              <a:r>
                <a:rPr lang="en-US" sz="1400" b="1">
                  <a:solidFill>
                    <a:schemeClr val="dk1"/>
                  </a:solidFill>
                  <a:latin typeface="Times New Roman"/>
                  <a:ea typeface="Times New Roman"/>
                  <a:cs typeface="Times New Roman"/>
                  <a:sym typeface="Times New Roman"/>
                </a:rPr>
                <a:t>)</a:t>
              </a:r>
              <a:endParaRPr/>
            </a:p>
          </p:txBody>
        </p:sp>
        <p:sp>
          <p:nvSpPr>
            <p:cNvPr id="463" name="Google Shape;463;p49"/>
            <p:cNvSpPr txBox="1"/>
            <p:nvPr/>
          </p:nvSpPr>
          <p:spPr>
            <a:xfrm>
              <a:off x="5804075" y="81461"/>
              <a:ext cx="2155607" cy="40011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75000"/>
                </a:lnSpc>
                <a:spcBef>
                  <a:spcPts val="0"/>
                </a:spcBef>
                <a:spcAft>
                  <a:spcPts val="0"/>
                </a:spcAft>
                <a:buNone/>
              </a:pPr>
              <a:r>
                <a:rPr lang="en-US" sz="1600" b="1">
                  <a:solidFill>
                    <a:srgbClr val="C00000"/>
                  </a:solidFill>
                  <a:latin typeface="Times New Roman"/>
                  <a:ea typeface="Times New Roman"/>
                  <a:cs typeface="Times New Roman"/>
                  <a:sym typeface="Times New Roman"/>
                </a:rPr>
                <a:t>&lt;&lt;Interface&gt;&gt;</a:t>
              </a:r>
              <a:endParaRPr/>
            </a:p>
            <a:p>
              <a:pPr marL="0" marR="0" lvl="0" indent="0" algn="ctr" rtl="0">
                <a:lnSpc>
                  <a:spcPct val="100000"/>
                </a:lnSpc>
                <a:spcBef>
                  <a:spcPts val="0"/>
                </a:spcBef>
                <a:spcAft>
                  <a:spcPts val="0"/>
                </a:spcAft>
                <a:buNone/>
              </a:pPr>
              <a:r>
                <a:rPr lang="en-US" sz="1200" b="1">
                  <a:solidFill>
                    <a:srgbClr val="C00000"/>
                  </a:solidFill>
                  <a:latin typeface="Times New Roman"/>
                  <a:ea typeface="Times New Roman"/>
                  <a:cs typeface="Times New Roman"/>
                  <a:sym typeface="Times New Roman"/>
                </a:rPr>
                <a:t>javax.servlet.ServletConfig</a:t>
              </a:r>
              <a:endParaRPr sz="1000" b="1">
                <a:solidFill>
                  <a:srgbClr val="C00000"/>
                </a:solidFill>
                <a:latin typeface="Times New Roman"/>
                <a:ea typeface="Times New Roman"/>
                <a:cs typeface="Times New Roman"/>
                <a:sym typeface="Times New Roman"/>
              </a:endParaRPr>
            </a:p>
          </p:txBody>
        </p:sp>
      </p:grpSp>
      <p:grpSp>
        <p:nvGrpSpPr>
          <p:cNvPr id="464" name="Google Shape;464;p49"/>
          <p:cNvGrpSpPr/>
          <p:nvPr/>
        </p:nvGrpSpPr>
        <p:grpSpPr>
          <a:xfrm>
            <a:off x="3041055" y="-168173"/>
            <a:ext cx="2155607" cy="734647"/>
            <a:chOff x="265088" y="268309"/>
            <a:chExt cx="2155606" cy="2704565"/>
          </a:xfrm>
        </p:grpSpPr>
        <p:sp>
          <p:nvSpPr>
            <p:cNvPr id="465" name="Google Shape;465;p49"/>
            <p:cNvSpPr/>
            <p:nvPr/>
          </p:nvSpPr>
          <p:spPr>
            <a:xfrm>
              <a:off x="265089" y="268309"/>
              <a:ext cx="2155605" cy="270456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endParaRPr sz="1400" b="1">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1400" b="1">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p:txBody>
        </p:sp>
        <p:sp>
          <p:nvSpPr>
            <p:cNvPr id="466" name="Google Shape;466;p49"/>
            <p:cNvSpPr txBox="1"/>
            <p:nvPr/>
          </p:nvSpPr>
          <p:spPr>
            <a:xfrm>
              <a:off x="265088" y="306948"/>
              <a:ext cx="2155598" cy="183694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1">
                  <a:solidFill>
                    <a:srgbClr val="C00000"/>
                  </a:solidFill>
                  <a:latin typeface="Times New Roman"/>
                  <a:ea typeface="Times New Roman"/>
                  <a:cs typeface="Times New Roman"/>
                  <a:sym typeface="Times New Roman"/>
                </a:rPr>
                <a:t>&lt;&lt;Interface&gt;&gt;</a:t>
              </a:r>
              <a:endParaRPr/>
            </a:p>
            <a:p>
              <a:pPr marL="0" marR="0" lvl="0" indent="0" algn="ctr" rtl="0">
                <a:lnSpc>
                  <a:spcPct val="109090"/>
                </a:lnSpc>
                <a:spcBef>
                  <a:spcPts val="0"/>
                </a:spcBef>
                <a:spcAft>
                  <a:spcPts val="0"/>
                </a:spcAft>
                <a:buClr>
                  <a:srgbClr val="C00000"/>
                </a:buClr>
                <a:buSzPts val="1100"/>
                <a:buFont typeface="Times New Roman"/>
                <a:buNone/>
              </a:pPr>
              <a:r>
                <a:rPr lang="en-US" sz="1100" b="1">
                  <a:solidFill>
                    <a:srgbClr val="C00000"/>
                  </a:solidFill>
                  <a:latin typeface="Times New Roman"/>
                  <a:ea typeface="Times New Roman"/>
                  <a:cs typeface="Times New Roman"/>
                  <a:sym typeface="Times New Roman"/>
                </a:rPr>
                <a:t>javax.io.Serializable</a:t>
              </a:r>
              <a:endParaRPr sz="1100" b="1">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200"/>
                <a:buFont typeface="Quattrocento Sans"/>
                <a:buNone/>
              </a:pPr>
              <a:endParaRPr sz="1200" b="1">
                <a:solidFill>
                  <a:schemeClr val="dk1"/>
                </a:solidFill>
                <a:latin typeface="Times New Roman"/>
                <a:ea typeface="Times New Roman"/>
                <a:cs typeface="Times New Roman"/>
                <a:sym typeface="Times New Roman"/>
              </a:endParaRPr>
            </a:p>
          </p:txBody>
        </p:sp>
      </p:grpSp>
      <p:sp>
        <p:nvSpPr>
          <p:cNvPr id="467" name="Google Shape;467;p49"/>
          <p:cNvSpPr txBox="1"/>
          <p:nvPr/>
        </p:nvSpPr>
        <p:spPr>
          <a:xfrm>
            <a:off x="3054350" y="916732"/>
            <a:ext cx="2155606" cy="43736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47619"/>
              </a:lnSpc>
              <a:spcBef>
                <a:spcPts val="0"/>
              </a:spcBef>
              <a:spcAft>
                <a:spcPts val="0"/>
              </a:spcAft>
              <a:buNone/>
            </a:pPr>
            <a:endParaRPr sz="2520" b="1">
              <a:solidFill>
                <a:schemeClr val="dk1"/>
              </a:solidFill>
              <a:latin typeface="Times New Roman"/>
              <a:ea typeface="Times New Roman"/>
              <a:cs typeface="Times New Roman"/>
              <a:sym typeface="Times New Roman"/>
            </a:endParaRPr>
          </a:p>
          <a:p>
            <a:pPr marL="0" marR="0" lvl="0" indent="0" algn="ctr" rtl="0">
              <a:lnSpc>
                <a:spcPct val="47619"/>
              </a:lnSpc>
              <a:spcBef>
                <a:spcPts val="0"/>
              </a:spcBef>
              <a:spcAft>
                <a:spcPts val="0"/>
              </a:spcAft>
              <a:buNone/>
            </a:pPr>
            <a:r>
              <a:rPr lang="en-US" sz="2520" b="1">
                <a:solidFill>
                  <a:srgbClr val="C00000"/>
                </a:solidFill>
                <a:latin typeface="Times New Roman"/>
                <a:ea typeface="Times New Roman"/>
                <a:cs typeface="Times New Roman"/>
                <a:sym typeface="Times New Roman"/>
              </a:rPr>
              <a:t> </a:t>
            </a:r>
            <a:r>
              <a:rPr lang="en-US" sz="1200" b="1">
                <a:solidFill>
                  <a:srgbClr val="C00000"/>
                </a:solidFill>
                <a:latin typeface="Times New Roman"/>
                <a:ea typeface="Times New Roman"/>
                <a:cs typeface="Times New Roman"/>
                <a:sym typeface="Times New Roman"/>
              </a:rPr>
              <a:t>javax.servlet.GenericServlet</a:t>
            </a:r>
            <a:endParaRPr sz="1200">
              <a:solidFill>
                <a:srgbClr val="C00000"/>
              </a:solidFill>
              <a:latin typeface="Quattrocento Sans"/>
              <a:ea typeface="Quattrocento Sans"/>
              <a:cs typeface="Quattrocento Sans"/>
              <a:sym typeface="Quattrocento Sans"/>
            </a:endParaRPr>
          </a:p>
        </p:txBody>
      </p:sp>
      <p:grpSp>
        <p:nvGrpSpPr>
          <p:cNvPr id="468" name="Google Shape;468;p49"/>
          <p:cNvGrpSpPr/>
          <p:nvPr/>
        </p:nvGrpSpPr>
        <p:grpSpPr>
          <a:xfrm>
            <a:off x="5829836" y="321466"/>
            <a:ext cx="2155607" cy="2670416"/>
            <a:chOff x="5804075" y="64394"/>
            <a:chExt cx="2155607" cy="2670416"/>
          </a:xfrm>
        </p:grpSpPr>
        <p:sp>
          <p:nvSpPr>
            <p:cNvPr id="469" name="Google Shape;469;p49"/>
            <p:cNvSpPr/>
            <p:nvPr/>
          </p:nvSpPr>
          <p:spPr>
            <a:xfrm>
              <a:off x="5804077" y="64394"/>
              <a:ext cx="2155605" cy="2670416"/>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200000"/>
                </a:lnSpc>
                <a:spcBef>
                  <a:spcPts val="0"/>
                </a:spcBef>
                <a:spcAft>
                  <a:spcPts val="0"/>
                </a:spcAft>
                <a:buNone/>
              </a:pPr>
              <a:r>
                <a:rPr lang="en-US" sz="1200" b="1">
                  <a:solidFill>
                    <a:schemeClr val="dk1"/>
                  </a:solidFill>
                  <a:latin typeface="Times New Roman"/>
                  <a:ea typeface="Times New Roman"/>
                  <a:cs typeface="Times New Roman"/>
                  <a:sym typeface="Times New Roman"/>
                </a:rPr>
                <a:t>+</a:t>
              </a:r>
              <a:r>
                <a:rPr lang="en-US" sz="1400">
                  <a:solidFill>
                    <a:schemeClr val="dk1"/>
                  </a:solidFill>
                  <a:latin typeface="Times New Roman"/>
                  <a:ea typeface="Times New Roman"/>
                  <a:cs typeface="Times New Roman"/>
                  <a:sym typeface="Times New Roman"/>
                </a:rPr>
                <a:t>getInitParameter( )</a:t>
              </a:r>
              <a:endParaRPr/>
            </a:p>
            <a:p>
              <a:pPr marL="0" marR="0" lvl="0" indent="0" algn="l" rtl="0">
                <a:lnSpc>
                  <a:spcPct val="200000"/>
                </a:lnSpc>
                <a:spcBef>
                  <a:spcPts val="0"/>
                </a:spcBef>
                <a:spcAft>
                  <a:spcPts val="0"/>
                </a:spcAft>
                <a:buNone/>
              </a:pPr>
              <a:r>
                <a:rPr lang="en-US" sz="1400">
                  <a:solidFill>
                    <a:schemeClr val="dk1"/>
                  </a:solidFill>
                  <a:latin typeface="Times New Roman"/>
                  <a:ea typeface="Times New Roman"/>
                  <a:cs typeface="Times New Roman"/>
                  <a:sym typeface="Times New Roman"/>
                </a:rPr>
                <a:t>+getServletContext( )</a:t>
              </a:r>
              <a:endParaRPr/>
            </a:p>
            <a:p>
              <a:pPr marL="0" marR="0" lvl="0" indent="0" algn="l" rtl="0">
                <a:lnSpc>
                  <a:spcPct val="200000"/>
                </a:lnSpc>
                <a:spcBef>
                  <a:spcPts val="0"/>
                </a:spcBef>
                <a:spcAft>
                  <a:spcPts val="0"/>
                </a:spcAft>
                <a:buNone/>
              </a:pPr>
              <a:r>
                <a:rPr lang="en-US" sz="1400">
                  <a:solidFill>
                    <a:schemeClr val="dk1"/>
                  </a:solidFill>
                  <a:latin typeface="Times New Roman"/>
                  <a:ea typeface="Times New Roman"/>
                  <a:cs typeface="Times New Roman"/>
                  <a:sym typeface="Times New Roman"/>
                </a:rPr>
                <a:t>+getInitParameterNames( )</a:t>
              </a:r>
              <a:endParaRPr/>
            </a:p>
            <a:p>
              <a:pPr marL="0" marR="0" lvl="0" indent="0" algn="l" rtl="0">
                <a:lnSpc>
                  <a:spcPct val="200000"/>
                </a:lnSpc>
                <a:spcBef>
                  <a:spcPts val="0"/>
                </a:spcBef>
                <a:spcAft>
                  <a:spcPts val="0"/>
                </a:spcAft>
                <a:buNone/>
              </a:pPr>
              <a:r>
                <a:rPr lang="en-US" sz="1400">
                  <a:solidFill>
                    <a:schemeClr val="dk1"/>
                  </a:solidFill>
                  <a:latin typeface="Times New Roman"/>
                  <a:ea typeface="Times New Roman"/>
                  <a:cs typeface="Times New Roman"/>
                  <a:sym typeface="Times New Roman"/>
                </a:rPr>
                <a:t>+getServletName</a:t>
              </a:r>
              <a:r>
                <a:rPr lang="en-US" sz="1200" b="1">
                  <a:solidFill>
                    <a:schemeClr val="dk1"/>
                  </a:solidFill>
                  <a:latin typeface="Times New Roman"/>
                  <a:ea typeface="Times New Roman"/>
                  <a:cs typeface="Times New Roman"/>
                  <a:sym typeface="Times New Roman"/>
                </a:rPr>
                <a:t>( </a:t>
              </a:r>
              <a:r>
                <a:rPr lang="en-US" sz="1400" b="1">
                  <a:solidFill>
                    <a:schemeClr val="dk1"/>
                  </a:solidFill>
                  <a:latin typeface="Times New Roman"/>
                  <a:ea typeface="Times New Roman"/>
                  <a:cs typeface="Times New Roman"/>
                  <a:sym typeface="Times New Roman"/>
                </a:rPr>
                <a:t>)</a:t>
              </a:r>
              <a:endParaRPr/>
            </a:p>
          </p:txBody>
        </p:sp>
        <p:sp>
          <p:nvSpPr>
            <p:cNvPr id="470" name="Google Shape;470;p49"/>
            <p:cNvSpPr txBox="1"/>
            <p:nvPr/>
          </p:nvSpPr>
          <p:spPr>
            <a:xfrm>
              <a:off x="5804075" y="81461"/>
              <a:ext cx="2155607" cy="40011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75000"/>
                </a:lnSpc>
                <a:spcBef>
                  <a:spcPts val="0"/>
                </a:spcBef>
                <a:spcAft>
                  <a:spcPts val="0"/>
                </a:spcAft>
                <a:buNone/>
              </a:pPr>
              <a:r>
                <a:rPr lang="en-US" sz="1600" b="1">
                  <a:solidFill>
                    <a:srgbClr val="C00000"/>
                  </a:solidFill>
                  <a:latin typeface="Times New Roman"/>
                  <a:ea typeface="Times New Roman"/>
                  <a:cs typeface="Times New Roman"/>
                  <a:sym typeface="Times New Roman"/>
                </a:rPr>
                <a:t>&lt;&lt;Interface&gt;&gt;</a:t>
              </a:r>
              <a:endParaRPr/>
            </a:p>
            <a:p>
              <a:pPr marL="0" marR="0" lvl="0" indent="0" algn="ctr" rtl="0">
                <a:lnSpc>
                  <a:spcPct val="100000"/>
                </a:lnSpc>
                <a:spcBef>
                  <a:spcPts val="0"/>
                </a:spcBef>
                <a:spcAft>
                  <a:spcPts val="0"/>
                </a:spcAft>
                <a:buNone/>
              </a:pPr>
              <a:r>
                <a:rPr lang="en-US" sz="1200" b="1">
                  <a:solidFill>
                    <a:srgbClr val="C00000"/>
                  </a:solidFill>
                  <a:latin typeface="Times New Roman"/>
                  <a:ea typeface="Times New Roman"/>
                  <a:cs typeface="Times New Roman"/>
                  <a:sym typeface="Times New Roman"/>
                </a:rPr>
                <a:t>javax.servlet.ServletConfig</a:t>
              </a:r>
              <a:endParaRPr sz="1000" b="1">
                <a:solidFill>
                  <a:srgbClr val="C00000"/>
                </a:solidFill>
                <a:latin typeface="Times New Roman"/>
                <a:ea typeface="Times New Roman"/>
                <a:cs typeface="Times New Roman"/>
                <a:sym typeface="Times New Roman"/>
              </a:endParaRPr>
            </a:p>
          </p:txBody>
        </p:sp>
      </p:grpSp>
      <p:grpSp>
        <p:nvGrpSpPr>
          <p:cNvPr id="471" name="Google Shape;471;p49"/>
          <p:cNvGrpSpPr/>
          <p:nvPr/>
        </p:nvGrpSpPr>
        <p:grpSpPr>
          <a:xfrm>
            <a:off x="3034579" y="4157729"/>
            <a:ext cx="2155608" cy="2704567"/>
            <a:chOff x="3034578" y="4054698"/>
            <a:chExt cx="2155608" cy="2704565"/>
          </a:xfrm>
        </p:grpSpPr>
        <p:sp>
          <p:nvSpPr>
            <p:cNvPr id="472" name="Google Shape;472;p49"/>
            <p:cNvSpPr/>
            <p:nvPr/>
          </p:nvSpPr>
          <p:spPr>
            <a:xfrm>
              <a:off x="3034581" y="4054698"/>
              <a:ext cx="2155605" cy="270456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a:t>
              </a:r>
              <a:r>
                <a:rPr lang="en-US" sz="1600">
                  <a:solidFill>
                    <a:schemeClr val="dk1"/>
                  </a:solidFill>
                  <a:latin typeface="Times New Roman"/>
                  <a:ea typeface="Times New Roman"/>
                  <a:cs typeface="Times New Roman"/>
                  <a:sym typeface="Times New Roman"/>
                </a:rPr>
                <a:t>doGet(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+doPost(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+service(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+doPut(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+doTrace(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+getLastModified(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+doOptions(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+doDelete( </a:t>
              </a:r>
              <a:r>
                <a:rPr lang="en-US" sz="1400">
                  <a:solidFill>
                    <a:schemeClr val="dk1"/>
                  </a:solidFill>
                  <a:latin typeface="Times New Roman"/>
                  <a:ea typeface="Times New Roman"/>
                  <a:cs typeface="Times New Roman"/>
                  <a:sym typeface="Times New Roman"/>
                </a:rPr>
                <a:t>)</a:t>
              </a:r>
              <a:endParaRPr/>
            </a:p>
          </p:txBody>
        </p:sp>
        <p:sp>
          <p:nvSpPr>
            <p:cNvPr id="473" name="Google Shape;473;p49"/>
            <p:cNvSpPr txBox="1"/>
            <p:nvPr/>
          </p:nvSpPr>
          <p:spPr>
            <a:xfrm>
              <a:off x="3034578" y="4076630"/>
              <a:ext cx="2155607" cy="41549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75000"/>
                </a:lnSpc>
                <a:spcBef>
                  <a:spcPts val="0"/>
                </a:spcBef>
                <a:spcAft>
                  <a:spcPts val="0"/>
                </a:spcAft>
                <a:buNone/>
              </a:pPr>
              <a:r>
                <a:rPr lang="en-US" sz="1600" b="1">
                  <a:solidFill>
                    <a:srgbClr val="C00000"/>
                  </a:solidFill>
                  <a:latin typeface="Times New Roman"/>
                  <a:ea typeface="Times New Roman"/>
                  <a:cs typeface="Times New Roman"/>
                  <a:sym typeface="Times New Roman"/>
                </a:rPr>
                <a:t> </a:t>
              </a:r>
              <a:r>
                <a:rPr lang="en-US" sz="1200" b="1">
                  <a:solidFill>
                    <a:srgbClr val="C00000"/>
                  </a:solidFill>
                  <a:latin typeface="Times New Roman"/>
                  <a:ea typeface="Times New Roman"/>
                  <a:cs typeface="Times New Roman"/>
                  <a:sym typeface="Times New Roman"/>
                </a:rPr>
                <a:t>javax.servlet.HttpServlet</a:t>
              </a:r>
              <a:endParaRPr sz="1000" b="1">
                <a:solidFill>
                  <a:srgbClr val="C00000"/>
                </a:solidFill>
                <a:latin typeface="Times New Roman"/>
                <a:ea typeface="Times New Roman"/>
                <a:cs typeface="Times New Roman"/>
                <a:sym typeface="Times New Roman"/>
              </a:endParaRPr>
            </a:p>
            <a:p>
              <a:pPr marL="0" marR="0" lvl="0" indent="0" algn="l" rtl="0">
                <a:spcBef>
                  <a:spcPts val="0"/>
                </a:spcBef>
                <a:spcAft>
                  <a:spcPts val="0"/>
                </a:spcAft>
                <a:buNone/>
              </a:pPr>
              <a:endParaRPr sz="1100">
                <a:solidFill>
                  <a:schemeClr val="dk1"/>
                </a:solidFill>
                <a:latin typeface="Quattrocento Sans"/>
                <a:ea typeface="Quattrocento Sans"/>
                <a:cs typeface="Quattrocento Sans"/>
                <a:sym typeface="Quattrocento Sans"/>
              </a:endParaRPr>
            </a:p>
          </p:txBody>
        </p:sp>
      </p:grpSp>
      <p:grpSp>
        <p:nvGrpSpPr>
          <p:cNvPr id="474" name="Google Shape;474;p49"/>
          <p:cNvGrpSpPr/>
          <p:nvPr/>
        </p:nvGrpSpPr>
        <p:grpSpPr>
          <a:xfrm>
            <a:off x="303790" y="458090"/>
            <a:ext cx="2155607" cy="2704567"/>
            <a:chOff x="265088" y="268309"/>
            <a:chExt cx="2155606" cy="2704565"/>
          </a:xfrm>
        </p:grpSpPr>
        <p:sp>
          <p:nvSpPr>
            <p:cNvPr id="475" name="Google Shape;475;p49"/>
            <p:cNvSpPr/>
            <p:nvPr/>
          </p:nvSpPr>
          <p:spPr>
            <a:xfrm>
              <a:off x="265089" y="268309"/>
              <a:ext cx="2155605" cy="270456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endParaRPr sz="1400" b="1">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1400" b="1">
                  <a:solidFill>
                    <a:schemeClr val="dk1"/>
                  </a:solidFill>
                  <a:latin typeface="Times New Roman"/>
                  <a:ea typeface="Times New Roman"/>
                  <a:cs typeface="Times New Roman"/>
                  <a:sym typeface="Times New Roman"/>
                </a:rPr>
                <a:t>+</a:t>
              </a:r>
              <a:r>
                <a:rPr lang="en-US" sz="1400">
                  <a:solidFill>
                    <a:schemeClr val="dk1"/>
                  </a:solidFill>
                  <a:latin typeface="Times New Roman"/>
                  <a:ea typeface="Times New Roman"/>
                  <a:cs typeface="Times New Roman"/>
                  <a:sym typeface="Times New Roman"/>
                </a:rPr>
                <a:t>init( )</a:t>
              </a:r>
              <a:endParaRPr/>
            </a:p>
            <a:p>
              <a:pPr marL="0" marR="0" lvl="0" indent="0" algn="l" rtl="0">
                <a:lnSpc>
                  <a:spcPct val="150000"/>
                </a:lnSpc>
                <a:spcBef>
                  <a:spcPts val="0"/>
                </a:spcBef>
                <a:spcAft>
                  <a:spcPts val="0"/>
                </a:spcAft>
                <a:buNone/>
              </a:pPr>
              <a:r>
                <a:rPr lang="en-US" sz="1400">
                  <a:solidFill>
                    <a:schemeClr val="dk1"/>
                  </a:solidFill>
                  <a:latin typeface="Times New Roman"/>
                  <a:ea typeface="Times New Roman"/>
                  <a:cs typeface="Times New Roman"/>
                  <a:sym typeface="Times New Roman"/>
                </a:rPr>
                <a:t>+getServletConfig( )</a:t>
              </a:r>
              <a:endParaRPr/>
            </a:p>
            <a:p>
              <a:pPr marL="0" marR="0" lvl="0" indent="0" algn="l" rtl="0">
                <a:lnSpc>
                  <a:spcPct val="150000"/>
                </a:lnSpc>
                <a:spcBef>
                  <a:spcPts val="0"/>
                </a:spcBef>
                <a:spcAft>
                  <a:spcPts val="0"/>
                </a:spcAft>
                <a:buNone/>
              </a:pPr>
              <a:r>
                <a:rPr lang="en-US" sz="1400">
                  <a:solidFill>
                    <a:schemeClr val="dk1"/>
                  </a:solidFill>
                  <a:latin typeface="Times New Roman"/>
                  <a:ea typeface="Times New Roman"/>
                  <a:cs typeface="Times New Roman"/>
                  <a:sym typeface="Times New Roman"/>
                </a:rPr>
                <a:t>+service( )</a:t>
              </a:r>
              <a:endParaRPr/>
            </a:p>
            <a:p>
              <a:pPr marL="0" marR="0" lvl="0" indent="0" algn="l" rtl="0">
                <a:lnSpc>
                  <a:spcPct val="150000"/>
                </a:lnSpc>
                <a:spcBef>
                  <a:spcPts val="0"/>
                </a:spcBef>
                <a:spcAft>
                  <a:spcPts val="0"/>
                </a:spcAft>
                <a:buNone/>
              </a:pPr>
              <a:r>
                <a:rPr lang="en-US" sz="1400">
                  <a:solidFill>
                    <a:schemeClr val="dk1"/>
                  </a:solidFill>
                  <a:latin typeface="Times New Roman"/>
                  <a:ea typeface="Times New Roman"/>
                  <a:cs typeface="Times New Roman"/>
                  <a:sym typeface="Times New Roman"/>
                </a:rPr>
                <a:t>+getServletInfo( )</a:t>
              </a:r>
              <a:endParaRPr/>
            </a:p>
            <a:p>
              <a:pPr marL="0" marR="0" lvl="0" indent="0" algn="l" rtl="0">
                <a:lnSpc>
                  <a:spcPct val="150000"/>
                </a:lnSpc>
                <a:spcBef>
                  <a:spcPts val="0"/>
                </a:spcBef>
                <a:spcAft>
                  <a:spcPts val="0"/>
                </a:spcAft>
                <a:buNone/>
              </a:pPr>
              <a:r>
                <a:rPr lang="en-US" sz="1400">
                  <a:solidFill>
                    <a:schemeClr val="dk1"/>
                  </a:solidFill>
                  <a:latin typeface="Times New Roman"/>
                  <a:ea typeface="Times New Roman"/>
                  <a:cs typeface="Times New Roman"/>
                  <a:sym typeface="Times New Roman"/>
                </a:rPr>
                <a:t>+destroy( )</a:t>
              </a:r>
              <a:endParaRPr/>
            </a:p>
          </p:txBody>
        </p:sp>
        <p:sp>
          <p:nvSpPr>
            <p:cNvPr id="476" name="Google Shape;476;p49"/>
            <p:cNvSpPr txBox="1"/>
            <p:nvPr/>
          </p:nvSpPr>
          <p:spPr>
            <a:xfrm>
              <a:off x="265088" y="306948"/>
              <a:ext cx="2155598" cy="40011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75000"/>
                </a:lnSpc>
                <a:spcBef>
                  <a:spcPts val="0"/>
                </a:spcBef>
                <a:spcAft>
                  <a:spcPts val="0"/>
                </a:spcAft>
                <a:buNone/>
              </a:pPr>
              <a:r>
                <a:rPr lang="en-US" sz="1600" b="1">
                  <a:solidFill>
                    <a:srgbClr val="C00000"/>
                  </a:solidFill>
                  <a:latin typeface="Times New Roman"/>
                  <a:ea typeface="Times New Roman"/>
                  <a:cs typeface="Times New Roman"/>
                  <a:sym typeface="Times New Roman"/>
                </a:rPr>
                <a:t>&lt;&lt;Interface&gt;&gt;</a:t>
              </a:r>
              <a:endParaRPr/>
            </a:p>
            <a:p>
              <a:pPr marL="0" marR="0" lvl="0" indent="0" algn="ctr" rtl="0">
                <a:lnSpc>
                  <a:spcPct val="85714"/>
                </a:lnSpc>
                <a:spcBef>
                  <a:spcPts val="0"/>
                </a:spcBef>
                <a:spcAft>
                  <a:spcPts val="0"/>
                </a:spcAft>
                <a:buNone/>
              </a:pPr>
              <a:r>
                <a:rPr lang="en-US" sz="1400" b="1">
                  <a:solidFill>
                    <a:srgbClr val="C00000"/>
                  </a:solidFill>
                  <a:latin typeface="Times New Roman"/>
                  <a:ea typeface="Times New Roman"/>
                  <a:cs typeface="Times New Roman"/>
                  <a:sym typeface="Times New Roman"/>
                </a:rPr>
                <a:t>javax.servlet.Servlet</a:t>
              </a:r>
              <a:endParaRPr sz="1049" b="1">
                <a:solidFill>
                  <a:srgbClr val="C00000"/>
                </a:solidFill>
                <a:latin typeface="Times New Roman"/>
                <a:ea typeface="Times New Roman"/>
                <a:cs typeface="Times New Roman"/>
                <a:sym typeface="Times New Roman"/>
              </a:endParaRPr>
            </a:p>
          </p:txBody>
        </p:sp>
      </p:grpSp>
      <p:grpSp>
        <p:nvGrpSpPr>
          <p:cNvPr id="477" name="Google Shape;477;p49"/>
          <p:cNvGrpSpPr/>
          <p:nvPr/>
        </p:nvGrpSpPr>
        <p:grpSpPr>
          <a:xfrm>
            <a:off x="3041055" y="7146823"/>
            <a:ext cx="2155607" cy="712631"/>
            <a:chOff x="265088" y="268309"/>
            <a:chExt cx="2155606" cy="2704565"/>
          </a:xfrm>
        </p:grpSpPr>
        <p:sp>
          <p:nvSpPr>
            <p:cNvPr id="478" name="Google Shape;478;p49"/>
            <p:cNvSpPr/>
            <p:nvPr/>
          </p:nvSpPr>
          <p:spPr>
            <a:xfrm>
              <a:off x="265089" y="268309"/>
              <a:ext cx="2155605" cy="270456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endParaRPr sz="1400" b="1">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1400" b="1">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p:txBody>
        </p:sp>
        <p:sp>
          <p:nvSpPr>
            <p:cNvPr id="479" name="Google Shape;479;p49"/>
            <p:cNvSpPr txBox="1"/>
            <p:nvPr/>
          </p:nvSpPr>
          <p:spPr>
            <a:xfrm>
              <a:off x="265088" y="306948"/>
              <a:ext cx="2155598" cy="13388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85714"/>
                </a:lnSpc>
                <a:spcBef>
                  <a:spcPts val="0"/>
                </a:spcBef>
                <a:spcAft>
                  <a:spcPts val="0"/>
                </a:spcAft>
                <a:buNone/>
              </a:pPr>
              <a:endParaRPr sz="1400" b="1">
                <a:solidFill>
                  <a:schemeClr val="dk1"/>
                </a:solidFill>
                <a:latin typeface="Times New Roman"/>
                <a:ea typeface="Times New Roman"/>
                <a:cs typeface="Times New Roman"/>
                <a:sym typeface="Times New Roman"/>
              </a:endParaRPr>
            </a:p>
            <a:p>
              <a:pPr marL="0" marR="0" lvl="0" indent="0" algn="ctr" rtl="0">
                <a:lnSpc>
                  <a:spcPct val="85714"/>
                </a:lnSpc>
                <a:spcBef>
                  <a:spcPts val="0"/>
                </a:spcBef>
                <a:spcAft>
                  <a:spcPts val="0"/>
                </a:spcAft>
                <a:buNone/>
              </a:pPr>
              <a:r>
                <a:rPr lang="en-US" sz="1400" b="1">
                  <a:solidFill>
                    <a:srgbClr val="C00000"/>
                  </a:solidFill>
                  <a:latin typeface="Times New Roman"/>
                  <a:ea typeface="Times New Roman"/>
                  <a:cs typeface="Times New Roman"/>
                  <a:sym typeface="Times New Roman"/>
                </a:rPr>
                <a:t>Basic Servlet</a:t>
              </a:r>
              <a:endParaRPr sz="1200" b="1">
                <a:solidFill>
                  <a:srgbClr val="C00000"/>
                </a:solidFill>
                <a:latin typeface="Times New Roman"/>
                <a:ea typeface="Times New Roman"/>
                <a:cs typeface="Times New Roman"/>
                <a:sym typeface="Times New Roman"/>
              </a:endParaRPr>
            </a:p>
          </p:txBody>
        </p:sp>
      </p:grpSp>
      <p:cxnSp>
        <p:nvCxnSpPr>
          <p:cNvPr id="480" name="Google Shape;480;p49"/>
          <p:cNvCxnSpPr>
            <a:stCxn id="460" idx="1"/>
          </p:cNvCxnSpPr>
          <p:nvPr/>
        </p:nvCxnSpPr>
        <p:spPr>
          <a:xfrm rot="10800000">
            <a:off x="2447058" y="1650544"/>
            <a:ext cx="594000" cy="738600"/>
          </a:xfrm>
          <a:prstGeom prst="straightConnector1">
            <a:avLst/>
          </a:prstGeom>
          <a:noFill/>
          <a:ln w="9525" cap="flat" cmpd="sng">
            <a:solidFill>
              <a:schemeClr val="dk1"/>
            </a:solidFill>
            <a:prstDash val="dash"/>
            <a:miter lim="800000"/>
            <a:headEnd type="none" w="sm" len="sm"/>
            <a:tailEnd type="triangle" w="med" len="med"/>
          </a:ln>
        </p:spPr>
      </p:cxnSp>
      <p:cxnSp>
        <p:nvCxnSpPr>
          <p:cNvPr id="481" name="Google Shape;481;p49"/>
          <p:cNvCxnSpPr>
            <a:endCxn id="462" idx="1"/>
          </p:cNvCxnSpPr>
          <p:nvPr/>
        </p:nvCxnSpPr>
        <p:spPr>
          <a:xfrm rot="10800000" flipH="1">
            <a:off x="5223238" y="1553643"/>
            <a:ext cx="606600" cy="726000"/>
          </a:xfrm>
          <a:prstGeom prst="straightConnector1">
            <a:avLst/>
          </a:prstGeom>
          <a:noFill/>
          <a:ln w="9525" cap="flat" cmpd="sng">
            <a:solidFill>
              <a:schemeClr val="dk1"/>
            </a:solidFill>
            <a:prstDash val="dash"/>
            <a:miter lim="800000"/>
            <a:headEnd type="none" w="sm" len="sm"/>
            <a:tailEnd type="triangle" w="med" len="med"/>
          </a:ln>
        </p:spPr>
      </p:cxnSp>
      <p:cxnSp>
        <p:nvCxnSpPr>
          <p:cNvPr id="482" name="Google Shape;482;p49"/>
          <p:cNvCxnSpPr/>
          <p:nvPr/>
        </p:nvCxnSpPr>
        <p:spPr>
          <a:xfrm rot="10800000" flipH="1">
            <a:off x="4073746" y="553561"/>
            <a:ext cx="10674" cy="248493"/>
          </a:xfrm>
          <a:prstGeom prst="straightConnector1">
            <a:avLst/>
          </a:prstGeom>
          <a:noFill/>
          <a:ln w="9525" cap="flat" cmpd="sng">
            <a:solidFill>
              <a:schemeClr val="dk1"/>
            </a:solidFill>
            <a:prstDash val="dash"/>
            <a:miter lim="800000"/>
            <a:headEnd type="none" w="sm" len="sm"/>
            <a:tailEnd type="triangle" w="med" len="med"/>
          </a:ln>
        </p:spPr>
      </p:cxnSp>
      <p:cxnSp>
        <p:nvCxnSpPr>
          <p:cNvPr id="483" name="Google Shape;483;p49"/>
          <p:cNvCxnSpPr/>
          <p:nvPr/>
        </p:nvCxnSpPr>
        <p:spPr>
          <a:xfrm rot="10800000" flipH="1">
            <a:off x="4132153" y="3898270"/>
            <a:ext cx="10674" cy="248493"/>
          </a:xfrm>
          <a:prstGeom prst="straightConnector1">
            <a:avLst/>
          </a:prstGeom>
          <a:noFill/>
          <a:ln w="9525" cap="flat" cmpd="sng">
            <a:solidFill>
              <a:schemeClr val="dk1"/>
            </a:solidFill>
            <a:prstDash val="dash"/>
            <a:miter lim="800000"/>
            <a:headEnd type="none" w="sm" len="sm"/>
            <a:tailEnd type="triangle" w="med" len="med"/>
          </a:ln>
        </p:spPr>
      </p:cxnSp>
      <p:cxnSp>
        <p:nvCxnSpPr>
          <p:cNvPr id="484" name="Google Shape;484;p49"/>
          <p:cNvCxnSpPr/>
          <p:nvPr/>
        </p:nvCxnSpPr>
        <p:spPr>
          <a:xfrm rot="10800000">
            <a:off x="3960376" y="6908512"/>
            <a:ext cx="6317" cy="238311"/>
          </a:xfrm>
          <a:prstGeom prst="straightConnector1">
            <a:avLst/>
          </a:prstGeom>
          <a:noFill/>
          <a:ln w="9525" cap="flat" cmpd="sng">
            <a:solidFill>
              <a:schemeClr val="dk1"/>
            </a:solidFill>
            <a:prstDash val="dash"/>
            <a:miter lim="800000"/>
            <a:headEnd type="none" w="sm" len="sm"/>
            <a:tailEnd type="triangle"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0"/>
          <p:cNvSpPr txBox="1">
            <a:spLocks noGrp="1"/>
          </p:cNvSpPr>
          <p:nvPr>
            <p:ph type="title"/>
          </p:nvPr>
        </p:nvSpPr>
        <p:spPr>
          <a:xfrm>
            <a:off x="453329" y="0"/>
            <a:ext cx="8062025" cy="120886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700"/>
              <a:buFont typeface="Quattrocento Sans"/>
              <a:buNone/>
            </a:pPr>
            <a:endParaRPr/>
          </a:p>
        </p:txBody>
      </p:sp>
      <p:sp>
        <p:nvSpPr>
          <p:cNvPr id="490" name="Google Shape;490;p50"/>
          <p:cNvSpPr txBox="1">
            <a:spLocks noGrp="1"/>
          </p:cNvSpPr>
          <p:nvPr>
            <p:ph type="body" idx="1"/>
          </p:nvPr>
        </p:nvSpPr>
        <p:spPr>
          <a:xfrm>
            <a:off x="628654" y="1825625"/>
            <a:ext cx="3125815" cy="435133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7F7F7F"/>
              </a:buClr>
              <a:buSzPts val="1200"/>
              <a:buNone/>
            </a:pPr>
            <a:r>
              <a:rPr lang="en-US" u="sng">
                <a:solidFill>
                  <a:schemeClr val="hlink"/>
                </a:solidFill>
                <a:hlinkClick r:id="rId3"/>
              </a:rPr>
              <a:t>https://www.eclipse.org/downloads/download.php?file=/oomph/epp/2020-06/R/eclipse-inst-win64.exe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453329" y="0"/>
            <a:ext cx="8062025" cy="68258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2700"/>
              <a:buFont typeface="Quattrocento Sans"/>
              <a:buNone/>
            </a:pPr>
            <a:r>
              <a:rPr lang="en-US" b="1">
                <a:solidFill>
                  <a:schemeClr val="dk1"/>
                </a:solidFill>
              </a:rPr>
              <a:t>Example :</a:t>
            </a:r>
            <a:r>
              <a:rPr lang="en-US">
                <a:solidFill>
                  <a:srgbClr val="99CC00"/>
                </a:solidFill>
                <a:latin typeface="verdana"/>
                <a:ea typeface="verdana"/>
                <a:cs typeface="verdana"/>
                <a:sym typeface="verdana"/>
              </a:rPr>
              <a:t> getParameter()</a:t>
            </a:r>
            <a:endParaRPr b="1">
              <a:solidFill>
                <a:schemeClr val="dk1"/>
              </a:solidFill>
            </a:endParaRPr>
          </a:p>
        </p:txBody>
      </p:sp>
      <p:sp>
        <p:nvSpPr>
          <p:cNvPr id="127" name="Google Shape;127;p16"/>
          <p:cNvSpPr txBox="1">
            <a:spLocks noGrp="1"/>
          </p:cNvSpPr>
          <p:nvPr>
            <p:ph type="body" idx="1"/>
          </p:nvPr>
        </p:nvSpPr>
        <p:spPr>
          <a:xfrm>
            <a:off x="260071" y="859708"/>
            <a:ext cx="8600594" cy="48069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7F7F7F"/>
              </a:buClr>
              <a:buSzPts val="1600"/>
              <a:buNone/>
            </a:pPr>
            <a:r>
              <a:rPr lang="en-US" sz="1600" b="1"/>
              <a:t>index.html</a:t>
            </a:r>
            <a:endParaRPr sz="1600">
              <a:solidFill>
                <a:schemeClr val="dk1"/>
              </a:solidFill>
            </a:endParaRPr>
          </a:p>
          <a:p>
            <a:pPr marL="0" lvl="0" indent="0" algn="l" rtl="0">
              <a:lnSpc>
                <a:spcPct val="100000"/>
              </a:lnSpc>
              <a:spcBef>
                <a:spcPts val="1380"/>
              </a:spcBef>
              <a:spcAft>
                <a:spcPts val="0"/>
              </a:spcAft>
              <a:buClr>
                <a:schemeClr val="dk1"/>
              </a:buClr>
              <a:buSzPts val="1600"/>
              <a:buNone/>
            </a:pPr>
            <a:r>
              <a:rPr lang="en-US" sz="1600">
                <a:solidFill>
                  <a:schemeClr val="dk1"/>
                </a:solidFill>
              </a:rPr>
              <a:t>&lt;HTML&gt; </a:t>
            </a:r>
            <a:endParaRPr/>
          </a:p>
          <a:p>
            <a:pPr marL="0" lvl="0" indent="0" algn="l" rtl="0">
              <a:lnSpc>
                <a:spcPct val="100000"/>
              </a:lnSpc>
              <a:spcBef>
                <a:spcPts val="1380"/>
              </a:spcBef>
              <a:spcAft>
                <a:spcPts val="0"/>
              </a:spcAft>
              <a:buClr>
                <a:schemeClr val="dk1"/>
              </a:buClr>
              <a:buSzPts val="1600"/>
              <a:buNone/>
            </a:pPr>
            <a:r>
              <a:rPr lang="en-US" sz="1600">
                <a:solidFill>
                  <a:schemeClr val="dk1"/>
                </a:solidFill>
              </a:rPr>
              <a:t>&lt;HEAD&gt;&lt;TITLE&gt;Form Servlet&lt;/TITLE&gt;&lt;/HEAD&gt; </a:t>
            </a:r>
            <a:endParaRPr/>
          </a:p>
          <a:p>
            <a:pPr marL="0" lvl="0" indent="0" algn="l" rtl="0">
              <a:lnSpc>
                <a:spcPct val="100000"/>
              </a:lnSpc>
              <a:spcBef>
                <a:spcPts val="1380"/>
              </a:spcBef>
              <a:spcAft>
                <a:spcPts val="0"/>
              </a:spcAft>
              <a:buClr>
                <a:schemeClr val="dk1"/>
              </a:buClr>
              <a:buSzPts val="1600"/>
              <a:buNone/>
            </a:pPr>
            <a:r>
              <a:rPr lang="en-US" sz="1600">
                <a:solidFill>
                  <a:schemeClr val="dk1"/>
                </a:solidFill>
              </a:rPr>
              <a:t>&lt;BODY&gt; </a:t>
            </a:r>
            <a:endParaRPr/>
          </a:p>
          <a:p>
            <a:pPr marL="0" lvl="0" indent="0" algn="l" rtl="0">
              <a:lnSpc>
                <a:spcPct val="100000"/>
              </a:lnSpc>
              <a:spcBef>
                <a:spcPts val="1380"/>
              </a:spcBef>
              <a:spcAft>
                <a:spcPts val="0"/>
              </a:spcAft>
              <a:buClr>
                <a:schemeClr val="dk1"/>
              </a:buClr>
              <a:buSzPts val="1600"/>
              <a:buNone/>
            </a:pPr>
            <a:r>
              <a:rPr lang="en-US" sz="1600">
                <a:solidFill>
                  <a:schemeClr val="dk1"/>
                </a:solidFill>
              </a:rPr>
              <a:t>&lt;FORM </a:t>
            </a:r>
            <a:r>
              <a:rPr lang="en-US" sz="1600" b="1">
                <a:solidFill>
                  <a:schemeClr val="dk1"/>
                </a:solidFill>
              </a:rPr>
              <a:t>METHOD = GET </a:t>
            </a:r>
            <a:r>
              <a:rPr lang="en-US" sz="1600" b="1">
                <a:solidFill>
                  <a:srgbClr val="002060"/>
                </a:solidFill>
              </a:rPr>
              <a:t>ACTION= "http://localhost:8080/Project1/FormServlet"</a:t>
            </a:r>
            <a:r>
              <a:rPr lang="en-US" sz="1600">
                <a:solidFill>
                  <a:schemeClr val="dk1"/>
                </a:solidFill>
              </a:rPr>
              <a:t>&gt; </a:t>
            </a:r>
            <a:endParaRPr/>
          </a:p>
          <a:p>
            <a:pPr marL="0" lvl="0" indent="0" algn="l" rtl="0">
              <a:lnSpc>
                <a:spcPct val="100000"/>
              </a:lnSpc>
              <a:spcBef>
                <a:spcPts val="1380"/>
              </a:spcBef>
              <a:spcAft>
                <a:spcPts val="0"/>
              </a:spcAft>
              <a:buClr>
                <a:schemeClr val="dk1"/>
              </a:buClr>
              <a:buSzPts val="1600"/>
              <a:buNone/>
            </a:pPr>
            <a:r>
              <a:rPr lang="en-US" sz="1600">
                <a:solidFill>
                  <a:schemeClr val="dk1"/>
                </a:solidFill>
              </a:rPr>
              <a:t>  Please Enter Your Name: </a:t>
            </a:r>
            <a:endParaRPr/>
          </a:p>
          <a:p>
            <a:pPr marL="0" lvl="0" indent="0" algn="l" rtl="0">
              <a:lnSpc>
                <a:spcPct val="100000"/>
              </a:lnSpc>
              <a:spcBef>
                <a:spcPts val="1380"/>
              </a:spcBef>
              <a:spcAft>
                <a:spcPts val="0"/>
              </a:spcAft>
              <a:buClr>
                <a:srgbClr val="C00000"/>
              </a:buClr>
              <a:buSzPts val="1600"/>
              <a:buNone/>
            </a:pPr>
            <a:r>
              <a:rPr lang="en-US" sz="1600" b="1">
                <a:solidFill>
                  <a:srgbClr val="C00000"/>
                </a:solidFill>
              </a:rPr>
              <a:t>  &lt;INPUT  TYPE = TEXT NAME = "name"&gt;&lt;p&gt; </a:t>
            </a:r>
            <a:endParaRPr/>
          </a:p>
          <a:p>
            <a:pPr marL="0" lvl="0" indent="0" algn="l" rtl="0">
              <a:lnSpc>
                <a:spcPct val="100000"/>
              </a:lnSpc>
              <a:spcBef>
                <a:spcPts val="1380"/>
              </a:spcBef>
              <a:spcAft>
                <a:spcPts val="0"/>
              </a:spcAft>
              <a:buClr>
                <a:srgbClr val="C00000"/>
              </a:buClr>
              <a:buSzPts val="1600"/>
              <a:buNone/>
            </a:pPr>
            <a:r>
              <a:rPr lang="en-US" sz="1600" b="1">
                <a:solidFill>
                  <a:srgbClr val="C00000"/>
                </a:solidFill>
              </a:rPr>
              <a:t>  &lt;INPUT TYPE = SUBMIT&gt; </a:t>
            </a:r>
            <a:endParaRPr/>
          </a:p>
          <a:p>
            <a:pPr marL="0" lvl="0" indent="0" algn="l" rtl="0">
              <a:lnSpc>
                <a:spcPct val="100000"/>
              </a:lnSpc>
              <a:spcBef>
                <a:spcPts val="1380"/>
              </a:spcBef>
              <a:spcAft>
                <a:spcPts val="0"/>
              </a:spcAft>
              <a:buClr>
                <a:schemeClr val="dk1"/>
              </a:buClr>
              <a:buSzPts val="1600"/>
              <a:buNone/>
            </a:pPr>
            <a:r>
              <a:rPr lang="en-US" sz="1600">
                <a:solidFill>
                  <a:schemeClr val="dk1"/>
                </a:solidFill>
              </a:rPr>
              <a:t>  &lt;/FORM&gt; </a:t>
            </a:r>
            <a:endParaRPr/>
          </a:p>
          <a:p>
            <a:pPr marL="0" lvl="0" indent="0" algn="l" rtl="0">
              <a:lnSpc>
                <a:spcPct val="100000"/>
              </a:lnSpc>
              <a:spcBef>
                <a:spcPts val="1380"/>
              </a:spcBef>
              <a:spcAft>
                <a:spcPts val="0"/>
              </a:spcAft>
              <a:buClr>
                <a:schemeClr val="dk1"/>
              </a:buClr>
              <a:buSzPts val="1600"/>
              <a:buNone/>
            </a:pPr>
            <a:r>
              <a:rPr lang="en-US" sz="1600">
                <a:solidFill>
                  <a:schemeClr val="dk1"/>
                </a:solidFill>
              </a:rPr>
              <a:t>&lt;/BODY&gt;&lt;/HTML&gt;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32386" y="283335"/>
            <a:ext cx="8062025" cy="79849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1"/>
              </a:buClr>
              <a:buSzPct val="100000"/>
              <a:buFont typeface="Calibri"/>
              <a:buNone/>
            </a:pPr>
            <a:r>
              <a:rPr lang="en-US" b="1">
                <a:solidFill>
                  <a:schemeClr val="dk1"/>
                </a:solidFill>
                <a:latin typeface="Calibri"/>
                <a:ea typeface="Calibri"/>
                <a:cs typeface="Calibri"/>
                <a:sym typeface="Calibri"/>
              </a:rPr>
              <a:t>Example :</a:t>
            </a:r>
            <a:r>
              <a:rPr lang="en-US">
                <a:solidFill>
                  <a:schemeClr val="dk1"/>
                </a:solidFill>
                <a:latin typeface="Calibri"/>
                <a:ea typeface="Calibri"/>
                <a:cs typeface="Calibri"/>
                <a:sym typeface="Calibri"/>
              </a:rPr>
              <a:t> getParameter(): method returns the value of the given parameter.</a:t>
            </a:r>
            <a:endParaRPr b="1">
              <a:solidFill>
                <a:schemeClr val="dk1"/>
              </a:solidFill>
              <a:latin typeface="Calibri"/>
              <a:ea typeface="Calibri"/>
              <a:cs typeface="Calibri"/>
              <a:sym typeface="Calibri"/>
            </a:endParaRPr>
          </a:p>
        </p:txBody>
      </p:sp>
      <p:sp>
        <p:nvSpPr>
          <p:cNvPr id="133" name="Google Shape;133;p17"/>
          <p:cNvSpPr txBox="1">
            <a:spLocks noGrp="1"/>
          </p:cNvSpPr>
          <p:nvPr>
            <p:ph type="body" idx="1"/>
          </p:nvPr>
        </p:nvSpPr>
        <p:spPr>
          <a:xfrm>
            <a:off x="363102" y="1284710"/>
            <a:ext cx="8600594" cy="536078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ctr" rtl="0">
              <a:lnSpc>
                <a:spcPct val="150000"/>
              </a:lnSpc>
              <a:spcBef>
                <a:spcPts val="0"/>
              </a:spcBef>
              <a:spcAft>
                <a:spcPts val="0"/>
              </a:spcAft>
              <a:buClr>
                <a:srgbClr val="7F7F7F"/>
              </a:buClr>
              <a:buSzPts val="1200"/>
              <a:buNone/>
            </a:pPr>
            <a:r>
              <a:rPr lang="en-US" b="1"/>
              <a:t>FormServlet.java</a:t>
            </a:r>
            <a:endParaRPr>
              <a:solidFill>
                <a:schemeClr val="dk1"/>
              </a:solidFill>
            </a:endParaRPr>
          </a:p>
          <a:p>
            <a:pPr marL="0" lvl="0" indent="0" algn="l" rtl="0">
              <a:lnSpc>
                <a:spcPct val="150000"/>
              </a:lnSpc>
              <a:spcBef>
                <a:spcPts val="0"/>
              </a:spcBef>
              <a:spcAft>
                <a:spcPts val="0"/>
              </a:spcAft>
              <a:buClr>
                <a:schemeClr val="dk1"/>
              </a:buClr>
              <a:buSzPts val="1200"/>
              <a:buNone/>
            </a:pPr>
            <a:r>
              <a:rPr lang="en-US">
                <a:solidFill>
                  <a:schemeClr val="dk1"/>
                </a:solidFill>
              </a:rPr>
              <a:t>import java.io.*;</a:t>
            </a:r>
            <a:endParaRPr/>
          </a:p>
          <a:p>
            <a:pPr marL="0" lvl="0" indent="0" algn="l" rtl="0">
              <a:lnSpc>
                <a:spcPct val="150000"/>
              </a:lnSpc>
              <a:spcBef>
                <a:spcPts val="0"/>
              </a:spcBef>
              <a:spcAft>
                <a:spcPts val="0"/>
              </a:spcAft>
              <a:buClr>
                <a:schemeClr val="dk1"/>
              </a:buClr>
              <a:buSzPts val="1200"/>
              <a:buNone/>
            </a:pPr>
            <a:r>
              <a:rPr lang="en-US">
                <a:solidFill>
                  <a:schemeClr val="dk1"/>
                </a:solidFill>
              </a:rPr>
              <a:t>import javax.servlet.*;</a:t>
            </a:r>
            <a:endParaRPr/>
          </a:p>
          <a:p>
            <a:pPr marL="0" lvl="0" indent="0" algn="l" rtl="0">
              <a:lnSpc>
                <a:spcPct val="150000"/>
              </a:lnSpc>
              <a:spcBef>
                <a:spcPts val="0"/>
              </a:spcBef>
              <a:spcAft>
                <a:spcPts val="0"/>
              </a:spcAft>
              <a:buClr>
                <a:schemeClr val="dk1"/>
              </a:buClr>
              <a:buSzPts val="1200"/>
              <a:buNone/>
            </a:pPr>
            <a:r>
              <a:rPr lang="en-US">
                <a:solidFill>
                  <a:schemeClr val="dk1"/>
                </a:solidFill>
              </a:rPr>
              <a:t>import javax.servlet.http.*; </a:t>
            </a:r>
            <a:endParaRPr/>
          </a:p>
          <a:p>
            <a:pPr marL="0" lvl="0" indent="0" algn="l" rtl="0">
              <a:lnSpc>
                <a:spcPct val="150000"/>
              </a:lnSpc>
              <a:spcBef>
                <a:spcPts val="0"/>
              </a:spcBef>
              <a:spcAft>
                <a:spcPts val="0"/>
              </a:spcAft>
              <a:buClr>
                <a:schemeClr val="dk1"/>
              </a:buClr>
              <a:buSzPts val="1200"/>
              <a:buNone/>
            </a:pPr>
            <a:r>
              <a:rPr lang="en-US">
                <a:solidFill>
                  <a:schemeClr val="dk1"/>
                </a:solidFill>
              </a:rPr>
              <a:t> </a:t>
            </a:r>
            <a:endParaRPr/>
          </a:p>
          <a:p>
            <a:pPr marL="0" lvl="0" indent="0" algn="l" rtl="0">
              <a:lnSpc>
                <a:spcPct val="150000"/>
              </a:lnSpc>
              <a:spcBef>
                <a:spcPts val="0"/>
              </a:spcBef>
              <a:spcAft>
                <a:spcPts val="0"/>
              </a:spcAft>
              <a:buClr>
                <a:schemeClr val="dk1"/>
              </a:buClr>
              <a:buSzPts val="1200"/>
              <a:buNone/>
            </a:pPr>
            <a:r>
              <a:rPr lang="en-US">
                <a:solidFill>
                  <a:schemeClr val="dk1"/>
                </a:solidFill>
              </a:rPr>
              <a:t>public class FormServlet extends HttpServlet  {   </a:t>
            </a:r>
            <a:endParaRPr/>
          </a:p>
          <a:p>
            <a:pPr marL="0" lvl="0" indent="0" algn="l" rtl="0">
              <a:lnSpc>
                <a:spcPct val="150000"/>
              </a:lnSpc>
              <a:spcBef>
                <a:spcPts val="0"/>
              </a:spcBef>
              <a:spcAft>
                <a:spcPts val="0"/>
              </a:spcAft>
              <a:buClr>
                <a:schemeClr val="dk1"/>
              </a:buClr>
              <a:buSzPts val="1200"/>
              <a:buNone/>
            </a:pPr>
            <a:r>
              <a:rPr lang="en-US">
                <a:solidFill>
                  <a:schemeClr val="dk1"/>
                </a:solidFill>
              </a:rPr>
              <a:t>public void doGet(HttpServletRequest request, HttpServletResponse response)  throws ServletException, IOException  </a:t>
            </a:r>
            <a:endParaRPr/>
          </a:p>
          <a:p>
            <a:pPr marL="0" lvl="0" indent="0" algn="l" rtl="0">
              <a:lnSpc>
                <a:spcPct val="150000"/>
              </a:lnSpc>
              <a:spcBef>
                <a:spcPts val="0"/>
              </a:spcBef>
              <a:spcAft>
                <a:spcPts val="0"/>
              </a:spcAft>
              <a:buClr>
                <a:schemeClr val="dk1"/>
              </a:buClr>
              <a:buSzPts val="1200"/>
              <a:buNone/>
            </a:pPr>
            <a:r>
              <a:rPr lang="en-US">
                <a:solidFill>
                  <a:schemeClr val="dk1"/>
                </a:solidFill>
              </a:rPr>
              <a:t> {     </a:t>
            </a:r>
            <a:endParaRPr/>
          </a:p>
          <a:p>
            <a:pPr marL="0" lvl="0" indent="0" algn="l" rtl="0">
              <a:lnSpc>
                <a:spcPct val="150000"/>
              </a:lnSpc>
              <a:spcBef>
                <a:spcPts val="0"/>
              </a:spcBef>
              <a:spcAft>
                <a:spcPts val="0"/>
              </a:spcAft>
              <a:buClr>
                <a:schemeClr val="dk1"/>
              </a:buClr>
              <a:buSzPts val="1200"/>
              <a:buNone/>
            </a:pPr>
            <a:r>
              <a:rPr lang="en-US">
                <a:solidFill>
                  <a:schemeClr val="dk1"/>
                </a:solidFill>
              </a:rPr>
              <a:t>	res.setContentType("text/html");  </a:t>
            </a:r>
            <a:endParaRPr/>
          </a:p>
          <a:p>
            <a:pPr marL="0" lvl="0" indent="0" algn="l" rtl="0">
              <a:lnSpc>
                <a:spcPct val="150000"/>
              </a:lnSpc>
              <a:spcBef>
                <a:spcPts val="0"/>
              </a:spcBef>
              <a:spcAft>
                <a:spcPts val="0"/>
              </a:spcAft>
              <a:buClr>
                <a:schemeClr val="dk1"/>
              </a:buClr>
              <a:buSzPts val="1200"/>
              <a:buNone/>
            </a:pPr>
            <a:r>
              <a:rPr lang="en-US">
                <a:solidFill>
                  <a:schemeClr val="dk1"/>
                </a:solidFill>
              </a:rPr>
              <a:t>   	PrintWriter out = response.getWriter(); </a:t>
            </a:r>
            <a:endParaRPr/>
          </a:p>
          <a:p>
            <a:pPr marL="0" lvl="0" indent="0" algn="l" rtl="0">
              <a:lnSpc>
                <a:spcPct val="150000"/>
              </a:lnSpc>
              <a:spcBef>
                <a:spcPts val="0"/>
              </a:spcBef>
              <a:spcAft>
                <a:spcPts val="0"/>
              </a:spcAft>
              <a:buClr>
                <a:schemeClr val="dk1"/>
              </a:buClr>
              <a:buSzPts val="1200"/>
              <a:buNone/>
            </a:pPr>
            <a:r>
              <a:rPr lang="en-US">
                <a:solidFill>
                  <a:schemeClr val="dk1"/>
                </a:solidFill>
              </a:rPr>
              <a:t>   	</a:t>
            </a:r>
            <a:r>
              <a:rPr lang="en-US" sz="1600" b="1">
                <a:solidFill>
                  <a:srgbClr val="FF0000"/>
                </a:solidFill>
              </a:rPr>
              <a:t>String name = request.getParameter("name"); </a:t>
            </a:r>
            <a:r>
              <a:rPr lang="en-US" sz="1600">
                <a:solidFill>
                  <a:srgbClr val="0070C0"/>
                </a:solidFill>
              </a:rPr>
              <a:t>  </a:t>
            </a:r>
            <a:r>
              <a:rPr lang="en-US">
                <a:solidFill>
                  <a:schemeClr val="dk1"/>
                </a:solidFill>
              </a:rPr>
              <a:t> </a:t>
            </a:r>
            <a:endParaRPr/>
          </a:p>
          <a:p>
            <a:pPr marL="0" lvl="0" indent="0" algn="l" rtl="0">
              <a:lnSpc>
                <a:spcPct val="150000"/>
              </a:lnSpc>
              <a:spcBef>
                <a:spcPts val="0"/>
              </a:spcBef>
              <a:spcAft>
                <a:spcPts val="0"/>
              </a:spcAft>
              <a:buClr>
                <a:schemeClr val="dk1"/>
              </a:buClr>
              <a:buSzPts val="1200"/>
              <a:buNone/>
            </a:pPr>
            <a:r>
              <a:rPr lang="en-US">
                <a:solidFill>
                  <a:schemeClr val="dk1"/>
                </a:solidFill>
              </a:rPr>
              <a:t>	out.println("&lt;HTML&gt;");    </a:t>
            </a:r>
            <a:endParaRPr/>
          </a:p>
          <a:p>
            <a:pPr marL="0" lvl="0" indent="0" algn="l" rtl="0">
              <a:lnSpc>
                <a:spcPct val="150000"/>
              </a:lnSpc>
              <a:spcBef>
                <a:spcPts val="0"/>
              </a:spcBef>
              <a:spcAft>
                <a:spcPts val="0"/>
              </a:spcAft>
              <a:buClr>
                <a:schemeClr val="dk1"/>
              </a:buClr>
              <a:buSzPts val="1200"/>
              <a:buNone/>
            </a:pPr>
            <a:r>
              <a:rPr lang="en-US">
                <a:solidFill>
                  <a:schemeClr val="dk1"/>
                </a:solidFill>
              </a:rPr>
              <a:t>	out.println("&lt;HEAD&gt;"+"&lt;TITLE&gt;"+"Hello" + Your_name + "&lt;/TITLE&gt;&lt;/HEAD&gt;");</a:t>
            </a:r>
            <a:endParaRPr/>
          </a:p>
          <a:p>
            <a:pPr marL="0" lvl="0" indent="0" algn="l" rtl="0">
              <a:lnSpc>
                <a:spcPct val="150000"/>
              </a:lnSpc>
              <a:spcBef>
                <a:spcPts val="0"/>
              </a:spcBef>
              <a:spcAft>
                <a:spcPts val="0"/>
              </a:spcAft>
              <a:buClr>
                <a:schemeClr val="dk1"/>
              </a:buClr>
              <a:buSzPts val="1200"/>
              <a:buNone/>
            </a:pPr>
            <a:r>
              <a:rPr lang="en-US">
                <a:solidFill>
                  <a:schemeClr val="dk1"/>
                </a:solidFill>
              </a:rPr>
              <a:t>   	 out.println("&lt;BODY&gt;");</a:t>
            </a:r>
            <a:endParaRPr/>
          </a:p>
          <a:p>
            <a:pPr marL="0" lvl="0" indent="0" algn="l" rtl="0">
              <a:lnSpc>
                <a:spcPct val="150000"/>
              </a:lnSpc>
              <a:spcBef>
                <a:spcPts val="0"/>
              </a:spcBef>
              <a:spcAft>
                <a:spcPts val="0"/>
              </a:spcAft>
              <a:buClr>
                <a:schemeClr val="dk1"/>
              </a:buClr>
              <a:buSzPts val="1200"/>
              <a:buNone/>
            </a:pPr>
            <a:r>
              <a:rPr lang="en-US">
                <a:solidFill>
                  <a:schemeClr val="dk1"/>
                </a:solidFill>
              </a:rPr>
              <a:t>    	out.println("Hello  " + name);</a:t>
            </a:r>
            <a:endParaRPr/>
          </a:p>
          <a:p>
            <a:pPr marL="0" lvl="0" indent="0" algn="l" rtl="0">
              <a:lnSpc>
                <a:spcPct val="150000"/>
              </a:lnSpc>
              <a:spcBef>
                <a:spcPts val="0"/>
              </a:spcBef>
              <a:spcAft>
                <a:spcPts val="0"/>
              </a:spcAft>
              <a:buClr>
                <a:schemeClr val="dk1"/>
              </a:buClr>
              <a:buSzPts val="1200"/>
              <a:buNone/>
            </a:pPr>
            <a:r>
              <a:rPr lang="en-US">
                <a:solidFill>
                  <a:schemeClr val="dk1"/>
                </a:solidFill>
              </a:rPr>
              <a:t>   	out.println("&lt;/BODY&gt;" + "&lt;/HTML&gt;");</a:t>
            </a:r>
            <a:endParaRPr/>
          </a:p>
          <a:p>
            <a:pPr marL="0" lvl="0" indent="0" algn="l" rtl="0">
              <a:lnSpc>
                <a:spcPct val="150000"/>
              </a:lnSpc>
              <a:spcBef>
                <a:spcPts val="0"/>
              </a:spcBef>
              <a:spcAft>
                <a:spcPts val="0"/>
              </a:spcAft>
              <a:buClr>
                <a:schemeClr val="dk1"/>
              </a:buClr>
              <a:buSzPts val="1200"/>
              <a:buNone/>
            </a:pPr>
            <a:r>
              <a:rPr lang="en-US">
                <a:solidFill>
                  <a:schemeClr val="dk1"/>
                </a:solidFill>
              </a:rPr>
              <a:t>   }</a:t>
            </a:r>
            <a:endParaRPr/>
          </a:p>
          <a:p>
            <a:pPr marL="0" lvl="0" indent="0" algn="l" rtl="0">
              <a:lnSpc>
                <a:spcPct val="150000"/>
              </a:lnSpc>
              <a:spcBef>
                <a:spcPts val="0"/>
              </a:spcBef>
              <a:spcAft>
                <a:spcPts val="0"/>
              </a:spcAft>
              <a:buClr>
                <a:schemeClr val="dk1"/>
              </a:buClr>
              <a:buSzPts val="1200"/>
              <a:buNone/>
            </a:pPr>
            <a:r>
              <a:rPr lang="en-US">
                <a:solidFill>
                  <a:schemeClr val="dk1"/>
                </a:solidFill>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516476" y="115910"/>
            <a:ext cx="8062025" cy="79849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rgbClr val="002060"/>
              </a:buClr>
              <a:buSzPct val="100000"/>
              <a:buFont typeface="Quattrocento Sans"/>
              <a:buNone/>
            </a:pPr>
            <a:r>
              <a:rPr lang="en-US" u="sng">
                <a:solidFill>
                  <a:srgbClr val="002060"/>
                </a:solidFill>
              </a:rPr>
              <a:t>Example 2: </a:t>
            </a:r>
            <a:r>
              <a:rPr lang="en-US" u="sng">
                <a:solidFill>
                  <a:srgbClr val="3366FF"/>
                </a:solidFill>
                <a:latin typeface="verdana"/>
                <a:ea typeface="verdana"/>
                <a:cs typeface="verdana"/>
                <a:sym typeface="verdana"/>
              </a:rPr>
              <a:t>getParameterNames</a:t>
            </a:r>
            <a:r>
              <a:rPr lang="en-US" u="sng">
                <a:solidFill>
                  <a:srgbClr val="313131"/>
                </a:solidFill>
                <a:latin typeface="verdana"/>
                <a:ea typeface="verdana"/>
                <a:cs typeface="verdana"/>
                <a:sym typeface="verdana"/>
              </a:rPr>
              <a:t>() - </a:t>
            </a:r>
            <a:r>
              <a:rPr lang="en-US" u="sng">
                <a:solidFill>
                  <a:srgbClr val="002060"/>
                </a:solidFill>
              </a:rPr>
              <a:t>Getting parameter names and values</a:t>
            </a:r>
            <a:endParaRPr/>
          </a:p>
        </p:txBody>
      </p:sp>
      <p:sp>
        <p:nvSpPr>
          <p:cNvPr id="139" name="Google Shape;139;p18"/>
          <p:cNvSpPr txBox="1">
            <a:spLocks noGrp="1"/>
          </p:cNvSpPr>
          <p:nvPr>
            <p:ph type="body" idx="1"/>
          </p:nvPr>
        </p:nvSpPr>
        <p:spPr>
          <a:xfrm>
            <a:off x="247191" y="1117285"/>
            <a:ext cx="8600594" cy="536078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chemeClr val="dk1"/>
              </a:buClr>
              <a:buSzPts val="1800"/>
              <a:buFont typeface="Arial"/>
              <a:buChar char="•"/>
            </a:pPr>
            <a:r>
              <a:rPr lang="en-US" sz="1800" b="1">
                <a:solidFill>
                  <a:schemeClr val="dk1"/>
                </a:solidFill>
              </a:rPr>
              <a:t>getParameterNames(): </a:t>
            </a:r>
            <a:r>
              <a:rPr lang="en-US" sz="1800">
                <a:solidFill>
                  <a:schemeClr val="dk1"/>
                </a:solidFill>
              </a:rPr>
              <a:t>Returns an </a:t>
            </a:r>
            <a:r>
              <a:rPr lang="en-US" sz="1800" b="1">
                <a:solidFill>
                  <a:schemeClr val="dk1"/>
                </a:solidFill>
              </a:rPr>
              <a:t>Enumeration of String </a:t>
            </a:r>
            <a:r>
              <a:rPr lang="en-US" sz="1800">
                <a:solidFill>
                  <a:schemeClr val="dk1"/>
                </a:solidFill>
              </a:rPr>
              <a:t>objects containing the names of the parameters contained in this request</a:t>
            </a:r>
            <a:endParaRPr/>
          </a:p>
          <a:p>
            <a:pPr marL="342900" lvl="0" indent="-228600" algn="just" rtl="0">
              <a:lnSpc>
                <a:spcPct val="150000"/>
              </a:lnSpc>
              <a:spcBef>
                <a:spcPts val="0"/>
              </a:spcBef>
              <a:spcAft>
                <a:spcPts val="0"/>
              </a:spcAft>
              <a:buClr>
                <a:srgbClr val="7F7F7F"/>
              </a:buClr>
              <a:buSzPts val="1800"/>
              <a:buFont typeface="Arial"/>
              <a:buNone/>
            </a:pPr>
            <a:endParaRPr sz="1800">
              <a:solidFill>
                <a:schemeClr val="dk1"/>
              </a:solidFill>
            </a:endParaRPr>
          </a:p>
          <a:p>
            <a:pPr marL="342900" lvl="0" indent="-342900" algn="just" rtl="0">
              <a:lnSpc>
                <a:spcPct val="150000"/>
              </a:lnSpc>
              <a:spcBef>
                <a:spcPts val="0"/>
              </a:spcBef>
              <a:spcAft>
                <a:spcPts val="0"/>
              </a:spcAft>
              <a:buClr>
                <a:schemeClr val="dk1"/>
              </a:buClr>
              <a:buSzPts val="1800"/>
              <a:buFont typeface="Arial"/>
              <a:buChar char="•"/>
            </a:pPr>
            <a:r>
              <a:rPr lang="en-US" sz="1800">
                <a:solidFill>
                  <a:schemeClr val="dk1"/>
                </a:solidFill>
              </a:rPr>
              <a:t>Enumeration interface defines the methods by which we can </a:t>
            </a:r>
            <a:r>
              <a:rPr lang="en-US" sz="1800" b="1">
                <a:solidFill>
                  <a:schemeClr val="dk1"/>
                </a:solidFill>
              </a:rPr>
              <a:t>obtain one element  at a time in a collection of objects.</a:t>
            </a:r>
            <a:endParaRPr sz="1800" b="1">
              <a:solidFill>
                <a:schemeClr val="dk1"/>
              </a:solidFill>
            </a:endParaRPr>
          </a:p>
          <a:p>
            <a:pPr marL="857213" lvl="1" indent="-228599" algn="just" rtl="0">
              <a:lnSpc>
                <a:spcPct val="150000"/>
              </a:lnSpc>
              <a:spcBef>
                <a:spcPts val="0"/>
              </a:spcBef>
              <a:spcAft>
                <a:spcPts val="0"/>
              </a:spcAft>
              <a:buClr>
                <a:srgbClr val="7F7F7F"/>
              </a:buClr>
              <a:buSzPts val="1800"/>
              <a:buNone/>
            </a:pPr>
            <a:endParaRPr sz="1800" b="1">
              <a:solidFill>
                <a:schemeClr val="dk1"/>
              </a:solidFill>
            </a:endParaRPr>
          </a:p>
          <a:p>
            <a:pPr marL="857213" lvl="1" indent="-342899" algn="just" rtl="0">
              <a:lnSpc>
                <a:spcPct val="150000"/>
              </a:lnSpc>
              <a:spcBef>
                <a:spcPts val="0"/>
              </a:spcBef>
              <a:spcAft>
                <a:spcPts val="0"/>
              </a:spcAft>
              <a:buClr>
                <a:schemeClr val="dk1"/>
              </a:buClr>
              <a:buSzPts val="1800"/>
              <a:buChar char="•"/>
            </a:pPr>
            <a:r>
              <a:rPr lang="en-US" sz="1800" b="1">
                <a:solidFill>
                  <a:schemeClr val="dk1"/>
                </a:solidFill>
              </a:rPr>
              <a:t>boolean hasMoreElements( )</a:t>
            </a:r>
            <a:r>
              <a:rPr lang="en-US" sz="1800">
                <a:solidFill>
                  <a:schemeClr val="dk1"/>
                </a:solidFill>
              </a:rPr>
              <a:t> : it must </a:t>
            </a:r>
            <a:r>
              <a:rPr lang="en-US" sz="1800">
                <a:solidFill>
                  <a:srgbClr val="FF0000"/>
                </a:solidFill>
              </a:rPr>
              <a:t>return true while there are still more elements to extract</a:t>
            </a:r>
            <a:r>
              <a:rPr lang="en-US" sz="1800">
                <a:solidFill>
                  <a:schemeClr val="dk1"/>
                </a:solidFill>
              </a:rPr>
              <a:t>, and </a:t>
            </a:r>
            <a:r>
              <a:rPr lang="en-US" sz="1800">
                <a:solidFill>
                  <a:srgbClr val="002060"/>
                </a:solidFill>
              </a:rPr>
              <a:t>false when all the 	elements have been enumerated</a:t>
            </a:r>
            <a:r>
              <a:rPr lang="en-US" sz="1800">
                <a:solidFill>
                  <a:schemeClr val="dk1"/>
                </a:solidFill>
              </a:rPr>
              <a:t>.</a:t>
            </a:r>
            <a:endParaRPr/>
          </a:p>
          <a:p>
            <a:pPr marL="857213" lvl="1" indent="-342899" algn="l" rtl="0">
              <a:lnSpc>
                <a:spcPct val="150000"/>
              </a:lnSpc>
              <a:spcBef>
                <a:spcPts val="600"/>
              </a:spcBef>
              <a:spcAft>
                <a:spcPts val="0"/>
              </a:spcAft>
              <a:buClr>
                <a:schemeClr val="dk1"/>
              </a:buClr>
              <a:buSzPts val="1800"/>
              <a:buChar char="•"/>
            </a:pPr>
            <a:r>
              <a:rPr lang="en-US" sz="1800" b="1">
                <a:solidFill>
                  <a:schemeClr val="dk1"/>
                </a:solidFill>
              </a:rPr>
              <a:t>Object nextElement( ) : </a:t>
            </a:r>
            <a:r>
              <a:rPr lang="en-US" sz="2000">
                <a:solidFill>
                  <a:schemeClr val="dk1"/>
                </a:solidFill>
              </a:rPr>
              <a:t>This </a:t>
            </a:r>
            <a:r>
              <a:rPr lang="en-US" sz="2000">
                <a:solidFill>
                  <a:srgbClr val="FF0000"/>
                </a:solidFill>
              </a:rPr>
              <a:t>returns the next object </a:t>
            </a:r>
            <a:r>
              <a:rPr lang="en-US" sz="2000">
                <a:solidFill>
                  <a:schemeClr val="dk1"/>
                </a:solidFill>
              </a:rPr>
              <a:t>in the enumeration as a generic Object reference.</a:t>
            </a:r>
            <a:endParaRPr/>
          </a:p>
          <a:p>
            <a:pPr marL="0" lvl="0" indent="0" algn="l" rtl="0">
              <a:lnSpc>
                <a:spcPct val="150000"/>
              </a:lnSpc>
              <a:spcBef>
                <a:spcPts val="1440"/>
              </a:spcBef>
              <a:spcAft>
                <a:spcPts val="0"/>
              </a:spcAft>
              <a:buClr>
                <a:srgbClr val="7F7F7F"/>
              </a:buClr>
              <a:buSzPts val="1800"/>
              <a:buNone/>
            </a:pPr>
            <a:endParaRPr sz="1800">
              <a:solidFill>
                <a:schemeClr val="dk1"/>
              </a:solidFill>
            </a:endParaRPr>
          </a:p>
          <a:p>
            <a:pPr marL="0" lvl="0" indent="0" algn="just" rtl="0">
              <a:lnSpc>
                <a:spcPct val="150000"/>
              </a:lnSpc>
              <a:spcBef>
                <a:spcPts val="900"/>
              </a:spcBef>
              <a:spcAft>
                <a:spcPts val="0"/>
              </a:spcAft>
              <a:buClr>
                <a:schemeClr val="dk1"/>
              </a:buClr>
              <a:buSzPts val="1800"/>
              <a:buNone/>
            </a:pPr>
            <a:r>
              <a:rPr lang="en-US" sz="1800">
                <a:solidFill>
                  <a:schemeClr val="dk1"/>
                </a:solidFill>
              </a:rPr>
              <a:t> </a:t>
            </a:r>
            <a:endParaRPr sz="18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516476" y="115910"/>
            <a:ext cx="8062025" cy="79849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2060"/>
              </a:buClr>
              <a:buSzPts val="2700"/>
              <a:buFont typeface="Quattrocento Sans"/>
              <a:buNone/>
            </a:pPr>
            <a:r>
              <a:rPr lang="en-US" u="sng">
                <a:solidFill>
                  <a:srgbClr val="002060"/>
                </a:solidFill>
              </a:rPr>
              <a:t>Index.html</a:t>
            </a:r>
            <a:endParaRPr u="sng">
              <a:solidFill>
                <a:srgbClr val="002060"/>
              </a:solidFill>
            </a:endParaRPr>
          </a:p>
        </p:txBody>
      </p:sp>
      <p:sp>
        <p:nvSpPr>
          <p:cNvPr id="145" name="Google Shape;145;p19"/>
          <p:cNvSpPr txBox="1">
            <a:spLocks noGrp="1"/>
          </p:cNvSpPr>
          <p:nvPr>
            <p:ph type="body" idx="1"/>
          </p:nvPr>
        </p:nvSpPr>
        <p:spPr>
          <a:xfrm>
            <a:off x="247191" y="1117285"/>
            <a:ext cx="8600594" cy="536078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800"/>
              <a:buNone/>
            </a:pPr>
            <a:r>
              <a:rPr lang="en-US" sz="1800">
                <a:solidFill>
                  <a:schemeClr val="dk1"/>
                </a:solidFill>
              </a:rPr>
              <a:t>&lt;HTML&gt; </a:t>
            </a:r>
            <a:endParaRPr/>
          </a:p>
          <a:p>
            <a:pPr marL="0" lvl="0" indent="0" algn="just" rtl="0">
              <a:lnSpc>
                <a:spcPct val="150000"/>
              </a:lnSpc>
              <a:spcBef>
                <a:spcPts val="0"/>
              </a:spcBef>
              <a:spcAft>
                <a:spcPts val="0"/>
              </a:spcAft>
              <a:buClr>
                <a:schemeClr val="dk1"/>
              </a:buClr>
              <a:buSzPts val="1800"/>
              <a:buNone/>
            </a:pPr>
            <a:r>
              <a:rPr lang="en-US" sz="1800">
                <a:solidFill>
                  <a:schemeClr val="dk1"/>
                </a:solidFill>
              </a:rPr>
              <a:t>&lt;HEAD&gt;&lt;TITLE&gt;Form Servlet&lt;/TITLE&gt;&lt;/HEAD&gt; </a:t>
            </a:r>
            <a:endParaRPr/>
          </a:p>
          <a:p>
            <a:pPr marL="0" lvl="0" indent="0" algn="just" rtl="0">
              <a:lnSpc>
                <a:spcPct val="150000"/>
              </a:lnSpc>
              <a:spcBef>
                <a:spcPts val="0"/>
              </a:spcBef>
              <a:spcAft>
                <a:spcPts val="0"/>
              </a:spcAft>
              <a:buClr>
                <a:schemeClr val="dk1"/>
              </a:buClr>
              <a:buSzPts val="1800"/>
              <a:buNone/>
            </a:pPr>
            <a:r>
              <a:rPr lang="en-US" sz="1800">
                <a:solidFill>
                  <a:schemeClr val="dk1"/>
                </a:solidFill>
              </a:rPr>
              <a:t>&lt;BODY&gt; </a:t>
            </a:r>
            <a:endParaRPr/>
          </a:p>
          <a:p>
            <a:pPr marL="0" lvl="0" indent="0" algn="just" rtl="0">
              <a:lnSpc>
                <a:spcPct val="150000"/>
              </a:lnSpc>
              <a:spcBef>
                <a:spcPts val="0"/>
              </a:spcBef>
              <a:spcAft>
                <a:spcPts val="0"/>
              </a:spcAft>
              <a:buClr>
                <a:schemeClr val="dk1"/>
              </a:buClr>
              <a:buSzPts val="1800"/>
              <a:buNone/>
            </a:pPr>
            <a:r>
              <a:rPr lang="en-US" sz="1800">
                <a:solidFill>
                  <a:schemeClr val="dk1"/>
                </a:solidFill>
              </a:rPr>
              <a:t>&lt;FORM METHOD = GET ACTION= "http://localhost:8080/Project2/FormServlet2"&gt; </a:t>
            </a:r>
            <a:endParaRPr/>
          </a:p>
          <a:p>
            <a:pPr marL="0" lvl="0" indent="0" algn="just" rtl="0">
              <a:lnSpc>
                <a:spcPct val="150000"/>
              </a:lnSpc>
              <a:spcBef>
                <a:spcPts val="0"/>
              </a:spcBef>
              <a:spcAft>
                <a:spcPts val="0"/>
              </a:spcAft>
              <a:buClr>
                <a:schemeClr val="dk1"/>
              </a:buClr>
              <a:buSzPts val="1800"/>
              <a:buNone/>
            </a:pPr>
            <a:r>
              <a:rPr lang="en-US" sz="1800">
                <a:solidFill>
                  <a:schemeClr val="dk1"/>
                </a:solidFill>
              </a:rPr>
              <a:t>   	Please Enter Your Name: &lt;input type="text" name="uname"&gt;&lt;br&gt;</a:t>
            </a:r>
            <a:endParaRPr/>
          </a:p>
          <a:p>
            <a:pPr marL="0" lvl="0" indent="0" algn="just" rtl="0">
              <a:lnSpc>
                <a:spcPct val="150000"/>
              </a:lnSpc>
              <a:spcBef>
                <a:spcPts val="0"/>
              </a:spcBef>
              <a:spcAft>
                <a:spcPts val="0"/>
              </a:spcAft>
              <a:buClr>
                <a:schemeClr val="dk1"/>
              </a:buClr>
              <a:buSzPts val="1800"/>
              <a:buNone/>
            </a:pPr>
            <a:r>
              <a:rPr lang="en-US" sz="1800">
                <a:solidFill>
                  <a:schemeClr val="dk1"/>
                </a:solidFill>
              </a:rPr>
              <a:t>	Enetr Age: &lt;input type="text" name="uage"&gt;&lt;br&gt;</a:t>
            </a:r>
            <a:endParaRPr/>
          </a:p>
          <a:p>
            <a:pPr marL="0" lvl="0" indent="0" algn="just" rtl="0">
              <a:lnSpc>
                <a:spcPct val="150000"/>
              </a:lnSpc>
              <a:spcBef>
                <a:spcPts val="0"/>
              </a:spcBef>
              <a:spcAft>
                <a:spcPts val="0"/>
              </a:spcAft>
              <a:buClr>
                <a:schemeClr val="dk1"/>
              </a:buClr>
              <a:buSzPts val="1800"/>
              <a:buNone/>
            </a:pPr>
            <a:r>
              <a:rPr lang="en-US" sz="1800">
                <a:solidFill>
                  <a:schemeClr val="dk1"/>
                </a:solidFill>
              </a:rPr>
              <a:t> 	&lt;input type="submit" value="submit"&gt;</a:t>
            </a:r>
            <a:endParaRPr/>
          </a:p>
          <a:p>
            <a:pPr marL="0" lvl="0" indent="0" algn="just" rtl="0">
              <a:lnSpc>
                <a:spcPct val="150000"/>
              </a:lnSpc>
              <a:spcBef>
                <a:spcPts val="0"/>
              </a:spcBef>
              <a:spcAft>
                <a:spcPts val="0"/>
              </a:spcAft>
              <a:buClr>
                <a:schemeClr val="dk1"/>
              </a:buClr>
              <a:buSzPts val="1800"/>
              <a:buNone/>
            </a:pPr>
            <a:r>
              <a:rPr lang="en-US" sz="1800">
                <a:solidFill>
                  <a:schemeClr val="dk1"/>
                </a:solidFill>
              </a:rPr>
              <a:t>&lt;/form&gt; </a:t>
            </a:r>
            <a:endParaRPr/>
          </a:p>
          <a:p>
            <a:pPr marL="0" lvl="0" indent="0" algn="just" rtl="0">
              <a:lnSpc>
                <a:spcPct val="150000"/>
              </a:lnSpc>
              <a:spcBef>
                <a:spcPts val="0"/>
              </a:spcBef>
              <a:spcAft>
                <a:spcPts val="0"/>
              </a:spcAft>
              <a:buClr>
                <a:schemeClr val="dk1"/>
              </a:buClr>
              <a:buSzPts val="1800"/>
              <a:buNone/>
            </a:pPr>
            <a:r>
              <a:rPr lang="en-US" sz="1800">
                <a:solidFill>
                  <a:schemeClr val="dk1"/>
                </a:solidFill>
              </a:rPr>
              <a:t>&lt;/BODY&gt;&lt;/HTML&gt;</a:t>
            </a:r>
            <a:endParaRPr/>
          </a:p>
          <a:p>
            <a:pPr marL="0" lvl="0" indent="0" algn="just" rtl="0">
              <a:lnSpc>
                <a:spcPct val="150000"/>
              </a:lnSpc>
              <a:spcBef>
                <a:spcPts val="0"/>
              </a:spcBef>
              <a:spcAft>
                <a:spcPts val="0"/>
              </a:spcAft>
              <a:buClr>
                <a:schemeClr val="dk1"/>
              </a:buClr>
              <a:buSzPts val="1800"/>
              <a:buNone/>
            </a:pPr>
            <a:r>
              <a:rPr lang="en-US" sz="1800">
                <a:solidFill>
                  <a:schemeClr val="dk1"/>
                </a:solidFill>
              </a:rPr>
              <a:t> </a:t>
            </a:r>
            <a:endParaRPr sz="18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5800299" y="115909"/>
            <a:ext cx="3146692" cy="553791"/>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2800"/>
              <a:buFont typeface="Quattrocento Sans"/>
              <a:buNone/>
            </a:pPr>
            <a:r>
              <a:rPr lang="en-US" sz="2800" b="1" u="sng">
                <a:solidFill>
                  <a:schemeClr val="dk1"/>
                </a:solidFill>
              </a:rPr>
              <a:t>FormServlet2.java</a:t>
            </a:r>
            <a:endParaRPr b="1" u="sng">
              <a:solidFill>
                <a:srgbClr val="002060"/>
              </a:solidFill>
            </a:endParaRPr>
          </a:p>
        </p:txBody>
      </p:sp>
      <p:sp>
        <p:nvSpPr>
          <p:cNvPr id="151" name="Google Shape;151;p20"/>
          <p:cNvSpPr txBox="1">
            <a:spLocks noGrp="1"/>
          </p:cNvSpPr>
          <p:nvPr>
            <p:ph type="body" idx="1"/>
          </p:nvPr>
        </p:nvSpPr>
        <p:spPr>
          <a:xfrm>
            <a:off x="233543" y="130516"/>
            <a:ext cx="8600594" cy="672748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400"/>
              <a:buNone/>
            </a:pPr>
            <a:r>
              <a:rPr lang="en-US" sz="1400">
                <a:solidFill>
                  <a:schemeClr val="dk1"/>
                </a:solidFill>
              </a:rPr>
              <a:t>import java.io.*;</a:t>
            </a:r>
            <a:endParaRPr/>
          </a:p>
          <a:p>
            <a:pPr marL="0" lvl="0" indent="0" algn="just" rtl="0">
              <a:lnSpc>
                <a:spcPct val="150000"/>
              </a:lnSpc>
              <a:spcBef>
                <a:spcPts val="0"/>
              </a:spcBef>
              <a:spcAft>
                <a:spcPts val="0"/>
              </a:spcAft>
              <a:buClr>
                <a:schemeClr val="dk1"/>
              </a:buClr>
              <a:buSzPts val="1400"/>
              <a:buNone/>
            </a:pPr>
            <a:r>
              <a:rPr lang="en-US" sz="1400">
                <a:solidFill>
                  <a:schemeClr val="dk1"/>
                </a:solidFill>
              </a:rPr>
              <a:t>import javax.servlet.*;</a:t>
            </a:r>
            <a:endParaRPr/>
          </a:p>
          <a:p>
            <a:pPr marL="0" lvl="0" indent="0" algn="just" rtl="0">
              <a:lnSpc>
                <a:spcPct val="150000"/>
              </a:lnSpc>
              <a:spcBef>
                <a:spcPts val="0"/>
              </a:spcBef>
              <a:spcAft>
                <a:spcPts val="0"/>
              </a:spcAft>
              <a:buClr>
                <a:schemeClr val="dk1"/>
              </a:buClr>
              <a:buSzPts val="1400"/>
              <a:buNone/>
            </a:pPr>
            <a:r>
              <a:rPr lang="en-US" sz="1400">
                <a:solidFill>
                  <a:schemeClr val="dk1"/>
                </a:solidFill>
              </a:rPr>
              <a:t>import javax.servlet.http.*; </a:t>
            </a:r>
            <a:endParaRPr/>
          </a:p>
          <a:p>
            <a:pPr marL="0" lvl="0" indent="0" algn="just" rtl="0">
              <a:lnSpc>
                <a:spcPct val="150000"/>
              </a:lnSpc>
              <a:spcBef>
                <a:spcPts val="0"/>
              </a:spcBef>
              <a:spcAft>
                <a:spcPts val="0"/>
              </a:spcAft>
              <a:buClr>
                <a:schemeClr val="dk1"/>
              </a:buClr>
              <a:buSzPts val="1400"/>
              <a:buNone/>
            </a:pPr>
            <a:r>
              <a:rPr lang="en-US" sz="1400">
                <a:solidFill>
                  <a:schemeClr val="dk1"/>
                </a:solidFill>
              </a:rPr>
              <a:t>import java.util.*;</a:t>
            </a:r>
            <a:endParaRPr sz="1400">
              <a:solidFill>
                <a:schemeClr val="dk1"/>
              </a:solidFill>
            </a:endParaRPr>
          </a:p>
          <a:p>
            <a:pPr marL="0" lvl="0" indent="0" algn="just" rtl="0">
              <a:lnSpc>
                <a:spcPct val="150000"/>
              </a:lnSpc>
              <a:spcBef>
                <a:spcPts val="0"/>
              </a:spcBef>
              <a:spcAft>
                <a:spcPts val="0"/>
              </a:spcAft>
              <a:buClr>
                <a:schemeClr val="dk1"/>
              </a:buClr>
              <a:buSzPts val="1400"/>
              <a:buNone/>
            </a:pPr>
            <a:r>
              <a:rPr lang="en-US" sz="1400">
                <a:solidFill>
                  <a:schemeClr val="dk1"/>
                </a:solidFill>
              </a:rPr>
              <a:t>public class FormServlet2 extends HttpServlet {    </a:t>
            </a:r>
            <a:endParaRPr sz="1400">
              <a:solidFill>
                <a:schemeClr val="dk1"/>
              </a:solidFill>
            </a:endParaRPr>
          </a:p>
          <a:p>
            <a:pPr marL="0" lvl="0" indent="0" algn="just" rtl="0">
              <a:lnSpc>
                <a:spcPct val="150000"/>
              </a:lnSpc>
              <a:spcBef>
                <a:spcPts val="0"/>
              </a:spcBef>
              <a:spcAft>
                <a:spcPts val="0"/>
              </a:spcAft>
              <a:buClr>
                <a:schemeClr val="dk1"/>
              </a:buClr>
              <a:buSzPts val="1400"/>
              <a:buNone/>
            </a:pPr>
            <a:r>
              <a:rPr lang="en-US" sz="1400">
                <a:solidFill>
                  <a:schemeClr val="dk1"/>
                </a:solidFill>
              </a:rPr>
              <a:t>public void doGet(HttpServletRequest req,HttpServletResponse res)    </a:t>
            </a:r>
            <a:endParaRPr/>
          </a:p>
          <a:p>
            <a:pPr marL="0" lvl="0" indent="0" algn="just" rtl="0">
              <a:lnSpc>
                <a:spcPct val="150000"/>
              </a:lnSpc>
              <a:spcBef>
                <a:spcPts val="0"/>
              </a:spcBef>
              <a:spcAft>
                <a:spcPts val="0"/>
              </a:spcAft>
              <a:buClr>
                <a:schemeClr val="dk1"/>
              </a:buClr>
              <a:buSzPts val="1400"/>
              <a:buNone/>
            </a:pPr>
            <a:r>
              <a:rPr lang="en-US" sz="1400">
                <a:solidFill>
                  <a:schemeClr val="dk1"/>
                </a:solidFill>
              </a:rPr>
              <a:t>      throws ServletException,IOException   </a:t>
            </a:r>
            <a:endParaRPr sz="1400">
              <a:solidFill>
                <a:schemeClr val="dk1"/>
              </a:solidFill>
            </a:endParaRPr>
          </a:p>
          <a:p>
            <a:pPr marL="0" lvl="0" indent="0" algn="just" rtl="0">
              <a:lnSpc>
                <a:spcPct val="150000"/>
              </a:lnSpc>
              <a:spcBef>
                <a:spcPts val="0"/>
              </a:spcBef>
              <a:spcAft>
                <a:spcPts val="0"/>
              </a:spcAft>
              <a:buClr>
                <a:schemeClr val="dk1"/>
              </a:buClr>
              <a:buSzPts val="1400"/>
              <a:buNone/>
            </a:pPr>
            <a:r>
              <a:rPr lang="en-US" sz="1400">
                <a:solidFill>
                  <a:schemeClr val="dk1"/>
                </a:solidFill>
              </a:rPr>
              <a:t>  {     </a:t>
            </a:r>
            <a:endParaRPr sz="1400">
              <a:solidFill>
                <a:schemeClr val="dk1"/>
              </a:solidFill>
            </a:endParaRPr>
          </a:p>
          <a:p>
            <a:pPr marL="0" lvl="0" indent="0" algn="just" rtl="0">
              <a:lnSpc>
                <a:spcPct val="150000"/>
              </a:lnSpc>
              <a:spcBef>
                <a:spcPts val="0"/>
              </a:spcBef>
              <a:spcAft>
                <a:spcPts val="0"/>
              </a:spcAft>
              <a:buClr>
                <a:schemeClr val="dk1"/>
              </a:buClr>
              <a:buSzPts val="1400"/>
              <a:buNone/>
            </a:pPr>
            <a:r>
              <a:rPr lang="en-US" sz="1400">
                <a:solidFill>
                  <a:schemeClr val="dk1"/>
                </a:solidFill>
              </a:rPr>
              <a:t>      	PrintWriter out=res.getWriter(); </a:t>
            </a:r>
            <a:endParaRPr/>
          </a:p>
          <a:p>
            <a:pPr marL="0" lvl="0" indent="0" algn="just" rtl="0">
              <a:lnSpc>
                <a:spcPct val="150000"/>
              </a:lnSpc>
              <a:spcBef>
                <a:spcPts val="0"/>
              </a:spcBef>
              <a:spcAft>
                <a:spcPts val="0"/>
              </a:spcAft>
              <a:buClr>
                <a:schemeClr val="dk1"/>
              </a:buClr>
              <a:buSzPts val="1400"/>
              <a:buNone/>
            </a:pPr>
            <a:r>
              <a:rPr lang="en-US" sz="1400">
                <a:solidFill>
                  <a:schemeClr val="dk1"/>
                </a:solidFill>
              </a:rPr>
              <a:t>	res.setContentType("text/html");</a:t>
            </a:r>
            <a:endParaRPr/>
          </a:p>
          <a:p>
            <a:pPr marL="0" lvl="0" indent="0" algn="just" rtl="0">
              <a:lnSpc>
                <a:spcPct val="150000"/>
              </a:lnSpc>
              <a:spcBef>
                <a:spcPts val="0"/>
              </a:spcBef>
              <a:spcAft>
                <a:spcPts val="0"/>
              </a:spcAft>
              <a:buClr>
                <a:schemeClr val="dk1"/>
              </a:buClr>
              <a:buSzPts val="1400"/>
              <a:buNone/>
            </a:pPr>
            <a:r>
              <a:rPr lang="en-US" sz="1400">
                <a:solidFill>
                  <a:schemeClr val="dk1"/>
                </a:solidFill>
              </a:rPr>
              <a:t>    	</a:t>
            </a:r>
            <a:r>
              <a:rPr lang="en-US" sz="1600" b="1">
                <a:solidFill>
                  <a:schemeClr val="dk1"/>
                </a:solidFill>
              </a:rPr>
              <a:t>Enumeration en=req.getParameterNames();</a:t>
            </a:r>
            <a:endParaRPr/>
          </a:p>
          <a:p>
            <a:pPr marL="0" lvl="0" indent="0" algn="just" rtl="0">
              <a:lnSpc>
                <a:spcPct val="150000"/>
              </a:lnSpc>
              <a:spcBef>
                <a:spcPts val="0"/>
              </a:spcBef>
              <a:spcAft>
                <a:spcPts val="0"/>
              </a:spcAft>
              <a:buClr>
                <a:schemeClr val="dk1"/>
              </a:buClr>
              <a:buSzPts val="1400"/>
              <a:buNone/>
            </a:pPr>
            <a:r>
              <a:rPr lang="en-US" sz="1400">
                <a:solidFill>
                  <a:schemeClr val="dk1"/>
                </a:solidFill>
              </a:rPr>
              <a:t>    	</a:t>
            </a:r>
            <a:r>
              <a:rPr lang="en-US" sz="1600" b="1">
                <a:solidFill>
                  <a:schemeClr val="dk1"/>
                </a:solidFill>
              </a:rPr>
              <a:t>while(en.hasMoreElements()) </a:t>
            </a:r>
            <a:endParaRPr/>
          </a:p>
          <a:p>
            <a:pPr marL="0" lvl="0" indent="0" algn="just" rtl="0">
              <a:lnSpc>
                <a:spcPct val="150000"/>
              </a:lnSpc>
              <a:spcBef>
                <a:spcPts val="0"/>
              </a:spcBef>
              <a:spcAft>
                <a:spcPts val="0"/>
              </a:spcAft>
              <a:buClr>
                <a:schemeClr val="dk1"/>
              </a:buClr>
              <a:buSzPts val="1400"/>
              <a:buNone/>
            </a:pPr>
            <a:r>
              <a:rPr lang="en-US" sz="1400">
                <a:solidFill>
                  <a:schemeClr val="dk1"/>
                </a:solidFill>
              </a:rPr>
              <a:t>      	{ </a:t>
            </a:r>
            <a:endParaRPr sz="1400">
              <a:solidFill>
                <a:schemeClr val="dk1"/>
              </a:solidFill>
            </a:endParaRPr>
          </a:p>
          <a:p>
            <a:pPr marL="0" lvl="0" indent="0" algn="just" rtl="0">
              <a:lnSpc>
                <a:spcPct val="150000"/>
              </a:lnSpc>
              <a:spcBef>
                <a:spcPts val="0"/>
              </a:spcBef>
              <a:spcAft>
                <a:spcPts val="0"/>
              </a:spcAft>
              <a:buClr>
                <a:schemeClr val="dk1"/>
              </a:buClr>
              <a:buSzPts val="1400"/>
              <a:buNone/>
            </a:pPr>
            <a:r>
              <a:rPr lang="en-US" sz="1400">
                <a:solidFill>
                  <a:schemeClr val="dk1"/>
                </a:solidFill>
              </a:rPr>
              <a:t>      	    </a:t>
            </a:r>
            <a:r>
              <a:rPr lang="en-US" sz="1600">
                <a:solidFill>
                  <a:schemeClr val="dk1"/>
                </a:solidFill>
              </a:rPr>
              <a:t>Object obj=en.nextElement(); </a:t>
            </a:r>
            <a:endParaRPr/>
          </a:p>
          <a:p>
            <a:pPr marL="0" lvl="0" indent="0" algn="just" rtl="0">
              <a:lnSpc>
                <a:spcPct val="150000"/>
              </a:lnSpc>
              <a:spcBef>
                <a:spcPts val="0"/>
              </a:spcBef>
              <a:spcAft>
                <a:spcPts val="0"/>
              </a:spcAft>
              <a:buClr>
                <a:schemeClr val="dk1"/>
              </a:buClr>
              <a:buSzPts val="1600"/>
              <a:buNone/>
            </a:pPr>
            <a:r>
              <a:rPr lang="en-US" sz="1600">
                <a:solidFill>
                  <a:schemeClr val="dk1"/>
                </a:solidFill>
              </a:rPr>
              <a:t>      	    String param=(String)obj; </a:t>
            </a:r>
            <a:endParaRPr/>
          </a:p>
          <a:p>
            <a:pPr marL="0" lvl="0" indent="0" algn="just" rtl="0">
              <a:lnSpc>
                <a:spcPct val="150000"/>
              </a:lnSpc>
              <a:spcBef>
                <a:spcPts val="0"/>
              </a:spcBef>
              <a:spcAft>
                <a:spcPts val="0"/>
              </a:spcAft>
              <a:buClr>
                <a:schemeClr val="dk1"/>
              </a:buClr>
              <a:buSzPts val="1600"/>
              <a:buNone/>
            </a:pPr>
            <a:r>
              <a:rPr lang="en-US" sz="1600">
                <a:solidFill>
                  <a:schemeClr val="dk1"/>
                </a:solidFill>
              </a:rPr>
              <a:t>      	    String pvalue=req.getParameter(param); </a:t>
            </a:r>
            <a:endParaRPr/>
          </a:p>
          <a:p>
            <a:pPr marL="0" lvl="0" indent="0" algn="just" rtl="0">
              <a:lnSpc>
                <a:spcPct val="150000"/>
              </a:lnSpc>
              <a:spcBef>
                <a:spcPts val="0"/>
              </a:spcBef>
              <a:spcAft>
                <a:spcPts val="0"/>
              </a:spcAft>
              <a:buClr>
                <a:schemeClr val="dk1"/>
              </a:buClr>
              <a:buSzPts val="1400"/>
              <a:buNone/>
            </a:pPr>
            <a:r>
              <a:rPr lang="en-US" sz="1400">
                <a:solidFill>
                  <a:schemeClr val="dk1"/>
                </a:solidFill>
              </a:rPr>
              <a:t>         	    </a:t>
            </a:r>
            <a:r>
              <a:rPr lang="en-US" sz="1600">
                <a:solidFill>
                  <a:schemeClr val="dk1"/>
                </a:solidFill>
              </a:rPr>
              <a:t>out.println("Parameter Name: "+ param + " " +" Parameter Value: "+pvalue); </a:t>
            </a:r>
            <a:endParaRPr/>
          </a:p>
          <a:p>
            <a:pPr marL="0" lvl="0" indent="0" algn="just" rtl="0">
              <a:lnSpc>
                <a:spcPct val="150000"/>
              </a:lnSpc>
              <a:spcBef>
                <a:spcPts val="0"/>
              </a:spcBef>
              <a:spcAft>
                <a:spcPts val="0"/>
              </a:spcAft>
              <a:buClr>
                <a:schemeClr val="dk1"/>
              </a:buClr>
              <a:buSzPts val="1400"/>
              <a:buNone/>
            </a:pPr>
            <a:r>
              <a:rPr lang="en-US" sz="1400">
                <a:solidFill>
                  <a:schemeClr val="dk1"/>
                </a:solidFill>
              </a:rPr>
              <a:t>      } </a:t>
            </a:r>
            <a:endParaRPr/>
          </a:p>
          <a:p>
            <a:pPr marL="0" lvl="0" indent="0" algn="just" rtl="0">
              <a:lnSpc>
                <a:spcPct val="150000"/>
              </a:lnSpc>
              <a:spcBef>
                <a:spcPts val="0"/>
              </a:spcBef>
              <a:spcAft>
                <a:spcPts val="0"/>
              </a:spcAft>
              <a:buClr>
                <a:schemeClr val="dk1"/>
              </a:buClr>
              <a:buSzPts val="1400"/>
              <a:buNone/>
            </a:pPr>
            <a:r>
              <a:rPr lang="en-US" sz="1400">
                <a:solidFill>
                  <a:schemeClr val="dk1"/>
                </a:solidFill>
              </a:rPr>
              <a:t>      out.close();   </a:t>
            </a:r>
            <a:endParaRPr/>
          </a:p>
          <a:p>
            <a:pPr marL="0" lvl="0" indent="0" algn="just" rtl="0">
              <a:lnSpc>
                <a:spcPct val="150000"/>
              </a:lnSpc>
              <a:spcBef>
                <a:spcPts val="0"/>
              </a:spcBef>
              <a:spcAft>
                <a:spcPts val="0"/>
              </a:spcAft>
              <a:buClr>
                <a:schemeClr val="dk1"/>
              </a:buClr>
              <a:buSzPts val="1400"/>
              <a:buNone/>
            </a:pPr>
            <a:r>
              <a:rPr lang="en-US" sz="1400">
                <a:solidFill>
                  <a:schemeClr val="dk1"/>
                </a:solidFill>
              </a:rPr>
              <a:t>    } } </a:t>
            </a:r>
            <a:endParaRPr sz="14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1">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1">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51">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51">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1">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51">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51">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55"/>
        <p:cNvGrpSpPr/>
        <p:nvPr/>
      </p:nvGrpSpPr>
      <p:grpSpPr>
        <a:xfrm>
          <a:off x="0" y="0"/>
          <a:ext cx="0" cy="0"/>
          <a:chOff x="0" y="0"/>
          <a:chExt cx="0" cy="0"/>
        </a:xfrm>
      </p:grpSpPr>
      <p:sp>
        <p:nvSpPr>
          <p:cNvPr id="156" name="Google Shape;156;p21"/>
          <p:cNvSpPr txBox="1"/>
          <p:nvPr/>
        </p:nvSpPr>
        <p:spPr>
          <a:xfrm>
            <a:off x="534052" y="495465"/>
            <a:ext cx="7669789"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a:solidFill>
                  <a:schemeClr val="dk1"/>
                </a:solidFill>
                <a:latin typeface="Quattrocento Sans"/>
                <a:ea typeface="Quattrocento Sans"/>
                <a:cs typeface="Quattrocento Sans"/>
                <a:sym typeface="Quattrocento Sans"/>
              </a:rPr>
              <a:t>Enum={Dr.Rajeshree, admin}</a:t>
            </a:r>
            <a:endParaRPr sz="3200" b="0" i="0" u="none" strike="noStrike" cap="none">
              <a:solidFill>
                <a:schemeClr val="dk1"/>
              </a:solidFill>
              <a:latin typeface="Quattrocento Sans"/>
              <a:ea typeface="Quattrocento Sans"/>
              <a:cs typeface="Quattrocento Sans"/>
              <a:sym typeface="Quattrocento Sans"/>
            </a:endParaRPr>
          </a:p>
        </p:txBody>
      </p:sp>
      <p:sp>
        <p:nvSpPr>
          <p:cNvPr id="157" name="Google Shape;157;p21"/>
          <p:cNvSpPr/>
          <p:nvPr/>
        </p:nvSpPr>
        <p:spPr>
          <a:xfrm>
            <a:off x="1184856" y="2472744"/>
            <a:ext cx="1790164" cy="1004552"/>
          </a:xfrm>
          <a:prstGeom prst="rect">
            <a:avLst/>
          </a:prstGeom>
          <a:solidFill>
            <a:srgbClr val="1E4E79"/>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a:solidFill>
                  <a:schemeClr val="lt1"/>
                </a:solidFill>
                <a:latin typeface="Quattrocento Sans"/>
                <a:ea typeface="Quattrocento Sans"/>
                <a:cs typeface="Quattrocento Sans"/>
                <a:sym typeface="Quattrocento Sans"/>
              </a:rPr>
              <a:t>Enum</a:t>
            </a:r>
            <a:endParaRPr sz="2800" b="1" i="0" u="none" strike="noStrike" cap="none">
              <a:solidFill>
                <a:schemeClr val="lt1"/>
              </a:solidFill>
              <a:latin typeface="Quattrocento Sans"/>
              <a:ea typeface="Quattrocento Sans"/>
              <a:cs typeface="Quattrocento Sans"/>
              <a:sym typeface="Quattrocento Sans"/>
            </a:endParaRPr>
          </a:p>
        </p:txBody>
      </p:sp>
      <p:sp>
        <p:nvSpPr>
          <p:cNvPr id="158" name="Google Shape;158;p21"/>
          <p:cNvSpPr/>
          <p:nvPr/>
        </p:nvSpPr>
        <p:spPr>
          <a:xfrm>
            <a:off x="7087670" y="3900438"/>
            <a:ext cx="1506829" cy="708339"/>
          </a:xfrm>
          <a:prstGeom prst="curvedUpArrow">
            <a:avLst>
              <a:gd name="adj1" fmla="val 25000"/>
              <a:gd name="adj2" fmla="val 50000"/>
              <a:gd name="adj3" fmla="val 25000"/>
            </a:avLst>
          </a:prstGeom>
          <a:solidFill>
            <a:schemeClr val="accent2"/>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59" name="Google Shape;159;p21"/>
          <p:cNvSpPr txBox="1"/>
          <p:nvPr/>
        </p:nvSpPr>
        <p:spPr>
          <a:xfrm>
            <a:off x="637504" y="4500468"/>
            <a:ext cx="26208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hasMoreElements()</a:t>
            </a:r>
            <a:endParaRPr sz="1800" b="1">
              <a:solidFill>
                <a:schemeClr val="dk1"/>
              </a:solidFill>
              <a:latin typeface="Quattrocento Sans"/>
              <a:ea typeface="Quattrocento Sans"/>
              <a:cs typeface="Quattrocento Sans"/>
              <a:sym typeface="Quattrocento Sans"/>
            </a:endParaRPr>
          </a:p>
        </p:txBody>
      </p:sp>
      <p:sp>
        <p:nvSpPr>
          <p:cNvPr id="160" name="Google Shape;160;p21"/>
          <p:cNvSpPr/>
          <p:nvPr/>
        </p:nvSpPr>
        <p:spPr>
          <a:xfrm>
            <a:off x="1277452" y="2001178"/>
            <a:ext cx="184537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nextElement( ) </a:t>
            </a:r>
            <a:endParaRPr sz="1800">
              <a:solidFill>
                <a:schemeClr val="dk1"/>
              </a:solidFill>
              <a:latin typeface="Quattrocento Sans"/>
              <a:ea typeface="Quattrocento Sans"/>
              <a:cs typeface="Quattrocento Sans"/>
              <a:sym typeface="Quattrocento Sans"/>
            </a:endParaRPr>
          </a:p>
        </p:txBody>
      </p:sp>
      <p:sp>
        <p:nvSpPr>
          <p:cNvPr id="161" name="Google Shape;161;p21"/>
          <p:cNvSpPr/>
          <p:nvPr/>
        </p:nvSpPr>
        <p:spPr>
          <a:xfrm>
            <a:off x="4131971" y="2472744"/>
            <a:ext cx="1790164" cy="1004552"/>
          </a:xfrm>
          <a:prstGeom prst="rect">
            <a:avLst/>
          </a:prstGeom>
          <a:solidFill>
            <a:srgbClr val="1E4E79"/>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Quattrocento Sans"/>
                <a:ea typeface="Quattrocento Sans"/>
                <a:cs typeface="Quattrocento Sans"/>
                <a:sym typeface="Quattrocento Sans"/>
              </a:rPr>
              <a:t>Enum</a:t>
            </a:r>
            <a:endParaRPr sz="2800" b="1">
              <a:solidFill>
                <a:schemeClr val="lt1"/>
              </a:solidFill>
              <a:latin typeface="Quattrocento Sans"/>
              <a:ea typeface="Quattrocento Sans"/>
              <a:cs typeface="Quattrocento Sans"/>
              <a:sym typeface="Quattrocento Sans"/>
            </a:endParaRPr>
          </a:p>
        </p:txBody>
      </p:sp>
      <p:sp>
        <p:nvSpPr>
          <p:cNvPr id="162" name="Google Shape;162;p21"/>
          <p:cNvSpPr/>
          <p:nvPr/>
        </p:nvSpPr>
        <p:spPr>
          <a:xfrm>
            <a:off x="693312" y="3874394"/>
            <a:ext cx="1506829" cy="708339"/>
          </a:xfrm>
          <a:prstGeom prst="curvedUpArrow">
            <a:avLst>
              <a:gd name="adj1" fmla="val 25000"/>
              <a:gd name="adj2" fmla="val 50000"/>
              <a:gd name="adj3" fmla="val 25000"/>
            </a:avLst>
          </a:prstGeom>
          <a:solidFill>
            <a:schemeClr val="accent2"/>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63" name="Google Shape;163;p21"/>
          <p:cNvSpPr txBox="1"/>
          <p:nvPr/>
        </p:nvSpPr>
        <p:spPr>
          <a:xfrm>
            <a:off x="3451538" y="4664998"/>
            <a:ext cx="26208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hasMoreElements()</a:t>
            </a:r>
            <a:endParaRPr sz="1800" b="1">
              <a:solidFill>
                <a:schemeClr val="dk1"/>
              </a:solidFill>
              <a:latin typeface="Quattrocento Sans"/>
              <a:ea typeface="Quattrocento Sans"/>
              <a:cs typeface="Quattrocento Sans"/>
              <a:sym typeface="Quattrocento Sans"/>
            </a:endParaRPr>
          </a:p>
        </p:txBody>
      </p:sp>
      <p:sp>
        <p:nvSpPr>
          <p:cNvPr id="164" name="Google Shape;164;p21"/>
          <p:cNvSpPr/>
          <p:nvPr/>
        </p:nvSpPr>
        <p:spPr>
          <a:xfrm>
            <a:off x="4227012" y="2032653"/>
            <a:ext cx="184537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nextElement( ) </a:t>
            </a:r>
            <a:endParaRPr sz="1800">
              <a:solidFill>
                <a:schemeClr val="dk1"/>
              </a:solidFill>
              <a:latin typeface="Quattrocento Sans"/>
              <a:ea typeface="Quattrocento Sans"/>
              <a:cs typeface="Quattrocento Sans"/>
              <a:sym typeface="Quattrocento Sans"/>
            </a:endParaRPr>
          </a:p>
        </p:txBody>
      </p:sp>
      <p:sp>
        <p:nvSpPr>
          <p:cNvPr id="165" name="Google Shape;165;p21"/>
          <p:cNvSpPr/>
          <p:nvPr/>
        </p:nvSpPr>
        <p:spPr>
          <a:xfrm>
            <a:off x="3724139" y="4026794"/>
            <a:ext cx="1506829" cy="708339"/>
          </a:xfrm>
          <a:prstGeom prst="curvedUpArrow">
            <a:avLst>
              <a:gd name="adj1" fmla="val 25000"/>
              <a:gd name="adj2" fmla="val 50000"/>
              <a:gd name="adj3" fmla="val 25000"/>
            </a:avLst>
          </a:prstGeom>
          <a:solidFill>
            <a:schemeClr val="accent2"/>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66" name="Google Shape;166;p21"/>
          <p:cNvSpPr txBox="1"/>
          <p:nvPr/>
        </p:nvSpPr>
        <p:spPr>
          <a:xfrm>
            <a:off x="6772135" y="4582733"/>
            <a:ext cx="26208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hasMoreElements()</a:t>
            </a:r>
            <a:endParaRPr sz="1800" b="1">
              <a:solidFill>
                <a:schemeClr val="dk1"/>
              </a:solidFill>
              <a:latin typeface="Quattrocento Sans"/>
              <a:ea typeface="Quattrocento Sans"/>
              <a:cs typeface="Quattrocento Sans"/>
              <a:sym typeface="Quattrocento Sans"/>
            </a:endParaRPr>
          </a:p>
        </p:txBody>
      </p:sp>
      <p:sp>
        <p:nvSpPr>
          <p:cNvPr id="167" name="Google Shape;167;p21"/>
          <p:cNvSpPr txBox="1"/>
          <p:nvPr/>
        </p:nvSpPr>
        <p:spPr>
          <a:xfrm>
            <a:off x="1085043" y="3818099"/>
            <a:ext cx="7233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Quattrocento Sans"/>
                <a:ea typeface="Quattrocento Sans"/>
                <a:cs typeface="Quattrocento Sans"/>
                <a:sym typeface="Quattrocento Sans"/>
              </a:rPr>
              <a:t>true</a:t>
            </a:r>
            <a:endParaRPr sz="1800" b="1">
              <a:solidFill>
                <a:srgbClr val="C00000"/>
              </a:solidFill>
              <a:latin typeface="Quattrocento Sans"/>
              <a:ea typeface="Quattrocento Sans"/>
              <a:cs typeface="Quattrocento Sans"/>
              <a:sym typeface="Quattrocento Sans"/>
            </a:endParaRPr>
          </a:p>
        </p:txBody>
      </p:sp>
      <p:sp>
        <p:nvSpPr>
          <p:cNvPr id="168" name="Google Shape;168;p21"/>
          <p:cNvSpPr txBox="1"/>
          <p:nvPr/>
        </p:nvSpPr>
        <p:spPr>
          <a:xfrm>
            <a:off x="4056843" y="3885276"/>
            <a:ext cx="7233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Quattrocento Sans"/>
                <a:ea typeface="Quattrocento Sans"/>
                <a:cs typeface="Quattrocento Sans"/>
                <a:sym typeface="Quattrocento Sans"/>
              </a:rPr>
              <a:t>true</a:t>
            </a:r>
            <a:endParaRPr sz="1800" b="1">
              <a:solidFill>
                <a:srgbClr val="C00000"/>
              </a:solidFill>
              <a:latin typeface="Quattrocento Sans"/>
              <a:ea typeface="Quattrocento Sans"/>
              <a:cs typeface="Quattrocento Sans"/>
              <a:sym typeface="Quattrocento Sans"/>
            </a:endParaRPr>
          </a:p>
        </p:txBody>
      </p:sp>
      <p:sp>
        <p:nvSpPr>
          <p:cNvPr id="169" name="Google Shape;169;p21"/>
          <p:cNvSpPr txBox="1"/>
          <p:nvPr/>
        </p:nvSpPr>
        <p:spPr>
          <a:xfrm>
            <a:off x="7479401" y="3679023"/>
            <a:ext cx="7233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Quattrocento Sans"/>
                <a:ea typeface="Quattrocento Sans"/>
                <a:cs typeface="Quattrocento Sans"/>
                <a:sym typeface="Quattrocento Sans"/>
              </a:rPr>
              <a:t>False</a:t>
            </a:r>
            <a:endParaRPr sz="1800" b="1">
              <a:solidFill>
                <a:srgbClr val="C00000"/>
              </a:solidFill>
              <a:latin typeface="Quattrocento Sans"/>
              <a:ea typeface="Quattrocento Sans"/>
              <a:cs typeface="Quattrocento Sans"/>
              <a:sym typeface="Quattrocento Sans"/>
            </a:endParaRPr>
          </a:p>
        </p:txBody>
      </p:sp>
      <p:sp>
        <p:nvSpPr>
          <p:cNvPr id="170" name="Google Shape;170;p21"/>
          <p:cNvSpPr/>
          <p:nvPr/>
        </p:nvSpPr>
        <p:spPr>
          <a:xfrm>
            <a:off x="1178846" y="5689484"/>
            <a:ext cx="1535870" cy="369332"/>
          </a:xfrm>
          <a:prstGeom prst="rect">
            <a:avLst/>
          </a:prstGeom>
          <a:solidFill>
            <a:srgbClr val="BF9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Dr.Rajeshree</a:t>
            </a:r>
            <a:endParaRPr sz="1800" b="1">
              <a:solidFill>
                <a:schemeClr val="dk1"/>
              </a:solidFill>
              <a:latin typeface="Quattrocento Sans"/>
              <a:ea typeface="Quattrocento Sans"/>
              <a:cs typeface="Quattrocento Sans"/>
              <a:sym typeface="Quattrocento Sans"/>
            </a:endParaRPr>
          </a:p>
        </p:txBody>
      </p:sp>
      <p:sp>
        <p:nvSpPr>
          <p:cNvPr id="171" name="Google Shape;171;p21"/>
          <p:cNvSpPr/>
          <p:nvPr/>
        </p:nvSpPr>
        <p:spPr>
          <a:xfrm>
            <a:off x="179109" y="5550985"/>
            <a:ext cx="2617660" cy="646331"/>
          </a:xfrm>
          <a:prstGeom prst="rect">
            <a:avLst/>
          </a:prstGeom>
          <a:noFill/>
          <a:ln w="9525" cap="flat" cmpd="sng">
            <a:solidFill>
              <a:srgbClr val="26262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Return </a:t>
            </a:r>
            <a:endParaRPr/>
          </a:p>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Value</a:t>
            </a:r>
            <a:endParaRPr sz="1800" b="1">
              <a:solidFill>
                <a:schemeClr val="dk1"/>
              </a:solidFill>
              <a:latin typeface="Quattrocento Sans"/>
              <a:ea typeface="Quattrocento Sans"/>
              <a:cs typeface="Quattrocento Sans"/>
              <a:sym typeface="Quattrocento Sans"/>
            </a:endParaRPr>
          </a:p>
        </p:txBody>
      </p:sp>
      <p:sp>
        <p:nvSpPr>
          <p:cNvPr id="172" name="Google Shape;172;p21"/>
          <p:cNvSpPr/>
          <p:nvPr/>
        </p:nvSpPr>
        <p:spPr>
          <a:xfrm>
            <a:off x="4635839" y="5676862"/>
            <a:ext cx="867545" cy="369332"/>
          </a:xfrm>
          <a:prstGeom prst="rect">
            <a:avLst/>
          </a:prstGeom>
          <a:solidFill>
            <a:srgbClr val="BF9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admin</a:t>
            </a:r>
            <a:endParaRPr sz="1800" b="1">
              <a:solidFill>
                <a:schemeClr val="dk1"/>
              </a:solidFill>
              <a:latin typeface="Quattrocento Sans"/>
              <a:ea typeface="Quattrocento Sans"/>
              <a:cs typeface="Quattrocento Sans"/>
              <a:sym typeface="Quattrocento Sans"/>
            </a:endParaRPr>
          </a:p>
        </p:txBody>
      </p:sp>
      <p:sp>
        <p:nvSpPr>
          <p:cNvPr id="173" name="Google Shape;173;p21"/>
          <p:cNvSpPr/>
          <p:nvPr/>
        </p:nvSpPr>
        <p:spPr>
          <a:xfrm>
            <a:off x="3636102" y="5538363"/>
            <a:ext cx="2617660" cy="646331"/>
          </a:xfrm>
          <a:prstGeom prst="rect">
            <a:avLst/>
          </a:prstGeom>
          <a:noFill/>
          <a:ln w="9525" cap="flat" cmpd="sng">
            <a:solidFill>
              <a:srgbClr val="26262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Return </a:t>
            </a:r>
            <a:endParaRPr/>
          </a:p>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Value</a:t>
            </a:r>
            <a:endParaRPr sz="1800" b="1">
              <a:solidFill>
                <a:schemeClr val="dk1"/>
              </a:solidFill>
              <a:latin typeface="Quattrocento Sans"/>
              <a:ea typeface="Quattrocento Sans"/>
              <a:cs typeface="Quattrocento Sans"/>
              <a:sym typeface="Quattrocento Sans"/>
            </a:endParaRPr>
          </a:p>
        </p:txBody>
      </p:sp>
      <p:sp>
        <p:nvSpPr>
          <p:cNvPr id="174" name="Google Shape;174;p21"/>
          <p:cNvSpPr/>
          <p:nvPr/>
        </p:nvSpPr>
        <p:spPr>
          <a:xfrm>
            <a:off x="6413677" y="2455426"/>
            <a:ext cx="1790164" cy="1004552"/>
          </a:xfrm>
          <a:prstGeom prst="rect">
            <a:avLst/>
          </a:prstGeom>
          <a:solidFill>
            <a:srgbClr val="1E4E79"/>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Quattrocento Sans"/>
                <a:ea typeface="Quattrocento Sans"/>
                <a:cs typeface="Quattrocento Sans"/>
                <a:sym typeface="Quattrocento Sans"/>
              </a:rPr>
              <a:t>Enum</a:t>
            </a:r>
            <a:endParaRPr sz="2800" b="1">
              <a:solidFill>
                <a:schemeClr val="lt1"/>
              </a:solidFill>
              <a:latin typeface="Quattrocento Sans"/>
              <a:ea typeface="Quattrocento Sans"/>
              <a:cs typeface="Quattrocento Sans"/>
              <a:sym typeface="Quattrocento Sans"/>
            </a:endParaRPr>
          </a:p>
        </p:txBody>
      </p:sp>
      <p:sp>
        <p:nvSpPr>
          <p:cNvPr id="175" name="Google Shape;175;p21"/>
          <p:cNvSpPr txBox="1"/>
          <p:nvPr/>
        </p:nvSpPr>
        <p:spPr>
          <a:xfrm>
            <a:off x="7296949" y="603186"/>
            <a:ext cx="157122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Name,Value</a:t>
            </a:r>
            <a:endParaRPr sz="1800">
              <a:solidFill>
                <a:schemeClr val="dk1"/>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71"/>
                                        </p:tgtEl>
                                        <p:attrNameLst>
                                          <p:attrName>style.visibility</p:attrName>
                                        </p:attrNameLst>
                                      </p:cBhvr>
                                      <p:to>
                                        <p:strVal val="visible"/>
                                      </p:to>
                                    </p:set>
                                    <p:anim calcmode="lin" valueType="num">
                                      <p:cBhvr additive="base">
                                        <p:cTn id="25" dur="500"/>
                                        <p:tgtEl>
                                          <p:spTgt spid="171"/>
                                        </p:tgtEl>
                                        <p:attrNameLst>
                                          <p:attrName>ppt_y</p:attrName>
                                        </p:attrNameLst>
                                      </p:cBhvr>
                                      <p:tavLst>
                                        <p:tav tm="0">
                                          <p:val>
                                            <p:strVal val="#ppt_y-1"/>
                                          </p:val>
                                        </p:tav>
                                        <p:tav tm="100000">
                                          <p:val>
                                            <p:strVal val="#ppt_y"/>
                                          </p:val>
                                        </p:tav>
                                      </p:tavLst>
                                    </p:anim>
                                  </p:childTnLst>
                                </p:cTn>
                              </p:par>
                              <p:par>
                                <p:cTn id="26" presetID="2" presetClass="entr" presetSubtype="1" fill="hold" nodeType="withEffect">
                                  <p:stCondLst>
                                    <p:cond delay="0"/>
                                  </p:stCondLst>
                                  <p:childTnLst>
                                    <p:set>
                                      <p:cBhvr>
                                        <p:cTn id="27" dur="1" fill="hold">
                                          <p:stCondLst>
                                            <p:cond delay="0"/>
                                          </p:stCondLst>
                                        </p:cTn>
                                        <p:tgtEl>
                                          <p:spTgt spid="170"/>
                                        </p:tgtEl>
                                        <p:attrNameLst>
                                          <p:attrName>style.visibility</p:attrName>
                                        </p:attrNameLst>
                                      </p:cBhvr>
                                      <p:to>
                                        <p:strVal val="visible"/>
                                      </p:to>
                                    </p:set>
                                    <p:anim calcmode="lin" valueType="num">
                                      <p:cBhvr additive="base">
                                        <p:cTn id="28" dur="500"/>
                                        <p:tgtEl>
                                          <p:spTgt spid="17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lcomeDo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3960</Words>
  <Application>Microsoft Office PowerPoint</Application>
  <PresentationFormat>On-screen Show (4:3)</PresentationFormat>
  <Paragraphs>600</Paragraphs>
  <Slides>38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Times New Roman</vt:lpstr>
      <vt:lpstr>Oswald</vt:lpstr>
      <vt:lpstr>Calibri</vt:lpstr>
      <vt:lpstr>verdana</vt:lpstr>
      <vt:lpstr>Arial</vt:lpstr>
      <vt:lpstr>Quattrocento Sans</vt:lpstr>
      <vt:lpstr>WelcomeDoc</vt:lpstr>
      <vt:lpstr>Java Servlet</vt:lpstr>
      <vt:lpstr>Retrieve Client Input Data in Servlet</vt:lpstr>
      <vt:lpstr>Retrieve Client Input Data in Servlet</vt:lpstr>
      <vt:lpstr>Example : getParameter()</vt:lpstr>
      <vt:lpstr>Example : getParameter(): method returns the value of the given parameter.</vt:lpstr>
      <vt:lpstr>Example 2: getParameterNames() - Getting parameter names and values</vt:lpstr>
      <vt:lpstr>Index.html</vt:lpstr>
      <vt:lpstr>FormServlet2.java</vt:lpstr>
      <vt:lpstr>PowerPoint Presentation</vt:lpstr>
      <vt:lpstr>Request Header: javax.servlet.http.HttpServletRequest </vt:lpstr>
      <vt:lpstr>Request Header: javax.servlet.http.HttpServletRequest </vt:lpstr>
      <vt:lpstr>PowerPoint Presentation</vt:lpstr>
      <vt:lpstr>Response Object </vt:lpstr>
      <vt:lpstr>redirectServlet.java</vt:lpstr>
      <vt:lpstr>SendRedirect()</vt:lpstr>
      <vt:lpstr>Servlet program for Custom Search</vt:lpstr>
      <vt:lpstr>PowerPoint Presentation</vt:lpstr>
      <vt:lpstr>RequestDispatcher in Servlet</vt:lpstr>
      <vt:lpstr>RequestDispatcher in Servlet</vt:lpstr>
      <vt:lpstr>Difference between Forward() &amp; include()</vt:lpstr>
      <vt:lpstr>How to get the object of RequestDispatcher</vt:lpstr>
      <vt:lpstr>How to get the object of RequestDispatcher :example</vt:lpstr>
      <vt:lpstr>Implementation of login page</vt:lpstr>
      <vt:lpstr>Implementation of login page</vt:lpstr>
      <vt:lpstr>login.html</vt:lpstr>
      <vt:lpstr>Validate.java</vt:lpstr>
      <vt:lpstr>Welcome1.java</vt:lpstr>
      <vt:lpstr>Web.xml</vt:lpstr>
      <vt:lpstr>Web Annotation in Servlet</vt:lpstr>
      <vt:lpstr>Web Annotation in Servlet :@WebServlet </vt:lpstr>
      <vt:lpstr>Session Management</vt:lpstr>
      <vt:lpstr>Session Management</vt:lpstr>
      <vt:lpstr>HttpSession</vt:lpstr>
      <vt:lpstr>Difference Between GenericServlet  </vt:lpstr>
      <vt:lpstr>Auto Refresh Page : Using setIntHeader()</vt:lpstr>
      <vt:lpstr>Architecture Diagram: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Servlet</dc:title>
  <cp:lastModifiedBy>Rajeshree Khande</cp:lastModifiedBy>
  <cp:revision>1</cp:revision>
  <dcterms:modified xsi:type="dcterms:W3CDTF">2022-09-08T10:41:07Z</dcterms:modified>
</cp:coreProperties>
</file>