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cd96b94d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cd96b94d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cd96b94d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cd96b94d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cd96b94dd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cd96b94d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d96b94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d96b94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cd96b94dd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cd96b94dd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cd96b94dd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cd96b94d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cd96b9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cd96b9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cd96b94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cd96b94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cd96b94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cd96b94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d96b94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cd96b94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cd96b94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cd96b94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cd96b94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cd96b94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d96b94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d96b94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DMV Housing Analysis 2021-2023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7: Yonathan Shimelis, Sagar Shah, Dhwanil Mori, Fardin Hafiz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Box Plot (DC)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13" y="1194200"/>
            <a:ext cx="654276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Box Plot (VA)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625" y="1170125"/>
            <a:ext cx="6460756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Box Plot (MD)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375" y="1170125"/>
            <a:ext cx="656923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results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noticed p-values above 0.05 when testing avg housing prices as a whole through the 4 years between the 3 regions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result when testing years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hypothesis rejected (significant difference noticed)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Housing prices have steadily increased year by year in all </a:t>
            </a:r>
            <a:r>
              <a:rPr lang="en"/>
              <a:t>significant</a:t>
            </a:r>
            <a:r>
              <a:rPr lang="en"/>
              <a:t> areas of the DMV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ANOVA test confirmed, that </a:t>
            </a:r>
            <a:r>
              <a:rPr lang="en"/>
              <a:t>the null hypothesis could not be rejected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graphs show a similar general trend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1913"/>
            <a:ext cx="25908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Housing prices have steadily increased for years in the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hot topic in the current political climate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analyze the effects on the local DMV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1992 there is a 4.2% increase in housing prices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50" y="1595763"/>
            <a:ext cx="20097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dataset is from Zillow(a real estate marketplace that offers a variety of information on homes.)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Zillow is a good </a:t>
            </a:r>
            <a:r>
              <a:rPr lang="en"/>
              <a:t>reference</a:t>
            </a:r>
            <a:r>
              <a:rPr lang="en"/>
              <a:t> to see housing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filtered the data by zip code and from 2021-2023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updated on the 12th of each month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25" y="1811900"/>
            <a:ext cx="2235875" cy="18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Questions 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the housing price trends in the DMV area between 2021-2023 in order to test the common belief that housing prices are increasing around the 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 average ZHVI of the three areas (D.C., Maryland, Virginia) compare from 2021-2023?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5" y="1616863"/>
            <a:ext cx="2385250" cy="19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919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</a:t>
            </a:r>
            <a:r>
              <a:rPr b="1" lang="en"/>
              <a:t>Exploratory Data Analysis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ZHVI by state/region (2021-2023)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99700" y="16923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Avg h</a:t>
            </a:r>
            <a:r>
              <a:rPr lang="en"/>
              <a:t>ousing price in DC wasn’t always increasing 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643,242 to 662,298 to 647,048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Virginia was always increasing.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293,828 to 319,719 to 328,925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Maryland is the same with housing going from 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400,198 to 426,621 and 434,221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325" y="476425"/>
            <a:ext cx="6123675" cy="402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Graph (DC)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13" y="1182150"/>
            <a:ext cx="62987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Line Graph (VA)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038" y="1194175"/>
            <a:ext cx="62319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Line Graph (MD)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875" y="1134025"/>
            <a:ext cx="61822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