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64" r:id="rId4"/>
    <p:sldId id="265" r:id="rId5"/>
    <p:sldId id="267" r:id="rId6"/>
    <p:sldId id="279" r:id="rId7"/>
    <p:sldId id="269" r:id="rId8"/>
    <p:sldId id="274" r:id="rId9"/>
    <p:sldId id="275" r:id="rId10"/>
    <p:sldId id="276" r:id="rId11"/>
    <p:sldId id="277" r:id="rId12"/>
    <p:sldId id="27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74D001-5D71-4C26-BF65-52C747D17FA5}" v="7" dt="2025-08-22T16:32:51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34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4595F-6137-4193-AABC-BB0BC61C7AAA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37083-04E4-486E-81D9-D294DC1BDA5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37083-04E4-486E-81D9-D294DC1BDA5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6499E6-A5D0-E122-1D90-F601D39AA2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BADD7A-1F48-259A-E2B8-390D73930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67A278-3CC7-55B7-18F1-A48E2200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F0A8-FCEE-4A6D-9FF0-12EA2DA41671}" type="datetimeFigureOut">
              <a:rPr lang="en-IN" smtClean="0"/>
              <a:pPr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3B0AEC-653D-62CD-E55B-2D0045523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F04AF7-FCED-B241-862A-4DC817BF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184E-6549-46B4-8DDB-3E525FA529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0397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FF8875-6C89-6E6F-DEDD-99F62A28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6A4A58C-6CC0-07DC-10F7-77561A5A2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971A3A-B118-705E-2EC2-DE5305D8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F0A8-FCEE-4A6D-9FF0-12EA2DA41671}" type="datetimeFigureOut">
              <a:rPr lang="en-IN" smtClean="0"/>
              <a:pPr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BF62078-7C48-FA84-4F35-207622C1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5BC454-45BF-C2CA-5AEE-8DAED89BC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184E-6549-46B4-8DDB-3E525FA529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677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A7A0CB1-F3A0-C8AF-3CD8-6C95A1EA0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3DA509B-9158-E3F4-812B-BF71D72FD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1A788FD-E047-3153-6788-3FEDC8BE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F0A8-FCEE-4A6D-9FF0-12EA2DA41671}" type="datetimeFigureOut">
              <a:rPr lang="en-IN" smtClean="0"/>
              <a:pPr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BD513C4-409E-CFA7-FC30-F1D4CC78A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D6F1EB-28C9-9EE3-5CBF-456223F1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184E-6549-46B4-8DDB-3E525FA529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8071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A490F0-1203-954A-BE0B-B6658A77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B91AF47-9FDE-CA7D-112E-A5A505495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C1E3B3-C11E-2F75-6D36-32059505E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F0A8-FCEE-4A6D-9FF0-12EA2DA41671}" type="datetimeFigureOut">
              <a:rPr lang="en-IN" smtClean="0"/>
              <a:pPr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B412A50-50CE-3F59-F389-84568D230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D0AEF0-5447-9A76-BB4B-344E3AA0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184E-6549-46B4-8DDB-3E525FA529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4633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8C6FEB-1801-4403-0B34-F1FE4CE3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FD5B2C-5419-2A56-FAF7-3B5441476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1BC872-5EEB-3AE2-16BD-4B5DC7E1B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F0A8-FCEE-4A6D-9FF0-12EA2DA41671}" type="datetimeFigureOut">
              <a:rPr lang="en-IN" smtClean="0"/>
              <a:pPr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732915-F15C-A37C-E574-83C7D89C4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61ED56-8BBC-22DF-B773-86BBB058D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184E-6549-46B4-8DDB-3E525FA529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0612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BC958A-F6AB-E5CD-4297-FD663FEE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811D1C-4934-0FCA-61AA-B3A11B3404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0AFB3AB-766E-6ECA-FDBF-827788CC5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C44144D-843C-CB50-2E16-59F165293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F0A8-FCEE-4A6D-9FF0-12EA2DA41671}" type="datetimeFigureOut">
              <a:rPr lang="en-IN" smtClean="0"/>
              <a:pPr/>
              <a:t>27-08-2025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F67B69A-BE12-8B8C-E269-AA68E450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161966A-9F67-7903-586C-D642CA5F1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184E-6549-46B4-8DDB-3E525FA529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7570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AACFE6-6F81-A53C-A9CE-18C10205A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B360F39-0363-446F-0D51-5CFC3331E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5532DC4-2E73-938C-3549-61475B3D3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33422E3-3859-819D-5974-956435F6D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DAF13AD-FF52-8C6C-BE99-53F784FEB4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6EB4325-2BE8-75DA-D743-BB46C6410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F0A8-FCEE-4A6D-9FF0-12EA2DA41671}" type="datetimeFigureOut">
              <a:rPr lang="en-IN" smtClean="0"/>
              <a:pPr/>
              <a:t>27-08-2025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8517D0CB-BA5D-4281-B88D-B8305396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9229ACD-65B0-D3E3-C457-18F6EF5C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184E-6549-46B4-8DDB-3E525FA529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0243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36DD15-DB4B-5DD3-625A-41F0BAE1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867F392-286C-2C5F-B25F-144036FC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F0A8-FCEE-4A6D-9FF0-12EA2DA41671}" type="datetimeFigureOut">
              <a:rPr lang="en-IN" smtClean="0"/>
              <a:pPr/>
              <a:t>27-08-2025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53CF0CE-5499-C759-3E77-FE669930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13B4EAE-DBD0-710D-1D43-D72D00891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184E-6549-46B4-8DDB-3E525FA529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49809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586BBF96-009E-6FBF-EA68-DC7F1F63E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F0A8-FCEE-4A6D-9FF0-12EA2DA41671}" type="datetimeFigureOut">
              <a:rPr lang="en-IN" smtClean="0"/>
              <a:pPr/>
              <a:t>27-08-2025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32D9148-8DA8-BA97-5311-BF86E59C2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8333360-80AE-290A-21FC-52917D44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184E-6549-46B4-8DDB-3E525FA529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8520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263C1C-AA79-7D25-6F09-1E190E193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8EFA7B-2111-1458-D021-1031B0F97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BD90396-E7D5-B842-0E1E-C6117FEF0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35B226-011F-20A4-F8C8-A0896B7C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F0A8-FCEE-4A6D-9FF0-12EA2DA41671}" type="datetimeFigureOut">
              <a:rPr lang="en-IN" smtClean="0"/>
              <a:pPr/>
              <a:t>27-08-2025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56C7FFE-D6A1-C01D-22D2-B1E58182A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EEDE4D5-3ADE-4677-727D-76273BB6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184E-6549-46B4-8DDB-3E525FA529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4860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A91AC5-3DFC-6D02-431C-5617B2D65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04EBC61-A9A1-486A-4A72-BDA1EC223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0F2144B-A747-7D1A-7E09-D70FFB009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3D46DD3-4C69-3518-8B12-D195379F7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1F0A8-FCEE-4A6D-9FF0-12EA2DA41671}" type="datetimeFigureOut">
              <a:rPr lang="en-IN" smtClean="0"/>
              <a:pPr/>
              <a:t>27-08-2025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36937B-8E24-E36F-72C4-7FF83C38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57647E3-B0CF-450F-603B-93C15FA4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6184E-6549-46B4-8DDB-3E525FA529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6159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C2E75F7-6DEC-AC7F-9327-0EBED7B0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47E7025-C252-0E51-0110-5D4BF5A46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DB2FEB9-4BDE-1AD7-9BA2-64DE0DBE1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01F0A8-FCEE-4A6D-9FF0-12EA2DA41671}" type="datetimeFigureOut">
              <a:rPr lang="en-IN" smtClean="0"/>
              <a:pPr/>
              <a:t>27-08-2025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853238D-1131-2143-9E75-643D13538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949AA9-4F34-BF7C-D1A8-BADF7317B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36184E-6549-46B4-8DDB-3E525FA529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483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ky with white clouds&#10;&#10;AI-generated content may be incorrect.">
            <a:extLst>
              <a:ext uri="{FF2B5EF4-FFF2-40B4-BE49-F238E27FC236}">
                <a16:creationId xmlns:a16="http://schemas.microsoft.com/office/drawing/2014/main" xmlns="" id="{BC3BAD58-D086-667F-9CB2-4DA87D176C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E03755D-D847-60A8-0C71-3CBF9302397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083" y="108655"/>
            <a:ext cx="755970" cy="792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86CB8CB-F056-26B4-74D4-8899BC3493A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0722" y="108655"/>
            <a:ext cx="3170195" cy="61574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331911F8-1F6C-AEC7-4C84-0DBA97C45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84182996"/>
              </p:ext>
            </p:extLst>
          </p:nvPr>
        </p:nvGraphicFramePr>
        <p:xfrm>
          <a:off x="2975344" y="901204"/>
          <a:ext cx="6241312" cy="736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1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36994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JAVA + DBMS + DS</a:t>
                      </a:r>
                      <a:endParaRPr lang="en-IN" sz="4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8B072AB2-A3E8-E5FE-281C-39EA574C7E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56215457"/>
              </p:ext>
            </p:extLst>
          </p:nvPr>
        </p:nvGraphicFramePr>
        <p:xfrm>
          <a:off x="3489511" y="1638198"/>
          <a:ext cx="5212977" cy="736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129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3699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IN" sz="3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ook Rental System</a:t>
                      </a:r>
                      <a:endParaRPr lang="en-IN" sz="4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FA40B912-5FC7-9279-D91E-E4D326608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87580540"/>
              </p:ext>
            </p:extLst>
          </p:nvPr>
        </p:nvGraphicFramePr>
        <p:xfrm>
          <a:off x="1299794" y="2961089"/>
          <a:ext cx="437943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94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 1 : Name: Dhyan Patel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rtl="0" fontAlgn="base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Roll no:148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rtl="0" fontAlgn="base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Enrollment No: 24002170110120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rtl="0" fontAlgn="base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Batch: D6 Branch: CE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10B76D86-C57D-ABD2-081B-95C3F8CAA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61121664"/>
              </p:ext>
            </p:extLst>
          </p:nvPr>
        </p:nvGraphicFramePr>
        <p:xfrm>
          <a:off x="6512774" y="2961089"/>
          <a:ext cx="437943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94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 2 : Name: Sahil Patel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rtl="0" fontAlgn="base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Roll no:151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rtl="0" fontAlgn="base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Enrollment No: 24002170110136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rtl="0" fontAlgn="base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Batch: D6 Branch: CE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2B48EF67-4DCB-1728-E53E-7F512C241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26614678"/>
              </p:ext>
            </p:extLst>
          </p:nvPr>
        </p:nvGraphicFramePr>
        <p:xfrm>
          <a:off x="3906282" y="4735706"/>
          <a:ext cx="4379434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794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base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Student 3 : Name: Ved Patel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rtl="0" fontAlgn="base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Roll no:155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rtl="0" fontAlgn="base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Enrollment No: 24002170110143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rtl="0" fontAlgn="base"/>
                      <a:r>
                        <a:rPr lang="en-US" sz="1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Batch: D6 Branch: CE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6848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4289401-E951-7D42-4527-8E0D12004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ky with white clouds&#10;&#10;AI-generated content may be incorrect.">
            <a:extLst>
              <a:ext uri="{FF2B5EF4-FFF2-40B4-BE49-F238E27FC236}">
                <a16:creationId xmlns:a16="http://schemas.microsoft.com/office/drawing/2014/main" xmlns="" id="{3512B880-0820-25C2-BBB4-8BF566061D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0532BE3-D71D-8E83-5905-7E78A0A48F3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083" y="108655"/>
            <a:ext cx="755970" cy="792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37B5F04-806C-18D8-AD57-29C872663246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0722" y="108655"/>
            <a:ext cx="3170195" cy="615749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20D0D245-106E-9684-F099-AB744C9C3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01851641"/>
              </p:ext>
            </p:extLst>
          </p:nvPr>
        </p:nvGraphicFramePr>
        <p:xfrm>
          <a:off x="2793442" y="904958"/>
          <a:ext cx="6451041" cy="736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0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3699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Advantages &amp; Limitations</a:t>
                      </a:r>
                      <a:endParaRPr lang="en-IN" sz="3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F61C5932-3F0E-3B1D-C0BD-908BD04B9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06653704"/>
              </p:ext>
            </p:extLst>
          </p:nvPr>
        </p:nvGraphicFramePr>
        <p:xfrm>
          <a:off x="1392060" y="2090057"/>
          <a:ext cx="434554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5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64747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</a:p>
                    <a:p>
                      <a:pPr marL="342900" indent="-342900" algn="ctr">
                        <a:buFont typeface="Wingdings" panose="05000000000000000000" pitchFamily="2" charset="2"/>
                        <a:buChar char="§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Faster searching with DS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Secure data storage in MySQL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Reduces manual work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 to use interface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Online payment integration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D7862F26-5070-1A37-15C4-0AC09732C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72178403"/>
              </p:ext>
            </p:extLst>
          </p:nvPr>
        </p:nvGraphicFramePr>
        <p:xfrm>
          <a:off x="6454392" y="2090056"/>
          <a:ext cx="4345548" cy="3566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5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6616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  <a:p>
                      <a:pPr marL="342900" indent="-342900" algn="ctr">
                        <a:buFont typeface="Wingdings" panose="05000000000000000000" pitchFamily="2" charset="2"/>
                        <a:buChar char="§"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internet &amp; system setup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to desktop (no mobile app yet)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user interface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 scalability challenges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Needs training for new users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17975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EA95B8B-D94B-F316-C0FE-8B64CF2FA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ky with white clouds&#10;&#10;AI-generated content may be incorrect.">
            <a:extLst>
              <a:ext uri="{FF2B5EF4-FFF2-40B4-BE49-F238E27FC236}">
                <a16:creationId xmlns:a16="http://schemas.microsoft.com/office/drawing/2014/main" xmlns="" id="{34EFCCEF-6C33-6D97-69BD-A4400A0039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0105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9561330-9488-5B87-E37F-EA42A94E5B5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083" y="108655"/>
            <a:ext cx="755970" cy="792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D70838E-F74C-176B-4167-73A72A791C93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0722" y="108655"/>
            <a:ext cx="3170195" cy="615749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52EB402B-25BB-4824-A1F0-D74A14F08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33530030"/>
              </p:ext>
            </p:extLst>
          </p:nvPr>
        </p:nvGraphicFramePr>
        <p:xfrm>
          <a:off x="3925555" y="904958"/>
          <a:ext cx="4340887" cy="736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08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3699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Future Scope</a:t>
                      </a:r>
                      <a:endParaRPr lang="en-IN" sz="3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D276243E-7A33-85F4-BEBE-4BB424286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45638406"/>
              </p:ext>
            </p:extLst>
          </p:nvPr>
        </p:nvGraphicFramePr>
        <p:xfrm>
          <a:off x="1785256" y="2249826"/>
          <a:ext cx="3751386" cy="2692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3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92958">
                <a:tc>
                  <a:txBody>
                    <a:bodyPr/>
                    <a:lstStyle/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 App Support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AI-based Recommendations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Multi-branch Library Support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Database Scalability</a:t>
                      </a:r>
                    </a:p>
                    <a:p>
                      <a:pPr marL="285750" indent="-285750">
                        <a:buFont typeface="Wingdings" pitchFamily="2" charset="2"/>
                        <a:buChar char="§"/>
                      </a:pP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2050" name="Picture 2" descr="206 Futuristic Library Digital Bookshelves Technology Stock Photos - Free &amp;  Royalty-Free Stock Photos from Dreamstime">
            <a:extLst>
              <a:ext uri="{FF2B5EF4-FFF2-40B4-BE49-F238E27FC236}">
                <a16:creationId xmlns:a16="http://schemas.microsoft.com/office/drawing/2014/main" xmlns="" id="{A49B561D-619D-FA84-A966-D2D605913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55358" y="2249826"/>
            <a:ext cx="3751386" cy="270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1802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34F8F92-0A7A-4C3D-A28C-E9452EC31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ky with white clouds&#10;&#10;AI-generated content may be incorrect.">
            <a:extLst>
              <a:ext uri="{FF2B5EF4-FFF2-40B4-BE49-F238E27FC236}">
                <a16:creationId xmlns:a16="http://schemas.microsoft.com/office/drawing/2014/main" xmlns="" id="{8D62B690-11A8-EF38-382B-72B414E5D2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1FE4F6F-EFFF-2878-402B-EE99CACA54A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083" y="108655"/>
            <a:ext cx="755970" cy="792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4B87F0D-DDA8-B7FE-2761-F2CE01771E1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0722" y="108655"/>
            <a:ext cx="3170195" cy="615749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11908E63-4633-96BC-1207-20BBA2179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78674016"/>
              </p:ext>
            </p:extLst>
          </p:nvPr>
        </p:nvGraphicFramePr>
        <p:xfrm>
          <a:off x="3925555" y="904958"/>
          <a:ext cx="4340887" cy="736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08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3699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Conclusion</a:t>
                      </a:r>
                      <a:endParaRPr lang="en-IN" sz="3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EDE5544B-1FB9-DEB2-294B-0E34B5FB8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68894231"/>
              </p:ext>
            </p:extLst>
          </p:nvPr>
        </p:nvGraphicFramePr>
        <p:xfrm>
          <a:off x="1785256" y="2451798"/>
          <a:ext cx="8621486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148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73952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Successfully developed Book Rental System using Java, DBMS and DS.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is efficient, secure and user-friendly.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Ensures automation of book renting and returning process.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Maintains a centralized database for easy management.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be further extended with online payment and mobile app.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4541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B02F8E1-51F4-7F92-2985-80000E922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ky with white clouds&#10;&#10;AI-generated content may be incorrect.">
            <a:extLst>
              <a:ext uri="{FF2B5EF4-FFF2-40B4-BE49-F238E27FC236}">
                <a16:creationId xmlns:a16="http://schemas.microsoft.com/office/drawing/2014/main" xmlns="" id="{54BE9837-8261-3381-1BDF-4FEDB80016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A7CFA98-5D24-7FDD-2036-CFB87D9C0D4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083" y="108655"/>
            <a:ext cx="755970" cy="792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344E559-419A-C891-0717-0E98AB2D905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0722" y="108655"/>
            <a:ext cx="3170195" cy="615749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A1DA01C3-C472-946F-DDEC-14C733E1E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50820252"/>
              </p:ext>
            </p:extLst>
          </p:nvPr>
        </p:nvGraphicFramePr>
        <p:xfrm>
          <a:off x="3405976" y="3014331"/>
          <a:ext cx="5380048" cy="829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00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829338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THANK YOU!</a:t>
                      </a:r>
                      <a:endParaRPr lang="en-IN" sz="4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8551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8AE2DDA-2BA3-B478-9283-24837B9A5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ky with white clouds&#10;&#10;AI-generated content may be incorrect.">
            <a:extLst>
              <a:ext uri="{FF2B5EF4-FFF2-40B4-BE49-F238E27FC236}">
                <a16:creationId xmlns:a16="http://schemas.microsoft.com/office/drawing/2014/main" xmlns="" id="{D6AE0641-B1CA-ECF9-D8A8-E6FE4DBC49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383FEAC-DBA8-6942-846D-F81FF91A950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083" y="108655"/>
            <a:ext cx="755970" cy="792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1C4305E-0465-355D-6225-1D3A4275459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0722" y="108655"/>
            <a:ext cx="3170195" cy="615749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AB600C7B-0CBF-B7C4-B377-3A3CABDA2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26109598"/>
              </p:ext>
            </p:extLst>
          </p:nvPr>
        </p:nvGraphicFramePr>
        <p:xfrm>
          <a:off x="4402852" y="901204"/>
          <a:ext cx="3386295" cy="736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2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36994">
                <a:tc>
                  <a:txBody>
                    <a:bodyPr/>
                    <a:lstStyle/>
                    <a:p>
                      <a:pPr algn="ctr"/>
                      <a:r>
                        <a:rPr lang="en-IN" sz="3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Introduction</a:t>
                      </a:r>
                      <a:endParaRPr lang="en-IN" sz="3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FB4A0F93-AE5A-3BD3-6B7D-E98FB1B2B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69300536"/>
              </p:ext>
            </p:extLst>
          </p:nvPr>
        </p:nvGraphicFramePr>
        <p:xfrm>
          <a:off x="1785256" y="3486778"/>
          <a:ext cx="3771482" cy="2190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4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90541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Helps users to rent books easily without manual paperwork.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Stores all records in a centralized database (MySQL).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secure and accurate tracking of transactions.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E7539067-B1C9-E754-1DBF-85AC28107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95463931"/>
              </p:ext>
            </p:extLst>
          </p:nvPr>
        </p:nvGraphicFramePr>
        <p:xfrm>
          <a:off x="1785256" y="1887038"/>
          <a:ext cx="8621488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148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 fontAlgn="base"/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 Rental System is a software application developed using Java, DBMS and Data Structures.</a:t>
                      </a:r>
                      <a:b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provides an efficient way to manage the process of renting and returning books.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D170F829-CA1A-990A-6D29-AE0412CAF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37528390"/>
              </p:ext>
            </p:extLst>
          </p:nvPr>
        </p:nvGraphicFramePr>
        <p:xfrm>
          <a:off x="6635262" y="3486778"/>
          <a:ext cx="3771482" cy="21905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4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19054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Data Structures (like queues &amp; searching algorithms) for fast and efficient book management.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Reduces manual errors and saves time.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US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437178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9BA2067-6F3B-760D-029F-F8A4A3368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ky with white clouds&#10;&#10;AI-generated content may be incorrect.">
            <a:extLst>
              <a:ext uri="{FF2B5EF4-FFF2-40B4-BE49-F238E27FC236}">
                <a16:creationId xmlns:a16="http://schemas.microsoft.com/office/drawing/2014/main" xmlns="" id="{8AA84C3A-9734-82D2-66FE-75B461D763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BA7626E-D750-F2C6-0EC0-1F409031174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083" y="108655"/>
            <a:ext cx="755970" cy="792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FEBACE4-27A6-B2FB-C0C4-4E1EB81E977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0722" y="108655"/>
            <a:ext cx="3170195" cy="615749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BFE6FFDA-7153-18EF-46C3-21B0031A7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62001626"/>
              </p:ext>
            </p:extLst>
          </p:nvPr>
        </p:nvGraphicFramePr>
        <p:xfrm>
          <a:off x="4402852" y="901204"/>
          <a:ext cx="3386295" cy="736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29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36994">
                <a:tc>
                  <a:txBody>
                    <a:bodyPr/>
                    <a:lstStyle/>
                    <a:p>
                      <a:pPr algn="ctr"/>
                      <a:r>
                        <a:rPr lang="en-IN" sz="3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Technology</a:t>
                      </a:r>
                      <a:endParaRPr lang="en-IN" sz="3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1753E670-7D98-D22F-ED07-3322CF039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37086255"/>
              </p:ext>
            </p:extLst>
          </p:nvPr>
        </p:nvGraphicFramePr>
        <p:xfrm>
          <a:off x="1016556" y="2933598"/>
          <a:ext cx="3002785" cy="2576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27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7601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Core Java for logic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JDBC for DB connection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 (Searching, Sorting, Queue/Stack)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A8591727-2671-2189-DB21-7DA9390D17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84498594"/>
              </p:ext>
            </p:extLst>
          </p:nvPr>
        </p:nvGraphicFramePr>
        <p:xfrm>
          <a:off x="4594606" y="2928834"/>
          <a:ext cx="3002785" cy="2576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27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7601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 storage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&amp; book records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 GUI management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0D5BAA51-20A0-E526-E5FC-0D39E20CB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36271306"/>
              </p:ext>
            </p:extLst>
          </p:nvPr>
        </p:nvGraphicFramePr>
        <p:xfrm>
          <a:off x="8172655" y="2933598"/>
          <a:ext cx="3002785" cy="2576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27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7601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IntelliJ IDEA (Java + DS)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IN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phpMyAdmin (MySQL)</a:t>
                      </a:r>
                    </a:p>
                    <a:p>
                      <a:pPr marL="285750" indent="-285750" algn="ctr">
                        <a:buFont typeface="Wingdings" panose="05000000000000000000" pitchFamily="2" charset="2"/>
                        <a:buChar char="§"/>
                      </a:pPr>
                      <a:endParaRPr lang="en-IN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0ABF8EB5-5501-3382-D628-C0F887406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2938422"/>
              </p:ext>
            </p:extLst>
          </p:nvPr>
        </p:nvGraphicFramePr>
        <p:xfrm>
          <a:off x="1293725" y="2288754"/>
          <a:ext cx="2448449" cy="593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4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9312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</a:t>
                      </a:r>
                      <a:endParaRPr lang="en-IN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xmlns="" id="{FEB1E6E3-EC4A-7635-C29B-4B5A0B43E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85094769"/>
              </p:ext>
            </p:extLst>
          </p:nvPr>
        </p:nvGraphicFramePr>
        <p:xfrm>
          <a:off x="4871774" y="2288754"/>
          <a:ext cx="2448449" cy="593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4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9312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MySQL</a:t>
                      </a:r>
                      <a:endParaRPr lang="en-IN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3C42580C-558E-76C9-EDBA-13B5E41E1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14772004"/>
              </p:ext>
            </p:extLst>
          </p:nvPr>
        </p:nvGraphicFramePr>
        <p:xfrm>
          <a:off x="8449822" y="2288754"/>
          <a:ext cx="2448449" cy="593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4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9312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&amp; IDE</a:t>
                      </a:r>
                      <a:endParaRPr lang="en-IN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196320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713C097-D098-8903-02AE-B6A40CA28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ky with white clouds&#10;&#10;AI-generated content may be incorrect.">
            <a:extLst>
              <a:ext uri="{FF2B5EF4-FFF2-40B4-BE49-F238E27FC236}">
                <a16:creationId xmlns:a16="http://schemas.microsoft.com/office/drawing/2014/main" xmlns="" id="{BF1C30C5-8CBB-F4E1-4ECD-915417BDDC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4C37A0E-8D78-E900-D598-26427D1E7B0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083" y="108655"/>
            <a:ext cx="755970" cy="792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B187658-0F88-A251-1A31-8B2CD8C5753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0722" y="108655"/>
            <a:ext cx="3170195" cy="615749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DD603065-47E8-F8C7-F156-4B656C53A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19646468"/>
              </p:ext>
            </p:extLst>
          </p:nvPr>
        </p:nvGraphicFramePr>
        <p:xfrm>
          <a:off x="3436536" y="901204"/>
          <a:ext cx="4863402" cy="736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34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3699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IN" sz="3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ystem </a:t>
                      </a:r>
                      <a:r>
                        <a:rPr lang="en-IN" sz="3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Architecture</a:t>
                      </a:r>
                      <a:endParaRPr lang="en-IN" sz="3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xmlns="" id="{7CE30278-7667-3083-8243-90AAE817F157}"/>
              </a:ext>
            </a:extLst>
          </p:cNvPr>
          <p:cNvSpPr/>
          <p:nvPr/>
        </p:nvSpPr>
        <p:spPr>
          <a:xfrm>
            <a:off x="4019341" y="3560399"/>
            <a:ext cx="575264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xmlns="" id="{12DB9916-E37C-7201-A153-8C62687F0471}"/>
              </a:ext>
            </a:extLst>
          </p:cNvPr>
          <p:cNvSpPr/>
          <p:nvPr/>
        </p:nvSpPr>
        <p:spPr>
          <a:xfrm>
            <a:off x="7597390" y="3560399"/>
            <a:ext cx="575264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xmlns="" id="{B762699C-FAD9-D06C-26AB-B568470D8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29751551"/>
              </p:ext>
            </p:extLst>
          </p:nvPr>
        </p:nvGraphicFramePr>
        <p:xfrm>
          <a:off x="1124157" y="1939072"/>
          <a:ext cx="3002785" cy="2523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27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3048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US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xmlns="" id="{6CA345B8-A6F3-547F-F042-5C3F03B7D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62753599"/>
              </p:ext>
            </p:extLst>
          </p:nvPr>
        </p:nvGraphicFramePr>
        <p:xfrm>
          <a:off x="1293723" y="1983954"/>
          <a:ext cx="2448449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4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9312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Presentation Layer</a:t>
                      </a:r>
                      <a:endParaRPr lang="en-IN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8A5FBD68-FFF8-EA56-D027-64126C0DE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793618811"/>
              </p:ext>
            </p:extLst>
          </p:nvPr>
        </p:nvGraphicFramePr>
        <p:xfrm>
          <a:off x="1117039" y="3274591"/>
          <a:ext cx="300278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27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056249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(Java UI)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interacts with system (Login, Rent, Return, Search).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xmlns="" id="{A51D63D6-142A-8B8A-D3BC-17E01F41B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1545976"/>
              </p:ext>
            </p:extLst>
          </p:nvPr>
        </p:nvGraphicFramePr>
        <p:xfrm>
          <a:off x="4594604" y="1934643"/>
          <a:ext cx="3002785" cy="2523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27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3048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US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xmlns="" id="{BC015195-64A5-768B-C866-D55CD032F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271946373"/>
              </p:ext>
            </p:extLst>
          </p:nvPr>
        </p:nvGraphicFramePr>
        <p:xfrm>
          <a:off x="4871773" y="1983954"/>
          <a:ext cx="2448449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4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9312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 Layer</a:t>
                      </a:r>
                      <a:endParaRPr lang="en-IN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F9C5CB8C-B682-0B95-B708-7EAFE8D9E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05765931"/>
              </p:ext>
            </p:extLst>
          </p:nvPr>
        </p:nvGraphicFramePr>
        <p:xfrm>
          <a:off x="4594606" y="3274591"/>
          <a:ext cx="300278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27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056250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(Java + DS + JDBC)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Handles logic, applies searching/sorting, connects DB.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08732D06-9368-5628-1832-3B51ECC8B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25887643"/>
              </p:ext>
            </p:extLst>
          </p:nvPr>
        </p:nvGraphicFramePr>
        <p:xfrm>
          <a:off x="8158418" y="1940263"/>
          <a:ext cx="3002785" cy="2523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27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523048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en-US" b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xmlns="" id="{52DF04A0-734F-B1B6-EA4A-771D78BA5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83682028"/>
              </p:ext>
            </p:extLst>
          </p:nvPr>
        </p:nvGraphicFramePr>
        <p:xfrm>
          <a:off x="8449822" y="1983954"/>
          <a:ext cx="2448449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4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93127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 Layer</a:t>
                      </a:r>
                      <a:endParaRPr lang="en-IN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D1F499A8-23DE-D3A1-FB56-41712FC39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27119634"/>
              </p:ext>
            </p:extLst>
          </p:nvPr>
        </p:nvGraphicFramePr>
        <p:xfrm>
          <a:off x="8172655" y="3274591"/>
          <a:ext cx="300278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278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(MySQL + phpMyAdmin)</a:t>
                      </a:r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Stores users, books, transactions.</a:t>
                      </a:r>
                      <a:endParaRPr lang="en-IN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788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25D9E70-4761-3D9F-F92E-7A3E7FCE1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ky with white clouds&#10;&#10;AI-generated content may be incorrect.">
            <a:extLst>
              <a:ext uri="{FF2B5EF4-FFF2-40B4-BE49-F238E27FC236}">
                <a16:creationId xmlns:a16="http://schemas.microsoft.com/office/drawing/2014/main" xmlns="" id="{B38B73A6-6F50-999A-500A-A64CAE1773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A9F8917-F409-5C20-6237-A5543541CA09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083" y="108655"/>
            <a:ext cx="755970" cy="792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1D91DB4-4F2E-3291-EC86-1718C5F2F787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00722" y="108655"/>
            <a:ext cx="3170195" cy="615749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338932CA-FB8B-CF22-1AEE-F750276CA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66882994"/>
              </p:ext>
            </p:extLst>
          </p:nvPr>
        </p:nvGraphicFramePr>
        <p:xfrm>
          <a:off x="3969017" y="108655"/>
          <a:ext cx="4340887" cy="736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08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36994">
                <a:tc>
                  <a:txBody>
                    <a:bodyPr/>
                    <a:lstStyle/>
                    <a:p>
                      <a:pPr algn="ctr"/>
                      <a:r>
                        <a:rPr lang="en-IN" sz="3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 Diagram</a:t>
                      </a:r>
                      <a:endParaRPr lang="en-IN" sz="3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6F20E651-B804-5E1A-4A68-4B8A2360F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90894598"/>
              </p:ext>
            </p:extLst>
          </p:nvPr>
        </p:nvGraphicFramePr>
        <p:xfrm>
          <a:off x="545961" y="982174"/>
          <a:ext cx="11260851" cy="5478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608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47891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10249" name="AutoShape 9" descr="data:image/png;base64,iVBORw0KGgoAAAANSUhEUgAAE0AAAA9YCAYAAACEsCMLAAEPT3RFWHRteGZpbGUAJTNDbXhHcmFwaE1vZGVsJTIwZHglM0QlMjIxODk1JTIyJTIwZHklM0QlMjIxMTk2JTIyJTIwZ3JpZCUzRCUyMjElMjIlMjBncmlkU2l6ZSUzRCUyMjEwJTIyJTIwZ3VpZGVzJTNEJTIyMSUyMiUyMHRvb2x0aXBzJTNEJTIyMSUyMiUyMGNvbm5lY3QlM0QlMjIxJTIyJTIwYXJyb3dzJTNEJTIyMSUyMiUyMGZvbGQlM0QlMjIxJTIyJTIwcGFnZSUzRCUyMjElMjIlMjBwYWdlU2NhbGUlM0QlMjIxJTIyJTIwcGFnZVdpZHRoJTNEJTIyMTY1NCUyMiUyMHBhZ2VIZWlnaHQlM0QlMjIxMTY5JTIyJTIwbWF0aCUzRCUyMjAlMjIlMjBzaGFkb3clM0QlMjIwJTIyJTNFJTNDcm9vdCUzRSUzQ214Q2VsbCUyMGlkJTNEJTIyMCUyMiUyRiUzRSUzQ214Q2VsbCUyMGlkJTNEJTIyMSUyMiUyMHBhcmVudCUzRCUyMjAlMjIlMkYlM0UlM0NteENlbGwlMjBpZCUzRCUyMk1YWkg0SEwtYk9ucEhtNTNNWnNuLTElMjIlMjB2YWx1ZSUzRCUyMmFkbWluaXN0cmF0b3IlMjIlMjBzdHlsZSUzRCUyMnNoYXBlJTNEdGFibGUlM0JzdGFydFNpemUlM0QyNSUzQmNvbnRhaW5lciUzRDElM0Jjb2xsYXBzaWJsZSUzRDAlM0JjaGlsZExheW91dCUzRHRhYmxlTGF5b3V0JTNCZml4ZWRSb3dzJTNEMSUzQnJvd0xpbmVzJTNEMSUzQmZvbnRTdHlsZSUzRDElM0JhbGlnbiUzRGNlbnRlciUzQnJlc2l6ZUxhc3QlM0QxJTNCZm9udFNpemUlM0QxNyUzQiUyMiUyMHBhcmVudCUzRCUyMjElMjIlMjB2ZXJ0ZXglM0QlMjIxJTIyJTNFJTNDbXhHZW9tZXRyeSUyMHglM0QlMjI1NDklMjIlMjB5JTNEJTIyMjAlMjIlMjB3aWR0aCUzRCUyMjMxMSUyMiUyMGhlaWdodCUzRCUyMjIxNCUyMiUyMGFzJTNEJTIyZ2VvbWV0cnklMjIlMkYlM0UlM0MlMkZteENlbGwlM0UlM0NteENlbGwlMjBpZCUzRCUyMk1YWkg0SEwtYk9ucEhtNTNNWnNuLTIlMjIlMjBzdHlsZSUzRCUyMnNoYXBlJTNEdGFibGVSb3clM0Job3Jpem9udGFsJTNEMCUzQnN0YXJ0U2l6ZSUzRDAlM0Jzd2ltbGFuZUhlYWQlM0QwJTNCc3dpbWxhbmVCb2R5JTNEMCUzQmZpbGxDb2xvciUzRG5vbmUlM0Jjb2xsYXBzaWJsZSUzRDAlM0Jkcm9wVGFyZ2V0JTNEMCUzQnBvaW50cyUzRCU1QiU1QjAlMkMwLjUlNUQlMkMlNUIxJTJDMC41JTVEJTVEJTNCcG9ydENvbnN0cmFpbnQlM0RlYXN0d2VzdCUzQnRvcCUzRDAlM0JsZWZ0JTNEMCUzQnJpZ2h0JTNEMCUzQmJvdHRvbSUzRDAlM0Jmb250U3R5bGUlM0QxJTNCZm9udFNpemUlM0QxNyUzQiUyMiUyMHBhcmVudCUzRCUyMk1YWkg0SEwtYk9ucEhtNTNNWnNuLTElMjIlMjB2ZXJ0ZXglM0QlMjIxJTIyJTNFJTNDbXhHZW9tZXRyeSUyMHklM0QlMjIyNSUyMiUyMHdpZHRoJTNEJTIyMzExJTIyJTIwaGVpZ2h0JTNEJTIyNDclMjIlMjBhcyUzRCUyMmdlb21ldHJ5JTIyJTJGJTNFJTNDJTJGbXhDZWxsJTNFJTNDbXhDZWxsJTIwaWQlM0QlMjJNWFpINEhMLWJPbnBIbTUzTVpzbi0zJTIyJTIwdmFsdWUlM0QlMjJJTlQ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BhcmVudCUzRCUyMk1YWkg0SEwtYk9ucEhtNTNNWnNuLTIlMjIlMjB2ZXJ0ZXglM0QlMjIxJTIyJTNFJTNDbXhHZW9tZXRyeSUyMHdpZHRoJTNEJTIyNTElMjIlMjBoZWlnaHQlM0QlMjI0NyUyMiUyMGFzJTNEJTIyZ2VvbWV0cnklMjIlM0UlM0NteFJlY3RhbmdsZSUyMHdpZHRoJTNEJTIyNTElMjIlMjBoZWlnaHQlM0QlMjI0NyUyMiUyMGFzJTNEJTIyYWx0ZXJuYXRlQm91bmRzJTIyJTJGJTNFJTNDJTJGbXhHZW9tZXRyeSUzRSUzQyUyRm14Q2VsbCUzRSUzQ214Q2VsbCUyMGlkJTNEJTIyTVhaSDRITC1iT25wSG01M01ac24tNCUyMiUyMHZhbHVlJTNEJTIyYWRtaW5pc3RyYXRvcl9pZC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cGFyZW50JTNEJTIyTVhaSDRITC1iT25wSG01M01ac24tMiUyMiUyMHZlcnRleCUzRCUyMjElMjIlM0UlM0NteEdlb21ldHJ5JTIweCUzRCUyMjUxJTIyJTIwd2lkdGglM0QlMjIyMzElMjIlMjBoZWlnaHQlM0QlMjI0NyUyMiUyMGFzJTNEJTIyZ2VvbWV0cnklMjIlM0UlM0NteFJlY3RhbmdsZSUyMHdpZHRoJTNEJTIyMjMxJTIyJTIwaGVpZ2h0JTNEJTIyNDclMjIlMjBhcyUzRCUyMmFsdGVybmF0ZUJvdW5kcyUyMiUyRiUzRSUzQyUyRm14R2VvbWV0cnklM0UlM0MlMkZteENlbGwlM0UlM0NteENlbGwlMjBpZCUzRCUyMk1YWkg0SEwtYk9ucEhtNTNNWnNuLTUlMjIlMjB2YWx1ZSUzRCUyMlBL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wYXJlbnQlM0QlMjJNWFpINEhMLWJPbnBIbTUzTVpzbi0yJTIyJTIwdmVydGV4JTNEJTIyMSUyMiUzRSUzQ214R2VvbWV0cnklMjB4JTNEJTIyMjgyJTIyJTIwd2lkdGglM0QlMjIyOSUyMiUyMGhlaWdodCUzRCUyMjQ3JTIyJTIwYXMlM0QlMjJnZW9tZXRyeSUyMiUzRSUzQ214UmVjdGFuZ2xlJTIwd2lkdGglM0QlMjIyOSUyMiUyMGhlaWdodCUzRCUyMjQ3JTIyJTIwYXMlM0QlMjJhbHRlcm5hdGVCb3VuZHMlMjIlMkYlM0UlM0MlMkZteEdlb21ldHJ5JTNFJTNDJTJGbXhDZWxsJTNFJTNDbXhDZWxsJTIwaWQlM0QlMjJNWFpINEhMLWJPbnBIbTUzTVpzbi02JTIyJTIwc3R5bGUlM0QlMjJzaGFwZSUzRHRhYmxlUm93JTNCaG9yaXpvbnRhbCUzRDAlM0JzdGFydFNpemUlM0QwJTNCc3dpbWxhbmVIZWFkJTNEMCUzQnN3aW1sYW5lQm9keSUzRDAlM0JmaWxsQ29sb3IlM0Rub25lJTNCY29sbGFwc2libGUlM0QwJTNCZHJvcFRhcmdldCUzRDAlM0Jwb2ludHMlM0QlNUIlNUIwJTJDMC41JTVEJTJDJTVCMSUyQzAuNSU1RCU1RCUzQnBvcnRDb25zdHJhaW50JTNEZWFzdHdlc3QlM0J0b3AlM0QwJTNCbGVmdCUzRDAlM0JyaWdodCUzRDAlM0Jib3R0b20lM0QwJTNCZm9udFN0eWxlJTNEMSUzQmZvbnRTaXplJTNEMTclM0IlMjIlMjBwYXJlbnQlM0QlMjJNWFpINEhMLWJPbnBIbTUzTVpzbi0xJTIyJTIwdmVydGV4JTNEJTIyMSUyMiUzRSUzQ214R2VvbWV0cnklMjB5JTNEJTIyNzIlMjIlMjB3aWR0aCUzRCUyMjMxMSUyMiUyMGhlaWdodCUzRCUyMjQ3JTIyJTIwYXMlM0QlMjJnZW9tZXRyeSUyMiUyRiUzRSUzQyUyRm14Q2VsbCUzRSUzQ214Q2VsbCUyMGlkJTNEJTIyTVhaSDRITC1iT25wSG01M01ac24tNyUyMiUyMHZhbHVlJTNEJTIyVkFSQ0hBUi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cGFyZW50JTNEJTIyTVhaSDRITC1iT25wSG01M01ac24tNiUyMiUyMHZlcnRleCUzRCUyMjElMjIlM0UlM0NteEdlb21ldHJ5JTIwd2lkdGglM0QlMjI1MSUyMiUyMGhlaWdodCUzRCUyMjQ3JTIyJTIwYXMlM0QlMjJnZW9tZXRyeSUyMiUzRSUzQ214UmVjdGFuZ2xlJTIwd2lkdGglM0QlMjI1MSUyMiUyMGhlaWdodCUzRCUyMjQ3JTIyJTIwYXMlM0QlMjJhbHRlcm5hdGVCb3VuZHMlMjIlMkYlM0UlM0MlMkZteEdlb21ldHJ5JTNFJTNDJTJGbXhDZWxsJTNFJTNDbXhDZWxsJTIwaWQlM0QlMjJNWFpINEhMLWJPbnBIbTUzTVpzbi04JTIyJTIwdmFsdWUlM0QlMjJhZG1pbmlzdHJhdG9yX25hbWU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BhcmVudCUzRCUyMk1YWkg0SEwtYk9ucEhtNTNNWnNuLTYlMjIlMjB2ZXJ0ZXglM0QlMjIxJTIyJTNFJTNDbXhHZW9tZXRyeSUyMHglM0QlMjI1MSUyMiUyMHdpZHRoJTNEJTIyMjMxJTIyJTIwaGVpZ2h0JTNEJTIyNDclMjIlMjBhcyUzRCUyMmdlb21ldHJ5JTIyJTNFJTNDbXhSZWN0YW5nbGUlMjB3aWR0aCUzRCUyMjIzMSUyMiUyMGhlaWdodCUzRCUyMjQ3JTIyJTIwYXMlM0QlMjJhbHRlcm5hdGVCb3VuZHMlMjIlMkYlM0UlM0MlMkZteEdlb21ldHJ5JTNFJTNDJTJGbXhDZWxsJTNFJTNDbXhDZWxsJTIwaWQlM0QlMjJNWFpINEhMLWJPbnBIbTUzTVpzbi05JTIyJTIwdmFsdWUlM0QlMjI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BhcmVudCUzRCUyMk1YWkg0SEwtYk9ucEhtNTNNWnNuLTYlMjIlMjB2ZXJ0ZXglM0QlMjIxJTIyJTNFJTNDbXhHZW9tZXRyeSUyMHglM0QlMjIyODIlMjIlMjB3aWR0aCUzRCUyMjI5JTIyJTIwaGVpZ2h0JTNEJTIyNDclMjIlMjBhcyUzRCUyMmdlb21ldHJ5JTIyJTNFJTNDbXhSZWN0YW5nbGUlMjB3aWR0aCUzRCUyMjI5JTIyJTIwaGVpZ2h0JTNEJTIyNDclMjIlMjBhcyUzRCUyMmFsdGVybmF0ZUJvdW5kcyUyMiUyRiUzRSUzQyUyRm14R2VvbWV0cnklM0UlM0MlMkZteENlbGwlM0UlM0NteENlbGwlMjBpZCUzRCUyMk1YWkg0SEwtYk9ucEhtNTNNWnNuLTEwJTIyJTIwc3R5bGUlM0QlMjJzaGFwZSUzRHRhYmxlUm93JTNCaG9yaXpvbnRhbCUzRDAlM0JzdGFydFNpemUlM0QwJTNCc3dpbWxhbmVIZWFkJTNEMCUzQnN3aW1sYW5lQm9keSUzRDAlM0JmaWxsQ29sb3IlM0Rub25lJTNCY29sbGFwc2libGUlM0QwJTNCZHJvcFRhcmdldCUzRDAlM0Jwb2ludHMlM0QlNUIlNUIwJTJDMC41JTVEJTJDJTVCMSUyQzAuNSU1RCU1RCUzQnBvcnRDb25zdHJhaW50JTNEZWFzdHdlc3QlM0J0b3AlM0QwJTNCbGVmdCUzRDAlM0JyaWdodCUzRDAlM0Jib3R0b20lM0QwJTNCZm9udFN0eWxlJTNEMSUzQmZvbnRTaXplJTNEMTclM0IlMjIlMjBwYXJlbnQlM0QlMjJNWFpINEhMLWJPbnBIbTUzTVpzbi0xJTIyJTIwdmVydGV4JTNEJTIyMSUyMiUzRSUzQ214R2VvbWV0cnklMjB5JTNEJTIyMTE5JTIyJTIwd2lkdGglM0QlMjIzMTElMjIlMjBoZWlnaHQlM0QlMjI0NyUyMiUyMGFzJTNEJTIyZ2VvbWV0cnklMjIlMkYlM0UlM0MlMkZteENlbGwlM0UlM0NteENlbGwlMjBpZCUzRCUyMk1YWkg0SEwtYk9ucEhtNTNNWnNuLTExJTIyJTIwdmFsdWUlM0QlMjJWQVJDSEFS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wYXJlbnQlM0QlMjJNWFpINEhMLWJPbnBIbTUzTVpzbi0xMCUyMiUyMHZlcnRleCUzRCUyMjElMjIlM0UlM0NteEdlb21ldHJ5JTIwd2lkdGglM0QlMjI1MSUyMiUyMGhlaWdodCUzRCUyMjQ3JTIyJTIwYXMlM0QlMjJnZW9tZXRyeSUyMiUzRSUzQ214UmVjdGFuZ2xlJTIwd2lkdGglM0QlMjI1MSUyMiUyMGhlaWdodCUzRCUyMjQ3JTIyJTIwYXMlM0QlMjJhbHRlcm5hdGVCb3VuZHMlMjIlMkYlM0UlM0MlMkZteEdlb21ldHJ5JTNFJTNDJTJGbXhDZWxsJTNFJTNDbXhDZWxsJTIwaWQlM0QlMjJNWFpINEhMLWJPbnBIbTUzTVpzbi0xMiUyMiUyMHZhbHVlJTNEJTIycGFzc3dvcmQ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BhcmVudCUzRCUyMk1YWkg0SEwtYk9ucEhtNTNNWnNuLTEwJTIyJTIwdmVydGV4JTNEJTIyMSUyMiUzRSUzQ214R2VvbWV0cnklMjB4JTNEJTIyNTElMjIlMjB3aWR0aCUzRCUyMjIzMSUyMiUyMGhlaWdodCUzRCUyMjQ3JTIyJTIwYXMlM0QlMjJnZW9tZXRyeSUyMiUzRSUzQ214UmVjdGFuZ2xlJTIwd2lkdGglM0QlMjIyMzElMjIlMjBoZWlnaHQlM0QlMjI0NyUyMiUyMGFzJTNEJTIyYWx0ZXJuYXRlQm91bmRzJTIyJTJGJTNFJTNDJTJGbXhHZW9tZXRyeSUzRSUzQyUyRm14Q2VsbCUzRSUzQ214Q2VsbCUyMGlkJTNEJTIyTVhaSDRITC1iT25wSG01M01ac24tMTMlMjIlMjB2YWx1ZSUzRCUyMi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cGFyZW50JTNEJTIyTVhaSDRITC1iT25wSG01M01ac24tMTAlMjIlMjB2ZXJ0ZXglM0QlMjIxJTIyJTNFJTNDbXhHZW9tZXRyeSUyMHglM0QlMjIyODIlMjIlMjB3aWR0aCUzRCUyMjI5JTIyJTIwaGVpZ2h0JTNEJTIyNDclMjIlMjBhcyUzRCUyMmdlb21ldHJ5JTIyJTNFJTNDbXhSZWN0YW5nbGUlMjB3aWR0aCUzRCUyMjI5JTIyJTIwaGVpZ2h0JTNEJTIyNDclMjIlMjBhcyUzRCUyMmFsdGVybmF0ZUJvdW5kcyUyMiUyRiUzRSUzQyUyRm14R2VvbWV0cnklM0UlM0MlMkZteENlbGwlM0UlM0NteENlbGwlMjBpZCUzRCUyMk1YWkg0SEwtYk9ucEhtNTNNWnNuLTE0JTIyJTIwc3R5bGUlM0QlMjJzaGFwZSUzRHRhYmxlUm93JTNCaG9yaXpvbnRhbCUzRDAlM0JzdGFydFNpemUlM0QwJTNCc3dpbWxhbmVIZWFkJTNEMCUzQnN3aW1sYW5lQm9keSUzRDAlM0JmaWxsQ29sb3IlM0Rub25lJTNCY29sbGFwc2libGUlM0QwJTNCZHJvcFRhcmdldCUzRDAlM0Jwb2ludHMlM0QlNUIlNUIwJTJDMC41JTVEJTJDJTVCMSUyQzAuNSU1RCU1RCUzQnBvcnRDb25zdHJhaW50JTNEZWFzdHdlc3QlM0J0b3AlM0QwJTNCbGVmdCUzRDAlM0JyaWdodCUzRDAlM0Jib3R0b20lM0QwJTNCZm9udFN0eWxlJTNEMSUzQmZvbnRTaXplJTNEMTclM0IlMjIlMjBwYXJlbnQlM0QlMjJNWFpINEhMLWJPbnBIbTUzTVpzbi0xJTIyJTIwdmVydGV4JTNEJTIyMSUyMiUzRSUzQ214R2VvbWV0cnklMjB5JTNEJTIyMTY2JTIyJTIwd2lkdGglM0QlMjIzMTElMjIlMjBoZWlnaHQlM0QlMjI0NyUyMiUyMGFzJTNEJTIyZ2VvbWV0cnklMjIlMkYlM0UlM0MlMkZteENlbGwlM0UlM0NteENlbGwlMjBpZCUzRCUyMk1YWkg0SEwtYk9ucEhtNTNNWnNuLTE1JTIyJTIwdmFsdWUlM0QlMjJWQVJDSEFS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wYXJlbnQlM0QlMjJNWFpINEhMLWJPbnBIbTUzTVpzbi0xNCUyMiUyMHZlcnRleCUzRCUyMjElMjIlM0UlM0NteEdlb21ldHJ5JTIwd2lkdGglM0QlMjI1MSUyMiUyMGhlaWdodCUzRCUyMjQ3JTIyJTIwYXMlM0QlMjJnZW9tZXRyeSUyMiUzRSUzQ214UmVjdGFuZ2xlJTIwd2lkdGglM0QlMjI1MSUyMiUyMGhlaWdodCUzRCUyMjQ3JTIyJTIwYXMlM0QlMjJhbHRlcm5hdGVCb3VuZHMlMjIlMkYlM0UlM0MlMkZteEdlb21ldHJ5JTNFJTNDJTJGbXhDZWxsJTNFJTNDbXhDZWxsJTIwaWQlM0QlMjJNWFpINEhMLWJPbnBIbTUzTVpzbi0xNiUyMiUyMHZhbHVlJTNEJTIyYWRtaW5pc3RyYXRvcl9lbWFpbC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cGFyZW50JTNEJTIyTVhaSDRITC1iT25wSG01M01ac24tMTQlMjIlMjB2ZXJ0ZXglM0QlMjIxJTIyJTNFJTNDbXhHZW9tZXRyeSUyMHglM0QlMjI1MSUyMiUyMHdpZHRoJTNEJTIyMjMxJTIyJTIwaGVpZ2h0JTNEJTIyNDclMjIlMjBhcyUzRCUyMmdlb21ldHJ5JTIyJTNFJTNDbXhSZWN0YW5nbGUlMjB3aWR0aCUzRCUyMjIzMSUyMiUyMGhlaWdodCUzRCUyMjQ3JTIyJTIwYXMlM0QlMjJhbHRlcm5hdGVCb3VuZHMlMjIlMkYlM0UlM0MlMkZteEdlb21ldHJ5JTNFJTNDJTJGbXhDZWxsJTNFJTNDbXhDZWxsJTIwaWQlM0QlMjJNWFpINEhMLWJPbnBIbTUzTVpzbi0xNyUyMiUyMHZhbHVlJTNEJTIy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wYXJlbnQlM0QlMjJNWFpINEhMLWJPbnBIbTUzTVpzbi0xNCUyMiUyMHZlcnRleCUzRCUyMjElMjIlM0UlM0NteEdlb21ldHJ5JTIweCUzRCUyMjI4MiUyMiUyMHdpZHRoJTNEJTIyMjklMjIlMjBoZWlnaHQlM0QlMjI0NyUyMiUyMGFzJTNEJTIyZ2VvbWV0cnklMjIlM0UlM0NteFJlY3RhbmdsZSUyMHdpZHRoJTNEJTIyMjklMjIlMjBoZWlnaHQlM0QlMjI0NyUyMiUyMGFzJTNEJTIyYWx0ZXJuYXRlQm91bmRzJTIyJTJGJTNFJTNDJTJGbXhHZW9tZXRyeSUzRSUzQyUyRm14Q2VsbCUzRSUzQ214Q2VsbCUyMGlkJTNEJTIyTVhaSDRITC1iT25wSG01M01ac24tMTglMjIlMjB2YWx1ZSUzRCUyMnVzZXJzJTIyJTIwc3R5bGUlM0QlMjJzaGFwZSUzRHRhYmxlJTNCc3RhcnRTaXplJTNEMjUlM0Jjb250YWluZXIlM0QxJTNCY29sbGFwc2libGUlM0QwJTNCY2hpbGRMYXlvdXQlM0R0YWJsZUxheW91dCUzQmZpeGVkUm93cyUzRDElM0Jyb3dMaW5lcyUzRDElM0Jmb250U3R5bGUlM0QxJTNCYWxpZ24lM0RjZW50ZXIlM0JyZXNpemVMYXN0JTNEMSUzQmZvbnRTaXplJTNEMTclM0IlMjIlMjBwYXJlbnQlM0QlMjIxJTIyJTIwdmVydGV4JTNEJTIyMSUyMiUzRSUzQ214R2VvbWV0cnklMjB4JTNEJTIyMjkwJTIyJTIweSUzRCUyMjI5MCUyMiUyMHdpZHRoJTNEJTIyMjM2JTIyJTIwaGVpZ2h0JTNEJTIyMjE0JTIyJTIwYXMlM0QlMjJnZW9tZXRyeSUyMiUyRiUzRSUzQyUyRm14Q2VsbCUzRSUzQ214Q2VsbCUyMGlkJTNEJTIyTVhaSDRITC1iT25wSG01M01ac24tMTklMjIlMjBzdHlsZSUzRCUyMnNoYXBlJTNEdGFibGVSb3clM0Job3Jpem9udGFsJTNEMCUzQnN0YXJ0U2l6ZSUzRDAlM0Jzd2ltbGFuZUhlYWQlM0QwJTNCc3dpbWxhbmVCb2R5JTNEMCUzQmZpbGxDb2xvciUzRG5vbmUlM0Jjb2xsYXBzaWJsZSUzRDAlM0Jkcm9wVGFyZ2V0JTNEMCUzQnBvaW50cyUzRCU1QiU1QjAlMkMwLjUlNUQlMkMlNUIxJTJDMC41JTVEJTVEJTNCcG9ydENvbnN0cmFpbnQlM0RlYXN0d2VzdCUzQnRvcCUzRDAlM0JsZWZ0JTNEMCUzQnJpZ2h0JTNEMCUzQmJvdHRvbSUzRDAlM0Jmb250U3R5bGUlM0QxJTNCZm9udFNpemUlM0QxNyUzQiUyMiUyMHBhcmVudCUzRCUyMk1YWkg0SEwtYk9ucEhtNTNNWnNuLTE4JTIyJTIwdmVydGV4JTNEJTIyMSUyMiUzRSUzQ214R2VvbWV0cnklMjB5JTNEJTIyMjUlMjIlMjB3aWR0aCUzRCUyMjIzNiUyMiUyMGhlaWdodCUzRCUyMjQ3JTIyJTIwYXMlM0QlMjJnZW9tZXRyeSUyMiUyRiUzRSUzQyUyRm14Q2VsbCUzRSUzQ214Q2VsbCUyMGlkJTNEJTIyTVhaSDRITC1iT25wSG01M01ac24tMjAlMjIlMjB2YWx1ZSUzRCUyMlZBUkNIQVI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BhcmVudCUzRCUyMk1YWkg0SEwtYk9ucEhtNTNNWnNuLTE5JTIyJTIwdmVydGV4JTNEJTIyMSUyMiUzRSUzQ214R2VvbWV0cnklMjB3aWR0aCUzRCUyMjUwJTIyJTIwaGVpZ2h0JTNEJTIyNDclMjIlMjBhcyUzRCUyMmdlb21ldHJ5JTIyJTNFJTNDbXhSZWN0YW5nbGUlMjB3aWR0aCUzRCUyMjUwJTIyJTIwaGVpZ2h0JTNEJTIyNDclMjIlMjBhcyUzRCUyMmFsdGVybmF0ZUJvdW5kcyUyMiUyRiUzRSUzQyUyRm14R2VvbWV0cnklM0UlM0MlMkZteENlbGwlM0UlM0NteENlbGwlMjBpZCUzRCUyMk1YWkg0SEwtYk9ucEhtNTNNWnNuLTIxJTIyJTIwdmFsdWUlM0QlMjJ1c2VyX25hbWU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BhcmVudCUzRCUyMk1YWkg0SEwtYk9ucEhtNTNNWnNuLTE5JTIyJTIwdmVydGV4JTNEJTIyMSUyMiUzRSUzQ214R2VvbWV0cnklMjB4JTNEJTIyNTAlMjIlMjB3aWR0aCUzRCUyMjE2NCUyMiUyMGhlaWdodCUzRCUyMjQ3JTIyJTIwYXMlM0QlMjJnZW9tZXRyeSUyMiUzRSUzQ214UmVjdGFuZ2xlJTIwd2lkdGglM0QlMjIxNjQlMjIlMjBoZWlnaHQlM0QlMjI0NyUyMiUyMGFzJTNEJTIyYWx0ZXJuYXRlQm91bmRzJTIyJTJGJTNFJTNDJTJGbXhHZW9tZXRyeSUzRSUzQyUyRm14Q2VsbCUzRSUzQ214Q2VsbCUyMGlkJTNEJTIyTVhaSDRITC1iT25wSG01M01ac24tMjIlMjIlMjB2YWx1ZSUzRCUyMlBL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wYXJlbnQlM0QlMjJNWFpINEhMLWJPbnBIbTUzTVpzbi0xOSUyMiUyMHZlcnRleCUzRCUyMjElMjIlM0UlM0NteEdlb21ldHJ5JTIweCUzRCUyMjIxNCUyMiUyMHdpZHRoJTNEJTIyMjIlMjIlMjBoZWlnaHQlM0QlMjI0NyUyMiUyMGFzJTNEJTIyZ2VvbWV0cnklMjIlM0UlM0NteFJlY3RhbmdsZSUyMHdpZHRoJTNEJTIyMjIlMjIlMjBoZWlnaHQlM0QlMjI0NyUyMiUyMGFzJTNEJTIyYWx0ZXJuYXRlQm91bmRzJTIyJTJGJTNFJTNDJTJGbXhHZW9tZXRyeSUzRSUzQyUyRm14Q2VsbCUzRSUzQ214Q2VsbCUyMGlkJTNEJTIyTVhaSDRITC1iT25wSG01M01ac24tMjMlMjIlMjBzdHlsZSUzRCUyMnNoYXBlJTNEdGFibGVSb3clM0Job3Jpem9udGFsJTNEMCUzQnN0YXJ0U2l6ZSUzRDAlM0Jzd2ltbGFuZUhlYWQlM0QwJTNCc3dpbWxhbmVCb2R5JTNEMCUzQmZpbGxDb2xvciUzRG5vbmUlM0Jjb2xsYXBzaWJsZSUzRDAlM0Jkcm9wVGFyZ2V0JTNEMCUzQnBvaW50cyUzRCU1QiU1QjAlMkMwLjUlNUQlMkMlNUIxJTJDMC41JTVEJTVEJTNCcG9ydENvbnN0cmFpbnQlM0RlYXN0d2VzdCUzQnRvcCUzRDAlM0JsZWZ0JTNEMCUzQnJpZ2h0JTNEMCUzQmJvdHRvbSUzRDAlM0Jmb250U3R5bGUlM0QxJTNCZm9udFNpemUlM0QxNyUzQiUyMiUyMHBhcmVudCUzRCUyMk1YWkg0SEwtYk9ucEhtNTNNWnNuLTE4JTIyJTIwdmVydGV4JTNEJTIyMSUyMiUzRSUzQ214R2VvbWV0cnklMjB5JTNEJTIyNzIlMjIlMjB3aWR0aCUzRCUyMjIzNiUyMiUyMGhlaWdodCUzRCUyMjQ3JTIyJTIwYXMlM0QlMjJnZW9tZXRyeSUyMiUyRiUzRSUzQyUyRm14Q2VsbCUzRSUzQ214Q2VsbCUyMGlkJTNEJTIyTVhaSDRITC1iT25wSG01M01ac24tMjQlMjIlMjB2YWx1ZSUzRCUyMlZBUkNIQVI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BhcmVudCUzRCUyMk1YWkg0SEwtYk9ucEhtNTNNWnNuLTIzJTIyJTIwdmVydGV4JTNEJTIyMSUyMiUzRSUzQ214R2VvbWV0cnklMjB3aWR0aCUzRCUyMjUwJTIyJTIwaGVpZ2h0JTNEJTIyNDclMjIlMjBhcyUzRCUyMmdlb21ldHJ5JTIyJTNFJTNDbXhSZWN0YW5nbGUlMjB3aWR0aCUzRCUyMjUwJTIyJTIwaGVpZ2h0JTNEJTIyNDclMjIlMjBhcyUzRCUyMmFsdGVybmF0ZUJvdW5kcyUyMiUyRiUzRSUzQyUyRm14R2VvbWV0cnklM0UlM0MlMkZteENlbGwlM0UlM0NteENlbGwlMjBpZCUzRCUyMk1YWkg0SEwtYk9ucEhtNTNNWnNuLTI1JTIyJTIwdmFsdWUlM0QlMjJwYXNzd29yZC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cGFyZW50JTNEJTIyTVhaSDRITC1iT25wSG01M01ac24tMjMlMjIlMjB2ZXJ0ZXglM0QlMjIxJTIyJTNFJTNDbXhHZW9tZXRyeSUyMHglM0QlMjI1MCUyMiUyMHdpZHRoJTNEJTIyMTY0JTIyJTIwaGVpZ2h0JTNEJTIyNDclMjIlMjBhcyUzRCUyMmdlb21ldHJ5JTIyJTNFJTNDbXhSZWN0YW5nbGUlMjB3aWR0aCUzRCUyMjE2NCUyMiUyMGhlaWdodCUzRCUyMjQ3JTIyJTIwYXMlM0QlMjJhbHRlcm5hdGVCb3VuZHMlMjIlMkYlM0UlM0MlMkZteEdlb21ldHJ5JTNFJTNDJTJGbXhDZWxsJTNFJTNDbXhDZWxsJTIwaWQlM0QlMjJNWFpINEhMLWJPbnBIbTUzTVpzbi0yNiUyMiUyMHZhbHVlJTNEJTIy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wYXJlbnQlM0QlMjJNWFpINEhMLWJPbnBIbTUzTVpzbi0yMyUyMiUyMHZlcnRleCUzRCUyMjElMjIlM0UlM0NteEdlb21ldHJ5JTIweCUzRCUyMjIxNCUyMiUyMHdpZHRoJTNEJTIyMjIlMjIlMjBoZWlnaHQlM0QlMjI0NyUyMiUyMGFzJTNEJTIyZ2VvbWV0cnklMjIlM0UlM0NteFJlY3RhbmdsZSUyMHdpZHRoJTNEJTIyMjIlMjIlMjBoZWlnaHQlM0QlMjI0NyUyMiUyMGFzJTNEJTIyYWx0ZXJuYXRlQm91bmRzJTIyJTJGJTNFJTNDJTJGbXhHZW9tZXRyeSUzRSUzQyUyRm14Q2VsbCUzRSUzQ214Q2VsbCUyMGlkJTNEJTIyTVhaSDRITC1iT25wSG01M01ac24tMjclMjIlMjBzdHlsZSUzRCUyMnNoYXBlJTNEdGFibGVSb3clM0Job3Jpem9udGFsJTNEMCUzQnN0YXJ0U2l6ZSUzRDAlM0Jzd2ltbGFuZUhlYWQlM0QwJTNCc3dpbWxhbmVCb2R5JTNEMCUzQmZpbGxDb2xvciUzRG5vbmUlM0Jjb2xsYXBzaWJsZSUzRDAlM0Jkcm9wVGFyZ2V0JTNEMCUzQnBvaW50cyUzRCU1QiU1QjAlMkMwLjUlNUQlMkMlNUIxJTJDMC41JTVEJTVEJTNCcG9ydENvbnN0cmFpbnQlM0RlYXN0d2VzdCUzQnRvcCUzRDAlM0JsZWZ0JTNEMCUzQnJpZ2h0JTNEMCUzQmJvdHRvbSUzRDAlM0Jmb250U3R5bGUlM0QxJTNCZm9udFNpemUlM0QxNyUzQiUyMiUyMHBhcmVudCUzRCUyMk1YWkg0SEwtYk9ucEhtNTNNWnNuLTE4JTIyJTIwdmVydGV4JTNEJTIyMSUyMiUzRSUzQ214R2VvbWV0cnklMjB5JTNEJTIyMTE5JTIyJTIwd2lkdGglM0QlMjIyMzYlMjIlMjBoZWlnaHQlM0QlMjI0NyUyMiUyMGFzJTNEJTIyZ2VvbWV0cnklMjIlMkYlM0UlM0MlMkZteENlbGwlM0UlM0NteENlbGwlMjBpZCUzRCUyMk1YWkg0SEwtYk9ucEhtNTNNWnNuLTI4JTIyJTIwdmFsdWUlM0QlMjJWQVJDSEFS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wYXJlbnQlM0QlMjJNWFpINEhMLWJPbnBIbTUzTVpzbi0yNyUyMiUyMHZlcnRleCUzRCUyMjElMjIlM0UlM0NteEdlb21ldHJ5JTIwd2lkdGglM0QlMjI1MCUyMiUyMGhlaWdodCUzRCUyMjQ3JTIyJTIwYXMlM0QlMjJnZW9tZXRyeSUyMiUzRSUzQ214UmVjdGFuZ2xlJTIwd2lkdGglM0QlMjI1MCUyMiUyMGhlaWdodCUzRCUyMjQ3JTIyJTIwYXMlM0QlMjJhbHRlcm5hdGVCb3VuZHMlMjIlMkYlM0UlM0MlMkZteEdlb21ldHJ5JTNFJTNDJTJGbXhDZWxsJTNFJTNDbXhDZWxsJTIwaWQlM0QlMjJNWFpINEhMLWJPbnBIbTUzTVpzbi0yOSUyMiUyMHZhbHVlJTNEJTIyZW1haWw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BhcmVudCUzRCUyMk1YWkg0SEwtYk9ucEhtNTNNWnNuLTI3JTIyJTIwdmVydGV4JTNEJTIyMSUyMiUzRSUzQ214R2VvbWV0cnklMjB4JTNEJTIyNTAlMjIlMjB3aWR0aCUzRCUyMjE2NCUyMiUyMGhlaWdodCUzRCUyMjQ3JTIyJTIwYXMlM0QlMjJnZW9tZXRyeSUyMiUzRSUzQ214UmVjdGFuZ2xlJTIwd2lkdGglM0QlMjIxNjQlMjIlMjBoZWlnaHQlM0QlMjI0NyUyMiUyMGFzJTNEJTIyYWx0ZXJuYXRlQm91bmRzJTIyJTJGJTNFJTNDJTJGbXhHZW9tZXRyeSUzRSUzQyUyRm14Q2VsbCUzRSUzQ214Q2VsbCUyMGlkJTNEJTIyTVhaSDRITC1iT25wSG01M01ac24tMzAlMjIlMjB2YWx1ZSUzRCUyMi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cGFyZW50JTNEJTIyTVhaSDRITC1iT25wSG01M01ac24tMjclMjIlMjB2ZXJ0ZXglM0QlMjIxJTIyJTNFJTNDbXhHZW9tZXRyeSUyMHglM0QlMjIyMTQlMjIlMjB3aWR0aCUzRCUyMjIyJTIyJTIwaGVpZ2h0JTNEJTIyNDclMjIlMjBhcyUzRCUyMmdlb21ldHJ5JTIyJTNFJTNDbXhSZWN0YW5nbGUlMjB3aWR0aCUzRCUyMjIyJTIyJTIwaGVpZ2h0JTNEJTIyNDclMjIlMjBhcyUzRCUyMmFsdGVybmF0ZUJvdW5kcyUyMiUyRiUzRSUzQyUyRm14R2VvbWV0cnklM0UlM0MlMkZteENlbGwlM0UlM0NteENlbGwlMjBpZCUzRCUyMk1YWkg0SEwtYk9ucEhtNTNNWnNuLTMxJTIyJTIwc3R5bGUlM0QlMjJzaGFwZSUzRHRhYmxlUm93JTNCaG9yaXpvbnRhbCUzRDAlM0JzdGFydFNpemUlM0QwJTNCc3dpbWxhbmVIZWFkJTNEMCUzQnN3aW1sYW5lQm9keSUzRDAlM0JmaWxsQ29sb3IlM0Rub25lJTNCY29sbGFwc2libGUlM0QwJTNCZHJvcFRhcmdldCUzRDAlM0Jwb2ludHMlM0QlNUIlNUIwJTJDMC41JTVEJTJDJTVCMSUyQzAuNSU1RCU1RCUzQnBvcnRDb25zdHJhaW50JTNEZWFzdHdlc3QlM0J0b3AlM0QwJTNCbGVmdCUzRDAlM0JyaWdodCUzRDAlM0Jib3R0b20lM0QwJTNCZm9udFN0eWxlJTNEMSUzQmZvbnRTaXplJTNEMTclM0IlMjIlMjBwYXJlbnQlM0QlMjJNWFpINEhMLWJPbnBIbTUzTVpzbi0xOCUyMiUyMHZlcnRleCUzRCUyMjElMjIlM0UlM0NteEdlb21ldHJ5JTIweSUzRCUyMjE2NiUyMiUyMHdpZHRoJTNEJTIyMjM2JTIyJTIwaGVpZ2h0JTNEJTIyNDclMjIlMjBhcyUzRCUyMmdlb21ldHJ5JTIyJTJGJTNFJTNDJTJGbXhDZWxsJTNFJTNDbXhDZWxsJTIwaWQlM0QlMjJNWFpINEhMLWJPbnBIbTUzTVpzbi0zMiUyMiUyMHZhbHVlJTNEJTIyVkFSQ0hBUi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cGFyZW50JTNEJTIyTVhaSDRITC1iT25wSG01M01ac24tMzElMjIlMjB2ZXJ0ZXglM0QlMjIxJTIyJTNFJTNDbXhHZW9tZXRyeSUyMHdpZHRoJTNEJTIyNTAlMjIlMjBoZWlnaHQlM0QlMjI0NyUyMiUyMGFzJTNEJTIyZ2VvbWV0cnklMjIlM0UlM0NteFJlY3RhbmdsZSUyMHdpZHRoJTNEJTIyNTAlMjIlMjBoZWlnaHQlM0QlMjI0NyUyMiUyMGFzJTNEJTIyYWx0ZXJuYXRlQm91bmRzJTIyJTJGJTNFJTNDJTJGbXhHZW9tZXRyeSUzRSUzQyUyRm14Q2VsbCUzRSUzQ214Q2VsbCUyMGlkJTNEJTIyTVhaSDRITC1iT25wSG01M01ac24tMzMlMjIlMjB2YWx1ZSUzRCUyMnBob25lX25v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wYXJlbnQlM0QlMjJNWFpINEhMLWJPbnBIbTUzTVpzbi0zMSUyMiUyMHZlcnRleCUzRCUyMjElMjIlM0UlM0NteEdlb21ldHJ5JTIweCUzRCUyMjUwJTIyJTIwd2lkdGglM0QlMjIxNjQlMjIlMjBoZWlnaHQlM0QlMjI0NyUyMiUyMGFzJTNEJTIyZ2VvbWV0cnklMjIlM0UlM0NteFJlY3RhbmdsZSUyMHdpZHRoJTNEJTIyMTY0JTIyJTIwaGVpZ2h0JTNEJTIyNDclMjIlMjBhcyUzRCUyMmFsdGVybmF0ZUJvdW5kcyUyMiUyRiUzRSUzQyUyRm14R2VvbWV0cnklM0UlM0MlMkZteENlbGwlM0UlM0NteENlbGwlMjBpZCUzRCUyMk1YWkg0SEwtYk9ucEhtNTNNWnNuLTM0JTIyJTIwdmFsdWUlM0QlMjI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BhcmVudCUzRCUyMk1YWkg0SEwtYk9ucEhtNTNNWnNuLTMxJTIyJTIwdmVydGV4JTNEJTIyMSUyMiUzRSUzQ214R2VvbWV0cnklMjB4JTNEJTIyMjE0JTIyJTIwd2lkdGglM0QlMjIyMiUyMiUyMGhlaWdodCUzRCUyMjQ3JTIyJTIwYXMlM0QlMjJnZW9tZXRyeSUyMiUzRSUzQ214UmVjdGFuZ2xlJTIwd2lkdGglM0QlMjIyMiUyMiUyMGhlaWdodCUzRCUyMjQ3JTIyJTIwYXMlM0QlMjJhbHRlcm5hdGVCb3VuZHMlMjIlMkYlM0UlM0MlMkZteEdlb21ldHJ5JTNFJTNDJTJGbXhDZWxsJTNFJTNDbXhDZWxsJTIwaWQlM0QlMjJNWFpINEhMLWJPbnBIbTUzTVpzbi0zNSUyMiUyMHZhbHVlJTNEJTIyYm9va19saXN0JTIyJTIwc3R5bGUlM0QlMjJzaGFwZSUzRHRhYmxlJTNCc3RhcnRTaXplJTNEMjUlM0Jjb250YWluZXIlM0QxJTNCY29sbGFwc2libGUlM0QwJTNCY2hpbGRMYXlvdXQlM0R0YWJsZUxheW91dCUzQmZpeGVkUm93cyUzRDElM0Jyb3dMaW5lcyUzRDElM0Jmb250U3R5bGUlM0QxJTNCYWxpZ24lM0RjZW50ZXIlM0JyZXNpemVMYXN0JTNEMSUzQmZvbnRTaXplJTNEMTclM0IlMjIlMjBwYXJlbnQlM0QlMjIxJTIyJTIwdmVydGV4JTNEJTIyMSUyMiUzRSUzQ214R2VvbWV0cnklMjB4JTNEJTIyODgwJTIyJTIweSUzRCUyMjI5MCUyMiUyMHdpZHRoJTNEJTIyMjYwJTIyJTIwaGVpZ2h0JTNEJTIyMjE0JTIyJTIwYXMlM0QlMjJnZW9tZXRyeSUyMiUyRiUzRSUzQyUyRm14Q2VsbCUzRSUzQ214Q2VsbCUyMGlkJTNEJTIyTVhaSDRITC1iT25wSG01M01ac24tMzYlMjIlMjBzdHlsZSUzRCUyMnNoYXBlJTNEdGFibGVSb3clM0Job3Jpem9udGFsJTNEMCUzQnN0YXJ0U2l6ZSUzRDAlM0Jzd2ltbGFuZUhlYWQlM0QwJTNCc3dpbWxhbmVCb2R5JTNEMCUzQmZpbGxDb2xvciUzRG5vbmUlM0Jjb2xsYXBzaWJsZSUzRDAlM0Jkcm9wVGFyZ2V0JTNEMCUzQnBvaW50cyUzRCU1QiU1QjAlMkMwLjUlNUQlMkMlNUIxJTJDMC41JTVEJTVEJTNCcG9ydENvbnN0cmFpbnQlM0RlYXN0d2VzdCUzQnRvcCUzRDAlM0JsZWZ0JTNEMCUzQnJpZ2h0JTNEMCUzQmJvdHRvbSUzRDAlM0Jmb250U3R5bGUlM0QxJTNCZm9udFNpemUlM0QxNyUzQiUyMiUyMHBhcmVudCUzRCUyMk1YWkg0SEwtYk9ucEhtNTNNWnNuLTM1JTIyJTIwdmVydGV4JTNEJTIyMSUyMiUzRSUzQ214R2VvbWV0cnklMjB5JTNEJTIyMjUlMjIlMjB3aWR0aCUzRCUyMjI2MCUyMiUyMGhlaWdodCUzRCUyMjQ3JTIyJTIwYXMlM0QlMjJnZW9tZXRyeSUyMiUyRiUzRSUzQyUyRm14Q2VsbCUzRSUzQ214Q2VsbCUyMGlkJTNEJTIyTVhaSDRITC1iT25wSG01M01ac24tMzclMjIlMjB2YWx1ZSUzRCUyMklOVC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cGFyZW50JTNEJTIyTVhaSDRITC1iT25wSG01M01ac24tMzYlMjIlMjB2ZXJ0ZXglM0QlMjIxJTIyJTNFJTNDbXhHZW9tZXRyeSUyMHdpZHRoJTNEJTIyNTAlMjIlMjBoZWlnaHQlM0QlMjI0NyUyMiUyMGFzJTNEJTIyZ2VvbWV0cnklMjIlM0UlM0NteFJlY3RhbmdsZSUyMHdpZHRoJTNEJTIyNTAlMjIlMjBoZWlnaHQlM0QlMjI0NyUyMiUyMGFzJTNEJTIyYWx0ZXJuYXRlQm91bmRzJTIyJTJGJTNFJTNDJTJGbXhHZW9tZXRyeSUzRSUzQyUyRm14Q2VsbCUzRSUzQ214Q2VsbCUyMGlkJTNEJTIyTVhaSDRITC1iT25wSG01M01ac24tMzglMjIlMjB2YWx1ZSUzRCUyMmJvb2tfaXNibl9uby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cGFyZW50JTNEJTIyTVhaSDRITC1iT25wSG01M01ac24tMzYlMjIlMjB2ZXJ0ZXglM0QlMjIxJTIyJTNFJTNDbXhHZW9tZXRyeSUyMHglM0QlMjI1MCUyMiUyMHdpZHRoJTNEJTIyMTgzJTIyJTIwaGVpZ2h0JTNEJTIyNDclMjIlMjBhcyUzRCUyMmdlb21ldHJ5JTIyJTNFJTNDbXhSZWN0YW5nbGUlMjB3aWR0aCUzRCUyMjE4MyUyMiUyMGhlaWdodCUzRCUyMjQ3JTIyJTIwYXMlM0QlMjJhbHRlcm5hdGVCb3VuZHMlMjIlMkYlM0UlM0MlMkZteEdlb21ldHJ5JTNFJTNDJTJGbXhDZWxsJTNFJTNDbXhDZWxsJTIwaWQlM0QlMjJNWFpINEhMLWJPbnBIbTUzTVpzbi0zOSUyMiUyMHZhbHVlJTNEJTIyUEs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BhcmVudCUzRCUyMk1YWkg0SEwtYk9ucEhtNTNNWnNuLTM2JTIyJTIwdmVydGV4JTNEJTIyMSUyMiUzRSUzQ214R2VvbWV0cnklMjB4JTNEJTIyMjMzJTIyJTIwd2lkdGglM0QlMjIyNyUyMiUyMGhlaWdodCUzRCUyMjQ3JTIyJTIwYXMlM0QlMjJnZW9tZXRyeSUyMiUzRSUzQ214UmVjdGFuZ2xlJTIwd2lkdGglM0QlMjIyNyUyMiUyMGhlaWdodCUzRCUyMjQ3JTIyJTIwYXMlM0QlMjJhbHRlcm5hdGVCb3VuZHMlMjIlMkYlM0UlM0MlMkZteEdlb21ldHJ5JTNFJTNDJTJGbXhDZWxsJTNFJTNDbXhDZWxsJTIwaWQlM0QlMjJNWFpINEhMLWJPbnBIbTUzTVpzbi00MCUyMiUyMHN0eWxlJTNEJTIyc2hhcGUlM0R0YWJsZVJvdyUzQmhvcml6b250YWwlM0QwJTNCc3RhcnRTaXplJTNEMCUzQnN3aW1sYW5lSGVhZCUzRDAlM0Jzd2ltbGFuZUJvZHklM0QwJTNCZmlsbENvbG9yJTNEbm9uZSUzQmNvbGxhcHNpYmxlJTNEMCUzQmRyb3BUYXJnZXQlM0QwJTNCcG9pbnRzJTNEJTVCJTVCMCUyQzAuNSU1RCUyQyU1QjElMkMwLjUlNUQlNUQlM0Jwb3J0Q29uc3RyYWludCUzRGVhc3R3ZXN0JTNCdG9wJTNEMCUzQmxlZnQlM0QwJTNCcmlnaHQlM0QwJTNCYm90dG9tJTNEMCUzQmZvbnRTdHlsZSUzRDElM0Jmb250U2l6ZSUzRDE3JTNCJTIyJTIwcGFyZW50JTNEJTIyTVhaSDRITC1iT25wSG01M01ac24tMzUlMjIlMjB2ZXJ0ZXglM0QlMjIxJTIyJTNFJTNDbXhHZW9tZXRyeSUyMHklM0QlMjI3MiUyMiUyMHdpZHRoJTNEJTIyMjYwJTIyJTIwaGVpZ2h0JTNEJTIyNDclMjIlMjBhcyUzRCUyMmdlb21ldHJ5JTIyJTJGJTNFJTNDJTJGbXhDZWxsJTNFJTNDbXhDZWxsJTIwaWQlM0QlMjJNWFpINEhMLWJPbnBIbTUzTVpzbi00MSUyMiUyMHZhbHVlJTNEJTIyVkFSQ0hBUi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cGFyZW50JTNEJTIyTVhaSDRITC1iT25wSG01M01ac24tNDAlMjIlMjB2ZXJ0ZXglM0QlMjIxJTIyJTNFJTNDbXhHZW9tZXRyeSUyMHdpZHRoJTNEJTIyNTAlMjIlMjBoZWlnaHQlM0QlMjI0NyUyMiUyMGFzJTNEJTIyZ2VvbWV0cnklMjIlM0UlM0NteFJlY3RhbmdsZSUyMHdpZHRoJTNEJTIyNTAlMjIlMjBoZWlnaHQlM0QlMjI0NyUyMiUyMGFzJTNEJTIyYWx0ZXJuYXRlQm91bmRzJTIyJTJGJTNFJTNDJTJGbXhHZW9tZXRyeSUzRSUzQyUyRm14Q2VsbCUzRSUzQ214Q2VsbCUyMGlkJTNEJTIyTVhaSDRITC1iT25wSG01M01ac24tNDIlMjIlMjB2YWx1ZSUzRCUyMmJvb2tfbmFtZS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cGFyZW50JTNEJTIyTVhaSDRITC1iT25wSG01M01ac24tNDAlMjIlMjB2ZXJ0ZXglM0QlMjIxJTIyJTNFJTNDbXhHZW9tZXRyeSUyMHglM0QlMjI1MCUyMiUyMHdpZHRoJTNEJTIyMTgzJTIyJTIwaGVpZ2h0JTNEJTIyNDclMjIlMjBhcyUzRCUyMmdlb21ldHJ5JTIyJTNFJTNDbXhSZWN0YW5nbGUlMjB3aWR0aCUzRCUyMjE4MyUyMiUyMGhlaWdodCUzRCUyMjQ3JTIyJTIwYXMlM0QlMjJhbHRlcm5hdGVCb3VuZHMlMjIlMkYlM0UlM0MlMkZteEdlb21ldHJ5JTNFJTNDJTJGbXhDZWxsJTNFJTNDbXhDZWxsJTIwaWQlM0QlMjJNWFpINEhMLWJPbnBIbTUzTVpzbi00MyUyMiUyMHZhbHVlJTNEJTIy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wYXJlbnQlM0QlMjJNWFpINEhMLWJPbnBIbTUzTVpzbi00MCUyMiUyMHZlcnRleCUzRCUyMjElMjIlM0UlM0NteEdlb21ldHJ5JTIweCUzRCUyMjIzMyUyMiUyMHdpZHRoJTNEJTIyMjclMjIlMjBoZWlnaHQlM0QlMjI0NyUyMiUyMGFzJTNEJTIyZ2VvbWV0cnklMjIlM0UlM0NteFJlY3RhbmdsZSUyMHdpZHRoJTNEJTIyMjclMjIlMjBoZWlnaHQlM0QlMjI0NyUyMiUyMGFzJTNEJTIyYWx0ZXJuYXRlQm91bmRzJTIyJTJGJTNFJTNDJTJGbXhHZW9tZXRyeSUzRSUzQyUyRm14Q2VsbCUzRSUzQ214Q2VsbCUyMGlkJTNEJTIyTVhaSDRITC1iT25wSG01M01ac24tNDQlMjIlMjBzdHlsZSUzRCUyMnNoYXBlJTNEdGFibGVSb3clM0Job3Jpem9udGFsJTNEMCUzQnN0YXJ0U2l6ZSUzRDAlM0Jzd2ltbGFuZUhlYWQlM0QwJTNCc3dpbWxhbmVCb2R5JTNEMCUzQmZpbGxDb2xvciUzRG5vbmUlM0Jjb2xsYXBzaWJsZSUzRDAlM0Jkcm9wVGFyZ2V0JTNEMCUzQnBvaW50cyUzRCU1QiU1QjAlMkMwLjUlNUQlMkMlNUIxJTJDMC41JTVEJTVEJTNCcG9ydENvbnN0cmFpbnQlM0RlYXN0d2VzdCUzQnRvcCUzRDAlM0JsZWZ0JTNEMCUzQnJpZ2h0JTNEMCUzQmJvdHRvbSUzRDAlM0Jmb250U3R5bGUlM0QxJTNCZm9udFNpemUlM0QxNyUzQiUyMiUyMHBhcmVudCUzRCUyMk1YWkg0SEwtYk9ucEhtNTNNWnNuLTM1JTIyJTIwdmVydGV4JTNEJTIyMSUyMiUzRSUzQ214R2VvbWV0cnklMjB5JTNEJTIyMTE5JTIyJTIwd2lkdGglM0QlMjIyNjAlMjIlMjBoZWlnaHQlM0QlMjI0NyUyMiUyMGFzJTNEJTIyZ2VvbWV0cnklMjIlMkYlM0UlM0MlMkZteENlbGwlM0UlM0NteENlbGwlMjBpZCUzRCUyMk1YWkg0SEwtYk9ucEhtNTNNWnNuLTQ1JTIyJTIwdmFsdWUlM0QlMjJJTlQ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BhcmVudCUzRCUyMk1YWkg0SEwtYk9ucEhtNTNNWnNuLTQ0JTIyJTIwdmVydGV4JTNEJTIyMSUyMiUzRSUzQ214R2VvbWV0cnklMjB3aWR0aCUzRCUyMjUwJTIyJTIwaGVpZ2h0JTNEJTIyNDclMjIlMjBhcyUzRCUyMmdlb21ldHJ5JTIyJTNFJTNDbXhSZWN0YW5nbGUlMjB3aWR0aCUzRCUyMjUwJTIyJTIwaGVpZ2h0JTNEJTIyNDclMjIlMjBhcyUzRCUyMmFsdGVybmF0ZUJvdW5kcyUyMiUyRiUzRSUzQyUyRm14R2VvbWV0cnklM0UlM0MlMkZteENlbGwlM0UlM0NteENlbGwlMjBpZCUzRCUyMk1YWkg0SEwtYk9ucEhtNTNNWnNuLTQ2JTIyJTIwdmFsdWUlM0QlMjJyZW50X3ByaWNl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wYXJlbnQlM0QlMjJNWFpINEhMLWJPbnBIbTUzTVpzbi00NCUyMiUyMHZlcnRleCUzRCUyMjElMjIlM0UlM0NteEdlb21ldHJ5JTIweCUzRCUyMjUwJTIyJTIwd2lkdGglM0QlMjIxODMlMjIlMjBoZWlnaHQlM0QlMjI0NyUyMiUyMGFzJTNEJTIyZ2VvbWV0cnklMjIlM0UlM0NteFJlY3RhbmdsZSUyMHdpZHRoJTNEJTIyMTgzJTIyJTIwaGVpZ2h0JTNEJTIyNDclMjIlMjBhcyUzRCUyMmFsdGVybmF0ZUJvdW5kcyUyMiUyRiUzRSUzQyUyRm14R2VvbWV0cnklM0UlM0MlMkZteENlbGwlM0UlM0NteENlbGwlMjBpZCUzRCUyMk1YWkg0SEwtYk9ucEhtNTNNWnNuLTQ3JTIyJTIwdmFsdWUlM0QlMjI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BhcmVudCUzRCUyMk1YWkg0SEwtYk9ucEhtNTNNWnNuLTQ0JTIyJTIwdmVydGV4JTNEJTIyMSUyMiUzRSUzQ214R2VvbWV0cnklMjB4JTNEJTIyMjMzJTIyJTIwd2lkdGglM0QlMjIyNyUyMiUyMGhlaWdodCUzRCUyMjQ3JTIyJTIwYXMlM0QlMjJnZW9tZXRyeSUyMiUzRSUzQ214UmVjdGFuZ2xlJTIwd2lkdGglM0QlMjIyNyUyMiUyMGhlaWdodCUzRCUyMjQ3JTIyJTIwYXMlM0QlMjJhbHRlcm5hdGVCb3VuZHMlMjIlMkYlM0UlM0MlMkZteEdlb21ldHJ5JTNFJTNDJTJGbXhDZWxsJTNFJTNDbXhDZWxsJTIwaWQlM0QlMjJNWFpINEhMLWJPbnBIbTUzTVpzbi00OCUyMiUyMHN0eWxlJTNEJTIyc2hhcGUlM0R0YWJsZVJvdyUzQmhvcml6b250YWwlM0QwJTNCc3RhcnRTaXplJTNEMCUzQnN3aW1sYW5lSGVhZCUzRDAlM0Jzd2ltbGFuZUJvZHklM0QwJTNCZmlsbENvbG9yJTNEbm9uZSUzQmNvbGxhcHNpYmxlJTNEMCUzQmRyb3BUYXJnZXQlM0QwJTNCcG9pbnRzJTNEJTVCJTVCMCUyQzAuNSU1RCUyQyU1QjElMkMwLjUlNUQlNUQlM0Jwb3J0Q29uc3RyYWludCUzRGVhc3R3ZXN0JTNCdG9wJTNEMCUzQmxlZnQlM0QwJTNCcmlnaHQlM0QwJTNCYm90dG9tJTNEMCUzQmZvbnRTdHlsZSUzRDElM0Jmb250U2l6ZSUzRDE3JTNCJTIyJTIwcGFyZW50JTNEJTIyTVhaSDRITC1iT25wSG01M01ac24tMzUlMjIlMjB2ZXJ0ZXglM0QlMjIxJTIyJTNFJTNDbXhHZW9tZXRyeSUyMHklM0QlMjIxNjYlMjIlMjB3aWR0aCUzRCUyMjI2MCUyMiUyMGhlaWdodCUzRCUyMjQ3JTIyJTIwYXMlM0QlMjJnZW9tZXRyeSUyMiUyRiUzRSUzQyUyRm14Q2VsbCUzRSUzQ214Q2VsbCUyMGlkJTNEJTIyTVhaSDRITC1iT25wSG01M01ac24tNDklMjIlMjB2YWx1ZSUzRCUyMkRPVUJMRS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cGFyZW50JTNEJTIyTVhaSDRITC1iT25wSG01M01ac24tNDglMjIlMjB2ZXJ0ZXglM0QlMjIxJTIyJTNFJTNDbXhHZW9tZXRyeSUyMHdpZHRoJTNEJTIyNTAlMjIlMjBoZWlnaHQlM0QlMjI0NyUyMiUyMGFzJTNEJTIyZ2VvbWV0cnklMjIlM0UlM0NteFJlY3RhbmdsZSUyMHdpZHRoJTNEJTIyNTAlMjIlMjBoZWlnaHQlM0QlMjI0NyUyMiUyMGFzJTNEJTIyYWx0ZXJuYXRlQm91bmRzJTIyJTJGJTNFJTNDJTJGbXhHZW9tZXRyeSUzRSUzQyUyRm14Q2VsbCUzRSUzQ214Q2VsbCUyMGlkJTNEJTIyTVhaSDRITC1iT25wSG01M01ac24tNTAlMjIlMjB2YWx1ZSUzRCUyMnJhdGluZy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cGFyZW50JTNEJTIyTVhaSDRITC1iT25wSG01M01ac24tNDglMjIlMjB2ZXJ0ZXglM0QlMjIxJTIyJTNFJTNDbXhHZW9tZXRyeSUyMHglM0QlMjI1MCUyMiUyMHdpZHRoJTNEJTIyMTgzJTIyJTIwaGVpZ2h0JTNEJTIyNDclMjIlMjBhcyUzRCUyMmdlb21ldHJ5JTIyJTNFJTNDbXhSZWN0YW5nbGUlMjB3aWR0aCUzRCUyMjE4MyUyMiUyMGhlaWdodCUzRCUyMjQ3JTIyJTIwYXMlM0QlMjJhbHRlcm5hdGVCb3VuZHMlMjIlMkYlM0UlM0MlMkZteEdlb21ldHJ5JTNFJTNDJTJGbXhDZWxsJTNFJTNDbXhDZWxsJTIwaWQlM0QlMjJNWFpINEhMLWJPbnBIbTUzTVpzbi01MSUyMiUyMHZhbHVlJTNEJTIy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wYXJlbnQlM0QlMjJNWFpINEhMLWJPbnBIbTUzTVpzbi00OCUyMiUyMHZlcnRleCUzRCUyMjElMjIlM0UlM0NteEdlb21ldHJ5JTIweCUzRCUyMjIzMyUyMiUyMHdpZHRoJTNEJTIyMjclMjIlMjBoZWlnaHQlM0QlMjI0NyUyMiUyMGFzJTNEJTIyZ2VvbWV0cnklMjIlM0UlM0NteFJlY3RhbmdsZSUyMHdpZHRoJTNEJTIyMjclMjIlMjBoZWlnaHQlM0QlMjI0NyUyMiUyMGFzJTNEJTIyYWx0ZXJuYXRlQm91bmRzJTIyJTJGJTNFJTNDJTJGbXhHZW9tZXRyeSUzRSUzQyUyRm14Q2VsbCUzRSUzQ214Q2VsbCUyMGlkJTNEJTIyTVhaSDRITC1iT25wSG01M01ac24tNTIlMjIlMjB2YWx1ZSUzRCUyMmJvb2tfcmVudGFscyUyMiUyMHN0eWxlJTNEJTIyc2hhcGUlM0R0YWJsZSUzQnN0YXJ0U2l6ZSUzRDI1JTNCY29udGFpbmVyJTNEMSUzQmNvbGxhcHNpYmxlJTNEMCUzQmNoaWxkTGF5b3V0JTNEdGFibGVMYXlvdXQlM0JmaXhlZFJvd3MlM0QxJTNCcm93TGluZXMlM0QxJTNCZm9udFN0eWxlJTNEMSUzQmFsaWduJTNEY2VudGVyJTNCcmVzaXplTGFzdCUzRDElM0Jmb250U2l6ZSUzRDE3JTNCJTIyJTIwcGFyZW50JTNEJTIyMSUyMiUyMHZlcnRleCUzRCUyMjElMjIlM0UlM0NteEdlb21ldHJ5JTIweCUzRCUyMjEwMCUyMiUyMHklM0QlMjI2NTAlMjIlMjB3aWR0aCUzRCUyMjI2MCUyMiUyMGhlaWdodCUzRCUyMjIxNCUyMiUyMGFzJTNEJTIyZ2VvbWV0cnklMjIlMkYlM0UlM0MlMkZteENlbGwlM0UlM0NteENlbGwlMjBpZCUzRCUyMk1YWkg0SEwtYk9ucEhtNTNNWnNuLTUzJTIyJTIwc3R5bGUlM0QlMjJzaGFwZSUzRHRhYmxlUm93JTNCaG9yaXpvbnRhbCUzRDAlM0JzdGFydFNpemUlM0QwJTNCc3dpbWxhbmVIZWFkJTNEMCUzQnN3aW1sYW5lQm9keSUzRDAlM0JmaWxsQ29sb3IlM0Rub25lJTNCY29sbGFwc2libGUlM0QwJTNCZHJvcFRhcmdldCUzRDAlM0Jwb2ludHMlM0QlNUIlNUIwJTJDMC41JTVEJTJDJTVCMSUyQzAuNSU1RCU1RCUzQnBvcnRDb25zdHJhaW50JTNEZWFzdHdlc3QlM0J0b3AlM0QwJTNCbGVmdCUzRDAlM0JyaWdodCUzRDAlM0Jib3R0b20lM0QwJTNCZm9udFN0eWxlJTNEMSUzQmZvbnRTaXplJTNEMTclM0IlMjIlMjBwYXJlbnQlM0QlMjJNWFpINEhMLWJPbnBIbTUzTVpzbi01MiUyMiUyMHZlcnRleCUzRCUyMjElMjIlM0UlM0NteEdlb21ldHJ5JTIweSUzRCUyMjI1JTIyJTIwd2lkdGglM0QlMjIyNjAlMjIlMjBoZWlnaHQlM0QlMjI0NyUyMiUyMGFzJTNEJTIyZ2VvbWV0cnklMjIlMkYlM0UlM0MlMkZteENlbGwlM0UlM0NteENlbGwlMjBpZCUzRCUyMk1YWkg0SEwtYk9ucEhtNTNNWnNuLTU0JTIyJTIwdmFsdWUlM0QlMjJWQVJDSEFS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wYXJlbnQlM0QlMjJNWFpINEhMLWJPbnBIbTUzTVpzbi01MyUyMiUyMHZlcnRleCUzRCUyMjElMjIlM0UlM0NteEdlb21ldHJ5JTIwd2lkdGglM0QlMjI1MCUyMiUyMGhlaWdodCUzRCUyMjQ3JTIyJTIwYXMlM0QlMjJnZW9tZXRyeSUyMiUzRSUzQ214UmVjdGFuZ2xlJTIwd2lkdGglM0QlMjI1MCUyMiUyMGhlaWdodCUzRCUyMjQ3JTIyJTIwYXMlM0QlMjJhbHRlcm5hdGVCb3VuZHMlMjIlMkYlM0UlM0MlMkZteEdlb21ldHJ5JTNFJTNDJTJGbXhDZWxsJTNFJTNDbXhDZWxsJTIwaWQlM0QlMjJNWFpINEhMLWJPbnBIbTUzTVpzbi01NSUyMiUyMHZhbHVlJTNEJTIydXNlcl9uYW1l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wYXJlbnQlM0QlMjJNWFpINEhMLWJPbnBIbTUzTVpzbi01MyUyMiUyMHZlcnRleCUzRCUyMjElMjIlM0UlM0NteEdlb21ldHJ5JTIweCUzRCUyMjUwJTIyJTIwd2lkdGglM0QlMjIxODMlMjIlMjBoZWlnaHQlM0QlMjI0NyUyMiUyMGFzJTNEJTIyZ2VvbWV0cnklMjIlM0UlM0NteFJlY3RhbmdsZSUyMHdpZHRoJTNEJTIyMTgzJTIyJTIwaGVpZ2h0JTNEJTIyNDclMjIlMjBhcyUzRCUyMmFsdGVybmF0ZUJvdW5kcyUyMiUyRiUzRSUzQyUyRm14R2VvbWV0cnklM0UlM0MlMkZteENlbGwlM0UlM0NteENlbGwlMjBpZCUzRCUyMk1YWkg0SEwtYk9ucEhtNTNNWnNuLTU2JTIyJTIwdmFsdWUlM0QlMjJGSy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cGFyZW50JTNEJTIyTVhaSDRITC1iT25wSG01M01ac24tNTMlMjIlMjB2ZXJ0ZXglM0QlMjIxJTIyJTNFJTNDbXhHZW9tZXRyeSUyMHglM0QlMjIyMzMlMjIlMjB3aWR0aCUzRCUyMjI3JTIyJTIwaGVpZ2h0JTNEJTIyNDclMjIlMjBhcyUzRCUyMmdlb21ldHJ5JTIyJTNFJTNDbXhSZWN0YW5nbGUlMjB3aWR0aCUzRCUyMjI3JTIyJTIwaGVpZ2h0JTNEJTIyNDclMjIlMjBhcyUzRCUyMmFsdGVybmF0ZUJvdW5kcyUyMiUyRiUzRSUzQyUyRm14R2VvbWV0cnklM0UlM0MlMkZteENlbGwlM0UlM0NteENlbGwlMjBpZCUzRCUyMk1YWkg0SEwtYk9ucEhtNTNNWnNuLTU3JTIyJTIwc3R5bGUlM0QlMjJzaGFwZSUzRHRhYmxlUm93JTNCaG9yaXpvbnRhbCUzRDAlM0JzdGFydFNpemUlM0QwJTNCc3dpbWxhbmVIZWFkJTNEMCUzQnN3aW1sYW5lQm9keSUzRDAlM0JmaWxsQ29sb3IlM0Rub25lJTNCY29sbGFwc2libGUlM0QwJTNCZHJvcFRhcmdldCUzRDAlM0Jwb2ludHMlM0QlNUIlNUIwJTJDMC41JTVEJTJDJTVCMSUyQzAuNSU1RCU1RCUzQnBvcnRDb25zdHJhaW50JTNEZWFzdHdlc3QlM0J0b3AlM0QwJTNCbGVmdCUzRDAlM0JyaWdodCUzRDAlM0Jib3R0b20lM0QwJTNCZm9udFN0eWxlJTNEMSUzQmZvbnRTaXplJTNEMTclM0IlMjIlMjBwYXJlbnQlM0QlMjJNWFpINEhMLWJPbnBIbTUzTVpzbi01MiUyMiUyMHZlcnRleCUzRCUyMjElMjIlM0UlM0NteEdlb21ldHJ5JTIweSUzRCUyMjcyJTIyJTIwd2lkdGglM0QlMjIyNjAlMjIlMjBoZWlnaHQlM0QlMjI0NyUyMiUyMGFzJTNEJTIyZ2VvbWV0cnklMjIlMkYlM0UlM0MlMkZteENlbGwlM0UlM0NteENlbGwlMjBpZCUzRCUyMk1YWkg0SEwtYk9ucEhtNTNNWnNuLTU4JTIyJTIwdmFsdWUlM0QlMjJJTlQ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BhcmVudCUzRCUyMk1YWkg0SEwtYk9ucEhtNTNNWnNuLTU3JTIyJTIwdmVydGV4JTNEJTIyMSUyMiUzRSUzQ214R2VvbWV0cnklMjB3aWR0aCUzRCUyMjUwJTIyJTIwaGVpZ2h0JTNEJTIyNDclMjIlMjBhcyUzRCUyMmdlb21ldHJ5JTIyJTNFJTNDbXhSZWN0YW5nbGUlMjB3aWR0aCUzRCUyMjUwJTIyJTIwaGVpZ2h0JTNEJTIyNDclMjIlMjBhcyUzRCUyMmFsdGVybmF0ZUJvdW5kcyUyMiUyRiUzRSUzQyUyRm14R2VvbWV0cnklM0UlM0MlMkZteENlbGwlM0UlM0NteENlbGwlMjBpZCUzRCUyMk1YWkg0SEwtYk9ucEhtNTNNWnNuLTU5JTIyJTIwdmFsdWUlM0QlMjJib29rX2lzYm5fbm8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BhcmVudCUzRCUyMk1YWkg0SEwtYk9ucEhtNTNNWnNuLTU3JTIyJTIwdmVydGV4JTNEJTIyMSUyMiUzRSUzQ214R2VvbWV0cnklMjB4JTNEJTIyNTAlMjIlMjB3aWR0aCUzRCUyMjE4MyUyMiUyMGhlaWdodCUzRCUyMjQ3JTIyJTIwYXMlM0QlMjJnZW9tZXRyeSUyMiUzRSUzQ214UmVjdGFuZ2xlJTIwd2lkdGglM0QlMjIxODMlMjIlMjBoZWlnaHQlM0QlMjI0NyUyMiUyMGFzJTNEJTIyYWx0ZXJuYXRlQm91bmRzJTIyJTJGJTNFJTNDJTJGbXhHZW9tZXRyeSUzRSUzQyUyRm14Q2VsbCUzRSUzQ214Q2VsbCUyMGlkJTNEJTIyTVhaSDRITC1iT25wSG01M01ac24tNjAlMjIlMjB2YWx1ZSUzRCUyMkZL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wYXJlbnQlM0QlMjJNWFpINEhMLWJPbnBIbTUzTVpzbi01NyUyMiUyMHZlcnRleCUzRCUyMjElMjIlM0UlM0NteEdlb21ldHJ5JTIweCUzRCUyMjIzMyUyMiUyMHdpZHRoJTNEJTIyMjclMjIlMjBoZWlnaHQlM0QlMjI0NyUyMiUyMGFzJTNEJTIyZ2VvbWV0cnklMjIlM0UlM0NteFJlY3RhbmdsZSUyMHdpZHRoJTNEJTIyMjclMjIlMjBoZWlnaHQlM0QlMjI0NyUyMiUyMGFzJTNEJTIyYWx0ZXJuYXRlQm91bmRzJTIyJTJGJTNFJTNDJTJGbXhHZW9tZXRyeSUzRSUzQyUyRm14Q2VsbCUzRSUzQ214Q2VsbCUyMGlkJTNEJTIyTVhaSDRITC1iT25wSG01M01ac24tNjElMjIlMjBzdHlsZSUzRCUyMnNoYXBlJTNEdGFibGVSb3clM0Job3Jpem9udGFsJTNEMCUzQnN0YXJ0U2l6ZSUzRDAlM0Jzd2ltbGFuZUhlYWQlM0QwJTNCc3dpbWxhbmVCb2R5JTNEMCUzQmZpbGxDb2xvciUzRG5vbmUlM0Jjb2xsYXBzaWJsZSUzRDAlM0Jkcm9wVGFyZ2V0JTNEMCUzQnBvaW50cyUzRCU1QiU1QjAlMkMwLjUlNUQlMkMlNUIxJTJDMC41JTVEJTVEJTNCcG9ydENvbnN0cmFpbnQlM0RlYXN0d2VzdCUzQnRvcCUzRDAlM0JsZWZ0JTNEMCUzQnJpZ2h0JTNEMCUzQmJvdHRvbSUzRDAlM0Jmb250U3R5bGUlM0QxJTNCZm9udFNpemUlM0QxNyUzQiUyMiUyMHBhcmVudCUzRCUyMk1YWkg0SEwtYk9ucEhtNTNNWnNuLTUyJTIyJTIwdmVydGV4JTNEJTIyMSUyMiUzRSUzQ214R2VvbWV0cnklMjB5JTNEJTIyMTE5JTIyJTIwd2lkdGglM0QlMjIyNjAlMjIlMjBoZWlnaHQlM0QlMjI0NyUyMiUyMGFzJTNEJTIyZ2VvbWV0cnklMjIlMkYlM0UlM0MlMkZteENlbGwlM0UlM0NteENlbGwlMjBpZCUzRCUyMk1YWkg0SEwtYk9ucEhtNTNNWnNuLTYyJTIyJTIwdmFsdWUlM0QlMjJEQVRF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wYXJlbnQlM0QlMjJNWFpINEhMLWJPbnBIbTUzTVpzbi02MSUyMiUyMHZlcnRleCUzRCUyMjElMjIlM0UlM0NteEdlb21ldHJ5JTIwd2lkdGglM0QlMjI1MCUyMiUyMGhlaWdodCUzRCUyMjQ3JTIyJTIwYXMlM0QlMjJnZW9tZXRyeSUyMiUzRSUzQ214UmVjdGFuZ2xlJTIwd2lkdGglM0QlMjI1MCUyMiUyMGhlaWdodCUzRCUyMjQ3JTIyJTIwYXMlM0QlMjJhbHRlcm5hdGVCb3VuZHMlMjIlMkYlM0UlM0MlMkZteEdlb21ldHJ5JTNFJTNDJTJGbXhDZWxsJTNFJTNDbXhDZWxsJTIwaWQlM0QlMjJNWFpINEhMLWJPbnBIbTUzTVpzbi02MyUyMiUyMHZhbHVlJTNEJTIycmVudF9kYXRl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wYXJlbnQlM0QlMjJNWFpINEhMLWJPbnBIbTUzTVpzbi02MSUyMiUyMHZlcnRleCUzRCUyMjElMjIlM0UlM0NteEdlb21ldHJ5JTIweCUzRCUyMjUwJTIyJTIwd2lkdGglM0QlMjIxODMlMjIlMjBoZWlnaHQlM0QlMjI0NyUyMiUyMGFzJTNEJTIyZ2VvbWV0cnklMjIlM0UlM0NteFJlY3RhbmdsZSUyMHdpZHRoJTNEJTIyMTgzJTIyJTIwaGVpZ2h0JTNEJTIyNDclMjIlMjBhcyUzRCUyMmFsdGVybmF0ZUJvdW5kcyUyMiUyRiUzRSUzQyUyRm14R2VvbWV0cnklM0UlM0MlMkZteENlbGwlM0UlM0NteENlbGwlMjBpZCUzRCUyMk1YWkg0SEwtYk9ucEhtNTNNWnNuLTY0JTIyJTIwdmFsdWUlM0QlMjI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BhcmVudCUzRCUyMk1YWkg0SEwtYk9ucEhtNTNNWnNuLTYxJTIyJTIwdmVydGV4JTNEJTIyMSUyMiUzRSUzQ214R2VvbWV0cnklMjB4JTNEJTIyMjMzJTIyJTIwd2lkdGglM0QlMjIyNyUyMiUyMGhlaWdodCUzRCUyMjQ3JTIyJTIwYXMlM0QlMjJnZW9tZXRyeSUyMiUzRSUzQ214UmVjdGFuZ2xlJTIwd2lkdGglM0QlMjIyNyUyMiUyMGhlaWdodCUzRCUyMjQ3JTIyJTIwYXMlM0QlMjJhbHRlcm5hdGVCb3VuZHMlMjIlMkYlM0UlM0MlMkZteEdlb21ldHJ5JTNFJTNDJTJGbXhDZWxsJTNFJTNDbXhDZWxsJTIwaWQlM0QlMjJNWFpINEhMLWJPbnBIbTUzTVpzbi02NSUyMiUyMHN0eWxlJTNEJTIyc2hhcGUlM0R0YWJsZVJvdyUzQmhvcml6b250YWwlM0QwJTNCc3RhcnRTaXplJTNEMCUzQnN3aW1sYW5lSGVhZCUzRDAlM0Jzd2ltbGFuZUJvZHklM0QwJTNCZmlsbENvbG9yJTNEbm9uZSUzQmNvbGxhcHNpYmxlJTNEMCUzQmRyb3BUYXJnZXQlM0QwJTNCcG9pbnRzJTNEJTVCJTVCMCUyQzAuNSU1RCUyQyU1QjElMkMwLjUlNUQlNUQlM0Jwb3J0Q29uc3RyYWludCUzRGVhc3R3ZXN0JTNCdG9wJTNEMCUzQmxlZnQlM0QwJTNCcmlnaHQlM0QwJTNCYm90dG9tJTNEMCUzQmZvbnRTdHlsZSUzRDElM0Jmb250U2l6ZSUzRDE3JTNCJTIyJTIwcGFyZW50JTNEJTIyTVhaSDRITC1iT25wSG01M01ac24tNTIlMjIlMjB2ZXJ0ZXglM0QlMjIxJTIyJTNFJTNDbXhHZW9tZXRyeSUyMHklM0QlMjIxNjYlMjIlMjB3aWR0aCUzRCUyMjI2MCUyMiUyMGhlaWdodCUzRCUyMjQ3JTIyJTIwYXMlM0QlMjJnZW9tZXRyeSUyMiUyRiUzRSUzQyUyRm14Q2VsbCUzRSUzQ214Q2VsbCUyMGlkJTNEJTIyTVhaSDRITC1iT25wSG01M01ac24tNjYlMjIlMjB2YWx1ZSUzRCUyMkRBVEU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BhcmVudCUzRCUyMk1YWkg0SEwtYk9ucEhtNTNNWnNuLTY1JTIyJTIwdmVydGV4JTNEJTIyMSUyMiUzRSUzQ214R2VvbWV0cnklMjB3aWR0aCUzRCUyMjUwJTIyJTIwaGVpZ2h0JTNEJTIyNDclMjIlMjBhcyUzRCUyMmdlb21ldHJ5JTIyJTNFJTNDbXhSZWN0YW5nbGUlMjB3aWR0aCUzRCUyMjUwJTIyJTIwaGVpZ2h0JTNEJTIyNDclMjIlMjBhcyUzRCUyMmFsdGVybmF0ZUJvdW5kcyUyMiUyRiUzRSUzQyUyRm14R2VvbWV0cnklM0UlM0MlMkZteENlbGwlM0UlM0NteENlbGwlMjBpZCUzRCUyMk1YWkg0SEwtYk9ucEhtNTNNWnNuLTY3JTIyJTIwdmFsdWUlM0QlMjJyZXR1cm5fZGF0ZS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cGFyZW50JTNEJTIyTVhaSDRITC1iT25wSG01M01ac24tNjUlMjIlMjB2ZXJ0ZXglM0QlMjIxJTIyJTNFJTNDbXhHZW9tZXRyeSUyMHglM0QlMjI1MCUyMiUyMHdpZHRoJTNEJTIyMTgzJTIyJTIwaGVpZ2h0JTNEJTIyNDclMjIlMjBhcyUzRCUyMmdlb21ldHJ5JTIyJTNFJTNDbXhSZWN0YW5nbGUlMjB3aWR0aCUzRCUyMjE4MyUyMiUyMGhlaWdodCUzRCUyMjQ3JTIyJTIwYXMlM0QlMjJhbHRlcm5hdGVCb3VuZHMlMjIlMkYlM0UlM0MlMkZteEdlb21ldHJ5JTNFJTNDJTJGbXhDZWxsJTNFJTNDbXhDZWxsJTIwaWQlM0QlMjJNWFpINEhMLWJPbnBIbTUzTVpzbi02OCUyMiUyMHZhbHVlJTNEJTIy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wYXJlbnQlM0QlMjJNWFpINEhMLWJPbnBIbTUzTVpzbi02NSUyMiUyMHZlcnRleCUzRCUyMjElMjIlM0UlM0NteEdlb21ldHJ5JTIweCUzRCUyMjIzMyUyMiUyMHdpZHRoJTNEJTIyMjclMjIlMjBoZWlnaHQlM0QlMjI0NyUyMiUyMGFzJTNEJTIyZ2VvbWV0cnklMjIlM0UlM0NteFJlY3RhbmdsZSUyMHdpZHRoJTNEJTIyMjclMjIlMjBoZWlnaHQlM0QlMjI0NyUyMiUyMGFzJTNEJTIyYWx0ZXJuYXRlQm91bmRzJTIyJTJGJTNFJTNDJTJGbXhHZW9tZXRyeSUzRSUzQyUyRm14Q2VsbCUzRSUzQ214Q2VsbCUyMGlkJTNEJTIyTVhaSDRITC1iT25wSG01M01ac24tNjklMjIlMjB2YWx1ZSUzRCUyMnBheW1lbnQlMjIlMjBzdHlsZSUzRCUyMnNoYXBlJTNEdGFibGUlM0JzdGFydFNpemUlM0QyNSUzQmNvbnRhaW5lciUzRDElM0Jjb2xsYXBzaWJsZSUzRDAlM0JjaGlsZExheW91dCUzRHRhYmxlTGF5b3V0JTNCZml4ZWRSb3dzJTNEMSUzQnJvd0xpbmVzJTNEMSUzQmZvbnRTdHlsZSUzRDElM0JhbGlnbiUzRGNlbnRlciUzQnJlc2l6ZUxhc3QlM0QxJTNCZm9udFNpemUlM0QxNyUzQiUyMiUyMHBhcmVudCUzRCUyMjElMjIlMjB2ZXJ0ZXglM0QlMjIxJTIyJTNFJTNDbXhHZW9tZXRyeSUyMHglM0QlMjI1ODAlMjIlMjB5JTNEJTIyNjgwJTIyJTIwd2lkdGglM0QlMjIyODAlMjIlMjBoZWlnaHQlM0QlMjIzMDElMjIlMjBhcyUzRCUyMmdlb21ldHJ5JTIyJTJGJTNFJTNDJTJGbXhDZWxsJTNFJTNDbXhDZWxsJTIwaWQlM0QlMjJNWFpINEhMLWJPbnBIbTUzTVpzbi03MCUyMiUyMHN0eWxlJTNEJTIyc2hhcGUlM0R0YWJsZVJvdyUzQmhvcml6b250YWwlM0QwJTNCc3RhcnRTaXplJTNEMCUzQnN3aW1sYW5lSGVhZCUzRDAlM0Jzd2ltbGFuZUJvZHklM0QwJTNCZmlsbENvbG9yJTNEbm9uZSUzQmNvbGxhcHNpYmxlJTNEMCUzQmRyb3BUYXJnZXQlM0QwJTNCcG9pbnRzJTNEJTVCJTVCMCUyQzAuNSU1RCUyQyU1QjElMkMwLjUlNUQlNUQlM0Jwb3J0Q29uc3RyYWludCUzRGVhc3R3ZXN0JTNCdG9wJTNEMCUzQmxlZnQlM0QwJTNCcmlnaHQlM0QwJTNCYm90dG9tJTNEMCUzQmZvbnRTdHlsZSUzRDElM0Jmb250U2l6ZSUzRDE3JTNCJTIyJTIwcGFyZW50JTNEJTIyTVhaSDRITC1iT25wSG01M01ac24tNjklMjIlMjB2ZXJ0ZXglM0QlMjIxJTIyJTNFJTNDbXhHZW9tZXRyeSUyMHklM0QlMjIyNSUyMiUyMHdpZHRoJTNEJTIyMjgwJTIyJTIwaGVpZ2h0JTNEJTIyNDYlMjIlMjBhcyUzRCUyMmdlb21ldHJ5JTIyJTJGJTNFJTNDJTJGbXhDZWxsJTNFJTNDbXhDZWxsJTIwaWQlM0QlMjJNWFpINEhMLWJPbnBIbTUzTVpzbi03MSUyMiUyMHZhbHVlJTNEJTIySU5U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wYXJlbnQlM0QlMjJNWFpINEhMLWJPbnBIbTUzTVpzbi03MCUyMiUyMHZlcnRleCUzRCUyMjElMjIlM0UlM0NteEdlb21ldHJ5JTIwd2lkdGglM0QlMjI1MCUyMiUyMGhlaWdodCUzRCUyMjQ2JTIyJTIwYXMlM0QlMjJnZW9tZXRyeSUyMiUzRSUzQ214UmVjdGFuZ2xlJTIwd2lkdGglM0QlMjI1MCUyMiUyMGhlaWdodCUzRCUyMjQ2JTIyJTIwYXMlM0QlMjJhbHRlcm5hdGVCb3VuZHMlMjIlMkYlM0UlM0MlMkZteEdlb21ldHJ5JTNFJTNDJTJGbXhDZWxsJTNFJTNDbXhDZWxsJTIwaWQlM0QlMjJNWFpINEhMLWJPbnBIbTUzTVpzbi03MiUyMiUyMHZhbHVlJTNEJTIycGF5bWVudF9pZC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cGFyZW50JTNEJTIyTVhaSDRITC1iT25wSG01M01ac24tNzAlMjIlMjB2ZXJ0ZXglM0QlMjIxJTIyJTNFJTNDbXhHZW9tZXRyeSUyMHglM0QlMjI1MCUyMiUyMHdpZHRoJTNEJTIyMTk3JTIyJTIwaGVpZ2h0JTNEJTIyNDYlMjIlMjBhcyUzRCUyMmdlb21ldHJ5JTIyJTNFJTNDbXhSZWN0YW5nbGUlMjB3aWR0aCUzRCUyMjE5NyUyMiUyMGhlaWdodCUzRCUyMjQ2JTIyJTIwYXMlM0QlMjJhbHRlcm5hdGVCb3VuZHMlMjIlMkYlM0UlM0MlMkZteEdlb21ldHJ5JTNFJTNDJTJGbXhDZWxsJTNFJTNDbXhDZWxsJTIwaWQlM0QlMjJNWFpINEhMLWJPbnBIbTUzTVpzbi03MyUyMiUyMHZhbHVlJTNEJTIyUEs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BhcmVudCUzRCUyMk1YWkg0SEwtYk9ucEhtNTNNWnNuLTcwJTIyJTIwdmVydGV4JTNEJTIyMSUyMiUzRSUzQ214R2VvbWV0cnklMjB4JTNEJTIyMjQ3JTIyJTIwd2lkdGglM0QlMjIzMyUyMiUyMGhlaWdodCUzRCUyMjQ2JTIyJTIwYXMlM0QlMjJnZW9tZXRyeSUyMiUzRSUzQ214UmVjdGFuZ2xlJTIwd2lkdGglM0QlMjIzMyUyMiUyMGhlaWdodCUzRCUyMjQ2JTIyJTIwYXMlM0QlMjJhbHRlcm5hdGVCb3VuZHMlMjIlMkYlM0UlM0MlMkZteEdlb21ldHJ5JTNFJTNDJTJGbXhDZWxsJTNFJTNDbXhDZWxsJTIwaWQlM0QlMjJNWFpINEhMLWJPbnBIbTUzTVpzbi03NCUyMiUyMHN0eWxlJTNEJTIyc2hhcGUlM0R0YWJsZVJvdyUzQmhvcml6b250YWwlM0QwJTNCc3RhcnRTaXplJTNEMCUzQnN3aW1sYW5lSGVhZCUzRDAlM0Jzd2ltbGFuZUJvZHklM0QwJTNCZmlsbENvbG9yJTNEbm9uZSUzQmNvbGxhcHNpYmxlJTNEMCUzQmRyb3BUYXJnZXQlM0QwJTNCcG9pbnRzJTNEJTVCJTVCMCUyQzAuNSU1RCUyQyU1QjElMkMwLjUlNUQlNUQlM0Jwb3J0Q29uc3RyYWludCUzRGVhc3R3ZXN0JTNCdG9wJTNEMCUzQmxlZnQlM0QwJTNCcmlnaHQlM0QwJTNCYm90dG9tJTNEMCUzQmZvbnRTdHlsZSUzRDElM0Jmb250U2l6ZSUzRDE3JTNCJTIyJTIwcGFyZW50JTNEJTIyTVhaSDRITC1iT25wSG01M01ac24tNjklMjIlMjB2ZXJ0ZXglM0QlMjIxJTIyJTNFJTNDbXhHZW9tZXRyeSUyMHklM0QlMjI3MSUyMiUyMHdpZHRoJTNEJTIyMjgwJTIyJTIwaGVpZ2h0JTNEJTIyNDYlMjIlMjBhcyUzRCUyMmdlb21ldHJ5JTIyJTJGJTNFJTNDJTJGbXhDZWxsJTNFJTNDbXhDZWxsJTIwaWQlM0QlMjJNWFpINEhMLWJPbnBIbTUzTVpzbi03NSUyMiUyMHZhbHVlJTNEJTIyVkFSQ0hBUi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cGFyZW50JTNEJTIyTVhaSDRITC1iT25wSG01M01ac24tNzQlMjIlMjB2ZXJ0ZXglM0QlMjIxJTIyJTNFJTNDbXhHZW9tZXRyeSUyMHdpZHRoJTNEJTIyNTAlMjIlMjBoZWlnaHQlM0QlMjI0NiUyMiUyMGFzJTNEJTIyZ2VvbWV0cnklMjIlM0UlM0NteFJlY3RhbmdsZSUyMHdpZHRoJTNEJTIyNTAlMjIlMjBoZWlnaHQlM0QlMjI0NiUyMiUyMGFzJTNEJTIyYWx0ZXJuYXRlQm91bmRzJTIyJTJGJTNFJTNDJTJGbXhHZW9tZXRyeSUzRSUzQyUyRm14Q2VsbCUzRSUzQ214Q2VsbCUyMGlkJTNEJTIyTVhaSDRITC1iT25wSG01M01ac24tNzYlMjIlMjB2YWx1ZSUzRCUyMnVzZXJfbmFtZS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cGFyZW50JTNEJTIyTVhaSDRITC1iT25wSG01M01ac24tNzQlMjIlMjB2ZXJ0ZXglM0QlMjIxJTIyJTNFJTNDbXhHZW9tZXRyeSUyMHglM0QlMjI1MCUyMiUyMHdpZHRoJTNEJTIyMTk3JTIyJTIwaGVpZ2h0JTNEJTIyNDYlMjIlMjBhcyUzRCUyMmdlb21ldHJ5JTIyJTNFJTNDbXhSZWN0YW5nbGUlMjB3aWR0aCUzRCUyMjE5NyUyMiUyMGhlaWdodCUzRCUyMjQ2JTIyJTIwYXMlM0QlMjJhbHRlcm5hdGVCb3VuZHMlMjIlMkYlM0UlM0MlMkZteEdlb21ldHJ5JTNFJTNDJTJGbXhDZWxsJTNFJTNDbXhDZWxsJTIwaWQlM0QlMjJNWFpINEhMLWJPbnBIbTUzTVpzbi03NyUyMiUyMHZhbHVlJTNEJTIyRks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BhcmVudCUzRCUyMk1YWkg0SEwtYk9ucEhtNTNNWnNuLTc0JTIyJTIwdmVydGV4JTNEJTIyMSUyMiUzRSUzQ214R2VvbWV0cnklMjB4JTNEJTIyMjQ3JTIyJTIwd2lkdGglM0QlMjIzMyUyMiUyMGhlaWdodCUzRCUyMjQ2JTIyJTIwYXMlM0QlMjJnZW9tZXRyeSUyMiUzRSUzQ214UmVjdGFuZ2xlJTIwd2lkdGglM0QlMjIzMyUyMiUyMGhlaWdodCUzRCUyMjQ2JTIyJTIwYXMlM0QlMjJhbHRlcm5hdGVCb3VuZHMlMjIlMkYlM0UlM0MlMkZteEdlb21ldHJ5JTNFJTNDJTJGbXhDZWxsJTNFJTNDbXhDZWxsJTIwaWQlM0QlMjJNWFpINEhMLWJPbnBIbTUzTVpzbi03OCUyMiUyMHN0eWxlJTNEJTIyc2hhcGUlM0R0YWJsZVJvdyUzQmhvcml6b250YWwlM0QwJTNCc3RhcnRTaXplJTNEMCUzQnN3aW1sYW5lSGVhZCUzRDAlM0Jzd2ltbGFuZUJvZHklM0QwJTNCZmlsbENvbG9yJTNEbm9uZSUzQmNvbGxhcHNpYmxlJTNEMCUzQmRyb3BUYXJnZXQlM0QwJTNCcG9pbnRzJTNEJTVCJTVCMCUyQzAuNSU1RCUyQyU1QjElMkMwLjUlNUQlNUQlM0Jwb3J0Q29uc3RyYWludCUzRGVhc3R3ZXN0JTNCdG9wJTNEMCUzQmxlZnQlM0QwJTNCcmlnaHQlM0QwJTNCYm90dG9tJTNEMCUzQmZvbnRTdHlsZSUzRDElM0Jmb250U2l6ZSUzRDE3JTNCJTIyJTIwcGFyZW50JTNEJTIyTVhaSDRITC1iT25wSG01M01ac24tNjklMjIlMjB2ZXJ0ZXglM0QlMjIxJTIyJTNFJTNDbXhHZW9tZXRyeSUyMHklM0QlMjIxMTclMjIlMjB3aWR0aCUzRCUyMjI4MCUyMiUyMGhlaWdodCUzRCUyMjQ2JTIyJTIwYXMlM0QlMjJnZW9tZXRyeSUyMiUyRiUzRSUzQyUyRm14Q2VsbCUzRSUzQ214Q2VsbCUyMGlkJTNEJTIyTVhaSDRITC1iT25wSG01M01ac24tNzklMjIlMjB2YWx1ZSUzRCUyMklOVC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cGFyZW50JTNEJTIyTVhaSDRITC1iT25wSG01M01ac24tNzglMjIlMjB2ZXJ0ZXglM0QlMjIxJTIyJTNFJTNDbXhHZW9tZXRyeSUyMHdpZHRoJTNEJTIyNTAlMjIlMjBoZWlnaHQlM0QlMjI0NiUyMiUyMGFzJTNEJTIyZ2VvbWV0cnklMjIlM0UlM0NteFJlY3RhbmdsZSUyMHdpZHRoJTNEJTIyNTAlMjIlMjBoZWlnaHQlM0QlMjI0NiUyMiUyMGFzJTNEJTIyYWx0ZXJuYXRlQm91bmRzJTIyJTJGJTNFJTNDJTJGbXhHZW9tZXRyeSUzRSUzQyUyRm14Q2VsbCUzRSUzQ214Q2VsbCUyMGlkJTNEJTIyTVhaSDRITC1iT25wSG01M01ac24tODAlMjIlMjB2YWx1ZSUzRCUyMmJvb2tfaXNibl9uby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cGFyZW50JTNEJTIyTVhaSDRITC1iT25wSG01M01ac24tNzglMjIlMjB2ZXJ0ZXglM0QlMjIxJTIyJTNFJTNDbXhHZW9tZXRyeSUyMHglM0QlMjI1MCUyMiUyMHdpZHRoJTNEJTIyMTk3JTIyJTIwaGVpZ2h0JTNEJTIyNDYlMjIlMjBhcyUzRCUyMmdlb21ldHJ5JTIyJTNFJTNDbXhSZWN0YW5nbGUlMjB3aWR0aCUzRCUyMjE5NyUyMiUyMGhlaWdodCUzRCUyMjQ2JTIyJTIwYXMlM0QlMjJhbHRlcm5hdGVCb3VuZHMlMjIlMkYlM0UlM0MlMkZteEdlb21ldHJ5JTNFJTNDJTJGbXhDZWxsJTNFJTNDbXhDZWxsJTIwaWQlM0QlMjJNWFpINEhMLWJPbnBIbTUzTVpzbi04MSUyMiUyMHZhbHVlJTNEJTIyRks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BhcmVudCUzRCUyMk1YWkg0SEwtYk9ucEhtNTNNWnNuLTc4JTIyJTIwdmVydGV4JTNEJTIyMSUyMiUzRSUzQ214R2VvbWV0cnklMjB4JTNEJTIyMjQ3JTIyJTIwd2lkdGglM0QlMjIzMyUyMiUyMGhlaWdodCUzRCUyMjQ2JTIyJTIwYXMlM0QlMjJnZW9tZXRyeSUyMiUzRSUzQ214UmVjdGFuZ2xlJTIwd2lkdGglM0QlMjIzMyUyMiUyMGhlaWdodCUzRCUyMjQ2JTIyJTIwYXMlM0QlMjJhbHRlcm5hdGVCb3VuZHMlMjIlMkYlM0UlM0MlMkZteEdlb21ldHJ5JTNFJTNDJTJGbXhDZWxsJTNFJTNDbXhDZWxsJTIwaWQlM0QlMjJNWFpINEhMLWJPbnBIbTUzTVpzbi04MiUyMiUyMHN0eWxlJTNEJTIyc2hhcGUlM0R0YWJsZVJvdyUzQmhvcml6b250YWwlM0QwJTNCc3RhcnRTaXplJTNEMCUzQnN3aW1sYW5lSGVhZCUzRDAlM0Jzd2ltbGFuZUJvZHklM0QwJTNCZmlsbENvbG9yJTNEbm9uZSUzQmNvbGxhcHNpYmxlJTNEMCUzQmRyb3BUYXJnZXQlM0QwJTNCcG9pbnRzJTNEJTVCJTVCMCUyQzAuNSU1RCUyQyU1QjElMkMwLjUlNUQlNUQlM0Jwb3J0Q29uc3RyYWludCUzRGVhc3R3ZXN0JTNCdG9wJTNEMCUzQmxlZnQlM0QwJTNCcmlnaHQlM0QwJTNCYm90dG9tJTNEMCUzQmZvbnRTdHlsZSUzRDElM0Jmb250U2l6ZSUzRDE3JTNCJTIyJTIwcGFyZW50JTNEJTIyTVhaSDRITC1iT25wSG01M01ac24tNjklMjIlMjB2ZXJ0ZXglM0QlMjIxJTIyJTNFJTNDbXhHZW9tZXRyeSUyMHklM0QlMjIxNjMlMjIlMjB3aWR0aCUzRCUyMjI4MCUyMiUyMGhlaWdodCUzRCUyMjQ2JTIyJTIwYXMlM0QlMjJnZW9tZXRyeSUyMiUyRiUzRSUzQyUyRm14Q2VsbCUzRSUzQ214Q2VsbCUyMGlkJTNEJTIyTVhaSDRITC1iT25wSG01M01ac24tODMlMjIlMjB2YWx1ZSUzRCUyMkZMT0FU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wYXJlbnQlM0QlMjJNWFpINEhMLWJPbnBIbTUzTVpzbi04MiUyMiUyMHZlcnRleCUzRCUyMjElMjIlM0UlM0NteEdlb21ldHJ5JTIwd2lkdGglM0QlMjI1MCUyMiUyMGhlaWdodCUzRCUyMjQ2JTIyJTIwYXMlM0QlMjJnZW9tZXRyeSUyMiUzRSUzQ214UmVjdGFuZ2xlJTIwd2lkdGglM0QlMjI1MCUyMiUyMGhlaWdodCUzRCUyMjQ2JTIyJTIwYXMlM0QlMjJhbHRlcm5hdGVCb3VuZHMlMjIlMkYlM0UlM0MlMkZteEdlb21ldHJ5JTNFJTNDJTJGbXhDZWxsJTNFJTNDbXhDZWxsJTIwaWQlM0QlMjJNWFpINEhMLWJPbnBIbTUzTVpzbi04NCUyMiUyMHZhbHVlJTNEJTIyYW1vdW50X3BhaWQ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BhcmVudCUzRCUyMk1YWkg0SEwtYk9ucEhtNTNNWnNuLTgyJTIyJTIwdmVydGV4JTNEJTIyMSUyMiUzRSUzQ214R2VvbWV0cnklMjB4JTNEJTIyNTAlMjIlMjB3aWR0aCUzRCUyMjE5NyUyMiUyMGhlaWdodCUzRCUyMjQ2JTIyJTIwYXMlM0QlMjJnZW9tZXRyeSUyMiUzRSUzQ214UmVjdGFuZ2xlJTIwd2lkdGglM0QlMjIxOTclMjIlMjBoZWlnaHQlM0QlMjI0NiUyMiUyMGFzJTNEJTIyYWx0ZXJuYXRlQm91bmRzJTIyJTJGJTNFJTNDJTJGbXhHZW9tZXRyeSUzRSUzQyUyRm14Q2VsbCUzRSUzQ214Q2VsbCUyMGlkJTNEJTIyTVhaSDRITC1iT25wSG01M01ac24tODUlMjIlMjB2YWx1ZSUzRCUyMi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cGFyZW50JTNEJTIyTVhaSDRITC1iT25wSG01M01ac24tODIlMjIlMjB2ZXJ0ZXglM0QlMjIxJTIyJTNFJTNDbXhHZW9tZXRyeSUyMHglM0QlMjIyNDclMjIlMjB3aWR0aCUzRCUyMjMzJTIyJTIwaGVpZ2h0JTNEJTIyNDYlMjIlMjBhcyUzRCUyMmdlb21ldHJ5JTIyJTNFJTNDbXhSZWN0YW5nbGUlMjB3aWR0aCUzRCUyMjMzJTIyJTIwaGVpZ2h0JTNEJTIyNDYlMjIlMjBhcyUzRCUyMmFsdGVybmF0ZUJvdW5kcyUyMiUyRiUzRSUzQyUyRm14R2VvbWV0cnklM0UlM0MlMkZteENlbGwlM0UlM0NteENlbGwlMjBpZCUzRCUyMk1YWkg0SEwtYk9ucEhtNTNNWnNuLTg2JTIyJTIwc3R5bGUlM0QlMjJzaGFwZSUzRHRhYmxlUm93JTNCaG9yaXpvbnRhbCUzRDAlM0JzdGFydFNpemUlM0QwJTNCc3dpbWxhbmVIZWFkJTNEMCUzQnN3aW1sYW5lQm9keSUzRDAlM0JmaWxsQ29sb3IlM0Rub25lJTNCY29sbGFwc2libGUlM0QwJTNCZHJvcFRhcmdldCUzRDAlM0Jwb2ludHMlM0QlNUIlNUIwJTJDMC41JTVEJTJDJTVCMSUyQzAuNSU1RCU1RCUzQnBvcnRDb25zdHJhaW50JTNEZWFzdHdlc3QlM0J0b3AlM0QwJTNCbGVmdCUzRDAlM0JyaWdodCUzRDAlM0Jib3R0b20lM0QwJTNCZm9udFN0eWxlJTNEMSUzQmZvbnRTaXplJTNEMTclM0IlMjIlMjBwYXJlbnQlM0QlMjJNWFpINEhMLWJPbnBIbTUzTVpzbi02OSUyMiUyMHZlcnRleCUzRCUyMjElMjIlM0UlM0NteEdlb21ldHJ5JTIweSUzRCUyMjIwOSUyMiUyMHdpZHRoJTNEJTIyMjgwJTIyJTIwaGVpZ2h0JTNEJTIyNDYlMjIlMjBhcyUzRCUyMmdlb21ldHJ5JTIyJTJGJTNFJTNDJTJGbXhDZWxsJTNFJTNDbXhDZWxsJTIwaWQlM0QlMjJNWFpINEhMLWJPbnBIbTUzTVpzbi04NyUyMiUyMHZhbHVlJTNEJTIyREFURS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cGFyZW50JTNEJTIyTVhaSDRITC1iT25wSG01M01ac24tODYlMjIlMjB2ZXJ0ZXglM0QlMjIxJTIyJTNFJTNDbXhHZW9tZXRyeSUyMHdpZHRoJTNEJTIyNTAlMjIlMjBoZWlnaHQlM0QlMjI0NiUyMiUyMGFzJTNEJTIyZ2VvbWV0cnklMjIlM0UlM0NteFJlY3RhbmdsZSUyMHdpZHRoJTNEJTIyNTAlMjIlMjBoZWlnaHQlM0QlMjI0NiUyMiUyMGFzJTNEJTIyYWx0ZXJuYXRlQm91bmRzJTIyJTJGJTNFJTNDJTJGbXhHZW9tZXRyeSUzRSUzQyUyRm14Q2VsbCUzRSUzQ214Q2VsbCUyMGlkJTNEJTIyTVhaSDRITC1iT25wSG01M01ac24tODglMjIlMjB2YWx1ZSUzRCUyMnBheW1lbnRfZGF0ZS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cGFyZW50JTNEJTIyTVhaSDRITC1iT25wSG01M01ac24tODYlMjIlMjB2ZXJ0ZXglM0QlMjIxJTIyJTNFJTNDbXhHZW9tZXRyeSUyMHglM0QlMjI1MCUyMiUyMHdpZHRoJTNEJTIyMTk3JTIyJTIwaGVpZ2h0JTNEJTIyNDYlMjIlMjBhcyUzRCUyMmdlb21ldHJ5JTIyJTNFJTNDbXhSZWN0YW5nbGUlMjB3aWR0aCUzRCUyMjE5NyUyMiUyMGhlaWdodCUzRCUyMjQ2JTIyJTIwYXMlM0QlMjJhbHRlcm5hdGVCb3VuZHMlMjIlMkYlM0UlM0MlMkZteEdlb21ldHJ5JTNFJTNDJTJGbXhDZWxsJTNFJTNDbXhDZWxsJTIwaWQlM0QlMjJNWFpINEhMLWJPbnBIbTUzTVpzbi04OSUyMiUyMHZhbHVlJTNEJTIy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wYXJlbnQlM0QlMjJNWFpINEhMLWJPbnBIbTUzTVpzbi04NiUyMiUyMHZlcnRleCUzRCUyMjElMjIlM0UlM0NteEdlb21ldHJ5JTIweCUzRCUyMjI0NyUyMiUyMHdpZHRoJTNEJTIyMzMlMjIlMjBoZWlnaHQlM0QlMjI0NiUyMiUyMGFzJTNEJTIyZ2VvbWV0cnklMjIlM0UlM0NteFJlY3RhbmdsZSUyMHdpZHRoJTNEJTIyMzMlMjIlMjBoZWlnaHQlM0QlMjI0NiUyMiUyMGFzJTNEJTIyYWx0ZXJuYXRlQm91bmRzJTIyJTJGJTNFJTNDJTJGbXhHZW9tZXRyeSUzRSUzQyUyRm14Q2VsbCUzRSUzQ214Q2VsbCUyMGlkJTNEJTIyTVhaSDRITC1iT25wSG01M01ac24tOTAlMjIlMjBzdHlsZSUzRCUyMnNoYXBlJTNEdGFibGVSb3clM0Job3Jpem9udGFsJTNEMCUzQnN0YXJ0U2l6ZSUzRDAlM0Jzd2ltbGFuZUhlYWQlM0QwJTNCc3dpbWxhbmVCb2R5JTNEMCUzQmZpbGxDb2xvciUzRG5vbmUlM0Jjb2xsYXBzaWJsZSUzRDAlM0Jkcm9wVGFyZ2V0JTNEMCUzQnBvaW50cyUzRCU1QiU1QjAlMkMwLjUlNUQlMkMlNUIxJTJDMC41JTVEJTVEJTNCcG9ydENvbnN0cmFpbnQlM0RlYXN0d2VzdCUzQnRvcCUzRDAlM0JsZWZ0JTNEMCUzQnJpZ2h0JTNEMCUzQmJvdHRvbSUzRDAlM0Jmb250U3R5bGUlM0QxJTNCZm9udFNpemUlM0QxNyUzQiUyMiUyMHBhcmVudCUzRCUyMk1YWkg0SEwtYk9ucEhtNTNNWnNuLTY5JTIyJTIwdmVydGV4JTNEJTIyMSUyMiUzRSUzQ214R2VvbWV0cnklMjB5JTNEJTIyMjU1JTIyJTIwd2lkdGglM0QlMjIyODAlMjIlMjBoZWlnaHQlM0QlMjI0NiUyMiUyMGFzJTNEJTIyZ2VvbWV0cnklMjIlMkYlM0UlM0MlMkZteENlbGwlM0UlM0NteENlbGwlMjBpZCUzRCUyMk1YWkg0SEwtYk9ucEhtNTNNWnNuLTkxJTIyJTIwdmFsdWUlM0QlMjJWQVJDSEFS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wYXJlbnQlM0QlMjJNWFpINEhMLWJPbnBIbTUzTVpzbi05MCUyMiUyMHZlcnRleCUzRCUyMjElMjIlM0UlM0NteEdlb21ldHJ5JTIwd2lkdGglM0QlMjI1MCUyMiUyMGhlaWdodCUzRCUyMjQ2JTIyJTIwYXMlM0QlMjJnZW9tZXRyeSUyMiUzRSUzQ214UmVjdGFuZ2xlJTIwd2lkdGglM0QlMjI1MCUyMiUyMGhlaWdodCUzRCUyMjQ2JTIyJTIwYXMlM0QlMjJhbHRlcm5hdGVCb3VuZHMlMjIlMkYlM0UlM0MlMkZteEdlb21ldHJ5JTNFJTNDJTJGbXhDZWxsJTNFJTNDbXhDZWxsJTIwaWQlM0QlMjJNWFpINEhMLWJPbnBIbTUzTVpzbi05MiUyMiUyMHZhbHVlJTNEJTIycGF5bWVudF9tb2Rl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wYXJlbnQlM0QlMjJNWFpINEhMLWJPbnBIbTUzTVpzbi05MCUyMiUyMHZlcnRleCUzRCUyMjElMjIlM0UlM0NteEdlb21ldHJ5JTIweCUzRCUyMjUwJTIyJTIwd2lkdGglM0QlMjIxOTclMjIlMjBoZWlnaHQlM0QlMjI0NiUyMiUyMGFzJTNEJTIyZ2VvbWV0cnklMjIlM0UlM0NteFJlY3RhbmdsZSUyMHdpZHRoJTNEJTIyMTk3JTIyJTIwaGVpZ2h0JTNEJTIyNDYlMjIlMjBhcyUzRCUyMmFsdGVybmF0ZUJvdW5kcyUyMiUyRiUzRSUzQyUyRm14R2VvbWV0cnklM0UlM0MlMkZteENlbGwlM0UlM0NteENlbGwlMjBpZCUzRCUyMk1YWkg0SEwtYk9ucEhtNTNNWnNuLTkzJTIyJTIwdmFsdWUlM0QlMjI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BhcmVudCUzRCUyMk1YWkg0SEwtYk9ucEhtNTNNWnNuLTkwJTIyJTIwdmVydGV4JTNEJTIyMSUyMiUzRSUzQ214R2VvbWV0cnklMjB4JTNEJTIyMjQ3JTIyJTIwd2lkdGglM0QlMjIzMyUyMiUyMGhlaWdodCUzRCUyMjQ2JTIyJTIwYXMlM0QlMjJnZW9tZXRyeSUyMiUzRSUzQ214UmVjdGFuZ2xlJTIwd2lkdGglM0QlMjIzMyUyMiUyMGhlaWdodCUzRCUyMjQ2JTIyJTIwYXMlM0QlMjJhbHRlcm5hdGVCb3VuZHMlMjIlMkYlM0UlM0MlMkZteEdlb21ldHJ5JTNFJTNDJTJGbXhDZWxsJTNFJTNDbXhDZWxsJTIwaWQlM0QlMjJNWFpINEhMLWJPbnBIbTUzTVpzbi05NCUyMiUyMHZhbHVlJTNEJTIyZmVlZGJhY2slMjIlMjBzdHlsZSUzRCUyMnNoYXBlJTNEdGFibGUlM0JzdGFydFNpemUlM0QyNSUzQmNvbnRhaW5lciUzRDElM0Jjb2xsYXBzaWJsZSUzRDAlM0JjaGlsZExheW91dCUzRHRhYmxlTGF5b3V0JTNCZml4ZWRSb3dzJTNEMSUzQnJvd0xpbmVzJTNEMSUzQmZvbnRTdHlsZSUzRDElM0JhbGlnbiUzRGNlbnRlciUzQnJlc2l6ZUxhc3QlM0QxJTNCZm9udFNpemUlM0QxNyUzQiUyMiUyMHBhcmVudCUzRCUyMjElMjIlMjB2ZXJ0ZXglM0QlMjIxJTIyJTNFJTNDbXhHZW9tZXRyeSUyMHglM0QlMjIxMDQwJTIyJTIweSUzRCUyMjY1MCUyMiUyMHdpZHRoJTNEJTIyMjcwJTIyJTIwaGVpZ2h0JTNEJTIyMzAxJTIyJTIwYXMlM0QlMjJnZW9tZXRyeSUyMiUyRiUzRSUzQyUyRm14Q2VsbCUzRSUzQ214Q2VsbCUyMGlkJTNEJTIyTVhaSDRITC1iT25wSG01M01ac24tOTUlMjIlMjBzdHlsZSUzRCUyMnNoYXBlJTNEdGFibGVSb3clM0Job3Jpem9udGFsJTNEMCUzQnN0YXJ0U2l6ZSUzRDAlM0Jzd2ltbGFuZUhlYWQlM0QwJTNCc3dpbWxhbmVCb2R5JTNEMCUzQmZpbGxDb2xvciUzRG5vbmUlM0Jjb2xsYXBzaWJsZSUzRDAlM0Jkcm9wVGFyZ2V0JTNEMCUzQnBvaW50cyUzRCU1QiU1QjAlMkMwLjUlNUQlMkMlNUIxJTJDMC41JTVEJTVEJTNCcG9ydENvbnN0cmFpbnQlM0RlYXN0d2VzdCUzQnRvcCUzRDAlM0JsZWZ0JTNEMCUzQnJpZ2h0JTNEMCUzQmJvdHRvbSUzRDAlM0Jmb250U3R5bGUlM0QxJTNCZm9udFNpemUlM0QxNyUzQiUyMiUyMHBhcmVudCUzRCUyMk1YWkg0SEwtYk9ucEhtNTNNWnNuLTk0JTIyJTIwdmVydGV4JTNEJTIyMSUyMiUzRSUzQ214R2VvbWV0cnklMjB5JTNEJTIyMjUlMjIlMjB3aWR0aCUzRCUyMjI3MCUyMiUyMGhlaWdodCUzRCUyMjQ2JTIyJTIwYXMlM0QlMjJnZW9tZXRyeSUyMiUyRiUzRSUzQyUyRm14Q2VsbCUzRSUzQ214Q2VsbCUyMGlkJTNEJTIyTVhaSDRITC1iT25wSG01M01ac24tOTYlMjIlMjB2YWx1ZSUzRCUyMklOVC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cGFyZW50JTNEJTIyTVhaSDRITC1iT25wSG01M01ac24tOTUlMjIlMjB2ZXJ0ZXglM0QlMjIxJTIyJTNFJTNDbXhHZW9tZXRyeSUyMHdpZHRoJTNEJTIyNTAlMjIlMjBoZWlnaHQlM0QlMjI0NiUyMiUyMGFzJTNEJTIyZ2VvbWV0cnklMjIlM0UlM0NteFJlY3RhbmdsZSUyMHdpZHRoJTNEJTIyNTAlMjIlMjBoZWlnaHQlM0QlMjI0NiUyMiUyMGFzJTNEJTIyYWx0ZXJuYXRlQm91bmRzJTIyJTJGJTNFJTNDJTJGbXhHZW9tZXRyeSUzRSUzQyUyRm14Q2VsbCUzRSUzQ214Q2VsbCUyMGlkJTNEJTIyTVhaSDRITC1iT25wSG01M01ac24tOTclMjIlMjB2YWx1ZSUzRCUyMmZlZWRiYWNrX2lk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wYXJlbnQlM0QlMjJNWFpINEhMLWJPbnBIbTUzTVpzbi05NSUyMiUyMHZlcnRleCUzRCUyMjElMjIlM0UlM0NteEdlb21ldHJ5JTIweCUzRCUyMjUwJTIyJTIwd2lkdGglM0QlMjIxOTMlMjIlMjBoZWlnaHQlM0QlMjI0NiUyMiUyMGFzJTNEJTIyZ2VvbWV0cnklMjIlM0UlM0NteFJlY3RhbmdsZSUyMHdpZHRoJTNEJTIyMTkzJTIyJTIwaGVpZ2h0JTNEJTIyNDYlMjIlMjBhcyUzRCUyMmFsdGVybmF0ZUJvdW5kcyUyMiUyRiUzRSUzQyUyRm14R2VvbWV0cnklM0UlM0MlMkZteENlbGwlM0UlM0NteENlbGwlMjBpZCUzRCUyMk1YWkg0SEwtYk9ucEhtNTNNWnNuLTk4JTIyJTIwdmFsdWUlM0QlMjJQSy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cGFyZW50JTNEJTIyTVhaSDRITC1iT25wSG01M01ac24tOTUlMjIlMjB2ZXJ0ZXglM0QlMjIxJTIyJTNFJTNDbXhHZW9tZXRyeSUyMHglM0QlMjIyNDMlMjIlMjB3aWR0aCUzRCUyMjI3JTIyJTIwaGVpZ2h0JTNEJTIyNDYlMjIlMjBhcyUzRCUyMmdlb21ldHJ5JTIyJTNFJTNDbXhSZWN0YW5nbGUlMjB3aWR0aCUzRCUyMjI3JTIyJTIwaGVpZ2h0JTNEJTIyNDYlMjIlMjBhcyUzRCUyMmFsdGVybmF0ZUJvdW5kcyUyMiUyRiUzRSUzQyUyRm14R2VvbWV0cnklM0UlM0MlMkZteENlbGwlM0UlM0NteENlbGwlMjBpZCUzRCUyMk1YWkg0SEwtYk9ucEhtNTNNWnNuLTk5JTIyJTIwc3R5bGUlM0QlMjJzaGFwZSUzRHRhYmxlUm93JTNCaG9yaXpvbnRhbCUzRDAlM0JzdGFydFNpemUlM0QwJTNCc3dpbWxhbmVIZWFkJTNEMCUzQnN3aW1sYW5lQm9keSUzRDAlM0JmaWxsQ29sb3IlM0Rub25lJTNCY29sbGFwc2libGUlM0QwJTNCZHJvcFRhcmdldCUzRDAlM0Jwb2ludHMlM0QlNUIlNUIwJTJDMC41JTVEJTJDJTVCMSUyQzAuNSU1RCU1RCUzQnBvcnRDb25zdHJhaW50JTNEZWFzdHdlc3QlM0J0b3AlM0QwJTNCbGVmdCUzRDAlM0JyaWdodCUzRDAlM0Jib3R0b20lM0QwJTNCZm9udFN0eWxlJTNEMSUzQmZvbnRTaXplJTNEMTclM0IlMjIlMjBwYXJlbnQlM0QlMjJNWFpINEhMLWJPbnBIbTUzTVpzbi05NCUyMiUyMHZlcnRleCUzRCUyMjElMjIlM0UlM0NteEdlb21ldHJ5JTIweSUzRCUyMjcxJTIyJTIwd2lkdGglM0QlMjIyNzAlMjIlMjBoZWlnaHQlM0QlMjI0NiUyMiUyMGFzJTNEJTIyZ2VvbWV0cnklMjIlMkYlM0UlM0MlMkZteENlbGwlM0UlM0NteENlbGwlMjBpZCUzRCUyMk1YWkg0SEwtYk9ucEhtNTNNWnNuLTEwMCUyMiUyMHZhbHVlJTNEJTIyVkFSQ0hBUi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cGFyZW50JTNEJTIyTVhaSDRITC1iT25wSG01M01ac24tOTklMjIlMjB2ZXJ0ZXglM0QlMjIxJTIyJTNFJTNDbXhHZW9tZXRyeSUyMHdpZHRoJTNEJTIyNTAlMjIlMjBoZWlnaHQlM0QlMjI0NiUyMiUyMGFzJTNEJTIyZ2VvbWV0cnklMjIlM0UlM0NteFJlY3RhbmdsZSUyMHdpZHRoJTNEJTIyNTAlMjIlMjBoZWlnaHQlM0QlMjI0NiUyMiUyMGFzJTNEJTIyYWx0ZXJuYXRlQm91bmRzJTIyJTJGJTNFJTNDJTJGbXhHZW9tZXRyeSUzRSUzQyUyRm14Q2VsbCUzRSUzQ214Q2VsbCUyMGlkJTNEJTIyTVhaSDRITC1iT25wSG01M01ac24tMTAxJTIyJTIwdmFsdWUlM0QlMjJ1c2VyX25hbWU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BhcmVudCUzRCUyMk1YWkg0SEwtYk9ucEhtNTNNWnNuLTk5JTIyJTIwdmVydGV4JTNEJTIyMSUyMiUzRSUzQ214R2VvbWV0cnklMjB4JTNEJTIyNTAlMjIlMjB3aWR0aCUzRCUyMjE5MyUyMiUyMGhlaWdodCUzRCUyMjQ2JTIyJTIwYXMlM0QlMjJnZW9tZXRyeSUyMiUzRSUzQ214UmVjdGFuZ2xlJTIwd2lkdGglM0QlMjIxOTMlMjIlMjBoZWlnaHQlM0QlMjI0NiUyMiUyMGFzJTNEJTIyYWx0ZXJuYXRlQm91bmRzJTIyJTJGJTNFJTNDJTJGbXhHZW9tZXRyeSUzRSUzQyUyRm14Q2VsbCUzRSUzQ214Q2VsbCUyMGlkJTNEJTIyTVhaSDRITC1iT25wSG01M01ac24tMTAyJTIyJTIwdmFsdWUlM0QlMjJGSy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cGFyZW50JTNEJTIyTVhaSDRITC1iT25wSG01M01ac24tOTklMjIlMjB2ZXJ0ZXglM0QlMjIxJTIyJTNFJTNDbXhHZW9tZXRyeSUyMHglM0QlMjIyNDMlMjIlMjB3aWR0aCUzRCUyMjI3JTIyJTIwaGVpZ2h0JTNEJTIyNDYlMjIlMjBhcyUzRCUyMmdlb21ldHJ5JTIyJTNFJTNDbXhSZWN0YW5nbGUlMjB3aWR0aCUzRCUyMjI3JTIyJTIwaGVpZ2h0JTNEJTIyNDYlMjIlMjBhcyUzRCUyMmFsdGVybmF0ZUJvdW5kcyUyMiUyRiUzRSUzQyUyRm14R2VvbWV0cnklM0UlM0MlMkZteENlbGwlM0UlM0NteENlbGwlMjBpZCUzRCUyMk1YWkg0SEwtYk9ucEhtNTNNWnNuLTEwMyUyMiUyMHN0eWxlJTNEJTIyc2hhcGUlM0R0YWJsZVJvdyUzQmhvcml6b250YWwlM0QwJTNCc3RhcnRTaXplJTNEMCUzQnN3aW1sYW5lSGVhZCUzRDAlM0Jzd2ltbGFuZUJvZHklM0QwJTNCZmlsbENvbG9yJTNEbm9uZSUzQmNvbGxhcHNpYmxlJTNEMCUzQmRyb3BUYXJnZXQlM0QwJTNCcG9pbnRzJTNEJTVCJTVCMCUyQzAuNSU1RCUyQyU1QjElMkMwLjUlNUQlNUQlM0Jwb3J0Q29uc3RyYWludCUzRGVhc3R3ZXN0JTNCdG9wJTNEMCUzQmxlZnQlM0QwJTNCcmlnaHQlM0QwJTNCYm90dG9tJTNEMCUzQmZvbnRTdHlsZSUzRDElM0Jmb250U2l6ZSUzRDE3JTNCJTIyJTIwcGFyZW50JTNEJTIyTVhaSDRITC1iT25wSG01M01ac24tOTQlMjIlMjB2ZXJ0ZXglM0QlMjIxJTIyJTNFJTNDbXhHZW9tZXRyeSUyMHklM0QlMjIxMTclMjIlMjB3aWR0aCUzRCUyMjI3MCUyMiUyMGhlaWdodCUzRCUyMjQ2JTIyJTIwYXMlM0QlMjJnZW9tZXRyeSUyMiUyRiUzRSUzQyUyRm14Q2VsbCUzRSUzQ214Q2VsbCUyMGlkJTNEJTIyTVhaSDRITC1iT25wSG01M01ac24tMTA0JTIyJTIwdmFsdWUlM0QlMjJJTlQ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BhcmVudCUzRCUyMk1YWkg0SEwtYk9ucEhtNTNNWnNuLTEwMyUyMiUyMHZlcnRleCUzRCUyMjElMjIlM0UlM0NteEdlb21ldHJ5JTIwd2lkdGglM0QlMjI1MCUyMiUyMGhlaWdodCUzRCUyMjQ2JTIyJTIwYXMlM0QlMjJnZW9tZXRyeSUyMiUzRSUzQ214UmVjdGFuZ2xlJTIwd2lkdGglM0QlMjI1MCUyMiUyMGhlaWdodCUzRCUyMjQ2JTIyJTIwYXMlM0QlMjJhbHRlcm5hdGVCb3VuZHMlMjIlMkYlM0UlM0MlMkZteEdlb21ldHJ5JTNFJTNDJTJGbXhDZWxsJTNFJTNDbXhDZWxsJTIwaWQlM0QlMjJNWFpINEhMLWJPbnBIbTUzTVpzbi0xMDUlMjIlMjB2YWx1ZSUzRCUyMmJvb2tfaXNibl9uby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cGFyZW50JTNEJTIyTVhaSDRITC1iT25wSG01M01ac24tMTAzJTIyJTIwdmVydGV4JTNEJTIyMSUyMiUzRSUzQ214R2VvbWV0cnklMjB4JTNEJTIyNTAlMjIlMjB3aWR0aCUzRCUyMjE5MyUyMiUyMGhlaWdodCUzRCUyMjQ2JTIyJTIwYXMlM0QlMjJnZW9tZXRyeSUyMiUzRSUzQ214UmVjdGFuZ2xlJTIwd2lkdGglM0QlMjIxOTMlMjIlMjBoZWlnaHQlM0QlMjI0NiUyMiUyMGFzJTNEJTIyYWx0ZXJuYXRlQm91bmRzJTIyJTJGJTNFJTNDJTJGbXhHZW9tZXRyeSUzRSUzQyUyRm14Q2VsbCUzRSUzQ214Q2VsbCUyMGlkJTNEJTIyTVhaSDRITC1iT25wSG01M01ac24tMTA2JTIyJTIwdmFsdWUlM0QlMjJGSy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cGFyZW50JTNEJTIyTVhaSDRITC1iT25wSG01M01ac24tMTAzJTIyJTIwdmVydGV4JTNEJTIyMSUyMiUzRSUzQ214R2VvbWV0cnklMjB4JTNEJTIyMjQzJTIyJTIwd2lkdGglM0QlMjIyNyUyMiUyMGhlaWdodCUzRCUyMjQ2JTIyJTIwYXMlM0QlMjJnZW9tZXRyeSUyMiUzRSUzQ214UmVjdGFuZ2xlJTIwd2lkdGglM0QlMjIyNyUyMiUyMGhlaWdodCUzRCUyMjQ2JTIyJTIwYXMlM0QlMjJhbHRlcm5hdGVCb3VuZHMlMjIlMkYlM0UlM0MlMkZteEdlb21ldHJ5JTNFJTNDJTJGbXhDZWxsJTNFJTNDbXhDZWxsJTIwaWQlM0QlMjJNWFpINEhMLWJPbnBIbTUzTVpzbi0xMDclMjIlMjBzdHlsZSUzRCUyMnNoYXBlJTNEdGFibGVSb3clM0Job3Jpem9udGFsJTNEMCUzQnN0YXJ0U2l6ZSUzRDAlM0Jzd2ltbGFuZUhlYWQlM0QwJTNCc3dpbWxhbmVCb2R5JTNEMCUzQmZpbGxDb2xvciUzRG5vbmUlM0Jjb2xsYXBzaWJsZSUzRDAlM0Jkcm9wVGFyZ2V0JTNEMCUzQnBvaW50cyUzRCU1QiU1QjAlMkMwLjUlNUQlMkMlNUIxJTJDMC41JTVEJTVEJTNCcG9ydENvbnN0cmFpbnQlM0RlYXN0d2VzdCUzQnRvcCUzRDAlM0JsZWZ0JTNEMCUzQnJpZ2h0JTNEMCUzQmJvdHRvbSUzRDAlM0Jmb250U3R5bGUlM0QxJTNCZm9udFNpemUlM0QxNyUzQiUyMiUyMHBhcmVudCUzRCUyMk1YWkg0SEwtYk9ucEhtNTNNWnNuLTk0JTIyJTIwdmVydGV4JTNEJTIyMSUyMiUzRSUzQ214R2VvbWV0cnklMjB5JTNEJTIyMTYzJTIyJTIwd2lkdGglM0QlMjIyNzAlMjIlMjBoZWlnaHQlM0QlMjI0NiUyMiUyMGFzJTNEJTIyZ2VvbWV0cnklMjIlMkYlM0UlM0MlMkZteENlbGwlM0UlM0NteENlbGwlMjBpZCUzRCUyMk1YWkg0SEwtYk9ucEhtNTNNWnNuLTEwOCUyMiUyMHZhbHVlJTNEJTIySU5U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wYXJlbnQlM0QlMjJNWFpINEhMLWJPbnBIbTUzTVpzbi0xMDclMjIlMjB2ZXJ0ZXglM0QlMjIxJTIyJTNFJTNDbXhHZW9tZXRyeSUyMHdpZHRoJTNEJTIyNTAlMjIlMjBoZWlnaHQlM0QlMjI0NiUyMiUyMGFzJTNEJTIyZ2VvbWV0cnklMjIlM0UlM0NteFJlY3RhbmdsZSUyMHdpZHRoJTNEJTIyNTAlMjIlMjBoZWlnaHQlM0QlMjI0NiUyMiUyMGFzJTNEJTIyYWx0ZXJuYXRlQm91bmRzJTIyJTJGJTNFJTNDJTJGbXhHZW9tZXRyeSUzRSUzQyUyRm14Q2VsbCUzRSUzQ214Q2VsbCUyMGlkJTNEJTIyTVhaSDRITC1iT25wSG01M01ac24tMTA5JTIyJTIwdmFsdWUlM0QlMjJyYXRpbmc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BhcmVudCUzRCUyMk1YWkg0SEwtYk9ucEhtNTNNWnNuLTEwNyUyMiUyMHZlcnRleCUzRCUyMjElMjIlM0UlM0NteEdlb21ldHJ5JTIweCUzRCUyMjUwJTIyJTIwd2lkdGglM0QlMjIxOTMlMjIlMjBoZWlnaHQlM0QlMjI0NiUyMiUyMGFzJTNEJTIyZ2VvbWV0cnklMjIlM0UlM0NteFJlY3RhbmdsZSUyMHdpZHRoJTNEJTIyMTkzJTIyJTIwaGVpZ2h0JTNEJTIyNDYlMjIlMjBhcyUzRCUyMmFsdGVybmF0ZUJvdW5kcyUyMiUyRiUzRSUzQyUyRm14R2VvbWV0cnklM0UlM0MlMkZteENlbGwlM0UlM0NteENlbGwlMjBpZCUzRCUyMk1YWkg0SEwtYk9ucEhtNTNNWnNuLTExMCUyMiUyMHZhbHVlJTNEJTIy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wYXJlbnQlM0QlMjJNWFpINEhMLWJPbnBIbTUzTVpzbi0xMDclMjIlMjB2ZXJ0ZXglM0QlMjIxJTIyJTNFJTNDbXhHZW9tZXRyeSUyMHglM0QlMjIyNDMlMjIlMjB3aWR0aCUzRCUyMjI3JTIyJTIwaGVpZ2h0JTNEJTIyNDYlMjIlMjBhcyUzRCUyMmdlb21ldHJ5JTIyJTNFJTNDbXhSZWN0YW5nbGUlMjB3aWR0aCUzRCUyMjI3JTIyJTIwaGVpZ2h0JTNEJTIyNDYlMjIlMjBhcyUzRCUyMmFsdGVybmF0ZUJvdW5kcyUyMiUyRiUzRSUzQyUyRm14R2VvbWV0cnklM0UlM0MlMkZteENlbGwlM0UlM0NteENlbGwlMjBpZCUzRCUyMk1YWkg0SEwtYk9ucEhtNTNNWnNuLTExMSUyMiUyMHN0eWxlJTNEJTIyc2hhcGUlM0R0YWJsZVJvdyUzQmhvcml6b250YWwlM0QwJTNCc3RhcnRTaXplJTNEMCUzQnN3aW1sYW5lSGVhZCUzRDAlM0Jzd2ltbGFuZUJvZHklM0QwJTNCZmlsbENvbG9yJTNEbm9uZSUzQmNvbGxhcHNpYmxlJTNEMCUzQmRyb3BUYXJnZXQlM0QwJTNCcG9pbnRzJTNEJTVCJTVCMCUyQzAuNSU1RCUyQyU1QjElMkMwLjUlNUQlNUQlM0Jwb3J0Q29uc3RyYWludCUzRGVhc3R3ZXN0JTNCdG9wJTNEMCUzQmxlZnQlM0QwJTNCcmlnaHQlM0QwJTNCYm90dG9tJTNEMCUzQmZvbnRTdHlsZSUzRDElM0Jmb250U2l6ZSUzRDE3JTNCJTIyJTIwcGFyZW50JTNEJTIyTVhaSDRITC1iT25wSG01M01ac24tOTQlMjIlMjB2ZXJ0ZXglM0QlMjIxJTIyJTNFJTNDbXhHZW9tZXRyeSUyMHklM0QlMjIyMDklMjIlMjB3aWR0aCUzRCUyMjI3MCUyMiUyMGhlaWdodCUzRCUyMjQ2JTIyJTIwYXMlM0QlMjJnZW9tZXRyeSUyMiUyRiUzRSUzQyUyRm14Q2VsbCUzRSUzQ214Q2VsbCUyMGlkJTNEJTIyTVhaSDRITC1iT25wSG01M01ac24tMTEyJTIyJTIwdmFsdWUlM0QlMjJURVhU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wYXJlbnQlM0QlMjJNWFpINEhMLWJPbnBIbTUzTVpzbi0xMTElMjIlMjB2ZXJ0ZXglM0QlMjIxJTIyJTNFJTNDbXhHZW9tZXRyeSUyMHdpZHRoJTNEJTIyNTAlMjIlMjBoZWlnaHQlM0QlMjI0NiUyMiUyMGFzJTNEJTIyZ2VvbWV0cnklMjIlM0UlM0NteFJlY3RhbmdsZSUyMHdpZHRoJTNEJTIyNTAlMjIlMjBoZWlnaHQlM0QlMjI0NiUyMiUyMGFzJTNEJTIyYWx0ZXJuYXRlQm91bmRzJTIyJTJGJTNFJTNDJTJGbXhHZW9tZXRyeSUzRSUzQyUyRm14Q2VsbCUzRSUzQ214Q2VsbCUyMGlkJTNEJTIyTVhaSDRITC1iT25wSG01M01ac24tMTEzJTIyJTIwdmFsdWUlM0QlMjJjb21tZW50cy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cGFyZW50JTNEJTIyTVhaSDRITC1iT25wSG01M01ac24tMTExJTIyJTIwdmVydGV4JTNEJTIyMSUyMiUzRSUzQ214R2VvbWV0cnklMjB4JTNEJTIyNTAlMjIlMjB3aWR0aCUzRCUyMjE5MyUyMiUyMGhlaWdodCUzRCUyMjQ2JTIyJTIwYXMlM0QlMjJnZW9tZXRyeSUyMiUzRSUzQ214UmVjdGFuZ2xlJTIwd2lkdGglM0QlMjIxOTMlMjIlMjBoZWlnaHQlM0QlMjI0NiUyMiUyMGFzJTNEJTIyYWx0ZXJuYXRlQm91bmRzJTIyJTJGJTNFJTNDJTJGbXhHZW9tZXRyeSUzRSUzQyUyRm14Q2VsbCUzRSUzQ214Q2VsbCUyMGlkJTNEJTIyTVhaSDRITC1iT25wSG01M01ac24tMTE0JTIyJTIwdmFsdWUlM0QlMjI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BhcmVudCUzRCUyMk1YWkg0SEwtYk9ucEhtNTNNWnNuLTExMSUyMiUyMHZlcnRleCUzRCUyMjElMjIlM0UlM0NteEdlb21ldHJ5JTIweCUzRCUyMjI0MyUyMiUyMHdpZHRoJTNEJTIyMjclMjIlMjBoZWlnaHQlM0QlMjI0NiUyMiUyMGFzJTNEJTIyZ2VvbWV0cnklMjIlM0UlM0NteFJlY3RhbmdsZSUyMHdpZHRoJTNEJTIyMjclMjIlMjBoZWlnaHQlM0QlMjI0NiUyMiUyMGFzJTNEJTIyYWx0ZXJuYXRlQm91bmRzJTIyJTJGJTNFJTNDJTJGbXhHZW9tZXRyeSUzRSUzQyUyRm14Q2VsbCUzRSUzQ214Q2VsbCUyMGlkJTNEJTIyTVhaSDRITC1iT25wSG01M01ac24tMTE1JTIyJTIwc3R5bGUlM0QlMjJzaGFwZSUzRHRhYmxlUm93JTNCaG9yaXpvbnRhbCUzRDAlM0JzdGFydFNpemUlM0QwJTNCc3dpbWxhbmVIZWFkJTNEMCUzQnN3aW1sYW5lQm9keSUzRDAlM0JmaWxsQ29sb3IlM0Rub25lJTNCY29sbGFwc2libGUlM0QwJTNCZHJvcFRhcmdldCUzRDAlM0Jwb2ludHMlM0QlNUIlNUIwJTJDMC41JTVEJTJDJTVCMSUyQzAuNSU1RCU1RCUzQnBvcnRDb25zdHJhaW50JTNEZWFzdHdlc3QlM0J0b3AlM0QwJTNCbGVmdCUzRDAlM0JyaWdodCUzRDAlM0Jib3R0b20lM0QwJTNCZm9udFN0eWxlJTNEMSUzQmZvbnRTaXplJTNEMTclM0IlMjIlMjBwYXJlbnQlM0QlMjJNWFpINEhMLWJPbnBIbTUzTVpzbi05NCUyMiUyMHZlcnRleCUzRCUyMjElMjIlM0UlM0NteEdlb21ldHJ5JTIweSUzRCUyMjI1NSUyMiUyMHdpZHRoJTNEJTIyMjcwJTIyJTIwaGVpZ2h0JTNEJTIyNDYlMjIlMjBhcyUzRCUyMmdlb21ldHJ5JTIyJTJGJTNFJTNDJTJGbXhDZWxsJTNFJTNDbXhDZWxsJTIwaWQlM0QlMjJNWFpINEhMLWJPbnBIbTUzTVpzbi0xMTYlMjIlMjB2YWx1ZSUzRCUyMkRBVEU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BhcmVudCUzRCUyMk1YWkg0SEwtYk9ucEhtNTNNWnNuLTExNSUyMiUyMHZlcnRleCUzRCUyMjElMjIlM0UlM0NteEdlb21ldHJ5JTIwd2lkdGglM0QlMjI1MCUyMiUyMGhlaWdodCUzRCUyMjQ2JTIyJTIwYXMlM0QlMjJnZW9tZXRyeSUyMiUzRSUzQ214UmVjdGFuZ2xlJTIwd2lkdGglM0QlMjI1MCUyMiUyMGhlaWdodCUzRCUyMjQ2JTIyJTIwYXMlM0QlMjJhbHRlcm5hdGVCb3VuZHMlMjIlMkYlM0UlM0MlMkZteEdlb21ldHJ5JTNFJTNDJTJGbXhDZWxsJTNFJTNDbXhDZWxsJTIwaWQlM0QlMjJNWFpINEhMLWJPbnBIbTUzTVpzbi0xMTclMjIlMjB2YWx1ZSUzRCUyMmZlZWRiYWNrX2RhdGU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BhcmVudCUzRCUyMk1YWkg0SEwtYk9ucEhtNTNNWnNuLTExNSUyMiUyMHZlcnRleCUzRCUyMjElMjIlM0UlM0NteEdlb21ldHJ5JTIweCUzRCUyMjUwJTIyJTIwd2lkdGglM0QlMjIxOTMlMjIlMjBoZWlnaHQlM0QlMjI0NiUyMiUyMGFzJTNEJTIyZ2VvbWV0cnklMjIlM0UlM0NteFJlY3RhbmdsZSUyMHdpZHRoJTNEJTIyMTkzJTIyJTIwaGVpZ2h0JTNEJTIyNDYlMjIlMjBhcyUzRCUyMmFsdGVybmF0ZUJvdW5kcyUyMiUyRiUzRSUzQyUyRm14R2VvbWV0cnklM0UlM0MlMkZteENlbGwlM0UlM0NteENlbGwlMjBpZCUzRCUyMk1YWkg0SEwtYk9ucEhtNTNNWnNuLTExOCUyMiUyMHZhbHVlJTNEJTIy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wYXJlbnQlM0QlMjJNWFpINEhMLWJPbnBIbTUzTVpzbi0xMTUlMjIlMjB2ZXJ0ZXglM0QlMjIxJTIyJTNFJTNDbXhHZW9tZXRyeSUyMHglM0QlMjIyNDMlMjIlMjB3aWR0aCUzRCUyMjI3JTIyJTIwaGVpZ2h0JTNEJTIyNDYlMjIlMjBhcyUzRCUyMmdlb21ldHJ5JTIyJTNFJTNDbXhSZWN0YW5nbGUlMjB3aWR0aCUzRCUyMjI3JTIyJTIwaGVpZ2h0JTNEJTIyNDYlMjIlMjBhcyUzRCUyMmFsdGVybmF0ZUJvdW5kcyUyMiUyRiUzRSUzQyUyRm14R2VvbWV0cnklM0UlM0MlMkZteENlbGwlM0UlM0NteENlbGwlMjBpZCUzRCUyMk1YWkg0SEwtYk9ucEhtNTNNWnNuLTExOSUyMiUyMHZhbHVlJTNEJTIyUmVudHMlMjIlMjBzdHlsZSUzRCUyMmN1cnZlZCUzRDElM0JzdGFydEFycm93JTNERVJtYW5kT25lJTNCc3RhcnRTaXplJTNEMTAlM0IlM0JlbmRBcnJvdyUzREVSemVyb1RvTWFueSUzQmVuZFNpemUlM0QxMCUzQiUzQmV4aXRYJTNEMCUzQmV4aXRZJTNEMC41JTNCZW50cnlYJTNEMC41JTNCZW50cnlZJTNEMCUzQnJvdW5kZWQlM0QwJTNCZXhpdER4JTNEMCUzQmV4aXREeSUzRDAlM0Jmb250U3R5bGUlM0QxJTNCZm9udFNpemUlM0QxNyUzQiUyMiUyMHBhcmVudCUzRCUyMjElMjIlMjBzb3VyY2UlM0QlMjJNWFpINEhMLWJPbnBIbTUzTVpzbi0xNCUyMiUyMHRhcmdldCUzRCUyMk1YWkg0SEwtYk9ucEhtNTNNWnNuLTE4JTIyJTIwZWRnZSUzRCUyMjElMjIlM0UlM0NteEdlb21ldHJ5JTIwcmVsYXRpdmUlM0QlMjIxJTIyJTIwYXMlM0QlMjJnZW9tZXRyeSUyMiUzRSUzQ0FycmF5JTIwYXMlM0QlMjJwb2ludHMlMjIlM0UlM0NteFBvaW50JTIweCUzRCUyMjQyMCUyMiUyMHklM0QlMjIyMjAlMjIlMkYlM0UlM0MlMkZBcnJheSUzRSUzQyUyRm14R2VvbWV0cnklM0UlM0MlMkZteENlbGwlM0UlM0NteENlbGwlMjBpZCUzRCUyMk1YWkg0SEwtYk9ucEhtNTNNWnNuLTEyMCUyMiUyMHZhbHVlJTNEJTIyUmVudGVkJTIwQnklMjIlMjBzdHlsZSUzRCUyMmN1cnZlZCUzRDElM0JzdGFydEFycm93JTNERVJtYW5kT25lJTNCc3RhcnRTaXplJTNEMTAlM0IlM0JlbmRBcnJvdyUzREVSemVyb1RvTWFueSUzQmVuZFNpemUlM0QxMCUzQiUzQmV4aXRYJTNEMSUzQmV4aXRZJTNEMC41JTNCZW50cnlYJTNEMC41JTNCZW50cnlZJTNEMCUzQnJvdW5kZWQlM0QwJTNCZXhpdER4JTNEMCUzQmV4aXREeSUzRDAlM0Jmb250U3R5bGUlM0QxJTNCZm9udFNpemUlM0QxNyUzQiUyMiUyMHBhcmVudCUzRCUyMjElMjIlMjBzb3VyY2UlM0QlMjJNWFpINEhMLWJPbnBIbTUzTVpzbi0xNCUyMiUyMHRhcmdldCUzRCUyMk1YWkg0SEwtYk9ucEhtNTNNWnNuLTM1JTIyJTIwZWRnZSUzRCUyMjElMjIlM0UlM0NteEdlb21ldHJ5JTIwcmVsYXRpdmUlM0QlMjIxJTIyJTIwYXMlM0QlMjJnZW9tZXRyeSUyMiUzRSUzQ0FycmF5JTIwYXMlM0QlMjJwb2ludHMlMjIlM0UlM0NteFBvaW50JTIweCUzRCUyMjk5MCUyMiUyMHklM0QlMjIyMjAlMjIlMkYlM0UlM0MlMkZBcnJheSUzRSUzQyUyRm14R2VvbWV0cnklM0UlM0MlMkZteENlbGwlM0UlM0NteENlbGwlMjBpZCUzRCUyMk1YWkg0SEwtYk9ucEhtNTNNWnNuLTEyMSUyMiUyMHZhbHVlJTNEJTIycmVudHMlMjIlMjBzdHlsZSUzRCUyMmN1cnZlZCUzRDElM0JzdGFydEFycm93JTNERVJtYW5kT25lJTNCc3RhcnRTaXplJTNEMTAlM0IlM0JlbmRBcnJvdyUzREVSemVyb1RvTWFueSUzQmVuZFNpemUlM0QxMCUzQiUzQmV4aXRYJTNELTAuMDEyJTNCZXhpdFklM0QwLjg4JTNCZW50cnlYJTNEMC40MiUzQmVudHJ5WSUzRDAlM0Jyb3VuZGVkJTNEMCUzQmV4aXREeCUzRDAlM0JleGl0RHklM0QwJTNCZXhpdFBlcmltZXRlciUzRDAlM0Jmb250U3R5bGUlM0QxJTNCZm9udFNpemUlM0QxNyUzQiUyMiUyMHBhcmVudCUzRCUyMjElMjIlMjBzb3VyY2UlM0QlMjJNWFpINEhMLWJPbnBIbTUzTVpzbi0zMSUyMiUyMHRhcmdldCUzRCUyMk1YWkg0SEwtYk9ucEhtNTNNWnNuLTUyJTIyJTIwZWRnZSUzRCUyMjElMjIlM0UlM0NteEdlb21ldHJ5JTIwcmVsYXRpdmUlM0QlMjIxJTIyJTIwYXMlM0QlMjJnZW9tZXRyeSUyMiUzRSUzQ0FycmF5JTIwYXMlM0QlMjJwb2ludHMlMjIlM0UlM0NteFBvaW50JTIweCUzRCUyMjIwMCUyMiUyMHklM0QlMjI1NDAlMjIlMkYlM0UlM0MlMkZBcnJheSUzRSUzQyUyRm14R2VvbWV0cnklM0UlM0MlMkZteENlbGwlM0UlM0NteENlbGwlMjBpZCUzRCUyMk1YWkg0SEwtYk9ucEhtNTNNWnNuLTEyMiUyMiUyMHZhbHVlJTNEJTIyaXNfcmVudGVkJTIyJTIwc3R5bGUlM0QlMjJjdXJ2ZWQlM0QxJTNCc3RhcnRBcnJvdyUzREVSbWFuZE9uZSUzQnN0YXJ0U2l6ZSUzRDEwJTNCJTNCZW5kQXJyb3clM0RFUnplcm9Ub01hbnklM0JlbmRTaXplJTNEMTAlM0IlM0JleGl0WCUzRDAlM0JleGl0WSUzRDAuNyUzQmVudHJ5WCUzRDAuODQlM0JlbnRyeVklM0QwJTNCcm91bmRlZCUzRDAlM0Jmb250U3R5bGUlM0QxJTNCZm9udFNpemUlM0QxNyUzQiUyMiUyMHBhcmVudCUzRCUyMjElMjIlMjBzb3VyY2UlM0QlMjJNWFpINEhMLWJPbnBIbTUzTVpzbi0zNSUyMiUyMHRhcmdldCUzRCUyMk1YWkg0SEwtYk9ucEhtNTNNWnNuLTUyJTIyJTIwZWRnZSUzRCUyMjElMjIlM0UlM0NteEdlb21ldHJ5JTIwcmVsYXRpdmUlM0QlMjIxJTIyJTIwYXMlM0QlMjJnZW9tZXRyeSUyMiUzRSUzQ0FycmF5JTIwYXMlM0QlMjJwb2ludHMlMjIlM0UlM0NteFBvaW50JTIweCUzRCUyMjQzMCUyMiUyMHklM0QlMjI2MDElMjIlMkYlM0UlM0MlMkZBcnJheSUzRSUzQyUyRm14R2VvbWV0cnklM0UlM0MlMkZteENlbGwlM0UlM0NteENlbGwlMjBpZCUzRCUyMk1YWkg0SEwtYk9ucEhtNTNNWnNuLTEyMyUyMiUyMHZhbHVlJTNEJTIybWFrZXMlMjIlMjBzdHlsZSUzRCUyMmN1cnZlZCUzRDElM0JzdGFydEFycm93JTNERVJtYW5kT25lJTNCc3RhcnRTaXplJTNEMTAlM0IlM0JlbmRBcnJvdyUzREVSemVyb1RvTWFueSUzQmVuZFNpemUlM0QxMCUzQiUzQmV4aXRYJTNEMC41MSUzQmV4aXRZJTNEMSUzQmVudHJ5WCUzRDAlM0JlbnRyeVklM0QwLjAzJTNCcm91bmRlZCUzRDAlM0Jmb250U3R5bGUlM0QxJTNCZm9udFNpemUlM0QxNyUzQiUyMiUyMHBhcmVudCUzRCUyMjElMjIlMjBzb3VyY2UlM0QlMjJNWFpINEhMLWJPbnBIbTUzTVpzbi0xOCUyMiUyMHRhcmdldCUzRCUyMk1YWkg0SEwtYk9ucEhtNTNNWnNuLTY5JTIyJTIwZWRnZSUzRCUyMjElMjIlM0UlM0NteEdlb21ldHJ5JTIweCUzRCUyMi0wLjAxMjQlMjIlMjB5JTNEJTIyMjUlMjIlMjByZWxhdGl2ZSUzRCUyMjElMjIlMjBhcyUzRCUyMmdlb21ldHJ5JTIyJTNFJTNDQXJyYXklMjBhcyUzRCUyMnBvaW50cyUyMiUzRSUzQ214UG9pbnQlMjB4JTNEJTIyNDcwJTIyJTIweSUzRCUyMjY5MCUyMiUyRiUzRSUzQyUyRkFycmF5JTNFJTNDbXhQb2ludCUyMGFzJTNEJTIyb2Zmc2V0JTIyJTJGJTNFJTNDJTJGbXhHZW9tZXRyeSUzRSUzQyUyRm14Q2VsbCUzRSUzQ214Q2VsbCUyMGlkJTNEJTIyTVhaSDRITC1iT25wSG01M01ac24tMTI0JTIyJTIwdmFsdWUlM0QlMjJpc19wYWlkX2ZvciUyMiUyMHN0eWxlJTNEJTIyY3VydmVkJTNEMSUzQnN0YXJ0QXJyb3clM0RFUm1hbmRPbmUlM0JzdGFydFNpemUlM0QxMCUzQiUzQmVuZEFycm93JTNERVJ6ZXJvVG9NYW55JTNCZW5kU2l6ZSUzRDEwJTNCJTNCZXhpdFglM0QwLjUlM0JleGl0WSUzRDElM0JlbnRyeVglM0QxJTNCZW50cnlZJTNEMC4wMyUzQnJvdW5kZWQlM0QwJTNCZm9udFN0eWxlJTNEMSUzQmZvbnRTaXplJTNEMTclM0IlMjIlMjBwYXJlbnQlM0QlMjIxJTIyJTIwc291cmNlJTNEJTIyTVhaSDRITC1iT25wSG01M01ac24tMzUlMjIlMjB0YXJnZXQlM0QlMjJNWFpINEhMLWJPbnBIbTUzTVpzbi02OSUyMiUyMGVkZ2UlM0QlMjIxJTIyJTNFJTNDbXhHZW9tZXRyeSUyMHglM0QlMjIwLjQwMTclMjIlMjB5JTNEJTIyLTIxJTIyJTIwcmVsYXRpdmUlM0QlMjIxJTIyJTIwYXMlM0QlMjJnZW9tZXRyeSUyMiUzRSUzQ0FycmF5JTIwYXMlM0QlMjJwb2ludHMlMjIlM0UlM0NteFBvaW50JTIweCUzRCUyMjk4MCUyMiUyMHklM0QlMjI2NjAlMjIlMkYlM0UlM0MlMkZBcnJheSUzRSUzQ214UG9pbnQlMjBhcyUzRCUyMm9mZnNldCUyMiUyRiUzRSUzQyUyRm14R2VvbWV0cnklM0UlM0MlMkZteENlbGwlM0UlM0NteENlbGwlMjBpZCUzRCUyMk1YWkg0SEwtYk9ucEhtNTNNWnNuLTEyNSUyMiUyMHZhbHVlJTNEJTIyZ2l2ZXMlMjIlMjBzdHlsZSUzRCUyMmN1cnZlZCUzRDElM0JzdGFydEFycm93JTNERVJtYW5kT25lJTNCc3RhcnRTaXplJTNEMTAlM0IlM0JlbmRBcnJvdyUzREVSemVyb1RvTWFueSUzQmVuZFNpemUlM0QxMCUzQiUzQmV4aXRYJTNEMSUzQmV4aXRZJTNEMC42OSUzQmVudHJ5WCUzRDAuMDQlM0JlbnRyeVklM0QwJTNCcm91bmRlZCUzRDAlM0Jmb250U3R5bGUlM0QxJTNCZm9udFNpemUlM0QxNyUzQiUyMiUyMHBhcmVudCUzRCUyMjElMjIlMjBzb3VyY2UlM0QlMjJNWFpINEhMLWJPbnBIbTUzTVpzbi0xOCUyMiUyMHRhcmdldCUzRCUyMk1YWkg0SEwtYk9ucEhtNTNNWnNuLTk0JTIyJTIwZWRnZSUzRCUyMjElMjIlM0UlM0NteEdlb21ldHJ5JTIwcmVsYXRpdmUlM0QlMjIxJTIyJTIwYXMlM0QlMjJnZW9tZXRyeSUyMiUzRSUzQ0FycmF5JTIwYXMlM0QlMjJwb2ludHMlMjIlM0UlM0NteFBvaW50JTIweCUzRCUyMjk3NiUyMiUyMHklM0QlMjI2MDElMjIlMkYlM0UlM0MlMkZBcnJheSUzRSUzQyUyRm14R2VvbWV0cnklM0UlM0MlMkZteENlbGwlM0UlM0NteENlbGwlMjBpZCUzRCUyMk1YWkg0SEwtYk9ucEhtNTNNWnNuLTEyNiUyMiUyMHZhbHVlJTNEJTIycmVjZWl2ZXMlMjIlMjBzdHlsZSUzRCUyMmN1cnZlZCUzRDElM0JzdGFydEFycm93JTNERVJtYW5kT25lJTNCc3RhcnRTaXplJTNEMTAlM0IlM0JlbmRBcnJvdyUzREVSemVyb1RvTWFueSUzQmVuZFNpemUlM0QxMCUzQiUzQmV4aXRYJTNEMS4wMDclM0JleGl0WSUzRDEuMDI2JTNCZW50cnlYJTNEMC41OSUzQmVudHJ5WSUzRDAlM0Jyb3VuZGVkJTNEMCUzQmV4aXREeCUzRDAlM0JleGl0RHklM0QwJTNCZXhpdFBlcmltZXRlciUzRDAlM0Jmb250U3R5bGUlM0QxJTNCZm9udFNpemUlM0QxNyUzQiUyMiUyMHBhcmVudCUzRCUyMjElMjIlMjBzb3VyY2UlM0QlMjJNWFpINEhMLWJPbnBIbTUzTVpzbi00OCUyMiUyMHRhcmdldCUzRCUyMk1YWkg0SEwtYk9ucEhtNTNNWnNuLTk0JTIyJTIwZWRnZSUzRCUyMjElMjIlM0UlM0NteEdlb21ldHJ5JTIwcmVsYXRpdmUlM0QlMjIxJTIyJTIwYXMlM0QlMjJnZW9tZXRyeSUyMiUzRSUzQ0FycmF5JTIwYXMlM0QlMjJwb2ludHMlMjIlM0UlM0NteFBvaW50JTIweCUzRCUyMjEyMTAlMjIlMjB5JTNEJTIyNTcwJTIyJTJGJTNFJTNDJTJGQXJyYXklM0UlM0MlMkZteEdlb21ldHJ5JTNFJTNDJTJGbXhDZWxsJTNFJTNDJTJGcm9vdCUzRSUzQyUyRm14R3JhcGhNb2RlbCUzRa0ndWQAABAASURBVHgB7NwHuF1VmT/+dQjBECIEpKUSSn6EojDScUCQICAPLTT1CaCIZaSNSpV5ZLCgIAKC+kdFhqpAKAIWlGJFqgoiJRBKQIqRkoRAmIQk/7MO3MwlufeUe09974fn7Jxz9l57rff72fvsjOi8yyT/ECBAgAABAgQIECBAgAABAtEF5CNAgAABAgQIECBAgAABAgTiC0hIgAABAgQIECBAgAABAgQIxBeQkAABAgQIECBAgAABAgQIEIgvICEBAgQIECBAgAABAgQGjIAGaAPmUgu6tIA9BAgQIECAAAECBAgQIECAQHwBCQkQIECAAAECBAgQIECAAIH4AhISIECAAAECBAgQIECAAAEC8QUkJECAAAECBAgQIECAAAECBOILSEiAAAECBAgQIDDQBDRAG2hXXF4CBAhkARsBAgQIECBAgAABAgQIECAQX0BCAgQIECBAgAABAgQIECBAIL6AhAQIECBAgAABAgQIECBAgEB8AQkJECBAgAABAgQIECBAgACB+AISEiBAgACBASqgAdoAvfBiEyBAgACBgSogNwECBAgQIECAAAECBAgQIBBfQEICBAgQIECAAAECBAgQIEAgvoCEBAgQIECAAAECBAgQIECAQHwBCQkQIECAAAECBAgQIECAAIH4AhISIDCwBTRAG9jXX3oCBAgQIECAAIGBIyApAQIECBAgQIAAAQIECBAgEF9AQgIECBAgQIAAAQIECBAgQCC+gIQECBAgQIAAAQIECBAgQIBAfAEJCRAgQIAAAQIECBAgQIAAgfgCEhYFNEArIngRIECAAAECBAgQIECAQGQB2QgQIECAAAECBAgQIECAAIH4AhISIECAAAECBAgQIECAAAEC8QUkJECAAAECBAgQIECAAAECBOILSEiAAAECBAgQIECAAAECA0lAA7SBdLW7Z/WZAAECBAgQIECAAAECBAgQiC8gIQECBAgQIECAAAECBAgQIBBfQEICBAgQIECAAAECBAgQIEAgvoCEBAgQIECAAAECBAgQIECAQHwBCQkQIECAAAECBAgMQAEN0AbgRReZwEAXkJ8AAQIECBAgQIAAAQIECBCILyAhAQIECBAgQIAAAQIECBAgEF9AQgIECBAgQIAAAQIECBAgQCC+gIQECBAgQIAAAQIECBAgQIBAfAEJCRAgQIAAgYEroAHawL32khMgQIDAwBOQmAABAgQIECBAgAABAgQIEIgvICEBAgQIECBAgAABAgQIECAQX0BCAgQIECBAgAABAgQIECBAIL6AhAQIECBAgAABAgQIECBAgEB8AQkJECAw4AU0QBvwtwAAAgQIECBAgMBAEJCRAAECBAgQIECAAAECBAgQiC8gIQECBAgQIECAAAECBAgQIBBfQEICBAgQIECAAAECBAgQIEAgvoCEBAgQIECAAAECBAgQIECAQHwBCQm8KaAB2psO/iRAgAABAgQIECBAgEBMAakIECBAgAABAgQIECBAgACB+AISEiBAgAABAgQIECBAgAABAvEFJCRAgAABAgQIECBAgAABAgTiC0hIgAABAgQIECBAgAABAgQGmMCAbIA2wK6xuAQIECBAgAABAgQIECBAYEAKCE2AAAECBAgQIECAAAECBAjEF5CQAAECBAgQIECAAAECBAgQiC8gIQECBAgQIECAAAECBAgQIBBfQEICBAgQIECAAAECBAamgAZoA/O6Sz1wBSQnQIAAAQIECBAgQIAAAQIE4gtISIAAAQIECBAgQIAAAQIECMQXkJAAAQIECBAgQIAAAQIECBCILyAhAQIECBAgQIAAAQIECBAgEF9AQgIECBAgQIDAgBbQAG1AX37hCRAgMJAEZCVAgAABAgQIECBAgAABAgTiC0hIgAABAgQIECBAgAABAgQIxBeQkAABAgQIECBAgAABAgQIEIgvICEBAgQIECBAgAABAgQIECAQX0BCAgQIECCQkgZo7gICBAgQIECAQHQB+QgQIECAAAECBAgQIECAAIH4AhISIECAAAECBAgQIECAAAEC8QUkJECAAAECBAgQIECAAAECBOILSEiAAAECBAgQIECAAAECBAjEF5CQAIHFAhqgLabwgQABAgQIECBAgACBaALyECBAgAABAgQIECBAgAABAvEFJCRAgAABAgQIECBAgAABAgTiC0hIgAABAgQIECBAgAABAgQIxBeQkAABAgQIECBAgAABAgQIEIgvsGRCDdCWFPGdAAECBAgQIECAAAECBAh0voAEBAgQIECAAAECBAgQIECAQHwBCQkQIECAAAECBAgQIECAAIH4AhISIECAAAECBAgQIECAAAEC8QUkJECAAAECBAgQIECAwIAV0ABtwF76gRhcZgIECBAgQIAAAQIECBAgQCC+gIQECBAgQIAAAQIECBAgQIBAfAEJCRAgQIAAAQIECBAgQIAAgfgCEhIgQIAAAQIECBAgQIAAAQLxBSQkQIAAAQIECBAY6AIaoA30O0B+AgQGhoCUBAgQIECAAAECBAgQIECAQHwBCQkQIECAAAECBAgQIECAAIH4AhISIECAAAECBAgQIECAAAEC8QUkJECAAAECBAgQIECAAAECBOILSEiAAAECBAiUBDRAKzH4gwABAgQIEIgqIBcBAgQIECBAgAABAgQIECAQX0BCAgQIECBAgAABAgQIECBAIL6AhAQIECBAgAABAgQIECBAgEB8AQkJECBAgAABAgQIECBAgACB+AISEiBAoLuABmjdNXwmQIAAAQIECBAgEEdAEgIECBAgQIAAAQIECBAgQCC+gIQECBAgQIAAAQIECBAgQIBAfAEJCRAgQIAAAQIECBAgQIAAgfgCEhIgQIAAAQIECBAgQIAAAQLxBSTsQUADtB5Q7CJAgAABAgQIECBAgACBThZQOwECBAgQIECAAAECBAgQIBBfQEICBAgQIECAAAECBAgQIEAgvoCEBAgQIECAAAECBAgQIECAQHwBCQkQIECAAAECBAgQIEBgIAtogDZQrr6cBAgQIECAAAECBAgQIECAQHwBCQkQIECAAAECBAgQIECAAIH4AhISIECAAAECBAgQIECAAAEC8QUkJECAAAECBAgQIECAAAECBOILSEiAAAECBAgQIECAQNIAzU1AgEB4AQEJECBAgAABAgQIECBAgACB+AISEiBAgAABAgQIECBAgAABAvEFJCRAgAABAgQIECBAgAABAgTiC0hIgAABAgQIECBAgAABAgQIxBeQkAABAgQIECDQJaABWpeEdwIECBAgEE9AIgIECBAgQIAAAQIECBAgQCC+gIQECBAgQIAAAQIECBAgQIBAfAEJCRAgQIAAAQIECBAgQIAAgfgCEhIgQIAAAQIECBAgQIAAAQLxBSQkQIAAgSUENEBbAsRXAgQIECBAgACBCAIyECBAgAABAgQIECBAgAABAvEFJCRAgAABAgQIECBAgAABAgTiC0hIgAABAgQIECBAgAABAgQIxBeQkAABAgQIECBAgAABAgQIEIgvICGBngU0QOvZxV4CBAgQIECAAAECBAh0poCqCRAgQIAAAQIECBAgQIAAgfgCEhIgQIAAAQIECBAgQIAAAQLxBSQkQIAAAQIECBAgQIAAAQIE4gtISIAAAQIECBAgQIAAAQIEBrjAgGiANsCvsfgECBAgQIAAAQIECBAgQGBACAhJgAABAgQIECBAgAABAgQIxBeQkAABAgQIECBAgAABAgQIEIgvICEBAgQIECBAgAABAgQIECAQX0BCAgQIECBAgAABAgQIZAEN0LKCjUBcAckIECBAgAABAgQIECBAgACB+AISEiBAgAABAgQIECBAgAABAvEFJCRAgAABAgQIECBAgAABAgTiC0hIgAABAgQIECBAgAABAgQIxBeQkAABAgQIECBAoJuABmjdMHwkQIAAgUgCshAgQIAAAQIECBAgQIAAAQLxBSQkQIAAAQIECBAgQIAAAQIE4gtISIAAAQIECBAgQIAAAQIECMQXkJAAAQIECBAgQIAAAQIECBCILyAhAQIECBBYWkADtKVN7CFAgAABAgQIdLaA6gkQIECAAAECBAgQIECAAIH4AhISIECAAAECBAgQIECAAAEC8QUkJECAAAECBAgQIECAAAECBOILSEiAAAECBAgQIECAAAECBAjEF5CQAIFeBTRA65XGAQIECBAgQIAAAQIEOk1AvQQIECBAgAABAgQIECBAgEB8AQkJECBAgAABAgQIECBAgACB+AISEiBAgAABAgQIECBAgAABAvEFJCRAgAABAgQIECBAgAABAgTiC1RKqAFaJSHHCRAgQIAAAQIECBAgQIBA+wuokAABAgQIECBAgAABAgQIEIgvICEBAgQIECBAgAABAgQIECAQX0BCAgQIECBAgAABAgQIECBAIL6AhAQIECBAgAABAgQIECDwloAGaG9BeIsoIBMBAgQIECBAgAABAgQIECAQX0BCAgQIECBAgAABAgQIECBAIL6AhAQIECBAgAABAgQIECBAgEB8AQkJECBAgAABAgQIECBAgACB+AISEiBAgAABAgQIEHi7gAZob/fwjQABAjEEpCBAgAABAgQIECBAgAABAgTiC0hIgAABAgQIECBAgAABAgQIxBeQkAABAgQIECBAgAABAgQIEIgvICEBAgQIECBAgAABAgQIECAQX0BCAgQIECBAoEcBDdB6ZLGTAAECBAgQ6FQBdRMgQIAAAQIECBAgQIAAAQLxBSQkQIAAAQIECBAgQIAAAQIE4gtISIAAAQIECBAgQIAAAQIECMQXkJAAAQIECBAgQIAAAQIECBCILyAhAQIEyglogFZOxzECBAgQIECAAAECnSOgUgIECBAgQIAAAQIECBAgQCC+gIQECBAgQIAAAQIECBAgQIBAfAEJCRAgQIAAAQIECBAgQIAAgfgCEhIgQIAAAQIECBAgQIAAAQLxBSSsQkADtCqQDCFAgAABAgQIECBAgACBdhZQGwECBAgQIECAAAECBAgQIBBfQEICBAgQIECAAAECBAgQIEAgvoCEBAgQIECAAAECBAgQIECAQHwBCQkQIECAAAECBAgQIECAwP8JaID2fxaxPklDgAABAgQIECBAgAABAgQIxBeQkAABAgQIECBAgAABAgQIEIgvICEBAgQIECBAgAABAgQIECAQX0BCAgQIECBAgAABAgQIECBAIL6AhAQIECBAgAABAgQILCWgAdpSJHYQINDpAuonQIAAAQIECBAgQIAAAQIE4gtISIAAAQIECBAgQIAAAQIECMQXkJAAAQIECBAgQIAAAQIECBCILyAhAQIECBAgQIAAAQIECBAgEF9AQgIECBAgQIBAbwIaoPUmYz8BAgQIEOg8ARUTIECAAAECBAgQIECAAAEC8QUkJECAQESBRcVQtpQYMHAPuAfcA+4B94B7wD3gHui6B7y7F9wD7gH3gHvAPeAeqOc9UPzXb14ECBBHNfXdAAAQAElEQVQgQIBAGwooiQABAgQIECBAgAABAgQIEIgvICEBAgQIVBDQAK0CkMMECBAgQIAAAQKdIKBGAgQIECBAgAABAgQIECBAIL6AhAQIECBAgAABAgQIECBAgEB8AQkJECBAgAABAgQIECBAgACB+AISEiBAgAABAgQIECBAgAABAvEFJCRQnYAGaNU5GUWAAAECBAgQIECAAIH2FFAVAQIECBAgQIAAAQIECBAgEF9AQgIECBAgQIAAAQIECBAgQCC+gIQECBAgQIAAAQIECBAgQIBAfAEJCRAgQIAAAQIECBAgQIAAgbcJhGyA9raEvhAgQIAAAQIECBAgQIAAAQIhBYQiQIAAAQIECBAgQIAAAQIE4gtISIAAAQIECBAgQIAAAQIECMQXkJAAAQIECBAgQIAAAQIECBCILyAhAQIECBAgQIAAAQIEehLQAK0nFfsIdK6AygkQIECAAAECBAgQIECAAIH4AhISIECAAAECBEILLFq0KNkYuAfcA+4B94B7YJG/D/3fBO4B94B7wD3gHnAPuAfcA+4B90Cf7oHQ//JQOALxBCQiQIAAAQIECBAgQIAAAQIE4gtISIAAAQIECBAgUEZAA7QyOA4RIECAQCcJqJUAAQIECBAgQIAAAQIECBCILyAhAQIECBAgQIAAAQIECBAgEF9AQgIECBAgQIAAAQIECBAgQCC+gIQECBAgQIAAAQIECBAgQIBAfAEJCRAgQIBAZQEN0CobGUGAAAECBAgQaG8B1REgQIAAAQIECBAgQIAAAQLxBSQkQIAAAQIECBAgQIAAAQIE4gtISIAAAQIECBAgQIAAAQIECMQXkJAAAQIECBAgQIAAAQIECBCILyAhAQJVC2iAVjWVgQQIECBAgAABAgQItJuAeggQIECAAAECBAgQIECAAIH4AhISIECAAAECBAgQIECAAAEC8QUkJECAAAECBAgQIECAAAECBOILSEiAAAECBAgQIECAAAECBAjEF6g1oQZotYoZT4AAAQIECBAgQIAAAQIEWi+gAgIECBAgQIAAAQIECBAgQCC+gIQECBAgQIAAAQIECBAgQIBAfAEJCRAgQIAAAQIECBAgQIAAgfgCEhIgQIAAAQIECBAgQIBALwIaoPUCY3cnCqiZAAECBAgQIECAAAECBAgQiC8gIQECBAgQIECAAAECBAgQIBBfQEICBAgQIECAAAECBAgQIEAgvoCEBAgQIECAAAECBAgQIECAQHwBCQkQIECAAAECBAiUF9AArbyPowQIEOgMAVUSIECAAAECBAgQIECAAAEC8QUkJECAAAECBAgQIECAAAECBOILSEiAAAECBAgQIECAAAECBAjEF5CQAAECBAgQIECAAAECBAgQiC8gIQECBAgQIFCVgAZoVTEZRIAAAQIECLSrgLoIECBAgAABAgQIECBAgACB+AISEiBAgAABAgQIECBAgAABAvEFJCRAgAABAgQIECBAgAABAgTiC0hIgAABAgQIECBAgAABAgQIxBeQkAABArUIaIBWi5axBAgQIECAAAECBNpHQCUECBAgQIAAAQIECBAgQIBAfAEJCRAgQIAAAQIECBAgQIAAgfgCEhIgQIAAAQIECBAgQIAAAQLxBSQkQIAAAQIECBAgQIAAAQIE4gtI2AcBDdD6gOYUAgQIECBAgAABAgQIEGilgLUJECBAgAABAgQIECBAgACB+AISEiBAgAABAgQIECBAgAABAvEFJCRAgAABAgQIECBAgAABAgTiC0hIgAABAgQIECBAgAABAgR6F9AArXebzjqiWgIECBAgQIAAAQIECBAgQCC+gIQECBAgQIAAAQIECBAgQIBAfAEJCRAgQIAAAQIECBAgQIAAgfgCEhIgQIAAAQIECBAgQIAAAQLxBSQkQIAAAQIECBAgQKCigAZoFYkMIECg3QXUR4AAAQIECBAgQIAAAQIECMQXkJAAAQIECBAgQIAAAQIECBCILyAhAQIECBAgQIAAAQIECBAgEF9AQgIECBAgQIAAAQIECBAgQCC+gIQECBAgQIAAgWoFNECrVso4AgQIECDQfgIqIkCAAAECBAgQIECAAAECBOILSEiAAAECBAgQIECAAAECBAjEF5CQAAECBAgQIECAAAECBAgQiC8gIQECBAgQIECAAAECBAgQIBBfQEICBAgQqFFAA7QawQwnQIAAAQIECBBoBwE1ECBAgAABAgQIECBAgAABAvEFJCRAgAABAgQIECBAgAABAgTiC0hIgAABAgQIECBAgAABAgQIxBeQkAABAgQIECBAgAABAgQIEIgvICGBvglogNY3N2cRIECAAAECBAgQIECgNQJWJUCAAAECBAgQIECAAAECBOILSEiAAAECBAgQIECAAAECBAjEF5CQAAECBAgQIECAAAECBAgQiC8gIQECBAgQIECAAAECBAgQIFBWIEQDtLIJHSRAgAABAgQIECBAgAABAgRCCAhBgAABAgQIECBAgAABAgQIxBeQkAABAgQIECBAgAABAgQIEIgvICEBAgQIECBAgAABAgQIECAQX0BCAgQIECBAgAABAgQIVCOgAVo1SsYQaF8BlREgQIAAAQIECBAgQIAAAQLxBSQkQIAAAQIECBAgQIAAAQIE4gtISIAAAQIECBAgQIAAAQIECMQXkJAAAQIECBAgQIAAAQIECBCILyAhAQIECBAgQIBADQIaoNWAZSgBAgQItJOAWggQIECAAAECBAgQIECAAIH4AhISIECAAAECBAgQIECAAAEC8QUkJECAAAECBAgQIECAAAECBOILSEiAAAECBAgQIECAAAECBAjEF5CQAAECBAjULqABWu1mziBAgAABAgQItFbA6gQIECBAgAABAgQIECBAgEB8AQkJECBAgAABAgQIECBAgACB+AISEiBAgAABAgQIECBAgAABAvEFJCRAgAABAgQIECBAgAABAgTiC0hIgECfBTRA6zOdEwkQIECAAAECBAgQaLaA9QgQIECAAAECBAgQIECAAIH4AhISIECAAAECBAgQIECAAAEC8QUkJECAAAECBAgQIECAAAECBOILSEiAAAECBAgQIECAAAECBAjEF+hvQg3Q+ivofAIECBAgQIAAAQIECBAg0HgBKxAgQIAAAQIECBAgQIAAAQLxBSQkQIAAAQIECBAgQIAAAQIE4gtISIAAAQIECBAgQIAAAQIECMQXkJAAAQIECBAgQIAAAQIEqhTQAK1KKMPaUUBNBAgQIECAAAECBAgQIECAQHwBCQkQIECAAAECBAgQIECAAIH4AhISIECAAAECBAgQIECAAAEC8QUkJECAAAECBAgQIECAAAECBOILSEiAAAECBAgQIECgNgEN0GrzMpoAAQLtIaAKAgQIECBAgAABAgQIECBAIL6AhAQIECBAgAABAgQIECBAgEB8AQkJECBAgAABAgQIECBAgACB+AISEiBAgAABAgQIECBAgAABAvEFJCRAgAABAgT6JKABWp/YnESAAAECBAi0SsC6BAgQIECAAAECBAgQIECAQHwBCQkQIECAAAECBAgQIECAAIH4AhISIECAAAECBAgQIECAAAEC8QUkJECAAAECBAgQIECAAAECBOILSEiAAIH+CGiA1h895xIgQIAAAQIECBBonoCVCBAgQIAAAQIECBAgQIAAgfgCEhIgQIAAAQIECBAgQIAAAQLxBSQkQIAAAQIECBAgQIAAAQIE4gtISIAAAQIECBAgQIAAAQIECMQXkLAOAhqg1QHRFAQIECBAgAABAgQIECDQSAFzEyBAgAABAgQIECBAgAABAvEFJCRAgAABAgQIECBAgAABAgTiC0hIgAABAgQIECBAgAABAgQIxBeQkAABAgQIECBAgAABAgQIVC+gAVr1Vu01UjUECBAgQIAAAQIECBAgQIBAfAEJCRAgQIAAAQIECBAgQIAAgfgCEhIgQIAAAQIECBAgQIAAAQLxBSQkQIAAAQIECBAgQIAAAQIE4gtISIAAAQIECBAgQIBAzQIaoNVM5gQCBFotYH0CBAgQIECAAAECBAgQIEAgvoCEBAgQIECAAAECBAgQIECAQHwBCQkQIECAAAECBAgQIECAAIH4AhISIECAAAECBAgQIECAAAEC8QUkJECAAAECBAj0VUADtL7KOY8AAQIECDRfwIoECBAgQIAAAQIECBAgQIBAfAEJCRAgQIAAAQIECBAgQIAAgfgCEhIgQIAAAQIECBAgQIAAAQLxBSQkQIAAAQIECBAgQIAAAQIE4gtISIAAAQL9FNAArZ+ATidAgAABAgQIEGiGgDUIECBAgAABAgQIECBAgACB+AISEiBAgAABAgQI1EvgkEMOSYVCoey2ww47pDlz5tRryTDznHbaaWXdCoVCWmuttdJzzz0XInPOkfMUCuXvl+wSIrAQBAi0gYASCBAgQIAAAQIECBAgQIAAgfgCEhIgQIAAAQIECBAgQIAAAQLxBSQkUB8BDdDq42gWAgQIECBAgAABAgQINEbArAQIECBAgAABAgQIECBAgEB8AQkJECBAgAABAgRaJrBgwYJ03XXXpVNOOaVlNURdePbs2enLX/5yuvnmm6NGlIsAAQK1CRhNgAABAgQIECBAgAABAgQIxBeQkAABAgQIECBAgAABAgQIEKhJoCMboNWU0GACBAgQIECAAAECBAgQIECgIwUUTYAAAQIECBAgQIAAAQIECMQXkJAAAQIECLRKYNGiRen3v/992nzzzdPee++dHn/88VaVEm7duXPnpnPPPTeNGTMmnXzyySl/DxdSIAIECBAgQKAmAYMJECBAgAABAgQIECBAgACB+AISEiBAgAABAgQIECBAoC8CGqD1Rc05BFonYGUCBAgQIECAAAECBAgQIEAgvoCEBAgQIECAAAECBAgQIECAQHwBCQkQaJFAbnz2t7/9LW211Vbp/e9/f7r33ntbVEm8ZefPn58uu+yytOaaa6ajjjoqzZ49O15IiQgQIECAAAECBAjUJmA0AQIECBAgQIAAAQIECBAgEF9AQgIECBAgQIAAgX4IaIDWDzynEiBAgEAzBaxFgAABAgQIECBAgAABAgQIxBeQkAABAgQIECBAgAABAgQIEIgv0LqEU6dOTXvvvXfaZJNN0t133926QoKtvGDBgnTdddelDTbYIE2ePFnjs2DXVxwCBAgQIECAAAECBAj0TcBZBAgQIECAAAECBAgQIECAQHwBCQkQIECAQP8FNEDrv6EZCBAgQIAAAQKNFTA7AQIECBAgQIAAAQIECBAgEF9AQgIECBAgQIAAAQIECBBomMA//vGP9PGPfzxNmDAhXX/99Q1bZ6BNvGjRovT73/8+bb755qXGco899thAI6g9rzMIECBAgAABAgQIECBAgACB+AISEiBAgAABAgQIECBAgAABAvEFJCRAoG4CGqDVjdJEBAgQIECAAAECBAjUW8B8BAgQIECAAAECBAgQ5o0u2wAAEABJREFUIECAQHwBCQkQIECAAAECBAg0WuCkk05KF154YaOXGXDzP//88+mggw5K995774DLLjABArULOIMAAQIECBAgQIAAAQIECBCILyAhAQIECBAgQIAAAQIECBAgEF+g3gk1QKu3qPkIECBAgAABAgQIECBAgED/BcxAgAABAgQIECBAgAABAgQIxBeQkAABAgQIECBAgAABAgQIEIgvICEBAgQIECBAgAABAgQIECAQX0BCAgQIECBAgAABAgQIEOijgAZofYRzWisErEmAAAECBAgQIECAAAECBAjEF5CQAAECBAgQIECAAAECBAgQiC8gIYH2FTj++OPTokWLym7Tp09PI0aMaN8QNVSWc+Q8lTJnlxqmNZQAAQIECBAgQIAAAQIpJQgECBAgQIAAAQIECBAgQIBAfAEJCRAgQIAAAQIECPRPQAO0/vk5mwABAs0RsAoBAgQIECBAgAABAgQIECAQX0BCAgQIECBAgAABAgQIECBAIL6AhAQIECBAgAABAgQIECBAgEB8AQkJECBAgAABAgQIECBAgACB+AISEiBAgAABAnUR0ACtLowmIUCAAAECBBolYF4CBAgQIECAAAECBAgQIEAgvoCEBAgQIECAAAECBAgQIECAQHwBCQkQIECAAAECBAgQIECAAIH4AhISIECAAAECBAgQIECAAAEC8QUkJECAQD0FNECrp6a5CBAgQIAAAQIECNRPwEwECBAgQIAAAQIECBAgQIBAfAEJCRAgQIAAAQIECBAgQIAAgfgCEhIgQIAAAQIECBAgQIAAAQLxBSQkQIAAAQIECBAgQIAAAQIE4gtI2AABDdAagGpKAgQIECBAgAABAgQIEOiPgHMJECBAgAABAgQIECBAgACB+AISEiBAoD0EZs2alW644YZ0+OGHp0033TStvvrqqVAoLLUNGzYsjR07Nk2cODGdfPLJ6Z577knz589vWIgFCxakO++8Mx199NFpwoQJabnllltc06BBg9L48ePT8ccfnx555JG0aNGihtXR14lzTbm2XGOuNddcKLzpmrNk65NOOqmm+rublJvzoYceSnlsX2tvl/NeffXVNGXKlLTffvstdV+ussoqaeutt07f+ta30tNPP90uJfdax5w5c9LNN9+cPv/5z5d+ZyNHjlx8PxcKb94XhUIh5Vz5fv/EJz6RLrroovTkk0+25f3da9AqDuR789Zbb0277rrr237X6623Xun3/uCDD9acuV2fY1Vw9HtIftbk++T73/9+2nvvvdPo0aNT9+dNofDmfbVp8fme7798H77++uv9Xrc/E7z44oulv0fGjRu3+HeQ/47Jf79ceumlKf/2+zO/cwkQINB+AioiQIAAAQIECBAgQIAAAQIE4gtISIAAAQIECBAgQIAAAQIE+i6gAVrf7Zp7ptUIECBAgAABAgQIECBAgACB+AISEiBAgAABAgQIECBAgAABAvEFJGy5QFcDoi233DINHz487bnnnul73/teuu+++9K//vWvHuvLDWlyo6lbbrklffnLX05bbLFFGjJkSMqNmv7xj3/0eE5fdubafvKTn6QRI0aUGlydc845aerUqW9rtrZw4cI0bdq0dPrpp6f1118/bbjhhik3VMqNgPqyZm/n5KZVO+yww+IGPYXC/zWqKhTe/JyP53Fdc+Qaci25plxbrjHXmmvuGpMbx2XrU089tVT/VlttlXLTp67jS75nkyuvvDKts846i03KzZnX3njjjftsctppp5XNXCgU0lprrZWee+65JUtd6vshhxxSdq6e5pk9e3Y66qij0oorrpgOOOCAdPXVVy91X7788sulBnnHHHNMqTHfNttsU9Ywlfkn58h1FApvXtNCoef37FJmmqUO5XshN/Hbbbfd0jvf+c608847p7POOqv0O8trLnVCcUfOle/3Cy64IH3sYx9La6+9dlpjjTXSt7/97ZqaQuX5l8x08cUXF1co/8pjCoWl86+wwgrpz3/+81In5335WKGw9DmFwpv7uru99NJLpWu60047pV/96ldv+10/9thjKf/eN9poo1TpN5ELyb+L/Ftr9nMsN4wsFN7MVigUUm5m99RTT+WSym75OVso/N95hcKbn3fYYYfU/RlSdpJuB/Mz+cILLyw1g8z3yWc+85l03XXXpWeeeSZ1f97kU/J9lZ85+f7L92G+ZrmxYL7X8vH+bLX8xvNv4vrrry/9ZvPfI9OnT1+8dM6T/3456KCD0sorr1x6vs+dO3fxcR8IECBAgACBDhVQNgECBAgQIECAAAECBAgQIBBfQEICBAgQIECAAAECBPotsEy/ZzABAQIEGixgegIECBAgQIAAAQIECBAgQCC+gIQECBAgQIAAAQIECBAgQKAZArlZ2S677JJyA6K77767X0vmJju5UVNuzJUbF+WGRP2Z8Mknn0zbbbdd+uhHP7pUw6ty8z788MOlPIceemhNTaLKzdmXY7m504EHHliqJdfU0xw97cvX4d3vfnepydWShs8//3zK1yvPW02Tpa758/r5Gh977LFvazLVdbwd33NzpCuuuCKNGTMmnXvuuUs1cSpX8x133JFy46yctx2aJuXrtu+++5Ya1t14443lSq94LDcl/M///M9So62f/exnKTtVPKkNB8yaNavU/Oyaa66pWF3+TeRGY70NbOfnWG8112t/fkbkJpG58drHP/7xlBvH1Tp3fnbnxoITJkxIkyZNStmz1jn6Mj5f+3322Se99tprZU/PTSJzU878TC070EECBAgQIECAAAECbSygNAIECBAgQIAAAQIECBAgQCC+gIQECBAgQIAAgXoJaIBWL0nzECBAgACB+guYkQABAgQIECBAgAABAgQIEIgvICEBAgQIECBAgAABAk0SuPfee9O2226bbrnllrqumJvVHH300emII47oc7Ot22+/PW2xxRYpv/e1uAsvvDDtsMMOTWvm073OadOmpe233z5NmTKl++6qP+eGRLnJ1be+9a3FDa7y9dpyyy37db3yfIcffnifr0vVAfo5MN9Dp5xySvrwhz+cZs+e3efZzjjjjJTvxTxfnyfp54ld98K1117bz5nefnp22WOPPdKZZ565+B55+4j2/Zavx7HHHlv1vTx06NA0ceLEHgPl30W7Psd6LLiOO3NjvdwQMTeJzPdDPabO92luHtjo5np33XVXOuyww6pubLjjjjuWmv7VI6M5CBAgQIAAAQIECBAgQKCpAhYjQIAAAQIECBAgQIAAAQIE4gtISIAAAQJ1FtAArc6gpiNAgAABAgQIEKiHgDkIECBAgAABAgQIECBAgACB+AISEiBAgAABAgSaJzB9+vR0wAEHpKeffrphi5533nnprLPOqrk5U26M86EPfSi98MIL/a7tnnvuSfvss096/PHH+z1XtRM8+eSTKdf/wAMPVHtKr+NOPPHEdMMNN6RskhsA1eN6/fCHP0xXXHFFr2u2+sC8efNSzp0boNWjlpz3nHPOqcdUNc+Rf2f5Xnj00UdrPrfaE4477rh0zTXXVDu85eMWLVpUei7k61JtMbkZ4vrrr7/U8Ozbrs+xpYqt845777039bchYm8l5WZqe+21V/rud79b8/O7tzm778/PyMmTJ6eZM2d23132c36OFwqFsmM666BqCRAgQIAAAQIECBAgQIAAgfgCEhIgQIAAAQIECBAgQIAAAQLxBSQk0BgBDdAa42pWAgQIECBAgAABAgQI9E3AWQQIECBAgAABAgQIECBAgEB8AQkJECBAoKkC8+fPT8cee2xqZFOmrkC5idVf/vKXrq8V33NDo1ob41SaNDdB++Mf/1hpWF2OP/LII2mnnXaqm+3ChQvTxz/+8bTbbrvV1CyoUph8XerRTK3SOrUeX7BgQTrjjDPSt771rVpPLTs+N+J74oknyo6p98Fm/c7yPXLYYYeVmuTVO0Mj5svN/L7+9a/XNHW+/4cNG/a2c5rlmxfNv5danmP5nEZuufnZnnvu2dAGlvm+OvLII9M3v/nNujZByw0Ov/rVr9b0jFxrrbXSZptt1khScxMg0EwBaxEgQIAAAQIECBAgQIAAAQLxBSQkQIAAAQIECBAgQIAAAQIE+iXQEQ3Q+pXQyQQIECBAgAABAgQIECBAgEBHCCiSAAECBAgQIECAAAECBAgQiC8gIYFWCNxwww3pqquuasrSr732WrrmmmuqWquZDY2qKqgPg5577rk0Y8aMPpzZ+ykvvfRSylvvI2o/Mm3atHTdddfVfmKDz3jmmWfSd77znbqvkue98sor6z5vuQlvueWWpv3OZs6cmb7yla+kuXPnliupLY5de+21NTXzGzp0aJo4ceJStbfrc2ypQuu8Iz9fcpPIZjUwPPHEE6t+hlcT9fnnn0+/+MUvqhm6eMyOO+6YRo4cufi7DwQIECBAoFMF1E2AAAECBAgQIECAAAECBAjEF5CQAAECBAgQIECAAAEC9RDQAK0eiuYg0DgBMxMgQIAAAQIECBAgQIAAAQLxBSQkQIAAAQIECBAgQIAAAQIEGiQwZ86cdM4556RFixZVXOGwww5L999/f6mpUh6ft3nz5qXp06en8847L40dO7biHHnAnXfemV599dX8sfu21OdaGxrtvPPO6fe///3i+nJtf//731Oue6nJW7hj0003TT/96U/TK6+8UnJ/44030t/+9re055579rmqwYMHp8997nPpiSeeSAsXLixt+fNnPvOZquf85S9/mV5//fWqx7dqYFfWRx55JOVrnO/DbHn11Venddddt+qyct58/1d9Qj8G5mt80UUXla53uWlWXHHFdNxxx5V+Zy+//HJpfM6Xt/z9tttuSwcddFC5KRYfy02l/vjHPy7+HuXDFltskdZff/23xcnXsV2fY28rtM5f8n118sknpwceeKCqmfP99bWvfS3lhof53Hxf5d9Ofm7uuuuuVc2Rny/5uVLtmlVNWuOgffbZJxUKhRrPMpwAAQIECBAgQKCNBJRCgAABAgQIECBAgAABAgQIxBeQkAABAgQIECBAoI4CGqDVEdNUBAgQIFBPAXMRIECAAAECBAgQIECAAAEC8QUkJECAAAECBAgQIECAQGMF7r333pSbKpVbZfjw4emmm25KP/zhD9PGG2+chgwZsnh4bkaVG599+tOfLjXx2mmnnRYf6+3Do48+mmbPnt3b4dL+uXPnph/84AcpN+gp7Sjzx9ChQ9N1112XfvWrX6XttttucX25to022qhU93333ZfWWWedMrM0/tAyyyyTzj777HTPPfekvfbaKw0bNqy06KBBg9K73/3udNVVV6VPfvKTpX21/LH55pun3AzszDPPTOPGjSs1BioUCqXP3/ve99Jpp51W1XS5WVxuslXV4BYNyvfX448/nnLW8ePHp3yNcynZctKkSemuu+5KO+64Y95VcZs6dWqaMWNGxXH1GPDUU0+l3/72t2WmSmmrrbZKuaZ8vfLvLF0wY6sAABAASURBVP/uup+Qv2+77bbp4osvLv0e8/fux5f8nBtV/fjHP+7xNzRixIhS48L8++raDj744CWnWOp7HtM1vvt7bmi42WabLTW+ETv222+/xb+drvnb6Tm2xx57lMy7fJ599tmqmkNef/31bzuv6/x83+T7uytr9/fbb789XXDBBd139fo5X7unn346ffGLXyw1CszPnTw4z52fm7khYP79jBkzJu8uu73wwgvphBNOKDWbLDuwAQcnTJhQ+q00YGpTEiBAgAABAgQIECBAoAkCliBAgAABAgQIECBAgAABAgTiC0hIgAABAgTqL6ABWv1NzUiAAAECBAgQ6J+AswkQIECAAAECBAgQIECAAIH4AhISIECAAAECBAg0RSA3vXnjjTfKrvX1r389TZw4seyYfHCllVZKxxxzTKkBV/7e25abbFVqPJUbGv3mN7/pbYrF+3NTsdwQas899yy77nve855Sg7TcNGvxyU3+kB2POuqo1NV4aMnlczOvfLxSY6vu5+U8uXFabnzWfX/X50KhkI488si0yy67dO3q9T03NcrNmnod0OIDufnZ1VdfnUaPHt1rJausskqpcV5u8NXroLcONDNvds3rvbV0j2/5Oq255po9HltyZ/49nnfeeWXv+XxO/g3ltfPnTtly08Kf/vSnpeZauQnYK6+8kvL3TTfdNA0fPjztsMMOS0Vp1+fYUoXWcUduEnn66aenefPmVZz15JNPTueff35accUVy47dYost0q233pryc6XswOLBn//85ym7Fz/2/9VthvxMP/roo9MTTzyRchO//PfTtGnT0uc+97lSw8P8HFh99dWTfwgQIECAAAECBAgQIECAAIEOE1AuAQIECBAgQIAAAQIECBAgEF9AQgIEGiagAVrDaE1MgAABAgQIECBAgECtAsYTIECAAAECBAgQIECAAAEC8QUkJECAAAECzRT46le/mnJjpkceeSRde+216bTTTkuHHnpo2mSTTdJqq62Wttpqq7T//vtXXVI+b8yYMWXHL1iwIOWmNuUG/exnP6uqsU+uf9KkSeWmWnxsvfXWS1/5ylcqNo1afEIdP+TGQp/4xCcqrp1r3Hbbbate+Utf+lJaa621yo5ffvnl0/bbb192TD6YGynlpkr5c7ttq666avr2t7+dcpO9SrWtu+66qZp7It+DuRlfpfnqcTyvk9erx1xdc+y+++7p/e9/f+l3uv7666eDDz445fthypQp6c4770y58dnDDz+cRo0a1XVK278feOCBpdr32muvNGTIkFK9w4YNS/n7X/7yl/TXv/415aylA93+yM+BdnyOdSux7h/vvffe9Otf/7rivPn5fdJJJ5Wah1UcXByQn0GXXHJJGjp0aPFb76/cnO4HP/hBqVFd76NqO5LXzE3Vzj777DRu3LjS8zI3jMy/6TPPPLP0d1XOUigUapvYaAJtLKA0AgQIECBAgAABAgQIECBAIL6AhAQIECBAgAABAgQIECBAgEB8gUYn1ACt0cLmJ0CAAAECBAgQIECAAAEClQWMIECAAAECBAgQIECAAAECBOILSEiAQAsECoVCete73pXGjx+f9t5773TcccelH/3oRyk315kxY0a64447SserLe2d73xnWnvttcsOf+2110rNmXobNGfOnHTbbbf1dnjx/gkTJpSatRUKhcX7Kn3Yc8890wc/+MFKw+p+PDenys6VJs5Nn3Kzn0rj8vGcf+edd84fK27vfve7K47JDbpyo66KA1swIDfG2nDDDatauVAopF122aWqsblJWFUDmzDolFNOSdOmTat6pdwY7De/+U3Kv9Pc6Oyiiy5KeY799tsvbbnllmnEiBGLm4hVPWkLB+Z6cyOzFVZYoccqCoVCqSnW4MGDlzpeKLTfc2ypIuu4Izcfu+yyyyo2icyNA08++eSqm591lZjvn89//vNdX3t9z/df/rui1wE1HshrlnumrbjiiqX7usZpDSdAgACB9hRQFQECBAgQIECAAAECBAgQIBBfQEICBAgQIECAAAECBAgQqJPAMnWaxzQEGiBgSgIECBAgQIAAAQIECBAgQCC+gIQECBAgQIAAAQIECBAgQIBAfAEJuwvkhk5Tp07tvqvHz5MmTUprrLFGj8d627n88sunffbZp7fDDdmfm8Jtt912Vc89atSoqsZuvfXWafXVV69q7MiRI9PQoUOrGtuOg3LTukKh+kZ31eadOXNmU+Iuu+yyFdd59NFH0/rrr58OOeSQUuPB+fPnVzwn0oBPfepTab311osUqWFZcuO+n/3sZxXnr6VxYPfJCoVCyk0bV1ttte67l/o8b968VE0dS53Yw4783Dv00ENToVD977yHaewiQIAAAQIECHSAgBIJECBAgAABAgQIECBAgACB+AISEiBAgAABAgQIEKivgAZo9fU0GwECBOojYBYCBAgQIECAAAECBAgQIEAgvoCEBAgQIECAAAECBAgQINAxArNmzUpTpkxJH/jAB9Lvfve7ftX9+OOPp3/+859l5ygUCmnHHXcsO6a3g5tvvnlTm4HlJkJrrrlmb+X0eX9ugFYoBGgWVEEgN5Bba621Kox6++GVV145rbjiim/f2cJv48aNS6usskrFChYuXJguvvjitM0226QhQ4akXXbZJV166aUpN7xatGhRxfM7dUBuEDdx4sSWl1/P51gjwzz00EPpqaeeKrtEoVBIe++9d58biq299tpp++23L7tGPnjbbbelOXPm5I/92vLzbMyYMf2aw8kECBAgQIAAAQIECLS5gPIIECBAgAABAgQIECBAgACB+AISEiBAgAABAg0R0ACtIawmJUCAAAECBPoq4DwCBAgQIECAAAECBAgQIEAgvoCEBAgQIECAAAECBNpdIDe8ueuuu9JJJ52UJkyYkIYPH54OOOCAdPfdd/e79MceeyxVava0xhprpHXWWadPa+VmWrkhVZ9O7sNJuanPCiusUPWZ48ePr2rsyJEjqxqXBw0dOrTUUCt/7rQtNzNbffXVayp7+eWXT8stt1xN5zRycL5W1V7XrjpyM7Rf//rX6aCDDkqjRo1K73jHO1JuEvb9738/PfnkkxV/I13zdML7//t//6/0HGl2rY18jlWbpS/j8rO30jNy7NixaYMNNujL9KVzclO6nXfeufS53B9Tp05NM2bMKDekqmN5rbxmVYMNIkCAAAECBAgQIECAAAECHSagXAIECBAgQIAAAQIECBAgQCC+gIQECBBopIAGaI3UNTcBAgQIECBAgACB6gWMJECAAAECBAgQIECAAAECBOILSEiAAAECBAi0ocD8+fPTAw88kL73ve+lvffeO62yyirpne98Z9pqq63SqaeemnIDnHqWPXPmzIrTjR49OuXGWBUH9jAgN8caMWJED0cas2vVVVetqfnY4MGDKxaSG5rlploVB741YPjw4WnYsGFvfeust9z8bMiQIZ1V9BLVrrTSSmny5MlL7K3ta/4d3nLLLekzn/lMWnvttUsN0T784Q+n2267LeVjtc3WXqNzQ8JG35/ZqJnPsUYKV/PMXW+99VL+3fenjo022ihVako2a9as9OKLL/ZnmVQoFNK6667brzmc3JECiiZAgAABAgQIECBAgAABAgTiC0hIgAABAgQIECBAgAABAgQIxBeQsAkCGqA1AdkSBAgQIECAAAECBAgQIFBOwDECBAgQIECAAAECBAgQIEAgvoCEBAgQaC+B3NDmRz/6UanJWW4+tfHGG6fDDz88XXfddenll19uaLEPPvhgxflXWGGFVE2jsJ4myueOGjWqp0MN2ZfXq9REqCELB5k0+/X1WrcTwQEHHJByQ6l61ZQbel1xxRXp3//931NusPaFL3whPffcc6kT/6m1SWC1GVv5HKu2xlrHzZkzJ02fPr3iafkZl387FQeWGZAbXeaGkWWGpLlz56bnn3++3JCKx/IafW1oWXFyAwgQINCWAooiQIAAAQIECBAgQIAAAQIE4gtISIAAAQIECBAgQIAAAQIE6iegAVr9LOs7k9kIECBAgAABAgQIECBAgACB+AISEiBAgAABAgQIECBAgAABAvEFJGwrgdx8bLfddku5IdFhhx2W7rrrrrRw4cK2qlExKQ0aNChpqtZZd8Lqq6+eLrjggjR8+PC6F56bUJ155plp5MiR6cgjj0yzZ8+u+xqNnHDDDTes6/SeYymtv/76/TbN92w1jcmeffbZfq2V/77J926/JnEyAQIECBAg0BkCqiRAgAABAgQIECBAgAABAgTiC0hIgAABAgQIECBAgEDdBTRAqzupCQkQ6K+A8wkQIECAAAECBAgQIECAAIH4AhISIECAAAECBAgQIECAAIFmCuQGSscee2zaaKON0o033tjMpVuyVr0bLvU1RF/Py02JcnOivp7vvNYIbLnllmnKlCkNaYLWleg73/lOWnfdddOtt97atWvAvA+051i5C5ubJJY7Xs9jM2fOrOd05iJAgAABAgQIECAQUkAoAgQIECBAgAABAgQIECBAIL6AhAQIECBAgACBRglogNYoWfMSIECAAIHaBZxBgAABAgQIECBAgAABAgQIxBeQkAABAgQIECBAgACBJgvMmjUrTZo0KZ1xxhlNXtlyBAaewMSJE9Nf//rXtM022zQs/AsvvJD23XffdNdddzVsjTpMvHiK8ePHL/7c1w+eY32Va/15Y8eOTcOGDWt9ISogQIAAAQIECBAgQIAAgUYImJMAAQIECBAgQIAAAQIECBCILyAhAQIECDRYQAO0BgObngABAgQIECBAoBoBYwgQIECAAAECBAgQIECAAIH4AhISIECAAAECBJovMH/+/HTsscemG2+8sc+LL7PMMmnLLbcsNVD729/+lrbbbrs+z9WsE5955plmLWUdAksJjBs3Lt12223pjjvuSLvuuutSx+uxY+bMmenQQw9NM2bMqMd0DZ1j8ODB/Zp/oD7HyqEtWLCg3OG6Hhs9enS/5hs0aFAqFAr9mqPzTlYxAQIECBAgQIAAAQIECBAgEF9AQgIECBAgQIAAAQIECBAgQCC+gIQEmiOgAVpznK1CgAABAgQIECBAgACBngXsJUCAAAECBAgQIECAAAECBOILSEiAAAECLRO44YYb0vnnn1/T+sOHD08f/ehH0yWXXJKefvrpNG/evHTnnXemL3zhC2nttddOuSFauQmXXXbZtPLKK/c6ZKWVVur1WL0OzJo1q15TmYdAnwQKhULaaqut0i9/+cuUm5Xl39Pmm2/ep7l6O+mBBx5IV155ZW+Hw+xvx+dYo3ALhULKz9BK80+dOrXSkIrHc/O8l19+ueK4FVdcseIYAwgQILBYwAcCBAgQIECAAAECBAgQIEAgvoCEBAgQIECAAAECBAgQIECAQF0F2rIBWl0TmowAAQIECBAgQIAAAQIECBBoSwFFESBAgAABAgQIECBAgAABAvEFJCTQSoE5c+akc845Jy1atKhtcEcbAAAQAElEQVRiGcsvv3w6+eST01NPPZVyQ5zLLrssTZ48OY0ePToNGjSo4vndByy33HIpz9d9X/fPo0aN6v61x89PPPFEeuWVV3o8Vmnn66+/nl544YVKwxwn0DSB3PQv/57uvvvuNHfu3FJTtAMPPDCtsMIK/a7h0ksvTZEb/rXrc6zfF66XCfI9Uc0z8plnnkmvvvpqL7NUt/tf//pXyr7lRg8dOjSNHDmy3BDHCBAgQIAAgbcEvBEgQIAAAQIECBAgQIAAAQLxBSQkQIAAAQIECBAgQIBAIwSWacSk5iRAoM8CTiRAgAABAgQIECBAgAABAgTiC0hIgAABAgQIECBAgAABAgQINEHg/vvvT7fffnvFlTbffPP0yCOPpP/+7/9OY8aMqTi+ygG9Dhs/fnyvx7oO5CZsM2bM6Ppa03tu6PPkk0/WdI7BBJolMGTIkLTrrrumyy+/vNR86vnnn0+XXHJJ2nfffdPKK69ccxmPPvpoevbZZ2s+r1NOaNfnWCP9Ntxww4rTT5s2Lc2cObPiuHIDHnvssVSpQWa+J9dYY41y0zhGgAABAgQIECBAgAABAgQIECBAgAABAgQIECAQX0BCAgQIECBAgACBBgpogNZAXFMTIECAQC0CxhIgQIAAAQIECBAgQIAAAQLxBSQkQIAAAQIECBAgQIBA8wRy87N58+aVXXDo0KHpvPPOS6NHjy47ruvgq6++mp5++umur316z03Wll9++bLnvvLKKyk35yk7qJeD06dPTxqg9YJjd5MEql8mN5eaPHlyuuqqq9JLL71Uamp15ZVXpk033bSqSXKzwGeeeaaqsZ04qF2fY4203GyzzVKhUCi7xFNPPZUeeuihsmPKHXzjjTfSTTfdVG5I6dgmm2ySVl111dJnfxAgQIAAAQIECBAgQIDAkgK+EyBAgAABAgQIECBAgAABAvEFJCRAgAABAo0X0ACt8cZWIECAAAECBAiUF3CUAAECBAgQIECAAAECBAgQiC8gIQECBAgQIECAQNMFHnzwwYpr7rDDDmmjjTaqOK5rwPz589P//u//dn3t0/vYsWPTiBEjKp576623pkWLFlUct+SA3DDptddeW3K37wQ6QmCllVZK+++/f7rnnnvSCSecULHm/BuZO3duxXGdOqBdn2ON9FxnnXVSboxXbo183X/605/26RmZ53344YfTLbfckj+W3bbffvs0ZMiQsmOWOmgHAQIECBAgQIAAAQIECBAgEF9AQgIECBAgQIAAAQIECBAgQCC+gIQECDRNQAO0plFbiAABAgQIECBAgACBJQV8J0CAAAECBAgQIECAAAECBOILSEiAAAECBFolkJuVVVp7+PDh6R3veEelYYuP//3vf0/PPvvs4u99+fCud70r/du//VvFU3NznyeffLLiuO4DXnzxxXTxxRd33+UzgYYLzJw5Mz333HPpt7/9bbr88svTcccdlw455JA0YcKENHLkyDR69Oj0+OOP11THoEGD0qRJk9Lyyy9f03nRBrfrc6yRzrlJ5Pve976KS1xxxRWpmgZxS06Um6flc/N9u+Sx7t/z3w+77757910+EyBQQcBhAgQIECBAgAABAgQIECBAIL6AhAQIECBAgAABAgQIECBAgEB8gWYn1ACt2eLWI0CAAAECBAgQIECAAAECKTEgQIAAAQIECBAgQIAAAQIE4gtISIBABwg88sgjqVITnK4YuRHRBRdckHLznK59Pb3n4wsXLuzpUGnfsssum3beeefS53J/PPPMM6ma9brPMWXKlHT33Xd33+UzgYYKXHbZZWnllVcuNTrbcccd00c+8pH0zW9+s9SIb+rUqaXGaPle/vWvf11zHcsss0wqFAplz8sN0tZcc82yY6o9mOt89dVXqx3eNuNa8RyrNfyjjz5a9Sn5GbnffvtVHP/CCy+kU045JeVnc8XB3QbkZ+R3vvOdbnt6/rjrrrum3MSv56P2EiBAgACBtwn4QoAAAQIECBAgQIAAAQIECMQXkJAAAQIECBAgQIAAAQIEGiSwTIPmNS2BPgg4hQABAgQIECBAgAABAgQIEIgvICEBAgQIECBAgAABAgQIECAQX6BzEv75z39Od955Z8WCc1Ozs846K+UGY5UGz507Nz3//PNlh33wgx9Mo0aNKjsmHzz11FPTNddckz9W3O6666504oknVhxnAIF6CmyzzTZpzSoakOWmaE8++WRNSz/00EPptddeK3vO6quvXmq+VnZQlQffeOONig0Oq5yqqcNa9RyrJWStTco+8IEPpI022qjiEvmZ/LWvfa3qJmjTpk1LkydPrtj4crnllkuf/exnU27GVrEIAwgQIECAAAECA1pAeAIECBAgQIAAAQIECBAgQCC+gIQECBAgQIAAAQIEGiugAVpjfc1OgACB6gSMIkCAAAECBAgQIECAAAECBOILSEiAAAECBAgQIECAAAECTRXYZJNNKq6XG5sdfvjhKTdaSr388+qrr6ajjz46HX/88b2MqH33uHHj0n777VfxxIULF6aDDz44XX/99WUbM918881pl112qdjUp+KCBvRfYIDNMHbs2LT77rtXTP3444+n3Xbbrexvrfskf/rTn9KRRx7ZfVePn3MDtjXWWKPHY913rrTSSt2/9vg5N2ibNWtWj8datbOdn2PZZPDgwWnYsGH5Y9nt4YcfLvsMW/Lk3NjuhBNOWHJ3j99POeWUdNhhh6XZs2f3eLxr5+9+97uUG6s9+uijXbt6fT/00ENTvrd6HeAAAQIECBAgQIAAAQIECBAgQIAAAQIECBAgQIAAAQLxBSQkQIAAAQIEmiKgAVpTmC1CgAABAgQI9CZgPwECBAgQIECAAAECBAgQIBBfQEICBAgQIECAAAECrRB4z3vekwqFQsWlc2OmzTffPH3jG99I//znP0vjFyxYkB577LF06qmnppEjR6Zzzz23tL/aP5599tmyQwuFQjriiCPSiBEjyo7LB1977bW01157lRqc/eEPf0ivv/563p3mz5+f7rvvvjRp0qS08847p5kzZ5b2+4NAMwWWXXbZ9B//8R9p6NChFZfNTbA23njjdMghh6Tc4Kz7PZubEb744ovpxhtvLDVKe9/73lfxni4UCqW5cg2VFh81alSlIWn69OnpqKOOSjNmzCiNzfVMmTIlHXDAAen+++8v7Wv2H+38HMsWQ4YMSauttlr+WNp6++Piiy9OZ599dum51fV8Pf3009OnP/3plJtM9nTe3nvvXXq29XRsyX15/jFjxpSe2fnZndfIY+bMmZPyczM339thhx3S008/nXeX3caPH59OOOGEVM19VXYiBwkQIECAAAECBAgQIECAQFABsQgQIECAAAECBAgQIECAAIH4AhISIECgmQLLNHMxaxEgQIAAAQIECBAgsFjABwIECBAgQIAAAQIECBAgQCC+gIQECBAgQIBACwW22GKLtOWWW1ZVQW4yduKJJ6Y111yz1DQtN75Zb7310kknnZRmz55d1RzdB+XGSd2/9/Q5z/+FL3yhp0M97rvpppvS9ttvn5ZffvlSjcstt1zadNNN07XXXtvjeDsJNEvgve99b/qv//qvqpZbuHBhys2qcoOzlVdeuXQvFwqFtMwyy6RVV1211PwsN0FLVfyz++67p/e///1VjEwpN7WqZuA111yT1lhjjVJduZ7c/Oyqq65a3ByxmjnqOabdn2MrrLBCqqa5XL7un//851N+bnU9X48//vj0xz/+Mc2dO7dHsmHDhqWzzjqrdF/0OGCJnflZnZ/Z+dma1ygUCumd73xn6blZ7T01fPjwdOmll6a11lpridl9JVBRwAACBAgQIECAAAECBAgQIEAgvoCEBAgQIECAAAECBAgQIECAQHwBCVsgsEwL1rQkAQIECBAgQIAAAQIECAxoAeEJECBAgAABAgQIECBAgACB+AISEiBAoPUCK620UvrYxz7WkkL+8pe/pDfeeKPi2kcddVT65Cc/WXFcrQOOOOKIqpoS1Tqv8QR6EigUCumzn/1s2mmnnXo63JB9I0aMKDXHyg0Bq1lggw02SKussko1Q5cas2jRol6bdC01uM472v05VigUSg3G+hp7zpw5af78+b2evtFGG6Wf/OQnKTcm63VQnQ7kJnznn39+1Y0z67SsaQgQIBBAQAQCBAgQIECAAAECBAgQIEAgvoCEBAgQIECAAAECBAgQIECgcQIaoDXOtraZjSZAgAABAgQIECBAgAABAgTiC0hIgAABAgQIECBAgAABAgQIxBeQsK0EJk+enHbeeee61ZQb5Jxxxhlp7NixZee855570j//+c+yY/LBwYMHp29+85t1bRyVG6odc8wxadCgQXkJG4GmCORGXZdeemnabrvtGr5eboZ11VVXpfXWW6/qtcaNG5e22GKLqscvOfDRRx9dclfTvrf7c+x973tfnxuUvfzyy2nGjBllLSdOnJimTJnS5zXKTv7Wwfwsvvzyy9OkSZPe2uONAAECBAgQIFCFgCEECBAgQIAAAQIECBAgQIBAfAEJCRAgQIAAAQIECBBouIAGaA0ntgABApUEHCdAgAABAgQIECBAgAABAgTiC0hIgAABAgQIECBAgAABAgRaITBs2LD0wx/+MI0fP77fyw8dOjRdf/316eijj67YSOmpp55K999/f1VrdjWO2mmnnaoaX27Qpz/96fTtb387LbfccuWGNeyYiQe2wJprrpluuOGGdOCBBzYMYtVVV02/+MUv0rbbblvTGssvv3z67Gc/m3ITw5pOfGvw66+//tan5r+1+3NswoQJ6cMf/nCfYN544400b968iufmJmh//etf0zbbbFNxbK0DxowZk2677ba0//77p0KhUOvpxhMgQIAAAQIECBAYkAJCEyBAgAABAgQIECBAgAABAvEFJCRAgAABAgQINEtAA7RmSVuHAAECBAgsLWAPAQIECBAgQIAAAQIECBAgEF9AQgIECBAgQIAAAQIEWiyw1lprpVtvvbVfjXNy050HHngg7b777mnZZZdN++yzT9lUixYtShdddFHKzX3KDnzrYFfjqGOOOeatPbW9DR48uNT47Lvf/W7KjZ5qO9toAvUTyA39LrvssvTjH/84rbjiivWbuDhT/t31pwnWHnvskb7+9a8XZ6r9NXXq1EonNfR4Oz/H8jPxG9/4RupLE8e5c+em559/viq7cePGpT/84Q91vbeOOOKI9Pe//71iU8uqCjSIAAECBAgQIECAAAECBAaCgIwECBAgQIAAAQIECBAgQIBAfAEJCRAgQKDJAhqgNRnccgQIECBAgAABAlnARoAAAQIECBAgQIAAAQIECMQXkJAAAQIECBAg0D4Co0ePTrfccks6/fTTa2oQNnbs2HTFFVeUmu7k5jtdid773vemVVZZpetrj+833nhjevjhh3s81tPO3Lgs13fHHXekrbfeuqchPe7bf//90+OPP56OOuqoNGjQoB7H2EmgkzDKGQAAEABJREFUmQL5PvzIRz6Snn322fQ///M/ad111+3z8ssss0z60Ic+lO6777509dVXp/xb7utkhUIhHXvssenyyy+vuTlbzrRgwYK+Ll2X83L2dn2O5cZ31113XTryyCNrzlpto8g8cb4O+d7KTdNyk8n1118/765py/fUoYceWnpunnvuuTXfCzUtNmAGC0qAAAECBAgQIECAAAECBAjEF5CQAAECBAgQIECAAAECBAgQiC8gIYHWCGiA1hp3qxIgQIAAAQIECBAgMFAF5CZAgAABAgQIECBAgAABAgTiC0hIgAABAm0pkBuM5eZHs2bNSr/61a/SIYccknKDs+7FDh48OG2yySbpi1/8YnrwwQdLDXIOOOCApRqLbbDBBunFF19MixYt6nV7+eWX08Ybb9x9+oqfC4VC2mqrrdKf/vSn9MQTT6QvfelLpXpyXV0nr7DCCqUx559/fnrhhRfSlVdeuVRTqBEjRqTp06f3Wluu+7e//W0aNmxY17RLvedjeUweW2676KKLljq33I499tijbF15rVx7zlBunu7H8th8Tj633JbX7n5eT5+PP/74utWXbcrVk49l42zdUy297as2b87S2xxd++s5V9ecXe/5Xv3Yxz6Wpk2blnLDqnyvfupTn0q5adVqq63WNWzxe25MNWrUqLTTTjuV7v0777wzvfrqq+nnP/95es973pMKhcLisX39UCgU0oEHHlj67Vx//fVp3333TUvWkn9v66yzTvroRz+aLrnkklLtF1xwwVLPgc0226xUX76O5bZq7rtq87Tzcyxf73POOadke/bZZ5eeU3lf92wrr7xy6Zn2uc99Lt10001p7ty5aZ999uk+pKrP2eHggw8uNZnM91a+Tvl65euWr1/3Sbqvefvtt6fXX389/ehHP0prr71292F9+tyo33ifinESAQKtEbAqAQIECBAgQIAAAQIECBAgEF9AQgIECBAgQIAAAQIECBAgQKChAm3RAK2hCU1OgAABAgQIECBAgAABAgQItIWAIggQIECAAAECBAgQIECAAIH4AhIS6ASB3Bzngx/8YLrwwguXahI2b968dO+996avfe1rKTc5GzRoUEsiFQqFNG7cuHTKKaeU6sl1dTVYmjNnTrrjjjvSJz7xifSud72rJfVZlECtAmussUbaf//90/e///1S06oZM2Ys1WhuwYIF6R//+Ee6+eabS/f+lltumYYMGVLrUlWNz8+B3JjsqquuSkvWkn9vjz32WLrsssvS5MmTU669qkmbOCjX367PsfxcOvroo0vPqfy86np25feXXnqp9Ew788wz08SJE+tyffP1ydcpX6983fL1y2t1bd3X3HrrrVO2a+KlshQBAgQIEAgrIBgBAgQIECBAgAABAgQIECAQX0BCAgQIECBAgAABAgQINENAA7RmKFuDQO8CjhAgQIAAAQIECBAgQIAAAQLxBSQkQIAAAQIECBAgQIAAAQIE4gtISIAAAQIECBAgQIAAAQIECMQXkJAAAQIECBAgQIAAAQIECBCILyAhAQIECBAgQIBAEwU0QGsitqUIECBAoLuAzwQIECBAgAABAgQIECBAgEB8AQkJECBAgAABAgQIECBAgACB+AISEiBAgAABAgQIECBAgAABAvEFJCRAgAABAgQIECBAgAABAgTiC0hIgAABAgSaL6ABWvPNrUiAAAECBAgMdAH5CRAgQIAAAQIECBAgQIAAgfgCEhIgQIAAAQIECBAgQIAAAQLxBSQkQIAAAQIECBAgQIAAAQIE4gtISIAAAQIECBAgQIAAAQIECMQXkJAAgZYJaIDWMnoLEyBAgAABAgQIEBh4AhITIECAAAECBAgQIECAAAEC8QUkJECAAAECBAgQIECAAAECBOILSEiAAAECBAgQIECAAAECBAjEF5CQAAECBAgQIECAAAECBAgQiC/Q6oQaoLX6ClifAAECBAgQIECAAAECBAaCgIwECBAgQIAAAQIECBAgQIBAfAEJCRAgQIAAAQIECBAgQIAAgfgCEhIgQIAAAQIECBAgQIAAAQLxBSQkQIAAAQIECBAgQIAAgSYJaIDWJGjL9CRgHwECBAgQIECAAAECBAgQIBBfQEICBAgQIECAAAECBAgQIEAgvoCEBAgQIECAAAECBAgQIECAQHwBCQkQIECAAAECBAgQIECAAIH4AhISIECAAAECBAgQaK6ABmjN9bYaAQIE3hTwJwECBAgQIECAAAECBAgQIBBfQEICBAgQIECAAAECBAgQIEAgvoCEBAgQIECAAAECBAgQIECAQHwBCQkQIECAAAECBAgQIECAAIH4AhISIECAAAECLRHQAK0l7BYlQIAAAQIDV0ByAgQIECBAgAABAgQIECBAIL6AhAQIECBAgAABAgQIECBAgEB8AQkJECBAgAABAgQIECBAgACB+AISEiBAgAABAgQIECBAgAABAvEFJCRAgEArBTRAa6W+tQkQIECAAAECBAaSgKwECBAgQIAAAQIECBAgQIBAfAEJCRAgQIAAAQIECBAgQIAAgfgCEhIgQIAAAQIECBAgQIAAAQLxBSQkQIAAAQIECBAgQIAAAQIE4gtI2AYCGqC1wUVQAgECBAgQIECAAAECBGILSEeAAAECBAgQIECAAAECBAjEF5CQAAECBAgQIECAAAECBAgQiC8gIQECBAgQIECAAAECBAgQIBBfQEICBAgQIECAAAECBAgQINA8AQ3Qmmf99pV8I0CAAAECBAgQIECAAAECBOILSEiAAAECBAgQIECAAAECBAjEF5CQAAECBAgQIECAAAECBAgQiC8gIQECBAgQIECAAAECBAgQIBBfQEICBAgQIECAAAECBJouoAFa08ktSIAAAQIECBAgQIAAAQIECBAgQCC+gIQECBAgQIAAAQIECBAgQIBAfAEJCRAgQIAAAQIECBAgQIAAgfgCEhIgQIAAAQIECBAgQIAAAQLxBSQkQIAAAQIECLRKQAO0VslblwABAgQGooDMBAgQIECAAAECBAgQIECAQHwBCQkQIECAAAECBAgQIECAAIH4AhISIECAAAECBAgQIECAAAEC8QUkJECAAAECBAgQIECAAAECBOILSEiAAAECLRbQAK3FF8DyBAgQIECAAIGBISAlAQIECBAgQIAAAQIECBAgEF9AQgIECBAgQIAAAQIECBAgQCC+gIQECBAgQIAAAQIECBAgQIBAfAEJCRAgQIAAAQIECBAgQIAAgfgCEhJoDwEN0NrjOqiCAAECBAgQIECAAIGoAnIRIECAAAECBAgQIECAAAEC8QUkJECAAAECBAgQIECAAAECBOILSEiAAAECBAgQIECAAAECBAjEF5CQAAECBAgQIECAAAECBAgQaKpASxqgNTWhxQgQIECAAAECBAgQIECAAIGWCFiUAAECBAgQIECAAAECBAgQiC8gIQECBAgQIECAAAECBAgQIBBfQEICBAgQIECAAAECBAgQIEAgvoCEBAgQIECAAAECBAgQaIWABmitULfmQBaQnQABAgQIECBAgAABAgQIEIgvICEBAgQIECBAgEA/BAqFQioUbIUCg0KBQaHAoFBgUCgwKBTa0sDfV66Le8A94B5wD7gH3APuAfeAe8A90Jb3QD/+1ZxTCRBYWsAeAgQIECBAgAABAgQIECBAIL6AhAQIECBAgAABAi0U0ACthfiWJkCAwMASkJYAAQIECBAgQIAAAQIECBCILyAhAQIECBAgQIAAAQIECBAgEF9AQgIECBAgQIAAAQIECBAgQCC+gIQECBAgQIAAAQIECBAgQIBAfAEJCRAgQIBA6wU0QGv9NVABAQIECBAgEF1APgIECBAgQIAAAQIECBAgQCC+gIQECBAgQIAAAQIECBAgQIBAfAEJCRAgQIAAAQIECBAgQIAAgfgCEhIgQIAAAQIECBAgQIAAAQLxBSQkQKBtBDRAa5tLoRACBAgQIECAAAEC8QQkIkCAAAECBAgQIECAAAECBOILSEiAAAECBAgQIECAAAECBAjEF5CQAAECBAgQIECAAAECBAgQiC8gIQECBAgQIECAAAECBAgQIBBfoN0SaoDWbldEPQQIECBAgAABAgQIECAQQUAGAgQIECBAgAABAgQIEOi7QKF4qi0lBu1v0IprlJb4pxU1WDP5fabEICUGKTFIiUFKDFJikBKDlBikxCAlBikxSKljDdIS//jPfmnxtexEi+QfAgQIECBAgAABAgQIECBAoCYBgwkQIECAAAECBAgQIECgRQIaoLUIfmAuKzUBAgQIECBAgAABAgQIECAQX0BCAgQIECBAgAABAgQIECBAIL6AhAQIECBAgAABAgQIECBAgEB8AQkJECBAgAABAgQIECBAgACB+AISEiBAgAABAgQIEGitgAZorfW3OgECA0VATgIECBAgQIAAAQIECBAgQCC+gIQECBAgQIAAAQIECBAgQIBAfAEJCRAgQIAAAQIECBAgQIAAgfgCEhIgQIAAAQIECBAgQIAAAQLxBSQkQIAAAQIE2kJAA7S2uAyKIECAAAECcQUkI0CAAAECBAgQIECAAAECBOILSEiAAAECBAgQIECAAAECBAjEF5CQAAECBAgQIECAAAECBAgQiC8gIQECBAgQIECAAAECBAgQIBBfQEICBAi0k4AGaO10NdRCgAABAgQIECAQSUAWAgQIECBAgAABAgQIECBAIL6AhAQIECBAgAABAgQIECBAgEB8AQkJECBAgAABAgQIECBAgACB+AISEiBAgAABAgQIECBAgAABAvEFJGxDAQ3Q2vCiKIkAAQIECBAgQIAAAQKdLaB6AgQIECBAgAABAgQIECBAIL6AhAQIECBAgAABAgQIECBAgEB8AQkJECBAgAABAgQIECBAgACB+AISEiBAgAABAgQIECBAgACB1glogNYse+sQIECAAAECBAgQIECAAAEC8QUkJECAAAECBAgQIECAAAECBOILSEiAAAECBAgQIECAAAECBAjEF5CQAAECBAgQIECAAAECBAgQiC8gIQECBAgQIECAAAECLRfQAK3ll0ABBOILSEiAAAECBAgQIECAAAECBAjEF5CQAAECBAgQIECAAAECBAgQiC8gIQECBAgQIECAAAECBAgQIBBfQEICBAgQIECAAAECBAgQIEAgvoCEBAgQIECAAIF2EdAArV2uhDoIECBAIKKATAQIECBAgAABAgQIECBAgEB8AQkJECBAgAABAgQIECBAgACB+AISEiBAgAABAgQIECBAgAABAvEFJCRAgAABAgQIECBAgAABAgTiC0hIgAABAm0moAFam10Q5RAgQIAAAQIEYghIQYAAAQIECBAgQIAAAQIECMQXkJAAAQIECBAgQIAAAQIECBCILyAhAQIECBAgQIAAAQIECBAgEF9AQgIECBAgQIAAAQIECBAgQCC+gIQE2lNAA7T2vC6qIkCAAAECBAgQIECgUwXUTYAAAcsy5aIAABAASURBVAIECBAgQIAAAQIECMQXkJAAAQIECBAgQIAAAQIECBCILyAhAQIECBAgQIAAAQIECBAgEF9AQgIECBAgQIAAAQIECBAgQKClAk1pgNbShBYnQIAAAQIECBAgQIAAAQIEmiJgEQIECBAgQIAAAQIECBAgQCC+gIQECBAgQIAAAQIECBAgQIBAfAEJCRAgQIAAAQIECBAgQIAAgfgCEhIgQIAAAQIECBAgQKAdBDRAa4eroIbIArIRIECAAAECBAgQIECAAAEC8QUkJECAAAECBAgQIECAAAECBOILSEiAAAECBAgQIECAAAECBAjEF5CQAAECBAgQIECAAAECBAgQiC8gIQECBAgQIECAQBsJaIDWRhdDKQQIEIglIA0BAgQIECBAgAABAgQIECAQX0BCAgQIECBAgAABAgQIECBAIL6AhAQIECBAgAABAgQIECBAgEB8AQkJECBAgAABAgQIECBAgACB+AISEiBAgACB9hPQAK39romKCBAgQIAAgU4XUD8BAgQIECBAgAABAgQIECAQX0BCAgQIECBAgAABAgQIECBAIL6AhAQIECBAgAABAgQIECBAgEB8AQkJECBAgAABAgQIECBAgACB+AISEiDQtgIaoLXtpVEYAQIECBAgQIAAgc4TUDEBAgQIECBAgAABAgQIECAQX0BCAgQIECBAgAABAgQIECBAIL6AhAQIECBAgAABAgQIECBAgEB8AQkJECBAgAABAgQIECBAgACB+ALtnlADtHa/QuojQIAAAQIECBAgQIAAgU4QUCMBAgQIECBAgAABAgQIECAQX0BCAgQIECBAgAABAgQIECBAIL6AhAQIECBAgAABAgQIECBAgEB8AQkJECBAgAABAgQIECBAoE0ENEBrkwsRswypCBAgQIAAAQIECBAgQIAAgfgCEhIgQIAAAQIECBAgQIAAAQLxBSQkQIAAAQIECBAgQIAAAQIE4gtISIAAAQIECBAgQIAAAQIECMQXkJAAAQIECBAgQIBAewlogNZe10M1BAhEEZCDAAECBAgQIECAAAECBAgQiC8gIQECBAgQIECAAAECBAgQIBBfQEICBAgQIECAAAECBAgQIEAgvoCEBAgQIECAAAECBAgQIECAQHwBCQkQIECAAIG2FNAArS0vi6IIECBAgEDnCqicAAECBAgQIECAAAECBAgQiC8gIQECBAgQIECAAAECBAgQIBBfQEICBAgQIECAAAECBAgQIEAgvoCEBAgQIECAAAECBAgQIECAQHwBCQkQINDOAhqgtfPVURsBAgQIECBAgEAnCaiVAAECBAgQIECAAAECBAgQiC8gIQECBAgQIECAAAECBAgQIBBfQEICBAgQIECAAAECBAgQIEAgvoCEBAgQIECAAAECBAgQIECAQHwBCTtAQAO0DrhISiRAgAABAgQIECBAgEB7C6iOAAECBAgQIECAAAECBAgQiC8gIQECBAgQIECAAAECBAgQIBBfQEICBAgQIECAAAECBAgQIEAgvoCEBAgQIECAAAECBAgQIECgfQQ0QGvUtTAvAQIECBAgQIAAAQIECBAgEF9AQgIECBAgQIAAAQIECBAgQCC+gIQECBAgQIAAAQIECBAgQIBAfAEJCRAgQIAAAQIECBAgQIAAgfgCEhIgQIAAAQIECBAg0HYCGqC13SVREIHOF5CAAAECBAgQIECAAAECBAgQiC8gIQECBAgQIECAAAECBAgQIBBfQEICBAgQIECAAAECBAgQIEAgvoCEBAgQIECAAAECBAgQIECAQHwBCQkQIECAAAEC7SqgAVq7Xhl1ESBAgEAnCqiZAAECBAgQIECAAAECBAgQiC8gIQECBAgQIECAAAECBAgQIBBfQEICBAgQIECAAAECBAgQIEAgvoCEBAgQIECAAAECBAgQIECAQHwBCQkQIECgzQU0QGvzC6Q8AgQIECBAgEBnCKiSAAECBAgQIECAAAECBAgQiC8gIQECBAgQIECAAAECBAgQIBBfQEICBAgQIECAAAECBAgQIEAgvoCEBAgQIECAAAECBAgQIECAQHwBCQl0hoAGaJ1xnVRJgAABAgQIECBAgEC7CqiLAAECBAgQIECAAAECBAgQiC8gIQECBAgQIECAAAECBAgQIBBfQEICBAgQIECAAAECBAgQIEAgvoCEBAgQIECAAAECBAgQIECAQFsJNKQBWlslVAwBAgQIECBAgAABAgQIECDQEAGTEiBAgAABAgQIECBAgAABAvEFJCRAgAABAgQIECBAgAABAgTiC0hIgAABAgQIECBAgAABAgQIxBeQkAABAgQIECBAgAABAu0ooAFaO14VNXWygNoJECBAgAABAgQIECBAgACB+AISEiBAgAABAgQIECBAgAABAvEFJCRAgAABAgQIECBAgAABAgTiC0hIgAABAgQIECBAgAABAgQIxBeQkAABAgQIECBAoI0FNEBr44ujNAIECHSWgGoJECBAgAABAgQIECBAgACB+AISEiBAgAABAgQIECBAgAABAvEFJCRAgAABAgQIECBAgAABAgTiC0hIgAABAgQIECBAgAABAgQIxBeQkAABAgQItL+ABmjtf41USIAAAQIECLS7gPoIECBAgAABAgQIECBAgACB+AISEiBAgAABAgQIECBAgAABAvEFJCRAgAABAgQIECBAgAABAgTiC0hIgAABAgQIECBAgAABAgQIxBeQkACBjhHQAK1jLpVCCRAgQIAAAQIECLSfgIoIECBAgAABAgQIECBAgACB+AISEiBAgAABAgQIECBAgAABAvEFJCRAgAABAgQIECBAgAABAgTiC0hIgAABAgQIECBAgAABAgQIxBfotIQaoHXaFVMvAQIECBAgQIAAAQIECLSDgBoIECBAgAABAgQIECBAgACB+AISEiBAgAABAgQIECBAgAABAvEFJCRAgAABAgQIECBAgAABAgTiC0hIgAABAgQIECBAgAABAm0qoAFam16YzixL1QQIECBAgAABAgQIECBAgEB8AQkJECBAgAABAgQIECBAgACB+AISEiBAgAABAgQIECBAgAABAvEFJCRAgAABAgQIECBAgAABAgTiC0hIgAABAgQIECBAoL0FNEBr7+ujOgIEOkVAnQQIECBAgAABAgQIECBAgEB8AQkJECBAgAABAgQIECBAgACB+AISEiBAgAABAgQIECBAgAABAvEFJCRAgAABAgQIECBAgAABAgTiC0hIgAABAgQIdISABmgdcZkUSYAAAQIE2ldAZQQIECBAgAABAgQIECBAgEB8AQkJECBAgAABAgQIECBAgACB+AISEiBAgAABAgQIECBAgAABAvEFJCRAgAABAgQIECBAgAABAgTiC0hIgACBThLQAK2TrpZaCRAgQIAAAQIE2klALQQIECBAgAABAgQIECBAgEB8AQkJECBAgAABAgQIECBAgACB+AISEiBAgAABAgQIECBAgAABAvEFJCRAgAABAgQIECBAgAABAgTiC0jYgQIaoHXgRVMyAQIECBAgQIAAAQIEWitgdQIECBAgQIAAAQIECBAgQCC+gIQECBAgQIAAAQIECBAgQIBAfAEJCRAgQIAAAQIECBAgQIAAgfgCEhIgQIAAAQIECBAgQIAAgfYV0ACtXtfGPAQIECBAgAABAgQIECBAgEB8AQkJECBAgAABAgQIECBAgACB+AISEiBAgAABAgQIECBAgAABAvEFJCRAgAABAgQIECBAgAABAgTiC0hIgAABAgQIECBAgEDbC2iA1vaXSIEE2l9AhQQIECBAgAABAgQIECBAgEB8AQkJECBAgAABAgQIECBAgACB+AISEiBAgAABAgQIECBAgAABAvEFJCRAgAABAgQIECBAgAABAgTiC0hIgAABAgQIEOgUAQ3QOuVKqZMAAQIE2lFATQQIECBAgAABAgQIECBAgEB8AQkJECBAgAABAgQIECBAgACB+AISEiBAgAABAgQIECBAgAABAvEFJCRAgAABAgQIECBAgAABAgTiC0hIgAABAh0moAFah10w5RIgQIAAAQIE2kNAFQQIECBAgAABAgQIECBAgEB8AQkJECBAgAABAgQIECBAgACB+AISEiBAgAABAgQIECBAgAABAvEFJCRAgAABAgQIECBAgAABAgTiC0hIoDMFNEDrzOumagIECBAgQIAAAQIEWiVgXQIECBAgQIAAAQIECBAgQCC+gIQECBAgQIAAAQIECBAgQIBAfAEJCRAgQIAAAQIECBAgQIAAgfgCEhIgQIAAAQIECBAgQIAAAQJtLVCXBmhtnVBxBAgQIECAAAECBAgQIECAQF0ETEKAAAECBAgQIECAAAECBAjEF5CQAAECBAgQIECAAAECBAgQiC8gIQECBAgQIECAAAECBAgQIBBfQEICBAgQIECAAAECBAh0goAGaJ1wldTYzgJqI0CAAAECBAgQIECAAAECBOILSEiAAAECBAgQIECAAAECBAjEF5CQAAECBAgQIECAAAECBAgQiC8gIQECBAgQIECAAAECBAgQIBBfQEICBAgQIECAAIEOEtAArYMullIJECDQXgKqIUCAAAECBAgQIECAAAECBOILSEiAAAECBAgQIECAAAECBAjEF5CQAAECBAgQIECAAAECBAgQiC8gIQECBAgQIECAAAECBAgQIBBfQEICBAgQINB5Ahqgdd41UzEBAgQIECDQagHrEyBAgAABAgQIECBAgAABAvEFJCRAgAABAgQIECBAgAABAgTiC0hIgAABAgQIECBAgAABAgQIxBeQkAABAgQIECBAgAABAgQIEIgvICEBAh0roAFax146hRMgQIAAAQIECBBovoAVCRAgQIAAAQIECBAgQIAAgfgCEhIgQIAAAQIECBAgQIAAAQLxBSQkQIAAAQIECBAgQIAAAQIE4gtISIAAAQIECBAgQIAAAQIECMQX6PSEGqB1+hVUPwECBAgQIECAAAECBAg0Q8AaBAgQIECAAAECBAgQIECAQHwBCQkQIECAAAECBAgQIECAAIH4AhISIECAAAECBAgQIECAAAEC8QUkJECAAAECBAgQIECAAIEOEdAArUMuVHuWqSoCBAgQIECAAAECBAgQIEAgvoCEBAgQIECAAAECBAgQIECAQHwBCQkQIECAAAECBAgQIECAAIH4AhISIECAAAECBAgQIECAAAEC8QUkJECAAAECBAgQINBZAhqgddb1Ui0BAu0ioA4CBAgQIECAAAECBAgQIEAgvoCEBAgQIECAAAECBAgQIECAQHwBCQkQIECAAAECBAgQIECAAIH4AhISIECAAAECBAgQIECAAAEC8QUkJECAAAECBDpSQAO0jrxsiiZAgAABAq0TsDIBAgQIECBAgAABAgQIECAQX0BCAgQIECBAgAABAgQIECBAIL6AhAQIECBAgAABAgQIECBAgEB8AQkJECBAgAABAgQIECBAgACB+AIuCFhCAAAQAElEQVQSEiBAoJMFNEDr5KundgIECBAgQIAAgWYKWIsAAQIECBAgQIAAAQIECBCILyAhAQIECBAgQIAAAQIECBAgEF9AQgIECBAgQIAAAQIECBAgQCC+gIQECBAgQIAAAQIECBAgQIBAfAEJAwhogBbgIopAgAABAgQIECBAgACBxgqYnQABAgQIECBAgAABAgQIEIgvICEBAgQIECBAgAABAgQIECAQX0BCAgQIECBAgAABAgQIECBAIL6AhAQIECBAgAABAgQIECBAoHMENEDr67VyHgECBAgQIECAAAECBAgQIBBfQEICBAgQIECAAAECBAgQIEAgvoCEBAgQIECAAAECBAgQIECAQHwBCQkQIECAAAECBAgQIECAAIH4AhISIECAAAECBAgQINBxAhqgddwlUzCB1guogAABAgQIECBAgAABAgQIEIgvICEBAgQIECBAgAABAgQIECAQX0BCAgQIECBAgAABAgQIECBAIL6AhAQIECBAgAABAgQIECBAgEB8AQkJECBAgAABAp0qoAFap145dRMgQIBAKwSsSYAAAQIECBAgQIAAAQIECMQXkJAAAQIECBAgQIAAAQIECBCILyAhAQIECBAgQIAAAQIECBAgEF9AQgIECBAgQIAAAQIECBAgQCC+gIQECBAg0OECGqB1+AVUPgECBAgQIECgOQJWIUCAAAECBAgQIECAAAECBOILSEiAAAECBAgQIECAAAECBAjEF5CQAAECBAgQIECAAAECBAgQiC8gIQECBAgQIECAAAECBAgQIBBfQEICMQQ0QItxHaUgQIAAAQIECBAgQKBRAuYlQIAAAQIECBAgQIAAAQIE4gtISIAAAQIECBAgQIAAAQIECMQXkJAAAQIECBAgQIAAAQIECBCILyAhAQIECBAgQIAAAQIECBAg0FECfWqA1lEJFUuAAAECBAgQIECAAAECBAj0ScBJBAgQIECAAAECBAgQIECAQHwBCQkQIECAAAECBAgQIECAAIH4AhISIECAAAECBAgQIECAAAEC8QUkJECAAAECBAgQIECAQCcKaIDWiVdNza0UsDYBAgQIECBAgAABAgQIECAQX0BCAgQIECBAgAABAgQIECBAIL6AhAQIECBAgAABAgQIECBAgEB8AQkJECBAgAABAgQIECBAgACB+AISEiBAgAABAgQIdLCABmgdfPGUToAAgeYKWI0AAQIECBAgQIAAAQIECBCILyAhAQIECBAgQIAAAQIECBAgEF9AQgIECBAgQIAAAQIECBAgQCC+gIQECBAgQIAAAQIECBAgQIBAfAEJCRAgQIBA5wtogNb511ACAgQIECBAoNEC5idAgAABAgQIECBAgAABAgTiC0hIgAABAgQIECBAgAABAgQIxBeQkAABAgQIECBAgAABAgQIEIgvICEBAgQIECBAgAABAgQIECAQX0BCAgTCCGiAFuZSCkKAAAECBAgQIECg/gJmJECAAAECBAgQIECAAAECBOILSEiAAAECBAgQIECAAAECBAjEF5CQAAECBAgQIECAAAECBAgQiC8gIQECBAgQIECAAAECBAgQIBBfIFpCDdCiXVF5CBAgQIAAAQIECBAgQKAeAuYgQIAAAQIECBAgQIAAAQIE4gtISIAAAQIECBAgQIAAAQIECMQXkJAAAQIECBAgQIAAAQIECBCILyAhAQIECBAgQIAAAQIECHSogAZoHXrhWlO2VQkQIECAAAECBAgQIECAAIH4AhISIECAAAECBAgQIECAAAEC8QUkJECAAAECBAgQIECAAAECBOILSEiAAAECBAgQIECAAAECBAjEF5CQAAECBAgQIECAQGcLaIDW2ddP9QQINEvAOgQIECBAgAABAgQIECBAgEB8AQkJECBAgAABAgQIECBAgACB+AISEiBAgAABAgQIECBAgAABAvEFJCRAgAABAgQIECBAgAABAgTiC0hIgAABAgQIhBDQAC3EZRSCAAECBAg0TsDMBAgQIECAAAECBAgQIECAQHwBCQkQIECAAAECBAgQIECAAIH4AhISIECAAAECBAgQIECAAAEC8QUkJECAAAECBAgQIECAAAECBOILSEiAAIFIAhqgRbqashAgQIAAAQIECNRTwFwECBAgQIAAAQIECBAgQIBAfAEJCRAgQIAAAQIECBAgQIAAgfgCEhIgQIAAAQIECBAgQIAAAQLxBSQkQIAAAQIECBAgQIAAAQIE4gtIGFBAA7SAF1UkAgQIECBAgAABAgQI9E/A2QQIECBAgAABAgQIECBAgEB8AQkJECBAgAABAgQIECBAgACB+AISEiBAgAABAgQIECBAgAABAvEFJCRAgAABAgQIECBAgAABAp0roAFatdfOOAIECBAgQIAAAQIECBAgQCC+gIQECBAgQIAAAQIECBAgQIBAfAEJCRAgQIAAAQIECBAgQIAAgfgCEhIgQIAAAQIECBAgQIAAAQLxBSQkQIAAAQIECBAgQKDjBTRA6/hLKACBxgtYgQABAgQIECBAgAABAgQIEIgvICEBAgQIECBAgAABAgQIECAQX0BCAgQIECBAgAABAgQIECBAIL6AhAQIECBAgAABAgQIECBAgEB8AQkJECBAgAABAlEENECLciXlIECAAIFGCJiTAAECBAgQIECAAAECBAgQiC8gIQECBAgQIECAAAECBAgQIBBfQEICBAgQIECAAAECBAgQIEAgvoCEBAgQIECAAAECBAgQIECAQHwBCQkQIEAgmIAGaMEuqDgECBAgQIAAgfoImIUAAQIECBAgQIAAAQIECBCILyAhgfACexQTLqpiO744ptJrRHHA9OJWab7fF8esVNzq9cq1VVrzogqLVTNHpTUacTx7ZtcK5TtMoGEC1TwjXi2uvllx83q7QDbJNpWeDdn47Wd27rf8rK2U97fFeMOKmxcBAgS6C3TC8yM/u/IzrNJzLmfpns3njhFQKAECBFoqkP+zf/53AJX+nqn1+Jxiqqfe2u4ovn+vuB1S3NYtboOKW39f+e+9SjXl/1yU//NRf9fqOn/f4ocFxa3Sut2PTymOr+e/iypO50WAAAECBAgQINCZAqomQIAAAQIECBAgQIAAAQIE4gtISCCmgAZoMa+rVAQIECBAgAABAgQI9FXAeQQIECBAgAABAgQIECBAgEB8gcYl3K449WHFzYsAAQIECEQSKBTDbFXcvlXccqOk4ptXnQTY1gnSNAQIECBAoEcBOyMLrFAMN+atLf/fqv9R/HxhcZtW3J4rbkcXtzym+NYRr9z87MpipbX8b/tvKY7P/x5qVvHdiwABAgQIECBAgAABAgNXQHICBAgQIECAAAECBAgQIECgowWq+i9JOzqh4gkQIECAAAECBAgQIECAAIGqBAwiQIAAAQIECBAgQIAAgboInFCcZaPi5kWgLQUURYAAgRoFNiyO/1Vxu6O4bVbcvOonwLZ+lmYiQIAAAQIECHQXWK345ezi9mRx27m45aazxbe2fW1ZrOz84lbL/64/Nz/LTdN6bX5WnM+LAAECBAgQIECAAAECBAgQCC4gHgECBAgQIECAAAECBCII1PJflEbIKwOBWgWMJ0CAAAECBAgQIECAAAECBOILSEiAAAECBAgQIECgngKrFic7ubgNLm5eBAgQINA+AiqpTWDt4vBritsDxS03jSi+edVJgG2dIE1DgAABAgQIEKggkP8dza+LY44tboOKWzu+Ni8W9fPiNry4Vfv6TXHgAcVN87MigheBHgTsIkCAAAECBAgQIECAAAECBOILSEiAAAECBAgQIBBIQAO0QBdTFAIECNRXwGwECBAgQIAAAQIECBAgQIBAfAEJCRAgQIAAgQYJ7Fecd4/i5kWAAAECBDpNYESx4P+vuD1e3PYpbl71E2ihbf1CmIkAAQIECBAg0IECpxVr/kJxKxS3dnqtVSzmx8UtN2orvlX1uqc46uDi9lJx8yJAgAABAksI+EqAAAECBAgQIECAAAECBAjEF5CQAAECBAjEE9AALd41lYgAAQIECBDor4DzCRAgQIAAAQIECBAgQIAAgfgCEhIgQKCxAvn/ofbLxSVWL25eBAgQIECgEwRWLBb5zeI2vbh9prh51U+Abf0szUSgdgFnECBAgACBNwW+XnybVNza5TW6WMhVxW18cav29WhxYG66/4/iuxcBAgQIECBAgEB3AZ8JECBAgAABAgQIECBAgACB+AISEiAQVkADtLCXVjACBAgQIECAAAECtQs4gwABAgQIECBAgAABAgQIEIgvIGHTBDYqrnRkccvN0IpvXgQIECBAoK0F/qNY3THFbXBx86qvANv6epqNAAECBKoUMIwAgbcJ5P/N/OnFPeOKW6tfKxULuLC4bV7cqn3l5mc7FwfnhsX/Pzv3AS/dWdWL/+RPkZBciBSBhCYxgAGxQChWkKBIUUSQKyLhL1UFpIh0uYgiBLlIsSCCgIioNCkXaYKgdATFQKjSA0gnlEuA3N8KnHDek3Nm9syZuubLZ633mZn97L2f9Z09e85LzrsyCAIECBAgQIAAAQIECHxTwJ8ECBAgQIAAAQIECBAgQIBAf4HuFdZ/zO1eo/oIECBAgAABAgQIECBAgMA4AdsJECBAgAABAgQIECBAgMA8BO6Rg149KVZDwCoIECBAgAABAgQIECBAgACB/gL7VXi5bLhbcpnN6qv52V9kDddNDo1qfnaDTNb8LAiCAAECBAgQIECAAAECBAh8S8BAgAABAgQIECBAgAABAk0ENEBr8kbOpwxHJUCAAAECBAgQIECAAAECBPoLqJAAAQIECBAgQIAAgTkKnD/HfkDy8OSy4uE5cf3D3knzatnvS8lx8dRMmPTYNf8y2e+0pCBAYCECMz3Jm3O0I5L1WR6Vz8+cLnFSChlVa227duacnhQECBDYKeD+sVPDYwIECBAgsL/AP2fT/0jWz9b7Zf3e+0Uy5+jk9ZKPT345OUncLJMvm1xGnCcnfUSy1pBhUHwos34x+Z6kIDBAwBQCBAgQIECAAAECBAgQIECgv4AKCRAgQIAAAQIECPQSqP8Q3Ksi1RAgQGAWAo5BgAABAgQIECBAgAABAgQI9BdQIQECBAgQIEBgMQI3yml+ISkIECBAgACBZQg4JwECBAgQIECAQBeBM1PIp5LVUP1lGe+UvHiymrNnGBTHZNYPJxcd1fzs/jnp7ZND47OZWM3S3ppRECBAgMA4AdsJECBAgAABAgQIECBAgACB/gIqJECAAAECBFoKaIDW8m1VFAECBAgQmF7AngQIECBAgAABAgQIECBAgEB/ARUSIECAwMIFHpwzXjYpCBAgQIAAAQIECCxMwIkIECBAgMAGCHw+Nd4u+YTk0LhBJh6WXFTUue6ekz0oOTSq+dlPZ/IbkoIAAQIECBAgMFLARgIECBAgQIAAAQIECBAgQKC/gAoJECDQWUADtM7vrtoIECBAgAABAgQmETCXAAECXFC/VQAAEABJREFUBAgQIECAAAECBAgQ6C+gQgLLErhcTnzv5LmTggABAgQIECBAgAABAgTmK+DoBAhslsAZKfe+yTcmh8QPZNKFk4uIan72iznRHySHRjU/u3kma34WBEGAAAECBAgQIEBghIBNBAgQIECAAAECBAgQIECAQH8BFW6AgAZoG/AmK5EAAQIECBAgQIAAAQKjBWwlQIAAAQIECBAgQIAAAQIEFiBwh5zjOsklhdMSmFrgfNnzxOTJydclP5o8c4/8al77YLLm1Nzap/bNS3OLS+XI90zWOT+dcee6PpHnz0j+VPI8yVWM+gf3t83Cav2nZ9y5/g/k+ZOTk65/p8l+x7x+jjvv9yanmHucK2e4RvLRyXcnv57cNqzr8dQ8r201p+bm6cpGre/YrO6Oyecm67O0+/2r2qrGD2f7y5IPTl472eG9TBlnRzWIuEqe1ed3p8FH8lp9Jn44Y3llGBxlVPekujfV522V7mODizjAxItl31sl/zr53mR9Pup62s5yrs/L47PtxskLJpcZR+Tkd07+Z3J7jbXmeu9+M6/VvTOD2CVQ33X1nVGfk//Ktrpf7PR7a1777WR9T2QQBAgQINBXYGMr+1Qq/9/JIXGhTLpAchFx05zk6cmhv7P/pcytn93qZ/48FAQIECBAgAABAgQIECBAYC8BrxEgQIAAAQIECBAgQIAAgT4CQ/9jap+Kh1ZiHgECBAgQIECAAAECBAgQINBfQIUECBAgQIAAAQIECBBYnED9t9kH5nTLbiqSJQgCYwW2GxC9KDO/nHxp8l7JaiR1iYx7RTVeqaYqNafm1j61bx3j+L12OMBrdbzXZv9qEvWHGeuc35lxZ1w0T26RfPHW1tbnMtaaDs8467h3DrjdYGav8YvZftXkzrhknvxd8pPJv0jW+qvhTx6eHZfOo5OSL07WvF/KOKrpU5m8JHN2mux3zHpPqmHctCZVT9W1V707X6tGSlnSyKg5O/fZ63HN2XmQciiP0/JiNUS6a8bvSdZ9NsNZUdfjFfKottWcmlv71L55eeJ4SvbYa207X3tl5hyZnCSq6UI1JKr1vSc7/lny55L1Wdr9/uXlrarxmDy4bvJ3kq9Ibn/OqmlYfXbz0tioddZ6d67/YWP32tr6icz5QnLnftuPd79PmbZV94tq5rc9Z6+xbGtuZX1GH5kH/56sz+9Og6PzWn0m/jXjO5M/mRxVb20rk7rey6juSXXN1+et1pXdzxF13ZR9zam5tU/tW8eoz9g5dtjjhUXZ7nHqQ16qWuo9eUNe/Vjyr5K3TF4uWdsynB3lXJ+Xatb6vLz62eSrkuVQjnk4dUx6jzwhZ3pH8rHJKyW3o9Zc6/mjvFD3xNpen588Xfmoa3yva3/na/V5rGtnmmLqc1PXa33X1XdGfU4umwPV/SLDWVF+359HD0/W90R9hw69prOLIECAAAECayOw/bPPuAXXzxG7/w45bp9ptlfz3vo7387v5VHH+UY23jr5wqSYRsA+BAgQIECAAAECBAgQIECAQH8BFRIgQIAAAQIECBAg0E5g6H9QbVe4gggQ2F/AFgIECBAgQIAAAQIECBAgQKC/gAoJECBAgAABAgSWIvBjOevtkoLAKgvUPwR/chZYDYiun/GgUcc4JQd5RLKatGSYOmr/Ok4d75oTHKX2Oznz/y35vcllRTXfqoZc78sCbp4cGvWePD2Tq2nahTLujGpq84C8UCbXyzg0tk2qyVE1ZBu637LnXT4LqMY95VFN7vJ0UNTc2ufVmV2NgTIsNaqpVDX4+lBWUQ2Jan15OHXU56w+s3+bIxxyjeT5ukRdy4/OYu+eHBfHZsKvJPeL+sys6n1svzXP6vW6tqo5XDURq2Zm1VBsmmPXzyzVPPD12XlRjbKunnNVI8dqQpeHI+NXs/W45KZHvb9vC0J9x9V9PQ8HRX2H1vdGfX/UZ2/QTiYRIECAAIE1EPh81ljNnjMsPepnm2pkdtTAlVTzs1/M3GclBQECBCYWsAMBAgQIECBAgAABAgQIECDQX0CFBAgQIECAAIGuAhqgdX1n1UWAAAEC0wjYhwABAgQIECBAgAABAgQIEOgvoEICBAgQILBsgftkAVdKCgKrKFCNsF6ehd06Oev4rRzw2ckLJqeJaur03OxYx8kwVVwxe70pecPkoqMa0/xxTloNnqZtNnPT7F9N0LYNa6ymXg/J69PG1bLjPyUvk1z1ODELrGZM1fAnD6eKa2WvarC0zHqrEV59Fzwja6lGXRlmFtVYr5raLbO+aYqppl3V+Oz2E+z8nMw9M7k7Vvk+tnuts35+RA74pGTdx6tJXB4eOOrz9tYcpZo31rWbh3OJumafliMPbRDyxsx9Z3JUdN5Wn5n6vP9rijzIe13fH/U9MtQ9pxMECBAgQGClBb6S1f13ctkx6c821fzstll0/Z05gyBAgAABAgQmEDCVAAECBAgQIECAAAECBAgQ6C+gQgIECBBoLqABWvM3WHkECBAgQIAAgWECZhEgQIAAAQIECBAgQIAAAQL9BVRIgMCKCFwk63hQctoGSNlVEJiLQDXTenKOXA2xMswlrp+jPiI56fVfa6vGXz+VfQ8a588B6ljVTCwPFxLnzVmq8dkdMx40rpsDPCx54eSzkjdLHjSOywGmeV+y28Kimtb9Q842iyY9Ve8Tcqwjk4uOalp0z5z0ocl5RTXZfGIOXp+bDGsR9Xn8gwlW+oHMfXNyd1TNq3of273WWT+vxm+vzEFvk5x11D277mEPz4HrcYaZRn2u65qtz+bQA78oE09PbmrUZ6aaKM7i/ajvkb8MZP2MmkH0EFAFAQIENlbgfKn8osllRjU/e2kWMPRnm2p+9puZ/5TkXg1+87IgQIAAAQIECBAgsJeA1wgQIECAAAECBAgQIECAAIH+AioksBkCGqBtxvusSgIECBAgQIAAAQIE9hPwOgECBAgQIECAAAECBAgQINBfYDEVfi2neW9ySPxCJv1MUhBYFYFqyvRbWUw118ow17hdjn7j5NCo5i7VnGuWa6smaPNoErRXTdX8rBr73H6vjVO+dofs97rkLE2qAc4k70tOv7D4kZzpacl63zLMJK6Xo9wouej40ZzwIcl5R10b9bmpz8+8z3XQ418uB/i95CS/w/SKzP9ocmes8n1s5zrn8bianz0nB55nA8scfqua9/1xHsz6uvr1HLOu2QyD4kuZ9bLkpsbVU/hfJCf5zGT6yDgxW6t5YgZBgACBNRew/E0XqOZnF18iQjXkrb//DW1+Vku9b/6on7E0PwuEIECAAAECBAgQIECAwCABkwgQIECAAAECBAgQIECAAIFWAnv+IlSrChVDgAABAgQIECBAgAABAgQI7CngRQIECBAgQIAAAQIECBCYqcBXc7QHJE9Ljov677QPzaTvSgoCcxUYePAfyrx7JBcR1aToljnRuZND4haZNMvmYTncQqPq/N4Zn7HuId8z42PW+1KN1Q6f8XFncbh75yBHJWcdd8oBj0wuKsr2/jlZNcXLMPe4bc5w7eSqRzWFu+KEi6xmX7sbRKzyfWzC8iaaXtfVn2aPeTc/yynOirof3z2P6p6R4cBRjQ1vOuFR3pj570xuYlw4RT8uOY97Yg4rCBAgQIDA2gtUU9ULDajik5mzu6FuXjpQVPOzZ+QItYYMg6L+rlONi3f/bDto592TPCdAgAABAgQIECBAgAABAgT6C6iQAAECBAgQIECAAAECHQXql2I71qUmAtMK2I8AAQIECBAgQIAAAQIECBDoL6BCAgQIECBAgAABAvMSeHcO/LvJIXGlTLpLclYNRHIoQWAqgWrQ9WvZs5rQZBgZz8vWH0n+j2Rdu5W1/9F5/ovJtyaHxA9mUjVxyTAyLpWtD0oOjQ9m4v+fvEiy1la/E3FMHt85+fnkqkStpf6he62t1lhrvXgWV7WekXHaeGl2rGZS1WCrjlkNcm6X1+p8GcbGCZlx2eQ6RNX641no9rVYNf9Antc1muGsGPdH1XuFcZNmuL3Wd50Bx3tl5tTn6ZIZq656Lyvr8WXyWjVuq2s9D0dGXVt3zYxqkJWhTXwglbw5uTPqPrSq97Gd65zH41/PQW+UHBJ1f3lsJl45WddTXVd1fdS1+dS89o3kkPiDTDoxuax4UU58enITo+7pde8aWvtfZWK9vzvf7/oen+RemUMIAgQIECCwFgLVZL5+Vh6y2Pp5epY/T5wnJ61GZtfPODRqDc/MZM3PgiAIHFDA7gQIECBAgAABAgQIECBAgEB/ARUSIECAAAECBAg0FqhfdmxcntIIECBAYLiAmQQIECBAgAABAgQIECBAgEB/ARUSIECAAAECCxB4Ws7xz8khcY9MunpSEFimwKVz8hsmR0U1xanGYjfJpNckd/5D8a/n+WnJv0/W9fyEjOOimn1Vc6dx834uE74nOSQelUlXTD45+alkRf1D8o/mwR8nq5na0zMuO56dBXx38uRkra3WmIdbH88f1UDxlzKWd4bB8aXMLKufzvivyWpylGHrc/njicnrJT+bHBcXyoSh3pm6lPhkzvpTyar11Rm3r8Wq+d/z/KbJ+yWHRDX9q2tmyNxZzKkmVdWEaL9j1bVQzY1+MhPq8/SRjFVXhrOiHleThMfn2fHJ+r7JMDLqWDV396Ryu3ZerAZY23mfPB8X9f223XRue7/t8fnjdp7R9hfkOPXZyXB2rNJ9bJG29Xm959kKhzw4x5OX55XLJasp3ikZ63rKsPWV/FGfnZMyHpt8U3Jc1O+b1T23moyMmzvr7XUve+GsD7omx7tY1nmb5JD4UCbVd/KtM9b7u/P9ru/x+j6vBi3lmSmCAAECBAisvUA1IPu9VFHN5jOMjbdkxheSs4j6Gf8xOdDtk5NE/Qx7r+xQzXwzCAIECBAgMI2AfQgQIECAAAECBAgQIECAAIH+AiokQIAAAQL9BeoX0vpXqUICBAgQIECAwCgB2wgQIECAAAECBAgQIECAAIH+AiokQIDA4gSq8ckDc7qvJsdFNd95QCYdnhQEliVwrZy4GpJl2Dcemy1PSVaDpgz7RjVYqX/4Pa6hSl374xrnXDBnuVVySFTTtXtn4peT+8Xns6GaS1VDsDxcSlQDol/NmT+d3C/+Tza8NDk0qllaNbh5XnbY7/15Q7bVfSnD2NirWdbYnRY0oa6ratZXPvvVWg35/jDrqQZiGcbGouqtpgZXGLOaN2d7Ncjbr7ZsPju+mEd3TlYTuAz7Rn3WTtx362pu+FiWVQ0Xj8pYzdXqO/LH87je97reqwHabqNVvY9l2XOLsqlr4BIDzlDN8qpJ4ofHzH1/tldzwVdkHBfVXKTep3Hzptn+jOx0lWR9bup3247J47rH13389Xn83uQmxnVS9JCmjXWvvFnmvjG5X9Rn6MXZWPfUmp+HjUIpBAgQILBpAtVc+5kpemgDsvoerL93ZZcDR/1MVj+n3GnKI90h+90gKQgQIECAAKNolfMAABAASURBVAECBCYVMJ8AAQIECBAgQIAAAQIECBDoL6BCAgQ2RqB+SWxjilUoAQIECBAgQIAAAQKHCnhGgAABAgQIECBAgAABAgQI9BdQ4VIE/iVn/dPkkLhRJv1CUhBYlsBf58Tfmbxs8meTv5GshmLVZOa0PP5Q8nHJ+kfiGcZGNdD597Gztraqsc2oad+XjVdNjotqAHWvTKrmaxlGRjVI+73MeF9y0VFNER+ck34uOSpqjc8ZNWHXtmfleTU/yzAy6v2sY4+clI0XSK5q3DcLq2ZuGUZGXQtPyowh12w1S8jUucf5coaLJGcZdS1Vs7e6tupzWg326runGv3VZ7k+03XOk2d50jkfq67TH8w5npys+jJsfSV/1Of8pzJeJlmPMxwSq3ofO2SRM35S7281uRp32GqCdbdMqqZ5GcZGNWisRo1D7pO3ydEulpxV1Ge2rt9b5oBvS1ZDw3rto3lc13E167xjHg+5l2Vaq6jvzCHvd3lVA5Yh98oCem3+KNsMggCBDgJqILABAudJjfXzx3EZT0rW34c+kLF+/s0wKOp7sr4DB00eM6ma9Vaj2THT9t38/2XLQ5PjGoRniiBAgAABAgQIECBAgMA3BfxJgAABAgQIECBAgAABAgQI9BfYtArrP5xuWs3qJUCAAAECBAgQIECAAAECBAgQIECAAAECBAgQIECAwDwFqvlENaU5deBJqilSNTIZON20gQKmDRf4bKbWPxp/fsY/Sd4hec3k0clLJ9+THBqnZ2IdK8PIOH7k1q2tH8n2aviSYd+oz1r9Y/HtRkn7TtyxoRq0PWrH80U9fEVO9KbkkHhvJlVtGUZGzalGX9Xwa+TEbPxw8r+T42JRDcHGrWP39rqfTtIYrprwVVOw3cfZ/bwahFVzst2vL+P51XLSalx0roxDo5rffUcm1+f0xIy/nnxisj7L9Tn8VB7XdZJh5aMauVUzw4+NWGldx/s18lrF+9iIUg686YY5wjHJUfGNbLx/sq6DDIOj7pMPGjD7iplzneSs4pk50FOT+12z1fisrutM2bioRi91jxhX+Esyoe4LGQZFWdf3SN1jB+1gEgECBAgQmKPAT+TYX0jW99N+WT8z1s+L78q8app704z1u/AZBkUdt5p/TvJ3yEEHPsCkK2Xf+yUPSwoCBAgQIECAAAECBAgQIEBgfwFbCBAgQIAAAQIECBAgQKCpwCT/0bcpgbK+LeARAQIECBAgQIAAAQIECBAg0F9AhQQIECBAgAABAgQILEigmrT8r5yr/nFthpFxuWy9d3Jcs6dMEQQ2QqA+CycMqPTNmfP65KTx8uzw6eQio5rSVPOeIef8TCYNmfvBzHtbco84x0vVSOC/zvHq+rzwuiz1E8mhMbTeI3LAut4yzDXqu+BrA85QDf3emXl3TFbDowwbE89Opa9NivECR2bKzZLj4qWZ8C/JaeJF2ektyXFR65jFZ6iamVRzyiENHcetqeP2705R4xreZcrWX+WPId8fmXZ2fDyP6lrJIAgQIECAQHuBF6bC+jknw0rFr2U1P5oUBKYQsAsBAgQIECBAgAABAgQIECDQX0CFBAgQIECAAAECBHoLaIDW+/1VHQECQwXMI0CAAAECBAgQIECAAAECBPoLqJAAAQIECBAgsHiBaubyzIGn/dXMu1ZSEFhXgfNl4ddP1j8mv3XGg8RR2fl7k+OimiVVs7Bx83Zv/1BeGNo4LFNnEu+YyVEOPcgpefqp5CZEvV/VRGxorV/JxE8mVyW+mIW8PTkkjs2kP0t+LPmR5MOTV0/WZyxD23hBKhvSJC7TxsT0m8t4Vvex6Vcxfs9LZcr3JcfFczJh0mZY2eWsqHtL3c/PejLij6tl2yya9f1HjnNqUuwtcKW8PK7RXDX2/LfMmyZeNs1O9iFAgAABAmsm8O6s987JaX8+yq5zi/PmyI9MXjgpCBAgQGCogHkECBAgQIAAAQIECBAgQIBAfwEVEiBAgAABAhshoAHaRrzNiiRAgAABAvsL2EKAAAECBAgQIECAAAECBAj0F1AhAQIECCxN4Iyc+cHJIU146h+7/n7mXjApCKyDQDUKunIW+tvJNybrH5FXs5xqHpSnB4qLZu+LJ8fF68dN2Gf76Xm9mu1kWEh8KWf5RHJofDwThzR2q3tLNfrK9LFRjaWqCdfYiSs6oZoVTLK0Vaz3NZMU8K25R2esz1hd6/UZe3+ePzp5YrI+gxlaxEEaNx0EoAzndR87yLrG7VsNIi80ZlLdd940Zs64za/IhHGNB4/JnO9OHjSmbWh50POuy/7VAG3cWt+XCR9LThN1j63P4TT72ocAAQIECKyDQP3d6ZZZ6AeSi4z/k5O9OjkkTsikOyQPSwoCBAgQIECAwEgBGwkQIECAAAECBAgQIECAAIH+AiokQIDAJglogLZJ77ZaCRAgQIAAAQIEdgp4TIAAAQIECBAgQIAAAQIECPQXUCGBVRA4JYt4WHJI/Fgm3S4pCKyawLmyoGOTJyX/OvmRZDVjelvGhyevlpxlnD8Hq8ZEGfaNanB1kH+8Xo2k9j34jDd8Pscb0tAs086Kr+fPygwj4+0jtx66sRql1T/6P/TV9XhW7/UkfqtaVTWTOvWAi7tM9r9r8qXJ+gzW8e6ZxxdLrnN8LIv/7+Q8Y9H3sXnWctyAg5fphwfMGzWlGmpVQ8ZRc86djd+VPGjUz0sHPUbn/Yc0yK3vxC9MiVDNzz475b52I7AqAtZBgACB/QTqZ+Yfz8aDNofNISaKf8zsarp294zVnDbD2HhAZlw9KQgQIECAAAECBAgQ2FvAqwQIECBAgAABAgQIECBAgEB/ARVuoIAGaBv4piuZAAECBAgQIECAAIFNF1A/AQIECBAgQIAAAQIECBAgsGCBJ+d8b0wOiftk0pWSBwy7EziwwBE5ws2T9Y+2q9HSe/K4ruX6B9xH5/E8o45fTdBGneOr2VjryjBVvHuqvabb6aBrne6sffbq4leNpB4947flCjneHyar2dUbMt4wWY2+MqxVVPOzatI360Uv8z4261p2Hu/4nU/2efyhvP7F5EGi9h/SrGNIQ7Zx6/jouAkbvP3I1F7NDzOMjHq/qmHkyEn7bKx965rZZ7OXCRAgQGC1BaxuhMBjs60adr8j4yLj5TnZ/0x+LvlvySckh0T9PfgRmTik+WmmCQIECBAgQIAAAQIECBDYHAGVEiBAgAABAgQIECBAgACBvgIaoG2/t0YCBAgQIECAAAECBAgQIECgv4AKCRAgQIAAAQIECBAgsByBT+W0909+IzkuLpIJD0qeJykILEPgkjnpE5OfT/5d8qeT63U9ZsEbEmdsSJ2dyqzP1tDmB5PWfUJ2eEHyncmfTB6WXJf4QBZ6enJW4T62tfWRYFZTqwxTR+0/pCnWMVOf4Zs7VpM1DdC+aeFPAgQIECBA4OAC9fekP85hqrH2XTPWzzQZFhbV/OwXcrZqfpZh68z88chkNRXPMDZ+LDPumFynn+ez3CWF0xIgQIAAAQIECBAgQIAAAQL9BVRIgAABAgQIECBAgEB7AQ3Q2r/FCiQwXsAMAgQIECBAgAABAgQIECBAoL+ACgkQIECAAAECBJYu8Iqs4M+TQ6L+oezPDJloDoEZCpwrx6p/HP6+jL+a7P77BNVsp5rupNS1jXev7co3d+HVjOHuKf9pyblEDnpsspouPCnjEclNik27j416b7+WjdVsI8Pc44JzP4MTzFugGhBWI8J5n8fxCRAgQIDArATq5+pq1FpZP/v+aQ58u+SVk/Uz8J0znpZcdLw6J7xVcrv5WR6eFbXOB5/1aNgf9820H0gKAgQI7CtgAwECBAgQIECAAAECBAgQINBfQIUECBAgQIAAgU0R6P4Ly5vyPqqTAAECBKYTsBcBAgQIECBAgAABAgQIECDQX0CFBAgQIEBgVQSqEcnDs5hqLpVhZNR/x31oZlw8KQgsQuA8Ocnjko9O1uMMggCBOQl8Mce9TfI3k9W4IcNcos7xqBx5HT7T78w6DxpVp/vYQRWXs/9nctqPJw8a9idAgAABAgTWW+Cfs/z/kTxsQJ43cy79rTwx468nn5g8JTnPn7Fz+H3jTdlyy+THknvFc/Ni1ZhhbByVGfX/IR2ZURAgQIAAAQKHCnhGgAABAgQIECBAgAABAgQI9BdQIQECBAhsmED94vyGlaxcAgQIECBAgACBrS0GBAgQIECAAAECBAgQIECAQH8BFRIgsIIC78+aHpQcElfKpGqOk0EQmKtA/ePyu+cMd0oeJOofmlfjvuNzkKcnVz2+Mws8PCkILEPg6znpY5IXSd47+d/JecTtc9DbJlc9yuMga9zU+9gos3NnY7lkmHt8+IBnqPe/8oCHsfsBBM6Xfet+lEGsp4BVEyBAgMCSBervwzfLGkb9XHR6tj8w+dXkkLheJt0qKQgQIECAAAECBAh8S8BAgAABAgQIECBAgAABAgQI9BdQIYHNFNAAbTPfd1UTIECAAAECBAgQ2FwBlRMgQIAAAQIECBAgQIAAAQL9BVa7wmdleS9IDolFNS4ZshZz+gr8UEob2pgvU8+KM/LnPySradrlM543eeXk/ZPvSH4tOS5G/cPwL2fnM5PzjGp+5jM2T2HHHiLw+Uw6OXmJ5FWSj09+NjnLqGaaF5vlAVfwWKt4H5snU92Dxx3/mEw4InmQqP0vNeAAdR0PmGbKlAL1nfrFKfcduls1zKv3e+h88wgQILA6AlZCYPkC784Sbpj8QHJcvDYTnpQcGg/JxGqQn0EQIECAAAECBAgQIEBggwWUToAAAQIECBAgQIAAAQIECLQWOKsBWusKFUeAAAECBAgQIECAAAECBAicJeAPAgQIECBAgAABAgQIEFgJgWrs9DtZyawb3OSQgsDW1oQG1fDk17LP+ZPj4huZ8OfJKyS/I3mTZDVrqn/sPaQZT6YfEqMa5nwmM+uzkmHfqDUfve/W8RsOsu/4o5tBYDKBr2f625LVVPBCGb87ee/kKcmDxhVzgOsku8aq3sfm6V333XHHr8ZlB21oVdfiUeNOlO1vT4r5CXwlh/5kclxcJhOOTE4T58tOF00KAgQIECBAYDKB+nvrbbLLkOZnmbZVjU0fmQenJYfERTKpGpafJ+M5wgsECBAgQIAAAQIECBAgQIBAfwEVEiBAgAABAgQIECBAYBMENEDbhHdZjaMEbCNAgAABAgQIECBAgAABAgT6C6iQAAECBAgQIECAwKoJvDULOjkpCCxboBrkXH/AIj6UOVdN3jH5ruSZyXnGx3PwaoKWYWQcN3Lr6I1XGr3Z1jUU6LLk+ny9P8XU98SVM543eULyoclqklbNCPNwovjhiWav1+RVvY/NU3FIw7GLZwGXTB4kjsnO35kcFdX042OjJtg2E4F3DjhKfRambXpXzc/qmhlwGlMIECBAgACBHQL1s/v/3fF8yMP3ZFI1QcswKG6eWbdICgIEvi3gEQECBAi2N68BAAAQAElEQVQQIECAAAECBAgQINBfQIUECBAgQIAAAQIbJKAB2ga92UolQIDAoQKeESBAgAABAgQIECBAgAABAv0FVEiAAAECBAisqED9A9knZm2nJAWBZQpcMSevBjcZ9o26Xu+WrdW4L8PYqOYr44457iCfy4T/So6Lasp22LhJe2w/Mq9dJSkIrIPAGVnkm5L3T9Z1Ww3Rjs/jxyZrW4axcWxmnC/ZMVb1PjZP62qa8elDT3COZ+fPK1dLHiSuk53H3WPrXl2ZqWKOAqcOOPYlMufSyWmiGopeaJod7UOAAAECBAhMJfDk7PXG5NCo5sjfM3SyeQQIECDQWUBtBAgQIECAAAECBAgQIECAQH8BFRIgQIAAgc0T0ABt895zFRMgQIAAAQIECBAgQIAAAQIECBAgQIAAgf4CKiRAgMDqC3wiS7xf8htJQWBZAt874MTvyJxXJYdG/R7CdwydvM+8L+T1dybHxQ9lwnclJ43LZofvTwoC6yjw9Sy6Ppd3zVgN0U7LOC6qMeG5x01a0+2reh+bJ+fHcvD3JcfFz2fC4clp4mLZ6abJcfGGTPhUUsxX4L05fH03Ztg36r2+xr5b999QTe5+av/Na7DFEgkQIECAwPoJ1M9Pv5dlD/3/hKrRaTVEPk/2EQQIECBAgACBzRRQNQECBAgQIECAAAECBAgQINBfQIUECGysQP3i8cYWr3ACBAgQIECAAAECmyagXgIECBAgQIAAAQIECBAgQKC/gArXSuBFWe1Tk4LAsgSG/OPpT2dx/zc5NC6TiVdOHjReMeAAV8yc6yQniWr0covscFRSEFiUQH3WqqHUcTnhTZK/nvzz5MuSH0yenvz95KRRjQKHfFYmPe46zS/bcetd1n1s3Lqm3f6Z7PiS5Li4Xib8aHKaqH3rHjtq3zOz8W+TNWYQcxSo+0R93sed4laZcMHkJHFsJg9pdpdpggCBVROwHgIE1lqg/j+hZ01QwUmZ6zs7CIIAAQIECBAgQIDApgmolwABAgQIECBAgAABAgQIEOgvsOkVaoC26VeA+gkQIECAAAECBAgQILAZAqokQIAAAQIECBAgQIAAAQKrKHBGFlUNb07LKA4u4AjzEfieHPaiySExSXOxcU2L/i0nrKZFGUbGPbL1wsmhcXwm3ikpCCxK4DtzotckP5Z8V/I5yT9O3j553eSlkkckfy75XclJohpPfW3ADh/JnC8mDxrbaz3ocRa9/7LuY5PUOantC3LwryZHRf1eWP2cMck9so5XjSx/px6MyTdk+2uTYv4C1fRuiPU1spQbJ4dGfW/fOZMvkRQECBAgQGCdBDqstf4/oQenkE8mh0R9bz8kE+tntQyCAAECBAgQIECAAAECBAi0F1AgAQIECBAgQIAAAQIECGyIQP2i24aUqsxzCniFAAECBAgQIECAAAECBAgQ6C+gQgIECBAgQIAAAQIEVlzgPVnf7yYFgVUVuHgWdoPkkLhpJt0vOSSOGzPp3dn+kuS4OCET/iA5rqFapmxdMH88OnmRZLNQzgoLVOOiIdfylVLDbZPV2CDDoKjGVt87YOZ/ZE41S8twoDh39l7H3zVa1n0sXINjUtu35shDrqu6R/5R5laTvQxj40KZ8ZfJcffoTNl6XP74XFIsRuBvcppxTe8yZeux+ePqySFR39t3GTLRHAIECBAgQGAuAm/PUf8sOTTqZ7T7ZHL97JhBbKaAqgkQIECAAAECBAgQIECAAIH+AiokQIAAAQIECBAgsFkC6/hLiZv1DqmWAIH5CDgqAQIECBAgQIAAAQIECBAg0F9AhQQIECBAgACB9RF4Wpb60qQgsGiBaoo05JwPyaQTk/tFNR+7VzZWc5ZZ/R7C13K8JyW/kRwXt8+EhycPT+4X1QDp+dl43aQgsGiBZ+eEX0qOi4dmwv2T9ZnKMDLqeq/rvhpcjZpYDZNeNWrCt7Z99lvjqKGaBx49asIStv3H1rCTLuM+tr2yedh+OQc/OVnvb4aRcats/YfkJZOj4vLZ+PLkdZLjon5uee64SbbPVGBo07ujctZnJkfdG6rR4m0y5++Ss/rezqEEAQIECBAgMKFANSmu5qWnTLDfHTJ3aJPyTBUECBBoJKAUAgQIECBAgAABAgQIECBAoL+ACgkQIECAAIGNFPALTBv5tiuaAAECBDZZQO0ECBAgQIAAAQIECBAgQIBAfwEVEiBAgMDaCZyeFT8wOaQ5TqYJAjMTeH+O9OnkuKhmKi/OpD9KXjZZjVMqqxHSHfP8PclqxDOkaVOmnhXHnPXn6D9emc3PSg6Ju2fSqclq6HLhjBXba3xAnrwv+WNJQWAZAv+ek1aDwAxjoxp1vSOz6rN16Yw7P1fny/PjkvdLfiB52+S4eEUmVOOkDCPjoyO3fnPj+TP8WbLWkGHryPxx/eQzkqOaJGbz3GLV72NV+LxsX5uDV6PIDGOjmj/WffAxmXml5PZ1VdfU9+f5U5J13f1AxnFRDd3qvlo/v4yba/vsBPZserfP4S+V19+QfGqy3t+d73d9F74mr/9l0u8OBkEQIECAAIElC3wi56+/A1QztDwcG/X9XY2Tv2vsTBMIECBAgACBNgIKIUCAAAECBAgQIECAAAECBPoLqJAAAQKbLFD/EXST61c7AQIECBAgQIDA5giolAABAgQIECBAgAABAgQIEOgvoEIC6yxQTSr+9zoXYO1rKfDurPolySFRv1/wm5n4X8lvfCs/krGaIVWTpjycKKpJWTUoG7XTGdn4B8lqtpNhbNQ6qqHLJzOz/vF4rbPWWP+Y/PC8JggsS+BrOfHvJasBVYaxcWxm1Germpx9NY/req6sBkjvyvPfT140OS7qM/DITKr9MoyMj2XrkHlXy7xaQ63nC3n8ouQtkrXmDAuPVb+PFci8bOu6elBOcEpySFQTrLtk4n8mt6+res+rQd6t81rd5zOMjLqmbpcZ9XNLBrFggUma3tXSfiV/1Pu78/1+VV67ZlIQWHcB6ydAgEAngeelmBcmh0Y1tK2myOP+Tj30eOYRIECAAAECBAgQWFUB6yJAgAABAgQIECBAgAABAgT6C6iQwNaQX1zDRIAAAQIECBAgQIAAAQJrLWDxBAgQIECAAAECBAgQIECAwBoIVCOZx2edpyanCLsQmEqgmuc8KXtWQ5sMC43L52xHJcfFWzKhmu3Meo0vz3En+QfmmS4IHEjg/dn7t5OzvpZzyH3jodnysuSQqOaGlUPm7jVnyOd5r/0O+to63MfKtXLaWkfZfiIHvXlyaHO9TD1Q3Dd7PzspliNQ1/t9cur6Dssws6j70h/maF9KCgIECBBYeQELbChQTWmrYfIk38XV2PbEhhZKIkCAAAECBAgQIECAAIGzBPxBgAABAgQIECBAgAABAgQ2R2BzG6BtznusUgIECBAgQIAAAQIECBAgsLkCKidAgAABAgQIECBAgMB6CXw4y/1fyWqGlkEQWIjAK3KWP0/OMh6Wg/1LclQcn42XSw6JarZTTXf2njv5q+/OLrdNfiopCCxSoK7luvaq2dC8z/vEnKAaoA39TqnPQ90PsttUcdxUe81mp1r3Kt/H5m37jjDeKDnvJmj3zjkemRx6TWWqmIPA53LMuo/Ud1keziTqO/ZvZ3IkByFAgAABAgSmFXhDdnxCcmjUvwH4/Uy+cHJzQqUECBAgQIAAAQIECBAgQIBAfwEVEiBAgAABAgQIECCwcQL1Hz83rmgFE9h0AfUTIECAAAECBAgQIECAAAEC/QVUSIAAAQIECBAgsLYC1RznmWu7egtfR4GvZdH3Sb48edCopk53yUHul3xVclScPxuvlRwS1WznUZn4wORB45Qc4AbJDyQFgUUL1LX85Jy0mlV9PuOBY58DPD6v12fxyxmHRq2tmqZ9dugOu+YdnueHJZcRq34fW4RtNUE7Ifh/n5x1fCkH/LnkI5JfT4rlC9R3WL0np85gKRrbzQDRIQgQIECAwAwE6mfGajb7ngmOVT//3S3zl/VzeE4tCBBYlIDzECBAgAABAgQIECBAgAABAv0FVEiAAAECBAgQ2FQBDdA29Z1XNwECBDZTQNUECBAgQIAAAQIECBAgQIBAfwEVEiBAgACBdRc4IwU8OPnJpCCwKIHP5US/kPzb5LTx3ux4zeTjkvUPt1+UsZoSZdg3bpUtF0wOifps/H4m3jg5beOoagz049l/kn9QnumCwMwF6vNxpRz1OclZRn02bpkD/kZykuZnmX5WvCV/3i5ZzQwzTBTHZPYRyWXFqt/HFmH76eDfInndZN2TMxw46hq9Qo7yvGTd2zOsTGz6Qqrp3Y8Eob7bMkwcdb+o71SN7SamswMBAgQIEJibwIdy5GqClmFw3CMzr54UBAgQIECgq4C6CBAgQIAAAQIECBAgQIAAgf4CKiRAgACBDRfQAG3DLwDlEyBAgAABApsioE4CBAgQIECAAAECBAgQIECgv4AKCRBoJHBKanlYUhBYpEA1D/rlnLCaJ/13xqFRDVTumsnfl3xjcjtOzYN3JUdF/SPta42asGtbNd95QV67YvJPkkObNNVaqiFQNQaqBkHZVRBYusCHs4JqPFiN0J6ax0Ov50w9R3w0r9wteXTyb5JfT04bz8qOP5mctIFWfT6X/XtIq34fW4RtvQ//lPevmpbdKOPrktPEP2an70/WNVrXah6KFRSo77Rfyrpukqzvugxjo+41j82sSyXrO7WumTwU6yVgtQQIECDQWOBpqe2fk0Pj/JlYDU2HNhfPdEGAAAECBAgQILAeAlZJgAABAgQIECBAgAABAgQI9BdQIQECJbDsXzysNUgCBAgQIECAAAECBAjMT8CRCRAgQIAAAQIECBAgQIAAgf4Ce1f4/Lx82IB8eOaMi9My4TLJUcc7ItvfnJxVPDIHGnW+7W0nZd48omqpmrbPs984r/PPoybHHC9QTZOqedIlMvWaycck35OsZikZzop6XK/VtmpedpG8Wo1UvpxxZ3wyT6qx037XTr1ev7NQTXYydaKoz+RvZI8LJX8l+fLkZ5Lbsb3Gk/NCNQE6PmM1BNrd5KWu31rHflmfgfosZPd9o+4h++2//XrdP2rN+x5k14aaW/ts77/fWPe5XbuOfDqu3jpPzRl5kGwsk7Kp+aNyyPpqzqhj1LY6V50zp54oqpbaf1ReO0c8PTkuZnmsneeqa/LteaGOf76MJyTvnaxr+kMZz0jujrrW35kXn5Ss6/+YjJdMPjr5xeQsohou1GfnR3KwpyQ/mNwZ9Rn7SF74h+Sdkt+drKZp1RAxD8+OoddyfY7O3umAD1b9PjYr23FM5fDCTKr79FEZfzb558m6dnZfJ/W8Xq/tP5M5hydr/I+MdY1mmDrqvR31Gaxtdb+ra2Xqk6z4jvX5rjpH5dB70V6l1ntdn8UrZ+NVkvX9XN/T9TnN07Oi7hsvzqNfTF4gWY1Ld39e6z5b99tR66xasrsgQIDAEgWceh0F6nu+zdazxwAAEABJREFUvu9HfcfUtoN8H87Dpb73al2jsr476zt0luevv5+Uxajz7t7241lANQPOIAgQIECAAAECBAgQINBAQAkECBAgQIAAAQIECBAgQIBAf4EdFdYvE+946iEBAgQIECBAgAABAgQIECDQRUAdBAgQIECAAAECBAgQIECAQH+BOVVYzVRen2P/ZvK45LmS2//Auh7Xa7XtdXl9rwZNeXkhUf/A+2k504nJaoa2e43VSOpd2XbQBj45hCAwd4H6LL0pZ6nGfXVNXzqPz5vcvq63x7rWr5jXb5us6/+jGedxjdd94DU59m2SuxtW1H2gmq7dJNsen3x/ch5ryGGnjlr/qt7Ham2LtK17ZTUbvGM069o5MuP29VRjPa/Xa3s1pfxKtov1E6jr6m1Zdn0/1/d0fU7r/a2s+8b1s+3vk9XwLoMgQIAAAQIE1k3AegkQIECAAAECBAgQIECAAIH+AiokQIAAAQIECBAgQIDAJgpogLaJ7/pm16x6AgQIECBAgAABAgQIECBAoL+ACgkQIECAAAECBAgQIECAAIH+AiokQIAAAQIECBAgQIAAAQIE+guokAABAgQIECBAgAABAgQIEOgvoEICBAgQIECAAIENFtAAbYPffKUTILBpAuolQIAAAQIECBAgQIAAAQIE+guokAABAgQIECBAgAABAgQIEOgvoEICBAgQIECAAAECBAgQIECgv4AKCRAgQIAAAQIECBAgQIAAgf4CKiRAgAABAgQ0QHMNECBAgAABAv0FVEiAAAECBAgQIECAAAECBAj0F1AhAQIECBAgQIAAAQIECBAg0F9AhQQIECBAgAABAgQIECBAgEB/ARUSIECAAAECBAgQIECAAAEC/QVUSIAAgW8JaID2LQgDAQIECBAgQIAAgY4CaiJAgAABAgQIECBAgAABAgT6C6iQAAECBAgQIECAAAECBAgQ6C+gQgIECBAgQIAAAQIECBAgQKC/gAoJECBAgAABAgQIECBAgACB/gIqPFRAA7RDPTwjQIAAAQIECBAgQIAAgR4CqiBAgAABAgQIECBAgAABAgT6C6iQAAECBAgQIECAAAECBAgQ6C+gQgIECBAgQIAAAQIECBAgQKC/gAoJECBAgAABAgQIECBAYEMFNEDbqDdesQQIECBAgAABAgQIECBAgEB/ARUSIECAAAECBAgQIECAAAEC/QVUSIAAgY0VuHEqP3NF8ylZlyBAgAABAgQIECAwQwGHIkCAAAECBAgQIECAAAECBPoLqJAAAQIECBAgQIDAZgtogLbZ77/qCWyOgEoJECBAgAABAgQIECBAgACB/gIqJECAAAECBAgQIECAAAECBPoLqJAAAQIECBAgQIAAAQIECBDoL6BCAgQIECBAgAABAgQIECBAoL+ACgkQIECAAAECEdAALQiCAAECBAh0FlAbAQIECBAgQIAAAQIECBAg0F9AhQQIECBAgAABAgQIECBAgEB/ARUSIECAAAECBAgQIECAAAEC/QVUSIAAAQIECBAgQIAAAQIECPQXUCEBAgQIfFtAA7RvW3hEgAABAgQIECDQS0A1BAgQIECAAAECBAgQIECAQH8BFRIgQIAAAQIECBAgQIAAAQL9BVRIgAABAgQIECBAgAABAgQI9BdQIQECBAgQIECAAAECBAgQINBfQIUEziGgAdo5SLxAgAABAgQIECBAgACBdRewfgIECBAgQIAAAQIECBAgQKC/gAoJECBAgAABAgQIECBAgACB/gIqJECAAAECBAgQIECAAAECBPoLqJAAAQIECBAgQIAAAQIECGyuwOY0QNvc91jlBAgQIECAAAECBAgQIEBgcwRUSoAAAQIECBAgQIAAAQIECPQXUCEBAgQIECBAgAABAgQIECDQX0CFBAgQIECAAAECBAgQIECAQH8BFRIgQIAAAQIECBAgsPECGqBt/CUAYBME1EiAAAECBAgQIECAAAECBAj0F1AhAQIECBAgQIAAAQIECBAg0F9AhQQIbD0/BoetaJ6UdQkCBAgQIECAAAECBAgcWMABCBAgQIAAAQIECBAgQIAAgf4CKiRAgAABAgQIEPimgAZo33TwJwECBAj0FFAVAQIECBAgQIAAAQIECBAg0F9AhQQIECBAgAABAgQIECBAgEB/ARUSIECAAAECBAgQIECAAAEC/QVUSIAAAQIECBAgQIAAAQIECPQXUCEBAgQIEDhEQAO0Qzg8IUCAAAECBAh0EVAHAQIECBAgQIAAAQIECBAg0F9AhQQIECBAgAABAgQIECBAgEB/ARUSIECAAAECBAgQIECAAAEC/QVUSIAAAQIECBAgQIAAAQIECPQXUCEBAnsJaIC2l4rXCBAgQIAAAQIECBBYXwErJ0CAAAECBAgQIECAAAECBPoLqJAAAQIECBAgQIAAAQIECBDoL6BCAgQIECBAgAABAgQIECBAoL+ACgkQIECAAAECBAgQIECAAIH+AiMq1ABtBI5NBAgQIECAAAECBAgQIEBgnQSslQABAgQIECBAgAABAgQIEOgvoEICBAgQIECAAAECBAgQIECgv4AKCRAgQIAAAQIECBAgQIAAgf4CKiRAgAABAgQIECBAgACBrS0N0FwF3QXUR4AAAQIECBAgQIAAAQIECPQXUCEBAgQIECBAgAABAgQIECDQX0CFBAgQIECAAAECBAgQIECAQH8BFRIgQIAAAQIECBAgQIAAAQL9BVRIgAABAgQIECBA4GwBDdDOpvCAAAEC3QTUQ4AAAQIECBAgQIAAAQIECPQXUCEBAgQIECBAgAABAgQIECDQX0CFBAgQIECAAAECBAgQIECAQH8BFRIgQIAAAQIECBAgQIAAAQL9BVRIgAABAgQI7BbQAG23iOcECBAgQIDA+guogAABAgQIECBAgAABAgQIEOgvoEICBAgQIECAAAECBAgQIECgv4AKCRAgQIAAAQIECBAgQIAAgf4CKiRAgAABAgQIECBAgAABAgT6C6iQAAEC+whogLYPjJcJECBAgAABAgQIrKOANRMgQIAAAQIECBAgQIAAAQL9BVRIgAABAgQIECBAgAABAgQI9BdQIQECBAgQIECAAAECBAgQINBfQIUECBAgQIAAAQIECBAgQIBAfwEVjhbQAG20j60ECBAgQIAAAQIECBAgsB4CVkmAAAECBAgQIECAAAECBAj0F1AhAQIECBAgQIAAAQIECBAg0F9AhQQIECBAgAABAgQIECBAgEB/ARUSIECAAAECBAgQIECAAIGzBDRAO4uh6x/qIkCAAAECBAgQIECAAAECBPoLqJAAAQIECBAgQIAAAQIECBDoL6BCAgQIECBAgAABAgQIECBAoL+ACgkQIECAAAECBAgQIECAAIH+AiokQIAAAQIECBAgQGCngAZoOzU8JkCgj4BKCBAgQIAAAQIECBAgQIAAgf4CKiRAgAABAgQIECBAgAABAgT6C6iQAAECBAgQIECAAAECBAgQ6C+gQgIECBAgQIAAAQIECBAgQKC/gAoJECBAgAABAnsIaIC2B4qXCBAgQIDAOgtYOwECBAgQIECAAAECBAgQINBfQIUECBAgQIAAAQIECBAgQIBAfwEVEiBAgAABAgQIECBAgAABAv0FVEiAAAECBAgQIECAAAECBAj0F1AhAQIECOwvoAHa/ja2ECBAgAABAgQIrJeA1RIgQIAAAQIECBAgQIAAAQL9BVRIgAABAgQIECBAgAABAgQI9BdQIQECBAgQIECAAAECBAgQINBfQIUECBAgQIAAAQIECBAgQIBAfwEVEhgroAHaWCITCBAgQIAAAQIECBAgsOoC1keAAAECBAgQIECAAAECBAj0F1AhAQIECBAgQIAAAQIECBAg0F9AhQQIECBAgAABAgQIECBAgEB/ARUSIECAAAECBAgQIECAAAEC2wJ9G6BtV2gkQIAAAQIECBAgQIAAAQIE+gqojAABAgQIECBAgAABAgQIEOgvoEICBAgQIECAAAECBAgQIECgv4AKCRAgQIAAAQIECBAgQIAAgf4CKiRAgAABAgQIECBAgMAuAQ3QdoF4SqCDgBoIECBAgAABAgQIECBAgACB/gIqJECAAAECBAgQIECAAAECBPoLqJAAAQIECBAgQIAAAQIECBDoL6BCAgQIECBAgAABAgQIECBAoL+ACgkQIECAAAECBPYW0ABtbxevEiBAgMB6Clg1AQIECBAgQIAAAQIECBAg0F9AhQQIECBAgAABAgQIECBAgEB/ARUSIECAAAECBAgQIECAAAEC/QVUSIAAAQIECBAgQIAAAQIECPQXUCEBAgQIEBgpoAHaSB4bCRAgQIAAAQLrImCdBAgQIECAAAECBAgQIECAQH8BFRIgQIAAAQIECBAgQIAAAQL9BVRIgAABAgQIECBAgAABAgQI9BdQIQECBAgQIECAAAECBAgQINBfQIUECAwR0ABtiJI5BAgQIECAAAECBAisroCVESBAgAABAgQIECBAgAABAv0FVEiAAAECBAgQIECAAAECBAj0F1AhAQIECBAgQIAAAQIECBAg0F9AhQQIECBAgAABAgQIECBAgEB/gQkq1ABtAixTCRAgQIAAAQIECBAgQIDAKglYCwECBAgQIECAAAECBAgQINBfQIUECBAgQIAAAQIECBAgQIBAfwEVEiBAgAABAgQIECBAgAABAv0FVEiAAAECBAgQIECAAAEC5xTQAO2cJl5ZbwGrJ0CAAAECBAgQIECAAAECBPoLqJAAAQIECBAgQIAAAQIECBDoL6BCAgQIECBAgAABAgQIECBAoL+ACgkQIECAAAECBAgQIECAAIH+AiokQIAAAQIECBAgsK+ABmj70thAgACBdROwXgIECBAgQIAAAQIECBAgQKC/gAoJECBAgAABAgQIECBAgACB/gIqJECAAAECBAgQIECAAAECBPoLqJAAAQIECBAgQIAAAQIECBDoL6BCAgQIECBAYJyABmjjhGwnQIAAAQIEVl/ACgkQIECAAAECBAgQIECAAIH+AiokQIAAAQIECBAgQIAAAQIE+guokAABAgQIECBAgAABAgQIEOgvoEICBAgQIECAAAECBAgQIECgv4AKCRAgMFBAA7SBUKYRIECAAAECBAgQWEUBayJAgAABAgQIECBAgAABAgT6C6iQAAECBAgQIECAAAECBAgQ6C+gQgIECBAgQIAAAQIECBAgQKC/gAoJECBAgAABAgQIECBAgACB/gIqnExAA7TJvMwmQIAAAQIECBAgQIAAgdUQsAoCBAgQIECAAAECBAgQIECgv4AKCRAgQIAAAQIECBAgQIAAgf4CKiRAgAABAgQIECBAgAABAgT6C6iQAAECBAgQIECAAAECBAjsKaAB2p4s6/qidRMgQIAAAQIECBAgQIAAAQL9BVRIgAABAgQIECBAgAABAgQI9BdQIQECBAgQIECAAAECBAgQINBfQIUECBAgQIAAAQIECKga14wAABAASURBVBAgQIBAfwEVEiBAgAABAgQIECAwSkADtFE6thEgsD4CVkqAAAECBAgQIECAAAECBAj0F1AhAQIECBAgQIAAAQIECBAg0F9AhQQIECBAgAABAgQIECBAgEB/ARUSIECAAAECBAgQIECAAAEC/QVUSIAAAQIECBAYIKAB2gAkUwgQIECAwCoLWBsBAgQIECBAgAABAgQIECDQX0CFBAgQIECAAAECBAgQIECAQH8BFRIgQIAAAQIECBAgQIAAAQL9BVRIgAABAgQIECBAgAABAgQI9BdQIQECBAgMF9AAbbiVmQQIECBAgAABAqslYDUECBAgQIAAAQIECBAgQIBAfwEVEiBAgAABAgQIECBAgAABAv0FVEiAAAECBAgQIECAAAECBAj0F1AhAQIECBAgQIAAAQIECBAg0F9AhQQmFtAAbWIyOxAgQIAAAQIECBAgQGDZAs5PgAABAgQIECBAgAABAgQI9BdQIQECBAgQIECAAAECBAgQINBfQIUECBAgQIAAAQIECBAgQIBAfwEVEiBAgAABAgQIECBAgAABAvsJ9GmAtl+FXidAgAABAgQIECBAgAABAgT6CKiEAAECBAgQIECAAAECBAgQ6C+gQgIECBAgQIAAAQIECBAgQKC/gAoJECBAgAABAgQIECBAgACB/gIqJECAAAECBAgQIECAwBgBDdDGANlMYB0ErJEAAQIECBAgQIAAAQIECBDoL6BCAgQIECBAgAABAgQIECBAoL+ACgkQIECAAAECBAgQIECAAIH+AiokQIAAAQIECBAgQIAAAQIE+guokAABAgQIECBAYJiABmjDnMwiQIAAgdUUsCoCBAgQIECAAAECBAgQIECgv4AKCRAgQIAAAQIECBAgQIAAgf4CKiRAgAABAgQIECBAgAABAgT6C6iQAAECBAgQIECAAAECBAgQ6C+gQgIECBAgMJGABmgTcZlMgAABAgQIEFgVAesgQIAAAQIECBAgQIAAAQIE+guokAABAgQIECBAgAABAgQIEOgvoEICBAgQIECAAAECBAgQIECgv4AKCRAgQIAAAQIECBAgQIAAgf4CKiRAYBoBDdCmUbMPAQIECBAgQIAAAQLLE3BmAgQIECBAgAABAgQIECBAoL+ACgkQIECAAAECBAgQIECAAIH+AiokQIAAAQIECBAgQIAAAQIE+guokAABAgQIECBAgAABAgQIEOgvcIAKNUA7AJ5dCRAgQIAAAQIECBAgQIDAIgWciwABAgQIECBAgAABAgQIEOgvoEICBAgQIECAAAECBAgQIECgv4AKCRAgQIAAAQIECBAgQIAAgf4CKiRAgAABAgQIECBAgACB8QIaoI03MmO1BayOAAECBAgQIECAAAECBAgQ6C+gQgIECBAgQIAAAQIECBAgQKC/gAoJECBAgAABAgQIECBAgACB/gIqJECAAAECBAgQIECAAAECBPoLqJAAAQIECBAgQIDAYAEN0AZTmUiAAIFVE7AeAgQIECBAgAABAgQIECBAoL+ACgkQIECAAAECBAgQIECAAIH+AiokQIAAAQIECBAgQIAAAQIE+guokAABAgQIECBAgAABAgQIEOgvoEICBAgQIEBgUgEN0CYVM58AAQIECBBYvoAVECBAgAABAgQIECBAgAABAv0FVEiAAAECBAgQIECAAAECBAj0F1AhAQIECBAgQIAAAQIECBAg0F9AhQQIECBAgAABAgQIECBAgEB/ARUSIEBgSgEN0KaEsxsBAgQIECBAgACBZQg4JwECBAgQIECAAAECBAgQINBfQIUECBAgQIAAAQIECBAgQIBAfwEVEiBAgAABAgQIECBAgAABAv0FVEiAAAECBAgQIECAAAECBAj0F1DhwQQ0QDuYn70JECBAgAABAgQIECBAYDECzkKAAAECBAgQIECAAAECBAj0F1AhAQIECBAgQIAAAQIECBAg0F9AhQQIECBAgAABAgQIECBAgEB/ARUSIECAAAECBAgQIECAAIFBAhqgDWJa1UnWRYAAAQIECBAgQIAAAQIECPQXUCEBAgQIECBAgAABAgQIECDQX0CFBAgQIECAAAECBAgQIECAQH8BFRIgQIAAAQIECBAgQIAAAQL9BVRIgAABAgQIECBAgMAkAhqgTaJlLgECqyNgJQQIECBAgAABAgQIECBAgEB/ARUSIECAAAECBAgQIECAAAEC/QVUSIAAAQIECBAgQIAAAQIECPQXUCEBAgQIECBAgAABAgQIECDQX0CFBAgQIECAAIEpBDRAmwLNLgQIECBAYJkCzk2AAAECBAgQIECAAAECBAj0F1AhAQIECBAgQIAAAQIECBAg0F9AhQQIECBAgAABAgQIECBAgEB/ARUSIECAAAECBAgQIECAAAEC/QVUSIAAAQLTC2iANr2dPQkQIECAAAECBBYr4GwECBAgQIAAAQIECBAgQIBAfwEVEiBAgAABAgQIECBAgAABAv0FVEiAAAECBAgQIECAAAECBAj0F1AhAQIECBAgQIAAAQIECBAg0F9AhQQOLKAB2oEJHYAAAQIECBAgQIAAAQLzFnB8AgQIECBAgAABAgQIECBAoL+ACgkQIECAAAECBAgQIECAAIH+AiokQIAAAQIECBAgQIAAAQIE+guokAABAgQIECBAgAABAgQIEBgqsL4N0IZWaB4BAgQIECBAgAABAgQIECCwvgJWToAAAQIECBAgQIAAAQIECPQXUCEBAgQIECBAgAABAgQIECDQX0CFBAgQIECAAAECBAgQIECAQH8BFRIgQIAAAQIECBAgQGBCAQ3QJgQzncAqCFgDAQIECBAgQIAAAQIECBAg0F9AhQQIECBAgAABAgQIECBAgEB/ARUSIECAAAECBAgQIECAAAEC/QVUSIAAAQIECBAgQIAAAQIECPQXUCEBAgQIECBAgMB0AhqgTedmLwIECBBYjoCzEiBAgAABAgQIECBAgAABAv0FVEiAAAECBM4MgdzaYsBgr2sgH49DYq85XnPtuAZcA64B18A6XAPW6Dp1DbgGXAOuAdfAal0Dh/xlM0+8P6v1/kz6fuQtFAQIECBAYCUELIIAAQIECBAgQIAAAQIECBDoL6BCAgQIECBwIAEN0A7EZ2cCBAgQIECAwKIEnIcAAQIECBAgQIAAAQIECBDoL6BCAgQIECBAgAABAgQIECBAoL+ACgkQIECAAAECBAgQIECAAIH+AiokQIAAAQIECBAgQIAAAQIE+guokACBWQhogDYLRccgQIAAAQIECBAgQGB+Ao5MgAABAgQIECBAgAABAgQI9BdQIQECBAgQIECAAAECBAgQINBfQIUECBAgQIAAAQIECBAgQIBAfwEVEiBAgAABAgQIECBAgAABAv0FZlihBmgzxHQoAgQIECBAgAABAgQIECAwSwHHIkCAAAECBAgQIECAAAECBPoLqJAAAQIECBAgQIAAAQIECBDoL6BCAgQIECBAgAABAgQIECBAoL+ACgkQIECAAAECBAgQIEBgcgEN0CY3s8dyBZydAAECBAgQIECAAAECBAgQ6C+gQgIECBAgQIAAgc0WOCzly60tBgz2uga2dv1vrzle2/L52dpaCwPXqvfJNeAacA24BlwDrgHXgGvANbA618DWrv95b7bW+u9VW/5HYIUELIUAAQIECBAgQIAAAQIECBDoL6BCAgQIECBAgAABAlMLaIA2NZ0dCRAgsGgB5yNAgAABAgQIECBAgAABAgT6C6iQAAECBAgQIECAAAECBAgQ6C+gQgIECBAgQIAAAQIECBAgQKC/gAoJECBAgAABAgQIECBAgACB/gIqJECAAAECBA4qoAHaQQXtT4AAAQIECMxfwBkIECBAgAABAgQIECBAgACB/gIqJECAAAECBAgQIECAAAECBPoLqJAAAQIECBAgQIAAAQIECBDoL6BCAgQIECBAgAABAgQIECBAoL+ACgkQIDAjAQ3QZgTpMAQIECBAgAABAgTmIeCYBAgQIECAAAECBAgQIECAQH8BFRIgQIAAAQIECBAgQIAAAQL9BVRIgAABAgQIECBAgAABAgQI9BdQIQECBAgQIECAAAECBAgQINBfQIWzFdAAbbaejkaAAAECBAgQIECAAAECsxFwFAIECBAgQIAAAQIECBAgQKC/gAoJECBAgAABAgQIECBAgACB/gIqJECAAAECBAgQIECAAAECBPoLqJAAAQIECBAgQIAAAQIECEwloAHaVGzL2sl5CRAgQIAAAQIECBAgQIAAgf4CKiRAgAABAgQIECBAgAABAgT6C6iQAAECBAgQIECAAAECBAgQ6C+gQgIECBAgQIAAAQIECBAgQKC/gAoJECBAgAABAgQIEDiIgAZoB9GzLwECixNwJgIECBAgQIAAAQIECBAgQKC/gAoJECBAgAABAgQIECBAgACB/gIqJECAAAECBAgQIECAAAECBPoLqJAAAQIECBAgQIAAAQIECBDoL6BCAgQIECBAgMAMBDRAmwGiQxAgQIAAgXkKODYBAgQIECBAgAABAgQIECDQX0CFBAgQIECAAAECBAgQIECAQH8BFRIgQIAAAQIECBAgQIAAAQL9BVRIgAABAgQIECBAgAABAgQI9BdQIQECBAjMTkADtNlZOhIBAgQIECBAgMBsBRyNAAECBAgQIECAAAECBAgQ6C+gQgIECBAgQIAAAQIECBAgQKC/gAoJECBAgAABAgQIECBAgACB/gIqJECAAAECBAgQIECAAAECBPoLqJDAzAU0QJs5qQMSIECAAAECBAgQIEDgoAL2J0CAAAECBAgQIECAAAECBPoLqJAAAQIECBAgQIAAAQIECBDoL6BCAgQIECBAgAABAgQIECBAoL+ACgkQIECAAAECBAgQIECAAIFpBdanAdq0FdqPAAECBAgQIECAAAECBAgQWB8BKyVAgAABAgQIECBAgAABAgT6C6iQAAECBAgQIECAAAECBAgQ6C+gQgIECBAgQIAAAQIECBAgQKC/gAoJECBAgAABAgQIECBwQAEN0A4IaHcCixBwDgIECBAgQIAAAQIECBAgQKC/gAoJECBAgAABAgQIECBAgACB/gIqJECAAAECBAgQIECAAAECBPoLqJAAAQIECBAgQIAAAQIECBDoL6BCAgQIECBAgACB2QhogDYbR0chQIAAgfkIOCoBAgQIECBAgAABAgQIECDQX0CFBAgQIECAAAECBAgQIECAQH8BFRIgQIAAAQIECBAgQIAAAQL9BVRIgAABAgQIECBAgAABAgQI9BdQIQECBAgQmKmABmgz5XQwAgQIECBAgMCsBByHAAECBAgQIECAAAECBAgQ6C+gQgIECBAgQIAAAQIECBAgQKC/gAoJECBAgAABAgQIECBAgACB/gIqJECAAAECBAgQIECAAAECBPoLqJAAgXkIaIA2D1XHJECAAAECBAgQIEBgegF7EiBAgAABAgQIECBAgAA7gI0EAAAQAElEQVQBAv0FVEiAAAECBAgQIECAAAECBAj0F1AhAQIECBAgQIAAAQIECBAg0F9AhQQIECBAgAABAgQIECBAgEB/gTlWqAHaHHEdmgABAgQIECBAgAABAgQITCJgLgECBAgQIECAAAECBAgQINBfQIUECBAgQIAAAQIECBAgQIBAfwEVEiBAgAABAgQIECBAgAABAv0FVEiAAAECBAgQIECAAAECBxfQAO3gho4wXwFHJ0CAAAECBAgQIECAAAECBPoLqJAAAQIECBAgQIAAAQIECBDoL6BCAgQIECBAgAABAgQIECBAoL+ACgkQIECAAAECBAgQIECAAIH+AiokQIAAAQIECBAgMDMBDdBmRulABAgQmLWA4xEgQIAAAQIECBAgQIAAAQL9BVRIgAABAgQIECBAgAABAgQI9BdQIQECBAgQIECAAAECBAgQINBfQIUECBAgQIAAAQIECBAgQIBAfwEVEiBAgAABArMW0ABt1qKOR4AAAQIECBxcwBEIECBAgAABAgQIECBAgACB/gIqJECAAAECBAgQIECAAAECBPoLqJAAAQIECBAgQIAAAQIECBDoL6BCAgQIECBAgAABAgQIECBAoL+ACgkQIDAnAQ3Q5gTrsAQIECBAgAABAgSmEbAPAQIECBAgQIAAAQIECBAg0F9AhQQIECBAgAABAgQIECBAgEB/ARUSIECAAAECBAgQIECAAAEC/QVUSIAAAQIECBAgQIAAAQIECPQXUOF8BTRAm6+voxMgQIAAAQIECBAgQIDAMAGzCBAgQIAAAQIECBAgQIAAgf4CKiRAgAABAgQIECBAgAABAgT6C6iQAAECBAgQIECAAAECBAgQ6C+gQgIECBAgQIAAAQIECBAgMBMBDdBmwjivgzguAQIECBAgQIAAAQIECBAg0F9AhQQIECBAgAABAgQIECBAgEB/ARUSIECAAAECBAgQIECAAAEC/QVUSIAAAQIECBAgQIAAAQIECPQXUCEBAgQIECBAgAABArMU0ABtlpqORYDA7AQciQABAgQIECBAgAABAgQIEOgvoEICBAgQIECAAAECBAgQIECgv4AKCRAgQIAAAQIECBAgQIAAgf4CKiRAgAABAgQIECBAgAABAgT6C6iQAAECBAgQIDAHAQ3Q5oDqkAQIECBA4CAC9iVAgAABAgQIECBAgAABAgT6C6iQAAECBAgQIECAAAECBAgQ6C+gQgIECBAgQIAAAQIECBAgQKC/gAoJECBAgAABAgQIECBAgACB/gIqJECAAIH5CWiANj9bRyZAgAABAgQIEJhMwGwCBAgQIECAAAECBAgQIECgv4AKCRAgQIAAAQIECBAgQIAAgf4CKiRAgAABAgQIECBAgAABAgT6C6iQAAECBAgQIECAAAECBAgQ6C+gQgJzF9AAbe7ETkCAAAECBAgQIECAAIFxArYTIECAAAECBAgQIECAAAEC/QVUSIAAAQIECBAgQIAAAQIECPQXUCEBAgQIECBAgAABAgQIECDQX0CFBAgQIECAAAECBAgQIECAwKwEVrcB2qwqdBwCBAgQIECAAAECBAgQIEBgdQWsjAABAgQIECBAgAABAgQIEOgvoEICBAgQIECAAAECBAgQIECgv4AKCRAgQIAAAQIECBAgQIAAgf4CKiRAgAABAgQIECBAgMCMBTRAmzGowxGYhYBjECBAgAABAgQIECBAgAABAv0FVEiAAAECBAgQIECAAAECBAj0F1AhAQIECBAgQIAAAQIECBAg0F9AhQQIECBAgAABAgQIECBAgEB/ARUSIECAAAECBAjMR0ADtPm4OioBAgQITCdgLwIECBAgQIAAAQIECBAgQKC/gAoJECBAgAABAgQIECBAgACB/gIqJECAAAECBAgQIECAAAECBPoLqJAAAQIECBAgQIAAAQIECBDoL6BCAgQIECAwVwEN0ObK6+AECBAgQIAAgaEC5hEgQIAAAQIECBAgQIAAAQL9BVRIgAABAgQIECBAgAABAgQI9BdQIQECBAgQIECAAAECBAgQINBfQIUECBAgQIAAAQIECBAgQIBAfwEVEiCwCAEN0Bah7BwECBAgQIAAAQIECOwvYAsBAgQIECBAgAABAgQIECDQX0CFBAgQIECAAAECBAgQIECAQH8BFRIgQIAAAQIECBAgQIAAAQL9BVRIgAABAgQIECBAgAABAgQI9BdYYIUaoC0Q26kIECBAgAABAgQIECBAgMBOAY8JECBAgAABAgQIECBAgACB/gIqJECAAAECBAgQIECAAAECBPoLqJAAAQIECBAgQIAAAQIECBDoL6BCAgQIECBAgAABAgQIEJi9gAZoszd1xIMJ2JsAAQIECBAgQIAAAQIECBDoL6BCAgQIECBAgAABAgQIECBAoL+ACgkQIECAAAECBAgQIECAAIH+AiokQIAAAQIECBAgQIAAAQIE+guokAABAgQIECBAgMDcBDRAmxutAxMgQGBSAfMJECBAgAABAgQIECBAgACB/gIqJECAAAECBAgQIECAAAECBPoLqJAAAQIECBAgQIAAAQIECBDoL6BCAgQIECBAgAABAgQIECBAoL+ACgkQIECAAIF5C2iANm9hxydAgAABAgTGC5hBgAABAgQIECBAgAABAgQI9BdQIQECBAgQIECAAAECBAgQINBfQIUECBAgQIAAAQIECBAgQIBAfwEVEiBAgAABAgQIECBAgAABAv0FVEiAAIEFCWiAtiBopyFAgAABAgQIECCwl4DXCBAgQIAAAQIECBAgQIAAgf4CKiRAgAABAgQIECBAgAABAgT6C6iQAAECBAgQIECAAAECBAgQ6C+gQgIECBAgQIAAAQIECBAgQKC/gAoXK6AB2mK9nY0AAQIECBAgQIAAAQIEvingTwIECBAgQIAAAQIECBAgQKC/gAoJECBAgAABAgQIECBAgACB/gIqJECAAAECBAgQIECAAAECBPoLqJAAAQIECBAgQIAAAQIECMxFQAO0ubBOe1D7ESBAgAABAgQIECBAgAABAv0FVEiAAAECBAgQIECAAAECBAj0F1AhAQIECBAgQIAAAQIECBAg0F9AhQQIECBAgAABAgQIECBAgEB/ARUSIECAAAECBAgQIDBPAQ3Q5qnr2AQIDBcwkwABAgQIECBAgAABAgQIEOgvoEICBAgQIECAAAECBAgQIECgv4AKCRAgQIAAAQIECBAgQIAAgf4CKiRAgAABAgQIECBAgAABAgT6C6iQAAECBAgQILAAAQ3QFoDsFAQIECBAYJSAbQQIECBAgAABAgQIECBAgEB/ARUSIECAAAECBAgQIECAAAEC/QVUSIAAAQIECBAgQIAAAQIECPQXUCEBAgQIECBAgAABAgQIECDQX0CFBAgQILA4AQ3QFmftTAQIECBAgAABAocKeEaAAAECBAgQIECAAAECBAj0F1AhAQIECBAgQIAAAQIECBAg0F9AhQQIECBAgAABAgQIECBAgEB/ARUSIECAAAECBAgQIECAAAEC/QVUSGDhAhqgLZzcCQkQIECAAAECBAgQIECAAAECBAgQIECAAAECBAgQ6C+gQgIECBAgQIAAAQIECBAgQKC/gAoJECBAgAABAgQIECBAgACB/gIqJECAAAECBAgQIECAAAECBOYlsDoN0OZVoeMSIECAAAECBAgQIECAAAECqyNgJQQIECBAgAABAgQIECBAgEB/ARUSIECAAAECBAgQIECAAAEC/QVUSIAAAQIECBAgQIAAAQIECPQXUCEBAgQIECBAgAABAgTmLKAB2pyBHZ7AEAFzCBAgQIAAAQIECBAgQIAAgf4CKiRAgAABAgQIECBAgAABAgT6C6iQAAECBAgQIECAAAECBAgQ6C+gQgIECBAgQIAAAQIECBAgQKC/gAoJECBAgAABAgQWI6AB2mKcnYUAAQIE9hbwKgECBAgQIECAAAECBAgQINBfQIUECBAgQIAAAQIECBAgQIBAfwEVEiBAgAABAgQIECBAgAABAv0FVEiAAAECBAgQIECAAAECBAj0F1AhAQIECBBYqIAGaAvldjICBAgQIECAwLaAkQABAgQIECBAgAABAgQIEOgvoEICBAgQIECAAAECBAgQIECgv4AKCRAgQIAAAQIECBAgQIAAgf4CKiRAgAABAgQIECBAgAABAgT6C6iQAIFlCGiAtgx15yRAgAABAgQIECCwyQJqJ0CAAAECBAgQIECAAAECBPoLqJAAAQIECBAgQIAAAQIECBDoL6BCAgQIECBAgAABAgQIECBAoL+ACgkQIECAAAECBAgQIECAAIH+AkusUAO0JeI7NQECBAgQIECAAAECBAhsloBqCRAgQIAAAQIECBAgQIAAgf4CKiRAgAABAgQIECBAgAABAgT6C6iQAAECBAgQIECAAAECBAgQ6C+gQgIECBAgQIAAAQIECBCYv4AGaPM3dobRArYSIECAAAECBAgQIECAAAEC/QVUSIAAAQIECBAgQIAAAQIECPQXUCEBAgQIECBAgAABAgQIECDQX0CFBAgQIECAAAECBAgQIECAQH8BFRIgQIAAAQIECBBYmIAGaAujdiICBAjsFvCcAAECBAgQIECAAAECBAgQ6C+gQgIECBAgQIAAAQIECBAgQKC/gAoJECBAgAABAgQIECBAgACB/gIqJECAAAECBAgQIECAAAECBPoLqJAAAQIECBBYtIAGaIsWdz4CBAgQIEBga4sBAQIECBAgQIAAAQIECBAg0F9AhQQIECBAgAABAgQIECBAgEB/ARUSIECAAAECBAgQIECAAAEC/QVUSIAAAQIECBAgQIAAAQIECPQXUCEBAgSWJKAB2pLgnZYAAQIECBAgQGAzBVRNgAABAgQIECBAgAABAgQI9BdQIQECBAgQIECAAAECBAgQINBfQIUECBAgQIAAAQIECBAgQIBAfwEVEiBAgAABAgQIECBAgAABAv0FVLhcAQ3Qluvv7AQIECBAgAABAgQIENgUAXUSIECAAAECBAgQIECAAAEC/QVUSIAAAQIECBAgQIAAAQIECPQXUCEBAgQIECBAgAABAgQIECDQX0CFBAgQIECAAAECBAgQIEBgIQIaoC2Eeb+TeJ0AAQIECBAgQIAAAQIECBDoL6BCAgQIECBAgAABAgQIECBAoL+ACgkQIECAAAECBAgQIECAAIH+AiokQIAAAQIECBAgQIAAAQIE+guokAABAgQIECBAgACBRQpogLZIbeciQODbAh4RIECAAAECBAgQIECAAAEC/QVUSIAAAQIECBAgQIAAAQIECPQXUCEBAgQIECBAgAABAgQIECDQX0CFBAgQIECAAAECBAgQIECAQH8BFRIgQIAAAQIEliCgAdoS0J2SAAECBDZbQPUECBAgQIAAAQIECBAgQIBAfwEVEiBAgAABAgQIECBAgAABAv0FVEiAAAECBAgQIECAAAECBAj0F1AhAQIECBAgef+NFwAAEABJREFUQIAAAQIECBAg0F9AhQQIECCwPAEN0JZn78wECBAgQIAAgU0TUC8BAgQIECBAgAABAgQIECDQX0CFBAgQIECAAAECBAgQIECAQH8BFRIgQIAAAQIECBAgQIAAAQL9BVRIgAABAgQIECBAgAABAgQI9BdQIYGlC2iAtvS3wAIIECBAgAABAgQIEOgvoEICBAgQIECAAAECBAgQIECgv4AKCRAgQIAAAQIECBAgQIAAgf4CKiRAgAABAgQIECBAgAABAgT6C6iQAAECBAgQIECAAAECBAgQWJTA8hqgLapC5yFAgAABAgQIECBAgAABAgSWJ+DMBAgQIECAAAECBAgQIECAQH8BFRIgQIAAAQIECBAgQIAAAQL9BVRIgAABAgQIECBAgAABAgQI9BdQIQECBAgQIECAAAECBBYsoAHagsGdjkAJSAIECBAgQIAAAQIECBAgQKC/gAoJECBAgAABAgQIECBAgACB/gIqJECAAAECBAgQIECAAAECBPoLqJAAAQIECBAgQIAAAQIECBDoL6BCAgQIECBAgACB5QhogLYcd2clQIDApgqomwABAgQIECBAgAABAgQIEOgvoEICBAgQIECAAAECBAgQIECgv4AKCRAgQIAAAQIECBAgQIAAgf4CKiRAgAABAgQIECBAgAABAgT6C6iQAAECBAgsVUADtKXyOzkBAgQIECCwOQIqJUCAAAECBAgQIECAAAECBPoLqJAAAQIECBAgQIAAAQIECBDoL6BCAgQIECBAgAABAgQIECBAoL+ACgkQIECAAAECBAgQIECAAIH+AiokQGAVBDRAW4V3wRoIECBAgAABAgQIdBZQGwECBAgQIECAAAECBAgQINBfQIUECBAgQIAAAQIECBAgQIBAfwEVEiBAgAABAgQIECBAgAABAv0FVEiAAAECBAgQIECAAAECBAj0F1ihCjVAW6E3w1IIECBAgAABAgQIECBAoJeAaggQIECAAAECBAgQIECAAIH+AiokQIAAAQIECBAgQIAAAQIE+guokAABAgQIECBAgAABAgQIEOgvoEICBAgQIECAAAECBAgQWLyABmiLN9/0M6qfAAECBAgQIECAAAECBAgQ6C+gQgIECBAgQIAAAQIECBAgQKC/gAoJECBAgAABAgQIECBAgACB/gIqJECAAAECBAgQIECAAAECBPoLqJAAAQIECBAgQIDA0gQ0QFsavRMTILB5AiomQIAAAQIECBAgQIAAAQIE+guokAABAgQIECBAgAABAgQIEOgvoEICBAgQIECAAAECBAgQIECgv4AKCRAgQIAAAQIECBAgQIAAgf4CKiRAgAABAgSWLaAB2rLfAecnQIAAAQKbIKBGAgQIECBAgAABAgQIECBAoL+ACgkQIECAAAECBAgQIECAAIH+AiokQIAAAQIECBAgQIAAAQIE+guokAABAgQIECBAgAABAgQIEOgvoEICBAisiIAGaCvyRlgGAQIECBAgQIBATwFVESBAgAABAgQIECBAgAABAv0FVEiAAAECBAgQIECAAAECBAj0F1AhAQIECBAgQIAAAQIECBAg0F9AhQQIECBAgAABAgQIECBAgEB/ARWuloAGaKv1flgNAQIECBAgQIAAAQIEugiogwABAgQIECBAgAABAgQIEOgvoEICBAgQIECAAAECBAgQIECgv4AKCRAgQIAAAQIECBAgQIAAgf4CKiRAgAABAgQIECBAgAABAksR0ABtoexORoAAAQIECBAgQIAAAQIECPQXUCEBAgQIECBAgAABAgQIECDQX0CFBAgQIECAAAECBAgQIECAQH8BFRIgQIAAAQIECBAgQIAAAQL9BVRIgAABAgQIECBAgMAyBTRAW6a+cxPYJAG1EiBAgAABAgQIECBAgAABAv0FVEiAAAECBAgQIECAAAECBAj0F1AhAQIECBAgQIAAAQIECBAg0F9AhQQIECBAgAABAgQIECBAgEB/ARUSIECAAAECBFZAQAO0FXgTLIEAAQIEeguojgABAgQIECBAgAABAgQIEOgvoEICBAgQIECAAAECBAgQIECgv4AKCRAgQIAAAQIECBAgQIAAgf4CKiRAgAABAgQIECBAgAABAgT6C6iQAAECBFZHQAO01XkvrIQAAQIECBAg0E1APQQIECBAgAABAgQIECBAgEB/ARUSIEBgkwXOl+KvnXxw8nXJDye/njxzV340z2v7yRlPTB6ZFAQIECBAgAABAgTWScBaCRAgQIAAAQIECBAgQIAAgf4CKiRAgAABAgQIECBAgAABAgT6C6iQwMoJaIC2cm+JBREgQIAAAQIECBAgsP4CKiBAgAABAgQIECBAgAABAgQWLFANpV6Zc+5uPLXX83/MvMOTB4x9d/+f2bLXeXe/dlrmXS45aRyWHR6X3H28vZ7/TeadOznPuHcOvte5Z/laNRD7YM7zsuRjkmV8bMZzJRcdde3cLCd9bfLLyVckfyd5jeQxyb3+G/wl8nptv1fGlya/kHxD8sbJ8yTFcgTKf9x1+sUs7apJcahAmZTNOL8yPnTP9X32lCx9XL31PVTfR5kqCBAgQIAAAQIE+giohAABAgQIECBAgAABAgQIEOgvoEICBAgQIECAAAECBAgQIEBgWQJ7/fL1fNbiqAQIECBAgAABAgQIECBAgEB/ARUSIECAAAECBAgQIEBgOQKn57TPTA6JH8uk45PziGpO9tMDD1yNcqqp18DpZ0+7bB7dJDkkrp1Jl06ue1QDsUuliOsm75Ksxm7vyVgNyP4y4xWS845qfFYNzD6VE/198prJg8QJ2fl5yU8mfzm5Xo3QsmBBgMBGCdT3WzVyfGSq1uQtCDMMtjPEdCgCBAgQIECAAIEZCzgcAQIECBAgQIAAAQIECBAg0F9AhQQIECBAgAABAgQIEFiygAZoS34DnH4zBFRJgAABAgQIECBAgAABAgQI9BdQIQECBAgQIECAwNIFqqHYZwes4vyZc2JyHnF0Dnqd5JD4h0z6WnLSuGF2OCY5JC6eSTdIdo1qGnabFHdq8jHJI5KzjmpM85M56NuSJyerEVqGmcUFcqSnJf81efmkIEBgxQU2cHnVNPTFqft1yasmxewE2M7O0pEIECBAgAABAgQIECAwUwEHI0CAAAECBAgQIECAAAECBPoLqJAAAQIECBAgQGA1BDRAW433wSoIECDQVUBdBAgQIECAAAECBAgQIECAQH8BFRIgQIAAgVUReE8W8prkkPiZTDoyOeuoxjCXGXDQD2TOq5OTRq35ZhPudKvMv2Cye9wlBVYTvEtmnFVUg7X752AvTx6bnGeckIP/Z/LmyWq6lkEQIEBgqQLfnbM/O3lK8npJMTuBdbWdnYAjESBAgAABAgQIECBAgAABAqsqYF0ECBAgQIAAAQIECBAgQIBAfwEVEiBAgACBlRLQAG2l3g6LIUCAAAECBPoIqIQAAQIECBAgQIAAAQIECBDoL6BCAgRWTOArWc/Tk0Oimk1dYcjECeZU06qfHzj/BZn30eSk8X3Z4VrJSeLqmTzpPtllLeNqWfWTk7No+FbHqOvpITneoqIarj0jJ/uNZF1PGQQBAgQWLnCJnPFPk+9LDv1ey1QxQIDtACRTCKymgFURIECAAAECBAgQIECAAAEC/QVUSIAAAQIECBAgQIAAAQIECPQXUCEBAqsooAHaKr4r1kSAAAECBAgQIEBgnQWsnQABAgQIECBAgAABAgQIEOgvsLoVviZL+0hyXJw/E05MzjKOzsGukxwXZ2ZCNUCrMQ8HRzXE+uXMPm9ykqj9TsoO505uQlw3RT4iWc3EMkwV1fysGpHdbKq9D7ZT/Tf8R+cQN00KAgQILFLgAjlZ3T8/kPFOSTE7Abazs3QkAgQIEFi0gPMRIECAAAECBAgQIECAAAEC/QVUSIAAAQIECBAgQIAAAQIECPQXWOEK65enV3h5lkaAAAECBAgQIECAAAECBNZHwEoJECBAgAABAgQIECBAYOkCH8oKXp0cEj+fSdXoKsNM4qo5ymWS4+IdmfCm5KRx2exwk+Q0cf3sdMXkpsRtU+i1k9NENU6rBkBltuf+C3ix/jv+X+Q8P5gUBAgQWJTAr+VEv5Ws+2AGMUMBtjPEdCgCBAgQIECAwKIEnIcAAQIECBAgQIAAAQIECBDoL6BCAgQIECBAgAABAgQIEFi+QP3i9PJXYQWdBdRGgAABAgQIECBAgAABAgQI9BdQIQECBAgQIECAAIFVEfhaFvI3ySFRzaWOHzJxwJzDMqcaqmUYG8/NjE8mJ41rZIdjktPEUdlp2oZg2XXtov47+D2z6sOTk0S9j3fPDrdPThLvzeR7Jy+frHPWcSrrcb32G3m95mQYHPWe/W5m1zEyCAIrIWARBAgQIECAAAECBAgQIECAQH8BFRIgQIAAAQIECBAgQIAAAQL9BVRIgAABAgQIECBAYGUE6he/V2YxFkKAAIFeAqohQIAAAQIECBAgQIAAAQIE+guokAABAgQIEFhBgddnTacmx8V5M+Gnk7OIo3OQ6yTHxVcz4QXJSaOaYN1m0p12zb9Vnl8wuaz42Zy4moJNkvXfsy+S/b4v+djkGcmhcd1MvGpykjghk++bHBrV1KzOc1x2ODn57uRXkttRj+u1P8kLNafm1j55OihulFk/lxQEVk3gzVnQEclxn+fnZ06XOCmFjKu3Gk2ennmipYCiCBAgQIAAAQIECBAgQIAAgf4CKiRAgAABAgQIECBAgAABAgT6C6iQAAECBAgQWDWB+oXxVVuT9RAgQIAAAQLrLmD9BAgQIECAAAECBAgQIECAQH8BFRIgQGB1BT6Rpb08OSSun0mzaApWjbYuk2ONi7dkwtuTk8YPZIchDdYybd+4erZcK7lOcWYW+6nkfybvmrxc8tXJIXHuTPqZ5NCoJnMPzOSjkkPiaZn0/cl/StY6M4yMmlNz63149siZh268W57O4hrNYQQBAgQIECBAYAoBuxAgQIAAAQIECBAgQIAAAQL9BVRIgAABAgQIECBAgAABAgQI9BdQIQECBFZUQAO0FX1jLIsAAQIECBAgQGA9BayaAAECBAgQIECAAAECBAgQ6C+gwpUXqEZTz80qa8wwMn4wW49PHiQOy84/nxwS/5hJn0tOGjfKDudNHiRqnSflANUYLMNaxoez6lsn35ccEtfIpCOSQ6Kapd1wyMTMeULyV5NfTE4an84Ote/QJn3VMG3dGtelREGAAAECBAgQIEBg/QVUQIAAAQIECBAgQIAAAQIECPQXUCEBAgQIECBAgAABAgQIECDQX0CFqy2gAdpqvz9WR4AAAQIECBAgQIAAgXURsE4CBAgQIECAAAECBAgQILBKAm/OYiozjIxqKlbNxUZOGrPx6Gy/TnJcfCkTnp+cNC6WHW6anEVcPwe5YnLaWIX93p9FPCo5JI7LpAskx8XhmXCHZDWJyzAyqnHZvTLjjOS0UU3w7huos8kAABAASURBVJSdT0uOi1pTXaM1jptrOwECBAgQIECAAAECBAgQmIWAYxAgQIAAAQIECBAgQIAAAQL9BVRIgAABAgQIECBAgAABAgRWQkADtLm+DQ5OgAABAgQIECBAgAABAgQI9BdQIQECBAgQIECAAAECKyjwmazpJckh8VOZ9J3JaeOq2fEyyXHx6kx4e3LSqOZq45qWfS0H/YvkuDgqE26WXPcoyy8MKOIimVMN6jKMjB/I1nLOMDKqid29M6MamGU4ULwnez86OSSum0nflVxWnC8nPjF5cvJ1yY8mz9wjv5rXPpisOTW39ql989Lc4lI58j2Tdc5PZ9y5rk/k+TOS9Rk/T8YDxlx2v3COettkrf/0jDvX/4E8f3Jy0vXvNNnvmNUMcd7vTZY+9zhXznCNZH2W3p3x68ltw7oeT83z2lZzam6ermzU+o7N6u6YfG6yPku737+qrWr8cLa/LPng5LWTHd7LlHF2VMPHq+RZfX53Gnwkr9Vn4oczlleGwVFGdU+qe1N93lbpPja4iANMrGaqt8r+f518b7I+H3U9bWc51+fl8dl24+QFk8uMI3LyOyf/M7m9xlpzvXe/mdfq3plhI6Jqre+J+szv9T1Xr9f2mjcvkHX8/NQ9ou79fxaU+j7dvo5qrOu9rqX6+aG+MzNlUNTPEvWdXPehUce8bI5W97EMM486bh2/1l7vff2sUzVtZ31O6jNen/Wb5+zL/ixnCYIAAQIECKyjgDUTIECAAAECBAgQIECAAAEC/QVUSIAAAQIECBAgQIDAKglogLZK74a1EOgkoBYCBAgQIECAAAECBAgQIECgv4AKCRAgQIAAAQKrLfCCLK+aAGQYGdX86kojZ+y/sZoQ/Pz+mw/ZUuv58iGvjH9SDSd+Zfy0rTdnzqOS1Ywhw8ioxkfr3gyhmj1Uk7uRhU6w8Zcy97zJcfGXmfBvyVnF3+dAH0vujjPywuuTv5usxmzXyvjx5CKjru1qQPSinLSu25dmvFeymolcIuNeUY1BqpFIzam5tU/tW8c4fq8dDvBaHe+12b+aRP1hxjrn7kaGF83rt0i+OFlN62pNh+fxrKOa4m03Htlr/GJOWI0SM5wdl8yjv0t+MlnNC2v91fAnT8+OS+fRSclaf82r67QauuSlPaNMqvHjTpP9jlnvSTXSmdak6qm69qp352vVSGnPxe54sebs3GevxzVnxy5b5VAep+XFamJz14zfk9z5OzB1PV4hr9W2mlNza5/aNy9PHE/JHnutbedrr8ycI5OTxAUy+beTtb5qjFjNen4uz+uztPv9y8tbVeMxeVCNEX8n4yuS25+z+szWZzcvjY1aZ6135/oftu9e397wE3lYDSh37rf9ePf7lKlbdb+o76btOXuNZVtzK+sz+sg8+PdkfX53GlRDy/pM/Gu2vTP5k8lR9da2MqnrvYzqnlTXfH3eal3Z/RxR103Z15yaW/vUvnWM+oydY4c9XliU7R6nPuSlqqXekzfk1fqu+auMt0xeLlnbMpwd5VyflzvkleclP5t8VbIcyjEPp45J75En5EzvSD42ufPns1pzreeP8nrdE2t7fX7ydKVjr+th9+egPos1b2chu78n6jO/1/dcvV7fI2VS3yu1387jTPu43vdlfH52rrc+p5PcP2rfusfXvb7uqXXvr6aS9X1a27azrve6lurnh/rOfHY2jHKr+9JdMqeM6zu57kOjjvlfmfua5NB7RqaOjaqrvhuqmXIdv9Ze7339rLNz5/qc1Ge8Put1PdRnue5fVW+9pzvnekyAAAECBAgQIEDgnAJeIUCAAAECBAgQIECAAAECBPoLqJAAAQIECBAgsIIC9YuRK7gsSyJAgAABAusrYOUECBAgQIAAAQIECBAgQIBAfwEVEiBAgMBaCFSDgLcMWOm5M+dnktNENWOpBlXj9q1GQy8fN2mP7dXQ54f3eH33S8/JC9UspJqs5eHIuHq2VkOtDCICF0lWA4kMI6Oa6f11ZlTTkgwziY/mKNUg420Zq4HdDTJeLPkdyWsmH5SspijVvCIPFxbVUObJOVs1IKqGeXl4oKhjnJIjPCJZTUQyTB21fx2njldGQw9U+52cydXA7nszLiuqgUk15HpfFnDz5NCo9+TpmVzNTC6UcWdUs5MH5IUyuV7GobFtUk2ORjV+GXq8Rc27fE5Uze/KY3fjl2zaN2pu7fPqzLhsctlRjWiqwdeHspCHJ2t9GaaO+pzVZ/Zvc4Td10heWouoa/nRWendk+Pi2EwY1SC0PjOreh/L0ucadW1Vc7j6uaCamVVDsWlO+GPZqRpIVUPOWTZyymH3jfoZpRo5VhO6fSd9a8OvZjwuOfdY8Anqc1DN9yb9nqhl1vdK7VffM/V9U69Nk+v6+al7e93j614/yT21mhlXU8WfDVZ9fjKcHfUzQ/3s8Ji8Ui4ZBkX9jFI/3905s3cfMy9NFNt1PTd7XTE5adT3Q32Wn5UdL54UBAgQIECAAAECBAgQILCHgJcIECBAgAABAgQIECBAgACB/gIqJECAAIHVFdAAbXXfGysjQIAAAQIECKybgPUSIECAAAECBAgQIECAAAEC/QVUSGCdBD6XxVZjsAxj4yaZUY2wMkwU35fZl06Oi1dkwruTk8bNssNRyVFRzbFemAnVmKsaI9SYp/tGNWE4KVur8VuGjY9qJFENlcZB/EcmnJqcZXwlB/uF5FWS90i+KPmJ5Lj3MFPmFtUIq5r13XoOZ/itHPPZyQsmp4lq6lTX+P9j5z7ApFnLOuEPF4ikT1ARkCxIFkVJYuQIKEpmcVkVhV1EXFlFdBXTrmvCBdfLRdQ1oeiHgIoCAiZAXNEjUVAEDhIkJ8n5I37//4H38J73zHRVz3TPdD/987rv9+npeqrquX9VXT3nYrx7nMPs3316vZ+bF7dLHne04dgv56Rt8NQGN3m5dNw1e7QJ2inDjm308lN5/7Bxk+z4V8mrJTc9bp0FthnTYRs6Zfe9NoBsg6WTrLeNiX4oi3lMcpmGOpk+GW2A1KZ2J1nf5CL3mdDvpjY+u88+2w56q9/x+z0vN/k5dlAtq3r/kjnQbyX7HG+TuLw8cvTz9oIc5ahNtXKIhdF79pGZMfV7T6acG8/Jv21alWGYOHX92rDzsN8T3a/fM98flX6uMiwV2/r56bO990THpQr+5ORLZOwzpd+zeXlu9HeF/s7Q3x3OfWPJf/p3mQ/LPm1od5hrkV33uoY2OD1sXT3GqWyjt2fnh36mM8wKkwgQIECAAAECBAgQIECAAIHxBVRIgAABAgQIECBAgAABAgQIjC+gQgIbL9A/tNn4RVogAQIECBAgQIAAAQIENlvA6ggQIECAAAECBAgQIECAAIENFWhjsDYIm1re9TLhRskFcYFNbWRw+7zbMcPCeGy2fiS5TFw+k++enIqzM+HlyUYbP7SxQV8vyttm42GbOWTXE4825/icGat4a+a8IbkobpCNc5rB/X3mvSM5crSZ1iNSYBtiZVhL9N77uRy5DVoyzI6urY2/vnb2HgdPbJOTHuv0JicHz17NlovmMG1Ic9+MR41b5QD/M/nZyT9KtlFihiPFtbL3Ya5Ldju2aBOYJ+Rsc5sjZeqB0Xp/I1svlTzu6HdGGxM9aI0n7nPt4Tl+PzcZtiL6efzZJVb66sx9XvLMaM2b+hw7c62r/rnfjX+dg94rueroM7vPsAfnwH2dYaXRz3Xv2X425x64TUPfO3fyFsyrQe/de6xorf083WHJY23r5+dmqfNPk4dpZpzdzov+HeVv5qcvTrZB7Z9k7O8MGY4UbVL6FYc4wirXcOr0V8mLNgFtQ9G8FAQIHCxgCwECBAgQIECAAAECBAgQIDC+gAoJECBAgAABAgQIECBAgACBTRHoH+6sZy2OSoAAAQIECBAgQIAAAQIECIwvoEICBAgQIECAAAECBAhstsArsrxnJaeiDWnuODXpjO2Xy89tRJRhYbw+W+esIdPOF22+cJ3zvbP/D4/K2x9MNt6Vfx6XnIo22VhF06Sp86xrexshXXzGwV+WOe9OLoqbLtp42rbDXMPTdt/4l/0M/Nescv97OhtWGN+eYy3TlKXNdtqca5Vra0OTdTQJSmkXiDY/a2Of+1xgy+Hf+I7s+szkKk36TFjmuuT0xxZfnjM9MtnrlmElcZscpU0sMxxrtAlOm+Gs+6S9N/q56edn3ec66vGvkQP8dHKZv2F6euaf2eByk59jWe5ao83P+v2/zgaWLaDN+345L1Z9X31Xjtl7NsOseH9mPTU5Slwshfx8ss/hDCuJfp5+JEdqU7MMk7Gtn5+vTmV/kezvthmOHD3OE3OU303WMMORo78H9Lm/TNPNNnVrM7ZVreH0IlrjH+aNniODIECAAAECZwj4kQABAgQIECBAgAABAgQIEBhfQIUECBAgQIAAAQIECBDYMIF1/JHMhpVoOQSOX8AZCRAgQIAAAQIECBAgQIAAgfEFVEiAAAECBAgQILAVAh/IKtsQJMNktPHGZSdnfWrC3AZlT8kur0ouExfJ5Hsm24wiw4HR5mpnn7H1yfn5ncmpuHsmXD65bdFmDfefueg2LXvfgrltRPH5C7af2vSRvHh1cuT4khT3fcnjiN7X35wT9T7PMBm9V1fZPGzyhCue0Dqvt+Jj9m895ty7y5y216WN1eY0F1zmuKuY+8AcpA1bMqw0vjNH63Mgw8Gxwi21/dEcr81wMqw97p0z3DK56dGmcNddcpH9bv/4Gfts8nPsjKWu9MfeV/8nR1x387Oc4tzo8/gBedVnRoYjRxsb3nXJozwn81+aHCVunkL+fXLV0eO2Qdic427r5+dqKW7V3w9XyjF7X2ZYWXxVjtRnXYbJaE1t+rnquk4/cY/9v/LG3AZ5mSoIECBAgAABAuMLqJAAAQIECBAgQIAAAQIECBAYX0CFBAgQIECAAAECmynQP4rdzJVZFQECBAhso4A1EyBAgAABAgQIECBAgAABAuMLqJAAAQIECGybQBuQvWnGotugaG7zkDb9uH2O2THDgdHmLL+frR0zzI42grntjNmt7czmaudkv6clp+I6mdAmbhm2Jm6alT422aYNGRbGh7L1SclFcclsvEpyKt6dCW9Ljhpt0PWfU9ycZh9/knlfnvx/kr3/m93/ivm5zVtekHFO9N777BkTe31+fMa8U1Nekxf/Mdlmhl1b/yaijUz+S97rdcywEdG1tKlX19Y1dq1XyMpa64czHjb6TGiDlTbY6jH7Wfn2HKznyzAZ/YxdfXLWZkxorW0oc+pebM03ytJ6j2aYFa23z8JZk1cwqes7a8Zx/jpz+nm6csbW1WvZ7Os2xmnjtt7r2bwwem99T2a0QVaGYaINKZ93RjV9Dm3qc+yMpa78x+/KEfs7SYbJ6PPlYZn1BcneT72ven/03vzdvPex5Olx0OufzYZbJ08q/iwnfm9y5Ohzu98T/R7s/d1r1e+2ZZ7p9blL/ukLHVmNAAAQAElEQVS+GQ6MHn+kz8+p74fe262993q/G9s470CEiQ2nrke/q3vMmn1h9pn7ndN9viHzp6LH/aFMulZyKvp5/oVMakPU7tdznLpH/i3vT8VXZkK/TzIIAgQIECBAgAABAgR2XED5BAgQIECAAAECBAgQIECAwPgCKiRAgAABAhst0D923OgFWhwBAgQIECBAYDsErJIAAQIECBAgQIAAAQIECBAYX0CFBAhsqUCbxLSZzNTy2zSgDUQ6Ts29XCbcKjkVL82E5yeXjdtlhzYuynBgtKnafs3VPpI92iQsw8JonffMjDZMyLBx0fo/N6tqk5Z7Z2wzi2dnbCOQDJPxl5kx1YyrDdDmNP1qk5V35nijxlVTWO+5DAdGm+K0sdidM+PsZE0ynBsfzb9vTP5h8mbJ30hORRuItLnT1Lw7ZUIbe2SYjDYBafPAR2TmqYZ1/Zy8IT//crL3zqMynnT8cRbwecmHJLu2rjEv996cf34y+U3JemeYHe/PzFp9Xca/S7YpSoa9d+Wfhydvk5xzD39W5s31ztQTibfmrF+bbK3PyHjqXmzN/5if75r8keSc6Oe/98ycuauY0++YNuI56Fi9F9rc6GsyoZ+n12dsXRnOjb7ud9qv5afrJx+ZnIoeq3PPnFe3W+bNfhecyjbdyVsL4/9m66mmc6f2OzU+MduOI9rcsp+d08+1Sc+x47Tt5/X7T4dY8LrNUa+R7W2K96KMvZ8y7H0w//Sz098JrpnXz01ORf/erM/c/j40NXfV2/sse/KqD7phx2szun5n9XvidVlbv2cz7PW7rc/0G+eHlyXnRH+P6u9Ui+Zu0udn0Tqntp3+Xdjvh97b3af3er8b+13Yz0Hfm5HnTTn9e7vf1d3Qa/LCvLhbcs7vPZm214Zpl+qLBXmLbPtPyanoZ7jP9u/LxFcku54M590j/W7ruvveovzubOzvJBkEAQIECBAgQIAAAQIECBDYRQE1EyBAgAABAgQIECBAgAABAuMLqJAAgW0Q6B+kbcM6rZEAAQIECBAgQIAAgU0VsC4CBAgQIECAAAECBAgQIEBgfIHtrrANwZ4ws4Q2NZvTzOOLc7zrJKeiTbtONUqYmntq+6Xz4i7JqXhJJhzUpKRNH16d7VNx20xog4QMa48/yRna3GduviPz2+CmzSV+M69vnZwbH8rENg35QMZF8ZnZ+BnJqeg9tGxDqqljbtL2NttoQ7JFa3pYNv5Ostcvw4HRJiO/mK1tUJPhwGjjqanPWj8L9zjwCOff0OYjD8xbi675u7O9zaXaPCYvTyTaeKWNTd6+4Ox/mm19dmSYFb03vy0zT33G8vIC0eaB/+0C7+7/Rhuq7L/l5N/tfdVmffU56F5sE5j/laW2gViGyTiuettscup743lZbRvWHFRbNp8X78ur/5Ls8z7DgdHP2jLPzwMPdIwb3pRzteFimza1udrF8/NXJXvde7+3AdqZRpv6HMuy1xa16T3QZqFTJ2mzvDZJbDOtRXNflY1tLvj0jFNxg0zodcqw8nhMjthmUf3c9G/brpSf+4zvc/xZed2GTxmGjH6f9buqtR5U4Muzoc1h+/tOXi6MNhvt7zuLJo3w+emzYeq7sE1B+/1w5vNjkc3U93Z/7+n36zmLDvLJbW001gaSn/zxAkPv9+/Ku4saZWbzXpvf9buw90F/3i/7e0Z/3+j699t+6r1+tnqsUz8bCXxCwL8ECBAgQIAAAQIECBAgQIDA+AIqJECAAAECBAgQIECAAAECBMYX2KIK+0diW7RcSyVAgAABAgQIECBAgAABApsjYCUECBAgQIAAAQIECBAgsDUCbRAzpyFYm9O0udmiwtpw5PaZ0DHDgdGmWX9w4NaDN7QJxc0O3nzeljb3eet5P53/RRuHtUHM+d+94E9tLnO3C7699e+0EcXfrqqKHOe1yTYbyjBk/F6qanOUq2e8Y/J+yTZgaZOZN+Z16/+ljHMbhrSBzj9m/lS00ceiOTfMxhsnp6Kf7x/IpDYhybAw2iDtpzPjlcnjjjaq+YmctA1YMhwYXePjDtx6wQ1/lLfa/CzDwuj17LEXTsrGOU0BM+1E4odz1jZzy7Awei/8VmbMuWfbHChT1x4Xyxkum1xl9F5qM5/eW/2cttHN/8kJ2jypn+V+pnvONoTM21sRvU/7PfyIrLb1Zdj7YP7p5/xrM14t2dcZzheb+hw73yJX/EOv75zv8OfkvN+bnPs9dqpx0pzn5L1y3MsnVxX9zPb+/eYcsA1Q29Cw7/X3mt7HbdZ532yb8yzLtK2LF2XFP5bsMyzDwmgT3DmN6vpM73f8ooON8PmZ+11YtzYRXuRxalufrXO+t9+SHf4hORVtbNaGjgfNu1Y29DmXYWH8ZLbO+e+aPkPvn7kH/fdCNp0bbTbbprPn/uAfAgQI7LqA+gkQIECAAAECBAgQIECAAIHxBVRIgAABAgQIECBAgAABApsnoAHa5l2TbV+R9RMgQIAAAQIECBAgQIAAAQLjC6iQAAECBAgQIECAwLYJtHHGnIZgbWo21dzscin+VsmpeF4mtHlHhtnRhlD3zOyuI8OB0YYMf3Hg1r29Ngt5TLa3CVuGhXH3bF1l85Ic7kSjjbt+ISuoQQYxU+CdmddmGk/M+CvJ70h+afKKyasmX56cG+/NxB4rw8K4/sKte3tfnu39TGQ4MHqdH5StbfKRYVa0QVvvkVmTVzipjWraeGXOIV+RSa0tw8LonDb6mtMs53U50r8lp+L0hmBTc49z+zk52TKN4dqEr03BstvCaIOwNidbOOmYNt4k5/nO5IWTc6PN7z49k/s5vXXG70o+PNnPcj+Hb8vr3icZNj763dZmhm9asNLexwc18trE59iCUo686XY5wpWSi+Jj2fijyd4HGWZHn5M/PmP2dTPnrOSq4rE50O8mD7pn2/is93WmDBm/mqraTCvDZNSi3ytTE9twa6oBWo+xzZ+f3i9zvwv7O0rv79Y8lfWd873d8//T1MGyfaoZ3VdlzmclF0WbRPb5vmjO6dtenB9+P7ko2nRy6neyRfvbRoAAAQIECIwhoAoCBAgQIECAAAECBAgQIEBgfAEVEiBAgAABAgQIENhYAQ3QNvbSWBgBAtsnYMUECBAgQIAAAQIECBAgQIDA+AIqJECAAAECBLZUoI0J2gCt41QJbYDWpk8HzWuTgOsctPG09/88r5dpypTpe1fJP1+ZnIo2ZHjBxKQ2X2sTtolpe6tuXjJ1vnVub1Or++cEc5pBZZrYYIE2PrvpjPX1Hm8zkBlTzzflafnp7cnjjL/MydqwJsNkvCMz5sx9Teb1s55hMt6TGf+a3NZ4ZhY+tzFQpu7NrfeSmdz7LcNao98/c5pStqHfS7OS+yZHak6ZcibjjzPj75MbEhu9jEtldXdLTsVTMuFvk4eJP8tOz09ORdexis9QG+D1e3xXv8PfH+hl7/82t8puC6NNddsEbeGkLd/Y77Y592rL/GD+eWtyTvT37TnfxT3WnGvReQdlP0O3OWjjae/395dl/vui3z39/eO0Q1zg5UXzzhcmBQECBAgQIECAAIEdFVA2AQIECBAgQIAAAQIECBAgML6ACgkQIECAAIFNF9AAbdOvkPURIECAAIFtELBGAgQIECBAgAABAgQIECBAYHwBFRIgQGD7BdoYoU1lpiq5WibcOLlftIlEG6R13G/7qffaxOKJp35YYrxd5l4pORVt5jbVkKHNER45daBPbr9TxjZeyLCV8Yqs+lbJ709OuWTK0nHh7DF1zTNl5+NiEbhtsk1zvi3jUeIy2fl6yalos5g2C5uad+b21+aNuY3DMnUl8ZKVHOX8B3lRfnxbchei16uNXObWukyTm7nHPMq892XnuQ1yrpm5v5p8U/L1yQcnb5bsZyzDsNHvtjlN4tYJUONVPcfWuc42TL3hjBM8LnMO+73YZ0uf5znEwrhJtq6iWd8/5TjnJHc1+nl/3ZLF9/tvPZ+ZJRfyyekn9flpA7T3fnINqxr6fdMmq6s63tRx5v7e02agU8c6c/vL8sZU09evyhy/6wZBECBAgAABAgQIECBAYKcEFEuAAAECBAgQIECAAAECBAiML6BCAgQIbImABmhbcqEskwABAgQIECBAYDMFrIoAAQIECBAgQIAAAQIECBAYX0CFwwi8OZU8JTkn7pJJ+zUBuFzeb6OtDAvjGdk6t9FNpp4bl86/90hORRtk/OnUpE9u/+uM70xORZu9XHdq0gZuf07WdMdkG2X9VcY2q8iw8rhqjnippDi/QBudfEHe+sFkr0Wb7LRZTu+nvHWk+JzsfYXkVDxrasIB29sopc12Dti88rfbFPEtSxy1z6s2tpna5a2Z0EZfGSajTXLahGty4oZOaAOXZZa2ifWevUwBn5x7xYz9jPVe72fsVfn5oclbJ/sZzDBEtDnPP5xAJTVc13NsneX0e++zJk7Q585zJ+ZMbX56Jkx9t7Zx6+dl3lHjsA0tj3reTdm/jTmXfUb3mfChEyxgUz4/bRS5jN2chsi1nfM9fIq/86c+K6fm7jfO+b2nn+k37LfzxHt9vk7998C1c4w2YcsgCBAgQIAAAQIECBAgQIAAAQLjC6iQAAECBAgQIECAAAECBAgQGF9AhdsloAHadl0vqyVAgAABAgQIECBAgMCmCFgHAQIECBAgQIAAAQIECBDYRoE/yKLbFCfDwjgrW9t0JsP54ob56TrJqXhSJrQRQobZ0WPfeMbsNjV7zYx5nXJO/vnz5FS04cHd9pm0aW/9Wxb068k2Peuab5bXT0x+OCnWK3DhHP6ayXsmfy/ZZiO9x1+Y1w9O3iS5yrhEDtbGKhkOjH6WX33g1ukNbSQ1PWs1M96dwyzTSOWjmd/MsDCWabTYRmltmLbwgBu6sdd6Gb8NLWOvzaT6XD7K+q6Wnb8n2Yae/Qz2eN+fny+f3OZoc88+49dZw3E/x9ZZy7VmHLymr5sxb9GUV2ZjGzJmODAuki1tEJvhSPGiI+29/Tv3+dzn9KZWssmfn2Xv8znfr70eyzQb63dUn8mHvX5tJPiZh915Yr82h2uDvUXTPjcbL5kUBAjstoDqCRAgQIAAAQIECBAgQIAAgfEFVEiAAAECBAgQIECAAAECBDZSQAO0lV4WByNAgAABAgQIECBAgAABAgTGF1AhAQIECBAgQIAAAQJbLNBmTc+bsf42mPnKfea18daF9nn/9LfemR/apCzD7Ogx/0Nmt4lIhoXx6GxtM6AMk9F5T5ic9YkJd8+w6Q102vTsFVnnU5PvSh412tiiDS6mjnPZTNivIV7eHjraCOMbU2Gb6LWpx8vz+hHJb06u26PHbxO0nOrA+FC2dF0ZDhUvW7zXSrceda0rXcwWHmwUvzaSeuiK/duU83/lmG129eyMt0u2UVGGrYo2P1tH86eTfI6t8wJcf8bB2/CojY9mTD1wSvd//4FbP7VhTkO2T83e/1W/k/ffshvv1rq/IzXGdgAAEABJREFUt21Stdvy+WmT0U1yO8xaLp6d+t8DGQ6M/l703Gz9+JL5nsz/6uSiaPO1Tf/vgEXrt40AAQIECBxRwO4ECBAgQIAAAQIECBAgQIDA+AIqJECAAAECBAgQIEBgkwU0QNvkq2NtBLZJwFoJECBAgAABAgQIECBAgACB8QVUSIAAAQIECBDYfoE2zWozpzmV3CmTTm9I1iZYt8p7U3F2JrRRVIbZcfXMvHNyKs7JhGcll4mnZ3L3y7AwrputZyXXFaeax7W5Q/OiOdEVkrdJ/m7yY8mp+LRMeHDyb5I1y3CkaLOdt8w4QptStDHEjKlDTLlyqnh4sg1F/iDj1yVrn0FsmMCHN2w9ljMt0M/Wb0xPO9SMm2avJyVfmvyaZJ+1GQ4Rx7/Lq3PK9yZXFZ5je3uvD2abamU4dHT/NlKbOsCVpiZMbG+TtV1vgDZBdKybfX729tqMbs7vpqu6MKtoIniUteza77pHsbIvAQIECBAgQGAsAdUQIECAAAECBAgQIECAAAEC4wuokAABAgQIECCwBQIaoG3BRbJEAgQIENhsAasjQIAAAQIECBAgQIAAAQIExhdQIQECBAgMJfDEVNNGGxkWxldm61WSp+JGeXG95FQ8KhPaWCvD7PiyzJzTPKRNyt6UuR9fIju/+2WXybhXZrQBQoa1Rxs3vTlneWrynslrJp+bnBM3yaTnJ2+dPEq8Jzu36U6GhdEmQl3fwkkDbLxwavie5CuT/yk5+t8TtNnOnGdBKDY2XraxK7OwgwT67HtANj4yua7o8+ppOfhvJS+Z3KXYtefYomvbBk79fWHRnFVtu/SqDrQJx9nhNfj8fOrit/FfGwB+6p31vjrpRrP9Xfe4/htgvZKOToAAAQIECBAgQIAAgZkCphEgQIAAAQIECBAgQIAAAQLjC6iQAAECBLZHYPQ/WN6eK2GlBAgQIECAAIHtE7BiAgQIECBAgAABAgQIECBAYHwBFRIYUeDFKeoZyaloQ7Kbnzbpjnnd5gAZDozXZ8vZyWWizQa+dZkd1ji39bZxzhpPceChX5UtbWjWpj15ORmXyYw/Td41edhoc5iXztz5SzNv6vpnytJxh+zRe/K+GS+fPKlo441fyskfmuzrDIIAgTUJtKlOG07eP8dvQ7QMa4me4xdy5G34TM99FqecA6N1eo4dyLPRG96R1bUpagZxQgI+PycEv2GntRwCBAgQIECAAAECBAgQIEBgfAEVEiBAgAABAgQIECBAgAABAuMLqJDA1glogLZ1l8yCCRAgQIAAAQIECBA4eQErIECAAAECBAgQIECAAAECBLZY4ANZ+5OSE3Hu5jvl34skL5u8VXIq2ljttVOTzth+o/x8VnITok3F7naCC3lXzn3v5MuSc6LNOh6eiTdLHjaeNXPHnuOzZ85dZtptMvl6yV9Nvin58uQPJq+eXEfDtRz2AtHzPCDvfmfyKPGi7Pyg5PWTj0puenxmFtgGhBkEgWMX+GjO+IvJfr88MOO/JdcR98lB+1zNsNFRj6MscFefY4vM+vtLXRbNWdW21x3xQL3+zSMexu6HFOh9sou/BxySy24ECIwpoCoCBAgQIECAAAECBAgQIEBgfAEVEiBAgAABAgQIECBAgAABApsqsLoGaJtaoXURIECAAAECBAgQIECAAAECqxNwJAIECBAgQIAAAQIECIwh8LSU8fbkVNwyE66abJOyNqnKy4Xx6Gz9SHKZ+KZMvmhyU+LuWcjlkycVr86J75F8Z3JOtGnbIzPxasnDxD9npzYey7Awev17HyyctOTGOrcB2um7XTM/PDj5r8k3J/u6575wXq8rviQH/vHkp2L61Ycz5QnJNk27dsbew1+Q8UeTL0nO+RwsapjTRoUfz3HWGW1+1qYv6zyHYxOYEnh3Jjwk+bnJL0z+WnLu8y9TZ8X9M6vPmwzDxiY+x9aJ3Wfw1PGvlAmXTB4luv9VZhyg9/GMaaZsqMCufX428TLMbf67iWu3JgIECBDYdgHrJ0CAAAECBAgQIECAAAECBMYXUCEBAgQIECBAgAABAgQ2XEADtA2/QJa3HQJWSYAAAQIECBAgQIAAAQIECIwvoEICBAgQIECAAIGhBNpk4OkzKrpC5twiecfkVKOkczLnWcllog1pzmyAtcz+65h73Rz0rORJxrNz8h9Ozo1rZeJvJC+VXDZekx3+LjkVvf7/IZMuklxV1LneBx3vc7LhB5N/m2yTsQwrj9bzn3PUSySn4mOZ8OvJ6yQ/PXnnZJs19fM0pxlPpp8vFjXMeUdmtglahgOja77igVunNxxl3+mjm7G1Aie08I/mvC9MtqngZ2X8vOQDky9KHjX6nOnz5qjH2dT9N/U5tk6vPnenjt/GZW1gNjVv0fbei200umhOt724/8itFNjFz88mXqg5v0f1d9b+7tLfSdeRT9xEGGsiQIAAAQIECKxTwLEJECBAgAABAgQIECBAgACB8QVUSIAAAQIECBAgsB0CGqBtx3WySgIECGyqgHURIECAAAECBAgQIECAAAEC4wuokAABAgQIjCjwkRT12OScuF8mfX1yKp6WCW9JLhNtSNPGNMvscxxz75WTXDx5kvHwnPwRybnRRnLflcltCJFhdixzL3xTjvpFyVVEm7W10dGcYz0zk/41uY5og5zbzjjwazPnxsn7Jv8l+fHkOuPNOXiboGVYGG1+t3DCgo03WLDNJgInKdDP16uygIckvyB50eRNkw9KtklamxHm5VLxZUvN3q7Jm/ocW6finIZjbeJ65SUXceb0K+WNz0wuijarfNOiCbZttMAufn428YK8IYt6f3JR9LvgpH8/X7Q+2wgQIECAAAECBAgQ2B4BKyVAgAABAgQIECBAgAABAgTGF1AhAQIECBDYKgEN0LbqclksAQIECBAgsDkCVkKAAAECBAgQIECAAAECBAiML6BCAgQGF3hW6nt9cipukQmfn1wUbVbz+EzomGFWtIFBG43NmnzMk9qY7UbHfM4zT/fhvPE/ki9Lzo0fzsQ2CcqwVDw9s89JTsUlMuHByUsnjxr3yAG+Ojkn/t9M+mByHdEGfG1ws+jYva+/NxNekJwTl8ykqWNmysJ4V7bOafrWpmzLNr3LoffagO4L+0IS2AKBPg+fm3X+aLL3bZvgXD+vH5bstgyTcc3MuFhyxNjU59g6rV+eg789uSj6nXWTRRNmbOvvA1PP2D6rmzMOZ8oGCuzi5+eAy3Cib7cB2lsnVnDZbL9iUhAgQIAAAQIECBAgQIAAAQKHFrAjAQIECBAgQIAAAQIECBAgML6ACgkQ2EYBDdC28apZMwECBAgQIECAAIGTFHBuAgQIECBAgAABAgQIECBAYHyB3ajwVSnzKclVxPNykGaG2dFmNDefPft4J7a5ztcd7yn3Pdur8+5/TX4sOScuk0kPSi7boOzN2eeXk3PiVpn0c8lPSx42bpYdfzY5J9qYrQ3a5sw9zJzrzdjpJZnzN8m50b9D+PS5kw+Y9568/9LkVHxJJlwuuWxcPTt8UVIQ2EaBj2bR/Vx+T8Y2RHtjxqloY8KLTE3a0u2b+hxbJ+ebcvBXJqfiLpnQhqsZlo7LZ4+7Jqfi2ZnwtqTYToFd/Pxs4pV6Rxb1z8lF0Wf4STcoXrQ+27ZZwNoJECBAgAABAgQIECBAgACB8QVUSIAAAQIECBAgQIAAAQIECIwvsMUV9g+Pt3j5lk6AAAECBAgQIECAAAECBI5PwJkIECBAgAABAgQIECBAYCiBj6eaxyVXEU/OQdq4IMPsuFtmtmFXhoXRxlz933UvlFmryJ/IcebE3TOpzU8ynGg8MWd/WHJutEHZt8+dfNq8P8jrFyX3ZuR9MufXk20olGGpuEVm936Zc+0zde/3808btGVYS8xp5Pb2nPn/S86Nq2XiFySPGnMav103JzkruUz0c9T7e+41WObY5hI4SKCftT5Tr5UJd05+V7LPkadmfE3yvcmfSS4bbRQ457Oy7HG3aX5tp9Z7Us+xqXUddnt/5/jLGTvfJnO+InmY6L59xi7at79L9Xuq46J5tm2uwC5+fjbxanwwi5rTbPYembdMo982TXt09ukzsN81j8/rX0neO3mHZH9nayPZC+e1IECAwE4KKJoAAQIECBAgQIAAAQIECBAYX0CFBAgQIECAAAECBAgQILD5Av1D+c1fpRVusoC1ESBAgAABAgQIECBAgAABAuMLqJAAAQIECBAgQIDAqALPSmHnJI8SH8rOf5FcJtoEpw2YpvZpQ5E2Kug4NXfu9q61a56a36YnyzaWmjrmYba39gdlx7nNyTJ178fyzxcnl4m3ZPKPJD+WnBP3yqR/TH5Nsg21MiyMi2frDyX/NnnZ5Jx4eSY9PHnS8flZwOck50Qtem/PaS421XTlH3LCNuzIsDC+L1s/Ozk3rp+J35kUFxTwznoEPjOHPTv5puS/JNt8s80t20yxTRuvkvfaUPFOGduIJsPs6DPyIzNmvz5z3pc8apxa61GPc9z7n9RzbJk6l7V9Ug4+9X3evwtrY71lnpE57F6bIv33vpjIZ2f73yfF2ALb8PkZ4Qq0AdrUZ/pmKfS2ybnR3+c7v99Dfcb0e+Y/Z+ffTP5J8lXJNtp9ZMY2S8sgCBAgQIAAgR0RUCYBAgQIECBAgAABAgQIECAwvoAKCRAgQIAAAQIECGyNQP/QbWsWa6EECBDYLAGrIUCAAAECBAgQIECAAAECBMYXUCEBAgQIECAwuECbXj3tiDW28ccLlzzGzTO/DQkyLIznZWszw8riBTnS05Nzok2+2rhrztx1zul1ekBOMLc5WZtv/WTmL7v2P80+v56cG9fMxN4/L8v4XclrJS+WPBWXyos2qvjfGd+W/NnkMv8b/U9k/muTJx1XyAK+ITkn7ppJbSSXYTLqtWhSXf9y0YRPbrtpxtpONVTLtL1L55+HJuc2octUQeDIAu/IEebcyzfIvHsn20gww6xoY6vrzZj5T5nTZmkZjhRtkLPMc+xIJ1vhzjOeY+edbZXPsfMOOuPFsrb9Pp9zX/UZ2e+hNtmbsYy9z8qk305OPaMzZe+X8s+7kmJsgW34/IxwBfqZnvodvd8PD0mx/b7IsDD6TLlfZvT34gwHRr8bfidb5zTTzDRBgAABAgQIECBAYNsFrJ8AAQIECBAgQIAAAQIECBAYX0CFBAgQIECAwLYJbOMfJW6bsfUSIECAAIHxBFREgAABAgQIECBAgAABAgQIjC+gQgIECOyGQP8f/h+fUjtmOFQ8Nnu9Nzk32ozgm2ZOfnLmtXFOhpXFB3KkRyTnxFmZdKPkJsRTs4iHJefG7TPx3yWXiTZ++KHs0KZmGWZHG6H9cmb/S7K+vZ+a78nPz0reP7lsM7Zeo9/PfuuONkWac46fyqRbJw+KNh/7gWx8dHJVf4fQ6/FbOd6cxnf3ybwHJxc5t4HLEzPnVklB4LgF/jgnfH9yKh6UCT+a7Gcqw8Lo/dFjRBMAABAASURBVN77vg2uFk38UDb+TXIq3jk1IdvbPPCKGTcpNvk5dsppHbb9vmkjpF7fU+c5aLxHNjwheeXkorh2NvY7sN//ebkwnpKt/R0qg9higU98fqYLOInfA6ZXNdaMfqb7+99UVVfNhD9LLnr2t1Had2bOdySn4tmZ0IbOGQQBAgQIECBAgAABAgQIDC2gOAIECBAgQIAAAQIECBAgQGB8ARUSIEBgSwVW9YfHW1q+ZRMgQIAAAQIECBBYTsBsAgQIECBAgAABAgQIECBAYHwBFe6cwPNScTPD0tGGJn+95F7XzfzbJqeijXLarGlq3mG2tynX62fseNHM+ZZkmyhkONFoQ7E2BnrREqv4icy9enKZeFcm3yv53ORJxcty4v+R/HBy3fGqnODtyam4TCb8RfJ/J2vae6LZRkj3zXsvT7YRz5ymTZl6blzp3H8X/9PP1x8tnnLe1gfk1TnJXr/Pztg4tcYfyw+vTH5lUhA4CYF/zEnbIDDDZLTR0Esyq5+tNro5/XN1sbx/reSPJF+dvHdyKp6eCS9ITsUbpiZk+yWSv5rsGjLsXSr/9DvtMRkXNUnM5rXFpj/HWvi6bNu0qI0ie46pbPPHPgd/MRNvkDx1X/We+qL8/DvJ3ndzGp/2958+V5dpAJvDiw0U2IbPzwayrW1JT8qR/29yKq6SCW1c9rsZ+/nt5zgv9/q5/vK86O9sbRw89beh/f26v7/199/stpuhagIECBAgQIAAAQIECBAgQGB8ARUSIECAAAECBAgQIECAAAEC4wuocLsFpv7IZburs3oCBAgQIECAAAECBAgQWJWA4xAgQIAAAQIECBAgQIAAgVEF3pHCnpw8TJydndr4KcPsuFtmtplUhoXxjGx9cXId0WYXj9/nwPu91YYpl9tvwwm895acs02uPpZxTlwjkx6YvEhymXhdJt8h2WuQ4Vijzc++IWdsY6MMa4+e7y9nnqV/X3D/zP3XZK9Bs4302gypTZry9lLRJmVtULZopzaB+9lMaLOdDJPRdfx2Zr012aYep9bYhlIXz3uCwEkJfCQn/ulkG1BlmIxrZkY/W30WfCivez83P5DX/5L8meTnJKein4Gfz6Tul2FhvClb58y7SeZ1DV3Pe/L6z5J3T3bNGY49Nv05VpB12fa++vGcYG5z0DZH+u7M/+fkqfuq17wN8r4t7/U5n2Fh9J769sxo86UMYssFtuHzs+XESy2/TQX7u2sbIc/Z8VszqZ/ffo77TO7n+m/z3m2Sc+KxmbSuhss5tCBAYMMFLI8AAQIECBAgQIAAAQIECBAYX0CFBAgQIECAAAECBAgQIEBgKwTm/OHaVhRyMot0VgIECBAgQIAAAQIECBAgQGB8ARUSIECAAAECBAgQILADAn+RGtswIMNS8ajM/mByblw6E2+bnBOPy6Q2M8iw8miDhN/LUefUfN3MOyu5KfH0LOTXk3PjOzLxMOtvs5qvz76PSB5XPDcn+trksk31ssuho81zfit7t6FNhmONa+dsc5oBPj/z2mxn1Wt8Wo57WvPD/CQIrFegzSd/MKdY9b2cQx4YD8qWpybnRJsbNufM3W/OnM/zfvsd9b1teI7VtXnYWhfZtjnoN+bAc5vrZeqR4oez9x8nxRgC2/D5GUN6fhVtLvgT86cfemab3/1A9m6z2QyCAAECBAjskoBaCRAgQIAAAQIECBAgQIAAgfEFVEiAAAECBAgQIECAwDYJaIC2TVfLWglskoC1ECBAgAABAgQIECBAgAABAuMLqJAAAQIECBAgsDsCL0ypf59cJl6fyWcnl4lbZPLNklPRY//l1KQjbn9x9m9jqQyTca/MuHhyE6KNOn4mCzknOSf6v4l3/mfPmXzGnPfl5zbe+uaM706uMx6Wg98y2QZJGY41lm0qN2dx/zOT/ja5KK6fjddIzok222nTnTlz58xp0497Z+LbkoLAcQr0Xu69dxxN0B6ewtoArU0v83JBfGJTPw99Hnzip+X/vdbyu6xsj657meaYc068yufYum1fkoJun1x3E7QH5hw/n5x7T2Wq2AKBTf/8bAHhSpfYz9cv5IjrbIL2zhz/HslXJwUBAgQIECBAgMAuCaiVAAECBAgQIECAAAECBAgQGF9AhQQIECBAgACBLRToH3tv4bItmQABAgQInJyAMxMgQIAAAQIECBAgQIAAAQLjC6iQAAECBHZO4L2p+LHJZeIZmfza5Ny4SCbeM3mh5FQse+yp4+23/V1585HJOXFWJt0ouSnxuiykTVjmNhC6aeZ/b3KOfaadLz6anx6dvEqyTcrmnjPTZ8VzMusGye9JtuFahmOPNpX7oZz1acmjRn2+Owf5keTfJBfFJbKxTQEzTMapZiD/bXLm9IQXZco3JDX9CII4doHey4/IWdusap2NFX8t5+hn8QMZ50bX1qZpbYwzd5/T57VR5mGes6cf47CvN/05dhy2bYLW77s/PCzigv3en213Sv5cst+LGcYJlext+udnFy/Rh1P0TyX7+26GlUb/+6W/2z97pUd1MAIECBAgQIAAAQIECGy4gOURIECAAAECBAgQIECAAAEC4wuokAABAgS2V0ADtO29dlZOgAABAgQIEDhuAecjQIAAAQIECBAgQIAAAQIExhdQIYFdFvjrFL9M05cnZH4bRmSYFVfNrFsmp6JNUn4nk5Y5dqYfKp6cvV6fnIqLZsK3JE+qsU1OfYH407zz68m58X2ZeLPkYaONitqk7HI5QJtRvCHjYaNNLdoAqY3Pbp6DvDh50tGGeP8ui/j95GHjFdnxS5O/lOx9/GcZp+7je2TOpZNzom4/k4l3SPZ6ZFg62hjoq7LXy5OCwEkK9PPRZ8DjVryIfja+Oce8X3KZ5meZfm48P/9+e7LNDDMsFVfK7EsmTyo2/Tl2HLZvD/7dk7dK9pmc4cjRe/Q6OcqfJPtszyAGFNj0z8+A5JMltdngQzKr//2wqs9zfw9qU+MX5LgNSYAAAQIECBAgQIAAAQIECIwvoEICBAgQIECAAAECBAgQIEBgfAEVEth6AQ3Qtv4SKoAAAQIECBAgQIAAgfULOAMBAgQIECBAgAABAgQIECAwvsBeGyKdPbPOV2feM5LLxDdk8hWSU/HSTGiTlAxrj9fmDHPruHPmXj25KdHGWm2Gdc7MBV0i834qeankUeJt2bnNKNrop9fzW/PzbyV73d6R8cx4X954ZfIPkm1IdP2MF0/+x2Qbn21SM5k2P2mjuzZP+resb2604VKbw90wOzwneSp6bf7l1A8HjG1Kd4sDtu33dr2elA3XTf5Kcm6Tpq6lDYHaGKgNgrKrIHDiAq/LCtp4sI3Qfjev597PmXqBaFPG7827V0w+OtnGORkOFX+Uvb4muWzDnX4+T/rvkDb9OXYctr0Of5Xr16Zlt8/4zORh4s+z0xcle4/2Xs1LMbjApn9+Buc/sLz/my3XS35TctnncnY5N/p5bpNavwedy+EfAhWQBAgQIECAAAECBAgQIECAwPgCKiRAgAABAgQIECBAgAABAgS2ReDwf3i4LRVaJwECBAgQIECAAAECBAgQIHB4AXsSIECAAAECBAgQIEBgdwQ+mFJvl7zQjGwjsNdn3jLxS5k859htcPDmzD2OaBOxNlOYs64rZ0H/mjwzHpw35uz/xMxbdbQhS73mnL9zvjYLeG9yVdHr9Mgc7N7JNuT6rIw9z+nZhmvXzPttONGGXS/J66M0Jsrua4hPHbJra/Okz81bbZTxixnbHPD0xkx93fe6rc3LLps5D0t+IHl6vDU/tLHT6R5nvu7fLLQpR6YuFW/M7DaUq3mb0D0tP5/egO7UGtusrk2A2niuDYHaGChTz4t75tWZazr950tm+/OSi2LOZ+BqOUDXnGFWdG73OX0t+71e9nM1VW/P0TlTi6xJbTp/Uc5ZX+csOka39Vw959S6ztzeWrr/orxldprzXFjlsXLK86L3ZJsh9vgXy7s3TT4w2Xu6TSo/nNdnRu/1Nl1s88Xe/23I2Gf0QzOxTRczHDnacKefnS/PkX4n+Zrk6dHPWL8Hn5A3vzP5eck2TWtDxLw8L+bey/0cnbfTEV9s+nNsVbZTTHV4cib1OX2ZjHdM/nqy986Z90l/7vvd/vWZ00adHf8pr3uPZjh09Nou+gx2W593vVcOfZIN3rHPlz5nWuei7DNg2TL6XOzzcdFxu63P2bnH7n2zKb8H9J7ovdEaFmXvsbn1dV7nLzpet/Wa9dp1/pyccy16rTpvzvHOnNPvgsfkzc9PnmrA+6i8bpPdbsvL86I/9/1u//d5t5//fp6flddH/TznEIIAAQIEtl5AAQQIECBAgAABAgQIECBAgMD4AiokQIAAAQIECBAgQIDAlgn0j4m3bMmWS+DkBayAAAECBAgQIECAAAECBAgQGF9AhQQIECBAgAABAgQIENhhgTZAaaOM+8fgWskLJ9sQpNnXfa/bnpn322gjw4nEu3LWNqG7dcY2Q+v6mqfW2EZS/5JtGn4EQewvsEHv9rP03Kynjft6T181ry+a7D19evZeb9PFNl/s/f+GzFnHPd7nwNk59r2SZzYh6mesTdfunG2/lnxVch1ryGEPHV3/pj7HurbjtO2zsk2w7hvN3jttznn6PdWf+363tyllm8Jmqthhgd6jm/r52eHLcm7ppxrwfkt+apPdM78n+nPf7/Y/zJx+/jMIAgQIECBAgAABAgQIECBAgAABAgQIECBAgMD4AiokQIAAAQIECBDYTgEN0Lbzulk1AQIETkrAeQkQIECAAAECBAgQIECAAIHxBVRIgAABAgQIECBAgAABAgQIjC+gQgIECBAgQIAAAQIECBAgQGB8ARUSIECAAAECBAgQIECAAAEC4wuokAABAgQIbLWABmhbffksngABAgQIEDg+AWciQIAAAQIECBAgQIAAAQIExhdQIQECBAgQIECAAAECBAgQIDC+gAoJECBAgAABAgQIECBAgACB8QVUSIAAAQIECBAgQIAAAQIECIwvoEICBEYQ0ABthKuoBgIECBAgQIAAAQLrFHBsAgQIECBAgAABAgQIECBAYHwBFRIgQIAAAQIECBAgQIAAAQLjC6iQAAECBAgQIECAAAECBAgQGF9AhQQIECBAgAABAgQIECBAgMD4AgNVqAHaQBdTKQQIECBAgAABAgQIECCwWgFHI0CAAAECBAgQIECAAAECBMYXUCEBAgQIECBAgAABAgQIECAwvoAKCRAgQIAAAQIECBAgQIAAgfEFVEiAAAECBAgQIECAAAEC2yegAdr2XbOTXrHzEyBAgAABAgQIECBAgAABAuMLqJAAAQIECBAgQIAAAQIECBAYX0CFBAgQIECAAAECBAgQIECAwPgCKiRAgAABAgQIECBAgAABAgTGF1AhAQIECBAgQIAAga0V0ABtay+dhRMgcPwCzkiAAAECBAgQIECAAAECBAiML6BCAgQIECBAgAABAgRBlbkHAAAQAElEQVQIECBAYHwBFW6xwB2y9o9vaP5O1iUIECBAgAABAgQIECBAYGMELIQAAQIECBAgQIAAAQIECBAYX0CFBAgQIECAwLYLaIC27VfQ+gkQIECAwHEIOAcBAgQIECBAgAABAgQIECAwvoAKCRAgQIAAAQIECBAgQIAAgfEFVEiAAAECBAgQIECAAAECBAiML6BCAgQIECBAgAABAgQIECBAYHwBFRIgQGAQAQ3QBrmQyiBAgAABAgQIEFiPgKMSIECAAAECBAgQIECAAAEC4wuokAABAgQIECBAgAABAgQIEBhfQIUECBAgQIAAAQIECBAgQIDA+AIqJECAAAECBAgQIECAAAECBMYXUOFYAhqgjXU9VUOAAAECBAgQIECAAIFVCTgOAQIECBAgQIAAAQIECBAgML6ACgkQIECAAAECBAgQIECAAIHxBVRIgAABAgQIECBAgAABAgQIjC+gQgIECBAgQIAAAQIECBAgsJUCGqAtddlMJkCAAAECBAgQIECAAAECBMYXUCEBAgQIECBAgAABAgQIECAwvoAKCRAgQIAAAQIECBAgQIAAgfEFVEiAAAECBAgQIECAAAECBAiML6BCAgQIECBAgAABAgS2WUADtG2+etZO4DgFnIsAAQIECBAgQIAAAQIECBAYX0CFBAgQIECAAAECBAgQIECAwPgCKiRAgAABAgQIECBAgAABAgTGF1AhAQIECBAgQIAAAQIECBAgML6ACgkQIECAAAECAwhogDbARVQCAQIECKxXwNEJECBAgAABAgQIECBAgACB8QVUSIAAAQIECBAgQIAAAQIECGyFwBOzygsdNte83z1zfEGAAAECBAgQIECAAAECBAicsIDTEyBAgAABAgQIECBAgAABAuMLqJAAAQIExhHQAG2ca6kSAgQIECBAgMCqBRyPAAECBAgQIECAAAECBAgQGF9AhQQIECBAgAABAgQIECBAgMD4AiokQIAAAQIECBAgQIAAAQIExhdQIQECBAgQIECAAAECBAgQIDC+gAoJDCegAdpwl1RBBAgQIECAAAECBAgcXcARCBAgQIAAAQIECBAgQIAAgfEFVEiAAAECBAgQIECAAAECBAiML6BCAgQIECBAgAABAgQIECBAYHwBFRIgQIAAAQIECBAgQIAAAQLbKjC/Adq2VmjdBAgQIECAAAECBAgQIECAwHwBMwkQIECAAAECBAgQIECAAIHxBVRIgAABAgQIECBAgAABAgQIjC+gQgIECBAgQIAAAQIECBAgQGB8ARUSIECAAAECBAgQIEBgywU0QNvyC2j5xyPgLAQIECBAgAABAgQIECBAgMD4AiokQIAAAQIECBAgQIAAAQIExhdQIQECBAgQIECAAAECBAgQIDC+gAoJECBAgAABAgQIECBAgACB8QVUSIAAAQIECBAgMIaABmhjXEdVECBAYF0CjkuAAAECBAgQIECAAAECBAiML6BCAgQIECBAgAABAgQIECBAYHwBFRIgQIAAAQIECBAgQIAAAQLjC6iQAAECBAgQIECAAAECBAgQGF9AhQQIECBAYCgBDdCGupyKIUCAAAECBFYn4EgECBAgQIAAAQIECBAgQIDA+AIqJECAAAECBAgQIECAAAECBMYXUCEBAgQIECBAgAABAgQIECAwvoAKCRAgQIAAAQIECBAgQIAAgfEFVEiAwIgCGqCNeFXVRIAAAQIECBAgQOAoAvYlQIAAAQIECBAgQIAAAQIExhdQIQECBAgQIECAAAECBAgQIDC+gAoJECBAgAABAgQIECBAgACB8QVUSIAAAQIECBAgQIAAAQIECIwvMHCFGqANfHGVRoAAAQIECBAgQIAAAQLLCZhNgAABAgQIECBAgAABAgQIjC+gQgIECBAgQIAAAQIECBAgQGB8ARUSIECAAAECBAgQIECAAAEC4wuokAABAgQIECBAgAABAgS2X0ADtO2/huuuwPEJECBAgAABAgQIECBAgACB8QVUSIAAAQIECBAgQIAAAQIECIwvoEICBAgQIECAAAECBAgQIEBgfAEVEiBAgAABAgQIECBAgAABAuMLqJAAAQIECBAgQIDAMAIaoA1zKRVCgMDqBRyRAAECBAgQIECAAAECBAgQGF9AhQQIECBAgAABAgQIECBAgMD4AiokQIAAAQIECBAgQIAAAQIExhdQIQECBAgQIECAAAECBAgQIDC+gAoJECBAgACB0QQ0QBvtiqqHAAECBAisQsAxCBAgQIAAAQIECBAgQIAAgfEFVEiAAAECBAgQIECAAAECBAiML6BCAgQIECBAgAABAgQIECBAYHwBFRIgQIAAAQIECBAgQIAAAQLjC6iQAAECgwpogDbohVUWAQIECBAgQIDA4QTsRYAAAQIECBAgQIAAAQIECIwvoEICBAgQIECAAAECBAgQIEBgfAEVEiBAgAABAgQIECBAgAABAuMLqJAAAQIECBAgQIAAAQIECBAYX0CFYwtogDb29VUdAQIECBAgQIAAAQIE5gqYR4AAAQIECBAgQIAAAQIECIwvoEICBAgQIECAAAECBAgQIEBgfAEVEiBAgAABAgQIECBAgAABAuMLqJAAAQIECBAgQIAAAQIECAwhoAHawstoIwECBAgQIECAAAECBAgQIDC+gAoJECBAgAABAgQIECBAgACB8QVUSIAAAQIECBAgQIAAAQIECIwvoEICBAgQIECAAAECBAgQIEBgfAEVEiBAgAABAgQIECAwkoAGaCNdTbUQWKWAYxEgQIAAAQIECBAgQIAAAQLjC6iQAAECBAgQIECAAAECBAgQGF9AhQQIECBAgAABAgQIECBAgMD4AiokQIAAAQIECBAgQIAAAQIExhdQIQECBAgQIEBgQAEN0Aa8qEoiQIAAgaMJ2JsAAQIECBAgQIAAAQIECBAYX0CFBAgQIECAAAECBAgQIECAwPgCKiRAgAABAgQIECBAgAABAgTGF1AhAQIECBAgQIAAAQIECBAgML6ACgkQIEBgXAEN0Ma9tiojQIAAAQIECCwrYD4BAgQIECBAgAABAgQIECAwvoAKCRAgQIAAAQIECBAgQIAAgfEFVEiAAAECBAgQIECAAAECBAiML6BCAgQIECBAgAABAgQIECBAYHwBFRIYXkADtOEvsQIJECBAgAABAgQIEJgWMIMAAQIECBAgQIAAAQIECBAYX0CFBAgQIECAAAECBAgQIECAwPgCKiRAgAABAgQIECBAgAABAgTGF1AhAQIECBAgQIAAAQIECBAgMIrAwQ3QRqlQHQQIECBAgAABAgQIECBAgMDBArYQIECAAAECBAgQIECAAAEC4wuokAABAgQIECBAgAABAgQIEBhfQIUECBAgQIAAAQIECBAgQIDA+AIqJECAAAECBAgQIECAwGACGqANdkGVsxoBRyFAgAABAgQIECBAgAABAgTGF1AhAQIECBAgQIAAAQIECBAgML6ACgkQIECAAAECBAgQIECAAIHxBVRIgAABAgQIECBAgAABAgQIjC+gQgIECBAgQIAAgTEFNEAb87qqigABAocVsB8BAgQIECBAgAABAgQIECAwvoAKCRAgQIAAAQIECBAgQIAAgfEFVEiAAAECBAgQIECAAAECBAiML6BCAgQIECBAgAABAgQIECBAYHwBFRIgQIAAgaEFNEAb+vIqjgABAgQIEJgvYCYBAgQIECBAgAABAgQIECAwvoAKCRAgQIAAAQIECBAgQIAAgfEFVEiAAAECBAgQIECAAAECBAiML6BCAgQIECBAgAABAgQIECBAYHwBFRIgsAsCGqDtwlVWIwECBAgQIECAAIFFArYRIECAAAECBAgQIECAAAEC4wuokAABAgQIECBAgAABAgQIEBhfQIUECBAgQIAAAQIECBAgQIDA+AIqJECAAAECBAgQIECAAAECBMYX2KEKNUDboYutVAIECBAgQIAAAQIECBA4v4CfCBAgQIAAAQIECBAgQIAAgfEFVEiAAAECBAgQIECAAAECBAiML6BCAgQIECBAgAABAgQIECBAYHwBFRIgQIAAAQIECBAgQIDAeAIaoI13TY9akf0JECBAgAABAgQIECBAgACB8QVUSIAAAQIECBAgQIAAAQIECIwvoEICBAgQIECAAAECBAgQIEBgfAEVEiBAgAABAgQIECBAgAABAuMLqJAAAQIECBAgQIDAsAIaoA17aRVGgMDyAvYgQIAAAQIECBAgQIAAAQIExhdQIQECBAgQIECAAAECBAgQIDC+gAoJECBAgAABAgQIECBAgACB8QVUSIAAAQIECBAgQIAAAQIECIwvoEICBAgQIEBgdAEN0Ea/wuojQIAAAQJzBMwhQIAAAQIECBAgQIAAAQIExhdQIQECBAgQIECAAAECBAgQIDC+gAoJECBAgAABAgQIECBAgACB8QVUSIAAAQIECBAgQIAAAQIECIwvoEICBAjsiIAGaDtyoZVJgAABAgQIECCwv4B3CRAgQIAAAQIECBAgQIAAgfEFVEiAAAECBAgQIECAAAECBAiML6BCAgQIECBAgAABAgQIECBAYHwBFRIgQIAAAQIECBAgQIAAAQLjC6hwtwQ0QNut661aAgQIECBAgAABAgQInBIwEiBAgAABAgQIECBAgAABAuMLqJAAAQIECBAgQIAAAQIECBAYX0CFBAgQIECAAAECBAgQIECAwPgCKiRAgAABAgQIECBAgAABAkMKaIB2vsvqBwIECBAgQIAAAQIECBAgQGB8ARUSIECAAAECBAgQIECAAAEC4wuokAABAgQIECBAgAABAgQIEBhfQIUECBAgQIAAAQIECBAgQIDA+AIqJECAAAECBAgQIEBgZAEN0Ea+umojsIyAuQQIECBAgAABAgQIECBAgMD4AiokQIAAAQIECBAgQIAAAQIExhdQIQECBAgQIECAAAECBAgQIDC+gAoJECBAgAABAgQIECBAgACB8QVUSIAAAQIECBDYAQEN0HbgIiuRAAECBBYL2EqAAAECBAgQIECAAAECBAiML6BCAgQIECBAgAABAgQIECBAYHwBFRIgQIAAAQIECBAgQIAAAQLjC6iQAAECBAgQIECAAAECBAgQGF9AhQQIECCwOwIaoO3OtVYpAQIECBAgQOBMAT8TIECAAAECBAgQIECAAAEC4wuokAABAgQIECBAgAABAgQIEBhfQIUECBAgQIAAAQIECBAgQIDA+AIqJECAAAECBAgQIECAAAECBMYXUCGBnRPQAG3nLrmCCRAgQIAAAQIECBDY22NAgAABAgQIECBAgAABAgQIjC+gQgIECBAgQIAAAQIECBAgQGB8ARUSIECAAAECBAgQIECAAAEC4wuokAABAgQIECBAgAABAgQIEBhV4FMN0EatUF0ECBAgQIAAAQIECBAgQIDApwS8IkCAAAECBAgQIECAAAECBMYXUCEBAgQIECBAgAABAgQIECAwvoAKCRAgc3gkTgAAEABJREFUQIAAAQIECBAgQIAAgfEFVEiAAAECBAgQIECAAIHBBTRAG/wCK2+egFkECBAgQIAAAQIECBAgQIDA+AIqJECAAAECBAgQIECAAAECBMYXUCEBAgQIECBAgAABAgQIECAwvoAKCRAgQIAAAQIECBAgQIAAgfEFVEiAAAECBAgQILAbAhqg7cZ1ViUBAgQOEvA+AQIECBAgQIAAAQIECBAgML6ACgkQIECAAAECBAgQIECAAIHxBVRIgAABAgQIECBAgAABAgQIjC+gQgIECBAgQIAAAQIECBAgQGB8ARUSIECAAIGdEtAAbacut2IJECBAgACBTwl4RYAAAQIECBAgQIAAAQIECIwvoEICBAgQIECAAAECBAgQIEBgfAEVEiBAgAABAgQIECBAgAABAuMLqJAAAQIECBAgQIAAAQIECBAYX0CFBAjsooAGaLt41dVMgAABAgQIECCw2wKqJ0CAAAECBAgQIECAAAECBMYXUCEBAgQIECBAgAABAgQIECAwvoAKCRAgQIAAAQIECBAgQIAAgfEFVEiAAAECBAgQIECAAAECBAiML7DDFWqAtsMXX+kECBAgQIAAAQIECBDYNQH1EiBAgAABAgQIECBAgAABAuMLqJAAAQIECBAgQIAAAQIECBAYX0CFBAgQIECAAAECBAgQIECAwPgCKiRAgAABAgQIECBAgACB8QU0QBv/Gk9VaDsBAgQIECBAgAABAgQIECAwvoAKCRAgQIAAAQIECBAgQIAAgfEFVEiAAAECBAgQIECAAAECBAiML6BCAgQIECBAgAABAgQIECBAYHwBFRIgQIAAAQIECBDYGQEN0HbmUiuUAIELCniHAAECBAgQIECAAAECBAgQGF9AhQQIECBAgAABAgQIECBAgMD4AiokQIAAAQIECBAgQIAAAQIExhdQIQECBAgQIECAAAECBAgQIDC+gAoJECBAgACBXRPQAG3Xrrh6CRAgQIBABSQBAgQIECBAgAABAgQIECAwvoAKCRAgQIAAAQIECBAgQIAAgfEFVEiAAAECBAgQIECAAAECBAiML6BCAgQIECBAgAABAgQIECBAYHwBFRIgQGBHBTRA29ELr2wCBAgQIECAwK4KqJsAAQIECBAgQIAAAQIECBAYX0CFBAgQIECAAAECBAgQIECAwPgCKiRAgAABAgQIECBAgAABAgTGF1AhAQIECBAgQIAAAQIECBAgML6ACndbQAO03b7+qidAgAABAgQIECBAYHcEVEqAAAECBAgQIECAAAECBAiML6BCAgQIECBAgAABAgQIECBAYHwBFRIgQIAAAQIECBAgQIAAAQLjC6iQAAECBAgQIECAAAECBAjshMCON0DbiWusSAIECBAgQIAAAQIECBAgsOMCyidAgAABAgQIECBAgAABAgTGF1AhAQIECBAgQIAAAQIECBAgML6ACgkQIECAAAECBAgQIECAAIHxBVRIgAABAgQIECBAgMAuCWiAtktXW60EThfwmgABAgQIECBAgAABAgQIEBhfQIUECBAgQIAAAQIECBAgQIDA+AIqJECAAAECBAgQIECAAAECBMYXUCEBAgQIECBAgAABAgQIECAwvoAKCRAgQIAAAQI7KKAB2g5edCUTIEBg1wXUT4AAAQIECBAgQIAAAQIECIwvoEICBAgQIECAAAECBAgQIEBgfAEVEiBAgAABAgQIECBAgAABAuMLqJAAAQIECBAgQIAAAQIECBAYX0CFBAgQILC7Ahqg7e61VzkBAgQIECCwewIqJkCAAAECBAgQIECAAAECBMYXUCGBEQQ+niLk3h4DBvvdA/l4nC/2m+M99457wD3gHnAPuAfcA+6B8e8B19g1dg+4B1Z9D5zvPzbzw6qP73jHe8/mEgoCBAgQIECAAIEBBJRAgAABAgQIECBAgAABAgQIjC+gQgI7L6AB2s7fAgAIECBAgAABAgQI7IKAGgkQIECAAAECBAgQIECAAIHxBVRIgAABAgQIECBAgAABAgQIjC+gQgIECBAgQIAAAQIECBAgQGB8ARUSIECAAAECBAgQIECAAAEC4wt8okIN0D7h4F8CBAgQIECAAAECBAgQIDCmgKoIECBAgAABAgQIECBAgACB8QVUSIAAAQIECBAgQIAAAQIECIwvoEICBAgQIECAAAECBAgQIEBgfAEVEiBAgAABAgQIECBAYMcENEDbsQuu3E8I+JcAAQIECBAgQIAAAQIECBAYX0CFBAgQIECAAAECBAgQIECAwPgCKiRAgAABAgQIECBAgAABAgTGF1AhAQIECBAgQIAAAQIECBAgML6ACgkQIECAAAECBHZTQAO03bzuqiZAYHcFVE6AAAECBAgQIECAAAECBAiML6BCAgQIECCw7QIXSgFyb48Bg/3ugb0z/m+/Od7b8/nZ22Owt8dgb4/B3t7QBp73rq97wD3gHnAPuAfcA6u8B/bO+L9VHtux9o7999I9/0eAAAECwwgohAABAgQIECBAgAABAgQIEBhfQIUECBAgQGCnBTRA2+nLr3gCBAgQILBLAmolQIAAAQIECBAgQIAAAQIExhdQIQECBAgQIECAAAECBAgQIDC+gAoJECBAgAABAgQIECBAgACB8QVUSIAAAQIECBAgQIAAAQIECIwvoEICBAjs7WmA5i4gQIAAAQIECBAgMLqA+ggQIECAAAECBAgQIECAAIHxBVRIgAABAgQIECBAgAABAgQIjC+gQgIECBAgQIAAAQIECBAgQGB8ARUSIECAAAECBAgQIECAAAEC4wuo8DwBDdDOo/CCAAECBAgQIECAAAECBEYTUA8BAgQIECBAgAABAgQIECAwvoAKCRAgQIAAAQIECBAgQIAAgfEFVEiAAAECBAgQIECAAAECBAiML6BCAgQIECBAgAABAgQIENg9AQ3Qdu+aq5gAAQIECBAgQIAAAQIECBAYX0CFBAgQIECAAAECBAgQIECAwPgCKiRAgAABAgQIECBAgAABAgTGF1AhAQIECBAgQIAAAQIECBAgML6ACgkQIECAAAECBAjsrIAGaDt76RVOYBcF1EyAAAECBAgQIECAAAECBAiML6BCAgQIECBAgAABAgQIECBAYHwBFRIgQIAAAQIECBAgQIAAAQLjC6iQAAECBAgQIECAAAECBAgQGF9AhQQIECBAgMCuC2iAtut3gPoJECBAYDcEVEmAAAECBAgQIECAAAECBAiML6BCAgQIECBAgAABAgQIECBAYHwBFRIgQIAAAQIECBAgQIAAAQLjC6iQAAECBAgQIECAAAECBAgQGF9AhQQIECBwroAGaOcy+IcAAQIECBAgQGBUAXURIECAAAECBAgQIECAAAEC4wuokAABAgQIECBAgAABAgQIEBhfQIUECBAgQIAAAQIECBAgQIDA+AIqJECAAAECBAgQIECAAAECBMYXUCGB0wU0QDtdw2sCBAgQIECAAAECBAiMI6ASAgQIECBAgAABAgQIECBAYHwBFRIgQIAAAQIECBAgQIAAAQLjC6iQAAECBAgQIECAAAECBAgQGF9AhQQIECBAgAABAgQIECBAYCcFdqwB2k5eY0UTIECAAAECBAgQIECAAIEdE1AuAQIECBAgQIAAAQIECBAgML6ACgkQIECAAAECBAgQIECAAIHxBVRIgAABAgQIECBAgAABAgQIjC+gQgIECBAgQIAAAQIEdllAA7Rdvvpq3y0B1RIgQIAAAQIECBAgQIAAAQLjC6iQAAECBAgQIECAAAECBAgQGF9AhQQIECBAgAABAgQIECBAgMD4AiokQIAAAQIECBAgQIAAAQIExhdQIQECBAgQIECAwJ4GaG4CAgQIEBheQIEECBAgQIAAAQIECBAgQIDA+AIqJECAAAECBAgQIECAAAECBMYXUCEBAgQIECBAgAABAgQIECAwvoAKCRAgQIAAAQIECBAgQIAAgfEFVEiAAAECBE4JaIB2SsJIgAABAgQIEBhPQEUECBAgQIAAAQIECBAgQIDA+AIqJECAAAECBAgQIECAAAECBMYXUCEBAgQIECBAgAABAgQIECAwvoAKCRAgQIAAAQIECBAgQIAAgfEFVEiAwBkCGqCdAeJHAgQIECBAgAABAgRGEFADAQIECBAgQIAAAQIECBAgML6ACgkQIECAAAECBAgQIECAAIHxBVRIgAABAgQIECBAgAABAgQIjC+gQgIECBAgQIAAAQIECBAgQGB8gf0r1ABtfxfvEiBAgAABAgQIECBAgACB7RSwagIECBAgQIAAAQIECBAgQGB8ARUSIECAAAECBAgQIECAAAEC4wuokAABAgQIECBAgAABAgQIEBhfQIUECBAgQIAAAQIECBDYcQEN0Hb8BtiV8tVJgAABAgQIECBAgAABAgQIjC+gQgIECBAgQIAAAQIECBAgQGB8ARUSIECAAAECBAgQIECAAAEC4wuokAABAgQIECBAgAABAgQIEBhfQIUECBAgQIAAAQIEKqABWhUkAQIExhVQGQECBAgQIECAAAECBAgQIDC+gAoJECBAgAABAgQIECBAgACB8QVUSIAAAQIECBAgQIAAAQIECIwvoEICBAgQIECAAAECBAgQIEBgfAEVEiBAgAABAqcJaIB2GoaXBAgQIECAwEgCaiFAgAABAgQIECBAgAABAgTGF1AhAQIECBAgQIAAAQIECBAgML6ACgkQIECAAAECBAgQIECAAIHxBVRIgAABAgQIECBAgAABAgQIjC+gQgIECFxQQAO0C5p4hwABAgQIECBAgMB2C1g9AQIECBAgQIAAAQIECBAgML6ACgkQIECAAAECBAgQIECAAIHxBVRIgAABAgQIECBAgAABAgQIjC+gQgIECBAgQIAAAQIECBAgQGB8ARUeKKAB2oE0NhAgQIAAAQIECBAgQIDAtglYLwECBAgQIECAAAECBAgQIDC+gAoJECBAgAABAgQIECBAgACB8QVUSIAAAQIECBAgQIAAAQIECIwvoEICBAgQIECAAAECBAgQIKAB2vj3gAoJECBAgAABAgQIECBAgACB8QVUSIAAAQIECBAgQIAAAQIECIwvoEICBAgQIECAAAECBAgQIEBgfAEVEiBAgAABAgQIECBAgAABAuMLqJAAAQIECBAgQIAAgU8KaID2SQgDAQIjCqiJAAECBAgQIECAAAECBAgQGF9AhQQIECBAgAABAgQIECBAgMD4AiokQIAAAQIECBAgQIAAAQIExhdQIQECBAgQIECAAAECBAgQIDC+gAoJECBAgAABAucX0ADt/B5+IkCAAAECYwioggABAgQIECBAgAABAgQIEBhfQIUECBAgQIAAAQIECBAgQIDA+AIqJECAAAECBAgQIECAAAECBMYXUCEBAgQIECBAgAABAgQIECAwvoAKCRAgQGBfAQ3Q9mXxJgECBAgQIECAwLYKWDcBAgQIECBAgAABAgQIECAwvoAKCRAgQMA0bssAABAASURBVIAAAQIECBAgQIAAgfEFVEiAAAECBAgQIECAAAECBAiML6BCAgQIECBAgAABAgQIECBAYHwBFRJYJKAB2iId2wgQIECAAAECBAgQILA9AlZKgAABAgQIECBAgAABAgQIjC+gQgIECBAgQIAAAQIECBAgQGB8ARUSIECAAAECBAgQIECAAAEC4wuokAABAgQIECBAgAABAgQIEIjA4A3QUqEgQIAAAQIECBAgQIAAAQIEBhdQHgECBAgQIECAAAECBAgQIDC+gAoJECBAgAABAgQIECBAgACB8QVUSIAAAQIECBAgQIAAAQIECIwvoEICBAgQIECAAAECBAh8SkADtE9ZeEVgLAHVECBAgAABAgQIECBAgAABAuMLqJAAAQIECBAgQIAAAQIECBAYX0CFBAgQIECAAAECBAgQIECAwPgCKiRAgAABAgQIECBAgAABAgTGF1AhAQIECBAgQIDABQQ0QLsAiTcIECBAYNsFrJ8AAQIECBAgQIAAAQIECBAYX0CFBAgQIECAAAECBAgQIECAwPgCKiRAgAABAgQIECBAgAABAgTGF1AhAQIECBAgQIAAAQIECBAgML6ACgkQIECAwEECGqAdJON9AgQIECBAgMD2CVgxAQIECBAgQIAAAQIECBAgML6ACgkQIECAAAECBAgQIECAAIHxBVRIgAABAgQIECBAgAABAgQIjC+gQgIECBAgQIAAAQIECBAgQGB8ARUSIDAhoAHaBJDNBAgQIECAAAECBAhsg4A1EiBAgAABAgQIECBAgAABAuMLqJAAAQIECBAgQIAAAQIECBAYX0CFBAgQIECAAAECBAgQIECAwPgCKiRAgAABAgQIECBAgAABAgTGF5hXoQZo85zMIkCAAAECBAgQIECAAAECmylgVQQIECBAgAABAgQIECBAgMD4AiokQIAAAQIECBAgQIAAAQIExhdQIQECBAgQIECAAAECBAgQIDC+gAoJECBAgAABAgQIECBA4HwCGqCdj8MPowiogwABAgQIECBAgAABAgQIEBhfQIUECBAgQIAAAQIECBAgQIDA+AIqJECAAAECBAgQIECAAAECBMYXUCEBAgQIECBAgAABAgQIECAwvoAKCRAgQIAAAQIECOwnoAHafireI0CAwPYKWDkBAgQIECBAgAABAgQIECAwvoAKCRAgQIAAAQIECBAgQIAAgfEFVEiAAAECBAgQIECAAAECBAiML6BCAgQIECBAgAABAgQIECBAYHwBFRIgQIAAAQILBDRAW4BjEwECBAgQILBNAtZKgAABAgQIECBAgAABAgQIjC+gQgIECBAgQIAAAQIECBAgQGB8ARUSIECAAAECBAgQIECAAAEC4wuokAABAgQIECBAgAABAgQIEBhfQIUECBCYFtAAbdrIDAIECBAgQIAAAQKbLWB1BAgQIECAAAECBAgQIECAwPgCKiRAgAABAgQIECBAgAABAgTGF1AhAQIECBAgQIAAAQIECBAgML6ACgkQIECAAAECBAgQIECAAIHxBVQ4W0ADtNlUJhIgQIAAAQIECBAgQIDApglYDwECBAgQIECAAAECBAgQIDC+gAoJECBAgAABAgQIECBAgACB8QVUSIAAAQIECBAgQIAAAQIECIwvoEICBAgQIECAAAECBAgQIHCmgAZoZ4ps/88qIECAAAECBAgQIECAAAECBMYXUCEBAgQIECBAgAABAgQIECAwvoAKCRAgQIAAAQIECBAgQIAAgfEFVEiAAAECBAgQIECAAAECBAiML6BCAgQIECBAgAABAgQOENAA7QAYbxMgsI0C1kyAAAECBAgQIECAAAECBAiML6BCAgQIECBAgAABAgQIECBAYHwBFRIgQIAAAQIECBAgQIAAAQLjC6iQAAECBAgQIECAAAECBAgQGF9AhQQIECBAgACBxQIaoC32sZUAAQIECGyHgFUSIECAAAECBAgQIECAAAEC4wuokAABAgQIECBAgAABAgQIEBhfQIUECBAgQIAAAQIECBAgQIDA+AIqJECAAAECBAgQIECAAAECBMYXUCEBAgQIzBLQAG0Wk0kECBAgQIAAAQKbKmBdBAgQIECAAAECBAgQIECAwPgCKiRAgAABAgQIECBAgAABAgTGF1AhAQIECBAgQIAAAQIECBAgML6ACgkQIECAAAECBAgQIECAAIHxBVRIYBkBDdCW0TKXAAECBAgQIECAAAECmyNgJQQIECBAgAABAgQIECBAgMD4AiokQIAAAQIECBAgQIAAAQIExhdQIQECBAgQIECAAAECBAgQIDC+gAoJECBAgAABAgQIECBAgACBfQQGa4C2T4XeIkCAAAECBAgQIECAAAECBAYTUA4BAgQIECBAgAABAgQIECAwvoAKCRAgQIAAAQIECBAgQIAAgfEFVEiAAAECBAgQIECAAAECBAiML6BCAgQIECBAgAABAgQIHCygAdrBNrYQ2C4BqyVAgAABAgQIECBAgAABAgTGF1AhAQIECBAgQIAAAQIECBAgML6ACgkQIECAAAECBAgQIECAAIHxBVRIgAABAgQIECBAgAABAgQIjC+gQgIECBAgQIAAgUkBDdAmiUwgQIAAgU0XsD4CBAgQIECAAAECBAgQIEBgfAEVEiBAgAABAgQIECBAgAABAuMLqJAAAQIECBAgQIAAAQIECBAYX0CFBAgQIECAAAECBAgQIECAwPgCKiRAgAABAnMFNECbK2UeAQIECBAgQGDzBKyIAAECBAgQIECAAAECBAgQGF9AhQQIECBAgAABAgQIECBAgMD4AiokQIAAAQIECBAgQIAAAQIExhdQIQECBAgQIECAAAECBAgQIDC+gAoJEFhSQAO0JcFMJ0CAAAECBAgQIEBgEwSsgQABAgQIECBAgAABAgQIEBhfQIUECBAgQIAAAQIECBAgQIDA+AIqJECAAAECBAgQIECAAAECBMYXUCEBAgQIECBAgAABAgQIECAwvsDhKtQA7XBu9iJAgAABAgQIECBAgAABAicj4KwECBAgQIAAAQIECBAgQIDA+AIqJECAAAECBAgQIECAAAECBMYXUCEBAgQIECBAgAABAgQIECAwvoAKCRAgQIAAAQIECBAgQGChgAZoC3ls3BYB6yRAgAABAgQIECBAgAABAgTGF1AhAQIECBAgQIAAAQIECBAgML6ACgkQIECAAAECBAgQIECAAIHxBVRIgAABAgQIECBAgAABAgQIjC+gQgIECBAgQIAAAQJzBDRAm6NkDgECBDZXwMoIECBAgAABAgQIECBAgACB8QVUSIAAAQIECBAgQIAAAQIECIwvoEICBAgQIECAAAECBAgQIEBgfAEVEiBAgAABAgQIECBAgAABAuMLqJAAAQIECBBYQkADtCWwTCVAgAABAgQ2ScBaCBAgQIAAAQIECBAgQIAAgfEFVEiAAAECBAgQIECAAAECBAiML6BCAgQIECBAgAABAgQIECBAYHwBFRIgQIAAAQIECBAgQIAAAQLjC6iQAAECywtogLa8mT0IECBAgAABAgQInKyAsxMgQIAAAQIECBAgQIAAAQLjC6iQAAECBAgQIECAAAECBAgQGF9AhQQIECBAgAABAgQIECBAgMD4AiokQIAAAQIECBAgQIAAAQIExhdQ4aEFNEA7NJ0dCRAgQIAAAQIECBAgQOC4BZyPAAECBAgQIECAAAECBAgQGF9AhQQIECBAgAABAgQIECBAgMD4AiokQIAAAQIECBAgQIAAAQIExhdQIQECBAgQIECAAAECBAgQmBLQAG1KaPO3WyEBAgQIECBAgAABAgQIECAwvoAKCRAgQIAAAQIECBAgQIAAgfEFVEiAAAECBAgQIECAAAECBAiML6BCAgQIECBAgAABAgQIECBAYHwBFRIgQIAAAQIECBAgMFNAA7SZUKYRILCJAtZEgAABAgQIECBAgAABAgQIjC+gQgIECBAgQIAAAQIECBAgQGB8ARUSIECAAAECBAgQIECAAAEC4wuokAABAgQIECBAgAABAgQIEBhfQIUECBAgQIAAgeUENEBbzstsAgQIECCwGQJWQYAAAQIECBAgQIAAAQIECIwvoEICBAgQIECAAAECBAgQIEBgfAEVEiBAgAABAgQIECBAgAABAuMLqJAAAQIECBAgQIAAAQIECBAYX0CFBAgQIHAoAQ3QDsVmJwIECBAgQIAAgZMScF4CBAgQIECAAAECBAgQIEBgfAEVEiBAgAABAgQIECBAgAABAuMLqJAAAQIECBAgQIAAAQIECBAYX0CFBAgQIECAAAECBAgQIECAwPgCKiRwFAEN0I6iZ18CBAgQIECAAAECBAgcn4AzESBAgAABAgQIECBAgAABAuMLqJAAAQIECBAgQIAAAQIECBAYX0CFBAgQIECAAAECBAgQIECAwPgCKiRAgAABAgQIECBAgAABAgRmCGx5A7QZFZpCgAABAgQIECBAgAABAgQIbLmA5RMgQIAAAQIECBAgQIAAAQLjC6iQAAECBAgQIECAAAECBAgQGF9AhQQIECBAgAABAgQIECBAgMD4AiokQIAAAQIECBAgQIDAfAEN0OZbmUlgswSshgABAgQIECBAgAABAgQIEBhfQIUECBAgQIAAAQIECBAgQIDA+AIqJECAAAECBAgQIECAAAECBMYXUCEBAgQIECBAgAABAgQIECAwvoAKCRAgQIAAAQIElhbQAG1pMjsQIECAwEkLOD8BAgQIECBAgAABAgQIECAwvoAKCRAgQIAAAQIECBAgQIAAgfEFVEiAAAECBAgQIECAAAECBAiML6BCAgQIECBAgAABAgQIECBAYHwBFRIgQIAAgcMKaIB2WDn7ESBAgAABAgSOX8AZCRAgQIAAAQIECBAgQIAAgfEFVEiAAAECBAgQIECAAAECBAiML6BCAgQIECBAgAABAgQIECBAYHwBFRIgQIAAAQIECBAgQIAAAQLjC6iQAIEjCmiAdkRAuxMgQIAAAQIECBAgcBwCzkGAAAECBAgQIECAAAECBAiML6BCAgQIECBAgAABAgQIECBAYHwBFRIgQIAAAQIECBAgQIAAAQLjC6iQAAECBAgQIECAAAECBAgQGF9gNRVqgLYaR0chQIAAAQIECBAgQIAAAQLrEXBUAgQIECBAgAABAgQIECBAYHwBFRIgQIAAAQIECBAgQIAAAQLjC6iQAAECBAgQIECAAAECBAgQGF9AhQQIECBAgAABAgQIECCwlIAGaEtxmbwpAtZBgAABAgQIECBAgAABAgQIjC+gQgIECBAgQIAAAQIECBAgQGB8ARUSIECAAAECBAgQIECAAAEC4wuokAABAgQIECBAgAABAgQIEBhfQIUECBAgQIAAAQIEDiOgAdph1OxDgACBkxNwZgIECBAgQIAAAQIECBAgQGB8ARUSIECAAAECBAgQIECAAAEC4wuokAABAgQIECBAgAABAgQIEBh49ZdcAAAQAElEQVRfQIUECBAgQIAAAQIECBAgQIDA+AIqJECAAAECBI4goAHaEfDsSoAAAQIECByngHMRIECAAAECBAgQIECAAAEC4wuokAABAgQIECBAgAABAgQIEBhfQIUECBAgQIAAAQIECBAgQIDA+AIqJECAAAECBAgQIECAAAECBMYXUCEBAgSOLqAB2tENHYEAAQIECBAgQIDAegUcnQABAgQIECBAgAABAgQIEBhfQIUECBAgQIAAAQIECBAgQIDA+AIqJECAAAECBAgQIECAAAECBMYXUCEBAgQIECBAgAABAgQIECAwvoAKVyagAdrKKB2IAAECBAgQIECAAAECBFYt4HgECBAgQIAAAQIECBAgQIDA+AIqJECAAAECBAgQIECAAAECBMYXUCEBAgQIECBAgAABAgQIECAwvoAKCRAgQIAAAQIECBAgQIDAsgIaoC0rdvLzrYAAAQIECBAgQIAAAQIECBAYX0CFBAgQIECAAAECBAgQIECAwPgCKiRAgAABAgQIECBAgAABAgTGF1AhAQIECBAgQIAAAQIECBAgML6ACgkQIECAAAECBAgQOKSABmiHhLMbAQInIeCcBAgQIECAAAECBAgQIECAwPgCKiRAgAABAgQIECBAgAABAgTGF1AhAQIECBAgQIAAAQIECBAgML6ACgkQIECAAAECBAgQIECAAIHxBVRIgAABAgQIEDiagAZoR/OzNwECBAgQOB4BZyFAgAABAgQIECBAgAABAgTGF1AhAQIECBAgQIAAAQIECBAgML6ACgkQIECAAAECBAgQIECAAIHxBVRIgAABAgQIECBAgAABAgQIjC+gQgIECBBYiYAGaCthdBACBAgQIECAAIF1CTguAQIECBAgQIAAAQIECBAgML6ACgkQIECAAAECBAgQIECAAIHxBVRIgAABAgQIECBAgAABAgQIjC+gQgIECBAgQIAAAQIECBAgQGB8ARUSWKWABmir1HQsAgQIECBAgAABAgQIrE7AkQgQIECAAAECBAgQIECAAIHxBVS43QIXy/JvmfyJ5DOTr0t+NPnxM/IN+bnbH5Lx1slLJQUBAgQIECBAgAABAgQI7I6ASgkQIECAAAECBAgQIECAAIHxBVRIgAABAgQIECBAgAABAgQIHEJgyxqgHaJCuxAgQIAAAQIECBAgQIAAAQJbJmC5BAgQIECAAAECBAgQWFqgDaX+Onud2Xhqv5//PPMunlxX/IcceL/znvneGzPvGsll40LZ4ZeSZx5vv58fnXkXSa4zHpiD73fuVb7XBmKvyXmemvzFZI2vmfHCyeOO3jt3y0n/PvmB5NOT/z158+SVkvv9b/Cfm/e7/QcyPiX5nuSzk3dIflpyR0PZBAgQWFrgxtnjfcmp75g+XzNNECBAgAABAgQIECBw8gJWQIAAAQIECBAgQIAAAQIECIwvoEICBAgQIECAAAECBAgcXmC/P74+/NHsSYDA+gQcmQABAgQIECBAgAABAgQIEBhfQIUECBAgQIAAAQKHFXhvdnxsck58ZSZdP7mOaHOyr5t54DZsa1OvmdPPm3b1vLpzck7cMpOumtz2aAOxq6SIWyW/O9nGbi/P2AZkv53xOsl1RxuftYHZ23KiP0x+afIocdPs/CfJtya/JakRWhAEgZ0RUCgBAgQIECBAgAABAgQIECAwvoAKCRAgQIAAAQIECBAgQIAAgfEFVEiAAAECBAgQIHBkAQ3QjkzoAAQIECCwbgHHJ0CAAAECBAgQIECAAAECBMYXUCEBAgQIEFiBQBuKvXPGcS6RObdOriOumIOelZwTT8ikjySXjdtlhysl58QVMukbkqNGm4bdK8Wdk/zF5CWTq442tfuaHPSFyYck2wgtw8riM3KkRyb/LnntpCBAgAABAkMLKI4AAQIECBAgQIAAAQIECBAYX0CFBAgQIECAAAECBAgQIECAwPgCKiRAgAABAqsS0ABtVZKOQ4AAAQIECBBYvYAjEiBAgAABAgQIECBAgAABAuMLqJAAgdUJvDyHOjs5J74+ky6VXHXcOAe8WnIqXp0Jz0guG13z3Zbc6R6Zf+nk6PHdKbBN8K6ccVXRBms/moM9LXnN5Drjpjn4Pye/MdmmaxkEAQIECBAgQIDAQAJKIUCAAAECBAgQIECAAAECBMYXUCEBAgQIECBAgAABAgQIECAwvoAKCRBYsYAGaCsGdTgCBAgQIECAAAECBFYh4BgECBAgQIAAAQIECBAgQIDA+AIrr/CDOeKjknOizaauM2fiEnPatOouM+c/KfPekFw2bpgdbpFcJm6Wycvuk122Mm6SVT8iuYqGbz1G76efyvGOK9pw7TE52f2SvZ8yCAIECBAgQIAAAQIECGy7gPUTIECAAAECBAgQIECAAAEC4wuokAABAgQIECBAgAABAgQIEBhfYD0VaoC2HldHJUCAAAECBAgQIECAAAEChxOwFwECBAgQIECAAAECBAgcReDs7Pz65FRcIhNunVxlXDEHOys5FR/PhDZA65iXs6MNsb4lsy+aXCa63z2zw0WSuxC3SpE/l2wzsQyHijY/ayOyux1q7zk7HTyn/xv+Q7P5rklBgAABAgQIECBAgAABAgQIbLOAtRMgQIAAAQIECBAgQIAAAQLjC6iQAAECBAgQIECAAAECBI4k0D+ePtIB7EzgOAScgwABAgQIECBAgAABAgQIEBhfQIUECBAgQIAAAQIEViDw2hzjGck5cZdMaqOrDCuJG+coV0tOxUsy4bnJZePq2eHOycPEbbPTdZO7EvdOobdMHibaOK0N1Gp2mP1XsU//d/zfzIG+OCkIDCegIAIECBAgQIAAAQIECBAgQGB8ARUSIECAAAECBAgQIECAAAEC4wuokAABAgQIECBAgMAqBPqH06s4jmMQIECAwHoEHJUAAQIECBAgQIAAAQIECBAYX0CFBAgQIECAwOoEPpJDPTo5J9pc6vpzJs6Yc6HMaUO1DJPx+Mx4a3LZuHl2uFLyMHGZ7HTYhmDZdeui/zv492fVF08uE72OD8gO90kuE6/I5Acmr53sOXucZl/3vfvl/c7JMDt6zX4ys3uMDIIAAQIEBhBQAgECBAgQIECAAAECBAgQIDC+gAoJECBAgAABAgQIECBAgACB8QVUSIAAAQIECKxQoH/4vcLDORQBAgQIECBAYFUCjkOAAAECBAgQIECAAAECBAiML6BCAgQIrEXgWTnqOcmpuGgmfF1yFXHFHOSs5FR8KBOelFw22gTrXsvudMb8e+TnSydPKu6YE7cp2DLZ/z37stnvhsmHJT+cnBu3ysQbJ5eJm2byDyfnRpua9TzXyg4PSb4s+cHkqejrvvcreaNzOrf75MdZcfvMulNSECBAgAABAgS2XMDyCRAgQIAAAQIECBAgQIAAgfEFVEiAAAECBAgQIECAAAECBAiML6BCAgQIrF6gfzC++qM6IgECBAgQIECAAAEChxewJwECBAgQIECAAAECBAgQIDC+gArXKfCWHPxpyTlx20xaRVOwNtq6Wo41Fc/PhBcnl40bZYc5DdYy7cC4WbbcIrlN8fEs9m3Jf05+T/IayWck58RFMunrk3OjTeb+WyZfJjknHplJX5T8q2TXmWFhdE7n9jr88cKZ59/4vflxFfdoDiMIECBAgAABAgQIEDh2ASckQIAAAQIECBAgQIAAAQIExhdQIQECBAgQIECAAAECBAgQIDC+gArXJqAB2tpoHZgAAQIECBAgQIAAAQIElhUwnwABAgQIECBAgAABAgQIrECgjaYen+N0zLAwvjhbr588SlwoO98lOSf+PJPelVw2bp8dLpo8SnSd98wB2hgsw8nFEc78uuz7bclXJufEzTPpksk50WZpt5szMXN+I/mfku9LLhtvzw7dd26TvjZM27bGdSlRECBAgAABAgQIECBAgMCuC6ifAAECBAgQIECAAAECBAgQGF9AhQQIECBAgAABAgQIECBA4KgCGqAdVXD9+zsDAQIECBAgQIAAAQIECBAgML6ACgkQIECAAAECBAgQWK3A83K4ZoaF0aZibS62cNLExitm+1nJqXh/JjwxuWxcPjvcNbmKuG0Oct3kNsersvhfSM6Ja2XSZySn4uKZ8B3JNonLsDDauOwHMuPDycNGm+B9Z3Z+Y3Iquqbeox2n5tq++QJWSIAAAQIECBAgQIAAAQIECIwvoEICBAgQIECAAAECBAgQIEBgfAEVEiBAgAABAgQIECCwIgEN0FYE6TAECKxDwDEJECBAgAABAgQIECBAgACB8QVUSIAAAQIECBBYi8A7ctS/TM6Jr82kz0weNm6cHa+WnIpnZMKLk8tGm6tNNS37SA76m8mpuEwm3C257VHL98wo4rKZ0wZ1GRbGjbK1zhkWRpvYPTAz2sAsw5Hi5dn7ock5catMulxyU+OSWdg3Jv88+fbkx0/LV+f1I5L9nH1axnVFG8RdPQe/b/L3k69Ivjd5+lpOvX5L3u/2zuv87tf98/ZK48I52jWTPcfjM74mud+aPpr3X5d8avInkrdMXiy5rtjUda2r3k06bj8DN8mCep2fmbH34qn78tT4hrzfe+EHM14v2euV4USin4svzJkfkzz93n19fu7n+ssyLrG+zP5EfHaGeydb55kGfYb0WdJnSp8tmSYIECBAgAABAgQIECBAgACB7RGwUgIECBAgQIAAAQIECBAgQGB8ARUSIECAAAECBFYroAHaaj0djQABAgQIrEbAUQgQIECAAAECBAgQIECAAIHxBVRIgAABAusWeFJO8KHkVLT51Q2mJh2wvc1h7nLAtjPf7no+cOabEz+3CdK3Tszp5ufln19IttlUhoVx22y9dHKbow1z2uRuVTV8Uw500eRU/HYm/ENyVfGHOdCbkmfGh/PGs5I/mWxjtltkfHNynXGHHPxUA6aDxs7JtPPiM/LqF5PvTv5B8uuSZzYTvGreu2fyL5JtHPcDGS+eXFW0QdL9c7D6/GvGX03+++Q1kt2W4QLxOXmn2zuv87tf9//uvL+KtdWlzavemOO10V3Pcae8vkpyvzX17zaulG1tdPffMz492WfFn2Vs86k+Z/LyyHFS6/ofWflB99Sp99tYMNNmR69ffU/tv9/Yz9FXzD7iJya2Wd1+xzr9vSdnap/NGWZHr/3PZ3Y/A8/J2Ot884y9FzOcLz43P/VeeHDGNs18a8YfS/b6ZTh09Lj9jji9ljNf/85pR+9noWv+x7x39+Tp924bS/Zz/Xd5/6XJr0nOuU+vnHl9VrSmNu1snWca9BnSZ0nn9dnSZ8xRa89pBYETFnB6AgQIECBAgAABAgQIECBAYHwBFRIgQIAAAQIECBAgQIAAAQLjC6iQAAECBNYi0D+kXcuBHZQAAQIECBAgQIDAYQTsQ4AAAQIECBAgQIAAAQIECIwvoEICxyTQxjHPn3Gui2TO1ycPE20C0wZVU/u+PROellw2Pj87fFlyKh6XCS9JHuNi4QAAEABJREFUtslahoVxs2xtQ60MIgKXTbYJT4aF0WZ6v5cZbRiUYSXxhhzl7OQLk21g9w0ZL5/89OSXJn88+dfJdyY3Lb46C/rnZJuGzf27gzZUekj2ab03zXiUaLOl2+QAr0r+7+SZTZTy1lLR/dto6Shr65raKOq1OXObV/WYeXnoaLPCNp/6/Rzhs5KHjZNe11Oz8I8kF8VXZeMyTcW+IPOvkFwUfbYv09yy83tPLTpmt7Ux3Qf7Yka2cdfDMu81ye9L9jOQYam4TGb/VLJNw9pY7zDHyO5Lxadl9kOTD0hOxTUzYapR54Uz53uSr0x+Y3Ju9NnSZ8wrskObrGUQBAgQILBtAtZLgAABAgQIECBAgAABAgQIjC+gQgIECBAgQIAAAQIECBAgQGB8ARUSWKdA/1hwncd3bAIECBAgQIAAAQIECBCYJ2AWAQIECBAgQIAAAQIECBAgsFqBd+VwbQyWYTLunBlthJVhqbhhZl81ORVPz4SX7e3tZVgq7pbZbX6T4cBoc6wnZ2sbcz3+k2OGA6PNkO6ZrW32k2Hn47oRuHZyKv4pE85JrjLaROnf5YBfmGxzpDZWekte91pm2Mjo/fNfsrK/Sl4leZhow6S/y45thNTj5eVS0X3ulz3+PHmYz212OzBOre2uB87Yf0MbPP1QNj0m2aZXGVYWdfqbHO1qyWVjE9b1oiz6BclF8SXZ2IaSGWbFzWfN2ttrQ7O5z7o2H7zJxHHfn+1/n5wTbdjVxl39vMyZPzWnTcnaWK/NNK8+NfkI2/v5auOz+yxxjH7XHvTcasO2X86x2lCtNeTl0tHP+VOyVy27vrwUBAgQIECAAIGNF7BAAgQIECBAgAABAgQIECBAYHwBFRIgQIAAAQIECBAgQIAAAQIrENjwBmgrqNAhCBAgQIAAAQIECBAgQIAAgQ0XsDwCBAgQIECAAAECBAisTaCNwdogbOoE18uEGyWXiTZhuX126JhhYTw2Wz+SXCbajOfuM3Y4O3Nenmw8J/88OzkVt82ENv7KsJVx5az6c5JT8dZMeENyUdwgG+c0SGrTo3dk7q5HG4O1kdEh/tbgfHRthNRmYT3e+TbM+KH7rGINB52qa3t4Nt4sOSf6DPj+THxQcl3R+7RruvQSJ9iUdfVz08/PoqVfIRu/IDknLpVJX56cE322TzWRPHWczp1qaNln7EtP7XDAWPc26mrDrjbuOmDaod++RfZsQ7xlv7Oy26zo5+tnZ838xKRXZ3hecr/oZ6mf1fvut3HJ9/rM6bHaLLLGS+5uOgECBAgQIECAAAECxyfgTAQIECBAgAABAgQIECBAgMD4AiokQIAAAQIECBAgQIDA6gT6B4KrO5ojESCwOgFHIkCAAAECBAgQIECAAAECBMYXUCEBAgQIECBAgMC6BV6REzwrORVtpnLHqUlnbL9cfr5Vcipenwlz1pBp54svzk/XSU7FozLhg8nGu/LP45JT0YZAd5uatMHbb5e1XTw5FS/LhHcnF8VNF208bdthruFpuw/xsk2nfjOVrOrvDHqcHm9uo7Gceu/z88/Dkt03w9qin5GH5OhttpVhYXxFtv5Uct3R583P5SRtKpVhMjZpXX+a1X48uShuvWjjaduuktc3TM6Ja2fS3GaPZ2VuvwsyHBh/li3vTR4U3f9+2dhGXee/R/PmCqMGT8/xlvnsZPpkXCMzfjq5zNq7jv0aTdbiATnWfZKriq7rm3KwOc//TBMECBAgQIAAAQIECBAgQOCYBZyOAAECBAgQIECAAAECBAgQGF9AhQQIECBAgAABAisX6B8HrvygDkiAAAECBI4iYF8CBAgQIECAAAECBAgQIEBgfAEVEiBAgACBYxL4QM4zpyFYpu21udBl+2Jmzm1Q9pQc71XJZeIimXzPZBvIZDgw2lzt7DO2Pjk/vzM5FXfPhMsnty3a8Of+MxfdpmXvWzC3za3aUGvBlHM3fST/vjq56/HAALQxWIaVRY/3WzlaGwpmWBj9XPxQZnxu8jiiDd9uNHGiNmL60cy5aPI44t45yS2TU7Fp63phFvya5KK4RTZ+ZnIq/n/27gRelrOqF/bmByIQ5sQAQUggDAFEmRIICBISEJlBBlE0KCCIAiKTsxcRvCBeLiLKqFGReR5UJuESCRASQOZIgARIGMOYAB9h+P4rZB/26dPdVb139+7qtx9/a523u+qtqnc9Vd37eHLO4lqZcNlkn6hn5jo9JtZ3Qd3vaVO/k51vS06LauK26OZnm9evz87z8ubg5Lyimub1bRi3ec36GTuuuV2dazcaA26uwzhgAUsjQIAAAQIECBAgQIAAAQIE2hdQIQECBAgQIECAAAECBAgQINC+gAoJECBAgMCiBDRAW5Ss8xIgQIAAAQIEZhdwBAECBAgQIECAAAECBAgQINC+gAoJENh9gWpA9rkel62mOjfqMa+mVGOyO+RFjRkmRjWFeVH21pihd1QDmtv2mF21jTZX+2iOe3OyK66ZCdXELcPKxOFZ6UuT1fgnw9SoZkWvnTpjY2O/7L9Ssiu+nglnJcW+AvW83Tubq3lgfR6q4VQ1lXtKtp2b7BPVoOohmVjHZ5gYP5M9da0MU6Pu1+9kRt3bWk+dt/IS2Xbd5NOSfdZWx1bDvUyfGNUg7aiJe3+04615ec/kTyarWVqtp7JeVwOrB2V7V4OwTNmov+Px0LyoBmcZJsbQ1nVmVvqW5LS4dnZeNdkVfRrAbT3HrfOm7mWGiVHfh/X9MnFCdrw/Wc97hrFR9/ZvsqfuUYbOeF9m1DOx+dmp46op5a9n+8eTfeLqmfS3ya7nIVMWEtUY8uQxZ66GctX8rJ7vMbv32VSf2WqweMXsKYf6bJRLfd77WuRQQYAAgcEJWBABAgQIECBAgAABAgQIECDQvoAKCRAgQIAAAQIECBAgQIAAgfYFVEiAwIIF6i8OLvgSTk+AAAECBAgQIECAAIEuAfsJECBAgAABAgQIECBAgACB9gWWVmE1FarmQ10LqIYrfZqa1XkOzC9HJ7vilEx4b3LWuH0O6GryVU3VxjVX+26OrSZhGaZG1XtsZnQ1BsqUpUTVf4Vc+aeS90tWs7cTM1ZTqwyd8YbMqAZDGSZGNUC72MS9P9pxdl5+NSn2FviTvP3p5AuTmw3ivpfX1bDo9zJeI3lSsk9U06dDOibeLfu77tfxmVPNrJ6e8TPJWk+G86Lu4wfzqhqI/WzGPve0mq5l6sSo74xpTZ7qc3r/HH2r5EuSZyS3Nl+r1/Ud9cxsrwZgz8vYFXWumjtt3tDWVQ6vn7bg7Kt729WE8jKZd2RylqjmlvV9Mu2Yum5df9qc+k75yoQJ9X36wOyr5pUZpkbd8/pOq2vWM7H52SmjL+TI45L1DP9uxu8nu6LudX2Xd81bxP5qMlnN7UbPXZ+vW4xunPD+5dl+leSTknWucsjLjXKp75ZqWvjntUESIECAAAECqyRgrQQIECBAgAABAgQIECBAgED7AiokQIAAAQIECBAgQIAAAQIE2hfYnQo1QNsdZ1chQIAAAQIECBAgQIAAAQLjBWwlQIAAAQIECBAgQIAAgUULVEOwV/W8SDU1q+ZmXdOvnwnVoCbD1KimXZ+fOmPfnZfKprsmu+IjmTCpuVQ1gTo9+7vitpnQp2FPpu04Xp0zVGObvlmNhqoZzgdy3HOSxyT7xncysZrpfCvjtKhmSpecNuH8ffUM9WlEdP70MUN7mx6Tkh6frGZOGcbGadl69+THkl1xxUyoxn8Zxkbdq9uM3fOjjV/Ky99Kfi7ZFe/OhH9NdkWtqxrljZtXzQO7vgdOzoHV4Kme+7ycGudk7+8k6/ObYWJUo65pn4ehrqsaGHbdmzul6oskJ8Xls+OqyVmiGvFN+54rr1t3nLDu31umzKmGdA+asn9zVzXdu13e/ENya3O+vN0rat/fZMsvJ/t89zwi8/o2h8zU3lH3q5oTVgO5avJ20RxZjc3qZ1utqxqglU0274nyrIZsNX/Pxgkv3pztv5H8cnJS1Pd4NUD7w0kTbCdAgAABAgQIECAwKAGLIUCAAAECBAgQIECAAAECBNoXUCEBAgQIECBAgAABAgQIzFVAA7S5cjrZvASchwABAgQIECBAgAABAgQIEGhfQIUECBAgQIAAAQIEdlGgGgr1aQhWzYyqudm0pVVTlztkQo0ZJkY1zXrxxL2TdxyZXUcku+IlmVANnzLsE9U4rBrT7LNjZEM1takGVSObV/7tn6SC/0rOKz6dE1VzqgwiAvXsPSXjaOOjbNon6nP3q9n6zWRX3CcTqgFghn2iGuLdNFurAdaNM947+VfJ+ox9ImPdn2dk/HCyT9TaX99jYjVzmvRZr0ZdB/Q4xyxTvpbJT05WE7967qpB1N/n/f2T1RzskIx1zWrwl5djY3DrOn+Vn8r49uS0uEF2HpScFLX/spN2Tthe9/A6E/bV5svllxslp0U1nHzflAn3yL66LxmmxkOy903JPlHPaD3ff9xj8tUy587Jeca7crL6eXhcxnouM2x8O7/Uz9NqRnjw+a8z7BVXzrtbJruiPrf1XG+ee9r8agj3d5lQ184gCBAgQIAAAQIECBAgQGCIAtZEgAABAgQIECBAgAABAgQItC+gQgIECBAgQIAAAQKLENAAbRGqzkmAAIHtCziSAAECBAgQIECAAAECBAgQaF9AhQQIECBAgMDuC/RtCFaNjrqamx2Y5R+d7IqTM+EDyVmiGvUcmwNqHRkmRjVHmta8qRrnvDBHVxO2DFPjXtlbDYAyNBHPThV9m3NlqphRoJ698j13huPqs/CCHvOvmznVyCnD2Khrfj57TkzW8/3ojPX8Hprx4slqfFfPfl72ivpe6GrMdpWc6RLJ7UY11npQDr5gsm+8OhN/PFmNpI7J+ODkc5OvSVZDubMyzlJnpu8Ty1hXfR+9cZ+V7L2hGtz91N6b9ryr78Xy2LNhhhe3yNw6PsM+ca1sKesME+Mt2VPuGfaJ+v6s53CfHSMbqinly0a2db2t+/ysTHp3siumNRDsOnZ0f33OH5WNn0tOis9kRzUezLBX1P2r+7jXxjFv6nvktDHbJ22qRmlPyM4yybAyYaEECBAgQIAAAQIECBAgQIBA+wIqJECAAAECBAgQIECAAAECBNoXUCEBAgQIECCwQAEN0BaI69QECBAgQIDALALmEiBAgAABAgQIECBAgAABAu0LqJAAAQJLE6iGKdV8psauRVQDtIOmTLp+9l0z2RX/kQnVsCVD77hSZt482RXVjOd9HZOq+Vo1nuqYtnFYJhyVbCGqoc7DUkg1ysogFiDQ59kbvWw1vqqGZV2fv4vlwHoeM6xEVD1VW9diq2nTKZn0wGQ1y8qw0Bjquqrot+eXryanxaQmZ5fOQdVcK8PMcb0csX9yXNT336TmaJvz35AX5Zphn7hxtnQ9t3Xs0zPvW8lZoxqv/V2Pg26YOdVEMMOO4+U5wzuS24ny6DquGsnY+aUAABAASURBVKv9W9ekMftPyraPJAUBAishYJEECBAgQIAAAQIECBAgQIBA+wIqJECAAAECBAgQIECAAAECBNoXUCEBAgQWL6AB2uKNXYEAAQIECBAgQIDAdAF7CRAgQIAAAQIECBAgQIAAgfYFVDgEgfdmEdWEKMPUODh7q5FMhn2imuRUg7Qa99m5ZcM38/o1yVnj9jngismuqGZuXY10qvna87pOdP7+O2e8UHJV4+NZ+NHJRyS7XDJl5rhgjui655myFlEN0LZjXA37+jQu6tM8aSfQdR8PyQn+MPnvyWq6lmFbcU6O+nCyTxyaSc9IVuOnMzI+MXlE8iLJecdQ11V1npZf/js5LY7MzsskR+Oq2XDt5HbiKjmoMsNecfG8u1lyWpyendOaSU5q2JbD9kQ9+9W8a8+GGV+8LfPr2ckwMeo7vKuWiQeP7KifMX2a+40ctlHPczWbG90++v492XBmctaoZnAnznqQ+QQIECBAYNcFXJAAAQIECBAgQIAAAQIECBBoX0CFBAgQIECAAAECBAgQIECAQPsCKtw1AQ3Qdo3ahQgQIECAAAECBAgQIEBgVMB7AgQIECBAgAABAgQIECCwiwKfz7XemOwTd82kapSUYa84MO+q0VaGqXF89vZtjJSp58Wl8ut9kl1RTXD+rWvS+fvfmvGrya64bSYcllxILPCk786575S8VvI/kz9ILiKunJNWo6QMax3lO60R1DSceg6rCdS0ObWvGlztVy/mlPU5rs/tHXO+45JfTn4y+fjkTyR3Gids4wQH5ZhHJ9+VrGZy1RTsqXldjbSqgVRe7jiGuq6zU1k1nsswMeoZqGZnoxNulA3TGtY9J/vrGc2wT1w0W26QHI1rZsPhyWlRTf8mNeu6RA68frIrqmlXNe/qmjdpf12/moZN2r+5vWqpRmib77cz1mekz7XGnbu+J6vB4Lh9W7dVQ8Rvb93Q83Xd33f2nGsaAQIECBAgQIDAEgRckgABAgQIECBAgAABAgQIEGhfQIUECBAgQIAAAQIECBAgQGDeAhqgzVt05+dzBgIECBAgQIAAAQIECBAgQKB9ARUSIECAAAECBAgQILAcgRfnst9NdsVRmVBNijLsFdfNu2qYk2FqvDZ7q7FRht5R575hj9nV1OxTPebVlI/ml/9IdsWlM+HuyaHHF7PAZyWr6Vmt+Yi8fk3y3KRYvMBXcokzktuJ+tyd0uPAagR44R7zJk2pBky3zM7HJqtR0v+XsZofvjrjscl6bjLMLao5Vn3OJp2wz/aDM+mhyWrQWN8bdb5H5P3lktuNoa6r6nlbfvlOclJUk7NqdrZ1fzWyu8nWDSOvq2lX3eO61yO79ry9RV7VeTLsibpOXW/PhjEvXp9t1Xgrwz5Rz1s1SNxnx8iGD+T9pHNkV2dUs7BqGtY1sZ6ZavbWNW/a/mqyWd+10+ZM2vdj2VEmGabGrA1Ct56s78+/rcd4TYAAAQIECBAgQIAAgUULOD8BAgQIECBAgAABAgQIECDQvoAKCRAgQIAAAQIECBBYkIAGaAuCdVoCBLYj4BgCBAgQIECAAAECBAgQIECgfQEVEiBAgAABAgSWKlBNaE7usYJqSHTzMfOq8dZoA53RaV/NhmpSlqF31Dl/KbMvlOyKF2RCNZPK0Bk171Wds3444V4ZqnlOhsFGNa/6eFb3puTXkjuNM3OCLyW74oBMGNcQL5vXKs5OtfV8Z9hWfL3HUQdmzkWSfaM+O9fI5CcmT0t+I1nNv/40442T1ZApw8KiGm49dc5nryaLT845qxHViRlvn7xgcpYY6rqqhmrw9v56MSVvnX1bvw/3z/tqeJhhbNR3+zuy5z3JSXG97KjzZDgv6vx1nfPeTPhl8x5M2L1R3wv1/TBp/+b2j22+2MF4Vo9jqxlbnwZk005Vzc+q4dq0OZP2jXhMmrbR57tg0sFfyI5vJgUBAgQIECBAgAABAgQIECAwCAGLIECAAAECBAgQIECAAAECBNoXUCEBAgQIECBAYLECGqAt1tfZCRAgQIBAPwGzCBAgQIAAAQIECBAgQIAAgfYFVEiAAAECQxCopln/0XMhd868apCT4byoJjdHn/dq+i8nZPepyVnikEy+S7IrqnHQu7omjeyvZlB13Mjmfd4eli1HJRcVm83jqmFV5YVzocsnqwHRP2f8frIrqplVNbp6WyaWWYYdRTX5qWY6XSe5aCZcJil2JjCPJlCbK6iGYPfMmzrnKRkfnazGhRl2PZ6bKz47uYg4PCd9bbJqvFXG+uxk6BVDXddXsvo3JKfFjbJza0PG+n6qRnfZPDaqoVo1M6zvhrETsvEq52eG86LOX9c5782EX96e7Z9K7iS+lYOrkVqGHUU9610nqOZn1Siya960/adnZzU7zCAIENi2gAMJECBAgAABAgQIECBAgACB9gVUSIAAAQIECBAgQIAAAQIECLQvoEICBAgQ2BUBDdB2hdlFCBAgQIAAAQIEJgnYToAAAQIECBAgQIAAAQIECLQvoEICAxN4TdbzzWRX3DwTrpTcjOvlxbWSXfH8TKjGWhl6x00z84rJrqgmQNVI5weZ2Ddrfh2XQzrjvplRzb4yLDzOzRU+n3xT8tjkocmTkn2imha9NxOPSe4kvpGDq9lPhqlRTadqfVMn2dkpUPe8c1KPCdX87vjMe1FyCPel6np41vK85KKi6nxzTv4Pyf2SfWKo66q1V2PG+g6r1+Pyytm49fv2Onm/tSFl3u4V9T1SG6ph2XfrxZis77YbbNle56/rbNm0z8s3Zsuk82VXr6g6+zR47HWyjkkXyf6LJVuOM1NcNbvLIAgQIEBgiALWRIAAAQIECBAgQIAAAQIECLQvoEICBAgQIECAAAECBAgQIECgfQEVEthNAQ3QdlPbtQgQIECAAAECBAgQIPAjAa8IECBAgAABAgQIECBAgACB5Qh8OJet5kkZpkY1JLvxlhl3yutqhJVhYpyRPSckN6PPWE15frXPxF2YU/VWo6VduNQ+lzgtW6qhWTV5ysvOuHRm/FvybsntRjU2OqXnwTfJvK77nykzxx1zRD2TD8x4uaSYLlDN796dKUcmhxTnZDHVQPBhGavxWIaFRF3jKTnzjyX7xFDX9YEsftpnrz5rR2VORTU+u3W9mJDV5PGD5+/7ZMb6Hs4wNm6RrXXuDBt1/s3X9X40v5wNb0uuW0y7L+tmoV4CBAgQIECAwCwC5hIgQIAAAQIECBAgQIAAAQLtC6iQAAECBAgQIECAAAECBAgQWIDAwBqgLaBCpyRAgAABAgQIECBAgAABAgQGJmA5BAgQIECAAAECBAgQWKrAt3L11yb7xJ0zqZrvHJDx6GRXVGO1T3dNGtl/vbyvRjwZlh7VVOzuS1zF13Lt+yU/luwT1QTquZl4RHK78a6eB9Y19u85d5Zp1djpWjngGclq5HRqxkcnD0lOa86U3UOPfdZ3yX22zLbh4Ex/frI+jxm2FdUQ7GU58p7Jarj3zYzziu/lRH+TrPU9JuMXk4uIB+Sk9TnJ0CuGuK4vZOXvTE6Lm2XnxZP1ubt+xknxoez4fLKixpPqxYSs79s636Wyv+s7vRrtVWPGTN1R1Od4t/5uztez0q8kdxL1vOzk+EUfWz+n6rlY9HWcnwABAgQIECBAgACB3gImEiBAgAABAgQIECBAgAABAu0LqJAAAQIECBAgQIAAAQKLE9itv2S5uAqcmUArAuogQIAAAQIECBAgQIAAAQIE2hdQIQECBAgQIECAwFAE3pyFfDnZFbfMhCsnq2lONanKy6nxguz9bnKWuHcmXzg5lLhXFnK55LLi9Fz4PsmvJvtENcN5XiZWc6wMM8cHc0Q1HsswNer+13MwddKMO8u5GqBtPezQvHli8pPJauZUr+vaF8z7ZUc1HSrv7a7jJ7d7YI6rRoR/kvHqyVnilEx+SrKcL5Oxaqgmfy/J6z7PWDXq+nbmzhLVhOpJOeAKyZ9OPjPZ51qZ1jselpn1/GToHUNa1w+y6lckp8V1s/NKybrn9T2cl2OjmhhWY7vaWd+/b6wXE/Iq2V55tYx1/gwToxplVsPMiROyo643vmFYdp4fF814+eROoxy6zvGdTOhac6YsLKqh4Kyfl1kXc7EccJGkIECAAAECBAgQIECAAAECyxewAgIECBAgQIAAAQIECBAgQKB9ARUSIECAAAECBAgsXEADtIUTuwABAgQIdAnYT4AAAQIECBAgQIAAAQIECLQvoEICBAgQIDAwgY9lPW9JdkU1rTkyk+6UvEByWnw0O6sRT4beUQ2MqjFT7wN2YeJhucZRyWXGibn4HyT7RjUGenYmV3OrDDPFpzL77cmuqPv/S5lUjbgyzCXKubwnnewnsuPRyf9KXiO57LhkFrB/crtRx3cdW43fvjFm0s9kWzULzNAZ9VmsufU8lO/v5Yg3JbfThKwaa52bY7cT1RjrAznwQcnLJqvx1mMyfii506i66vnZznmGsq6yOWNKAWV2g+y/WXLS564aqY1+l78n8yc1AatmZHXOG2VONdLKMDaqkdc7xu7Ze2M1yPvK3pvGvqvvqLE7Zth4SI+5kz4/PQ6dy5T6jJ3d40zX7jFn0pRqZFj3cdJ+2wcgYAkECBAgQIAAAQIECBAgQIBA+wIqJECAAAECBAgQIECAAAECBNoXUCEBAgQIENgtAQ3QdkvadQgQIECAAAEC+wrYQoAAAQIECBAgQIAAAQIECLQvoEICBIYp8N0s66XJPvHbmfQLya54cyZUM5wMvaMaGFUjo94H7NLE++Y6y24w89ys4bhk36hGcg/O5GpUlqF3zPIsVFOtasTV++RTJlZzrmqMNWXKnl3vzKtqbJRhqVFNqA7e5grq2Gv2OPZLmfPt5GjcMRumNazK7vPir/PrTydfmKzmZRkGEdWo67Ss5EnJn0peOHl48gnJagT2/Yyzxk1nPWDM/GWu69NZTz3bGSbG7bLniOSkODM7quFdhj1Rn5XKPRtGXhyd97dJTot3Z+cpya6oZn3TrrV5/HXzYtbvphyyJy6SV4cmu6Iayi3zua/mZ9VUsmudO2kIVw47sexam/0ECBDYiYBjCRAgQIAAAQIECBAgQIAAgfYFVEiAAAECBAgQIECAAAECBAi0L6BCAgR2WUADtF0GdzkCBAgQIECAAAECBEpAEiBAgAABAgQIECBAgAABAu0LDL7Cd2WF1Swmw9Q4MnuvlpwW1UTolZlQY4ZeUQ3GqtFYr8m7PKkas11vl685erlzs+F/JT+W7Bt/kInVVCrDTPGWzB5topRN+0Q14Hpitl4qudO4T07wc8k+8S+ZNK4pWDbvehyTK26n+dClc9y1kl1RTaeqKd3Wefvlzc8mu+L/ZUI9M/Xs5GVnHJgZdU8z7HrUGk/KVf8oWQ3bqiHatfP6acnal6EzqhFUNcbqnDjDhLr2bq2r7vMrOtb2i9l/p+Sk+O/sqKZ5GfbEWXl1YnJS1PmHa0ZAAAAQAElEQVQqJ+2v7W/NL9XMK8PUqDnvnzrjhzuridv+P3y5rV8PylE3SHbF2zJhlp9DmT7XKI8+DdCqGeIltnHl+u65yTaOcwgBAgQIECCwcAEXIECAAAECBAgQIECAAAECBNoXUCEBAgQIECBAgAABAgQIECDQvsByKtQAbTnurkqAAAECBAgQIECAAAEC6yqgbgIECBAgQIAAAQIECBAYisBpWcgbk/OIk3OSygy9o5oX3bj37N2dWM2Yfn53Lzn2aqdn6yOT30/2iWqy9YRMnLVB2edzzNOTfeLoTPqr5I8lJ8f0PdUM6S+nT9mztxqzVYO2PRuW/KKa41UzplmXcVgOuEayK8Z9ji6eg66S7IoXZEI1YMrQK6oJYa+JuzDpe7nGR5IPTVZDtM9m7IpqDHehrkk73L/odb0n6/tyclL8eHZMq7Eafo02B6wGYG/KcZOi65zVmG3a8aPnrWaao9tG31fzvxuNbpzh/e0y9/LJafHN7KzmdRmWFmU/7jM8uqCfyoaDk7NGNS3UAG1WNfMJECBAgAABAgQWK+DsBAgQIECAAAECBAgQIECAQPsCKiRAgAABAgQIECBAgACBhQpogLZQXifvK2AeAQIECBAgQIAAAQIECBAg0L6ACgkQIECAAAECBAgMTKAatbxiTmt6Xc7zleQscfdMroZdGaZGNeaq/657gcyaRz425+kT98qkyyWXHa/JAp6W7BvVoOz+fSdvmffivP5Qsk88IJOelawGVBlmiiMzu56XPvc+UzdelF+qQVuGQUQ1LbrjjCup5/aXcsy0RlbZvVGNsKoJWL3emvX8dx1b879Yv/TMWtOtes6dNK2a4NVn5OqZcJfkg5P1XFTzrE/ldTVje3zGWeOUHLCTpndLX1fW3zeqEeW7+04emVff4ZOabVXjwGoINnJIr7fvy6y+3wWZuvGO/PK55LSo5+23M2E7Tff2z3G/luyK4zPhw8llx4lZQDWRyzAx6vuvfgZOnDBhx62zvZopZhAECBAgQIAAAQIECBAgsGwB1ydAgAABAgQIECBAgAABAgTaF1AhAQIECBAgQIAAgd0QqL8ovBvXcQ0CBAgQGC9gKwECBAgQIECAAAECBAgQINC+gAoJECBAgACB4Qq8K0urRjkZth3fyZGvT84S1TSpGox1HVMNfl6ZSTVmmEvUWmvNXSerJjNHdU3ahf1V+xNynVkaEv1x5l8/OUt8IZP/MPn9ZJ+4byb9d7KaaFVzo7ycGtX46Pcz47+SByT7xKmZ9Nzk0OJRWdAhyb5x7Uzs87xXI6xqiJXp24obznDUoZl7t2RXXDATxt3fy2T7CclqfPU/GauZYjUrrOZ41YTvStlWDfLunPHA5CxRz3xXA6k63xn55Zzk1hjquraucevrb+XNdpu9VZO5cQ3zcsqNT+SX7TYDq4ZmszS0rHW8Ndfrijtkwi8mZ4l69u6XAw5PdsVxmVCeGZYa9TO1PhNdi/jNTLhasm/U56i+Q/vOX9Y81yVAgAABAgQIECBAgAABAgTaF1AhAQIECBAgQIAAAQIECBAg0L6ACgkQIECAAIFdFNAAbRexXYoAAQIECBDYKuA1AQIECBAgQIAAAQIECBAg0L6ACgkQIDB4gWp69eYdrrKa5XxgxnPcOPOrwViGqXFy9lZmmFu8L2fq23ComnxV464cstSo+/TwrKBvc7JLZ+6fJ2dd+7/lmGcl+0Y10arn52M54MHJqycvktyMi+fFEcn/mzwr+ZfJWf4b/WMz/9PJocVVs6DnJC+V7Iqa89RM6tP0rZqI7aSBUzU0q+aCudzUqDU9IzOukOyKK2dC3ccMe0U1yHrDXlvGv7lONlcDq2pklZe9Yv/MulayK96fCdUsLcOeGOq69ixwzIs3Zds3k7PGSTng88lxUQ713Txu37Rt5fnqaRPG7Ktmdf+Q7X2+n56Wecck+0Q9M/fMxPreyDA1qnngG6fO2L2dX8qlXpLsivr81eewPo9dc38sE/4iWZ+nDIIAgWEKWBUBAgQIECBAgAABAgQIECDQvoAKCRAgQIAAAQIECBAgQIAAgfYFVEiAAIHdF5jlL1fv/upckQABAgQIECBAgECLAmoiQIAAAQIECBAgQIAAAQIE2hdQ4aoIVLObV2axNWbYVrw0R52d7BsXysR7J/vE6zKpGvlkmFtUg6njep7tqMy7XnIIUU2SqnlQ37XcIRN/MTlLVCOj388B1dQsQ++oRmhPz+z/SZZvPU+V38j7dyUflpy1GVvdoxfluKHG0VlYNX26bMZJUftqTs2dNGdz+0fzoj6LGfaJr2dLNZnLMDWqqeCTM2O/5KS4RnZUo6g+a8rUqfHy7O3TuOsJmfdHyWrilGFq1HPyxMw4PDktvpOdb0uOi6Gua9xaa9up+WXWJpI5ZOOE/FKf2Qxj461jt07f+JHsriaRGWaKutbLehxRzRmr0eJvZO4Fk5OinpVHZefzk11/r6car1VzsGqymOmDiGqAVo3QuhZTn8P6jqjviklz6/Nccx4waYLtBAgQIEBg6QIWQIAAAQIECBAgQIAAAQIECLQvoEICBAgQIECAAAECBAgQIECgfQEVLk2g6y9KLm1hLkyAAAECBAgQIECAAAEC7QmoiAABAgQIECBAgAABAgQIDFDg5KypMsPM8dUcUY1vMvSOatJ02x6zq7HSa3rM286Uasp1Ro8DL5w5v5K8QLJ3LGhiNRSrRlIfmuH8j83cQ5KzxNcy+b7Jk5LLimr29b9y8XOTQ467ZXGfTD46eVCynpPKel3bal/Nya7OeGpmfD45Ls7Jxg8n+8R9Mqme7ztnvEiyosab5sU/J09JdjUXy5Q9cfG8qqZVGfaJ/86WFyT7xOMyqZprPTDjlZPV4CrDeVHru3pe/WHy9OT9kl3xlkyY1KhrqOvKksdGfeZmbTpYjc9OHHu2H20s7y//6G2vV+W6nUZi9Vn9y1yhfiZkmBp175+bGfUdc4+M+ycr6rNzYF7U90+tvRrh9fk7PXWuf89xQ4r6vD6j54LqO6K+K+o7o747yqEOLZf6LNS++lzXNkmAAAECBAgQIDAwAcshQIAAAQIECBAgQIAAAQIE2hdQIQECBAgQIECAAAECBAgQWLRAn78sueg1rPv51U+AAAECBAgQIECAAAECBAi0L6BCAgQIECBAgAABAgSGK/CVLO11ye3ECTno1OQscfdMntRQKbv2xPF5VU1kMsw9TssZX5nsE0dnUjXlybD0+EJW8PDk95N94qqZ9JjkhZKzxGcy+Y7JugcZdjWq+dntcsVqhJVh8HHJrLAaNVVDvbovlfW6ttW+7O6Man7V1Uis9n+n80w/nHCdDPV8fytjNc6r8e15/avJWeOiOaCaoGXYJ6oJ119k6yeSmzFtPDQ7qylU3duqpdZWWev7n+x7fPInkl1Rxn+dSXVchn1iqOvaZ6FbNlQDr1r3lk1TX5bXR6fO2Nj4dPZ/IDlLvCGT655kmDnemyP+INk3rpeJL05+KVnXrPtaTQD/Me/rWcnQGfXZeVRmVQO2DIOJqueZWU3XPcqU86K+K+o7o747yqGOL5fnZG+fz0SmCQIECBAgQIAAAQIECOyqgIsRIECAAAECBAgQIECAAAEC7QuokAABAgQIECBAgACBXRLQAG2XoF2GAIFxArYRIECAAAECBAgQIECAAAEC7QuokAABAgQIECCwEgKvzyqrIVGGmeL5mf3tZN+4VCbeNtknXpFJkxocZdeOoprL/GvO0KfmwzLvqORQ4i1ZyLOSfeM3M3E76/9cjvuF5HHJ3YqTcqHbJGdtqpdDdi3q2Znnxb6ak/1h8mvJafG+7KzmVBl2NaoB2jWmXLGaCT46+6tpU4ZdiSfkKm9KTouhrmvSmqtRVjU1m7R/dHs9D2eNbhx5f3beV+O7DL2iGtOd3Gvm5EnPza7HJncjqlni/XKhrs9OpuxW7HWdaiR5bLbUZzzD3KLqfvbczuZEBAgQIECAAAECBAgQIECAwIwCphMgQIAAAQIECBAgQIAAAQLtC6iQAAECBAgQILC7Ahqg7a63qxEgQIAAgR8K+JUAAQIECBAgQIAAAQIECBBoX0CFBAgQILBKAh/IYt+RnCXOyOQTkrPEkZl8RLIr6tyLbvb04Szivck+cd9MqkZQGZYe380KHp+shkkZOqP+m3jN379z5r4Tzsmm+yd/Ofn15CLjaTn5LZPVuCrDIONTWdXDk/Nq9nVuzlUNnE7M2BXVDPBPM2mezZSqkVI1L8tpp8Yx2XuB5KR4eXZUHfNyyekmRjXYqgZofRrRDXVd44qrZmbV3HDcvnHb3paNfQz+K/P6Rv0M+HzfyRPm1TNd3zeLboL2oVz/dslq2pZhsFGf7foOnddnoz7/90m1H08KAsMSsBoCBAgQIECAAAECBAgQIECgfQEVEiBAgAABAgQIECBAgAABAu0LqJAAAQIEliJQf9l7KRd2UQIECBAgQIAAgfUUUDUBAgQIECBAgAABAgQIECDQvoAKCaygwNlZ80uTs8TxmfzpZN+4UCYem5zWSCm7z4tZz33eQTP+8rXMf16yTxyVSddLDiU+k4U8Jtm3qc7hmfu7yT72mbZXfC/vXpC8UrKalPW9Zqb3indn1nWSD01Ww7UMg44XZ3V3Sn4zuZOo4++aE1STrgy9ohr2zauZ0km54q2SL0t+LjktbpKdByYnRTXiOi4775BcZKO8Z+b8D0lWM7gMnTHUdY1beK21b9PHenbq/o07z+i2U7Kh6/5mynnx2vxaDRYz7CiqCVo1QLtjzrKI56E+M7fIuU9NrkLUen89Cy2XDNuOL+XIavpWTdXyUhAgQIDAUASsgwABAgQIECBAgAABAgQIEGhfQIUECBAgQIAAAQIECBAgQIBA+wIqJLBMAQ3Qlqnv2gQIECBAgAABAgQIrJOAWgkQIECAAAECBAgQIECAAIFhC7w1y/tqsm+8KhNHm+Vk08S4cvbcMtkV1QjonzJplnNn+rbidTnqjGRXXDgTfiW5nQZiOWwh8W8567OSfeP3MvGI5HajGhlVk7JqhFXN187c7olyXDUCqoZZ1fjsxnn/4eQqRT039Sx/fJuL/miOu1GyzpNhpqiGZTttNPbkXLEaSFUjvU/l9duT0+Kw7KwmgBmmxr9nb93TV2ScZ9Sz98s54W8n+zY/y9Q9MdR17Vng+S9Oznh6sitOy4Q+8zJtoz6n76kXHVlN0t7RMWeW3fU9Xg3VqnHi385y4JS5m8/BPTPny8lVibL45yz2ZsntfmfUvalGljXmNIIAAQIECBAgMAgBiyBAgAABAgQIECBAgAABAgTaF1AhAQIECBAgQIAAAQIECBAgsAsCS26AtgsVugQBAgQIECBAgAABAgQIECCwZAGXJ0CAAAECBAgQIECAwEoInJpVnpDsE9V85/g+E7fMuV1eXz7ZFadkwnuTuxGfzkX61nGXzD0kOZSoBnGPz2KqmVaGeK9RiwAAEABJREFUzrhYZjwuefHkTuKsHPyk5BWTdT9/NeM/JOu+fSXjaJyTDZ9IvjhZDayunfGiyV9PVuOzag6UlysX786KfyZZFtXQbWNjI++mRzVwqiZyN8i0jyS3G5sNvV4y4wnemPnVoOxRGTcbidVzVNuzaWrcN3vrvmWYGtVU7Rczo65TTZ++n9fbjWre9bs5+KDkC5LfS243hrqurfV8Pm/6NLg6MfPqc5ihM76dGV0N7jJlo5qklXe9nmfWM/+QnLDu4f/JOEuTzUw/L76YX+f1HORUS4v6zqjP/p9kBZufv7ycGlV7Nf+7eWZV47sMggABAgQIECBAgACB5QtYAQECBAgQIECAAAECBAgQINC+gAoJECBAgAABAgQIECCwewIaoO2etSsR2FvAOwIECBAgQIAAAQIECBAgQKB9ARUSIECAAAECBAiskkA1yrl9FnyBHlmNwM7IvFnibzO5z7mvlXnVCCjDwqOaP907V+mzrp/MvE8mR+OJ2dDn+Ndk3ryjmjqVV5/r15zbZAFnJ+cVdZ+el5PdL3lY8rLJus7WrIZrh2b7vZJ/l6zGXztpZJVTDCaqudtjsprLJKsR3JszjjaB+1S2/VPy55MHJJ+W7Nv8KFMnRt37e2ZvnfP+Gcddu9ZS22t/Naur+19N5zJ9r3hm3m29Z+Ne3zZz+q67mtrVdY7NMRdJHp4sp1pLNR0c1zCu1lpN9KqZXllWg736zD01x5Zzhh3HUNe1WVjf76NqHli1bB7XNT4hE8bd063b6ru/fgZk6jZj+mGfze5HJOt5rSaIm89Dbc/mvaK21bPyyGy9SvJyyXk8B3Xeg3OurXWPe13f6Zm2kKiGcH+RM9d3ZTXVfFleV5OzDHuivjPqM3mTbLlCclzzv1rjuLVv3baInzlZjiBAgAABAgQIECBAgACBtRZQPAECBAgQIECAAAECBAgQINC+gAoJECBAgAABAgR2XUADtF0nd0ECBAgQIECAAAECBAgQIECAAAECBAi0L6BCAgQIECBAgACBtRGoBl3VCO6YVFyNjbY2IaqGS/fN9jckxzX+yuYdxVk5+rnJcdeutdT22l/N6jJt16NqPilXfVKy1nLljBdObjWq17XWaqJXzfTK8szMmaXJV6bPFENd10xFrODkan5YTRA3n4eDUkPd/61Z2+pZ+evsOy25yOcgp19KVLO5V+XKd08emNxaf31nPCjb3pUsrwxi6ALWR4AAAQIECBAgQIAAAQIECLQvoEICBAgQIECAAAECBAgQIECgfQEVEiBAgACBZQlogLYsedclQIAAAQIE1lFAzQQIECBAgAABAgQIECBAgED7AiokQIAAAQIECBAgQIAAAQIE2hdQIQECBAgQIECAAAECBAgQINC+gAoJECBAgAABAgQIECBAgACB9gVUSIDAkgU0QFvyDXB5AgQIECBAgAABAushoEoCBAgQIECAAAECBAgQIECgfQEVEiBAgAABAgQIECBAgAABAu0LqJAAAQIECBAgQIAAAQIECBBoX0CFBAgQIECAAAECBAgQIECAQPsCw6hQA7Rh3AerIECAAAECBAgQIECAAIFWBdRFgAABAgQIECBAgAABAgQItC+gQgIECBAgQIAAAQIECBAgQKB9ARUSIECAAAECBAgQIECAAAEC7QuokAABAgQIECBAgAABAgR2VUADtF3ldrFNASMBAgQIECBAgAABAgQIECDQvoAKCRAgQIAAAQIECBAgQIAAgfYFVEiAAAECBAgQIECAAAECBAi0L6BCAgQIECBAgAABAgQIECBAoH0BFRIgQIAAAQIECBBYhoAGaMtQd00CBNZZQO0ECBAgQIAAAQIECBAgQIBA+wIqJECAAAECBAgQIECAAAECBNoXUCEBAgQIECBAgAABAgQIECDQvoAKCRAgQIAAAQIECBAgQIAAgfYFVEiAAAECBAgsUUADtCXiuzQBAgQIEFgvAdUSIECAAAECBAgQIECAAAEC7QuokAABAgQIECBAgAABAgQIEGhfQIUECBAgQIAAAQIECBAgQIBA+wIqJECAAAECBAgQIECAAAECBNoXUCEBAgSWL6AB2vLvgRUQIECAAAECBAi0LqA+AgQIECBAgAABAgQIECBAoH0BFRIgQIAAAQIECBAgQIAAAQLtC6iQAAECBAgQIECAAAECBAgQaF9AhQQIECBAgAABAgQIECBAgED7AiocjIAGaIO5FRZCgAABAgQIECBAgACB9gRURIAAAQIECBAgQIAAAQIECLQvoEICBAgQIECAAAECBAgQIECgfQEVEiBAgAABAgQIECBAgAABAu0LqJAAAQIECBAgQIAAAQIECOy2gAZouy2+seGKBAgQIECAAAECBAgQIECAQPsCKiRAgAABAgQIECBAgAABAgTaF1AhAQIECBAgQIAAAQIECBAg0L6ACgkQIECAAAECBAgQIECAAIH2BVRIgAABAgQIECBAgMCSBDRAWxK8yxJYTwFVEyBAgAABAgQIECBAgAABAu0LqJAAAQIECBAgQIAAAQIECBBoX0CFBAgQIECAAAECBAgQIECAQPsCKiRAgAABAgQIECBAgAABAgTaF1AhAQIECBAgQGC5AhqgLdff1QkQIEBgXQTUSYAAAQIECBAgQIAAAQIECLQvoEICBAgQIECAAAECBAgQIECgfQEVEiBAgAABAgQIECBAgAABAu0LqJAAAQIECBAgQIAAAQIECBBoX0CFBAgQIDAIAQ3QBnEbLIIAAQIECBAg0K6AyggQIECAAAECBAgQIECAAIH2BVRIgAABAgQIECBAgAABAgQItC+gQgIECBAgQIAAAQIECBAgQKB9ARUSIECAAAECBAgQIECAAAEC7QuokMCQBDRAG9LdsBYCBAgQIECAAAECBFoSUAsBAgQIECBAgAABAgQIECDQvoAKCbQi8JoUcoGOPDj7P5sUBAgQIECAAAECBAgQWDcB9RIgQIAAAQIECBAgQIAAAQLtC6iQAAECBAgQIECAAAECBAgQWILALjdAW0KFLkmAAAECBAgQIECAAAECBAjssoDLESBAgAABAgQIECBAgAABAu0LqJAAAQIECBAgQIAAAQIECBBoX0CFBAgQIECAAAECBAgQIECAQPsCKiRAgAABAgQIECBAgMDyBDRAW569K6+bgHoJECBAgAABAgQIECBAgACB9gVUSIAAAQIECBAgQIAAAQIECLQvoEICBAgQIECAAAECBAgQIECgfQEVEiBAgAABAgQIECBAgAABAu0LqJAAAQIECBAgQGDpAhqgLf0WWAABAgTaF1AhAQIECBAgQIAAAQIECBAg0L6ACgkQIECAAAECBAgQIECAAIH2BVRIgAABAgQIECBAgAABAgQItC+gQgIECBAgQIAAAQIECBAgQKB9ARUSIECAAIGhCGiANpQ7YR0ECBAgQIBAiwJqIkCAAAECBAgQIECAAAECBNoXUCEBAgQIECBAgAABAgQIECDQvoAKCRAgQIAAAQIECBAgQIAAgfYFVEiAAAECBAgQIECAAAECBAi0L6BCAgQGJqAB2sBuiOUQIECAAAECBAgQaENAFQQIECBAgAABAgQIECBAgED7AiokQIAAAQIECBAgQIAAAQIE2hdQIQECBAgQIECAAAECBAgQINC+gAoJECBAgAABAgQIECBAgACB9gWGWaEGaMO8L1ZFgAABAgQIECBAgAABAqsqYN0ECBAgQIAAAQIECBAgQIBA+wIqJECAAAECBAgQIECAAAECBNoXUCEBAgQIECBAgAABAgQIECDQvoAKCRAgQIAAAQIECBAgQGCpAhqgLZV/fS6uUgIECBAgQIAAAQIECBAgQKB9ARUSIECAAAECBAgQIECAAAEC7QuokAABAgQIECBAgAABAgQIEGhfQIUECBAgQIAAAQIECBAgQIBA+wIqJECAAAECBAgQIDAEAQ3QhnAXrIEAgZYF1EaAAAECBAgQIECAAAECBAi0L6BCAgQIECBAgAABAgQIECBAoH0BFRIgQIAAAQIECBAgQIAAAQLtC6iQAAECBAgQIECAAAECBAgQaF9AhQQIECBAgMCABDRAG9DNsBQCBAgQINCWgGoIECBAgAABAgQIECBAgACB9gVUSIAAAQIECBAgQIAAAQIECLQvoEICBAgQIECAAAECBAgQIECgfQEVEiBAgAABAgQIECBAgAABAu0LqJAAAQLDE9AAbXj3xIoIECBAgAABAgRWXcD6CRAgQIAAAQIECBAgQIAAgfYFVEiAAAECBAgQIECAAAECBAi0L6BCAgQIECBAgAABAgQIECBAoH0BFRIgQIAAAQIECBAgQIAAAQLtC6hwsAIaoA321lgYAQIECBAgQIAAAQIEVk/AigkQIECAAAECBAgQIECAAIH2BVRIgAABAgQIECBAgAABAgQItC+gQgIECBAgQIAAAQIECBAgQKB9ARUSIECAAAECBAgQIECAAIFlC2iAtvg74AoECBAgQIAAAQIECBAgQIBA+wIqJECAAAECBAgQIECAAAECBNoXUCEBAgQIECBAgAABAgQIECDQvoAKCRAgQIAAAQIECBAgQIAAgfYFVEiAAAECBAgQIECAwEAENEAbyI2wDAJtCqiKAAECBAgQIECAAAECBAgQaF9AhQQIECBAgAABAgQIECBAgED7AiokQIAAAQIECBAgQIAAAQIE2hdQIQECBAgQIECAAAECBAgQINC+gAoJECBAgAABAsMS0ABtWPfDaggQIECgFQF1ECBAgAABAgQIECBAgAABAu0LqJAAAQIECBAgQIAAAQIECBBoX0CFBAgQIECAAAECBAgQIECAQPsCKiRAgAABAgQIECBAgAABAgTaF1AhAQIECAxSQAO0Qd4WiyJAgAABAgQIrK6AlRMgQIAAAQIECBAgQIAAAQLtC6iQAAECBAgQIECAAAECBAgQaF9AhQQIECBAgAABAgQIECBAgED7AiokQIAAAQIECBAgQIAAAQIE2hdQIYEhC2iANuS7Y20ECBAgQIAAAQIECKySgLUSIECAAAECBAgQIECAAAEC7QuokAABAgQIECBAgAABAgQIEGhfQIUECBAgQIAAAQIECBAgQIBA+wIqJECAAAECBAgQIECAAAECBAYgsOAGaAOo0BIIECBAgAABAgQIECBAgACBBQs4PQECBAgQIECAAAECBAgQINC+gAoJECBAgAABAgQIECBAgACB9gVUSIAAAQIECBAgQIAAAQIECLQvoEICBAgQIECAAAECBAgMR0ADtOHcCytpTUA9BAgQIECAAAECBAgQIECAQPsCKiRAgAABAgQIECBAgAABAgTaF1AhAQIECBAgQIAAAQIECBAg0L6ACgkQIECAAAECBAgQIECAAIH2BVRIgAABAgQIECAwOAEN0AZ3SyyIAAECqy+gAgIECBAgQIAAAQIECBAgQKB9ARUSIECAAAECBAgQIECAAAEC7QuokPSElRQAABAASURBVAABAgQIECBAgAABAgQIEGhfQIUECBAgQIAAAQIECBAgQIBA+wIqJECAAAECQxXQAG2od8a6CBAgQIAAgVUUsGYCBAgQIECAAAECBAgQIECgfQEVEiBAgAABAgQIECBAgAABAu0LqJAAAQIECBAgQIAAAQIECBBoX0CFBAgQIECAAAECBAgQIECAQPsCKiRAYOACGqAN/AZZHgECBAgQIECAAIHVELBKAgQIECBAgAABAgQIECBAoH0BFRIgQIAAAQIECBAgQIAAAQLtC6iQAAECBAgQIECAAAECBAgQaF9AhQQIECBAgAABAgQIECBAgED7AqtRoQZoq3GfrJIAAQIECBAgQIAAAQIEhipgXQQIECBAgAABAgQIECBAgED7AiokQIAAAQIECBAgQIAAAQIE2hdQIQECBAgQIECAAAECBAgQINC+gAoJECBAgAABAgQIECBAYFACGqAN6na0sxiVECBAgAABAgQIECBAgAABAu0LqJAAAQIECBAgQIAAAQIECBBoX0CFBAgQIECAAAECBAgQIECAQPsCKiRAgAABAgQIECBAgAABAgTaF1AhAQIECBAgQIAAgSEKaIA2xLtiTQQIrLKAtRMgQIAAAQIECBAgQIAAAQLtC6iQAAECBAgQIECAAAECBAgQaF9AhQQIECBAgAABAgQIECBAgED7AiokQIAAAQIECBAgQIAAAQIE2hdQIQECBAgQIDBgAQ3QBnxzLI0AAQIECKyWgNUSIECAAAECBAgQIECAAAEC7QuokAABAgQIECBAgAABAgQIEGhfQIUECBAgQIAAAQIECBAgQIBA+wIqJECAAAECBAgQIECAAAECBNoXUCEBAgSGL6AB2vDvkRUSIECAAAECBAgMXcD6CBAgQIAAAQIECBAgQIAAgfYFVEiAAAECBAgQIECAAAECBAi0L6BCAgQIECBAgAABAgQIECBAoH0BFRIgQIAAAQIECBAgQIAAAQLtC6hwZQQ0QFuZW2WhBAgQIECAAAECBAgQGJ6AFREgQIAAAQIECBAgQIAAAQLtC6iQAAECBAgQIECAAAECBAgQaF9AhQQIECBAgAABAgQIECBAgED7AiokQIAAAQIECBAgQIAAAQJDE9AAbf53xBkJECBAgAABAgQIECBAgACB9gVUSIAAAQIECBAgQIAAAQIECLQvoEICBAgQIECAAAECBAgQIECgfQEVEiBAgAABAgQIECBAgAABAu0LqJAAAQIECBAgQIAAgYEKaIA20BtjWQRWU8CqCRAgQIAAAQIECBAgQIAAgfYFVEiAAAECBAgQIECAAAECBAi0L6BCAgQIECBAgAABAgQIECBAoH0BFRIgQIAAAQIECBAgQIAAAQLtC6iQAAECBAgQIDBsAQ3Qhn1/rI4AAQIEVkXAOgkQIECAAAECBAgQIECAAIH2BVRIgAABAgQIECBAgAABAgQItC+gQgIECBAgQIAAAQIECBAgQKB9ARUSIECAAAECBAgQIECAAAEC7QuokAABAgRWQkADtJW4TRZJgAABAgQIEBiugJURIECAAAECBAgQIECAAAEC7QuokAABAgQIECBAgAABAgQIEGhfQIUECBAgQIAAAQIECBAgQIBA+wIqJECAAAECBAgQIECAAAECBNoXUCGBVRLQAG2V7pa1EiBAgAABAgQIECAwJAFrIUCAAAECBAgQIECAAAECBNoXUCEBAgQIECBAgAABAgQIECDQvoAKCRAgQIAAAQIECBAgQIAAgfYFVEiAAAECBAgQIECAAAECBAgMUGDODdAGWKElESBAgAABAgQIECBAgAABAnMWcDoCBAgQIECAAAECBAgQIECgfQEVEiBAgAABAgQIECBAgAABAu0LqJAAAQIECBAgQIAAAQIECBBoX0CFBAgQIECAAAECBAgQGK6ABmjDvTdWtmoC1kuAAAECBAgQIECAAAECBAi0L6BCAgQIECBAgAABAgQIECBAoH0BFRIgQIAAAQIECBAgQIAAAQLtC6iQAAECBAgQIECAAAECBAgQaF9AhQQIECBAgAABAoMX0ABt8LfIAgkQIDB8ASskQIAAAQIECBAgQIAAAQIE2hdQIQECBAgQIECAAAECBAgQINC+gAoJECBAgAABAgQIECBAgACB9gVUSIAAAQIECBAgQIAAAQIECLQvoEICBAgQILAqAhqgrcqdsk4CBAgQIEBgiALWRIAAAQIECBAgQIAAAQIECLQvoEICBAgQIECAAAECBAgQIECgfQEVEiBAgAABAgQIECBAgAABAu0LqJAAAQIECBAgQIAAAQIECBBoX0CFBAismIAGaCt2wyyXAAECBAgQIECAwDAErIIAAQIECBAgQIAAAQIECBBoX0CFBAgQIECAAAECBAgQIECAQPsCKiRAgAABAgQIECBAgAABAgTaF1AhAQIECBAgQIAAAQIECBAg0L7AalaoAdpq3jerJkCAAAECBAgQIECAAIFlCbguAQIECBAgQIAAAQIECBAg0L6ACgkQIECAAAECBAgQIECAAIH2BVRIgAABAgQIECBAgAABAgQItC+gQgIECBAgQIAAAQIECBAYtIAGaIO+PauzOCslQIAAAQIECBAgQIAAAQIE2hdQIQECBAgQIECAAAECBAgQINC+gAoJECBAgAABAgQIECBAgACB9gVUSIAAAQIECBAgQIAAAQIECLQvoEICBAgQIECAAAECqyCgAdoq3CVrJEBgyALWRoAAAQIECBAgQIAAAQIECLQvoEICBAgQIECAAAECBAgQIECgfQEVEiBAgAABAgQIECBAgAABAu0LqJAAAQIECBAgQIAAAQIECBBoX0CFBAgQIECAwAoJaIC2QjfLUgkQIECAwLAErIYAAQIECBAgQIAAAQIECBBoX0CFBAgQIECAAAECBAgQIECAQPsCKiRAgAABAgQIECBAgAABAgTaF1AhAQIECBAgQIAAAQIECBAg0L6ACgkQILB6Ahqgrd49s2ICBAgQIECAAIFlC7g+AQIECBAgQIAAAQIECBAg0L6ACgkQIECAAAECBAgQIECAAIH2BVRIgAABAgQIECBAgAABAgQItC+gQgIECBAgQIAAAQIECBAgQKB9ARWurIAGaCt76yycAAECBAgQIECAAAECuy/gigQIECBAgAABAgQIECBAgED7AiokQIAAAQIECBAgQIAAAQIE2hdQIQECBAgQIECAAAECBAgQINC+gAoJECBAgAABAgQIECBAgMDQBTRA2/kdcgYCBAgQIECAAAECBAgQIECgfQEVEiBAgAABAgQIECBAgAABAu0LqJAAAQIECBAgQIAAAQIECBBoX0CFBAgQIECAAAECBAgQIECAQPsCKiRAgAABAgQIECBAYEUENEBbkRtlmQSGKWBVBAgQIECAAAECBAgQIECAQPsCKiRAgAABAgQIECBAgAABAgTaF1AhAQIECBAgQIAAAQIECBAg0L6ACgkQIECAAAECBAgQIECAAIH2BVRIgAABAgQIEFgtAQ3QVut+WS0BAgQIDEXAOggQIECAAAECBAgQIECAAIH2BVRIgAABAgQIECBAgAABAgQItC+gQgIECBAgQIAAAQIECBAgQKB9ARUSIECAAAECBAgQIECAAAEC7QuokAABAgRWUkADtJW8bRZNgAABAgQIEFiegCsTIECAAAECBAgQIECAAAEC7QuokAABAgQIECBAgAABAgQIEGhfQIUECBAgQIAAAQIECBAgQIBA+wIqJECAAAECBAgQIECAAAECBNoXUCGBVRbQAG2V7561EyBAgAABAgQIECCwmwKuRYAAAQIECBAgQIAAAQIECOyOwA9ymWWl625sMBi2QT4ee4X7Nez75f64P54Bz4BnwDPgGfAMeAY8A56BYT4D7su+92Wv/2czbxjta7RKJrmFggABAgQIECBAgAABAmsvAIAAAQIECBAgQIAAAQIECBBYAYEdNkBbgQotkQABAgQIECBAgAABAgQIENihgMMJECBAgAABAgQIECBAgACB9gVUSIAAAQIECBAgQIAAAQIECLQvoEICBAgQIECAAAECBAgQIECgfQEVEiBAgAABAgQIECBAYHUENEBbnXtlpUMTsB4CBAgQIECAAAECBAgQIECgfQEVEiBAgAABAgQIECBAgAABAu0LqJAAAQIECBAgQIAAAQIECBBoX0CFBAgQIECAAAECBAgQIECAQPsCKiRAgAABAgQIEFg5AQ3QVu6WWTABAgSWL2AFBAgQIECAAAECBAgQIECAQPsCKiRAgAABAgQIECBAgAABAgTaF1AhAQIECBAgQIAAAQIECBAg0L6ACgkQIECAAAECBAgQIECAAIH2BVRIgAABAgRWVUADtFW9c9ZNgAABAgQILEPANQkQIECAAAECBAgQIECAAIH2BVRIgMDyBS6QJciNDQYMxj0DGyP/N26ObRs+PxsbDDY2GGxsMNjYYLCxwWBjg8HGBoONjX0M/J6JiWfAM+AZ2PsZ2Bj5Pz4bK/2zY8P/ESBAgAABAgQInCfgFwIECBAgQIAAAQIECBAgQKB9ARUSILDiAhqgrfgNtHwCBAgQIECAAAECuyPgKgQIECBAgAABAgQIECBAgED7AiokQIAAAQIECBAgQIAAAQIE2hdQIQECBAgQIECAAAECBAgQINC+gAoJECBAgAABAgQIECBAgACB9gXaqFADtDbuoyoIECBAgAABAgQIECBAYFECzkuAAAECBAgQIECAAAECBAi0L6BCAgQIECBAgAABAgQIECBAoH0BFRIgQIAAAQIECBAgQIAAAQLtC6iQAAECBAgQIECAAAECBFZKQAO0lbpdw1mslRAgQIAAAQIECBAgQIAAAQLtC6iQAAECBAgQIECAAAECBAgQaF9AhQQIECBAgAABAgQIECBAgED7AiokQIAAAQIECBAgQIAAAQIE2hdQIQECBAgQIECAAIFVFNAAbRXvmjUTILBMAdcmQIAAAQIECBAgQIAAAQIE2hdQIQECBAgQIECAAAECBAgQINC+gAoJECBAgAABAgQIECBAgACB9gVUSIAAAQIECBAgQIAAAQIECLQvoEICBAgQIEBghQU0QFvhm2fpBAgQIEBgdwVcjQABAgQIECBAgAABAgQIEGhfQIUECBAgQIAAAQIECBAgQIBA+wIqJECAAAECBAgQIECAAAECBNoXUCEBAgQIECBAgAABAgQIECDQvoAKCRAgsPoCGqCt/j1UAQECBAgQIECAwKIFnJ8AAQIECBAgQIAAAQIECBBoX0CFBAgQIECAAAECBAgQIECAQPsCKiRAgAABAgQIECBAgAABAgTaF1AhAQIECBAgQIAAAQIECBAg0L6ACpsR0ACtmVupEAIECBAgQIAAAQIECMxfwBkJECBAgAABAgQIECBAgACB9gVUSIAAAQIECBAgQIAAAQIECLQvoEICBAgQIECAAAECBAgQIECgfQEVEiBAgABEEpftAAAQAElEQVQBAgQIECBAgACBVRPQAG32O+YIAgQIECBAgAABAgQIECBAoH0BFRIgQIAAAQIECBAgQIAAAQLtC6iQAAECBAgQIECAAAECBAgQaF9AhQQIECBAgAABAgQIECBAgED7AiokQIAAAQIECBAgQGBFBTRAW9EbZ9kEliPgqgQIECBAgAABAgQIECBAgED7AiokQIAAAQIECBAgQIAAAQIE2hdQIQECBAgQIECAAAECBAgQINC+gAoJECBAgAABAgQIECBAgACB9gVUSIAAAQIECBBYbQEN0Fb7/lk9AQIECOyWgOsQIECAAAECBAgQIECAAAEC7QuokAABAgQIECBAgAABAgQIEGhfQIUECBAgQIAAAQIECBAgQIBA+wIqJECAAAECBAgQIECAAAECBNoXUCEBAgQINCGgAVoTt1ERBAgQIECAAIHFCTgzAQIECBAgQIAAAQIECBAg0L6ACgkQIECAAAECBAgQIECAAIH2BVRIgAABAgQIECBAgAABAgQItC+gQgIECBAgQIAAAQIECBAgQKB9ARUSaElAA7SW7qZaCBAgQIAAAQIECBCYp4BzESBAgAABAgQIECBAgAABAu0LqJAAAQIECBAgQIAAAQIECBBoX0CFBAgQIECAAAECBAgQIECAQPsCKiRAgAABAgQIECBAgAABAgRWUGDGBmgrWKElEyBAgAABAgQIECBAgAABAjMKmE6AAAECBAgQIECAAAECBAi0L6BCAgQIECBAgAABAgQIECBAoH0BFRIgQIAAAQIECBAgQIAAAQLtC6iQAAECBAgQIECAAAECqyugAdrq3jsr320B1yNAgAABAgQIECBAgAABAgTaF1AhAQIECBAgQIAAAQIECBAg0L6ACgkQIECAAAECBAgQIECAAIH2BVRIgAABAgQIECBAgAABAgQItC+gQgIECBAgQIAAgZUX0ABt5W+hAggQILB4AVcgQIAAAQIECBAgQIAAAQIE2hdQIQECBAgQIECAAAECBAgQINC+gAoJECBAgAABAgQIECBAgACB9gVUSIAAAQIECBAgQIAAAQIECLQvoEICBAgQINCKgAZordxJdRAgQIAAAQKLEHBOAgQIECBAgAABAgQIECBAoH0BFRIgQIAAAQIECBAgQIAAAQLtC6iQAAECBAgQIECAAAECBAgQaF9AhQQIECBAgAABAgQIECBAgED7AiokQKAxAQ3QGruhyiFAgAABAgQIECAwHwFnIUCAAAECBAgQIECAAAECBNoXUCEBAgQIECBAgAABAgQIECDQvoAKCRAgQIAAAQIECBAgQIAAgfYFVEiAAAECBAgQIECAAAECBAi0L9BmhRqgtXlfVUWAAAECBAgQIECAAAEC2xVwHAECBAgQIECAAAECBAgQINC+gAoJECBAgAABAgQIECBAgACB9gVUSIAAAQIECBAgQIAAAQIECLQvoEICBAgQIECAAAECBAgQWGkBDdBW+vbt3uJdiQABAgQIECBAgAABAgQIEGhfQIUECBAgQIAAAQIECBAgQIBA+wIqJECAAAECBAgQIECAAAECBNoXUCEBAgQIECBAgAABAgQIECDQvoAKCRAgQIAAAQIECLQgoAFaC3dRDQQILFLAuQkQIECAAAECBAgQIECAAIH2BVRIgAABAgQIECBAgAABAgQItC+gQgIECBAgQIAAAQIECBAgQKB9ARUSIECAAAECBAgQIECAAAEC7QuokAABAgQIEGhIQAO0hm6mUggQIECAwHwFnI0AAQIECBAgQIAAAQIECBBoX0CFBAgQIECAAAECBAgQIECAQPsCKiRAgAABAgQIECBAgAABAgTaF1AhAQIECBAgQIAAAQIECBAg0L6ACgkQINCegAZo7d1TFREgQIAAAQIECOxUwPEECBAgQIAAAQIECBAgQIBA+wIqJECAAAECBAgQIECAAAECBNoXUCEBAgQIECBAgAABAgQIECDQvoAKCRAgQIAAAQIECBAgQIAAgfYFVNisgAZozd5ahREgQIAAAQIECBAgQGB2AUcQIECAAAECBAgQIECAAAEC7QuokAABAgQIECBAgAABAgQIEGhfQIUECBAgQIAAAQIECBAgQIBA+wIqJECAAAECBAgQIECAAAECqy6gAVr3HTSDAAECBAgQIECAAAECBAgQaF9AhQQIECBAgAABAgQIECBAgED7AiokQIAAAQIECBAgQIAAAQIE2hdQIQECBAgQIECAAAECBAgQINC+gAoJECBAgAABAgQIEGhEQAO0Rm6kMggsRsBZCRAgQIAAAQIECBAgQIAAgfYFVEiAAAECBAgQIECAAAECBAi0L6BCAgQIECBAgAABAgQIECBAoH0BFRIgQIAAAQIECBAgQIAAAQLtC6iQAAECBAgQINCWgAZobd1P1RAgQIDAvASchwABAgQIECBAgAABAgQIEGhfQIUECBAgQIAAAQIECBAgQIBA+wIqJECAAAECBAgQIECAAAECBNoXUCEBAgQIECBAgAABAgQIECDQvoAKCRAgQKBJAQ3QmrytiiJAgAABAgQIbF/AkQQIECBAgAABAgQIECBAgED7AiokQIAAAQIECBAgQIAAAQIE2hdQIQECBAgQIECAAAECBAgQINC+gAoJECBAgAABAgQIECBAgACB9gVUSKBlAQ3QWr67aiNAgAABAgQIECBAYBYBcwkQIECAAAECBAgQIECAAIH2BVRIgAABAgQIECBAgAABAgQItC+gQgIECBAgQIAAAQIECBAgQKB9ARUSIECAAAECBAgQIECAAAECDQh0NEBroEIlECBAgAABAgQIECBAgAABAh0CdhMgQIAAAQIECBAgQIAAAQLtC6iQAAECBAgQIECAAAECBAgQaF9AhQQIECBAgAABAgQIECBAgED7AiokQIAAAQIECBAgQIBAOwIaoLVzL1UybwHnI0CAAAECBAgQIECAAAECBNoXUCEBAgQIECBAgAABAgQIECDQvoAKCRAgQIAAAQIECBAgQIAAgfYFVEiAAAECBAgQIECAAAECBAi0L6BCAgQIECBAgACB5gQ0QGvuliqIAAECOxdwBgIECBAgQIAAAQIECBAgQKB9ARUSIECAAAECBAgQIECAAAEC7QuokAABAgQIECBAgAABAgQIEGhfQIUECBAgQIAAAQIECBAgQIBA+wIqJECAAAECrQpogNbqnVUXAQIECBAgsB0BxxAgQIAAAQIECBAgQIAAAQLtC6iQAAECBAgQIECAAAECBAgQaF9AhQQIECBAgAABAgQIECBAgED7AiokQIAAAQIECBAgQIAAAQIE2hdQIQECjQtogNb4DVYeAQIECBAgQIAAgX4CZhEgQIAAAQIECBAgQIAAAQLtC6iQAAECBAgQIECAAAECBAgQaF9AhQQIECBAgAABAgQIECBAgED7AiokQIAAAQIECBAgQIAAAQIE2hdYjwo1QFuP+6xKAgQIECBAgAABAgQIEJgkYDsBAgQIECBAgAABAgQIECDQvoAKCRAgQIAAAQIECBAgQIAAgfYFVEiAAAECBAgQIECAAAECBAi0L6BCAgQIECBAgAABAgQIEGhKQAO0pm7n/IpxJgIECBAgQIAAAQIECBAgQKB9ARUSIECAAAECBAgQIECAAAEC7QuokAABAgQIECBAgAABAgQIEGhfQIUECBAgQIAAAQIECBAgQIBA+wIqJECAAAECBAgQINCigAZoLd5VNREgsBMBxxIgQIAAAQIECBAgQIAAAQLtC6iQAAECBAgQIECAAAECBAgQaF9AhQQIECBAgAABAgQIECBAgED7AiokQIAAAQIECBAgQIAAAQIE2hdQIQECBAgQINCwgAZoDd9cpREgQIAAgdkEzCZAgAABAgQIECBAgAABAgTaF1AhAQIECBAgQIAAAQIECBAg0L6ACgkQIECAAAECBAgQIECAAIH2BVRIgAABAgQIECBAgAABAgQItC+gQgIECLQvoAFa+/dYhQQIECBAgAABAl0C9hMgQIAAAQIECBAgQIAAAQLtC6iQAAECBAgQIECAAAECBAgQaF9AhQQIECBAgAABAgQIECBAgED7AiokQIAAAQIECBAgQIAAAQIE2hdQ4doIaIC2NrdaoQQIECBAgAABAgQIENhXwBYCBAgQIECAAAECBAgQIECgfQEVEiBAgAABAgQIECBAgAABAu0LqJAAAQIECBAgQIAAAQIECBBoX0CFBAgQIECAAAECBAgQIECgNQEN0Pa9o7YQIECAAAECBAgQIECAAAEC7QuokAABAgQIECBAgAABAgQIEGhfQIUECBAgQIAAAQIECBAgQIBA+wIqJECAAAECBAgQIECAAAECBNoXUCEBAgQIECBAgAABAo0KaIDW6I1VFoHtCTiKAAECBAgQIECAAAECBAgQaF9AhQQIECBAgAABAgQIECBAgED7AiokQIAAAQIECBAgQIAAAQIE2hdQIQECBAgQIECAAAECBAgQINC+gAoJECBAgAABAm0LaIDW9v1VHQECBAj0FTCPAAECBAgQIECAAAECBAgQaF9AhQQIECBAgAABAgQIECBAgED7AiokQIAAAQIECBAgQIAAAQIE2hdQIQECBAgQIECAAAECBAgQINC+gAoJECBAYC0ENEBbi9usSAIECBAgQIDAZAF7CBAgQIAAAQIECBAgQIAAgfYFVEiAAAECBAgQIECAAAECBAi0L6BCAgQIECBAgAABAgQIECBAoH0BFRIgQIAAAQIECBAgQIAAAQLtC6iQwDoJaIC2TndbrQQIECBAgAABAgQIbBXwmgABAgQIECBAgAABAgQIEGhfQIUECBAgQIAAAQIECBAgQIBA+wIqJECAAAECBAgQIECAAAECBNoXUCEBAgQIECBAgAABAgQIECDQoMBIA7QGK1QSAQIECBAgQIAAAQIECBAgMCLgLQECBAgQIECAAAECBAgQINC+gAoJECBAgAABAgQIECBAgACB9gVUSIAAAQIECBAgQIAAAQIECLQvoEICBAgQIECAAAECBAi0K6ABWrv3VmWzCphPgAABAgQIECBAgAABAgQItC+gQgIECBAgQIAAAQIECBAgQKB9ARUSIECAAAECBAgQIECAAAEC7QuokAABAgQIECBAgAABAgQIEGhfQIUECBAgQIAAAQLNC2iA1vwtViABAgS6BcwgQIAAAQIECBAgQIAAAQIE2hdQIQECBAgQIECAAAECBAgQINC+gAoJECBAgAABAgQIECBAgACB9gVUSIAAAQIECBAgQIAAAQIECLQvoEICBAgQILAuAhqgrcudVicBAgQIECAwTsA2AgQIECBAgAABAgQIECBAoH0BFRIgQIAAAQIECBAgQIAAAQLtC6iQAAECBAgQIECAAAECBAgQaF9AhQQIECBAgAABAgQIECBAgED7AiokQGDNBDRAW7MbrlwCBAgQIECAAAECPxTwKwECBAgQIECAAAECBAgQNTwPUwAAEABJREFUINC+gAoJECBAgAABAgQIECBAgACB9gVUSIAAAQIECBAgQIAAAQIECLQvoEICBAgQIECAAAECBAgQIECgfYH1rFADtPW876omQIAAAQIECBAgQIDA+gqonAABAgQIECBAgAABAgQIEGhfQIUECBAgQIAAAQIECBAgQIBA+wIqJECAAAECBAgQIECAAAECBNoXUCEBAgQIECBAgAABAgQINC2gAVrTt7d/cWYSIECAAAECBAgQIECAAAEC7QuokAABAgQIECBAgAABAgQIEGhfQIUECBAgQIAAAQIECBAgQIBA+wIqJECAAAECBAgQIECAAAECBNoXUCEBAgQIECBAgACBdRDQAG0d7rIaCRCYJmAfAQIECBAgQIAAAQIECBAg0L6ACgkQIECAAAECBAgQIECAAIH2BVRIgAABAgQIECBAgAABAgQItC+gQgIECBAgQIAAAQIECBAgQKB9ARUSIECAAAECaySgAdoa3WylEiBAgACBvQW8I0CAAAECBAgQIECAAAECBNoXUCEBAgQIECBAgAABAgQIECDQvoAKCRAgQIAAAQIECBAgQIAAgfYFVEiAAAECBAgQIECAAAECBAi0L6BCAgQIrJ+ABmjrd89VTIAAAQIECBAgQIAAAQIECBAgQIAAAQIECBBoX0CFBAgQIECAAAECBAgQIECAQPsCKiRAgAABAgQIECBAgAABAgTaF1AhAQIECBAgQIAAAQIECBAg0L6ACtdWQAO0tb31CidAgAABAgQIECBAYB0F1EyAAAECBAgQIECAAAECBAi0L6BCAgQIECBAgAABAgQIECBAoH0BFRIgQIAAAQIECBAgQIAAAQLtC6iQAAECBAgQIECAAAECBAi0LqAB2sZG6/dYfQQIECBAgAABAgQIECBAgMDGBgMCBAgQIECAAAECBAgQIECgfQEVEiBAgAABAgQIECBAgAABAu0LqJAAAQIECBAgQIAAAQIECBBoX0CFBAgQIECAAAECBAisiYAGaGtyo5VJYLyArQQIECBAgAABAgQIECBAgED7AiokQIAAAQIECBAgQIAAAQIE2hdQIQECBAgQIECAAAECBAgQINC+gAoJECBAgAABAgQIECBAgACB9gVUSIAAAQIECBBYLwEN0NbrfquWAAECBDYFjAQIECBAgAABAgQIECBAgED7AiokQIAAAQIECBAgQIAAAQIE2hdQIQECBAgQIECAAAECBAgQINC+gAoJECBAgAABAgQIECBAgACB9gVUSIAAAQJrKaAB2lredkUTIECAAAEC6yygdgIECBAgQIAAAQIECBAgQKB9ARUSIECAAAECBAgQIECAAAEC7QuokAABAgQIECBAgAABAgQIEGhfQIUECBAgQIAAAQIECBAgQIBA+wIqJLDOAhqgrfPdVzsBAgQIECBAgACB9RJQLQECBAgQIECAAAECBAgQINC+gAoJECBAgAABAgQIECBAgACB9gVUSIAAAQIECBAgQIAAAQIECLQvoEICBAgQIECAAAECBAgQIECgfYENDdDW4CYrkQABAgQIECBAgAABAgTWXUD9BAgQIECAAAECBAgQIECAQPsCKiRAgAABAgQIECBAgAABAgTaF1AhAQIECBAgQIAAAQIECBAg0L6ACgkQIECAAAECBAgQILA+Ahqgrc+9VumogPcECBAgQIAAAQIECBAgQIBA+wIqJECAAAECBAgQIECAAAECBNoXUCEBAgQIECBAgAABAgQIECDQvoAKCRAgQIAAAQIECBAgQIAAgfYFVEiAAAECBAgQILB2Ahqgrd0tVzABAgQ2NhgQIECAAAECBAgQIECAAAEC7QuokAABAgQIECBAgAABAgQIEGhfQIUECBAgQIAAAQIECBAgQIBA+wIqJECAAAECBAgQIECAAAECBNoXUCEBAgQIEFhXAQ3Q1vXOq5sAAQIECKyngKoJECBAgAABAgQIECBAgACB9gVUSIAAAQIECBAgQIAAAQIECLQvoEICBAgQIECAAAECBAgQIECgfQEVEiBAgAABAgQIECBAgAABAu0LqJAAgTUX0ABtzR8A5RMgQIAAAQIECKyLgDoJECBAgAABAgQIECBAgACB9gVUSIAAAQIECBAgQIAAAQIECLQvoEICBAgQIECAAAECBAgQIECgfQEVEiBAgAABAgQIECBAgAABAu0LqLAENEArBUmAAAECBAgQIECAAAEC7QqojAABAgQIECBAgAABAgQIEGhfQIUECBAgQIAAAQIECBAgQIBA+wIqJECAAAECBAgQIECAAAECBNoXUCEBAgQIECBAgAABAgQIrJWABmhrdbt/VKxXBAgQIECAAAECBAgQIECAQPsCKiRAgAABAgQIECBAgAABAgTaF1AhAQIECBAgQIAAAQIECBAg0L6ACgkQIECAAAECBAgQIECAAIH2BVRIgAABAgQIECBAYB0FNEBbx7uuZgLrLaB6AgQIECBAgAABAgQIECBAoH0BFRIgQIAAAQIECBAgQIAAAQLtC6iQAAECBAgQIECAAAECBAgQaF9AhQQIECBAgAABAgQIECBAgED7AiokQIAAAQIE1lhAA7Q1vvlKJ0CAAIF1E1AvAQIECBAgQIAAAQIECBAg0L6ACgkQIECAAAECBAgQIECAAIH2BVRIgAABAgQIEFi6wH5ZwXWSF0sKAgQIECBAYCECTkqAAAECBAgQIECAAAECBAi0L6BCAgQIENAAzTNAgAABAgQIECDQvoAKCRAgQIAAAQIECBAgQIAAgfYFVLgIgRfkpB9Jfjb5reQ1k4IAAQIECBAgQIAAAQIECCxPwJUJECBAYCgC1fzsg1nMOckvJv8lKQgQIECAAAECBAjMR8BZCBAgQIAAAQIECBAgQIAAgfYFVEjgfAEN0M6HMBAgQIAAAQIECBAgQKBFATURIECAAAECBAgQIECAQPMCP5EKr548PHmJ5DzjSjnZYcnLJy+SrGtlEEMTsB4CBAgQIECAAAECBAgQIECgfQEVEhiYwAFb1lOvD9zyfh4vL52T1J951p99+nPJYAgCBAgQIECAAAECBNZDQJUECBAgQIAAAQIECBAgQGDdBNaxAdq63WP1EiBAgAABAgQIECBAgACBdRRQMwECBAgQIECAAIF1EPh/KfILyf9Jnpi8YXKe8aWRk/mHhiMg3q69QDUGvGUUHpt8Z/Izye8lfzCSZ+Z97X9SxmOSF0+K+Qg4CwECBAgQIECAAAECBAgQILAcgdGGZ2fNeRk3y/nqzzzrzz7rz0Bfl/eCAAECBAgQIECAAAECBAgQaFdAZQQIECBAgAABAgQIrKmABmhreuOVva4C6iZAgAABAgQIECBAgAABAgTaF1AhAQIECBAgsEYCXxypdd4NyhZ9/pHl7+htNZR6a84w2nhq3Pv/yLyLJhcVv5QTj7vu6LbPZt5Vk7PGBXLA3yZHzzfu/Qsy70LJRcZjcvJx157ntmog9qlc503Jv0mW8aEZL5jc7ahn5+656DuS30q+JfmnyRsnr5gc99/gr5Dttf9RGd+Y/Eay/gHvHTP+WFIsR6D8u57Tc7K0eTeXzClXPsqkbLr8ynjliz2/gH/K2FVv/Ryqn0eZuhvhGgQIECDQgECf30ufnjrr95MZpoafVVN57CRAgACBBQgcMHLO0f8xhZHdM79d9PlnXpADCCxHwFUJECBAgAABAgQIECBAgACB9gVUSIAAAQIECBBYb4Fxf/l6vUVUT4AAAQJtCqiKAAECBAgQIECAAAECBAgQaF9AhQQIEFg/gUU3KBv9R4vzbrA2zzt2dk720mSfuHkmXTu5iKjmZD/f88TVKKeaevWcvmfaIXl1l2SfuGUmXTm56lENH66UIo5OPiRZjd1OzVgNyP4x4zWTi45qfFYNzM7KhV6SvElyJ3F4Dn51sj5nv5JRI7QgCAIEBitQP9+qkeNfZ4WavAVhjsF2O5iOIUCAAAECBAgQGILA6J8Vjv5Z5U7XuOjz73R9jidAgACBRQs4PwECBAgQIECAAAECBAgQINC+gAoJECBAgEAENEALgiBAgAABAgQItCygNgIECBAgQIAAAQIECBAgQKB9ARWurcDoPyoc/UeBO4VZ9Pl3ur7R46uh2FdHN455f7FsOya5iDgoJz0q2SdelUnfTc4at88BV0z2ictn0u2SrUY1Dbtvivto8m+S+yXnHdWY5lY56QeST0pWI7QMc4tL5kzPS749eY2kIECAwNAEqmno67OodyZvmBTzE2A7P0tnIrA2AgolQIAAAQIDEjhgZC2jf5Y4snvmt6PnrybyM5/EAQQIECBAgACBVRSwZgIECBAgQIAAAQIECBAgQKB9ARUSIPAjAQ3QfmThFQECBAgQIECAAAECbQmohgABAgQIECBAgAABAgQItC4w+o8K17EB2tZ7fGrenJDsE7+QSRdPzjuqMczBPU56euYcn5w1as13n/Gg+2T+pZKtx0NSYDXB+8mM84pqsPZHOdmbk4cmFxmH5+QfTN4jWU3XMggCBAgsVeAqufrLkx9K3jop5ifAdn6WzkSAAAEC6yOgUgIEhicw+meR825QNnr+0T8LHZ6IFREgQIAAAQIECBAgsFMBxxMgQIAAAQIECBAgQIAAAQLtC+xToQZo+5DYQIAAAQIECBAgQIAAAQIEVl3A+gkQIECAAAECBAgQWBOB0X/0N/qPAnfKsOjz73R9o8d/Oxuen+wT1Wzqmn0mzjCnmlbdtef812bemclZ47o54MjkLHFEJs96TA5ZybhRVn1cch4N3+oc9Tw9LufbraiGay/MxX47Wc9ThmlhHwECBBYicIWc9e+Tn0j2/bmWqaKHANseSKYQIECAAAECBAiMCgz2/QEjKxv9s8SR3TO/HT3/vBuszbwgBxAgQIAAAQIECBAgQIAAgcUJODMBAgQIECBAgAABAgTWV0ADtPW99+tXuYoJECBAgAABAgQIECBAgACB9gVUSIAAAQIECBBYL4HRf/S36AZoo//ocIjaJ2RRZyS74mKZcExynnFQTnZUsit+kAnVAK3GvOwd1RDrVzL7wslZoo47NgdcKLkOcXSK/KtkNRPLsK2o5mfViOzu2zp6ZwfVf8N/ak5xt6QgQGCSgO2LELhkTlrfn6dnfFBSzE+A7fwsnYkAAQIECBAgQGA4AqN/FjnvBmiLPv9wJK1ksoA9BAgQIECAAAECBAgQIECAQPsCKiRAgAABAgQIEFh7gfrL02uPAIAAAQKtC6iPAAECBAgQIECAAAECBAgQaF9AhQQIECCwlgKj/6hw9B8F7hRl0eff6frGHf/pbDw+2SfumknV6CrDXOKGOcvBya74SCaclJw1DskBd0luJ26bgw5LrkvcL4XeMrmdqMZp1QCozLZz/DyOqf+O/5yc6PpJQYAAgd0S+K1c6JHJ+h7MIOYoMFfbOa7LqQgQIECAAAECBAjsRGD0fyxh9H+sYSfnrmMXff66hiRAgFleXc8AABAASURBVMBgBSyMAAECBAgQIECAAAECBAgQaF9AhQQIECBAgMAPBeovTv/wlV8JECBAgAABAu0JqIgAAQIECBAgQIAAAQIECBBoX0CFBNZZYLRB2eg/CtypzedGTnDgyPshvv1uFvWCZJ+o5lLX7jOxx5wLZE41VMvQGa/MjO38g9Ab57grJrcTl85B220IlkNXLuq/gz8iq75ocpao+/jwHPCA5Czx8Ux+TPIaybpmnaeyXte23872mpOhd9Q9+/PMrnNkEAQIECBAgACBtRcAQIAAAQIECAxHoP7co/7sYnNFP8iL0T+rzKYdxej/2MO8z7+jxTmYAAECBAgQWJiAExMgQIAAAQIECBAgQIAAAQLtC6iQAAECewnUX/zea4M3BAgQIECAAAECBAi0IKAGAgQIECBAgAABAgQIECBAoH2Bjc+O1Hi5kfc7ffudnOCc5GZcOC8ukRx6vCsL/GiyK6qen++a1HP/QZl3VLIryvS1XZPG7K8mWPcds32WTffJ5EsllxV3yoXrH8fOkvXfs6ux33Vz7NOS5yb7xtGZeMPkLHF4Jv9Bsm9UU7O6ztVzwJOSH0t+O7kZ9bq2/V021JyaW8fkba+4Q2bdOSkIDE3g5Cxov2TX5/k1mdNKHJtCuuqtRpNnZ54gQIAAAQJ9BZ6YiV0/Xw7OnNH/3y+bxHoJqJYAAQKDExj9c8ivZIXVBC3DXKJ+Po42WKtrzOXkTkKAAAECBAgQIEBgmAJWRYAAAQIECBAgQIAAAQIECLQvoMJxAvUXxsdtt40AAQIECBAgQIAAAQIECKymgFUTIECAAAECBAgQIEBgfQTqHxV+bUu59Q8DL7Pl/TxefnHkJD8x8n6Ib7+QRb052Sdum0nzaApWjbaqMUFONzXem70fTs4a18sBfRqsZdrEOCJ7jkyuUtQzflYW/MHkQ5NXTR6f3Njo/uVCmfILyb5RTeb+JJO3/uPavJ0Yz8uen0n+Z7LWmWFq1JyaW/fh5VNn7r3zd/N2Hs9oTiMIECBAgAABAgQIECBAgMCKCVjuUAVG/4xw9M8Qd7ru0QZr9ed9Oz2n4wkQIECAAAECBAgQIEBgqALWRYAAAQIECBAgQIAAAQJrLaAB2prcfmUSIECAAAECBAgQIECAAAEC7QuokAABAgQIECBAYC0FRv9x4eg/PtwpyqLPv9P1jTu+Gk29MjtqzDA1rp+9107uJKrx3F17nuA/Mm9r07q87RV3yKwLJ3cStc5jc4JqDJZhJeMzWfWvJT+R7BM3zqT9kn2imqXdvs/EzHl28jeS5yRnjS/ngDq2b5O+api2ao3rUqJYpIBzEyBAgAABAgQIECBAgACBJQscMHL90T9DHNk989vR839p5jM0cIASCBAgQIAAAQIECBAgQIAAgfYFVEiAAAECBAgQIECAwMaGBmieAgIEWhdQHwECBAgQIECAAAECBAgQINC+gAoJECBAgMA6C4z+40IN0H74NJycoTLD1KimYtVcbOqkjp0HZf9Rya74Zia8JjlrXC4H3C05j7htTnJYcpXjtCz+Kck+cfVMumSyKy6aCb+ZvECyK6px2aMy6dzkdqOa4D0oB3822RW1pnpGa+yaaz8BAgRaF1AfAQIECBAgQIAAAQLDEBj9M8h5NygbPf/on4EOQ8EqCBBYlIDzEiBAgAABAgQIECBAgAABAu0LqJAAAQIECBAgsEdAA7Q9FF4QIECAAIHWBNRDgAABAgQIECBAgAABAgQItC+gQgIECGyM/uO/0X8cuFOiRZ9/p+ubdPxXsuMNyT5xm0y6THK7ccMceHCyK47PhA8nZ41qrtbVtOy7Oelzkl1x6Uy4e3LVoyy/0aOIAzKnGtRlmBrXy95yzjA1qondYzKjGphl2FGcmqOfmuwTR2fSgcllxUVy4WOST0q+M3lm8gdj8jvZ9qlkzam5dUwdm00LiyvlzI9I1jW/nHHrur6Q9y9M1mf8xzIOMfbPou6XrPWfnXHr+k/P++OSs65/q8mkc1YzxEXfmyx94XHBXOHGyfosfSzj95KbhvU8fjTva1/Nqbl5O9io9R2a1T0w+cpkfZZG71/VVjV+JvvflHxs8pbJFu5lytgT1fDxp/OuPr9bDc7ItvpM3DRjeWXoHWVU30n13VSftyF9j/UuYgcTq5nqfXL8vyY/nqzPRz1Pm1nO9Xl5ZvbdMXmp5DJjv1z8d5IfTG6usdZc9+5h2VbfnRmaiHreD0kl9bOsPtf1s2uz5hqr7rpn/7qxsXGPzFv2vckSNsq/tZ9d5VrP/tNT4PuSo/eh7kVlfVbq+7nuVX0H3yhzh/p7jCxNECBAgACBhQrUn7lsvcDonyFu3bed16Pnn3eDte2syTEECBAgQGAXBFyCAAECBAgQIECAAAECBAgQaF9AhQQIECAwKqAB2qiI9wQIECBAgAABAqsvoAICBAgQIECAAIG1F/iB/yNAYI/A2n8hAGhXQGWbAqP/uFADtE2ZjY3X5mU1jcgwNar51XWmzpi8s5pW3HXy7r321Hq+tdeW7jfVsOVXu6dtnJw5T0lWw6QMU6MaH1WTh6mTBr6zmlJUk7t5LfPeOdGFk13xj5nwnuS84iU50eeSo3FuNrwr+efJasx2ZMbPJ3cz6tmuBkT/novWc/vGjI9KViOpK2QcF9UApJpv1ZyaW8fUsXWOa487YAfb6nzvyPHVhOTJGeuao40M6/vwXtn3+mQ1ras1XTSv5x3VFK+aokzKc3LBapSYYU/8ZF69OFn/gLuaF9b6q+FPNu2JK+fVsclaf82r53Ra06cyqcaPW00mnbPuSTWM265J1VN1Tap5c3s1k0kJU6PmbM6fNNacrScph/L4bDZWQ6SHZrxacuvfgann8ZrZVvtqTs2tY+rYbJ45/ilHTFrf5va3Zs7Fk7PEJTP50claXzVGfEZe3zlZn6XR+5fNG1XjFfOiGiP+aca3JDc/Z/WZrc9uNnVGrbPWu7n2Gv9351EbGz+XOdWAsuaP5uh9ytSN+r6on02jc7e+L9uaW1mf0b/Oi/9O1ud3q0E1tKzPxNuz75TkrZLT6q19ZVLPexnVd1I98/V5q3Xl8H2inpuyrzk1t46pY+sc9Rnb54AxG3bLdsyl99pUtdQ9OTFb62fNv2T85eRVk7Uvw54o5/q8/Ga2vDr51eTbkuVQjnm57Zj1O/LwXOkjyaclt/7+rNZc6/m/2V7fibW/Pj95u5JR30X1Wa/muJ9MBfWzrD7X9bMrb/dE1V33rO5d/dyoe1PPY1ns5N7Mel9qQav+s6tq2Jp1D+p7pD4j5VrP/oMz4WeSo/chm86L+qzUd0Tdq/oOfne2fjv53GT5ZJg5uu5FfV/W9+ik762ZL7iSB1g0AQIECAxRYPTnZf0ebZ7rHD3/6J+BzvNazkVgEAJ7/sOeFwQIECAwV4FBfMlbRD8BswgQIECAAAECBAgQIECAAIH2BVRIYIJA/cXICbtsJkCAAAECBAgQIECAAIFVE7BeAgQIECBAgAABAgQIEFg7gdF//Df6jwN3CrLo8+90fdOOr4YS75024fx9F8r4C8ntRDVjqQZVXcdWo6E3d00as78a+tx0dPuY96/ItmoWUk3W8nJqHJG91VArg4jAAclqYpFhalQzvX/NjGpCkWEucWbOckLyA8lqYHe7jJdL/njyJsk/S1aDomrKkZe7FtVQ5rhcrRoQVcO8vNxR1Dk+lDP8VbKaG2XYdtTxdZ46Xxn1PVEd96RMrgZ218q4rKhmK9WQ6xNZwD2SfaPuyfMzuZrfXDbj1qjmOH+cDWVy64x9Y9Okmhxtt2lL32vNc941crJqflces/zMq7l1zPE5/pDksqMaF1WDr09nIU9M1voybDvqc1af2RflDKPPSDatRNSz/NSs9OHJrjg0E6Y1CK3PzFC/x7L0hUY9W9XUqX5fUA2dqqHYdi548xxUzQOrIWff5m85ZEdRv0epRo7VYKrrRL+RCVdPrmLUd1B9F70yiz8sOWvU573uzcty4OWTi44Wf3bVz71qMFq/P9/uZ2TTvf7+ZT2P9bO9fsaX1+Y+IwECBHYs4AQEBixQf56ydXmjf4a4dd92Xo+ef94N1razJscQIECAAAECBAgQIEBgIQJOSoAAAQIECBAgQIAAAQIE1l2g/gJO6wbqI0CAAAECBAgQIECAAAECBNoXUCEBAgQIECBAgACBdRUY/ceFO22gMuq46POPXm+e77+Wk1VjsAydcZfMGP2HldnUGdfNjCsnu+ItmfCx5Kxx9xxw6eS0qOZYr8uEasxVjTRqzNuJUY1Rjs3eavyWYe2jGo9UQ6UuiPdnwkeT84xv52S/mPzp5O8l/z35hWTXPcyUhUU1BKlmIL+2gCs8Mud8efJSye1ENXWqZ7zOs53j65i63yflxe2Tux3VcOzpuWg1eKpGT3k5c9wtR1QTtE3DGqup1+Oyfbtxoxz4n8mDk0OPY7LAasa0k2Y11QCyGiwts95qjvP7qeWFyWrUlWFuUY31qqndMuvbTjH1s6kanz1ghoPrZ/y478shf4/NUN62pu6Xo/4hWd/j1SQuL3cc9Xl7X86y6MZO9cw+L9fp+n1PppwX786vpyRXLernTzWsrO+ina79rjnBicm6RxkWEi3+7LpepKoBbZ8GuJnaO+pne/2M/9scUa8zCAIECBAg0LTA6J9Bjv4Z4k6LX/T5d7o+xxMgQIAAAQIECBAgQIAAAQI7F3AGAgQIECBAgAABAgQInCegAdp5DH4h0KqAuggQIECAAAECBAgQIECAAIH2BVRIgAABAgQIrLnAl0bqH/3HgSO7Z347+o8X533+mRc04wHVGKwahHUddq1MqGYIGXpHNWu5Q2bXmGFqvDR7v5ucJS6XyfdKdkU1cDj1/EnVDKQaYZz/duJw2+ypRlAZVjKquU2fZ7E+H2d2VHid7O/TDO4dmfeVZMtRzbSOS4HVECvDQqKevb/KmWdtDFJrq8Zft8mxO42L5QR1rmomlpe7EhfOVaopygMz7jSqYcv/zkn2T74sWY0SM+worp6jt3NfctiuRTUNelWu1rc5UqZOjKr32dl78eRuR/3MeEQu+oTkjNF7en2vPTez63OTYSWiPo9/OcNKT8/ck5OjUTUP9XtsdK3zfl8/G9+ak943Oe+o7+z6DntiTlyvM8w16nNdz2x9NvueuJqGnt138kDmVdPTV2ct9XMow1ziSjlLNXWsBpF5Oddo8WdXNdqr3wOU21yxtpzsQXldDR3r+z4vBQECBAgQaFZg9H9IoP4MZp7FLvr881yrcxGYs4DTESBAgAABAgQIECBAgAABAu0LqJAAAQIECBAgQGCrgAZoWzW8JkCAAIF2BFRCgAABAgQIECBAgAABAgQItC+gQgIECBAogUU3KNvp+S+aRR6a/NnkPZIPTVaDk3/KWM0aPpBxkfHxnPxdya6oBgV36po0sv/AvK9GRBmmxhnZ22cNmbZXXD/vrpnsiuf9ieCwAAAQAElEQVRnwreTFV/LL69IdkU1GplH06Su6yxqfzVCqmer6/wfy4SvJ6fF4dN2btm3nXu45fDBv6zPwCOzyj7PdKbtKO6fo++Y7BvVbKeac81zbdV8ZhFNgsbVVA1kqrHPA8bt3Oa238xx70zO06S+E2a5L7n8rsXNcqXnJeu+ZZhL3DpnqSaWGXY16ufh43bhivVs1OemPj+7cLkdXeKqOfovkrP8Haa3ZP5og8shf49luQuNan5WP/8X2cCyCqjmfU/Pi3k/Vw/OOeuZzTAh9t78zbx9U3KV4ogs9jnJWZ7zTO8V9fu6l2RmXSPDXKLFn1313Nb34iyN9raL+Wc58AZJQYAAAQIEhiTw/izm9cl/TFZD5t/JWA1aj8xYvyffL+MsMdqYfvTPEGc517i5iz7/uGvaRoAAAQLLFnB9AgQIECBAgAABAgQIECBAoH0BFRIgQIAAgTECi/hLVWMuYxMBAgQIECBAgMBuCbgOAQIECBAgQIAAAQIECBAg0L6ACglsERj9x4Wj/zhwy9RtvfzSyFF1/ktk2zWSP5f8peTDk9VMoJrTVDOKamr2hWz7QbIaVJya8fjki5NPTf5+8teS1XzmpzIuMr6Vk1dDkAydUY03Duic9aMJfRuUvTGHnJacJS6Uyccmq5lLholRzdVOGNn7urz/arIr7pUJl0uuWlRzj4f1XHQ1LTtnytyLZ9/Vkl3x3Uw4PdlyVJOO39ulAuu5/uVcq57zDJ1Rz+o8m4d1XnDOE6rOa835nPV3Pfo8u7Nctu5LNVbr01xwlvPOY+5jcpJq8JNhrvGgnK2+BzLsSpTtH+VK1Vgow8LjfrnCLZNDj2oKd9iMi6yf7fX7jK2HDfl7bOs65/26nqu/z0kX3fwslzgv6vu4fu9X3xnnbdjhL9XY8G4znuPdmX9KclXi4Cy0fp+8iO+xnPq8qHM/Oa8ulZxHtPizq5p8VrPPefh0nWM7z/XEc9pBgAABAgTmJHDdnOc2yWoG/gcZn5Z8abL+XKn+BwTOzuv6PXb9WeC4Zmn1P2xwi8yp37tfJuPon6HVcdk8t1j0+ee2UCciQIAAAQIECMxDwDkIECBAgAABAgQIECBAgACB9gVUSIDAZIH6S7GT99pDgAABAgQIECBAgACB1RGwUgIECBAgQIAAAQIECBAgsI4Cow3QRv9xYF+TappQDXpulQN+JVmNkJ6U8XHJrXFI3nw9WU0n3prxBcn/k3xkso6rJmLV1KwapWXT3GM7J6wGZJ/rcWDV37d5SDX9uEPOWWOGiVH/cPRF2Vtjht5R/5j0tj1mV22jzdU+muPenOyKa2ZCNXHLsDJxeFZa/zi3nte8nBrfyd7XJqfFftl5pWRX1DN/VtekFd5fTU5+K+uvZh0Zpsars/dmyWqEWM9/ZR1/ULbdM/m+ZJ+oZ2//HhPr/vxZj3mbUz6VF7+erO/CWlv9nYgr5v3vJOs+ZhhE1FqqqVetrdZYa718Vla1nptxu1HfCdVMqhps1Tn/f/buA16K6uzj+FkLEQEpdlEQlVAUxYpojBp7L7HFGLFrNGpsGHuJsRtj793EGnsDJbbEAiqWgNjBhlixUIIK7/+/cnkvy+7MbL27c398zsOZnTlz5pzvlrt3784zfq7so858PFWxxc8xv87HNqyDBp6rT75veix6zv01Lj9GVSUqnq9fCxM1rkAjj2/9BP3456ufT0uqrefl+9LhZSdScuI2P9a1ObL4sXWIWjhBlqrUFCekfDFnNn4dqtfXsZyhVvzmgerR70lUxRa/vjjRhd+r+fHkx5UfH35s3qi9pyuSlDPUaENFS5WHdWAn6FBV98WPTSf/7ZlgpL5/zlc7J7j0fr5//PPMr+O57/nVbI6yjtb49UFVVYp/ljTqzy4nu/TroU3jcK5WAyeI8XPD7R1+vhTz+qsuwgD95/eaqigIIFCiALshgEDLCPh3df8szE2W5gsbPKkhva74UuHPAVTNKqdp6UyFk+X6M0K/X3Q/pSbfz/1sMcn7IR2eggACCCCAAAIIIIAAAg0mwHARQAABBBBAAAEEEEAAAQQQQCD9ArEz9JcdYxvRAAEEEEAAAQQQQAABBBBAAAEE6lmAsSGAAAIIIIAAAggggEArFhifM/fmJxV20TYn9VpP9S6KQxVOWHGt6ocUTh7ykeofFF8pRiucOOtm1ecpjlL8RtHoxUlinEwmbh5ObuAEIq7j2i6iBk72piqyOFHcyMgW+TduodVOXKSqYHFStXzJ1Xx/OklYwR1nbvA8B2nZCTZU1V3x/BfXqJykZW/VTnY0XLUTYqmKLUPVIi4Zl5NSJEn65SQrE9VfC5eqHb6bevZjTlXB4qQ4Tiy2rVo8o7CJqmz5Uf/7tegO1WsorlLEFSf7cnKnuHbbqIETwaiKLU4a4+SB16tlU8I6P08+1u1LFH7s/EN1S5e7NIAeCieZ9Ng8Rt0ME/TfqQq/7tpbi4nLZLW01Saq/6NwEh1V4Wv9d41iI0WSx7B/biT1VpctUj7XUX0ivuf6tJabHoue8yu6vb3iWEWS4ue/HzNJ2laijX/GOIlOob78WHCiIycj9fPJP6M9r6b2XvbPtCu0oq/CP69VRRb35ba5jezm9wf+WdAUTtKU2y73thMeNCWda9qvqb4/t3GVbju5pZ87zbuvp9exWtr6+XpEc4iIZb/HW0bbnQRqlGo/nlSFqfrPzx2/J1hWyy8o4oq/b+bXXL8fimtb6e1+LXuw0p1Wsb+B6nsvRVzxfeLnqpMQv6PG/tmqKvjnmV/H/Vrlnx9eFxUHa6N/xqiqaPGx3W+j/uxykj8ncI1C8WPLPy/3VaP/KvzcUJUtfr40vf6uqDV+PqmKLE56t0BkCzYigAACCCBQUKAhN+ymUTtZqi+U4N9V/DnOq1rnixL4dx3/LufbXu/tbuf2e6jN5opVFf6coOl3JieC1apZhQRosyhYQAABBBBAAAEEEEAAAQQQSIcAs0AAAQQQQAABBBBAAAEEEGgS8BfSmpapEUiXALNBAAEEEEAAAQQQQAABBBBAAIH0CzBDBBBAAAEEEECgdQs4OZRPDvxfMwafJOikW1O0zgkTnNTscS3fovibwslNnMRoMy2volhCMbeiWsXJd95U5/9WOHGCk7acpmUnY9tVtZMMqKpqcUKwexMewUnNkiTzWFn99VLEFZ/U6aRGce2ab++oG9sp4srralAoSYmTAo3T9riyqRo4oYaqqpf7dASf8Jo0nJTPCW5e035XKzZUJC3T1NAJOvw80GLB0llbkiSm8GOo2IRU6rphipOzOCFZ1IAv0sYbFL7/VBUsThByobY6iYiqgsWJp+Kea34u+ATqgp002+Ckaz5xOuo+/0btnVzKiWS02CLFCVOcCOfLiKM7QaVfOyKazLbJj83dtabpOabFOYqTB54wx9r8K5yAJ/+Wllz707H9uHKyPvsUeiw6adC5au4EYqpiS63m62STcT83nJjUPysLza35ZCbpxh8Ufr1XVbD4uVbM62fBjmq4wQkS/F7FiTCdXK2tjv1Lhe93P96dAC3XqF5fxzTsqhXb+DHg94NxB3GCCSdJ/DCm4Vhtd3JBv3fUYmRZXlt9P6mqeLlVPTrJlJ83/m5bV932a7xfx5/XshOEqar74vEfqFH6/bmqguUtbfFr29uqCxX/3PDPD/8cKdTG623lvrxcqfAxfWyPoVCf9f6zy7/7+P4oNH6vP0b/PaaIK/79xj9ncl+Hcvfz+8y49zq5+3AbAQQQQACBago4kbR/xz5MB/EFEvxZiz8ve1a3/T7EP+O0WLWyoHrup/DvJ79V7XGcqfo6hRPc+jOuD7Tszzn9WVrz91BOTOrPEJ0kv73aUNIswNwQQAABBBBAAAEEEEAAAQQQQCD9AswQAQQQQAABBBBAAIEcAX9JLGcVNxFAAAEEGl2A8SOAAAIIIIAAAggggAACCCCAQPoFmCECCCCAQKsQcAKDtTRTJwo7VvWViiEKJzjzyYBODvWMbv9M0bz8XDfmU1SrTFbHTjzxH9VO1HKZ6lMVByt2UTiJmJNWOCGHT250wpd1tP7XigMUTsLjBElOypYkyYB2Kbs4QUyShGAeq5ObRR3QCUe2VAPXqgoWJ826veDWwhucxGWNwptnbXFyn89n3Zp9wY8NJ4iZfe2ct5xcZoc5Vzf8Gj/GnHSvUhPxCbhONlSp/uqtn79rQE7SsbTqrRUHKZxQzElmxmvZ879YdVyiDzXJFifQeSW7FP1fXCISnxjtJI/RvYTg5/dRauTka6oiixOkOQnju5GtqrPRiflOUddxJ5V7jHerXdLyTzV08jNVkcX3p/uObKSNSZICqlmLFCencTK3uIP7sXCtGiV5zC6pdrUo/rm8UIUP5MeSk/D4seXnqZMU+WeyE/35uezntI/phJAVPnTVuvPj1D+Hr9cRPD9VwckO/Dx3wobuWuFlVbOVen0dm22Qpd4osJ/v3yQ/w0do/z8qkv4cc5IrJ7tK8jq5h/pdVFGp4uesH79+7+sEqE5o6HV+X+PHsZN17q+DJXktU7MWLz01Aj9uVUUWv49O8j7VzwknES70/q/pIE5s4iSiTbfLqf36koafXccLwa+H/j3JiYadUM8/J/x+5TNt82uP31trMVHxfn7djWrsJNNx73Wi9mcbAggggAAClRZwQmG/b/YFEvw54746wLYKf/bo9y3+XMCf5fXXOifF/Z3qwxVOUuZE4vdr+TmFPxP0Z4NarFrJTSLq36f8OZffI36ro/r9kBNI+/fhv+q23yM54a/H7nloFQUBBBBoPAFGjAACCCCAAAIIIIAAAggggAAC6RdghggggAACCCCQX4AEaPldWIsAAggggAACjSnAqBFAAAEEEEAAAQQQQAABBBBAIP0CzBCBNAk46covNCEnKThOtRMO+WTEN7XsZAMfqnaSMZ+c+Bct+8REJ1HwifttdLuSxYkknLTIJzLeq46vUDgZgxMhvarl5mV73VhO4bE7qdmBWj5J4QRJt6n+l8InJH6i2okrVLV4ceIMnygZNxAnNYtLbuaTMJ3kLa4vn4hph7h2zbc7ScIgrfA4VBUsfnw4GV6hBk4Wcqs2Ogmbqsiys7ZWMnmJumvR4ufR+RqBDVRREgpMVDsnX/EJzZdqeT/FmoolFN0UbyuSlu/U0H2piix9I7eGsLa2+zmhqmDx/Xy6tjopjKpExa91fowkalzBRo+rrxcUSYpPKPfc4tq6jRO4OOFXXFv/THGSl7h2/tkU16Ylto/RQYtJDJckOY26DE6I45PpvdzSsZoG4EShTpqjxUTFye+cCNXP0w21h38mNyUn8PPwC63z40RV3Rf/bHMyQ79/KDRYP44LJfKqx9exQvOoxPot1ImT5aoqWKZri99j+nGgxcTFr5N+bxe3Q281WF9RqXKnOrpRUegx6/erflyrSUOUX2qUXRRRxYm3/LM3qk3zbaN1w++3VRUsTiIY9zO2jZZp1AAAEABJREFU4M45G1r6Z5ef85X42eXHlJ8Hb2l+9yicUG9v1U6S4vf2fs/j7VqVqDjxynsxLefXdr+PUkVBAAEEEECgIQT889Lvxf271FCN+GaFf3d2ImonqXWSZSft92eC/ixJm2cVf3bopLtnaI1/R/VncH6f45+X/oxAqytafMGFVdSjP6M8TLWTuvln/EgtO6GvfzfwPPz70kVad4TCyYNXV72wgoIAAggggAAC9SXAaBBAAAEEEEAAAQQQQAABBBBAIP0CzBABBBCIFCABWiQPGxFAAAEEEEAAAQQQaBQBxokAAggggAACCCCAAAIIIIAAAnUo4GQk62hcv1OcoHBCksdUO5GQE1N9oOWnFTcpTlP4ZEInL+mp5XkVOaXom04k4mOM0J4+8fBq1U6kdrDqnRTrKpy4wicN+gT9HrrtExm3Ve0ELE584URI/9Xt5qURTxT0SZw2cN18LvmWnQAtKlmBk0r0yrdjzrpHdLuYpExqHpbSf37MqIosTkbxcmSLEJx8zUnYYpoFPwYqmbwk7njV3O4Tcw/VAZIkg1IzSh0LOPGZT0yOG6If4z6pOq5d7vZhWuGTolXVrPgEcifvSXLAr9QoSdv31c7PdVWxJUmylthOWrCBE3R+WsTxk863nfr0401VVYt//vhnf9xBnNDvDTXaX5Gm5JSaTmy5Sy2eVVDiBdqriRM4qIosTqz778gWhTc+rE1OIKEqsngclXgO+X2rf46n5We4TTaKlPtpo38eFfN+0a8l/nny0975/3ei5BXzbyp6rY+V5OeRO+ZnlxUIBComQEcIIIBAXQs4kXTzAToB2gVacazCSUa3Uu0Eo8uo7qDorPBnaU4Qu6OW/6D4s8IXYHDiMv8e8K5uF0p2rE1FlY5q7fdDHoePda5u36EYrvDvlT6OE8s+pNuXKf6k2EXhz0WjPhNUEwoCCCCAAAIIIIAAApUUoC8EEEAAAQQQQAABBBBAAAEEEEi/ADNMIkACtCRKtEEAAQQQQAABBBBAAAEEEKhfAUaGAAIIIIAAAggggAACCLScQHcd2knEBqk+UXGt4l+KdxQ/KsYpnlLcqDhVsZdiA8WyirkV5ZbP1cFLCic5UzWr+FiL6dbPFE7CtoZqn/C3r+rjFRcrfNKfx+YkK3FJgD5T++alEROgefxO4uH5ejkqfL+uWqBBRuudIM21FguWydpyv6LYsoV26KqIK07mFpeMwsk0bo7raOb2bVQ7UYeqOi3Rw/Jzzs+tI9QszkVNii5+vsbd50V3msId5tOcNlU4ac7uqsspnbRzH0Vc8UnSTrgS1y53u183kyYOy9231Nuvl7pjxH6jtO0LRWsovr+c+CfpXKeqoX9OqqqL0nSCfZLB+H3C5Wr4ieIjxVkK/yz3c0yLqS3+2ZYkSVw1AWxcqdexao7TCVP7JTjA3WpT6s9Fv7b49VxdRJbVtLUSyfqcNGOM+kpLSfpzzMkdi53zW9oh7v27k4tU4r0LP7uE3aw4mYqTtvh3Pv8e2GwTiwgggAACFROgo0YQyP1sMPezw9w5TNSKNxW+EMSdqi9R+LNUX4BhOy2vpfDvQU706/dRvpCEVs0qTo7mff1ZazG/F87qIGfBF4LwZw6bab3HcIbqWxTPKPw72P9Ue7xOKHyVlv15qi9w4fdY/qxVqygIIIAAAggggAACCCCAAAJlCbAzAggggAACCCCAAAIIIIAAAs0ESIDWDCNNi8wFAQQQQAABBBBAAAEEEEAAAQTSL8AMEUAAAQQQQAABBKou0E5HWEnxa8XRCp/w9rjq9xQ+2W6s6icU1ytOUeypWF+xjKLcv8NNVx/u30nKbtLyXxT7K5yUo69qnxDokw2dqOt23W5evtONCYpKldyTGH3cSvVdy35s4hMXkxzTJ1/mSxqxiHZ2oi1VkcUnZY6ObDHnRidU2G3O1XOscUKch+ZYm3+FH58+yTT/1v9f68dV7/+/2TBLIzTSrRU+adWJKPy81M2KF5/c6udcxTtu8A6dKGgFzWGwwveFk+w4WY4fT1pVVvHrjBM5xnXyfFyDAtv9OulkOwU2V3y1kyJ+WkSvfr2aldgtYj8n+HKir4gmszY5sZSTcM1a0WALTvhTzJDrcb4+mb6YObjtEvrPzzE/1v0c83uDC7RuQ4Wfg6pSUZzMyUldaz0ZG1brdayac/HPvS4xB/DrzgsxbeI2+31v3M9WJ27tEddRgu2lJrRM0HWLNEnyc8z30ccljM7Pl7j3dz9Xv04eoqrk4vG19p9dfv/nBJT+XcwJ+uzu371WL1mVHRFAAAEEEEiHwEI50/DvpjmrSr7phP65v+c6sa+Tjy2tXv2ZqxMCr63l3yj8ma0Tqt2n5ZcVfq+kqqzSRnv3VPj3rn1U/1nhC1w8qdpJ2Py5rT8f9vvlq7XuTwonSV1Z9QKKkgs7IoAAAggggAACCCCAAAIIIIBA+gWYIQIIIIAAAggggAACCMwp4D8CzrmWNQgggEDjCjByBBBAAAEEEEAAAQQQQAABBBBIvwAzRAABBBBAoJICPiltFXW4k+JYxbUKJx1zMgInyPGJc3dq3ZkKn/C2nmqfbKeqrPKN9v6vwomsLlN9jOK3il8onGxpbtVOJrGu6t0VxyuuVAxRvK5onsSm2gnKqt2/plOz4oQFTooTd0AnsnPSmdx2/bSilyKuPKAGTlSjKnFx305oF7eDk5q9H9do5nYnanhk5nJU5QQZO0Q1qJNtfiz6eeCkZx6zE1Lcr7F9r6BUV8CvScvqEIMUf1d8pPBj/DXVZylWU1SyzK/OnJhIVcHi57JPPC7YIGaDE0nFNKnYZr/mJ0lo1nTAH7XgUBVZikm06BPIK3lSeuTAKrzR93UxfhU+fMW688nxfl0up8Pu2vkQhRN6+jno/o7Q7UUVjVyc3NOv8blzqOTtWr+OVXLsuX05GUPuutzbNv0wd2WRt99VeydkVFWwzKMtThCrqqwyqqy9629nJ4brXKVh+feAD2L6XlzbncxZVcmltf3smldSyysOVNyjcPKUb1U7AaV/T0zyO4CaUxBAAAEEEGgVAk722nyilX4vH9e/3+c6wfStGsTZij8otlE4AdmCqjso/HN9M9X7KU5TOIGZP1Pze1z/jqlVJRdfNMGfD/tz4r3VyxkKf+bopM5O4Ob30P/ROh/zRNX+zHeA6tzEcVpFQQCBmQJUCCCAAAIIIIAAAggggAACCCCQfgFmiAACCCCAAAIIFBQgAVpBGjYggAACCCDQaAKMFwEEEEAAAQQQQAABBBBAAAEE0i/ADBFAoESBLtrPiZJ2Ve2TznzymU+S88loPintRa2/TfEXxZ6KdRROGqCq5OIEas9pb/d7juqDFU7a1F+1x9NRtRNebaHaJ9k7wdo/tOyT4+ISGqjZbCU3oU3uSYKzNS7hRu5JjJXuv4QhlbyLkzX5/o7rwAlm/DjIbef70Cc55q5vfnuibviESlWJi/vcRa2dRERVZLlFW5OeqOl296p9krKzGtV7Ah0nPXtH43xM4eeuqrKKn6e5z598HfoE1XwJ8fK1TdM6J07ZURNyEj0nWnpby9cr/FpabQ/37yRoOlzBMk1bPC5VJZW3StqrtJ3KHWtpR03PXmnx8/uOCyp8tzghz7nq08muhqv2+won+tJiQxW/13CSvkoPuiVfxyo9l+b99W1+o8Cy3086UVaBzYlWe//JCVomScgW141/Jse1aaTtbTVYv79TVbD459wL2jojf4RC652Uy0mStVvB4uRr5b6vS8trb0EkbXCCFCctcZIzvwY5QfUlWu8EKjbUIgUBBBBAAAEE8gj4c5Lmq5N8ttK8fdxyuf37ohZOGO7PM67SwU5QOKG7L3jg5O5OfOrPHdbUel8U40jVFyruVvhzQ/9+osWSixMEr6W9f6c4RXGzwp8Tu18n9/Z7QCdva/5ZtMejZhQEEEAAgdYnwIwRQAABBBBAAAEEEEAAAQQQQCD9AswQAQQQQCBOgARocUJsRwABBBBAAAEEEKh/AUaIAAIIIIAAAggggAACCCCAAALpF4ifoZNyDVSzphPL/q5ln8j+hWqHl73OJ525jdv6ZDRtLrr45Pg3tZeTMF2j+iSFE6f9SvVyijaKrgofw0mtBmv5YsX9ilcUPtFNVcWKT55r3pktmt8ud7na/Zc7vmL2d9Isn/yYZB8nPmiekMwnX26QYEcn13OiqARNZzVZWkvbKuLKGDXwY1lV4vK4Wno/VZGlt7b6RFBVVSlNyeOcDMTh58liOtJGCiclnK46rvgE1bPU6CmFzVSVVfxc/jRBD05i0pqSYCwpE7+2faP6dsUmCturotSZwPd1Nh6GEy/g55ZPwI9vWXyL1bXLA4o3FH5P4tdaLTZEGadROkmBqooUXsdC+EiSTmCmquTi/Z1ILa4Dv++NaxO13UnW0pYArRJJ4aLM4rbV83uXevjZ5SSCDwvRyVquVu1k2XyPUhB1UxgIAggggEC9C+R+9pj72WG54692/x7feP3nz9juUH2e4lDF9orVFP7M2Mlq/VnZxrrthKn+TPk6LQ9TOKH6/1SXUpzcf1Xt6AsRHKv6WoU/52p6//6qbt+l8AU19le9oaISn4GpGwoCCCCAAAIIIFBnAgwHAQQQQAABBBBAAAEEEEAAAQTSL8AMEUgowBd3EkLRDAEEEEAAAQQQQAABBBCoRwHGhAACCCCAAAIIIIAAAgi0MgEnS/qF5ryH4jTFrYoXFBMVTmLkxFNOpHSibu+q8InsXVSXWpzE6iHt/DfFgQqfcNZNtRMK9FLtxE37qD5Vcb3CiabeUV3rk/pzTzLMPUlQQyqrVLv/sgZXws5OROdEG3G7rqMGSymaSn8t9FHElX+ogRNrqUpc1lLLgslDtK2p+MTLT3RjRhHh9t5Pu8QWP7f8+I5tWIEGfp5MUD9OJDhI9bIKP59VxRafjDpSrfycVFVy+VZ7OumOqsjiJEIeX2SjFGycW3M4RPGuYi9F2r9P4GQ7SV4LRFG3xSdd1+3gGFheAb/2HaYtNyuqVfx65ZPyfSJ9u2odpE77bW2vY1F3ww/a6PcLqqpeOlb9CI13gJZOHOr3LrV6T1fsvdOSP7ts4mQiozToTRUUBBBAoO4EGBACDSLgiwQ0H2ruZ4fNt5WynNu/k5aW0k85+0zRzk4u/ahq/251smp/VuLPon6u5fkU/tzQyacP0LKTqN2n2hch+FF1KcVJ1/ppx+0URyouV/j476n2+3v37aTXF+j2wYrNFR6Lfw/SIgUBBBBAAAEEEEAAAQQaRYBxIoAAAggggAACCCCAAAIIIIDA7AJp/MLy7DPkFgIIIIAAAggggAACCCCAAAIIpFGAOSGAAAIIIIAAAgikV8BJoNbV9PZWnKG4Q+FER05UNF7LTyuuUxyn2FmxqqKcpAvu80n1cZXiKMU2Cie58oljPbW8hcKJSi5T7WQiH6iut5J7kmHuSYLljje3/0onWCt3fMXuP4O6LQMAABAASURBVFo7+HGkKrL4sTigWYuttexkEqoKlo+0xYn4VCUuTsTwu8Stq9vQ83XinOoeJX/vY7XaJ5H6eabF2NJJLZygcHvVpRafPOqTWZPsv6Yaxd3/alJ02Up7+DG5v+pFFS1VnKjlYh3cJ9F6WYt1URgEAmkUmKRJOeHkoaqdEE1VVYqPcb56boTndNLXYk2nYPE8eR0ryFPXG77S6JwUVRUFgaoJ+HfGu9S7k4mooiCAAAIIIIBAGQK5nw1WIkFZ8+Hk9p/72WTzti25/KEO7gtiXKHa7zGaPleeR7f9+dpmqp1o/iLVjyiccF5VScWfVfuCHP6s2n1eqF4eVPh3KX++5b6dLM2fYXss22rbCgp/7qiKggACCCCAAAIIIIAAAggggEBdCDAIBBBAAAEEEEAAAQQQQCCvAAnQ8rKwEoFGFWDcCCCAAAIIIIAAAggggAACCCCQfgFmWK7Aiy++GNq1axcymUzVokuXLqFbt26hf//+Ye+99w6XXnppGD58eJg6dWq5w2d/BBBAIE0CHTSZtRW/V/jErP+o/lbhE8eeUH214k+KHRT9Fe0VpZZvtOMLin8oTlbsqlhNsYBiCcV6iv0U5yruU4xRTFc0Ssk9CTD3JMFy5+GkFDOadeLEU5lmtxttcYoG/IAiSfGJiz5p0UnlNkiwgxOrFZskz4/v9RP0XYsmvm/9nKvFsfId42utdPLDt1QnKU52c40arqEotTyfcEcfY8GEbYtptpEaO+ni5ao/UbytGKxYWlGr55mP40SPB+iY5ZRR2vl0RV+FX29V1XXprNFxIrAQKC0i8KOO6hPW/fPlaC3n/iwPIWht+WVfdeHXVVV1XexRzgBb6+tYlJnfv9glqk2ltvn9ezl9+f53lNMH+yIQJeD3jOeowaaKUot/PxyunZ1QZEXVft+vioIAAggggECrE/B7TCcWbZq4PzP8sulGhWr/ntS8q0onWGved7WWnZDMSc+c/MwJy5wMzUnR/D7dnwP5M0e/r3DyNCdRK/c9dQ9NxBcW8Gc7ft9zt26/ppiseEdxj+LPip0UvRWUuhJgMAgggAACCCCAAAIIIIAAAgggkH4BZogAAggggAACCCAQJUACtCgdtiGAAAIINI4AI0UAAQQQQAABBBBAAAEEEECgjgS++uqr8MEHH4RXXnklXHvtteGggw4KAwYMCG3btg0DBw4MDz74YPjxR87tLfouq9EO48ePD0cffXT2/qvRITkMAq1B4OeapJMqnaraJ1v5BDAnJfu3bl+q8IlZa6kuJ8mZX1hfVx/3Ks5ROOHHuqoXV/ikvNVV/1ZxiuIWxYsKJ1xT1fDFSaN8smHTRJxcrk3TjQrU7vvTnH4Wy7ndaDeHacBJTs50crxuauskZT45UYuRxY+tHyJbzLnxN1pVyftL3ZVVdtbeiypaqozTgXdTTFQkKU7adrMadleUUv6rnZx4TFVk8f3vx0FkoyI32tkJ0Jrv5pNhz9KK9xQTFF72sefWcrXKKur4JEUx5Xs19uutX7/9Gu/H8Apad5zCr8VJngdRJ/c6UaFfe9Rd1YqTn/nE7aodgI4RSCDg90Nnq53frzihjk9+T/r6p90SlUPVyq83qlJb6vF1rJrYfg2O67+rGrRTlFO8/1IJOvDjOEGzIpo0ftOkyVwbf6aNMYOtNMx9FMUUvxY7oevvtJOfB36vM0DL5yn8Ps0J0bRYsPi9kBNJF2zABgQQQAABBBpUIPczQScnq+Tv7/493Z/1NPG47zT9TPVn2L74hi/C4fcV/lzlV5qs32/Mr9qfPe2o+ljF9QpfNCT3c1mtLqoso9ZOuHa86tsU/txmmmp/Pu5jHKFlfz6Ve99qNaUeBLi4Vz3cC4yhagI17vj++++PvUieL6bn512thubvJnTv3j12XJlMpuQ2iyyyyKwL+O2///7hhhtuCGPHjg0zZvjHbK1mynEQQAABBBBAAAEEEEAAAQRarQATRwABBBBAIIEACdASINEEAQQQQAABBBCoZwHGhgACCCCAAAIIIIAAAo0l8Nxzz4Utt9wymwjtzTffbKzBp3y033zzTTjqqKOCv2B88cUXhx9+8LmqKZ8002sYgQYaqE9Oc9KxgzXmqxTPK5zE5g3VdyhOUPhkqx6qSy3va8fHFE6c9kfVmyuWU8yj6KvYVjFYcbXiKUWSxEZq1vBlfM4MFsm5Xe7Nz3I6WDjndqPddFKKxxMM2if+DVS7rRUZRVTxyYt+zEe1yd3mhDQ+wTB3fUve7q2Dr69oyTJcBz9GkbT0VEO/5pSSRNGvKT6ZVF1EFt//u6iFX2tUVaTY2d6FOvPzzK9nThbpJGOF2pWz3vP5vTrwSbaqIosTfVypFr0UP1P49dbJmvx8SpKMR7vMVqIS5vjkZv/8mG2HnBse8xI564q5Wc6+xRyHtggkEfBJ8K+poU9+76La75WOVj1KUW7x64xfb8rtp173r9fXsWp6+XU3rn8nUHACs7h2Udv9WPT7+6g23jba/xGzCST5uej3IP5Z5PcY1Yj7ZxtR673h94eHaPo2VhVZ/N7DCbOdALmzWjqBthPtOmmrX6e1KnFxUhH3l3iHpobUCCCAAAII1LnAQjnjy/3MMGdz0Tf9WVnznT5tfiPly37v8IrmeKfiDMWeil8obOL3Jmto2e9PTlbtRK0jVDtpq6qiy7zaw4mkB6k+VzFU4c+X7e0LR/xNt/dS+KIi86mmpFyAi3s19h3sBFpc3Kux78Nqj/6zzz6bdQG/K6+8Muyxxx6hR48eYdFFFw0XXXRRmDLFP4KqPQr6zxXgNgIIIIAAAggggAACCCCAAAIIpF+AGSKAQHIBEqAlt6IlAggggAACCCCAAAII1JcAo0EAAQQQQAABBBpaYMSIEWHllVcODz74YEPPIw2DnzRpUjjzzDPDQgstFM4999zw/fdJzlNOw8yZAwJlC/RRDzsr/qLwyfXjVDthzROqL1Tso/BJWaWcIPWF9n1WcYPiOMWOipUUbRXdFU4YdZDqCxQPK95RtPaSe7KhEydV0qTa/Rcaa7XWO8ulTyZM0r8fa5slaOiTA32SYIKms5o4IY0T08xaUScLe2gcfr6parFyjY58vSJp8evCgWqcJLmFms0qxTwWfqO9/FqkquziZBxOdJSko+fU6D1FNYoT5GyaoOMP1GZVxf4KZ/GdobqaZYI6988UVZHFye8iG0RsXD5iG5sQaEkBP7/GagBnK1ZQtFH4pPPTVb+mcDJCVUWVtYpq3ViN6/V1rJqKSRKOOYnrkmUOoqv2d6IFVQWLz5D9pODW1rvhY019siKq+Lnd0u+3osaXlm39NBEnNFYVWV7QViecdUIRv+/RTQoCCNRYgMMhgEBjCOR+5pj7mWG5s6h2/+WOr6X2d6IzJzxz4jMnbHUiNH/27vfrTpDmRGlOmObEaf7M04nU/F692PHa/1fa6VCFP5vzRQrcjz8L+qfW+b3S9qrL+TxGu1MaSYCLe9XvvcXFver3vmmUkTkx2iGHHBL69esX/vWvf4UZM/yxZKOMnnEigEADCzB0BBBAAAEEEEAAAQQQQAABBBBIv0DRMyQBWtFk7IAAAggggAACCCCAAAIIIIBASwtwfAQQQACBtAhMnjw57LbbbmH4cJ8/kJZZNc48pkyZEq699tqwxBJLhGOOOYbEZ41z1zHS2gsspEP6pKc/qr5W4RPDp6l24oVbVR+r2FLRTVFsmaQdnldcrXD/G6r2CVs+phN1OAmTk334pK1XtW2qgpJfIPdkQ5+slr9laWs/z9mt0v3ndF+Tm37sfZTgSAPVZjlFVPFZIfeogWtViYoTXvgxnqhxjRs5MVv/Gh8z93DOSOqTKt/K3RBx+xhtc5IgVUWVx9V6jCKuzK8GZyk6Ksotu6mDdRURZdamm7RUrdc/J+BzghsdomDx49qv0S8XbDH7hna6GdenmkSWr7U1SdI3J2UrNumdug5OQLeiFwgEGkDAr4d+/+WksH7cOmlSX437IoW3qYoty6pFKUlptVvdl3p9Hasm3Nvq/EtFVPHPrNWiGiTY5vcDca+xfq12JOiuVTVxArTc98+5AP6dZ4ncldyuuIDfy/t1M6pjJ6tzYtoPoxo12+b3Ok6+2GwViwgggAACCJQj0FD7+j1M8wHHvedp3jbJcrX7TzKGRmvjCzL8R4P2hQT8Wb0vJuLP9fw7wTJav7XC6/+u2onRflRdbHHCMyc+O0k7OhGaE6I5MZr/wOlEaU6Y5r8hpOEzY02Rkk+Ai3vlU2mZdVzcq2Xc03zUd955J2ywwQbhr3/9K0nQ0nxHMzcEEEAAgToQYAgIIIAAAggggAACCCCAAAKFBEiAVkiG9Y0nwIgRQAABBBBAAAEEEEAAAQQQQCD9AswQgRQKTJw4MZsEbdy4cSmcXX1O6ccffwy333576N27d9h7773DN998U58DZVQItIzACjrsrgon+HlYtZNDObHWMC2fr9hT4WQz86outvxXO9yqOF6xjcKJOJyAZk0t76u4QOHj+IQtLVKKFPD91HyXSp9sVu3+m4+9VstjdaBHFZUoL6oTh6rExc+BAYlb17ahk0RsUttD5j2a3yAdqS3TFUlKJzVy0sRiE5RN0H6XKJKUDdToHEUpr4PaLVvW0P9nKJIUJ2ZzgrYkbUtp0yfBTq+rzVOKpMXfQ/hZ0sYF2n2r9W8o4soqarCIotiytHZYSUGpVwHGFSXgk9X9vDxEjZwQbbzquOJkPfPENWrQ7fX6OlZNzk/U+buKuLKdGjjhqqqii5MSO8FB3I5OePBFXKNWuP0rzdm//6gqWPycdGKKgg3YUBEBJ4yM6+gJNRilSFr8PrDc9zpJj0U7BBBAAAEE6k0g9zPH3M8Myx1vtfsvd3yNtr+TFd+vQftzKCfj9/tPvw/1e6SdtP5UxV2KJJ/BqNlsxUm2fSGCvbT2b4qmz/b9O+pQ3T5XMUjhz278/kmLeQqrGkqAi3u17N3Fxb1a1r81HP3II48M55xzDknQWsOdzRwRQAABBBBAAIFaC3A8BBBAAAEEEEAAAQRiBPzF45gmbEYAAQQQqHcBxocAAggggAACCCCAAAIIIIAAAo0t8NZbb4Xzzz8/8oukjT3D+hr9yy+/HPbcc8/w/vvv19fAGA0CtRVwQoONdMgjFDcoRiqcTOM11X9XDFZsqlhCUWwZqx2aTqr6rZadmMN/k+qn5d8o/qK4T5EkaYOaURIK5J5smHuyYMJuCjardv8FD1zFDTPU992KSpQH1YkTXahKXHZQy06KuOLEXH4OZdSwEnGK+klSdlYjv1aoatHi15OLihiBE5TtU0T7pqa3ayFp4gsnbbxS7Z1QSFVRZaBa+/GS5L5X03Cb/nOCNlVVKUlOQP1SR/6fImnproZOqKmqrJIk8VtvHWF9RTHFzyM/vpPeB8X0TVsECgn4uebX1J5qsK3iQIVfRx5T7V9MvlPt90iqiio+ST3Jc6WoThs2w9bcAAAQAElEQVSssW3jhtxSr2Nx48q7PcFKv+dwQoG4pn6//4u4RgW2e1+/xhbYnF3t91L+OeU6u4L/ZglM1VKS5KFOQlFM4lYnq7hFffsx7deOe7R8qWJvxVYK/wx2YtC5tUz5SSDJa8RENS3mvY7f55Tyu7IOQ0EAAQQQQKDhBRbKmcHnObfLvVnt/ssdX1r2d1LtOzSZkxS/Vvi9vy+I4GRlu+v22YqHFH7Pqaqospha+/cJ/+3hei37ohHTVPuY/v2h6QIpy2gdpQEFuLhX5e60pD1xca+kUrSrhMAxxxwTHnvMH1lWojf6QAABBBBAAAEEEEAAAQQQQAABBBBAAAEEkgn4i/LJWtIKAQQQQAABBBCoPwFGhAACCCCAAAIIIIAAAgikRuCGG24Io0YlzbmRmmkzEQSSCNCmfAGfUL+hujlG4WRPH6r+ROGkCeeq9glN/VUX+3cjJ8Rywg0nJtpP+6+l6KDoodhacaziHwonVSMpgiCqXHx/ND8ECdCaaxRefl6bxijKKT6Bb0iRHTgJjhMwxe3m544TW7iOa5t0u8fqMce194mPxSaWiuuzlO2e++nasZg3Sj6RcmXtU0z5VI39ujVddZKyhxq9oviVwgm1VEWWttr6J8W/Fbkn82pV3vK21l6jaOmynAaQ9DXFFn5sJ0kuFpeQ5CUd1wleVEWWw7V1QUXS0lcND1BQEKiVQGcd6BmF33+9qdrvx5zc0skUnbRxKa1zQsVtVDtxkarExa+RPyRo/ZHaTFKUW5rGWm4/td6/pV7HiplnsbYPqPO4n+d+f+/EesW8Rqrb4CRaJ3ohJoZr+7MKSn4BJ0CLu4/W0K5OPK0qUfH7M7f364ofM37d+L32vFrhJNNORu3EqTfrtpOlqWqo0lKD/bkOnOS9i5oFv3/ZSwt+z6OqYPF2PwcLNmADAggggAACDSqQ+/lA7meS5U6r2v2XO7407/+9JucLpdyk+mjFFgr/brCAan/2778BXKjlfyn8OZqqoorfy+6kPf6s8Oed76j+RvGE4jzFrgq3UUWpdwEu7lXbe4iLe9XWu7Ufbfr06eG4444LX3zxRTUp6BsBBBBAAAEEEEAAAQQQQAABBNIvwAwRQACBogT4kk1RXDRGAAEEEEAAAQQQQKBeBBgHAggggAACCCCAQLUFdt999zBjxoyi49tvvw1jx44Nl19+eejWrVviYU6cODHccsstidvTEAEEECggMLfWr6k4WHGTwomdJqp+VOEEQtuq7qoopkxR4xGKaxVOMrOR6sUVTtDhxD+HaPkqhZMffKeaUjGBojr6PKd17smCOZuLvpl7MmPSBE5FH6jGO/hkvWFlHtOPfSf6K6abAWqc5IS+F9XOoapi5WX15OSFqmKLk3w5cVdswyo38P10mI6RNDmZE1icqvbFjv0h7XOlImlZVg39+HlL9YGKnor5FE2lvRac2ORvqn220Bmqi/kb/Slq/4GipctiGsDmiiRlezVyIjlVscVeUY3s6mSdUW28bXX9Z1snJNFiZHFS0AvUIi2vYZoKpQEEvtIYkzyWl1e7vRVOmqMqUXFiqz4JWr6qNk6Wpqqs4oRKxbyOlXWwCu7cUq9jxUyhWFv/PE/yuPJrpH8OOclekvF0UaPrFHGv0WoSLtZ/Xyso+QV8H8W95/Lz/Wzt7ue/qsjix8hBauH3OaoKFj/Xb9DWJMkR1YwigVUVfn+uKrL4/vJ70h0jW/200e9D/drz0y3+RyBWgAYIIIBAwwjk/j6d+5lhuRPJ7T/3M89y+2f/4gW+1S7+/NN/AzhUy07k7Ys7OJr+PuDP05z42wnN1CRx6aCW6yr8d4e/q35d4b8xPKn6fMVuiiS/86oZpdYCXNyr1uIcD4HaCYwYMSLccccdtTsgR0KgVQkwWQQQQAABBBBAAAEEEEAAAQQQSL8AMyxFoBG/lFjKPNkHAQQQQAABBBBAAAEEEEAgLQLMAwEEEEAAgToXaN++fejevXvYf//9w5gxY8KJJ56YeMRDhw4NX33lc+MT70JDBBBAYAUR7Km4TPGCwie5+2SkC7Xsk4N6qS6mjFbj2xUnKLZTLKeYX+EEPk7I4ZOOHtPtTxSU+hLIPdmw2gnQKt1/S2k6QcQ9OrhrVSWVO7WXT8xTlag4ecVvErUM4UG1q/SbAyc1vF79Jinrq1F/Re3LnEf0a89Fc64uuGZLbfm1opji19A/aQcnNVOVuDgR2iVq/abCvn48OXyC6PNa55NDnQRDi4mL76PbErcuvaGTIiXZ+89qtKGiUHHysaO00Rl9K/U9BN8f16rPJInv9lW7sxRRzk5Ccr/a+ERdVRQEaipwl442WRFXnLD2ODXyc0pVZPHj3Y97J7iKajhNG59SxBUnzY1r42QES8Q1qvH2en4da6Kohq1/3jhxlu/fpuMUqv17wb3auKQiqvxcG/0z0D//tRhZnGDZ76EiG7Xyjb6P/PM8jsHZ8x9Wo6jnshNvHaA2+yniynA18O+EqigSeEURV+zr93JRyTXaqRMnUfXrrhYpCCCAAAIVE6CjRhPI/Uyw0gnKcvvP/cyz0bzSPF5fsMAJf/153f6a6NoKJ57vrtqJ9AervlHxkiLJ7y1qli1+3/VLLf1R4Yu8+G8W/n36ad12cufdVSdJIKxmratwca/WdX8z29YnsO666wZfjK+Yi/hNnz49fP755+HNN98Mf/nLX8LCC+f+mC3seOutt4bvvivmT1+F+2ILAggggAACWQH+QwABBBBAAAEEEEAAAQQQQCBCoFJfPI44BJtqIcAxEEAAAQQQQAABBBBAAAEEEEAg/QLMEAEEGk+gbdu24fjjjw977LFHosG/8cYb4f3330/UlkYIINAqBZbWrHdUnKN4QuGTfl5T7eQwPhl+VS0nLRPU0ImVfPK2EyL01+25FT5xaGfVpymc0OAd1ZTGEMg9GdAJSio58tz+k58lUclRVKevF9WtQ1XRxQlN/HwsZsfearypIq74Oe5kTXHtStnupFwfJdixjdr8VuGkEKpatDihmBMDjSpiFKeorV87VSUuX6ul37w5qaQWW6S8paOerPheUe0yVgf4UhFXOqnBEIVPNLWpHxMOJ0LySa5va5sT8SRJ2qSm2dI1+3/0f35+/TO6yayth2lpjML334KqXZrGeLxuvKtYR1H3hQGmUsAJeJwgMMnknHDwdTX0c8uJkZo/r+bT+p6KYxXjFE5Qqyqy+IT0lyNb/LTx45+qyP+dGPdytfAYVIX2+s8/025VHZUkUZurVur9dcwTr5atk1z5dwEfIy6c/NGvg06U7Pf8TY8rP6ZW0s43KPy48+8FWowsfv/j11XOgo1kym58QP8/qYgrS6mBE5c5QYTvD98vWhV8PzmRhH8GO7FE3Hf9/H7JP4/9fsb7EyG8KgS7qIosy2ir3/85Ge6iWnbx78hOdOvXXD+PD/bKIsLvk4poTlMEEEAAAQQaQiD3M8fczwzLnURu/5VOsFbu+Cq6f0o78x86neDXf8cYpDn67xY/U+2LtfhiBb5ylC/C4s+/tDpRcQLwX6ilLzLg313+q2UnHP6Pav+O4+P00zKlBAEu7lUCGrsg0CACmUwmLLjggqFnz57h2GOPDePGjQt7753k48QQXnvttfDBBx80yEwZJgIIIIAAAgggUN8CjA4BBBBAAAEEEEAAAQTiBeK+FBXfAy0QQACBlhXg6AgggAACCCCAAAIIIIAAAgggkH6Bhp7hvPPOG4444ojQqVOn2Hl8++23JECLVaIBAq1GwCd6babZnqTwSfNOWPaeln1i0JGq11X4pB9VscVJlHzSvU84cgK17tpjMcWWCp/c/XfVTsoxXTWlcQVyTzasdIKyavffkvJf6eBOCKiq6PKM9nDiJ1WJyw5qGf/GIISn1W60ohrFyWKc5DBJ306YskiShjVo86mO4SRXSV+vnMjiaO0zj6KY8qEab6XwfaCqpsUnf26uIzqxkaqqFx9vaMKj+PsFPtHUP498HzicSM/JkJykKWE3s5o5SVlm1q38C04Cd4Y2OdmOqtjicVynVj5B2slOmsbohFJJf25qdwoCFRf4QT06wawTUGkxtjjhjp9bfi2YptZ+PDt8gvebuv0XRZKf9X4OnKe23k9VZPlEW5O0W03tPAaP51st+8R2J9D1mHWzrFLKzvX+OuY5VcvWjyv/vpA0OaiTaTmBk5MFND2ufJ+/rEHurvDrvKrI4sfUPmrhZF2qKDECThLn9yL+nSymaXbz7/S/7w/fL36O+X76t9ZtpEhS7lSjaiXQVdcNWUZo1Ekfr/Orrd93+Dlrfz/H/F7fr7kLaFuxxe91it2H9ggggAACCNS7QO7vIbmfGZY7/mr3X+742L90Af8eeZd292c0/h3y51r2Z6R+r+uEs95WTKad+bT/Wgr/jnO9aie+/Z9qf157seo9FSsqKEUI1PDiXkWMiqYIIFApAT/HzzvvvLDOOvHXCfnyyy/D2LFjK3Vo+kEAAQQQQAABBBBAAIHWKcCsEUAAAQQQQACBxAJJvriWuDMaIoAAAggggEAtBTgWAggggAACCCCAAAIIIIBAowj06NEjrLqqL3AeP+LRo8vPc/L999+H5557Lhx++OGhf//+wVfuzmQyIZP5Kbp06ZJd7+1u5/bxI6tuix9//DE8//zz4dBDD81egXjuueeeNd42bdqE3r17Z7e5jdtWdzSV7X3q1Klh+PDh4aSTTgprrrlmWHLJJUPz+WUyP90vvp+WXXbZsPPOO4dLL700vP766+HHH3+s7GDorV4F5tPA/E3zI1TfqnhH4RPHHlJ9smILRTHJh0aq/RWKvRX9FO0U6ykGK3xC/PuqKekT8GOm+aycRK/57XKXnYTPfTgBlU9WcyIA305LDNFEnGBCVVHlH2o9VZG0dFTDTRVJyt1q5OQXqipenNDByQ+TzLm3jr6+ol7K4xrIlYqkZT81LGX8TnzhRJQ+gVJd1KS8oKNsrKjl88uJPa7VMacral2aTnSNO65/rjnZTqXHOEwHLjX5oXalIFC0gM8Y9PuxSj+WowZyujY+pkhSnNzQkaRtvjY+cT3f+mqva4TXMbs6SrWIsvV7Myc5Tppcr9QxNO13jBacmEAVJaGAk2+dEt+27BZOBniUenHyUFWUmQJfq67l+zkdblZZRUvFJuLVLhQEEEAAAQTqWsCfCzr8PtQDdWJ015WK3ASiTcepVP/0U18Cfq/m31mdhPbXGpoT2y+u2hcmOFW1E247yb0WE5U2ajVQcZDCn3f5wi9+f/ycbl+i8N9M+qumRAhwca8IHDYhUBGBlu2kY8eO4cADD0w0iB9+8MduiZrSCAEEEEAAAQQQQAABBBBAAAEEZhPgBgIIIIBAsQIkQCtWjPYIIIAAAggggAACLS/ACBBAAAEEEEAAAQQQaDCBdu3aha5du1Z91N9880047bTTgr+0OnDgwHD++eeHV155JUyaNGm2Y3/11VfZ9d7useY5WgAAEABJREFUdm5/xBFHhPHjx4dy/t1///2zkpZlMj8l9cpkZq/dpvkxnMzslltuCYsvvng2OdiFF14Y3n777TB9+v/nBHCCtjfeeCN4mxOIua338b7N+yq0fNZZZ802rtVWWy1Mnjy5UPPsem93u0xm9vFnMpkwaNCgbJu4/zxmt/X9P2DAgHDqqadmk7x99NFHs82vqR/fT++++264/fbbw0EHHRT69u0bOnToEI4++ujwxRdfNDWjTofAyprG/oqrFT4BxwmOntLyuYqdFcsokhYnyblFjQ9TrK2YV+GTrA9Q7RN8/qu6MQujLlbALxROatW0n08WzDTdqFDt/hZVX70UaynSVF7TZJ5VFFN8guczxeygtj4Bbw3VccV9D41rVOZ2Z111Yqkk3eyhRm0V9VB+0CD+ohijSFL8N3G393MiSfvmbfwmyom3dtXKbxTVLBepcyerdIIkLda0FJtULsngzlSjfyuiSl9tTPozz8l2nHRHu1SkOEmMT3r1a2dFOqQTBBIK+LHsx97//8KTcMcSml2jfZwArfn7A60qWPx88OtBwQYxG3rGbK/mZo/7ygofoJKvY9W2fV1z31JR7SRoR+sY5ymSPqbUlCIBe52vuppJ0Caq/90U4xSUOQVu1qpHFZUqfg0/Up3FJRdfTW38+5MqSqQAGxFAAAEEGknAn134s0H/jPNnhZUe+xI5Hfq9dM4qbqZcwBcleEBzPEmxuWJhRQ/FTopzFP797zvVSYsT0g5QY2f78d9k/HmoP190ouLLtN6f/flvKlqkNAnU+uJevpjUI488Evbff//sRbF8caxMJjPr77uLLLJI9u/IvthUvVxAyn+n9oW70nhxr6bHQb3eLx988EE477zzso8JX/gtk5n9sbLLLruEoUOHBn/HoGku1LML9OnTJ/s9hNnXcguBGghwCAQQQAABBBBAAAEEEEAAAQQQSL8AM0SgRAF/2bvEXdkNAQQQQAABBBBAAAEEEECg1gIcDwEEEEAAAQQQyCcwY8aM8MADD4SllloqnHDCCWHKFOdSytcy/zq3/+tf/xq6d+8ezjnnnJp9GfjNN98MTsC26667hs8++yz/4PKsdVvvs84664SxY8fmadGyq5zI7JBDDsl+Qf/GG2/Mm+ws6Qh935x99tnZBHFOAOcv0yfdl3Z1I+ATc3bVaP6m+I/ie8VLissVTn6xouqk5VM1fFDhE382U+1kPk400dT/M1rnE3dUUVqhgBMrfKx5+wXViX1GaLmDgpJMwCfN3Zms6axWT2vpA0XS4pPtnEUzE7eDthfbt3YpunytPZwMQlVsWV8t+ivqpXyogTgJi5NPaDG2rK4Wf1QksVez2cqPuuVEk0updpKypMdU80TFz9Xl1fIQhROuqap58c+OP+mowxTlFvscrE6OVTi5p6qCZX5tcVJAVbHFr3FOHnNCbMv4BqPUxCfQkiRGEJSaC/ixfL2O6mRV1UyseIWO4ediMb8cemxOmuZEStq96OJEmaW8zhZ9oDw71PvrWC1snQTNP+/uyONT7qrJ6mAbxTkK/1xURSlSwL8H/ln7+P2LqooWvx/1ezUncKhoxynqzO/199V8/HuSqrKKnw9bq4cLFH4fp6pg6aYt/RQUBBBAoKAAGxBAYDaB+XTrBYV/ZvszTic/m6bbFAT8x0D/rjNYFL9S+HNvJ9bfXcv+vO451cX8rjK32vv3J19I5iotv6jwZ1p+f+ffp/fU7WUVrbb44k61uLiXL87li0L5eJtttlm48sorgy8wlZu4yn8bdrIxX2zKF5DyxbL891NfHKycO8kX7spkMrMSrWUycy67TfNj+G+1vlCXx+ALd/nvt2m5uFfTPFv6fmkaR249evTo7HcLunXrFo488sjshcd84bfm7fxYue2228Imm2ySvWicv/vgv7c3b8NyCE4q2Llz51iKeeaZJ2+b9957Lyy55JKRz51MJpNNUvf11/5TVN5uYlc6Cd8WW2wRe5zVV1895D4WYjunAQIIIFBjAQ6HAAIIIIAAAggggAACCCCAAALRAmlIgBY9Q7YigAACCCCAAAIIIIAAAggggEAaBJgDAggggEABAX8B/KijjgpbbbVVKPdL3u5r8ODBYZdddglffvllgSNWZvVjjz0WBgwYEEaM8LkEpfX57LPPho033jiMG1c/uSvs5vvioot8vkVp88q3l++bQw89NPzhD3+oWYK6fONgXSKBFdTq94p/KHwi+ruq/644VLGWIv83xbUhp0zVbSeOOU/1zgonUltUtZNlnKr6EUV1n6g6AKXhBJbUiBdR/FyxhqKaiVXUferKE5pRMUlf7lV7J1xRlag4AcJ6CVo6ScoNaldM32peUnFSxY8S7NlGbX6ryCjqpTykgVypSFoOV0M/L1SVVPx8cpIyP8ecvMQJB0vqSDs5CYoTIDnx2QDdHq1o6eKzkH6tQdymKLW8ox3XVFys8OP4YdVxj+Pd1KajoqlE1Xb7ixpspfD9oaro4pNlf6m93lZQEGhJAT8//Bpwd4UH4efGrurzIEUxyc/UPFtG6v99FD7xW1VRpatat1O0VKn317Fa2Pr3A//usIHuBL8mqyq7+DHaS73cp/BruypKiQJOyHC29vX7wUrdP/655iS1L6tfSrSAPzz6lZo8qyi1eF+/dvs9tN/j+PkR1ZffOzsBctLPAaL6YhsCCCCAAAJpE8g3H38m7s9u/NmmP39ZKF8j1iEwU8BJoG/Ssj+vc4J9v+daRbf3V1ytKPY9st+7rab99lNcq/BnR/7c9BYtH6jw335UUSoh4CRiThzmi3NdeumlRV9Mykmujj766OzFwZzsyhcLq8S44vpI68W9muZdr/eLE5j5+xDLL798eO455ztsGnF07f383YdVVlklvP66XzKi27emrR9//HH4/PPPI6fcpUuXsPTSS+dt4/UbbbRR3m3NV44cOTI4cV3zdcUsO9FakvvcSdKSJHQr5ti0RQABBBBAAIGKCdARAggggAACCCCAAAIIIJBIYK5ErWiEAAJ1KsCwEEAAAQQQQAABBBBAAAEEEEAg/QLMMA0C3377bXj3XedAip9N37594xvNbOGkWAcddFA47zznR5q5sgLVXXfdFbbddtvwySefVKC3Obt48MEHwzbbbBMmTpw458Yi17z11lth3333Dd99912Re1a++ddffx122mmn8Pjjj1e+85k9Xn755eH8888Ptfoi/8zDUkULDNDmIxVOhORvir+m5UsVv1E4GZWqRMUn41yllvsqVlK0VayrcN+3qx6roCCAQHUFfFLbMwkP4QQKTyds29Rscy0spogrb6iBk6Soqnpxosak89hWo8l/tos2tEBx0gknwxqT8Njzq92fFe0V5ZQvtLOTlzjRj+/P3+m2T4r0/faVlnPLJK3wG0G/ljshkd/s+TV+T6134rN6Sibj5EFOdOfkSZ9pfEmLEy75ZNN+2qF5dlvfN29qXVTxic0+STWqTfNt9npAK3or/PM2aZImj8UJgZwYyAmCtDsFgRYX+FAjcOJBJ9O5MYSQ9PGs3eYoTsr4R61dQuGTs51oSYsllX9qLycJKjZBk5+fLf09pHp/HauFre+Hf+k+dNIyJ09OfmawdmpWnHDZv5f4MerHarNNLJYp8KT276Pw74zFPs+0W7b4/nHSUX6uZTkS/+fHst8PDNYexSSJfF/tbb2O6ua/m7+k23HvKzZVG79vUUVBAAEEEEAAAQQQqLKAP1P1BRP8d5aVdSxf1GFt1b5Azc2q/fmdqsTFv2PvotaXKPy3H38ueI+Wy7zQgnpoxcV/T91ll12CL/zkv3WXQ+GLg7mvI444IjjZVTl9xe2b1ot7Nc27Xu8XX3xs2223Deeee27TUIuux4wZE1ZbbbXg7ygUvXNKd/CF5iZPnhw5u379+mWTDOZrlMlkws477xwyGeeOzNfip3XTpk0LQ4YM+elGCf+/9NJLsRfua9OmTdhkk01K6J1dEEAAAQQQQAABBBCotgD9I4AAAggggAACCBQj0NJfPCxmrLRFAAEEEEDg/wVYQgABBBBAAAEEEEAAAQQQQKCBBP773/+G4cOHx464Q4cOoVu3brHt3MAJsJwI66qrnC/JayobTz/9dNhtt92Cv+xcyZ7/85//ZPuN+0Jt9pgJ/3v00UfDAw84D0bCHarQzPeHv3g9bNiwKvQ+e5fHHHNMcJK62ddyq0YC8+g4TgZxkupHFU744oQC52h5a8WCiiTFiXBuVcMjFD6B+meqfTLOfqqvVryqoCCAQO0FpuqQWyh8xkZcOBHYR2pbTLlYjeP69XYnxJigtrUoTiLm5Bs+blw4qeN7eQZ1ltbF7evt96tdpYuTWNjL/SeJjTWASmZN9f3kkyf3Vr9ObNFFde44nHBtWa3fWeGEXa+rLicxkXavavHYnDxpcR3FiVUuVO3kgM0TM3nZ67zNycsWUpuLFLmJRJwY1Imdck2a355L+zmJi6qiyni1dkI5mzsJnd+ENU9A1zRGJ6tzEqC+au+EQE4MpMVZZZCWmo8nd7mdtr+oiCpJngPd1YHHrCpRcVvvkzue3NvFPq/i5uv+3SZukDaxjdtHRZLxuU1UH97mY/mYcePK3e65eP+oWE87JXldqGRfOuSs4sekkyG6//m0dnXF0Qo/pp2k8nst5xY/1n3StpMv+vHvhIx+jb5ADZ10UVXZxQma/NzxieI3qDcn/1E1q/g55p+D92rNAYoeCr9P9vtjLc4qSR/Lfh7N2qnMhXp/HauUbRyTHR5UI79Od1Lt31ecCMCPndzHiW97vbdvprZO1Onav5f4MapVJRfft1HPQW/rHkLwY6XkgzTgjn5u+3fC5TT2poSq/9Cyf1f0Ni3OKr7t9d6+k9b6/vT987yWS71/qnG/+D6s559d4soWv1/x7/AddctnSOd7jbP5K9p+usLvIZZR7WS2fl5pcVbx+zp/DuDHcaHorNb/VRQqlbwv/LOk0Dia1if9uVdovKxHAAEEEEAAAQQaScDv63zBC3+G5d+f/fmd3wc6Ke6fNBEnqR6nOmnx51DbqLGvTOX3484eNES3j1P4gjZOuKbFxi/VuriX/+7861//Otx5550VRfLfzPfbb78waZJ/va1o19nOnDgrjRf3yk5O/9X0ftHxkhaPyxcfGzp0aNJdCrbzdxPcF39jD2HcuHHhwgv9sliQK7thhx12CO3b+88b2Ztz/Oekcn36+M8zc2yabcUjjzxS0ndOfvjhh3D33XfP1le+GyuvvHIo5iKD+fpgHQIIIIAAAggggAACCCCAQIUF6A4BBBBAAIESBPxl4hJ2YxcEEEAAAQQQQACBlhLguAgggAACCCCAAAIIINBYAv5i7gknnBB8ddsQ869Xr16JE6D5y7lOhBXTZVmbnczr0ksvDU7uVVZHzXY+66yzwsSJE5utqczi5ZdfHr77LknegsocL7eXUaNGhYsvdl6b3C2Vvz19+vRw0j8E3rgAABAASURBVEknhU8//bTyndNjroBPhNlSK31C8pOqfeaEk1GcrOUNFR0UccXJhR5XI+/jxEoLa9mJcJxw6K9a/rdimmK2wg0EEEAAAQRaWMAJPnwi56EaR0/F3IqmxBle9jpvcyJQn0yqzS1SvtZRnYTOP5d9EmruGJ1I6k21KTVBjHalIFAzAT+XXtDRnLjPj2lnx/bJ002P66baj/Xeaufki378f6zlajzG/TrgE8X3UP+5SY38OrCk1m+ruEIxVlGNMajbkovHX6+vYx5bLW39Wulkg/tL048dn73a9Hhy7dte7+1OSumksGpKqZHABB3Hz+XfqvbvirnPe9/2em+/Q218f6qilCng11yfRZ/vNc7m/dW/E1k4yZmfs7pZnUKvCCCAAAIIIIAAAjUVcOJuJ8n333120JF9oYtFVftvQaeo9t+A/qc6SXHyaF9w4TQ1fkLh/fy3JN920mInL9bqxivVuLjX999/H4466qjgvz9XQ+Tmm28Ohx12WPBxKtl/Wi/u1WRkr3q8X6oxLidBu/7665um3irrsWPHBic2e+uttyLnv/zyywcnjAsR/xZaaKGw4447RrT4adPIkSPD6NG+/sNPt5P+//777wc//+Lab7fddqFjR/9JP65ly29nBAgggAACCCCAAAIIIIAAAgggkH4BZogAAqULkACtdDv2RAABBBBAAAEEEEAAgdoKcDQEEEAAAQQQQKDhBL788suw1157Jf4i9xZbbBE6d+4cO88PP/wwHH/88cGJsOIad+vWLVx33XXh888/D05k5ivlvv322+HAAw8Mc80V/xHxaaedFl566aW4w5S1faONNgpPPfVU+Pbbb7NjdLK4l19+OWy99daJ+x0xYkR44403ErevdMM777wzNrHbvPPOG/bdd9/sF3V9f/j+833i8Nxfe+21cPDBBwe3ixufE645CV5cO7YXLbCE9thZcYHCCV0mqnaigMGqf6nwSdCqIosz8Q1RC58ovY7qeRW/UvjEmYdUf66gIIBAYQG2IIAAAggggAACCCCAAAIIIIBA+gWYIQIIIIAAAvUi4CsOPajBnKxwQvL5VK+hOFxxt+IzRdLivyX570P+e9BX2mm44jzFrxX+G5Sq+i7VuLiX/xZ6/vnnh6uuuqqqk7/66qtDpf9+mtaLe/mOqOf75bbbbqv648UGaY+pU6eG8ePHh8ceeywMGjQoLLvssuGFF3z9hcIz93dITj/99LDIIosUbjRzy1ZbbRXmn3/+mbfyV/7ux5AhQ/JvjFg7fPjw8Mknn0S0CKFTp07B37GJbMRGBBCoBwHGgAACCCCAAAIIIIAAAggggAAC6Rcoe4bxZ7eVfQg6QAABBBBAAAEEEEAAAQQQQACB8gTYGwEEEECgEQSavjw6bty4cPfdd4cDDjggLLnkkom/ZL3QQguFHXfcMXaq/iLyFVdcEcaMGRPbdv/998+222OPPcKCCy6YbT/33HNnv9h6ySWXhOeeey4stdRS2fWF/ps8eXI499xzgxOnFWpT6nrPeejQocFfeF1nnXVC+/bts105AdhKK62UtfOXa7MrY/7zOAuZHH300dnEarZz+Eu9cV/E9Xa3c/vcuOGGG2YbzVdffRUefPDB2dbl3nAiupEjR4Yrr7wyrLXWWtn7I5PJzGrmua+wwgrhwgsvDK+88kpYZpllZm0rtHDrrbeG775zrq1CLVifQKCn2uyhuEzhTH8fqb5VcYhigCJJcUKzB9TwKIX36aB6U8Xpin8rKAgggAACCCQUoBkCCCCAAAIIIIAAAggggAACCKRfgBkigEADCIzQGM9XbK9wFqDeqvdRXK94R5G0rK6GTqR2p2r/Deo11f6b1O9UL6uoq1Kti3v5wldnnHFGorn2798/3HPPPXNcOGu77baL3d9/0/VFxD744IPYtuU0SMPFvTz/er1ffP+dcoqvK+VRxof/Dt/8gnC+CNlHH30ULr744rDAAgvEd9AgLZ588snQoUOHkMlkEkfbtm3DEkssEfyYvfHGGxNdYM/PVSc2S8LSt2/f4O95xLV95JFHgpMrxrVr2u7vptx7771NNwvWAwYMyH73pWADNiCAAAIIINDiAgwAAQQQQAABBBBAAAEEEEAgqQAJ0JJK0a7+BBgRAggggAACCCCAAAIIIIAAAgikX4AZItCCAv4CaCZT/JdHl1566bD99tsHJymbMmVK4hk4YZq/IBq3w9ixY4O/wBvXbt999w0XXXRR8JdaC7VdffXVw5133hk6depUqEl2vb+QWii5WLZBCf/5mE4a5i/bZjKZvD04WduRRx6ZKDGcOxg9erSrmocToH344YeRx91tt93C8ssvH9mmaWOfPn3CP/7xj+AkbE3r8tUjRowIb7zxRr5NrCsssJI27ae4VjFK8abiOsUBipUVSYrv7H+q4R8VqygWVmylOFcxXEFBAAEEEEAAAQQQKFaA9ggggAACCCCAAAIIIIAAAgggkH6Bxp2h/yB3jYa/p2I5xRKKnRQXKnyBHVWJygpq5b9J3aj67ZnhKy/tr+Wallpd3Ov7778PTqg0ceLE2PmdddZZwReo2mabbea4cNY///nP4IRIcX8/ffvtt8M11/iuij1c0Q3ScnEvT7ye7xffz74fPc64OOyww+a4IFwmk8km/TrooIOCk6ntuuuucd2wfaaAn4NHHHFENsHazFWRlb+LkiQ5oS8UV8x3OXy/Pf3005HH9kYf22PwMoEAAggggAACCCBQZwIMBwEEEEAAAQQQQACBIgVIgFYkGM0RQACBehBgDAgggAACCCCAAAIIIIAAAgggkC6BDTbYIDjRVybz/4nACs1w6NCh4aOPPiq0Obt+8cUXD4MHDw7zzjtv9nbUf2ussUb2S+dRbfyFdCdKi2pT7DZ/0d3HjtvPc9hrr70Sfck2LglZ3LFK3e4EaN98802pu+fdzzY77bRT6Ny5c1hmmWWCl4866qhwyy23hMcffzx8/PHHYcKECWHVVVcN/IsUWENbD1bcrHhL8bLiCoVPUOmrOknxCSh/V8MDFT4xZSnVOyguUIxUUBBAAAEEEEAAAQQQQACBkgXYEQEEEEAAAQQQQAABBBBAoOEExmvEdygOVfiPde1Vb6o4TfGE4gdFkrKsGu2uuFxRVqnXi3s5oZkTWsVNzomX/LdQXyArX9tMJhO23nrr4HnONVf0aVC33XZb9u+o+fopdV0lLu6Ve+xiEkLl7lvu7Xq9X77++utw883+s278DH1BOD9uohJgLbDAAuHqq68Oe++9d3yHrbjFsssuG4YNGxainoOFeDbeeOPQtWvXQpuz66dNmxaGDBmSXU7y32uvvRb7nZjFFlss+GJ7SfqjDQIIIIAAAggggAACCCBQSwGOhQACCCCAAAKlCUR/8l9an+yFAAIIIIAAAghUS4B+EUAAAQQQQAABBBBAAIHUCfTs2TN7FeqOHTvGzs1X4r7vvvti2+23335hueV88fHYptkGvjJu7969s8uF/nvkkUeCv3BcaHsx630sHzPpPiuttFJYainnnIre4/PPPw82im7VMlsvvfTS8MwzzyQ+eCaTCdddd1348ssvwzvvvBP8Rf2zzz477LLLLmG99dYLTnLXvr3PpUjcZSM1LGesfbTzAYpbFO8rnldcqPitIumT4r9qe41iX0UvRU/FborLFKMUFAQQQAABBBBAAAEEEEAAAQQQKF+AHhBAAAEEEEAAAQQQSIvAJE3E2X1OUL2+wlepWkv1YIX/uPul6tSUYi7u5Ys7OflR1ORXX331bIKqTCb+YmHbb799OPhgX/uocI9jxozJXlCqcIvit6Tp4l6efb3eL0589eKLL3qIkbHOOuuEc845J9EF4Zwg7fjjj89edCyy01a6sW/fvuH2228P6667bqKL0uUy+Xscvj9y1+fcDkm/bzJjxoxw99135+4+x+211147dOvWbY71rEAAAQQQQAABBBBAAAEEEEAAgRYT4MAIIIBAWQIkQCuLj50RQAABBBBAAAEEEKiVAMdBAAEEEEAAAQQQSKPAaqutFoYOHRq6d++eaHoff/xxeOmllyLbzjPPPGHDDTeMbJO7cZFFFglrrrlm7urZbr/11lvBx59tZYk3fCwfM+nuHTp0CD169IhtPmnSpPDDDz/Etqt0A5vPPffckd1OnDgx+Eu4m222WfbLvfWaqC1yEvW5sZ2GtbniLIWTnY1W7URlu6heSpGkvKBGlyh2V/iB1k/1PoqrFW8qKAjUUIBDIYAAAggggAACCCCAQIzAVto+o07jBo2LggACCCQQoAkCCCCAAAIItAKBZzXHcxTbKBZULK/wRXxuVj1W0ZClmIt7+eJVw4YNi53n4YcfHhZc0ESxTbMJmvbZZ5/QqVOnyMb33ntvxf5unLaLe9Xz/fKf//wn9n7LZDLh2GOPDUkuMNf0IFl66aXDYYcd1nSTupnA6NGjw6qrrppNEOdEaD/++GOzrfGL/q7EoEGDss/NqNYjR44MPlZUG2/zd1Ief/xxL0bGDjvsEHzsyEZsRKAuBBgEAggggAACCCCAAAIIIIAAAgikX4AZVkKABGiVUKQPBBBAAAEEEEAAAQQQQACB6gnQMwIIIIAAAikUmHfeecNZZ50VnnrqqeAv2yad4rvvvhsmTJgQ2XyJJZYIyy67bGSb3I2ZTCY2AdqXX34ZXn/99dxdS7rdr1+/2C/ANu94vvnmCwsttFDzVXW13LVr17DUUkslGpOvbOwkaG3btg2rr756uOKKK8I777wTiv0icaKDpbfRCpraQYo7FO8pHlQMVqyhiCvT1OBpxXmKnRRLKlZX/EFxk6JhTzjR2CkIIIBAYwswegQQQAABBBBAAAEEEEAAAQQQSL8AM0QAAQRar4Av4nOFpv87hS/I4z8u7qrlSxWvKuq+FHtxrzFjxoQ334y+1tBiiy0W1lgjyZ/4/p/Hf19faaWV/n9FnqVXX301+AJVeTYVvSptF/eq1/vFFzobMWJE7P3jZF0DBgyIbZfbYIMNNghdunTJXc3tmQLvv/9+2HnnncMmm2wSPvnkk5lrk1V+bejTp09k42nTpoUhQ4ZEtvHG1157LXgsXi4U/n5GKY+BQv2xHgEEEECgSgJ0iwACCCCAAAIIIIAAAggggEARAnMV0ZamdSTAUBBAAAEEEEAAAQQQQAABBBBAIP0CzBABBNInsPDCC2cTn40fPz4MHjw4OAlWMbN0oqwZM2ZE7tKjR4/QoUOHyDb5Nnbr1i3f6tnWvfjii7PdLvVGz549i9p1nnnmCe3atStqn1o27tSpU1hxxRWLPuQLL7wQDjjggLDccsuFNm3aBH9J9+yzz84mmiMh2mycC+jWVgonLXtB9WuKixU7KBZWRJVvtPFRxV8UWyuc8OyXqo9UOIHaR6opCCCAAAIIIIBAiwpwcAQQQAABBBBAAAEEEEAAAQQQSL8AM0QgR+BD3b5F4Yv+RGfzUqOWLKVe3GvJOz3+AAAQAElEQVTUqFHBSa2ixt6rV6+wyCKLRDWZY1v79u1j/zb73nvvBcccO5ewIm0X96rX+8UJ65JckG3gwIGhc+fORd+TvqCZ78uid2xlOwwbNiysvfba2e8sJJ26L2a34447xjb3xeK+/vrrgu38XZgHHngguC7YSBs22mij4ESIWqQggAACCCCAAAJ1KcCgEEAAAQQQQAABBBBAoHgBEqAVb8YeCCDQsgIcHQEEEEAAAQQQQAABBBBAAAEE0i+QmhnONddcYeuttw6XX3559gvWEyZMyCY+W3DBBUuao7+MXNKOCXbyF8vnn3/+yJZjx46N/bJpZAfa6GRmpXwhWbvWbfGcBg0aFDKZTMljnD59ehg+fHg4+uijQ9++fbMJ0TbZZJNw7733hqlTp5bcbwPv6BM9DtX471K8p7hPcbhiVUVceVkN/qbYTtFdsbHieMX9is8UFAQQQAABBBBAAAEEEKgPAUaBAAIIIIAAAggggAACCCCAAAJ1KlDuxb2a/W274Ay7d+8enNCsYIMCG+KSH02ZMiW8+eabBfYubnXaLu5Vr/fLZ599Fj755JPYO8cXFYttlKeBH2elXNQsT1epX/Xuu++GbbbZJowbNy7xXP3dBl/0LWqHkSNHhtGjRxds8umnnwYnYCvYQBsymUzYeeedy/puhrqhIIAAAggggAACCCCAQHUE6BUBBBBAAAEEEChZYK6S92RHBBBAAAEEEKixAIdDAAEEEEAAAQQQQAABBBBoNAEntZp77rnDFltskb0CbSZTeoIszz3qarje7njyySdDhw4dsl/4zGQyievVVlstTJ482V0UjI8++ihMmjSp4PYkG/yl17Zt2yZp2lBt1l133ez9XP6gf+rBj52hQ4eGbbfdNrRr1y44wdobb7zx08Z0/t9Z03LCMicuG6nl5knMuuh2VJmojfcoDlOsPDO87HXeplUUBBBAAAEEEEAAAQQQQAABBOpJgLEggAACCCCAAAIIIIAAAvUlUMmLe/kCT++8807VJpgkKVkxyZsKDdQXwkrTxb3q+X7xdxU8vkL3hdf7/nDSPC+XEnGJ80rpM36fyrTw9xG+/fbb7AXrZsyYEVv/8MMPwRfo+/jjj8Pjjz8ezjrrrNC/f//Eg3nrrbfCUUcdFb7//vtE+7jv9ddfP7LttGnTwpAhQwq2ee2110LcdyJ69eoVVl7ZXwko2A0bEEAAAQQQQAABBBBAAAEEEGgBAQ6JAAIIIFCuAAnQyhVkfwQQQAABBBBAAIHqC3AEBBBAAAEEEEAAAQRaQGD33Xef7UujTkj1+eefB3/p8s9//nNYeOGFE43q7rvvDv4S5n333ZftL9FOeRo58ZgTkOXZVLNVvupy3JeOazaYOjuQk7pdfPHFIcmX7Ysduh97N954Y+jdu3fYfvvtw4cfflhsF/XaflUN7HDFvYqxirsUhyqSfPO6eYK0HtqnKXma1+smpSEFGDQCCCCAAAIIIIAAAggggAACCKRfgBkigAACCCCAAAII1KWA/yZZqYt7OfmS/74dN1H/DTSTySS+qFcm81PbrbfeOq7r2ERKsR2oQdou7lXP94sTdTkJmtgLlnLvj2r8Lb/gYFt4g5/LiyyySFh88cXDeuutFwYPHhxeeuml8Oyzz4Zll1020ejuvPPOcP/99ydq6+9LbLnllrFtH3nkkVDown9JvlOz0UYbhUUXXTT2ODSoEwGGgQACCCCAAAIIIIAAAggggAAC6RdghghUSIAEaBWCpBsEEEAAAQQQQAABBBBAoBoC9IkAAggggAAC9SOQyWTCggsuGFZYYYVw/PHHh3HjxoXDDjss0QD9Rd1tttkmnHLKKYmvkJvbsa/i6y8k566v5e3vvvuu5PHXcpwtdazu3buHe++9NyyzzDJVG4IT6rl/nwzgx0TVDlSdjp01cAd1fZHiNcULivMUWysWUESVidp4j8JPOl/S2eFlr/M2baIggAACjSvAyBFAAAEEEEAAAQQSC/jM24xa12MM0rgoCCCAAAIIFBRgAwIIIIAAAtUSqMeLe33wwQfVmm6ifn1xMy7uNTuVk9Jxv8xu0ppuZTKZsOaaa4Zhw4YlurCbv49w5ZVXhilTpiRi2mKLLULXrl0j244cOTKMHj16jjZ+vnpcc2xotiKTyYQkyQ+b7cIiAggg0GICHBgBBBBAAAEEEEAAAQQQQAABBIoTaMQEaMXNkNYIIIAAAggggAACCCCAAAIIINCIAowZAQQQqHuBtm3bhvPOOy+cddZZicfqBGiHHHIIScQSizVewz59+oQRI0aEHXfcsWqD//7778Oee+4Z7rrrrqodo4Idr6G+jlI8qHhPcYfiD4oVFHHlZTX4m2I7RQ+Fa9/2et2kIIAAAggggEAKBJgCAggggAACCCCAAAIIIIAAAgikX4AZIoBAjQUymZa9uNf06dNDS1/cy8m+WnoMNb7bYw/X2u+XJZZYIsw///yxTmlv4Au7XXjhhSGTcW756Nk+/fTTeROW5dtrqaWWCuuss06+TbPWTZs2LQwZMmTW7aaFMWPGhDfffLPpZt561VVXDY68G1mJAAIIIIAAAvUiwDgQQAABBBBAAAEEEEAAgZIESIBWEhs7IdBSAhwXAQQQQAABBBBAAAEEEEAAAQTSL8AMG0kgk8mEww47LOy7776Jh3355ZeH888/P8yYMSPxPjRsLIEuXbqE22+/PfhLurvvvnuYa67KfxTvL6cfcMABYdSoUfWGs6AGtLPiMsVoxfOKsxWbK9opospEbbxHcZhi5ZnhZa/zNq2iIIAAAggggAACCCCQFgHmgQACCCCAAAIIIIAAAggggAAC6Reojxlyca/6uB8YBQL1IvCLX/wi/PKXv4wdzuTJk8MLL7wQ284N5plnnjBo0KDYxGqPPPJI+Prrr73LrHj44YdjkyZuscUWoXPnzrP2YQEBBBBAAAEEEEAAgfoSYDQIIIAAAggggAAC5QjMVc7O7IsAAggggEDNBDgQAggggAACCCCAAAIIIIAAAnUqMO+884ZzzjknbLDBBolHeMwxx4S77rorcXs3bNeuXejatasX0xspm1mvXr3CDTfcECZNmhTuueeesPHGG1c0Gdrnn38eLrvssnpIpreQ7rrfKf6ueFNxq+IARR9FXHlZDf6m2E7RQ+Hat71eNykIIIAAAggggAACCCCAAAKpE2BCCCCAAAIIIIAAAggggAACNRfIZLi4V83RW/sB62z+X331VZgyZUqdjaplhtO+ffuw9tprJzr4iBEjErVzo5VXXjn4exJeLhQjR44Mo0f7Wmo/tfD9MnTo0J9uFPi/TZs2YZNNNimwldUIIIAAAggggAACCCCAAAItKsDBEUAAAQQQqIAACdAqgEgXCCCAAAIIIIBANQXoGwEEEEAAAQQQQAABBOpfoGPHjuGCCy4ICy3kPFDx450+fXrYZ599gr/YGd/6pxaZTCb4irk/3Sr8/+67755NiDVjxoyK1+PGjQuLL7544YOzJa/AfPPNF7bZZpswZMiQMHXq1PDss8+G/fffPyyyyCJ52xez8p577gljx44tZpdKtfXgd1dntyjeUtyo2FXRRRFVJmrjPYrDFCvPDC97nbdpVesszBoBBBBAAAEEEEAAAQQQQAABBNIvwAwRQAABBBBAAAEEEGhJgVpd3MvJlbp169aSU+XYeQTq+X5p27ZtyGQyeUZduVVOfubvUVSux8buaYEFFkg0ge+//z5ROzdadNFFw/bbb+/FgjFt2rTsdyeaGowaNSq8/PLLTTfz1gMHDgz9+vXLu61eVzIuBBBAAAEEEEAAAQQQQAABBBBIvwAzRACBygmQAK1ylvSEAAIIIIAAAggggAAClRWgNwQQQAABBBBAoKEEll9++XDxxRcn/lLuxIkTw1FHHRW+/vrrxPPs27dvbNtJkyaFH374IbYdDVpGwCcVrLnmmuHyyy8PEyZMCH4c3HfffWHQoEFhiSWWKHpQH3/8cXjnnXeK3q/EHRbTfnsoblU46dkNqndRdFJEFX9b+W9qsJ2ih8K1b3u9blIQQKCVCzB9BBBAAAEEEEAAAQQQQAABBBBIvwAzRAABBBBAAIE6EajVxb3mnnvu2BmfeeaZFb+olxNcOZ544onghF+xg2hFDTKZTKjX+6Vz587BSdBCxL/JkycH/308oknkpnL2jeyYjbMJbLnllqFNmzazrcu98cgjj8z6rsxjjz0W+x2XHXbYgedzLiK3EahfAUaGAAIIIIAAAggggAACCCCAAALpF6j4DEmAVnFSOkQAAQQQQAABBBBAAAEEEECgXAH2RwABBBBoVIHtt98+7LPPPomHP2zYsHDFFVdkv9SdZKckCdDGjRsXvv322yTd0aYOBHyCwVZbbRWuv/768NFHH4UpU6aEhx9+OGy00UaJRucv71c5AdriGsheitsVTnp2neqdFQsoCpUfteEhxWGKlWeGl+/R8kQFBQEEEEAAAQSyAvyHAAIIIIAAAggggAACCCCAAALpF2CGCCCAQP0JVPviXk481r1799iJf/PNN7FtaFA5gXq+XxZddNHgJGhxs33rLf/JOq5V/u2jRo3Kv6GVrv3xR/9Zv/KT79+/f1h//fUjOx45cmQYPXp0Ngmak6FFNe7UqVNYb731opqwDQEEEEAAgToRYBgIIIAAAggggAACCCCAAAKlCpAArVQ59qu9AEdEAAEEEEAAAQQQQAABBBBAAIH0CzBDBBpcYN555w0nnnhi6N27d+KZnHHGGWHEiBGJ2i+33HKhS5cukW3ffvvtbCKtyEZsrFuB+eabL2y66aZhyJAh4brrnGssfqgTJ06Mb1Rci65q7kx+d6r2N8ivUb2jor2iUJmqDfcqfq/oqdhC8TfFywoKAggggAACCCCAAAKzC3ALAQQQQAABBBBAAAEEEEAAAQTSL8AM61qgHi7u9cYbb4Qffvihrp3SNrgkF11rifvFFw7r0aNHLPeLL76Y+AJzzTv77rvvwquvvtp8Vate9vPupZdeSmTg78EkajizUdu2bcOWW24581b+atq0adnvRPj7La+99lr+RjPXDhgwICy77LIzb1EhgAACCCCAAAII1KUAg0IAAQQQQAABBBBAoEwBEqCVCcjuCCCAQC0EOAYCCCCAAAIIIIAAAggggAACCDSOwJJLLhkuvPDCMNdcyT5+dfKq448/PvgLt3GzXGqppUK/fv0im7m/O+903qrIZrNtfO+998LSSy8dllhiiWzytkGDBoXBgweHW2+9NTzxxBNh/Pjxwf3OthM3Zgn4vrPR8OHDg+1POumksPfee4f+/fsHPx4WWGCB8O9//3tW+yQLmUwmbLjhhqFrV+ciS7JH2W2WUg/7Ku5SOOnZVap/rWinKFS+1QY/2PZR7aRn26q+XPGegoIAAggggAACCCCAAAIIIJBHgFUIIIAAAggggAACCCCAAAII1IOAkxpV8+Jeq666ashkMpFTHTVq8IXkQQAAEABJREFUVPjiiy8i2zTqxnodd73eLx06dAi9evWKZXPSrk8//TS2XW6DsWPHhldeeSV3dau9PWbMmDBs2LBE81999dUTtWveaPPNNw+LLbZY81VzLPu7KHfffXeYPHnyHNuar9huu+2Ck6o1X8cyAggggAACCCCAAAIIIFAvAowDAQQQQAABBCojkOwMvMoci14QQAABBBBAAIFiBWiPAAIIIIAAAggggAACCDSkgBNXHXzwwYnH/uijj4Yrrrgitn379u3DeuutF9vupptuCv4Cb2zDmQ0efPDBMG7cuGyiM1/N+cYbbwznnHNO+M1vfhPWX3/9bGK0zp07ZxOizdwl9ZW/ZJvki9NObGYbJ4/zlYd33HHHcOqpp4Zrr702+wXqjz76KHz77bfZxGgzZswoym3uuecOjridevZ07rG4Vnm3d9fa/RV3K5z07ErV2ynaKgqVL7XhH4pBCh94R9XXKD5UlFrYDwEEEEAAAQQQQAABBBBAAAEE0i/ADBFAAAEEEEAAAQQQQKDOBHwxp2pd3KtPnz6hW7dukTN2EqbHH388sk3uxmeffTZ07NgxeyEqX5DKF6byBap8oSpfsMoXrvIFrHL34/ZPAvV8v/i7CT+NsvD/pTxm/Hf62267jYu+zWSdMmVKOPnkkxN5tGnTJqy44ooz90xcZZ/7cd9tefLJJ8MZZ5wR2amTqG200UaRbdiIAAIIIIAAAggggAACCCCAAAItIsBBEUAAgYoKzFXR3ugMAQQQQAABBBBAAAEEKiRANwgggAACCCCAAAKNLJDJZMKxxx4bll9++cTTOPPMM8OoUaNi2++www6hU6dOke3efffd8Kc//SlMmjQpsp03fvjhh+GSSy7xYmT07t07mwwtslHKNv7www+xM/J97C/WxzW86qqrgr9wH9eu+fa33347fPLJJ81XzbE8//zzh+7dncdsjk2FViytDb9X3Kt4U3G5YlvFzxSFigdxgzbuqlhO8VvFjYoJCgoCCJQlwM4IIIAAAggggAACCCCAAAIIIJB+AWaIAAIIIIAAAgjUr0C1Lu616KKLhoEDB8ZO/NJLLw1ff/11bDs3cCKrv//97+Gbb74JvhDVK6+8kr0wlS9Q5QtV+YJVvnDVggsuGJwozfu0hkh6cS9b1PP9ssoqq4QuXbp4mJHx17/+NXzxxReRbZpvHD16dLj8cv9ZvPna1rns584+++wT/vnPfyYCWHnllUPfvn0TtW3eaJ555slecK/5unzL06dPz7d61jonUYtLpDirMQsI1IUAg0AAAQQQQAABBBBAAAEEEEAAgfQLMMNqCMxVjU7pEwEEEEAAAQQQQAABBBBAAIGSBdgRAQQQQACBlAgsssgi4fzzzw9zzZXsY9jPP/88nHLKKeH777+PFHAisk033TSyjTfedtttYffddw9ffvmlb+YNf5H8sMMOC2PGjMm7vfnKnXfeOfjL0M3XNeqyk4bNN998scP3F6HjGnXu3Dk4KV1cO3/pfMsttwz/+te/4ppmtzv52d577x2mTZuWvV3ov379+oXllluu0Oam9cto4UDF/Yq3FJcqtla0URQqH2jD1YodFT0VeyhuUXyloCCAAAIIIFC+AD0ggAACCCCAAAIIIIAAAggggED6BZghAggggEDdC2Qy1bm4lxMgDRo0KGQymUiDp59+Opx77rmxfyd3Jy+//HJwAjQvR8X6668f+vfvH9UkdduSXNzLk67n+6Vnz55h44039jAjY8SIEeGYY45J9JjxdyIOPfTQ4O9jRHaa0o3fffddGD9+fPZibX/84x/DYostFv7xj38knu1uu+0WOnbsmLh984ZOSOjvtzRfV+zyNttsE/yYLXY/2iOAAAIItIAAh0QAAQQQQAABBBBAAAEEEECgDIFkZ96VcQB2rYwAvSCAAAIIIIAAAggggAACCCCAQPoFmCECCKRPYMMNNwwHH3xw4ondeeed4a677ops7y93HnnkkcFJvCIbaqP76tGjRzj77LPDhx9+GH788UetDcFf8r3++uvDiiuuGHzM7MqI/5xgy8m4Ipo01KZOnTqF9u3bx4751FNPDXfffXfWzYnpRo0aFY4++ujsl6mb77zrrrsmSUKW/VL1BhtsEDbbbLPwyCOPhC+++CLMmDFjVlcTJ04MzzzzTPCJAL169QpvveVcZbM2511I+IVjd3SJOthSMY+iUHlXGy5TbKNw0rN9Vd+p+E5BQQABBBBAAAEEEKiQAN0ggAACCCCAAAIIIIAAAggggED6BZghAo0kUK2Lew0cODCsscYasRSnnXZa9u+wU6ZMKdjWf+/eb7/9gv+mWrDRzA177LFHaNu27cxbjV35ewHzVejiXk0S9Xq/+LsQe+21V6KLzF111VWxj5lPPvkkbLXVVmHYsGFNU2/Y+sknnwwdOnTIJhTMZDKJa++zxBJLBCcju+CCC0LUcywXp2vXrmGLLbbIXZ34ti+wt/322ydun9uwe/fuYZ111sldzW0EEEAAAQQQQKDuBBgQAggggAACCCCAAAIIlC9AArTyDekBAQSqK0DvCCCAAAIIIIAAAggggAACCCCQfoHUzjCTyYRjjz02LL/88onm6GRYJ598cjZZWdQOq6yySjj++OOjmsza9s0332S/+LvUUksFf2E4k8kEJwDbc889w/vvvz+rXdTCSSedFLx/VJtG2ubkZ926dYsd8uTJk4O/kGu3Nm3ahBVWWCGbTO7VV18NU6dOnbW/bfyl/EwmM2td1IKTnzkJ2kILLZT98nYmk8l+Qblz585h7bXXDjfeeGOYPn16VBfZbX5c7bTTTtnlmP+i/hbwhva9QLG5wknPDlR9n+J/CgoCCCCAAAIIIIAAAgggUEkB+kIAAQQQQAABBBBAAAEEEEAAgToVqODFvWbNsGPHjmHw4MHZv4XOWllg4fzzzw+9e/cO119/ffj000+D/3buphMmTMj+jdZ/G33hhRe8KjLWXXfdsOWWvi5UZLOG2ei/7fvv23EDTnpxL/dTz/fLeuutF3796197mLHR/DHji495Bz9uPv744+C/3y+zzDLh6aef9mqiBAF/J8UX3Cth11m7+Lno71rMWlHEwvrrrx+cvK2IXWiKAAIIIIAAAggggAACtRXgaAgggAACCCCAQMUEok56qthB6AgBBBBAAAEEShFgHwQQQAABBBBAAAEEEEAAgTQI+GrZp59+ejbRVZL5jBkzJpx77rmzvtCdb59MJhMOPPDAsMEGG+TbXNF1++67b9h5550r2mdLd+arHK+88solD2PSpEnhhx9+mG1/J0rbZ599ZluX7EZprfwl4csuuyz48VVCD//VPucqNlL0VvxR8bAiPuuaGlEQQAABBBBAAAEEEEAAAQQQQKBYAdojgAACCCCAAAIIIIAAAvUtkMlU5+JeW221VRg0aFCiyfsCXr6Q16KLLpr9+3omkwmLLbZY9oJfvvBXXCf+G+qf//znkCRhWFxf9bLdc6nkxb2a5lWv98u8884bjjnmmOxF3ZrGGlU3PWZ88bFMJpN93HTt2jWccMIJYcqUKaH2/9JxxI022ijstttuZU+mX79+YeDAgUX3k8lkst9TyWQyRe/LDggggAACCCCAAAIIIIAAAghUX4AjIIAAAghUWoAEaJUWpT8EEEAAAQQQQACB8gXoAQEEEEAAAQQQQACBlAlsvvnmYb/99ks8Kye2+ve//x3Z3ldlvvnmm8M666wT2a6cjU6wds455wR/ybicfupxX98nmUxpX5b94IMPgpOgNZ+XjXyF6Up8Cbh5v/mW55prrnDjjTeGX/ziF/k2F1r3kjacoVhP0U9xlOIxBQWBlhPgyAgggAACCCCAAAIIIIAAAgggkH4BZogAAggggAACCCDQMAK++FKlL+7lv6OefPLJoWfPnlV3cPKzIv+GWvUxlXuAalzcy2Oq5/vFFzO7+uqrs8nMPNZKhb//sMUWW1Squ9T24+fqVVddVZFEgk7gt8MOOxRt1atXr+DHQdE7skPLCnB0BBBAAAEEEEAAAQQQQAABBBBIvwAzRKBKAiRAqxIs3SKAAAIIIIAAAggggAACpQiwDwIIIIAAAgikU2CeeeYJxx13XOjdu3eiCU6bNi0cccQR4Ysvvohsv9hii4V77rknbLzxxpHtStnoL6H+85//DE60Vsr+9b6Pv/i+4YYbljTM//3vf+H777+fY9927dqFa6+9NgwePHiObZVa4S+i33rrrWGnnXYKmUziBG5r6firKo5VPKmgIIAAAgi0sACHRwABBBBAAAEEEEAAAQQQQACB9AswQwQQQAABBBpRwBeSqvTFvbp37x7uvffesMwyy1SNZN999w2HHXZYMX9DrdpYKt2x75NMJvHfhmc7fL6LezU1qOf7Zfvttw9nnOHrezWNtrzaSb2uueaasOCCC5bXUcr3Xm211cK//vWv4MdGpabqxHNdunQpqruNNtooLLrookXtQ2MEEECgJQU4NgIIIIAAAggggAACCCCAAAIIlCfQCAnQypsheyOAAAIIIIAAAggggAACCCCAQCMIMEYEEEAg9QJLLrlkOOuss8JccyX7WHbEiBHhyiuvDDNmzIi08RdFH3jggXD22WcHJ8eKbJxgo/u44IILgpNspTX5mRnat28frrrqquAvOvt2MfHVV1+FCRMm5N3FfmeeeWYYNmxYWHbZZfO2KXXl6quvHl5++eWw4447FvvF/WdLPSb7IYAAAggggAACFRagOwQQQAABBBBAAAEEEEAAAQQQSL8AM0QAgQYWqNbFvfr06ROGDBkSll9++Yrr+OJil1xySUX+Xl7xwVWgw2pc3KtpWPV6v2QymWxCuz//+c9NQy259mPuoYceqmhSr5IHU8c7HnzwweGJJ54I/m5LJYfp72QUc1E/vwb5gnCVHAN9IYAAAggggEDVBOgYAQQQQAABBBBAAAEEEKiIQLIz7SpyKDpBAIHiBdgDAQQQQAABBBBAAAEEEEAAAQTSL8AMW5PA5ptvHvbbb7/EU3ZSMye8itvBSbeOOuqoMH78+DB48ODQtm3buF3m2O59Dj/88DBu3LhwyCGHhLnnnnuONmlb0b179/DUU0+F7bbbrqip2Wb69OkF98lkMuFXv/pVeP3118N9990XnLisYOMEG9Zcc81sQrVnn3029O3bN8EeNEEAAQQQQAABBBBAAIH6E2BECCCAAAIIIIAAAggggAACCCCQfoF0zNAJkKpxca/lllsuPP/888GJliohtcACC4T7778/nHPOOalNfmanal3cy3076vV+8fcgjjvuuOx97PvaYy02fHExfyfAcyx239bQ3hfw23333cOYMWPChRdeGNq1a1fxaTuh2W9+85vE/a666qqhX79+idvTEAEEEEAAAQQQQACBlhHgqAgggAACCCCAAAKVFJirkp3RFwIIIIAAAhUToCMEEEAAAQQQQAABBBBAAAEEqiTgL0tOmjQpzJgxI7b7MEMAABAASURBVDJuuOGGio/AX+y87LLLIo/bfFxfffVVWHnllROPY8EFFwz+Ivq3334bRo8enV3eYIMNwuKLLz5HH507dw4rrbRS9qrJTqz19ddfh/POOy9v2zl2LrBiq622ip2b7X0fZLso4r8bdH80t8m3/MQTTwR/+buIbsNiiy0W7rrrrvD++++HE088MWviL1I372PhhRcOAwYMyG4fMWJE+OKLLxIlNXM/Nhk+fHiYOHFieOihh7Leds93n/iYXu9jOaHdo48+Gnxf+v5xQjUnXnMbAgEEEEAAAQQQQAABBBBAAIGGEmCwCCCAAAIIIIAAAggggAACDSdQrYt7OcGSEy29++67Ya+99gpOwFQsjv9+67+Lf/DBB2HLLbcMmUym2C4arn21Lu7VBFGR+0V/V6/0/ZLJZLL3sRN0HXjggYkfL717985eZOy2224LXbp0aZpmq6v9nYWllloqNEWvXr2CE575fvJ3H6ZOnRr8XQyvryaOvwPh+yTJMTbddNPQsWPHJE1pgwACCCCAAAIIIIAAAggg0BICHBMBBBBAAIEqCJAArQqodIkAAggggAACCJQjwL4IIIAAAggggAACCCCAQLkCTpTVp0+fMHjw4PDYY4+Fjz/+eI7EZF9++WV4+eWXw1//+tew5pprpvqK2Ek8/YXfU045JWsybdq02bw+/fTT8NxzzwVvX2211Uqy8hd0N9tss6y33fPdJ07q5vU+1tlnnx023HDDohO6JZkrbepDgFEggAACCCCAAAIIIIAAAggggED6BZghAggggAACCCCAAALlCPjCUr7AlP+OGBVOYFTOcfLtW+2Le/Xo0SNcc801wQmYnIjJF6tykiQnN8sdj9d5m9v4QmDjx4/P/i18gQUWyG2a+LYvZBVl6m22932QuNOZDX1/eP+oeKLOLu41c+ihpe+XpnHk1r6Q2CWXXBL8PYebbrop+EJwvuhbUzsn0ltuueWyj4s33ngje8E4X2Qsk5k9OV7cfVPqfd40jmJrz2vcuHGzfT8h6nFT7DZ/98EXg2sKJ5Kzgb9LUup3H4qdo9u3adMm0Xcf3G6TTTYJjfiPMSOAAAIIIIAAAggggAACCCCAQPoFmCECCFRPgARo1bOlZwQQQAABBBBAAAEEEChOgNYIIIAAAggggAACCCCAAAIIIJB+AWaIAAIIIIAAAggggAACCCCAAALpF2CGCCCAAAIIIIBAIoF55503OBGTL0blC0X54lS5SZ68ztvcxhcC8wXBEnWe0kbVvriX2er1fvGFx3bbbbfsheCcDK3psfLjjz+Gt956K5x11lnh5z//echkZk985jkRLSfw7rvvZpPSxY1g4MCBoV+/fnHN2I4AAvUlwGgQQAABBBBAAAEEEEAAAQQQQCD9AlWf4VxVPwIHQAABBBBAAAEEEEAAAQQQQACBGAE2I4AAAggggAACCCCAAAIIIIBA+gWYIQIIIIAAAggggAACCCCAAAIIpF+AGSKAAAIIIIAAAgg0F7j//vvD5MmTm6/Ku7zDDjuE9u3b593GSgQQQAABBOpPgBEhgAACCCCAAAIIIIAAAghUSoAEaJWSpJ/KC9AjAggggAACCCCAAAIIIIAAAgikX4AZIoAAAggggAACCCCAAAIIIIBA+gWYIQIIIIAAAggggAACCCCAAAIIpF+AGSKAAAIIIJAjMGHChHDbbbflrJ3zZqdOncJ666035wbWIIAAAggggAACCNSfACNCAAEEEEAAAQQQQKDCAiRAqzAo3SGAAAKVEKAPBBBAAAEEEEAAAQQQQAABBBBIvwAzRAABBBBAAAEEEEAAAQQQQACB9AswQwQQQAABBBBAAAEEEEAAAQQQSL8AM0QAgfwCjz76aBgzZkz+jc3WrrXWWmG55ZZrtoZFBBBAAAEEEEAAAQQQQKD+BBgRAggggAACCFRHgARo1XGlVwQQQAABBBAoTYC9EEAAAQQQQAABBBBAAAEEEEAg/QLMEAEEEEAAAQQQQAABBBBAAAEE0i/ADBFAAAEEEEAAAQQQQAABBBBAIP0CBWc4duzYcNJJJxXc3nzD1ltvHeabb77mq1hGAAEEEEAAAQQQQAABBBBAAIH6EWAkCCCAQFUFSIBWVV46RwABBBBAAAEEEEAgqQDtEEAAAQQQQAABBBBAAAEEEEAg/QLMEAEEEEAAAQQQQAABBBBAAAEE0i/ADBFAAAEEEEAAAQQQQACB1i3w5Zdfhr322iu8++67sRBdu3YNG2+8cWw7GiBQfwKMCAEEEEAAAQQQQAABBBBAAAEE0i/ADGshQAK0WihzDAQQQAABBBBAAAEEEEAAgcICbEEAAQQQQAABBBBAAAEEEEAAgfQLMEMEEEAAAQQQQAABBBBAAAEEEEi/ADNEAAEEEEAAAQQQaBUC3333XXjooYfCuHHjwtSpU2fN+YsvvgjXX399WHnllcPjjz8+a33Uwj777BN69OgR1YRtCCCAAAL1JsB4EEAAAQQQQAABBBBAAAEEEKigAAnQKohZya7oCwEEEEAAAQQQQAABBBBAAAEE0i/ADBFAAAEEEEAAAQQQQAABBBBAIP0CzBABBBBAAAEEEEAAAQQQQAABBNIvwAwRQAABBBBoTQIzZswIZ5xxRlh66aVD27ZtQyaTycZCCy0U9txzz/D+++8n4lh88cXDbrvtlqgtjRBAAAEEEEAAgXoQYAwIIIAAAggggAACCCBQeQESoFXelB4RQKA8AfZGAAEEEEAAAQQQQAABBBBAAIH0CzBDBBBAAAEEEEAAAQQQQAABBBBIvwAzRAABBBBAAAEEEEAAAQQQQACB9AswQwQQaIUCc801V/jZz35W9swPPfTQsNxyy5XdDx0ggAACCCCAAAIIIIBA1QU4AAIIIIAAAgggUDUBEqBVjZaOEUAAAQQQKFaA9ggggAACCCCAAAIIIIAAAgggkH4BZogAAggggAACCCCAAAIIIIAAAukXYIYIIIAAAggggAACCCCAAAIIIJB+gdY7w3bt2oWuXbuWBbDBBhuEAw44oKw+2BkBBBBAAAEEEEAAAQQQQACB6gtwBAQQQACBaguQAK3awvSPAAIIIIAAAgggEC9ACwQQQAABBBBAAAEEEEAAAQQQSL8AM0QAAQQQQAABBBBAAAEEEEAAgfQLMEMEEEAAAQQQQAABBBBAAIFWIdCxY8eS59mzZ89wzTXXhHL6KPng7FgZAXpBAAEEEEAAAQQQQAABBBBAAIH0CzBDBGokQAK0GkFzGAQQQAABBBBAAAEEEEAgnwDrEEAAAQQQQAABBBBAAAEEEEAg/QLMEAEEEEAAAQQQQAABBBBAAAEE0i/ADBFAAAEEEEAAAQQQaE0CXbt2LWm6AwcODEOHDg3du3cvaX92QgABBFpagOMjgAACCCCAAAIIIIAAAggggEBlBeoxAVplZ0hvCCCAAAIIIIAAAggggAACCCBQjwKMCQEEEEAAAQQQQAABBBBAAAEE0i/ADBFAAAEEEEAAAQQQQAABBBBAIP0CzBABBBBAAAEEWqFAz549i5r1wgsvHK655powbNiwsPTSSxe1L40RQAABBBBAoC4EGAQCCCCAAAIIIIAAAgggUBUBEqBVhZVOEShVgP0QQAABBBBAAAEEEEAAAQQQQCD9AswQAQQQQAABBBBAAAEEEEAAAQTSL8AMEUAAAQQQQAABBBBAAAEEEEAg/QLMEAEEEGi9An369Al77bVX6NWrV+jcufMcEE54NmDAgHDiiSeG0aNHh/Hjx2fbt23bdo62rEAAAQQQQAABBBBAoL4FGB0CCCCAAAIIIIBANQVIgFZNXfpGAAEEEEguQEsEEEAAAQQQQAABBBBAAAEEKiiQ4V99CtTXqHbWcO5ThIj4UdtuUGysaNhSwacWXSGAAAIIIIAAAggggAACCCAQL0ALBBBAAAEEEEAAAQQQQACBogQa9g+RDDyJQH81OksxThH1t2lve1JtDlR0UdR/YYStXqBv376Za6+9NvPGG29kvvrqq4xe+GaLzz77LPP8889nTj311IzbzjPPPDU305goCCCAAAIIIIAAAggggAAC5QiwLwIIIIAAAjUQIAFaDZA5BAIIIIAAAgggECXANgQQQAABBBBAAAEEEEAAgZoJLKojHa54QXGbYmtFvvKBVp6hWFGxh+JRBQWBsgTYGQEEEEAAAQQQQAABBBBAAAEE0i/ADBFAAAEEEEAAAQQQQACBHIFXdPtPin6K/RSPKwqVdbXhUsVrinMVqyooCCBQhwIMCQEEEEAAAQQQQAABBBBAAAEE0i/ADBFAoHYCJECrnTVHQgABBBBAAAEEEEAAgdkFuIUAAggggAACCCCAQK0EuupAJytGKs5TFPqi+HPadrDCic+OVT1aQUEAAQQQKE+AvRFAAAEEEEAAAQQQQAABBBBAIP0CzBABBBBAAAEEEEAgWuBbbb5K8SvFhoqrFZMU+Yr/vn2ENvjCXtepXkdBQQABBBBAoB4EGAMCCCCAAAIIIIAAAggggAACCKRfoOYzJAFazck5IAIIIIAAAggggAACCCCAAAIIIIAAAggggECNBJbScU5VvKg4SbG4Il+5Syt/rRiouFgxUUFBAAEEEEAAAQTKFGB3BBBAAAEEEEAAAQQQQAABBBBIvwAzRAABBBBAoGiBYdpjX0U/hS/M9arqQmUPbXhKcatiYwUFAQQQQAABBBBAoEUEOCgCCCCAAAIIIIAAAggggEC1BEiAVi1Z+i1egD0QQAABBBBAAAEEEEAAAQQQQCD9AswQAQQQqI1Adx3mNIUTn52gelFFbnGSMyc7c9IzJz9zErTcNtxGAAEEEEAAAQQQQACBUgTYBwEEEEAAAQQQQAABBBBAAAEE0i/ADBFAoFyB99TBGYqVFLso7lEUKjtrwxDFfYptFBQEEEAAAQQQQAABBBBAoDYCHAUBBBBAAAEEEEAAgSoLkACtysB0jwACCCQRoA0CCCCAAAIIIIAAAggggAACCKRfgBnWRKCHjnK6wonPjlO9sCK3fKQVJytWVByseE5BQQABBBBAAAEEEEAAAQQQQKAiAnSCAAIIIIAAAggggAACCCCAAALpF6jCDG9Tn9sp1lBcopisyFe20konSntU9W8UFAQQQAABBBBAAAEEEEAAAQQQqJIA3SKAAAIIIIBAbQRIgFYbZ46CAAIIIIAAAvkFWIsAAggggAACCCCAAAIIIIBAJQSWVSdnKl5QHKNYUJFbPtCKExWrKU5R+LYqSg0EOAQCCCCAAAIIIIAAAggggAACCKRfgBkigAACCCCAAAIIIIAAAgiULzBCXfxBsYrCfwOfoDpf2VAr/6H4t2IvBQWBWglwHAQQQAABBBBAAAEEEEAAAQQQSL8AM0QAAQRqKkACtJpyczAEEEAAAQQQQAABBJoEqBFAAAEEEEAAAQQQQKACAj3Vx9kKJz47WnUXRW4ZpxXHK5z47M+qP1FQEEAAgRoJcBgEEEDbSBOBAAAQAElEQVQAAQQQQAABBBBAAAEEEEi/ADNEAAEEEEAAAQQQQKDiAm+oR1/8y4nQjtPy24p8ZW2tvEbxouIgRVsFBQEEEECgKgJ0igACCCCAAAIIIIAAAggggAAC6Rdghi0hQAK0llDnmAgggAACCCCAAAIIIIBAaxZg7ggggAACCCCAQPkCvdTFuQonPjtKdSdFbnlPK45VOPHZX1R/qqAggAACCCCAQK0EOA4CCCCAAAIIIIAAAggggAACCKRfgBkigAACCCCAQLUFPtYBTlc4Edohqkcq8hVvv1gbXlIcqch38TCtpiCAAAIIIIAAAiUIsAsCCCCAAAIIIIAAAggggAACVRQgAVoVcYvpmrYIIIAAAggggAACCCCAAAIIIJB+AWaIAAIIIFC2QB/18FeFE58doXoBRW55Ryv+pHDiszNUf66gIIAAAggggAACCCBQMwEOhAACCCCAAAIIIIAAAggggAAC6RdghggggECNBb7V8S5SONHZnqqfUuQrvbXyHIUToZ2ouquCggACCCCAAAIIIIAAAiUKsBsCCCCAAAIIIIAAAghUX4AEaNU35ggIIBAtwFYEEEAAAQQQQAABBBBAAAEEEEi/ADNEoFyB5dXB3xROfHaY6vaK3PKWVgxWOPHZWaq/VFAQQAABBBBAAAEEEEAAAQRqJ8CREEAAAQQQQAABBBBAAAEEEEAg/QLMsOUFrtcQ1lXsoHhQka9018pTFE6E5guH9dQyBQEEEEAAAQQQQAABBBBAAIGkArRDAAEEEEAAAQRqJkACtJpRcyAEEEAAAQRyBbiNAAIIIIAAAggggAACCCCAAAIxAv20/UKFE58dqnp+RW55UyuOVDjxma9kPVHLdVQYCgIIIIAAAggggAACCCCAAAIIpF+AGSKAAAIIIIAAAggggAACCCBQc4F/6ohbKjZR3KrIVxbRyj8pXlT4omMrqqaULMCOCCCAAAIIIIAAAggggAACCCCQfgFmiAACCCBQawESoNVanOMhgAACCCCAAAIIhIABAggggAACCCCAAAIIIBAtsJI2X6xw4rODVc+nyC1jtOJwxaqK8xTfKCgIIFBPAowFAQQQQAABBBBAAAEEEEAAAQTSL8AMEUAAAQQQQAABBBBAoKUFhmoAv1GspbhK8YMit3TQCl907CXVVygGKCgIIIBAcgFaIoAAAggggAACCCCAAAIIIIBA+gWYIQItJEACtBaC57AIIIAAAggggAACCCDQOgWYNQIIIIAAAggggECkwMraeqnCic8OUt1GkVtGa8UfFU58dr7q7xQUBBBAAAEE6kqAwSCAAAIIIIAAAggggAACCCCAQPoFmCECCCCAAAIIIFBnAs9qPPsp/Hf3v6r+SpFb5tYKt3lO9U2K9RQUBBBAAAEEEIgQYBMCCCCAAAIIIIAAAggggAACCFRXoB4SoFV3hvSOAAIIIIAAAggggAACCCCAAAL1IMAYEEAAAQQQiBJwMrPL1cCJz36veh5FbvmvVhyicNsLVE9WUBBAAAEEEEAAAQTqS4DRIIAAAggggAACCCCAAAIIIIBA+gWYIQIIIIBAfQv4b+tHaIhOhHaK6vcV+cpuWvm44k7F5goKAggggAACCCCAAALNBVhGAAEEEEAAAQQQQAABBGoiQAK0mjBzEAQKCbAeAQQQQAABBBBAAAEEEEAAAQTSL8AMEUAgQqCrtp2ncOKz/VXn+8z6Va0/WOHEZxepnqqgIIAAAggggAACCCCAAAJ1JsBwEEAAAQQQQAABBBBAAAEEEEAg/QLMEIGGEhin0Z6scCK0I1WPUuQrv9bKBxV3KTZQUBBAAAEEEEAAAQQQQACBVi7A9BFAAAEEEEAAAQRqKZDvZLJaHp9jIYAAAgi0VgHmjQACCCCAAAIIIIAAAggggAAC6ReInuGh2vyM4nBFvvKyVh6kcOKzi1VPU1AQQAABBBBAAIHWLpARQPPQTQoCCCCAAAItLMDhEUAAAQQQQCANAs1/1/RyGubEHBBAAAEEEEDgJ4EvVfnCZE6E5guTPafb+cp2WvmY4gbFGorZC7cQQAABBBBAAAEEEEAAAQQQQCD9AswQAQQQQACBFhAgAVoLoHNIBBBAAAEEEGjdAsweAQQQQAABBBBAAAEEEGjlAv7S9NMy+JuimyK3vKQVv1c48dmlqn9QUBBoOAEGjAACCCCAAAIIIIAAAggggAAC6RdghggggAACCCCAAAIIIIBAAwl8r7FeqRio2FXxqCJf2V0rn1f4QmW9VVMQaPUCACCAAAIIIIAAAggggAACCCCAQPoFmCECCLScAAnQWs6eIyOAAAIIIIAAAggg0NoEmC8CCCCAAAIIIIBA6xZwQrO/i+AuxS8UueVtrThI4XaXq56uoCCAAAIINJ5AJUY8Q50QIWCAAY8BHgM8BngM8BjgMcBjgMcAjwEeAzwGeAzU62OAcfHY5DFQ348BfbxGQQABBBBAIFLgFm3dWLG1YqgiX/Hf74drw+mKrgoKAggggEDrE2DGCCCAAAIIIIAAAggggAACCCCQfoEWnyEJ0Fr8LmAACCCAAAIIIIAAAggggAAC6RdghggggAACCLRqgYU1+zMUzyh2VeSWyVrhL0wPVH2pgoIAAggggAACCDSoAMNGAAEEEEAAAQQQQAABBBBAAIH0CzBDBBBAAAEEUiVwv2aziWJ3hZOdqZqtdNCtYxTPK1z7thYpCCCAAAIIIIBA2gWYHwIIIIAAAggggAACCCCAQK0ESIBWK2mOM6cAaxBAAAEEEEAAAQQQQAABBBBAIP0CzBABBFq7wO8F4MRnf1LdRpFbrteKtRTHKT5XUBBAAAEEEEAAAQQQQKARBRgzAggggAACCCCAAAIIIIAAAgikX4AZIoBAmgVu0uQGKA5WvKHILV21whc2c5K0g7RMQQABBBBAAAEEEEAAgbQKMC8EEEAAAQQQQAABBGosQAK0GoNzOAQQQMACBAIIIIAAAggggAACCCCAAAIIpF+glc9wC81/mOJSxXKK3PKoVmyu2FPxioKCAAIIIIAAAggggAACCCCAQEMKMGgEEEAAAQQQQAABBBBAAAEEEEi/QCua4cWaqxOhnaB6giK39NYKt3le9e4KCgIIIIAAAggggAACCCCAAAKpEWAiCCCAAAIIINAyAiRAaxl3jooAAggggEBrFWDeCCCAAAIIIIAAAggggAAC6Rbop+ldp3hA8StFbhmlFfsqNlY8rKCkU4BZIYAAAsUKZLQDEQIGGPAY4DHAY4DHAI8BHgM8BngMNNJjgLHyeOUxwGOAxwCPAR4DjfMYCPxDAAEEEECgCIGv1fY0hROhnat6qiK3rKEVNygeU2ynoKRXgJkhgAACCCCAAAIIIIAAAggggED6BZghAggg0KICJEBrUX4OjgACCCCAAAIIINB6BJgpAggggAACCCCAAAKpFuio2Z2ieEaxhyK3TNSKkxRrKa5WUBBAAIGUCjAtBBBAAAEEEEAAAQQQQAABBBBIvwAzRAABBBBAAAEEEECgVQiM0yyPUjgRWqG/82+g7XfNDC9rkYIAAgikRYB5IIAAAggggAACCCCAAAIIIIBA+gWYYT0IkACtHu4FxoAAAggggAACCCCAAAIIpFmAuSGAAAIIIIBA2gX21gSd+OxE1e0VueVKrRioOFXxjYKCAAIIIIAAAmkUYE4IIIAAAggggAACCCCAAAIIIJB+AWaIAAIIIIAAAq1R4FVNel/Fuoo7FPnKdlr5mOIGxRoKCgIIIIAAAgg0sgBjRwABBBBAAAEEEEAAAQQQQKCGAiRAqyF280OxjAACCCCAAAIIIIAAAggggAAC6RdghggggEDKBTbS/B5WXK3oq8gtD2rFhor9FWMUFAQQQAABBBBAAAEEUinApBBAAAEEEEAAAQQQQAABBBBAIP0CzBABBBBAIDwlg50UWyuGKvKV3bXyecXFit4KCgIIIIAAAggggAACDSXAYBFAAAEEEEAAAQQQQKD2AiRAq705R0SgtQswfwQQQAABBBBAAAEEEEAAAQQQSL8AM0y3QC9N7wqFv9C8qercMlIrBim2VAxTUBBAAAEEEEAAAQQQQAABBNIpwKwQQAABBBBAAAEEEEAAAQQQQCD9AswQgVyB+7ViE4WTnQ1Xna8cpJXedrrqrgoKAggggAACCCCAAAIIIIBAfQswOgQQQAABBBBAoMUESIDWYvQcGAEEEECg9QkwYwQQQAABBBBAAAEEEEAAAQQaWqCtRn+c4hnFforc8qlWHKNYS3GjopUWpo0AAggggAACCCCAAAIIIIAAAukXYIYIIIAAAggggAACCCCAAAIItHqBmyQwQHGw4g1FbumgFf4OwfMza9/WYiMVxooAAggggAACCCCAAAIIIIAAAukXYIYIIIAAAi0tQAK0lr4HOD4CCCCAAAIIINAaBJgjAggggAACCCCAAAIINLrA7zQBJz47TXUXRW65WCsGKs5UTFVQEECgNQowZwQQQAABBBBAAAEEEEAAAQQQSL8AM0QAAQQQQAABBBBAAAEEZhfw9wWcCO0ErZ6gyC1dteJ0xXDFQQoKAgg0ggBjRAABBBBAAAEEEEAAAQQQQACB9AswQwTqRIAEaHVyRzAMBBBAAAEEEEAAAQQQSKcAs0IAAQQQQAABBBpcYFWN/x7FjYr+itxyt1b8UnGw4l0FBQEEEEAAgVYpwKQRQAABBBBAAAEEEEAAAQQQQCD9AswQAQQQQAABBBBAoKDA19riC6o5Edq5Ws534bTeWu9kaU+r3lJBQQABBBBAoC4FGBQCCCCAAAIIIIAAAggggAACCNRWoCUSoNV2hhwNAQQQQAABBBBAAAEEEEAAAQRaQoBjIoAAAgg0vsDRmsITim0UueV5rfiNYnuFv5ysioIAAggggAACCCDQCgWYMgIIIIAAAggggAACCCCAAAIIpF+AGSKAAAIIIJBUYJwaHqVwIrSrVecrv9DK+xWXKZZWUBBAAAEEEEAAAQTqQ4BRIIAAAggggAACCCCAAAItIkACtBZh56CtV4CZI4AAAggggAACCCCAAAIIIIBA+gWYIQINL7COZjBUcaaivaJ5+VA3jlCspbhVQUEAAQQQQAABBBBAAAEEWqkA00YAAQQQQAABBBBAAAEEEEAAgfQLMEMEEChR4FXtt69iXcUdinzlAK30Bdf+oJqCAAIIIIAAAggggAACCLSgAIdGAAEEEEAAAQQQaEkBEqC1pD7HRgABBFqTAHNFAAEEEEAAAQQQQAABBBBAAIF6F5hHAzxF8aRiI0VuuU4rnBztr6qnK+YsrEEAAQQQQAABBBBAAAEEEEAAgfQLMEMEEEAAAQQQQAABBBBAAAEEEEi/QGVm+JS62UmxreJZRW5ZUisuUjysWE9BQQABBBBAAAEEEEAAAQQQQACBWgpwLAQQQAABBOpAgARodXAnMAQEEEAAAQQQSLcAs0MAAQQQQAABBBBAAAEEGkBgU43RORIRLQAAEABJREFUic9OVJ1RNC9v68buir0UYxUUBBDII8AqBBBAAAEEEEAAAQQQQAABBBBIvwAzRAABBBBAAAEEEEAAAQQQKEngXu31C8Wxiq8VucXfWXhcK89RLKSgINCiAhwcAQQQQAABBBBAAAEEEEAAAQTSL8AMEUCgfgRIgFY/9wUjQQABBBBAAAEEEEAgbQLMBwEEEEAAAQQQQKD+BTpqiOcqfDXltVTnlqu0wldZvkk1BQEEEEAAgXwCrEMAAQQQQAABBBBAAAEEEEAAgfQLMEMEEEAAAQQQQAABBMoVmK4OzlA4EdrNqvOVI7XyacUeCgoCCCCAQO0FOCICCCCAAAIIIIAAAggggAACCKRfoO5mSAK0urtLGBACCCCAAAIIIIAAAggggEDjCzADBBBAAAEEGkLg1xrlE4ojFLlljFbsqthP8ZGCggACCCCAAAIIIDCHACsQQAABBBBAAAEEEEAAAQQQQCD9AswQAQQQQAABBCos8F/19zvFLoqRitzSWyuuU9yhWE1BQQABBBBAAAEEaiDAIRBAAAEEEEAAAQQQQAABBFpKgARoLSXfGo/LnBFAAAEEEEAAAQQQQAABBBBAIP0CzBABBBpBYHEN8lLFnYr+itxymVasp7hFQUEAAQQQQAABBBBAAAEE5hRgDQIIIIAAAggggAACCCCAAAIIpF+AGSKAAALVFbhN3f9Ccarif4rcsoNWPK04WTGfgoIAAggggAACCCCAAALVEKBPBBBAAAEEEEAAAQRaWIAEaC18B3B4BBBoHQLMEgEEEEAAAQQQQAABBBBAAAEE0i/QIDP8ncb5pOL3itzyX63YUXGgYoKCggACCCCAAAIIIIAAAggggAACOQLcRAABBBBAAAEEEEAAAQQQQACB9Asww5oJTNaRTlI4EZov4qbF2YoTn3m7E6E5IdpsG7mBAAIIIIAAAggggAACCCCAQDkC7IsAAggggAAC9SFAArT6uB8YBQIIIIAAAmkVYF4IIIAAAggggAACCCCAAAL1IbCchnGD4kZFT0VuuVAr1lPk+0KxVlMQiBRgIwIIIIAAAggggAACCCCAAAIIpF+AGSKAAAIIIIAAAggggAACCCBQLYEX1LEv2LaH6tcVuWU1rbhDcZ2it4JSPQF6RgABBBBAAAEEEEAAAQQQQACB9AswQwQQQKCuBEiAVld3B4NBAAEEEEAAAQQQSI8AM0EAAQQQQAABBBBAoG4EDtBI/o+9e4HXtZzzx3/7a0xCipja0+SUUA0RkUNKh51DJ7ujQxr9wjiERmUUTRn10gGNU6JGYyTpoJRqV5JCKJJJM2LIIWQkMVFT+n/uXWu5173X3nsdnuN1v1+v72c993U99+H6vp81wytP17o02TNp19WZ2Cl5Y/LrRBEgQIAAAQIECBAgQIAAAQLjK2DlBAgQIECAAAECBAgQIECAQPkCJXdY/2G3Z6fBI5Ppqt4g7bK88ZZEESBAgAABAgQIECBAgACBkgX0RoAAAQIEOiNgA7TOfNQaJUCAAAECBJYWMEOAAAECBAgQIECAAIGiBZ6U7uq/gPzhvC5I2vWeTGyefDZRBAoW0BoBAgQIECBAgAABAgQIECBQvoAOCRAgQIAAAQIECBAgQKAQgZvTx4HJc5JzknatkYmjkkuSbRPVKQHNEiBAgAABAgQIECBAgAABAuUL6JAAga4J2ACta5+4fgkQIECAAAECBAjUAkKAAAECBAgQIFC6wH5p8IvJzkm7vpGJ7ZJ/SH6bKAIECBAoVUBfBAgQIECAAAECBAgQIECAQPkCOiRAgAABAgQIECBQpsDlaav+bsNr8vrDpF31H3w7L5PvT9ZOFAECBMoW0B0BAgQIECBAgAABAgQIECBQvkBHO7QBWkc/eG0TIECAAAECBAgQIECgqwL6JkCAAAEChQtsmv4+nxyTrJa068hMbJGckygCBAgQIECAQLECGiNAgAABAgQIECBAgAABAgTKF9AhAQIECBAg0AmBj6TLZyf/kkxXr8/kZUm9UVpeFAECBAgQIFCagH4IECBAgAABAgQIECBAoGwBG6CV/fnOtDvnESBAgAABAgQIECBAgAABAuUL6JAAgfIF3p4WL02en7Trq5mo5w/M6/8migABAgQIECBAgACBMgV0RYAAAQIECBAgQIAAAQIECJQvoEMCBAh0TeDGNPzGZJvkoqRdj8zEh5PPJfVmaXlRBAgQIECAAAECBMZeQAMECBAgQIAAAQIEOiFgA7ROfMyaJEBg2QLeIUCAAAECBAgQIECAAAECBMoXKL7DDdPhBclhyV8k7To8E5sn5yeKAAECBAgQIECAAAECBAgUKqAtAgQIECBAgAABAgQIECBAoHwBHXZc4ML0v3XypuTnSbtelInLkrcligABAgQIECBAgAABAgTGVsDCCRAgQIAAgS4J2ACtS5+2XgkQIECAQFPAMQECBAgQIECAAAECBAiUILB7mqg3P6v/ynEOp1T9pd6tMnNQckeiuiigZwIECBAgQIAAAQIECBAgQKB8AR0SIECAAAECBAgQIECAAIFuCRybdp+dHJ9MV+/K5NnJE5NySicECBAgQIAAAQIECBAgQIBA+QI6JECAQAcFbIDWwQ9dywQIECBAgACBrgvonwABAgQIECBAgEAhAv+cPj6VLEjadVgmNk8uThQBAgQ6KaBpAgQIECBAgAABAgQIECBAoHwBHRIgQIAAAQIECBAg0FmB/07nr062T76ctGu7TFyUvCpRBAiMuYDlEyBAgAABAgQIECBAgAABAuUL6LC7AjZA6+5nr3MCBAgQIECAAAECBLonoGMCBAgQIECgDIHHpI3PJgcl7bomEwuTQ5I/JYoAAQIECBDonoCOCRAgQIAAAQIECBAgQIAAgfIFdEiAAAECBAgQIHCPwOfy8uyk/iNyeZlSD8voI8mJyVqJIkCAAAEC4yZgvQQIECBAgAABAgQIECBAoHgBG6BVxX/GGiRAgAABAgQIECBAgAABAgQqBAQIEChGYId0ckFSv+ZlSn0io22SxYkiQIAAAQIECBAg0EEBLRMgQIAAAQIECBAgQIAAAQLlC+iQAAECBAhMK/D2zL4guSpp199l4uJkp0QRIECAAAECBAiMhYBFEiBAgAABAgQIECDQFQEboHXlk9YngekEzBEgQIAAAQIECBAgQIAAAQLlC+iwJIGD0sxnk8ck7do/E3smv0wUAQIECBAgQIAAAQIECHRNQL8ECBAgQIAAAQIECBAgQIBA+QI6JEBgRQLn5YQtk/cn7XpCJs5I3p2slCgCBAgQIECAAAECBAiMpoBVESBAgAABAgQ6JmADtI594NolQIAAgXsE/CRAgAABAgQIECBAgAABAmMksCBr/VTyz0m7rsnEwuToRLUEDAkQIECAAAECBAgQIECAAIHyBXRIgAABAgQIECBAgAABAgQIlC8wiw5/m3P3TXZPvp+064BMXJw8O1EECBAgQIAAAQIECBAgQIDACAlYCgECBAh0U8AGaN383HVNgAABAgQIdFdA5wQIECBAgAABAgQIjJfANlnuBUn9xdy8TKlPZFS/vzivigABAk0BxwQIECBAgAABAgQIECBAgED5AjokQIAAAQIECBAgQIAAgWULfDpvPS85KWnXZpmoN0F7S14VgVEXsD4CBAgQIECAAAECBAgQIECgfAEdEui0gA3QOv3xa54AAQIECBAgQIBAlwT0SoAAAQIECBAYO4H9suJ687MN89qu/TOxZ/LLRBEgQIAAAQKTAg4IECBAgAABAgQIECBAgACB8gV0SIAAAQIECBAgQGBGAj/JWXslr05uSpp1vwyOSk5LHpcoAgQIEBg5AQsiQIAAAQIECBAgQIAAAQIEyheoKhugdeFT1iMBAgQIECBAgAABAgQIdFtA9wQIECAwbgIPyYJPTI5J2nVNJhYmRyeKAAECBAgQIECAwJ8FHBEgQIAAAQIECBAgQIAAAQLlC+iQAAECBAgQmIvA8bloy+SzSbsWZeLi5BWJIkCAAAECBAiMhoBVECBAgAABAgQIECBAoEMCNkDr0Iet1akCRgQIECBAgAABAgQIECBAgED5AjokMIYCm2XN5yd/l7TrE5nYJlmcKAIECBAgQIAAAQIECBC4V8ALAQIECBAgQIAAAQIECBAgUL6ADgkQIDBPgf/I9TslByS3J8366ww+nnw4eWiiCBAgQIAAAQIECBAYkoDHEiBAgAABAgQIdE/ABmjd+8x1TIAAAQIECBAgQIAAAQIECBAgQIDAaAq8NsuqNz97Wl7btX8m9kx+mcyknEOAAAECBAgQIECAAAECBAiUL6BDAgQIECBAgAABAgQIECBAoHwBHfZW4Kjc7nnJF5J2vSYTFyUvTBQBAgQIECBAgAABAgQIEBikgGcRIECAAIHOCtgArbMfvcYJECBAgEAXBfRMgAABAgQIECBAgACBkRS4f1b1wXtTH+dwsq7J0cLk6EQRIDAjAScRIECAAAECBAgQIECAAAEC5QvokAABAgQIECBAgAABAgQIzFngK7lyy+Sfk3ZtlIlzkncmaugCFkCAAAECBAgQIECAAAECBAiUL6BDAgS6LmADtK7/BuifAAECBAgQIECgGwK6JECAAAECBAgQGFWBp2Vh5yevTdr1iUxskyxOFAECBAgQWLGAMwgQIECAAAECBAgQIECAAIHyBXRIgAABAgQIECBAgECvBN6eG70guSpp18GZuDDZJFEECBAYvIAnEiBAgAABAgQIECBAgAABAuUL6HCJgA3QljD4QYAAAQIECBAgQIAAAQKlCuiLAAECBAiMsMDfZW315meb5bVd+2diz+SXiSJAgAABAgQIEFiBgLcJECBAgAABAgQIECBAgACB8gV0SIAAAQIECBDog8B5ueeWyfuTdm2ViYuTfRNFgAABAgQIDEjAYwgQIECAAAECBAgQIECgWwI2QOvW5z3RrVcCBAgQIECAAAECBAgQIECgfAEdEiAw2gLHZHknJg9JmnVNBguToxNFgAABAgQIECBAgACBFQl4nwABAgQIECBAgAABAgQIEChfQIcECBAg0F+B3+b29SZnu+f1+0mzHpjBscnJyaMSRYAAAQIECBAgQKBfAu5LgAABAgQIECBAoJMCNkDr5MeuaQJdFtA7AQIECBAgQIAAAQIECBAgUL7ASHf4sKzurGS/pF2fyMQ2yeJEESBAgAABAgQIECBAgAABAssV8CYBAgQIECBAgAABAgQIECBQvoAOCQxU4NN52vOSk5J27ZGJ+vscL8yrIkCAAAECBAgQIECAAIGeCrgZAQIECBAg0GUBG6B1+dPXOwECBAh0S0C3BAgQIECAAAECBAgQIDBsgSdkAfXmZ9vntV37Z2LP5JeJIjB3AVcSIECAAAECBAgQIECAAAEC5QvokAABAgQIECBAgAABAgQIEOiXwE9y472SVyc3Jc1aN4Nzkun+6F2me1xuR4AAAQIECIyDlskAABAASURBVBAgQIAAAQIECJQvoEMCBAgQqGyA5peAAAECBAgQIECgeAENEiBAgAABAgQIEBgBgc2yhnrzs03z2qzvZLAwOTpRBAgQIDAPAZcSIECAAAECBAgQIECAAAEC5QvokAABAgQIECBAgAABAgMSOD7P2TL5bNKuYzJxXLJyoggQ6IOAWxIgQIAAAQIECBAgQIAAAQLlC+iQwISADdAmJLwSIECAAAECBAgQIECgPAEdESBAgAABAqMhsCjLuDR5bNKsCzLYPlmcKAIECBAgQIDAXAVcR4AAAQIECBAgQIAAAQIECJQvoEMCBAgQIECAAIHBC/xHHrlTckTSrldn4rzkSYkiQIAAAQK9EnAfAgQIECBAgAABAgQIECDQOYEOboDWuc9YwwQIECBAgAABAgQIECBAoIMCWiZAgMDICNRfeD1tmtV8PHP15mc/yqsiQIAAAQIECBAgQGBOAi4iQIAAAQIECBAgQIAAAQIEyhfQIQECBAgQGLrA27KCvZJbkmZtnkG9CdqueVUECBAgQIAAAQLzEnAxAQIECBAgQIAAAQJdFbABWlc/eX13U0DXBAgQIECAAAECBAgQIECAQPkCOhwlgYOzmOOSdh2eib9L7kgUAQIECBAgQIAAAQIECBCYvYArCBAgQIAAAQIECBAgQIAAgfIFdEiAwCgJnJTFPD+5ImnWWhl8Oqm/I5IXRYAAAQIECBAgQIAAgVkKOJ0AAQIECBAg0HEBG6B1/BdA+wQIEOiKgD4JECBAgAABAgQIECBAgMCABY7N896ZtOv1mTgoUX0QcEsCBAgQIECAAAECBAgQIECgfAEdEiBAgAABAgQIECBAgAABAuULjGiH9eZn9SZo9WZo7SXW3xH5RCYfmigCBAgQIECAAAECBAgQIEBgBgJOIUCAAAECtYAN0GoFIUCAAAECBAiUK6AzAgQIECBAgAABAgQGK3D/PO6sZN+kXS/OxAcTRYAAgV4LuB8BAgQIECBAgAABAgQIECBQvoAOCRAgQIAAAQIECBAgQGD4ArdkCXslb0va9bJMnJc8M1EE5irgOgIECBAgQIAAAQIECBAgQKB8AR0SINAQsAFaA8MhAQIECBAgQIAAAQIlCeiFAAECBAgQIDBwgXXyxG8l2yfN+lUGz0jOTBQBAgQIECDQUwE3I0CAAAECBAgQIECAAAECBMoX0CEBAgQIECBAgACBkRM4IitalPwkadbTMvh8Um+SlhdFgAABAjMXcCYBAgQIECBAgAABAgQIECBQvsDSHdoAbWkTMwQIECBAgAABAgQIECBAYLwFrJ4AAQIEhiGwcR56Q/K4pFlfz6B+72t5VQQIECBAgAABAgR6J+BOBAgQIECAAAECBAgQIECAQPkCOiRAgAABAgRGWeCMLG7b5MKkWQ/O4F+TepO0vCgCBAgQIECAwAoEvE2AAAECBAgQIECAAIEOC9gArcMfftda1y8BAgQIECBAgAABAgQIECBQvoAOCQxJYGGee2XSrlMz8azkJ4kiQIAAAQIECBAgQIAAgR4JuA0BAgQIECBAgAABAgQIECBQvoAOCRAgMCYC3806n598IGnXWzNRb5K2Tl4VAQIECBAgQIAAAQLTCJgiQIAAAQIECBAgYAM0vwMECBAoX0CHBAgQIECAAAECBAgQIECAQP8EXplbn5+068hM7JbcmQyiPIMAAQIECBAgQIAAAQIECBAoX0CHBAgQIECAAAECBAgQIECAQPkCOhw/gbuy5Dfcm/o4h5O1U44+n2yVKAIECBAgQIAAAQIECBAgMCHglQABAgQIELhXwAZo90J4IUCAAAECBEoU0BMBAgQIECBAgAABAgT6KvDu3P2EpF2vzcSBiSJAYCACHkKAAAECBAgQIECAAAECBAiUL6BDAgQIECBAgAABAgQIECAw8gIfyAqfn1ybNGuDDM5LXpeo5Qp4kwABAgQIECBAgAABAgQIEChfQIcECBCYKmADtKkeRgQIECBAgAABAgTKENAFAQIECBAgQIBAvwXOygMOSNq1YyY+nCgCBAgQINB/AU8gQIAAAQIECBAgQIAAAQIEyhfQIQECBAgQIECAAAEC4yRwYRZbb4J2Rl6btVIG9QZp/5JX/z5fEBQBAi0BQwIECBAgQIAAAQIECBAgQKB8AR1OK+AfmE7LYpIAAQIECBAgQIAAAQIExlXAugkQIECAwAAE/jPP2D5p1yaZqDdGy4siQIAAAQIECBDop4B7EyBAgAABAgQIECBAgAABAuUL6JAAAQIECBAgMKYCP8m6FyVHJO16QybOSx6fKAIECBAgQKCqKggECBAgQIAAAQIECBAg0G0BG6B14/PXJQECBAgQIECAAAECBAgQIFC+gA4JEOi/wBp5xN3J45Jm3Z7B2sk3EkWAAAECBAgQIECAAIF+Crg3AQIECBAgQIAAAQIECBAgUL6ADgkQIECgDIG3pY29kluSZm2TQb0J2g55VQQIECBAgAABAt0V0DkBAgQIECBAgAABAhGwAVoQFAECJQvojQABAgQIECBAgAABAgQIEChfYCAdPitP+VXSrv/KxP2TnyWKAAECBAgQIECAAAECBAgQ6JuAGxMgQIAAAQIECBAgQIAAAQLlC+iQQHECJ6Wj5ydXJM16ZAafTQ5IFAECBAgQIECAAAECBDomoF0CBAgQIECAwJ8FbID2ZwtHBAgQIECgLAHdECBAgAABAgQIECBAgECvBDbPjS5P2nVBJh6f3J0oAsMR8FQCBAgQIECAAAECBAgQIECgfAEdEiBAgAABAgQIECBAgAABAuMsUG9+Vm+CVm+G1u7j3Zl4b1JVfhAgQIAAAQIECBAgQIAAAQLlC+iQAAECBJYSsAHaUiQmCBAgQIAAAQIExl3A+gkQIECAAAECBAj0UKDe/OySae73kcxtmygCBAgQGJKAxxIgQIAAAQIECBAgQIAAAQLlC+iQAAECBAgQIECAAAEChQjckj72St6WtOtNmfhEogh0VkDjBAgQIECAAAECBAgQIECAQPkCOiSwLAEboC1LxjwBAgQIECBAgAABAgTGT8CKCRAgQIAAgd4KLGvzs3/KY16TKAIECBAgQIDAMAQ8kwABAgQIECBAgAABAgQIEChfQIcECBAgQIAAAQJlChyRtnZJfp8062UZnJ+snigCBAgQ6I6ATgkQIECAAAECBAgQIECAQOcFOrABWuc/YwAECBAgQIAAAQIECBAgQKADAlokQIBAzwWWt/nZoT1/mhsSIECAAAECBAgQIDADAacQIECAAAECBAgQIECAAAEC5QvokAABAgQIFC9wWjrcKflp0qyFGVyYPCFRBAgQIECAAIHCBbRHgAABAgQIECBAgACBewRsgHaPg58EyhTQFQECBAgQIECAAAECBAgQIFC+gA77IWDzs36ouicBAgQIECBAgAABAgQIzF3AlQQIECBAgAABAgQIECBAgED5AjokQKBLAhel2XoTtGvz2qyNMzgv2SJRBAgQIECAAAECBAiUKKAnAgQIECBAgACBKQI2QJvCYUCAAAECpQjogwABAgQIECBAgAABAgQIzFHA5mdzhBvGZZ5JgAABAgQIECBAgAABAgQIlC+gQwIECBAgQIAAAQIECBAgQKB8gY52eGX63j75ctKsR2RwTrJ7oggQIECAAAECBAgQIECAQDECGiFAgAABAtMJ2ABtOhVzBAgQIECAAIHxFbByAgQIECBAgAABAgTmLmDzs7nbuZIAgcEKeBoBAgQIECBAgAABAgQIECBQvoAOCRAgQIAAAQIECBAgQKB8gf9Oi89Nzk2atUoGn0rekKiyBXRHgAABAgQIECBAgAABAgQIlC+gQwIEliNgA7Tl4HiLAAECBAgQIECAAIFxErBWAgQIECBAgMC8BGx+Ni8+FxMgQIAAgUEJeA4BAgQIECBAgAABAgQIECBQvoAOCRAgQIAAAQIECHRK4K50+6Lk5KRd/5KJQxNFgACBAgW0RIAAAQIECBAgQIAAAQIECJQvsOIObYC2YiNnECBAgAABAgQIECBAgACB0RawOgIECBCYr4DNz+Yr6HoCBAgQIECAAIH+C3gCAQIECBAgQIAAAQIECBAgUL6ADgkQIECAAIEuC7w0zX8oadc7MjHdfKYVAQIECBAgMJYCFk2AAAECBAgQIECAAAECkwI2QJukcFCagH4IECBAgAABAgQIECBAgACB8gV0SKAHAjY/6wGiWxAgQIAAAQIECBAgQKCfAu5NgAABAgQIECBAgAABAgQIlC+gQwIECBBYIvC6/Dw8adffZ+LURBEgQIAAAQIECBAYawGLJ0CAAAECBAgQINAWsAFaW8SYAAEC4y+gAwIECBAgQIAAAQIECBAgQGBmAuO8+dnMOnQWAQIECBAgQIAAAQIECBAgMM4C1k6AAAECBAgQIECAAAECBAiUL6BDAm2BgzJxQNKuXTLxhUQRIECAAAECBAgQIECAwPgJWDEBAgQIECCwDAEboC0DxjQBAgQIECAwjgLWTIAAAQIECBAgQIAAgRkLLGvzs0Nzhzp5UQQIjKaAVREgQIAAAQIECBAgQIAAAQLlC+iQAAECBAgQIECAAAECBAh0WuCodL9b0q4tMvGdpJDSBgECBAgQIECAAAECBAgQIFC+gA4JECCwfAEboC3fx7sECBAgQIAAAQIExkPAKgkQIECAAAECBGYjsLzNz/5pNjdyLgECBAgQGKiAhxEgQIAAAQIECBAgQIAAAQLlC+iQAAECBAgQIECAAAEC9wicmpdnJLclzdowg58nqyaKAIFxFbBuAgQIECBAgAABAgQIECBAoHwBHc5IwAZoM2JyEgECBAgQIECAAAECBAiMqoB1ESBAgACBWQrY/GyWYE4nQIAAAQIECIyCgDUQIECAAAECBAgQIECAAAEC5QvokAABAgQIECBAYCmBr2Xm0Um94VleJmvNHN2crJcoAgQIECAwVgIWS4AAAQIECBAgQIAAAQIEmgI2QGtqlHOsEwIECBAgQIAAAQIECBAgQKB8AR0SIDB7AZufzd7MFQQIECBAgAABAgQIDFfA0wkQIECAAAECBAgQIECAAIHyBXRIgAABAgSWJ/DLvLkguS5p1n0z+K9ks0QRIECAAAECBAiMvoAVEiBAgAABAgQIECAwjYAN0KZBMUWAwDgLWDsBAgQIECBAgAABAgQIECBQvsCcOrT52ZzYXESAAAECBAgQIECAAAECBIYl4LkECBAgQIAAAQIECBAgQIBA+QI6JEBgFgLr59yvJu26NBO7JooAAQIECBAgQIAAAQIjKmBZBAgQIECAAIFlC9gAbdk23iFAgAABAuMlYLUECBAgQIAAAQIECBAgsCwBm58tS8b8+AlYMQECBAgQIECAAAECBAgQIFC+gA4JECBAgAABAgQIECBAgACB8gXm1uEzc9mpSbs+nYl9E0WAAAECBAgQIECAAAECBAiMkoC1ECBAgMAKBWyUyGicAAAQAElEQVSAtkIiJxAgQIAAAQIECIy6gPURIECAAAECBAgQWI7As/LeJUm7Ds3EPyWKAAECBMZEwDIJECBAgAABAgQIECBAgACB8gV0SIAAAQIECBAgQIAAAQIrFNgtZxyVtOvYTBycKAIjL2CBBAgQIECAAAECBAgQIECAQPkCOiQwUwEboM1UynkECBAgQIAAAQIECBAYPQErIkCAAAECBJYv8JC8fXnSLpuftUWMCRAgQIAAgVEWsDYCBAgQIECAAAECBAgQIECgfAEdEiBAgAABAgQIEJiNwAE5+fVJu96ZiX0TRYAAAQKjKWBVBAgQIECAAAECBAgQIECAQEugwA3QWh0aEiBAgAABAgQIECBAgAABAgUKaIkAAQIzEvjJNGfZ/GwaFFMECBAgQIAAAQIERlPAqggQIECAAAECBAgQIECAAIHyBXRIgAABAgQIzFHgg7nuRUm7js3EXokiQIAAAQIECIyQgKUQIECAAAECBAgQIEBgegEboE3vYpbAeApYNQECBAgQIECAAAECBAgQIFC+gA5nKvCdnLhK0qxPZvBPiSJAgAABAgQIECBAgAABAqMtYHUECBAgQIAAAQIECBAgQIBA+QI6JECAwPwFzs0tFibt+tdMvDhRBAgQIECAAAECBAgMW8DzCRAgQIAAAQIElitgA7Tl8niTAAECBMZFwDoJECBAgAABAgQIECBAgEBD4NQcb5g067sZvCxRYyxg6QQIECBAgAABAgQIECBAgED5AjokQIAAAQIECBAgQIAAAQIEyhfQYU8FFudu0212dnrmt0oUAQIECBAgQIAAAQIECBAYioCHEiBAgACBmQjYAG0mSs4hQIAAAQIECIyugJURIECAAAECBAgQIDBV4NAMd0madVsGGySKAAEC4ypg3QQIECBAgAABAgQIECBAgED5AjokQIAAAQIECBAgQIAAAQJzFTgzF073hwEvzPwmiRodASshQIAAAQIECBAgQIAAAQIEyhfQIQECsxCwAdossJxKgAABAgQIECBAgMAoCVgLAQIECBAgQGApgd0z846kXTY/a4sYEyBAgACBsRGwUAIECBAgQIAAAQIECBAgQKB8AR0SIECAAAECBAgQINADgU/mHq9O2vW1TDw+UQQIEBiygMcTIECAAAECBAgQIECAAAEC5QvMvkMboM3ezBUECBAgQIAAAQIECBAgQGC4Ap5OgAABAtMJPCmTn0ra9eJM/ChRBAgQIECAAAECBMZLwGoJECBAgAABAgQIECBAgACB8gV0SIAAAQIECBDorcDxud1+Sbuuy8SCRBEgQIAAAQLDEPBMAgQIECBAgAABAgQIEFimgA3QlknjjXETsF4CBAgQIECAAAECBAgQIECgfAEdEliGwF9m/qKkXe/MxJmJIkCAAAECBAgQIECAAIExErBUAgQIECBAgAABAgQIECBAoHwBHRIgQIBA3wTemzsfnLTrZ5l4YKIIECBAgAABAgQIDEzAgwgQIECAAAECBAisSMAGaCsS8j4BAgRGX8AKCRAgQIAAAQIECBAgQIBA1wUuD8AaSbPOyOAdSSmlDwIECBAgQIAAAQIECBAgQKB8AR0SIECAAAECBAgQIECAAAEC5QvokMAgBN6VhxyRtOt37QljAgQIECBAgAABAgQIEOiLgJsSIECAAAECMxSwAdoMoZxGgAABAgQIjKKANREgQIAAAQIECBAgQKD6TAyemjTrigwWJYoAgSIENEGAAAECBAgQIECAAAECBAiUL6BDAgQIECBAgAABAgQIECBAoMcCb8v9jk3adVt7YnBjTyJAgAABAgQIECBAgAABAgTKF9AhAQIEZidgA7TZeTmbAAECBAgQIECAwGgIWAUBAgQIECBAgEAtcHR+7Jw06ycZbJooAgQIECAw/gI6IECAAAECBAgQIECAAAECBMoX0CEBAgQIECBAgAABAgT6J/Cm3PpjSbPun8EvEkWAwCAFPIsAAQIECBAgQIAAAQIECBAoX0CHcxKwAdqc2FxEgAABAgQIECBAgAABAsMS8FwCBAgQIHCvwOvz+g9Js/6UwXaJIkCAAAECBAgQGHMByydAgAABAgQIECBAgAABAgTKF9AhAQIECBAgQIDAQAT2yVNOTpr1Vxl8L1EECBAgQKDvAh5AgAABAgQIECBAgAABAgSWJ2ADtOXpjM97VkqAAAECBAgQIECAAAECBAiUL6BDAgT+LPCiHL4/adfemfh2oggQIECAAAECBAgQIDCuAtZNgAABAgQIECBAgAABAgQIlC+gQwIECBAgMGiBl+aBZyXNemwGVyaKAAECBAgQIECgPwLuSoAAAQIECBAgQIDADARsgDYDJKcQIDDKAtZGgAABAgQIECBAgAABAgQIlC8wpcN1M/pg0q5/ysTHE0WAAAECBAgQIECAAAECBAiMpYBFEyBAgAABAgQIECBAgAABAuUL6JAAgSEK7JhnX5g0a+MMvpAoAgQIECBAgAABAgQI9FDArQgQIECAAAECMxewAdrMrZxJgAABAgRGS8BqCBAgQIAAAQIECBAg0E2BE9L2Okmzjs/g0EQRKE9ARwQIECBAgAABAgQIECBAgED5AjokQIAAAQIECBAgQIAAAQIEyhcYjQ63yTK+kjRriww+mygCBAgQIECAAAECBAgQIEBgvgKuJ0CAAIFZC9gAbdZkLiBAgAABAgQIEBi2gOcTIECAAAECBAh0VuDf0vlmSbPOzeDViSJAgACBwgS0Q4AAAQIECBAgQIAAAQIECJQvoEMCBAgQIECAAAECBAgQGLjAs/LEbyfN2iGD+ns5eVEEei/gjgQIECBAgAABAgQIECBAgED5AjokMFcBG6DNVc51BAgQIECAAAECBAgQGLyAJxIgQIAAgS4LHJbmX5406+oM9kgUAQIECBAgQKAkAb0QIECAAAECBAgQIECAAAEC5QvokAABAgQIECBAgMAwBTbKw69PmlV/L+cDzQnHBAgQIDBvATcgQIAAAQIECBAgQIAAAQIEViBQwAZoK+jQ2wQIECBAgAABAgQIECBAgEABAlogQKDjAq9M/29PmnVTBq9OfpcoAgQIECBAgAABAgSKENAEAQIECBAgQIAAAQIECBAgUL6ADgkQIECAAIEREVgv67gxadbrMjg8UQQIECBAgACBeQq4nAABAgQIECBAgAABAjMTsAHazJycRWA0BayKAAECBAgQIECAAAECBAgQKF9Ah5uE4H1Ju16Tia8nigABAgQIECBAgAABAgQIjL+ADggQIECAAAECBAgQIECAAIHyBXRIgACB0RP46yzplqRZ/5jBqxJFgAABAgQIECBAgMBcBFxDgAABAgQIECAwKwEboM2Ky8kECBAgMCoC1kGAAAECBAgQIECAAAECnRC4T7o8InlQ0qw3ZHBmogoX0B4BAgQIECBAgAABAgQIECBQvoAOCRAgQIAAAQIECBAgQIAAgfIFdDjSAqtndf+XNOsjGTw1UQQIECBAgAABAgQIECBAYMYCTiRAgAABAnMRsAHaXNRcQ4AAAQIECBAYnoAnEyBAgAABAgQIEOiSQL352fNaDR+T8QcSRYAAgZIF9EaAAAECBAgQIECAAAECBAiUL6BDAgQIECBAgAABAgQIECAwKgL3m2Yh38jcqoman4CrCRAgQIAAAQIECBAgQIAAgfIFdEiAwDwEbIA2DzyXEiBAgAABAgQIECAwSAHPIkCAAAECBDomsCj9Hpg064sZvDVRBAgQIECAQLECGiNAgAABAgQIECBAgAABAgTKF9AhAQIECBAgQIAAAQIjKLDhNGv63jRzpggQIDBDAacRIECAAAECBAgQIECAAAEC5QvMv0MboM3f0B0IECBAgAABAgQIECBAgEB/BdydAAEC3RNYJy0fkTTrdxnUm5/dmVdFgAABAgQIECBAoDwBHREgQIAAAQIECBAgQIAAAQLlC+iQAAECBAgQIDC6AtdmabslzfqrDM5NFAECBAgQIDAbAecSIECAAAECBAgQIECAwIwFbIA2YyonjpqA9RAgQIAAAQIECBAgQIAAAQLlC+iwswL15mePbXVfb372tdacIQECBAgQIECAAAECBAgUIKAFAgQIECBAgAABAgQIECBAoHwBHRIgQIDAWAicmlUeljTrBRm8M1EECBAgQIAAAQIEVijgBAIECBAgQIAAAQKzFbAB2mzFnE+AAIHhC1gBAQIECBAgQIAAAQIECBAoWeBNae4lSbNOzOBDSZdKrwQIECBAgAABAgQIECBAgED5AjokQIAAAQIECBAgQIAAAQIEyhfQIYFxEzgkCz49adbBGSxKFAECBAgQIECAAAECBAhML2CWAAECBAgQmKOADdDmCOcyAgQIECBAYBgCnkmAAAECBAgQIECAQOECz0p/RyTN+nYGb00UAQKdEdAoAQIECBAgQIAAAQIECBAgUL6ADgkQIECAAAECBAgQIECAAIERFtg5a/vPpFmnZfD0ZBblVAIECBAgQIAAAQIECBAgQKB8AR0SIEBgfgI2QJufn6sJECBAgAABAgQIDEbAUwgQIECAAAEC5QvcLy3Wm5+tnNdm1Zuf/ao54ZgAAQIECBQroDECBAgQIECAAAECBAgQIECgfAEdEiBAgAABAgQIECBAYDwENp1mmVdkbu1EESCwIgHvEyBAgAABAgQIECBAgAABAuUL6LAnAjZA6wmjmxAgQIAAAQIECBAgQIBAvwTclwABAgQ6I1BvfvacVrcHZ3x+oggQIECAAAECBAoX0B4BAgQIECBAgAABAgQIECBQvoAOCRAgQIAAAQIExkrglqz2KUm7Pt+eMCZAgAABAk0BxwQIECBAgAABAgQIECBAYDYCNkCbjdbonGslBAgQIECAAAECBAgQIECAQPkCOiTQJYHd0+x+SbPOzOBdiSJAgAABAgQIECBAgEDJAnojQIAAAQIECBAgQIAAAQIEyhfQIQECBAgQGFeBb2Xhi5Jm/W0GH08UAQIECBAgQIDAVAEjAgQIECBAgAABAgTmIGADtDmguYQAgWEKeDYBAgQIECBAgAABAgQIECBQmMBj0s8RSaOqH2fw1kQRIECAAAECBAgQIECAAAECxQpojAABAgQIECBAgAABAgQIEChfQIcECBQgcEZ6eEvSrFdkcHCiCBAgQIAAAQIECBAgUFUVBAIECBAgQIDA3AVsgDZ3O1cSIECAAIHBCngaAQIECBAgQIAAAQIEyhSoNz97ZKu1evOz77XmDAl0Q0CXBAgQIECAAAECBAgQIECAQPkCOiRAgAABAgQIECBAgAABAgTKFyirw2PSzkeTZr0zg70SRYAAAQIECBAgQIAAAQIEuiugcwIECBCYt4AN0OZN6AYECBAgQIAAAQL9FnB/AgQIECBAgACBYgX2T2e7JM2qvzD5qeaEYwIECBDohoAuCRAgQIAAAQIECBAgQIAAgfIFdEiAAAECBAgQIECAAAECYyvwDooC1AAAEABJREFUqqz8q0mz/jWDrRNFYIqAAQECBAgQIECAAAECBAgQIFC+gA4J9ErABmi9knQfAgQIECBAgAABAgQI9F7AHQkQIECAQMkCm6e5w5NmfTGDtyaKAAECBAgQINAlAb0SIECAAAECBAgQIECAAAEC5QvokAABAgQIECBAgEAJAi9NE7cmzTo1gyckigABAgSqigEBAgQIECBAgAABAgQIECAwS4Ex3ABtlh06nQABAgQIECBAgAABAgQIEBhDAUsmQKBwgQekv3rzs5XyOlG/y0G9+dmdeVUECBAgQIAAAQIECHRCQJMECBAgQIAAAQIECBAgQIBA+QI6JECAAAECBAoS+GF62Slp1moZHJesmigCBAgQIECgswIaJ0CAAAECBAgQIECAwNwEbIA2NzdXERiOgKcSIECAAAECBAgQIECAAAEC5Qt0o8Mj0uamSbPqzc++1pxwTIAAAQIECBAgQIAAAQIEihXQGAECBAgQIECAAAECBAgQIFC+gA4JECBQpsAX0tb/S5q1WQYfThQBAgQIECBAgACB7gnomAABAgQIECBAYF4CNkCbF5+LCRAgQGBQAp5DgAABAgQIECBAgAABAsUIvDydvCFp1okZfChRHRfQPgECBAgQIECAAAECBAgQIFC+gA4JECBAgAABAgQIECBAgACB8gV0WLzACenwXUmzXpLBkYkiQIAAAQIECBAgQIAAgY4IaJMAAQIECPRCwAZovVB0DwIECBAgQIBA/wTcmQABAgQIECBAgEBJAo9PM4cnzfp2Bm9NFAECBLosoHcCBAgQIECAAAECBAgQIECgfAEdEiBAgAABAgQIECBAgACBkgQOTjMnJ83aP4N9ky6X3gkQIECAAAECBAgQIECAAIHyBXRIgEAPBWyA1kNMtyJAgAABAgQIECBAoJcC7kWAAAECBAgUKFBvfrZ2q69687NfteYMCRAgQIAAgc4IaJQAAQIECBAgQIAAAQIECBAoX0CHBAgQIECAAAECBAgUKvC69PWVpFnHZrBToggQ6JyAhgkQIECAAAECBAgQIECAAIHyBXrfoQ3Qem/qjgQIECBAgAABAgQIECBAYH4CriZAgECZAq9MW+0vNx6cufMTRYAAAQIECBAgQKB7AjomQIAAAQIECBAgQIAAAQIEyhfQIQECBAgQIECgbIFb0t7rk58nzar/SOJfNyccEyBAgACBogU0R4AAAQIECBAgQIAAAQJzFrAB2pzpXDhoAc8jQIAAAQIECBAgQIAAAQIEyhfQYbECD01n+yfNOjuDdyWKAAECBAgQIECAAAECBDomoF0CBAgQIECAAAECBAgQIECgfAEdEiBAgEBnBL6VTutN0PIyWY/P0RGJIkCAAAECBAgQKFxAewQIECBAgAABAgTmK2ADtPkKup4AAQL9F/AEAgQIECBAgAABAgQIECAw7gL15mf1FxubfRzVHDiuEBAgQIAAAQIECBAgQIAAAQLlC+iQAAECBAgQIECAAAECBAgQKF9AhwS6KHBGmn530qyXZ9DeGC1TigABAgQIECBAgAABAkUIaIIAAQIECBDokYAN0HoE6TYECBAgQIBAPwTckwABAgQIECBAgACBAgQ2TQ/1Bmh5maxjcnR5oggQIFBVFQQCBAgQIECAAAECBAgQIECgfAEdEiBAgAABAgQIECBAgAABAoULHFRV1aWtHo/I+OmJIkCAAAECBAgQIECAAAECBIoR0AgBAgR6K2ADtN56uhsBAgQIECBAgACB3gi4CwECBAgQIECgHIF687PmP4f8QVo7OlEECBAgQIAAAQIECBAgQIAAAQIECBAgQKB8AR0SIECAAAECBAgQIECgGwJ3pc2DktuTiXpgDupN0JrfHcqUIlCggJYIECBAgAABAgQIECBAgACB8gV02BcB//CwL6xuSoAAAQIECBAgQIAAAQJzFXAdAQIECBQl8Ip0s1PSrHrzs180JxwTIECAAAECBAh0T0DHBAgQIECAAAECBAgQIECAQPkCOiRAgAABAgQIEOicwJfTcb0JWl4ma4scHZ4oAgQIEChUQFsECBAgQIAAAQIECBAgQGA+AjZAm4/e4K71JAIECBAgQIAAAQIECBAgQKB8AR0SKE1gtTS0f9KsCzI4LlEECBAgQIAAAQIECBDoqoC+CRAgQIAAAQIECBAgQIAAgfIFdEiAAAECBLoscEyaPy1p1oEZLEoUAQIECBAgQKAkAb0QIECAAAECBAgQINADARug9QDRLQgQ6KeAexMgQIAAAQIECBAgQIAAAQJjKlBvfrZBa+1Htcb3Dr0QIECAAAECBAgQIECAAAEC5QvokAABAgQIECBAgAABAgQIEChfQIcECBBYInBQfv40adbhGayTKAIECBAgQIAAAQIExl5AAwQIECBAgACB3gnYAK13lu5EgAABAgR6K+BuBAgQIECAAAECBAgQGF+BTbL0A5JmfTCDixNFgEBTwDEBAgQIECBAgAABAgQIECBQvoAOCRAgQIAAAQIECBAgQIAAgfIFdNgU+F4G9SZoeZms9XJUb4KWF0WAAAECBAgQIECAAAECBMZUwLIJECBAoOcCNkDrOakbEiBAgAABAgQIzFfA9QQIECBAgAABAmMvUG9+tlKji5/l+KhEESBAgACBSQEHBAgQIECAAAECBAgQIECAQPkCOiRAgAABAgQIECBAgACBzgr8Wzr/cNKsl2bwxkQVJqAdAgQIECBAgAABAgQIECBAoHwBHRLol4AN0Pol674ECBAgQIAAAQIECBCYvYArCBAgQIBACQIvTxOLkmbVm5/d0JxwTIAAAQIECBDosIDWCRAgQIAAAQIECBAgQIAAgfIFdEiAAAECBAgQIECAQFUdFIRvJc06PINNE0WAAIESBPRAgAABAgQIECBAgAABAgQIzFNgDDZAm2eHLidAgAABAgQIECBAgAABAgTGQMASCRAoRGDV9LF/0qwvZnBsoggQIECAAAECBAgQ6LwAAAIECBAgQIAAAQIECBAgQKB8AR0SIECAAAECBCYFfpOjehO0vEzWKjk6IlkpUQQIECBAgMDYClg4AQIECBAgQIAAAQIEeiNgA7TeOLoLgf4IuCsBAgQIECBAgAABAgQIECBQvkBZHdabn/1tq6WjW2NDAgQIECBAgAABAgQIECDQPQEdEyBAgAABAgQIECBAgAABAuUL6JAAAQIEphM4L5OHJc16bgb1Jmh5UQQIECBAgAABAgTGTMByCRAgQIAAAQIEeipgA7SecroZAQIECPRKwH0IECBAgAABAgQIECBAYOwEnpoV1xug5WWyPpajcxNFYFoBkwQIECBAgAABAgQIECBAgED5AjokQIAAAQIECBAgQIAAAQIEyhfQIYEVCByS9xcnzXpLBrskigABAgQIECBAgAABAgTGRMAyCRAgQIBAPwRsgNYPVfckQIAAAQIECMxdwJUECBAgQIAAAQIExlWg3vzsLxuL/58cH5UoAgQIEFhawAwBAgQIECBAgAABAgQIECBQvoAOCRAgQIAAAQIECBAgQIAAgT8LHJTDW5NmHZHBI5NxLmsnQIAAAQIECBAgQIAAAQIEyhfQIQECfRSwAVofcd2aAAECBAgQIECAAIHZCDiXAAECBAgQGGOBl2TtuybNqjc/+15zwjEBAgQIECBAoKoYECBAgAABAgQIECBAgAABAuUL6JAAAQIECBAgQIAAAQJLCVyZmXoTtLxM1mNydHiiCBAYSwGLJkCAAAECBAgQIECAAAECBMoX6H+HNkDrv7EnECBAgAABAgQIECBAgACB5Qt4lwABAuMt8IAs/4CkWVdkcHSiCBAgQIAAAQIECBCYEPBKgAABAgQIECBAgAABAgQIlC+gQwIECBAgQIAAgeUJfCBvfjJp1h4ZvDlRBAgQIEBgfASslAABAgQIECBAgAABAgR6JmADtJ5RulGvBdyPAAECBAgQIECAAAECBAgQKF9Ah0UI1JufPanVyVEZ/ylRBAgQIECAAAECBAgQIECgQkCAAAECBAgQIECAAAECBAiUL6BDAgQIECAwQ4GDct4PkmYdnsGzE0WAAAECBAgQIDDiApZHgAABAgQIECBAoNcCNkDrtaj7ESBAYP4C7kCAAAECBAgQIECAAAECBHop8KzcrN6k7OS8fiP5WXJr8vvkpuTa5HPJEckOyQOTmdZTcuL+SbM+kcEZiVq+gHcJECBAgAABAgQIECBAgACB8gV0SIAAAQIECBAgQIAAAQIECJQvoEMCBGYncENOrzdBy8tkrZyjehO0++VVESBAgAABAgQIECBAYBQFrIkAAQIECBDok4AN0PoE67YECBAgQIDAXARcQ4AAAQIECBAgQIBAjwSelvu8P/l5cnny7mSP5KnJguRByQOShyXrJy9K3pp8NvldcmayS7Kiqjc/u3/jpPraoxtjhwQIEJhGwBQBAgQIECBAgAABAgQIECBQvoAOCRAgQIAAAQIECBAgQIAAgfIF5tzhp3Pl+5JmPSeDI5L51kNygw2SZybPTurvSz0yr4oAAQIECBAgQIAAAQIECBCYk4CLCBAg0F8BG6D119fdCRAgQIAAAQIECMxMwFkECBAgQIAAgd4IbJbbfC75evL6ZM1kLrVjLjo1uS75f8l0VW+atnvrjXrzs2tac4YECBAgQIDAhIBXAgQIECBAgAABAgQIECBAoHwBHRIgQIAAAQIECBAgQIDATAQOyklXJM3aL4Mtk9nUU3Ly25Lzkl8mv07+I/lyclnyjeSHyZ3J1clxya7JyokiMHcBVxIgQIAAAQIECBAgQIAAAQLlC+hwIAI2QBsIs4cQIECAAAECBAgQIECAwLIEzBMgQIBATwQelLt8JLk0qTcmy0tP6vG5y0eTy5NnJc3apznI8beSoxJFgAABAgQIECBAYCkBEwQIECBAgAABAgQIECBAgED5AjokQIAAAQIECBAgMAuB23JuvQlaXqbU/lNG0w/+ItNvTOrvK12V13cl2yYPT5ZV980bT0penXw6+W1yYrJpoggQIEBgFgJOJUCAAAECBAgQIECAAAECvRSwAVovNXt3L3ciQIAAAQIECBAgQIAAAQIEyhfQIYFeCWydG307eVWyVK2++urVHnvsUX3gAx+oLr300uqGG26ofvvb31a///3vq5///OfVVVddVf37v/97te+++1brr7/+UtffO1FvflZvgnbAvePn53X7pFnHZfCHRBEgQIAAAQIECBAgQIDAnwUcESBAgAABAgQIECBAgAABAuUL6JAAAQIECBCYm8AXctmRSbMWZvCaZFm1X974WfK+ZKNkrnW/XPh3yVeS05L53CuXKwIECBAgQKADAlokQIAAAQIECBAgQKAPAjZA6wOqWxIgMB8B1xIgQIAAAQIECBAgQIAAAQKzEKg3PVuc8x+VTKmtt966OvXUU6ubb765Ovnkk6vXve511WabbVats8461aqrrlo94AEPqMD43EEAABAASURBVNZcc83qKU95SvXSl760OvbYY6trr722uuKKK6pXv7r+Q6dTbjcxeHcOPpbskzSr/kuqxzcnln/sXQIECBAgQIAAAQIECBAgQKB8AR0SIECAAAECBAgQIECAAAEC5QvokAABAvMWOCp3+K+kWftnsGbSrGdn8LXkmORhybR1//vfv3r84x9fbbrpptVznvOcJd+NWrBgwbTnNiYX5fhbyaGJIkCAAAECBAgQIEBgKQETBAgQIECAAIH+CdgArX+27kyAAAECBGYn4GwCBAgQIECAAAECBAjMTuBNOf0jyZTaeOONq3PPPbdavHhxtcsuu0x5byaDpz/96dVxxx1Xff/736/23HPP6S7ZO5M7Jc2y+VlTwzGB5Ql4jwABAgQIECBAgAABAgQIEChfQIcECBAgQIAAAQIECBAgQIBA+QI67JXA/+RGRybNenQG9SZoeVlS9fekLsvRJslStcMOO1Qf+chHqu9+97vVbbfdVl133XXVV77ylepLX/pSddVVV1U/+9nPqptvvrk6//zzq7e85S3Vuuuuu9Q97p14R14vTNZOFAECBAgQIECAAAECBAgQqCoGBAgQINB3ARug9Z3YAwgQIECAAAECBFYk4H0CBAgQIECAAIFZC9SbkL23fdVb3/rW6sorr6xe8IIXtN+a9fgxj3lMddJJJ1WnnHJK9eAHP3h511+VN22AFgRFgAABAssX8C4BAgQIECBAgAABAgQIECBQvoAOCRAgQIAAAQIECBAgQIDAHAROzDVnJ83aL4PnJMckS31PapVVVqne/va3L9nc7LOf/Wz1qle9qnrCE56QU6ev1VdfvVq4cGF11FFHVddff3111llnVVtuueV0J2+VyS8lGydqGQKmCRAgQIAAAQIECBAgQIAAgfIFdEhgUAL/36Ae5DkECBAgQIAAAQIECBAgsJSACQIECBAgMBeB5+aijyVTqt6s7Igjjpgy14vBbrvtVn31q1+tnvjEJy7rdjY/W5aMeQIECBAgQIDAPQJ+EiBAgAABAgQIECBAgAABAuUL6JAAAQIECBAgQIAAgfkJHDnN5Sdlbr9kSu2zzz7VD3/4w+qwww6rFixYMOW9mQ6233776qKLLqpOPvnkau21125f9qhMnJfYBC0IigCBKQIGBAgQIECAAAECBAgQIECAQI8FRnADtB536HYECBAgQIAAAQIECBAgQIDACApYEgECcxT4i1z34WRKnX766dWee+45Za6Xgyc84QnVBRdcUD35yU+e7rY/nm7SHAECBAgQIECAAAECBKqKAQECBAgQIECAAAECBAgQIFC+gA4JECBAgAABAj0R+HLu0t4Erd6ILNP31F/+5V9Wn/zkJ6vjjz++evjDH37P5Dx/7rHHHtU111xT7bzzzu07PSwTn0mW2h0tc4oAAQIECHRQQMsECBAgQIAAAQIECBDoj4AN0Prj6q4E5ibgKgIECBAgQIAAAQIECBAgQKB8gfl1WH/J7wnNW5xwwgnVi1/84uZUX47XXHPN6jOf+UxVv7YecHRrbEiAAAECBAgQIECAAAECBAgQIECAAAECBAgQIECAAAECBMoX0CEBAgQI9FrgqNzwv5Klau21166+9KUvVS95yUuWem++E6uvvvqS70W96U1vat+q3oDtX9uTxgQIECBAgAABAh0T0C4BAgQIECBAgEBfBWyA1ldeNydAgACBmQo4jwABAgQIECBAgAABAgRWKPDknDHlW3ZvfvObq1e+8pWZHkw95jGPqT72sY+1H7ZBJv4xUQRWKOAEAgQIECBAgAABAgQIECBAoHwBHRIgQIAAAQIECBAgQIAAAQLlC+iQQJ8E/if3/WgypR7+8IdX5557brXJJptMme/14L3vfW81zSZoW+U5hyaKAAECBAgQIECAAAECnRPQMAECBAgQGISADdAGoewZBAgQIECAAIFlC3iHAAECBAgQIECAwEwF3tI8cf3116/e8573NKcGcvzCF76weuMb39h+1gGZuH+iCBAgQGB6AbMECBAgQIAAAQIECBAgQIBA+QI6JECAAAECBAgQIECAAAECBOYvsFH7FieffHL1xCc+sT3dl3G9CdrOO+/cvvc7MjGxrhwqAgQIECBAgAABAgQIECBAoHAB7REgMEABG6ANENujCBAgQIAAAQIECBBoCjgmQIAAAQIEZiHw2Jz7kmSyDjnkkMnjQR8cdthh1WqrrdZ8bD14dXPCMQECBAgQIEDgHgE/CRAgQIAAAQIECBAgQIAAgfIFdEiAAAECBAgQIECAAIGeCGyRu7wsmawjjzyy2nLLLSfHgzg4/vjjq7XXXrv9qIPbE8YEuiegYwIECBAgQIAAAQIECBAgQKB8gcF3aAO0wZt7IgECBAgQIECAAAECBAh0XUD/BAgQmL3AlC/2Pf3pT6923XXX2d+lR1esuuqq1Zvf/Ob23fZsTxgTIECAAAECBAgQ6LSA5gkQIECAAAECBAgQIECAAIHyBXRIgAABAgQIECDQS4EpX0h6znOeU+2///69vP+M7rX66qtX9cZrrZMXZbxpoggQIECgiwJ6JkCAAAECBAgQIECAAIG+CdgArW+0bjxbAecTIECAAAECBAgQIECAAAEC5QvocM4C9RfoJi/ee++9J4+HdbDPPvu0H/3kTDwxUQQIECBAgAABAgQIECDQcQHtEyBAgAABAgQIECBAgAABAuUL6JAAAQIECPRY4G9zv+2SyTr44IMnjwd9sMcee1Rbbrll+7FLfWGqfYIxAQIECBAgQKA0Af0QIECAAAECBAgQ6LeADdD6Lez+BAgQWLGAMwgQIECAAAECBAgQIECAwPIE1s2bGySTtdtuu00eD+tgrbXWql70ohe1H79Ne8J4UsABAQIECBAgQIAAAQIECBAgUL6ADgkQIECAAAECBAgQIECAAIHyBXRIgEB/BPZo3naLLbaottlmuF9F2nfffZtLqo9fmh8rJ4oAAQIECBAgQIAAgfIFdEiAAAECBAgMSMAGaAOC9hgCBAgQIEBgOgFzBAgQIECAAAECBAjMQOCZzXO22mqratVVV21ODe144cKF7WdPWWv7TWMCBLoqoG8CBAgQIECAAAECBAgQIECgfAEdEiBAgAABAgQIECBAgAABAuUL9LXDHZp3f8UrXtEcDuV4++23r9Zdd93ms++XwfaJIkCAAAECBAgQIECAAAECBQtojQABAoMVsAHaYL09jQABAgQIECBAgMA9An4SIECAAAECBGYu8KTmqZtuumlzONTjZz5zqf3ONhrqgjycAAECBAiMmoD1ECBAgAABAgQIECBAgAABAuUL6JAAAQIECBAgQIAAAQIE5ivw6Nxg/WSyFi1aNHk8zIMdd9yx/fjntSeMOyKgTQIECBAgQIAAAQIECBAgQKB8AR0ORcAGaENh91ACBAgQIECAAAECBAh0V0DnBAgQIDBrgcc0r9hggw2aw6Eeb7jhhu3nPyoTKyWKAAECBAgQIECg4wLaJ0CAAAECBAgQIECAAAECBMoX0CEBAgQIECBAgACBHgk8vXmfLbbYonrgAx/YnBra8VZbbdV+9jPaE8YECBAoXUB/BAgQIECAAAECBAgQIECgnwI2QOun7szv7UwCBAgQIECAAAECBAgQIECgfAEdEpirwJrNC//mb/6mORzq8f3ud79qrbXWaq/hr9oTxgQIECBAgAABAgQIEOiQgFYJECBAgAABAgQIECBAgACB8gV0SIAAAQIECPRWYMpfhHza057W27vP426bbLJJ++ql/mJk+wRjAgQIECBAoBgBjRAgQIAAAQIECBAgMAABG6ANANkjCBBYnoD3CBAgQIAAAQIECBAgQIAAgRUITPlzpg9+8INXcPpg31511VXbD5yy3nve9JMAAQIECBAgQIAAAQIECBAoX0CHBAgQIECAAAECBAgQIECAQPkCOiRAgEBfBB7ZvOvjHve45nCox6uvvnr7D0TeNwuast6MFQECBAgQIECAAIHCBLRDgAABAgQIEBicgA3QBmftSQQIECBAYKqAEQECBAgQIECAAAECBGYmcJ/mafe5z5Rh862hHN/nPkutZ6mJoSzMQwmMioB1ECBAgAABAgQIECBAgAABAuUL6JAAAQIECBAgQIAAAQIECBAoX0CH/RR4WPPma621VnM49ONp1rPG0BdlAQQIECBAgAABAgQIECDQHwF3JUCAAIGBC9gAbeDkHkiAAAECBAgQIECAAAECBAgQIEBgVgL/2zz71ltvbQ6HfjzNeqasd+gLtAACBAgQGJqABxMgQIAAAQIECBAgQIAAAQLlC+iQAAECBAgQIECAAAECBAj0QOD+zXs84AEPaA6HfjzNelYe+qIGvACPI0CAAAECBAgQIECAAAECBMoX0CGBYQnYAG1Y8p5LgAABAgQIECBAgEAXBfRMgAABAgTmIvDL5kU//elPm8OhHt91113VjTfe2F7DlPW23zQmQIAAAQIECHRAQIsECBAgQIAAAQIECBAgQIBA+QI6JECAAAECBAgQIECgdwJ3NW9VfyepOR728Z133tlewp/aE8YECBQroDECBAgQIECAAAECBAgQIECgzwIjsAFanzt0ewIECBAgQIAAAQIECBAgQGAEBCyBAIF5CPygee13v/vd5nCox9dee237+T/OxB2JIkCAAAECBAgQIECgkwKaJkCAAAECBAgQIECAAAECBMoX0CEBAgQIECBAoOcCv23e8eabb24Oh378m9/8pr2GKettv2lMgAABAgTKENAFAQIECBAgQIAAAQIEBiNgA7TBOHsKgekFzBIgQIAAAQIECBAgQIAAAQLlC8y/w2uat7jiiiuaw6Eef/WrX20//9vtCWMCBAgQIECAAAECBAgQINAJAU0SIECAAAECBAgQIECAAAEC5QvokAABAgT6JXBj88Y/+tGPmsOhH99www3tNfy8PWFMgAABAgQIECBQkIBWCBAgQIAAAQIEBipgA7SBcnsYAQIECEwIeCVAgAABAgQIECBAgACBGQtM2WXswgsvrP74xz/O+OJ+nrh48eL27b/anjDutoDuCRAgQIAAAQIECBAgQIAAgfIFdEiAAAECBAgQIECAAAECBAiUL6BDAn0WuL55/2uumfL3IptvDfz4uuuuq/7whz80n3tTBjcnigABAgQIECBAgAABAsUJaIgAAQIECAxDwAZow1D3TAIECBAgQKDLAnonQIAAAQIECBAgMFuB63LB5Jf87rzzzurUU0/N1HDr5ptvrs4444z2Ii5sTxgTIECgowLaJkCAAAECBAgQIECAAAECBMoX0CEBAgQIECBAgAABAgQIECDQG4FvNW/z5S9/uTkc6vFll13Wfv432xPGBAgQIECAAAECBAgQIECAwNgLaIAAgSEK2ABtiPgeTYAAAQIECBAgQKBbArolQIAAAQIE5iEwZaexE088cR636s2lJ5xwQvtG383ElYkiQIAAAQIEOi1xnyZDAAAQAElEQVSgeQIECBAgQIAAAQIECBAgQKB8AR0SIECAAAECBAgQIECgpwKX527/lyypH/zgB9U3vzka+4x9/vOfX7Kmxo/LGscOCRQuoD0CBAgQIECAAAECBAgQIECgfIHhd2gDtOF/BlZAgAABAgQIECBAgAABAqUL6I8AAQLzF/hk8xaXXnppdc455zSnBnp85513Vu973/vaz/xEe8KYAAECBAgQIECAQKcENEuAAAECBAgQIECAAAECBAiUL6BDAgQIECBAgACBfgjcmZuel0zWpz71qcnjYR3ceOON1VlnndV+/PntCWMCBAgQKFBASwQIECBAgAABAgQIECAwMAEboA2M2oPaAsYECBAgQIAAAQIECBAgQIBA+QI67JnAd3KnM5PJOvTQQyePB31wyCGHVPUX/BrPvT3HH0kUAQIECBAgQIAAAQIECHRQQMsECBAgQIAAAQIECBAgQIBA+QI6JECAAAECfRY4rXn/448/vrrtttuaUwM/Pu6449rPvDoT30wUAQIECBAgQKBYAY0RIECAAAECBAgQGLSADdAGLe55BAgQqCoGBAgQIECAAAECBAgQIEBgLgLHNC+68sorq3ojsubcII4vvfTS6vDDD28/6qhM/CZRfxZwRIAAAQIECBAgQIAAAQIECJQvoEMCBAgQIECAAAECBAgQIECgfAEdEiAwGIFP5DE3JUvq1ltvrd797ncvOR7Gj5tuuqk65pgpX9eql/Hx+ocQIECAAAECBAgQIFCkgKYIECBAgACBIQnYAG1I8B5LgAABAgS6KaBrAgQIECBAgAABAgTmIfDlXHt8MlmHHXZYddppp02O+31Qf7Fvn332aT/mR5k4LFEECBC4V8ALAQIECBAgQIAAAQIECBAgUL6ADgkQIECAAAECBAgQIECAAIHyBQbe4fubT6y/G3Xttdc2pwZ2fPDBB1e33XZb83n15mwfak44JkCAAAECBAgQIECAAAECZQjoggABAsMVsAHacP09nQABAgQIECBAoCsC+iRAgAABAgQI9EbgwNzmJ8lk7b777tXFF188Oe7XwR/+8Idq1113ra6//vr2I/bPxP8ligABAgQIECBAgAABAgQIECBAgAABAgQIlC+gQwIECBAgQIAAAQIECBDol8BRufHPk8l64xvfOHk8qIOTTz65+uhHP9p+3Lsz4TtSQehMaZQAAQIECBAgQIAAAQIECBAoX0CHIyFgA7SR+BgsggABAgQIECBAgAABAuUK6IwAAQIEeipwS+7298lk3XXXXdULXvCC6uyzz56c6/XBjTfeWC1cuLC69NJL27c+JhOnJYoAAQIECBAgQKDjAtonQIAAAQIECBAgQIAAAQIEyhfQIQECBAgQIECAAIE+C9ye+789maz6D0Puu+++k+N+H3z961+vXvnKV7Yf8/VMvCdRBAgQ6ISAJgkQIECAAAECBAgQIECAwCAFbIA2SO0/P8sRAQIECBAgQIAAAQIECBAgUL6ADgn0S+Dc3PjNyWTdcccd1Q477FAdeeSRk3O9OrjggguqZz7zmdVll13WvuUZmXhLoggQIECAAAECBAgQINBlAb0TIECAAAECBAgQIECAAAEC5QvokAABAgQIEBicwAl51KeTyXr/+99fHXzwwZPjfh1cc8011aJFi6rbb6/3YZvylP2mjAwIECBAgACBUgX0RYAAAQIECBAgQIDAEARsgDYEdI8k0G0B3RMgQIAAAQIECBAgQIAAAQI9EHhf7nFIMqUOPPDAaptttqmuuOKKKfNzGfzmN7+p3vzmN1fbbrttdcMNN7RvcUEmdk6WUaYJECBAgAABAgQIECBAgACB8gV0SIAAAQIECBAgQIAAAQIECJQvoEMCBAgMReA1eep/JpP1rne9q9p3330nx70+uOiii6qtt966+ulPf9q+df2HKr/cnjQmQIAAAQIECBAgUJaAbggQIECAAAECwxOwAdrw7D2ZAAECBLomoF8CBAgQIECAAAECBAj0VuCw3O6AZEpdeOGF1aabblrtscce1SWXXDLlvZkMfvCDH1QHHXRQtc4661Tve9/7prvktExum9ydKAIE2gLGBAgQIECAAAECBAgQIECAQPkCOiRAgAABAgQIECBAgAABAgTKF9DhMAVuycNfmtSvebmn3v/+91dbbbVVde21194z0aOfRx111JLNz2666ab2Hd+TiWm/QJV5RYAAAQIECBAgQIAAAQIlCOiBAAECBIYuYAO0oX8EFkCAAAECBAgQKF9AhwQIECBAgAABAn0TOCp33iX5TTKlTjnllOp5z3tetd566y3566ef/vSnq+uuu6667bbbJs+76667qh//+MfV4sWLq3e+853Vc5/73GrdddetDj/88Or3v//95HmNgyNyXD8vL4oAAQIECEwVMCJAgAABAgQIECBAgAABAgTKF9AhAQIECBAgQIAAAQIECBAYkMA385ztkymboF188cXVhhtuWB1yyCFTvgeV82Zd9XemNttss+qAA5b6G5T1vT6QH/+QdLI0TYAAAQIECBAgQIAAAQIECJQvoEMCoyJgA7RR+SSsgwABAgQIECBAgACBEgX0RIAAAQIEBiFwWh7ypOQzyVJ1/fXXV/VfP919992r9ddfv3rAAx5QrbzyytUqq6xSrbTSStUjHvGIauHChdU73vGO6ktf+tJS19878d28vih5W6IIECBAgAABAgSmChgRIECAAAECBAgQIECAAAEC5QvokAABAgQIECBAgACBwQtclkdumfxnMqUOO+ywasGCBdX+++9fffOb9V5pU95e5qD+o5AnnXTSkj8sWX9n6rLL6kcsdfo7M/OGRBEg0D0BHRMgQIAAAQIECBAgQIAAAQIDFhjCBmgD7tDjCBAgQIAAAQIECBAgQIAAgSEIeCQBAgMW+Emet2uyY/KVZLl1++23V3/4wx+We869b96U1wOTDZJzE0WAAAECBAgQIECAAIGGgEMCBAgQIECAAAECBAgQIECgfAEdEiBAgAABAgSGKlDvbrZpVvDpZEr99re/rY4++uhq4403rtZdd93qFa94RXXMMcdUp59+enXJJZcs+WOQ5513XnXiiSdWBx544JJNzx70oAdVe+2115L3p9zsnsEteXlp8o5EESBAgACBjglolwABAgQIECBAgAABAsMRsAHacNw9tasC+iZAgAABAgQIECBAgAABAgTKFxhuh2fl8c9Knp98KrkzmUtdnotek6yVHJkoAgQIECBAgAABAgQIECBAoCngmAABAgQIECBAgAABAgQIEChfQIcECBAgMCoC9cZku2cx/y/5ebJU/eAHP6j+7d/+rXrLW95S7bzzzks2O3vuc59bveAFL6j23nvv6sgjj1zWpmcT9/r3HGyYnJwoAgQIECBAgACBLgnolQABAgQIECBAYKgCNkAbKr+HEyBAoDsCOiVAgAABAgQIECBAgACBgQqcn6e9JHlQsmMy8cW/W3Pc3hTtT5m7KvlosnfyyOQ5yUeS+r28KAIzE3AWAQIECBAgQIAAAQIECBAgUL6ADgkQIECAAAECBAgQIECAAIHyBXRIYEQFTsi6HpW8I7kp6UV9Ljd5XvLy5GeJIkCAAAECBAgQIECAQGcENEqAAAECBEZBwAZoo/ApWAMBAgQIECBQsoDeCBAgQIAAAQIECAxT4I95+MbJWkldv86PE5NmfSyDpyavSur3bsirIkCAAIHZCTibAAECBAgQIECAAAECBAgQKF9AhwQIECBAgAABAgQIECBAgMDwBW7PEt6Z/FWyZ3J28n/JbOvcXPDEZPvkkmSivBIgQIAAAQIECBAgQIAAAQLlC+iQAIERErAB2gh9GJZCgAABAgQIECBAoCwB3RAgQIAAAQIjILB51vD2ZKLqv4C6y8Tg3tfT7331QoAAAQIECBCYg4BLCBAgQIAAAQIECBAgQIAAgfIFdEiAAAECBAgQIECAAIGRFPhEVrVDskqyRbJf8uHkrOSLyW+SZl2UwZ1JXc/Pj0ckigCBSQEHBAgQIECAAAECBAgQIECAQPkCo9ehDdBG7zOxIgIECBAgQIAAAQIECBAYdwHrJ0CAwGgIrJFlfCpp1+qNiW/keHGiCBAgQIAAAQIECBCYrYDzCRAgQIAAAQIECBAgQIAAgfIFdEiAAAECBAgQIDAOAvWmZvWGZ+/NYl+b7JjUG6LtlddmPTWDlZK66n+v8nM52DJRBAgQINB1Af0TIECAAAECBAgQIECAwNAE6n9QN7SHe3C3BHRLgAABAgQIECBAgAABAgQIlC+gw5ESOCWrWTNZXl24vDe9R4AAAQIECBAgQIAAAQIEphMwR4AAAQIECBAgQIAAAQIECJQvoEMCBAgQIFCAwNnp4ZJkolabOGi8fjbHGyeKAAECBAgQINBJAU0TIECAAAECBAgQGLaADdCG/Ql4PgECXRDQIwECBAgQIECAAAECBAgQGLTAfnngTP466RdynuqNgLsQIECAAAECBAgQIECAAAEC5QvokAABAgQIECBAgAABAgQIEChfQIcECJQlcOoK2nlg3j8/WS9RBAgQIECAAAECBAh0R0CnBAgQIECAwIgI2ABtRD4IyyBAgAABAmUK6IoAAQIECBAgQIAAgSEIbJRnvjtZUf0wJ1ycKAIECMxTwOUECBAgQIAAAQIECBAgQIBA+QI6JECAAAECBAgQIECAAAECBMoXKLLDegO0n6+gszXy/kXJgkQRIECAAAECBAgQIECAAIHCBbRHgACB0RKwAdpofR5WQ4AAAQIECBAgUIqAPggQIECAAAECwxF4UB57erJSMlG/yMG/Ju2y+VlbxJgAAQIECMxWwPkECBAgQIAAAQIECBAgQIBA+QI6JECAAAECBAgQIECAAIFxFrg5i683QcvLcutv8u4lyWqJ6qKAngkQIECAAAECBAgQIECAAIHyBXQ4kgI2QBvJj8WiCBAgQIAAAQIECBAgML4CVk6AAAECQxU4KU9/dDJRd+fgZcmHk3Z9sT1hTIAAAQIECBAgQGCmAs4jQIAAAQIECBAgQIAAAQIEyhfQIQECBAgQIECAAIFCBKbbAO2P6e3MpFnrZXB+snKiCBAg0BkBjRIgQIAAAQIECBAgQIAAgWEK2ABtMPqeQoAAAQIECBAgQIAAAQIECJQvoEMCwxZ4ZRawU9KsIzO4OLk5adft7QljAgQIECBAgAABAgQIEFihgBMIECBAgAABAgQIECBAgACB8gV0SIAAAQIECJQl8JW0c1XSrJsy2D2p38vLZD09R2clKyWKAAECBAgQKFtAdwQIECBAgAABAgQIjICADdBG4EOwBAJlC+iOAAECBAgQIECAAAECBAgQGIDAY/OMDybN+noGByd1bVn/aGWz1ngeQ5cSIECAAAECBAgQIECAAAEC5QvokAABAgQIECBAgAABAgQIEChfQIcECBAoVuDHrc5WyfiOZNvk20mztsnglOQ+iSJAgAABhKdLwAAAEABJREFUAgQIECBQoICWCBAgQIAAAQKjI2ADtNH5LKyEAAECBEoT0A8BAgQIECBAgAABAgQGI7ByHnNmUr/mZUn9Lj8XJXcmdU23AVr9fv2eECAwHwHXEiBAgAABAgQIECBAgAABAuUL6JAAAQIECBAgQIAAAQIECBAoX0CHpQvct9XgGhnvlNTfs6q/W/XfOW5W/d2qDzUnHBMgQIAAAQIECBAgQIBAAQJaIECAAIGRE7AB2sh9JBZEgAABAgQIEBh/AR0QIECAAAECBAgMVOA9edoGSbNekcFPk7oemB/bJ+1akIkNE0WAAAECBOYk4CICBAgQIECAAAECBAgQIECgfAEdEiBAgAABAgQIECBAgACBQgSm+57Urvf29uu8bp7cmDTrNRm8PSm+NEiAAAECBAgQIECAAAECBAiUL6BDAqMqYAO0Uf1krIsAAQIECBAgQIAAgXEUsGYCBAgQIDBogfqvkP5966EnZHxmMlHPy8HKyXS13XST5ggQIECAAAECBJYr4E0CBAgQIECAAAECBAgQIECgfAEdEiBAgAABAgQIECBQjsAqaeXRSbt2y8T6SV0/yY8tkluSZh2WwV6JIkCgTAFdESBAgAABAgQIECBAgAABAkMWGMAGaEPu0OMJECBAgAABAgQIECBAgACBAQh4BAECQxBYO888KWnW9Rm8PmnW1s1B63j71tiQAAECBAgQIECAAAECyxHwFgECBAgQIECAAAECBAgQIFC+gA4JECBAgAABAsUJPGUZHd0n8/UmaHlZUt/Lz22SPybNqv8g5aLmhGMCBAgQIDD+AjogQIAAAQIECBAgQIDAaAjYAG00PgerKFVAXwQIECBAgAABAgQIECBAgED5AsPpcKU89vTkQclE3ZGDnZL2F/Dam5zdnXMm6uk5WCNRBAgQIECAAAECBAgQIECAwPIEvEeAAAECBAgQIECAAAECBAiUL6BDAgQIEChVYKPlNLZr3rtvMlHfyMEOyZ3JRNX/DuYpGWyeKAIECBAgQIAAgXEXsH4CBAgQIECAAIGREqj/4dtILchiCBAgQKAMAV0QIECAAAECBAgQIECAQF8FDsvdN0matV8G1ybNqs9ZpzHxmxzXX9LLy5Kq/4rpdkuO/CAwBwGXECBAgAABAgQIECBAgAABAuUL6JAAAQIECBAgQIAAAQIECBAoX0CHBAoXaG+A9qtGv4/P8W5JsxZnsHvS/EOT9R+sPDdzT0oUAQIECBAgQIAAAQIExlLAogkQIECAwCgK2ABtFD8VayJAgAABAgTGWcDaCRAgQIAAAQIECPRbYMs84K1Jsz6fwQeTdi1sTdTnnd2aswFaC8SQAAECMxBwCgECBAgQIECAAAECBAgQIFC+gA4JECBAgAABAgQIECBAgACBMgTaG6Bd2GirPty1/tHK6Rm/NmnWKhlcnKyXKAIECBAgQIAAAQIECBAgQGB8BKyUAIERFrAB2gh/OJZGgAABAgQIECBAYLwErJYAAQIECBAYgMAaecYpyX2SifpFDl6aTFftzc3qv0L6udaJ9SZp92vNGRIgQIAAAQIEliFgmgABAgQIECBAgAABAgQIEChfQIcECBAgQIAAAQIECBAoRqD+9yef2Ormo63xDhlvnLTruEwcljTroRlckixIFIExF7B8AgQIECBAgAABAgQIECBAoHyB0e+w/gd4o79KKyRAgAABAgQIECBAgAABAqMsYG0ECBAYnEC9+Vm9CdrEE/+Ug12SW5J2PSITT0uaVf8F0msycWMyUfVfJt1yYuCVAAECBAgQIECAAIFlCJgmQIAAAQIECBAgQIAAAQIEyhfQIQECBAgQIECAQGkC66ehv0gm6pc5+GJyatKs3ZqDxvEhOf540qx687N6E7TVmpOOCRAgQGCMBCyVAAECBAgQIECAAAECBEZGwAZoI/NRlLcQHREgQIAAAQIECBAgQIAAAQLlC+hwoAL752ntjcoOy9zlyXS1bWvysoxvSuo6o/7RyHaNY4cECBAgQIAAAQIECBAgQGCKgAEBAgQIECBAgAABAgQIECBQvoAOCRAgQIBAoQIbtfq6+t5xewO0XTP/oGS62juTpyfNWi+DxUn9xyfzoggQIECAAAEC4yFglQQIECBAgAABAgRGTcAGaKP2iVgPAQIlCOiBAAECBAgQIECAAAECBAj0WqD+It7hrZvWG5+9szXXHLY3NTu38ebZjeP6cIf6h8xKwMkECBAgQIAAAQIECBAgQIBA+QI6JECAAAECBAgQIECAAAECBMoX0CEBAmUL1N+7anY4sQFavaHZNY03HpHjehO0vCxVf8rM7skXk2Y9LYP6O1kr5VURIECAAAECBAgQIDDaAlZHgAABAgQIjKiADdBG9IOxLAIECBAgMJ4CVk2AAAECBAgQIECAQB8E6r8sembu2/yi3C0Z75LUX67Ly1L1l5l5YdKs+st2E+Mv5OC2ZKIW5ODJiSJAgMAMBJxCgAABAgQIECBAgAABAgQIlC+gQwIECBAgQIAAAQIECBAgQKB8gU50uKwN0OrmT61/NLJb47h9eGcm6u9jfSOvzdo8g1OS+ySKAAECBAgQIECAAAECBAiMoIAlESBAYLQFbIA22p+P1REgQIAAAQIECIyLgHUSIECAAAECBPoncFJu/cikWS/N4BfJsur5rTd+nPF/JBN1Vw6aG6JlWG1X/xACBAgQIEBgOQLeIkCAAAECBAgQIECAAAECBMoX0CEBAgQIECBAgAABAgQIlCSwcauZqxvjegO0OxrjrXP87GRZVf/ByW3y5veSZi3K4EOJGicBayVAgAABAgQIECBAgAABAgTKF9DhWAjYAG0sPiaLJECAAAECBAgQIECAwOgKWBkBAgQI9FVgn9x9p6RZH8jg88nyavvWm+3Nzuq3P1f/aMQGaA0MhwQIECBAgAABAlMFjAgQIECAAAECBAgQIECAAIHyBXRIgAABAgQIECBAoDCBtdPPaslE1RuYNTcvuz5vfDpp1m7NwTTHt2Rui+TGpFmvyeAdiSJAgMDIC1ggAQIECBAgQIAAAQIECBAYJQEboPXn03BXAgQIECBAgAABAgQIECBAoHwBHRLot8Bj84B/SZp1bQb/kKyoZrIB2lm5yd3JRD01B2skigABAgQIECBAgAABAgT+LOCIAAECBAgQIECAAAECBAgQKF9AhwQIECBAgECZAhu12vpOxn9KmnVqc5DjXZOHJMurevOzehO0X7dOOjTjvRJFgAABAgQIjKaAVREgQIAAAQIECBAgMIICNkAbwQ/FkgiMt4DVEyBAgAABAgQIECBAgAABAj0QWDn3ODOpX/OypP6YnzsldyTLq8flzYcmzTq3Obj3+Na8Xp4068XNwbKPvUOAAAECBAgQIECAAAECBAiUL6BDAgQIECBAgAABAgQIECBAoHwBHRIgQKBogfYGaFdP0+05mftGMlEPz8G2yYrqezlhy+S2pFknZLAoUQQIECBAgAABAgRGSMBSCBAgQIAAAQKjK2ADtNH9bKyMAAECBMZNwHoJECBAgAABAgQIECDQO4Fjc6sNkma9PoPrkxXVU1snNL+g13qrOrs1sV1rbEiAQFvAmAABAgQIECBAgAABAgQIEChfQIcECBAgQIAAAQIECBAgQIBA+QI67ILAk1pNTrcBWn3K+fWPRmayAVp9+rfz44XJHclE1f++5ikZbJ4oAgQIECBAgAABAgQIEBi2gOcTIECAwMgL1P9AbeQXaYEECBAgQIAAAQKjLWB1BAgQIECAAAECPRXYKXd7VdKsMzOo/zpoXlZY7Q3QrlzOFZ9rvbdNxvdLFAECBAgQWErABAECBAgQIECAAAECBAgQIFC+gA4JECBAgAABAgQIECBAgEBBAhu1elnWBmiLW+c9P+OHJDOpL+akRcmfkolaKQfnJu0N2DI1GmUVBAgQIECAAAECBAgQIECAQPkCOiQwLgI2QBuXT8o6CRAgQIAAAQIECBAYRQFrIkCAAAECvRZYOzc8KWnWjzJ4RTLTam+A9o3lXPhfee+HyUTVm58tnBh4JUCAAAECBAgQWCLgBwECBAgQIECAAAECBAgQIFC+gA4JECBAgAABAgQIEChLYJW0s24yUfUGZddMDFqvl2fcfG+NjOs/JJmXGdU5OWvvpFn18y/OxHqJIkBgdASshAABAgQIECBAgAABAgQIEBgxgT5sgDZiHVoOAQIECBAgQIAAAQIECBAg0AcBtyRAoA8CK+WepycPSibqzhzslPwumWk9u3Xila1xe3hGa2L71tiQAAECBAgQIECAAIHOCmicAAECBAgQIECAAAECBAgQKF9AhwQIECBAgACBIgWe3Orq+oxvS5ZVi1tvbNsar2j48ZxwcNKsh2ZwSbIgUQQIECBAYMgCHk+AAAECBAgQIECAAIHRFLAB2mh+LlY1rgLWTYAAAQIECBAgQIAAAQIECJQv0L8O35Vbb5I0q/5S3NXNiRUcb9h6/5aMv5Msr85uvblja2xIgAABAgQIECBAgAABAgS6J6BjAgQIECBAgAABAgQIECBAoHwBHRIgQIBAyQIbtZpb0XewptsAbY3WPVY0rL//dVzrpHrzs3oTtNVa84YECBAgQIAAAQKDEvAcAgQIECBAgACBkRawAdpIfzwWR4AAgfERsFICBAgQIECAAAECBAgQmJfAlrl6/6RZF2dwZDKbemrr5BVtflaffll+3JpMVP3FvadNDLwSaAo4JkCAAAECBAgQIECAAAECBMoX0CEBAgQIECBAgAABAgQIECBQvoAOCXRAYLYboF0Yk+8nE/VXOXheMtt6bS74VNKs9TKoN1hbJa+KAAECBAgQIECAAAECAxPwIAIECBAgMA4CNkAbh0/JGgkQIECAAIFRFrA2AgQIECBAgAABAvMVqDccOyU3uU8yUf+Tg92Tu5PZVHsDtCtncHH9jLNb523XGhsSIECg6wL6J0CAAAECBAgQIECAAAECBMoX0CEBAgQIECBAgAABAgQIECBQjsCyNkBbXof1JmXN97dtDmZ4XH8X6+U5t32vp2Xu3GSlRBEgQIAAAQIECBAgQIAAAQL9FXB3AgTGSMAGaGP0YVkqAQIECBAgQIAAgdESsBoCBAgQIECgBwL1pmf15mf1JmjN29Wbn9WboDXnZnK8Weukb7TGyxp+rvXG9q2xIQECBAgQINBZAY0TIECAAAECBAgQIECAAAEC5QvokAABAgQIECBAgAABAkUJ1P/O5JNaHV3dGk83PK81WW+A9vDW3EyGd+WkHZL2d7c2z1z9XbH6O2M5VAQGLeB5BAgQIECAAAECBAgQIECAQPkC49dh/Q/zxm/VVkyAAAECBAgQIECAAAECBIYp4NkECBDoncBbc6stk2YdncHFyVzqb1sXXdkaL2t4Tt6ov3iXlyVVfwFwwZIjPwgQIECAAAECBAh0VUDfBAgQIECAAAECBAgQIECAQPkCOiRAgAABAq54DjsAABAASURBVAQIEChR4Alp6i+SifplDn6RrKjq71D9rHHSWjmuNy3Ly6zrj7lim+TapFmLMvhQoggQIEBgkAKeRYAAAQIECBAgQIAAAQIjK2ADtJH9aMZvYVZMgAABAgQIECBAgAABAgQIlC+gw54KbJK7HZY06+oM/jGZSz25ddGPMr4+mUndlpMuSZq1Y3PgmAABAgQIECBAgAABAgS6I6BTAgQIECBAgAABAgQIECBAoHwBHRIgQIAAgYIFNmr1Vn8nqzW1zOHi1jtbt8azGd6Sk5+X/CRp1msyeEeiCBAgQIAAAQJ9F/AAAgQIECBAgAABAqMuYAO0Uf+ErI8AgXEQsEYCBAgQIECAAAECBAgQIDBbgQflgtOTlZKJqjch2ymDO5O51FNbF32nNV7R8OzWCdu1xl0f6p8AAQIECBAgQIAAAQIECBAoX0CHBAgQIECAAAECBAgQIECAQPkCOiRAoHyB+WyAdkaL5/kZr5nMtW7KhZsnv06adWgGeyWKAAECBAgQIECAAIH+CLgrAQIECBAgMCYCNkAbkw/KMgkQIECAwGgKWBUBAgQIECBAgAABAnMUOCnXrZ00a+8MfpTMtZ7TunC2G6DVG7I1b1H/9dFVmhOOCRDoqoC+CRAgQIAAAQIECBAgQIAAgfIFdEiAAAECBAgQIECAAAECBAiUL9CZDuezAdo5Ubo5mai/zkG9gVle5lz/nSu3TH6XNOuEDBYligABAgQIECBAgAABAgQI9FDArQgQIDBeAjZAG6/Py2oJECBAgAABAgRGRcA6CBAgQIAAAQJzF/j7XLpT0qyPZ3BKMp/aunXxla3xioY35oTmpmn3y3jbRBEgQIAAge4K6JwAAQIECBAgQIAAAQIECBAoX0CHBAgQIECAAAECBAgQIFCawFNbDV3dGq9ouLh1what8VyG385F9Xex7sjrRNX/bmf9nbH5brA2cT+vyxPwHgECBAgQIECAAAECBAgQIFC+gA7HUqD+h2RjuXCLJkCAAAECBAgQIECAAIHhCHgqAQIECMxLYINc/Z6kWddn8LpkPnXfXLxmMlF/ysFsN0DLJdXn6h+NbNc4dkiAAAECBAgQINAhAa0SIECAAAECBAgQIECAAAEC5QvokAABAgQIECBAgECBAgvS02rJRN2Wg+8ls6lPtk6uNy6r79uanvXwK7liUXJXMlEr5eDc5EmJIkCAQF8E3JQAAQIECBAgQIAAAQIECIyygA3QevPpuAsBAgQIECBAgAABAgQIECBQvoAOCcxXYOXc4Mykfs3LkrojP3dK6i/a5WXO9dTWld/J+CfJbOvs1gUvyvg+iSJAgAABAgQIECBAgEBXBPRJgAABAgQIECBAgAABAgQIlC+gQwIECBAgQKBcgY1ardXfo6r/mGRrernDc/LuH5OJWicHmye9qPreL2/daJWML07WSxQBAgQIECDQOwF3IkCAAAECBAgQIEBgDARsgDYGH5IlEhhtAasjQIAAAQIECBAgQIAAAQIEZijwgZz32KRZB2RwbTLfelbrBte0xjMdfj0n/k8yUWvkYNOqyk9FgAABAgQIECBAgAABAgQIFC6gPQIECBAgQIAAAQIECBAgQKB8AR0SIECgeIH2BmhXz7Hjxa3rtmiN5zP8VC4+MGlW/Qc06z+m2ZxzTIAAAQIECBAgQGCOAi4jQIAAAQIECIyPgA3QxuezslICBAgQGDUB6yFAgAABAgQIECBAgMDMBXbKqXsnzfp8BscmvaitWzep/3Jpa2pGw7tz1llJs7ZrDhwT6JyAhgkQIECAAAECBAgQIECAAIHyBXRIgAABAgQIECBAgAABAgQIlC+gw64I9GoDtI+2wLbKeO2kV3VkbjTx3bH/zPHTkx8ligABAgQIECBAgAABAgTmI+BaAgQIEBg7ARugjd1HZsEECBAgQIAAgeELWAEBAgQIECBAgMCsBFbL2Sclzfp5Bi9LelW92gCtXs/Z9Y9GXtQ4dkiAAAECHRLQKgECBAgQIECAAAECBAgQIFC+gA4JECBAgAABAgQIECBAgEBhAu0N0L45x/7OaV33yIw3T3pZb8rN3p48K6m/T5aX/pS7EiBAgAABAgQIECBAgAABAuUL6JDAuArYAG1cPznrJkCAAAECBAgQIEBgGAKeSYAAAQIE5iJwSy6qNzv737zWdXd+7Jr8JulFrZyb3DeZqJtzcFUy17ooF96RTNSGOXhUoggQIECAAAECXRHQJwECBAgQIECAAAECBAgQIFC+gA4JECBAgAABAgQIEChPYJW09Nhkov6Ug/9I5lqfa124RWvci+E/5yb1973yoggQ6IOAWxIgQIAAAQIECBAgQIAAAQIjLtCDDdBGvEPLI0CAAAECBAgQIECAAAECBHog4BYECMxT4Oxc/+Tk+uRdyeVJr2rT1o2+k/GvkrnWbbnwwqRZ2zcHjgkQIECAAAECBAgQKFVAXwQIECBAgAABAgQIECBAgED5AjokQIAAAQIECBQrsFGrs/q7WvV3oVrTMx4e3zpz84zXSRQBAgQIEBgDAUskQIAAAQIECBAgQIDAeAjYAG08PierHFUB6yJAgAABAgQIECBAgAABAgTKF+hdh/UX6jbO7d6e9LK2bt2s3gCtNTXr4VmtK17YGhsSIECAAAECBAgQIECAAIGyBHRDgAABAgQIECBAgAABAgQIlC+gQwIECBAoXaC9AdrV82z4nNb1j8643gQtL4oAAQIECBAgQGBkBSyMAAECBAgQIEBgrARsgDZWH5fFEiBAYHQErIQAAQIECMxR4O5cJ1XFgIHfAb8Dfge6+ztwax/+s/Afc89mvT6D+f6Otf96ab3J2nzv6fox/L3vwe+Sz93n7nfA70ApvwP5f4mKAAECBAgQIECAQJkCuiJAgAABAgQIECBAYIpAKf9cWx/+Nxq/A34HpvwO5P/TGfud6MLvwAfzu96s3TKYb9+5xZQ6KaP53tP1/u/R74DfAb8Dfgf8DpT3O5D/iqAIECAwfAErIECAAAEC4yhgA7Rx/NSsmQABAgQIEBimgGcTIECAAAECBAgQIECAAAEC5QvokAABAgQIECBAgAABAgQIEChfQIcECBAgQIAAAQIECBAgQIBA+QI6JECAAAECBAgQIECAAAECBMoX0CEBAmMsYAO0Mf7wLJ0AAQIECBAgQIDAYAU8jQABAgQIECBAgAABAgQIEChfQIcECBAgQIAAAQIECBAgQIBA+QI6JECAAAECBAgQIECAAAECBMoX0CEBAgQIECBAgAABAgQIECBQvsD4d2gDtPH/DHVAgAABAgQIECBAgAABAv0WcH8CBAgQIECAAAECBAgQIECgfAEdEiBAgAABAgQIECBAgAABAuUL6JAAAQIECBAgQIAAAQIECBAoX0CHBAgQIECAAAECBAgQIDA2AjZAG5uPavQWakUECBAgQIAAAQIE5itw9913V8LA74DfAb8Do/074PPp9uezYMGCKf9xf+mll/rPbv/9xe+A3wG/A34HOvE7MOU/AA0IECBAgEAHBLRIgAABAgQIECBAgAABAgQITC9Q0v9mrpdu/+//Pn+fv98BvwOl/w588pOfnPIf5gsXLuzE/7Zd+ueqP/+/y++A3wG/A34HRvV3YMp/8RixgeUQIECAAAECBAgQGDcBG6CN2ydmvQQIjIKANRAgQIAAAQIECBAgQIAAgU4I7LjjjpN9PuMZz6huv/32yXEHDrRIgAABAgQIECBAgAABAgQIlC+gQwIECBAgQIAAAQIECBAgQKB8AR0SINABgauvvnpKlxtttNGUsQEBAgQIECBAgAABAsULaJAAAQIECBAYUwEboI3pB2fZBAgQIEBgOAKeSoAAAQIECBAgQIBAlwT+/v9n7z7gJKvKRIGfIj3CCIOS0xBlEANKNisgIKCABMPIoKBiQNcA6OrKw4SAyioGVHIwoQgoIklZVBDQBVYlyMCC5KCkgeExhHe+kh47VO6q7upTf37nzK2699xzz/e/1U3PzDfffe9709lnn50efvjhdOmll6ZtttlmkMIXK4EBFhA6AQIECBAgQIAAAQIECBAgUL6ACAkQIECAAAECBAgQIECAAIHyBQYnwquvvnpEsAqgjeDwhgABAgQIECBAgAABAgSKFhAcAQIEpraAAmhT+/5ZPQECBAgQIECAwEQJuA4BAgQIECBAYAAFnv/856fXv/71adq0aQMYvZAJECBAYCAFBE2AAAECBAgQIECAAAECBAiULyBCAgQIECBAgAABAgQIEChO4PLLLx8RkwJoIzgG842oCRAgQIAAAQIECBAgQIAAgfIFRFiEgAJoRdxGQRAgQIAAAQIECBAgQKB3AmYmQIAAAQIECBAgQIAAAQIEyhcQIQECBAgQIECAAAECBAgQIFC+gAgJECBAgAABAgQIlCrw9a9/PX3sYx9LW221VVpllVXSzJkzSw1VXAQIEGgqYAABAgQIECBAgAABAgQIEJhKAgqgdXa3nEWAAAECBAgQIECAAAECBAiULyBCAgQIECBAgAABAgQIECBAoHwBERIgQIAAAQIECBAgQIAAAQLlC4iQAAECBAgQKFzgbW97WzriiCPSBRdckG6//fbCoxUeAQIECBAgUEfAbgIECBAgQIAAAQIEpqCAAmhT8KZZMoHJFXB1AgQIECBAgAABAgQIECBAoHwBERIgQIAAAQIECBAgQIAAAQLlC4iQAAECBAgQIECAAAECBAgQKF9AhAQIECBAgAABAgQIECBAgED5AiIkQIAAAQIECExdAQXQpu69s3ICBAgQmGgB1yNAgAABAgQIECBAgAABAgTKFxAhAQIECBAgQIAAAQIECBAgUL6ACAkQIECAAAECBAgQIECAAIHyBURIgAABAgQIECBAgAABAgQIlC8gQgIECBCY8gIKoE35WygAAgQIECBAgEDvBVyBAAECBAgQIECAAAECBAgQKF9AhAQIECBAgAABAgQIECBAgED5AiIkQIAAAQIECBAgQIAAAQIEyhcQIQECBAgQIECAAAECBAgQIFC+gAgJlCKgAFopd1IcBAgQIECAAAECBAj0QsCcBAgQIECAAAECBAgQIECAQPkCIiRAgAABAgQIECBAgAABAgTKFxAhAQIECBAgQIAAAQIECBAgUL6ACAkQIECAAAECBAgQIECAAIEpJtBBAbQpFqHlEiBAgAABAgQIECBAgAABAh0IOIUAAQIECBAgQIAAAQIECBAoX0CEBAgQIECAAAECBAgQIECAQPkCIiRAgAABAgQIECBAgAABAgTKFxAhAQIECBAgQIAAAQIEpqaAAmhT875Z9WQJuC4BAgQIECBAgAABAgQIECBQvoAICRAgQIAAAQIECBAgQIAAgfIFREiAAAECBAgQIECAAAECBAiULyBCAgQIECBAgAABAgQIECBAoHwBERIgQIAAAQIECExpAQXQpvTts3gCBAhMnIArESBAgAABAgQIECDcgGa0AAAQAElEQVRAgAABAuULiJAAAQIECBAgQIAAAQIECBAoX0CEBAgQIECAAAECBAgQIECAQPkCIiRAgAABAgQIECBAgAABAgTKFxAhAQIECBAoQUABtBLuohgIECBAgACBXgqYmwABAgQIECBAgAABAgQIEChfQIQECBAgQIAAAQIECBAgQIBA+QIiJECAAAECBAgQIECAAAECBMoXECEBAgQIECBAgAABAgQIECBQvoAICRAoSEABtIJuplAIECBAgAABAgQIdFfAbAQIECBAgAABAgQIECBAgED5AiIkQIAAAQIECBAgQIAAAQIEyhcQIQECBAgQIECAAAECBAgQIFC+gAgJECBAgAABAgQIECBAgACB8gXKi1ABtPLuqYgIECBAgAABAgQIECBAYLwCzidAgAABAgQIECBAgAABAgTKFxAhAQIECBAgQIAAAQIECBAgUL6ACAkQIECAAAECBAgQIECAAIHyBURIgAABAgQIECBAgAABAlNWQAG0KXvrJn7hrkiAAAECBAgQIECAAAECBAiULyBCAgQIECBAgAABAgQIECBAoHwBERIgQIAAAQIECBAgQIAAAQLlC4iQAAECBAgQIECAAAECBAgQKF9AhAQIECBAgAABAgSmuoACaFP9Dlo/AQITIeAaBAgQIECAAAECBAgQIECAQPkCIiRAgAABAgQIECBAgAABAgTKFxAhAQIECBAgQIAAAQIECBAgUL6ACAkQIECAAAECBAgQIECAAIHyBURIgAABAgQIFCKgAFohN1IYBAgQIECgNwJmJUCAAAECBAgQIECAAAECBMoXECEBAgQIECBAgAABAgQIECBQvoAICRAgQIAAAQIECBAgQIAAgfIFREiAAAECBAgQIECAAAECBAiULyBCAgQIlCWgAFpZ91M0BAgQIECAAAEC3RIwDwECBAgQIECAAAECBAgQIFC+gAgJECBAgAABAgQIECBAgACB8gVESIAAAQIECBAgQIAAAQIECJQvIEICBAgQIECAAAECBAgQIECgfAERFimgAFqRt1VQBAgQIECAAAECBAgQ6FzAmQQIECBAgAABAgQIECBAgED5AiIkQIAAAQIECBAgQIAAAQIEyhcQIQECBAgQIECAAAECBAgQIFC+gAgJECBAgAABAgQIECBAgMBUFlAArbW7ZxQBAgQIECBAgAABAgQIECBQvoAICRAgQIAAAQIECBAgQIAAgfIFREiAAAECBAgQIECAAAECBAiULyBCAgQIECBAgAABAgQIECBAoHwBERIgQIAAAQIECBAgUICAAmgF3EQhEOitgNkJECBAgAABAgQIECBAgACB8gVESIAAAQIECBAgQIAAAQIECJQvIEICBAgQIECAAAECBAgQIECgfAEREiBAgAABAgQIECBAgAABAuULiJAAAQIECBAgUI6AAmjl3EuRECBAgEC3BcxHgAABAgQIECBAgAABAgQIlC8gQgIECBAgQIAAAQIECBAgQKB8ARESIECAAAECBAgQIECAAAEC5QuIkAABAgQIECBAgAABAgQIEChfQIQECBAgUJyAAmjF3VIBESBAgAABAgTGL2AGAgQIECBAgAABAgQIECBAoHwBERIgQIAAAQIECBAgQIAAAQLlC4iQAAECBAgQIECAAAECBAgQKF9AhAQIECBAgAABAgQIECBAgED5AiIkUKqAAmil3llxESBAgAABAgQIECDQiYBzCBAgQIAAAQIECBAgQIAAgfIFREiAAAECBAgQIECAAAECBAiULyBCAgQIECBAgAABAgQIECBAoHwBERIgQIAAAQIECBAgQIAAAQJTXKCFAmhTPELLJ0CAAAECBAgQIECAAAECBFoQMIQAAQIECBAgQIAAAQIECBAoX0CEBAgQIECAAAECBAgQIECAQPkCIiRAgAABAgQIECBAgAABAgTKFxAhAQIECBAgQIAAAQIEyhBQAK2M+yiKXgmYlwABAgQIECBAgAABAgQIEChfQIQECBAgQIAAAQIECBAgQIBA+QIiJECAAAECBAgQIECAAAECBMoXECEBAgQIECBAgAABAgQIECBQvoAICRAgQIAAAQIEihJQAK2o2ykYAgQIdE/ATAQIECBAgAABAgQIECBAgED5AiIkQIAAAQIECBAgQIAAAQIEyhcQIQECBAgQIECAAAECBAgQIFC+gAgJECBAgAABAgQIECBAgACB8gVESIAAAQIEShRQAK3EuyomAgQIECBAYDwCziVAgAABAgQIECBAgAABAgTKFxAhAQIECBAgQIAAAQIECBAgUL6ACAkQIECAAAECBAgQIECAwAKB2bNnp0ql0rC/+tWvTnPnzl1wjhdTQqDmIv/4xz+mpZZaquH9rlQq6Wc/+1nN8wdt55133plmzJjR1Ouwww5rStPNuZpezAACBAgQIECAAAECBAgQGBQBcRIgULCAAmgF31yhESBAgAABAgQIEGhPwGgCBAgQIECAAAECBAgQIECgfAEREiBAgAABAgQIECBAgAABAuULiJAAAQIECBAgQIAAAQIECBCYLIGHHnoofeYzn0kXXHBBj5dgegIECBAgQIAAAQIECBAgQKB8gfIjVACt/HssQgIECBAgQIAAAQIECBBoJuA4AQIECBAgQIAAAQIECBAgUL6ACAkQIECAAAECBAgQIECAAIHyBURIgAABAgQIECBAgACBSRKYN29eOuqoo9Lqq6+eDj744BTvJ2kpLkugfAEREiBAgAABAgQIECBAgEAxAgqgFXMrux+IGQkQIECAAAECBAgQIECAAIHyBURIgAABAgQIECBAgAABAgQIlC8gQgIECBAgQIAAAQIECBAgQKB8ARESIECAAAECBAhMjsD8+fPTqaeemlZaaaX0wQ9+MD300EOTsxBXJUCAAIGBEBAkAQIECBAgQIAAgdIEFEAr7Y6KhwCBbgiYgwABAgQIECBAgAABAgQIEChfQIQECBAgQIAAAQIECBAgQIBA+QIiJECAAAECBAgQIECAAAECBMoXECEBAgQIEJgUgSeffDKdeeaZaYMNNkizZs1S+GxS7oKLEiBAgAABAgMkIFQCBAgQIECgUAEF0Aq9scIiQIAAAQKdCTiLAAECBAgQIECAAAECBAgQKF9AhAQIECBAgAABAgQIECBAgED5AiIkQIAAAQIECBAgQIAAAQIEyhcQIQECkyHw9NNPp4svvjhtsskmaeedd0433njjZCzDNQkQIECAAAECBAgQGBgBgRIgQKBsAQXQyr6/oiNAgAABAgQIEGhVwDgCBAgQIECAAAECBAgQIECgfAEREiBAgAABAgQIECBAgAABAuULiJAAAQIECBAgQIAAAQIECBAoX2ASI7zrrrvS29/+9nTVVVdN4ipcmgABAgQIECBAgAABAgQIDICAEAdCQAG0gbjNgiRAgAABAgQIECBAgEB9AUcIECBAgAABAgQIECBAgACB8gVESIAAAQIECBAgQIAAAQIECJQvIEICBAgQIECAAAECBAgQIECgfAEREiBAgAABAgQIECBAgACBkgQUQKt9N+0lQIAAAQIECBAgQIAAAQIEyhcQIQECBAgQIECAAAECBAgQIFC+gAgJECBAgAABAgQIECBAgACB8gVESIAAAQIECBAg0CcCK6+8crrlllvS008/3bAfdNBBfbJiyyBAgACBKSRgqQQIECBAgAABAgQIFCigAFqBN1VIBMYn4GwCBAgQIECAAAECBAgQIECgfAEREiBAgAABAgQIECBAgAABAuULiJAAAQIECBAgQIAAAQIECBAoX0CEBAgQIECAAAECBAgQIECAQPkCIiRAgAABAgQIlCugAFq591ZkBAgQINCugPEECBAgQIAAAQIECBAgQIBA+QIiJECAAAECBAgQIECAAAECBMoXECEBAgQIECBAgAABAgQIECBQvoAICRAgQIAAAQIECBAgQIAAgfIFREiAAAECxQsogFb8LRYgAQIECBAgQKC5gBEECBAgQIAAAQIECBAgQIBA+QIiJECAAAECBAgQIECAAAECBMoXECEBAgQIECBAgAABAgQIECBQvoAICRAgQIAAAQIECBAgQIAAgfIFREhgUAQUQBuUOy1OAgQIECBAgAABAgRqCdhHgAABAgTaEpg7d2664IIL0kc+8pG00UYbpVVWWSVVKpUx/dnPfnaaOXNm2meffdKJJ56Ybr755vT000+3da1OBt99993p2GOPTTvvvPOYtS288MJptdVWqx6LMTG2k2t045yw+J//+Z/05je/OU2bNm2B36qrrpr23nvvdMkll6Qnn3yy5Us99thj6fLLL08HH3xw2mKLLapxRryVysh7E9daZ5110p577pm++c1vpmuvvbat67S8IAMJECBAgACBfhOwHgIECBAgQIAAAQIECBAgQKB8ARESIECAAAECBAgQ6IlA5Ln89a9/TZ/85Cer+UKLLbbYglyXyE9Zb7310oc+9KF02WWXTVgeSqwp8pG+/e1vV3OBIico1lKp/CtXJvKXNtpoo2qeU+Q7RX5NT4AaTBrXjGsP5VrFmiqVf60x1hxrj1yniCViitgaTOkQgapAv+fxVRfpl14JmJcAAQIECBAgQIAAAQIECBAoTKBGAbTCIhQOAQIECBAgQIAAAQIECBAgUEPALgKTI3DnnXemGTNmLEgCrFT+ldBWqfzr9WGHHdb2An/2s581nXeppZZKf/zjH9uaO5LqIkFx++23T8961rPSNttsk4488sh09dVXp4in1mT3339/uv7669Nxxx2XoqDXWmutlVZcccX01a9+NT3yyCO1Tul439D6ttxyy7TSSiulfffdN5155plj1vbUU0+l22+/vXosxsTYzTbbLJ199tnjSr4Mg2b3dPbs2QvimzdvXvroRz+aXvSiF6Uf/vCHIzzuuOOOasG4l73sZWn99ddPv/rVr1LEt+DkUS/COOaO+7r55punz3zmM9Vk0ogz4h01vHqtm266Kf3oRz9K73//+9Pznve86j096KCD0t///vfRw70nQIAAAQIECBAgUICAEAgQIECAAAECBAgQIECAAIHyBURIgAABAgQI9ErgmmuuSZGTEnksX/jCF6r5QvPnz19wuchPmTNnTvra175WfWjfyiuvnI466qgU+TELBnXxReQdnXDCCSmKrkU+0n777VfNBaqVKxP5S5HfFHlOke8U+TW77bZbNaepi0saM1Xk+oTbUE5PXDvWEGuJNQ0/Ifxi7ZHrFLFETFEQLXKuemU4/PrtvP7JT36SomBbpVJpmqO27LLLVh/m2M78JY1tJZ+sUqmkdnME47M1WXl8o3MT48Gpf/vb35retje84Q01Py+vfvWrUxRxazqBAQQIEBgh4A0BAgQIECBAgAABAgTKFFiozLBERaBDAacRIECAAAECBAgQIECAAAEC5Qu0EeFdd92V3vSmN1UTFH/5y1+2cebYoffee2/6t3/7txTJTz//+c8bFvYaAYTcAQAAEABJREFUe3btPf/4xz/SnnvuWV3f73//+9qDGuy94oor0o477piieNpf//rXBiO7cygSQD/0oQ9VC8g1m/HGG29MJ598cs1hkcz5wQ9+MM2cOTOddNJJKZIhaw5sYWckSx5++OEpElAjGfXJJ59s4SxDCBAgQIAAAQIECBAgQKDvBSyQAAECBAgQIECAAAECBAgQKF9AhAQIEOiRQOSTHHDAAWnDDTdMkV/T6mUiPyhyWl7ykpeka6+9ttXTmo6LfJbvf//71byjd7zjHSnyapqeNGpA5NdEEa/It9l1113TbbfdNmrE+N/GnJFrFW6d5vTEAxT32Wef6oMgI+aIffwrG98Ml19+efWhlGHYbKbp06en0047LcWDKZuNdbx1gX7P42s9EiMJECBAgACBjgScRIAAAQIECBAgULSAAmhF317BESBAoHUBIwkQIECAAAECBAgQIEBgpEA8nfWVr3xl+ulPfzrywDjfPfTQQ2mnnXZKX/nKV8ZVBO2qq65KG220UTVhbpxLqiZqvvjFL05nnXXWuNbUaB3xBM54mut3v/vdRsNGHNtll12qT8AcvjOKvoVfPC13+P7xvh4qzvaBD3wgxevxztev51sXAQIECBAgQIAAAQIECBAgUL6ACAkQIECAAAECBAgQIECAAIHyBUTYO4HITdl5553Tl770pY4vct1116VNNtkknX322R3PMXRiFH7adttt01vf+tYUeUdD+8ezjXyoKFLWrYc4Rl5QFDxbe+21u5ZrFbFGzG95y1tS3JPxxDuec2+55ZY0a9as9MADDzSdZqGFFkrHHHNM2nrrrZuONaB1gX7P42s9EiMJECBAgAABAgQItC/gDAIECBAgMAgCCqANwl0WIwECBAgQINBIwDECBAgQIECAAAECYwQice31r399uuGGG8Yc69aOAw88MJ1++ukdTRdPFX3Na16Tbr311o7Or3XSo48+mqLg2IknntiTImgR6yc+8Ylal665b8aMGWnjjTcecezBBx9Me+yxR/r1r389Yn833xx99NEpCrVFYmY35zUXAQKTLmABBAgQIECAAAECBAgQIECAQPkCIiRAgAABAgQIECBAgAABAuMSuO+++9Kuu+6azjvvvHHNEycP5eJEzky876THAxI322yzdOGFF3ZyesNzosDYG9/4xvSNb3xjXLlC8aDBAw44IM2ePbsnDx087bTTUhSAu+2224bimbBt5Crts88+LeWQRfGzr371q9XPz4QtcAAudMstt6R+zuMbgFsgRAIECBAgQIAAAQIECEyWgOsSIDBAAgqgDdDNFioBAgQIECBAgACBkQLeESBAgAABArUEhpLyeln8LK771FNPpX333TdFMbN432qPpK5Wnyra6pxD42JNkbQ3nsTLobmGb2+66ab0qU99KsX8w/c3eh0F3lZZZZUFQ6IgWTxZtxcJnQsu8syLKNTWbYNnprYhQIAAAQKTIOCSBAgQIECAAAECBAgQIECAQPkCIiRAgAABAgQIECBAoBsCf/nLX9If//jHbkxVnSPykCIXp938oDj5qquuSm94wxu6+oDEmHd4j1ye/fffPx1xxBEdFUGL+CLP5stf/vLwabv++g9/+EN67WtfmyJvquuT15kwYovCbq3mKh166KHp/e9/f6pUKnVmtLtdgaF70K95fO3G053xZiFAgAABAgQIECBAgAABAgTKFxi8CBVAG7x7LmICBAgQIECAAAECBAgQIECAAIEGApG09uMf/7jBiO4deuCBB9JnP/vZNG/evJYmbeepoi1NWGNQJDYeeOCB6eabb65xtLNdv/3tb9N1113X1sm77LLLiITASDD9+te/3tYcnQ4Og4MPPjjdc889nU7hPAIECBAgQIAAgX4QsAYCBAgQIECAAAECBAgQIECgfAEREiBAgAABAgT6XCDyg+LBgXPnzm15pZGzEg9IvPXWW1s+ZzwDo4hZJw8LPPbYY1Ovi58NxRVFsKKYXORPDe3r1TYe1HjkkUem7373uy1dYr/99ksf/vCHR+Q6tXSiQQ0F+jmPr+HCHSRAoDcCZiVAgAABAgQIECBAgACBYgUUQCv21rYfmDMIECBAgAABAgQIECBAgACB8gVE2FjgiSeeSCeeeGKKJLZGI5deeukURcL+9Kc/pfvvv786Ps6JHu9/97vfpbe//e2Nplhw7Be/+EWKAmELdjR4ccwxx6RI7GowZMGhuP5VV12VHn/88er6Hn744fSTn/wkzZw5c8GYei9uuumm9LnPfS6FR70xvdw/Y8aMtPHGG4+4RBSli4TQETtHvVl00UXTu971rhT+9913X4pCZnFPokf8cb/233//FONGnTrmbRRc6ySxc8xEdhAgQIAAAQIECBAgQGASBFySAAECBAgQIECAAAECBAgQKF9AhAQIECAwMQJDOTjxgMPIQYlt5OTE/lZXcP7556dTTjmlpeGRrxMP7ovclVZOiDymz3/+82nOnDnVXJ9YY+TJXHzxxWm77bZrZYpqjk0U8Wr1mjHplVdemaJwWrxupW+zzTbpnHPOSbG2WGPEGQXeDjvssLT88su3MkU1byps4vyWTuhgUMwd+WOtxha5Sl/72tdaykfqYDkDe0p8PuI+xP1ohBCf/8nI42u0JscIECBAgEC3BcxHgAABAgQIECBAoHQBBdBKv8PiI0CgFQFjCBAgQIAAAQIECBAgQIBAVeBvf/tbuuiii6qv6/2y+eabp+uvvz5F8t3zn//8NH369BFD4/1LX/rSdNJJJ6VIXoz3IwaMehNFur73ve9Vi5SNOjTibSQptvLE1OWWWy5dcskl1eu/6EUvWpBcN23atLTrrrum//7v/64+cXTE5DXenHzyyemKK66ocaT3u3bccce0yiqrLLhQFJU7++yzF7yv9WKNNdZIkVj5ne98J4X/c57znBFPVZ02bVqK+xUJh1dffXVae+21a00zYt8PfvCDNHfu3BH7vCFAgAABAgQIECBAgAABAgT6WsDiCBAgQIAAAQIECBAgQIAAgfIFREhgQgQiByceVBg5QJGDs/jii1evG9t4H/vjeIyrHmjyywknnJAefPDBJqNSuvTSS9Nxxx3XdFwM2GuvvVIUEfv3f//3tM4666SFF144dqfIE3rFK15RLTh2+eWXp9VXX726v9Ev8bDBj3/84ykKvDUaF8fmz5+fDj300PTAAw/E24Y9fM4777x07rnnVguyxdrihFjraqutVn0I5S233NJSPlOcd9RRR6ULLrggXvakxwMT99lnn2pRuGYXiAJzRxxxxIL8rGbjHW9doN/y+Hbaaadqfl8UZIt+xx13pMhXaxbRWWedNeK8ODf6RRddVP06bXa+4wQIECBAgACBARcQPgECBAgQIDAgAgqgDciNFiYBAgQIEKgtYC8BAgQIECBAgAABAsMFIjEpkvmG7xv9ev/9908rrbTS6N0132+99dbp6KOPHlGIq9bAX//61ymuXevY0L54Cuydd9459Lbmdvr06SkKhW255ZY1j8fOJZZYolq8LZ4+Gu/r9ccffzydeuqp1QSsemM63R9+xx9/fDUJMhK6InEynjobT3pdaKGFUhRAq1QqC6aPAmi33Xbbgve1XsyaNSttuOGGtQ6N2bfBBhukKDq35JJLjjk2fEcUgItid8P3eU1gagpYNQECBAgQIECAAAECBAgQIFC+gAgJECBAgAABAgQIECBAgACBbgkM5eC89rWvbThlHI9cnRjfcGA+GIXIorhZflm3RQ7N4YcfniJvp/agf+09+OCD0zHHHJOWXnrpf+2s8WrTTTdNv/rVr9J6661X4+jIXRHLOeecM3JnjXdRvOknP/lJjSMjd8UDCodygiqVf+UCjRyVUuQzRSGxL3zhC6MPjXn/1FNPpc9//vM9eahh3KN99923peJnW221VYqHKy6zzDJj1mjH+AUil65f8/jGH50ZCBAgQIAAAQIECBAg0EzAcQIECAyWgAJog3W/RUuAAAECBAgQIDAkYEuAAAECBAgQqCEQhbaeeOKJGkc637XDDjukV73qVWn55ZdP66+/foonr376059Op512Wrrsssuqhc+uu+66tOqqq9a9SCRzxfi6A5458IEPfCBF0uIzb+tuFl100fS5z32uacGwM844I91888115+nkwOabb56uvPLKtPfee6ehBMDFF188xVNn42mv8UTXeD187rgvDz300PBd43692WabpT322CMtu+yyKZIt4/UBBxyQvv/976ehgnR333132njjjZP/CBAgQGAKC1g6AQIECBAgQIAAAQIECBAgUL6ACAkQIECAAAECBAgQINBlgaOOOipFbkkr08a4Qw89tOnQeEjgD3/4wxTbeoOvuuqqFPkz9Y4P7d99993TJz/5yRQ5QEP7Gm3XXXfddPLJJ6dmDwuMtX3nO99JUYit3nyRW3Xcccc1LRK22GKLpRNOOCHFgwrrzTV8/8ILL5w+9rGPVXOKhu+v9TqKqv32t7+tdajjfZGzFA9gfOCBB5rOEcXkjj322AW5T01PMKBtgcgXi8/aiBPH+aYbeXzjXILTCRAgQIAAAQIECBAgQIAAgWYCjg+kgAJoA3nbBU2AAAECBAgQIECAwCALiJ0AAQIExidwyCGHpDlz5rQ8ybRp06oFte65554Uhc5OPPHEFHPstttu1UTJlVdeOUUBsEYTRnLjtdde22hItYDaO9/5zlSp1H9a6vAJVlhhhbTffvsN3zXm9e23314t0jbmQIc7IrExnta60kor1Z1htdVWS0sttVTd4/UOfPOb30yXXHJJvcNj9lcqlXT88cenf/zjH+nGG29MkWB6+OGHpze/+c3p1a9+dYr7EvduzIl2ECBAgAABAgSmiIBlEiBAgAABAgQIECBAgAABAuULiJAAAQIECBAgQKD7AvFwv5122qmtiXfZZZc0c+bMpudcfvnl6e9//3vNcVF87NRTT02PP/54zeNDO5dbbrl08MEHt1z8bOi8KNT2kY98ZOht3W08ODByleoNiPynX/7yl/UOL9j/3ve+N7385S9f8L6VF1HQLQq7Rd5Oo/FhFTlY3SqQ9eCDD6Z99tkn3XDDDY0uWz0Wxc/OP//8NGPGjOp7v0yeQOTgTXQe3+RF68qDLiB+AgQIECBAgAABAgQIECBQsoACaP+8u34lQIAAAQIECBAgQIAAAQIEyhcQIYGmAossskjTMZHotv7666fZs2en3//+92n+/PlNzxnvgEgsjMS9RvNsscUWafXVV280ZMyxLbfcMi255JJj9g/f0U5RseHn1Xq96667prhmrWON9sV9WXjhhRsNSQ888EB62ctelrbffvsUSZaPPfZYw/EOEiBAgAABAgQIECBQrIDACBAgQIAAAQIECBAgQIAAgfIFREiAAAECBHomMGvWrLTMMsu0Nf+KK66Y9txzz6bn/O///m+KXmvgHXfckX7+85/XOjRiX1znec973oh9rX4LpoUAABAASURBVLypVCppr732Sssvv3zD4VGArdE6zj777GqeTqNJpk+fnvbdd9+WH+Q4fK511lknvf3tbx++q+briy66KP3tb3+reaydnRHvAQcckC688MKmp0Vcp5xySlL8rCnVuAdEvlizSSYjj6/ZmhwnQIAAga4LmJAAAQIECBAgQIAAgQEQUABtAG6yEAk0FnCUAAECBAgQIECAAAECBAgQGBJYc80107Of/eyht3W3Tz31VDrppJOqxbwWX3zxtO2226ZIbotExGaFyupOWudAFPK66qqr6hz91+5NN9001U/8+te44a8iGS9iHr5v9Osrr7wyPfzww6N3d/R+xx13bHuNcaFVV1215eJuUfwsiqAtscQSKUy+/e1vpxtvvDE9+eSTMZVOgAABAgQIECBAgAABAgQKFhAaAQIECBAgQIAAAQIECBAgUL6ACAkQ6KVAPEiwk4f7xZpe/vKXNy34NW/evHTrrbfG8DH92muvbVrQq1KppJ133rnpdcZM/syOtdZaK73yla985l39ze9+97s0d+7cMQMij+niiy8es3/0jpe+9KVp3XXXHb27pfeVSiXttNNOTXOM7rrrrvTnP/+5pTkbDTr00EPTd7/73UZDqsei+FkUf9tss82q7/3SW4HIaeu3PL7eRmx2AgQIECBAgMBoAe8JECBAgAABAoMjoADa4NxrkRIgQIDAaAHvCRAgQIAAAQIECBAgMEpglVVWSeutt96ovY3fRjG08847r/rk0SjU9X/+z/9JW2+9dYrCWzfffHMab0G0SCaMeRqvIqVOnuwaRcJWXnnlhlPPmTMn3XvvvQ3HtHIwEtJe8pKXtDJ0zJhIIHzhC184Zn+zHX/4wx/SfvvtV02oXGyxxdLmm2+eDj/88BQJowqiNdMr6LhQCBAgQIAAAQIECBAgQIAAgfIFREiAAAECBAgQIECAAAECBAiULzABEUbRpXigYCeXmjlzZorco2bn3nDDDTWHXH755U3zjNZYY420wQYb1Dy/lZ2LLLJI2mabbZoOvf7669M999wzZtx9992Xrr766jH7R++IImuLL7746N0tvw/L5z73uU3HX3bZZU3HNBvwxz/+sdmQ6vHIO3rxi19cfe2X3gvE11K/5fH1PmpXIECAAAECBAgQIECgKuAXAgQIEBg4AQXQBu6WC5gAAQIECBAgkBIDAgQIECBAgACB2gLLLLNMmjVrVu2DLe6dP39+uvDCC6uFt9Zaa60UBdHe/OY3p3gyahxrcZoFw6L4WDyxdMGOLr5YaqmlUhRtazTlgw8+mP7+9783GtLSsZVWWiktv/zyLY0dPSiSL2fPnt3x02tjvihUF4miBx10ULVYXBRE23bbbdOZZ56Z4um0MUYnQIBAaQLiIUCAAAECBAgQIECAAAECBMoXECEBAgQIECBAgAABAgQIdE8gcls6LdwVeUeRK9RsNddcc03NIVF0rOaBYTvXXXfdFA8SHLar7ZcbbrhhilycRifWyxe6++670/3339/o1OqxTh50WD3xmV8ixlYKvcVDJcf7cMpnLtl0Ew/IPOecc5qO69WAQZs3vp76LY9v0O6BeAkQIECAAAECBAgQIEBg4gVckcCgCiiANqh3XtwECBAgQIAAAQIEBlNA1AQIECBAoKnAHnvskSLRr+nAFgdE0bMf/vCH6eUvf3mKxKyPfvSj6c4770yt/vfoo4+2VKDrDW94Q7VAWKVSaWt70kknNVzKvHnzUjcKsI0nQTQW+KpXvSrtsMMO8bIrPQqiRWLizjvvnKIQXBRYayWRtCsXNwkBAgQIECDQawHzEyBAgAABAgQIECBAgAABAuULiJAAAQIECBAgQIBA1wVmzJiRpk2b1tG8Cy20UPVBiZ2cPHfu3HTLLbc0PTUedBh5Lk0HNhjwrGc9Ky2xxBINRqRUL1/ojjvuSJHL1OjkJZdcMq2wwgqNhjQ9FgXaoghas4G33357euSRR5oN68rxKLT2xS9+sSsPkuzKggZgkn7L4xsA8n4N0boIECBAgAABAgQIECBAgACBwgUWSqnwCIVHgAABAgQIECBAgAABAgQIpJQgECDQqkAk4B133HGplSS6VuccGhfJgV/5ylfSKquskvbff//00EMPDR2qu73nnnuaJg7WPblLByJ5cbxTjSdBNK4diZdf//rX03rrrRdvu9qjGFoUgps5c2badddd02233dbV+U1GgAABAgQIECBAYOIEXIkAAQIECBAgQIAAAQIECBAoX0CEBAgQIECAQD8KRGGyKFDWbG333XdfSw9DrDXP+uuvX2t3W/siN2rZZZdtek6n+UIx94orrth0/mYDWskRuvfeezu2bHb9WsevuOKKdNppp9U6ZF8PBOKz2k95fD0I0ZQECBBoIuAwAQIECBAgQIAAAQIEBkNgocEIU5QE6gjYTYAAAQIECBAgQIAAAQIECJQv0EGEm222WTVZrRdF0IaWE8W81llnnfSrX/1qaFfN7RNPPFFz/0TufOCBBybycnWvFUXUzjzzzLT22mvXHTPeAz/96U+r80dBtKeffnq80zmfAAECBAgQIECAAAECBCZKwHUIECBAgAABAgQIECBAgACB8gVESIAAgQIEHnnkkdRpPtDCCy88YQKd5gvFGqNPxELnzp2b5s+fPxGXWnCNL3/5y+nWW29d8N6L3gr0Ux5fbyM1OwECBAgQIDBCwBsCBAgQIECAAIGBElAAbaBut2AJECDwLwGvCBAgQIAAAQIECBAgQKCxwNZbb52uvPLKtOWWWzYeOI6j8UTXN73pTenyyy8fxyxT49RuPIE2It1ggw1SPE119913j7c96ZEY+Y53vCOdfvrpPZl/Iid1LQIECBAgQIAAAQIECBAgQKB8ARESIECAAAECBAgQIECAAAEC5QuIkACB/hCYM2dO+s53vpM8WHHi7oc8vomzdiUCBAgQIECAAIHJF7ACAgQIECAwiAIKoA3iXRczAQIECBAYbAHREyBAgAABAgQIFCrw0EMPdT2yNddcM/3ud79Lv//979N2223X9fljwnha6jvf+c50zz33xNtiezef7PrsZz87/ehHP0rXXXdd2muvvdJCC3X/jzmfeuqptN9++6W//OUvxd4TgREoXEB4BAgQIECAAAECBAgQIECAQPkCIiRAgAABAgQIECBAgAABAlNOYMaMGWnatGkdrfvJJ5/s6LxOTlpttdU6OS3FGqN3dHLtk+ruXWGFFdLiiy9e93gnByqVStPTvvKVr6T//u//bjrOgO4JyOPrnqWZCBAgQIAAAQIECBAg0KcClkWAwAALLDTAsQudAAECBAgQIECAwIAJCJcAAQIECJQtcNttt/UkwEqlkjbffPN0zjnnpChWdvLJJ6dNNtmkq9eKIltR0KvWpCuttFJaYoklah0a+H3rr79+OvHEE9MjjzySzjjjjPS6172uq8XQ7rvvvvStb33LE1sH/pMGgAABAlNNwHoJECBAgAABAgQIECBAgACB8gVESIAAAQIECBAgQIBALwRuueWWNHfu3I6mfuyxx1LkmnRycqVSSYssskjTU6+//vqmY5oNiIc03n///c2GpaWXXnrMmFbWGHPffffdY85td8cNN9zQ9JSllloqLbrook3HtTpgvfXWS+edd15aeeWVG57y6KOPpsMOOyzNnz+/4TgHuytQqUxuHl93o2l1NuMIECBAgAABAgQIECBAgACB8gVEqACazwABAgQIECBAgAABAgQIlC8gQgIECHRJYJlllkmzZs1KV1xxRZo3b161KNqee+6ZIpluvJc45ZRT0oMPPjhmmoUWWihVKo2fLLrkkkumP/zhD9VCXU8//XTXtwcddNCYdfXTjniS6xvf+MZ07rnnpkgmvfTSS9N73vOeFE95He86zzjjjHTzzTePdxrnEyBAgAABAgQITISAaxAgQIAAAQIECBAgQIAAAQLlC4iQAAECBAgQINBDgXvvvbeae9LJJZ544onqQ/yanbvaaquNGRK5R6uuuuqY/aN33H777S1dY/R5w99HjM2KvEUu0iqrrDL8tOrryMWJY9U3dX6J4mBRZK3O4ZZ2R/7PnXfe2XTsjBkz0rRp05qOa2XA6quvnuIBlltttVXaZ599mp7yk5/8JF100UVNxxnQG4HJyOPrTSRmJUCgroADBAgQIECAAAECBAgQIDAwAgsNTKQCHSNgBwECBAgQIECAAAECBAgQIFC+wCBF+NBDD01ouFF0a7vttks/+MEPUiQF3nXXXenkk09Ob3rTm9Kyyy7b9lpuuOGGdMcdd4w5L5IJl1tuuTH7h+94/PHHqwXZhu8b1NeLLrpo2mKLLdLRRx+d7r777vTAAw+ks846K82ePTuFZbsucU9uvPHGdk8zngABAgQIECBAgAABAhMq4GIECBAgQIAAAQIECBAgQIBA+QIiJECAAIHeC0T+TxQI6+RKDz/8cPrf//3fpqeuscYaNcc873nPq7l/+M45c+ZUc2GG72v3deTBxAMWG50XuU8rrrjimCGRe9MsjylO+p//+Z/YdNwjF6uVBxauv/76HV9j+InTp09PP/7xj9NGG21UfVDlu9/97rTuuusOHzLm9VNPPZU+//nPV/PGxhy0Y0IFJiqPb0KDcjECBAgQGGgBwRMgQIAAAQIECBAYNAEF0AbtjouXAIEQ0AkQIECAAAECBAgQIECgzwWuueaatld42223tX1ON0+IpL9Zs2ZVk+H+8Y9/VJMN46mgkRjXynXuv//+FE9pHT32Wc96VlprrbVG7x7xPp4ge8stt4zY502qEiyzzDJpp512SieccELVd968eemcc85J22yzTfV4s18i4TMSP5uNc5wAAQIECBAgQIAAAQIECBCYFAEXJUCAAAECBAgQIECAAAECBMoXECGBCROInJ94iGEnF4z8knjQXqNzK5VKWmeddWoO2XjjjavFt2oefGbn3/72t3Tttdc+8679TeQYnX/++U1PfNGLXpRqFTqLwmjPf/7zm55/8cUXp8cee6zpuHoDrrvuuvTXv/613uHq/kqlkjbbbLPq6/H8Mn369HTaaaeNmGv11VdPH/3oR5tO+1//9V/pjDPOaDrOgIkV6FUe38RG4WoECBAgQIAAgYEUEDQBAgQIECAwoAIKoA3ojRc2AQIECAyqgLgJECBAgAABAgQIlCkQT1C96aab+iq4KLy1++67pz/84Q/p4x//eNO1RaGtKM41euC0adPSC1/4wtG7x7y/9NJLU8wx5oAdIwSGnvh57rnnpuOPP37EsXpvHnjggXqH7CfQpwKWRYAAAQIECBAgQIAAAQIECJQvIEICBAgQIECAAAECBAgQIECgFwI//elPO8rB+d3vfpeiwFijNUVhprXXXrvmkNgfx0ceHPkucoOi4FZsRx5p7V0UFrvwwgubDn7lK1+ZIsdm9MDYt9FGG43ePeb9JZdckubMmTNmfys7IrYf/OAHTS3XWGONtMENEIOwAAAQAElEQVQGG7QyZcMxRx55ZNp6663HjIm8r0033XTM/tE7DjnkkHTrrbeO3u19Hwl0K4+vj0KyFAIECBAgQIAAAQIEihMQEAECBAZbQAG0wb7/oidAgAABAgQIDI6ASAkQIECAAIG+EHjWs56V1lprraZrueWWW9LcuXObjhsaEOP//Oc/D73teBuFru6888500UUXpUikO/DAA9Ps2bPTzJkz0yqrrJJWW2211G6htYUXXjjtuuuuaYklluh4XbWS7EZPFsmNN9988+jdDd//3//7f1MUWIuEwLjGu9/97vTNb36z+mTSeJrt3XffnebPn99wjok4GJ+FuC+XX355+vGPf5wOPvjgtM8++6RIqIx7svTSS6ff/va3bS2lUqlUkxdXXXXVts4zmAABAgT6XMDyCBAgQIAAAQIECBAgQIAAgfIFREiAAAECBAgQIECAAIEeCvz85z9P11xzTVtXePDBB1MUTmt20kte8pJqDlKtcZG/87KXvazWoRH7fvjDH7a9vpggCovFuZEfFe/r9enTp6cddtih3uG0/fbbp0UWWaTu8TgQ1zjmmGNSXDPet9NvvPHGdPrppzc9Zccdd6xr2fTkYQOe85znDHv3r5exPx56WalU/rWzxqso9Pad73yno1hrTGfXMwLxGbqzD/P4nlmeDQECBAgQIECAAAECBAgQINAtAfMQyAIKoGUEjQABAgQIECBAgAABAiULiI0AAQL9JFCpVJomwMV6r7/++nTPPffEy6Y9EuUiYS6SnpoObjDg1FNPTcsuu2w1Me41r3lNestb3pKOOOKIdNJJJ6VYTxTguv3229N5553XYJbahxZaaKFUqTROhosCaSuttFLNCV7wghekZoW6Ym1RtC08ak4yamcUN4ukxkceeaT6FNJ4uut3v/vd9P73vz/tsssu6bnPfW6K9bziFa9IkaQ56vQJexuFzYbuy+abb57i6aqf+cxn0nHHHZeuvvrqFHE//PDD1cJorcY+tPgoThd96H297XrrrVfvkP0ECBAgQIAAgb4RsBACBAgQIECAAAECBAgQIECgfAEREiBAgAABAgQI9F7gvvvuS1/60pfaemjgz372s3TZZZc1XdwrX/nKtPjii9ccF0XFdtttt5rHhu+M9R1yyCFtrS/Ov+KKK9LXv/71eNmwb7fddikeFllvUOQxbbzxxvUOL9j/rW99q+0HGsaDGg8//PAUeVoLJqrxYrHFFktve9vbmuZj1Ti1rV1R7K1RMbihyY4++uiOitINnW87UqCf8/hGrrT5u3gIafNRRhAYK2APAQIECBAgQIAAAQIECBAYJIGFBinYYbF6SYAAAQIECBAgQIAAAQIECJQvIMI+FFhqqaWaFvKKZd91110pinO1UtDq9NNPT0cddVScNq6+5ZZbppXqFCAbPnEURbv55puH72r6+tprr02PPvpow3ErrLBCtfharUFrrrlm2nnnnWsdGrHvc5/7XDr//PNH7Kv35pRTTknXXXddvcML9s+aNSsts8wyC95P9IsNN9wwbbTRRk0vG8XbLr/88qbjhg+YM2dOis/a8H2jXy+55JJpxowZo3d7T4AAAQIECBAgQIBA/whYCQECBAgQIECAAAECBAgQIFC+gAgJECBAgMCECpxwwgnpyCOPTK3kLkW+yv777990fdOnT0/Nimm99rWvTZEr02yy0047LX3+859vuQha5MhEDlCzB0xGYbH3ve99DR9wGXlEe++9d7MlpscffzzFuMibajo4D3jyySerheciByi/bdje+MY3pk022aThmG4cjAdaHnjggSlcGs0XReni8/LEE080GuZYiwL9nMfXYggLhkVRvwVvvCBAgACBVgSMIUCAAAECBAgQIEBgAAUUQBvAmy7kQRcQPwECBAgQIECAAAECBAgQmFyBF73oRS0tIIp5/eIXv6g7NpLejj322LTHHnukp556qu64Vg+sscYaTZMMY66bbropxdM9W03Ou+SSS1IrSY6RuLXiiivGJcb0SqVSfWpps2S6KLK2yy67pLPOOqthAubZZ5+dPv3pT4+5zugdq666aksmo8/r5vtll1027bbbbk2njNh33HHH9Ktf/arp2BgQiZ377LNPNdky3tfrL3jBC9K6665b77D9BAgQIECAAAECBAgQIEBgEgVcmgABAgQIECBAgAABAgQIEChfQIQECEyWwEEHHdS0yNgVV1xRzWtpVlgsYthuu+3SzJkz42XdHg9Q/PjHP173+PADhxxySNp3333TQw89NHz3mNf/9V//laKw2g033DDm2Ogd73znO1PkMI3eP/r97rvvnjbddNPRu8e8jzyrV77yldUHOjYqJvfII4+kD37wg+nf//3fx8wxekcUkvvEJz6RFl100dGHevI+PN7+9rc3nfvkk09Ol156adNxBjQX6Oc8vqHVx+dv2rRpQ2/rbuMBpY0++3VPdIAAAQIECBAYQAEhEyBAgAABAgQGV0ABtMG99yInQIDA4AmImAABAgQIECBAgACBvhDYbLPNGj4ldGiRQwWt3vve96Ybb7wxRcGzODZ37tx05plnVp/iGUl83Sh+FvMussgiKa615JJLxtuGPRKTnv/856fZs2enKHA2PIkxEpb+/ve/p1/+8pfVQmkve9nL0vDjtSauVCrVuWINtY7HvkgabCWZLtziKafbbrtt+s1vfpPCK84Pvz/96U9pr732SlEoLMbF/kY9CrettdZajYZMyLG3vvWtLRUhi6epbrXVVlX38I/7EPdjaJFxH+J+xX1bf/31UyuJnfH023hy7dActlNAwBIJECBAgAABAgQIECBAgACB8gVESIAAAQIECBAgQIAAAQIECJQv0AcR/sd//EeKXKfTTjstRR5KLClycCKXKfKM4titt94auxv2yEf62Mc+1lLO1M4775y22WabhvMNHTzppJPS6quvnr7whS+Mya+KvKHtt98+vfrVr06trHG99dZLUXytUf7S0HWf85znpE996lNpoYWa/9PEyOd53etelyKXKfJ5hucy3Xbbbenwww9PkZ/0zW9+c2j6htsofrbRRhs1HNPNg+ER9zruYaN5H3/88fTZz352Qa5Wo7GONRZo1TxmmYw8vrju4osvnpZffvl42bDH1+h//ud/pvnz51fzH+N7R3zm3/Oe96Qo/NfwZAcJECBAgAABAgQIDIqAOAkQIEBg4AUWGngBAAQIECBAgACBARAQIgECBAgQIECgnwRe8IIXpI033rjlJR199NHV4leR2FSpVNKznvWsFIl+V111VctztDrwJS95STU5r5XxUXgtEpSiwNmyyy6bKpVKtUdi33LLLbegCFcrc+2www7pVa96VcOhEX8kDq699toNxw0dPP/881M8QTW8KpVKNYHyhS98YYqnjQ6NabSNgmtRYK7RmIk6Foman/vc56q+rVwzkiUjgTPuQ9yPSuWf9ybuU9yvuG9x/5rNteGGG6Y99tgj+Y8AAQJTRcA6CRAgQIAAAQIECBAgQIAAgfIFREiAAAECBAgQIECAAAECvROoVCpjJo8cpcgfiTyUSuWfOTjrrrtuipymMYPr7PjIRz6SIi+pzuERu6dNm5aOPPLIFNcbcaDOm4ceeih98pOfHJNfFXlDkUNT57QRu6dPn55OOeWUNGPGjBH7G73ZaaedUjxcsdGY4ccilynyeYbnMkVO0EEHHZTuvffe4UPrvn7Xu96VPvzhD7ecQ1R3ojYPxL2Lazc7LWI844wzmg1r6figDwrzyJVrxSHywCIfLPLCIj+sUqlUPyORNxZfR/G5a/VroZU8vljTUkstlVZdddV42bDH2uLrf7HFFqvm78X3jvjM//a3v03z5s1reK6DBAgQIECAAAECBAgQIFC+gAgJEPinwEL/3PiVAAECBAgQIECAAAECRQoIigABAgT6UGCZZZZJe++9d9dXttVWW6VIQBrPxJVKJb3vfe9LMdd45mnn3JVXXrmatLjEEks0PW3NNdesPvU0krOaDh7HgEhq/PrXv57iaa3jmKarp+66665pIguyRdLZt771rbTCCit0NQ6TESBAgAABAj0RMCkBAgQIECBAgAABAgQIECBQvoAICRAgQIAAAQIECPRUIIoZvf/97+/6NSIP6WMf+1i1IFOrk8dD+77//e+nyOFp9ZxOx0Ue0jHHHJM222yztqaoVCrp85//fJo1a1Zb53U6OByPOOKItOiii3Y6RcfnVSqV9IEPfCBFnlezSb74xS+me+65p9kwx5sIVCr9ncdXqVSqDydtEkbdw3Pnzk3z58+ve3zADwifAAECBAgQIECAAAECBAgQKF9gRIQKoI3g8IYAAQIECBAgQIAAAQIECJQiIA4C/S3wlre8patFxiLp79hjj+1Kwa4o0HbKKaekV7ziFT1HjCTFH//4xyme7NjqxaIQWMQayYetntPOuJi3k6TGdq7RydhIXjzyyCMnJGkyDOKpoC9/+cs7WapzCBAgQIAAAQIECEyggEsRIECAAAECBAgQIECAAAEC5QuIkAABAgQIEJgIgYUXXjhFobKPfvSjXbvceuutlyLPJ/KR2p106623TqeddlpPi6BFPs4PfvCDFPlI7a4vxi+11FLp6KOP7nk+z+te97r0ox/9KHXiGOvsRo/8rg996ENNp/rLX/6Sjj/++KbjDGguEPe7n/P4Xvayl3X89Xn//fcrlNf8I2AEgQEUEDIBAgQIECBAgAABAgQGU0ABtMG874MbtcgJECBAgAABAgQIECBAgACBvhCI5KRI7oskv/EuKAqVXXDBBWnGjBn/nKoLv6600krpZz/7Wdpzzz27MFvtKZZbbrn0i1/8Ir30pS+tPaDO3kqlkmbPnp0i+TCSEOsM62j3kksumc4666z0pje9qaPze31SJE0ed9xx6cADD+zZpcI0bPfYY49UqVR6dh0TEyBAgAABAgQIECBAgMA4BZxOgAABAgQIECBAgAABAgQIlC8gQgIECEywwGKLLZYOPfTQ1I0iaPFAx8gNGk9OUxRBu/LKK9OWW27ZdYnVV189/e53v0u77777uHJkIp/nhBNOSF/96ldT5N10e6Ef/vCH0xlnnJGe/exnd3vqtud7xzvekeK+NjsxLObMmdNsmOMtCPRzHt/MmTPTm9/85haiGDvkiSeeSI8//vjYA/YQIECAAIFBFRA3AQIECBAgQIDAQAsogDbQt1/wBAgMkoBYCRAgQIAAAQIECBAg0G8Ckdx33nnnpU022aTjpcVTV88999wUiU4dT1LnxCjSduqpp6bvfe97aemll64zqrPdu+yySxpPcmKlUqkmH/75z39Om266aWeLGHVWJErGE0h32GGHUUf6620kSn7xi19MF154YVpnnXW6uriwvOqqq6q2lcrULH7WVRCTESBAgAABAgQIECBAgAABAn0pYFEECBAgQIAAAQIECBAgQIBA+QIinDyByE054ogjqg8n7DRnKIqKmGQcWgAAEABJREFUXXzxxWndddcddyBrrrlm+s1vftPVHKYPfOADqZt5RwsvvHD64Ac/mG666aYUeVHjDjpPEHlBkR/05S9/OS2xxBJ5z+S3FVZYIX384x9vupA777wzxbqjyFXTwQY0FejXPL5FFlkkRR7bVltt1TSG0QPmzZuX7rrrrtG7vSdAgAABAgQIEBhAASETIECAAAECKSmA5lNAgAABAgQIlC4gPgIECBAgQIAAgT4WiAS9SPb72te+1laRse222y5Fsa5INuxlglsk573lLW9Jd9xxRzr++OPHVXBroYUWSq9//evT1VdfnX7yk5+k1VZbbdx35rnPfW669NJLq8XAonhXJxPGeT//+c+riZJxPzqZY6LPqVQq6bWvfW269tpr01lnnTXuInBbbLFF1TAsn/e85010OK5HgEB3BMxCgAABAgQIECBAgAABAgQIlC8gQgIECBAgQIAAAQIECBAgMCEClUol7bnnnum6665L73vf+1Lk/bRy4ZkzZ1ZzUH74wx+mZz/72a2c0tKYoRymKJh04oknpvXXX7+l84YPihje+c53VouUHXXUUW3lag2fp9HryIc6/fTTq2577713imJyjcbXOrbOOuuk73//+9W8oMgPqlQqtYZN2r6dd945vepVr2p6/eOOO66a19V0oAEtCQx9DfRbHl8UZzvzzDPT/vvv31IcwwcpkDdcw2sCBAgQIECAAAECBAZQQMgECBBYIKAA2gIKLwgQIECAAAECBAiUJiAeAgQIECAwNQSigFkkAN13333p3HPPTbNnz05rrLHGiMUvu+yyKZ6UeMwxx6QYd84556Rahaoiwe/pp59O9fojjzySNt544xFzt/JmqaWWSnvvvXeaM2dO9cmLP/rRj9K73/3uajLh8ssvP2aKSBhcddVVq2v+9Kc/nS677LIU1z777LPTC1/4wlSpdC8xL5K7Itnv8ssvTw888EC1INjQ2mLdwxc3tK43vvGNKSwjKTLO22GHHVLMM3xsq69XXnnldMstt9Q1H7oXBx10UKtTtjwukiR32mmnFDFE7L/4xS/Shz/84fSiF70oxbpqTRT7N99883TAAQek888/Pz388MPVZMMw7NSg1nXsI0CAAAECEyfgSgQIECBAgAABAgQIECBAgED5AiIkQIAAAQIECBAgQGC8As3yiiL/JfJKhl8n3n/jG99I//jHP9LJJ59czQUano8TuStRjOzAAw9M119/fbrmmmuqD/WrVCrDp+na68iz2muvvaoFxiLvJ9b01re+Na299tpjio1FvlXk0EQuTTwU8LHHHkvHHntsWmuttbq2nnoThUk8bDLypa644ooU+VORrzM6z6pWLlPkZ735zW8eE0+9a9XbHzlicf2h3KV628g9qjdHrf3Tpk1LF110UdNcqf/3//5fesUrXlFrir7cF5/1+Bqo5zS0v5UcsG7ONRorvv76LY8v1hQPgI28xv/8z/9M8VmPfcPXPvzrMXLW5s2bl3bZZZfhQ555bUOAAAECBAgQIECAAAECBAiULyDC0QIKoI0W8Z4AAQIECBAgQIAAAQIEpr6ACAgQmJICkRD4ute9Lp1wwgljCmpFEuEFF1yQ9tlnn/Sc5zxnUuNbccUV0+67756+/e1vV5MJ77nnnjEJbU8++WS67bbbUqz5kEMOSZtttllafPHFe77ueKJkJOUNrW3u3Lkj1ja0rjPOOKNqGbH0fFETdIGIffvtt09f+cpX0lVXXZXiaZ9DiXfDt7H/97//fTr88MPT1ltvnSIpcYKW6DIECBAgQIAAAQLdFjAfAQIECBAgQIAAAQIECBAgUL6ACAkQIECAAAECfSAQeSmzZs2q5gINz8d5/PHHq/lDhx12WHruc5/b1YciNgs78n5iTaeeemq68cYbU6xleI5M5FtFDk3k0myxxRbjLijWbD21jkc+2CabbJIifyrydUbnWZWcy1TLw77uCsTXQD/l8UVe44c+9KEUn/Xh3yfi63L412PkrE1ELmF3tc1GYAIEXIIAAQIECBAgQIAAAQIEBlZgoYGNfAADFzIBAgQIECBAgAABAgQIECBQvoAICRAgQIAAAQIECBAgQIAAgfIFREiAAAECBAgQIECAAAECBAiULyBCAgQIECBAgAABAgQIECBAoHwBERIgQIAAAQIECBAYdAEF0Ab9EyB+AoMhIEoCBAgQIECAAAECBAgQIECgfAEREiBAgAABAgQIECBAgAABAuULiJAAAQIECBAgQIAAAQIECBAoX0CEBAgQIECAAAECBAgQIECAQPkCIiRAgAABAgQIVAUUQKsy+IUAAQIECJQqIC4CBAgQIECAAAECBAgQIECgfAEREiBAgAABAgQIECBAgAABAuULiJAAAQIECBAgQIAAAQIECBAoX0CEBAgQIECAAAECBAgQIECAQPkCIiRAgACB4QIKoA3X8JoAAQIECBAgQKAcAZEQIECAAAECBAgQIECAAAEC5QuIkAABAgQIECBAgAABAgQIEChfQIQECBAgQIAAAQIECBAgQIBA+QIiJECAAAECBAgQIECAAAECBMoXECGBGgIKoNVAsYsAAQIECBAgQIAAAQJTWcDaCRAgQIAAAQIECBAgQIAAgfIFREiAAAECBAgQIECAAAECBAiULyBCAgQIECBAgAABAgQIECBAoHwBERIgQIAAAQIECBAgQIAAgUEWGJQCaIN8j8VOgAABAgQIECBAgAABAgQGRUCcBAgQIECAAAECBAgQIECAQPkCIiRAgAABAgQIECBAgAABAgTKFxAhAQIECBAgQGDKCxx22GGpUqn0ZY+1TXlgARAgQIBACQJiIECAAAECBAgQIECAQFIAzYeAQPECAiRAgAABAgQIECBAgAABAgTKFxAhAQIECBAgQIAAAQIECBAgUL6ACAkQIECAAAECBAgQIECAAIHyBURIgAABAgQIECBAgAABAgQIlC8gQgIECBAgQIAAgSEBBdCGJGwJECBAoDwBEREgQIAAAQIECBAgQIAAAQLlC4iQAAECBAgQIECAAAECBAgQKF9AhAQIECBAgAABAgQIECBAgED5AiIkQIAAAQIECBAgQIAAAQIEyhcQIQECBAgQGCWgANooEG8JECBAgAABAiUIiIEAAQIECBAgQIAAAQIECBAoX0CEBAgQIECAAAECBAgQIECAQPkCIiRAgAABAgQIECBAgAABAgTKFxAhAQIECBAgQIAAAQIECBAgUL6ACAkQqC2gAFptF3sJECBAgAABAgQIEJiaAlZNgAABAgQIECBAgAABAgQIlC8gQgIECBAgQIAAAQIECBAgQKB8ARESIECAAAECBAgQIECAAAEC5QuIkAABAgQIECBAgAABAgQIEChfoGGECqA15HGQAAECBAgQIECAAAECBAhMFQHrJECAAAECBAgQIECAAAECBMoXECEBAgQIECBAgAABAgQIECBQvoAICRAgQIAAAQIECBAgQIAAgfIFREiAAAECBAgQIECAAAECIaAAWijo5QqIjAABAgQIECBAgAABAgQIEChfQIQECBAgQIAAAQIECBAgQIBA+QIiJECAAAECBAgQIECAAAECBMoXECEBAgQIEChI4KCDDkpPP/10X/ZYW0HUQiFAgAABAgSmmoD1EiBAgAABAgQIEBgmoADaMAwvCRAgUJKAWAgQIECAAAECBAgQIECAAIHyBURIgAABAgQIECBAgAABAgQIlC8gQgIECBAgQIAAAQIECBAgQKB8ARESIECAAAECBAgQIECAAAEC5QuIkAABAgQIEBgroADaWBN7CBAgQIAAgaktYPUECBAgQIAAAQIECBAgQIBA+QIiJECAAAECBAgQIECAAAECBMoXECEBAgQIECBAgAABAgQIECBQvoAICRAgQIAAAQIECBAgQIAAgfIFREiAAIG6Agqg1aVxgAABAgQIECBAgMBUE7BeAgQIECBAgAABAgQIECBAoHwBERIgQIAAAQIECBAgQIAAAQLlC4iQAAECBAgQIECAAAECBAgQKF9AhAQIECBAgAABAgQIECBAgED5AiJsJqAAWjMhxwkQIECAAAECBAgQIECg/wWskAABAgQIECBAgAABAgQIEChfQIQECBAgQIAAAQIECBAgQIBA+QIiJECAAAECBAgQIECAAAECBMoXECEBAgQIECBAgAABAgQIEHhGQAG0ZyBK3IiJAAECBAgQIECAQL8LVCqVVKnolQqDSoVBpcKgUmFQqbRvUKk4p1JhUKkwqFQYVCoMKhUGlQqDSoVBpcKgUhmfQb//ftr6CBAgQGDwBERMgAABAgQIECBAgAABAgQITI5ApTK+P2+uVFo/v1IxtlJhUKkwqFQYVCoMKhUGlQqDSoVBpcKgUmFQqTCoVBhUKgwqFQaVCoNKpT8MxvOnFM4lQIAAAQIECBAgQGCkgAJoIz28I0CgDAFRECBAgAABAgQIECBAgAABAuULiJAAAQIECBAgQIAAAQIECBAoX0CEBAgQIECAAAECBAgQIECAQPkCIiRAgAABAgQIECBAgAABAgTKFxAhAQIECBAgQKCmgAJoNVnsJECAAAECU1XAugkQIECAAAECBAgQIECAAIHyBURIgAABAgQIECBAgAABAgQIlC8gQgIECBAgQIAAAQIECBAgQKB8ARESIECAAAECBAgQIECAAAEC5QuIkAABAgQaCSiA1kjHMQIECBAgQIAAgakjYKUECBAgQIAAAQIECBAgQIBA+QIiJECAAAECBAgQIECAAAECBMoXECEBAgQIECBAgAABAgQIECBQvoAICRAgQIAAAQIECBAgQIAAgfIFREigBQEF0FpAMoQAAQIECBAgQIAAgZ4JVPLMekrjMkjJ+SkVYZBG/edzkYq4r+6j++gz4DPgM+Az4DPgM9Crz0Aa9V+vrjOo847i9ZbA5AtYAQECBAgQIECAAAECBAgQIFC+gAgJEOhLgUH9c3JxJ3krKY0xSKP+8zlJY4yYMPEZ8BnwGfAZ8BnwGWj6GUjJzxApMUhpjEEa9Z/PUhpj1E8myX8ECBAgQIAAAQIECHRHoNQCaN3RMQsBAgQIECBAgAABAgQIECDQzwLWRoAAAQIECBAgQIAAAQIECJQvIEICBAgQIECAAAECBAgQIECgfAEREiBAgAABAgQIECBAgAABAuULiJAAAQIECBAgQIAAAQJjBBRAG0NiB4GpLmD9BAgQIECAAAECBAgQIECAQPkCIiRAgAABAgQIECBAgAABAgTKFxAhAQIECBAgQIAAAQIECBAgUL6ACAkQIECAAAECBAgQIECAAIHyBURIgAABAgQIECBQT0ABtHoy9hMgQIDA1BOwYgIECBAgQIAAAQIECBAgQKB8ARESIECAAAECBAgQIECAAAEC5QuIkAABAgQIECBAgAABAgQIEChfQIQECBAgQIAAAQIECBAgQIBA+QIiJECAAAECTQQUQGsC5DABAgQIECBAYCoIWPLQvk8AABAASURBVCMBAgQIECBAgAABAgQIECBQvoAICRAgQIAAAQIECBAgQIAAgfIFREiAAAECBAgQIECAAAECBAiULyBCAgQIECBAgAABAgQIECBAoHwBERIg0JqAAmitORlFgAABAgQIECBAgEB/ClgVAQIECBAgQIAAAQIECBAgUL6ACAkQIECAAAECBAgQIECAAIHyBURIgAABAgQIECBAgAABAgQIlC8gQgIECBAgQIAAAQIECBAgQKB8gbYiVACtLS6DCRAgQIAAAQIECBAgQIBAvwhYBwECBAgQIECAAAECBAgQIFC+gAgJECBAgAABAgQIECBAgACB8gVESIAAAQIECBAgQIAAAQIECJQvIEICBAgQIECAAAECBAgQqCWgAFotFfumroCVEyBAgAABAgQIECBAgAABAuULiJAAAQIECBAgQIAAAQIECBAoX0CEBAgQIECAAAECBAgQIECAQPkCIiRAgAABAgQIECBAgAABAgTKFxAhAQIECBAgQIAAgQYCCqA1wHGIAAECU0nAWgkQIECAAAECBAgQIECAAIHyBURIgAABAgQIECBAgAABAgQIlC8gQgIECBAgQIAAAQIECBAgQKB8ARESIECAAAECBAgQIECAAAEC5QuIkAABAgQIEGguoABacyMjCBAgQIAAgf4WsDoCBAgQIECAAAECBAgQIECgfAEREiBAgAABAgQIECBAgAABAuULiJAAAQIECBAgQIAAAQIECBAoX0CEBAgQIECAAAECBAgQIECAQPkCIiRAgEDLAgqgtUxlIAECBAgQIECAAIF+E7AeAgQIECBAgAABAgQIECBAoHwBERIgQIAAAQIECBAgQIAAAQLlC4iQAAECBAgQIECAAAECBAgQKF9AhAQIECBAgAABAgQIECBAgED5AiJsV0ABtHbFjCdAgAABAgQIECBAgACByRewAgIECBAgQIAAAQIECBAgQKB8ARESIECAAAECBAgQIECAAAEC5QuIkAABAgQIECBAgAABAgQIEChfQIQECBAgQIAAAQIECBAgQKCOgAJodWCm4m5rJkCAAAECBAgQIECAAAECBMoXECEBAgQIECBAgAABAgQIECBQvoAICRAgQIAAAQIECBAgQIAAgfIFREiAAAECBAgQIECAAAECBAiULyBCAgQIECBAgAABAgQaCyiA1tjHUQIEpoaAVRIgQIAAAQIECBAgQIAAAQLlC4iQAAECBAgQIECAAAECBAgQKF9AhAQIECBAgAABAgQIECBAgED5AiIkQIAAAQIECBAgQIAAAQIEyhcQIQECBAgQIECgJQEF0FpiMogAAQIECPSrgHURIECAAAECBAgQIECAAAEC5QuIkAABAgQIECBAgAABAgQIEChfQIQECBAgQIAAAQIECBAgQIBA+QIiJECAAAECBAgQIECAAAECBMoXECEBAgQItCOgAFo7WsYSIECAAAECBAj0j4CVECBAgAABAgQIECBAgAABAuULiJAAAQIECBAgQIAAAQIECBAoX0CEBAgQIECAAAECBAgQIECAQPkCIiRAgAABAgQIECBAgAABAgTKFxAhgQ4EFEDrAM0pBAgQIECAAAECBAgQmEwB1yZAgAABAgQIECBAgAABAgTKFxAhAQIECBAgQIAAAQIECBAgUL6ACAkQIECAAAECBAgQIECAAIHyBURIgAABAgQIECBAgAABAgQI1BcopQBa/QgdIUCAAAECBAgQIECAAAECBEoREAcBAgQIECBAgAABAgQIECBQvoAICRAgQIAAAQIECBAgQIAAgfIFREiAAAECBAgQIECAAAECBAiULyBCAgQIECBAgAABAgQINBVQAK0pkQEE+l3A+ggQIECAAAECBAgQIECAAIHyBURIgAABAgQIECBAgAABAgQIlC8gQgIECBAgQIAAAQIECBAgQKB8ARESIECAAAECBAgQIECAAAEC5QuIkAABAgQIECBAoFUBBdBalTKOAAECBPpPwIoIECBAgAABAgQIECBAgACB8gVESIAAAQIECBAgQIAAAQIECJQvIEICBAgQIECAAAECBAgQIECgfAEREiBAgAABAgQIECBAgAABAuULiJAAAQIECLQpoABam2CGEyBAgAABAgT6QcAaCBAgQIAAAQIECBAgQIAAgfIFREiAAAECBAgQIECAAAECBAiULyBCAgQIECBAgAABAgQIECBAoHwBERIgQIAAAQIECBAgQIAAAQLlC4iQAIHOBBRA68zNWQQIECBAgAABAgQITI6AqxIgQIAAAQIECBAgQIAAAQLlC4iQAAECBAgQIECAAAECBAgQKF9AhAQIECBAgAABAgQIECBAgED5AiIkQIAAAQIECBAgQIAAAQIEyhcYV4QKoI2Lz8kECBAgQIAAAQIECBAgQGCiBFyHAAECBAgQIECAAAECBAgQKF9AhAQIECBAgAABAgQIECBAgED5AiIkQIAAAQIECBAgQIAAAQIEyhcQIQECBAgQIECAAAECBAi0IqAAWitKxvSvgJURIECAAAECBAgQIECAAAEC5QuIkAABAgQIECBAgAABAgQIEChfQIQECBAgQIAAAQIECBAgQIBA+QIiJECAAAECBAgQIECAAAECBMoXECEBAgQIECBAgACBNgQUQGsDy1ACBAj0k4C1ECBAgAABAgQIECBAgAABAuULiJAAAQIECBAgQIAAAQIECBAoX0CEBAgQIECAAAECBAgQIECAQPkCIiRAgAABAgQIECBAgAABAgTKFxAhAQIECBAg0L6AAmjtmzmDAAECBAgQmFwBVydAgAABAgQIECBAgAABAgTKFxAhAQIECBAgQIAAAQIECBAgUL6ACAkQIECAAAECBAgQIECAAIHyBURIgAABAgQIECBAgAABAgQIlC8gQgIECHQsoABax3ROJECAAAECBAgQIDDRAq5HgAABAgQIECBAgAABAgQIlC8gQgIECBAgQIAAAQIECBAgQKB8ARESIECAAAECBAgQIECAAAEC5QuIkAABAgQIECBAgAABAgQIEChfQITjFVAAbbyCzidAgAABAgQIECBAgACB3gu4AgECBAgQIECAAAECBAgQIFC+gAgJECBAgAABAgQIECBAgACB8gVESIAAAQIECBAgQIAAAQIECJQvIEICBAgQIECAAAECBAgQINCigAJoLUL14zBrIkCAAAECBAgQIECAAAECBMoXECEBAgQIECBAgAABAgQIECBQvoAICRAgQIAAAQIECBAgQIAAgfIFREiAAAECBAgQIECAAAECBAiULyBCAgQIECBAgAABAgTaE1AArT0vowkQ6A8BqyBAgAABAgQIECBAgAABAgTKFxAhAQIECBAgQIAAAQIECBAgUL6ACAkQIECAAAECBAgQIECAAIHyBURIgAABAgQIECBAgAABAgQIlC8gQgIECBAgQIBARwIKoHXE5iQCBAgQIDBZAq5LgAABAgQIECBAgAABAgQIlC8gQgIECBAgQIAAAQIECBAgQKB8ARESIECAAAECBAgQIECAAAEC5QuIkAABAgQIECBAgAABAgQIEChfQIQECBAgMB4BBdDGo+dcAgQIECBAgACBiRNwJQIECBAgQIAAAQIECBAgQKB8ARESIECAAAECBAgQIECAAAEC5QuIkAABAgQIECBAgAABAgQIEChfQIQECBAgQIAAAQIECBAgQIBA+QIiJNAFAQXQuoBoCgIECBAgQIAAAQIECPRSwNwECBAgQIAAAQIECBAgQIBA+QIiJECAAAECBAgQIECAAAECBMoXECEBAgQIECBAgAABAgQIECBQvoAICRAgQIAAAQIECBAgQIAAgdYFpmoBtNYjNJIAAQIECBAgQIAAAQIECBCYqgLWTYAAAQIECBAgQIAAAQIECJQvIEICBAgQIECAAAECBAgQIECgfAEREiBAgAABAgQIECBAgAABAuULiJAAAQIECBAgQIAAAQJtCyiA1jaZEwhMtoDrEyBAgAABAgQIECBAgAABAuULiJAAAQIECBAgQIAAAQIECBAoX0CEBAgQIECAAAECBAgQIECAQPkCIiRAgAABAgQIECBAgAABAgTKFxAhAQIECBAgQIBApwIKoHUq5zwCBAgQmHgBVyRAgAABAgQIECBAgAABAgTKFxAhAQIECBAgQIAAAQIECBAgUL6ACAkQIECAAAECBAgQIECAAIHyBURIgAABAgQIECBAgAABAgQIlC8gQgIECBAgME4BBdDGCeh0AgQIECBAgMBECLgGAQIECBAgQIAAAQIECBAgUL6ACAkQIECAAAECBAgQIECAAIHyBURIgAABAgQIECBAgAABAgQIlC8gQgIECBAgQIAAAQIECBAgQKB8ARESINAdAQXQuuNoFgIECBAgQIAAAQIEeiNgVgIECBAgQIAAAQIECBAgQKB8ARESIECAAAECBAgQIECAAAEC5QuIkAABAgQIECBAgAABAgQIEChfQIQECBAgQIAAAQIECBAgQIBA+QJdjVABtK5ymowAAQIECBAgQIAAAQIECHRLwDwECBAgQIAAAQIECBAgQIBA+QIiJECAAAECBAgQIECAAAECBMoXECEBAgQIECBAgAABAgQIECBQvoAICRAgQIAAAQIECBAgQKATAQXQOlFzzuQJuDIBAgQIECBAgAABAgQIECBQvoAICRAgQIAAAQIECBAgQIAAgfIFREiAAAECBAgQIECAAAECBAiULyBCAgQIECBAgAABAgQIECBAoHwBERIgQIAAAQIECBAYh4ACaOPAcyoBAgQmUsC1CBAgQIAAAQIECBAgQIAAgfIFREiAAAECBAgQIECAAAECBAiULyBCAgQIECBAgAABAgQIECBAoHwBERIgQIAAAQIECBAgQIAAAQLlC4iQAAECBAgQGL+AAmjjNzQDAQIECBAg0FsBsxMgQIAAAQIECBAgQIAAAQLlC4iQAAECBAgQIECAAAECBAgQKF9AhAQIECBAgAABAgQIECBAgED5AiIkQIAAAQIECBAgQIAAAQIEyhcQIQECBLomoABa1yhNRIAAAQIECBAgQKDbAuYjQIAAAQIECBAgQIAAAQIEyhcQIQECBAgQIECAAAECBAgQIFC+gAgJECBAgAABAgQIECBAgACB8gVESIAAAQIECBAgQIAAAQIECJQvIMJuCyiA1m1R8xEgQIAAAQIECBAgQIDA+AXMQIAAAQIECBAgQIAAAQIECJQvIEICBAgQIECAAAECBAgQIECgfAEREiBAgAABAgQIECBAgAABAuULiJAAAQIECBAgQIAAAQIECHQooABah3CTcZprEiBAgAABAgQIECBAgAABAuULiJAAAQIECBAgQIAAAQIECBAoX0CEBAgQIECAAAECBAgQIECAQPkCIiRAgAABAgQIECBAgAABAgTKFxAhAQIECBAgQIAAAQLjE1AAbXx+ziZAYGIEXIUAAQIECBAgQIAAAQIECBAoX0CEBAgQIECakqyFAAAQAElEQVSAAAECBAgQIECAQPkCIiRAgAABAgQIECBAgAABAgTKFxAhAQIECBAgQIAAAQIECBAgUL6ACAkQIECAAAECXRFQAK0rjCYhQIAAAQK9EjAvAQIECBAgQIAAAQIECBAgUL6ACAkQIECAAAECBAgQIECAAIHyBURIgAABAgQIECBAgAABAgQIlC8gQgIECBAgQIAAAQIECBAgQKB8ARESIECAQDcFFEDrpqa5CBAgQIAAAQIEuidgJgIECBAgQIAAAQIECBAgQKB8ARESIECAAAECBAgQIECAAAEC5QuIkAABAgQIECBAgAABAgQIEChfQIQECBAgQIAAAQIECBAgQIBA+QIiJNADAQXQeoBqSgIECBAgQIAAAQIECIxHwLkECBAgQIAAAQIECBAgQIBA+QIiJECAAAECBAgQIECAAAECBMoXECEBAgQIECBAgAABAgQIECBQvoAICRAgQIAAAQIECBAgQIAAgc4FpkoBtM4jdCYBAgQIECBAgAABAgQIECAwVQSskwABAgQIECBAgAABAgQIEChfQIQECBAgQIAAAQIECBAgQIBA+QIiJECAAAECBAgQIECAAAECBMoXECEBAgQIECBAgAABAgTGLaAA2rgJTUCg1wLmJ0CAAAECBAgQIECAAAECBMoXECEBAgQIECBAgAABAgQIECBQvoAICRAgQIAAAQIECBAgQIAAgfIFREiAAAECBAgQIECAAAECBAiULyBCAgQIECBAgACBbgkogNYtSfMQIECAQPcFzEiAAAECBAgQIECAAAECBAiULyBCAgQIECBAgAABAgQIECBAoHwBERIgQIAAAQIECBAgQIAAAQLlC4iQAAECBAgQIECAAAECBAgQKF9AhAQIECBAoMsCCqB1GdR0BAgQIECAAIFuCJiDAAECBAgQIECAAAECBAgQKF9AhAQIECBAgAABAgQIECBAgED5AiIkQIAAAQIECBAgQIAAAQIEyhcQIQECBAgQIECAAAECBAgQIFC+gAgJEOiNgAJovXE1KwECBAgQIECAAAECnQk4iwABAgQIECBAgAABAgQIEChfQIQECBAgQIAAAQIECBAgQIBA+QIiJECAAAECBAgQIECAAAECBMoXECEBAgQIECBAgAABAgQIECBQvkBPI1QArae8JidAgAABAgQIECBAgAABAq0KGEeAAAECBAgQIECAAAECBAiULyBCAgQIECBAgAABAgQIECBAoHwBERIgQIAAAQIECBAgQIAAAQLlC4iQAAECBAgQIECAAAECBLohoABaNxTN0TsBMxMgQIAAAQIECBAgQIAAAQLlC4iQAAECBAgQIECAAAECBAgQKF9AhAQIECBAgAABAgQIECBAgED5AiIkQIAAAQIECBAgQIAAAQIEyhcQIQECBAgQIECAAIEuCiiA1kVMUxEgQKCbAuYiQIAAAQIECBAgQIAAAQIEyhcQIQECBAgQIECAAAECBAgQIFC+gAgJECBAgAABAgQIECBAgACB8gVESIAAAQIECBAgQIAAAQIECJQvIEICBAgQIECg+wIKoHXf1IwECBAgQIDA+AScTYAAAQIECBAgQIAAAQIECJQvIEICBAgQIECAAAECBAgQIECgfAEREiBAgAABAgQIECBAgAABAuULiJAAAQIECBAgQIAAAQIECBAoX0CEBAgQ6JmAAmg9ozUxAQIECBAgQIAAgXYFjCdAgAABAgQIECBAgAABAgTKFxAhAQIECBAgQIAAAQIECBAgUL6ACAkQIECAAAECBAgQIECAAIHyBURIgAABAgQIECBAgAABAgQIlC8gwl4LKIDWa2HzEyBAgAABAgQIECBAgEBzASMIECBAgAABAgQIECBAgACB8gVESIAAAQIECBAgQIAAAQIECJQvIEICBAgQIECAAAECBAgQIECgfAEREiBAgAABAgQIECBAgACBLgkogNYlyF5MY04CBAgQIECAAAECBAgQIECgfAEREiBAgAABAgQIECBAgAABAuULiJAAAQIECBAgQIAAAQIECBAoX0CEBAgQIECAAAECBAgQIECAQPkCIiRAgAABAgQIECBAoLsCCqB119NsBAh0R8AsBAgQIECAAAECBAgQIECAQPkCIiRAgAABAgQIECBAgAABAgTKFxAhAQIECBAgQIAAAQIECBAgUL6ACAkQIECAAAECBAgQIECAAIHyBURIgAABAgQIEOiJgAJoPWE1KQECBAgQ6FTAeQQIECBAgAABAgQIECBAgED5AiIkQIAAAQIECBAgQIAAAQIEyhcQIQECBAgQIECAAAECBAgQIFC+gAgJECBAgAABAgQIECBAgACB8gVESIAAAQK9FFAArZe65iZAgAABAgQIEGhdwEgCBAgQIECAAAECBAgQIECgfAEREiBAgAABAgQIECBAgAABAuULiJAAAQIECBAgQIAAAQIECBAoX0CEBAgQIECAAAECBAgQIECAQPkCIiQwAQIKoE0AsksQIECAAAECBAgQIECgkYBjBAgQIECAAAECBAgQIECAQPkCIiRAgAABAgQIECBAgAABAgTKFxAhAQIECBAgQIAAAQIECBAgUL6ACAkQIECAAAECBAgQIECAAIHuCfRrAbTuRWgmAgQIECBAgAABAgQIECBAoF8FrIsAAQIECBAgQIAAAQIECBAoX0CEBAgQIECAAAECBAgQIECAQPkCIiRAgAABAgQIECBAgAABAgTKFxAhAQIECBAgQIAAAQIEui6gAFrXSU1IYLwCzidAgAABAgQIECBAgAABAgTKFxAhAQIECBAgQIAAAQIECBAgUL6ACAkQIECAAAECBAgQIECAAIHyBURIgAABAgQIECBAgAABAgQIlC8gQgIECBAgQIAAgV4JKIDWK1nzEiBAgED7As4gQIAAAQIECBAgQIAAAQIEyhcQIQECBAgQIECAAAECBAgQIFC+gAgJECBAgAABAgQIECBAgACB8gVESIAAAQIECBAgQIAAAQIECJQvIEICBAgQINBjAQXQegxsegIECBAgQIBAKwLGECBAgAABAgQIECBAgAABAuULiJAAAQIECBAgQIAAAQIECBAoX0CEBAgQIECAAAECBAgQIECAQPkCIiRAgAABAgQIECBAgAABAgTKFxAhAQITI6AA2sQ4uwoBAgQIECBAgAABArUF7CVAgAABAgQIECBAgAABAgTKFxAhAQIECBAgQIAAAQIECBAgUL6ACAkQIECAAAECBAgQIECAAIHyBURIgAABAgQIECBAgAABAgQIlC8woREqgDah3C5GgAABAgQIECBAgAABAgSGBGwJECBAgAABAgQIECBAgACB8gVESIAAAQIECBAgQIAAAQIECJQvIEICBAgQIECAAAECBAgQIECgfAEREiBAgAABAgQIECBAgEAvBBRA64WqOTsXcCYBAgQIECBAgAABAgQIECBQvoAICRAgQIAAAQIECBAgQIAAgfIFREiAAAECBAgQIECAAAECBAiULyBCAgQIECBAgAABAgQIECBAoHwBERIgQIAAAQIECBDooYACaD3ENTUBAgTaETCWAAECBAgQIECgrwUWz6t7de6H5P773G/L/cncnx7V78jv4/jhebt17tNy1wgQIECAwAIBLwgQIECAAAECBAgQIECAAIHyBURIgAABAgQIECBAgAABAgQIlC8gQgIECBAgQIAAAQIECBAgQKB8ARESIECAAAECvRdQAK33xq5AgAABAgQINBZwlAABAu0KREGpi/JJowtP1Xr/yzxuidx71d6cJ6513dH77szj1s693VbJJ3w999Hz1Xr//Txukdx72Q7Kk9e6djf3RQGxv+XrXJD713IP43XyduHcJ7rFZ2e3fNFLc5+X+69z/3Tum+e+au61fk+9ct4fxw/I2/Nzfzj3y3PfKfdFc9cIECBAgAABAoMqIO6pIxA/096Sl9vNn/Njrrl5zvhZP3oUDf5mfj879279vH9iniuu06g/ksdsnLtGgAABAgQIECBAgAABAr0RMCsBAgQIECBAgEB9gcgdafRn2EPHIj+n/iz/PNLqn+VfnIcvk3u3WqxtaJ31tvHn9Y2u18oc9ebu5f74u5FwbbR2x3on0Mrnwj3qnf9Ezxxfa3E/m31Nx+diotfWr9eL763NvCKvNvJrJyKGbl8j7nWz+OIzE5+dbl/bfAQIECBAYBAE4v+h8f/SZv+/bfd4iflgb8ofiCdzb8UiD9MIECBAgEDRAoIjQIDAhAnU+sfaE3ZxFyJAgAABAgQIECAw2AKi71Ag/pLkxy2e+4o87nm596JFcbJtW5w4EkviH/m3OHzBsDXzq51zb6W9Og9aI/ep3uIv11bPQWyV+/65R2G3OXkbBciOz9v1c+91i8JnUcDs7/lCp+W+Re7jaZvmk8/K/b7c35a7QmgZQSNAgAABAgQIEBg4gaVyxPGzfvQoGvze/P6E3OPn/Sga/aH8OsbkTWlNPAQIECBAgAABAgQIECBAgED5AiIkQIAAAQJ9KRC5U/v25cosigABAgQIECAwJQUsmgABAgSGCUSuV+SCRS8hHyyKn/0ox6f2QkbQCBAgQIAAAQKDLSD6iRbwQ/hEi7seAQIECBAgQIAAAQLdEIiCYg+0MNGSeczWufeirZInfU3urbQz86Ancm+37ZBPWDX3VtpKedDrc58arf1VRtGwvfNp1+X+tdzjL8vypqstitq9Ns/4p9wPzz0KoeVN19rSeaZTcv9d7s/NXSNAgAABAgQIECBA4J8Cy+fNf+Z+c+7b5B4/m+eNRoDAlBcQAAECBAgQIECAAAECBAgQIFC+gAgJEOh3gY/nBW6Yu0aAAAECBAgQIECAAIHOBZxJoD2BqZYPtlkO75jc1V3ICBoBAgQIECBAgACBiRbwg/hEize4nkMECBAgQIAAAQIECLQsMCePvCT3Vtr2edC03LvdNs4Tzsi9WbslD/hN7u22WPNubZ40K49fJvfS2/45wCiCt1redqtFgbVP5skuzH2d3HvZNs2T/zn33XNX2CEjDFoTLwECBAgQIECAQF2B5fKR83I/IPeFc9cIECBAgMCUFbBwAgQIECBAgAABAgQIECBAoHyBKRJh/Nn7wXmtkRuTNxoBAgQIECBAgAABAgQIEJgwgfg9ab/ng22SNc7OfXruNVuNnb+usc8uAgQIECBAgAABAgQ6FFAArUM4pxEg0FUBkxEgQIAAAQIE2hV4LJ/wvdxbaVFsav1WBrYxJopW7dLi+J/ncXfk3m57QT5hy9zbafHUmXbPaWf+fhobf8l0Ql5QNwq+xRzxefpsnm+iWiSV/iBf7P25x+cpbzQCBAgULyBAAgQIECDQqsBheeBHc/ezckbQCBAgQIAAAQJTTMByCRAgQIAAAQIECBAgQKD/BOIhjDv137KsaAoLWDoBAgQIECBAgAABAgTaEejXfLAZOYj4tyRRqC2/bKn9IY/aK3eNwCAIiJEAAQIECBAgEw8HSQAAEABJREFUMCECCqBNCLOLECBAgACBegL2EyBAgMA4BC7J596ee7O2ZB6wde7dbKvkyV6Te7P2dB4QBdBim1+23OIf+b8tj14s93ZanDc7n7BI7oPQtspBHpF7FBPLm45aFD+LQmSR6NnRBOM4KX5P/tV8/q65awQIECBAgEDRAoIjQKADgUPzOX5WzggaAQIECBAgQIAAAQJTRcA6CRAgQIAAAQIECPStQOQUfSavboXcNQIECBAYl4CTCRAgQIAAAQIEOhTot3yw1XIcP859vdxbbTfkgfFvT27LW40AAQIEihYQHAECBAhMpED8Y+uJvJ5rESBAgAABAgQIEPingF8JjF/g1jzFb3Jvpe2SB0Whq7zpSts4zxJPesmbhu3afDSe7pI3bbU18+idc++kbZdPmpn7oLR9cqCvzr2TFoXTooBamHVyfjfOid+XH5MnenHuGgECBAgQIECAAIHyBDqPKH5WPjyfHr8/yhuNAAECBAgQIECAAAECBAgQ6FsBCyNAgAABAgSmgsCGeZH75x7F0PJGI0CAAAECBAi0KWA4AQIECBAYn0A/5YPFvy86IYezSe6ttih+tk0efEvuGgECBAgQIECgXAGREZgEgfjNwiRc1iUJECBAgAABAgQIECAwboEn8gzfz72VFsWlntfKwBbGRBJgFFRrYWg6I6V0X+4jWgtvNs9jVs29kzY9n9RpQbB86pRr8fvaj+ZVL5F7Oy3u44fzCe/KvZ12Yx58UO7PzT2uGfNEj9ex7/15f4zJm5Zb3LPPtDzaQAIECBAgQIAAAQKDI7B2DvXfco+fufNGIzC1BKyWAAECBAgQIECAAAECBAgQKF9AhAQIEJhiAh/J690sd40AAQIECBAgQIAAgTYEDCVAoGsC/ZAPFsXPjskRbZV7qy2Kn70+D1b8LCNoBAgQIECAAAECBLotEP9QvNtzdjKfcwgQIECAAAECBAgQINCJwGX5pOtyb9YWywO2zb0bbZU8yWtyb9YezwN+nnu7LQpp7d3uSaPGz8rv4y9l8mZS2hvyVaNAQTs9fn+6XD7vBbkflfv83Ftt8RdPG7c6+Jlxm+btJ3JvtUVRs7jOevmEw3OPv8B6LG+HWryOfd/MO2JMjI1z8tuW2o4tjZr6g0RAgAABAgQIECBQjsB/5VCelXujn/uHfs6P30fF0y+/ncfPy72dtlsevGbuGgECBAhMHQErJUCAAAECBAgQIECAAAECBMoXEOHUFFgyL/tTuUd+Ut5MSjssX7XR3y3UO7ZJPu/R3Ju1k/KAenM02j8jn3dn7hoBAgT6UWB2XlSj72FxLB6cOzeP0wgQIECAAAECnQrUygeLnzOG96meD7Zoxjki98hJy5uW2q151B65z8ldI0CAAAECBAgQIECgBwLxG40eTGtKAgRaFzCSAAECBAgQIEBgHAL35HMvzL2Vtl0e1I2iYFFoKxLe8nQN25X56DW5t9s2yie0UmAtD6vb4kmtW9Y92p8Hns7L+nvuf879g7nHk31+k7ettEXyoO1zb7VFEud/5MHTc2+lnZIHvSj3X+Ue68ybhi3GxNi4D6c3HOkgAQIDJCBUAgQIECAwkALxs3H8nB//YOiCLLBf7ivlHv/4KG9aaqvmUS/NXSNAgAABAgQITAEBSyRAgAABAgQIECBAgAABAn0vEA/pe1Pfr7KvF2hxBAgQIECAAAECBAgQGFiBqZwPFsXPPpnv3Ltyb7U9kAdGsbSr8lYbOAEBEyBAgAABAgQITJSAAmgTJe06BAgQIDBWwB4CBAgQIDB+gfjLkzPyNLHNm4btxfno83IfT4sn1+zS4gS/zOMezL3dFkmGi7V70qjxsc544l8UBht1aMq8vS2vdK/cb8q9lbZ5HrRU7q20KJa2QysD85jv5v7O3B/Jvd32j3xCnNtqkb48XCNAgAABAgUKCIkAAQIjBR7Kb/fNPX7WzpuW2uvzqPh9Tt5MSJvIa01IQC5CgAABAgQIECBAoOcCLkCAAAECBAgQIECAwFQSOCQvds3cNQIECLQnYDQBAgQIECBAgACBsQJTJR/sw3npB+feaoviZ9vmwZfnrhEgQGCwBERLgAABAgQmWEABtAkGdzkCBAgQIECAQAjoBAh0VeCPebboedOwRVGxKC7WcFCTg6vk46/JvVl7NA/4We7tthXzCbvm3o22XZ5kZu5Tud2cF39k7q209fKgpXNv1pbIA96deysFDaJw2QF57PzcO21RBG+/fPKduWsECBAgQIAAAQIDJiDcugLxM/Yn8tErcm+lbZQHPSf3iWjxe4U9JuJCrkGAAAECBAgQIECAAAECZQiIggABAgQIECAwBQXWzms+KPep/HDFvHyNAAECBAhMnIArESBAgAABAg0FpkI+2KENIxh5MIqf7Z53KX6WETQCBAgQIDBIAmIlQGByBBRAmxx3VyVAgAABAgQIECAwqAK9iPv+POl5ubfSXpcHLZt7p23jfOKM3Ju13+QB1+Tebovias2Klj2RJz0m92Zteh6wW+5TvYXlwy0EsVweEwXq8qZhi8IJ4dxwUD4YRewi0TMKmOW342pz8tlfzV1rXyCKT8R9nZVPPTX3G3P/R+5P1+h35H2/z/3w3LfPfZnce91ifWvmi3w09wtyvyf34Wt7PL+PNcfa4y9AJ2JN+ZI128J572tz/2Xusa6hdQ59Pp+X90c8eVN8WypHGPfjx3k7+p7F5ys+R3FPV8/He9UWzxNvnXt8XuN68fkduifDt3Gv/pbHxZgYG+fEuXnXhLf4DG2er3p07rfkPnydc/P7WGO7bovm8+L/zSfkbaM54+usV5/PmDfmj7X3+9dxZtIIECBQlMDfczRfyb2V9uw8qJWCx3nYuFsUpf7euGcxAQECBAgQIECAAAECBAgQIECgfAEREiBAgMDUFogHCLaSQzO1o7T6QRCI/I74O//IW4j8heH5DJGLEDkJkZsQOQoT5REPQh2e7xT5H8PXFeu8Li/m27nvlPtk5BSFxyb52ofkHnajc2hivZHPErkUB+YxG+QeuSN5oxUoEPd2nRzXe3I/I/fIV4rPaXwOhvcn87Hbco/PRXx2Xp1fT1YuU750tfXj94Dqwkb90g85a6OWNGXexucz8tYiD/eGvOr4HA59LuP7a3w/jWMxJsbmIT1vU+H7fDcRzEWAAIFWBfo9H6zVmgrxb0ni5/n4mafV2I0jQIAAAQIECBAgMNUFJnX9rf6wPqmLdHECBAgQIECAAAECBAg0Efh5Ph5/iZ03DVsUv9qw4Yj6B6NAyi71D484EuuZN2JP8zeRBPL25sPSH/OYI3OP5Ky8adi2y0cnIzkqX7ZrLRKroshdtyZ8S55osdybtePzgP/OvVvttJTSXTUmiycdXZb3fyb3XrVIkhtK9qi3fSRfPAr85U1b7cQ8ut6cQ/svymOm5d5OWyIP3iv3SFa5PW9Pzv2tua+de70ihivnY5HAckDe/iL3eOpSPHEpin51O6kl5ntjvkYUOvzfvP1S7lvlvnzuw1skCsaaY+0/ygdiTefkbawzvqfklx21uFdxz4aMa22jgN/Q5FEwJK5/Yd6xbe6xrryptkhc+2B+9Zfc47MYhdDyy75vzT578T0yPhPDA4miKV/LOx7KPTzelLej71l8vuL+xD2NRL5L85humcQ9f2GeLz4D8f+I8/Pr+LzG9UavNR+qtrhXkaQXY2JsnBPnxhydrCuuEza1PjND+8K2evFnfonPe3zvvDO/j4TXSHRcI78e3iJBL9Y45HZ6Prha7vVafI3vnw/el/u5uc/OvdGc8XV2SR7TScz5tJot4prMr+Oai7KTAAECAygQP6/V+jl5NEX8fzz+Pz16f7ffvzRPGAWn/f1ZhtAIEOhUwHkECBAgQIAAAQIECBAgQIBA+QIiJFCEQPxZ+H/kSKZ6blEOQRtQgchLiPyEyO+IfIXIW4j8heEckYsQOQmRmxAPwjwsH4y/d8qbrrfI8Yg8raG//xqe7xTHhl8w1rl+3hGFCM/K28gpujhvI4bIL8kve9YiD+XLefbwuCJvP517XHd0Dk3enSLPJHKiwi3ypCLP41P5QK8M89Qdtc3yWZFjOJT70mgbhZMiZyifMqVa5PM0iiuOdZKnF/cyCtxFXlA8SDMejBj5NPE5ic/paKT4f8eqeWd8LuKz8+v8eiiXKfKiev35zZdb0Cbje0Cz+xB5WfF1s2CR+UUYT2bOWl5CX7T4/hif00Y9xgxfbOR3Dc9bizzHdfOA+BzmTbXF99f4fhrHIrctPstxTpxbHdDFX+JascZ+/z7fxZBNRYBASgw6EBj6Ptns1Ph/ZD/mgz2VFx7/juHsvNUIECBAgAABAgQIEJgggeF/4DNBl3QZAsMEvCRAgAABAgQIECDQHYFIrrmyhakWyWO2z72Ttko+qZWnnv4jj4siQ3nTVou/lI9/bN/spJ/mAdfmHkXW8qZhi8SeLRuOGKyDy+VwI/Embxq2KKZ3ah4RiRZ505UWT8OM4j1/yrNFAbvX5208Ae7/5O0WuR+cu/ZPgVflTThFslAU58pvO26b5jPj6/E3ebtm7t1oMU/MF0+6nNnBhFGYMBJtfpLPXSn3XrdIVI5iX7u2cKHwigSdFoa2OWRyh0di3Z55CbfmHkW32vnzsPj6jOJwR+Rzo2hX3nTU4i/pT8hnXp17fAbyZlwt5ujGupotYujz/r08sFaia95ds0XB0OvzkTfkHv55s6BtkF9FgclI7AuX/LalFvcivjd8II8ePWfe1VYbimuqfB23FZzBBAgQmGICUZg0fg/VD8uO3z9F4tr0fliMNRAgQIAAgSkpYNEECBAgQIAAAQIECBAgQIDAVBN4RV7wvrm33owkMPkCUdQmCt3clJcS+Ql501KLvI8o9HRjHh0PVMybrrTIYYj5IqcviplF/k0nE8fXY+QU9eoBhpGjcVReWBSM+0jehkfetNXi79E+m8+IQmhh2ckc+fSuthl5tlNyj7XlTcMWxSz2ySOicF7eDHSLz+1QPlUUuGsnL6gWXOQyRV7UD/PBeFhn3vSs9dv3gHqBDjeerJy1emubCvufmxcZDy9tN28tPstxTuR4Ro5YnmbcLe7lVPg+P+5ATUCAAIEuCUzlfLD4eXGP7BB5/nkz4E34BAgQIECAAAECBCZQoJ1/8DmBy3IpAgQIlC8gQgIECBAgQKCrAvE0wigM1sqkO+dBUQgrb9pqL8ij44mQedOwxRPtbmg4ovbB3fLuZkk48aTH+Af5UZgrirbENp9Wt8VfuscTLKPwW91BA3QgilVFUkSzkP8nD7gu9262x/Jk8eTIeMphJJCdk9/fk3uze5iHDEyLz2skVf0qRzzewmd5ihEtCgHGE0s3GbG3/Tc75FOi6FTMl1+Oq0UCZjzhqtOkx1YuHk8cjMJdrRT+i/kezb9ckHtJLQyiwOAPclCRyJk3HbWP5bO+mnvMlzdttXjaaBTii6eBtXViC7ZEEzYAABAASURBVINjXZGUGYXuWhje1pD4nMfXTWzbOvGZwUvmbfy/eXjxvfga+kPeH9+P86btFn+WGcm4B+Qz43tG3rTdYg0T+nXc9gqdQIAAgcESiJ+T7+2DkNv5hxF9sFxLIECAAAECBAgQ6DcB6yFAgAABAgQIECBAgMAUFvh4XvuGuWsEpoJAFNz6Rl5opzkc+dQUuYPn5xdtP4AtnzO6LZV3HJd75IV0K98pcomuynNGkbco9JRfjrtF4Z4o/BYxj3uyPEHkz0TRrIi7WwWG8rRtt8iXOTaftV7urbRP5EEn5j7oOXvxuYrv/ePNp8qUY9ruec/Fucffv+ZN11u/fQ+oF2B8jUx2zlq9tU2F/VvnRUYxyPh+mF921CLn7bx85ng/i1Pl+3wOVSNAgEDfCEzVfLAofqZYbt98jCyEwOQKuDoBAgQIECAw8QLxjwYn/qquSIAAAQIECAyygNgJECDQK4EoDBYFwprNv0EesFHu7bQosrJjPiG2edOw/TgffSL3dtqKeXAUfsqbhu2SfHRO7tGiKE0UT4rXjXo8Wa/TQjON5p2oY1E4KJ7I1ux68VTJO5oMimTNVorBxVPj7m8yl8PdF4giSfHkvV79WUUkL8b8nSa0RAG7eEprFHXqVvSr54kiySYSdvLLrrb4fvXhPOO7cm+1xfeV61sdPAXGLZbXeGjukUyWN+NuYRnJpe1MFImWJ+QTxlt8L09Rt8X3+Sh0F4lzdQe1eWCzPP4XucfXTd503OLr+Zh89otz7+bXUDxN+OV5znZbN9cwdO1efh0PXcOWwFQVsG4CrQgsnge18vN+HtazFj8fxj9yafUfRvRsISYmQIAAAQIECBAgQIDAFBSwZAIECBAgQIAAgakvEH8vHH+v3s2/c576KiLoR4EofPTNvLD35D7eFvkM8QC2eJBl5Nh0Ml/ktV2UT9w79263+HqMIm9RZCxedzp/xBZFz+LvwuJrvdN56p0XBYai2FW7+Zj15mtnf7hEvkyrD4b8cp78yNwHvfhZfCY+mh2+kHs7rZ2xkacZhekib6qd85qN7bfvAfXW2w85a/XWNhX275AXeWbu03Mfb4scgO/mSabl3kmbCt/nO4nLOQQIEOi1wFTMB4viZx/KMIrlZgSNAAECBAZaQPAECBCYNIH4Q/tJu7gLEyBAgAABAgQIEBgsAdH2WCCeUBhP/Gp2mUjgeEOzQaOOr5Dft5Ioc3se18oa8rARLQrDrD9iT+03UbwpnogTRx/Mv/w092YtkgB2azaoj49HMkMkrjRb4g15wEO5N2qtPg2uk3vY6LqONRdYNw+JpMJe/zlFJLR0klwVxaCiiFMv1hdfo6fl+OMaedO1FvPFU0vbmfCcPHhu7iW0eFLpx3IgkbCXN11rUVRurRZni//fxBpa+f9Hi1PWHbZvPrJT7t1or8qTnJt7fDbzZtwt5vlZnuWk3Lv1NRSJglEErZ3ktPiamGpfx5lMI0CAQPECUfxspUmMMpLu4+fD+Dmxi8swFQECBAgQIECAAAECBAgQIFC+gAgJECBAgEDfC8QDHCOfqpWFxsOktm9loDEEJlEg/l5p2y5f//A8Xzy0MW/aalEUJ3L3evlAvFhQ5L18I7+IYl9501aLvJX35zOikFq38jXydGNaPDju13lv5GXkzYS0iC1yeOJhhq1cMAogRR7V/FYGFz4mHjgYOTe9DjPypaJAXSef3Xpr66fvAfXW2A85a/XWNhX2vywv8pTcu/mQ2m3yfPEA7Lxpqw37Pt/Wee0OHs/3+XavZTwBAgQmSiD+nz3V8sHiZ8X4uXvQi+VO1GfEdQgQIECAAAECfShgSZMt0Ms/xJ7s2FyfAAECBAgQIECAAIHBEpiXw42korxp2iK5op0nGrZaoCyelHhz06uPHLBIfjs790jKyZu6LYqrXTLq6Nn5/QO5N2t75gEr5j55rbMrR1JUPEmnlbOjaNkjDQZGkZwostVgSPVQJH/eUn3ll4kSiM/+v+WLrZz7RLT4+n9LGxeakcdGUk0Uccove9Ji7i/lmaMAR950pe2SZ4l586al9mge9f/Zuw84WdqyTPjjp7IIKmYQFFiRbCaJuygISlAUXAwgCiuoGDFjVgy4oq6fGFZRFPxQDKgomGFBcVFAFANBBQUlS1CCsoj6XdfB8zJn3pmu6p7ume6n/+/vfk51Vz31VN3/ru4z5+17nnp82ihxjSTyhWnrjo77KTMH/bD0+7K0s4i+j+6RA/XvlCxOFb3ml7l25hysbussTOsxPzJ/tCgzi8loTrv4Pp5MTAcCBAgMINCfzd5tRh6vTJ+XpK0z+rPXz2TAnkMWggABAgQI7I2ARAkQIECAAAECBAgQIECAAIHxBZrhm/LH16e9NG0q+nslD0qn90oTBPZJoNf+tyXhTnSTxax4h/T6X2mbnvwsh7gQneSrk321NuTCipl/3C79Nj35WQ5xIVpn0rqM1mdcWLHhPzpp3XfMPMZvpN9Xppn87OCg1+7XxaI3Hsxi43GfHOHWadscq3wGLMqnNVLnXbO26Py2fdsDcoL9PMlirXG/jNYa4ixmRd8ru/A5PysZnQgQIHAOAq3F2qV6sP7904lbd3Xys3N4iR2SAAECBAgQIECAwPoF+j/q1j+qEQkQIDCMgEQIECBAgACBHRPoBGQvm3HON0yfuQVILRzq3b+6zG4nRr/w+Nls7TKL2XGD9LxD2lQ0t6OTqz03Oz0hbSqunw6dxC2LnYmb5UwfnTanmKEFm49L30Vx5Wzs3SazWBivzdZXpYmzE7h2DnWXtKl4VjrcN639W2DS92Tb22Xd1dM6KdUzs5wTLTKaU7Tbsb86A143bSpaJPe96dSJ9rpfz60TLfac/z7rp+JW6dBCmyzOJZ6eo/5F2shx8TW6XpJsIV9fo3fK497Jeu5dr9P9oHe9niqI6jXweek8Z9KvX0m/3r2y59Jzauv+y17X/Zx/94y1iejfQZ1w7OJ7r36dfKzXzarH6+dtiwZ6l7eLOX9QBqtHFpPRfe402evgoJYz3scXRrp4jezq+/hCEv4gQIDADgn057G5P//8bfJ6fdq64u0zUAvX5vxbLF0FAQIECBAgQIDAGAKyIECAAAECBAgQIECAwN4J/FUy/pa0OXHjdPqitH4Xm4UgsBMCF+sZLtZcXOHg4KB1Ia3haQ3AnCRav/cV6Tj32v/89G09YRaT0XP4/vT6gLTWWvQYrb34kDz/ybR/S5sTneyrE5rN6ds+ndDtIXnw/6TNidZctfaqtU49x+531ez439Pm1tS0vuoH0r/5ZbGxqMOPZfSeYxYLo7WVn5Ye/5gmDg563d3mYPq/J6VLr4deRxev214XfdxJ7vodb7+/TbeF0dfoi9Njk9fEeXwGJKWlop8D/UzqZ1MNa9nPrE3UrC11YjvS+bjXuNfy3Bqzptl65NZR9/Gctguf83Py0IcAAQLnIbBr9WD9maa/s7Ls7wCdh61jEiBwOQErCBAgQIAAgZEE+j8TR8pHLgQIECBAgMC6BIxDgACB3RToFxAtvpg6+xYQtAipy6m+/RKmd6GZ6teJg/54qtMx2z8u66Ym+eoXKsdNrvbm7NsvXLJYGM3zXunRSWCy2Lpo/u+ds2qhV+/614KFp+X5nAnL0u3gt/JHi7CyODE6AdqciYg6qcI/nDiKDZsQ+IgM2jsfZnFi9E6rndzpYenxwrQ3pl2Mf82D3q3457O8edoD06aiRbsfPtUp22+Z9llpU9HJ2W6UTl+W1qK/nlMeHnQyvZ5zCyV/sSsmWguJ//NEn01t7mdJr/9NjX/e47ag8f1yEn2NWuDdwrI8PWjOfW167TyxK2a0FkP174ZFXa+Zjf18z+LEaBFrC0U7AeBT0qvnksWF6DV0+Lr+0QtrF/9xtWxu4WEWa4t/ykifmHb7tCenXXzv1e//5PnHpNU2i6Wi5r3WH5y9Xp7WaM5/lgd3S5uTb7oddMK0qcno9ul9XBONwPIC9iBwPgKdgKw/4/Xnsjln0H9rvW5Oxxl9WlTeX/j47Bl9dSFAgAABAgQIECBAgMAYArIgQIAAAQIECBDYZ4FHJvnfSZsT/U6935/P6asPgfMUaN1C6+Eu1jNcrLno+taF9Fr+4JxgbzCaxWS0VqE3ZZzq2BuqfflUp//Y3nqK1qp0AqjWFvXcuqm1F3+SBz3/62T5h2lT0d/96gRKU/UqHae1gp+bB61XymJh9Jxar9ebybb2qrVO3aH1iq/Ig4entU7mS7JsnUsWC6M1mc1rYadTbOznU8+z9YZTw9S8ue3X5GeLVfr69LvSk3r1db9vNn50Wp1fnGWvkSwuRB+3RvdH8qy1cv37JQ8XRsdq34WdVtjYc+m1dtafAcue6sXPgX4m9bOp590x+pnV+qle0+usWevYo7RXJpGPTTvuNe5n6Cdl29emzYnWDs/5TOxYu/A53/PUCBAgsI0Cu1gP1nrvrwzmtv6eTU5NECBAgACBYwSsIkCAwIAC/Z/gA6YlJQIECBAgQIAAAQKrC9hzpwU6Idgvz8ygk5rNKQjqpEst4pkatpN2XZzEZarvxe1XyYO7pk3Fc9LhpEKnTkjTCaHSZWHcIVvnfoGfrqeK3lmtxTBz22tytJekdeKb3p2xd2nM01nxpvTqBDr/nOWieNdsfOe0qeg1NKdYa2oc2+cLTBU4vSxD/UTaxeKfPDwx2ufbs7XFd1ksjL73WvB3Uqd+kdk7+S0q+uq+LUzqRFfP65MT2quzvhOptaApD0+MTgTXsU7scIoNLerrRFu9o2bz7l0k+7yTB3bSvzmTR57i8Oe6a917x8wXLTiLvkafk+2ddCyLhdG73V59YY+Dg0661QnJFnXrHX4fkQ79rMzixOh13Ula+jqd2CkbWqg15++1dJ0V/Sz8zPS8+Jmeh5eLFol+d9ZO5ZAul0Vfj74fan7ZykMPmu835PmcIuROotZrOd2PjdHex8cmaSUBAgR2UOB9cs6dfHXuBGT9e+bXss86oj8HPSAD9a7kB1kKAgQIECBAgAABAgQIECBAYHAB6REgQIAAAQIXbgzW72BbYzPF0e+dvz6dWluQhSCwlQKtZ7h7zuwn0/o9UhbHRmvuWjPX2p5jOxxaOadmp98zfWH26Y0+s1gYnRiqN5xbVKvSAV6QPzq5z5wJkHpjod5oL7ssjNZizfkurHUod8pIP57Wm9ZlcWx0W+tW7pGttc9iYXSCuLk3Pl040JGN18rzus6Z/KyveWuw5tRVZti9iNbQTNXBPiMSnZRr0fsqXS7EG/Jn3w+tX83DE6N/ryxTD3riQIc29Do8j8+AQ6cw62FrpM66Zm3Wie1Ap34+9T3cuuyTrsd+NrVurZP1XUhp4o9+Nk50OdiVz/mpPGwnQIDAeQjscj1Y68f7c/F5uDkmAQIECBAgQIDAkgK6jytgArRxX1uZESBAgAABAgQIENhXgRZUzClcaTFHJzdb5NQvs3vXuy4X9etKW5FiAAAQAElEQVSkWT+3qMMJ2zpBTu/gdsLmy1b3C/rezeyyFYcedOKwxx16ftLDFv70TpUnbe/6XWwt0Py9NZ7432WsFudkIc5IoF94rvNQnTzpBzJg3zO9C+VT8/hH074grZOeXS/Lq6b1bpUnFcdk88F180fvIJjFwviWbJ3zmdOJou6fvj2vLE6Me2ZLJ0fMYm3xsxnpFmmdIPKNWTZ6F8k+/7A86WfhX2Q5YtS77vWfyu/56dAiviwWRgsCO6niok4/lY3tc+0sPyGt11+vw16PnWStnzW9Thddg9ntsmjBa+9cedmKEx703E7YtPTqX8genfwsi4XRCTpbNLyw039sbEH9A/N46vV4Rfr8UdpUdILCRYX3I72PpyxsJ0CAwLYK9M6e/dmrn8m9A3f/funPTv37ce45Py0dfz9tHdG/N/rLJusYyxgEdlnAuRMgQIAAAQIECBAgQIAAAQLjC8iQAAEChwVaW/O/Dq9Y8Li1Up2wZUEXmwicq8CDcvQ59R3pdtDvpVqz0QmT+nxRa23dOy7o0BqQ9lnQ5cKmp+fPL0mbW4PWG8j1RnJ/nX2m4t7p0O/esjgxPjlbenO/LBbGF2Xr49PmROtbWh/ZCRKn+r9/Oqz7+7jWUj0s4/Y7xywWRidOav1VX/uFHfds4xWT75zrIt1mR+t/OgFV64FaC9UJv/p3Tevy+n1w3zM9Zm9wO3vQGR3P6zNgxqld1uW8atYuO4Edf/A1Of/WCWSxMFor2kkc+xm1sGM2zqlT7TW7C5/zSUcQuETAEwJnLTBaPVjnWejPF+911pCOR4AAAQIECBAgQIDAWwX6g/lbn3l0jIBVBAgQIECAAAECBAjsmMDcCcE6qVkL9ro8KcV+iXHbkzYeWt873/3ZoedzHnaSmk4AsOj4HafFIb/ZBye0fnH/M9nWSdiyWBifmq1TBVDpsjPRyYS+N2dbgyzEoAJXS15fm9bJKrKYFX1Pvmd6tmjlw7PsnZl+KMvHpPUOn51cqXcAzNOLcbnlR2bNu6Utik5m9dhFHY5se3aedzKyLE6MTkY2526DJw5wZEMn22rx4UlFlX3/dHKtFgMd2XWIp/Wu+5xkarHo8/bwGFc//OSExy2obDFlr5Fef70Oez1232tmn+elzY1OWNexpvqv69qpRYvD5lwXPbdeQ1Pn1u1PzB+dMC2LhdHj/+nCHm/Z+M5ZdKK5LI6NUd7HxyZnJQECBLZA4KNyDq9L6+f2Sa3/nnlZ+vxl2sPTPiltme+mOm4L4ls8n10FAQIECBA4rYD9CRAgQIAAAQIECBAgQIAAgfEFZHiMQP9/eyepee4x245b1RtbdRKQ47ZZR+A8BXozxNYz9Jqeex6dAPC3Z3T+wPR537ST4uOy4Rppi6ITrX1dOrwqbZlo3cU3zdjhBulzm7STorWBrRE8afvF9Y/Lg964KIvZUfOHpncneMtiYXQCsk5atrDTzI2dYOO70ndOHWdrdW6fvnMmTko3cUTgpnl+v7S3TZsbvbnif0rn1kLdLsvPT+tkda2Xaq1T3wu9drJ6LXGenwHLJHCeNWvLnOc29u3PKr+0xIn1pqKdgG9ql07G14kAF/Xbhc/5RedvGwECBNYhsGP1YOtI+cIYN86f/X2Fqd/tSTdBgAABAgQIECBAgMAmBJb5JZNNHN+YBAhss4BzI0CAAAECBAjspkCLJVqg0+VUBp0ArRPRnNSvExFd/6SNh9b/Rh4v+wv5LZa6Vfabik4W88yJTp18rRM+TXQ7mCqAmtp/m7Z34rP754TmTM6TbmKLBea8hvfJ+bcgql8stsB2018udoLCj8kxp6J3rVzmvd/Ppd+aGPQK2f5BaeuKFh4uM9HWuo67LePUu+5zz6eTaP7TjM7vMqPP7nS5/Jn+TVb9cdqceGM6vTJtTvTvtH+e0zF95k5cl67Hxkjv42MTtJIAAQJ7IvCryfPX0wQBAgQIECBAgMBpBexPgAABAgQIECBAgAABAvsu8KIAfHPanO/Q3y/9HpDW712zEDsjMP6JPiYpdrKwLGZH6xR6o56pHXqjxBue0Okds/5uaVPRidY64dpUv+O29zuxObUaPY+T3pu3yMCtEczixOhnwA9ma12yWCo6mVVvAji1003SoRPKZXGqaI3Yl2aEz06bik4+d990MvlZEI6Jvu5vPmb90VUPyoq/SPvctE6ol8VWxXl9BiyLoGZtWbG39v+DPHxF2tzoTdta6zbV/8rpcNJnZzYd7MrnfM9VI0CAwK4LbGs92OcF9r+mCQK7IeAsCRAgQIAAAQKDCZgAbbAXVDoECBAgsB4BoxAgQIDAzgu0EKhFGFOJXCsdWmyTxeWixTOdIK3Ly208tKIT5fRudYdWzXo4505hHaiTuU0VG3UCpke284z2iemz6Ev8bN7qeH7Orndz/PIsp1zSZeno3QunXvOlB7XDQoE5dwXtAO+ZP749rcUqr87yh9N618gWnuThWqOTW51U0Hj4QC22Ofx8zuO/SqeefxYnxkdmyzquwxatPT5j7Wu0uKkT5y2T/2vS+bVp2xK96+QdcjItcv3MLM8q+j57/ZoP1kLKOZN1ruuwo7yP1+VhnBMErCZAYKsF+nPTF+YMN/Fzf4YVBAgQIECAAAECBAjsi4A8CRAgQIAAAQIECBC4TOAX8+jRaXPis9LplmmCwDYJLDup0MVz/5M8mKrXSZcLNxjt8mjrzU7nTOj1S9lx1e+2OrlY60MyxMK4abaeNDFVa6myeWE8J1v/MG3V+N3s+LK0RdH6xP+yqMPMbfdIv+9Im4pOfnaPdOpnXBbiGIE3ZN3cmxFeJ31bm9fX+cV5/J1pN09rHVMW5xrn9RmwTNIj1Kwtk++6+/5ZBmydWRazYpmbdy4acFc+5xflYBsBAgR2QWCb68GuEMDvSXv3NEGAAAECWyzg1AgQIEBgTAEToI35usqKAAECBAgQILCqgP0IjCLw8iTSuylmMRl3TY/jJhp6r6zvRFtZLIwnZ+vcwpB0vRBXyZ/3TJuKFpD82lSn/9j+pCz/IW0qOpHO1F0ep8Y4j+2dJOsTcuBOSvW/s1ymwCHdZ8c103MTE2plWHGCwJ9m/ZvSlolObNS7TPZ93oKhvud7p9Y7Z5C+v7I4VXSytatNjNDJD18y0ee4zS2mnHqvXi87NscsThV/mb2fm7av0cnMlrkbZJ1ahLrs9dj91tVaKPgBGeyr0vq51/NpcWs/u7PqzKLFiy18nHvAOZOONpe+JnPHbP/TfNaP8j6e66UfAQIElhXY9v6vzAn2FxqWncw0u50q+u+v/hvvVIPYmQABAgQIECBAgAABAgQIbImA0yBAgAABAgQIHBX4l6x4YFr/P3wWC6O//N0b1a2jDmPhgWwkMFOgNTedMGFm90u6vSjP5tT4XT/9jovWrL3bcRsOrWst0WkmFutQT8wfU7US10if/5x2NN4pKz40bSqelg6dbC2LlaL1Un80Y8+bpU8nQsti5eikc3N+7601Uq2fnLJb+UQG2fEpK+Rx9ezTOqanZtlanhdk+X1pnWyvdU55eGZxnp8ByyTZ+qizrllb5vy2ve+yn/NvTkLL1Lml+7GxC5/zx564lQQIENghgf47dNvrwfoz7OfE9LjfL8pqQYAAAQIECBA4VwEHJzC0wJz/ETw0gOQIECBAgAABAgQIEBhW4OeSWb/YzmJh3CZbr35wkD8vjRbPnFTQdLjn4/KkhR1ZzI6OfZMZvVuU87cz+rVLJzn6jT6YaJ1U6W4TfbZh89/nJB6a1knPes69g+Bj87yFmFmIgQSemVxavJfFytEJC++VvX8lrZOLdfKmb8vja6et8gVkCwXfNftuIlps83cTA793tl857bTRgrPXn3aQHd6/hWS9w+O2pvC2ObHeMbXX7k/lca/b/n3Su1j2zqk3zbrzihb+LnPsf53RuYULLYKd0fVClxYD1uPCkxX+GOV9vELqdiFAgMDOC/TfNh+ZLE77CyIZYqnov6daZPel2au/oJKFGFNAVgQIECBAgAABAgQIECBAgMD4AjIkQIAAgQUCz8q2/5E2J26VTvdNEwS2QaA1MK0LWuVcuu+cOrxrZfDjbp553ayfit7sdNl6i6Nj/nVW9EaQWZwYnVSstVJHO/S8e/PPo+uPPm9dymkmCmstTuu9jo579PlVs+Id0s4iekPYe5/FgXb8GK3R63exp0mj75EvzgC9cWnrejrel+d5X+8sNhp9H5/XZ8AyiW17zdoyuZx139Z8t2bsrI/b4+3C53zPU7ucgBUECOyIQH9m2JV6sK+PaX93JQtBgAABAgQIECBAgMBZCSyeAO2szsJxCBAgQIAAAQIECBAgsH6BFuo8Y8awLchosd7Rrp14a2ripBZTdJKyo/suet4xPy0dWoiUxcJ4VLb2C/0sJqP9fnmy11s6fGoWZ1FwksOsHJ307PnZ+/Fp/5h22uikO518Z2qc90iH3rUwiz2K8021hVDfk1P4t7R1RV/Dr8tgf5PWOwJ+ZpbLFNS1b9+r2e3EuFK2dFKOFgQu016X/T4qbVF08rV1vEd7zbfocNGxRt7Wyea2bdLETmz3yUHvBCu99p+Xxw9P62QrvW7zcCvitVtxFqc7iVHex6dTsDcBAgR2T+D7c8qdBPQ5WZ5lPCEH67/T+m+PP8rjH00TBAgQGE9ARgQIECBAgAABAgQIECBAgMD4AjIkME+g31M/fV7Xg69OvxunCQLnLdA6oNbdrHIere1pncYq+3afG/WPidYbIrZWZaLbws3df86Neo6bqKd1J619W3iAbGwtVRanilfN2LuTsXVSthld19Ll/hnl/dPEyQKdXO/7Tt680pbeZPi7s2cnAHxalh+X1ptCZrH2OM/PgGWS6ft422rWljn/8+z7phz8NJ/V2X3l2IXP+ZWTsyMBAoMK7E5au1YP1t8R+K7wXiVNECBAgAABAgQIECBwRgImQDsjaIfZPQFnTIAAAQIECBAgsPMC/cX1TjAzJ5FPTKfDE5K1EOi2WTcVT0mHTl6Txey4dnreJW0qepebp051OrJ97h36esfD2xzZd51PL04e1wmk2q6Qwa+W9jFpP5k2Z6Krt0+/70z73bSaZXGq6CRQvbPe1CCdMKeTT031s329Ap3o7mvWO+Rlo10njx6R1iKru2c5p8DquCLB7Hpmsa7r8NlndsY7fKAzOvX3yXEeltaJxX4uy9un9XMui72JTtQ55/N/XSCjvI/X5WEcAgQIbLNAi79/MCfYX8r44ixbEJ7FmUUnP/tvOVr/DZnFQX8BphP09rFGgAABAgQIDCIgDQIECBAgQIAAAQIECBAgQOASgU5e1BvLzfkOt3VU35S9t/477pyjILBIYM7EX++ZAa6Ytkq8ODud9nuu7t+J1DLUwrjGwq0nb+zEQq2hOrnHvC1zLDv52bvMG24tvd47o3xhWusVsxAnCLR+aVM3g7pZjvm4tL9I++i0bXst5ly3p/kMw3oi3gAAEABJREFUSMpicIFd+Jwf/CWQHgECOySwrfVgc3/351ax/ty0bft5JqckKqARIECAAAECBAiMJ2ACtPFeUxkRIEDgtAL2J0CAAAECIwk8NsnMuSNiv6B43/S9GB+SBzdMm4qfTodOrJXF7PiI9JxTgNRJylps1F++n9vav/vlEJNx7/ToJEtZbDz6BVbvHthJru6Vo3VCqj/Mck7cNJ3+OO12aaeJ3v3zhTMG6JdUPb8ZXXVZo0Cv8e/NeA9M21S8cwbue/Y3s+yEfFmcGOddtNvr8Kzenyci2LAWgU6414lc/jqjfVbaPv+/uBbotlA3DGcS3sfTzHoQIEDgLAX6b4L+XdDWCcf+Vw5+37QPSLtyWn8Z4aVZnnU8OQe8Z9rFyc/y8EL0PC888AcBAgQIECBAgACBHRdw+gQIECBAgAABAgQIEDhJoDdafOhJG4+s741E7nhknacERhTopF2r1hv0xnCtgToLl6scOcjcpz2/ORMfzh1vUb9OJHelRR02sO2zM+aHpYmTBfq97Zdm8yPTNhWtv+x3wj+eA/S74Cx2Jk7zGbAzSTrRlQV24XN+5eTsSIAAgRUE+nNFa6za+nf/LtSDLfO7Cl8Tk/5eURaCAAECWyPgRAgQIECAwLAC+/xLl8O+qBIjQIAAAQIEVhWwHwECAwo8Ozn1F9qzWBidkOwWh3p8Qh53AqIsTozeyespJ249fkMnNPqM4zed+drm20KTMz9wDviCtE5o1i+68nAyeifIX0uvT0pbNVp40DsLztn/w9Np6vVPl6Xjztmj12TvBnTVPBaXCvRL0H6pWKfXXrpprc9um9FawLVqIWB235mYc9fKnUlmB0+0BbE/kPP+vrQ+zkIQIECAwHYIOIs1CfxOxnmntP7sPNWukH7X/I/Wfwt8fh4/LO1Zaf05MIszj07KfI8ctRNJZyEIECBAgAABAgQIECBAYCwB2RAgQIAAAQIECEwItJbmO9OnN/TKYmH0904elB5TN5xLF0GAAIFzE+iEaw/I0dXpBGFB9AaGvYHu/dNnk9/V9hi9KeqGX49kIQgQIECAAIF1CYxeD/aYQDXHLCajv8PSfzN3gtTJzjoQIECAAAECmxYwPgECowv0i6jRc5QfAQIECBAgQIAAAQJTAuNu/+ek9ri0OfGJ6fR2ae+R1gmSslgYnVitd6tZ2OnIxt4B5jZH1p3X034hc7fzOniO+49p90mbO0FTi2A6QcLNs8+q8dSZO/YY7z6z7zLdPiadb5j2w2mdZOF5WX5V2rXTOmFEFjsVfb+s+w6Nvcto37MtmL1XNJ6ftonoe7yTre2i+zIemyxQW+Y89rFvr63eLfV+p0y+k8K0iPxGGeen0wQBAgQIECCwHoH+Hdt/D71oPcPt0ChOlQABAgQIECBAgAABAgQIEBhfQIYECBAgQGC+QG9i+E0zu984/TpZThaCwLACf5PMXpe2SrSWqvUiq+y77D6rfsfV8zur3yPrDTBfs2xiE/1bWzbR5aDfAfYGnFP99n37vwbgIWmtl+2kcX+fx5uIz86grRPNYifiNJ8BO5GgkzyVwPZ9zp8qHTsTIEBgOIE59WCvT9bfkPamtDnR3/+455yO+hAgQIAAAQIECBDYmMCeDHxW/+N6TzilSYAAAQIECBAgQIDAFgo8Ief06rSpuHU6XDOtk5R1kqo8XBiPytbeCTWL2XH39LxC2rbEp+ZErpp2XvHCHLhfCP1DlnOik7Y9Mh2vlbZK/Hl26sRjWbw1jnnU17/XwTGbVl5V534BdniA6+RJ7wrUopmX5/GuxRVzwi2AymLt0ckLfzKjXjftP6d9e9pL0tYZnWCtxbnHjTl3Yr7j9rWOQAU+LH/MLRJP1wvRCet+OY86adr1suzfFx+Q5delPSdtzt85qxa4Zvjhwvt4uJdUQgQIEFibQP+O+LiM1n+PZCEIENgXAXkSIECAAAECBAgQIECAAAEC4wvIkACBlQR+IXv1ZnVZTEYnT5rspAOBDQm0huidTjH2NU6xb2s6pnbv+Ke9mWT3f9+pA2V7JxfL4pJoXUkntbpk5ZEn75DnvTFlFqeK1nRNDdBJJVoDNtVv7vbWGPY7vqdP7NDPqa9On03cADXDDhe9lh6crN477YPSfiSt1lmsLTp5ZusnTzvgeX4GnPbc7b/9ArvwOb/9is6QwBkKOBSBIwLL1IP9fvb98bS58a3peNLvHGSTIECAAAECBAgQIEBgHQImQFuH4nhjyIgAAQIECBAgQIDASAL9MuOJMxJqYc8t0+8T0loEk8WJ8dxseWraMtECjqMTYC2z/yb63iCD3ibtPONpOfjXpM2NFk/9aDq/Y9qy8bfZ4f+kTUVf/09Lp96tLYu1RJ3rfdJg73nShj1f37t29m7DXx+HFgn2fXrfPO51829ZniY6oV7v+HncGHOKWXo9XT0793rZRHtsxt50GH8zAv3s+LwMfaW0qeh1/NB0un7af0q7S1oLCft315zrMN0viRYlXrJij5/M8fM+3uMLROoECOytQH/J4t7J3uRnQRAECBAgsDcCEiVAgAABAgQIECBAgAABAgTGFzhNhv1/59+YAdY94U2GFATWKtB6sdb7rDroVWbs+Mr0eWPa0Wgdx9F1R5934rJOYHZ0/TLP3y2d5+T47PQ7Gq/IitekTUXr76b6TG2/9lSHbO9NQV+X5TrinzLIPdN+Pe0haVNxs3T45DQxX6CT5/1ZuvfGjb0OO9nYA/L8WWmnjdZNtn7ytOOc52fAac/d/tsvsAuf89uv6AwJECBwPgL9N+0y9WCdOPh7cqovTZsTvWF8b4r99nM6n0EfhyBAgAABAgQIECAwpIAJ0IZ8WSVFgMDqAvYkQIAAAQIEBhToFxSPnpnXF6TfHdOm4gnp0IKhLGZHCzhayDF7hzPq2C97emfHMzrcsYd5WNY+PG1udCK5z0/nTjqVxexY5lq4e0b94LR1RAtvWhi0jrG2aYx+iXfaor1l83l5duj1cossr5B2o7QWWnVCwjmTHaX7JdFitytesuYtT16SRQvnsjgxevzzfu+ceHI2nKtAC1rvMOMM/i59bpL2uWl/mdYJ/7IQaxKYeB9fOIr38QUGfxAgQGCvBPr37f/dq4wlS4AAAQIECBDYawHJEyBAgAABAgQIECBAgMBMgWem34PTBIFtFnjXnFxvoJjF4Zj1uPVb15rRs7UGrTE72vW4CceO9rlaVrxP2mmi+TXPRWN0goeXHdOhk4110rFjNl2y6gPzbNm6u+xyWbTW6jqXPTv5wYuz6Q1pp43eXPAzM8ivpjUekz9+J20qvjwdWsOThVhSoN+pviD79O+FD8iy9TWts3tQHneStL4mebhUfMRSvY/v3PdG3yPHb1289rSfAYtHt3UEgV34nB/BWQ4ECBDYhEB/dlm2Hux5OZFOgpbFrOjkup86q6dOBAhsUMDQBAgQIECAwMgCJkAb+dWVGwECBAgQWEZAXwIECIwt0MmRWlAzleUt0+H90xZFvyBpEU2Xi/od3tZJkjrR2OF12/K4E7N9yDmfTCeu+uacw5w7qKXbhfia/NmimiyWiiem93PTpuJK6fCdaXPu/JluC6N3n/yohT3Of2PzvfqSp9Fitvdacp91du9dJ5+TAVto9eFZ/qe03nny67J8bdqc6N1IW9x0tG+LGXtH16PrDz/v3ZyWNTu8v8fjCnSyy6liu/4d8iUhaBF5FpPRyQanxpwcZM86eB/v2Qsu3SUEdCVAgAABAgQIECBAgAABAgTGF5AhAQIECBAgQIAAgeUE+h12b0j3rOV205vAmQp00q7eaG6Vg7bG6fozdjzpPdAJEl49sX/rr2460Wdqc2v5mueifp3krO1on9dnxZ+mTcXN0+Hd01aN1kt92Iydfzd9+tmSxcrRibbuk71/Me1iNM9vz5Nuy+LEaB3o52TrlGe67HCczam3vvMPc6jW5X1Qlp0Q7UZZfn9at2UxGZ00r/WGkx0XdOhreV6fAQtOy6ZBBHbhc34QamkQIEBgawQenjN5etrc6O8s9GfMuf31I0CAAAEC6xMwEgECBPZAwARoe/AiS5EAAQIECBAgQGCxgK17IdC70f32mjJ9RsZpy2J2tHjjFrN7n23HFqPc/mwPeezRXpi1X5E2VZiULhfiXfJn7yi47ARlL89+P5g2J26bTt+V9vZpq0YLxr5j1Z23fL/esfQ9t+gcWzDX93qvi3652KKrqdPr5GfHvb6vyY5/nrYo3i4bz3vywJyC2EKBG844p07e10LPGV0vdOn/w+skfxee+GOWgPfxLCadCBAgsF8CsiVAgAABAgQIECBAgAABAgTGF5AhAQIECBAgsLLAK7Ln16bNrd1JV0HgzAXumCO23ieLpeID0vtqaYvizdl40gRoL8u2v06birumQ2+WmsXScdXs8UlpU/G0dHhV2nHRG8Uet/7wuta1nGaitjtlsCnLf0qfObVb6bYwvjtbH5HWurAsLosn5dEvpE3Fl6XDnMna0k0sIXDxxqVfnH06IdpLs5yK3vyx9XZT/aa2n9dnwNR52X4OAms+5K58zq85bcMRIEBgrwX6M/W3RWDuv4HfO307Iexxv3uQTYIAAQIECBAgQGATAsbcH4H+8uT+ZCtTAgQIECBAgAABAgT2VaAFML+0puR/NeN0UpUsZsfd0rMTdmWxMDoxV/+d1jvVraM9cOHRDg4ubv7UPGgBVRbnGo/N0XtXwCxmRScou++snpd2+rk8PalYLZsuic/Os4emtQAni6Xilund62XOa5+uG4uXZOQWlWWxMHpXxoUdjmzspH6rFuxdHOpt8+C90q6Vdue0+6T9UNpj0v427dVpj05btvjp77PPad7zb8z+cyanumf6LTMJX/N4VPZpXs2veTbf5t3861CPuqSb2FGBOV9s9xr4v0vk12ujxbhL7LL3Xb2P9/4SAECAAAECBAgcEvCQAAECBAgQIECAAAECBAgQGF9AhgQIEFiHwK9nkJ9MEwS2VeBWObHWZGUxO1qvc/cZvf8yfZ6bdly0XvC3jttwZN3H5Pl/TVsluu8NJnZsHeTPpk+XWVwufj9rOolPFidG6xK/IFtXqft69+z3mWlT8eR0eHbaaaP1Ncfl+i8Z+DvTpmrirpQ+D0ibU8uTbkNHDVojet1keZe0z09rXeTjs2wd2+uz/Pa0ZeMvssMT084qzusz4Kzyc5zzE9iVz/nzE3LkbRJwLgQIrE+g/waeM7HuxSPeKw/mTFqcboIAAQIECBAgQIAAgWUE+ov1y/Tfg75SJECAAAECBAgQIEBgUIHe3fCkAqW5Kb8pHX8zbZlo0UgnGJvap4U6nQypy6m+c7f3XHvOU/1bOHWbqU5nsL25PyjHmTs5WboefH3++NC0ZWLZO9beO4P/SdpHp7UALIuF0eKwr06P30t7j7Q58bw5nVbs07uT9q6LU7vfLB1a8JfFZHSSrvtN9lrcocdqQd7L0+0FaQmzwKIAABAASURBVL+S9mNpn5f2iWnvm/auaR+Vdv20ZWMi5wvDXSzeuvDkyB+dAG3q/XPz7HOHtLnR91r7N6/m1zybb/Nu/nWoxyMzYH2yEIMKvH/yes+0OdHPnf49MmcyxRYrzhlzX/p4H+/LKy1PAgQIECBAgAABAicK2ECAAAECBAgQIECAAAECBAiMLyDDNQp0UqFOgPPSNY5pKALrFOjvQH1DBlzmhoWdMG3OJAVPy7ivSjspHpcNU7VEPb++hzpRWLrPjt4Y7xtn9O45dpKzk7q2FupJJ208tP7j8/i/pS0TrV/pTR5bYza138PT4Z/TNhl/lMF/NG0qmuetpzoNvr21ak9Jjp0crxP99caiP5jnvTlsb0LbOrbeILa1bK0LzKbZ0ZrP1idO7fDidHhD2mmj77Hz+gw47bnbf/sFduFzfvsVnSEBAgQ2KrD2wftv4Adm1FemzYn+TPyt6dif37MQBAgQIECAAAECBAisS6D/429dYxmHAIFdF3D+BAgQIECAAIGxBTrp1RNOmWKLh/5syTFukf6d9CiLhfGMbG3LYm3xzIw09+56neSrE3dll3ONvk5fmjP4t7Q50QmBviUdlz33X8s+vYNhFrPiOunV6+evsuzdD3snxCvm8cV4xzzoZFj/b5YthPuOLJf5N3e/OMsuG4ma9u50U4PfMR1ukjYVnWDp29LpxmmniRY+tZhqaoxOIvcV6dTjZjEr2ndOLp14rnevPG7QOe+ffon54Ow8x6ITmvXuqb1ms8uJ0aKwR2RrfbIQgwpcLXndKW1OtAj3a+d0TJ9+NmUxEfuz2ft4f15rmRIgQIAAAQIECBAgQIDAUQHPCRAgQIAAAQIECBAgQIDAagKtpWgtzmp72+tsBfbzaLdK2t+V1vqgLBZGJyZ4WHpcIW1RtF7nZ9OhyyyOjdYg/NaxWy5d2QnCWkPWCaUu3XL8s3fL6p9Im1Pz8QPp949pJ0XrjX48G+fU3n1/+t0ubU60RupT0rE1cVksjKdn62+nbTr6WtVjasLG1vB9XU6m9X1Z7GW0dnDOtdsauE5y19d7LlQn+7vhjM5/mj59zbI4dZzXZ8CpT9wAWy+wC5/zW4/oBAkQILCDAs/OOf9w2tzoz+1fnc793YAsBIEzEnAYAgQIECBAgMDgAv0fuYOnKD0CBAgQIDAtoAcBAgQI7IVAiycek0y7zGKleHT2OmmypGy6XPRLjbtfbu3xK341q1toksXaondR7N0U5wx4m3T6kLRtiMfnJFpglcWsWOWOlC326hdPndRs1kH+o1MnQuvdD3snxPr2emp7XbY/Ne3+actOxtbXqAV02XUj8dqM2onbslgYV8rWFoW9T5YnxTtnQ8+3d3/Mw1PH72aEFs5msTA6QV8nrJtTGPi2GakTpn1yllPxm+nQ1y+Ly0Vf3+Z6uQ1HVlwzz389rcWLWRwbLQq7X7Z8TtpUTN2pdWp/289foAV7c86idwBbVEjaQt2vzECPSvP/8IKwQngfr4A2+i7yI0CAAAECBAgQIECAAAECBMYXkCEBAgQIECBAgAABAqcWeGRGOIsJjHIYQWAlgdYuTdUSXTsjt96vExTk4cKYU6/TGoTeKPFNC0d6y8Z7ZvHLaYvqsLL54Hr5o/Vrrd3Lw4XR92TrHxd2ysYnpf1C2lT0Jo69iehnpWPrrbI4Ni7Wr/x0tk7Vr3Titd5YszcQTffNRkZv3dn3ZTkVH5UOd0nb5/jFJP9PaVPxoHTohHF93fNwYbRO8jvTY1HdXDYf9D3TOsE+Xlc7j8+AdZ27cbZXYFc+57dX0JkRIEBgNwX6uwT93ZVnLXH6/Z2AOy3RX1cCBAgQOIWAXQkQIEBgPwSm/ufzfijIkgABAgQIECCwvwIyJ7BvAs9Iwm1ZLB3/kD1aHJTF7LhBet4hbSpaWPLYqU4rbu+kXC+esW/vcvnp6deJmrI41+iXSC2kWeZLpAfmjFu0lsXs6N0wO7HWH87eY/0dOzHZN2fYf0nbVLwhA/c6yGIybpoede+dHHt3xjw96DVx9Tz4qrS/S7tH2rqi4/3YzMH6Wv1N+n5tWgsTr5jlxWjBVSci+9ys+Iu0Xj9ZLIznZusT0xbF47Lxd9Km4n3ToYWQP5nlB6ddPLee13/J80601i9Gp/4/TK/9Fkr22sxuYkcFXpDzfnXaVLSQtNdG7/rbz6++19r6fuu13CLNXg+9jqbGurj9GhcfWF4m4H18GYUHBAjsuYD0CRAgQIAAAQIECBAgQIAAgfEFZEiAAAECBAgQWJdAbxD5DRmsNU1ZCAJbKdBaomfnzFpj0VqL1ly09fE3Zn1vcNlaqDxcGMvU6/x+RvrxtDlx23T667SHpN047WL9R+uKWl/0iKx7Ttqcm5a2dvHr07fvzSwWRuvQviM9uk8WC6Pn9LD0aP1cbzZ5uF7svbK+xj3HTnI1VfeU7gcdqzeS7OOzap2YrTU2U8frpF5TE9JNjbHL2/8kJ9+bMGYxGb2pY1/3vrdak9fr5OJOvX5bu9cavhdmZesMs1gYrdF75sIeq23s9XnWnwGrnen69zLi5gR24XN+c9kbmQABAvsr8Iqk3p+B+m+DPJyM/mw85/cVJgfSgQABAgQIECCwQMAmAnsl0B+y9yphyRIgQIAAAQIECBAgsNcCr0n2v5p2cHCw9J9PyR5zCmXS7bK4Wx51gpssFsaTs7WFGFmsPToRz2NmjtqiqxYuzey+0W79EulLc4R/S5sT75dOD0h7u7Rl4kXpfOe0vgZZnGl08rPe+aeFQJs+cCcA6p0U5xznndOpk5K9Mst+idfXoJPotZCt27J6rfHDGW2u/3um77entUCxd9vr+bU1tzp2rOtk+5zo3T9fPtGxRYO9ruYW9H5Gxmux1sVz63n9XtZ9TNqceHQ6bWoyxAwtzkig7+3fmnms/r+5+6dvJ/fre62t77deyy0gzKalooWoLeZdaqfBO3sfD/4CS48AAQIECEwL6EGAAAECBAgQIECAAAECBAiMLyBDAgQIENiAQG8E9z83MK4hCawq0Bqho/u2tqI1Fq21aM1FWx/3ZpqHJ206ut/h58vU67w5O35TWm8wmcVk9By+KL3+PK11RM2hdUWtL/rMrGvdSBYLozndNz36nsxiVvxxen1N2tzoJGw/l86H68VaV/UTWTe3FusJ6fuVaZ2ALYszi96A83tmHK03s+2EXvtaV9Nr99vi1En5spiMvu59b7Um7+K1e/H6be1ea/hayzc1UK/fvj697qf6Tm3v8Y/2OevPgKPH93w8gb5XduFzfjz52RnpSIAAgY0J/EpGXuZ3jTrJcXYRBAgQIECAAAECBAisQ+DS/1m+jhGNQYAAAQIECBAgQIAAge0W+M2cXgsyslgqeqfANy6xx1XS9w5pc+KX0mkdBR4Z5nLRoo+fyto5ObfI5zbpuy3RO/89dImT+Zz0XeX8X5b97pj28LSzit4182NzsGUn1csuK0WL5t46IdNKQxy70w9kbYsGs1g5/jF7fkXaP6SdVfx8DvSwtDnR4sEWRc7pe5o+nTTrPIoAT3PO9j1eoEVQP55NLeDL4kzjejnanIk3022vwvt4r15uyRIgQIAAAQIECFwm4AEBAgQIECBAgAABAgQIECAwvoAMCWxOoDVHP5Lhn5smCJy3QG9e2EmU1l2LsUq9Tm/s+ckBmTuRVLqeKjqR2S+uMEJro86i5qmnVsf75EHrwLI482gt2NNnHPV+6XOjtH2N3kz3q5L8ut9HGfLEeFC2PD7ttLFNnwGnzcX+2y+wK5/z2y/pDAkQWK+A0TYt0N/n6YSx/blj08cyPgECBAgQIECAAAECRwRMgHYExNP9FZA5AQIECBAgQIDA3gj8WTL9/bRlohM8PWWZHdL3lmk3T5uKjr2JiakOH/fZedK7OmYxGfdOj3dI24boJEK9U+DcQsr+G7f9332Fk39D9umdMu+R5WvTNhnfn8FvndaCoizOJPqF3LfmSOucZKx3ePzujPmvaaeNTk7UwsB1nt9J59SJ9VrMNvduoy3o/d4MtsmCwOZ9zxyjd8zMQmxS4IzG7nW2zASOc07rf6TT76UtihZpvt+iDnu6zft4T194aRMgQIAAAQIECBAgsL8CMidAgAABAgQIECBAgAABAgTWIvCijPLNaf3ONYvtCmezdwI/m4zvn7auyZtOU6/znJzHx6dtehK0B+QYnfhtlfdga6NaS7fJmqec3sGz8sed0s6z7ulVOX7raqac3iP9vjTt7dL2NTqZXierW9f7aJFjJ+HrBGhTr8uiMQ5v26bPgMPn5fGYArvwOT+mvKwIECBwvgL9nYYfPd9TcPTjBKwjQIAAAQIECBAYX6C/HD5+ljIkQIAAgUUCthEgQIAAgX0TeH0SfnTaMvHkdP67tLnRApl7pfPbpE3FsmNPjXfc9t5Z8ZHHbThm3W2y7kPStiVaSNlCrrkFNzfLiX9J2hz7dLskOpHXo7LmfdM6SdncY6b7rOhdJm+cnl+c1gnXsjjT6BdyneRtHXm1MK55vGmNGfROj73+nr/GMY8O1ckG75aVr05bJloQ2Ankei0us9+cvv1sad59feb012c3BDqB41fnVJ+Qdtroe/aLMsjXpv1u2qK4UjZ2As4sxBEB7+ODgyMknhIgQIAAAQIECBAgQIAAAQIDCkiJAAECBAgQIECAAAEC6xboZDnL1lqt+xyMR6ACnUTpB/NgHZOgvTLjdNKu09TrdHKc1qr9fMZad/xTBvzEtO9Ka01bFpfE3CetlWid152zw2vT1h39fPjIDPq8tPOOX88J/GraVHxGOuxzbU3fRw+PQSfw28Q1kaEvxI/kz9Y7/XOW64qe+zZ9BqwrL+Nsr8AufM5vr54zI0CAwG4K9OeNTkC8DT/f7qagsyZAYN0CxiNAgAABAnsjYAK0vXmpJUqAAAECBAhcXsAaAgT2WOBJyb13cMxiVvxyenUymyxmxTXT69ZpU9EvSB6RTsuMne4rRYt7Xjxjzyukz6enrTKBWHbbSPxaRn1o2tz4snS8edqq0cKeTu71XhmgE169JMtVo0VkLRjqxGe3yCDPTjvPaNHZXXMCLZLLYumoTQviWhjX3JYeYGKHZ2b7h6X9QNo6o+fa1/IuGXTZyc+yy4VoMeGD86jv7XVN0tYCyE442LwztBhMoJNP/rfk1LuPZrFS9Fr78OzZ90T/zmix5tTfGfdM/6ukicsLeB9f3sQaAnsiIE0CBAgQIECAAAECBAgQIEBgfAEZEiBAgAABAgQIbEigNRetE+mEURs6hGEJzBZo7URrKD46e7SmIoul4/ezRycu6zIPTxWtQ/rUjHDbtFXPJ7teEr+UZ9dP+5W05pvFqaJjPC4j9KagtcvDU0dryO6RUT4lrQZZnHt0oq3Wdk3d0LP1kd+Qs33HtH2O1iC1prHX2zodLl4bX5BB+5pksdb494ODg17H2/IZsNbkDLaVAv2M2/bP+a2Ec1KTRuFSAAAQAElEQVQECBDYYYG/y7l3ErQsBAECBAgQIHB+Ao5MgMC+CZgAbd9ecfkSIECAAAECBAgQqIDWO7I8ZSbDC9PvyWnLxJ3S+WppU/EX6fDHaWcR/SJmbh6dJOraZ3FSM4/RyX6+PX2fmzYnrpRO35p22iKlV2WMFkVdI8u+nr3744/ncV+312R5NN6QFX+d9nNpLeC5UZbvkPbf0zrxWYvJ8vBco+fQ4rgWyXVitrkn02KkWrQQrgVxHWfuvsv2axFU7/7YiQT/Z3busbNYKTrRYc/7vbN3l6cZK0NciN/JnzdMu3vaqoWLv5F9O6lVC2NaIJOnYlCBToLWSSVb9Pn3S+TY90EnYvzA7PP0tIvRz8G/vPjkhGUngNznO9WewHLJau/jSzg8IUCAAIGhBSRHgAABAgQIECBAgAABAgQIjC8gQwIECBAgsHmBZ+UQ/yNNENgWgX7v35ssdiKrufVArdto/catksQL0tYVraP63xms9Vgfn+UfpK0SrSf64OzYm+29KMt1R2tRWpN19QzcmqzWVeXhUlHDL8keHeNRWfZGdFlsTXRSu/9vxtl8TPq0RjKLvY5eZ73eOhHaT0bi39JWjd5k9iyvjW36DFjVzH67I7A9n/O7Y+ZMCRAgsOsCj0wC/XkjC0GAAAECBAgQIEDgjAX29HAmQNvTF17aBAgQIECAAAECBPZc4I3J/+PS3mZG60RgL06/ZaJ3mJszdidRevkyA5+ibycR64RNc87rfXKcv0k7Gt+ZFXP2f2z6rTtabFOvOcdvn4/NCbw+7XKx4oq+Tv0i6z7Z/wZp75bW4xxunXDtOlnfSa1+KMvnpG1bkVdO6ULUsxOzvUee3TftCWlHJ3X726x7RNrt066S9oC0FsJlcVm8NI+ulXbY4ejjW2f7Kq9FJ+378uz7TmmdTK6Tyv1yHnd9J5vLw0ui6y5OQHe/bHn/tObX8+5kdnm6tviXjPQzaT3GxcnxfjrPe/xuy8PLos+7vts/JWvfJe2OaU9Na2FMFkvHM7LHldOOWh99von3Yg67FXGvnMXRfI8+X+Xam3NN9zj9PMwpzIp+DrTosxPxdeK7h2SvTsR5uGiwj7uu2zp5Wa/d70+/o0W6r8y6Fh32HE5q/f99LYpN18vFJvLrQepx0vlcXL/s6zHnOu/7oP16Dsu2vjfP83287PnqT4AAgbMUmPv3xbKf7ZvOYc7PB6f5u2PT5298AgTWLGA4AgQIECBAgAABAgQIECBAYHwBGRLYMYF+h3/x+9NFy37/OpXanP+Xv+7/J/49OalF531xW/9/fbquPfrdcHO6eJyTlps6/toTMuAlAr3uT3pNu76vfa+Bwzu1junbsqJ1XJ3M6hfy+HD9U2sxOtHZj2R96zVat9H6jdZxZNXao+P+akZt3Ufrgz4hjx+a1ptttq4pDy+LPu/6bm8dUW+y2eWfpseq9UTZdVb086M1Wa1NaU1Wa6taO9b1Rwfoum77imz4z2lXTfu+tJ5/FitHx52qOevr3utimYO0RrK1cN13qrUWcJmxz7tvP9umclrl+9teb725a8e/YpK8WdrFa6J1eq2vyapLou+zXr+9mWxvKtsbzLbm9DTXRl/rRflty2dAnRadZ7et8jps6j1xyQt3zk/m/Bx03Os857Q39bocPfaufM4fPW/PCQwhIIlTC8z9u2aVv8dOfXILBpjzGb/q3x8LDnvQ332oRf9uX9QWjWEbAQIECBAgQIAAAQJLCPQXIpforuugAtIiQIAAAQIECBAgQIAAgf0U6MRgD0vqt0trMeDhL+haZHbvrP+ttOMKmbL6TKJFI51MrpPKtVjxmjlqJ5s7fK593HUXJ6Br4eLz06/7ZrHRuDg53qfnKD3+FbLs+Vxsfd713f7z2faPaecVjnu+Ar0eO/Hd/XMa101727SL10kfd123/UHWn+d7Loffu/A+3ruXXMIECBAgQIAAAQIEhhaQHAECBAgQIECAAAECBAgQIDC+gAwJEHirwBvzsDdVvFuWh+ufWovRSbt6I8XWa7RuI13OJFof1Ml+PjdH6802W9d0sUakyz7v+m7vTe6aQ7qeadSjNVkPzlFbO3b1LHtuh1vXdVsnQOxkcp0sK93EoAKtV/rD5HbxmmidXmvfDl8Tfdz3Wa/f3ky2E8m9JPuc57XR98+2fQaERAwusAuf84O/BNIjQIDA3ghIlAABAgQIECBAgMBeCJgAbS9eZkkSIHCygC0ECBAgQIAAAQIECBAgQIDA+AIyJECAAAECBAgQIECAAAECBMYXkCEBAgQIECBAgAABAgQIECAwvoAMCRAgQIAAAQIECBAgQIAAgfEFZEiAAAECBAjsk4AJ0Pbp1ZYrAQIECBA4LOAxAQIECBAgQIAAAQIECBAgML6ADAkQIECAAAECBAgQIECAAIHxBWRIgAABAgQIECBAgAABAgQIjC8gQwIECBAgQIAAAQIECBAgQGB8ARkSIEBgDwVMgLaHL7qUCRAgQIAAAQL7LiB/AgQIECBAgAABAgQIECBAYHwBGRIgQIAAAQIECBAgQIAAAQLjC8iQAAECBAgQIECAAAECBAgQGF9AhgQIECBAgAABAgQIECBAgMD4AjLcXwEToO3vay9zAgQIECBAgAABAgT2T0DGBAgQIECAAAECBAgQIECAwPgCMiRAgAABAgQIECBAgAABAgTGF5AhAQIECBAgQIAAAQIECBAgML6ADAkQIECAAAECBAgQIECAwPACJkA7GP41liABAgQIECBAgAABAgQIECBwgIAAAQIECBAgQIAAAQIECBAYX0CGBAgQIECAAAECBAgQIECAwPgCMiRAgAABAgQIECBAgAABAgTGF5AhAQIECBAgQIAAAQL7ImACtH15peVJ4DgB6wgQIECAAAECBAgQIECAwFsE3juLF6b9+xa2nlfPL6cmVhKwEwECBAgQIECAAAECBAgQIDC+gAwJECBAgAABAgQIECBAgACB8QVkSIDAugTunIG2sU6q5/SInJsgMCXwjunwpLReM9vW3pDzukmaIECAAAECBAgQWFXAfgQIECBAgACBPRMwAdqeveDSJUCAAIG3CPiTAAECBAgQIECAAAECBAgQGF9AhgQIECBAgAABAgQIECBAgMD4AjIkQIAAAQIECBAgQIAAAQIExheQIQECBAgQIECAAAECBAgQIDC+gAwJECBAYD8FTIC2n6+7rAkQIECAAIH9FZA5AQIECBAgQIAAAQIECBAgML6ADAkQIECAAAECBAgQIECAAIHxBWRIgAABAgQIECBAgAABAgQIjC8gQwIECBAgQIAAAQIECBAgQGB8ARkS2GsBE6Dt9csveQIECBAgQIAAAQL7JCBXAgQIECBAgAABAgQIECBAYHwBGRIgQIAAAQIECBAgQIAAAQLjC8iQAAECBAgQIECAAAECBAgQGF9AhgQIECBAgAABAgQIECBAgMD4AgcHJkDbh1dZjgQIECBAgAABAgQIECCw3wKyJ0CAAAECBAgQIECAAAECBMYXkCEBAgQIECBAgAABAgQIECAwvoAMCRAgQIAAAQIECBAgQIAAgfEFZEiAAAECBAgQIECAAIE9EjAB2h692FK9VMAzAgQIECBAgAABAgQIECBAYHwBGRIgQIAAAQIECBAgQIAAAQLjC8iQAAECBAgQIECAAAECBAgQGF9AhgQIECBAgAABAgQIECBAgMD4AjIkQIAAAQIECBDYPwEToO3fay5jAgQIECBAgAABAgQIECBAgMBRgZdmxbXS3mYLW8+r55dTEwQILCGgKwECBAgQIECAAAECBAgQIDC+gAwJECBAgAABAgQIECBAgACB8QVkuH6Bx2bIbayT6jndK+cmCEwJvD4dbp3Wa2bb2pVzXs9IEwQIECBAgAABAgQILCegNwECBAgQ2FsBE6Dt7UsvcQIECBAgsI8CciZAgAABAgQIECBAgAABAgTGF5AhAQIECBAgQIAAAQIECBAgML6ADAkQIECAAAECBAgQIECAAIHxBWRIgAABAgQIECBAgAABAgQIjC8gQwIE9l3ABGj7fgXInwABAgQIECBAYD8EZEmAAAECBAgQIECAAAECBAiMLyBDAgQIECBAgAABAgQIECBAYHwBGRIgQIAAAQIECBAgQIAAAQLjC8iQAAECBAgQIECAAAECBAgQGF9AhhcETIB2gcEfBAgQIECAAAECBAgQIDCqgLwIECBAgAABAgQIECBAgACB8QVkSIAAAQIECBAgQIAAAQIECIwvIEMCBAgQIECAAAECBAgQIEBgfAEZEiBAgAABAgQIECBAgMB+CZgAbb9e74vZWhIgQIAAAQIECBAgQIAAAQLjC8iQAAECBAgQIECAAAECBAgQGF9AhgQIECBAgAABAgQIECBAgMD4AjIkQIAAAQIECBAgQIAAAQIExheQIQECBAgQIECAAIG9FDAB2l6+7JImsM8CcidAgAABAgQIECBAgAABAgTGF5AhAQIECBAgQIAAAQIECBAgML6ADAkQIECAAAECBAgQIECAAIHxBWRIgAABAgQIECBAgAABAgQIjC8gQwIECBAgQGCfBUyAts+vvtwJECBAYL8EZEuAAAECBAgQIECAAAECBAiMLyBDAgQIECBAgAABAgQIECBAYHwBGRIgQIAAAQIECBAgQIAAAQLjC8iQAAECBAgQIECAAAECBAgQGF9AhgQIECBwYAI0FwEBAgQIECBAgMDwAhIkQIAAAQIECBAgQIAAAQIExheQIQECBAgQIECAAAECBAgQIDC+gAwJECBAgAABAgQIECBAgACB8QVkSIAAAQIECBAgQIAAAQIECIwvIEMCFwVMgHZRwpIAAQIECBAgQIAAAQLjCciIAAECBAgQIECAAAECBAgQGF9AhgQIECBAgAABAgQIECBAgMD4AjIkQIAAAQIECBAgQIAAAQIExheQIQECBAgQIECAAAECBAgQ2DuBPZwAbe9eYwkTIECAAAECBAgQIECAAIE9FJAyAQIECBAgQIAAAQIECBAgML6ADAkQIECAAAECBAgQIECAAIHxBWRIgAABAgQIECBAgAABAgQIjC8gQwIECBAgQIAAAQIE9lXABGj7+srLez8FZE2AAAECBAgQIECAAAECBAiMLyBDAgQIECBAgAABAgQIECBAYHwBGRIgQIAAAQIECBAgQIAAAQLjC8iQAAECBAgQIECAAAECBAgQGF9AhgQIECBAgACBPRcwAdqeXwDSJ0CAwL4IyJMAAQIECBAgQIAAAQIECBAYX0CGBAgQIECAAAECBAgQIECAwPgCMiRAgAABAgQIECBAgAABAgTGF5AhAQIECBAgQIAAAQIECBAgML6ADAkQIECAQAVMgFYFjQABAgQIECAwroDMCBAgQIAAAQIECBAgQIAAgfEFZEiAAAECBAgQIECAAAECBAiMLyBDAgQIECBAgAABAgQIECBAYHwBGRIgQIAAAQIECBAg9oSsRwAAEABJREFUQIAAAQLjC8iQAIFDAiZAO4ThIQECBAgQIECAAAECIwnIhQABAgQIECBAgAABAgQIEBhfQIYECBAgQIAAAQIECBAgQIDA+AIyJECAAAECBAgQIECAAAECBMYXkCEBAgQIECBAgAABAgQIECAwvsDlMzQB2uVNrCFAgAABAgQIECBAgAABArst4OwJECBAgAABAgQIECBAgACB8QVkSIAAAQIECBAgQIAAAQIECIwvIEMCBAgQIECAAAECBAgQIEBgfAEZEiBAgAABAgQIECBAYI8FTIC2xy/+vqUuXwIECBAgQIAAAQIECBAgQGB8ARkSIECAAAECBAgQIECAAAEC4wvIkAABAgQIECBAgAABAgQIEBhfQIYECBAgQIAAAQIECBAgQIDA+AIyJECAAAECBAgQIGACNNcAAQIExheQIQECBAgQIECAAAECBAgQIDC+gAwJECBAgAABAgQIECBAgACB8QVkSIAAAQIECBAgQIAAAQIECIwvIEMCBAgQIECAAAECBAgQIEBgfAEZEiBAgAABAv8hYAK0/4CwIECAAAECBEYUkBMBAgQIECBAgAABAgQIECAwvoAMCRAgQIAAAQIECBAgQIAAgfEFZEiAAAECBAgQIECAAAECBAiMLyBDAgQIECBAgAABAgQIECBAYHwBGRIgQOBSAROgXerhGQECBAgQIECAAIExBGRBgAABAgQIECBAgAABAgQIjC8gQwIECBAgQIAAAQIECBAgQGB8ARkSIECAAAECBAgQIECAAAEC4wvIkAABAgQIECBAgAABAgQIEBhfQIbHCpgA7VgWKwkQIECAAAECBAgQIEBgVwWcNwECBAgQIECAAAECBAgQIDC+gAwJECBAgAABAgQIECBAgACB8QVkSIAAAQIECBAgQIAAAQIECIwvIEMCBAgQIECAAAECBAgQ2G8BE6Dtx+svSwIECBAgQIAAAQIECBAgQGB8ARkSIECAAAECBAgQIECAAAEC4wvIkAABAgQIECBAgAABAgQIEBhfQIYECBAgQIAAAQIECBAgQIDA+AIyJECAAAECBAgQIEAgAiZAC4IgQGBkAbkRIECAAAECBAgQIECAAAEC4wvIkAABAgQIECBAgAABAgQIEBhfQIYECBAgQIAAAQIECBAgQIDA+AIyJECAAAECBAgQIECAAAECBMYXkCEBAgQIECBA4K0CJkB7q4VHBAgQIEBgLAHZECBAgAABAgQIECBAgAABAuMLyJAAAQIECBAgQIAAAQIECBAYX0CGBAgQIECAAAECBAgQIECAwPgCMiRAgAABAgQIECBAgAABAgTGF5AhAQIECFxOwARolyOxggABAgQIECBAYNcFnD8BAgQIECBAgAABAgQIECAwvoAMCRAgQIAAAQIECBAgQIAAgfEFZEiAAAECBAgQIECAAAECBAiMLyBDAgQIECBAgAABAgQIECBAYHwBGRI4ScAEaCfJWE+AAAECBAgQIECAAIHdE3DGBAgQIECAAAECBAgQIECAwPgCMiRAgAABAgQIECBAgAABAgTGF5AhAQIECBAgQIAAAQIECBAgML6ADAkQIECAAAECBAgQIECAwN4L7MEEaHv/GgMgQIAAAQIECBAgQIAAAQJ7ICBFAgQIECBAgAABAgQIECBAYHwBGRIgQIAAAQIECBAgQIAAAQLjC8iQAAECBAgQIECAAAECBAgQGF9AhgQIECBAgAABAgQIEHiLgAnQ3uLgTwJjCsiKAAECBAgQIECAAAECBAgQGF9AhgQIECBAgAABAgQIECBAgMD4AjIkQIAAAQIECBAgQIAAAQIExheQIQECBAgQIECAAAECBAgQIDC+gAwJECBAgAABAgQuETAB2iUcnhAgQIDAKALyIECAAAECBAgQIECAAAECBMYXkCEBAgQIECBAgAABAgQIECAwvoAMCRAgQIAAAQIECBAgQIAAgfEFZEiAAAECBAgQIECAAAECBAiMLyBDAgQIECBwnIAJ0I5TsY4AAQIECBAgsLsCzpwAAQIECBAgQIAAAQIECBAYX0CGBAgQIECAAAECBAgQIECAwPgCMiRAgAABAgQIECBAgAABAgTGF5AhAQIECBAgQIAAAQIECBAgML6ADAkQWCBgArQFODYRIECAAAECBAgQILBLAs6VAAECBAgQIECAAAECBAgQGF9AhgQIECBAgAABAgQIECBAgMD4AjIkQIAAAQIECBAgQIAAAQIExheQIQECBAgQIECAAAECBAgQIDC+wHSGJkCbNtKDAAECBAgQIECAAAECBAhst4CzI0CAAAECBAgQIECAAAECBMYXkCEBAgQIECBAgAABAgQIECAwvoAMCRAgQIAAAQIECBAgQIAAgfEFZEiAAAECBAgQIECAAAEClwmYAO0yCg9GE5APAQIECBAgQIAAAQIECBAgML6ADAkQIECAAAECBAgQIECAAIHxBWRIgAABAgQIECBAgAABAgQIjC8gQwIECBAgQIAAAQIECBAgQGB8ARkSIECAAAECBAgQOCpgArSjIp4TIEBg9wVkQIAAAQIECBAgQIAAAQIECIwvIEMCBAgQIECAAAECBAgQIEBgfAEZEiBAgAABAgQIECBAgAABAuMLyJAAAQIECBAgQIAAAQIECBAYX0CGBAgQIECAwAkCJkA7AcZqAgQIECBAYBcFnDMBAgQIECBAgAABAgQIECAwvoAMCRAgQIAAAQIECBAgQIAAgfEFZEiAAAECBAgQIECAAAECBAiMLyBDAgQIECBAgAABAgQIECBAYHwBGRIgQGCxgAnQFvvYSoAAAQIECBAgQGA3BJwlAQIECBAgQIAAAQIECBAgML6ADAkQIECAAAECBAgQIECAAIHxBWRIgAABAgQIECBAgAABAgQIjC8gQwIECBAgQIAAAQIECBAgQGB8ARnOEjAB2iwmnQgQIECAAAECBAgQIEBgWwWcFwECBAgQIECAAAECBAgQIDC+gAwJECBAgAABAgQIECBAgACB8QVkSIAAAQIECBAgQIAAAQIECIwvIEMCBAgQIECAAAECBAgQIHBYwARohzXGeSwTAgQIECBAgAABAgQIECBAYHwBGRIgQIAAAQIECBAgQIAAAQLjC8iQAAECBAgQIECAAAECBAgQGF9AhgQIECBAgAABAgQIECBAgMD4AjIkQIAAAQIECBAgQOAYAROgHYNiFQECuyzg3AkQIECAAAECBAgQIECAAIHxBWRIgAABAgQIECBAgAABAgQIjC8gQwIECBAgQIAAAQIECBAgQGB8ARkSIECAAAECBAgQIECAAAEC4wvIkAABAgQIECBwsoAJ0E62sYUAAQIECOyWgLMlQIAAAQIECBAgQIAAAQIExheQIQECBAgQIECAAAECBAgQIDC+gAwJECBAgAABAgQIECBAgACB8QVkSIAAAQIECBAgQIAAAQIECIwvIEMCBAgQmBQwAdokkQ4ECBAgQIAAAQLbLuD8CBAgQIAAAQIECBAgQIAAgfEFZEiAAAECBAgQIECAAAECBAiMLyBDAgQIECBAgAABAgQIECBAYHwBGRIgQIAAAQIECBAgQIAAAQLjC8iQwFwBE6DNldKPAAECBAgQIECAAAEC2yfgjAgQIECAAAECBAgQIECAAIHxBWRIgAABAgQIECBAgAABAgQIjC8gQwIECBAgQIAAAQIECBAgQGB8ARkSIECAAAECBAgQIECAAAECRwQGnADtSIaeEiBAgAABAgQIECBAgAABAgMKSIkAAQIECBAgQIAAAQIECBAYX0CGBAgQIECAAAECBAgQIECAwPgCMiRAgAABAgQIECBAgAABAgTGF5AhAQIECBAgQIAAAQIEjhcwAdrxLtYS2E0BZ02AAAECBAgQIECAAAECBAiMLyBDAgQIECBAgAABAgQIECBAYHwBGRIgQIAAAQIECBAgQIAAAQLjC8iQAAECBAgQIECAAAECBAgQGF9AhgQIECBAgAABAgsFTIC2kMdGAgQIENgVAedJgAABAgQIECBAgAABAgQIjC8gQwIECBAgQIAAAQIECBAgQGB8ARkSIECAAAECBAgQIECAAAEC4wvIkAABAgQIECBAgAABAgQIEBhfQIYECBAgQGCOgAnQ5ijpQ4AAAQIECBDYXgFnRoAAAQIECBAgQIAAAQIECIwvIEMCBAgQIECAAAECBAgQIEBgfAEZEiBAgAABAgQIECBAgAABAuMLyJAAAQIECBAgQIAAAQIECBAYX0CGBAgsIWACtCWwdCVAgAABAgQIECBAYJsEnAsBAgQIECBAgAABAgQIECAwvoAMCRAgQIAAAQIECBAgQIAAgfEFZEiAAAECBAgQIECAAAECBAiMLyBDAgQIECBAgAABAgQIECBAYHyB5TM0AdryZvYgQIAAAQIECBAgQIAAAQLnK+DoBAgQIECAAAECBAgQIECAwPgCMiRAgAABAgQIECBAgAABAgTGF5AhAQIECBAgQIAAAQIECBAgML6ADAkQIECAAAECBAgQIEDgRAEToJ1IY8OuCThfAgQIECBAgAABAgQIECBAYHwBGRIgQIAAAQIECBAgQIAAAQLjC8iQAAECBAgQIECAAAECBAgQGF9AhgQIECBAgAABAgQIECBAgMD4AjIkQIAAAQIECBAgMCVgArQpIdsJECCw/QLOkAABAgQIECBAgAABAgQIEBhfQIYECBAgQIAAAQIECBAgQIDA+AIyJECAAAECBAgQIECAAAECBMYXkCEBAgQIECBAgAABAgQIECAwvoAMCRAgQIAAgZkCJkCbCaUbAQIECBAgsI0CzokAgQEE/j05aAcHDBj0Gsjb4ZLoOs214RpwDbgGXAOuAdeAa+DAz8v5KfG46yCrL4nj+li3+mfIJbieECBAgAABAgQIECBAgMCmBYxPgAABAgQIENhaAf+vffX/185uPLujb1Sv8XivsdfUa7rha8D3//kgZex95hpwDbgGXAMnXQP5a+KSOKmf9dtxDV3yYnlCgAABAgQIHBbwmAABAssJmABtOS+9CRAgQIAAAQIECGyHgLMgQIAAAQIECBAgQIAAAQIExheQIQECBAgQIECAAAECBAgQIDC+gAwJECBAgAABAgQIECBAgACB8QVkSIAAAQIECBAgQIAAAQIECIwvIMOVBEyAthKbnQgQIECAAAECBAgQIEDgvAQclwABAgQIECBAgAABAgQIEBhfQIYECBAgQIAAAQIECBAgQIDA+AIyJECAAAECBAgQIECAAAECBMYXkCEBAgQIECBAgAABAgQIEFgkYAK0RTq7s82ZEiBAgAABAgQIECBAgAABAuMLyJAAAQIECBAgQIAAAQIECBAYX0CGBAgQIECAAAECBAgQIECAwPgCMiRAgAABAgQIECBAgAABAgTGF5AhAQIECBAgQIAAAQIzBEyANgNJFwIEtlnAuREgQIAAAQI7LvA2OX/t4IABg14DB0f+6zrtwPvj4GxeaXEAABAASURBVIDBwQGDg4N9N5D/wQGDgwMGBwcMDg4YHBxcZnBw5D8/Ox5cZrMOiwP/ESBAgAABAgQInLWA4xEgQIAAAQIECBAgQGArBdbx/5yNcbDW/4fP8/w8D478t8Jr4VqIIbcD18HBAYODAwYHBwwODhgcHDA4OGBwcMDg4IDBweX/83PjwVZfFwf+I0BgkYBtBAgQIECAAIH5AiZAm2+lJwECBAgQ2C4BZ0OAAAECBAgQIECAAAECBAiMLyBDAgQIECBAgAABAgQIECBAYHwBGRIgQIAAAQIECBAgQIAAAQLjC8iQAAECBAgQIECAAAECBAgQGF9AhgQIECCwtIAJ0JYmswMBAgQIECBAgMB5Czg+AQIECBAgQIAAAQIECBAgML6ADAkQIECAAAECBAgQIECAAIHxBWRIgAABAgQIECBAgAABAgQIjC8gQwIECBAgQIAAAQIECBAgQGB8ARkSWFXABGirytmPAAECBAgQIECAAAECZy/giAQIECBAgAABAgQIECBAgMD4AjIkQIAAAQIECBAgQIAAAQIExheQIQECBAgQIECAAAECBAgQIDC+gAwJECBAgAABAgQIECBAgACBCYEBJkCbyNBmAgQIECBAgAABAgQIECBAYAABKRAgQIAAAQIECBAgQIAAAQLjC8iQAAECBAgQIECAAAECBAgQGF9AhgQIECBAgAABAgQIECBAgMD4AjIkQIAAAQIECBAgQIDAPAEToM1z0ovAdgo4KwIECBAgQIAAAQIECBAgQGB8ARkSIECAAAECBAgQIECAAAEC4wvIkAABAgQIECBAgAABAgQIEBhfQIYECBAgQIAAAQIECBAgQIDA+AIyJECAAAECBAgQWErABGhLcelMgAABAtsi4DwIECBAgAABAgQIECBAgACB8QVkSIAAAQIECBAgQIAAAQIECIwvIEMCBAgQIECAAAECBAgQIEBgfAEZEiBAgAABAgQIECBAgAABAuMLyJAAAQIECKwiYAK0VdTsQ4AAAQIECBA4PwFHJkCAAAECBAgQIECAAAECBMYXkCEBAgQIECBAgAABAgQIECAwvoAMCRAgQIAAAQIECBAgQIAAgfEFZEiAAAECBAgQIECAAAECBAiMLyBDAgROIWACtFPg2ZUAAQIECBAgQIAAgbMUcCwCBAgQIECAAAECBAgQIEBgfAEZEiBAgAABAgQIECBAgAABAuMLyJAAAQIECBAgQIAAAQIECBAYX0CGBAgQIECAAAECBAgQIECAwPgCp8/QBGinNzQCAQIECBAgQIAAAQIECBDYrIDRCRAgQIAAAQIECBAgQIAAgfEFZEiAAAECBAgQIECAAAECBAiMLyBDAgQIECBAgAABAgQIECBAYHwBGRIgQIAAAQIECBAgQIDAbAEToM2m0nHbBJwPAQIECBAgQIAAAQIECBAgML6ADAkQIECAAAECBAgQIECAAIHxBWRIgAABAgQIECBAgAABAgQIjC8gQwIECBAgQIAAAQIECBAgQGB8ARkSIECAAAECBAgQWFbABGjLiulPgACB8xdwBgQIECBAgAABAgQIECBAgMD4AjIkQIAAAQIECBAgQIAAAQIExheQIQECBAgQIECAAAECBAgQIDC+gAwJECBAgAABAgQIECBAgACB8QVkSIAAAQIECKwoYAK0FeHsRoAAAQIECJyHgGMSIECAAAECBAgQIECAAAEC4wvIkAABAgQIECBAgAABAgQIEBhfQIYECBAgQIAAAQIECBAgQIDA+AIyJECAAAECBAgQIECAAAECBMYXkCEBAgROJ2ACtNP52ZsAAQIECBAgQIDA2Qg4CgECBAgQIECAAAECBAgQIDC+gAwJECBAgAABAgQIECBAgACB8QVkSIAAAQIECBAgQIAAAQIECIwvIEMCBAgQIECAAAECBAgQIEBgfAEZrkXABGhrYTQIAQIECBAgQIAAAQIECGxKwLgECBAgQIAAAQIECBAgQIDA+AIyJECAAAECBAgQIECAAAECBMYXkCEBAgQIECBAgAABAgQIECAwvoAMCRAgQIAAAQIECBAgQIDAMgImQFtGa3v6OhMCBAgQIECAAAECBAgQIEBgfAEZEiBAgAABAgQIECBAgAABAuMLyJAAAQIECBAgQIAAAQIECBAYX0CGBAgQIECAAAECBAgQIECAwPgCMiRAgAABAgQIECBAYAUBE6CtgGYXAgTOU8CxCRAgQIAAAQIECBAgQIAAgfEFZEiAAAECBAgQIECAAAECBAiMLyBDAgQIECBAgAABAgQIECBAYHwBGRIgQIAAAQIECBAgQIAAAQLjC8iQAAECBAgQILC6gAnQVrezJwECBAgQOFsBRyNAgAABAgQIECBAgAABAgTGF5AhAQIECBAgQIAAAQIECBAgML6ADAkQIECAAAECBAgQIECAAIHxBWRIgAABAgQIECBAgAABAgQIjC8gQwIECBA4tYAJ0E5NaAACBAgQIECAAIFNCxifAAECBAgQIECAAAECBAgQGF9AhgQIECBAgAABAgQIECBAgMD4AjIkQIAAAQIECBAgQIAAAQIExheQIQECBAgQIECAAAECBAgQIDC+gAwJrEvABGjrkjQOAQIECBAgQIAAAQIE1i9gRAIECBAgQIAAAQIECBAgQGB8ARkSIECAAAECBAgQIECAAAEC4wvIkAABAgQIECBAgAABAgQIEBhfQIYECBAgQIAAAQIECBAgQIDAkgI7OAHakhnqToAAAQIECBAgQIAAAQIECOyggFMmQIAAAQIECBAgQIAAAQIExheQIQECBAgQIECAAAECBAgQIDC+gAwJECBAgAABAgQIECBAgACB8QVkSIAAAQIECBAgQIAAgdUETIC2mpu9CJyPgKMSIECAAAECBAgQIECAAAEC4wvIkAABAgQIECBAgAABAgQIEBhfQIYECBAgQIAAAQIECBAgQIDA+AIyJECAAAECBAgQIECAAAECBMYXkCEBAgQIECBAgMCpBEyAdio+OxMgQIDAWQk4DgECBAgQIECAAAECBAgQIDC+gAwJECBAgAABAgQIECBAgACB8QVkSIAAAQIECBAgQIAAAQIECIwvIEMCBAgQIECAAAECBAgQIEBgfAEZEiBAgACBdQiYAG0disYgQIAAAQIECGxOwMgECBAgQIAAAQIECBAgQIDA+AIyJECAAAECBAgQIECAAAECBMYXkCEBAgQIECBAgAABAgQIECAwvoAMCRAgQIAAAQIECBAgQIAAgfEFZEiAwBoFTIC2RkxDESBAgAABAgQIECCwTgFjESBAgAABAgQIECBAgAABAuMLyJAAAQIECBAgQIAAAQIECBAYX0CGBAgQIECAAAECBAgQIECAwPgCMiRAgAABAgQIECBAgAABAgTGF1h/hiZAW7+pEQkQIECAAAECBAgQIECAwOkE7E2AAAECBAgQIECAAAECBAiMLyBDAgQIECBAgAABAgQIECBAYHwBGRIgQIAAAQIECBAgQIAAAQLjC8iQAAECBAgQIECAAAECBFYWMAHaynR2PGsBxyNAgAABAgQIECBAgAABAgTGF5AhAQIECBAgQIAAAQIECBAgML6ADAkQIECAAAECBAgQIECAAIHxBWRIgAABAgQIECBAgAABAgQIjC8gQwIECBAgQIAAAQKnFTAB2mkF7U+AAIHNCzgCAQIECBAgQIAAAQIECBAgML6ADAkQIECAAAECBAgQIECAAIHxBWRIgAABAgQIECBAgAABAgQIjC8gQwIECBAgQIAAAQIECBAgQGB8ARkSIECAAAECaxIwAdqaIA1DgAABAgQIbELAmAQIECBAgAABAgQIECBAgMD4AjIkQIAAAQIECBAgQIAAAQIExheQIQECBAgQIECAAAECBAgQIDC+gAwJECBAgAABAgQIECBAgACB8QVkSIAAgfUKmABtvZ5GI0CAAAECBAgQILAeAaMQIECAAAECBAgQIECAAAEC4wvIkAABAgQIECBAgAABAgQIEBhfQIYECBAgQIAAAQIECBAgQIDA+AIyJECAAAECBAgQIECAAAECBMYXkOFGBEyAthFWgxIgQIAAAQIECBAgQIDAqgL2I0CAAAECBAgQIECAAAECBMYXkCEBAgQIECBAgAABAgQIECAwvoAMCRAgQIAAAQIECBAgQIAAgfEFZEiAAAECBAgQIECAAAECBE4jYAK00+id3b6ORIAAAQIECBAgQIAAAQIECIwvIEMCBAgQIECAAAECBAgQIEBgfAEZEiBAgAABAgQIECBAgAABAuMLyJAAAQIECBAgQIAAAQIECBAYX0CGBAgQIECAAAECBAisQcAEaGtANAQBApsUMDYBAgQIECBAgAABAgQIECAwvoAMCRAgQIAAAQIECBAgQIAAgfEFZEiAAAECBAgQIECAAAECBAiMLyBDAgQIECBAgAABAgQIECBAYHwBGRIgQIAAAQIE1idgArT1WRqJAAECBAisV8BoBAgQIECAAAECBAgQIECAwPgCMiRAgAABAgQIECBAgAABAgTGF5AhAQIECBAgQIAAAQIECBAgML6ADAkQIECAAAECBAgQIECAAIHxBWRIgAABAmsXMAHa2kkNSIAAAQIECBAgcFoB+xMgQIAAAQIECBAgQIAAAQLjC8iQAAECBAgQIECAAAECBAgQGF9AhgQIECBAgAABAgQIECBAgMD4AjIkQIAAAQIECBAgQIAAAQIExheQIYFNCZgAbVOyxiVAgAABAgQIECBAgMDyAvYgQIAAAQIECBAgQIAAAQIExheQIQECBAgQIECAAAECBAgQIDC+gAwJECBAgAABAgQIECBAgACB8QVkSIAAAQIECBAgQIAAAQIECJxSYAcmQDtlhnYnQIAAAQIECBAgQIAAAQIEdkDAKRIgQIAAAQIECBAgQIAAAQLjC8iQAAECBAgQIECAAAECBAgQGF9AhgQIECBAgAABAgQIECBAgMD4AjIkQIAAAQIECBAgQIDAegRMgLYeR6MQ2IyAUQkQIECAAAECBAgQIECAAIHxBWRIgAABAgQIECBAgAABAgQIjC8gQwIECBAgQIAAAQIECBAgQGB8ARkSIECAAAECBAgQIECAAAEC4wvIkAABAgQIECBAYK0CJkBbK6fBCBAgQGBdAsYhQIAAAQIECBAgQIAAAQIExheQIQECBAgQIECAAAECBAgQIDC+gAwJECBAgAABAgQIECBAgACB8QVkSIAAAQIECBAgQIAAAQIECIwvIEMCBAgQILAJAROgbULVmAQIECBAgACB1QXsSYAAAQIECBAgQIAAAQIECIwvIEMCBAgQIECAAAECBAgQIEBgfAEZEiBAgAABAgQIECBAgAABAuMLyJAAAQIECBAgQIAAAQIECBAYX0CGBAhsUMAEaBvENTQBAgQIECBAgAABAssI6EuAAAECBAgQIECAAAECBAiMLyBDAgQIECBAgAABAgQIECBAYHwBGRLxfDYuAAAQAElEQVQgQIAAAQIECBAgQIAAAQLjC8iQAAECBAgQIECAAAECBAgQGF9g8xmaAG3zxo5AgAABAgQIECBAgAABAgQWC9hKgAABAgQIECBAgAABAgQIjC8gQwIECBAgQIAAAQIECBAgQGB8ARkSIECAAAECBAgQIECAAAEC4wvIkAABAgQIECBAgAABAgTWJmACtLVRGmjdAsYjQIAAAQIECBAgQIAAAQIExheQIQECBAgQIECAAAECBAgQIDC+gAwJECBAgAABAgQIECBAgACB8QVkSIAAAQIECBAgQIAAAQIECIwvIEMCBAgQIECAAAEC6xYwAdq6RY1HgACB0wsYgQABAgQIECBAgAABAgQIEBhfQIYECBAgQIAAAQIECBAgQIDA+AIyJECAAAECBAgQIECAAAECBMYXkCEBAgQIECBAgAABAgQIECAwvoAMCRAgQIAAgQ0JmABtQ7CGJUCAAAECBFYRsA8BAgQIECBAgAABAgQIECAwvoAMCRAgQIAAAQIECBAgQIAAgfEFZEiAAAECBAgQIECAAAECBAiMLyBDAgQIECBAgAABAgQIECBAYHwBGRIgQGCzAiZA26yv0QkQIECAAAECBAjME9CLAAECBAgQIECAAAECBAgQGF9AhgQIECBAgAABAgQIECBAgMD4AjIkQIAAAQIECBAgQIAAAQIExheQIQECBAgQIECAAAECBAgQIDC+gAzPRMAEaGfC7CAECBAgQIAAAQIECBAgcJKA9QQIECBAgAABAgQIECBAgMD4AjIkQIAAAQIECBAgQIAAAQIExheQIQECBAgQIECAAAECBAgQIDC+gAwJECBAgAABAgQIECBAgMA6BUyAtk7N9Y1lJAIECBAgQIAAAQIECBAgQGB8ARkSIECAAAECBAgQIECAAAEC4wvIkAABAgQIECBAgAABAgQIEBhfQIYECBAgQIAAAQIECBAgQIDA+AIyJECAAAECBAgQIEBgAwImQNsAqiEJEDiNgH0JECBAgAABAgQIECBAgACB8QVkSIAAAQIECBAgQIAAAQIECIwvIEMCBAgQIECAAAECBAgQIEBgfAEZEiBAgAABAgQIECBAgAABAuMLyJAAAQIECBAgsDkBE6BtztbIBAgQIEBgOQG9CRAgQIAAAQIECBAgQIAAgfEFZEiAAAECBAgQIECAAAECBAiMLyBDAgQIECBAgAABAgQIECBAYHwBGRIgQIAAAQIECBAgQIAAAQLjC8iQAAECBDYuYAK0jRM7AAECBAgQIECAwJSA7QQIECBAgAABAgQIECBAgMD4AjIkQIAAAQIECBAgQIAAAQIExheQIQECBAgQIECAAAECBAgQIDC+gAwJECBAgAABAgQIECBAgACB8QVkSOCsBEyAdlbSjkOAAAECBAgQIECAAIHLC1hDgAABAgQIECBAgAABAgQIjC8gQwIECBAgQIAAAQIECBAgQGB8ARkSIECAAAECBAgQIECAAAEC4wvIkAABAgQIECBAgAABAgQIEFizwBZOgLbmDA1HgAABAgQIECBAgAABAgQIbKGAUyJAgAABAgQIECBAgAABAgTGF5AhAQIECBAgQIAAAQIECBAgML6ADAkQIECAAAECBAgQIECAAIHxBWRIgAABAgQIECBAgACBzQiYAG0zrkYlsJqAvQgQIECAAAECBAgQIECAAIHxBWRIgAABAgQIECBAgAABAgQIjC8gQwIECBAgQIAAAQIECBAgQGB8ARkSIECAAAECBAgQIECAAAEC4wvIkAABAgQIECBAYKMCJkDbKK/BCRAgQGCugH4ECBAgQIAAAQIECBAgQIDA+AIyJECAAAECBAgQIECAAAECBMYXkCEBAgQIECBAgAABAgQIECAwvoAMCRAgQIAAAQIECBAgQIAAgfEFZEiAAAECBM5CwARoZ6HsGAQIECBAgACBkwVsIUCAAAECBAgQIECAAAECBMYXkCEBAgQIECBAgAABAgQIECAwvoAMCRAgQIAAAQIECBAgQIAAgfEFZEiAAAECBAgQIECAAAECBAiMLyBDAgTOUMAEaGeI7VAECBAgQIAAAQIECBwW8JgAAQIECBAgQIAAAQIECBAYX0CGBAgQIECAAAECBAgQIECAwPgCMiRAgAABAgQIECBAgAABAgTGF5AhAQIECBAgQIAAAQIECBAgML7A2WdoArSzN3dEAgQIECBAgAABAgQIENh3AfkTIECAAAECBAgQIECAAAEC4wvIkAABAgQIECBAgAABAgQIEBhfQIYECBAgQIAAAQIECBAgQIDA+AIyJECAAAECBAgQIECAAIGNCZgAbWO0Bl5WQH8CBAgQIECAAAECBAgQIEBgfAEZEiBAgAABAgQIECBAgAABAuMLyJAAAQIECBAgQIAAAQIECBAYX0CGBAgQIECAAAECBAgQIECAwPgCMiRAgAABAgQIECCwaQEToG1a2PgECBCYFtCDAAECBAgQIECAAAECBAgQGF9AhgQIECBAgAABAgQIECBAgMD4AjIkQIAAAQIECBAgQIAAAQIExheQIQECBAgQIECAAAECBAgQIDC+gAwJECBAgACBMxIwAdoZQTsMAQIECBAgcJyAdQQIECBAgAABAgQIECBAgMD4AjIkQIAAAQIECBAgQIAAAQIExheQIQECBAgQIECAAAECBAgQIDC+gAwJECBAgAABAgQIECBAgACB8QVkSIAAgbMVMAHa2Xo7GgECBAgQIECAAIG3CPiTAAECBAgQIECAAAECBAgQGF9AhgQIECBAgAABAgQIECBAgMD4AjIkQIAAAQIECBAgQIAAAQIExheQIQECBAgQIECAAAECBAgQIDC+gAzPRcAEaOfC7qAECBAgQIAAAQIECBDYXwGZEyBAgAABAgQIECBAgAABAuMLyJAAAQIECBAgQIAAAQIECBAYX0CGBAgQIECAAAECBAgQIECAwPgCMiRAgAABAgQIECBAgAABApsUMAHaJnXnj60nAQIECBAgQIAAAQIECBAgML6ADAkQIECAAAECBAgQIECAAIHxBWRIgAABAgQIECBAgAABAgQIjC8gQwIECBAgQIAAAQIECBAgQGB8ARkSIECAAAECBAgQIHAGAiZAOwNkhyBAYJGAbQQIECBAgAABAgQIECBAgMD4AjIkQIAAAQIECBAgQIAAAQIExheQIQECBAgQIECAAAECBAgQIDC+gAwJECBAgAABAgQIECBAgACB8QVkSIAAAQIECBA4OwEToJ2dtSMRIECAAIFLBTwjQIAAAQIECBAgQIAAAQIExheQIQECBAgQIECAAAECBAgQIDC+gAwJECBAgAABAgQIECBAgACB8QVkSIAAAQIECBAgQIAAAQIECIwvIEMCBAgQOHMBE6CdObkDEiBAgAABAgQIECBAgAABAgQIECBAgAABAgTGF5AhAQIECBAgQIAAAQIECBAgML6ADAkQIECAAAECBAgQIECAAIHxBWRIgAABAgQIECBAgAABAgQIjC8gQwLnJWACtPOSd1wCBAgQIECAAAECBPZRQM4ECBAgQIAAAQIECBAgQIDA+AIyJECAAAECBAgQIECAAAECBMYXkCEBAgQIECBAgAABAgQIECAwvoAMCRAgQIAAAQIECBAgQIAAgQ0LbMEEaBvO0PAECBAgQIAAAQIECBAgQIDAFgg4BQIECBAgQIAAAQIECBAgQGB8ARkSIECAAAECBAgQIECAAAEC4wvIkAABAgQIECBAgAABAgQIEBhfQIYECBAgQIAAAQIECBA4GwEToJ2Ns6MQOF7AWgIECBAgQIAAAQIECBAgQGB8ARkSIECAAAECBAgQIECAAAEC4wvIkAABAgQIECBAgAABAgQIEBhfQIYECBAgQIAAAQIECBAgQIDA+AIyJECAAAECBAgQOFMBE6CdKbeDESBAgMBFAUsCBAgQIECAAAECBAgQIEBgfAEZEiBAgAABAgQIECBAgAABAuMLyJAAAQIECBAgQIAAAQIECBAYX0CGBAgQIECAAAECBAgQIECAwPgCMiRAgAABAuchYAK081B3TAIECBAgQGCfBeROgAABAgQIECBAgAABAgQIjC8gQwIECBAgQIAAAQIECBAgQGB8ARkSIECAAAECBAgQIECAAAEC4wvIkAABAgQIECBAgAABAgQIEBhfQIYECJyjgAnQzhHfoQkQIECAAAECBAjsl4BsCey0wBVz9rdOe2DaH6S9KO1f0/79SHtJnnf7g7O8Xdo7pgkCBAgQIECAAAECBAjskYBUCRAgQIAAAQIECBAgQIAAgfEFZEiAAAECBAhsoYD6pi18UZwSAQIECBDYbQFnT4AAAQIECBAgQIAAAQIECIwvcP4ZmgDt/F8DZ0CAAAECBAgQIECAwHICnVDqSdnl6MRTxz3/jfR7h7RNxadl4OOOe3TdS9Pv/dKWjbfJDj+QdnS8454/Kv3eLm2T8YAMftyx17muE4j9bY7z+LSHpNX4Olm+bdpZR6+du+Wgv5/2z2lPTPvGtFukXSPtuH9Tv3fWd/tXZvnbaa9Le9rBwcGds3z7NEGAAAECxwvcJKvfkDb1d0o/T9NNECBAgAABAgQIENhCAadEgAABAgQIECBAgAABAgQIjC8gQwLzBNQ3HRwc992v+qZ5188yvUapb5pTl/bCwLQ2Kwux4wJ9Hft6Hvc5cXhdr4sdT9XpEyBAgAABAjsr4MQJECBAgAABAgQIECBA4MwEjvtl7TM7uAPtt4DsCRAgQIAAAQIECKwo8Prs9+i0OXGrdLpR2iaik5PdfubAnbCtk3rN7H5Zt2vn0V3S5sSt0+maabseLW563yRx27QvSmvh4/Oy7ARkP5Hl9dM2HS0M7ARmr8qBfj7tw9NOEzfLzr+S9sq0T08zEVoQxP4IyJQAAQIECBAgQIAAAQIECBAYX0CGBAgQIECAAAECBAgQIECAwCUCQ9Y3XZLhW5+obzo4UN/01uvBIwIECBAgQIAAAQIECBDYcQGnT4AAAQIECBAgQOCsBUyAdtbijkeAAIGDAwYECBAgQIDA6QU6odg/zBjmSulzu7RNxNUz6G3S5sQvp9Ob05aNj8sO10ibE1dLpzuljRqdNOzeSe65aQ9Ju3LauqOT2n10Bv2ztAendSK0LNYW75yRHpn2f9KulyYIECBAYGwB2REgQIAAAQIECBAgQIAAAQLjC8iQAAECBAgQIECAAAECJwmob7q8jPqmy5ssu0Z907Ji6+lvFAIECBAgQIAAAQIECBAgQGB8ARkSIECAAAEC5yRgArRzgndYAgQIECCwnwKyJkCAwNoEnpeRnpI2J+6YTu+Ytu64SQa8VtpUvDAdnpy2bPSc77bkTvdM/6ukjR5flARbJPo+Wa4rOsHa12WwJ6RdJ22TcbMM/udpn5zWosQsBAECBAgQIEBgJAG5ECBAgAABAgQIECBAgAABAuMLyJAAAQIECBAgQGBCQH3T8UDqm453mbNW/Wa3AwAAEABJREFUfdMcJX0IEFizgOEIECBAgAABAgQIECBAgACB8QVkSIAAgfMVMAHa+fo7OgECBAgQIECAwL4IyHPdAm/MgD+dNic62dT153Rcok8nrbrrzP6PS7+XpC0bH5gdbpm2TNw8nZfdJ7vsZNw0Z/3wtHVM+NYxej19a8Y7q2hB4s/kYF+Q1uspC0GAAAECBAgQIECAwM4LSIAAAQIECBAgQIAAAQIECBAYX0CGBAgQIEBgnoD6puOd1Dcd7zK1Vn3TlJDtBAgQIEBg3QLGI0CAAAECBAgQIECAAAECBMYXkOFWCJgAbSteBidBgAABAgQIECBAgMAKAk/JPi9Om4orpcPt0tYZV89gt0mbin9Ph06A1mUezo5OiPXp6X2FtGWi+90rO7xd2tbEBk/kthn7u9I6mVgWK0WLAzsR2d1W2vt0O/Xf5N+XIT4pTRAgQIAAAQIECBAgQIAAgZ0WcPIECBAgQIAAAQIECBAgQIDA+AIyJEBgaQH1TZcnU990eZOpNeqbpoRsJ0CAAAECBAgQWKuAwQgQIECAAAECBAgQIECAwFkK9Jetz/J4jvUWAX8SIECAAAECBAgQIHB6gb/LEE9OmxN3TacWgmWxlrhJRrlW2lQ8Jx3+MG3ZuHZ2uEvaKnGH7HSDtH2J+yTRW6etEp04rROo1WyV/dexT/9d/mMZ6EPTxHgCMiJAgAABAgQIECBAgAABAgTGF5AhAQIECBAgQIAAAQIECBAgML7AqhmqbzperrU66puOtzm6Vn3TURHPCRAgQIAAAQIECBAgsDkBIxMgQIAAAQIECBAgcA4C/UXrczisQxIgsL8CMidAgAABAgQIrE3gzRnpUWlzopNL3WhOxxl9ehfSTqg2o+vBYw4ODl6ZtmzcIjtcI22VeJfstOqEYNl156L/rv3ynPU7pC0TfR2/NDt8dtoy8fx0fkDa9dJ6zI7T1sdd9wVZ3z5ZzI6+Zt8yu7eOBAgQ2AkBJ0mAAAECBAgQIECAAAECBAiMLyBDAgQIECBAgAABAgQIEJgQUN90PFBrZdQ3HW9zeG1rkragvunCKfU1U990gcIfBAgQIECAAAECBAgQIEBgRAE5ESBAgAABAgTOT6C/KH5+R3dkAgQIECCwTwJyJUCAAIFNCDw1gz43bSqukA63T1tHXD2D3CZtKt6UDo9LWzY6kda9l93pSP975vlV0s4rPiEHbgHeMq3/Pn2P7PeBad+f9i9pc+O26XiTtGXiZun8NWlzo5Oa9TjXzQ4PTvurtDemXYw+7rofyor2ad/uk6ez4uNn9dKJAAECBAgQ2H4BZ0iAAAECBAgQIECAAAECBAiMLyBDAgQIECBAgAABAvMF1Dcdb6W+6XiXw2vVNx3W8JjAeQg4JgECBAgQIECAAAECBAgQIDC+gAwJECBA4NwF+gvm534SToAAAQIECBAgQGBsAdkR2KDAKzL2E9LmxB3SaR2TgnWirWtlrKn443R4dtqy8SHZYc4Ea+l2Ytw8W26Ztkvx7znZV6X9edoXp71f2pPT5sTbpdMd0+ZGJ5n7hnTunUmzmIxHpscHp/3vtJ5nFgujfdq3r8MvLuxpIwECBAgQIECAAIGBBKRCgAABAgQIECBAgAABAgQIjC8gQwIECBAgQGBpAfVNx5O1rkZ90/E2Xau+qQoaAQIECJybgAMTIECAAAECBAgQIECAAAEC4wvIkMC2CJgAbVteCedBgAABAgQIECBAgMAqAp1o6jHZscssFsaHZuuN0k4Tb5Od75o2J37j4ODgH+d0PNLn4/P8CmmniZ7nvTJAJwbLYifjRTnrz0z767Q5cYt0unLanOhkaR83p2P6/GjaZ6W9IW3ZeHV26L5zJ+lLd0GAAAECBAgQIECAAAECOyjglAkQIECAAAECBAgQIECAAIHxBWRIgACBVQVa16S+6fJ66psub3J4jfqmwxoeEyBAgAABAgTOTsCRCBAgQIAAAQIECBAgQIAAgTMWOIcJ0M44Q4cjQIAAAQIECBAgQGB0gWckwbYsFkYnFevkYgs7TWy8erbfJm0q/ikdHpu2bFw1O3xS2jriDhnkBmm7HC/IyX9v2py4bjq9c9pU9O6on5NOLaLMYmF04rKvTI9/SVs1Ogne/bLzS9P2LKRLgAABAgQIECBAgAABAgQIjC8gQwIECBAgQIAAAQIECBAgQGB8ARmuQaC1TW1TQ6lvmhLavu3qm7bvNXFGBAgQIECAAAECBAisJGAnAgQIECBAgAABAgQInI+ACdDOx91R91VA3gQIECBAgAABApsQeE0G/a20OfGx6fSuaavGTbLjtdKm4snp8Oy0ZaOTq01NWvbmDPpjaVPxLulwt7Rdj1q+bkYS75E+naAui4XxIdla5ywWRiexe0B6dAKzLE4Vz8ve35e2i3HlnPQnp/1G2qvTelfii+2Fef7wtL6v3j7LTUUnq7t2Bv/ctJ9Ne37a69Munsfh5Suyvtvbr/27X/fP6rXG22a066T1GL1L89/m8XHn9K9Z/6K0x6c9MO3WaVdM21Rs63ltKt9tGrfvgZvmhPo6/8HBwUGvxcPXZh+/JNt7LXxVljdM6+uVxblE3xcflCP/TNrha/fFed739Udkucr5vXv2u09a8zxq0M+Qfpb0M6WfLekmCBAgQIAAAQIECBAgQIDADgs4dQIECBAgQIAAAQIECBAgMF9AfdPxVttf33T8eR9dq77pqMjZPn/fHO7L0/4g7XANRGs1zqq+KYe+JK6aZ/dM+6m01jK9Kcuez8XW83xu1v1I2p3TrpJ21rFrtS5n7TPS8Q7X87R+5+J12GXre1rn03qf9ttU3r3Ge63/YA7wzLQet8c/2vreaC1ez6l1WK3H6rWaXc48Wt/UOqfWOx3n9uicUbe3Xx7OihrXuvktGrNeswZcoVM9Pzz7/c+0vhY1P/w69Ly6vtvbr/3TVRAgQIAAAQIEBheQHgECBAgQIECAwLkKmADtXPkdnAABAvsjIFMCBAgQILBhgcdl/BYJZbEwOvnVjRf2OHljJ4u568mbL9nS8/nnS9ZMP+mkSJ8x3e2gd4P93vRrcVYWC+MO2brJQogMv/FooUuLQNd1oLtnoN4tN4uF8RPZ+kdp64qfz0AvSzsa/5IVT037lrRNRQuHDheoHPe4fQ4f/53z5CFpr037ubTbpx2dPPCaWXevtN9M60RxX5nlO6StK1oYdP8M9vK0v0n74bRPSXu/tG7L4nLxnv8/e3cCr19bz4t/n5fhZJ6FNJBQGZIGIUohQ2WIcFDnJPrLPGV2/JFT8XcIh8iR05E5JKKcOlFpQip0hNIkIkPRkeH/+TzPs3/P/u3ffa+17r3vvfe9r/3udV2/a91rXWut6/u+h4fn932+K3t6vPM6v+f1/C/M/m2srS4tXvWKXK+F7XqPu2e7iZSr1tR/73K9HL9T+jemPzG9vw2/krHFp/q7ks1jt7Na13/Oyld9ng7uayHBTFvc+v7V9+A1Dm/3e/Ohi6949cQWqzt8ncOvH5up/S3OsLj1vf/OzO534JkZ+z7fNmM/ixkua++cV/0sPChji2S+KuPXp/f9y3Dk1uv2nwmH4zn4+hEHrt7vQtf8nOy7Z/rBz24LSfZ7/ZTsf0H6R6Qv+Zy+a+b1t6IxtUhn4zxs0N+Q/pZ0Xn9b+htz3NhzW40AAQIECBAgQIAAgYsoIGYCBAgQIECAAAECBAgQIEBgfIEBI2w+kfymK99Y+U1XmlzE/KYrFeb3NFfh5zKtxZK+I2PzNQ7mQGTX3uH8puZsnFSuQosENQfrGblx88T+R8bPSG8uTI9l81LrOt8rrz43/RfT/yb9yemNYUmeRqYeue1CrsuRF7/mxNtkf3MMD+bKrNvuAy0/OfPPU3vzLPZJ6eti6v4e77xMu9T6HWmezsF8nubvXJqQjeb3NM+n+T6d1/k9L4eO3frwxeYe9TvRz3g/65+fq75/eu+b4YrW70Y/o11T87Caj/W6zHp4+lHW1e9kfaZ65+Tyl1p/I5rX1PymejTfaZVbP0c93s9ecwqbk3XpIoc2uvbmpNa41o1v6potQtY1dC2HLnXkl71Wc9Wa5/a0XOVL0/te1Dybl1rX1f093nmd31yz5qhdmmSDAAECBAhsU8C1CBAgQIAAAQIECBAg0P8QlwIBAmMLiI4AAQIECBAgcBEEWkjmdxYE+oaZ8zHpR2ktCnPHBSc28eDXF8w7POU9suOD0+faozPhD9KbFJlhsjWx53aTMy7WwbdPuE0cyTDZmmzap2826WVy4gYHX565T01/bnoL2H1sxj7p899n7FPyvinjrrQPz0Kel96iYUv/vUGTdx6ccxrfrTMepzWJ7yNzgRel/9f0dclOObSo9fwmAx1nbV1TC0W9JHdsImSvmc0jtybvtvjUT+YKb5t+1HbW6+qTKP95ZvEfluObFBV7n8x/p/Sp1t/yTYpZdn4/U1PX7LEWpmvCXLfnehPCHppJTaL9soz9DmTYqPVJ1t+SM5rYNpcEl2mzbcmEJtR+dyY2QS3DZLtxjs4V5myi4hdl3p+kf0r60tbflv7G/HFOaKJjBo0AAQIECBAgQIAAAQIECBBYIGAKAQIECBAgQIAAAQIECJxfAflNq987+U2XuzS/SX7T5SaHXx3MVfjEwwcnXje3o/kZ285VaP5Ocx+a09cCT0fNnbp91v5b6U9Pv1n6ttt5zXWZc7hhJjwyvXk4GSbbv+bofdJbOC/DsK35QV+Z6DbN58kpe83/6XnNB+p3rfuO0lvw61dzYnNpj/qdyOlXteYZ/adsbWNducza1u/yx+docwSb19T75uVsq3dzClvE8EaHZvean519Xfu9My5tvXfX0DzOWyw9ac28rmE/ruaq9bdwzdSVuzu/+XF9QGc/V4135UQ7CRAgQIAAAQIENhZwAgECBAgQIECAwDUC/Rdi12waCBAgQIDAaALiIUCAAIELJNAnjLUw2JKQPyGTmiiWYaP2vpndJ0JmmGxPzNE/St+03SMnzCXh9Cl4j828Fub6+WvGDGtbExfulaMt/pPhwrf3jsB7ps+138uEP0zfZmtRpT7x7/1y0SaDtNDSX2S772WGnWj9vHxBVvK/0vsUxQwbtxZMekrOaiJUr5fNjVrPuX/OeFz6Ub6nOW1t21/bJ62dsfpAE7m+Ood+Ir2JgBm21urUxKcm4m160V1Y1/Oz6N9Nn2q3zMEWkMywqPVJtksmtqDZ0t+2Fhu81cxF/yHH+8TKDLOtSatNhu33ZXbygglNCmsSXBP+DifBLTh98ZR+v1r47L6Lz9jb6z9b1/1ONbnt+3KtFlRrDNncuPV7/vicVcuuL5sagaMIOIcAAQIECBAgQIAAAQIECBAYX0CEBAgQIECAAAECBM69gPym1W9h/65YftO1NvKbrrVYtbVruQpvlkX+SHpzPpqblM1jtxaLaj7OcQtQHVzIOcp1Objs2e23yoyHp98kfUn7mkx6RFEmSiYAABAASURBVPq6XJgcOvdt/zP54ERy1Hyentd8oC/PNfobnWGj1oJdT80ZS4o5Ztritr+u780Z3c6wtdZcvBb3ekyueNQcwean/VrO388F7Bofktf9zHU7mxu35nE2J7nFQjc+OSf0vl3DceLKZa5qvVY/V82jfNur9viDAAECBAgQIECAAAECRxZwIgECBAgQuFxAAbTLPbwiQIAAAQIECIwhIAoCF1OghcFaIGwu+ptmQhMsMixuTeLoE9A6zp30M5nwz+mbtBbnueeCE5oU8sJr5j0z4zPS59pdMqGJcRnOZeuTAN9hwcpflTkvT59qN8/BJQWTWgTp1Zl70VoLgzVx6bj/rqCJLk1y6fU2New521jDuvt2bU16W5oQ1O98E7keuO6CW9jfz2XX1IS8pZfblXX1e9Lvy9S63ykH3yd9SXvzTPqQ9CWtv+VzRSP3r9O5cwUs+5v6gv0T1ox1b6GuFuxq4a410468+3Y5swXxNv1nVE5b1Pr9+vZFM6+e1Kd2PvvqzSv+7Hep39XPu+LI5jv6m9NrtThkjTe/gjMIECBwkQXEToAAAQIECBAgQIAAAQIECIwvIEICBAgQIEBgJAH5TavfTflN17o0j0R+07UeB7da/Oz7s2NbuQoPzbWOk6vQvLYn5Rr3Tt9228/L6AP1un3U6zcP4zznukzFXZcWdlpaZOs7c7HvSh+5+FlzqX40MX5m+jZa84zuuuGFWvzrp3JOC3dlOJF2v1y1D4Hs5zubx269TnME+3077sVajO+HcpG3S++DJXvdbC5sq6f1fW3Rt15z9YzVe/sd2dYaDt6hOWg/nx3NC8ygESBAgAABAgQIECBAgAABAhsJmEyAwEqB/geGKw/YSYAAAQIECBAgQIAAgXMm8MdZ79PT51qTFe42N+nQ8XfM6yWJMi/LvKenb9o+ICe8V/pc+/FMeF1629/mj0enz7UmP9xjbtIOH/+4rK3Jaxkm2x/l6N+lT7VbTx08cOwo7+GB08/lZotO/XBWvq1/T9Dr9HpLC43l1nvvkT+aWNhzs3lird+JPomwxbbmbvKhmfAt6Sfd+vvShLwmHS251y6t65ez4LnEwDtnzpLWxLf3XTIxc94zfWlxxztmbn/7M6xtv5Ijr0lf13r+/XOwhbpO8jNag+M8tTNLXNnePXu/NX2TtXcdqwpL1qJJhPfN9bbVuq5Pz8WW/N5nmkaAAAECBAgQ2NtjQIAAAQIECBAgQIAAAQIECIwvIEICBAgMKCC/afWb2lwO+U1X28hvutph1Z99iOZHrzpwjH3NIWoxn00v0eJnzd271aYnbji/xZNawGhpTtHByze/4zznuhyM5fB2Y9skd6UFqb4mF3l9+qjtOgmsRd62+VvafJ6vzXWXPtizn9PmwLUIWE470fZNufot07fRvjEX2Ubxs1zmqvaR+fM307eZW9V/NnxOrrm0bfodWXrd/Xm3z8Yj05d+NjJVIzAt4CgBAgQIECBAgAABAgQIECAwvsBUhP2XkVPHHSNAgAABAgQIECBAgMB5EfjHLLRJRRlmW4sNvf3srGsnLC1Q9vic8qL0TVqf2HmvnNCEgwxrW4urPfXQ0aVPhb1nzrtu+nlrLZ71xQsX3aJlr52Y22JXLbA1MeWqQ/+cP1+cfh7bcdb8gJzcZNIMW2u93o/kai0gmGGy9Xvw1Znxzumn0Vrw7RYzN2ohpq/LnDdOP412n9zkDulzbdfW9dws+M/Sp9rtcvBt0ufaTTPhbdOXtH5mbr5gYr/7fb+npv5TDj45faq1iNtJFz/bv3+/O00Qu+H+ji2MLZq3tGDc/u36z9RVxe16rdMoDLi/DiMBAgQIECBAgAABApcLeEWAAAECBAgQIECAAAECBAiMLyDCcQXkN61/b+U37e01x0F+0/rPyEkc6X9T1QfKtaDZ0us3d+e/ZfJJFz/LLa5qLaLUYl9z+YVXTT7wx3nPdTkQyhWbLVr37VfsXb3jcdn9lekjFz9LeHu3zR+fmr7t1ut++MKL3jXztlmALZdb2940R/o5yHDs9oHHvsKVF9g0T+vKK1y5597ZtTQPuDZLvyO57JFa87A/P2du+tuUUzQCBAgQOCBgkwABAgQIECBAgAABAgQi0H9Zn0EjMKqAuAgQIECAAAECBC6YQAuQ/fmCmFtkZ2kCUv9y/uNzzY4Z1rYWifnJHO2YYXFrosNdFsxubIeLq/1hzvv19Ln2XpnQIm4Zzk3rE+t+JqttIaAMk63Fi35pcsbe3pvl+PXT59rfZcJfpWt7e/18fXogWiywn/8WnGqS5Xdl39KEsBao+sLM7/kZ1rb3z5HeK8Nk6/vzBZnR97Lr6XXb3yL73jf9oelL1tZzW2Av09e2Fki749qj1x54UjabPNZEyDfOdtfT3u0WsLpf9s0VCMuUvf47mi/KRpMkM6xtu7aul2elT0yfajfLwXdPn2tLCsAdvEafltn3cm9v7+Duy7b7+9ffk8t2Hnrxe3ndz3uGla3v7ffkSN+jDLPtdzOjn4n9707Pa/LZf8z+P05f0m6SSd+bPvd5yJQTaS0E+ewVV26ydYuf9fO94vAVu/qdbYHF6+VIHfrdqEu/70stcqpGgAABAgQIECBAgAABAgQqoBMgQIAAAQIECBAgQIAAgSEEmgMkv+nKt7J/v/8Be3tXHtjhPc1HkN90tm9Qv08fliU0d6g5Cc1neM+83iS/qfl7X5Fzen6G2daCP80nnJ2YCc1jaj7T+2S7a+s9mgvS/J8fy75/TV/SWsioBc2WzO2ckXNd6vDDCbJ5KBkmW3MrPy0z/jb9Irb9vJ2DuXbN2/mcYPRYhkXtEzOrn90Ma1tzipr7NjevF+j711y/fhc6v73fj01y7XqdFmdrXmi3t9n7ve1vSHMlm5vW9TWPdVO3w2tqTtknZOd+3B0/Oa+X5lD1n5N1yymTrd//FnZc8h1pXmNz2vq5aJyNt3F/f+6w5Pfp6zPvlukaAQIECBAgQOAIAk4hQIAAAQIECBAgcK3Akn+Zde1sWwQIECBwfgSslAABAgQIXEyB/mV8ixHNRd+/qG8SUse5ue+YCX1SWYbJ9oIc/Z30TdvH5YQmR2RY21pUbVVxtX/OGU2iyzDZGue9MqPJCRl2rjX+d86qmuh1n4xNTHtGxibeZJhtv5YZTQ7JsLY10aVP/Vs74ZoDr8n4N+kXvX1DAN4v/SfS9wvC/Uu2m2zzZRmbKPisjEtaE2RuNDOxTxyce39+I9doEs/3ZXxpeteT4arW9+152WoS1YdmXPIetuhapq5t/Y1oYtW6Cf1eNqnpIzLhp9Nflt7kpwxXtW73N+kH86oFwB6Zca71Wp07NW/X1lWHX51acI71vZ0rOvk2mXe79E1ai1n292PqnN6395+a09+QV6+Z0N/Pz8uxJrtmmGx9z/sb1nv2M7H/3anRX+TMH03vZ/hLMi5JEOt73d/uTD/11qKSLW53+Mb9fjVx+PD+Va9/LjvfLf3B6b1WHbK5V5f+tjQh7//tDv2YAk4nQIAAAQIECBAgQIAAAQIExhcQIQECBAgQIECAAAECIwk0l0B+05XvaP9+vn9HLr/pSpvDe5onsyQ35vB5I71ujkY/Lx+doJpTVJNs7nX/H2Wj+U3NDZp6IF6mXWr3yNZcflOm7LUw0Jd3Y0Fv8a0+MLD5TM/P/K4tw97r8sdz0rv+G2e8NgcrL9a0/rdfLcjUXMY1Uy7t7ndp1FyX2yTK5uTM5Qtl2l7Nm8dzUYuftcBe8y+bt3Mw1655Ow8P0Aem97uSYbY1r3POvEX9PmTmSv3d+sjMuW96c/36XcjmVa3fj/7zsbl2zVvs9+eqAxN/9AGTbzlx/CiH+n1sbmR/Q5oruZ+j2M9R3br+xrHJtZsn1nyx5pT9Qk7cj7tj86uan7zkveh3u+9bLrG2dc7S73+tmxPXnLZ+LnrRxtu4758XH5T+kvSp1ry8FpDc1X92T63dMQIECBAgQIAAAQJnJ+DOBAgQIECAwBUC/ZfgV+y0gwABAgQIECBwngWsnQCBCy3QgmBNEFiC0KSBJQlBH5CLtWBNhsnWol2vnJxx5cG3yq4+HS/DZPuDHG1iRYYrWhO4XnzF3it33CW7mqyQ4cTbL+YOLXSztLfwUIvjPDfn9el+fUpjNhe1f8qsJun8Y8ap1uJKS5Jd+hlqwsnUtUY/9oAE+G3pTSrKsLK9KHub+Lck8eZ6mdtCfxlWtr43H7XyyLU7X5XN/yf9z9Pn2jMz4X+mz7Wuq4XxVs1rQs7c9/7ZObEJSP2cZ3OyvTZHvyC939cMa1sTgqY+/7u6rhYsnHtv7paor5O+rr1TDjTpM8Pi1mSzqd+1ejXpbOqCff+eODGhBenuN3F8/1AT2z42L34kvYlgGVa2HvueHPmM9CW/NU2abTJipm+19f1qccImJzbxrU8UbWGz/rOs62oBtNocvGk9m3zb+Qf3r9puEuJ/yoG/Tl/X+rvdAmhfu26C/QQIEJgTcJwAAQIECBAgQIAAAQIECBAYX0CEBAgQIECAAIEBBZqbIr9p9Rsrv2lvT37T6s/Gwb3Na/j07GiBp8O5Ddl9qTXnrp+pbeQ39aLNl2j+Tx/02ddTvQ9KvHsmtPBUhrWtOVgt4jaVu7J/8s2z0VyPDJNt1FyXGybqujbXJZuTre9589WW5FVOXuicHvyhrLsP9vy7jOvaC3OgBeKaf5nNyfauOdocvwxr28fkSHOLMqxtX5MjT0hf2Q7sbLGx78jrqe93Du91TUtygDt3Se/npjmR/V6um780N/Hg+Y27+WLNGzu4f3+7n9MWSpyLt/P7/e64rreQ45LfiX5GvjAXaf5WhpWtsdajeXErJ1yzs7+zUzl810wzECBAgAABAgQIECBAgACBvT0GBAgQWCegANo6GfsJECBAgAABAgQInD8BK75aoAWGmhBw9av1f7a4UYubrZ+xt9ekpY/f27tq3Jv4XxMTf2ri+LpDt8uBPpUww2TrUwtbAGrVpBYOa6GaVccO7mviT5MRDu4bYfsbEsRvpm+r9Yl1LVa1reudt+v0s9anhS5Jpun37LMS4D+kz7XPzIQW/MtwRWsBvA/O3hbAum3GJig+JGO/U3+Sse/HD2T8/fQlrWv/1QUTm3DV7/iqqS3U9farDhxj335iVpPG+jlrgaj/lus12azFwZp81Hu2oF92r2y7uq4+ffMpK1d87c5bZvNd0te1Hn/bdQfX7O972OTONYf3rpsDfXJmhrWtya6/u/bo3t6n5FjflwyTrQlhSxL0epF+Rvv5/vq+mOnvkeNNiM2wtfb0XKn//OvTO/u5zMu9PlG0//xsMcImjHa7+w/2G+TFHdLnWr+3/VzvX3tqfhP7vj8TVt0vuzUCBAgQIEBgjYDdBAgQIECAAAECBAgQIECAwPgCIiRAgACBsQX6d6TNu5iLUn7TnND5OC6/abvv0wNzuT60MMNs6/fs/pnVomkZJltz69439Gi+AAAQAElEQVR8YkZzezpnYspVh1o06Euy1ZynDLOtD5frQ+aabzE3+d6Z0HyYDGvbiLkuzTt7eCK+Sfpca7Gm5qr1vZ+bO+Lx5yeo5iRNPfw0U65qfSjvkuJ7LczYYmNXnbTmj96zOVZ9oGUfCtyHsPZBks/J/L9Mb75ScxOzuaj1vObYTU1+gxxs/liGrbQ+yHHuc9O8r5/P3TpmmG39Pehnd27+83Kl5gJnmGx94OtUzM396oNhpy7yihxsjuKSz0gfjNoCbjllbRs1N3ltwCdwwCUJECBAgAABAgQIECBAgACB8QVEOCOgANoMkMMECBAgQIAAAQIECJw7gSYBLCkI1sJHc8XN+nS4Oy0QeHbmPDd9k9YkhHvlhK4jw9rWYklTxZyaGPETObtF2DJMtnvm6FwCVKacm9an0F1TrOvcrHmXF9rPWj2XJLbsx9HP/qP2X0yM75tjLeSUYWXrPV+ZI02Y6ef5q7Ldz+uNMzaxsImg/azn5aLW34G5wmzvliu9RfpRWwtr3S8nN5Eqw6L2i5n179NbSOrOGT8/vQlOj8nY5Km/yrhJnJl+RTuLdfX35/FXrOTyHS1w9z6X77r0qr+D9bi0Y4OND8vcnp/hinbT7Kl1hrWtSXx1XzWhv5f9HK46dnBf/5nzswd3LNju+/ywzGuSW4bJ1qTMJnJOTlp4sN/zr8zcP09f116aA6uScPv+9X3M4cnW35GpJ6EePrmF0pqcXJPDx7wmQIAAAQIECBAgcEjASwIECBAgQIAAAQIECBAgQGB8ARESuBACzWvo3zXPBdu/D5ffNKe028flN233/XlZLteiSpvkGPThmnN5LbnsXvObrt+NNf3jsn+usFALrX1d5q3LRcmhla15Ft+08sjlO987L++Yvq6NmOvyRgm2D9NcksfZ4mcfnfnNQctwIVsfNPoXCyP/x8xr7lSGyfYmOTpXAK3fyX7u/yhzWyCsBbbuk+1bpDcP94My9niGRe3vM+tP06fam+bg1AM5c3hx+8PMXPI7kWl7/R3qQ1+7Pdd/LBOWxN3P7gszd661yFwforpqXvf3Qayrjh3c15y1JffaP+fR2ahPhrXtLjmyrfy2XEojQODiCIiUAAECBAgQIECAAAECBAhcLaAA2tUOY/4pKgIECBAgQIAAAQIXU6CJFE0Q7Dgn0ATBqQSID8gF+iTVDJPtcTnaAi4ZFrcmS91+wewmmPzuzLwWX2shqplpe3MJUHPn79LxFtj54iyohbMyaFsQWPJZO3ybFr5qwbK571uTjfr5O3z+rr5uPI1tbn0t2vSCTPq89CYQZjjRtnpdV97ytNfVFTwlfzQRK8Patq7I2VvnjBbXyrBxa5Lc2605qwmfTQZfc/iq3b+WP+ua4Yp22+yZ+9z23O/LvCYEZtioNbnt+xec8YGZ0yTbDMduP5crPC39KK0ec+e1sNovz01acfxZ2fcH6RoBAgQIECBAgAABAgQIrBOwnwABAgQIECBAgAABAgQIEBhJoH/XfGV+0+oI5TetdjkPe+U3bf9damGlFgvb5MrN6fjRBSe8beb0YXsZrmh9gOM9rth75Y4WUGrBtSuPzO/5lUz5nfS51nW84ZpJze0YKdeleT9fmljvmz7XWnzuczLpIhc/6wNDN80L+v2YzbW+Dy2CNjfvPB9v7lsf4LokhubIvWbBxE3ej16vD1BdcNm1U5oLfcu1R68+0JzIJ1y9ufjPFtT7rZnZN8nx3j+DRoAAAQIECCwSMIkAAQIECBAgQIAAgcsEFEC7jMMLAgRGERAHAQIECBAgcOEFmgjUokRzEDfMhBaWyXBFa9JGEwg7XnHwwI4mKTzmwOulm0ueCNlrNdmxSVjdXtdbfO2R6w4e2n/3vF6XAJVDO9/+OCvs0xy/POOcS6Zs3N4gZ8y955kyZGsBtKOYtkDfksJFTbA7Sbi+bzfKDb42vQmBLbqWzSO11+asJcldmbZ34/zRJ2e28FOf7vigvL5Nep+omGGrbVfX1SCbXPqcbkz02+XYqqeBvnv23yz9KO3dclJ7hstaE08/5LI9V75o0thU8ch1BdsOXqmf/RbvOrhvk+0nZ3I/OxnWtv5mz8Wy9uRDB/rPlCayHdo9+7Kf5xabm5v425nQJ5Vn2Ki1GNyRElA3uovJBAgQIECAAAECBAgQIECAwLkUsGgCBAgQIECAAAECBAgMKiC/af0bK79pvU2PDJnf1MAW9KkH3U2d3pyWv56acM2xdcXDrp/jSx5e9+jMO0r+VU7ba+5Ec566PdVvlYPXTV/VRst1+YwE+e3pc63Fzzq3Dwacmzvy8eYgvXTDAF+d+UfJJcppJ9LeKlf9lPT/lf7h6afVluYKbrKe5tM1P22Tc44ztzl4634b9q/bvK7m4O6/XjK2aOtcAbSpApJL7mEOAQIECBAgQIDABRIQKgECBAgQIEBglYACaKtU7CNAgAABAudXwMoJECBA4GqBPomtT1O8+tX0n5+Ywy2clOGy9o551UJbGSbbb+TopskPTdL4zJw315qQ8stzk645/qSMfbJchsl2lxxdl6iVQzvbnpmV3S29T9lsckuTKvJy6+0GuWILJ2W4UK2eU4WgpjD6uWsRqKk5PdYCV2/WjS31fm/7Pb1rrtentDZJ8U+z/W3p75B+3PbUI1ygTzH8qpz39PQmMzaJ6buz3eTCFpDK5rHbrq6rT6GcS8LsZ6CJVocRmpg5VbDuh3NCP6MZrmh9uuiqJ1e+V2beOn2qtehfk7pWzXmL7PyA9LnWol1NQJ2bt+5479+iYeuO7+9vLC2Etv/6KGO/I0vutera/V1sgcFVxw7ua0HE1x3csXC77+9cotzCS5lG4MIICJQAAQIECBAgQIAAAQIECBAYX0CEBAgQIECAAAECYwvIb1r//spvWm/TIxc1v6l5D39UgCP0FoVakuPXfJNVl2/OWgv8rDq2v68PUj3OQ/R6neayNIei2+v69XJg1cMCR8x1adG5Jf/d2/+JSfMn5+wybSfbthb1klzotembtOa4/dMmJ2x5bnOSbpNrNufvDzM2F/GnMjZXKsOptU1+W5on92cLVvaXmbNJHtXfZv5x2o1zcnMqM6xtza/8+7VH1x9YEu8Hrj/dEQIECBAgQIAAAQIECBDY29uDQIAAAQITAkv+RfDE6Q4RIECAAAECBAgQ2BUB6yBwhUCTIJY8me6OObNFizJc1po8sy6h6eDEX8qLJoFkWNx67SV/2d+knCWJA71xkz8e142Z/tY5fo/0XW9N/nhYFtmiZ11zk1wek9evT9e2L9AnOb7siJft9+wFC85t4b83XjBv3ZQmO90hB785vYWS/m/GJgP/YsZ7pfdzkmFrrQmF/V4d54I3zMlflN6CjP2d6PW+PK/nnrSYKWvbrq6rC35y/phKiGuRsxY7y7RLrUlXH3Tp1ZUbTV7te9z3+sqjV+/5sAy9ToZLrffp/S7tWLHxq9m3LvGxn7cmDGfKZHtujq67Rg7Ntia5tWjY3MR+ZlrsbW7e1PEW1exv69ScdcfeKAdqkmGyLUkWXneBpf+8W3e+/QQIECBwYQQESoAAAQIECBAgQIAAAQIECIwvIEICBAgQIHBhBOQ3rX6rmwMiv2m1zUXe26JDLY50FIOeuyQvobk+q/IjbrLgps3LaKG1BVPXTvmTHJnKkcnhvT5Arw+N7PbB3nWPlutyML6p7T4Q9t5TEy7IsVclzuYiZdjJ1vyjm2dln5/+8+nNC2sxrj5s9Gvzekm+bqZtvTX/sfmTSy/cXLF/WTD5xZnT354Mi9pR8zf3L17b/e1tj3+RC7bIY4a1rQ/XPJzDt3bytQdsESBAgAABAgQIECBAgAABAuMLiJDAvIACaPNGZhAgQIAAAQIECBAgcD4FWpTm2QuW3qSl26+Y18Jbc38Z34SqFilbcfraXb3mp+VoE5EyTLZH5WiTKzJMtKsPdd4vXL05++c9M6PFdDLsbGsi4x9ndU9IP+6T7XKJvZfnjyb4ZJhsb5+jqwriZffQrYk2/TwfNci/W3BiE++us2De/pR+V94zLx6U/qL0Jju1+Nc3Zvu26U2IynBircmE373lqzdJ6ztyzSY8PiPjx6W/QfombVfX1Rha4O33ujHRPzLHDv7+vV1et8BhhpWtv+VPy5HfTl/XbpEDvU6Gq1qv3/tc9WLNH/vvwZrDe/0d6O/BuuP7+zd5+uf+OYfHvzq8Y8XrJqg2UXXFocW7WvzsqEmOSz2W/BasW/CSRLl159pPgAABAgQIELgYAqIkQIAAAQIECBAgQIAAAQIExhcQIQECF02gfycuv2n1uy6/abVL9zafoX+P3+2L1P80wTZ/KMPGrQWL+vDCjU+85oSbXTNODS/JwdemH6f1/LkiQ73+qoJs/Uz0s9HjU/085bpMxXH42Bdnx3ukX+TWz0/zSHfJoDld98mCWuSseUvPy/b3pd89/W3Sd6H1gZ/H+X3YhRi6hj6gtuNU//Ac7O9ofxM36c/KeXMPI71e5rxZukaAwFIB8wgQIECAAAECBAgQIECAAIFLAsMWQLsUoQ0CBAgQIECAAAECBC6qQItmPW5h8E2maMGc/elNBLrT/ouJ8ak59sL0TVqfcvYJC05oIaEmfSyYemlKi0P1vEs71mz0iYd3XHNsG7v3i8e1gFX7G+ei75TegkQ/lvFf0+dai1u18NWTM7FmGY7VmjzT4jpzF3mTTNiVxJos5dy0bSTG7QfbgmCfmhe95gsyflV6CxVmuLKd8J6H5/o/lH4S7da56C+lN8aPyNjvSoZFbVfX9eqs/tfSp9qtcvBgAcb+HrXQXXavbC2o1uKF/S1YOSE73+2anuGq1uv3Ple9WPPHU7L/z9KP05r41kJqx7lGz+1nveNUb/GzFoacmjN37MWZ0GKHGTQCBAgQIECAAAECBAicLwGrJUCAAAECBAgQIECAAAECBMYXuKARym9a/8Y3n0B+02of+U2rXeb2LsnPeIdcZJMHPGb6pfaybLUAVYYjt57fQmpzF2ihobk5q46ft1yXVTGs2/fOOfAF6ZvkYGW6dkICLRr4K7l2875+OGMfkHnR/hvG1yfu02otPHbU34VtrfE4v5/bWoPrECBAgMA5EbBMAgQIECBAgAABAgQIHBa4aP/y8HD8XhMYUUBMBAgQIECAAAEC1wo8JptLnoh4+8y7fvp+u0U2bpo+1348E1pYK8Pi9sGZuSTRoEl8LayzyVPWOr/n5Raz7d6Z0WS4DCfemsjxytzlCen3Sr9xep8Il2G2tYjR72TWndOP0/rUuhb/mbtGE6C6vrl5jl8u0Pf48j1He9Vid7+RU38yfRfeh8b1pVnLI9NPqjXOX8/FfyS9iUgZZtuurqsLbyHG/m51e1W/QXYe/H29eV4fLECZl5e1/m50RwuWrXtCaX/LbtlJ1/Rev/e55uXK4fHZu+56ObSoNc4lBR0XXWxmUpNrDz9Fc+aUc3f45Vlxkx4zqYoSFwAAEABJREFUaAQIECBAgAABAgQIECBAgMA1AgYCBAgQIECAAAECBAgQGF9AftP69/ii5DftC8hv2pc4u7EPqHujI96+eSjNJTni6Rud9lYbzb52ctc3cq7LfRPqwRyivNROWaB5XA/JPZ+ffpf0i9yWFF3clk/zXqdy8LZ1n6nrHOf3c+q6jhEgQIAAAQIERhIQCwECBAgQIECAwBoBBdDWwNhNgAABAudRwJoJECBAgMAVAr+fPS2mlGGytSDZbQ/MuFu2mxCQYW3rExufuvbo6gNN7vis1YdOfW/jbeGlU79xbvii9BY0a9GnbM62t86MX07/pPSjtiaYvWDhyR+UeXPvf6Zs3O6aM/qZ/LyM103XLhdosbtnZtft0nep9cmqTaj94iyqhccynEjrPb4rV16aRLmr63puYpj6rvW7tf+E5iZdfWTmr2st6vi8aw7+acb+7mZY2T4se3vtDHu9/v52Xx/uf50dT06/aG3qfbloFuI99wICIECAAAECBAgQIECAAAECBMYXECEBAgQIECBAgACBCyPQXBL5TavfbvlNq126V35TFfQBBLYawpvmag9IX5p/lanaFgVamO/ncr2vSNcIECBAgAABAgQIECBAgMABAZsECBAgQGBaQAG0aR9HCRAgQIAAAQLnQ8AqCRBYJ/CPOfBL6Uva3TOpxXjePuOd0udaEw9fMjfp0PFb5HUL82Q489aiYvc4w1X8be59n/SlT7lrUtLDM/826UdtT194Yu/xdgvnbjKthZ5umhN+IL2FnV6Y8avSb5Q+Vawph3e+veUxV3jDnP/j6f3+ZThSa0Gwn82Zn5reAnv/kHFb7V9yoe9J7/qaJPeX2T6J1qeQ9nux9Nq7uK6/yOJ/K32qfUgO9omP/Z59QLbXtT4J9JXXHOz4rGu2Vw39fe31mkg39xveQnstxLjqOpvs6/f2tP7d2t9lYa9OP07r5+U455/0uf3nUj8XJ30f1ydAgMD5FrB6AgQIECBAgAABAgQIECBAYHwBERIgQIAAAQIXTUB+0/p3vH+PLL9ptY/8ptUux93bB/T9/REv0tzD5pIc8fSNTnvpRrOvndz1nadcl2tXfvXWv109TP7Z34w+qHRykoNbF2h+50Ny1bukH7X9a058RnoLqL1fxuboZhi4CY0AAQIECBAgQIAAAQIECBAYX0CEBAgsEjitf3G9aDEmESBAgAABAgQIECBAYFOBBfN/PXP+On2u3SETbpDeIjotUpXNyfaoHP3n9E3ap2fyG6fvSrtnFnLd9LNqL86NPzP9b9KXtCY1PjITWywrw8bteTmjhccyTLa+//0cTE7a8GCdWwDt4Gk3zosHpTdxrsWdsnlmrUWH6nvUBbzrUU/MeU3++4aMN0nfpL0gk78rva5vk7ExNIHtp7O95DPVQl2vy9xNWotQPTgnvHN6k6x+MOOSe2Xa4vbFmdnPS4bFbZfW1UTDR8+s/H1z/Prpfc/7u5vNla1FC1vYrgf7e/v4bqzp75b97e+RsdfPsLa1MGYTyNdOyIHeb65g2Jtk3julH7fVYe4a/5QJc2vOlBNrLSi46fdl08X0KbzX2fQk8wkQIECAAIGLIyBSAgQIECBAgAABAgQIECBAYHwBERIgQOACC8hvWv/my29abXMR85uaF/IWqzkW7b3eolmrJ71+9e7L9vb6b3bZns1f9Pzm1Myd2Vyhw3NGz3VpjtbHJeg++DDD2tYib1+do32QYgbtlARadO5zNrxX39M+NPWzcl4/982tvW22vzO9OZUtiJbNta2f+eM+UHLtxc/ZgebYveycrdlyL7iA8AkQIECAAAECBAgQIECAAIHxBTaJUAG0TbTMJUCAAAECBAgQIEDgPAr8URb9xPS51iI2t8uku6U3CSbD2vaHOdLCPBkWtxY0aqGmxSecwsT3zj3umH6WrU/s+5oNFtBCQT+U+S12lWGj9meZ/ZT0udb3/9MyqYW5Mmyl1bne6y72DusOTOzf5qG3zMWOk/TV83OJydakpL9fMeP9s6/FATPMtn73Orfvfz2/LGc8Ib3JUBk2ak36WZKcuOqiLYz13By4X/rbpjfB8gEZn59+3Na4+nk5ynV2ZV21mUqoqtktE+CHpK/7nrWQ2uHf7t/O/HVFwFqMrNe8Vea0kFaGla2FvJ628sjlO1sgb0mCXH+TLj9z81c3WnDKuu/PglO3MqXfsdcsuNLNFsxZN6WFDPs+rjtuPwECBAgQIECAAIGLKiBuAgQIECBAgAABAgQIECBAYHwBERKQ37T+M3CcPIr1V93siPymq73OOr+p+ULHecDjW10dxuSfr8rRVQ+I63c0hyZbCzi1gNnkpJmDzalZEuPvr7jOyLkuzffpg1Z/JXF/T/pcu3UmfEq6djoC/W5+UW7VvMsMk625X9+cGX1oZnOF/kO2+1Dcl2Zs7luGxe2sHyi5eKGnMLG5di0IN3erH8uEvk8n0ftg41fk+hoBAgQITAs4SoAAAQIECBAgQIAAAQIrBBRAW4Fi13kWsHYCBAgQIECAAAECVwj0L/V/5oq9q3fcP7s/Jn2u9amrTRiam3fweAsaNSHv4L5d2L53FnHWBWcenjX8aPrS1kJyn5/JTcLIsLht8lloka0W5lp88YmJTfBpoayJKWd+qEWomoBylIX03PdacOK6BME+/XGqYNX+pftkx/fLi59Ib/GyDDvRmjz0oqzkwenvk94nUTaJ7oHZbiGwuSdRZtoV7YOv2LP5jrNc10uy3N9Kn2ofm4O3SV/XXp4DLXiX4VJrEbD2vb29S/sObtwpLz4qfao9MwdfkD7XWqxv6l77579vNjb9Lcopl9p1snXj9LnWgnJn+blv8bMWkZxb53EKwtXhOJZza3OcAAECBAgQIECAAAECBM6dgAUTIECAAAECBAgQIECAAIELI7BJTstg+U2L3mP5TauZLlp+U4slXW81xeze5m8tyY1qvkq/j4cvuKrg2OE575Qd75p+nNb4GufUNVpA6s9XTBg116W5V5+deB+b3vbz+eN/p8+1L8+EFqXLoJ2wQPOnbrfgHs/KnPdM/8/pzS/LoG1RYMnvVIs0Nt9zi7d1KQIECBAgQIDAUgHzCBAgQIAAAQIECKwXUABtvY0jBAgQOF8CVkuAAAECBAhMCTw9B1s8JsNkaxLGe0zO2NtrUaEm0XScmXrpcAuMNRHv0o4d2mhhtluc8Xpen/s3qWXJkzIz9ar2NfmzRaYybNSemNmHiypl1xWtBbkelL1LnvyZaZOtT5/88MkZu3HwzlnGUYoP9amjN825c61Fpw4nCDah5kPnTszxJq31M9LPSl7OtnfMjL6HGU69dY1N1vq63LkF21oQ7WbZfmh6j2WYbS0E1cJYsxM3mNB7n9a6+j4/emZtn5zjd0tf156TAy2al+FS+6ts9anKGVa2Xq995cFrdj4pY4t5ZZhsnfN7kzOuPtgibm939eaR/nyXnHXL9Ln25EzY5J87mb7VVo8lBdBaDPEtjnDn/vZ80BHOu5iniJoAAQIECBAgQIAAAQIECBAYX0CEBAgQIECAAAECBAhcRAH5TevfdflNq22aG3OR8puaW/CBqylm9zaXqDkNcxOfv2bCC7P/r9OnWt+PW01NuOLYlTv6WW+cVx65dk8f6Nd+7Z6rt5rbMVquS4uf3Sfh/Vz6fmuc35YXPZZhbWse6Ofm6JxnpmjHFGjebXPkpi7zDzl4v/SXpi9pzStUwG6J1LVzlhRAayHIo+R2XXsXWwQIECBAgAABAgQIbC7gDAIECBAgQGBWQAG0WSITCBAgQIAAgV0XsD4CBAgsEHhR5jw+fRvt2blIe4bFrcWMbrt49ulObOLJR5/uLVfe7cXZ+xXpc4lJmXJVa9GtB2Zr0wJlr8w535e+pN0pkx6S/kbpR20tjvTtRz35lM9rAl2LMW162/fOCX0yY4bJtup706ervtvkWVcffFSGJq9lWNRadHDRxFOY9C+5xx+kf1F6C6K9IuNcawLXST9p8aTX9dsJcirx89/n+FSMLfj1usw52FoA7AkHdxzanrtmC7NNnX/ocntNLj+87/DrFv87TvLqx+aCfQJwhrWtCYAtXrd2wikcqP2q7/DhW79PdjRRLsNGrYnGCqBtRGYygYspIGoCBAgQIECAAAECBAgQIEBgfAEREiBAgAABAgQusID8pvVvvvym9TYXLb/pY0LRfKMMG7XmM8zlZzSvZF0BtD/P3f4kfa59YiYcNW/pujn3k9LnWh8e2IcIrpo3Wq7LdyTIR6Q3byXDpdYHIP7spVfrN74sh5Y8mDDTtGMI9OGgc6f3Pbvs+zVzQnM2mws2M83hAwJLCjW2MOD1DpxjkwABAgQIECBAgAABAgQInKiAixMgQGCpgAJoS6XMI0CAAAECBAgQILB7Ala0XKAJMI9ePn1y5mNz9NXpm7R7ZHILdmWYbC3M1f8/rU8d3Eb/5sm7XXvwntlsAlWGM22Pyd0fmr60NYHvc5ZOPjDvp7K9NJnmvpn7sPQWpMqwUeuTDft5WfLeb3ThE5rcokV33fDa/Zx+Ws6ZKmSVw3sthNUiYN0+2Pt5nzu38/+yfyzsXdNHLJy7bloTqPqduEkmfEL656f3c9DiWX+W7RZj65NEs7lRe0FmPzH9qG1X17UqniZmP3PVgQX7+pu9rtjWH+b8FgTLsHH73Zyx9LufqXtPyx9NYM2wtvXzdv8cPUry6tvlvM9On2u/kQlLntCZaSfamkDbZN+pm/T3rv/Mm5qz6thHZmeLKWbQCBAgQIAAgRUCdhEgQIAAAQIECBAgQIAAAQLjC4iQAAECBAj078rlN63/HMhvWm9zkfKbbh+G5mRlWNyam/TpC2b/n8xpXkqGK1rzBX/tir1X7mj+w4deuXvRnp47lzvR34mfzNU6ZriijZbr0pyzVbG+PpE/KH0uh+hNM+cB6c25yqCdkMAS37/Jvf9v+tLWooVHeZjr0uuPOO8lCeq56VPtKLldfcBtcwFfngv3N7JFCR+c7eaN3iHjO6f3uhm0hQKmESBAgAABAgQIECBAgAABAuMLiHBDgf6HxhueYjoBAgQIECBAgAABAgTOpUCfbti/fD/O4v8pJ/9q+iatRZSagDd3ThN1fj6TOmbYSutau+a5izVx6o5zk07heGN/YO6zoEBRZl3dvj7DB6Rv0v4ik782/V/Tl7R7Z9Jz0ltUq8WOsjnZWgjpqzPjN9PfPn1J69P3lsw76TlfmRvcKH1pu1kmLvl8txBWk2Ay/UjtAzc468aZ+0npc+0NMmHV+/k22f/U9Ba+amJjk4tbnLDJoi26d/0ca0G8u2d8x/RNWj/jcwWker2X5Y/Xph9su7qug2s8uP2PeXHUYm8tMreqYF4uufcn+eOoxcCa5NmE1FxiUes6nrRg5sdnzienb9L62btPTrh1+lz70UyoZ4Yzbf1naL8Tc4v43Ezo00IzLGr9HvU3c9FkkwgQIECAAPQhn9cAABAASURBVAECBC6agHgJECBAgAABAgQIECBAgACB8QVESIDAAQH5TQcwDm3KbzoEcujlRclv6n8D9Q2J/a3Sl7YWTFuSS9QHw/3VxEV/KcfmcvG6vj5UsQ/Fy/TFrQ+u/MYFs7vG5r+sm3qRcl1+Owg/lD7XmtPTIk1z8xw/WYH3zOWXFslqQbX/lPnNr8qwtvV4v3NrJ1ywA32o65Jct8+KyyY5oh+X+f2NaqGz98p2H/jZPNNHZbv5gS2M1py8FkTLLo0AAQJTAo4RIECAAAECBAgQIECAAIHVAv5F32qX87nXqgkQIECAAAECBAgQmBJo0atfn5qw4FiTh+aekHb4MrfNjibgZZhsz87R9gxba7+bKzXBIMNsaxJcC3fNTjzhCX2fvjT3WFqcrEkx/2/mb7r2X845D0tf2lpUq5+fP8oJn59+k/TrpO+3N8/GbdL/a3oT4b494yb/P/c3Z/4utHfPIn44fUmSYOd8d+YuKfLWImLHKeDUJMQWE8ztJlvX9AOZ0WSbDJPtBjna9y3DZa3JOEue2HrznNUCVk2kyuai1uTGmy6Y+XuZ02JpGS61a9d1adfKjdNe18pFXLPzCRn/IX3T9qyc8Mr0Va0O/S1edWxqXz1/cWrCimMtVvcj2b/k9+ihmXfn9CWtn5lPzcT+TmSYbC0e+PjJGad38FW51U+nz7V+//o97Pdxbm4TFr81k/q5zaARIECAAAECBAgQIECAwCUBGwQIECBAgAABAgQIECBAgMD4AldG2LyZ5qdceWT5nv6duvym5V5Hmdn3SX7TUeS2c87tc5mHpDfnIMNka9Geh2fGG6dPteaV/GQmdMywsjUXb0lOUR+G1xyyPmBx5YUO7XzbvP7v6c1HyzDZvjdH/zZ9XbtIuS59r+rxinUY1+xvDt/XZXtVnlh2a6ck0AegNpd27nbNq+rv66fMTczx5oy+U0btWoGfyebfpE+15oj+l0xY8hv1rpl3//S51gdrLs1VnruW4wQIECBAYEwBUREgQIAAAQIECBAgMCnQf5E7OcFBAgQInAcBayRAgAABAgQILBBowsvPZ17HDEdqTQ7oU9KWnvyGmfjp6UvaYzOphX0ybK214NSPLrzaHTPvFum70Fo0qcWElq7l4zOxT2rMsLg12eurM3vTpNEWQvu+nPd/0uvbz1P73+d1n8L7xRmbWJNhcet71AS6xSec8MQ75fot+tTkumyubD3WOZ27csKBnU1u6XfvwK5Lm3+XrRaVyzDZWkTwOzJjKummT4lsoagla8qlJtvP5eiSwl0PzLwmyC1JqOzn4kGZ3yTHDGtbnxT75DVHd3Vda5a798Ic2DSpOqfsPTV/9DuaYWVb8qTKwyf+QXY0ETXDRq33+tkFZ7QYYwsr9umjbzAxv5+VPgHzxzNn7t/LtfBai4O1qGKm70RrAbQWQptbTL+H/Y3ob8W6uf0+d859101Ytd8+AgQIECBAgAABAgQIECBAYHwBERIgQIAAAQIECBAgQOACCzQHpTkWHY/KIL/pqHKbnSe/aTOvK2Yfc0dzDR6WazT3IMPKdqPs7fdhSWGxZ2RuiwdmWNuaK/bgHG1uT4bJ9pk5+gvpLR6UYW1rvlPz15q7t3bSNQeaF9Xfh2terh0uUq5Lc5O+e63EtQc+PJufkK6djMBzFly2hc2ad3nTibn9Pvf9bI7dxDSHJgSaq/m4ieP7h+6ZjR9Ln8rt6sMvvytzmruZYbI1/3XdA08nT3SQAAECBAgQIEBgfAEREiBAgAABAgSWCMz9h5ZLrmEOAQIECBAgcHYC7kyAAAECmwk8O9PbM2zc+lS0JgdtcmL/4v8uC05ooaXHLJh3lCktyvWyBSf2KZf/IfOaaJLhTFuTOFtY6vkbrOKbM7dJaxkWtz4N896Z/az0s2ot/vWfc/PXp+9S+6Qs5k/Tvyr9XdL7uWjvdvf1WOfk0GxrUtK65JbX5uzfT1/SmhjYz/PdM/k66W0dPzgbTcZ5Qca54mKZcqn1qZ4tWnVpx4GNJmU96sDrqc1vycEW1/q8jDdIb4GrDFe1rq9JlF+bVy9Ov0/6XOuTENcV6trVda2Lqd+xJmmuO75qfwufNal01bH9ffX+6/0XC8e6HqWQWL+b35579J8BGSZb3/s+Nbi/KX0K6dtdM7vfnXfMdn9vuvYm6S35d3K91q/kvF1q/b7+wMIF9TeivxX9zehvRx16al36Xeixfq+7TydAYF7ADAIECBAgQIAAAQIECBAgQGB8ARESIECAAAECBAgQqEBzm9q7vWnv323Lb9pU7Wjz5TcdzW2bZzUPo3kMzdnZz0tobkK3vzE36gMub5VxrvW9bGGz5rnMzW2RtD7sbW5ej/fhcX+Sje9Jv3l680oy7DWf6P2z8Yj05pEseWhpv9tfn/lLHt560XJd+hDCFkILz2TrQy7nCtJNXmCLB0e71O8loH6PMky2d8/R5lV9dcbrpre9Qf64cXrz616e8QvTN2n9vm8yf/S5zb37jgTZnOQMk+1gble/G30vekILn/X3te/rPbpjpvf71zy3mWkOEyBAgAABAgQIECBA4MIJCJgAAQIENhBY8h9bbnA5UwkQIECAAAECBAicloD7EDiSwKtz1mPTj9KempP6F/UZFrf+5f+6AksHL/IbedFkrAxbby/KFZc8+THT9pp01SI93T7r/hdZwJem/2v6ktbkmAdk4humb9Jemsl3Te97kOFUW4uffWzu2MJYGXauvWVW1EJNLaDX96G9293XYzk821r8aq6QWI8veTJqb9ZkwH6e+0TVJk11fEoOfFb6pu1NckKLoGW4ojUR6Fuzt0mIGWZbk7BaFKrvZWPp2tq7viZTfluu8A7pc63G35lJPS/DFW1X13XFQg/saAGvrvvArsnNevVJlFOTXpKDz03fpP1aJvc9ybBx+52c8TXpS1sTU38qk1+V3nv2fW0RwP+e1/2sZJht/e58ZWY1KTXDzrTG84NZzdx7lClXtf5W9Dejvx116Pl1+eEcXfKdyDSNAAECBAgQIECAAAECBAgQIECAAAECBMYXECEBAgQIECBwQEB+0wGMFZvym1agnOCuXcpvas7B4VD7sMLm7OznJTQ3odt9mOZ+wbHD5xx+/TPZsfThpc2B+abMX/pgz66hBZ2el3P2c4qaF9SHI3529i35b7oa0+dk7twDBTPlUrtIuS7NI2q+1aXg12z0YbYtltcieWum2H1EgWfmvKWfzzfN3D6M8s8z9jvd71Tzcptf1zyj7N6o9UGMG51wASb/dmJs7mOG2Vbz5nb1e9T3ou9JCy42z62/r7MXyIT+3vb8bC5p5hAgQIAAAQIECBAgQIAAAQLjC4iQwOYCS/5l+eZXdQYBAgQIECBAgAABAgR2V+BXs7QmE2XYqPVJga/b4Iw+Be0uC+c/OvOa2JRhQdtsShMS/mdOWRJzk3zumLm70p6YhTwsfWn73Ew8yvqbTPMxOfdH00+r9UmGH5WbNXknw060fla2uZAmwvTJjH87c9Em9LU41cy0rR9uAbT3nLhqiwd+VY43iTDDqbQH5i5PSJ9qu7qudWtuoawWNVt3/PD+fh7+6vDOQ69fk9ctfJdhUWthumcvmrl+Up9S2WSt9TO2d6TJw/fJ5ea+O5lyJq2FI++VO/c7nmFrrXH/0Nau5kIECBAgQIAAgREExECAAAECBAgQIECAAAECBAiMLyBCAgQIrBaQ37TapXvlN1XhdPou5Tf9Q0Jukatt5/E0V2HTB9T1wZ6fkvUsfbBiph6r9aF9P3eEK1ykXJefjk+LcGWYbPfL0Zula9sVaI7TaeZeHlz9LfNi04fm5pShW/NAvz8R9gGcGU60NdfrJ0/0Di5OYCQBsRAgQIAAAQIECBAgQIAAAQJrBYYpgLY2QgcIECBAgAABAgQIECBwucBz8/Jp6Zu0PhXyqZuckLm3S79N+lzrtU+6+NPvZxF9qmOG2XbvzGhhqAxn3vpEuT7ZrwWUliym/z9u5x/lqX6vzQ36pMzPyPh36SfZHpqL3yG9hawy7ET7s6ziS9O3lST4+lyrBZyWPNmxxf++MfMXFVPKvCWtyYktXjY3986Z8O/S17UmDzaObbmsu0/3N+mwBdCagNTXU31X17VqzS1m1mKGq46t2vfk7Fxi8JuZt7T1N/+VSyevmdfPdH9fTroI2vNz/49Nb9G2DDvb+t3ub+a2vhv9/n9mov3jdI0AAQIECBAgQIAAAQJ7CAgQIECAAAECBAgQIECAAIHxBUQ4KSC/aZJnT37T3t5FzG9qkZ0v3tvb23auwlFyNP4g6/j49JMugvaA3KOF35bk0mTqZe0i5bo0P+m/JPo5p7fPnObIKZgViC23R+Z6j0/fVuv3/CtyseY1ZljbbpUj103XLhdoUbrmYv3G5bu3+qoF1jYtILnVBbgYAQIECJwfASslQIAAAQIECBAgQIDAnED/4/C5OY4TILDbAlZHgAABAgQIECCwmcBrMv1n0jdpTQJ4yQYnNEHmXpk/VVgph69qm177qpM2/KPJDE0wWXLaHTPpFum70l6ahTSRqwkt2Zxtt86ML0lfYp9pl7V/yatHpV8/vUXKlt4z0xe1PmXy5pn5RektuJZhp9pPZTV3S+8TUzMcufX8T8zZLdKVYVFrgb5tFVPq02c/Inf92fQ/T59qH5SD75i+rjUprk+nbMLiSSaO/mAW8IXpLQaXYbbt6rpWLbxrXVrksZ+dvn+rrnN43wuyY+79zZSr2i/lzxZUzHCs1sTQFkC7a65yEp+Hfmc+LNd+Yfqqtmv7ut7/mEXVJcOR26tyZou+tahaNjUCBAgQIECAAAECBAgQIHChBQRPgAABAgQIECBAgAABAgQqIL+pCuv7ec9vkt+0/r2dOtIclO/LhG0UQdtGrkKLoPW9/OmsadutOTR3z0Ufkt6ctgxHas3puCi5Lr8Socemz7XPyoTbpWvbFeg/t+6bS/bBpRmO1fr5bx7jd+cqzbnMsLbdIEfeN127UqC5dZ+Q3Utz9zJ1cWsO9idndnOTM2gECBAgQIAAAQJrBOwmQIAAAQIECBBYKKAA2kIo0wgQIEBgFwWsiQABAgQIHFngSTnzb9KXtl/IxE2K5zSp4g45Z641KesRmbTJtTP9SK3JPS9bcOYbZ85/SD9KAbGcdiLtl3PVh6UvbV+WibdJP2prYaMWKWthrBZfe/lRL5TzmkTWAlotfHbbvP799F1u/Zz0s/vHR1zkH+a8PlWx18nmRq0Fy45baOw7cscWkGrhvD798Sl5PdXeOwebFJthsjVBru/hoydnbX6wn7XPyGn3T19a/CxTL7VdXdelBV6z8eyMS56W+6KF8zJtr9/L3+7GTG8i19Nm5mxyuL/bLajWQonfu8mJE3P3Pwefmjl/nX5eWi1+LIv9kPSj/mb0vWkycMdcRiOwTsB+AgQIECBAgAABAgQIECBAYHwBERIgQIAAAQIECBAgcEi2C8h2AAAQAElEQVRAftMhkAMv5Tft7TXX4CLmNzVXofkafTjiLuQqNM/jnvls3in9qOvJqZe15ie9V/b8YnrjzXCs1mvsUK7LsWKZOrm5Vw/OhH9Kn2r9/fiGTHjzdG27As0P63fzOHlAPbd5es0/bF5tvw9Tq2ye670y4Q3TtSsF+hvVnMyvyqHmsmY4Vus1WoTy03IVxc+CoBEgQIAAAQIECBAgsE7AfgIECBAgsJmAAmibeZlNgAABAgQIENgNAasgQOC4Ai/MBZ6avqQ1KeM3lkw8MOdjs/1O6XPtBZnwO+mn0V6SmyyNo099u1Hm70prIsu3ZTEtrpVhtr1pZnxL+nGTlP4q12hS1PUy9v3s0x9/JNt9316d8XB7bXb8SfpPpbeg1c0yvkn6f0xv4bMmk2Vz51ufmvj+WWVjb8JKNmfbflLlLTOzTzfNcKS2X9Br0yejPj53a+LTV2ZsMluGvX5uur/bU/3eOdj3KcNka1G1PrWw92nRp3+dnD19sMW7viRT3iX9UenHeVLrrq4rYV1qr8xWk9MyTLZn5Gi/dxlm2+syY67AXabstUhavbu9zd7P/Bfmgn0P/7+MmxTVzPSr2l/mz219DnKpM2v9zeh3v8mh+9+/ucU09hb/u30mtvBdBo0AAQIEVgrYSYAAAQIECBAgQIAAAQIECIwvIEICBAgQIECAwGoB+U2rXfb3ym+6WqJ5Fs3xuWj5Tf874e9KrkJzwv5X1tOiZS009FvZPkp7XE5qzlbzk5oPlJdbbRch16X5Sf9jgdpHZk5/QzJoWxboZ7cFAVtwa2keUZfQh522mODhXKLmfrWIV+es63fJgT4INcOOt7NZXnNAH5Jbv3N6/3mxyfuSU65qPac5cjfMq+9JP06+Y07XCBAgQIAAAQIECBAgQIDAwAJCI0DgSAIKoB2JzUkECBAgQIAAAQIECJyVwJbu28I5H5dr9elvc72FwF6WuZu0783kuev2+E0zr4WBMpx4azGoT89det+5/q6Z96fph9uDsmPu3B5/TOZtuzUxpl69/pL+UVnAa9K31fo+PTIXu096k2XeNuPhdbTg2o2zv4k435+xhcDOa6JHi7k9IDG8TXoLv/16xsNF35p09Ijs/+j0t09/aHoTXTIcq/W9/tRcodf8nIyr7t21dH+Ptzhd3+8Wmcv0y9oP5tXh9+nw6yZALV13ExZ7nz418jq59q3T69S1tMhgk4Wy67LWtbZoXovn1bIJp/2OfXdm1TnDsduurms/sKW/Py0W2Fj2z5sbH5gJh9/Pw6/7W9/f/Ew9kfaKXPXL0/t5bdHD/c9D92f3Za37+ln5iux9t/Trpm/jc9DrNrnscOyHX/c3PLc8kdYk2W/Nlfvb2ATRn812i5xluNT6m9Hv5AdlTxPqVhX/6xoPr/vw65P4Z0yWpBEgQIAAAQK7JmA9BAgQIECAAAECBAgQIECAwPgCIiRAgACBSYH+XXf/zvvw35muei2/6VrKJX/vXMOT+Lvn5rzIb7r2vdhka+59e7Nc7NnpB9uqXIXm6ezP6cMN+1C2uVyF/fnHHZsn9thc5Hbpb51+t/SHpTdv6HCOUF93f49/TOb04Y0dfy/bm+TOZPrGrXkmo+a6NEep+WT9js/15gJujHdGJzQP8g6591xMzWnLtI1av1f9fs1de5PfzObiteDWW2UlzS1sjmHzhvLyUmue3XPyqvlfzbl692z3wbP9HmXzUmsO5tvl1dT6muP4vMxZ1bruqXN7rPHXYdX5q/YtfT/6u7bq/HX7Or/rmer9HPT+664xtb8FM5vb9haZVPNuN5etvwnZdVnrb2nfn+/K3v6m9b3s78aquZmiEZgXMIMAAQIECBAgQIAAAQIECBAYX+A4ESqAdhw95xIgQIAAAQIECBAgQIAAgdMTOIs7NdmuyV53zs1b2Ohgck0LLt07+38tvQlJGbbamnDz8Fxx1b27lu7v8Rany7RTb435Wblrn4rYtdwg22+cftCo211ri+a1eF4tX545J5mouKvrSthDtybfNeFu//PwLom27//B3n39rHxnjjXB9iQ/B7nFmbQm4P9C7nyP9HdMPxh/fzPul31PT69XBo0AAQIECBAgQIAAgRUCdhEgQIAAAQIECBAgQIAAAQLjC4iQAAECBLYncDBXoXk6+7kKb5Bb9AF1Z5Gr8Le5dwsvfV7G5g31wZr76+rY193f44/LnMaQ4VRbczfkupwq+YW7WfPYmlvYHMPmDfWzv9+bZ3eLiHxdej+H/TxmUzsFgVrXfCrPrb+lfX++LOv5rfS+lxk0AgQIEDiCgFMIECBAgAABAgQIECBAYIGAAmgLkEzZZQFrI0CAAAECBAgQIECAAAECBMYXECEBAgQIECBAgAABAgQIECAwvoAICRAgQIAAAQIECBAgQIAAgfEFREiAAAECBAgQIECAAAECBAiMLyBCAgQIECBAgAABAssFFEBbbmUmAQIEdkvAaggQIECAAAECBAgQIECAAIHxBURIgAABAgQIECBAgAABAgQIjC8gQgIECBAgQIAAAQIECBAgQGB8ARESIECAAAECBAgQIECAAAEC4wuIkAABAgQIENhYQAG0jcmcQIAAAQIECJy1gPsTIECAAAECBAgQIECAAAEC4wuIkAABAgQIECBAgAABAgQIEBhfQIQECBAgQIAAAQIECBAgQIDA+AIiJECAAAECBAgQIECAAAECBMYXECEBAgSOKqAA2lHlnEeAAAECBAgQIEDg9AXckQABAgQIECBAgAABAgQIEBhfQIQECBAgQIAAAQIECBAgQIDA+AIiJECAAAECBAgQIECAAAECBMYXECEBAgQIECBAgAABAgQIECAwvoAIjymgANoxAZ1OgAABAgQIECBAgAABAqch4B4ECBAgQIAAAQIECBAgQIDA+AIiJECAAAECBAgQIECAAAECBMYXECEBAgQIECBAgAABAgQIECAwvoAICRAgQIAAAQIECBAgQIDAMgEF0JY57eYsqyJAgAABAgQIECBAgAABAgTGFxAhAQIECBAgQIAAAQIECBAgML6ACAkQIECAAAECBAgQIECAAIHxBURIgAABArsicNcs5N92tD8i69IIECBAgAABAgTOs4C1EyBAgAABAgQIECCwkYACaBtxmUyAwK4IWAcBAgQIECBAgAABAgQIECAwvoAICRAgQIAAAQIECBAgQIAAgfEFREiAAAECBAgQIECAAAECBAiMLyBCAgQIECBAgAABAgQIECBAYHwBERIgQIAAAQIEjiKgANpR1JxDgAABAgTOTsCdCRAgQIAAAQIECBAgQIAAgfEFREiAAAECBAgQIECAAAECBAiMLyBCAgQIECBAgAABAgQIECBAYHwBERIgQIAAAQIECBAgQIAAAQLjC4iQAAECBI4hoADaMfCcSoAAAQIECBAgcJoC7kWAAAECBAgQIECAAAECBAiMLyBCAgQIECBAgAABAgQIECBAYHwBERIgQIAAAQIECBAgQIAAAQLjC4iQAAECBAgQIECAAAECBAgQGF9AhASOL6AA2vENXYEAAQIECBAgQIAAAQInK+DqBAgQIECAAAECBAgQIECAwPgCIiRAgAABAgQIECBAgAABAgTGFxAhAQIECBAgQIAAAQIECBAgML6ACAkQIECAAAECBAgQIECAAIHFAue2ANriCE0kQIAAAQIECBAgQIAAAQIEzq2AhRMgQIAAAQIECBAgQIAAAQLjC4iQAAECBAgQIECAAAECBAgQGF9AhAQIECBAgAABAgQIECBAgMD4AiIkQIAAAQIECBAgQIDApgIKoG0qZj6BsxewAgIECBAgQIAAAQIECBAgQGB8ARESIECAAAECBAgQIECAAAEC4wuIkAABAgQIECBAgAABAgQIEBhfQIQECOyewGOypH+3o/1eWZdGgAABAgQIECBAgMD5E7BiAgQIECBAgACBIwoogHZEOKcRIECAwFkIuCcBAgQIECBAgMARBJYka90w131FukaAAAECBHZAwBIIECBAgAABAgQIECBAgACB8QVESIAAAQIECBAgQIAAAQIECIwvIEICBAgQIECAAAECBAgQIEBgfAEREiBAgACB4wkogHY8P2cTIECAAAECBE5HwF0IECBAgAABAgQIECBAgACB8QVESIAAAQIECBAgQIAAAQIECIwvIEICBAgQIECAAAECBAgQIEBgfAEREiBAgAABAgQIECBAgAABAuMLiJAAga0IKIC2FUYXIUCAAAECBAgQIEDgpARclwABAgQIECBAgAABAgQIEBhfQIQECBAgQIAAAQIECBAgQIDA+AIiJECAAAECBAgQIECAAAECBMYXECEBAgQIECBAgAABAgQIECAwvsA2I1QAbZuarkWAAAECBAgQIECAAAECBLYn4EoECBAgQIAAAQIECBAgQIDA+AIiJECAAAECBAgQIECAAAECBMYXECEBAgQIECBAgAABAgQIECAwvoAICRAgQIAAAQIECBAgQOAIAgqgHQHNKWcp4N4ECBAgQIAAAQIECBAgQIDA+AIiJECAAAECBAgQIECAAAECBMYXECEBAgQIECBAgAABAgQIECAwvoAICRAgQIAAAQIECBAgQIAAgfEFREiAAAECBAgQIEDg6AIKoB3dzpkECBA4XQF3I0CAAAECBAgQIECAAAECBMYXECEBAgQIECBAgAABAgQIECAwvoAICRAgQIAAAQIECBAgQIAAgfEFREiAAAECBAgQIECAAAECBAiMLyBCAgQIECBA4NgCCqAdm9AFCBAgQIAAgZMWcH0CBAgQIECAAAECBAgQIEBgfAEREiBAgAABAgQIECBAgAABAuMLiJAAAQIECBAgQIAAAQIECBAYX0CEBAgQIECAAAECBAgQIECAwPgCIiRAgMC2BBRA25ak6xAgQIAAAQIECBDYvoArEiBAgAABAgQIECBAgAABAuMLiJAAAQIECBAgQIAAAQIECBAYX0CEBAgQIECAAAECBAgQIECAwPgCIiRAgAABAgQIECBAgAABAgTGFxDhlgUUQNsyqMsRIECAAAECBAgQIECAwDYEXIMAAQIECBAgQIAAAQIECBAYX0CEBAgQIECAAAECBAgQIECAwPgCIiRAgAABAgQIECBAgAABAgTGFxAhAQIECBAgQIAAAQIECBA4moACaEdzO5uz3JUAAQIECBAgQIAAAQIECBAYX0CEBAgQIECAAAECBAgQIECAwPgCIiRAgAABAgQIECBAgAABAgTGFxAhAQIECBAgQIAAAQIECBAgML6ACAkQIECAAAECBAgQOJaAAmjH4nMyAQKnJeA+BAgQIECAAAECBAgQIECAwPgCIiRAgAABAgQIECBAgAABAgTGFxAhAQIECBAgQIAAAQIECBAgML6ACAkQIECAAAECBAgQIECAAIHxBURIgAABAgQIENiGgAJo21B0DQIECBAgcHICrkyAAAECBAgQIECAAAECBAiMQCsqFQAAEABJREFULyBCAgQIECBAgAABAgQIECBAYHwBERIgQIAAAQIECBAgQIAAAQLjC4iQAAECBAgQIECAAAECBAgQGF9AhAQIECCwRQEF0LaI6VIECBAgQIAAAQLbFHAtAgQIECBAgAABAgQIECBAYHwBERIgQIAAAQIECBAgQIAAAQLjC4iQAAECBAgQIECAAAECBAgQGF9AhAQIECBAgAABAgQIECBAgMD4AiIksH0BBdC2b+qKBAgQIECAAAECBAgQOJ6AswkQIECAAAECBAgQIECAAIHxBURIgAABAgQIECBAgAABAgQIjC8gQgIECBAgQIAAAQIECBAgQGB8ARESIECAAAECBAgQIECAAAECRxY4NwXQjhyhEwkQIECAAAECBAgQIECAAIFzI2ChBAgQIECAAAECBAgQIECAwPgCIiRAgAABAgQIECBAgAABAgTGFxAhAQIECBAgQIAAAQIECBAgML6ACAkQIECAAAECBAgQIHBcAQXQjivofAInL+AOBAgQIECAAAECBAgQIECAwPgCIiRAgAABAgQIECBAgAABAgTGFxAhAQIECBAgQIAAAQIECBAgML6ACAkQIECAAAECBAgQIECAAIHxBURIgAABAgQIECCwJQEF0LYE6TIECBAgcBICrkmAAAECBAgQIECAAAECBAiMLyBCAgQIECBAgAABAgQIECBAYHwBERIgQIAAAQIECBAgQIAAAQLjC4iQAAECBAgQIECAAAECBAgQGF9AhAQIECBAYLsCCqBt19PVCBAgQIAAAQLbEXAVAgQIECBAgAABAgQIECBAYHwBERIgQIAAAQIECBAgQIAAAQLjC4iQAAECBAgQIECAAAECBAgQGF9AhAQIECBAgAABAgQIECBAgMD4AiIkQOBEBBRAOxFWFyVAgAABAgQIECBA4KgCziNAgAABAgQIECBAgAABAgTGFxAhAQIECBAgQIAAAQIECBAgML6ACAkQIECAAAECBAgQIECAAIHxBURIgAABAgQIECBAgAABAgQIjC9wkhEqgHaSuq5NgAABAgQIECBAgAABAgSWC5hJgAABAgQIECBAgAABAgQIjC8gQgIECBAgQIAAAQIECBAgQGB8ARESIECAAAECBAgQIECAAAEC4wuIkAABAgQIECBAgAABAgS2IKAA2hYQXeIkBVybAAECBAgQIECAAAECBAgQGF9AhAQIECBAgAABAgQIECBAgMD4AiIkQIAAAQIECBAgQIAAAQIExhcQIQECBAgQIECAAAECBAgQIDC+gAgJECBAgAABAgQIbE9AAbTtWboSAQIEtivgagQIECBAgAABAgQIECBAgMD4AiIkQIAAAQIECBAgQIAAAQIExhcQIQECBAgQIECAAAECBAgQIDC+gAgJECBAgAABAgQIECBAgACB8QVESIAAAQIECGxdQAG0rZO6IAECBAgQIHBcAecTIECAAAECBAgQIECAAAEC4wuIkAABAgQIECBAgAABAgQIEBhfQIQECBAgQIAAAQIECBAgQIDA+AIiJECAAAECBAgQIECAAAECBMYXECEBAgROSkABtJOSdV0CBAgQIECAAAECmws4gwABAgQIECBAgAABAgQIEBhfQIQECBAgQIAAAQIECBAgQIDA+AIiJECAAAECBAgQIECAAAECBMYXECEBAgQIECBAgAABAgQIECAwvoAIT1hAAbQTBnZ5AgQIECBAgAABAgQIEFgiYA4BAgQIECBAgAABAgQIECAwvoAICRAgQIAAAQIECBAgQIAAgfEFREiAAAECBAgQIECAAAECBAiMLyBCAgQIECBAgAABAgQIECCwHQEF0LbjeDJXcVUCBAgQIECAAAECBAgQIEBgfAEREiBAgAABAgQIECBAgAABAuMLiJAAAQIECBAgQIAAAQIECBAYX0CEBAgQIECAAAECBAgQIECAwPgCIiRAgAABAgQIECBAYKsCCqBtldPFCBDYloDrECBAgAABAgQIECBAgAABAuMLiJAAAQIECBAgQIAAAQIECBAYX0CEBAgQIECAAAECBAgQIECAwPgCIiRAgAABAgQIECBAgAABAgTGFxAhAQIECBAgQOAkBBRAOwlV1yRAgAABAkcXcCYBAgQIECBAgAABAgQIECAwvoAICRAgQIAAAQIECBAgQIAAgfEFREiAAAECBAgQIECAAAECBAiMLyBCAgQIECBAgAABAgQIECBAYHwBERIgQIDACQoogHaCuC5NgAABAgQIECCwiYC5BAgQIECAAAECBAgQIECAwPgCIiRAgAABAgQIECBAgAABAgTGFxAhAQIECBAgQIAAAQIECBAgML6ACAkQIECAAAECBAgQIECAAIHxBURI4OQFFEA7eWN3IECAAAECBAgQIECAwLSAowQIECBAgAABAgQIECBAgMD4AiIkQIAAAQIECBAgQIAAAQIExhcQIQECBAgQIECAAAECBAgQIDC+gAgJECBAgAABAgQIECBAgACBrQnsbAG0rUXoQgQIECBAgAABAgQIECBAgMDOClgYAQIECBAgQIAAAQIECBAgML6ACAkQIECAAAECBAgQIECAAIHxBURIgAABAgQIECBAgAABAgQIjC8gQgIECBAgQIAAAQIECGxbQAG0bYu6HoHjC7gCAQIECBAgQIAAAQIECBAgML6ACAkQIECAAAECBAgQIECAAIHxBURIgAABAgQIECBAgAABAgQIjC8gQgIECBAgQIAAAQIECBAgQGB8ARESIECAAAECBAickIACaCcE67IECBAgcBQB5xAgQIAAAQIECBAgQIAAAQLjC4iQAAECBAgQIECAAAECBAgQGF9AhAQIECBAgAABAgQIECBAgMD4AiIkQIAAAQIECBAgQIAAAQIExhcQIQECBAgQOFkBBdBO1tfVCRAgQIAAAQLLBMwiQIAAAQIECBAgQIAAAQIExhcQIQECBAgQIECAAAECBAgQIDC+gAgJECBAgAABAgQIECBAgACB8QVESIAAAQIECBAgQIAAAQIECIwvIEICBE5FQAG0U2F2EwIECBAgQIAAAQIE1gnYT4AAAQIECBAgQIAAAQIECIwvIEICBAgQIECAAAECBAgQIEBgfAEREiBAgAABAgQIECBAgAABAuMLiJAAAQIECBAgQIAAAQIECBAYX+A0I1QA7TS13YsAAQIECBAgQIAAAQIECFwrYIsAAQIECBAgQIAAAQIECBAYX0CEBAgQIECAAAECBAgQIECAwPgCIiRAgAABAgQIECBAgAABAgTGFxAhAQIECBAgQIAAAQIECJyAgAJoJ4DqkscRcC4BAgQIECBAgAABAgQIECAwvoAICRAgQIAAAQIECBAgQIAAgfEFREiAAAECBAgQIECAAAECBAiMLyBCAgQIECBAgAABAgQIECBAYHwBERIgQIAAAQIECBA4OQEF0E7O1pUJECCwmYDZBAgQIECAAAECBAgQIECAwPgCIiRAgAABAgQIECBAgAABAgTGFxAhAQIECBAgQIAAAQIECBAgML6ACAkQIECAAAECBAgQIECAAIHxBURIgAABAgQInLiAAmgnTuwGBAgQIECAwJyA4wQIECBAgAABAgQIECBAgMD4AiIkQIAAAQIECBAgQIAAAQIExhcQIQECBAgQIECAAAECBAgQIDC+gAgJECBAgAABAgQIECBAgACB8QVESIAAgdMSUADttKTdhwABAgQIECBAgMCVAvYQIECAAAECBAgQIECAAAEC4wuIkAABAgQIECBAgAABAgQIEBhfQIQECBAgQIAAAQIECBAgQIDA+AIiJECAAAECBAgQIECAAAECBMYXEOEpCyiAdsrgbkeAAAECBAgQIECAAAECFdAJECBAgAABAgQIECBAgACB8QVESIAAAQIECBAgQIAAAQIECIwvIEICBAgQIECAAAECBAgQIEBgfAEREiBAgAABAgQIECBAgACBkxFQAO1kXI92VWcRIECAAAECBAgQIECAAAEC4wuIkAABAgQIECBAgAABAgQIEBhfQIQECBAgQIAAAQIECBAgQIDA+AIiJECAAAECBAgQIECAAAECBMYXECEBAgQIECBAgAABAicqoADaifK6OAECSwXMI0CAAAECBAgQIECAAAECBMYXECEBAgQIECBAgAABAgQIECAwvoAICRAgQIAAAQIECBAgQIAAgfEFREiAAAECBAgQIECAAAECBAiMLyBCAgQIECBAgMBpCCiAdhrK7kGAAAECBNYLOEKAAAECBAgQIECAAAECBAiMLyBCAgQIECBAgAABAgQIECBAYHwBERIgQIAAAQIECBAgQIAAAQLjC4iQAAECBAgQIECAAAECBAgQGF9AhAQIECBwigIKoJ0itlsRIECAAAECBAgcFLBNgAABAgQIECBAgAABAgQIjC8gQgIECBAgQIAAAQIECBAgQGB8ARESIECAAAECBAgQIECAAAEC4wuIkAABAgQIECBAgAABAgQIEBhfQIQETl9AAbTTN3dHAgQIECBAgAABAgQuuoD4CRAgQIAAAQIECBAgQIAAgfEFREiAAAECBAgQIECAAAECBAiMLyBCAgQIECBAgAABAgQIECBAYHwBERIgQIAAAQIECBAgQIAAAQInJrAzBdBOLEIXJkCAAAECBAgQIECAAAECBHZGwEIIECBAgAABAgQIECBAgACB8QVESIAAAQIECBAgQIAAAQIECIwvIEICBAgQIECAAAECBAgQIEBgfAEREiBAgAABAgQIECBA4KQFFEA7aWHXJzAvYAYBAgQIECBAgAABAgQIECAwvoAICRAgQIAAAQIECBAgQIAAgfEFREiAAAECBAgQIECAAAECBAiMLyBCAgQIECBAgAABAgQIECBAYHwBERIgQIAAAQIECJySgAJopwTtNgQIECCwSsA+AgQIECCw928x0Pc4+Bxc9RkIw2XNd8N3w2fAZ8BnwGdgkM/AVf+cE4vPs8/A9j8Dl/0fj3nBeLvGIdUIECBAgAABAgQIEFguYCYBAgQIECBAgACBYQX8+/ft/vt3nufb8/AX3ft5vt/PI7x//v4/XwJuPvc+Az4DPgM+Az4DPgMn9RnI/6lxWTup+7judj7Dl71ZXhAgQGAsAdEQIECAAIHTFVAA7XS93Y0AAQIECBAgcLWAPwkQIECAAAECBAgQIECAAIHxBURIgAABAgQIECBAgAABAgQIjC8gQgIECBAgQIAAAQIECBAgQGB8ARESIECAAAECBAgQIECAAAEC4wuIkACBMxFQAO1M2N2UAAECBAgQIECAwMUVEDkBAgQIECBAgAABAgQIECAwvoAICRAgQIAAAQIECBAgQIAAgfEFREiAAAECBAgQIECAAAECBAiMLyBCAgQIECBAgAABAgQIECBAYHyBs4xQAbSz1HdvAgQIECBAgAABAgQIELhIAmIlQIAAAQIECBAgQIAAAQIExhcQIQECBAgQIECAAAECBAgQIDC+gAgJEJMTo3YAABAASURBVCBAgAABAgQIECBAgACB8QVESIAAAQIECBAgQIAAAQKnIKAA2ikgu8WUgGMECBAgQIAAAQIXXODfJX59b48Bg34G9g79r/v0Pd+Pvb0RDMSwt8dgb4/B3h6DvT0Ge3sM9vYY7O1txWDv0P/83457W3Hdd9zzPwIECBAgQGBTAfMJECBAgAABAgQIECBAgMCQAvv/3ti4138Pr+/tXWiDvUP/873Yu9CfB++/999nwGfAZ8BnwGfAZ8BnYLufgb1D/+O7t9P/9/be2P8THQECBAgQIECAAIHTE1AA7fSs3YkAAQKXC3hFgAABAgQIECBAgAABAgQIjC8gQgIECBAgQIAAAQIECBAgQGB8ARESIECAAAECBAgQIECAAAEC4wuIkAABAgQIECBAgAABAgQIEBhfQIQECBAgQIDAqQsogHbq5G5IgAABAgQIECBAgAABAgQIECBAgAABAgTGFxAhAQIECBAgQIAAAQIECBAgML6ACAkQIECAAAECBAgQIECAAIHxBURIgAABAgQIECBAgAABAgQIjC8gQgIECJyVgAJoZyXvvgQIECBAgAABAhdRQMwECBAgQIAAAQIECBAgQIDA+AIiJECAAAECBAgQIECAAAECBMYXECEBAgQIECBAgAABAgQIECAwvoAICRAgQIAAAQIECBAgQIAAgfEFRHjGAgqgnfEb4PYECBAgQIAAAQIECBC4GAKiJECAAAECBAgQIECAAAECBMYXECEBAgQIECBAgAABAgQIECAwvoAICRAgQIAAAQIECBAgQIAAgfEFREiAAAECBAgQIECAAAECBE5HQAG003FefRd7CRAgQIAAAQIECBAgQIAAgfEFREiAAAECBAgQIECAAAECBAiMLyBCAgQIECBAgAABAgQIECBAYHwBERIgQIAAAQIECBAgQIAAAQLjC4iQAAECBAgQIECAAIFTFVAA7VS53YwAgX0BIwECBAgQIECAAAECBAgQIDC+gAgJECBAgAABAgQIECBAgACB8QVESIAAAQIECBAgQIAAAQIECIwvIEICBAgQIECAAAECBAgQIEBgfAEREiBAgAABAgTOQkABtLNQd08CBAgQuMgCYidAgAABAgQIECBAgAABAgTGFxAhAQIECBAgQIAAAQIECBAgML6ACAkQIECAAAECBAgQIECAAIHxBURIgAABAgQIECBAgAABAgQIjC8gQgIECBA4QwEF0M4Q360JECBAgAABAhdLQLQECBAgQIAAAQIECBAgQIDA+AIiJECAAAECBAgQIECAAAECBMYXECEBAgQIECBAgAABAgQIECAwvoAICRAgQIAAAQIECBAgQIAAgfEFREjg7AUUQDv798AKCBAgQIAAAQIECBAYXUB8BAgQIECAAAECBAgQIECAwPgCIiRAgAABAgQIECBAgAABAgTGFxAhAQIECBAgQIAAAQIECBAgML6ACAkQIECAAAECBAgQIECAAIFTEzizAminFqEbESBAgAABAgQIECBAgAABAmcm4MYECBAgQIAAAQIECBAgQIDA+AIiJECAAAECBAgQIECAAAECBMYXECEBAgQIECBAgAABAgQIECAwvoAICRAgQIAAAQIECBAgcNoCCqCdtrj7EdjbY0CAAAECBAgQIECAAAECBAiMLyBCAgQIECBAgAABAgQIECBAYHwBERIgQIAAAQIECBAgQIAAAQLjC4iQAAECBAgQIECAAAECBAgQGF9AhAQIECBAgAABAmckoADaGcG7LQECBC6mgKgJECBAgAABAgQIECBAgACB8QVESIAAAQIECBAgQIAAAQIECIwvIEICBAgQIECAAAECBAgQIEBgfAEREiBAgAABAgQIECBAgAABAuMLiJAAAQIECJytgAJoZ+vv7gQIECBAgMBFERAnAQIECBAgQIAAAQIECBAgML6ACAkQIECAAAECBAgQIECAAIHxBURIgAABAgQIECBAgAABAgQIjC8gQgIECBAgQIAAAQIECBAgQGB8ARESILATAgqg7cTbYBEECBAgQIAAAQIExhUQGQECBAgQIECAAAECBAgQIDC+gAgJECBAgAABAgQIECBAgACB8QVESIAAAQIECBAgQIAAAQIECIwvIEICBAgQIECAAAECBAgQIEBgfIFdilABtF16N6yFAAECBAgQIECAAAECBEYSEAsBAgQIECBAgAABAgQIECAwvoAICRAgQIAAAQIECBAgQIAAgfEFREiAAAECBAgQIECAAAECBAiMLyBCAgQIECBAgAABAgQIEDgDAQXQzgD9Yt9S9AQIECBAgAABAgQIECBAgMD4AiIkQIAAAQIECBAgQIAAAQIExhcQIQECBAgQIECAAAECBAgQIDC+gAgJECBAgAABAgQIECBAgACB8QVESIAAAQIECBAgQODsBBRAOzt7dyZA4KIJiJcAAQIECBAgQIAAAQIECBAYX0CEBAgQIECAAAECBAgQIECAwPgCIiRAgAABAgQIECBAgAABAgTGFxAhAQIECBAgQIAAAQIECBAgML6ACAkQIECAAIEzF1AA7czfAgsgQIAAAQLjC4iQAAECBAgQIECAAAECBAgQGF9AhAQIECBAgAABAgQIECBAgMD4AiIkQIAAAQIECBAgQIAAAQIExhcQIQECBAgQIECAAAECBAgQIDC+gAgJECCwKwIKoO3KO2EdBAgQIECAAAECIwqIiQABAgQIECBAgAABAgQIEBhfQIQECBAgQIAAAQIECBAgQIDA+AIiJECAAAECBAgQIECAAAECBMYXECEBAgQIECBAgAABAgQIECAwvoAId0xAAbQde0MshwABAgQIECBAgAABAmMIiIIAAQIECBAgQIAAAQIECBAYX0CEBAgQIECAAAECBAgQIECAwPgCIiRAgAABAgQIECBAgAABAgTGFxAhAQIECBAgQIAAAQIECBA4GwEF0E7T3b0IECBAgAABAgQIECBAgACB8QVESIAAAQIECBAgQIAAAQIECIwvIEICBAgQIECAAAECBAgQIEBgfAEREiBAgAABAgQIECBAgAABAuMLiJAAAQIECBAgQIAAgTMVUADtTPndnMDFERApAQIECBAgQIAAAQIECBAgML6ACAkQIECAAAECBAgQIECAAIHxBURIgAABAgQIECBAgAABAgQIjC8gQgIECBAgQIAAAQIECBAgQGB8ARESIECAAAECBHZBQAG0XXgXrIEAAQIERhYQGwECBAgQIECAAAECBAgQIDC+gAgJECBAgAABAgQIECBAgACB8QVESIAAAQIECBAgQIAAAQIECIwvIEICBAgQIECAAAECBAgQIEBgfAEREiBAgMAOCSiAtkNvhqUQIECAAAECBMYSEA0BAgQIECBAgAABAgQIECAwvoAICRAgQIAAAQIECBAgQIAAgfEFREiAAAECBAgQIECAAAECBAiMLyBCAgQIECBAgAABAgQIECBAYHwBERLYPQEF0HbvPbEiAgQIECBAgAABAgTOu4D1EyBAgAABAgQIECBAgAABAuMLiJAAAQIECBAgQIAAAQIECBAYX0CEBAgQIECAAAECBAgQIECAwPgCIiRAgAABAgQIECBAgAABAgTOTODUCqCdWYRuTIAAAQIECBAgQIAAAQIECJyagBsRIECAAAECBAgQIECAAAEC4wuIkAABAgQIECBAgAABAgQIEBhfQIQECBAgQIAAAQIECBAgQIDA+AIiJECAAAECBAgQIECAwFkLKIB21u+A+18EATESIECAAAECBAgQIECAAAEC4wuIkAABAgQIECBAgAABAgQIEBhfQIQECBAgQIAAAQIECBAgQIDA+AIiJECAAAECBAgQIECAAAECBMYXECEBAgQIECBAgMCOCCiAtiNvhGUQIEBgTAFRESBAgAABAgQIECBAgAABAuMLiJAAAQIECBAgQIAAAQIECBAYX0CEBAgQIECAAAECBAgQIECAwPgCIiRAgAABAgQIECBAgAABAgTGFxAhAQIECBDYLQEF0Hbr/bAaAgQIECBAYBQBcRAgQIAAAQIECBAgQIAAAQLjC4iQAAECBAgQIECAAAECBAgQGF9AhAQIECBAgAABAgQIECBAgMD4AiIkQIAAAQIECBAgQIAAAQIExhcQIQECOymgANpOvi0WRYAAAQIECBAgQOD8Clg5AQIECBAgQIAAAQIECBAgML6ACAkQIECAAAECBAgQIECAAIHxBURIgAABAgQIECBAgAABAgQIjC8gQgIECBAgQIAAAQIECBAgQGB8gV2OUAG0XX53rI0AAQIECBAgQIAAAQIEzpOAtRIgQIAAAQIECBAgQIAAAQLjC4iQAAECBAgQIECAAAECBAgQGF9AhAQIECBAgAABAgQIECBAgMD4AiIkQIAAAQIECBAgQIAAgR0QUABtB96EsZcgOgIECBAgQIAAAQIECBAgQGB8ARESIECAAAECBAgQIECAAAEC4wuIkAABAgQIECBAgAABAgQIEBhfQIQECBAgQIAAAQIECBAgQIDA+AIiJECAAAECBAgQILA7Agqg7c57YSUECIwmIB4CBAgQIECAAAECBAgQIEBgfAEREiBAgAABAgQIECBAgAABAuMLiJAAAQIECBAgQIAAAQIECBAYX0CEBAgQIECAAAECBAgQIECAwPgCIiRAgAABAgR2TkABtJ17SyyIAAECBAicfwERECBAgAABAgQIECBAgAABAuMLiJAAAQIECBAgQIAAAQIECBAYX0CEBAgQIECAAAECBAgQIECAwPgCIiRAgAABAgQIECBAgAABAgTGFxAhAQIEdlVAAbRdfWesiwABAgQIECBA4DwKWDMBAgQIECBAgAABAgQIECAwvoAICRAgQIAAAQIECBAgQIAAgfEFREiAAAECBAgQIECAAAECBAiMLyBCAgQIECBAgAABAgQIECBAYHwBEe64gAJoO/4GWR4BAgQIECBAgAABAgTOh4BVEiBAgAABAgQIECBAgAABAuMLiJAAAQIECBAgQIAAAQIECBAYX0CEBAgQIECAAAECBAgQIECAwPgCIiRAgAABAgQIECBAgAABArshoADaSb4Prk2AAAECBAgQIECAAAECBAiMLyBCAgQIECBAgAABAgQIECBAYHwBERIgQIAAAQIECBAgQIAAAQLjC4iQAAECBAgQIECAAAECBAgQGF9AhAQIECBAgAABAgQI7JSAAmg79XZYDIFxBERCgAABAgQIECBAgAABAgQIjC8gQgIECBAgQIAAAQIECBAgQGB8ARESIECAAAECBAgQIECAAAEC4wuIkAABAgQIECBAgAABAgQIEBhfQIQECBAgQIAAgV0UUABtF98VayJAgACB8yxg7QQIECBAgAABAgQIECBAgMD4AiIkQIAAAQIECBAgQIAAAQIExhcQIQECBAgQIECAAAECBAgQIDC+gAgJECBAgAABAgQIECBAgACB8QVESIAAAQI7LKAA2g6/OZZ4bKdYAAAQAElEQVRGgAABAgQIEDhfAlZLgAABAgQIECBAgAABAgQIjC8gQgIECBAgQIAAAQIECBAgQGB8ARESIECAAAECBAgQIECAAAEC4wuIkAABAgQIECBAgAABAgQIEBhfQIQEdl9AAbTdf4+skAABAgQIECBAgACBXRewPgIECBAgQIAAAQIECBAgQGB8ARESIECAAAECBAgQIECAAAEC4wuIkAABAgQIECBAgAABAgQIEBhfQIQECBAgQIAAAQIECBAgQIDAzgicWAG0nYnQQggQIECAAAECBAgQIECAAIETE3BhAgQIECBAgAABAgQIECBAYHwBERIgQIAAAQIECBAgQIAAAQLjC4iQAAECBAgQIECAAAECBAgQGF9AhAQIECBAgAABAgQIENg1AQXQdu0dsZ4RBMRAgAABAgQIECBAgAABAgQIjC8gQgIECBAgQIAAAQIECBAgQGB8ARESIECAAAECBAgQIECAAAEC4wuIkAABAgQIECBAgAABAgQIEBhfQIQECBAgQIAAAQI7KqAA2o6+MZZFgACB8ylg1QQIECBAgAABAgQIECBAgMD4AiIkQIAAAQIECBAgQIAAAQIExhcQIQECBAgQIECAAAECBAgQIDC+gAgJECBAgAABAgQIECBAgACB8QVESIAAAQIEdltAAbTdfn+sjgABAgQIEDgvAtZJgAABAgQIECBAgAABAgQIjC8gQgIECBAgQIAAAQIECBAgQGB8ARESIECAAAECBAgQIECAAAEC4wuIkAABAgQIECBAgAABAgQIEBhfQIQECJwLAQXQzsXbZJEECBAgQIAAAQIEdlfAyggQIECAAAECBAgQIECAAIHxBURIgAABAgQIECBAgAABAgQIjC8gQgIECBAgQIAAAQIECBAgQGB8ARESIECAAAECBAgQIECAAAEC4wucpwgVQDtP75a1EiBAgAABAgQIECBAgMAuCVgLAQIECBAgQIAAAQIECBAgML6ACAkQIECAAAECBAgQIECAAIHxBURIgAABAgQIECBAgAABAgQIjC8gQgIECBAgQIAAAQIECBDYQQEF0HbwTTnfS7J6AgQIECBAgAABAgQIECBAYHwBERIgQIAAAQIECBAgQIAAAQLjC4iQAAECBAgQIECAAAECBAgQGF9AhAQIECBAgAABAgQIECBAgMD4AiIkQIAAAQIECBAgsLsCCqDt7ntjZQQInDcB6yVAgAABAgQIECBAgAABAgTGFxAhAQIECBAgQIAAAQIECBAgML6ACAkQIECAAAECBAgQIECAAIHxBURIgAABAgQIECBAgAABAgQIjC8gQgIECBAgQGDnBRRA2/m3yAIJECBAgMDuC1ghAQIECBAgQIAAAQIECBAgML6ACAkQIECAAAECBAgQIECAAIHxBURIgAABAgQIECBAgAABAgQIjC8gQgIECBAgQIAAAQIECBAgQGB8ARESIEDgvAgogHZe3inrJECAAAECBAgQ2EUBayJAgAABAgQIECBAgAABAgTGFxAhAQIECBAgQIAAAQIECBAgML6ACAkQIECAAAECBAgQIECAAIHxBURIgAABAgQIECBAgAABAgQIjC8gwnMmoADaOXvDLJcAAQIECBAgQIAAAQK7IWAVBAgQIECAAAECBAgQIECAwPgCIiRAgAABAgQIECBAgAABAgTGFxAhAQIECBAgQIAAAQIECBAgML6ACAkQIECAAAECBAgQIECAwG4KKIC2zffFtQgQIECAAAECBAgQIECAAIHxBURIgAABAgQIECBAgAABAgQIjC8gQgIECBAgQIAAAQIECBAgQGB8ARESIECAAAECBAgQIECAAAEC4wuIkAABAgQIECBAgACBnRZQAG2n3x6LI3B+BKyUAAECBAgQIECAAAECBAgQGF9AhAQIECBAgAABAgQIECBAgMD4AiIkQIAAAQIECBAgQIAAAQIExhcQIQECBAgQIECAAAECBAgQIDC+gAgJECBAgAABAudBQAG08/AuWSMBAgQI7LKAtREgQIAAAQIECBAgQIAAAQLjC4iQAAECBAgQIECAAAECBAgQGF9AhAQIECBAgAABAgQIECBAgMD4AiIkQIAAAQIECBAgQIAAAQIExhcQIQECBAicIwEF0M7Rm2WpBAgQIECAAIHdErAaAgQIECBAgAABAgQIECBAYHwBERIgQIAAAQIECBAgQIAAAQLjC4iQAAECBAgQIECAAAECBAgQGF9AhAQIECBAgAABAgQIECBAgMD4AiIkcP4EFEA7f++ZFRMgQIAAAQIECBAgcNYC7k+AAAECBAgQIECAAAECBAiMLyBCAgQIECBAgAABAgQIECBAYHwBERIgQIAAAQIECBAgQIAAAQLjC4iQAAECBAgQIECAAAECBAgQ2FmBrRVA29kILYwAAQIECBAgQIAAAQIECBDYmoALESBAgAABAgQIECBAgAABAuMLiJAAAQIECBAgQIAAAQIECBAYX0CEBAgQIECAAAECBAgQIECAwPgCIiRAgAABAgQIECBAgMCuCyiAtuvvkPWdBwFrJECAAAECBAgQIECAAAECBMYXECEBAgQIECBAgAABAgQIECAwvoAICRAgQIAAAQIECBAgQIAAgfEFREiAAAECBAgQIECAAAECBAiMLyBCAgQIECBAgACBcyKgANo5eaMskwABArspYFUECBAgQIAAAQIECBAgQIDA+AIiJECAAAECBAgQIECAAAECBMYXECEBAgQIECBAgAABAgQIECAwvoAICRAgQIAAAQIECBAgQIAAgfEFREiAAAECBM6XgAJo5+v9sloCBAgQIEBgVwSsgwABAgQIECBAgAABAgQIEBhfQIQECBAgQIAAAQIECBAgQIDA+AIiJECAAAECBAgQIECAAAECBMYXECEBAgQIECBAgAABAgQIECAwvoAICRA4lwIKoJ3Lt82iCRAgQIAAAQIECJydgDsTIECAAAECBAgQIECAAAEC4wuIkAABAgQIECBAgAABAgQIEBhfQIQECBAgQIAAAQIECBAgQIDA+AIiJECAAAECBAgQIECAAAECBMYXOM8RKoB2nt89aydAgAABAgQIECBAgACB0xRwLwIECBAgQIAAAQIECBAgQGB8ARESIECAAAECBAgQIECAAAEC4wuIkAABAgQIECBAgAABAgQIEBhfQIQECBAgQIAAAQIECBAgcA4EFEA7B2/Sbi/R6ggQIECAAAECBAgQIECAAIHxBURIgAABAgQIECBAgAABAgQIjC8gQgIECBAgQIAAAQIECBAgQGB8ARESIECAAAECBAgQIECAAAEC4wuIkAABAgQIECBAgMD5EVAA7fy8V1ZKgMCuCVgPAQIECBAgQIAAAQIECBAgML6ACAkQIECAAAECBAgQIECAAIHxBURIgAABAgQIECBAgAABAgQIjC8gQgIECBAgQIAAAQIECBAgQGB8ARESIECAAAEC505AAbRz95ZZMAECBAgQOHsBKyBAgAABAgQIECBAgAABAgTGFxAhAQIECBAgQIAAAQIECBAgML6ACAkQIECAAAECBAgQIECAAIHxBURIgAABAgQIECBAgAABAgQIjC8gQgIECJxXAQXQzus7Z90ECBAgQIAAAQJnIeCeBAgQIECAAAECBAgQIECAwPgCIiRAgAABAgQIECBAgAABAgTGFxAhAQIECBAgQIAAAQIECBAgML6ACAkQIECAAAECBAgQIECAAIHxBUR4zgUUQDvnb6DlEyBAgAABAgQIECBA4HQE3IUAAQIECBAgQIAAAQIECBAYX0CEBAgQIECAAAECBAgQIECAwPgCIiRAgAABAgQIECBAgAABAgTGFxAhAQIECBAgQIAAAQIECBA4HwIKoB3nfXIuAQIECBAgQIAAAQIECBAgML6ACAkQIECAAAECBAgQIECAAIHxBURIgAABAgQIECBAgAABAgQIjC8gQgIECBAgQIAAAQIECBAgQGB8ARESIECAAAECBAgQIHCuBBRAO1dvl8US2B0BKyFAgAABAgQIECBAgAABAgTGFxAhAQIECBAgQIAAAQIECBAgML6ACAkQIECAAAECBAgQIECAAIHxBURIgAABAgQIECBAgAABAgQIjC8gQgIECBAgQIDAeRRQAO08vmvWTIAAAQJnKeDeBAgQIECAAAECBAgQIECAwPgCIiRAgAABAgQIECBAgAABAgTGFxAhAQIECBAgQIAAAQIECBAgML6ACAkQIECAAAECBAgQIECAAIHxBURIgAABAudYQAG0c/zmWToBAgQIECBA4HQF3I0AAQIXWuA6if4O6d+c/lvpL03/l/R/O9Rfntc9/uCMd05/83SNAAECBAgQIECAwDkSsFQCBAgQIECAAAECBAgQIEBgfAEREiBAgAABAgQIECBAgAABAuMLiJAAAQIECBAgQIAAAQIECBAYX0CEBM6/gAJo5/89FAEBAgQIECBAgACBiybQglJPStCHC0+tev24zHuT9OO19Wd/Wg6tuu/hfa/IvHdP37T9u5zwvemHr7fq9aMy7w3TT7I9IBdfde9t7msBsT/LfZ6Q/j3pNb5xxjdIP+3Wz849ctOnpf9j+hPTvzH9tunXS1/1/1O/c/b3+FdmfHz636c/I/2u6W+UrhHYNYF+Zl+cRc19j/v9z7TJts1rTd7IQQIECBAgQIAAAQInIuCiBAgQIECAAAECBAgQIECAwPgCIiRAgMDZCTR3ZO7v5nt8m38//+SE+1bp22pdW9c41R8xc7Ml15i6/kkda+5E8x5mlu8wAQIELrRAf+Pnfoeb39s83wsNJXgCBHZAwBIIECBAgAABAgQIECBAgACBcyOw6j/WXrR4kwgQIECAAAECBAgQIHBGAq/JfX8mfUm7fSbdLP0kWouTffTCCzeho0W9Fk6/NO1G2fqE9CXtDpl0g/Tz3ppIeP0Ecaf0L/z/2bsPMNmqMg3U7TUMKqNgADMMBkBGxQCIiIKiggFJigEEFMNVUVERDJgTmMOMgqgIKEaCBCOCEgSBwYCEMaIiiDlzRfR+/xn6WBRdVbu6q7qrdr8+/3dWVe21w3qrzpHTZ9XaSS3s9v20tQDZh9Oum4y7auGzWsDs1znRp5L7JwupjbLzZ5NfJU9OLIQWBEWAAAECBAgQIECAAAECBGYFtAQIECBAgAABAgQIECBAgED7BYyQAIElEai5U3suyZmdlACB5ShQNzl9bAb+qkQRIECAAAECy1TAsAkQIECAAAECBAgQIECAwLACFkAbVmzp+7sCAgQIECBAgAABAgRmZmpBsd/NDP7fTdJlq2QcdbscdMukSR2bTn9Phq1HZYfbJ03qNun0yKStVYuG7Z7BXZS8O7lpMuqqRe0ekoN+JzkwqYXQ0oysbpYjHZGcntwtUQT6CdhGgAABAgQIECBAgAABAgQItF/ACAkQIECAAAECBAgQIECAAIH2Cyz1CPfLBWyQKAIECIxLoObdPSgHPyc5SgQOKQAAEABJREFUJlknUQQIECBAgAABAgSWm4DxEiBAgAABAgQIECAwTwELoM0Tzm4ECCyFgHMSIECAAAECBFYKfD+Pzkia1DbptGoy6rpvDrhWMqguSYdTk2GrrnmnIXfaJf1vnrS99soAaxG8O6QdVdUCay/PwU5K7pyMszbKwc9PHpfU5K80igABAgT+JeARAQIECBAgQIAAAQIECBAg0H4BIyRAgAABAgQIECBAgACBRRK4Vc7zqqTmxqRRBBZTwLlaLlBz3+6ZMZ6VfDXZMFEECBAgQIAAAQIECBAgsOwEDJgAAQIECBAgsDABC6AtzM/eBAgQIEBgcQSchQABAgS6Ba7MCx9LmlQtNrVuk45D9KmJO9s37H98+v08GbbukR02TYapjdN52H2yy1TW/XLVhyajWPCtjlGfp9fleItVNan04znZc5L6PKVRBAgQIECAwLIXAECAAAECBAgQIECAAAECBAi0X8AICRAgQIAAAQIECCy+QN2E8TGLf1pnJECgxQI1J/OYjO9bSc3RTKOuJeAJAQIECBAgQIAAAQIECBAg0H4BIyRAgACBkQhYAG0kjA5CgAABAgQIECAwLgHHJdBH4IxsuzQZVDdJh62SUdbtcrAtk0H1z3SoBdCqzcPGVQtiPTm9b5QMU7XfbtnhBslyqIdmkG9JajGxNPOqWvysFiKriZ7zOsACdqq/k78r+++QKAIECBAgQIAAAQLLWsDgCRAgQIAAAQIECBAgQIAAgfYLGCEBAgQIECCwZAI1p+i1OfsaiSJAgMBCBO6QnT+cXJRsmygCBAhcR8ALBAgQIECAAAECBAgQIECAQPsFjJDAKAXqy9ajPJ5jESBAgAABAgQIECBAYLEEfpoTnZo0qe3TqRa6SjOSum+OslYyqC5Mh3OSYWvtmZmZ7Ybd6Zr+W6ddL1ku9bQMdItkPlULp9UCamU2n/1HsU/9vfyQHOjeiSJAgAABAgQIECBAgACB5SdgxAQIECBAgAABAgQIECBAgED7BYyQAAECkyCwQS5ir6QWQ0ujCBAgMC+BN2Sv3RNFgAABAgQIXFfAKwQIECBAgAABAgQIECBAgMA8BOqL1vPYbal2cV4CBAgQIECAAAECBAisFPh7Hh2ZNKlaXOruTTo26FOTAGtBtQZdZ46ZmZn5VTJsbZIdbp/Mp1bLTvNdECy7Tl3V32tflKu+cTJM1fu4d3Z4ejJM/SCd903ultQ56ziVelyvPSevV580javes7rLbuMd2t/RCAkQIECAAAECBAgQIECAAIH2CxghAQIECBAgQIAAAQIECBAg0H4BI5wwgRfmejZOFAECBAgQIECAAAECBAgQGKGAQxEgQIAAAQIECBAgQGD+AvVF8fnvbU8CBBZPwJkIECBAgAABAgTmEjgrL16UDKobpcMjklHU7XKQLZNB9bd0OD4ZtmohrYXeIXGXnPTmyVLVtjlxLQo2TOrvp7fKfvdI3pNclTSth6bjfZNhaqN0fmnStGpRszrPXbPDgcn3kiuT2arH9dp/54XqU31rnzxtVI9u1EsnAqMXuCyHXCsZ9Pv1gPRRiyHgHAQIECBAgAABAgQIECBAgED7BYyQAAECBAgQIECAAAECBAgsjcBNctpXJDU/Kc2SVM0/GDRHYa7t98vV/iUZVIelw1z7D3qt5k7UHIrsPqJyGAIECLRPYLcMadCfp1ukz58SRYAAAQIECBAgQGB5CBglAQIECBAgQIDAggXqC+YLPogDECBAgACBcQo4NgECBAgQ6CNwRbadlDSprdNpFIuC1UJbNeEth+tb52XrBcmwtWF2aLLAWrr1rLpT66Y9t07mhn/msn6dnJ88L1knOTVpUjdIp22SplWTOPdP59WSJnVEOt0r+UpS15mmb1Wf6lvvw1F9e9pIgAABAgQIrBTwgAABAgQIECBAgAABAgQIEGi/gBESIECAAAECBAgQILDkAnWTvh2X/CpcAAECrRYwOAIECBAgQIAAAQIECBAgQKD9AkZIgAABAgRGJWABtFFJOg4BAgQIECBAYPQCjkiAwGCBWmjqmHSrNk3fune23j1ZSNWd67ZveIDPp9/vk2GrJhneaNiduvrXddad9mphsK5NU/P0Z7nSpyQ/TJrUJul006RJ1WJpj2rSMX0+kDw1+XMybP0mO9S+TRfpS3dFgAABAgQIECCwDAUMmQABAgQIECBAgAABAgQIEGi/gBESIECAAAECBCZJ4DW5mLUTRYAAAQIECIxWwNEIECBAgAABAgQIECBAgACB9gsYIQECIxawANqIQR2OAAECBAgQIECAAIFRCAx1jHPTu5Kmb9WiYrW4WN9OAzbeLtu3TAbVX9LhuGTYWjM77JCMorbOQdZLprl+nIt/R9Kk7ppON0sG1Y3T4RlJLRKXpm/VwmX7pMdVyXyrFsF7Vna+LFEECBAgQIAAAQIECBAgcC0BTwgQIECAAAECBAgQIECAAIH2CxghAQIECEygwDq5pn2Tab65Yi5fESBAgAABAgQITI6AKyFAgAABAgQIECBAgAABAgTaLzCeEVoAbTyujkqAAAECBAgQIECAwOIJ/Dan+mLSpB6eTqsn8637Zse1kkF1ajpckAxbtbjaoEXL/p6DHpIMqtXSYadk2qss/9hgELdKn1qgLk3f2jBbyzlN36pF7GqiZy1g1rdjg43fT593Jc1q8XvdMKe8f/L25JvJn5J/duQ3eVyv1/bqV/3z0pLV9XPmTZL3J5ckndda135mXntRcsekadWY6s+HQ7NDv2Oune1NFs9Lt6GqxrR+9nhJckzyk+RvSefYZh//PK9flHww2SWphRPTKAIECBAgQIAAAQIECBCYKgEXS4AAAQIECBAgQIAAAQIECLRfwAgJTLZA3UCwyRyayR6Fq1vOAjfN4J+bnJ/Mzqup+TY1d+j5ee2WyXyq5uI8LTvWHJ6apzN77Gqvzus/S2pb9am+ebrkVWOt6/lyrqTmetW1zuaKvFav1/bql6dqEQRqPlivOW71Hi31e1KfhdfEoW5SO/tZqbl3dV01J61+f2XzklbN06v5es/MVdTvue7fj3Xd9Xv+B9n+0aSue9y/J2ueYc2hrLmUNaeyzOo6ZlPvbb1e26tf9c+lKQIECBBovYABEiBAgAABAgQIECBAgMCCBCyAtiA+Oy+WgPMQIECAAAECBAgQGCBwfLbXRIY0fasWv9qgb4/eG2syxfa9N19rS13PX6/1yuAnq6TLrsmgOjcd3pHUIk1p+tbW2XrzZJqrJmDVInejGsMTc6AbJYPqw+nwP8mo6lM50OVJd12VF85KXpssdt0sJ3xFUou8fT3t3sm9ku7JS7VoYL1e26tf9X9b+t02mW/VvvUZnp34M1f7ka6D16Swev8uy+s1UbEmNt0pjzurrr0mjr01L9YiYkelvUPSq26cDXslv0q+kOyW9Dvmj7L9jOTuySiqJpIdkAPVIn+1aGI9fmye1+JtvSY/ld266fPU5PCkPle1yN7j87iM0gxVdbxB70W9P7Ug4FAHnk9n+xAgQIAAAQIECBAgQIAAAQLtFzBCAgQIECBAgAABAgQIECBAYCIE6rsk++dKxjK3KMdVBIYRqHkpNT+lV/6cg903ma2N8uDC5D1J53zAmm9Tc4femddrPlBtrzlSedq3am5g7Vdzo2ouziHpXXN4al5NHq6s+n1z+zyrbdWn+n4jzx+VzGfeTnZbUavm11OSXuOv12t79Uu3lVXzoj6ZZzXWup6H5nHN9Uqzsm6dR/V6ba9+1b/2y8sDq8bfPa/oKQP3mpmpPnXN3el+Hxscakm7zDX+7jHNZ45bvUfzfU/mAqlr6L6uzuf1HtZYat/6rG+bBzW37pVp10pmq+be1XXVnLSas1k386z5dbPbqx10rjrvXJ/V2rdp6pw1N64WG6z5enWj1Po9NzuGzuPU7/l18sKTkrru+j1Zc+mekOe1Lc1Iqv4cWaq5liMZgIMQIECAAAECBMYl4LgECBAgQIAAAQIERiFQP3wfxXEcgwABAgTGI+CoBAgQIECAQDOBWjjovAZdb5A+2yTzqdtlpyZ3Pa07uJ2UvsPWXbLDA5JBdXQ61OStWmQtD/vWxtm6aaL+T+BWaWqCTpq+VYvp1R0BazJO345DbKy7D9bCWd/JPrWA3SPT1t0G/y1t3envVWkXq2oS06Nzsp8mr0tqwlCaxlX9X5jeNTFqn7SjnCiUw81ZdSfHU7PlY0lNykvTqGrRwovTsyZt1bjzcGWtn0e1yN2709YEpTSNqt6veh/rDrLdx2x0gHSqCY81SasWc5troli6DFV3Tu9PJGVUVnmoCBCYMgGXS4AAAQIECBAgQIAAAQIECLRfwAgJECBAgAABAgQIECAwaQKb54L2TBSBaRKoOXFfzAXXDQbT9K2an3PXvj1mZm6R7TXvpm7IWPOC8nSoqsXYai5fLZ52t5mZmaF2nmfnmq9V87Z+mP0flwxT1b/2e152qjlMadSIBG6T4xyVDDvHbTHfkx1yfTUH9SZp+1V9xp6dDvX7I82iVM3Fq3mNtYjZB3PGmrObZuiquXRHZq+aZ1u/P/Nw3jV7TdM013Leg7UjAQIECBAgQIAAAQJDCehMgAABAgQIjFDAAmgjxHQoAgQIECBAYJQCjkWAAIGhBH6f3jUpI83A2i49aiGsNEPVPdL7TsmgOjkdvpcMWztlh9WSfvW7bDwhqYW5jrmmTdOzavLFbtlaC7+lWfa1XgSaTDL7dvpdlIyyrszBdkzumdTiYZ9Le0VS72WaRauamPSWnO24ZJhFv9L9OlXHOjCvfjwZ50SnWsTv7Jyj2jRDV03Wqj8favLW7M5119Vz8qQ+E2mGrvp5St0htiYS1u+zYQ5Qbgdkh5qkVY/zcGRVRmV1v5Ed0YEIECBAgMDYBZyAAAECBAgQIECAAAECBAgQaL+AERIgQIAAAQIECEywwH65tg0SRWAaBNbKRR6RDJpnly4rqubR1M0TVzyZ45cN89o3k1qAKs2CqhZaqpu4znWjxgUduGvnm+b5h5KatzXfuUe137tyjBclw859yi5qDoH6LH0jr9f7n2bomn1P/it73jgZR9XigYfkwDX3Lc3AqrmwdePXgR3/1WHej2rMb8veo5jXmMOsqFoIrRY2fG6ezedzXu/JtM21zFAVAQIECBAgQIAAAQIECBAYt4DjEyBAYPQCTX9oOfozOyIBAgQIECBAgAABAnMLeHW+ArUwWC0QNmj/9dOhJpukaVw1+aHuLFftoJ0+nQ5/T4apNdN552RQnZEO30+qanJWTZipx/2ydTbOd5Gn7LrkdYdcwa2TQfWrdBg02aYmazZZDO7rOdZvk7ZVTcipCVI1cW2UY6uFxWpBvrqD5SiPW8eqSVcn5sF8Fi3Mbiurfv5Rk7funVdqIbrPpq2F0dIsqF6XvR+YNK36M2TvdB71e5BDrqyyqruI1oTPlS96QIAAAQIECBAgMIECLokAAVspgZgAABAASURBVAIECBAgQIAAAQIECBBov4AREiBAgACByReoeQavymXWvJI0isDECtSiZ3XDwbsOcYV1k8o/9ehf85Jqgac79tg+n5drPlLdqLFuWlrzhOZzjH77lMGh6bBLMop6Uw7ymEQtTKDmaX0yhxjFZ+mZOU4tTjfqP5PXznGHWTww3Wfqs7wYN3i9eU52WFLz6tKMtGreYHk+J0cd5vdk+U/bXMsMUS2pgJMTIECAAAECBAgQIECAAAEC7RcwwrEJ1A/yxnZwByZAgAABAgQIECBAgMAiCvwg5zorGVQ1iWHYu+ytkYM+NBlUl6ZDk2tIt2tVLcq07rVemftJLWp05TWbfp+2Jpik6Vs16Wmnvj0maOMcl/KovFZ390vTt76XrX9I+tVG/TZ2bJvPe9ix+0Q+rM99TRB6+piubvMctyZI1WSkPBxJPThH+UJSn+E0C646Tt0hsiZLjernITfKVdUiaKumbVK1WFr1b9J3IX1qouf+OUCTBf/STREgQIAAAQIECBAgQGBxBZyNAAECBAgQIECAAAECBAgQaL+AERIgsOQCdQPHmk/V5ELqZnLbNOmoD4ElFHh2zt1kDl+6rai/5NcvJ3NVLVhVc51qPtFc2xfyWs1LqoXa6qaSCzlO976r5IW3JaOcC1jX+rIcc5RzvnK4ZVW3zGjr/a75Wnk4kqo5fjXXr+b8jeKANcftFTnQMNd4Sfqfm4y7aqGxt+Qko/xc53DXqvqc1yJoW13r1d5Pyr38633o3Wv+W8Yx13L+V2NPAgQIjEDAIQgQIECAAAECBAgQIECAwEIF6od4Cz2G/ccr4OgECBAgQIAAAQIECDQT+Gu6NVkQLN1maiJU3b20HjdJ0wXKvpSD/TgZpmqBoiZ3fKzF1c7oOvAJef67ZFDtnA5rJtNWdZfN5ze86Fq07M99+tYCVXfps312U03+rMk7s8/b0taEurpj5zjHU7+vaqJhTQAaxXlqouGoJxnePhdWd1pNM7J6UI5UC5ul6Vv1GazFz2pC2VwdR/1aLR54p1Ef1PEIECBAgAABAgQIECBAgACBBQnYmQABAgQIECBAgAABAgQIEGi/wKSM8G+5kFrw5rK0g6q+V/LGdFojUQQmUaDm+9T8p2Gu7ex0vjjprlrsa9QLVnWfo35PHZgX105GVZvkQI9PRl113LpR5aiPu1yOV3O0at7cqMdbc/2aLtg16Ny3SYdHJsPUyen882Tc9bycYFwLjeXQK6t+T74jz5r8/1z9WVP+6T62qs/MKOdaju1CHZgAAQIECBDoK2AjAQIECBAgQIAAAQIjEqgf4I3oUA5DgACBUQs4HgECBAgQIEBgaIFagOzyBnutnz73S5pULeb06HSsNk3P+me2fCKpNk3jWi89t04GVY2te3G1i7LTScmgWjcdahG3NFNTG+VKP500WQCrJmwen7796qbZeMdkUP0hHX6dtKnukMG8PmnyM4CfpN8eSS0QWJ/5WqCvFo7777z2j2RQ1cTZ+wzqtIDt9fugFhy7cY5R11eLidXiYzVhMS/Nq+o93zd71kSvOmaN+Z55/tmkSdU+TSaIPTwHq2tP07fq7stPTI9atLDeszp+ZfW8tllyeNKkajz1e79JX30ILLGA0xMgQIAAAQIECBAgQIAAAQLtFzBCAgQIECBAgAABAgQIEFgCge/lnK9NmtQG6bRXUnMU0igC8xGYqH0+l6v5U9Jde+aFWnwozcCqeTobplfNUarfG/+exzsmNW8vTd9aJ1trLlXNRcrDsdTsvKeaF1fnqWuseV81xtrW9KTbp2Ptm0aNQOCvOcZrkpp31/m+1Ly8mp+XTQOr5o29Ib1umSxFHZ2TDjsXNrsMVfX/O/s13KM+zzXHr/OzXnMI6/dn/T5tcpg6X70H/fq2aa5lv3HaRoAAAQIECBAgQGCBAnYnQIAAAQIECIxWoH4gOtojOhoBAgQIECCwcAFHIECAAIH5CtTkkFMa7FyTdZosalaHqju+NZnwVHeLPK92GDJ1B8BBi3zVRJK5Flf7e85Vi4Sl6Vs13t3SoybTpJm4qvHfNlf1n8nTklrk6htpa7JKmoH1xfT4ZtKvagG0uhNovz61rSa9/a4etCT13j8zY6mF9tL0rYOytfodmnZ2Ebir87gW5HpO2vsnP036VRm/OB1G/Vn7S4752OQRyanJlUnVVfnl9ORhSZPFANPtWnVUnv1HUndc/UXaqhrzd/Jgp+QDSZOqBdNW7dOxPJ6U7fV+pOlZR2TLvZKPJ1ck9Xs/zYqqz+UZefSUpK6tyYJ0dV3prggQIEBgYgVcGAECBAgQIECAAAECBAgQINB+ASMkQIAAAQIECBAgsLQCNRfhqw0v4YXpt3GiCEy7QM2zOWGOQdSCVC+a4/Xul36VFx6Q1Dydb6WtOUppZmpuWc03qhtEvqNeGJBds71uBJpm5HVYjljz62re08/yuOY8pZmpeV8fzIP7JrUIYpqBVfP2ag5fd8fL8sJaSc15mk2dNy/1reoz27+zrTl85/bdc5o3/t+11xy2Wvzu1Xla8+4635eal1fz85p8drL7TH12al5cPV7M1AJ/Z435hDWfbu+coxbsS9O36vfc7By/zs96zSGs35/1+7T+v2vQ3MY6ye75Zc1krqrPahvmWs41Nq8RIECAAAECBAgQIECAwKgEHIcAAQIExiJgAbSxsDooAQIECBAgQIDAfAXsR2CBArUg2LENj1GLmtXiZoO63zsd1k0GVS3aNbuA0qC+s9tvngd198Q0fevCbD0nmatqMahL5trQ9drWeV6TZ9KMvT6bM9TCTU3z2/T/eVKLTh2Sdqukaf0tHWsSV901MQ971urZcrNkUNVnqMnCUoOOMynb186FDLprYbrM1EJfe+VBP8ezs70W3qoJgnnYs0b9Wav3oyYpzX6u5jrx7/PiW5P6zKVpVDXZ7Knp+ZtkrqqJi/tnQ03oStO3aoJV3eG1V6c7ZcNmSb/6bjbWBMs/px1UJ6ZD/ZmTpm/dte9WGwkQIECAAAECSyjg1AQIECBAgAABAgQIECBAgED7BYyQAAECBAgQmAiBWrCp5j/UHJtBF1Q3vntFOt04UQQmXaBuMFg3B6yFlOq7UbfPBe+b/CGpxZtq8ak8vFbtkmd1o840PavmRtVNTb/es8fMTM2xqnPVnKs+3WZulI1PTmphpTQjqzrvnjlajTXNnPX9vFo3I23ye/8O6Vvz69KoBQjUfLQds//lSa9q+tmZ3b8W7Br1n8k1H+9dOUHNeavfO/V7qBYHrIXZas5cjaNu3pkuY6uay1pWg05Q19Jvjt/s/jW3sT7vNbbZ1+Zq67xbzrUhr7VhrmWGsTTlrAQIECBAgAABAgQIECBAgED7BYyQwDgF6geV4zy+YxMgQIAAAQIECBAgQGCxBZouCFaLmtXiZv2uryYePTodqk3Ts2rRrE/23Np7w6bZVHeeSzPTL5/Kxl8lc1UtHHb8XBu6Xlstz2vxqjStqpqgedoIR1R3AWyyANUITznWQz08R6/JfWl61mXZUovI1eSlPOxb38jWlyb9atSftc/kZLX4WZq+VYsE1mKBfTtds7Em9r0mj2vhtDQ9qyZy/U/Prf/aUJMV+000+2G61oSx26WtCVQ1mfI9eVwLNtZnrq7nzXle50szsGoi3MkDe83M3LBBH10IECBAgAABAgQIEFhcAWcjQIAAAQIECBAgQIAAAQIE2i9ghAQIEJg0gZpb876GF1VzpZosStPwcLoRGLlA3SCxFv96Uo5cN9y8Om29VvPoag7UbfL8mUnNr0mzsm6VR49LBtV706EWU0rTt2quVS0YWDc97Ndxu2yshZXSjKTqfHXeOv+gA9Z8qiZzjOrGohZAG6TZf3vNwXtWugyaj5YuM/Xe7ZMHNdc1Td+quWYb9u0x3Ma/pPs2yQuSHyf1e6d+D9WCgS/M8/p98oa09XqasVXNZa15hv1OUHNmn58OTUzTbaY+603m8da5a9G32qczbZhr2TkejwkQWBwBZyFAgAABAgQIECBAgAABAgRGIPD/jOAYYzyEQxMgQIAAAQIECBAgQGBogZrI1GRBsFrUrCbsVdvrJGtkw0OTQXVuOtRkqjSNqyZQ7Jbe/c6fzTO1MNIX6kGP1ESTuptlLcLWo8vKl3fOozWTtlTdybLuOlgGbRnTKMexSg62bTKoDk6HuuNnmkZ1dHpdlPSrrbPx5knD6tmt3tsPZWtN+krTt/6UrTUpK83AqslONcFvUMc6/7cHdcr2JpMAr0y/muh2StqPJs9LaoLjndL+W3JEMkxd0KDzWumzaqIIECBAgAABAgQIECBAgMAECLgEAgQIECBAgAABAgQIECBAoP0CRjihAjX/4a25tkHzPdJlRdVN5Ua5YNOKg/qFwIgEPp3jHJbU5zrNdaoWPrvkOq/OzNQiUuvP9P/fpdlcc5V6HTubr1V1s8P3X+uV6z6pm1duct2X5/1Kna/O2+QAZVHzpAb1rRs/WgBtkFL/7cPOwatFvd6ZQw76rNWNOR+UfqOqt+dAX0p61R+yoea4pRlb1Xy2LRoc/RPp02SOXLqtqJpDW3OHa65h3ZT0pLxac0yfk3b75G5JzZ+tebTVN09XVhvmWq4cjAcECBAgQGBxBJyFAAECBAgQIECAAAECoxOwANroLB2JwGgFHI0AAQIECBAgQGC+AjUhpCYxVDvoGLUA2u36dLp3tq2bDKrPp0NNSEnTuO6Ynpsng6omIH1zQKdafK0WYRvQbWa9dKg7AqaZ+qqFz+rufjVZZeoHM6YB1Gf7PgOOXRN5vjygT/fmmkB3ZveLXc/vmud1/jQLqh9l7/OSJlULjNVdH5v0rd9XNcGvSd9hJlE1OZ4+BK4t4BkBAgQIECBA4NoCd8jTtvy9LUNRBAgQIECAwAoBvxAgQIAAAQIECBAgQIAAgaUX+Fku4dVJkzlV66Tfvknd4DGNaiSg02II/C0nqXlj85kzVv/+cr3s369qTlQtnNSvT/e2r+eFvyT96gH9Ng6xrc5T5xtil5kmc5/KpRZBG+a4+v5L4Hd5WAvzpRmqvpbeFyaDaqN0GMWfx8Mu8JfTjqVq7uw9Bhy5/r/qmPSpNk3jqhuT1qJxdVPSrbLXM5L/TupY30tbcx+vTttdNddx2udado/JcwIECBAgQIAAgXEJOC4BAgQIECBAgMDIBSyANnJSByRAgACBhQrYnwABAgQIjECgFky6uMFx1kqf+yZzVU3qqQXSqp1r++xrNanouNknQ7SPSt+6u2OavlWLuQ1aqKkWXzui71H+tfGxeTiKyTA5zJLUD3LWhyYvSga5pMvQdf3sMeg9T5epqJqMWncs7HexP8/GMk3TuGpSUU3267fDLbJx0B1T02Vg1QJofxrYa7gOdf1NFgwc7qiL07s+n+Vad/+sO1wuzlmdhQABAmMScFgCBAgQmFNgt7z6laT+Tlt/76n/ts5TRYAAAQIECBAyVOqIAAAQAElEQVQgQGA6BVw1AQIECBAgQIAAAQITJXBUrqbpIj1PTd9NE0VgkgS+nYu5KBm2VskOGyaD6ux0qBtKpmlcl6Tnj5N+VTdi/fd+HRpuuzz9ajHDNI3rt+k57Jiyy3C1zHt/K+Mf9BlIl+vUr/LKScmgqvliqw3q1GB7zfkbdoG/BocdukuNZ9C/gda8xvn8Xh/6Yq7ZoQ1zLa8ZioYAAQIECBAgQIAAAQLjE3BkAgQIECAwLgELoI1L1nEJECBAgAABAsML2IMAgdEJ/CKH+lLSpLZPp7kWvFojr9dCW2n61qnZ2uQuiem2sm6eR7skg6omLJ04qNM1209JW3cSTNO3ts7W9ZJpq5pctm0uuia/1GIAtYhVno686s5/q478qEtzwDvntHN9tvPyyqoFxv648lnzBz9p0LXX4oINdl3Zpe46+eeVzwY/qEUiBvWqhfNqYt+gfrPbq/+4Pm+z5+jV1oJnd8jG+vOiJiDXtdSfN8/Pa+66GgRFgAABAgSmVMBlE+gnUF8oq+13yy9vTWaf56EiQIAAAQIECBAgQIAAgSkScKkECBAgQIAAgUkUuCoX9ZqkFt1J07dulK1vSGqeUxpFYCIEvp6rGGbeT7qvqJoPtvaKR/1/qXk5/Xtcd2vN57nsui9f65W75Nmtk4VWLV41zFyqOl9d39/qgYxNoBbmm+9NPs9qcFV3TJ8mN9tNt75Vc2onYTG8u/a9yv/b+P00TebDpttIaiFzLQddwGLNtRx0HbYTIECAAAECBAgQIECAAAEC8xewJwECYxawANqYgR2eAAECBAgQIECAAIEmAmPp88kctclkjS3T73ZJd90jL6ybDKrj06EmCaVpXHXsJotD1aJmTSY/1InrbnefrwcDUncC3GlAn0nY/MtcxMFJLXpW17xxHh+X1ETMNKqBwAYN+sy3yxXZ8S9Jv6pJg4MWYOu3f237Wf0yRK5u0Lcm8dYdIht0XdGlJk0O+3t8xY7z+OWW2Web5O1JTYyryYc1cfHwPN8xuWGiCBAgQIAAAQIE2iuwUYZWdxdPs6JqId6PrHjUml8MhAABAgQIECBAgAABAgQIEGi/gBESIECAwIQLfDfX9+akSW2eTnsmisCkCNTndz7XUouP3WY+OzbYpxYkq5s89utaCwnWvKB+fZpsq3lPVzbpqM+iCsz3c1kXeUl+GTTPtW6U+e/pt5Cqf3f8wUIOMMJ9797gWPV7qn5vNeg6ki5tmGs5EggHITCcgN4ECBAgQIAAAQIECBAgQIBA+wUWZ4QWQFscZ2chQIAAAQIECBAgQGDxBb6TU56bDKq10qEm66W5VtXCW4MWb6o7zNUiZdfaccCTOuYT0ucGyaA6Mh0GTW5JlxVV/Y5d8WjwLzuny5rJJFctelYTbr6ci/x9stCqBa9qAtig49wqHeZaEC8vj6nGd9iaODfo6A9Ohz8mNcFpmJyTfW6S9KvbZ+NNk4XUHxay8xTse/1c4ybJ+5NfJPUZPTHt3kktlOjnNoFQBAgQIECAAIFlJLBr11i/lOe1OHQaRYDA1AsYAAECBAgQIECAAAECBAgQINB+ASMkMD0Ch+ZSz06a1H7pNM6FYXJ4RaCxQM0Ba9y5o2PNc1ql43mvh5/NhmHmUM32fUr261e1gNUoFmCrBaFqnmC/c9m2+ALz/VzWldaNOesmmfW4V2qu6eq9NjZ8vc5TNwJt2H1s3er3Yc3RHHSC+pzX769B/Ua1vQ1zLUdl4TgECBAg0ERAHwIECBAgQIAAAQIECBAYqYAv0o6U08FGJeA4BAgQIECAAAECBEYgUItmfb7hcR6bfjVJJM2KqgkWD13xqP8vZ2Tz95Nhau103i4ZVBelw1nJMHVyOtd+afrWetm6ZTKuml08rhZ7q9woJ6oJXA9Le1jyj2RQ3TAdDki+lpRZmgVV3fnyigZHqMlmC50s1OA0Y+9SC4/VAmRjP1GfE9SdU2vCUp8uS7KpJkc1+QyO8+Lqc7ZXTnBZcmbyzGSNZNmVARMgQIAAAQIECKwUqMVxuxdAO3zlVg8IECBAgMAUC7h0AgQIECBAgAABAgQIECBAYOIEfp0rennSZP5EzaN6VfrWXJ40c5dXCSyCwF9yjvkuNFXzcmoRtBxiyep2S3ZmJ55kgbpp5mIsTFY35pzv759R+tU83ZrbOMpjLvRYdT3mWi5U0f4ECBAgQIDAshEwUAIECBAgQIAAAQLjELAA2jhUHZMAAQLzF7AnAQIECBAgMFqB43K4mviUpm9tnq13TGZrwzxYPxlUH0uHWlgrTeN6QHo2mSxRi5Rdnr51F7umqf61X3YbWLunRy3ClGbsdVXOUBN1vpx2t+TOyTlJk7pfOp2XbJUspP6YnS9JBlUt2FbXN6jfpG+vcdRkoaW8zlVz8kmc/PrTXFfdDTXNktRGOet3kncntUhcGkWAwDIUMGQCBAgQINAtsHVeWC2Zrfq75qdnn2gJECBAgAABAgSmUsBFEyBAgAABAgQIECBAYJIF6kaLBze8wB3Tb5tEEZhWgXHOo2pq0vnvQE330a/9AldniJU0aokEzLVcIninJUCAAAECBAgQIDBlAi6XAAECBAgQGKOABdDGiOvQBAgQIECAwDAC+hIgQGAsAhfkqKcmg6oWJNuko9O2eVyTGtL0rEuz5YxkmKoFx3YdZocx9q3xLtVCXz/OuGpBs5PSNqma/HViOu6QzLf+nh0vTprU/dNp0PufLkPXY7JHfSafmXbNRC0/gfoMn55hL9XvvZxaESBAgACBpRZwfgIEegh0/13xk+lXi6ClUQQIECBAgAABAgQIEJg2AddLgAABAgQIECAwBQI1l+aAXOcPk0FV3zt5YzrdJlEElkrgtzlx3YQzjSJAYEiBn6T/n5IRl8MRIECAAAECBAgQIECAAAEC7RcwQgIECIxfoP4havxncQYCBAgQIECAAAECBHoL2DJOgb/m4McnTeqx6XSD5FbJQ5NBVQur/XRQp67tG+b5lskkVC0qttMSXsjvc+6nJd9LmtQN0+mDycbJfOushjvWOW7ZsO8w3R6Wzusn708uT76fvCRZOxnHgms5rJoggfpc1We4PsvzvawrsuNHkm2SnRNFgAABAgQIECAwTQK9r/Xfs6n+TppmZR228tHoHtTi36M7miMRIECAAAECBAgQIECAAAEC1xXwCgECBAgQmC6Buonhqxpe8gbp9/xEEVgqgatz4koaRaA1AnVT3Rstwmjq984/F+E8TkFg+QgYKQECBAgQIECAAAECBAgQINB+ASNcNAELoC0atRMRIECAAAECBAgQILBEAiflvL9JBtUW6XCnpBYpq0Wq8rBvHZmtdSfUNI3riem5GJNVcppGVQsordmo53g6XZLD7pL8LmlStWjbEem4VjKfOj871cJjafpWvf/1OejbaciN5VwLoHXuduc8OSD5UfKLZJT15xzs0kRNhsCquYwDk/oMp2lc56Tna5NNkloUoz5Hu+fx55Na4DFN3/pVtl6ZKAIECBAgQIAAgckWeFwub5Vktn6ZB19JRl1fygFrIe93pn1AoggsmoATESBAgAABAgQIECBAgAABAu0XMEICYxC4XY5ZC26dlnaPRI1H4DM5bNMbTLrBX7DUVArUnLEmc22mcnAueskF6v+v5nsRq2fHmyXLpWrObc1tnKTx1vWYazlJ74hrIUBg4gVcIAECBAgQIECAAAECBAgQGLWABdBGLbrw4zkCAQIECBAgQIAAAQKjFfheDndyMqhukw6bJtsmgybrXZQ+ZyXDVC1c1L0A1jD7j6PvejnolslS1jdy8pcmTeuu6fiBpBaUSjNU/SS9T08GVb3/T0inGySjqnIu717Hu3WvDfN8ve7WWJOFBu1+WDrUeMeRWqjushxfzcw8PAgPSjqr1+Mzs+ERSS2WuFHaVyX1++RPaYetmpzV5HMw7HH1J0CAAAECBAgQGK3Arl2H+3Ce13/TpxlZ3SdHqsWe75C2vjBYi4XP5+9V2V0RIECAwBACuhIgQIAAAQIECBAgQIAAAQLzE3hKdqvFSOqGDpvl8ZOSSa1pv65aFOqVGUTTGximqyIwdQL/yBUP+reXv6TP/ZJxzKOqY9aNMnN41UKBOy1gTDfOvjVPLE3Pqs/mz3tuna4NdTPPuqnnoKuuuYeL9W+Z9WdDkzl25loOetdsJ0CAAAEC7RcwQgIECBAgQIAAAQIExiRgAbQxwTosAQLzEbAPAQIECBAgQGAsAjUx4dMNj/yc9NsmGVT1RfErBnXq2j5oAayu7ov2dPecqSbRpFmy+mDOfGjStGohuWenc00MS9O4hvksPDFHvVcyiqqJOM8axYGGPMYFDfrfNH1GudBbDqe6BMr3cXlt0Oe1JlrulX4PSL6YXJUoAi0VMCwCBAgQIECgQ+D2efzgpLOG+ftR5379HncvsnZMOs9nkd3spggQIECAAAECTQT0IUCAAAECBAgQIECAwIIEvtK190PzfI1EjUfgmznsgYkiMKTA1HSvxaMGLbpUi1At9Ty6qQF1odcSWDfPao5YmqGrFvoatO8fctTfJm2pixsM5I7pU3Mb0yxKmWu5KMxOQoAAAQIECBAgML0CrpwAAQIECBAgMF4BC6CN19fRCRAgQIBAMwG9CBAgQGDcAmflBJcmg2rTdLhL0q/qbm/1RfFq+/Xr3FYTo2qhsc7XJuVxLcy24RJfTC309Opcw/eSpvXSdNwoGbZOzg4XJYPqJulQd928edqF1i45QPeCBnlp7NVkUk5NoPr3sV/J8j7BLTP8jZNB9eF0eH/S9M+Wu6avIkCAAIFpE3C9BAgQuK5ALUzWuVhufcnswut2W9Ar18/eT0o66/DOJx4TIECAAAECBAgQIDBCAYciQIAAAQIECBAYhcDPcpDTktmqn6PWz1Nnn2tHK1BzFeoGht8d7WEdjcDECPwxV/KjpF/VIlQ1l6pfH9sI/EvgX4/ul4drJvOpTRrsVP+f2KYF0JrM37xNXO6QDFurZ4dvJFckdZ6PpK0FPp+QdovktsmqSXeZa9kt4jkBAgQIECBAgAABAgQI/J+AXwkQIEBgUQQsgLYozE5CgAABAgQIECDQS8DrBBZJ4Mc5z5eSUdS5OUglTeO6c3o2maiSbotedefKRyz6Wa97wkvy0ouTfyRNarV0emMy7AJlv8g+/5U0qYem01uSGybzrVr46k3z3XmB+30/+/8m6Ve14N/t+3WwbcECNRnr1gOOUhOJP54+f0+a1ipNO+pHgAABAgQIEJgEAdfQU+ApXVsO63o+iqcPy0HWSGarJvx/YfaJlgABAgQIECBAgAABAgQIjErAcQgQIECAwIgFjug6Xt2AruslT0coUD87flmO13TuTroqAlMj8Kdc6beTQVU3UK0FFwf1s51Ap0AtnHffzhcaPq7FuuozN6j7/6bD75K2VN0MatC8xrqBbS0sN+yYa65ezdet+XrrZuf6t9h90h6Z1M1zO0AWVQAAEABJREFUf572D8lWSWeZa9mp0eCxLgQIECBAgAABAgQIECBAgED7BYyQwGIKWABtMbWdiwABAgQIECBAgACBpRKoxYWOHtHJT8hxhr2b3k7ZpxbsSrOy5npQC3PV39NqEtUo8pq5TjLHazvntfnegTC7jqyOy5HekzStWqBsz6adO/p9Mo+/mzSpp6fTwclNk2GrJifV56XJez/ssZv0/2k6fSfpV3Vt9fns16d723/khVpUsCYD9bpLYh033VQEbpBcP+lXV2bj75OmdeN0fFCiCBAgQIAAAQIEFk+g/r722JxulAvR3ifHWz+ZravzoPsLfXlpwbVr1xFq8d06V9fLno5JwGEJECBAgAABAgQIECBAgACB9gsYIQEC4xGo+R1XdRx6wzy+e6LGJ/C5HHocN+rIYRWBJRf4coMr2C591k6GqVency2w9pO0dY6aa/bsPK5j3TVtzctbyA04cwg1BQI1z7DmdA1zqXVT3SYLp30tB605sGlaUTXv8HsNRrJ9+gxrWnNKb5H9+lX9Xq1F2Dr7mGvZqeExAQL9BGwjQIAAAQIECBAgQIAAAQIExiBQX6wfw2Hne0j7ESBAgAABAgQIECBAYGwCZ+XItVhTmnnX37LnF5JhqiYw1QJjg/apCSrHpFO1aUZSda11zYMOtl46bJksddXY35iLaLo4WbrOvCK/3DsZpoa9Y+3uOfi3kocktTBdmr5Vk272S4/TklslTaruINik3zB9amLdKQ12qMUQhpm496gcs+5aedu0ve6SWIsEPiHbe5SXuwTqM3O3rtf6Pb1fNjb5PVuLrzX5zOZwigABAgQIECBAYIBAfVGl/s5WXzB4Xfpuniy06r/FO4/xpTz5ZTLKWjUH2yHprMM7n3hMgACB8Qk4MgECBAgQIECAAAECBAgQINB+gbGOsOYe1IJcnSfZpfOJxyMXqAXn3pCjXpYoAm0TqBtJXjpgULfP9prz1HS+zezcwLq55h2zby2+VAth1Y11js7z/00uT05Nbp4slyrHMlku461x1py6betBw9R8seek76DP2u/S5/SkTVU3Cv18gwE9LH0emDSt+j3W5L8Tvp4D/iLpLHMtOzU8JkCAAAECcwp4kQABAgQIECBAgAABAuMTsADa+GwdmcBwAnoTIECAAAECBAiMW6AWvTppgSepiQ81EWqYw9Rd+mqBsUH7nJsOlTQjq2/mSCcnTaoW+apJNU36jrNPvU975wT/SJrUaun02mTYaz8x+9TdNtM0qjunV31+6s6DtfBB3Z1zlbw2W7WowMZ58s7k18mbkmH+zv2a9B9HfToHrUlQaXrWOtny5qTJpLM7pF9NvErTt2qxwaafvb4HWkYba/GLJp/jWnzug3G5UTKoluNkwkEmS7/dFRAgQIAAAQLTLrBRBlALMX81bU3Mr7+/bJDHw9b1s8OTks46rPPJiB7vmON0/t3lh3l+TqIIECBAgACBcQo4NgECBAgQIECAAAECBAiMSuCIrgPVv613veTpiAXqJn41F2fEh23h4Qxp2gR+nAuum92k6Vv170C18FLfTtdsrMWWmswNrD/LatGna3ZrfbMcb9pYC5m9P+9szSFM07eq717p8ehkUJ2RDvXncppWVZN5jTX/shYTrPlyTQb/mHSq+bpp+taR2fr3pLuaXJO5lt1qnhMgQIAAAQIEloOAMRIgQIAAAQIECIxdoH4YOPaTOAEBAgQIEOgnYBsBAgQIEFgkgX/mPDWBqdo8nFfVBIe601vTnWsizxMbdj4h/erOtWlGVn/NkQ5NmtSW6bRhMgn15VzEe5KmVROB6kv9TftXv5rAsl8e1KJmaRpXLYRWk2rq7pzlW5+nyh9zhLOS5ydNFrFKt5VV79EnVj4b7YNaiKwWZRh01J3ToRZbuEXaXlV3SHxHNjaZtFfj6b5LYnZdlvWzjLru5Jqmbz0iW/dNbpj0qgdnQ31mawG+PFQECBCYLgFXS4AAgZYJ1BcT6r/h3p5x1WJoH0u7W7Jm0qTqizNrdHSsv2se3fF8VA+7vwxYi+mO6tiOQ4AAAQIECBAgQOA6Al4gQIAAAQIECBBYlgKrZ9R7Jq9ORl3H5YB/SGarbty22ewT7dgEarGmL43t6A5MYGkEao7XR3PqvyX96ibZWP9ms23a+vegNHPWo/Jqk8UCL02/mhuYphW1YiG3ASNZO9trrlmaZVWrZbQ1x7RuqJSHc1bdJOl52fKmZFDVZ7bmUV45qOMUbq95jZ9pcN01T65M6zPVq3v9Pq3frwf16tDx+tl5fHoyV9U1mWs5l4zXCBAgQIAAAQIECBBYtgIGToAAAQIEFkvAAmiLJe08BAgQIECAAIHrCniFAIHFFzg3p6ykGbp+lz1OSYapWihq6wY7/CV9asJmmpFXLcpVk6gGHfhG6fDkpCaDpFnSqok7b8wVfDdpWq9Jx36TXLL5OlWTsXbPq+ckS1Xfy4lrAvBVacdRtdDbW3Pg+oyl6Vs7ZOuPkpckNWG4Jlvl4UxNRiunb+fJTsmgqjtOWlThX0r1OavJUf96pfejV2XTF5KarD27ENqqeV5/jnwxbf0ZVIvw5WGjunV6rZIoAgQIECBAYGkFnL0dAv0m4N8yQ6zFr2tx41Pz+L3JY5J+/w7XvTBZTdwf9ZcXaoG1h+Q6Zqv+rvWR2SdaAgQIECBAgAABAgQIEBipgIMRIECAAIHlKFD/Hl3/xv2bDP4DSf2bd78br6XL0FU/N+3++ewuQx/FDsMK1E079s9OTeabpJsiMDUCtfjR4Q2uthZBOzb96s+4zdPW/J00MzWf6h55UDeaPD5t9UvTt2oBq5qT1bfTFG1sMhdxrYzn3Un9W1Wamfq3tMflwSeT8kvT2rpjRvaNpD4j90rbOQfssXlecxXfmbbfvyNm84qqhfPqRkwrnrTsl5rXWDdj/VWDcd0vfeqGtXVjqloQbda0/jvkAdlWN0au369Nfj/W5/LX2WeuqmtqMtey9jXXshSEAAECBAgQIECAAAECBAi0V8DICBBYZIEmPzBd5EtyOgIECBAgQIAAAQIE2i+wZCP8bc5ck0LSDF1nZI9a2ClN46rFouqufoN2qC/IXzCo0zy3/zj71QSPNAProekxO+koD5e0rsjZ907+kTSpddJp3+QGyTD1s3SuhQnqPcjDRa1a/OyROeMlyTjrf3Lw1ydN6mbpdEDy06Qm9NQCCbX434fz/E5Jk6rF6Gr/Jn2XQ5+ajN1k4uSsxZZ5cFryt6T8/5j2c8nDkmGrFq+riV7D7qc/AQIECBAgQIDAdQXq73f15YznZFP991qaOasm3Vefz2Zr/T3ytWlrgds0K6u+JFOT4le+kAf1JYg0I63dcrTORa7r7z1NvpSS3UZVjkOAAAECBAgQIECAAAECBAi0X8AICRBYxgL17+F1Y65Ogp07n4zo8Ue7jlPnmF38pGuTpyMUqAV8arGZER7SoQgsuUDNh6p5VD9seCU1X+dr6Vvzd2oeT+1fN5HsvtFNusxZteDaIXNumd4Xa85bk6uvfwv7RTqWWy1yVYuf1b+3rZnXlkPVZ+SbGWjnHLCax7lhXmtSNWfvden416StVTfIfXPDwdX/79d80loIbda0bE7P/tsmTepL6VTvQZqeZa5lTxobCJSAECBAgAABAgQIECBAgAABAu0XWJoRWgBtadydlQABAgQIECBAgACBpROouzLWBIhhr+Bj2aEmbqZpVLXw0NaNes7MHJ1+NRkjzcirJhDVRNAmY14vZ6/Fl9JMRJ2cqzg4aVrPSMf5XP/l2W+b5NBk/PV/ZzgnzcOTYRfVyy5DV30G/jt7nZSMuz6QE3wiUdcW+Eqe1oStNItaNWFw7UU9o5MRIECAAAECBNot8JsMr/7bevO06ye1uFm/L3lskj77J/XFmBPTviBZN9kx6VyothYlOyWvjbr26DrgMAvzdu3qKQECQwvYgQABAgQIECBAgAABAgQIEGi/gBGWwBH1S0d26Xg8qof1b+51I73Z462eB3XDuTRqjAI13+SgHP+iRBFok0DdUPQlGVDTG3Om67yqFrB6bvb8ddKmujCDqX8zSzN01Y17bjz0XpO/Q/15OeqrfFMOWAvopWl1vTujqzmHacZatQhfLaD2pwFnqfey/j3YXMsBUDYTIEBg2QkYMAECBAgQIECAAAECBAiMVcACaGPldfCmAvoRIECAAAECBAgQWESB7+RcX0+Gqfoy+hnD7JC+myYbJ4Oqjv3FQZ0WuP2C7H9e0qR2T6dJmWRUd8x8Q66n6UTK+jtu9b9l9hm2/pwd9kyelPwhGWe9JwffIqnJdGkWpX6fs9Qk41PTjqtq0s8+OfhVibq2QE3EflleGuXEyVog8K05Zr+6QTZulkxMuRACBAgQIECAQIsE6u8pr8p47pbUf9/Xl8B6/V2i/q5Siy6/I33rv8nfnLazamGymkzf+dpCH98rB6hF2tKsqPrv9I+veOQXAgQIECAwZgGHJ0CAAAECBAgQIECAAIFlJVALoHX+fPMBGf3tk1FWHb9+jtp5zCd3PvF4bAI/y5FfndR7kOZf5RGBKRc4Ktf/tGSUc3lyuJVVx625aN9Y+Up7HtSct4UszHXX9lCsHEktrNXvpkkrOzZ88P70q39XXA5/9ta/Ydacw09nzOOqWozwiTl40xuYmmsZLEWAAAECBAgQmBXQEiBAgAABAgQIEFgMgfrCxWKcxzkIECBAYG4BrxIgQIAAAQKLL1B3cBt2skR9Qf2nQ1xqLTq0W/rXHQvT9K1hj933YD021oSMmnDaY/O1Xt4yzzZMJqVqIuW+uZiaFJZmYG2UHi9Imtin27Xq6jw7MrljUouUNT1nujeqmvi1QXo+L6kF19Isal2es22XjGPBvfo9tWOOXZ+1NGoOgePy2kuTUVR5b58DHZvUQoFpelb9np6URQ17XqQNBJaBgCESIECAQLsFvprhPStZPdk5OTrpVbfOhtsknXVJ55MRPd616zjH5Hn9fTiNIkCAAAECBAgQGJOAwxIgQIAAAQIECBBYjgJ1Q7C6YVrn2J/a+WREjz/adZya/7Bq12ujeNrkZoejOM80HaMWiqp5CtN0za6VwCCBWljqI+n0hKQWYErTuAZ1/Es6bJt8Jmlj/TWD+u9kvnPrVsm+basfZkAPSc5JFlpvywFqfuGoP5c57MRWzTl8Sq6uFn1LM9L6VY72yOTLyTBlruUwWvoSIECAAAECBAgQaKeAUREgQIAAAQKLKGABtEXEdioCBAgQIECgU8BjAgQILKnAKTl73dUtTaNqsshQ54HulCdbJINqdiLVoAWMBh2nyfYT0unSZFDdKB2enMxnAbHsNpY6MUc9OGlaL0zHhUxI/UP2r0lEa6Stxdd+nna+VRORDs3OtfDZJmkvSJayfpOTPzp5SVLXlmZBVcd4fo5QkwFrIlIeqh4C9fv9Ldn2nKTc0gxdtV+nd92V8psDjlILoE3SooYDLizHK44AABAASURBVNdmAgQIEGifgBERWFYC9UWPT2bEOyS1yNleac9IBtX70qH6vTpt/b0hzYKq/j7XvQDa4Qs6op0JECBAgAABAgQIECDQV8BGAgQIECBAYJkLdC9OtvsYPM7LMWuBmTQr6ob59XHJKOpuOchzk5ofVDe8yEPVIVBzFV6T57WITBpFoDUCNZfnUxnNfyZ1Y8s0C66v5wg1T6zm6uVha2shN4Jct6UqdaPXR2Rs9ZlKM3TVn7V10919smc9TjOJNbZrqoX1XpSj1zzEmr+ZhwuuumnVvXOU+n2ZZugy13JoMjsQIECAAAECBAgQIECAQDsEjIIAAQKLL2ABtMU3d0YCBAgQIECAAIHlLmD8kyDw/VxEfbk8zcC6JD1OTYapumNcfdl90D4Xp0NN0Ewz9vppztB0HNul79rJpFQtEPeGXMxFSZO6STq9Llk1WUj9OjsfmNw+qfezFhD4UB7X+/bbtN3157xQk21rwYNa5OrueX7jZI+kFj6rSXN5uORVE6RqIa7b5kpqfDV5KA+Hqtrn7dljreTdydWJGixQn4G6A2otSHbm4O7X6lEL6a2TVzq963M4aILWJC5qmGEoAgQIECBAgEDrBX4xMzPz3oxys+QeyeuTHyS9atNseFVyWnJ8Uosy13//5eHQtVX2qAWd06yoWgC8FpZe8cQvBAgQIECAAAECBAgQIECAwAgFHIoAAQIESuDT+eXKZLbqZ5sbzT4ZYfvBrmPVDf66Xmr8tH6Gukt6fySpRc/ek3bbZJVEXVegbtD25uu+7BUCrRD434yi/p3moWnnuxBa7Vc3pdw8x/hx0vaqOVA1/2w+i1XVPLPrtxSoFszaOWPbKflJ0rRm54Udlh3KNs2yrBr7JzLy2yUvSH6ZzKc+n53un+yY1MJ0aeZd5lrOm66FOxoSAQIECBAgQIAAAQIECBAg0H4BI1wyAQugLRm9ExMgQIAAAQIECBAgsIQCNenyUTn/9RqkFgK7NP2GqfqSe5Njr5+D/iJZjKpFxJ6YEzW5rjuk34+S7jogLzTZv+7wmK7XrQW8UhNRyqvJ+avPw3OuPyWjqnqfjsjBnpasl9wiqfN0phZcu3Ner0lMtcjVhXlcE7bSTGTVAm/75sr+PanF2urxSXl8WdJdtdDWt/LiO5Ka8HfztHXHxbn6ZtPAqv1q8bROv7ke12du4ME6OlT/uY7T+doW6T/MZ+Pc9L9p0nmM7se1vfqlW6OqBfHK8U7p/eLkrKQW0EuzsmoC12fy7PHJakktpFe/D/LwWlULY3RfT/fz52aPmiCW5jo1yvdilMe6zoV6gQABAgQIECAwxQLn59r3T2qSfZq+dYNsrb+vvittLXZbX3SoL+HVf7fnpUZVizd3dvxonkzy301yeaptAsZDgAABAgQIECBAgAABAgQItF/ACAl0CNS/wR/b8bwe1s81qx1l6uelncd7SJ7UQmZpGlXdQKwWKKobj9WiZ4dnr6ckdVO8NGOvmk/T/e/5cz2vuQ+DLqbJv88PO5dh0Dnflg5zXW/3a7ul3ziq5mXUmLrP1/18XOcfx5gc818C9bnvfi+7n9dco/rs/2uv0T2qf0f5Sg63cVLzdGpBxIPzuG6U2T2n5x95veYT1p97e+Zx/RlS+52Qx3WcNENX/Tlac5q6x9z9fD6f76a/d+rPqGEuvOYi1WJVt8pO5VXznGq+U56urFo8qm4o+rG8Uv9+VVZPzeP5OmXXia9yKYtaDLRulFQLbXYvhlZz8WqeXn1+yq/XvLCmg63PRfdnpft5fb7qc9b0mL36Lca56vdc/VvpmrmI/0hqfl15zfX7vyzr92n9fq3PYf3+3Sb71Hy8ei/ycCS1lHMtRzIAByFAgMBCBOxLgAABAgQIECBAgAABAgTGLWABtHELDz6+HgQIECBAgAABAgQIECBAYCkFakJZLdZ2YC5iq6TuoNg9AaoWfNsw216YnJnU5LQ0agiBubr+NC/WBOH7p60F9Drda5L2Tnn9U8nvE0WAAAECBAgQIDD9AvXFjs5RnJcnn016Vf03Ye1TX8L7Rjq9M6nFntP0rFWy5XFJZ9X+nc89JkCAAIHxCTgyAQIECBAgQIAAAQIECBBYrgJ1I4bOsT8hT66fjLLqpmGndRyw/o29foba8dKcDx+YV1+b1KJntcDPXnlcN79LM6+yEwEC7RaoeTr1Z8UzM8z6s6J7Tk/92XaHbNsu+WBSN9ZMs2yr5pGVV81zqn/bqj+bZ1MLT9YNRZ8cnbr56HKyqjl5Z2Tcuye1eN+sSbU1F6/m6dXnpxbWShc1h0AtYPbjvF7z68qr17zG+n1av1/rc1i/f7PL2KreV3Mtx8brwAQIECBAYOIEXBABAgQIECBAgAABAoskYAG0RYJ2GgIE5hLwGgECBAgQIECAAAECBAgQINB+ASMkQIAAAQIEIlBfZuj+It4Bef2xyR2T5ye12HCaOasm7lefL2Tr6ckrk3sn3VVfLqlF0GZf/2EenJUoAgQIECBAgMCYBRyeAAECBAgQIECAAIFlLnBixv/bZLZqEZxBN3SY7TtM273QWi2qM9f+/5kX6yZvn0t7arJ/UjcnSzNnXZJX62e2dXO4PFQECMwt4FUCBAgQIECAAAECBAgQIECg/QJGSIAAAQIECBBYXAELoC2ut7MRIECAAIH/E/ArAQIECBAgQIAAAQIECBAg0H4BIyRAgMC/BLbKw/rCX5oV9af8emxS9bP88u5k0+Q+yRuTHyW96gHZ8JqkFkw7Lu1zkjskVd2LrB1aLwoBAgQIECBAgAABAmMUcGgCBAgQIECAAIESuDq/fDzprF06n4zo8SdynKuS2aobRdz9mif1c9Kn5nFdx2lp35ZsnfSq+jntB7Oxfn67dtr9km8ligABAgQIXFfAKwQIECBAgAABAgQIECBAgED7BYyQAAECBJZEwAJoS8LupAQIECBAgACB5Stg5AQIECBAgAABAgQIECBAgED7BYzwOgLdC5PVl/SuvE6vmZnz8trLk3WSRyT15bu/pJ2rbpQXH528Nzk7qWPWF/XycGV9aOUjDwgQIECAAAECBAgQIECAwIgFHI4AAQIECHQJHNH1fIc8XzUZZf02B/tc0lmvzZP3J6cm9TPVndPePOlVdXOKJ2bjvyd7JicligABAgQIECBAoIeAlwkQIECAAAECBAgQIECAAIH2CxghgaUUsADaUuo7NwECBAgQIECAAAECy0nAWAkQIECAAAECBAgQIEBgeQqskmE/Lumswzuf9Hj8xbxeX75bM+0uyfFJr7pNNjw+6fy3v/Pz/NJELa6AsxEgQIAAAQIECBAgQIAAAQLtFzBCAgTmFjgjL/8sma362Wgtgjb7fFTtR7sOtGOePzNZO+lVp2fDXsmtku2SjyeKAAECBAgQIECAAAEC/QRsI0CAAAECBAgQIECAAAECBBZBoPNLEItwuu5TeE6AAAECBAgQIECAAAECBAi0X8AICRAgQIAAAQIECCxrgZ0y+vqiX5oVVYuSfW3Fo2a//Cnd6gt9j0m7TvLC5BvJoPrPdDg1eXlSj9MoAgQIjFPAsQkQIECAAAECBAgQIECAAIH2Cwwc4aFdPermDl0vzfvpfbLnfsmzkyZ1cTq9JlkveWDy3uTXiSJAgAABAgQIECBAgAABAgT6CthIgAABAgQIECBAgACBxROwANriWTsTgWsLeEaAAAECBAgQIECAAAECBAi0X8AICRAgQIAAAQIzM7t2IdQXAP/Z9VrTpz9Kx3ckm1yTN6e9JOlV9aW+12fjOcmxyTOSNRNFgAABAgQIjFLAsQgQIECAAAECBAgQIEBgVuDDsw+uabdKu0Yy36qbQjwrOx+VnJW8KXlw0quuyIb/SjZPauGzV6ethdDSKAILFLA7AQKjEKgb/tS/k01iPjKKAToGAQIECBAgQIAAAQJTLuDyCRAgQIAAAQIEFl3AAmiLTu6EBAgQIECAAAECBAgQIECAAAECBAgQaL+AERIgQIDACoH6Yt9DVzz61y8f/NfDBT36RvZ+abJ28pmkX/1bNm6bHJScl9SXELdP698Kg6AIECBAgAABAgTmL2BPAgQIECBAgAABAl0CP8zzc5PZul4e7JIMU7dI5yckH0rOTN6X1M8zb5C2V/0tG3ZK6gYQz017WqIIECBAYEQCDkOAAAECBAgQIECAAAECBAi0X8AICRAgQIDAUgn4UsNSyTsvAQIECBAgsBwFjJkAAQIECBAgQIAAAQIECBBov4AREugUqC/2Xb/jhVq07Ecdz0fxsL5AeP+uA3V+wbBr08xt88LuyVHJt5MDkwcmigABAgQIECBAgAABAgSaC+hJgAABAgQI9BY4omtT/Zy066XrPK2fo26dV9+efD05MtkjuXXSq2rRs9ltN8qDqxJFgAABAgQIEBilgGMRIECAAAECBAgQIECAAAEC7RcwQgIElljAAmhL/AY4PQECBAgQIECAAIHlIWCUBAgQIECAAAECBAgQIEBgWQrs2jXqw7uej+LpljnI7ZPZ+l0ebJqsl+ybnJP0qg2yYZ/k1OSrST1eN+08y24ECBAgQIAAAQIECBAgQIBA+wWMkAABAgMFPpYeVyezde88WD+Zq+rmDq/MhtOTzyV7J3dLetX/ZMNLk/9I3pt0VpOF1jr7e0yAAAECBAgQIECAQE8BGwgQIECAAAECBAgQIECAAIH2C0zGCC2ANhnvg6sgQIAAAQIECBAgQIAAgbYKGBcBAgQIECBAgAABAstVoL7Qt2HH4OsLf0d0PB/Vw+5F1j6eA1+VXJwcmGyUbJ68Nflp0qselA3V/7y0Rye7J6snigCBJgL6ECBAgAABAgQIECBAgAABAu0XMMKmAlek40lJZ3X+HLNu3vC8bKwFz76e9jXJJkmv+lE2vC2pn3XeN+2bkx8n3T9vfUxeWzVRBAgQIECAAAECBAgQIEBg/gL2JECAAAECBAgQIECAAIFFFbAA2qJyO9msgJYAAQIECBAgQIAAAQIECBBov4AREiBAgAABAgSWuUAtINZJcEKe/C4ZZa2Sg+2UdNbhnU+ueXxa2n2StZMdko8kf0vmqhvnxe2SDyffSQ5OHpUoAgQIECAwp4AXCRAgQIAAAQIECBAgQIDAHAIf7XptjzzfLTkyOSd5V7J10qvqZ6n1c8xt0mGd5MVJ7ZdmZdXNHH648tnMzFw/L+3Y7OFCBOxLgAABAgQIECBAgAABAgQItF/ACAkQIECAAAECBAgshYAF0JZC3TkJEFjOAsZOgAABAgQIECBAgAABAgQItF/ACAkQIECAwPVC8OSks+ZamKxz+3web5+dVk1mq77sd8bskznaf+S1o5NanO1OaZ+ZfD7pVbfPhqcnxyffTt6QbJwoAgQIECBAgACBmRkGBAgQIECAAAECBAj0Fjgqm65MZus2eXBo8oTkpkmvOi4bdk1undTPMfv9/DJdZj5Yv3Rkl47HHhIgQGAUAo7oIPb1AAAQAElEQVQxWoH6c77+HW0SUwt1jna0jkaAAAECBAgQIECAAAEC0yLgOgkQIECAAIElFLAA2hLiOzUBAgQIEFheAkZLgAABAgQIECBAgAABAgQItF/ACAkQuEZgy7S1eFiaFfWn/HpsMuqqLwJ2HnOYRdZ+kR0PTrZJ7pG8IvmfpFdVn5dl41nJyckLkv9IFAECBAgQIECAAAECy07AgAkQIECAAAECfQUenK0vTf6/pEmdlk57J7dNtk2OSP6eNKnDujo9JM/XSBQBAgQIEFiowGU5wFrJoMXaalG3dGtjGRMBAgQIECBAgAABAgQIECDQfgEjJECAwNILWABt6d8DV0CAAAECBAgQINB2AeMjQIAAAQIECBAgQIAAAQIE2i9w7RF2L0z2sWy+Khll1Zf4Ht51wO4v+3Vt7vn0/Gx5Q3LfpL4g+K60lya9aotseEfyneSTyZOTVRNFgAABAgQIECBAgAABAgTaLWB0BAgQINBL4F7Z8OLka8kpSd1M4eZpe9V3s6F+Jlk3Xtg8j9+ZXJ4MWz/LDqcns1WL1HT/fHZ2m5YAAQIECBAgQIBAMwG9CBAgQIAAAQIECBAgQIAAgfYLGOHECFgAbWLeChdCgAABAgQIECBAgACB9gkYEQECBAgQIECAAAECBJahwCoZ805JZx3e+WREj5+Y41w/ma0z8+CHyULr5BzgBcldkp2TWrzt72nnqpvmxcclRyQXJP+VdC/KlpdU2wWMjwABAgQIECBAgAABAgQIEGi/gBESmENgrby2Z3Js8s3kLUktZpamZ30xW7ZM/jN5RVI3Z0izoKqfT3YeoG7Y0PncYwIECBAgQIAAAQIECBBoKKAbAQIECBAgQIAAAQIECBBYbAELoC22+MyMMxIgQIAAAQIECBAgQIAAAQLtFzBCAgQIECBAgACB5SuwfYa+ajJbl+bBacmoa9euA456kbUrc/xPJvVlwXXSPjf5UtKr7pgNz06+kJyXvDq5d6IIECDQZgFjI0CAAAECBAgQIECAAAECy03g5hlw3RTh0LT1c8APpN026VXdN1f4SzqekoyyPpGDXZXMVv1csn6mOft8oa39CRAgQIAAAQIECBAgQIAAgfYLGCEBAgQIECBAgAABAkskYAG0JYJ3WgLLU8CoCRAgQIAAAQIECBAgQIAAgfYLGCEBAgQIEFj2At0Lk31wDCL15b37dhy3vtz3sY7no3740xzwv5KHJ3Xe16b9VtKrNsyGVyX/k9SCaM9Je4dEESBAgAABAq0RMBACBAgQIECAAAECBJaZwMMy3nck9TO/unHCbnm8etKr6ueC/282bpN01qPyZLVklPXbHOxzSWc9rfOJxwQIzFfAfgQIECBAgAABAgQIECBAgED7BYyQAAECBAgQILC0AhZAW1p/ZydAgACB5SJgnAQIECBAgAABAgQIECBAgED7BYyQAAECMzNrBKEWCUuzsg5d+Wh0D/bsOtSJef67ZDGqvuBYi5vVImdb54TvSy5LelV5vDcbL0yOSB6f/FuiCBAgQIAAAQIECEyngKsmQIAAAQIECCwfgY0y1PpZ4Dlpv5i8IKmbM6SZs76RV/dP7prUzw7fn/bLyQ+T2bphHuycjLo+2nXAp3Q995QAAQIECAwnoDcBAgQIECBAgAABAgQIECDQfgEjJECAAIGJELAA2kS8DS6CAAECBAgQINBeASMjQIAAAQIECBAgQIAAAQIE2i9ghCsFHpRH109m6+t58KNk1PXkrgMe3vV8sZ5+ISd6drJusmvy6eQfyVy1al6s6/5E2loM7R1pt0gUAQIECBAgQIAAAQIECEyJgMskQIAAgWUhUIuXPS8j/VJSC5q9Ou19k171vWx4W7Jpskny+uT7SWfVjRE6n+/S+WREjz+b4/wpma075MEDE0WAAAECBAgQIDCkgO4ECBAgQIAAAQIECBAgQIBA+wWMkMAkCVgAbZLeDddCgAABAgQIECBAgECbBIyFAAECBAgQIECAAAECBJafQC0AtmaGvVdyanJYMup6cA54p2S26kt99eW+2edL0f4xJ60vMT4ubX1B8oVpv5r0qv/IhhckJydnJS9P/jOZxnLNBAgQIECAAAECBAgQIECAQPsFjJBA2wVunQHWDQ4+lfY7ybuSrZJe9ats+FDymORuyYuTM5Ne9ZGuDbUw2e27Xlvo0ytzgPr5bJqVVTdkWPnEAwIECBAgQIAAAQIECAwQsJkAAQIECBAgQIAAAQIECBBYAoFFXgBtCUbolAQIECBAgAABAgQIECBAgMAiCzgdAQIECBAgQIAAgWUtcEVG/97kQcn7k1FXfRGx85hH5slVyaTUD3Mh70i2SO6fvCm5IOlVG2fD65P6YuUJaZ+Z3CZRBAhMvIALJECAAAECBAgQIECAAAECBKZY4Ia59kcnByf1s7m6mcNOefxvSUetfHh1Hh2d7JHcMXlacnzSpOpnhmd3ddy96/konn606yA753mNM40iQIAAAQIECBAgQIAAAQIEegvYQoAAAQIECBAgQIAAgaUTsADa0tk783ITMF4CBAgQIECAAAECBAgQIECg/QJGSIAAAQIECBAYr0B9Wa++tNd5lsM7n0zY47NyPS9LNkgekxyS/DLpVY/Mhlo07qK0H0l2TG6QKAIECBAgMFkCroYAAQIECBAgQIAAAQLTK7BZLv2A5NvJccnTkzWTXnVKNrwwWTvZITk0uTIZto7o2uGpXc9H8fSkHKRuUJFmRa2eX7dJFIH5CdiLAAECBAgQIECAAAECBAgQaL+AERIgQIAAAQIECCy5gAXQlvwtcAEECBBov4AREiBAgAABAgQIECBAgAABAu0XMEICBAgQWBSB7XOWVZPZujQPTk2moY7PRdaXKddLW19uPDZtr7p5Njwl+XRSi6G9Pe2DE0WAAAECBAgQILDEAk5PgAABAgQIECAwlQJ1g4L9cuVnJKclL0nq53Rp5qxv5dXXJfdJtkzekfwsWUh9PDtfnczWOnlw32SU9c8crHuhtSfnNUWAAAECQwroToAAAQIECBAgQIAAAQIECLRfwAgJECBAgMCkCFgAbVLeCddBgAABAgQItFHAmAgQIECAAAECBAgQIECAAIH2CxghgcUU2LXrZB/uej4NT3+Ti6zr3i5tfcly37SnJ73qztmwd3JKcmbysqS+sJlGESBAgAABAgQIECBAYNEEnIgAAQIECEybwO1zwc9MTkjOT96UbJr0qkuy4b3Jw5MNk1cm5yWjqityoC8lnbVL55MRPf5o13G2zfPOm0rkqSJAgAABAgQI9BSwgQABAgQIECBAgAABAgQIEGi/gBESIDBhAhZAm7A3xOUQIECAAAECBAgQaIeAURAgQIAAAQIECBAgQIAAAQIjFlgtx9sm6axaSKzz+SI/XvDpLs4RDkweeE3ekrZeSzNnbZJX35DUFzbri5vPyOPbJIoAAQIECBAgQIAAAQIECBAYm4ADEyAwRQI3zbXunByRXJi8P3lk0qv+kA21YFjts3Ye75V0L1KWl0ZWdV2dB3tSnlw/GWX9Tw72w2S2VsmDnRJFgAABAgQIECBAgEBfARsJECBAgAABAgQIECBAgACB9gtM5ggtgDaZ74urIkCAAAECBAgQIECAAIFpFXDdBAgQIECAAAECBAgQGI/ALjls55cBz87zzi/y5elU1+m5+pck6yXbJR9Kfp30qvri5kHZWF/k/EjaHZIbJIrA4gg4CwECBAgQIECAAAECBAgQINB+gekZ4cNzqe9JLkg+njw5+fekV9XNBZ6VjXdJ6ueOn0y7GPWZnOTKZLbWyIOHJaOu+tli5zHLo/O5xwQIECBAgAABAgQIECBA4F8CHhEgQIAAAQIECBAgQIDAkgpYAG1J+ZfPyY2UAAECBAgQIECAAAECBAgQaL+AERIgQIAAAQIECIxVYNeuox/e9bxNT4/NYJ6W1GJoe6b9bNKrVsuGpyT15cmL0r4teXCiCBAgQGBMAg5LgAABAgQIECBAgAABAhMhsFGu4nXJN5MvJM9N7pT0qjOy4aXJ3ZNHJ3VzgV+mXcyqxc/q53id56wF2Dqfj+Jx3TCh8zgPzZNabC2NaiqgHwECBAgQIECAAAECBAgQINB+ASMkQIAAAQIECBAgMAkCFkCbhHfBNRAg0GYBYyNAgAABAgQIECBAgAABAgTaL2CEBAgQIEBgMQSelJPsn3wnuTpp8wJoGd6K+lV+/WDy2GT9ZN+kvqiZZs66c159YXJKcmZSX+jcIK0iQIAAAQIECIxCwDEIECBAgAABAgQILLXAXXIBsz//+kYevyK5V9KrLsyGA5IHJpslb07qtTRLVt0/19whV3KTZJT1sxzs1KTqR/nlLYnvTQRBESDQSEAnAgQIECBAgAABAgQIECBAoP0CRkiAAAECBAhMkIB/yJugN8OlECBAgACBdgkYDQECBAgQIECAAAECBAgQINB+ASMkQGARBX6Qc70+uWeyVvK7ZDnVRRnsgUl9UXPztPWlxf9N26s2yYY3JucnxyfPSNZMFAECBAgQIECAAAECQwvYgQABAgQIEFhCgVvm3HskRyf1M7K3pX1w0qsuz4aDk0cnd0/2S05PJqW+kAv5ZTJbN86D7ZNRV437vjnoOkndWKFc8lARIECAAAECvQVsIUCAAAECBAgQIECAAAECBNovYIQECBCYPAELoE3ee+KKCBAgQIAAAQIEpl3A9RMgQIAAAQIECBAgQIAAAQLtF1jaEV66tKdf8rOflit4SbJesl3y4eTXSa96VDYclNQXRA9Nu0Ny/UQRIECAAAECBAgQIECAAIH+ArYSIEBgaQTqZ1f1c68P5fQXJ9XW83o9T69T/19e+VSya3K35JnJCcmk1se7Lqyuu+ulBT89I0f4n0QRIECAAAECBAgQGCygBwECBAgQIECAAAECBAgQINB+ASOcWAELoE3sW+PCCBAgQIAAAQIECBAgMH0CrpgAAQIECBAgQIAAAQIECCyiwD9zrmOTpybrJ3smxyW9arVs2C35TFKLob017YMSNaSA7gQIECBAgAABAgQIECBAgED7BYxwSQS2yFnfntTPro5Ou0dyy6RXfTkbnpesmzw+OSL5YzLpVdfZeY1b5ckaiSJAgAABAgQIECBAgACBRRZwOgIECBAgQIAAAQIECBAgsNQCFkAb/zvgDAQIECBAgAABAgQIECBAgED7BYyQAAECBAgQIECAAIGlFfhlTv/BZNukFkPbL+3Xk151l2x4UfLVpPq9NO3dE0WAAIF+ArYRIECAAAECBAgQIECAAIFRC2yYA+6fnJ2cnOyd1M+u0sxZ5+bVVyX3Th6WvCe5JJmm+kYu9ofJbF0/D56UTEq5DgIECBAgQIAAAQIECBAgQKD9AkZIgAABAgQIECBAgMCECFgAbULeCJdBoJ0CRkWAAAECBAgQIECAAAECBAi0X8AICRAgQIAAAQITJ3BRruiA5AHJ5slbk/9NZk3NlAAAEABJREFUetX9s+GNyXeT45KnJ2skigABAgQIEFgp4AEBAgQIECBAgAABAiMUWCvH2iv5YnJe8trkfkmv+kE2vDN5SFL9qv8383ia67Cui9+l67mnBAgsiYCTEiBAgAABAgQIECBAgAABAu0XMEICBAgQIECAwGQJWABtst4PV0OAAAECbREwDgIECBAgQIAAAQIECBAgQKD9AkZIgAABAtMgcFoucp9k/WT75NDkN0mvenQ2HJzUImrVt/a5fp4rAgQIECBAgACB5Spg3AQIECBAgACB0QjcPIepRb4+mbZ+9vTutA9LelX9DKt+PrVjOqyX7J2cnLSlDu8ayH3zfJ1EESBAgACBpRFwVgIECBAgQIAAAQIECBAgQKD9AkZIgAABAhMpYAG0iXxbXBQBAgQIECBAYHoFXDkBAgQIECBAgAABAgQIECDQfgEjJDCFAv/INR+T7JHUF0afnva4pFetng27JUclFyZvTTZPFAECBAgQIECAAAECBJaNgIESIECAwEgEasH9g3KkWvSsFv16XB6vksxV9TOsY7PhaUn9DKt+llU/n/p7nretfpgBnZV01lM7n3hMgAABAgQIECCwOALOQoAAAQIECBAgQIAAAQIECLRfwAgJTLKABdAm+d1xbQQIECBAgAABAgQITJOAayVAgAABAgQIECBAgAABAgSmQ+CXucxDkm2TuycvTb6e9Kq7ZsOLkq/NzMxUv/3yuPZLowgQIECAAAECBAgQIECAAIEWChgSgYUKbJYDHJBckNQi/M9Ie5ukV301G16c1KJn26X9UFI/w0rT6qoF4WYHeEYenJ0oAgQIECBAgAABAgQILJaA8xAgQIAAAQIECBAgQIAAAQITIDDmBdAmYIQugQABAgQIECBAgAABAgQIEBizgMMTIECAAAECBAgQIEBgagUuzJW/OXlA8qDkrcn3kl51/2x4U/LdpL68umfaNRJFYBkIGCIBAgQIECBAgAABAgQIECDQR2CDbKuF82shr9Py+CXJ+kmv+nY2vD7ZONkieVvS7+dS2bwYtajn+ETO9t6kbjZQi8Ydm8eKAAECBAgQIECAAAECBAgQGLuAExAgQIAAAQIECBAgQGByBCyANjnvhStpm4DxECBAgAABAgQIECBAgAABAu0XMEICBAgQIECAAIE2CZyaweyTrJfskBya/DbpVY/Ohg8kFyUfTrZP/PtrEBQBAgRaJ2BABAgQIECAAAECBAgQmFvgdnn5WcmJyflJLZy/adpe9ZNsqAW/HpH2Xsn+ydnJcq1fZeB7JXWTgjSKwBILOD0BAgQIECBAgAABAgQIECDQfgEjJECAAAECBAgQmDgBE/An7i1xQQQIEJh+ASMgQIAAAQIECBAgQIAAAQIE2i9ghAQIECBAoMUC/8jYjk72SGoxtKenPT7pVatnw+7JUUkthvaWtJsnigABAgQIECAw9QIGQIAAAQIECBAgcB2Bm+SVJyQfTS5O3pdsk/SqP2RD9d05bf2sqRb8+mIeKwIECBAgMDECLoQAAQIECBAgQIAAAQIECBBov4AREiBAgACBSRWwANqkvjOuiwABAgQIEJhGAddMgAABAgQIECBAgAABAgQItF/ACAkQWF4CV2S4hySPSTZIXpqcmfSqu2bDi5OvJWck+ybrJ4oAAQIECBAgQIAAgekScLUECBAgQKBb4BF54b+SWgD/yLRPSlZNetUJ2fCspBY92yXtJ5O/JooAAQIECBAgQGByBFwJAQIECBAgQIAAAQIECBAg0H4BIyRAYMIFLIA24W+QyyNAgAABAgQIECAwHQKukgABAgQIECBAgAABAgQIEGi/wLIf4QUReHOyafLg5G3J95NeVf2qf+332XTaM7l1oggQIECAAAECBAgQIECAwAQLuDQCBDoENsnj1yffTj6fPDu5Y9KrakH8/bKxFtJ/dNqDkssSRYAAAQIECBAgQIAAgQkTcDkECBAgQIAAAQIECBAgQIBA+wWmY4QWQJuO98lVEiBAgAABAgQIECBAgMCkCrguAgQIECBAgAABAgQIEFiOAl/LoF+crJfskHwk+W3Sqx6TDR9ILko+lGyXXC9R0yLgOgkQIECAAAECBAgQIECAAIH2C/zfCO+Wpn7u89W0ZyYvT+6R9Kpa/P6AbNzsmtTjei1PFQECBAgQIECAAAECBAgQIDBxAi6IAAECBAgQIECAAAECBCZKwAJoE/V2tOdijIQAAQIECBAgQIAAAQIECBBov4AREiBAgAABAgQIECAwc3UMjk52T9ZPnpGckPSqW2TDHkntU4uhvSWPH5goAgQITKyACyNAgAABAgQIECBAgMAyEFgjY3xacmwy+zObB+Vxr7osGw5KHp1skOyXnJEoAlMr4MIJECBAgAABAgQIECBAgACB9gsYIQECBAgQIECAAIFJFLAA2iS+K66JAIFpFnDtBAgQIECAAAECBAgQIECAQPsFjJAAAQIECBAgMJfAL/LiB5LZL76+LI/PTHrV3bLhxcmpyenJvsl6iSJAgAABAgQmQ8BVECBAgAABAgQItFvghhnejsmhSS16dkjabZPrJXPVX/PiJ5NdkvoZzrPS9lsIP5sVAQIECEyBgEskQIAAAQIECBAgQIAAAQIE2i9ghAQIECBAgMAEC1gAbYLfHJdGgAABAgSmS8DVEiBAgAABAgQIECBAgAABAu0XMEICBAgQaChwQfq9Kdk0eXDy9uT7Sa96QDa8Obkw+WzytOTWiSJAgAABAgQIECCwBAJOSYAAAQIEWi3wkIzuncnFyaeT3ZLVk171xWzYK6lFz3ZO+9HkD4kiQIAAAQIECEy5gMsnQIAAAQIECBAgQIAAAQIE2i9ghAQIEJh8AQugTf575AoJECBAgAABAgQmXcD1ESBAgAABAgQIECBAgAABAu0XMEIC8xf4WnZ9UVJfkt0x7UeS3yW96jHZcEhSi6F9KO1jk+sligABAgQIECBAgAABAgTGLeD4BAi0VeA+Gdirk3OTk5LnJ/+R9Kqzs2H/5F7JI5L3Jj9JFAECBAgQIECAAAECbRAwBgIECBAgQIAAAQIECBAgQKD9AkY4NQIWQJuat8qFEiBAgAABAgQIECBAYPIEXBEBAgQIECBAgAABAgQIECDQWODq9Dwq2T2pxdCemfaEpFfdMhv2SI5JLkoOTDZLFr2ckAABAgQIECBAgAABAgQIEGi/QAtHWAuc1UJnteBZLXz2qoyxFkJLM2d9L6++Ldki2Th5ffLtRBEgQIAAAQIECBAgQIAAgdYIGAgBAgQIECBAgAABAgQIEJg0AQugjf4dcUQCBAgQIECAAAECBAgQIECg/QJGSIAAAQIECBAgQIAAgYUI/CI7H5w8OvnP5GXJWUmvuls27JOclpyevCSpRdTSKAIExijg0AQIECBAgAABAgQIECAwXQKr53J3Sz6dXJy8M3lI0qt+mQ0fSrZL6mctL0771UQtLwGjJUCAAAECBAgQIECAAAECBNovYIQECBAgQIAAAQIECEyogAXQJvSNcVkEplPAVRMgQIAAAQIECBAgQIAAAQLtFzBCAgQIECBAgACBEQt8N8d7U3L/ZIvk7ckPkl71gGw4ILkwOTZ5anKrRBEgQIAAgREKOBQBAgQIECBAgACBqRG4Xq502+SQ5KLk0GTH5IbJXPX3vHhUskdSi549LW39jOUfaRUBAgSWmYDhEiBAgAABAgQIECBAgAABAu0XMEICBAgQIECAwGQLWABtst8fV0eAAAEC0yLgOgkQIECAAAECBAgQIECAAIH2CxghAQIECBAYv8BXc4oXJfXl253SHpb8PulV9eXeD2Zjfbm32sfmsSJAgAABAgQIEFiIgH0JECBAgACBaRF4UC70LUn9XKQWMKuFzNbI8151cjbsndTPXWqBtFoo7Td5rggQIECAAIHlKGDMBAgQIECAAAECBAgQIECAQPsFjJAAAQIEpkLAAmhT8Ta5SAIECBAgQIDA5Aq4MgIECBAgQIAAAQIECBAgQKD9AkZIgMCiC/w9Z/xMsltSX8p9ZtoTk151y2x4anJMUl/6PSDtZokiQIAAAQIECBAgQIBAYwEdCRAgMAUC98g1vjw5M6mF5F+c9m5JrzovG16b3C95SPLO5AeJIkCAAAECBAgQILBsBQycAAECBAgQIECAAAECBAgQaL+AERKYJgELoE3Tu+VaCRAgQIAAAQIECBCYJAHXQoAAAQIECBAgQIAAAQIECLRfYBJGeHku4uDkUcnsl3y/kce9at1seEly2jXZJ22/LwJnsyJAgAABAgQIECBAgAABAstawOAnW+COubxnJ59Pvp28Ptkk6VU/zoZ3Jw9L7pO8Kjk3UQQIECBAgAABAgQIECCwvAWMngABAgQIECBAgAABAgQIEJhAgREvgDaBI3RJBAgQIECAAAECBAgQIECAwIgFHI4AAQIECBAgQIAAAQIElkjg/Jz3jUl9yXeLtO9IfpD0qs2y4cDkwuSoZLdktUQRaCCgCwECBAgQIECAAAECBAgQWDKBVXPmJyVHJhcl/5U8IulVv8uGw5PHJbU4/PPTfjlRAwV0IECAAAECBAgQIECAAAECBNovYIQECBAgQIAAAQIECBCYXAELoE3ue+PKpk3A9RIgQIAAAQIECBAgQIAAAQLtFzBCAgQIECBAgAABApMj8NVcyguT9ZOdkvqS7+/TzlX178LbZ8OhSX1p+KC0j0wUAQIECMwl4DUCBAgQIECAAAECBJZKYJuc+H3JxclHkyckN0l61XHZ8PRkveQpyaeTvyWKAAECgwX0IECAAAECBAgQIECAAAECBNovYIQECBAgQIAAAQITL1AT3Sf+Il0gAQIECEy2gKsjQIAAAQIECBAgQIAAAQIE2i9ghAQIECBAgMDEClyVK/tMUl/yrS/7PiuPT0x61ZrZ8IzkhOTbyeuS+yWKAAECBAgQIDCDgAABAgQIECCwBAKb5pxvSs5P6mca9bON2+Vxrzo1G16S1M9Btk17SPKLRBEgQIAAAQINBXQjQIAAAQIECBAgQIAAAQIE2i9ghAQIECBAYFoELIA2Le+U6yRAgAABAgQmUcA1ESBAgAABAgQIECBAgAABAu0XMEICBAhMk8DludiDkkcl90z2T85JetU9suEVydnJScnzkrUSRYAAAQIECBAgQGC5CRgvAQIECCyuwPo5XS1idlraM5L9kg2SXlWLo70xG2uxtAelfUtycaIIECBAgAABAgQIDCOgLwECBAgQIECAAAECBAgQINB+ASMkQGDKBCyANmVvmMslQIAAAQIECBAgMBkCroIAAQIECBAgQIAAAQIECBBov4ARTrnAd3L9r082Sh6avDu5JOlVD8mGdyUXJkcmT0hunCgCBAgQIECAAAECBAgQaLWAwRFYNIHb5EzPSI5LLkgOSDZLetXPsuF9yTZJLeL+8rRnJooAAQIECBAgQIAAAQIEhhawAwECBAgQIECAAHZBsvgAABAASURBVAECBAgQINB+gekcoQXQpvN9c9UECBAgQIAAAQIECBAgsFQCzkuAAAECBAgQIECAAAECBKZP4Cu55Ocn6ydPTD6e/DWZq2rRs1r8rBZBuygdauG0WkAtD5dRGSoBAgQIECBAgAABAgQIECAwCoFVcpDHJYcn9XOGg9I+OulVf86G+pnEk9Kulzw7+XwynnJUAgQIECBAgAABAgQIECBAoP0CRkiAAAECBAgQIECAAAECEy1gAbSJfnum5+JcKQECBAgQIECAAAECBAgQINB+ASMkQIAAAQIECBAgQGDqBWrRs1r8rBZBqy8RPy8jOinpVXfKhr2SLydnJ69I7pEoAgRaLGBoBAgQIECAAAECBAgQGIHAw3KMWlS9Fj37ZB7vktw86VW1yFktdlY/r6jFz2oRtFoMrVd/rxMgsEABuxMgQIAAAQIECBAgQIAAAQLtFzBCAgQIECBAgAABAtMgYAG0aXiXXCMBApMs4NoIECBAgAABAgQIECBAgACB9gsYIQECBAgQIECgjQI/yaDek2yVbJS8PvlO0qvulw2vS76dnJg8M7lNoggQIECAQFsEjIMAAQIECBAgQGBhAvWzg9fmEOclX0xqUfW10vaqM7Ph5Ukttr5N2vclP0sUAQIECBAYp4BjEyBAgAABAgQIECBAgAABAu0XMEICBAgQIEBgigQsgDZFb5ZLJUCAAAECkyXgaggQIDASgX/mKDIzw4BBfQby2+FaVa+Jz4bPgM+Az4DPgM+Az8ASfwb8t2r+C21S34Nc2rVqUq9zWq/rWrieEFgGAudkjPsn90wemRyUXJ70qvpS8vuz8cLk0GT7xL89B0ERIECAAAECBKZTwFUTIECAAIF5C9wle+6dnJycndTPFzZM26suzoa3JA9KNk3emJyfKAKTLDCtP+d23f6dcRyfge7fq+M4h2P67PoMjO0z4N//84eYz5fPl8+Az4DPgM/AJH8G8n9V16pJvlbXdq23yhMCBAgQIDBJAq6FAAEC0ydgEvr0vWeumAABAgQIECBAYKkFnJ8AAQIECBAgQIAAAQIECBBov4AREli+Ap/L0J+VrJ/snhyd/COZq1bLi7slRyUXJfUF5gemVQQIECBAgAABAgQIEJgOAVdJgMB8BG6ZnfZI6mcG9fOAt+fxFkmv+kU2HJJsm6yXvCQ5NVEECBAgQIAAAQIECBBYHAFnIUCAAAECBAgQIECAAAECBNovYIRTK2ABtKl961w4AQIECBAgQIAAAQIEFl/AGQkQIECAAAECBAgQIECAAIH2C1wzwt+l/UiyQ1JfTt4n7WlJr7prNrw4qS8wV7/qf7c8VwQIECBAgAABAgQIECBAgMAECgx5SddP/+2TDyUXJ9Vul7ZeT3Od+lte+XTylKR+rvD0tMcligABAgQIECBAgAABAgQIEFhEAaciQIAAAQIECBAgQIAAAQKTLmABtIW/Q45AgAABAgQIECBAgAABAgQItF/ACAkQIECAAAECBAgQILCcBb6Xwb812Tx5YPKW5H+TXrVZNhyYXJQcneyerJ4oApMu4PoIECBAgAABAgQIECBA4NoCW+Tp25P6O/5RafdIbpn0qi9nw/OTdZPHJYcntch6GkVgYgRcCAECBAgQIECAAAECBAgQINB+ASMkQIAAAQIECBAgQGBKBCyANiVvlMskMJkCrooAAQIECBAgsGCB6+UIMjPDgEF9Bma6/levyYzfHzMzDGZmGMzMLKWBc8/MMJiZYTAzw2BmhsHMzEQZzHT9z387zoz0/ZnxPwIEegqcni0vSdZLtk8OTX6bzFX1Z9N22fDh5MLkoOSRiSJAgACBiRNwQQQIECBAgAABAgRWCmyYR69Mzk5OTvZO7pL0qnOz4VXJfZKHJe9OfpwoAm0RqJ9xycxIfwbPc8k8F/w+znT9z3s5s2BThgx9BnwGfAZ8BnwGfAZ8BnwGZj8DM13/m31dOzOR/909438EJlfAlREgQIAAAQIEpkvAAmjT9X65WgIECBCYFAHXQYAAAQIECBAgQIAAAQIECLRfwAgJECBAgACBfgL/zMZjkj2S9ZNnJicmvWrNbHhGckLyneT1yUaJIkCAAAECBAgsrYCzEyBAgAABAiWwdn7ZK/lScl7ymuR+Sa/6QTa8M3lIUv1em7b2S6MIECBAgAABAhMo4JIIECBAgAABAgQIECBAgACB9gsYIQECBAhMpYAF0KbybXPRBAgQIECAAIGlE3BmAgQIECBAgAABAgQIECBAoP0CRkiAAIEhBX6R/gcnj0rukbwiOTvpVf+ZDS9PvpGclDwvWStRBAgQIECAAAECBAgsooBTESCw7AVWi8CuyaeSi5J3J1slveo32XBosmOyXrJ3cnKiCBAgQIAAAQIECBCYYAGXRoAAAQIECBAgQIAAAQIECLRfwAgJTLOABdCm+d1z7QQIECBAgAABAgQILKaAcxEgQIAAAQIECBAgQIAAAQLtFzDChQucn0O8Idk4eWhSX56+JG2vekg2vCupL1p/PO0Tk5skigABAgQIECBAgAABAgQIjEtguR/3MQH4QFJ/Fz8s7U7JvyVz1T/y4jHJ05J1kz2So5K/J4oAAQIECBAgQIAAAQIECEyygGsjQIAAAQIECBAgQIAAAQIEpkBggQugTcEIXSIBAgQIECBAgAABAgQIECCwQAG7EyBAgAABAgQIECBAgACBeQl8JXs9P1kveUJyZPKXZK5aJS/unHwsuTCphdNqAbU8VIsj4CwECBAgQIAAAQIECBAg0GKBzTO2A5Na9OyzafdM1kx61SnZ8KKkFj3bPu2Hkl8lauoFDIAAAQIECBAgQIAAAQIECBBov4AREiBAgAABAgQIECBAYHoELIA2Pe+VK500AddDgAABAgQIECBAgAABAgQItF/ACAkQIECAAAECBAgQGIXAlTnIJ5InJesnz0tOSnrVnbJhr+TLyTnJ/sk9E0WAAIHxCDgqAQIECBAgQIAAgXYK3CPDellyZvK1ZJ+kFjRLM2d9K6++Ltk42TJ5e/L9RBEgQKAdAkZBgAABAgQIECBAgAABAgQItF/ACAkQIECAAAECBKZOwAJoU/eWuWACBAgsvYArIECAAAECBAgQIECAAAECBNovYIQECBAgQIAAgTEJ/CTHfU+yVXK/pL5Y/e20veq+2fDapL6EfWLaZya3SRQBAgQIECAwAgGHIECAAAECBFoncIeM6NnJ55L6+/Yb0m6S9KpLsqH+nv7wtBsmr0zOThQBAgQIECDQIgFDIUCAAAECBAgQIECAAAECBNovYIQECBAgQGBaBSyANq3vnOsmQIAAAQIElkLAOQkQIECAAAECBAgQIECAAIH2CxghAQIECCyewLk5VX2x+l5pH5kclFye9KptsuH9yUXJR5IdkusnigABAgQIECBAgMCwAvoTIECgTQKrZjBPSo5MLk7+K9k66VW/z4Yjkscn6yXPS76UKAIECBAgQIAAAQJtEzAeAgQIECBAgAABAgQIECBAoP0CRkiAwJQLWABtyt9Al0+AAAECBAgQIEBgcQSchQABAgQIECBAgAABAgQIEGi/gBESWFKBz+Xsz0rqi9e7pT0quTqZq26eF5+SfCapxdDemnbzRBEgQIAAAQIECBAgQIDAQAEdWiRQC4W/L+Opvxt/NO0Tkpskver4bHhGUn/33jXtp5IrE0WAAAECBAgQIECAAAECrRMwIAIECBAgQIAAAQIECBAgQKD9Au0YoQXQ2vE+GgUBAgQIECBAgAABAgQIjEvAcQkQIECAAAECBAgQIECAAIHFFPh9TnZYsmOyfrJPclrSq+6SDS9KvpacnrwkWTcZrvQmQIAAAQIECBAgQIAAAQLTIbBpLvNNyfnJiUktJn77tL2q/k69bzbW37Efk/YDyeXJ8iyjJkCAAAECBAgQIECAAAECBNovYIQECBAgQIAAAQIECBAgMFUCFkCbqrdrci7WlRAgQIAAAQIECBAgQIAAAQLtFzBCAgQIECBAgAABAgQILLHA93L+tyabJ5slByYXJ73qAdlwQHJRckyyR3KLRBEg0EfAJgIECBAgQIAAAQIEJl6gFi+rBb9rMbMzcrX7JRskvaoWR6tF0mqxtPo7df19uv6u3Ku/1wkQWAYChkiAAAECBAgQIECAAAECBAi0X8AICRAgQIAAAQIECEyjgAXQpvFdc80ECCylgHMTIECAAAECBAgQIECAAAEC7RcwQgIECBAgQIAAgckTqC9475vLqi99b5/20OS3Sa96bDZ8KLkwOTh5VKIIECBAgECngMcECBAgQIAAgUkWuG0u7hnJ8ckFSS34XYuD5+GcdWlefV/yyOQeycuSMxNFgAABAgSWu4DxEyBAgAABAgQIECBAgAABAu0XMEICBAgQIEBgigUsgDbFb55LJ0CAAAECiyvgbAQIECBAgAABAgQIECBAgED7BYyQAAECBAhMvMA/c4XHJHsk6yX1ZfAT0vaqNbLh6Ul9Yfz8tG9INk4UAQIECBAgQGAZCxg6AQIECEyowI1zXY9PjkguSg5K+i3o/edsPzJ5UrJu8uzkc4kiQIAAAQIECBAgMDMzA4EAAQIECBAgQIAAAQIECBBov4AREiBAYPoFLIA2/e+hERAgQIAAAQIECIxbwPEJECBAgAABAgQIECBAgACB9gsYIQEC0yhwRS76A8mjk3skr0jOTnrVBtnwsuSs5CvJ85O1E0WAAAECBAgQIECAwHIRME4Ckynw8FzWe5Ja9OwTaZ+c3CzpVbXIWS12Voue1eJntQhaLYbWq7/XCRAgQIAAAQIECBAgsLwEjJYAAQIECBAgQIAAAQIECBBov4ARtkbAAmiteSsNhAABAgQIECBAgAABAqMXcEQCBAgQIECAAAECBAgQIECg/QItGeH5Gccbko2ThyTvSn6c9Kots+GdyeyXy+sL4zfNc0WAAAECBAgQIECAAAECBBZDoP7++rqc6FvJF5LnJndKetWZ2VCLetcC4I/M4/cllyaNS0cCBAgQIECAAAECBAgQIECg/QJGSIAAAQIECBAgQIAAAQIEpk3AAmjDv2P2IECAAAECBAgQIECAAAECBNovYIQECBAgQIAAAQIECBAgML0CJ+fSX5CsnzwhOTL5SzJX/VtefHzy0eTC5D3JVolaHgJGSYAAAQIECBAgQIAAgcUUuGtO9qLklOSs5BXJPZNeVYt2H5iNmyebJm9KagHwNIoAgSEEdCVAgAABAgQIECBAgAABAgTaL2CEBAgQIECAAAECBAhMqYAF0Kb0jXPZBJZGwFkJECBAgAABAgQIECBAgACB9gsYIQECBAgQIECAAIHWCFyZkXwieVKyXrJX8uWkV90xG56bfCk5N3llcq9EESBAoIUChkSAAAECBAgQILBIArfOeZ6WHJNcnLw1eXDSqy7Phg8kj0lqYe99056WKAIECBAgMA8BuxAgQIAAAQIECBAgQIAAAQLtFzCL1Ya/AAAQAElEQVRCAgQIECBAgMB0C1gAbbrfP1dPgAABAosl4DwECBAgQIAAAQIECBAgQIBA+wWMkAABAgQIEGizwE8zuPcmD0vul7wu+XbSq+6TDa9Jvpl8LnlWcttEESBAgAABAtMu4PoJECBAgMD4BW6YU+yQHJpclBySPDa5XjJX1QLen8qGXZNawPsZaY9PFAECBAgQIECAwHwF7EeAAAECBAgQIECAAAECBAi0X8AICRAgQKAVAhZAa8XbaBAECBAgQIAAgfEJODIBAgQIECBAgAABAgQIECDQfgEjJECAwDITODfjfWVyr2Sb5P3JZUmv2job3pfUl9YPS7tjcoNEESBAgAABAgQIEJgqARdLgMDYBR6SM7wzqb8/fibtbsktkl71pWx4XlKLnj0+7RHJ7xNFgAABAgQIECBAgACBeQvYkQABAgQIECBAgAABAgQIEGi/gBESaJOABdDa9G4aCwECBAgQIECAAAECoxRwLAIECBAgQIAAAQIECBAgQKD9AkZI4PMh+H+T9ZP6YvpRaa9O5qqb5cVdk08n9WX2t6V9UKIIECBAgAABAgQIECBAYLIFxnl198nBX53UYtsnpX1+sk7Sq87OhlqUe8O0D0/ek1ySKAIECBAgQIAAAQIECBAgQGBhAvYmQIAAAQIECBAgQIAAAQIEplBgyAXQpnCELpkAAQIECBAgQIAAAQIECBAYUkB3AgQIECBAgAABAgQIECCw7AR+nxEfluyYrJe8ODk16VV3zoYXJl9Nvp7sl9w9maJyqQQIECBAgAABAgQIECAwT4Fa4KwWOqsFz2rhs1flOLUQWpo56/t59e3JlsnGyeuSbyWKwCIIOAUBAgQIECBAgAABAgQIECDQfgEjJECAAAECBAgQIECAwPQKWABtet87V77YAs5HgAABAgQIECBAgAABAgQItF/ACAkQIECAAAECBAgQIDAzU19Mf1sgHpRslhyYXJT0qvtnw5uS7yafTfZMbp0oAgQmVcB1ESBAgAABAgQIEBhe4BbZZbfkM0n9HfGdaR+S9KpfZcOHku2TdZMXJackigABAgQWS8B5CBAgQIAAAQIECBAgQIAAgfYLGCEBAgQIECBAgMDUC1gAberfQgMgQIDA+AWcgQABAgQIECBAgAABAgQIEGi/gBESIECAAAECBAjMKXBGXt03WT/ZLvlw8uukVz0mGz6Q1Jfh64vuj81jRYAAAQIEJkbAhRAgQIAAAQJDCVwvvevvdYekrb/nHZp2h+SGyVz197x4VLJHUouePS3tMck/EkWAAAECBAgQWDQBJyJAgAABAgQIECBAgAABAgTaL2CEBAgQIECgLQIWQGvLO2kcBAgQIECAwDgEHJMAAQIECBAgQIAAAQIECBBov4AREiBAgACBpgLHpuNTk1oMbc+0xyW96hbZUF94ry+615fkD8jzBySKAAECBAgQIEBgaQSclQABAsMIPDid35pcnNTf62ohs1vnca86ORv2TtZLdkxqobTfpFUECBAgQIAAAQIECCyugLMRIECAAAECBAgQIECAAAEC7RcwQgIEWiZgAbSWvaGGQ4AAAQIECBAgQGA0Ao5CgAABAgQIECBAgAABAgQItF/ACAkQmKfAL7PfB5Ntk7snL03OTHrVutnwkuT05NRkn+RuiSJAgAABAgQIECBAgMAiCDhFQ4F7pt8rkrOSU5IXJXdNetV52fCa5H7JQ5J3Jj9IFAECBAgQIECAAAECBAgQWAIBpyRAgAABAgQIECBAgAABAgTaL9DOEVoArZ3vq1ERIECAAAECBAgQIECAwHwF7EeAAAECBAgQIECAAAECBAi0X2B0I7wwh3pzsmny4OTtyfeTXvXAbDgwqf2OTrt7snqiCBAgQIAAAQIECBAgQGDxBe6UUz43+ULyreR1ycZJr/pRNrw72Sq5T/Lq5NxETaqA6yJAgAABAgQIECBAgAABAgTaL2CEBAgQIECAAAECBAgQIDDVAhZAm+q3b/Eu3pkIECBAgAABAgQIECBAgACB9gsYIQECBAgQIECAAAECBAgsSOBr2ftFyfrJTslhye+Tuar+rX67bPhwclFycPKoRBEYu4ATECBAgAABAgQIEFjmAjfL+J+cfCKpv4+9J+3Dk17122yov9/V3/PWy+PnJycligABAhMt4OIIECBAgAABAgQIECBAgACB9gsYIQECBAgQIECAAIE2CNSk6jaMwxgIECAwLgHHJUCAAAECBAgQIECAAAECBNovYIQECBAgQIAAAQIERinw9xzsM8luSS2G9qy0n0t61RrZ8PTk+OT85A3JJokiQIAAgdEKOBoBAgQIECCwvAVq0emDQlCLnh2R9vHJjZNe9dlsqL+r1aJn9fe7+nve3/KaIkCAAAECBCZbwNURIECAAAECBAgQIECAAAEC7RcwQgIECBAgQKBFAhZAa9GbaSgECBAgQGC0Ao5GgAABAgQIECBAgAABAgQItF/ACAkQIECAAIExC1yW49cX7B+Z9p7J/sk5Sa/aIBtelpyZnJzsnayTKAIECBAgQIDAAgTsSoAAgWUrsFlGfkByQVKLTj8j7W2TXvW1bNgnWTd5bHJIckWiCBAgQIAAAQIE/n/27gTetrn+//jpUfxDVCqJoshwlUyhlClzxpAIUUokSUJKplKRKKFUKD+ZM2cIIZmJTJdSiYhSVJJK9X+9b87t3HP32mvtc/a49svj8/FdZ63vGr7Pvc+55+z93Z+lgAIKKKCAAgoooIACCiiggAIK1F/AESqggAIKKNADAQug9QDdUyqggAIKKKDAcAs4egUUUEABBRRQQAEFFFBAAQUUqL+AI1RAAQUUUKCBwB2s+yy5PLkGeSR5P1kUq7HhcPIe8gxyG3JO0lBAAQUUUEABBRToEwEvQwEF+lIghaU/wZVdS/6Y3IucQhbF7Ww4mHwTuSp5GPkz0lBAAQUUUEABBRRQQAEFpgn4PwUUUEABBRRQQAEFFFBAAQUUqL+AI1RAgd4JWACtd/aeWQEFFFBAAQUUUECBYRNwvAoooIACCiiggAIKKKCAAgooUH8BR6iAAtUEfki33ch8CH9L2pPJv5KNYhZWbk7+H5liaMfQrkMaCiiggAIKKKCAAgoooECvBPrtvPNxQTuRF5J3kp8n30wWxYNsOJpcl1yK3Je8gTQUUEABBRRQQAEFFFBAAQUUUOB/Ai4poIACCiiggAIKKKCAAgoooED9BXo+Qgug9fwh8AIUUEABBRRQQAEFFFBAAQXqL+AIFVBAAQUUUEABBRRQQAEFFFCg/gITGuHT7HUauTW5OPlh8lKyKPKh/p3ZeDF5G3kguRxpKKCAAgoooIACCiiggALDJjAbA34XeRKZYtFfo12PLIq/sOG7ZIpQL0abv78uoTUUaFHA7goooIACCiiggAIKKKCAAgooUH8BR6iAAgoooIACCiiggAIKKNAtAQugdUva88ws4BoFFFBAAQUUUEABBRRQQAEFFKi/gCNUQAEFFFBAAQUUUEABBRSoKvAbOh5Nrk0uS6a4WYqcsdgwlmLtfuTN5GXkruQCpKFA9wU8owIKKKCAAgoooIAC3RNYi1N9lUzRs1NpU1B6TtqiuJANO5EpOr0NbYpQ/43WUEABBRRoVcD+CiiggAIKKKCAAgoooIACCihQfwFHqIACCiiggAIKKKBAlwUsgNZlcE+ngAIKRMBUQAEFFFBAAQUUUEABBRRQQIH6CzhCBRRQQAEFFFBAAQUmIXAr+x5ALkOuQ6YwWgqksdgw1mDtkWQKAJxCuyU5G2kooIACCnRYwMMroIACCiigQFcE3shZDiJTJPoHtB8mmxWAvpbtnyBfR65PHks+TBoKKKCAAgoooMCEBNxJAQUUUEABBRRQQAEFFFBAAQXqL+AIFVBAAQUUUKA3AhZA6427Z1VAAQUUUGBYBRy3AgoooIACCiiggAIKKKCAAgrUX8ARKqCAAgoooEB7BUY/3D+Fw25Nnk7+nWwUKXqW4mcpgpZiaCmKluJojfq6TgEFFFBAAQUUmIyA+yqggAKdFliYE+xOXkHeRH6aXIosiqlsOIR8y7OZ5btZNhRQQAEFFFBAAQUUUGDiAu6pgAIKKKCAAgoooIACCiiggAL1F3CECiigQE8FLIDWU35ProACCiiggAIKKDA8Ao5UAQUUUEABBRRQQAEFFFBAAQXqL+AIFVBAgY4KPMnRTybfRS5OfpRMIQCahrEAa3clLyNvJvcjmxULYLOhgAIKKKCAAgoooIAC5QL26KDA3Bx7e/IsMkWdD6ddjSyKR9jwDXIDcgnyE+S1pKGAAgoooIACCiiggAIKKKDAJAXcXQEFFFBAAQUUUEABBRRQQAEF6i/gCPtBwAJo/fAoeA0KKKCAAgoooIACCiigQJ0FHJsCCiiggAIKKKCAAgoooIACCtRfwBF2W+B+TvgV8m3kCuTB5B1kUSzHhgPJ28iLyZ3J+UhDAQUUUEABBRRQQAEFFOi1wHO4gI3Jb5EpenYC7TvI55GN4u+sPIN8D5ni0B+k/T5pdEPAcyiggAIKKKCAAgoooIACCiigQP0FHKECCiiggAIKKKCAAgoooIACXRSwAFoXsceeymUFFFBAAQUUUEABBRRQQAEFFKi/gCNUQAEFFFBAAQUUUEABBRRQoAsCN3GOfck3kOuTx5KPkEWxDhuOIVNY4P9oNydnIY0JCribAgoooIACCiiggAIKTEhgFfb6Ipm/Tc6h3YF8GVkUl7FhNzJFz7agzd8zf6I1FFBAga4IeBIFFFBAAQUUUEABBRRQQAEFFKi/gCNUQAEFFFBAAQUUUECB7gtYAK375p5RgWEXcPwKKKCAAgoooIACCiiggAIKKFB/AUeogAIKKKCAAgoooIACvRG4kNPuRKYgwHa0Z5H/IhvFnKzchjyDTMGBw2lXIw0FFFCgqoD9FFBAAQUUUECBVgVezw6fJK8nryI/Ti5KFsVP2HAAuSy5FnkkeT9pKKCAAgoooED3BDyTAgoooIACCiiggAIKKKCAAgrUX8ARKqCAAgoooIACPROwAFrP6D2xAgoooMDwCThiBRRQQAEFFFBAAQUUUEABBRSov4AjVEABBRRQQAEF+kLgT1zFieRmZIqhpajA1SwXxUJs2J28gkwhghQkeB3LhgIKKKCAAgo0FHClAgoooEALAvPTd2fyIvIO8mByRbIofsWGr5BrkMuRB5K3koYCCiiggAIKKKCAAl0W8HQKKKCAAgoooIACCiiggAIKKFB/AUeogAIKKNBrAQug9foR8PwKKKCAAgoooMAwCDhGBRRQQAEFFFBAAQUUUEABBRSov4AjVEABBRToV4H7uLAvkauQK5GHkFPJokghghQkuJMOF5AfIOchDQUUUEABBRRQQAEFRkY0UKCawOx025I8mbyHPIZclyyKJ9iQIs6b06aI80dpf0gaCiiggAIKKKCAAgoooIACvRDwnAoooIACCiiggAIK1WkxeAAAEABJREFUKKCAAgooUH8BR6hAnwhYAK1PHggvQwEFFFBAAQUUUEABBeop4KgUUEABBRRQQAEFFFBAAQUUUKD+Ao5QgQESuI5r/QS5BLkReRz5GFkU67PhG2QKFpxAuwnpPAMQDAUUUEABBRRQQAEFFGgosA5rjyLzN8QptFuRLyCL4nw27Eim6Nl2tN8j/0H2ZXhRCiiggAIKKKCAAgoooIACCihQfwFHqIACCiiggAIKKKCAAgoooIAC3RXoxcTk7o7QsymggAIKKKCAAgoooIACCiigQC8EPKcCCiiggAIKKKCAAgoooIACCvS3QAoNvJ9LTKGBHWjPI4vixWzYnjybnEoeSr51ZGSExlBAAQUUUEABBRRQQIEhF1iB8X+G/Cl5MbkL+SqyKH7Mhr3JKWQKM3+T9lHSUECB/hXwyhRQQAEFFFBAAQUUUEABBRRQoP4CjlABBRRQQAEFFFBAAQUU6ImABdB6wu5Jh1fAkSuggAIKKKCAAgoooIACCiigQP0FHKECCiiggAIKKKCAAgooMFACf+Bqjyc3JlOA4BO015FFsSgb9iSvJq8h9yIXIw0FhkzA4SqggAIKKKCAAkMt8FpG/zHySvIGcl/yDWRR3M2GL5ArkSuTKap8D62hgAIKKKBAnwt4eQoooIACCiiggAIKKKCAAgooUH8BR6iAAgoooIACCijQSwELoPVS33MroIACwyTgWBVQQAEFFFBAAQUUUEABBRRQoP4CjlABBRRQQAEFFFBg0AVSgOAQBpGiBKvQHkb+nCyK9Ev/7HcOnd5Lzk0aCiiggAJ1FnBsCiiggALDKvASBp7f+c+mvZf8ErkqWRS/ZcOx5Prk68h9yGbFltlsKKCAAgoooIACCvSNgBeigAIKKKCAAgoooIACCiiggAL1F3CECiiggAIK9IGABdD64EHwEhRQQAEFFFCg3gKOTgEFFFBAAQUUUEABBRRQQAEF6i/gCBVQQAEFFKihwNWMaU9yCrkp+R3yCbIoNmbD8WSKoX2TdgPSUEABBRRQQAEFaiXgYBQYQoHMM96EcY/+rp82X2c9q2eKp1lzOrkNuTi5E3khaSiggAIKKKCAAgoooIACAyPghSqggAIKKKCAAgoooIACCiigQP0FHKECCvSPQNEEhP65Qq9EAQUUUEABBRRQQAEFBlXA61ZAAQUUUEABBRRQQAEFFFBAgfoLOEIFFKi/wL8Y4tnk9mQKGHyQtlkBg5ex/f3k+eRd5OfJN5GGAgoooIACCiiggAIKDI7Aqlzql8gUOM7fA+9l+aVkUVzKho+Q+ZvhXbTfJf9MGgoooIACCiiggAIKKKCAAgooMDgCXqkCCiiggAIKKKCAAgoooIACCtRfoO9GaAG0vntIvCAFFFBAAQUUUEABBRRQQIHBF3AECiiggAIKKKCAAgoooIACCihQf4GhHOGjjPob5PrkkuS+5I1kUSzBhk+Q15FXkR8jFyYNBRRQQAEFFFBAAQUU6D+BN3BJnyJvIK8k8/v7IrRFcTMb9ieXIdcmv0r+mjQUqJmAw1FAAQUUUEABBRRQQAEFFFBAgfoLOEIFFFBAAQUUUEABBRRQQIFeCVgArVfyw3hex6yAAgoooIACCiiggAIKKKCAAvUXcIQKKKCAAgoooIACCiiggALDInAnAz2YXJF8G/ll8ldkUazChi+R95BnktuSc5HGIAp4zQoooIACCiiggAJ1EXglA/kQeTH5U/Kz5ApkUfySDfndP38DLM/yQeRtpKGAAgooUEcBx6SAAgoooIACCiiggAIKKKCAAvUXcIQKKKCAAgoooIACCvRYwAJoPX4APL0CCgyHgKNUQAEFFFBAAQUUUEABBRRQQIH6CzhCBRRQQAEFFFBAAQWGWOAKxr47uTi5Bfld8kmyUTyPlZuRJ5JTyaPJtUhDAQUUGAgBL1IBBRRQQIEaCMzBGLYiTyHvJfM7+Tq0RfE4G75D5vf4xWjzu3/+BmDRUEABBRRQQAEF6ingqBRQQAEFFFBAAQUUUEABBRRQoP4CjlABBRRQQAEF+kPAAmj98Th4FQoooIACCtRVwHEpoIACCiiggAIKKKCAAgoooED9BRyhAgoooIACCigwKvAPFs4gtyFTDG0X2h+QRTEfGz5Eps8ttJ8mlyQNBRRQQAEFFOg/Aa9IAQUGX2BdhnAMeQ95MrklOTtZFOex4f1kfrffnvYs8hnSUEABBRRQQAEFFFBAgfoKODIFFFBAAQUUUEABBRRQQAEFFKi/gCNUQAEF+krAAmh99XB4MQoooIACCiiggAL1EXAkCiiggAIKKKCAAgoooIACCihQfwFHqIACCijQROAhtqW4wjq0y5AHkD8hi2JZNhxE3k5eQKbQwktpDQUUUEABBRRQQAEFeiww0Kdfkas/mMzv2RfR7ky+kiyKq9mwJ5miZxvTHkf+jjQUUEABBRRQQAEFFFBAAQUUqLmAw1NAAQUUUEABBRRQQAEFFFBAgfoLOMJ+FLAAWj8+Kl6TAgoooIACCiiggAIKKDDIAl67AgoooIACCiiggAIKKKCAAgrUX8ARKtCawG10P5BcjlyLPIr8DVkU67Phm+Q95LfIDUhDAQUUUEABBRRQQAEFqgksSrc9yKvI68lPkkuSRXEnGz5PvplchTyMvJc0FBgZ0UABBRRQQAEFFFBAAQUUUEABBeov4AgVUEABBRRQQAEFFFBAAQUU6KGABdC6hO9pFFBAAQUUUEABBRRQQAEFFFCg/gKOUAEFFFBAAQUUUEABBRRQQAEFSgUuo8eu5BRyW/J75L/IRvESVu5Ank/eQX6GTBE1mt6FZ1ZAAQUUUEABBRRQoA8FXsY1vY88h0wh4RQxSzEzvmwYD7P26+TbyRRHS5G0FEvjS0MBBRRQIAKmAgoooIACCiiggAIKKKCAAgrUX8ARKqCAAgoooIACCiigQO8FLIDW+8fAK1Cg7gKOTwEFFFBAAQUUUEABBRRQQAEF6i/gCBVQQAEFFFBAAQUUUECBVgWeZIeTyM3JFEPbk/Yasihez4Z9yZvJS8ldyPlJQwEFuifgmRRQQAEFFFCgvwSey+W8gzyBTNGz42g3Jp9DNoq/sfI0cmtyMXJn8iLSUEABBRRQQAEFxgq4rIACCiiggAIKKKCAAgoooIAC9RdwhAoooIACCiigQN8IWACtbx4KL0QBBRRQoH4CjkgBBRRQQAEFFFBAAQUUUEABBeov4AgVUEABBRRQQAEF2iDwc45xGPlWchXycPKXZFGsyYajyKnkieSmZIo/0BgKKKCAAgp0QsBjKqCAAn0lsBpXk9+ZU/TsLJa3J+cmi+IHbPgwuTi5JXkymYLENIYCCiiggAIKKKCAAgr8T8AlBRRQQAEFFFBAAQUUUEABBRSov4AjVEABBRToNwELoPXbI+L1KKCAAgoooIACdRBwDAoooIACCiiggAIKKKCAAgooUH8BR6iAAgoooEBnBK7msHuQU8gtyBRneIq2UczJym3J75EphnYo7UqkoYACCiiggAIKKNAuAY/TLwJLcSGfJm8kryB3J19LFsVNbEj/pWnXIY8mHyANBRRQQAEFFFBAAQUUUEABBWYWcI0CCiiggAIKKKCAAgoooIACCtRfwBEq0KcCFkDr0wfGy1JAAQUUUEABBRRQQIHBFPCqFVBAAQUUUEABBRRQQAEFFFCg/gKOUAEFuiLwD85yBrk1mWJou9Gm0ANNw1iEtXuS15BXkSkIsRCtoYACCiiggAIKKKDAoAoswIXvQl5C3kYeRC5PFsV9bDiCXJ1cgfws+VPSmKCAuymggAIKKKCAAgoooIACCiigQP0FHKECCiiggAIKKKCAAgoooIACCvRWoBsF0Ho7Qs+ugAIKKKCAAgoooIACCiiggALdEPAcCiiggAIKKKCAAgoooIACCihQf4FejfABTnwk+TZyRfLz5FSyKFZhw+Fk+pxGuxU5G2kooIACCiiggAIKKNDvAnNyge8mTyXvIY8i1yaL4g9s+Da5Kbk4+THyStJQQAEFJiPgvgoooIACCiiggAIKKKCAAgooUH8BR6iAAgoooIACCiiggAIK9IWABdD64mHwIuor4MgUUEABBRRQQAEFFFBAAQUUUKD+Ao5QAQUUUEABBRRQQAEFFFCgiwI3cq5PkkuQm5Ap9vAEbaOYlZVbkCeTKYb2ZdrVSUOBCQi4iwIKKKCAAgoo0FGB9Tj618gUPfsu7bvIoiK+/2HbueQOZIqevZf2bPJfpKGAAgoooIACkxJwZwUUUEABBRRQQAEFFFBAAQUUqL+AI1RAAQUUUEABBRToJwELoPXTo+G1KKCAAnUScCwKKKCAAgoooIACCiiggAIKKFB/AUeogAIKKKCAAgoooEBvBVL0IcUeUvRhJy7lYrIoFmTDbuQPyevJT5DZj8ZQQAEFFGgq4EYFFFBAgU4JvIkDf468k7yQzO+089EWxY/Y8HFyMTLFgI+nfYw0FFBAAQUUUEABBRSYvIBHUEABBRRQQAEFFFBAAQUUUECB+gs4QgUUUEABBfpQwAJoffigeEkKKKCAAgooMNgCXr0CCiiggAIKKKCAAgoooIACCtRfwBEqoIACCiigQF8JPMrVHEuuRy5DHkjeRhbFimz4PDmVPJvcnnwRaSiggAIKKKCAAjMI+IUCHRBI8bI9OW6KmV1Huw/5OrIo7mDDwWSKpa1K+yXy56ShgAIKKKCAAgoooIACCijQJgEPo4ACCiiggAIKKKCAAgoooIAC9RdwhAoo0L8CFkDr38fGK1NAAQUUUEABBRRQYNAEvF4FFFBAAQUUUEABBRRQQAEFFKi/gCNUQAEF+l0ghc8O4CJTCC0F0VIYLQXSWNUwNmHtCWSKoX2Ndh3SUEABBRRQQAEFFFCgnQIv5WA7kOeS95CHkiuTRfEbNuR30/w++waW9yVvILsZnksBBRRQQAEFFFBAAQUUUEABBeov4AgVUEABBRRQQAEFFFBAAQUUUKD+An0/Qgug9f1D5AUqoIACCiiggAIKKKCAAgr0v4BXqIACCiiggAIKKKCAAgoooIAC9RdwhAMocDHXvBM5hXwfmYITNA1jXtamb/a5leX9yaVIQwEFFFBAAQUUUECBiQhkfm6K7R7Pzil69i3ajcii+CsbTiXfTS5OfojM76Y0hgIKdFfAsymggAIKKKCAAgoooIACCiigQP0FHKECCiiggAIKKKCAAgoooEC/CGSCRb9ci9dRNwHHo4ACCiiggAIKKKCAAgoooIAC9RdwhAoooIACCiiggAIKKKCAAgr0v8DjXOIJZApQLEH7SfJGsiiWZsMB5G3kheSO5Dzk8IYjV0ABBRRQQAEFFKgqsDIdv0hOJc8m30u+hCyKS9iwC5miZ1vRnkKmGBqNoYACCiigQJcFPJ0CCiiggAIKKKCAAgoooIACCtRfwBEqoIACCiiggAIKKNBnAhZA67MHxMtRQIF6CDgKBRRQQAEFFFBAARH+4CUAABAASURBVAUUUEABBRSov4AjVEABBRRQQAEFFFBAgYEUSCGKz3PlK5JrkEeSD5BFsR4bjiXvIY8nNyINBRQYIgGHqoACCiigQAWBFNn9BP2uI39EfpxclCyKFOPdl41vINcljyF/QxoKKKCAAgoooIACPRLwtAoooIACCiiggAIKKKCAAgooUH8BR6iAAgoooIAC/SlgAbT+fFy8KgUUUEABBQZVwOtWQAEFFFBAAQUUUEABBRRQQIH6CzhCBRRQQAEFFFCgLgI/ZCC7kVPIrckzyH+SjeLFrHwveS55F3kwuTxpKKCAAgooUFcBx6WAAs0FXs7mHckLyPx+mCK7b2K5KH7BhiPI1cgU483vk3ewbCiggAIKKKCAAgoooIACvRTw3AoooIACCiiggAIKKKCAAgooUH8BR6iAAgr0tYAF0Pr64fHiFFBAAQUUUEABBQZHwCtVQAEFFFBAAQUUUEABBRRQQIH6CzhCBRRQQIGaCjzFuE4mtyBTDG0P2qvJoliCDZ8kbyQvJ3clX0UaCiiggAIKKKCAArUQKBzELGzZjPwOeQ95LLk+WRRPsCF9s8/iLH+MvIo0FFBAAQUUUEABBRRQQAEFFFCg5wJegAIKKKCAAgoooIACCiiggAIK1F/AEQ6CgAXQBuFR8hoVUEABBRRQQAEFFFBAgX4W8NoUUEABBRRQQAEFFFBAAQUUUKD+Ao5QgeER+AVDPZxchXwreRh5H1kUb2PDkeRU8iRyczKFMWgMBRRQQAEFFFBAgZoIrMY48jtiip6dyfJ7yBeRRXEBG3YkU/Rse9qzyGdIQ4H+F/AKFVBAAQUUUEABBRRQQAEFFFCg/gKOUAEFFFBAAQUUUEABBRRQQIE+ErAAWoceDA+rgAIKKKCAAgoooIACCiiggAL1F3CECiiggAIKKKCAAgoooIACCihQa4FrGN2e5BQyhc1S4OxJlhvFHKzcmjyDTDG0FE5LATW+NBRQQAEFFFBAAQUGUGBJrnlf8kbyCnJ3ciGyKK5jwz7kEuSG5DfJR0lDAQUUUGBABLxMBRRQQAEFFFBAAQUUUEABBRSov4AjVEABBRRQQAEFFFBAgf4TsABa/z0mXpECgy7g9SuggAIKKKCAAgoooIACCiigQP0FHKECCiiggAIKKKCAAgooMEwCzzDY75HbkimGtivt5WRRLMyGPcirn80sv5ZlQ4FBE/B6FVBAAQUUGDaB+RnwzuRF5O3kZ8jlyaL4GRu+SK5MrkR+gUwxXBpDAQUUUEABBRQYGAEvVAEFFFBAAQUUUEABBRRQQAEF6i/gCBVQQAEFFFBAgb4VsABa3z40XpgCCiigwOAJeMUKKKCAAgoooIACCiiggAIKKFB/AUeogAIKKKCAAgooMOQCv2H8R5FrkimGcTDtXWRRvJUNh5EphHEG7dbkHKShgAIKKNDXAl6cAgoMkcDzGesW5Elkfmc7hnZdsigeY8Px5Cbk4uRe5I9JQwEFFFBAAQUUUEABBQZOwAtWQAEFFFBAAQUUUEABBRRQQIH6CzhCBRRQQIF+F7AAWr8/Ql6fAgoooIACCigwCAJeowIKKFB/gXzwYTWGeSB5PZkPuv6L9j/j8mG+zvZDafMh2BfQGgoooIACCiiggAIK1EPAUSiggAIKKKDAeIGbWbEv+XpyIzKFMP5I2yiex8rNydHCGkeyvAZpKKCAAgoooIAC/SUwPFeT38W+wnDvIU8jU6h2TtpGkfcEz2XDDuQUMm2+znq+NBRQQAEFFFCgROC5bF+Y3I48jsy/v7+jzb+l4zNzb25j29HkO8mXk4YCCiiggAIKtFvA4ymggAIKKKCAAgoooIACCiigQP0FHKECAyJgAbQBeaC8TAUUUEABBRRQQAEFFJgukIJSV/LV+Mlvjb6+mH6zkZ2KLTlwo/OOX/db+i1EthrPYYejyPHHa/T1KfTLhyhpOhZ7c+RG527nukxifIDzXEbmQ6Bb0mYCZCZCstjVyHMnH0q9jrP+jbyC3I9ckZyfbPQ39StYn+170l5K/oW8kdyQnIU0igWqPL9+ze4xpjEUUEABBRRQQAEFFFBAge4JeCYFFFCggsD59EkhjMVpdyQvJIviVWzYlcxrYHnt6JMsL0EaCiiggAIKKKCAAp0VWJrD70/eQuZ3sY/QLkgWxY/ZsBeZ3/E2oU3B28dojZoKOCwFFFCgwwKZ75B5D+2cZ5NjPcl1Z65NioaluNiH+DoFO3sx14ZTT4/Me8rrHSewJvNu7qP9Nvk+cjHyZWSjiNNSbMg4Tqd9hEyxtM/S5jUVmrZGzlflccl8tcxba8fJl+MgfyXz+DXL79CnSlQdQ7NzlW3LY5DnWZXrsU9/CVR9fmTuVn9duVejgAIKKKBAhwQ8rAIKKKCAAgoooIACCiiggAIK9JdAow9rT/YK3V8BBRRQQAEFFFBAAQUU6KRAJu2dWfEEK9MvE+lo2h6ZpLdOxaNmAtxEJoC9muNnIj1NaaxGjwXIQY9MuMpkxdxxPR8CTWG3TIDMRMhMiMwEyE6PMYXPUsDsD5zoDPJN5GRieXY+j8yHIXLn+LoUQmNIhgIKKKCAAgoooIACCiiggAIK1FzA4bUu8Ht2+Sa5PpkP66bAxq0sF0VeOzqYjXeR55L5EPDctIYCCiiggAIKKKBAewTyHuqHOdQPyPxedgDtsmRRTGXDF8iVyLzf/EXan5GGAgooUGcBxzbYAnNw+Zlrk9ch8rrC0Xx9N9nNuTacbnqk8NpafJVryOsd27M82bkyKZb2KY6T+Vf5N71T88E4hVEgkMcgz7OCza7ugkDm1R3CefK9TmMooIACCiiggAIKKNCygDsooIACCiiggAIKKKCAAn0pYAG0vnxYvKjBFfDKFVBAAQUUUEABBbokkIJiT1Q41+z0WZPsRMzHQVcnq0Q+uPhMlY7j+uRDkvOPW1f05bxseDtZ18hEyEyIvIcBHklm8iZNWyNF7d7GEe8gDyVTCI2mbTEXRzqJvIZclDQUUGBgBbxwBRRQQAEFFFBAAQUUUEABBSoJ3E6vg8gU2MjNFL7G8m/JotiIDceRKbpxLO16pNEzAU+sgAIKKKCAAgMskPcSt+L6c7OlvL/4VZZTiIWmYTzK2hSx3ZA2BVX2ob2ONBRQQAEFFBhkgbFzbc5iIK8kOx05xyWcJEXKFqftROTf9BRWy7/vmYszyXO4uwJ9L5DneYry/porTWHf59EaCiiggAIKKKCAAgoooIACLQnYWQEFFFBAAQUUUKCfBSyA1s+PjtemgAIKDJKA16qAAgoooEB3Be7jdNeSVSIfEnxBlY4t9lmO/guSZZGJR1eXdWqwPde8eYP1zVZtw8YXknWPXRlgiuBl0iSLbYlM+sydYi/naAuTnYzlOfid5DvJFF2jMRRQQAEFFBgQAS9TAQUUUEABBRRQQAEFJiqQD/5+iJ2nkCn0fw7tf8hGMQ8rdyQvJG8jDySXIQ0FFFCgOwKeRQEFFBhcgbW59KPJFD07mXZLsuimR7mBVYrB5HezFGjJ718X0N9QQAEFFFCgjgLvYFD3kvm3sVNzVTJHK4XJ1uA83YgUgsr8m8zD6cb5PIcC3RZIUd9PcNLHyI+Tmd9G08bwUAoooIACCiiggAIKKKCAAgooUH8BR6iAAgoooMAACFgAbQAeJC9RAQUUUEABBfpbwKtTQIGeCDzNWTNhnaY0MsltsdJerXXIRMBMDKyyVybJP1yl47g+S/L1m8lWYgU6t7oPuwxkvJGr/jbZjoJvOUaeT5/heN2KTEg7lZPtQub5RGMooIACCiiggAIK9LOA16aAAgoooIACCrRJ4E8c5ztkXl9MMbR8iPF6vi6KpdiwH/kT8mJyJ3Je0lBAAQUUUECBDgh4yIEUyPuGB3HlKRx7CW2Kzja7kdJV9PkYmaJnm9Hmd7MnaA0FFFBAAQXqLjA7AzyF3J/MvBWatkTmvaSgaOZIzdWWI1Y/yKvoeg35HjLXQWMoMPACKeD7PkaROYefp23n9yuHMxRQIAKmAgoooIACCiiggAIKKKCAAgrUX8ARKqDA4AhYAG1wHiuvVAEFFFBAAQUUUECBfhPo9fVcywU8RJZFJu+tWdapxe3z0X91siz+Q4dM7kvLYuXIhLyt6T0r2Upkv+3Y4XnkMMQaDPKL5GQmeaX4WQqRbc5xuh35m/wrnHRT0lBAAQUUUEABBRRQQAEF+lXA61JAAQUU6JzAvRz6EDI3NcjrjV9m+X6yKNZhw9fIqWRuDrAJraGAAgoooIACCgyjwGsY9G7k5eRN5KfJFI6laRh3sPZgckVyNfII8hek8T8BlxRQQAEFhkcgBdA+xXAnM9+G3afF6Fyl4/gq82Bouh4Zxwmc1ZsQgmAMtMBzufotyHvIfE91u6AgpzUUUEABBYZAwCEqoIACCiiggAIKKKCAAgoooED9BQZuhL16k2ngoLxgBRRQQAEFFFBAAQUU6DuBB7miq8kq8Q46pdAVTVtiOY6yIFkW+SDizWWdGmx/Nesm+uHFddk3dyunGYrYgVHmQwo0LUcmQKaAWsxa3Llt3fN3+bc42jKkoYACCiiggAIKKKCAAgoooIACfSXgxSjQVYErOdvu5BRyK/I08u9ko3gRK3MjhLNp8xrkF2jfRBoKKKCAAgoooECdBVIAYhsGeAaZohApHvs2loviYTZ8nXw7+QZyX/JG0lBAAQXGCfilAkMpkCJoeR0iBcwmA5Cb/qVQU+a/TOY4k9035/cmhJNVdP9eCyzNBaSY3wK0hgIKKKCAAgoooEDbBTygAgoooIACCiiggAIKKKBAvwrkjZ5+vTava9AEvF4FFFBAAQUUUEABBbor8AynO4WsEikutUSVjhX6ZOJfCqpV6DpyzsjIyGNkq7EiO8xPTiTy4ceJFgSbyPl6vU/+rt2Di5iNbCXyOGYi5wda2Ym+vyD3Jhclc84cJ5nlrMvdZNOHzZUjj9lBlXvbUYFeC3h+BRRQQAEFFFBAAQUUUEABBRTopMDTHPxUcksyxdDyGtZVLBdFboaQ16uuo0OKqH2UNjdYoJlEuKsCCiiggAIKKNA/AilglkJmKXr2f1zW5uSsZKNIAdkUSNuWjfk9aWfai0hDAQUUUEABBWYW2GdkZGT5mVdXXpP5WLnpX+buVN6Jjr8nDyUzP+qltNk/c2+SL+brrM/2FDPly8qR4+R6Vqi8hx0VUEABBRRQQAEFFFBAAQUUGAYBx6iAAgoooIACCiigQJ8L5E2ePr9EL08BBRTofwGvUAEFFFBAAQV6JnADZ85Ed5qmkQnw6zTtUX3jfHRdnSyLf9DhArLVSCGt7VvdaVz/bfj6hWSvYiNOnEmJrWT+Ps2kxiXZ96vkP8mqsQYdlyNbiUzg3KeFHVLULOdZhH0yyfLntPkwKs20yHLWHcNX6ZO+2YcvK8UGlXrZSQEFFFCgpwKeXAEFFFBAAQUUUEABBRTossCvON+XydzwYCXavC71M9qcjz7aAAAQAElEQVSiWJUNR5B5zXS0iFpeb2SVoYACVQXsp4ACCijQFwIpfHIwV3IH+X3yg+QryKL4IRt2I1P0bAvak8i/kIYCCiiggAKDKJBC6HNy4c3m3WQu1Lz0GZ3H9DmWW5mnQveR3LDvsJGRkYnMMco+X2TfHIOmUuT6NqFn/k1PMfcbWf4D+R9yNJ5gIeuzfQGW1yazH02lyPVMdEyVTjDgnao8t8Y/70bndOXGkJ8a8PHPcPlD9MVvGeuC5PjHdvzXh9DHUEABBRRQQAEFFFBAAQUUUKBWAg5GAQUUUEABBQZDIG9GDMaVepUKKKCAAgoo0I8CXpMCCijQa4HfcQGXk1ViXTpl8h3NpCKFtjIhqOwgt9LhbrLVWJodqhRYo1th5E6mby7c2p8bMpkxkxrv5PI+Qi5EXk1WiefRaT2yauRDn5+mcyY90pRGPiCxFL3ywYlcJ4tNI33SN4/DWU17ulEBBRRQQAEFFBgMAa9SAQUUUEABBRRQoPcC13EJ+fDvFNpNyRPJP5ON4v+x8l3kKeRUMkXUJvuaI4cxFFBAAQVqLuDwFOi1wGu5gI+RV5LXk58kX08WxW1sOIh8I5mbEx1Jez9pKKCAAgooMAwCubHgoww0hY3yb2cKU+WGfZnfchPrq8bKdNyKbDWyT/79rbpfXsdYls7nkv8iq0T6XUrH3EwxBd9ZrBQZ006VetqpikDmQWVOV24MmUJ7VfaxjwIK9LeAV6eAAgoooIACCiiggAIKKKCAAvUXcIQKKKDAQAlYAG2gHi4vVgEFFFBAAQUUUKB/BLySPhHIBKtzuJa0NE1jGbYuQU4mctfDd1Q8wMX0+xPZamzADrOSk4lc53YcIIXBaAYyfsNVv4f8JVklVqTTHGSVSLG09at0pM83yfeRfyVbjT+yQ/atWqSP7oYCCiiggAIKKKCAAgr0l4BXo4ACCiigQN8J/JsrOpvM638phvYhln9AFkVu5rAbG1OwP4VE9mE5+9EYCiiggAIKKKBAzwVezBXk95rcVOgelr9ErkoWxYNsOJpch8z7v/vT3kJOMtxdAQUUUECBWghk/tTtjOQt5IFk1cjrBi+v2pl+ryH3JatGruX9dC4q5M6mpvE3tu5BfpysGhlTiqtW7W8/BRRQQAEFFBgKAQepgAIKKKCAAgoooIACCiiggAL1F3CEgyhgAbRBfNS8ZgUUUEABBRRQQAEFFBgrkAntybHrGi2nqFiKizXaVnXdfHRcnSyLp+hwPtlqZDLhpq3uVNB/XdYvTrY/unfE+znVEWSVWIROc5FlMRsddiRTJI6maaRw2Z70+Cc50UgRvJ3Y+bekoYACCiiggAIKKKCAAgoooMDgCHilCigwCAIPc5FfI1MAZFnag8h80JmmYeQmAp9jy93kueR7yblJQwEFFFBAAQUU6LbAhpwwNyJK0bNvs5ybUD2XtlHkvddT2bAVmfc/P0zbrAAsmw0FFKgsYEcFFKijQOa5HMzAqs65yb+v76R/1Ujx0vkrds6/97mWXFPFXRp2S3G3w9myN1klXkGnbUhDAQUUUEABBRRQQAEFImAqoIACCiiggAIKKKCAAgoo0McCFkBr04PjYRRQQAEFFFBAAQUUUKBnAo9z5qoT3Nem74vJicZy7LggWRZX0yEfIqRpKVJcLZMKm+30DBu/RZbFi+iwOTnoEcu/VBjES+mTAnU0TWNptsaZpmnkgxSZNJkCZk07Vth4H32+Qg5izMFFZ5LrxbR/JDOhdDR/zdf5QEq+r2ZhuZcxep1nchG/I0evMW2u+3rW5W7Ar6KdVFTcOR5vpO+BZM49/ppyXfmA8mVs34ucQhZ9qIdNXY1+sUyRwlcz8jxucRpv+A+2/YL8Lpnn6AtpjcYCeW7lA+75OfRzuvyLzHMwGcd8uCzb0id92dzRGH1sP8hZziF/Q469plxXvm9vY30msK9J+3zSUEABBRRQQAEFFFBAAQW6JjCgJ7qV696fXIp8O/kN8lGyKDZiw/HkVPJYMvvQGAoooIACCiigQMcEVuLIXyDzPup5tO8n5yGLIu8Bp9hZ3j9N8bMUQct7eEX9Xa+AAgoooEBLAjXvnIJjmbOQeTdVhpo5Ri+o0PHl9HkXWSVuotM+ZK6FZtKR95LzGkZuaFjlYPld4zVVOtpnYAUyxyW/L97JCPL8SGYeRObq7Ma6l5CtxNj5DKexY+alPEmb447PzGPJ9vTL/IfMccn+dDcKBDInJXNTMkell/NXMq/rTVxj0XVkvkoKNy5KHx9TEAwFFFBAAQUUUGDQBbx+BRRQQAEFFFBAAQUU6H8BC6D1/2PkFSrQ7wJenwIKKKCAAgoo0A8CF3ARmbxE0zRS/Op1TXsUb8xklncUb55hS67nbzOsKf8ixV22Le82cgt9cofWFJ9isWmsy9ZBLwqUyWIpcsdQ2hL5cMSsFY50An1+QrYrzuBAj5DjI5M8b2DlQWSnYkMOPH4S3viv04du02Mulo4k/0yeTq5Dji8euADrclffS2hTKG5P2tnIbkbu2Hs0Jxy9zs1Yfhk5NnLdmTx3GCsfIPNhmSVoOxEpsPYlDhyPTOTdj+Wce/w1sXok174GC4eQ+aDPY7T7krGnmVR8h73HP8Zjv87Pj5yfbtMj5x37mFexvI69222ZyY4bc9yY/Io2j1ucxhtmMuJCbH83mefoE7QXkfHOz2sWaxX5Hh37GDZaTp+xg45lfub9lpWZ3PsR2teSY18PjONirMu29Enf7JN9WT1DTPaLTDzenoNkEmse26+znMd6ftqx18SXI/m+zQf2d+eLS8m/kilwmGtl0VBAAQUUUEABBRRQQAEFFCgRyN/I+eBliq6/j77nkkWRoiM7svH75E/JvE61LK0xnAKOWgEFFFBAgXYL5HXdvIf0Yw58DZkbEOV3FBYbRt4LTVHXZdia96fyPtCDLBsKKKCAAgoo0LpA5i58jt3y/jJN03gzW5ckyyI3HUxx0rJ+OWcKn/6hrGOL2zOmFHarMk8s70VnDkGLpxiK7v04yPyemOdNUWbewHJjLnx5llPY/6u0Y+cDZh5EHvcvsz5zcbI9c2L4sjAynyEF03IzgdH5DFvQO/NSso3FmSLzWLI9/TL/Iftl/13pWXX+1Pgx38y+s5PNItvTr5FT5gs12jdzhDJXqNE+Y9flehrtP3Zd5qaM3afRcvqM3SdzUDIXJXNSMjclc1R6MX8lj0senzwvMuep6DoyX+WTDOBeMvMHV6EdOxcpz8M8HxuNfXRdFUsOayiggAIKKKCAAgoooIACHRXw4AoooIACCiigwMAIjP9w4cBcuBeqgAIKKKBA7wW8AgUUUECBPhJIoZxbK1zP8+izHjmRmI+dMomPpmn8ka1V7zRK1+mRST0rTf+qeOFsNmXyVoqssdg0VmBrJijSGAi8lEwhJZqmkUmS36VHJiTRtCUe5ijXkneQKWD3dtrcFff/0eaOkvkgB4t9EatyFbkzaiZ8VX3dIBPEDmW/jC8TDFnsaGRiXD68m8l5H+JMVa+TriNr8b9cZyYu5jh8OenIRMlMmEyBtY9xtHjQtBQvovdnyEyy24t2Isdgt5YjE/Ryd+Z8eKiVxzwnynP3Lha+SLbjenM33Nx9+hyOV2XCNN1miBR9zETJ77F2XnKYI3ehzWTNk0HIpFuaSpG+2SePQx6PSjuVdMr3WSay5udgiksuXNK/0eZ8j6co3z1sPIt8JWko0EUBT6WAAgoooIACCiigwMAK5MYC+VtsE0aQIub70KYYP03DeANrP02m8EiKyOd1l7wuyipDAQUUqLuA41NAgTYK5D25HTheirDmdd28h/QWvi6K+9mQm7Tkfbw3spyCrLfRGgoooIACCigweYG8b3xjhcPkZoIp8tOsa+Zd5SZXzfqMbsvrCinQPvp1O9sUf7qi4gE3p1+um8aokUDmxOU5lhsVlg0r84sWKeiUOTOZR5TfR1MwLXMmCrpWWp3983tt5iV1Y/5UpYvqcad+mb+S1z1TzOzIkZGRzPOqyrI0Ha8ijyKLiuGxyVBAAQUUUEABBRRQQAEFFFBAgf4S8GoUUEABBQZNIB8eHLRr9noVUEABBRRQQAEFei3g+RXoP4E/cUkpDEZTGvmwXybdl3Yc12FJvl6ALItMsPt5WacG2zPhLgWQGmyavuoJlr5PpjBXCgSl5cvCyCSt7djqRD4QiBRUyqQqFpvG7WzNhzFo2hZPc6QU78lkqhTIyiTP37Gu7DGkS9ciz5cPc7YfklUmCNJtpkhho2tY+04yx6Npe6TQ1tEc9Tgyd22laTnyekgmLu7BnpO9zrdxjF+QsaOZdGRMh3CUFFJsVwEqDtcwcq4U3zuVra1M7qP7DPFxvvoKmePRTCjWZ68UU2tH0cZ3cKxM4B7WyaRrMv58mH0y48/jkMnCC3KsyUQK0V3CAVJUbTLPMQ4xPfL45rmyAWsm+/3LIQwFFFBAgaYCblRAAQUUUECBOgnkpgpfYEApaJ4bPeRv+Xy4k1UNIx/+zGsweZ3sRHpsSqbINY2hgAIKKKCAArUSaM9g8t5L3oc9nsPl94dv0W5EFsVf2HASuQWZ9/By45q8R8WXhgIKKKCAAgq0USBzqvJvbpVDpgDa85t0zI3+8l5yky7TN/0fS38jOxE57rcrHjjFVXPdFbvbbQAEMo8hz+myeXajQ7mJhXvJ8ZH5Bruw8mJyInMJ2a0wRudP5fW0wk5DsKFf5q9kTlKKQebvjomy50YR57Pz3KShwOAKeOUKKKCAAgoooIACCiiggAIKKFB/AUeowIAKZNLJgF66l62AAgoooIACCiiggAIKzCCQwmApEDbDygZfTGFd7sxHUzky4WlaoZUKe5xJn2fIViIT7d5VYYdr6XMfmcjkrBT4yXKzXJeNk5m8w+49jVdy9peRZfEYHR4mm8Xr2FilGFwmPD1O32GLTLrLB18n+1pBimCloFaO127DFD87hoN+kGxHfJ6DTPQ683MhRc8u5RjtngjJIUcyafhHLLT684pdKsWs9Mr4UwCNxUnHBzjCR8iJRIoDnseOs5PtihTxSwGvTKZs1zEH4TiZtHkuF1p1oi9dC2MRtnyTfAE5kchzN/9OrTGRnUv2STG1jDOTkfO9WNLdzQoooIACCiigQOsC7qGAAgrUXOBKxvdRMq+VbkWb13JSwJ/FmWJO1mxLfo9MEbVDad9CGgoooIACCiigQARW5n9fJPN7Qm5Y9V6WX0IWRW4StDMb8/5lfsc4g+W/k4YCPRHwpAoooMCQCOQGWikaVjbc/Pv8wiadXsO2+cmyeIQOmXtD07HIe9E5T9kJcrPLvP5R1s/tgyGQuRC5YWLmM1S94vz++WSDzpkv1I55Ug0OPW1V5k/lWleY9tXw/a9f5q+0c05SbipxOg9lnoc0hgIKKKDAIAl4rQoooIACCiiggAIKKKCAAgoo0N8Ck/1Qc0ZnKqCAAgoooIACCiiggAL9IPALLiITqI/66QAAEABJREFU9miaRgqlNLvbeKOd52FllQIuD9GvyjXQbYZYhq8WI8viZDqMfhAxd2jNhwhY1TQy4Wbzpj36e2MmQ6XoVdlV/pwOfyabxfLNNo7ZNpHHcMzuA7mYD63mTvzNXidoZWA5To7X7kl8KYa3TisXUtI313kgffI9TlM58nMkhZc6OREyF5MiXlew0G7H53LMj5N7kO2M3TlYJjzTVI6MLc+VPBaVd6rYMT//8sGpnKPiLgPdLd/HJzGCdhaSW4vjpQAoTUuR4mcpapfncEs7ttA5z5mv0n9PMt+TNIYCCiiggAIKKKCAAgq0QcBDDJdAXmtM8bMUQcuHgVMULcXRihTy4dL8HfZjOqRwe15bWJhlQwEFFFBAAQWGS2AJhvsJMoVN8jtB3nNYlK+LIgVK9mXjG8i3k18ny25sRBdDAQUUUKCDAh56uAQeYLi/JctiXjrkRoU0DaPqjQfvYu9HyU5Gfpf4SYUT5L3k/A5SoatdBkDgQ1xjlTl8dJsWT/H/y8jx8VpWZL5B5h2w2LHIvJXcTGCiN57r2IV1+MD9Mn8l84XaPScpz788d3LjyQ4zengFFFBAAQUUUKAtAh5EAQUUUEABBRRQQAEFFBgIgU6/YD8QCF6kAhMXcE8FFFBAAQUUUECBPhLInUqrFATLJWciykuzUDGrFii7lOPdT7YSz6PzdmQm3NEURoqrXTtu6/f5+gmyLN5Fh5eTgxaZhLRbxYtO0bK/NumbiWSZvNaky7RNz/D/X5PDFnsz4Ey6o2lb5HjHc7RWi4uxS1cjE3Tf1uIZ16R/p4ufcYppEccUtVpw2lft+V/uyPzh9hxqhqPkuFvMsKb5FxlTxpYxNu858a059mHs3uwu1Wwui4HY3onv4wx8J/6Xn6E0lSLf83lcO1n8bOyFfJ4vNiUNBRRQQAEFFFBAAQUUUECByQnkdc283rE6h3kT+QXyHrIoVmZD/uaeSpsC5FvTzkEOcHjpCiiggAIKKNBEIO817sj2C8gUNclrs/mdgS8bRm5edQRbViNXJA8m7yANBRRQQAEFFOi+wJOc8ldkWeRmW/M16ZT5FU02T990N0vN5vCwedKRou63VTzKUjP286sWBZ5P/1eQmSvzHdpeRZ6frc4NuImLvZccG5mrl2K+GdPY9Z1aTjGw3ESuU8fvx+P2w/yVzBPKa5eZN9Ruo9xIIs+jdh/X4ymggAIKKKCAAgoooEBbBTyYAgoooIACCiigwCAJWABtkB4tr1UBBRToJwGvRQEFFFBAgf4USAGyRypcWiahvLFCv3RJYbINWEhLUxj/YctpZFqayrE4PdclyyJjy4cQx/bLBxAvH7uiYHkx1qeIG83AxPJc6ZlklUlI/6BfPmxBUxj58GWVYjx/5gh/II2RkTy/tgIixQLz/M/ErRSRy4dV/sn6KpHJr7vSMfvTtD1yHbmr5us5cu6smfPMxvIqZCYx0lSKbemVCZs0pZG7HR9Jr6qvqWTCbYqCjTpmv3xI6L0cIx/+oSmNRehxFJmx0XQkYpnHdlGOPmo5J8ubkVWvk64j6/G/KsWy8nzKhNKMjV2axui15fmX/fI4x/P97PV7sizygewU8SrrV8ft+bcj3w95LOOWxzYTa89rYbD5eZx/R6rsksfnQDrme5+mNPIz91P0GvvY5lpzzRezvkrke+rrdKx6TroaLQnYWQEFFFBAAQUUUEABBYZRIDcb2IeB53XUTWi/TT5ONopZWLk5mWLYeT0pr9XkBhSsMhRQYGAEvFAFFFCgsUD+nc/7BCl0kX/nj6Xb+mRR5MZN6Zt98h7ox+h4FWkooIACCiigQG8FUowsN16schVF7+FnTsXCVQ5An7yuQNPxSKG1KifJzdmqzGOocqxB77MqA/gLmfltVTM3JX2YfTL/4D20gxQXcbEpAEgzPVIQL/Ohpq8oWMh8hg+zLfPNMhcicy6SmdOwJOvzGljms7DYNLJvbgLatFPXNvbuRHn+ZC5I/OLY6fkreYwzX6jKiPM4Zs7U+LkrmQN1fZUD2EcBBRRQQAEFFFBAAQUUUECBvhLwYhRQQAEFFBhAgXxAcAAv20tWQAEFFFBAAQV6J+CZFVCgrwUe4OquJMsik2iqFDXLcebhf1U+sJe7Rd5K31YjHxIoK/KVCWeNiqs9w8lSJIymaWS829EjE6po+i4y/txVM0WsduDqMuHpRtpMIKMpjR/QI0WmaAojBdByJ9DCDs9uyKS3fDjj2S+Htvk0I38DeSo5WhDuXyynEFY+rJIiWTfzdZVIoa9XV+nYYp+cP9fxEfa7i8xkNJqRp/nf1WTuoPol2iqR596LK3TM99IH6ZcP7dA0jVxPns8ptngGPUcd8/38O77OB4dTVOqjLP+bLIv8zMr3cVm/iWxPIcWF2DGP7c9pc+00I/l+OIuFTMS8grZKZEz5uVnW9810eB9ZFnlsl6BTri3PvzwP+XIknsexkMci18hi00ghvtc07VGvjY8xnLXJdch8P+SxZHEkj+1PWchdkT9JWyXyszPOVfpWfVxzrBP5X37Of4527GOba801ZyJpnnsPsr0sUhDvC3TqZJFADm8ooMCwCTheBRRQQAEFFFBAgWkC5/L/vL6TYmgpMJ4PjrKqYaRwfD4YehlbU5w+Ra/zugtfGgoooIACCvSngFfVUGA11h5OpuhZ3otMoYu8n8eqhpEbFe3IlryWvD1tXrfP+5gsGgoooIACCijQJwK/qXgdKXTWqGvmHGXuTaNt49f9cfyKDn39KMfNHAyapvEythaNi01GTQUy/+v7DcaW+RKZB9Fg0/RVmbOQ+S9HsybfO6NzVfhy2lyaO1nIfKW30uY8NE0jRdcadTiElZmLNJqZY/QU65pFtqff6D5j207NK2p2PWXbejF/JTem3K3swp7dnr958viMn5eUuSu5cV8e48z/ynybZ3exGVQBr1sBBRRQQAEFFFBAAQUUUEABBeov4AgVUGBwBSyANriPnVeugAIKKKCAAgoooEC3BQbhfJlInw/kVbnWFDWrUqRnGQ6WCU00TSNFuzKxrmmncRtfyNfvIMtiKh1S7IlmpsiEq1/PtHbmFeuyKh86oOl4nMcZMsGwaj5O/4fJO8hvkWuSVeMfdDyU/BvZLFLcaq5mHZ7dludQlWJUz3avZbM3ozqYbDZx6362b06mWBZN05ifrSn0R9O2yHlz/lxH0UFz/Z9hY75HaJpGiifN17THfzemEFc+6Pvfr4r/n8mNb2fz8eTYSZB8OUNk25GseTdZ5Xm3B/1SMIqmbZHiZ5txtEzYpGkYmZycDy79tuHWGVdWsczE6A+xW+7mSlMYeZzz3LmvsMfISK4thdQyjibdRjrxPGx2vl5uy/Mvbvl3KT+HG11LnnuHsSHF+WhKI8/9sk4pPrYXncoeV7qMHMj/3k/+mWwW+bD82+iQ5wJN08iYUzStaSc3KqCAAgoooEAlATspoIACCijQSCCvfR7LhrzmsTTt/mSzG0Lkg5ifpU9e8zufNn8H5nUDFg0FFFBAAQUU6EOB3BhnX64rNynKTVF2Zzk3T6FpGNexdh8yrx9vSPtNMr8v0BgDIuBlKqCAAgoMl0DZe7OjGkVzpFL8rMp8hRRnyk3hRo/XyTbzjcrmC+X8L+B/s5BG/QRyY8f8Hpt5KPlsVOaG7M0w83y/gTY3Y6OZHpk/lpvJTV/RYCEFu3Zm/SNkWWROw3fLOrE915XvIRaHKno1f2V1lKvMk8xclMypzNxMdmkYmV+T+V9bsbXK3C66GQoooEDfCXhBCiiggAIKKKCAAgoooIACCihQf4GBH2Fe5B/4QTgABRRQQAEFFFBAAQUUUGCMQIodVSkIlgl7KW42ZteZFnOHxA1Ym5amMFI06/TCrcUb3symFciySIGaTK5q1C+Fw3JX9Ubbxq7LXdlTMGrsujosf5pB/JhsVzzIgf5Kjouh+TLPtSMYbVHRJDZNj3yfbctXmbxK0zS2YWsK/tFMOnJtH+EoOT9N0/gTW/PBXJqmMTtbqxRAeyf9qnxQd1f6XUZWiYwnPz/yoaKy/q+lw8ZkuyI/V3bjYHGiaRqZFHpW0x7/3ZhJpZkw+t+vGv9/EVaXTSily8hB/K/q45xxZDzsUhjtfB4WnqQPNuQDZ/mAWtmlpEhgJmnmOVjW95VlHdieD79XeVzzc6asyCKHmx4pgFflZ03+rU6hvhRim76zCwoooIACCiiggAIKtCZgbwUUqCjwU/rl7/Zladchv0Y2K5ye11hTFCUfJswNEPI1uxgKKKCAAgoo0GOBFGJIcYeLuI78+54byyzPclH8jA1fJFcmVyK/QObfdxpDAQUUGCQBr1UBBSYgkM+dZD7ABHbt+S65iZfvI/f8YWjrBWSeQ4rt54aDKb6fIlVZl3l0uZHmvJztg+T4AnkpmpffY7N9RbanqFV+v828nV/ydeaMfZ32brJK5JyXVOiY753MaajQtVZdejF/JdZV5kimmNkuaFeZl0S3kcyZ+moWTAUUUEABBRQYJAGvVQEFFFBAAQUUUEABBRRQYFAE8kbUoFyr19lvAl6PAgoooIACCiiggAL9KZCJTFUKgmVSUT5ol7ZoJPOwYQ2yLG6hQyZT0VSOTLbZjt7Nzs/mkX/wv2YTpTKRKnezTBE2ujaNd7H15WRdIh+arFqsqy5j7uQ48lyLZ4oiVT1PnvunVOi8JH1SvItm0vEjjtBK0bt8GGf8hEYO0XLkeyffQ2U75ufP98o6jdue7+NvsC53hqVpGu0s4nUaZyqftEknItfY7GcRXaZHWTG5Veg5N9ksbmDj+WTVyDgynmb9U/RyiWYdarDtHsZwNlk18oG2FH4s65/Cf89v0in/lm3N9kwcpymMFKk7kK2t/Jyh+0gKuh2ehZJcne0pxEZjKKCAAgoooIACCiiggAIKtCQw8c4/YNcPkYuTeb0zf5fmA4R8OVPk78sdWJu/+e+k/SzZrMgKmw0FFFBAAQUUaLNAXuvN+x3f5bh5TfkY2nXJosjrurmZxiZ0yL/3e9G28j4N3Q0FFFBAAQUU6BuBzl9ICkw92vnTTDtD5ojld5VpXzT531xsK7uRG12MARI4k2s9kcxcFpqZIvOEigpbZb5CnqOZh5A5d/n9Nr8fL8xRXkB+miw6LptmijwPy24e+Rr2mpMcpsjfGnmdsOqY2zV/JfO73ljhpJfSp5W/a/Kc+Ar7PEQaCiiggAIKKKCAAgr0v4BXqIACCiiggAIKKKDAgAlYAG3AHjAvVwEF+kPAq1BAAQUUUECBvhbIZJMUIEpbdqEpgNasUE+K5SxWdhC2X0z+iWwlXkXnlcmyuIIOt5HNIsXXUoiqWZ9sy4cSUhwmy4OeKdS1G4PIpDQaow0CVZ5r40+TwnuZDFj2/TY7O+b5RzPpyIdqn2zhKCnsluss22WRkg6582vZGOJwNMfJREqaluIP9M6HjGiaxnJsTUE5mklHLHPNVQ9UZdJmjhmyr28AABAASURBVPWi/K8gU/xxrYJtY1dfzhet/FzNODIediuMFOd6Q+HWemy4nmH8jqwaf6Hjr8iymIMOeexoGkb+Lc2/qQ03jlmZInUpVjdmVaXFPL6ZvPz7kt55jKtcR8lh/rfZJQUUUEABBRRQQAEFFFBAgcoCf6Zn/nbblHYKuTd5LVkUr2PDp8h82PQy2l3JvGZKYyjQXQHPpoACCgyJwJqM80gyhQjy3s67WU6BB5qZIsVMz2Ht+8i8N5ICpueynNdqaQwFFFBAAQUUUKBQ4F9sSdIYCnREIPOAMm+s5TljHbkaD1ok0Kv5K3ldcoGiixqz/tsstzq/6372yd9JNIYCCiiggAIKKKCAAgoooEC/CnhdCiiggAIKKDCYAhZAG8zHzatWQAEFFFCgVwKeVwEFFBgUgVu50HvJsliQDikmRDNTPIc1KaKSlsXCyB0czy/cWrxhfTbNT5ZFirmVTbZJkaCTyg707PaNaZsVsWFzX8cvuLo1yD3IMhe6tBzPZY+yx5wutYwUQJuIaQr0Ta0gkgJiFbqVdsn3d2mnMR1SDCp3GB6zquHiLA3X/m9lPhj0v68aL8Xh5sabKq39Eb0eIZtFvn/f0qxDxW0pfFV0t9uiQ8QxH2Yu2l5lfYqjZbJhWd9MhCzrM377z1nxR7JZrMLGOn+PpyBmKx9AexqPKnfEplvTyGNaNoE015WJoGmbHqxgYwq15XukYPP01fn+KPrQ3vROLiigQKmAHRRQQAEFFFBAAQUUmIzAz9j5UDJ/o61Kezj5S7Io8npfCrLktZXv0umdZNlrNXQxFFBAAQUmKeDu9RfIzZ4OYJg/IS8lU3A074+y2DDyGuzH2ZKiZ++gPYHMDVxoDAUUUEABBRRQoJJA5t0kK3WeZKfZ2D83yaIxhkjgdsaaor40PYvMO3k1Z/8keRGZG0PSGGMEejV/ZWGuIY8PTWFkbtFPC7cWb8h8lx8Wb+7rLV6cAgoooIACCiiggAIKKKCAAgrUX8ARKqCAAgMtYAG0gX74vHgFFFBAAQUUUECB7gl4pgETeJTrzSR+mtLI5P1Gk17mYc988I6maVzN1rvJVuKFdN6GLIsUQrqwrNOz26+kfYIsi3XpkA8t0AxU3MTVbkSmyE4mEmVCEV+2PVLAZxgL58Tzlglq5nmXD6eW7b4EHeYgJxMpOJiCZpM5xkT2nZOd8iEhmqZxI1sn80Ggh9k/H0KiaRrLszWF0GgmHClm1qplCuT9Y8Jn/O+OL6OZl2wWeZxj0axPo22ZoJjnY6Nto+sWZSFF2GhqGSkC18rAnqHzX8nJxgocoNG/payeHg+wVOVnBd0aRq61yr/ti7F3/g2nMRRQQAEFFJiIgPsooIACCiigQJsFUkglNzPI63pbcOyTyaK/RfPa0bvZfjqZD7J+iXZl0lBAAQUUUECB6gIpcJZCZ3k9Ne857M+uzd7juJPtnyPfRKZwaf79bfW1ZnYdtPB6FVBAAQUUUKBDAi/muC8nuxE511wVTpQbvWWORIWudhkAgeu4xm4/npkPkXkIG3Lub5OZn5KbuB3McubB0BjjBFr9myJzQopeMxx36KZfvq7p1v9uzI0aMi/zv1+19v/cvDU3nWxtL3sroEAPBTy1AgoooIACCiiggAIKKKCAAgrUX8AR1kHAAmh1eBQdgwIKKKCAAgoooIACCjQSyIfkMjGm0bax61bni/nI8bEkK1JEhaZpXMDWFAWiqRw59nIVeqeoWQrGVOg6kg8EXlyhYwr/bF6h3/+69Gbp95z2G2SKnuWaU1znfL7+J2m0XyATAx+a4GHzfXZvhX1T+G/WCv2adcl1psBhsz6d2JaieCmOV3bsO+iQYnI0E4qn2es2siwyWXi2sk4l21P8LOcr6db2zfNzxExCpml7ZCLkgyVHfQXb82FqmtpFvhfzPdKLgVX59/I+LqysQB1dmsZdbM04aQojP2teUrjVDQoooIACCiiggALFAm5RQAEFOiuQoupncIqtyRRD+wjt5WRRLMSGj5EpoHYN7Z5kCpvTGAoooIACCigwTiDvY6SI6Gmsz3uGR9KuSRZFbkLydTa+ncz7lp+ivYE0FFBgGAQcowIKKDB8AnlNotW5XXVVuoqB5SaAKehVJXNzvsxRydy6zLHbm/17HZk30OlryO/Xq3GSA8nryb+Tma90Hu12ZOay0RgFApnX0av5K5kzUnBZ01f/mqWJFjHLfKtejY3LNhRQQAEFFGhBwK4KKKCAAgoooIACCiiggAIKDJCABdAm+GC5mwIKKKCAAgoooIACCvS9QAoR3VLhKhekz8rk+EjhrUz0Gr9+7Ncp5JIiZWPXlS3nmFvSKRPEaJrGKWzNhCCa0ki/c0t7/bfDu2gyOY2mbyMTxXLHxMu4wj+Rk418kOOxCgd5KX0yaY9mqOJJRpvnM82EInfLLdsxd0J9flmnku3/YnuSpjvx7FnynMhz49kvC5ufF26pvuEPFbqmGFsmW1boWtglxcJ6UVAwhdvyc7DwwtgwO3kzmWJyrWQmJ67Kfs0ixdf6/edfs+tvtq1Xk7bzXMy/pc2uLdtSZDHPuyxPNPMYl01Mz3Ns3omewP0UUEABBRRQQAEFFFBgOAUcddcFUsD8q5w1hVly44ODWW724dWV2H4oOZX8Hvkeci7SUEABBRRQYNgF1gXgGDJFz75LuwVZ9F5MboqSG0htQ5/FyZ3Ji0hDAQUUUECBoREY8oFW/Tu6aB5B5pU8UMEw7/dnjkWFrpPukvPkfGUHypyqf5d1cntDgczRScGn37I1c+Ty+gyLPY3MAWv3BWQeSwrvH8KB7yczN+EK2v3IFclZSKO6QL/PX8nclfxcqD6i//XMc+NX//vSJQUUUEABBRRQQIF+FPCaFFBAAQUUUEABBRRQYPAELIA2eI+ZV6xArwU8vwIKKKCAAgooMCgCKZp1ccWL3Zh+YwuSpdDRGqwri2vpcB/ZSryazpuQZZEPKtxQ1mnc9ky8yn7jVs/0ZT7UkLtyzrShTStGi8dlclhyVo6bYjRr0Z5IVplUmIljmVT2I/rHjGZSkQ91ZEJe2UFSOCcFksr6uX1GgXYU/prxiIP3VYoyPdKGy65imYJTKRLYhtN1/RCLdP2MM57Q7/EZPZp91e5t97bhgPk5/niF42Sie4VudlFAAQUUUEABBRRQQAEFFOgDgZu4hn3J15MbkseRRQXiM8dlU7Z/h0wxtBR8WZtlY+IC7qmAAgooMHgCy3PJnyFvJ1PALIXM5me5KHKzoY+wMe8P5iZJKZSWD+2zylBAAQUUUECBIRJ4ZcWxFs1ZyFyfv1c8Rrfer616nhRiT8Gjipdfy251GdRTDKSdBdCey/FSRDjP+8xp2Iuvq9wAjm6GAgoooIACCiiggAIKKKCAAn0n4AUpoIACCiiggAIDK5DJoQN78V64AgoooIAC3RXwbAoooIACAyhwPteciU80TWNltr6KHI2lWZhClsXJdEhhLZrKsRI9m30Igc3TIh9CSDGl//BV1Uz/7McupbE9PVIIiKbjkbvDPspZ8gGL7WgXJm8mq8Qb6XQruSY5mcgHOX5d4QAp2Jbrq9DVLmME8hiP+XIoF/N9mgm/3Rj88zlJlbsY063vIsUNe3lR+R7v1s++Xo6zH8+dO0N367oGtUBgt3w8T6mAHRRQQAEFFFBAAQUUUKBHAhdw3veTeY3zA7TfJ4siH3JOwZdL6PATcj9yKdJQQAEFKgrYTYGBEsh7V7tzxbkZ0o20KR66JG1R5N/GA9i4LJkbFH2Vtsr7ZHQzFFBAAQUUUKCGAnMwpipzleg28pv8r0GmgNj9DdY3WpWCrY3Wt3td1fPk96Anm5w8cz2eabLdTfUUyA05r2Zop5H5fZvGqKeAo1JAAQUUUEABBRRQQAEFFFBAgfoLOEIFFFBAgUEXsADaoD+CXr8CCiiggAIKKNANAc+hwOAK3M2lZ6ISTdPIJL8Vx/TYiOUUyaEpjIfYci3ZSqTozrat7NDBvhlvryZvZUJkCppdXnF8KWRzIX03JScamaiYO3VW2f9NdCp7/OnScmzIHnlOfpD25aShgAIKKKCAAgoooEB/CXg1CiiggAIKKKBAfwg8xmV8i9yATHGXT9M2u6HCMmw/kLyNzOuIvv4GhKGAAgooMPACeX/sPYzie+Q95OHkamRR5P23I9mY9+CWo82/jbnJEIvjwi8VUEABBRRQYNgEMl/pFRUGnbk1KRZW1DVzXoq2jV2/GF/MSXYycvycp8o5yq47xd0erHKgHvQpKkjXg0vpi1M+zlXkJpw0k4rckPMmjvBm0lBAAQXqK+DIFFBAAQUUUEABBRRQQAEFFFCg/gKOUIGaCFgArSYPpMNQQAEFFFBAAQUUUECBhgJ/Y+0FZJXYmE7PI19KrkFOiyb/S2G1Vie/Lc3xVif7IfKhic17eCF/4tw7kD8nq8QsdDqOXIGcaNxQccec4yUV+7bSbS06TyG/Tj5C3kfuRb6a7ETBNQ7btZira2fq3xPlMezW6yx/hiGTOmkMBQZG4LldvFIngXcR21MpoIACCihQFwHHoYACCijQtwJ3cmWfJZcn8/raUbTN/u5bj+15/W0q7QlkXvelMRRQQAEFFBgYgRQA/QZXm6Jn36HNDYLyHiaLM0XeLziJtVuQi5O7kVVvQERXQ4HhE3DECiigwJAK5MaQr6ow9hQkf7hJv9vZ9h+yLJalw6JkJ2NBDv56sixyvbeUdaq4fQ76Zf4SzaQj80syz6TsQPl9r6zPMG3/F4NN0kw48tw5mb0zR5BmQpGieSlUnN/DU4D4qQkdxZ0UUEABBRRQoGMCHlgBBRRQQAEFFFBAAQUUUEABBQZLIG+ctHrF9ldAAQUUUEABBRRQQAEFBkkgk/z/WOGCV6PPAmSKlKVIFYtN4xS25s6nNJVjK3rOSvZLvIsLeTnZq8hdY7fh5E+QVSJF2/IhjkxEq9J/fJ98WDKFx8avH/91Hv88D8avn8zXcc4HNMceY2G+OIT8FdmOu5NymAnHC9gzvjTTo5WFV7bSeQD75nu9bALlbIxrXnKysUiFA/yDPinwSDNwUbXo4cANbIgvOBPG8z1SRrBYWYcK2+ehz4vJsnASeJmQ2xVQQAEFFFBAAQUU+J+ASwoMksBlXOyuZF6/y+uKZ7L8T7JR5O/H7dlwDpliaJ+nXZE0FFBAAQUU6EeBN3NR+bfqbtrzyQ+QeW+JpmFcyNqdyBQ925b2DPLvpKGAAgoooECRgOuHWyCFwuasQHAvfX5HFkX+vn6gaOOY9bOzvCHZycg8ryrzXDIf55clF5L3u1PQqqTbSN6vfn5Zp4rbM78k80wqdrdbmwRSWPjTHKvK3By6TY98bxzBV5n7ldecMs8qNx7N7+FV5r3l++pp9jc6K5Dv44cqnCLF7yb6vZyfpa+pcA67KKCAAgoooIACvRLwvAoooIACCiiggAIKKKDAQApYAG0gHzYvuncCnllxEJvIAAAQAElEQVQBBRRQQAEFFFBgAAVSbOeKCtediWX5cMFG9C27w+Y99LmBbCXyIYVMgmpln073zYciVu/0SUqOfyPb9yGrRiagfZPOmUhG01JkEuY1FfbI478l/TLpjaYtEed4Fx3sZUUburR+Ls7zEnKikf3L9k2ht7+UderT7ZmI+HiFa8vzs0K3pl1e3XTrfzcOsmXRh5L/O7L//j/fq/OxmO/FTmQ+PMbhm4XbWhCoOoF0fo45BzmZyM/Ksp//T3GCh0lDAQUUUEABBRRQQAEFFFCgvgJPMrTvku8kUwzt47RXk0WR1+U+wcbrybxWvBvtq0dG+L+hgAIKKKBA7wRy04g9OX3+DbuWNv9W5d81FhvGdazNe2qvo12fPJb8LWkooIACCiiggALNBDL3ZYNmHcZsy5ya/M09ZtUMiykmdvMMa4q/6ORNGV/IaVMYnaY0fjIyMlL2/nEKUz1WeqSRkVnp0+2iZb/hnEb7BJbiUFuRVSLzA9M3cxTy2tLH2CnF+asUPKPrDJF5FVXmy8ywk1+0LJAb+P2hwl4pZjjR7+XsmyJ4FU5jFwUUUEABBRRQQAEFFOiugGdTQAEFFFBAAQUUGGQBC6AN8qPntSuggALdFPBcCiiggAIKDK5A7tJ5ZsXL34V+65FlcTkdUhCJpnKUFcCqfKA2d9ye4010Qg+7tiWO4yjfJqtGCsl9iM4pjERTOVp5LmQCWya9VT54k46ZCLdTk+39sCkTXhec4IVk33xIp2z3TBbNpNGyfv24PYXbUnSs7NqWpEOrz0t2mR65u+jC078qXsjdSjM5srhH/27JxOIUqGp2hb2YNNzsetxWLnB3eZeR19Knyh246VYY+f4o+x5LscJMvC88iBtKBNysgAIKKKCAAgoooIACCgyWwC+43C+Rq5BvJb9I5qYYNA1jNdZ+mZxKnkLmA9n/j9ZQYLgEHK0CCvRK4KWc+H3kOWQKKhxKm3+/aBrGvazNv20r065EfoGs8nos3QwFFFBAAQUUUGCaQAo3rTttqfn/MqfmouZdRtKn6hysnPcdJceb6OYN2XFFskqcR6cqc1WqFBrL73K5mRuHnHQsUfEIf67Yz27VBPLcmb1C17zW9Ab6nUoO6vwcLn1kZGT4/n9/hSEvRJ95yYnE69lpTtJQQAEFFFBAAQUUUEABBRRQoH8EvBIFFFBAAQVqIGABtBo8iA5BAQUUUEABBTor4NEVUKAWAjcwihQMomkab2ZrCrTQFEbuFJgPJaQt7DRuQwqMpdDYuNV98WUKsy3d4yvJHS4P4BqafTCRzTPEPny1PNlqXMEO+UAJTdPIZLdD6PFCcrKxDQdYlez3WJMLLCssRJeZIgWNpsy0duYV+ZBOJsPOvKX/1zzJJd5OlsUKdHgJOdHIRNllK+z8I/q08jOI7n0TKYCWYnjNLqidk4abncdt7RO4hUOVPScXoE+VnxV0axgptpgCmA03jln5U5bLnmN0MRRQQIGZBVyjgAIKKKCAAgooMPAC1zCCvcj8/bkZ7f+RKWxPM1OkEP2WrM0HWVMM7XCWU0SNxlBAAQUUqLNAD8aW91424bzHk3mPKjcG2pjlovg9G0b7pHBI/m37MesMBRRQQAEFFFCgVYH8HpLC35nXUbZv3vO9o6wT26vOwaLryH78r2weFl1aitzcL8etslPmiv2gSkf6PECWRd6zztyasn5l2/O45Pe8sn65uVzmWJT1c3s1gTno1qz4MJunxVX8P/PYMp+NxdKYhx6ZZ0Zj9IFA5neVzV+Zm+usMj+LbjNEfgZsMMMav+hrAS9OAQUUUEABBRRQQAEFFFBAAQXqL+AIFVCgPgIWQKvPY+lIFFBAAQUUUEABBRRot0Cdjpc7+13apgFlwl+ylcMtTOcVyX6MWbmodchex6+5gI+T/yarRCZnfo6OrRYoe5R9jiarxBp0+iI5CznRSEGsz0905y7vl2J4KcDV6mkzKXPRCju1+n1T4ZBd7ZJJvGUnzIdr31jWqcn2t7Ot7A6jmeB6M/0GNR7nwu8km0UmDPa6MGOz63PbzAK/ZFV+vtIURiZx50N+aQs7NdmQnzX5udyky7RNKRD49LQl/6eAAgoooIACVQXsp4ACCiigQN0E/sWAziLfQ+bvyV1om70+/Bq2707mA64popbXKdv9AW0ObyiggAIKDJnAyow37zOl6NnZLL+XLLqJSv7tGu2Tf7veT9/zSEOBdgp4LAUUUECB4RPIjQU/XHHYJ9HvT2RZZA7WCWWdnt3+Ctqvk63O7WGXhpHjpFDsIg23zrzyTFblemlK4xf0KCuaRJeRFJR7eRYmka9m3yo3/8r8irL34TmUUVHgBfTLa0A0TeMUtuZGiTSVIjdGrdTRTl0RyI0OqhQ03JarafWxy99q67KfoYACCvS7gNengAIKKKCAAgoooIACCiiggAL1F6jdCC2AVruH1AEpoIACCiiggAIKKKBAA4FMUMuHBhpsannV99kjE8xoKsfm9EzBLpqmkcJc+TstxWHakQc2Pdv/NrZjct7/jjbxpfPZ9atk1UghnHwApGr/0X6ns3AX2SSmb/oAS98g5yBbjTezQ54vVR57uvY8FuQKNiRbiTxPt2SHFKyiKYw/siUTzGgGNq7jyh8hm0U88oHaVifI5Zj50FM+lJvlZnk1G+8mBzVSmCoFqsqufxs6ZPIyTaXIczCTUPNcy0TGc9jrGHIHMs/rPL/nYfm5pNF+gZjnA+JlR86/N0uUdWqwPd9b2bfs5+kT7JufuzSGAgoooIACCiiggAJVBOyjgAJDIPAwY8xrBGvTLkd+hrydLIqV2JBiNXkt6wyWtyYn8toguxkKKKCAAkMokNc/92HceU8hr4WnqGazm8ik+OYe9M8H6Tel/TaZ17lpDAUUUECB9gl4JAWGUiA3cMt76GXvsQbnPv53LlklMgfrVDo+RlaJzO35Fh1bef+f7jNF5mF8ibU5Hk1p5Pq+Sa9cL01pPESPKvPB8ntbisrlPWx2aTmyX+bZzF9hz1/Rp0pROroZFQQyJy9zS8q6/r6sw5jteTzfNuZrF3svkKKB+Xus7EpShPCtZZ3GbM8NVPO3W5WfqWN2c1EBBRRQQAEFuivg2RRQQAEFFFBAAQUUUEABBQZVIC/iD+q1e93dFvB8CiiggAIKKKCAAgoMtsANXP495GTiH+x8CdlK5K6fKdpStk8m3KVgT9qyvlW351pzzWX9Mzlv9bJOXdiesX+O81QtTkbXkX353zJkK/E7On+S/DdZJban00/JTFjLxDUWm0YmXX6CHj8mX0pWiUwmrdKv03325AS50yxNpcgHeao8v2/iaFXvqkvXvowUeLqywpVtQJ/NyFYiz6sU6srdl8v2y4ef/lbWaVLbO79zPvRV9rNpBS5jXbJq5OdY+r+YHV5FbkzuTGYi9Xm0ef5lkuNJLFeZ0Eo3owWBZ+h7JlkW+Zm4P50yMZSmcuR7I5PIy3a4mA6T/beeQxgKKKCAAgoooIACCiigwBAIDOcQf8Kw9yOXItcn80Hoog+15vWD3NgiryWkGNpX6N8Pr6FyGYYCCiigQJ8JzMv17EheQOY9rrzX9SaWi+IONhxMrkiuRh5O9sv7RFyKoYACCiiggAIDLpA5Kx9iDJnnstAICxUihcUerNBvtEtu2pbfYUa/Lmvz9/X5dHolOZGYm53y93nmVbBYKb5Or1wnTaXI+PN7WpXOmXOUm+NlrkeV/mP7pOjtZ8euaLJ8K9v+QhrdFUgB/apnXJiOeUxpmkZu1jeR50ujg87OytwAkMZoIJD5K1UKOuazdEezf26oSNM08tjtTo/MIaQxFFBAAQUUUEABBRToQwEvSQEFFFBAAQUUUECBARfIi7YDPgQvXwEFFOi8gGdQQAEFFFBAgVoIpOjV5ZMcSe4OWHWy2+ip8uGFFOYZ/bqovYUNSZq2xW0c6QqySmSCTiZBVunbyT55nDJhqGpxstxV8SAuqNVrv5B9vkFWjUxYy/Pn5+yQiaKL0D6fHI0XsJCCTV+m/QP5ebKVv7kPpH8/xEJcRApGVbnzbvrkg58paMRuTeNstg560a5MkDuecVR5bn6VfmuSVSKT5LagY54zNE0jheQubdpjMDZW+dkUl0MZzuvIssgHkjO5OD8PmvVNkcXv0CGPJY3RZoEfcrx8uI+mabyTrZ8iqxZBey19M5m97PFNUb1j6Dupx5f9DQUUUEABBRRQQAEFFFBAgeEQyOuDKVYzheG+n0zRGpqGkWLrH2FL/va9njY3P6jymi9djX4U8JoUUECBNgjk9c3cDOVEjpWbMhxLm+KaNA3jIdZ+jVyPfAOZG/zcSGsooIACCiiggAKTFch8lRQWy+8ZKfqVOSsp6pPfV6ocO/MQzqjScUyfvPeeOTfZd8zqposrs/WX5F5k1Tk+GcPW9P8VWaXIFN2mRd63zryNXOe0FRX+9yR9qtz0i24jmQ+U48d5rqyokCmAtRv9TiezP03TyLXnZm9NO3VxY55nr+B8mRtFMxgxwavMc+3lFfbNvKl8z8WlrPsCdIghTVsi82TacqCaHiRzq6r8fMr8v+9jkHkpNA0jP68+zZZDSEMBBRRQQAEFFFBAAQUUUKAPBbwkBRRQQAEFFKiHQJU3T+oxUkehgAIKKKCAAhMRcB8FFFCgTgKZGHYOA0pLM6HIRLdMeKu6cyYbbVWxcybTPF6xb9VuKTj17YqdV6ff0mQ/xGVcRCYK0lSKDeiVD5nQVI4UyMkHFVPUrPJOdEwhtExg/BnL8c3zKZk7rt7AukxWzMQnFitHHqPTKvfufMc1OEUKfeUOuiw2jGxLn/Rt2GHMynzwJ997Y1YN7OKVXPn3yLJIoaZ8iPZ9dMwkVpqGkcm6e7LlZLLsNZoUXstdgDNZme4DHfneyfO+bBCZAHoRnZYniyKF0nZiYz6wTNM08mGyFLJs2smNExZIAcsvVNx7f/ql2GLZZPBV6ZcPl2fSKYtNIz+TfHybErlRgaYCblRAAQUUUEABBRRQYFgF8lrLcQx+QzIFafaj/QlZFLnhRQrZT6XDWeR7yLK/b+liKKCAAn0h4EVMXiDvpx3BYfLeR9433JblFD6gmSnyWnje/0nRjhTOzA12Lp6plysUUEABBRRQQIGZBfI+aeahZD5KWabfgxwicxQ+SNvKnJWn6L8rmb+NaVqK7PNh9niCrBqZI5EiQtk3haNyY7mXsHPe96eZFplvkSJbuQHhn1iTm2W18nd3ridzNfL+Nbu3FOfS+z6yauxMx8fIFINrNJYUvHo921P89re0GVPZ3BC6TYvMb6hSwGla5xb+18pza+xzL8+zhzlP5kbRDGT8mavOjS9pmkZ+dz+MHnOQRbEoG1Jkq8q8KbpWjnxPPl2h9xIV+gxzl/yMObIiQG7MeDd9DyczL3B0nld+Nm3Jutwst19ubMrlVA47KqCAAgoooIACCiiggAIKKKBA/QUcoQIKKFArgapvGe8MyAAAEABJREFUoNRq0A5GAQUUUEABBRRQQIFyAXvUVOAWxpWkaTkyQS7Fj1rZMROi1q2wQyYvnV+h30S6ZOLZQxV2nJU++QDG2EmFrOpJZALd5zjzXWTVyESjV1ft/Gy/TJTcnuWbyV5FJtYdwMn/SfZT5G6mv+KC9iLnI/O8SGY567ItfdhUGl+hx6NkHSKPUz7gmp8HZePJxN18eDbPr3fSORPjaEbiOA8Lee7lg7KZ3Fvl9ZkcK8XA2LUWcQGjuIosi1fRIRN7T6Rdinw+mYjvW1i4hEzBxDLD/Fw5lL75vqcxOiSQYoeZ5Fvl8PmAeCbif5LOYyeRZhL4yqzL8z3/7uY5wJdNIz9LU3wtxS2bdnSjAgoooIACMwu4RgEFFFBAAQUUmC6QDzR+hq+WI9chv0Y+QhbFO9jwHTKv8eSmCWuxbCiggAIK1E8gBTJTtCIFKHLDho8yxIXIoshrpCkkkvcJ84H53ASllRssFR3X9ZMScGcFFFBAAQUUaCCQuTZ5P77Bpkqrsu/76ZkbutFUjhRpS7G2/N6UAmLZP+/pJ3PzyMx1msgNCHOcXE+uq/LFjOmY96+/NObrKouZu/ABOjYaS4qGjb7W8DL6VI04OL+hqlb1fn+lawpd0ZTGNvTI83Bj2tF5KmlX4uvMX7mXttnN/Ng8Q2QeRIr7zbCywReZj1Tlb4cU8M/rUinWledginhl/lHmNDU47FCuamX+Sgx3RykFEDPvJN+D+dl0Cusyn4XGUECBwRHwShVQQAEFFFBAAQUUUEABBRRQoP4CjrCOAmUfDq3jmB2TAgoooIACCiiggAIKDK9AJsl9f4LDv5b9MsmFpnJsTs8qk5eupl/VCVZ0bSnup3cm9NCURu5KOc9IabeudPgdZ8nEokxOZLE08kGTven1PLKV+A2dNyTzGNB0NVKw5+2c8ddkP8ZcXFQmx6WAXh6HZJazLtvYXBqX0yOTwWhqE7cykn3IqrE0HU8nMzEuE+TimIJwJ7Cu6iS5OO5J/xRgo6lFZMJmvmdTALLKgLal023k38g4/oP2x2TVDxafSd9OFZrk0MazAnlc87M7z/dnVzVt8rPkYHrk39fRSaSZBP4j1lUpIEq3kUwAzuTjfv1ZOuJ/CiiggAIKKKBA3wp4YQoooIACzQR+wMYPkVPI95LnkkWRmwakb/ZJMfxP0TEfPKUxFFBAAQUGVOCVXHd+tl9M+1MyBTLfSFsUuQHT/mxchlybPIp8gDQUUECB3gt4BQoooEBjgRT6OoJNef+dZsJxFnvmRno0PY9cR65nMhdyEjunmBlNzyLF1p3f0Bn+zGHKfJMqR89rO5lzNzpPJe017Jj5KzQtRYr+pQha2U6Zc1Hl74jZOVCe65lnkfHcydd5/qd4cwq18eXQRyxTyDpzStqNMdmfm+2+Ho+ngAIKKKDAfwX8vwIKKKCAAgoooIACCiiggAIDLGABtIoPnt0UUEABBRRQQAEFFFCgNgKXMJJM/KFpKU6m99Nk1XghHasWbzmbvpkkRdP2yISb73LUKmNenH6rk/0SV3Ah3yCrxo50nMj1P8J+65HfJrsV+SBkPgCToj/dOmfZefJcKevTyvZMIPskO/yJHJioeKHH0e9AshuRQnk7cKI6Ot7IuLrhGMO6FZCDrm/jLq5sKzI/A2g6Giko+H7OkOcSjaGAAgoooIACCiiggAIKVBOwlwItCOTv27xuuAn7LEHm9a6baItiOTZ8lswHT8+jfR85N2kooIACCvS/QIoSvIvLzPtq99AeTa5DFsUv2fBlMjcYSnG0g1jOjTxoDAUUUEABBRToBwGvoVAg79Pnxm/tuAlb5poczplSPDzv37LY9ch5d+WsuY5cD4sTjhRN+gB7Z54BTdcj5z2As7bjseEwxjiB/L6eAvbjVnf8y/ytsWiFs+SGcbkxY4WuDbvMwdpWbx7KLrWNzCXJnJL8jGjXIHOTv9ywsV3H8zgKKKCAAgoooIACbRDwEAoooIACCiiggAIKKDD4AhZAG/zH0BEo0GkBj6+AAgoooIACCtRN4A4GdB3ZSjxE52vJVuLNdF6BLIscu9MTq+7mIqpOjtqevpl0RdPzyF0qM2koHzKpcjH5Gzf9X1Kl87g+f+XrTHh6N+2fyU7GVzn4auT9ZL9E7h66OxfTrglfmYiZol2ZSMZhaxcZX55rmRTcycGlkNTbOcGvyTpGJh7njtKddMyHlLcBr66GDK1t0c4DXcbB3knGn6Yjke/DLTnyWaShgAIKKKCAAgoooIACCiigQDcEpnKSz5N53XdN2qPI35BFsSEbUkg/+32d5ao3zKBrx8IDK6CAAgrMLLAWq/LeTd6POpXlvFeUwgEszhR5zfNE1m5O5sZCeW/lhywbCiiggAIKKKDAIAhkPkz+Vs179Hm/tV3XnPf+Uzw8v1c91q6DVjxOzpfz5m/0XEfF3Zp2y/yCzNVIMbKmHdu8MXNEMpacf7KHdv/GAn9j9X5kfq+naUvkebJXhSPltaTnVOh3IX0m+lx+FfsW/S3DpqGMzCnJHLZ2zInLz87Mc2rHsYbywXDQCiiggAIKKKCAAgoo0HYBD6iAAgoooIACCtRGIB8Or81gHIgCCiiggALtFfBoCiiggAI1FcidOs9scWxX0/9BsmrkTorb0bnKpKVWj81hW44/scdJZJVYnU5Lk/0S+QDh3lxM1YlDy9P3o2QVe7rNEP/iq1PITAbLB12qnpNdKsVN9Hod+REyBddo+ipO52o2Ip8iJxPZ/x0cIBPIaGobmQyciW2ZHJxJwu0eaPxW4aD3kXWOOH6GAeb7nKatkZ/b+ZlW10J8bcXqwMFSBG0Zjttq0VF2KY08tm+h1xnkRCf+squhwKiArQIKKKCAAgoooIACCijQssDl7LErOYXclsxrOUWvJ87D9g+SF5G5UcX+tEuRhgIKdFXAkykwg8CyfHUA+RMyNyr6MO0CZFFcwIYdyRQ9y3uA32M5r2/TGAoooIACCiigQN8L5O/VzIPJfJj8XtOp91hTGHYxNPI+Lk3H42zOsCSZ89K0NTJXI3M2zmvrUYsPltcVcj6LnxUbtWtLXpvJTTLzfTHZY97MAd5G5u+DR2ibxZvYmNeIaJrGj9ma+RY0Lcf/Y49ZyCGPGYafn3eTLdCYuXBbcdTME/s7raGAAgoooIACCiiggAIKKKCAAj0X8AIUUEABBeomYAG0uj2ijkcBBRRQQAEFFGiHgMdQoP4CVzLEVu7keC79nyGrRj4gsVqFzplg8x36tXJsuk8ovs9eD5FlMSsdtiYnUkCM3ToSubPlN1o48sfouwI50UgxqxQpy6SzFGV6eKIHYr98+CWTqFL4bEW+vpvs58jzJM/dX0zwIu9hvzeSOQ5N7SPfw5kcnEnCR7VptHn+vZtjbUH+kRyGSPHBQxnoZJ577D5DZEJ1ijneNsNav+i2wP2ccGUyz+k8t1mcdOR77fUcJUUlaQwFFFBAgUkJuLMCCiiggAIKKKDAZAVyw43cfGIzDpRiaHk9sVkx8LxekYI7ec0ir6F9gP1eRhoKKKCAAp0XeDWnyPs/KSZwC8spSJmbOLDYMK5l7SfIJcjcDOWbtI+SgxdesQIKKKCAAgoMq0Dmu+Tv1Mx/ye9B7XrPtpln5jlkvkPmyVzfrOMktuW4KSaVv8XLik5N4jQjOfamHKCd73dzuBni93yV48csdnxpdEEgBcs24DyT+Z44jP1TtC4393yA5WvIZpFiyrmJX7M+2ZbXmvJ60c/zRYv5Yvq/nDRmFkihxIVZnWKQrRS/y7y/FHY8lX0zT4zGUKCPBbw0BRRQQAEFFFBAAQUUUEABBRSov4AjVKCmAhZAq+kD67AUUEABBRRQQAEFFFCgqUDu0pkPLczUqcGKX7PuarKVeDud5yXL4l463Ep2Ix7kJFXHsQl98yEQmr6IFIg7mCtJcS2a0pidHp8hX0BOJv7AzinKND9tHs9taY8n87g9Tjs+/sqKX5Knk7uQ+UDMbLTvJVP4bFAmQaWo0FJcc8aeAm4slkYmBGay7LL0nEoOW2T8uzLo+cjDyVYKLNJ9WmRS60dZyjFOoU1RMJqhiqsYbT4onLumTrQI38UcIxOd30Xr5GAQ+iDyXM5zOj9Ht+N68jOUpqXI5NP8/F2IvfK9lu85Fg0FFFBAAQUUUGDiAu6pgAIKKKBABwR+xjHzmtpKtCn0/hXavL5M0zDyOnJu/JDX075Fj3zwlsZQQAEFFGijwJwcKzf+OY02P2/zs3kNlosi70XlZ/lb6fAW8hAy+9EYCigwiAJeswIKKDAkApnbkXlBNzDeFPdJMa28P5v5LvndJvNf2NTVyDyZN3PG3ERyovMo2H16ZB5GfpdbhDU5bsbajXk47Xi/m0ueKfK+eeZG5DHK++k5z0yd+mjF6HMsz7M+uqxJXcpF7J1CfbnBHouV41J6Zr89af9GJjK3Leuz3Cy3Z2PmktE0jbyelOJqZzftNfPGPI/8jNjMLqNrMtck89vmYkV+TqYQXuZr8eX0yJzAy/nq/eRLycz7S5E7Fg0FFFBAgX4W8NoUUEABBRRQQAEFFFBAAQUUUGCwBaq8uD3YI/TqFVBAAQUUUEABBRRQQIGZBZ5m1frkcypkCoE9RL9W4ig6Vzl2Cv08St9uRCZaZeJclet6JRf0K3J85EMeVfY/f/yObfg6E4niVeX86bM258wdMWnaEnmcTuJIO5C5I+fctDnP2EzBtdwpMoWXjmF7PhCTiWUsDkSMvcgUc9ubFS8mU/gtE7sywYsvp8cDLH2HXIfMhK9Moh2d2MeqlqPK82tBjvpbspVI/+w39rFqtJzzt3LcRn1zrj3YEI8UwIth7LKe1TNE1mXbx1n7GvLlZCbrxp7FSUWKTDUa49h1+RBuq98jueZOW2bS7KmM/rVkJmTn+XcyyykumG0sTo98nfXZnomJL2LLemS3Jjpzqq5Ffq6OffwaLc/B1dxCthqder6Mv478fDiRlfkZWvbY5ufNT+l7BJnJ68+nzc/fRv82sclQQAEFFFBAAQUUUECBFgTsqoAC3RFIofcUu89rmu/mlLlpwj9oG8VLWJm/e/P3/+0sH0TmRgM0hgIKKKDABAXyWvHX2DcFzfL+Tl5DzuuMrJopfseaFKLciDY/t/Pa/jUsGwoooIACCgyygNfenwJV33Nv9H5ws3WzMtwUGsvNwlLcJwWdMs+F1T2PFMzKPIrMs0mxr/xeljk1eT84Ho0uMAWJUiAsN8nKnIHsl/3zd/Z9jXbowrqx73dnbkKKmn+R82beR8aY97j5cqbIzb4y7yzzGNI/+2X/vG+euRGZ9zDTThNYEcsq8zmaPY+abRt9juV5NoHLq7RL5u00u4Zsyxgz1koHrNAp89HynMw8nxS8yuM5/rHM11mf7ZnrkDlpKfA3/vDHsiLX2CzXpU+eSzSl8Qg9NiVjnteK8j0z/vmS75U8t7J9efrmNabc+JLFGSJmsVhr6qgAABAASURBVGt2bdmWx2CGHRt8kdev0rdZ9vv8lczNys/JzRnfPOTYseRnzZqsO45sVDwyRbYzz4vNTSPPraYd3KiAAgoooIACCrRJwMMooIACCiiggAIKKKCAArUQsABaLR5GB9E5AY+sgAIKKKCAAgoooIACCgy1QCZ85YNBmdiVCV5jJ3xlYlzuTPoDhMZPsGPVUEcK36UAXu6kHLv50Bhrl+Wsy7Yvse1+sht3JuY0AxWZkJ3n39ZcdYoLZkJt7EYzX2d9tmdi4p/oN8Fwty4LlD22+XmzNNf0MfJ60p8xIBgKKKCAAgoooIACCiiggAKTFejJ/vlQ6ymcOTdNSFGdFMP/MV8XxZJs+DSZIueX0O5MvoI0FFBAAQXKBVagy2fJFJO8kHYnMq/F08wUuXHQWazN+xwpPvEBlvNBfhpDAQUUUEABBRRQoAMCmRPxMMfNe/u70Ob94PyuNvr+/9g2BYnyO1qKhWfOQPbL/uxWJTreJ3MTLuIse5GZ95ECVXmPe+wYRpefS59XkilOl/7ZL/uzyugjgRS6SsGrPJ7jH8t8nfXZnrkO3b7sFNjbn5PmeybzZEafW2nzvZLnVrbfTB/nVoDQJ/HnPrkOL0MBBRRQQAEFFFBAgRoLODQFFFBAAQUUUECBOglYAK1Oj6ZjUUABBdop4LEUUEABBRRQQAEFFFBAAQUUUKD+Ao5QAQUUUEABBRRQQAEFFFCgWwK/5EQphr8ybTLLv2C5KNZmwzHk3eQJ5MakocDEBNxLgfoK5CYZuzO8K8kbyE+RKSZJ0zDSLzdeSEGNzejxHfJx0lBAAQUUUEABBRRQQAEFBl/AEfSDQG6I8Eg/XIjXoIACCiiggAIKKKCAAgooUFMBh6WAAgoooEANBSyAVsMH1SEpoIACCiigwOQE3FsBBRRQQAEFFFBAAQUUUEABBeov4AgVUEABBRRQQAEFFOihwI8598fJKeS7yFPIfDiSZqZ4EWu2J88hUwztc7QrkIYCCigwrAL5ufgeBv898h7ycHJVsmGw8nbys2R+dq5OewTZrAAlmw0FFFBAAQUUUEABBRRQQIEBFUih6z9y7Q+Ql5HfIA8kNydzw4FX0s5DPpdsNbLfi0t2ymt8T5b0cXMHBDykAgoooIACCiiggAIKKKCAAgrUX8ARKqBAfQUsgFbfx9aRKaCAAgoooIACCijQqoD9FVBAAQUUUEABBRRQQAEFFFCg/gKOUAEFFFBAAQX6R+CfXMrp5LvJFEP7KO2VZFGkzz5svIHMBzg/TJsPbdIYCiigQO0F1meE+eB6ip7lA+2b8vXzyEbxG1YeQ65LLkV+mryJNBQYJgHHqoACCiiggAIKKKDAsAqkSNmrGPwa5AfI/cgzyEvIB8lHyd+Rea2NpnKk/5wlvX/J9kdIQwEFFOiWgOdRQAEFFFBAAQUUUEABBRRQQIH6C9R+hBZAq/1D7AAVUEABBRRQQAEFFFBAAQXKBeyhgAIKKKCAAgoooIACCiiggAL1F3CECiigQF8L/Jqr+wq5Ovlm8lDyZ2RR5AOcX2XjVPL/yM1I5wGBYCigQK0E8vPw84zoLvICMh9cfzlto3iKlaeSKSq5OO0uZD7cTmMooIACCgyXgKNVQAEFFFBAgSEWyA0Hqgx/bjqlYDZNpXghvT5ElsWddHiCNBRQQAEFFFCg4wKeQAEFFFBAAQUUUEABBRRQoC4CTnysyyPZiXF4TAUUUEABBRRQQAEFFFBAAQUUqL+AI1RAAQUUUEABBRRQQAEFFFBAgfoLOMJBE7ieC96bnEKmsFkKnP2F5UbxAlZuQ55JphjaIbQpGERjKKCAAgMpsChX/XHyR+S15CfIJciiuJQNu5IperYV7SnkX0lDAQUUUEABBRQYPgFHrIACCihwUwsEKZydQmhlu8xBh6PIlcmySCHu/5R1crsCCiiggAIKKKCAApMScGcFFFBAAQUUUEABBWomYAG0mj2gDkcBBdoj4FEUUEABBRRQQAEFFFBAAQVqLZAPBl/JCDPhsN8yH8xbjmszuiDgKRRQQAEFFFBAAQUUUEABBRToc4F/c31nke8hUwwtBX4uZ7koUjRoLzamYFBe+/goywuSQx0OXgEFBkLgJVzle8mzyXvIL5LNPlh+K9sPJJcl1ybzQfQHaQ0FFFBAAQUUUEABBRQYUgGHrcCzAtfQPkFWibfSKX9fbk87D/kccjRexMLrydxs4GHa3ICApmnk79krmvZwowIKKKCAAgoooIACCiigwKQE3FkBBRRQQAEF6ilgAbR6Pq6OSgEFFFBAgYkKuJ8CCiiggAIKKKCAAgoooIACCtRfwBEqoIACCiiggAIKKKDA4Ak8xCWnwM+atCuQnyPvJotiVTYcQU4lTya3IGclDQUUGB6BQRjpRlzkt8h8SPx42k3IsR8458vpkQJn+TmYgmcpfHYAW/JBdRpDAQUUUEABBRRQQAEFFFBAgWkC+fvy4mlL1f63AN1OIB8lczOC0RspPs7Xd5C52cBctFXi23TKcWi6Gp5MAQUUUEABBRRQQAEFFFBAAQXqL+AIFVBAgVoLWACt1g+vg1NAAQUUUEABBRSoLmBPBRRQQAEFFFBAAQUUUEABBRSov4AjVEABBRRQQAEFaiFwE6P4FPk6MsWC8uHKJ1huFLOxcivyNDLF0L5E+1bSUEABBXol8BZOfAiZD6WfS7sD+VKyUTzFylPJ/BxbnHZX8lLSUKBEwM0KKKCAAgoooIACCigwpALPMO5DyaLXytjUkbiLo6aQGo2hgALdE/BMCiiggAIKKKCAAgoooIACCihQfwFHOAwCFkAbhkfZMSqggAIKKKCAAgoooIACzQTcpoACCiiggAIKKKCAAgoooIAC9RdwhAoooIACdRVI8aD3Mrgp5M7kJWRRLMSGj5FXP5t70C5MGgoooECnBVK8bG9Ocg35Y3IvcjGyKFLkLMXOsl+Kn6UIWoqhFfV3vQIKKKDAqICtAgoooIACCiigwK0QvJ/8N9mNSLG193Gi35GGAgoooIAC3RHwLAoooIACCiiggAIKKKCAAgrUSMACaAUPpqsVUEABBRRQQAEFFFBAAQUUUKD+Ao5QAQUUUEABBRRQQAEFFFBAAQXqL+AIFRgSgUcY59fJdcnlyM+Qd5BF8VY2HEZOJU8nU2BoNlpDAQUUaJfAyzhQPnB+Hm1+1nyBdiWyKPIB9QPZuCy5NnkU+SBpKKCAAgoooIAClQTspIACCiigwBiBs1jejex0EbTHOMdm5I2koYACCiiggAIKKNAFAU+hgAIKKKCAAgoooIAC9ROwAFr9HlNHpMBkBdxfAQUUUEABBRRQQAEFFFBAAQXqL+AIFVBAAQUUUEABBRRQQAEFFFCgvgI/YWj7jYyMvIF2A/JbZD6MSTNTzMKad5InkylQ9GXa1UhDAQUUmIhA5iO+gx1PIO8hv0luSBZFCpyl0FkKnqXw2QF0TCE0GkMBBRRQQAEFFFBAAQUqCthNAQVmFvgPq/L35ttof0F2Is7moMuQPyQNBRRQQAEFFFBAAQUUUKDTAh5fAQUUUEABBRSorUAmHNV2cA5MAQUUUECB1gTsrYACCiiggAIKKKCAAkMi8CTjzAd5n0PbbzkH13QLaSigQMcEPLACCiiggAIKKKCAAgooMFQC32e0HyCXIHckLySLYkE27EZeQV5H7k0uShoKDKCAl9xlgVU432Fkip6dRbs9OTfZKJ5i5ankVuTi5K7kpaShgAIKKKCAAgoooIACCiigQIsCpd2voscUciPyJnKy8W8OcCL5OnIz8jekoYACCiiggAIKKKCAAgoooIACHRXw4AoooIACdRewAFrdH2HHp4ACCiiggAIKVBGwjwIKKKBAnQXOZ3BlBZ7ywcbf0s9QQAEFFFBAAQUUqLOAY1NAAQUUUEABBRQYZoHfM/hvkuuTS5H7k7eSRfEmNnyBnEp+j9yWnJM0FFBAgVGBfNh7H75IwcR8oHwPlhchiyJFzlLsLEXPUvwsRdBSDK2ov+snKuB+CiiggAIKKKCAAgoooIACYwX+yReZQ7cC7Wzk6uRB5Lnkg+TjZKP4Kyuz/XLa9F+e9vnkduTd5H9IQ4HeCXhmBRRQQAEFFFBAAQUUUEABBRSov4AjVGBIBCyANiQPtMNUQAEFFFBAAQUUUECBxgKuVUABBRRQQAEFFFBAAQUUUECB+gs4QgUUUEABBRSYQeB2vsqHNpelXY88lnyUbBSZW7QpG04kUwztKNo1SUMBBYZTYF6GvSN5AXkn+TkyBRNpGkYKLR7Ilvy8WZs2P0Py4XEWDQUUUKD9Ah5RAQUUUEABBRRQQIESgafZfiWZmwNsQrsAOTfZ6AajL2B9tue1sPS/ma9TTI3GUEABBRTopYDnVkABBRRQQAEFFFBAAQUUUECBeglkkuL4Efm1AgoooIACCiiggAIKKKCAAgrUX8ARKqCAAgoooIACCiiggAIKKKBA/QUcoQIKKFAmcDEddiKnkO8jzyOLYn427EJeSt5Efop8HWkooEC9BWZheJuRKYR4D22KJq5PWxQpcJZCZyl4lsJnB9AxhdBoDAUUUEABBRTokICHVUABBRRQQAEFFFBAAQUUUECB+gs4QgUUUEABBRRQQAEFFFCglgIWQKvlw+qgJi7gngoooIACCiiggAIKKKCAAgooUH8BR6iAAgoooIACCiiggAIKKKCAAvUXcIQtCjxO/xPIjcnXk/uSN5NF8UY2fJa8k0zRtBRPm5tlQwEF6iOwGkM5gkzRszNptyVfSDaKp1h5KrkVuTi5K5liiTSGAgoooIACCiiggAKdFPDYCiiggAIKKKCAAgoooIACCihQfwFHqIACCiiggAIKKFBnAQug1fnRdWwKKKBAKwL2VUABBRRQQAEFFFBAAQUUUECB+gs4QgUUUEABBRRQQAEFFFBAAQXKBe6iy8Hk8uRa5NHkw2RRbMiG48ip5LHkeqTRSwHPrcDEBZZk1xRAvJH2CvKj5EJkUaTIWYqdpehZip+lCFqKoRX1d70CCiiggAIKKKCAAgoooEC7BDyOAgoooIACCiiggAIKKKCAAgrUX8ARKqCAAgooMAQCFkAbggfZISqggAIKKKBAcwG3KqCAAgoooIACCiiggAIKKKBA/QUcoQIKKKCAAgoooIACCkxI4DL2+jA5hdyOPJv8D9ko5mHljuSF5G3kAeTSpKGAAv0tMD+XtzN5EXk7+RkyBRBpGsatrD2QXJZcmzyKfJDsi/AiFFBAAQUUUEABBRRQQAEFFFCg/gKOUAEFFFBAAQUUUEABBRRQQAEF6i/gCBVQYHgELIA2PI+1I1VAAQUUUEABBRRQYLyAXyuggAIKKKCAAgoooIACCiigQP0FHKECCiiggAIKKNAOgT9zkBPJTckUQ9ub9jqyKJZiw/5kCiVdTLsTOS9pKKBAfwg8n8vYgjyJnEoeQ65LFkUKnKXQWQqepfBZChzm+7uov+vtQCNRAAAQAElEQVQVUKD7Ap5RAQUUUEABBRRQQAEFFFBAAQXqL+AIFVBAAQUUUEABBRRQQAEFFFCg/gJDN0ILoA3dQ+6AFVBAAQUUUEABBRRQQAEFRkY0UEABBRRQQAEFFFBAAQUUUECB+gs4QgUUUECBDgncy3EPJVciVyO/TN5PFsU6bPgamSJLJ9BuTBoKKNAbgTU47VfIe8jTyK3JOclG8RQrTyW3IhcndyUvJQ0FFFBAAQX6TMDLUUABBRRQQAEFFFBAAQUUUECB+gs4QgUUUEABBRRQQAEFFFBAgboKWACtro/sRMblPgoooIACCiiggAIKKKCAAgooUH8BR6iAAgoooIACCiiggAIKKKCAAvUXcIQKdE/gKk61OzmFTJGkFFT6O8uN4kWs3J48h7yb/By5AmkooEBnBZbm8PuRt5CXkR8hFySLIkXOUuwsRc/yfZ0iaCmGVtTf9QoooIACCiiggAK9EvC8CiiggAIKKKCAAgoooIACCihQfwFHqIACCiiggAIKKKBAzQUsgFbzB9jhKaBANQF7KaCAAgoooIACCiiggAIKKKBA/QUcoQIKKKCAAgoooIACCiiggAIKdEzgaY6cIklb0qYY2sdof0QWRfrsw8YbyMvJFFt6Fe2kwwMooMA0gXw/7cLSD8hbyQPJZcmiGNtnbTodRT5IGgoooIACCiiggAIKKKBAXwp4UQoooIACCiiggAIKKKCAAgooUH8BR6iAAgoooIACwyFgAbTheJwdpQIKKKCAAkUCrldAAQUUUEABBRRQQAEFFFBAgfoLOEIFFFBAAQUUUEABBRRQoJsCv+JkR5Crkm8hv0j+nCyKt7HhSHIqeRL5TnIW0lBAgdYEZqf7VuQp5D1kipitRVsUKXCWPil4luJoB9AxhdBoDAUUUEABBRRQQAEFFFBAAQUU6FMBL0sBBRRQQAEFFFBAAQUUUEABBeov4AgVUECBoRKwANpQPdwOVgEFFFBAAQUUUOB/Ai4poIACCiiggAIKKKCAAgoooED9BRyhAgoooIACCiigQI8FruX8e5GLk5uR/0f+hWwUc7Bya/J0MsXQDqN9K2kooEBzgRQwSyGzFD07ma5bkimGRjNTPMWaU8kUSsv35a4sX0oaCgy4gJevgAIKKKCAAgoooIACCiiggAL1F3CECiiggAIKKKCAAgoooIACCihQfwFHOIwCFkAbxkfdMSuggAIKKKCAAgoooMBwCzh6BRRQQAEFFFBAAQUUUEABBRSov4AjVEABBRRQoL8E/s3lnEW+h5xCfpi8jCyKhdmwB3n1s5nlrONLQwEFEFiOPJC8lbyE3IV8FVkUKXKWYmcpepbiZymClmJoRf1dr4ACCigwKAJepwIKKKCAAgoooIACCiiggAIK1F/AESqggAIKKKCAAgoooIACCihQYwELoD374NoooIACCiiggAIKKKCAAgoooED9BRyhAgoooIACCiiggAIKKKCAAgrUX8ARKqBA3ws8xBUeTa5FLk8eTN5FFsVb2XAYOZU8nXw3OTtpKDBsAq9mwB8hUzzwZtr9yKXJokhxtBRJW5YOa5NHkQ+ShgIKKKCAAgooUAsBB6GAAgoooIACCiiggAIKKKCAAvUXcIQKKKCAAgoooIACCihQfwELoNX/MXaECpQJuF0BBRRQQAEFFFBAAQUUUEABBeov4AgVUEABBRRQQAEFFFBAAQUUUKD+AoM4whRx2pcLfz25EXk8+UeyUczCyneS3yVTDO0rtKuThgJ1FpiTwW1NnkbeQ+Z5vwZtUaTAWQqdpeBZCp8dQMcUQqMxFFBAAQUUUEABBRRQoCYCDkMBBRRQQAEFFFBAAQUUUEABBeov4AgVUEABBRRQQIGhEbAA2tA81A5UAQUUUGBmAdcooIACtRN4BSNakTQUUEABBRRQQAEFFFBguoALCiiggAIKKKCAAgoooIACAyJwPte5AzmF/CB5IVkUC7DhI+QPyRvIfcjsR2MMp0DtRr0uIzqGTNGzk2i3IP8f2SieYuWp5Fbk4uSu5KWkoYACCiiggAIKKKCAAgoooEDNBByOAgoooIACCiiggAIKKKCAAgrUX8ARKqCAAgoMm4AF0IbtEXe8CiiggAIKKKBABMy6CeRDPl9nUPeT+QDEc2gNBRRQQAEFFFBAAQUUUECBYRdw/AoooIACCiiggAIKDKbA77jsb5Drk0uR+5O3kkWxAhs+R95NnkNuT76INBQYNIHlueDPkreTF5E7k/ORRZEiZyl2lqJnKX6WImgphlbU3/V1FXBcCiiggAIKKKCAAgoooIACCihQfwFHqIACCiiggAIKKKCAAgoooIAC9RdwhAoMqYAF0Ib0gXfYCiiggAIKKKCAArUReCEj+TX5QXJW8rXkpqRRIOBqBRRQQAEFFFBAAQUUUEABBRSov4AjVEABBRRQQIHaCKQQ1EGMZllyXTI3hHmEtig2ZsMJ5FTya+Q6pKFAPwssxMXtTl5B3kh+ilySLIoUAzyQjfmeWJv2KPJB0lBAAQWGUsBBK6CAAgoooIACCiiggAIKKKBA/QUcoQIKKKCAAgoooIACCiiggAIK1FsgBdDqPUJHp4ACCiigwP9n707gbRvr/4Efr6Tya9Cc5kFyb8YmIUJmkUhSoaSMKSKRpBCVqFBUCqkUEjJEyjw1S/dq4t8gDX79iEbJ//Mt57Tusve95967zzl77/Pu9f3cZz1rrb3Ws97nxLX3Xs8iQIAAgeEWuD2Xd1LSrLoRqNm3TIAAAQIECBAgQGD4BVwhAQIECBAgQIAAAQIECAy7wNdygTsnM5LXJ2cm3epx2bBTcn7y3eSAZPlEDbrAcIy/HnC0TS7ltOSG5IhkzaRb1QRnNdFZTXhWE58dmB1rIrQ0igABAgQIECBAgAABAgQIDKGASyJAgAABAgQIECBAgAABAgSGX8AVEiBAgACBewVMgHYvhIYAAQIECBAgMIwCrmnaCByUK/1XMlozs7BpoggQIECAAAECBAgQIEBgGgi4RAIECBAgQIAAAQLTTOC2XO8JyWZJfSayX9prk261Uja8J/lBck7ypuQxiSIw2QIb5YTHJjXpWT3gaIss3z/pVH/JylOSrZNlkjcnFyZqGgu4dAIECBAgQIAAAQIECBAgQGD4BVwhAQIECBAgQIAAAQIECBAgMPwCrpAAgTkFTIA2p4ceAQIECBAgQIAAgUEU+FkG/aWkWfXk92Z/ui27XgIECBAgQIAAAQIECBAgQGD4BVwhAQIECBAgQGB2CA5NVk7WTj6a/DLpVjUB1XHZWK87Pu0miSIwkQIvyMEPSX6Y1AR8O6Z9XNKtapKzmuysJj2ryc9qErSaDK3b/tYTIEBgOgi4RgIECBAgQIAAAQIECBAgQGD4BVwhAQIECBAgQIAAAQIECBAgMPwCHa/QBGgdWawkQIAAAQIECBAgMHACB2XE9ySjtVIW1k8UAQLTTsAFEyBAgAABAgQIECBAgAABAsMv4AoJECBAoIPAN7PuLcmM5DXJqcldSad6RFZun5yVXJ8cnDwvUQR6IfCMHGSP5OLkmmS/ZNmkW30vG96TPCdZLzk6+VWiCBAgQIAAgWkvAIAAAQIECBAgQIAAAQIECBAYfgFXSIAAAQIECBAgQIAAgektYAK06f3znz5X70oJECBAgAABAsMvMCuX+JWkWe9udiwTIECAAIGhF3CBBAgQIECAAAECBAgQIECAwPALuEIC8xb4S3b5fPLKpCZD2yvt5Um3enY2vDP5VnJhsmvyhEQRmB+BJbLztslpyQ3JEcmLk271i2w4Klk3qYnPDkxbE6GlUQQIECBAgAABAgQIjCAgQIAAAQIECBAgQIAAAQIEhl/AFRIgQIAAAQIECBCIgAnQgqAIECAwzAKujQABAgSmlcD+ratdJf21EkWAAAECBAgQIDDkAi6PAAECBAgQIECAAAECBAgQ6Cjw86z9ULL6vanlWpdux1ona49OZicnJZsnffP9qoxF9Z/AxhnScUn9zpyYdotk0aRT3ZmVNTnfq9LW5Hy7p/16oggQIECAAAECBAgQIECAwJiABQIECBAgQIAAAQIECBAgQGD4BVwhAQIECBAg8F8BX9D7r4UlAgQIECBAYLgEXA2B6SgwKxd9TtKs9qRozW2WCRAgQIAAAQIECBAgMOgCxk+AAAECBAgQIECAAIHxClyeHfdKauKpV6b9XPLnpFM9JCu3SU5Pbkg+kKyaKAIlsHL+eF9yffLV5E3J45Ju9bVs2CVZJnlN8sXkr4kav4A9CRAgQIAAAQIECBAgQIAAgeEXcIUECBAgQIAAAQIECBAgQIDA8Au4QgIECNxHwARo9yGxggABAgQIECBAgMBAC7xrZGSO8a+d3irJRNZzJvLgjk2AAAECBAgQIECAAAECBAh0ErCOAAECBAgQIEBgAQXuyutOTV6b1GRou6f9RtKtnpkNeydXJJckeyRPS9T0Elgql7tnUr8DV6fdN3l20q2+lQ3vSlZINkg+ntycKAIECMyngN0JECBAgAABAgQIECBAgACB4RdwhQQIECBAgAABAgQIECBAgMDwC7jCbgImQOsmYz0BAgQIECBAgACBiRG4Xw67bfK9ZImk11XHvbB10ANa/V5166aOY3Kw7yTPTRSBqRcwAgIECBAgQIAAAQIECBAgQGD4BVwhAQIECBDoncCvcqijkpckKyeHJrOTbrVGNhyR1D6npH1V8sBEDadAfZa3XS7t9KR+5h9KW78DaTrWjVn74aQeUPSCtAcn1yWKAAECBAgQWBABryFAgAABAgQIECBAgAABAgSGX8AVEiBAgAABAgQIECBAgMC0FzAB2jT4FXCJBAgQIECAAAECfSOwRUbys+TEZMVk72Qi6r2tg26Qfi8nKFsqx6ube2ris12yXPWm+kMIECBAYOoEnJkAAQIECBAgQIAAAQIECBAYfgFXSIDAhApcm6Pvl8xMNktOSG5LOtUDsnKr5AtJTYx1ZNoXJ2o4BDbOZXwiuSGp34PN0y6adKrbs/KzySuSZZI9km8migABAgQIECBAgMACC3ghAQIECBAgQIAAAQIECBAgMPwCrpAAAQIECBAgQIAAgf8ImADtPw7+JEBgOAVcFQECBAgQ6DeBJ2RAT01Ga/csLJH0ui7PAS9NmvWuZmcBl5+c1x2afDepmzfq5p4s/rtqArReTrL274P6gwABAgQIECAwDgG7ECBAgAABAgQIECBAgAABAsMvMNlXeGZO+PpkRrJz8rWkW9VnP2/NxouTK5O3J89K1GAJvDDDfV/yo+SryRuTxybd6pxs2DGpSc+2TXt6cleiCBAgQIAAAQIECBAgQGDBBbySAAECBAgQIECAAAECBAgQGH4BV0iAAAECBAgQmEPABGhzcOgQIECAAIFhEXAdBAj0qcCxGdetyWg9OAt1Q0yantdBrSNumv7MZEGqbu54T174neQdyUOSdp2bFTXBWxpFgAABAgQIYeZW2AAAEABJREFUECBAgMDkCDgLAQIECBAgQIAAAQIECEywwG9z/Pp8Z4O0KyX1eckP0narVbLh/cns5MtJTYzV6XOVbFJ9ILBUxvC25JLkqmTfZG6fp12d7fslyyYvTT6R1O9ImoksxyZAgAABAgQIECBAgAABAgSGX8AVEiBAgAABAgQIECBAgAABAsMv4AoJECBAoJOACdA6qVhHgAABAgQIECAwuAL9PfJ/ZHh100uasXpLlmoitDQ9ra/naN9LRmuRLByYzE89PDvXTRw18dkBWX5U0q5vZsVWycbJWYkiQIAAAQIECBAgQIAAAQITL+AMBAgQIECAAAECBCZf4Ps5ZX3WsmLajZKa/Or3aTtVfS7z8mw4MZmVfDRZK1FTL1Cff22XYdQEdTekPTxZI+lWP82GDyW1T01wd2iWf5QoAgQmQ8A5CBAgQIAAAQIECBAgQIAAgeEXcIUECBAgQIAAAQIECBAgQIDA8Au4QgJzETAB2lxwbCJAgAABAgQIECAwAQLH5Ji3JaO1RBZ2Tyai3tU66CvSXyqZVy2eHd6WfDs5JHlC0q6rsqJuDlk77ZcS1QcChkCAAAECBAgQIECAAAECBAgMv4ArJECAAAECBPpC4LyMYsdkRvKG5OykWz0xG96cfCO5Mtk7Gc/nNdlN9VDgpTlWTVpXk56dkOWaoO5+aTvV/2blZ5LaZ5m0eyWXJYoAAQIECEyagBMRIECAAAECBAgQIECAAAECwy/gCgkQIECAAAECBAgQIECAAIGRkWGfAM3PmAABAgQIECBAgEC/Cfw1A/pg0qy60eVBzRU9Wj4nx5mVjNYiWXh30q0WzYa6Aec7aQ9Pnp6063tZUTf0rJr2pEQRIECgHwSMgQABAgQIECBAgAABAgQIEBh+AVdIgACBfhT4Ywb16WTTZNlk/6QeMJOmY62StR9IZif1gJlXpX1AoiZG4IU57KHJj5KapO6NaR+TdKuzsmGHpCa22z7tV5J/JYoAAQIECBAgQGDyBJyJAAECBAgQIECAAAECBAgQGH4BV0iAAAECBAgQIECAAIExAROgjVFYIDBsAq6HAAECBAgQ6GOBj2ZstyWjtUQWdk0moupGm+ZxX53Ok5N2vSkr6oacGtsyWW5X3Yjz1qysG0U+kVYRIECAAAECfSFgEAQIECBAgAABAgQIECBAgMDwC7jCARGoSbYOyVifn6ybHJPcnHSqeijNltnwhaQ+g/lQ2tUStfACz8wh3pZcmlyVvCOZmXSrK7Lh7Ul9PvaytMcnf0gUAQIECBAgQIAAAQIEJlnA6QgQIECAAAECBAgQIECAAIHhF3CFBAgQIECAAAECbQEToLVF9AkQIEBg8AVcAQECBPpf4M4M8SNJs/ZJZ7Gk1/WVHHBWMlr13wDvHu2kfV1yTXJcskLSrv+XFXVjSE18VmP+R/qKAAECBAgQIECAwNQLGAEBAgQIECBAgAABAgQIEOhfga9naLslM5LtkjOSbvW0bNgzuTy5JKkH0nR6mE02TcMa3yU/IrvVZ15fTntDcniyetKtatK592djTTr3orQfTH6cKAIECBAgQIAAAQIECBAgQGAqBJyTAAECBAgQIECAAAECBAgQGH4BV0iAAAECBLoI1OQHXTZZTYAAAQIECBAgMGgCxjtQAh/OaGsitDT/rkflzx2TXtc9OeBBSbO2TefNyaXJZ5IXJO36bVYcmKyc1A0gf0qrCBAgQIAAAQIECBAgQKAPBAyBAAECBAgQIECAAIGBEbgjIz0p2TypydD2S3tt0q3WyIYjk5qg6+S0WySLJKqzwCZZ/cmkvOozr5dnudv34X6fbZ9KNk1mJvUAoCvTKgJ9K2BgBAgQIECAAAECBAgQIECAwPALuEICBAgQIECAAAECBAgQIEBg+AVcIQECcxfo9oWvub/KVgIECBAgQIAAAQIEFlbgthzgqKRZ+6azWNLr+lIO+LNktBbNwkeTTk++r3Edlm018dl70tbNIGn6vgyQAAECBAgQIECAAAECBAgQGH4BV0iAAAECBAgQGGSBGzL4Q5P6DGadtMckNyedavGsfE1yWlKTe9XrOj3QJpunXa2SK67PsmalPSvZIXlM0qnuzsozktclyyRvTM5OFAECBAj0t4DRESBAgAABAgQIECBAgAABAsMv4AoJECBAgAABAgQIECBAgACB4RcY1xWaAG1cTHYiQIAAAQIECBAgMCECR+Sof01Ga8ksvD7pdf0rB5zXzRx/yz4fSeqmm5qI7ZdZVgQIDISAQRIgQIAAAQIECBAgQIAAAQLDL+AKCRAgQGDIBC7K9eyWzEi2S2qSrjQd61lZ+47kmuTCZJekPlNKM21q6VzpXsllyZXJPknZpelYl2Tt25Ka9GzztCcm/5coAgQIECBAgECfCxgeAQIECBAgQIAAAQIECBAgMPwCrpAAAQIECBAgQIAAAQIEmgImQGtqWB4eAVdCgAABAgQIEBgMgVszzI8lzdovnUWTXtV6OVDdNLNH2m51XDa8MHlr8pNEESBAgACBwRAwSgIECBAgQIAAAQIECBAgQGD4BVwhgeEWuCOXd1JSk3TVhF71OdG16XerdbLhmGRW8ulkk2RY6xG5sHpwUH3ONTvLH0xelHSr67PhfUl95rVm2noQ0c/SKgIECBAgQIAAAQIEBkHAGAkQIECAAAECBAgQIECAAIHhF3CFBAgQIECAAAECBDoImACtA4pVBAgQGGQBYydAgACBgRM4LCP+RzJaT87CNsnCVt3YcUoO8rVks6RT3Z2VGyQ7JT9IFAECBAgQIECAwIAIGCYBAgQIECBAgAABAgQIECAwdAI35IoOTVZO/j3RWdqbk061RFbW5GBnpb0ueU+yYjIMVZO6fSoXUh41yVt9ztXtO263ZL960M9GaZdL3plckygCBAgQIECAAAECBAgQIDAwAgZKgAABAgQIECBAgAABAgQIDL+AKyRAgAABAgS6C3T7clj3V9hCgAABAgQIEOhPAaMiMKgCt2bgdWNGmrE6MEsL+nf1VfLak5JvJlslc6v7ZeNLEkWAAAECBAgQIECAAIFBETBOAgQIECBAgAABAgQITAeBi3KRuyUzku2SM5JuVRN/HZCN30vOSXZIHpkMUq2awdZDg2anrUnd3pD20Umn+ntWnprUA4WWSVsP+jkvrRouAVdDgAABAgQIECBAgAABAgQIDL+AKyRAgAABAgQIECBAgAABAgSGX8AVEiBAYJ4CCzqpwjwPbAcCBAgQIECAAAECBMYtcGj2/EcyWk/OwtbJOOvfu62UPz+ZXJnUDR9p7lNnZs0xSbPq5pklmissEyBAgAABAgQIECBAgAABAv0oYEwECBAgQIAAAQLTUOCOXHM9+GbztDUZ2n5pr0261UbZUJ8XzUp7bLJ+0q+1dAa2d3JZckWyT1ITmqXpWN/I2rcm5fDKtCcnf0oUAQIEhkzA5RAgQIAAAQIECBAgQIAAAQLDL+AKCRAgQIAAAQIECBAgQIAAgeEXcIXjFTAB2nil7EeAAAECBAgQIEBg4gRuyaFPSJp1YDqLJPOqh2aH9yZ1Y8gOaTvV17Jys3uzZ9pbk9F6UBbeligCgylg1AQIECBAgAABAgQIECBAgMDwC7hCAgQIECBAoARuyB/1UJ2V066T1ENvbk7bqR6TlTsm5yffTt6ZzEymuh6ZAbw++UpS1/OBtC9KutUPsqE+B3te2pckH0luShQBAgQIECAwjAKuiQABAgQIECBAgAABAgQIEBh+AVdIgAABAgQIECBAgAABAgRaAiZAa4EMQ9c1ECBAgAABAgQIDKTAIRn1P5PRWioLr0jmVttlY0189q60NZFZmjnqkvRelWyQnJlU/SN/1M0xacbqrVl6cKIIECBAYIAEDJUAAQIECBAgQIAAAQIECBAYfgFXSIAAgS4CF2X9bsmMpD4vOiNtt3puNhyc/Cip/bZN+5BkMmvTnOxTSU169um0L0u6PQjoV9lWk7utn3bF5N3JdxJFgAABAgQIECBAYGgFXBgBAgQIECBAgAABAgQIECAw/AKukAABAgQIECBAgACBzgImQOvsYi0BAoMpYNQECBAgQGCQBX6ZwZ+cNOvAdDrd/LFa1tcNKiekXTZp1zVZ8bpkzeSLSbs+nhW3JqNVk5/tMdrREiBAgAABAgT6XMDwCBAgQIAAAQIECBAgQIAAgeEXcIXjE7gju52UbJ7UZGj7pb026VabZcOJyazko8layUTVqjnw+5PZST2o5w1pH5V0qr9k5SnJq5O6jprc7YIsKwIECBAgQIAAAQIECBAYbgFXR4AAAQIECBAgQIAAAQIECAy/gCskQIAAAQIECMxVwARoc+WxkQABAgQIDIqAcRIgMCQCh+Q6/pWM1swsbJqM1uOycHhyeVI3qKSZo25Kr24IeWHaunklTcf6a9Z+KGnWnunURGhpFAECBAgQIECAAAEC/SlgVAQIECBAgAABAgQIECBAoKvADdlyaLJysk5yTHJz0qmemJVvTr6RXJnsnSyVLGw9KweoY9VnWVdk+e3JMkm3ujAb6rOt2mfrLH8h+XMyzcvlEyBAgAABAgQIECBAgAABAsMv4AoJECBAgAABAgQIECBAgACB4RdwhQQIECAwHgEToI1HyT4ECBAgQIAAAQL9KzBcI/tZLueUpFnvvrezc9q6UeRtadt1T1bUxGirpq2bWdLMs47OHrclo7VEFnZJFAECBAgQIECAAAECBAgQ6D8BIyJAgAABAgQIECBAYH4ELsrONbHYjLTbJWck3WqVbPhAMjv5UvKq5AHJeOtR2XH75CtJTcJWx1oty93qO9lQn3+tlHa9pD7b+lVaRYAAgZERBgQIECBAgAABAgQIECBAgMDwC7hCAgQIECBAgAABAgQIECBAYPgFXCGB+RAwAdp8YNmVAAECBAgQIECAwCQI1A0fNaHZ6Knq5o/vpvOx5OlJu07Lipr4bO+0v03GW3dmxyOTZtUxHtRcYbm/BYyOAAECBAgQIECAAAECBAgQGH4BV0iAAAECBAgQWAiBO/Lak5LNk5oMbb+01yadatGs3DL5QlKToX0obbeJzOo7Z5tl+6eTmvTs+LQvS7rV/8uGjybrJM9L3pt8P1EECBAgQIDAvQIaAgQIECBAgAABAgQIECBAYPgFXCEBAgQIECBAgAABAgQIECBwX4H6Mtp91w7uGiMnQIAAAQIECBAgMOgCP8sFnJ40qyZBa/Zr+dv5Y+ukbkS5Ou2CVN1oUhOhjb72UVnYMVEECBDodwHjI0CAAAECBAgQIECAAAECBIZfwBUSIECAQG8FaqKyQ3PIlZOaiOyYtDcnneppWblncnlySfLW5MnJGsnhSR3rjLSvTx6ZdKqafO1z2fDKZJnkLclFiSJAgAABAgQIECDQFLBMgAABAgQIECBAgAABAgQIDL+AKyRAgAABAgQIECBAgEBXAROgdaWxgcCgCRgvAQIECBAgMEQCN7r7+kAAABAASURBVM3lWm7Ntn2TVZNTkoWp2/LimgQtzVi9PUuLJYoAAQIECBDoSwGDIkCAAAECBAgQIECAAAECBIZfwBUSmHCBmohst5xlRrJdUpOZpelYNenZkdlSn1/VZGhvy/Izk251XjbsnNSkZ69Ne2ry90QRIECAAAECBAgQIECAwBwCOgQIECBAgAABAgQIECBAgMDwC7hCAgQIECBAgACBeQmYAG1eQrYTIECAQP8LGCEBAgSGR2CzXMrlyd5JpzouK1dLDkvuSnpRH8xB/pqM1pJZeEOiCBCYfIFFcspm0lUECBAgQIDAmIAFAgTaAs2/O9Zye7s+AQIECBAgQIAAAQIE5iVwR3Y4Kdk8qcnQ9kt7bdKp5vY9s3rN/nnR8slGybHJb5L5L68gQIAAAQIECBAgQIAAgX4WqM+kmunnsRpbPwsYGwECBAgQIECAQCeB5t+1a7nTPtYRIECAAIHBETBSAgQIECAwToG5fTFtnIewGwECBAgQIECAwFQJOO/QCCybKzkhOSOpCc7SdKwTs/YnSS/rthzsmKRZ70pn0UQRIECAAAECBAgQIECAQB8IGAIBAgQIECBAgAABAgQmQeAXOcfPk58mf0nGW9/JjvUZ1qfT/jBRBAgsoICXESBAgAABAgQIECBAgAABAsMv4AoJECBAgAABAgQIECBAgACB4RdwhQQIzJ+ACdDmz8veBAgQIECAAAECBHop8KAcrCYbuyLtdkm7/txa8Z5Wv1fd9+dA/0hGa8ksdBpPVve87skRFyReMzLCgIHfAb8Dfgf8Dvgd8Dvgd8DvgN8BvwN+BybudyD/uar6QMAQCBAgQIAAAQIEJl5g3ZziqOSG5IvJa5LFk/HWc7NjPWxnVtqaBG2TtIoAAQIECMyPgH0JECDQ7wLei5+49+LZsvU74HfA74DfAb8Dfgf8Dkyf3wE/az9rvwN+B4btd6Df388wPgIECBAgQIAAAQJTIbBA5zQB2gKxeREBAgQIECBAgACBhRZ4dY5QE5+9N+1Dk2bVZGSHZsUrkmbVDSgrNVf0aPnWHOe4pFkHpOO/F4KgCPSfgBERIECAAAECBAgQIECAAAECwy/gCgkQIECAwIQK1KRl9eCd7+UsFyS7JU9OutXZ2VAP9Xlf2muTTrVEVr4+OSu5Lqnjr5hWESBAgAABAgQIdBWwgQABAgQIECBAgAABAgQIEBh+AVc4zQW2nKLrXzTn/UqyYaIIECBAgAABAgQI9LWACQ36+sdjcOMWsCMBAgQIECBAYHAEXpChfin5XNJpMrMvZP2qyX7J+ck3kmbVhGnNfq+Wa8K1mnht9Hh1k0tN0jba1xIgQIAAgakXMAICBAgQIECAAAECBAgQIEBg+AVcIQECEyXwtBz4LclFybeTehjO3CYouzL7vCOZmWyaHJy8M1k5WSc5Jrk56VTLZWUdvyZYOyfLOySPTBQBAgQIECBAgAABAgT+I+BPAgQIECBAgAABAgQIECAw/AI1+VndQ1aZzKu9X052avKypB5eVOPI4hSUUxIgQIAAAQIECBAYh4AJ0MaBZBcCBAj0s4CxESBAgMDACNRNHTXJ2BUZcac3jq/K+lckNenYd9KO1kGjC/e2L01bN5qk6WndkqN9JmnWu9NZJFEECBAgQIAAAQJTLOD0BAgQIECAAAECBAgQIECAwPALTMAVPizH3CapGxxuSPvhZO2kW9U+H8jGFyWrJe9PZiftqknUdsvKGcl2yRlJt9ooGz6ZzEqOTdZPFAECBAgQIECAAAECBAgQmLYCLpwAAQIECBAgQIAAgWkhUPeOjU581lyejIs/KSfZLKlaNH/UOF6eVhEgMIkCTkWAAAECBAiMX8AEaOO3sicBAgQIECDQXwJGQ2CQBHbIYGvis3ekrTeO04xVTTy2V3qrJqcn7bo4K2pytDRj1Z4UbWzDQi68L6//ZzJaS2Wh3mRP07OqCdVkZIQBA78Dfgf8DvgdmOzfgXqS12Ujc/5vhXQnexzON+LvASMjDEZGGIyMjNvAPzdY9cvvwIj/ESBAgAABAgQIEBgggXqgznEZb01oVjc41EN4Fku/U/0hK49PXpbUhGb7pK3PtdLMs+7IHnX8zdPWa/dLe23SqR6TlTsm5yffTt6ZTMRDf3JYNYAChkyAAAECBAgQ6CeBfnlf2jhGfJ40MsJgZITByAiDkREGIyNDYTCo/26r99lGGv/7eJYH9VqMe8T/l0ZGGIyMMBgZYTAywmBkhMHISE8NRlr/e2WrX/dn1URkrdU97da/6+uzu1e3jloPPLqktU6XAAECBAhMlIDjEiBAYL4FTIA232ReQIAAAQIECBAgQGDcAmtmz3OSeqr9s9K26+isqKfnfyjt3OrAOTeO1FM3JuKGkF/mPCcnzXp3OvUGeBpFgAABAgQIDLDAvzL29gfXb8w6RYAAAQIECPStgIERIECAAAECBAgQmC+BetjOYXnFrOTs5E3J45JOdXdWnpG8PlkmqYf5nJV2YaomWzs0B1g5WSc5Jrk56VTPzcqDkx8lNY5t0z4kUQQIEJiGAi6ZAAECBAgQIECAAAECBPpc4Nmt8V3e6usSGIeAXQgQIEBgGgrUhGf1OVjz0mvdRE6CVhO3btM8YZZ/mrw4+WOiCBAgQIAAAQIEJlTAwRdUwARoCyrndQQIECBAgAABAgS6Czwpmz6SfDPZKGnXV7Ni7eTNyU3JvOqC7HBtMlo1Idn+o50et+9rHa8mWqsbVVqrdQlMkYDTEiBAgMDCCFzaerEJ0FogugQIECBAgAABAn0iYBgECBAgQIDAeAVq8rK3Z+e66fKKtPskM5JuVe8P7ZWNtc/maU9IJuJmh4ty3N2SOs92ads3d2TVWG2WpROT2clRSX2GlkYRIECAAAECQy/gAgkQIECAAAECBAj0v8ATMsRlk2bVe3HNvmUCBAgQmJuAbQSmt0B9Htd+CNFETYJWn7O1vxte96zV5Gd/mN4/BldPgAABAgQIECDQ7wImQOv3n9A4xmcXAgQIECBAgACBvhLYPqO5LNk9adePsqK2b5K2JkdLM+46qLXnVukvlfS66sken89B70nqTfbnpL06UQQIECAwxQJOT6AHAvX3jysbx3lAlmuy0zSKAAECBAgQIECAAAECBPpBwBgIECAwDoHHZJ8dkvocpyYNe3+WV0u61fXZUA/AeWHausHhQ2nr86A0E1535AwnJXVzR02Gtl+Wmw/9SXes6mbSmjStJk+rz6ZqMrelx7ZaIECAAAECBAgQIDBEAi6FAAECBAgQGBiBmvxsidZof9nq6xIgQIAAAQIEOgrcu/Jlab+aNKvXk6B9MAevz9nSjNWvslSfDd6SVhEgQIAAAQIECBDoawEToPX1j8fgCBCYh4DNBAgQIECgnwSWyWA+lxyfPCVp1p/TeW+yavKZZEGq3uz+XuOF9Xf5/Rv9Xi4ekIOtmNSb7M1zZpUiQIAAAQIEBljgnxn7pUmz2k/6am7rl2XjIECAAAECBAgQIECAAAECBIZfwBXOXWDRbK5JxE5Ie0PyyaQeuJOmY9WNDMdly8bJcsk7k2uSqawa96EZwMrJOskxyc1Jp6p9DsuGWcmpyauTByWKAAECBAgQIECAAAECBAZbwOgJECAwaALPbg348lZflwABAgQIECAwHoH6XO+81o69mgSt7i3bq3XsP6Rfk5/VJGhZVAQmXcAJCRAgQIAAAQLzJVCTJszXC+xMgAABAgQI9IOAMRAg0GcCu2Y8Fyd180WaOeqk9Gris3en/VOyMHVI68XbpP/kpNf18xzwukQRIECAAAECwydwSeuSTIDWAtEl0F8CRkOAAAECBAgQIECAAAEC01xgrVz/kUlNHnZ62u2Shyed6u9ZWZOF1edH9eCendI/N+nHuiiDqqfQz0hb1/SVtJ3qfln5iqQeQjQ7bVmskXbIyuUQIECAAAECBAgQIECAAAECwy/gCgdUoD0B2hUDeh2GTYAAAQIECEy9wEYZwgVJsxZ2ErT6vO2g5gGz/MekJj+7Ka0iQIAAgUkXcEICBAgQWBABE6AtiJrXECBAgAABAgQITJ1Af515pQzny8nRyWOTZn0/nZcnddNGryYTq3PNyjFHq/4+/67RjpYAAQIECBAgMA6Bb2Sfa5PR+p8s1A2xaRQBAgQIEOgjAUMhQIAAAQIECBAgMH0FVsil1+c/30pb7+W8Ne0zkm41uk+9x/PK7HRysrAP5ckhJqXuyFnqYUL1mdrMLL8z+XbSqZ6SlWVRE/xfnuW3JU9PFAECgyxg7AQIECBAgAABAgQIECBAoL8Flm0Nr96Xaq3SnaeAHQgQIECAAIFRgfWzUA8KSjNWCzoJ2htzhKOSZt2eTj1gqR4slEVFgAABAgQIEJhEAacisBACNWHCQrzcSwkQIECAAAECBAhMW4G6qeLiXH3dkJFmjjoyvTWTryS9rHtysIOTZr0unSUTNQ0EXCIBAgQIEOiBwD9yjEuTZm3f7FgmQIAAAQIECBCYWgFnJ0CAAAECBKalwJNy1bsmX0vqITvvTfu8pFs193lJdvpI8v+SQa66EeN9uYDnJ3Xzx7Fpf5t0qtWy8vCkXnNK2q2SxRJFgAABAgQGRsBACRAgQIAAAQIECBDoe4EnZoTPTpp1VbNjmQABAvMSsJ0AAQIdBNbJurofLc1Yze8kaNvklcclzboznfrc8Lq0igABAgQIECBAgMBACQz6BGgDhW2wBAgQIECAAAECQyGwSq7i3KRuqnho2mZ9N52XJXsm9dSMND2vL+aIP0tGa9Es7J8oAgQIDLOAayNAoLcCl7QOV08Aa63SJUCAAAECBAgQIECAwKQLOCEBAgSmm8D/5IK3Tr6Q3JAcnayXdKtfZcMxSe2zUtp3J99JhrEuyEXtnMxM3pB8NelUNelZTX5Wk6DNyg4fTFZNFAECBAgQIECAQP8KGBkBAgQIECBAYFAEVsxA6z28NP+uP+XP/00UAQIECBAgMG8Be8xdYK1svixp1ngnQavPxk7ICxdJRusvWVg3GdbPDnNpigABAgQIECBAYJgFTIA2zD9d1zbkAi6PAAECBAgQmAKBmmisnrKxYYdzH5F1ayZnJRNZ/8rBD06atUM6SyaKAAECBAgQGDqBCbmgr+eoNXFrmn/XEvlzRqIIECBAgAABAgQIECBAgACBKRFw0mkmsH6utyYyq0nPPp/lVyWLJ53qz1lZE6TVRGnLZHm35MJkutT/5UI/nWySLJ/UpG/fT9upnpGVeyVXJPV53lvSPjlRBAgQIECAAAECBAgQ6BMBwyBAgACBARN4dmu8l7f6ugQIECBAgACBhRFYIy++MmnWvCZB2yw7fy5pzg/xt/TrPrer06q+EDAIAgQIECBAgACB+RVo/gV3fl9rfwIECBAgMDUCzkqAAIHJF1g7p/xmclCyWNKsb6dTN128Le0dyWRUvVn9y8aJakxvb/QtEiBAgAABAgTmJlAfdF+9G9blAAAQAElEQVTS2mGbVl+XwNQLGAEBAgQIECBAgAABAgQIEBgegRfkUuoBN9elPT/ZJXli0q0uyIZdk5r07NVpT0nqye1phqzGfzk/zK7vTVZKNko+mdyadKoXZ+WHk9nJyckWie/JBUERIECAAAECBAgQIECAAIEpEXBSAoMpsGxr2CZAa4HoEiBAgAABAgstsFqOcE3SrG6ToNXnY6dmx/slo/WPLNQ9bZemVQQIEJh6ASMgQIAAAQILKOCLXQsI52UECBAgQIAAgakQcM5JF3hAznhIclGyZtKuw7NireSryWTWP3OyukkmzVjtmKVHJYoAAQIECBAgMB6B9gfdbxzPixZgn8Xzmvog/qFpFQECBAiMU8BuBAgQIECAAAECBAgMhcBSuYo9k4uTunHhnWmXS7pVPXTngGxcMVk/+Vjy60TdV+C8rHpTMjOpz8iqn8X7VL039ZqsPS2pydAOS7tyogj0hYBBECBAgAABAgQIECBAgAABAn0t8OzW6K5o9cfVtRMBAgQIECBAYB4CL8z2+pwwzVjVd6+/NNYbGVkny2ckiyajVfeWvTydryeKAAECBAgQmGIBpydAYOEETIC2cH5eTYAAAQIECBAgMLwC9WSMS3J5+yXtujYrNk72Tu5MpqI+k5PekozWg7JQ40kzlOWiCBAgQIAAgd4KXJDD/SAZrZpItW4YHe0vTFuTnb02B6gP2m9NWx/A1027WVQECBAgQIAAgbkK2EiAAAECBAgQGHSBR+QCXpd8Obkh+VDy4qRb3ZQNH07WTp6fHJQ037NJV81F4A/Z9omkPtd7Ttryuz5tp1o6K/dJrk7qRpBd0z4hUQQIECAw+QLOSIAAAQIECBAgQIAAgX4XeFIGuGzSrG81O5YJEJingB0IECBAYPwC9Tnh91q7j06CtkbWn50slozW3Vmo7eemVQQIECBAgAABAgSmUqAn5zYBWk8YHYQAAQIECBAgQGCIBJbItdTNKOekXTlp1weyYq1kqt8krid1HJxxjNbvs3BjoggQGDoBF0SAAIEJEfhLjnpp0qytmp35XK4J1HbIa85LatKzz6bdLKlJWtOMbFp/CAECBAgQIECAAAEC3QSsJ0CAAIEBF6j3Pj6Va6hJz+ohNi/P8v2STnV7VtZ7J3VTwjJZ3iP5ZqIWTqBuCjkgh1guqZ9H/Rxuy3KneklWHp3MSk5IXpYoAgQIECBAgMAkCDgFAQIECBAgQIDAgAg8L+O8fzJav8rCXxNFgAABAgTGIWAXAgskUA/7ua71yvo88RtZ98CkWdul85VkMmrJnORZiSJAgAABAgQIECAwYQImQJswWgeeUAEHJ0CAAAECBAhMjMAWOezFyZ5Ju67Jio2SfZKaMCTNlFfdSPP9jOLNyZOT4xJFgAABAgSGR8CVTLTAJa0TvLHVn1f38dmh/h5SN+j+NsufTDZIml/+S/ffVTeddrvp9987+IMAAQIECBAgQIAAAQIEpqmAyyYwuAKrZ+j14Jya9OzMLL8heXTSrerhOztmY016tm3a05J/JKr3AmfnkNsnM5JdkguTTvXQrBy9QeRHWa6HDz03rSJAgAABAgQIECBAoNcCjkeAAAECBAZLYNnWcC9v9XUJECBAgAABAhMhsEIOen3SrOb3r+/Jhvqc8XNpJ6Pqs8/6vnk9dHvmuE5oJwIECBAgQIAAAQILIGACtAVA8xICBAhMpYBzEyBAgMCECDwuR/1YUjea1JvFWZyjDktvzeS8pJ+qbopZKQM6Ovl7oggQIECAAAEC8yPwtexcN3am+XfVE7qe/e+l7n88NZv2Tq5Obk4+mtTfk5ofrmfVferbWfOoRI1TwG4ECBAgQIAAAQIECBAgQIBAXwrUeyf7ZmRXJfVF/3qfZG5PPK/3UPbLvnXD5EvTfiKpieTTjIz4Y8IFyvrjOct6yQuS9yWzk05VN228Mxvqfax632ynLD82UQQIECBAgAABAgQIECBAYKEEvJgAgQkVuDZHr0k5jky7TVLv8fTifsl6HzCHGysToI1RWCBAgAABAgQmWGC5HP/GpFPVw5Y+22nDBKx7RI5Zf896ZtrHJFckyyeKAIEuAlYTIECAAAECCy7Qizf0FvzsXkmAAAECBAgQGL+APQlMlMBrcuB6Q3bntO2qm1c2yMq6keVvaRUBAgQIECBAYJgE7szF1I26acZq87Gl/y7UFwPfle73k5uSDyQrJ3Orv2bjmcnrkvoA/CVpf5coAgQIzEvAdgIECBAgQIAAAQIECPSbQE0aXzcTnJOBXZ/UJFovTNutfpINhydrJKskhybNSejTVVMg8K2csyY4q/e66j2wujmk3h/L6vtUTZhWE6fNypZPJTV5XRrVQwGHIkCAAAECBAgQIECAAAECBIZfYKKvcPGc4LlJvQ/31rQnJfU+3B1pr0yOTrZPVkgWTean6oEGzf2vaXYsEyBAgAABAgQmUGBGjv2QpFOt22nlBKx7cI55QVJjSfPvWiJ/7p4oAgQIECDQFtAnQIDAQguYAG2hCR2AAAECBAgQIEBgQAWelnF/Ojk5WTppV92MslZW1hPe00xlOTcBAgQIECBAYMIELm4d+Y339uvLgYdk+Yakvhj43rT1ZcA0Xeu2bPlcskXyqGSz5MTk/xJFgAABAgQIzFPADgQIECBAgAABAn0k8ICMZcukJsmq90eOzfJGSbf632z4TPLypG4E2DvtZYnqT4EzMqxtk/pZ1Y0a38xyp6qJ/d+QDWcnP0gOTOb1Hll2UQQIEJibgG0ECBAgQIAAAQIECBAg0COB5XOcTvdG1sRo9WCCXbP9+KQe+lgT4dcE+cel/6bkecliSad6SlY+O2nWd5odywTmLWAPAgQIECCwQAJ1r9sleeWjk05Vn1+e0mlDD9fV36UuzPHqu+RpxurcLO2UKAIECBAgQIAAgTEBC70S6PQmX6+O7TgECBAgQIAAAQIE+lVghwysJvt4fdp2XZEV6yX7JX9PFAECUyng3AQIECAw0QLn5wQ/TkbrSVm4Ofl2Un8felbaudVvs7FuAF4/bX3Y/tq0X07+kigCBAgQIECAAAEC4xOwFwECBAgQ6B+Bl2QoH0lq0rMvpa33Oh6atlPdk5VnJjVB1jJpt0++kvwrUYMh8OsM86hk7aRuiv1A2p8mnapuqH13NtQNs+ekrc8bH5lWESBAgAABAuMVsB8BAgQIECBAgACB3gqsNB+Hqwce1KRnNflZTYJWk6HVpGj1Xs+nc5yaLK3eH3pQltuTfdTDI7NaESBAgMC4BOxEgMCCCtR3uDtNfnZ764BbpX9yMhH1wBz0vOSFSbO+nk49COqfaRUBAgQIECBAgACBnguYAK3npBN/QGcgQIAAAQIECBBYYIGZeeUXkk8mT07adUhWrJXUkyrSKAIECBAgMHUCzkxgEgTul3M8P7k7adbjm50Oyz/PusOT1ZLad+e0FyQ+1A6CIkCAAAECBAgQIECAwPwI2JcAgb4QqBslD8xIvpPUl/d3T/vUpFtdng1vT2YkmyV1g+StadVgC1yd4e+T1OeJW6b9fPLXpFNtlJX1eePstHXD7AZpFQECBAgQIECAAIGuAjYQIECAAAECEyJwfI5a7+3Vgwlqkvt63+6OrBtv3T87rpC8Pjk6uTKp19fDILM4VteMLVkgQIAAAQIECMxFYCE2LZnX1uRnNQlaFseq/o6yRHq/Spr1mnROSHpZi+VgZydrJM26NJ1Nkn8kigABAgQIECBAgMCECJgAbUJYHZQAgQkScFgCBAgQILAwAm/Oiy9OXpW0qz7wXicr90/uShQBAgQIECBAYFgF6sPpjXNxdWPu79LWTb11U2cW51o/yNZ3J8snSyV7J/Wlv3vS9rocjwABAgQIECBAgAABAgQIEBh+gam+widmALsmNan7d9PW+x7PSdutZmXDYcmqyerJB5MfJ2r4BGqS/9NyWXXjSL1vtmeWL0s61aOz8k3JeUlNoPeutMsmigABAgQIECBAgAABAgT+I+BPAgQITKRATcLx/ZzgM0k91KDet3tYlpdOtkoOTc5P6jtSacZV9UDJes+nuXNNkPaTrPhCUt+ZeknaOk8aRYAAAQIECBBYaIH6u0dNfva01pHqYTx1L1ytfnL++E3SrO3SqX3SLHQtmiOckdS9dWnGqh4gtGF6f0sUgbkJ2EaAAAECBAgQWCgBE6AtFJ8XEyBAgACByRJwHgIEFkKgJuj4cl7/0aTeFE4zRx2U3prJRYkiQIAAAQIECAyjwOK5qFckn09uTb6a1BfzHpm2W/0rG2qS2LelrQ/UV0z73uSHiSJAYMIEHJgAAQIECBAgQIAAAQIEJlDggTl23fj4ubQ3JPXE9HXTdqu6MbJuGqgnmj87O+2bXJWo6SPw/3KpRyb1pPu6gfaILN+UdKqaQG/0/bMzs8Prki43wmaLIkCAAAECBAgQIECAAAECBIZcwOVNkcA9Oe9Pky8l+yU1Ycfj0j4+2TjZPzk9+XlS+6aZZy2SPZ6ZvCr5QPL15LbkxqQm0q/zbJDlTt9Tz2pFgAABAgQIEOgq8IhsqcnP6u8aWRyrz2Zpx6RZT0inPr9MM1Y7ZOnjycJUTQB7ag6wUdKsevhPfZb6l+ZKywQIECDQFtAnQIAAgV4ImACtF4qOQYAAAQIECBAgMHECC3fkmujjghzi5Um7Ls2KegLXAWnvThQBAgQIECBAYJgEHpqLeW1SE8HWpGf1wfTW6T8kGU8dkp1Gb+qsGz3TVQQIECBAYAIFHJoAAQIECBAgQIDAxAmsnUN/JKlJz05J++rkf5JOdVdW1g2Q26VdJnlTUpPJp1HTXGD0YQEz4lDvs9VNtPX7ku59atOs+UwyOzkmWSdRBAiUgBAgQIAAAQIECBAgQIAAgakRuCWnPTep70TV98vrAdtLpP/i5K3Jicl1yT+T8VY9VHKL7FzHPC/t75NfJTU5/rvT1oMVauK1LE6zcrkECBAgQIDAeATqQTrfzI712VOasfpilupBO50ma62JXet74dllrHbK0lHJglTNM1EPj9qs9eL6e1Hdc3dna70uAQIECBAgQOC/ApYI9FCg/mLaw8M5FAECBAgQIECAAIG+ETgoI6mJPurD5SzOUe9Jb83kG4ki0LcCBkaAAAECBOZToJ4CVk/yqi/U/SGvrad/1USwD8pyt6oPputJpHUjZnOfrZodywQIECBAgAABAhMn4MgECBAgQIDAhAgsn6O+K/lWclGye/KUpFtdnA17JjXpWd0AeVKWb0sUgbbA37OiJtKr98/qhpS9078y6VRLZuUuyYXJtcm+Sf2OpVEECBAgMN0EXC8BAgQIECBAgAABAn0n8KeMqB6oXQ9PqElGVki/HjiZZqzuyNKfk/HWE7NjTY5/YNqzkpuT3yY1+drBaTdP5vY+ZTYrAgQGWcDYCRAgME6BB2e/+gyzPtPM4lh9JUuvSf6VdKtHZ8P/Jc3aLZ0jkvmpRbLzCUl9VUDaZwAAEABJREFU5pVmrOoBP2uld3uiCBAgQIAAAQIECEyKwKBNgDYpKE5CgAABAgQIECAw0AJ1o8HZuYL9k3bVzQf1Jmx9qNzpSRjt/fUJECBAYGoEnJUAgfELPD671ofW9QSw32f5k8kGyWJJt/rfbPhMUl+2e1TaLZMDkv+XjNbSWWh/qJ5VigABAgQIECBAgAABAj0TcCACBAj0WqDeJ9kpB63J4X+Q9r3J85JudX02HJKsnNTnR0emvTFRBMYr8PPseHiyWlK/Qx9N+8ukUz0/K9+XzEq+nGyT1M0taRQBAgQIECBAYKgFXBwBAgQIECBAYJAEVmwN9uPp13s49f30mhzk/enXZPe3ph1vPTY7bpi8Mzk9qe9o1aQl62RZESBAgACBYRFwHeMXWDy71t8nnpu2WTVhan2n++7myi7Lj8j69gRle2TdB5Lx1nHZsT6vSjNWP83Si5M/JooAAQIECBAgQIDApAmYAG3SqJ2IwMIKeD0BAgQIECAwDoGts88FyUuTdh2bFesnFyeKAAECBAgQINCnAuMa1lOz117JVcmvk6OSNZP7Jd3qV9lQ+62dtr5Ut33amjT272mr6oPqS2uhkfriXaNrkQABAgQIECBAgAABAgQIEOiNgKP0UOD+OdYrks8ms5O6IbEmh89ix7ola+vL/BunXS6pB+pcm1YRWFiB+gzyLTnIzKRuFqlJzjo9kGmRbH95clJSk6F9JG29t5dGESBAgAABAgQIECAwXAKuhgABAgQGUGDZ1pi/dW//hrRfSt6RrJc8OnlisklSD548I21NbJZmXLVE9ro5UQQIECBAgMD0EnhgLrce5vTCtM36ejr1+dE/04636u8Td7Z23jv9eiBPmrlWfaf8ja09bkq/Jj/7Q1o1XwJ2JkCAAAECBAgQWFgBE6AtrKDXEyBAgMDECzgDAQIExidQT9T6fHatD5PTjFW9mbtzepVazqIiQIAAAQIECAysQH1hrj5g/mCuoD78rhsms9ixfpy1hyYvSJ6c7J58M+n2ZLB6mlg2j9W2Y0sWCEyGgHMQIECAAAECBAgQIECAAIHxC9SEUUdk97rx8NS0r00emnSqu7Ly9KTe65iRdqeknqCeRk26wPCf8M+5xJOTLZL6fds3bbdJ9p6UbaPv2V2Z5bopZam0igABAgQIECBAgAABAgQIDLaA0RMYXIFnt4Y+OgFaa/W/uzWB2VezdFCyefK0pCYiWSvtnkk9tOH6tJ0mMvlr1tcDHdIoAgQIECBAYJoILJbrrIdXr5G2WVenU5Oq/iPt/NZD8oL6e0WasarPpt471rvvQn0HfbfW6nqIVE1+Vm1rky4BAgTmImATAQIECBDokYAJ0HoE6TAECBAgQIAAgYkQcMxxCSyfvb6WvD1pV90osH5WHpsoAgQIECBAgMAwCMztS3V1fbV9vywsnSyT1HKty+I86/zs8etktGZmYYVEESBAgMAECzg8AQIECBAgQIAAAQLjEqibD+u9jmuyd03yvkfapyfd6uJsqBsN6z2SV2S5bji8Pa0iMFkC9YCCw3KylZN1kmOS3ySdapWs/EBSN75+Ke3WyQMTNUQCLoUAAQIECBAgQIAAAQIECBDoa4GawKwyOsg7svCLZH7q9uxc70sembYeyLBc2gcnL0h2TD6e1CQnl6ZVBAgQIECAwPQRWDSXekZSnxelGavvZGnd5G/JgtbieWF78rR3ZV09eCfNHLV/enslzfpDOjX52a/SKgIECBAgQGCcAnYjQKC3AiZA662noxEgQIAAAQIECEyuQH0wfEFOuV7Srpr0rCY/q0nQ2tv0+1/ACAkQIECAAIHOAvV3n/py3ejWu7NQN/zunvYJSX1Z7tC0P03mt27NCy5JmrVhs2OZAAECBAgQINBjAYcjQIAAAQIECMxL4LHZ4U3JV5Prk0OSev8jTcca3acmnFore9SNhjemVQSmWuCiDGC3pB468Pq0Zyadqm6A2TIbPp/UZGhHpF09UQQIEBhkAWMnQIAAAQIECBAgQIDAIAg8rzXIy1v9Be3+PS+sB1h+Iu0uSU2Ev0FaRWDYBFwPAQIECHQWqLkcTs2mjZJmXZfOS5I7k4WtB+QA9Z3yNGNVD96pz6RGV9TnVAeNdu5t/5i2Jj9bkO+d56WKAAECBAgQIEBgGgpMyCXXX5on5MAOSoAAAQIECBAgQGACBeqL//Vl/xNzjrrxJc1Y1Ru/O6dXqeUsKgIECAySgLESIEBgrgL14fQXs8dZSX0o/Zi0aydHJb9JFrZqgrXmMV7V7FgmQIAAAQIECBAgQKBXAo5DgAABAnMRqO8zvTzbT0hqAqjj0m6cdKtbsmF0n+WyvH9ybaII9KPA7RlU/W5vlnbZ5F3Jd5NO9dSs3CO59N7Ucq1LVxEgQIAAAQKDIWCUBAgQIECAAAECAyTw3NZYr2n1dQkQIECAQBcBqwl0FVgkW0Y/F8riWNVnoPUwp/rcaGzlQi7UvXbtQ3w6KzZJ3pjUd83TjFWdu8ZQYxlbaYEAAQIECBAgQIDAVAjUFwan4rzOSWD+BOxNgAABAgQIEPivQD1dqybmqC/4/3ftf5auTLN+cmyiCBAgQIAAgUETMN7xCtSH0C/LzvWBeD15K4s9q/NzpLppOM2/a4X8uWKiCBAgQIAAAQIECBAgQIBAbwQchUB3gdWz6YPJDcmXk+2Shyed6q6sPD3ZNpmR7JScmygCgyTwowz24KRurt0gbU3k9/u0nar+/1EPiKqbUD6fHbZMOt3IktWKAAECBAgQIECAQB8IGAIBAgQIEBg8gfZ3pDxkYfB+hkZMgAABAgT6TaA++9mmNaifpv/ipNffAc8hRxavP1qph27XOJqr70znJcl1ycKVVxMgQIAAAQIECBDogYAJ0HqA6BAECBCYSAHHJkCAAIE5BHZIryY/qydMZHGOqknPavKzmgRtjg06BAgQIECAAAEC4xaoGywvbe29YauvOwECDkmAAAECBAgQIECAAAECBKapwDK57n2S+nyn3pPYK8vPTLrVxdmwZ1Kve0Xazyb1dPI0/V9GSGAuAl/LtprIryb0q89Ez0m/Uz0wK7dOvpTUZGgfSLtKoggQIECAAAECBAgQIECgTwQMgwCBgRVYtjXyb7X6ugQIECBAgACB+RHYLDvXQ6/TjNXPs1STn/0h7UTUX3PQJybtWqSxovZZL/3vJIoAgYUQ8FICBAgQIECgdwImQOudpSMRIECAAAECvRVwNAJNgQelc1TyyeThSbPqqRM7Z0WllrOoCBAgQIAAAQIEFkKgbrZsvnyLZscyAQIEeizgcAQIECBAgAABAgQITD+BR+WS35CcmdQEToelndsETtdn+yHJykk9JOfItDcmisAwCvwxF3V88tJkxeQ9yXVJp1oqK/dOagLBb6TdPXlS0o9lTAQIECBAgAABAgQIECBAgMDwCwzyFT4jg39CMlo3Z+HWRBEgQIAAAQIEFlTgK3lhfcaZ5t/1q/xZn3XeknYiq/4es3yXE/w96zdIrkoUAQIECBBYUAGvI0CAQM8FTIDWc1IHJECAAAECBAgQ6LFA3fByQY65W9Ku+jL/+ll5bDJE5VIIECBAgAABAlMqcF7O3nyy2HPTXylRBAgQIECAQE8FHIwAAQIECBAgMO0ENs0V18RON6T9VFL9NB2rvvh/XLZsnCyX7J9cmygC00ngB7nYA5MVkk2SzyS3J52qbpj5SDbMSk5KXp4oAgT6QsAgCBAgQIAAAQIECBAgQGAABOr7Uc1hXtHsWCYwbwF7ECBAgACBjgL1Gece2VKffb44bU2ClmbCqx6Yc3eHszwg676dKAIECBAgQIAAgQUS8KKJEjAB2kTJOi4BAgQIECBAgEAvBHbOQWrysxelbVdNelaTn9UkaO1t+gQIDKqAcRMgQIBAPwj8NoO4JGnWhs1OD5dXy7HaXyDMKkWAAAECBAgQIDDUAi6OAAECBKaTwKq52Pcns5Mzk+2TRyad6q6sPD3ZNpmR7JScmygCBEZGvhqE+v9P/X+jHhx1Ufqd6sFZuU3y5aT+f/e+tM9PFAECBAgQmHwBZyRAgAABAgQIECAwOALt7y99a3CGbqQECBCYYgGnJ0BgXgIfzg71+c5NaSej1stJzknul3Sq+p54p/XWESBAgAABAgQIEJgyAROgTRn9+E9sTwIECBAgQIDANBR4WK75uORjSX1JP81Y3ZmlmhitUsvpKgIECBAgMPgCroBAnwmc3xrPJq3+gnbrw/S18+Kjk5uTy5N9E0WAAAECBAgQIECAAIFpIeAiCUwTgaVznXsllyVXJG9Plkm61cXZsGdS+7wi7WeT2xNFgMB9BW7JqmOSdZJVkg8kP0s6Vf1/qt57uzYbL0x2SZZMFAECBAgQIECAwAQLODwBAgQIECAwcAImQBu4H5kBEyBAgACBqReYjxFM1mefa2RM9VCqNGP1r7Gl/yw8JM2NiSJAgAABAgQIECDQNwImQOubH4WBECDQQcAqAgQIEJieAvVm6wW59Dcl7boyK9ZPjk0UAQIECBAgQIDAxAmcl0P/XzJaL8zCc5IFqfvnRRslxyf11LCL0u6aPD6pqm0PqgUhQIAAAQIECBAgQIAAAQIEBlbg4Rn565IzktnJB5MXJaPVbq/PikOSlZO1kiMTX7QPgiIwHwJXZ999kpnJVskXk38knaomTKuJ02Zl46eTXj3wIIdSBAgQIECAAAECBAgQGBOwQIAAgUEVWK418G+1+roECBAgQIAAgX4XqO961/e/H9gYaE1+9ur0906a9bR06gE6aRSBBRLwIgIECBAgQIBATwVMgNZTTgcjQIAAAQK9EnAcAtNWYPdceU1+9oK07apJz2rys5oErb1NnwABAgQIECBAoLcCv8nhvpk0a8NmZx7Li2f75snnkluTc5Ltk0cl7arJz+bn2O3X6xMYYAFDJ0CAAAECBAgQIECAwMALvDRX8InkhuQzyWZJt+8j3ZJtxyUbJ3VD4f5pfbE+CGrYBSb8+u7KGb6UvCqpydDenvaqpFMtkZWvT85Kfpi8N1kpUQQIECBAgAABAgQIECBAgMBCCXjxAAsslbE/JhmtmkD+L6MdLQECBAgQIEBgAASemzFemNT3t9OMVT3Aqh6gc3jWHJo06/npnJsoAgQIEJgvATsTIECAwEQIdPvC4UScyzEJECBAgAABAgQIdBOoiTDqSeMfGRkZeUBrpzvT3/ne1HIWFQECBAgQIECAwCQInN86x7wmKXto9t8m+XLy5+T0pJ4aVuuz2LH+kLU10e1P0yoCBAgQmE4CrpUAAQIECBAgQGCQBVbO4N+XXJ+cnbwxad4gmO5Y1cRM9R7BtlkzI9kp8UX6ICgCEyTw8xz3g8mqyUuSo5N62EGa+9SyWfOu5LvJecmbkkcnikDvBByJAAECBAgQIECAAAECBAj0TuAROdQTkl5XTRjSPKaHNjQ1xrNsHwIECBAgQGAqBZbPyS9KHpxK998AABAASURBVJw0683pfDYZrf2yUA+rSjNW9d3wk8Z6FggQIECAAAECcxOwjcAECpgAbQJxHZoAAQIECBAgQGBcAutkrwuSetJ4mjnqyvTWT2pSjDSKwHALuDoCBAgQINBnAnXT458aY1oty+0v/NUXC9+Q9XXjck1mVh+Cvzz9udUvs/EjyRrJY5Oa7PaHaRUBAgQIECBAYFoIuEgCBAgQIDCgAs/IuPdILk6uTvZNnp10q9pvz2xcJnlFUl+uvz2tIkBg8gS+kVPVzS0z09ZnsTVhYRY71gZZWze9zE77yWSjRBEgQIDAQgh4KQECBAgQIECAAAECPRd4VY746+R3ydeSw5KtkqWTRZIFrfb3ob61oAfyOgIEpp+AKyZAgMAUCzwz5/9m8rCkWXunUw/JSTNH1cOqTp1jzcjINukfkSgCBAgQIECAAAECUybQ7xOgTRmMExMgQIAAAQIECEyKwF45S01+tlLadtWkZzX5WU2C1t6mT4AAAQLDJeBqCBDoT4H6wmDdJNkcXT3p63FZsWtS236f9lNJrV8sbbf6aTbUlw5fkPYpyVuTy5J7EkWAAAECBAgQIECAwPQQcJUECAyewEMz5PrC+2lpa1Kk+uL7i7Pcra7PhkOSlZO1kiOTGxNFgMDUCtTkgydkCJsmyycHJj9IOtUjs3KH5Jzke8kByXKJIkCAAAECBAiMV8B+BAgQIECAAIGJEnjevQd+TNr1kn2SU5IfJ/WQx8vTHpXUwxyfk3Zu32XK5rEaPe7oChOgjUpoCRAgQIBAdwFbpl7gaRnCJckjkmbVZzuHN1e0ll+Z/kVJs+pBWPs1V1gmQIAAAQIECBAgMJkCJkCbTG3nIjBfAnYmQIAAAQJDL/CxXOEHk/YTt+7Mup3vTS1nUREgQIAAAQIEhlWg76/r/NYI357+b5J6KljdyHy/LHerH2ZD3UxZN0guneV9E18QDIIiQIAAAQIECBAgQIAAgekmMHDXWxOdfzyjviE5KdkiuX/SqW7JyuOSjZN6D2D/tNcmigCB/hSo9+zek6GtmGySfDq5LelUtU/te102np1snzw8UQQIECBAgAABAgQIdBSwkgABAgQmWKA9UVnzdA9OZ7Vkt6Qe5vidtPU99O+n/Uyye7J68pCkXSu1Vvh+UwtElwABAgQIEOg7gSdlRDX52ZJpm1UTnx3UXNFleZ2srwfhpBmretBVPSB7bIWFbgLWEyBAgAABAgQI9FrABGi9FnU8AgQIEFh4AUcgQGDYBZ6YC6wvyNckZ1mco65Mb/3k2EQRIECAAAECBAhMrcCMnH6p5F/JaNWXANsT2I5uuycLdYPzO9LW65ZPWzdIXp9WEbivgDUECBAgQIAAAQIECBAg0E8CdfNgfRm+Jjo6NwPbKWl/YT6r/l135c/Tk22Tev+g9q3XpKsItAR0+1ngqxncG5KZSd3QclHabvXSbDg+mZ3UBInrpVUECBAgQIAAAQIECBAgQOA/Av4kMDkCV+U0303GW/VQhxWy8+uSjySXJn9Kfp6cluyX7JAskYyWyc9GJbQECBAgQIBAvwrUZ7g1+VlNgtYcYz3ceu/minksPyfbf5E0q47x2uYKywQIEJhDQIcAAQIECEyQgAnQJgjWYQkQIECAAAECCyIwDV6zaq6xvkhfX5DP4hxVk57V5Gc1CdocG3QIECBAgAABAgQmTaA+zD44Z6sbGWel3SuZ23uINTlafTnwLdmvJrpdOe37k/qiYBpFgAABAp0ErCNAgAABAgQIECDQJwJPzTjqv+lr0qO6sW//9JdLutXF2bBnskzyiuSzye2JIkBgsAVuyfA/lqyTvDD5QPLTpFM9Nitr0sOvpa1/brwzbU2glka1BfQJECBAgAABAgQIECBAgACBngrsmKM9N1ksWSmpycvqPY2rs/zXZLz19Oy4RXJI8smkWfdLZ8ukHv7Y7SGR2fzfskSAAAECBAgQmESBR+dcNfnZ09I2q/5O8+bminEuL5397kiaVZ8Bb9pcYZkAAQIECBAYGWFAgMDECszt5sWJPbOjEyBAgAABAgQITDeBrXLBNflZPUkri3NU3Syzc9bcmajpKeCqCRAgQIAAgakRqC/q1SS1H8rpb0q+k9RNi3UjcxY71j1Ze0FSXyqsGx5fnOWPJr9JFAECBAgQIEBgbgK2ESBAgAABAlMv8OAM4dXJF5Mbkg8nayfd6vpsqBsBa9LztbJ8ZHJjoggQGE6Ba3JZ+yQ1qVl9vntKlv+RdKrnZWU9TOFHac9Itk0ekigCBAgQIECAAAECBAgQIECAwEQK3JWDfz85Ptk1WSWp9z2XTbtd8pHksqQ9mUdWzbPq4ZFfyl41OXw9/KEeDFnHe13WrZjcP1EECPxHwJ8ECBAgMLkCj8jpavKzZ6ZtVk1YVt/pbq4b73J9BlQTv7b3PzMr1kwUAQIECBAgQIAAgUkRMAHapDA7CQECBAgQIEBg2gvsFYH6cvzD0zbrD+m8IqmbZdIoAgQITEcB10yAAIFJF7hfzlg3Nh+T9ubkiqQmpH1q2vFUTZq2f3b8RHJroggQIECAAAECBAgQmKeAHQgQIDDlAutlBPVewOy0n0temTwg6VS3ZOVxycbJckm9D3BtWkWAwPQR+GcutW723TrtjGTv5KqkW22WDScm9c+Yo9LW+49pFAECBAgQmG4CrpcAAQIECBAgQGCKBP6V89Yk7SelfWuyRvKwpB4CWQ+EODzL30huS8ZbNdH76tl59+QzyfeSO5PvJjX52m5pV0tq8rU0igABAgSmj4ArJTDpAvX3mm/mrPWZTZqxqode1USt94ytmf+F3+clz0raVeeryWHb6/UJECBAgAABAgQI9FzABGg9J3XAngg4CAECBAgQIDBMAh/NxXwwaVd9+PvSrDw9UQQIECBAgMB0FHDNkymwWE5WNy3Xl+9+l+WLkl2SJZNuVV/Yqw/G64bo81o7bdjq6xIgQIAAAQIECBAgQIAAgc4C1k6lQH0h/cAMoG7M+1raei/giWk71V1ZWZ/ZbJu2vji/U9pzE0WAAIEbQ1A3Ca+atiY2OzptPVghzX3qCVlTN//W+49XZ3mfZOlEESBAgAABAgQIDLuA6yNAgAABAv0nUBOB/DjD+kJSk7u/JO3Dk2ckWyaHJjUJfJpxV30Ha6XsvX1Sk8BfnvZPSZ2nvmf1jiyvnzw6UQQIECBAgACBXgjUZKv1ucvyrYN9Jf3XJDURbJqFqp/k1Ssn7fpOViyV/LcsESBAgAABAgQIEJgAAROgTQCqQxIgQGBhBLyWAAECQyZwRq7nzUm76k3WdbLy2kQRIECAAAECBAhMjMDiOewWyeeSPyRfTerLd49M263+LxtOTDZNHpW8Kjk1OSdp1kbNjuX5F/AKAgQIECBAgAABAgQIECAwQQJPynFr8qEL09YX0t+ddsWkW12cDXsmyySvSD6b3J6oHgg4BIEhFPhmrqk+/52Z9nXJWUm3qhtlDsvGWUm9x/jqtPWeZRpFgAABAgQIECBAgACB4RFwJQQIDJxATfZ+WkZ9SrJoMlrXZ+GgpL4n9du0461FsmNNAF8PmaxJ1c5P//fJb5L6vtbBaT1sMgiKAAECBAgQmG+B+lylPvd9buuV9SCrmtD17tb6henWPX41kWv7GD/MisckisC0FwBAgAABAgQITJyACdAmztaRCRAgQIAAgfkTsPdwCdTNNXVTzWYdLquedvXyrK/JNdIoAgQIECBAgACBHgo8NMeqp3l9Oe2tSX1Zr24srPXpdqzfZe2xyXpJPX20blw8O8t/T0arvpjX/JC8bl58wehGLQECBOZDwK4ECBAgQIAAAQIECPRe4IE55FbJ55Mbkvosph5Ek8WOVTfyHZIt9d/3a6U9Mqmb/tIoAgQIjEvgT9mrHqTwsrTLJTXZ4g/SjlazvV86NcFiPaihJkOrf+askXWKAAECBAgQIECAAAECBAgQGGyBQR99+/2Jr+SCDkhemiyZPDbZOHlXUtt+mXZ+qo5Rr39nXrRPoggQIECAAAEC8ytwT17w56RZX0+n7sv7Z9pe1wU5YH3unGas6rPoukew2rGVFggQIEBgWgm4WAIECEy4gAnQJpzYCQgQIECAAAEC005g3VxxvbH5nLTt2jsrdk/UHAI6BAgQIECAAIGeCDw/R7k9OTmpD7YflLZb3ZwNH05WTx6X7JzUE8Kak5xl1Vj9PEtfS5q1UbNjmQABAgQIEJiXgO0ECBAgQIAAgZ4LrJ0jfiSpSc9OSbt1snjSqW7JyuOSuuGuJivaP8vXJooAAQILK1CTKr43B1kxqRuEj0/b7WFYT8m2tyaXJJcnb0uenigCQyTgUggQIECAAAECBAgQIEBgQATaE6DVexXNof8+nXOTg5P6Lla9r/HILNdDJt+R9tSkvlNVE5Nkca71vblutXEABQyZAAECBAhMisBfc5YNk/OSqqvzxybJP5KJqi/lwDslzXpiOlcligABAgQIECAwzQRc7mQJmABtsqSdhwABAgQIECAwPQR2y2XW0x4enbZZ9QX3V2XF4YkiQIDAfwUsESBAgEAvBX6Qg92RdKufZMNhSU2UVh9E75Hl9hf3sqprnd/aUh+gt1bpEiBAgAABAgQIEOggYBUBAgQI9FJgdPKyb+WgFyX14Jm68S6L96m7sub0ZNtkRlJfVK8b9rKoCBAgMCEC5+SoOyQzk12SryfdarVsqM+PZ6etSRy3SrtYoggQIEBgUAWMmwABAgQIECBAgMBgCcxrArROV/PHrKyHTL4/7SuTpZIlkrWSvZLPJ/XAin+lbZYJ0JoalgkQGGwBoydAYLIF6jPfjXLS9yTrJn9LJrrqwVo14WvzPPUgnPp8urnOMgECBAgQIECAAIGeCJgArSeMvT2IoxEgQIAAAQIEBlTgiIz7qKRdNRHHqln5xUQRIECAAAEC9wpoCEyAQD3N66zWca9L/8Ckbo5+Vtp9k28nC1J1g/Q/Gy98TpbXThQBAgQIECBAgAABAgQIdBGwmkCPBJbMcUYnL6v/1j8o/ecl3eqSbNgzWSZ5RfLZ5PZEESBAYLIEfpsTfTypG3FWTls3BdcDGrJ4n6pJz2rys5oEbVa2fjCpz5fTKAIECBAgQIDAYAgYJQECBAgQIDBwAktnxI9NRqsmKPvzaGc+2z9l/4uTDyWvSephFA9Nu3ry1uSk5KpEESBAgAABAgMuMMXDr++D3zmJY6jPdg5rna++N35Ga50uAQIECBAgQIAAgYUWMAHaQhM6AAECPRRwKAIECBAYXIHTMvQ9knZ9NSvqCQ/1JKssKgIECBAgQIAAgQkWOD3Hvzapp27VE0ZXyHI98ev6tAtbP88B2hOsbZp181v2J0CAAAECBAgQIECAAAECBOYtsGh22SKpm+Nmp62JhDZM261qn/oC+irZYc3kyOTGZKrKeQkQIDAqMPp+5cyseGXyheTvSad6RlbulVyR1I3Db0n75EQRIECAAAFBhOXvAAAQAElEQVQCBAgQINCfAkZFgACBQRVYozXwy1v9he3WZGp1zI/kQNslP00UAQIECBAgQGDQBOrB28e2Br1Z+icmanoJuFoCBAgQIECAwIQKmABtQnkdnAABAgQIjFfAfgQGWuCajL5uwEkzR9WNOJvMsUaHAAECBAgQIEBgogXqqVor5yT11K2asCyLPa2zW0erv+/dv7VOlwCBrgI2ECBAgAABAgQIECBAYJ4CdePdh7JXPVymHkCzTZYflnSqW7Py+KQmKK+JheoL6FenrwgQmFIBJ+8icHfWn5q8Oql/ZtVEZ1dmuVu9OBs+nNQEjyenrc+kfd8xEIoAAQIECBAgQIAAAQIE+kHAGAZcoN6HbV5CTVbW7FsmQIAAAQIECBD4j8DOaU5JmrVtOkcligABAtNAwCUSIECAwGQI+ELQZCg7BwECBAgQIEBgOAWelMv6TfKCpF31ZfVd2is79q0kQIAAAQIECBAYJIGaAK1urh4d89OzUJOgpVEECBAgQGAuAjYRIECAAAECBAjMTWBGNr4juSq5JNkzeUbSreq/z3fIxnpdtdVPVxEgQGBgBG7MSGuyx9XSrpXUTTK/TtupFs/K1yQ1KeSstIcl9RCINKrvBAyIAAECBAgQIECAAAECBAgMhsDqrWGaAK0FMteujQQIECBAgMB0E9g6F3x+0qzd0jkkUQQIECBAgMCwCrguApMoYAK0ScR2KgIECBAgQIDAEAmsm2v5ZbJk0qw/pbNmUl9WT6MIEJibgG0ECBAgQGAABf43Yz4radamzY5lAgQIECBAgACBOQX0CBAgQIBAF4FHZf0bkvrv7JrQ59AsvzDpVldnw77JzKT+W/z4tM1JytNVBAgQGEiBizPq3ZP659vr0p6ZdKtnZcM+Sf0z8etpd03an1lnlSJAgMDkCzgjAQIECBAgQIAAAQIDI/CUjPSpyWjVRO2/Ge1oCRAgMDcB2wgQIDCNBTbMtdfnM2nGar8s1ec2aRQBAgQIECBAgACBBRfotwnQFvxKvJIAAQIECBAgQGCyBOoJDRd0ONmPsu7xySWJIkCAAAECcxOwjQCBwRY4uzX8TdJ/dKIIECBAgAABAgQIECDQFLBMgEBngdHJy27I5k8l9d/VaTpW3Xh3ZLbUw2dWSXtYMjtRBAgQGEaBO3JRJyabJcslByTfT7rVS7Lh6KQmkaxJITfOsiJAgAABAgQmX8AZCRAgQIAAAQKDJrB6a8CXt/q6BAgQIECAwH0FrCFQAvX3qPqcu5ZHU59h7zza0RIgQIAAAQIECBBYEAEToC2ImtcQmBABByVAgAABAgMhcFRGWUkzR52f3rLJnxNFgAABAgQIECDQVWAoNpyVq/hZMlqPyMLcbtbOZkWAAAECBAgQIECAAAECBKaTwH2uddWsqS9+1+RlZ2Z5++SRSaeqCYBOzoYtk2WSPRMPnwmCIkBgWglcn6s9KFkpqYnNaoKzP2a5Uy2RlfXP1a+m/V7yruTZiSJAgAABAgQIECAwwQIOT4AAAQIDKrBGa9yXtfq6BAgQIECAAAECnQX+mdX1d6nfpm3Wx9LZMBnSclkECBAgQIAAAQITLWACtIkWdnwCBAgQmLeAPQgQGBSBCzLQ3ZJ2fTArvEkZBEWAAAECBAgQmCYC/8p11iRoacZq07ElCwS6CVhPgAABAgQIECBAgACB6SXwzFzuXsmlyRXJPklNaJamY9XnMLtmy4xkm+S05K5EERgsAaMl0HuBc3PIHZKZyS7JhUm3WjEb3pvUBGpnpK1/nv5PWkWAAAECBAgQIECAAAECvRRwLAKDLbB6a/iXt/q6BAgQIECAAAEC3QX+kE01Cdrf0jarPs+pz8ib6ywTIDDoAsZPgAABAgQmScAEaJME7TQECBAgQIAAgU4CA7Tulxnrukm7tsqKtyeKAAECBAgQIEBgegmc3brcTdL3oXUQFAECBDoJWEeAAAECBAgQIDBtBJbIlW6XfDmZndRDZNo302X1WH0/SwcmKyXrJx9Lbk4UAQIECNxX4HdZ9fFkvWTl5LDkJ0m32iwbTkpmJUcmc/vncTYvfDkCAQIECBAgQIAAAQIECBAg0PcCS2aEzQdV3Jr+Dcm4y44ECBAgQIAAAQIjP43Bi5N21SRo92+v1CdAgAABAoMoYMwECEyugAnQJtfb2QgQIECAAAECgybwpAz4nqTaNGP1lyw9I/lSoggsiIDXECBAgAABAoMtcHGG/+1ktOp9xk1HO1oCBAgQIECAwL0CGgIECBAgMF0ENsqFHpfUjXInpH15cr+kU9UEZzXRWU14VhOfvSc71URoaRQBAgQIjFPg2uy3bzIz2TL5QvK3pFM9OSvfmlyaXJK8JWl//p1VigCBhRDwUgIECBAgQIAAAQIECAyKwGqtgV7e6usSINBdwBYCBAgQINAUqM9qXt1ckeWlkrMSRYAAAQIECBAgMLgCUzLyujFxSk7spAQIECBAgAABAn0vsHZG+MukXT/Kiv9JbkwUAQIECMy3gBcQIEBgaATaH1BvMjRX5kIIECBAgAABAgQILLSAAxAgMA0Enp9rPDj5YXJO8qbksUmnuisrT0u2SWYkuyYXJIoAAQIEFk7g7ry8/vlaN9jUZGh7pX9F0q3WyIYPJ7OSE5OXJYoAAQIECCyEgJcSIECAAAECBAgMmEC9N9AcsgnQmhqWCRAgQKCLgNUECHQRqAfU7N/atkH6RyWKAAECBAgQIECAwLgFTIA2bio7TqiAgxMgQIAAAQL9JrBFBnRR0q76Eviy7ZX6BAgQIECAAIFxCdhp2ATObl3Qi9Ovm7/TKAIECBAgQIAAAQIECBCYtgLDfeFPy+W9JflGcm3yzmRun5tcku17JsskWyYnJ3ckigABAgR6L3BTDvmh5EXJWslHk18nnerBWblt8pWkJrJ8T9oVEkWAAAECBAgQIDBeAfsRIECAAIHBFFi9NWwToLVAdAkQIECAAAECcwjMu3NIdvlM0qzd0qnP1dMoAgQIECBAgAABAvMWMAHavI3sQYAAgQkVcHACBAj0ocAOGdNpSbt2z4rXJYoAAQIECBAgQIBACXw/f1yYNGvTZsfyfwUsESBAgAABAgQIECBAgMDACtQkOa/J6L+YzE4+nNTEOmk6Vu1zWLaskqyZHJncmKhpIOASCRDoG4GLM5K6sWZm2u2SM5NuVRNZHpCN9X5nPfTh9Vl+WKIIECBAgAABAgQIECDQUcBKAgQGVuARGfmKyWjdlYVrEkWAAAECBAgQILBwAtvn5fVwsDRjVZ+rbzzWs0BgAAUMmQABAgQIEJg8AROgTZ61MxEgQIAAAQJzCuj1p8DeGdYnk3a9OCuOShQBAgQIECBAgACBpkDdENjsb9LsWCZAgMDIyAgEAgQIECBAgAABAoMqsF4GfkxSE5qdnPaVyQOSTnVrVh6f1MTgNdnOvlm+OlEECBCYLgL9ep13ZGAnJZslzYnO0u1YL83aTyezkvp8fG4TXmYXRYAAAQIECBAgQIAAAQIEppXAoF/saq0LuLzV1yVAgAABAgQIEFhwgZflpb9OmvXVdOrzmTSKAAECBAZIwFAJECAw6QImQJt0cickQIAAAQIECPStwKEZ2QeSdq2UFZcmqmcCDkSAAAECBAgQGBqBs3Ilf09Ga4UsrJsoAgQIECBAYAQBAQIECBAgMIAC9ZnIgRn395KvJbskT0y6VU0MvkM2zkiqrX4WFQECBAj0ocCPMqaDkvpn/cZpa+LKP6btVI/Pyt2SbyRXJG9LnpYoAh0ErCJAgAABAgQIECBAgACBARFYvTVOE6C1QHTnJmAbAQIECBAgMA+B27N9o6RdZ2bFEokiQIAAAQIECAyAgCFOlYAJ0KZK3nkJECBAgAABAv0lcGyG846kXU/Piu8nigABAr0RcBQCBAgQGDaBX+SCahK0NGO16diSBQIECBAgQIAAgekp4KoJECAwWAI1wdmuGfIFyXeTdycrJt3q6mzYN5mZ1H8D1wQ6t2ZZESBAgMDgCJybodbElfXP8prs8sL0u9Wq2XB4Miv5XLJFskiiCBAgQIAAAQIECBAgQIAAgcESMAHaYP28jJYAgX4RMA4CBAiMX+CH2fVlSbPq3sQvNldYJkCAAAECBAgQINAWMAFaW2QK+k5JgAABAgQIEJhigXoTcccOY3hU1t2UKAIECBAgQKAHAg5BYIgFzm5d2ybpPzBRBAgQIECAAAECBAgQmHYCLnhgBOq/W1+Z0dZENjekPTpZN+lWN2bDkcmaySrJYcnsRBEgQIDAYAv8LsP/eLJesnJS/3z/SdpOVf/ueHU2nJbUZGiHpH1uoggQIECAAIFpKOCSCRAgQIAAgYETeHBG/MKkWZc3O5YJECBAgAABAm0B/QUSOCuv2jNpVn0Oc0xzhWUCBAgQIECAAAECTQEToDU1LBMgMNkCzkeAAAECUy9wQYZQN/ikGat/ZWmx5H8TRYAAAQIECBAgQGBeAvVBdd0oOLrfU7KwaTJaWgIECBAgQIAAAQIECBAg0C8Ca2cgH05q8rJ6QExNZPM/6XeqO7Ly5GTLZJmkvqR9SVrVWcBaAgQIDLrAtbmAfZOZSf2z/wtp/5Z0qvr3wn7Z8O3kvOSNySMTRYAAAQIECBAgQGDYBVwfAQIEBlVgtdbAv5v+XxJFgAABAgQIECDQe4F6uFg9hKx55F3S2SNRgyFglAQIECBAgACBSRUwAdqkcjsZAQIECBAYFdAS6AuBb2UU6ybNui2d+yV3JYoAAQIECBAgQIDAeARuz041CVqasdpkbMkCgWkt4OIJECBAgAABAgQIEOgDgeUyhv2TmtjmorRvSZ6adKt6eMyu2Tgj2SY5LfG5SRAUAQLdBKwfMoG7cz31z/6aJLMmQ9sr/SuSbrVBNnwimZV8PGl/Bp9VigABAgQIECBAgAABAgQGX8AVDLhAewK0ywf8egyfAAECBAgQINDvAm/OAM9NmnVEOpsnigABAn0sYGgECBAgMBUCJkCbCnXnJECAAAECBAhMvcDPM4TnJc36RToPTya2HJ0AAQIECBAgQGAYBc5uXVRNgPa41jpdAgQIEJhOAq6VAAECBAgQIDC1AvXfpDtmCPWF6uvSHpQ8P+lW38+G9yQrJesnH0tuThQBAgQITG+Bm3L5H0pelKyVfDT5ddKpHpOVOyU1keY1afdJnpkMd7k6AgQIECBAgAABAgQIECAwGAKrt4Z5WauvOzcB2wgQIECAAAECCyZQD5v5ceulp6f/gkQRIECAAAEC/SZgPASmUMAEaFOI79QECBAgQIAAgSkS+GPO+/SkWT9M56mJIkBgAgUcmgABAgQIDLFATYB2Q+P6HpblTRNFgAABAgQIEJh2Ai6YAAECBKZM4H458+bJiUn9N+qxaTdMulVNcFYTndWEZzXx2YHZsSZCS6MIECBAgMB9BC7OmrckM5PtkjOTblU37hyWjbOSLyZbJfdPFAECQyTgUggQIECADXI0tAAAEABJREFUAAECBAgQGBiBxTLSNZJmXd7sWCZAgEA3AesJECBAYKEEbs+rt0zuSppVn508vrnCMgECBAgQIECAwPQWmOoJ0Ka3vqsnQIAAAQIECEyuwINyunuShyfNuiKd5RNFgAABAgQmSsBxCRCYHgI1CVrzSjdpdiwTIECAAAECBAgQIDD0Ai6QwFQJrJ4TH57UpGenp902qYm509yn6ovVp2XtNsmMZNfkgkQRIECAAIHxCtyRHU9KNkuWTQ5Iuk2guWi2vTI5JanJ0N6fduVEESBAgACBQRYwdgIECBAgQIDAoAmsmgE376H8Wfq/TRQBAgQIECDQXcAWAr0S+GEO9PKkWU9Npx5slkYRIECAAAECBAgQGBlpvnnHgwCBSRVwMgIECBAgMKkC9VSEv3Q443lZ96JEESBAgAABAgQITIjAtDpoewK0l+bql0kUAQIECBAgQIAAAQIECBDotUD99+Y+OeiVyaXJ25Klkm51STbsmdTr6gnTJ2e5JrBJ04tyDAIECBCYpgI/ynUflKyUbJwcn/wx6VT176m3Z8PVyYXJzsljE0WAAAECBAgQIDAwAgZKgAABAgMqsFpr3Je3+roECBAgQIAAAQITK3BODr9L0qx10vl40odlSAQIECBAgAABApMtYAK0yRZ3PgIECBAYGWFAgMBkCzw7J7w5adcpWbFRoggQIECAAAECBAj0QuCyHKRu3kszVpuOLVmYfgKumAABAgQIECBAgAABAr0VeFQOt31yZjI7OSxZJelWzX3WzE5HJjcmigCBXgo4FgECowLnZmGHZGZSN/HUJGdZ7Fh1U8/HsmVW8slkw0QRIECAAAECBAgQIECgfwWMjMBgC7yoNXwToLVAdAkQIECAAAECkyBQk529v3WendLfN1EECPSLgHEQIECAAIEpEjAB2hTBOy0BAgQIECAwPQWm4KrrA9vrO5z3E1m3daIIECBAgAABAgQI9FLg7NbBNmn1dQkQIDAtBFwkAQIECBAgQIBATwXqvy0/lSPWhGbHp53bZNu3ZvvoPjUBTX1Zuj1Zd3ZRBAgQIEBg4QW6HOF3WV838ayXduWkJuz8SdpO9YisrEnTavK072T5ncmMRBEgQIAAAQIECBAgQIAAAQK9E1ijdaj5mgCt9VpdAgQIECBAgACBBRd4R156WtKs96WzTaIIECBAgMCUCjg5AQJTK2ACtKn1d3YCBAgQIECAwEQK1A1Bl3U4weFZt2OiCEymgHMRIECAAAEC00PgrNZl1oS8L2yt0yVAgAABAgSGV8CVESBAgACBXgnUf0semoPNSuq/Nd+Q9lFJt6oJuWsCmZo0ptrqd9vXegIECBAgMFkC1+ZENRlnTcq5ZZa/kPwt6VTPycqDk/p33+lpX5M8KFEE+lHAmAgQIECAAAECBAgQIDAoAqtmoIsno/WHLPw4UQQIzFvAHgQIECBAYCIE6vP877YOfFL6ayaKAAECBAgQIEBg8gX64owmQOuLH4NBECBAgAABAgR6LrBdjlg3BKWZow5Ib+9EESBAgMCkCTgRAQIEppXA9bna85NmbdrsWCZAgAABAgQIECAwnAKuigCBHgg8I8fYI7k4uSp5R1ITmqXpWFdn7eikMvXfnsenf2uiCBAgQIBAvwncnQGdlrw6qcnQ9kp7RdKtNs+Gk5OaDO1DaVdLFAECBAj0hYBBECBAgAABAgQIDJhATYDWHPLlzY5lAgQIECDQWcBaAgQmUOD2HPt1SbVpxurELC2VKAIECBAgQIAAgWkoYAK0afhD74tLNggCBAgQIEBgIgXemoOfkLTrLVlxUKIIECBAgAABApMj4CzTVeDs1oVv0urrEiBAgAABAgQIECBAgMAwCSzctTwkL39tcmoyOzkieXHSrW7MhiOTNZNVksOSel0aRYAAAQIEBkLgpoyyJjV7Udq1ko8mv0461VOzcs+kbs7+Zto3J09IFAECBAgQIEBg8gWckQABAgQIDKZAe1Lx+m/swbwSoyZAgAABAgQITIbA5JzjhznNa5JmPTmd45IHJooAAQIECBAgQGCaCZgAbZr9wF0uAQJTL2AEBAgQmGCB9+T4deNPmjnq9enVF6fTKAIECBAgQIAAAQITKnBWjv6XZLSWzcKGybQqF0uAAAECBAgQIECAAAECcxVYP1s/ltyQfDZ5RXL/pFP9KStPTrZMlklqIphL0ioCUy5gAAQIEFhIgYvz+nqQ2cy02yVnJt2qJv+sz/xnZYfPJB48EQRFgAABAgQIECBAYDIEnIMAgYEWWKM1ehOgtUB0CRAgQIAAAQJTJHBOzrtL0qy10/l4oghMiYCTEiBAgAABAlMnYAK0qbN3ZgIECBAgMN0EXO/EC9SXnQ/ocJotsu6ERBEgQIAAAQIECBCYDIFf5yQ1CVqasXIz3hiFBQJDL+ACCRAgQIAAAQIECHQTWCkbDky+l5yf7Jw8PulWtU994XlGdtgmOS25K1EECBAgMPUCRtBbgTtyuJOSzZJ6oER97v/9LHeqh2bl65J6D/YHad+dLJcoAgQIECBAgAABAgQIECDQa4FBP97zcgGPSEbrH1m4NlEECBAgQIAAAQL9IVCTnR3WGkp9BnJQa50uAQIECEysgKMTIEBgygVMgDblPwIDIECAAAECBAj0ROCzOcqbk3atmxVfTtSUCjg5AQIECBAgQGDaCZzduuJN0/+fRBEgQIAAgSEWcGkECBAgQIBAB4EnZt2uyQXJd5OapGXFtN3qO9lQk76skHbDpL7w/Ju0igABAgQITBeBH+VC68aemjh04ywfn/wx6VTLZ2VNLnpd2jOT7ZIHJ2pCBRycAAECBAgQIECAAAECBAZEYNXWOC9v9XUJzEXAJgIECBAgQGCSBPbNeT6fNGv/dHZMFAECBAgQIEBgggUcvl8ETIDWLz8J4yBAgAABAgQILLjAOXnpa5N2vSArvp4oAgQITJ2AMxMgQIDAdBU4Kxd+czJaT8hCTYKWRhEgQIAAAQIECAydgAsiQIDAnAKLpbtlcnIyOzk6qQe2pOlYv8jao5J1kuclNelLTeSSRUWAAAECBKa1wLm5+h2SmckuyYVJt6r3X0/IxlnJh5M1kimre/yPwBAJTNn/kfrxxMZEgAABAgQIECBAYLAEVmsN97JWX5cAAQIEOglYR4AAgckXqM9A2pPVHpth1INi0igCBAgQIECAAIFhFzAB2hT8hJ2SAAECBAgQINBDgfNzrI2Sdi2TFd9KFAECBAgQIDBFAk5LYJoL3JnrPztp1ibNjmUCBAgQIECAAAECBAgMg4BrmENgzfSOTG5IvpS8Jnlw0qn+kpVfSLZOZiS7JxcligABAgQIELivwO+y6uPJesnKyWHJT5JO9aSsfEtySXJp8tbkyYkiQIAAAQIEFkLASwkQIECAAIGBFHhRa9TtSTVam3UJECBAgACB6S7g+qdM4PacuSZB+03aZtUkaCs0V1gmQIAAAQIECBAYTgEToA3nz9VVEehXAeMiQIAAgd4KnJzDrZ+06/FZ8eNEESBAgAABAgQIEJgKgdFznjW6cG+7adonJIoAAQIECBAgQIAAAQIEhkfg2bmU/ZJrkm8mNcnK09J2q69nw5uTepDLq9Oekvw1UYMnYMQECBAgMDUC1+a0+yYzky2TmlD0b2k71epZWZOTzkp7UrJZoggQIECAAAECBAjMj4B9CRAgMKgCy2Xg9Z36NGNlArQxCgsECBAgQIAAgb4T+GFG9KakWU9Mpx4Q88i0amIFHJ0AAQIECBAgMKUCJkCbUn4nJ0CAAIHpI+BKCfRcoL6k/JoOR31w1t2SKAIECBAgQIAAAQJTLXBeBvCjZLT+Jws1CVoaRWBYBVwXAQIECBAgQIAAgWkh8Ohc5Q7J2cn1ySHJC5Ju9YNseG/y3GTd5OjkV4kiQIDAgAoYNoG+ELg7ozgtqQlFazK0vbJ8ZdKp6r3ZbbLhjKT+3V3/Xl4xy4oAAQIECBAgQIAAAQIEugrYMOACq7XG/+30u00gnk2KAAECBAgQIECgDwTOyRh2SZq1Sjo1CVoaRYAAgYkQcEwCBAgQ6AcBE6D1w0/BGAgQIECAAAEC8yfwzuz+1qRdi2bFn5P+KqMhQIAAAQIECBCYzgJ1M3zz+jdpdiwTIECAwBAJuBQCBAgQIEBgOgi8LBf56eSG5JPJS5NudXM2fCzZIKkJVt6d9ruJIkCAAAECBHovcFMO+aGkbu5eK+1RSf27OM196tlZ867ke8lXk+2TJZLxlb0IECBAgAABAgQIECBAgMBgCKzaGublrb7u3ARsI0CAAAECBAhMnUBNdnZY6/Rbpn9EoggQIECAAIFeCjgWgT4SMAFaH/0wDIUAAQIECBAgMA6BHbPPwUm7HpYV9YTnNIoAgX4RMA4CBAgQIEBg5KyWwYbpL5soAgQIECBAgMDQCLgQAgQIDLnAKrm++nLx7LRfSV6fPCLpVP/IylOT1yYzkl2TryWKAAECBAgQmDyBi3Oq3ZOZSf17u/0ebVaP1cZZOj6ZlRydrJ0oAgS6CFhNgAABAgQIECBAgMBACdQk4c0BmwCtqWGZAIGuAjYQIECAQF8I7JtRfD5p1h7p7JIoAgQIECBAgACBIRSY7AnQhpDQJREgQIAAAQIEJk1gi5zp2KRdT8iKPyWKAAECBAj0i4BxECBAYFTgqixckTRrk2bHMgECBAgQIECAAAECAytg4MMrsFQu7W3JpcmVyT7JMkm3qolW6svGtc8rs9PnkjsSRYAAAQIECEydQH2H4ISc/mXJ8smByXVJp1oyK2vi0ovS1vu59feAp2VZESBAgACBEhACBAgQIECAwKAJPCsDfnrSLBOgNTUsEyBAgACB+wpYQ6DfBGqys/bf4Y7IINdMFAECBAgQIECAwJAJmABtyH6gLqefBYyNAAECBAgslMDaefVpSbvqA9rftFfqEyBAgAABAgQITJWA83YQOLu1btNWX5cAAQIECBAgQIAAAQIEpl7gYRnCtsnpyezk8GT1pFtdnw2HJCsnayUfTm5Kpkm5TAIECBAgMFACP8xo35OskNQDKj6T9vakU62alfX3gFlpa1LTelDbIllWBAgQIECAAIFpKOCSCRAgQGBABeq/bZtD/2k6v0sUAQIECBAgQIDA4AjU5xj18JZbGkN+QJZrErTHpO1hORQBAgQIECBAgMBUC5gAbap/As5PgACB6SDgGgkQWFiBVXKAi5J2PScrfpIoAgQIECBAgAABAv0scFZrcC9M/0WJGjYB10OAAAECBAgQIECAwCAKbJBBfzypSc9OTLt5smjSqeoGsU9kw8bJcsn+ybWJIkBgOgm4VgIEBl3gq7mA7ZOZyZuTbySd6oFZ+eqkHtRWk6HVxKfPTV8RIECAAAECBAgQIDAdBFwjgcEWWK01/MtbfV0CBAgQIECAAIHBELguw9wzadZK6dQkaGkUAQILLeAABAgQIECgTwRMgNYnPwjDIECAAB3o6PMAABAASURBVAECBIZToAdXtWKOcWXSrjWy4nuJIkCAAAECBAgQINDvAnUT/TmtQW7S6usSIEBgoAUMngABAgQIECAwYAI1ecl7M+YfJOclOyVLJp3q7qw8I3ldskyyY3JuoggQIECAwLQTGLIL/k2u5+jkJcmqyeHJjUmnqr8D7JcN307q7w5vTPvIRBEgQIAAAQIECBAgQIAAgX4UqP/ObY5rviZAa77QMgECBAgQIECAwJQLnJIRHJw06zXp7JsoAgQIECCwwAJeSIBAfwmYAK2/fh5GQ4AAAQIECBBoCiydTqdJzjbM+ssSRaCfBYyNAAECBAgQINAUOKvZyfKmiSJAgAABAgQGX8AVECBAgMDgCDwpQ90tuTCpyUvelXb5pFvV5xB7Z+OMZPPkxOS2RBEgQIAAAQLDJ3BVLqn+vT8z7dbJqUlNgprmPrVB1nwimZV8PFk3UcMv4AoJECBAgAABAgQIECAwKAJPzUDrfe00Y2UCtDEKCwTmKmAjAQIECBDoV4H6fsOXW4N7X/ovSxQBAgQIECBAgMD8CfTl3iZA68sfi0ERIECAAAECBEbqRqQfdHDYMuvOTxQBAgQI9K2AgREgQIBAB4Gzs+5PyWgtk4WXJooAAQIECBAgQIDAgAoYNoGBEHhgRrlV8vnkhuSoZJ2kW9U+78/GVZM1ksOTnyaKAAECBAgQmB4Cf89lnpK8MqnJ0PZNe23SqR6TlTslFyTXJPskz0wUAQIEhkzA5RAgQIAAAQIECAyYwGqt8f4+/Z8kigABAgQIzEXAJgIEBkBgz4yxvtOQZqyOyJLPJoKgCBAgQIAAAQKDLmACtEH/CQ7K+I2TAAECBAgQmB+BR2bnK5O6MSnNWL0+S6cligABAgQIECDQnwJGRaC7wC3ZVJOgpRmrTcaWLBAgQIAAAQIECBAgQIBALwXWzsE+nMxOahKTrdMunnSqW7Py00k9GXlG2nckVyXdyxYCBAgQIEBgOgjUzeGH5UJXTtZLjk3qpvE096kXZE3tOyvtF5OaQC2NIkCAAAECBAZawOAJECBAgMBgCqzeGvblrb4uAQIECBAgQIBAU2Bwln+RodYkaGnG6ulZqknQ0igCBAgQIECAAIFBFjAB2iD/9IydAIGBEDBIAgQIzKdA3YD09bzmiUmzdkvnhEQRIECAAAECBAgQGFSBs1oD3zT9hyVDUS6CAAECBAgQIECAAAECUyywbM7/zuTa5KLkLclTk25V/422QzbWpGdvSFv9NIoAgbkJ2EaAAIFpKnBhrnvnZGbyxuS8pFMtmpU1+VlNgpZFRYAAAQIECBAgQGAwBYyaAIGBFlirNfpLWn1dAgQIECBAgACBwRWozyf2ag3/pem/P1EE5lvACwgQIECAAIH+ETABWv/8LIyEAAECBAgMm4DrWTCBM/OyFZNmvSOdYxJFgAABAgQIECBAYJAFzs7gf5mM1uOysEmiCBAYbAGjJ0CAAAECBAgQmDqBx+bUb0rOSX6YHJw8P+lWV2VDfeZQk569LMvHJ7cmigABAgQIzEvAdgIl8L/541PJRslzk0OSWYkiQIAAAQIECBAgQIAAgeEQGPSrqAeFLN26iAtafV0CBAgQIECAAIHBFvhQhv+ZpFlvT2fbRBEgQIDA+ATsRYAAgb4TMAFa3/1IDIgAAQIECBCYxgKfz7WvkzTroHQ8hSAIg1VGS4AAAQIECBAg0EHgr1lXk6ClGSsToI1RWCBAgACBwRMwYgIECBAgMCUCi+SsmyX1hd7ZaY9LahKSNB3rZ1lbXwBeI+2qSX3mcENaRYAAAQIECBBYGIHv5sX7J89ONk9OTv6SDGG5JAIECBAgQIAAAQIECBAYEIG1WuOsBzV6P7yFottNwHoCBAgQIEBggAT2zFivSZp1RDrPSxQBAgQIECBAYC4CNvWrgAnQ+vUnY1wECBAgQIDAdBP4ZC5466RZR6ZzQKIIECAwOAJGSoAAAQIE5i5wVmvzpuk/JVEECBAgQIAAAQKDJGCsBAhMhcBqOekHkrpZ64y0r0sennSq27LyxGSLZJlkr+SyRBEgQIAAAQIEJkKg/m6yTQ48M9kj8feOICgCQyHgIggQIECAAAECBAgMlkB7ArQLBmv4RkuAAIEpEnBaAgQIDJ5AfSeiJkG7ozH0R2a5JkFbPK0iQIAAAQIECBAYMAEToE3CD8wpCBAgQIAAAQLzEPhItu+QNKsmRKs34prrLBMgQIAAAQJ9LGBoBAiMS6C+WHhdY88HZnmTRBEgQIAAAQIECBAgQGAgBCZ5kM/M+UYnL7s8y3snSyfd6txs2DGZkdQEaV9Oe3eiCBAgQIAAAQKTIfCLnOTDyRqJIkCAAAECAy1g8AQIECBAgMDACdQ9kiZAG7gfmwETIECAAIGpFXD2gRa4MqNv33u5etbVJGhpFAECBAgQIECAwCAJ1Jt7gzReYyVAYLAEjJYAAQIE5i1wWHbZPWnW59N5U6IIECBAgAABAgQIDILA/I7x7NYLNmv1dQkQIECAAAECBAgQIDCdBZbIxW+X1ORlN6T9YPKipFt9Kxv2T5ZLNk4+kfw2UQR6LeB4BAgQIECAAAECBAgQIECAwPALuEICBAgMqsCaGXi9v55mrC4cW7JAgAABAgQIECAwjAKfykXVg1nSjFU9NO7NYz0L3QSsJ0CAAAECBAj0lYAJ0Prqx2EwBAgQIDA8Aq6EwLgE3p299kmadVY62yaKAAECBAgQIECAwLAK1N95m9f2knRWThSBARQwZAIECBAgQIAAAQI9E9goRzouqUnPTkj78qTbdzpuyrb6Eu/aaV+QHJJcnygCBAgQmBABByVAYDoI3HLLLSNPecpTRhZZZJG55v3vf/904HCNBAgQIECAAAECBKahgEsecIG1WuO/Jv3bEkWAAAECBAgQIDDcAnvm8i5ImnVEOvX99DSKAAECbQF9AgQIEOhHgW5flu3HsRoTAQIECBAgQGCYBPbOxRyYNOuidLZJ7k4Gt4ycAAECBAgQIECAwNwFrs3m+rtvmrGqG/vHOhYIECBAYAAEDJEAAQIECBDohcDzcpCDkuuSc5I3JY9NOtWdWfm55JXJjGSP5JuJIkCAAAECBAhMnIAjEyBAgAABAgQIECBAgACBwRBoT4DWngRjMK5iqkbpvAQIECBAgACBwRW4J0OvSdB+nXa0Fs1CTYK2ZFpFgAABAgQIjApoCfSxgAnQ+viHY2gECBAgQIDA0Arsliv7QNKsesrUtlnxp0QRIDCgAoZNgAABAgQIjFvgjNaeNQHa/VrrdAkQIECAAAECfSlgUAQIEFhIgSfn9W9Ovp58K9k/WS7pVnWT1q7ZuEzy2uTU5O+JIkCAAAECBAgQIEBgAgUcmgABAgQIECBAgACBgRGoiS1Wa4223ltvrdIlQIDAfQWsIUCAAIGhEPhRrqImQUszVstnqSZBS6MIECBAgAABAgT6XWCiJ0Dr9+s3PgIECBAgQIDAZAtsnxMelTSr3mSryc9+01xpmQABAgQIDJCAoRIgQGB+BWoCtObkv0vnADUJWhpFgAABAgQIECBAgECfChjWggs8MC/dKvl8Mjv5aPKSpFt9NxsOTFZK1k8+ltycKAIECBAgQIAAAQIECBAgMNECjk+AAAECBAgQGDSBF7cG/Of0L08UAQIECBAg0F3AFgLDJlAPk6vvWTSv61Xp1EPp0igCBAgQIECAAIF+FjABWj//dIxtwAUMnwABAgQI3Edg66w5PmnW/0tnm+QniSJAgAABAgQIEBg4AQNeQIGa/LcmQWu+3ARoTQ3LBAgQIECAAAECBAgMg8BauYgPJzckpyT1OcHiaTvVr7Py6GTd5LnJe5LvJ6ovBAyCAAECBAgQIECAAAECBAgQGH4BV0iAAAECAypQ78U3h35Bs2OZAAECBAgQIEBg2gjU9yxqIrTmBR+UzuZJoywSIECAAAECBAj0m4AJ0PrtJ2I8BAj8f/buA86K6nrg+Bla6F1pIl2aKEpXURCsoIIKKKCg2P4qEjWCCglqAAVrbLGACjZQQpWoCIKdIgIqTYr0rhRpoe3/nKe7zs6+truv78/PPczcO3du+b4lYd/unIcAAgggkKoC7XRjr2m4y06tXK+xUIOCAAIIIIAAAggggEBeErC9+kuAVt0uEAgggAACCCCAQCIKpPEfAgggkH2BT/WWfhrVNCREnKTX79T4RCOmJRH/N5c1pYwAG0EAAQQQQAABBBBAAAEEEEAAgdQXYIcIIIBAvAVIgBbvV4D5EUAAAQQQQACBxBG4R5eyRMNdntJKPQ1K7gS4GwEEEEAAAQQQiJoACdCiRsvACCCAAAIIZFeA/iksUEf39qJGYY30clBPrtP4QoOCAAIIIIAAAggggEBeFJism16qkV6K6ElnDQoCKS7A9hBAAAEEEEAAAQQQQAABBBBAIPUF2CECCCCAAAIIIIAAAggggAACCKS+ADtMAIHTdQ32u/p6yCifZpxxggACCCCAAAIIIJDXBDbqhi0JWpoe00s1PbEkaHqgIIAAAjkR4B4EEEAAgWgLkAAt2sKMjwACCCCAAAJ5XeAvCmDJz07Ro7tcr5WPNCgmQCCAAAIIIIAAAgjkVYGJno2TAM0DQhUBBBBIKQE2gwACCCCAAAIIIIAAAggggAACqS/ADhFAAAEEEEAAAQQQQAABBBCIncB5nqlWaf0nDUq0BRgfAQQQQAABBBBIXIHpujRLgqaHjHKJnj2hQUEAAQQQQACB7AjQF4EYCZAALUbQTIMAAggggAACeVbgBd15ew13+ZtWxmtQEEAAAYEAAQQQQACBPC7gTYDWWj0s9EBBAAEEEEAAAQRSR4CdIIAAAggggAACCCCAAAIIJLZApUqVZN26dZKWlhY0BgwYkNgbYXVxFWByBBBAAAEEEEAAAQQQiLlAW8+MluzC00QVAQQQiKwAoyGAAAIIJIXAM7rKkRrucq9WbtCgIIAAAggggAACCCSYQCImQEswIpaDAAIIIIAAAgjkWOAfemcfDXd5XitPalAQQAABBBDI6wLsHwEEEDCBBfqH9xcPO2sbBQEEEEAAAQQQQAABBFJDgF0ggAACCCCAAAIIIIAAAggggEDqC7BDBBBAAAEEEEAgHgJ/0UnP13CXT9wVzhFAAAEEEEAgogIMhkCyCdyjC/5aw12e0koLDQoCCCCAAAIIIIBAAgmQAC2BXgyWgoAIBggggAACKSTQW/fysIa7fKCVvhoUBBBAAAEEEEAAgTwtwOY9ApM8dUuAVtjTRhUBBBBAAAEEEEAAAQQQQACBJBNguQgggAACCCCAAAIIIIAAAgggkPoC7BABBBBAII4C5+rcJTXc5Qt3hXMEEEAAAQQQQACBPC3wm+7ekqDt1mN6Ka0nlgSthB6zUeiKAAIIIIAAAgggEE0BEqBFU5exEUAAAQTCF6AnAqkl0Fa386KGuyzRyp0aFAQQQAABBBBAAAEEEMgsMFGruzTSS3UCVBvWAAAQAElEQVQ9sSRoeqCknAAbQgABBBBAAAEEEEAAAQQQQACB1BdghwgggAACCCCAAAIIIIAAAgggkPoC7BCB+Auc51mCJT/7xdNGFQEEEEAAAQQQQCBvC8zV7VsSND1klLP0zJKg6YGCAAIhBeiAAAIIIIBADARIgBYDZKZAAAEEEEAAgTwlUEt3a8nPiugxvezXkzs01mlkKTQggAACCCCAAAIIIJDHBbbq/idpuMuV7grnCCCAQCoIsAcEEEAAAQQQQAABBBBAAAEEEEh9AXaYfYFjx47JsmXLZODAgdK4cWMpVKiQOI7ji/z580udOnWkX79+MnfuXLG+2Z+BO8IVOHTokHz00Udy6623Sr169TK9Fo7jyIknnigtW7aUwYMH+16zaL4eaWlpsnnzZnnrrbekR48eUqtWLSlbtqzv68Jxfv/6cJzfj5UrV/atq3///vLhhx/Knj17wt0y/RBAAAEEEEAAAQQQQCC5Bc73LH+6px61KgMjgAACCCCAAAIIJJXA67raJzXc5Sat/FWDggACCCCAQEABLiCAQOwESIAWO2tmQgABBBBAAIHUFyioW3xRo56Gu9yplc80KAggkFmAGgIIIIAAAgggkC4wMf3kj2NnPdbRoCCAAAIIIIBA8guwAwQQQAABBBBAAAEEEEAAAQSyCFjyrPfee09q1qwpDRo0kGHDhsnixYvlyJEjGX2PHz8uq1atkmeffdaX4Mr62j12b3qnLVu2SLVq1fwmxnKc3xNk9erVK717wGM44ziOI8OHD88yxtixY4PO7zi/r+Ptt9/Ocm92G+66666Qc7Vp00b27dsX9tC29zvuuEOKFSsml1xyibzyyiuyYsWKTK+FDbZjxw5fIrpHHnnE95pVqlRJRowYIXv37rXLEYmDBw/KmDFjfInvqlSpItddd5288847smbNGtm1a5ffOWz9liDv8ccfl0svvVRKly4tzZs3l08//ZSkeX7FaEQAAQQQQAABBBBAICUETtZdtNJwl9nuCucIIBAVAQZFAAEEEEAgWQX+pgv/UMNdntLKhRoUBBBAAAEEEEAAgcwCMa+RAC3m5EyIAAIIIIAAAiksYMnPvG96Paz7fUODggACCCCAgEuAUwQQQAABj8BUrf+okV7y64klQdMDBQEEEEAAAQQQQACBZBVg3QgggAACCCCAAAIIIOBPYOPGjXLRRRdJt27dZP369f66+G2zvnbPlVdeKVu3bvXbJx6NrVu39iVhCzW3JfI6dOhQqG4Br2/btk0++eSTgNfTL1x99dVSvHjx9GrAoyWSs+RylkDuxRdfFEs4F7CznwuWEG3AgAFStWpVGTdunKSlpfnpFX7TZ599Jo0aNRJLWLd69erwb/TTc/78+dKuXTux12bt2rV+etCEQCQFGAsBBBBAAAEEEEAgDgKtPXPu1vqXGhQEEEAAAQSiJMCwCCCQAgL36B7WaaQXR08sCdpJeqQggAACCCCAAAIIxFEgXxznZmoEMgtQQwABBBBAILkFBunyb9Jwl9FaeUiDggACCCCAAAIIIJAuwBGBwAITPZdIgOYBoYoAAggggAACCCCAAAIIJI0AC0UAAQQQQAABBAIILFq0SM466yyZOXNmgB6hm6dMmSLnnnuurFq1KnTnGPSoXLmydOzYMeRMX3/9da7WPHfuXFm+fHnQeapUqSIdOnQI2scu7tmzR6655hrp16+fHDlyxJpyHHv37vWNde+998rBgwezPY4lTrMEaueff77kNvGZd/JvvvlGmjVrJt9++633EnUEEEAAgUgIMAYCCCCAAALxE2jjmXq6p04VAQQQQAABBBBAIFICqTOOvcFuSdDcO2qoFUuCpgcKAggggAACCCCAQLwESIAWL3nmRQABBFwCnCKAQNILXK87+KeGu3yulTs1KAgggAACCCCAAAIIIBCegDcBWku97XyNlClsBAEEEEAAAQQQQAABBBBAAAEEUl+AHSKAAAIIBBaYN2+etG3bVjZs2BC4U5hXVq5cKZdeeqmsXbs2zDui181xHOnRo4cUKlQo6CS7d++W2bNnB+0T6OLRo0fl3XffDXQ5o/2CCy6Q6tWrZ9T9nVjys6uuukrGjx/v73KO255++mm55ZZbZP/+/dkaY8KECdK9e3c5fvx4tu4Lt/POnTt9469bty7cW+iHAAIIIIAAAgiEFKADAgjEXaCtZwU5z7LtGYgqAggggAACCCCAQEoLTNDd/V3DXbpo5SENCgJZBGhAAAEEEEAAgdgIkAAtNs7MggACCCCAAAL+BVKh1T496kXPRtZr/Q6NfRoUBBBAAAEEEEAAAQQQCE9goXb7SMNdOrsrnCOAQNIKsHAEEEAAAQQQQAABBBBAAAEEEEh9AXaIQFABSz7Vs2dPsSRgQTtm46IlQbvuuuvEElxl47aodG3cuLEvuVuowd966y2xBGSh+nmvr1+/PmTyNMdxpFu3buI4jvf2jPqRI0fkvvvuk5kzo5MbwPZ39913i82TMWmQk1WrVknfvn2jlvwsfWr7WunTp0+O7NPH4IgAAggggAACCCCAAAI+gUT4o6kuopaGu3zhrnCOAAIIIIAAAggggEAQgSF6bayGuwzWykUaFAQQQACB3wX4EwEEEIipAAnQYsrNZAgggAACCCCQYgI1dD8vaBTTcJc7tfKjBgWBIAJcQgABBBBAAAEEEPAjMNHTZgnQSnraqCKAAAIIIJBEAiwVAQQQQAABBBBAAAEEEEAAAQQsGdZDDz0kloQq0hqrV6+WAwcORHrYbI4nUqRIEenc2d7SDn7rwoULZenSpcE7+bn63//+V7Zu3ernyp9NzZs3l1atWv3Z4DlLS0uTp59+Wl599VXPlchWR44cKRMmTAg5qK3nmWeekS1btoTsG4kOlvTt3XffjcRQjIEAAggggAACCCCAAALxFWjtmX6Z1i30QEEgmgKMjQACCCCAAAIpJHCP7uV7DXcZqpVSGhQEEEAAAQQQyNMCbD4eAiRAi4c6cyKAAAIIIIBAKgjk1028qNFAw13u0spUDQoCCCCAQCAB2hFAAAEEEAgsMEkv/aKRXqroSegnxrQTBQEEEEAAAQQQQCDBBFgOAggggAACCCCAAAIIIPCHwOzZs2XMmDF/1EIfrrvuOlm0aJEcPnxYLEnWwYMH5auvvgorwVjo0aPX48ILL5QqVext7cBz2J4++OCDwB38XLH9h3OPJWArVSrws1lm+uijj/qZIWtT48aNZdKkSfLbb7/5XgNbt91vc2TtnbnFXrNBgwbJhg0bMl/w1NauXeubw9OcpdqwYUOxpGrW3yxsfIujR4/K5s2b5b333hNbb5Yb/TQ8//zzsn37dj9XaMqxADcigAACCCCAAAIIIBB7gTaeKad76lQRQAABBCItwHgIIIBA6gnYJ3MM9GyridaHaFAQQAABBBBAAAEEYixAArQYgweajnYEEEAAAQQQSDoBS352sWfVT2n9OQ0KAggggAACCCDgV4BGBBAIKWBPHU309CIBmgeEKgIIIIAAAggggAACCCS2AKtDAAEEEEAAAQQQ+FPAElY9+eSTcvz48T8bA5yVL19eZs6c6UuWdvrpp0vBggV9PQsXLixnnXWW/Oc//5Hp06eL9fNdSLA/qlevLp06dQq5KksstnPnzpD90jssWrRIZs2alV71eyxdurR06NDB7zVrPHLkiFjys927d1s1aAwfPly+/fZbueKKK6R48eK+vvZa2Gtir8HkyZOlaNGivvZAf6xatUpGjRoV6LKv/euvv5ZNmzb5zgP9YYnUFi5cKH369JFq1aqJfS2k982fP79UqlRJunTpIvPmzZPBgwenXwp4XLJkicyZMyfgdS4ggAAC2RGgLwIIIIAAAgjERcC+SWnrmflzT50qAggggAACCCAQMQEGSmmBD3R3QzXc5U6t9NCgIIAAAggggAACCMRQgARoMcRmKgQQ8CtAIwIIIJCMAg/qom/RcBdL0nCvu4FzBBBAAAEEEEAAAQQQyBDIzskkT+crtN5Qg4IAAggggAACCCCAAAIIIIAAAoktwOoQQAABBBDIIrAojORddpMl8Jo2bZqcf/75VvUbjuPIBRdcINbP+vvtFMdGx3GkR48eUqhQoaCrWLZsmS/BWNBOrosff/yxHD582NWS9fTiiy+WevXqZb3wR4slNLPEZX9UAx4s+dl9990nllzMXyfHceTyyy/3JanLly/4ryCPGzdOtm3b5m8YX9vSpUt9x0B/VKxYUW644YaMRHiB+lm7JWgbOHCg9O7d26pBY+LEiZKWlha0DxcRQAABBBBAIKgAFxFAAIF4Cpyrk5fQcJcv3BXOEUAAAQQQQAABBBDIhsAg7fuphrsM0Uotjbxe2D8CCCCAAAIIIBAzgeC/fRCzZTARAggggAACeVGAPSepQE9dtzez/0Jtu0ODggACCCCAAAIIIIAAArkXmKZDfK/hLp3dFc4RSC4BVosAAggggAACCCCAAAIIIIAAAqkvwA4RQCCQwAcffBAyeZfd++ijj0rz5s3tNGRYP+sfsmMcOjRo0EDOOOOMoDNb8i1zsWPQjnrREohZIjE9DVquvfZaKVCgQMA+7777bsjXoVmzZtKnTx9xHCfgOOkXrrzySunbt2961e9x+fLlMmvWLL/XrHHjxo12iFhYErQ777xTypcvL1WqVJEWLVrIzTffLC+88IJY0rOffvrJl5Bt5MiRYe1R+A8BBBBAAAEEEEAAgSwCNCSAQGvPGmZqfYcGBQEEEEAAAQQQQACBnApYErSDrpur67klQdMDBQEE8qYAu0YAAQQQiLUACdBiLc58CCCAAAIIIJDMAvaJUS96NrBL63dqbNGghCtAPwQQQAABBBBAAAEEggtM9FwmAZoHhCoCCCCQFAIsEgEEEEAAAQQQQAABBBBAAAEEUl8gyA737dsnX331VZAev1+qV6+edO6cvbeBLeGXJbiSBPuvVKlS0rOnfbZe8IVNmjRJ1q5dG7yTXl24cKGsWLFCzwIX8wtmsXPnTpk503ICBB7Drtxzzz1Srlw5Ow0ZjuPITTfdJKVLlw7ad/LkyXL06NGgfQJd3Lp1qwwbNkwOHnQ/dxao9+/tTZo0kR07doglV5szZ4688sorcvvtt0unTp2kTp06cuKJJ0r+/Pl/78yfCCCAAAIIIIAAAgggkIwCbTyLnu2pU42WAOMigAACCCCAAAKpK/CNbs2SoOkho1yjZ/00KAgggAACCOQtAXaLQJwESIAWJ3imRQABBBBAAIGkE6imK35Bo4SGu9ypla81KAgggEBYAnRCAAEEEEAAgbAEJnp6nan1izUoCCCAAAIIIIBAUgiwSAQQQAABBBBAAAEEEEAAAZENGzbIDz/8EJKiW7duUqFChZD93B3CTTTmvidW5x06dJAqVaoEnW7Tpk0yd+7coH0scdjo0aMlLS0taL9QfsuXL5effvop6BgVK1aU5s2bB+3jvVi9enU5zMjjqAAAEABJREFU/fTTvc2Z6t9//73s3r07U1t6pWDBgumnAY+jRo2SatWq+RKhWcK4UBYBB4rSBYZFAAEEEEAAAQQQQACBmArU1NlaarjLF+4K5wgggEA0BBgTAQQQQCBPCDyluxyv4S5DtJK9N871BgoCCCCAAAIIIIBA9gUSIQFa9lfNHQgggAACCCCAQGwFHJ3uRY1TNdxloFbe0aAggAACCCCAQGgBeiCAAALZEVisnf+r4S6d3RXOEUAAAQQQQAABBBBAICEFWBQCCCCAAAIIIIAAAhkCluRr165dGXV/J47jyDnnnOPvUsi2Fi1aSJEiRUL2i3UHSwzWqVOnkNOOHz9eLMlZoI6WQO6LL4I/y1+0aFG57LLLAg3ha1+yZEnQeaxT3bp15cQTT7TTsKN48eJy2mmnBe3/888/i4W/Ts2aNfPXnKVtx44dMnDgQKlRo4aULVtWbrvtNpkxY4bs27cvS18aEEAgZgJMhAACCCCAAAIIxEPgXM+k27Ue/Jsm7UBBAAEEEEAAgRwLcCMCeU1gkG54k0Z6Ka4nQzUoCCCAAAIIIIAAAlEWIAFalIEZHoHgAlxFAAEEEEgSAUt+dqlnrSO1PkyDggACCCCAAAIIIIBACAEu51Bgouc+S4BWztNGFQEEEEAAAQQQSAiBLVu2SLVq1cRxnKAxfPjwhFgvi0AAgeQVmDp1atD/nXEcR4oVKyYLFixI3k0m7cpZOAIIIIAAAgh4BVavXi1paWne5kz1ChUqSM2aNTO1hVs5+eSTpVKlSuF2j1k/x3GkY8eOvn+3BZt01qxZsnLlyoBdpk+fLpZELmAHvdC6dWtp0KCBngUulgAt8NXfr9j3tJbQ7Pda+H9asrdgvQ8ePCg//fST3y6WPK1QoUJ+rwVq3L17t7z88stywQUXSIkSJcS+fnr37i327+Q9e/YEuo12BBBAAAEEIijAUAgggAACcRTwJkCboWs5rkFBAAEEEEAAAQQQQCASAit0EEuCJiJ69ntpr4d/alAQQAABBBBAAAEEoihAArQo4jI0AggggEAQAS4hkDwC9+tSb9NwF/th6R3uBs4RQAABBBBAAAEEEEAg4gKWAG2Ha9QT9PxKDUoyCbBWBBBAAAEEEEAAAQTCENi7d6888sgjMmOGvf0exg10QQABBBBILAFWgwACCAQQsGRVAS5lNJ900klSpkyZjHp2Tizxa9WqVbNzS8z6tmrVSpo3bx50vl9//VVmzpzpt48lDps40d4m93s5o9GSfxUpUiSj7j05dOiQWCI6b3uk6nXq1Ak51Lp16/z2ady4sbRt29bvtXAbt2/fLqNHj5bLL79cSpcuLVWqVJFBgwbJ2rVrQybfC3cO+iGAAAIIIIAAAgj8IcABgfgLnOdZwheeOlUEEEAAAQQQQAABBHIr8IYO8LKGu1hStEvdDZwjkNICbA4BBBBAAIE4CJAALQ7oTIkAAggggAACSSPQXVf6qIa7rNLKnRqHNXJUuAkBBBBAAAEEEEAAAQTCEvhFe3mf7uqsbRQEEEAgKQRYJAIIIIAAAgiEFrCkDs8995xY0orBgweL1UPfRQ8EEEAAAQQQQCBxBFhJcIGlS5cG76BXLYlZwYIF9Sz7pXjx4lKtWrXs3xiDO0qVKiU9e/YMOdMHH3zg99/BZvfFF8Gf5be9t27dOugcR48elf379wftYxfHjBkjjuNkOyzxmN0fLFasWOH3siVuu/feeyVfvsj9KvPmzZtl6NChUqNGDbHkbLYvvs/wy08jAggggAACCCCAAALJJtBKF1xTw12Cf9Pk7pnLc25HAAEEEEAAAQQQyFMClvDse8+Oh2q9rAYFAQQQQCCFBdgaAgjETyByvzUQvz0wMwIIIJBSAmn8h0ASC6TUX0aRBrqfxzXc5ZhWLPmZ/9/M1IsUBBAIKsBFBBBAAAEEEEAguwLeBGiX6ACNNSgIIIAAAgggkLgCrAwBBBAIKXDkyBF5++23pWLFinLXXXfJ3r17Q95DBwQQQAABBBBAAAEEkk3g0ksv9f2bN9i6Z82aJYsWLcrSZerUqXLgwIEs7e6Gjh07SuXKld1NWc4t+dmGDRuytEegIewhdu7cKYcOHfLbv3379vLoo4/6vZbbxtWrV0uvXr18r8G7774rx47Zr/3kdlTuRwABBBBAAAEEEEAAgTgJeLM/L9Z1LNGgIIBAdAUYHQEEEEAAgbwosFM3bUnQ9JBR7PfXh2TUOEEAAQQQQAABBFJLIO67IQFa3F8CFoAAAggggAACCSpgv13p/S3RO3StH2tQEEAAAQQQyKYA3RFAAAEEcijwkd63UMNdOrsrnCOAAAIIIIAAAgggkDgCrCSUgCUcmDx5stSvX1969uxJ4rNQYFxHAAEEEEAAAQQQSGqBk08+Wdq0aRN0D4cPH5aPP878qyi7du2SadOmBb2vUKFC0qNHD3EcJ2i/48ePy9GjR4P2ifZFS8IWaA2O48jdd98tgwcPjtoyLOFy9+7d5aKLLpKtW7dGbR4GzksC7BUBBBBAAAEEEEAgDgLneub83FOnigACCCCAQIQFGA4BBPK4wFTdvz1fqoeM8n96dr0GBQEEEEAAAQQQQCDCAiRAizAow2VDgK4IIIAAAggkrsDfdWmXa7jLk1p5WYOCAAIIIIAAAgggkB0B+iKQe4FJniGu9NSpIoAAAggggAACCCCAQIILpKWlyeeffy5NmzaVTp06yerVqxN8xSwv2wLcgAACCCCAAAIIIJBFoECBAtKrV6+QScos2ZklPUsfYMGCBWKRXvd3bNWqlTRq1MjfpaRrK1iwoC8B2tSpU6VkyZJRW//MmTN9iZj37NkTtTkYGAEEEEh5ATaIAAIIIIBAfATK6LTnabjLF+4K5wgggAACCCCAAAIRFGCodIFBejJbw12GaOUUDQoCCCCAAAIIIIBABAVIgBZBTIZCAAEEwhWgHwIIJLTAJbq6RzTcxd6out/dwDkCCCCAAAIIIIAAAgjETGCiZ6ZTtX6ZRsIXFogAAggggAACCCCAAAK/C2zdulWuu+46WbRo0e8N/IkAAgikkABbQQABBBBAIJiAJSpr3rx5sC6+fycvWbIko8+UKVPEkghnNPg5ufrqq6V48eJ+riRnk+M40rFjR7HvHUaPHi21atWKykYsCdrgwYMllK/wHwIIIIAAAggg4BGgigACcRU4V2d3fwN0XOskQFMECgIIIIAAAggggEBUBezfnZYE7X+uWarquSVB0wMlFQXYEwIIIIAAAgjER4AEaPFxZ1YEEEAAAQTyqkCi7/sEXeBjGu6yVysDNI5qUBBAAAEEEEAAAQQQQCD2Aj/olB9ouEtnd4VzBBBIOAEWhAACCCCAAAIIIIAAAggggAACqS/ADhEIKVC3bt2QfXbs2CGHDh0K2c9fh3379sm6dev8XUqYtlKlSknnzsHf0j569KjMmDHDt+adO3eKJenyVQL8UaVKFenQoUOAq5mbLUnaySefnLkxgWtFihSR66+/XlauXCk///yzDBw4UCpXrhzRFVuCNXfCuYgOzmAIIIAAAggggAACCKSeQCLsqLVnEZ9qfasGBQEEEEAAAQQQQACBaAt8pRNYEjQ9ZJQuenaPBgUBBBBIJQH2ggACCMRVgARoceVncgQQQAABBBBIMAFLfnaaZ033a32eBgWBXApwOwIIIIAAAggggEAuBCZ67rWnxSp52qgigAACCCCQAAIsIa8KVKpUyffQfVpamgSLAQPssxbyqhL7RgABBBBAAAEEEEAAgbwmUK5cuZBb/vXXX2XvXvtsupBds3TYv3+/bNiwIUt79BuyN4MlKytdunTQm2bPni2W0G3RokWybNmyoH07deok1atXD9on/aLjOJI/f34J9d9jjz0W9PvZYN/rhrpme7NEbKHW4L7uOI5vj0OGDJFNmzbJ1q1bZeTIkdK8eXPJly93v/q8e/duGT9+vHs6zhFAAAEEEEAAAQQQQCCxBc71LO8LT50qAlESYFgEEEAAAQQQQMAn8IT++R8NdxmilVYaFAQQQAABBBBIegE2kAgCufstgETYAWtAAAEEEEAAAQQiI/B/OsyNGu4yUiv/1qAggAACCORGgHsRQAABBBDIvYAlQNvmGqa0nlsSND1QEEAAAQQQQAABBBJCgEUggAACCCCAAAIIIIAAAh6Bk08+2dOStbpt2zZZs2ZN1gthtKxcuVLWr18fRs/4dqlXr55cfPHFQRcxf/58WbFihcyaNcuXiCxQZ8dxpGPHjuI4TqAumdot8Vi1atUytfmr5DQJnb+xotFWoUIF6dOnj8ydO1cOHz4sS5culeHDh0uLFi2kYMGC2Z7SvA8dOpTt+7hBREBAAAEEEEAAAQQQQCC2AnV1umYa7kICNLcG5wgggEA0BBgTAQQQQMArMEgbNmuklyJ6MlQjvDfrtSMFAQQQQAABBBBAILAACdAC20T1CoMjgAACCCCAQEIJ2A9FH/Ws6Dut369BQQABBBBAAAEEcizAjQggEDGBXTqSJUHTQ0YhAVoGBScIIIAAAggggAACCCAQTwHmRgABBBBAAAEEEPAvUL16dSlbtqz/i3+0pqWl+ZJ+/VHN1mHGjBly9OjRbN0Tj84FChSQXr16BU1aduDAAZk2bZpMnz496BKbN28urVq1CtrHe7FBgwbepix1S76WDJa28Pz580v9+vWlf//+MmfOHPnf//4nP//8swwdOlRKlixpXULG2rVrZd++fSH70QEBBBBwC3COAAIIIIAAAnERONczqyWdIAGaB4UqAggggAACCEROgJEQCCCwXNstCZoeMkpbPbMkaHqgIIAAAggggAACCORGgARoudHjXgQQyIkA9yCAAAKJJmBZ9i35WSnPwiz52S+eNqoIIIAAAggggAACCCAQnkA0enkToLXXSZprUBBAAAEEEEAAAQQQQAABBBBAID4CzIoAAggggEBQgapVq0qjRo2C9rGLEyZMkG3bttlp2GH9x40bF3b/eHds2rSpL2lXsHUMHz5cvvvOPq8vcK+ePXtKqVLeX3EJ3N+uNGnSJGjyNeuzZMkS+eWX5Pw1GcdxxJLtPfjgg7Jq1Soxa9tTsLDkZ0eOHAnWhWsIIIAAAggg8KcAZwgggEA8BbwJ0Cz5WeJnwo6nGHMjgAACCCCAAAIIREvgdR34VQ13eUArl2mkQmEPCCCAAAIIIIBA3ARIgBY3eiZGAAEEEMh7Auw4QQUs+Vk7z9rsjadPPG1UEUAAAQQQQAABBBBAIL4C03X6BRru0tld4RyBxBBgFQgggAACCERH4NChQzJv3jwZPHiwtGzZUk466STJnz+/7yF2x3EyjsWLF5datWpJt27d5MUXX5Rly5bJsWPHorOoJBw1LS1Nvv/+e7nmmmvErBznd7sqVapI79695euvv86Rlz04P2fOHLnnnnukcePGmcZ2HEfKli3ra7fr1s/6x5vPvi7mzp0r/fr1kzp16mT6eipUqD6nLCoAABAASURBVJDUq1fPd836WN94rzcn85uzeZt7Ir0uGzZskCeffNL3d9m+Nhzn969Dx3HkxBNP9H19Tp8+XWz9Odk39yCAAAIIxEKAORBAIBwB+zd3mzZtQnZdvny5TJzo/QyMwLfZv+tfe+01sfsC90qsK+XLl5cuXboEXdSBAwfk+PHjAfuULl1awvH0DlC/fn05+eSTvc2Z6mY5a9asTG2hKt98840vGZt9f2r/3u7Tp4/ve9bx48f7vn/dsmWLWKIxf+PY9xjbt2+XdevWydSpU2XUqFFy++23S6dOnXxrtX8nX3311XL0aPbyGpxwwgnSuTM/OvBnThsCCCCAAAIIIIBATgS4JwEEWnvWYAnQPE1UEUAAAQQQQAABBBCImcAgnelHDXcZqpUTNCgIIJC0AiwcAQQQQCDeAiRAi/crwPwIIIAAAgggEE+Bq3XyARru8r5WHtOgRFKAsRBAAAEEEEAAAQQQiIyA9wk4e4qJ9zgjY8soCCCAQO4FGAGBPCxgD3VXq1YtIwmZ4/yZzMhx/jwfPnx4tpVWrFghvXr1kmLFikmLFi3kkUceEUtItWnTJr8Pxu/fv1/WrFkj7733ntxxxx3SoEEDKVGihAwYMEB++eWXbM+fyDeE42526Xs4ePCg3HvvvXL66afLuHHjxKzSr23evFlGjx4tZ599ttStW1c+/fRTsaQK6dcDHffu3StDhgzxPfTfqlUrefrpp2Xx4sWZxrZ7d+3a5Wu369avVKlSvrXYHux6TsMSBTiOE/Rrz/q4x7dEA++++65UqlTJl4Dr2WeflVWrVmX6erLEW/a1Z9cs4Z71tXvsXvdYgc5tTsf5c12VK1eW9evXB+qe0X755Zf73YsleQiUOCHjZtdJvF8X11IynS5dulTs9bfkE3/72998f5fta8PdaceOHb6vz4suusj3dfX444+Lfe26+3COAAIIIIAAAgjEVSCbk9u/ayzBbqjbHnjgAV/SrFD97PqECRNk0CB7xshqyROW0MuSmOV0xRdffLEvUXF2769QoYLv36Gh7rMk2nv27AnVzXfdvl96++23xf7tbd+f2vdBlpTOvme1RG/2/at9H1CuXDmxRGm+m/74w5KaWdJuW1f16tXFvg+46aab5N///rdMnjxZLGGw/Tv5s88+E/u+5I/bwj5YsvBQne3f5JagL1Q/riOAAAIIIIAAAggggEBcBexDzqt5VkACNA9I1KoMjAACCCCAAAIIIOBPYLs2en9A0UjbhmhQEEAAAQQQSD4BVoxAggjwcGCCvBAsAwEEEEAAAQRiLlBdZ/QmOlutbfdrUBBAAIGICTAQAggggAACCERUYJJntLpatyRoeqAggAACCCCAAALxE4jGzJac66677vI93D5mzJhMyamyO58lTxoxYoQv4ZUltAo3iVV250nk/pbQq1+/fr4EZaHWuXr1annzzTeDdrOH/T/44AOpWrWq/P3vf892gip7TZ566imxxHmW4MrWF3TCCF386aeffIkPunfvLpZoK9xhra/d07p1a1m7dm24t8W8X6K+LvZ633fffdKwYUOZM2dO2C52X//+/eXMM8+UZcuWhX0fHRFAAAEEEEAAgUQSaNq0qVxxxRUhl7R7927p0KFDlmRZ7hvtexlLsnXttdfm6nsk95ixPK9Xr55YErOczOk4jliC5wIFCmT7drvH7nUcJ+i9X3zxhTzxxBMSzvcnixYtEkuAFnRAvdi2bVtp3Lixnv1ZbD2dO4d+a3/nzp1hryd9dFv7ggUL0qsBj7Vr15acJEALOCAXEEAAAQQQQAABBBBAIBoC7T2D2j/2v/e0UUUAAQQiLsCACCCAAAIIhBCYrNe9n4J5i7bdoEFBAAEEEEAAAQQQyIFAPBKg5WCZ3IIAAggggAACCERc4DEdsZaGu1jyszXuBs4RQAABBBBAIMcC3IgAAghEQ2CJDmo/NNZDRgn9lFRGV04QQAABBBBAAIHkEPj111/lsssuk+eeey6iC7YHwS0J2J133hnWA+0RnTyOg1lSrKefflpeffXVsFdhD+M7jv/kAOZoyazsNdq7d2/YY/rraGNZgqtrrrlG7HX31ydSbTNmzJAWLVrI/PnzczzkN998IxdeeKGsW7cufYyEOZplIr4u9rp26tTJl7ghp1jLly8XSxwybdq0nA7BfQgggAACCCCAQNwEChYsKH379pVChQqFXIMlvDrrrLPk+uuvl8WLF2d837Jv3z756KOPfMl8+/Tpk9EecsAE62CJvyx5W06WVbduXTnjjDNycqvvnlatWknz5s1958H+GDJkiAwYMCBokueNGzfKLbfcIrt37w42lO9a7969pUiRIr5z9x/nnnuuWBIyd5u/8zfeeMM3lyUJ93fd3WYJ8iyB2/vvv+9u9nt+0UUXieP4/57P7w00IoAAAggggAACCCCAQDwE2nkmneGpU0UAAQQQQACByAowGgIIhC8wULt+puEuQ7RSX4OCAAIIIIAAAgggkE0BEqBlE4zuCOROgLsRQAABBBJE4G+6jm4a7vKYVsZrUBBAAAEEEEAAAQQQyKUAt0dZYJJnfEuAVs3TRhUBBBBAAAEEEEhagT179kjXrl1l1qxZUdvDSy+9JJYQzBKDRW2SBBp4woQJ8sADD4S9omrVqkmTJk389rckW3fccYc8+eSTfq/ntNHW2KlTJ9m6dWtOhwh6nyXOuuKKK2T37t1B+4VzceXKlXLzzTeLJaEIp38s+iTq65L+93n69Om5Zjhw4IDvfxvsayXXgzFAhAQYBgEEEEAAAQTCFbDkWzfeeGO43eXNN9+Uxo0b+5KmOY4jJUqUkEsuuSRXyXzDnjzKHS0pcb169bI9S7du3aRChQrZvi/9hlKlSoklX3ac0Em/7PtFW+Mbb7wh27dvl/TvHbdt2yYjRoyQhg0byrfffps+dMDjeeedJx07dvR7vWrVqnLTTTf5veZttHXUqFFDhg0bJvb9yKFDhzK62PcC69evl5dfflksSdyDDz6YcS3Qie2tbdu2gS7TjgACCCCAgEeAKgIIIIBAnAQsA3Qzz9yfeOpUEUAAAQQQQAABBBCIkEC2hzmmdwzSOKyRXirriSVB0wMFAQQQQAABBBBAIDsCJEDLjhZ9EUAAAQRyLsCdCCSOQBtdyqMa7mJPHoX/9Jv7Ts4RQAABBBBAAAEEEEAg1gITdcItGumlqJ5YEjQ9UOIuwAIQQAABBBBAIFcC9lD5E088ITNnzszVOOHcbAnB8kIipTVr1sigQYPk+PHj4bD4+tiD8JUr2+8k+qoZf9jrY4kAXn311Yy2SJ588cUX0rNnT7GkWZEc96uvvvKNawm0IjXuJ598Ih988EGkhsvVOIn6ulgihvvuuy+if5/tNbTkD7kC42YEEEAgEgKMgQACCGRToECBAnL//fdLnTp1snln6O6OEzqhV+hRYtfDkphZMrPszFi6dGm5+uqrs3OL376XXXaZ9OrVy+81b6MlFbvhhht8Sdfy5csnjuNIxYoVZcCAAbJ3715v9yz1QoUKyT//+U8pXrx4lmvpDbfddpu0bt06vRr0uGPHDhk4cKCccsopUqRIEd96HMfxJcmzJNY21urVq4OOkX6xX79+vn2l1zkigAACCCCAAAIIBBCgGYH4CrTzTG//4I/+D9A8k1JFAAEEEEAAAQQQQCCIwJd6zZKg6SGjXKln92lQEEgeAVaKAAIIIIBAAgjkS4A1sAQEEEAAAQQQQCBWAvZblZb8rIBrwp16fr9G1AoDI4AAAggggAACCCCAQEQF9uholgRNDxmFBGgZFJwggEC8BJgXAQQQiITAkiVL5Pnnn4/EUCHHsIRggwcPlu3bt4fsm8wdvvzyS1m+fHm2ttC5c2ffw/TemyxhnCWO87ZHsm7J71588UWxpF6RGnf48OGye/fuSA2XMc5LL70k+/bty6jH6yRRX5dx48ZJtJLlxcuaeRFAAAEEEEBABIOcC1iSqrfeekssmVfOR8l858033yxdu3bN3JgENUtmlh2HFi1aSK1atXK9s4IFC8pDDz0UlUR03sVZ8rNzzjnH25ypXqpUKbEk4NmxyDRADipdunSRPn365OBObkEAAQQQQAABBBBAAIEYC7T3zDfDU49qlcERQAABBBBAAAEEEAhT4HHt5/299iHaFt6nf2hHCgIIIIBA/ASYGQEEEkeABGiJ81qwEgQQQAABBBCIvoAlP2vpmeZ+rS/UoCCAQOQFGBEBBBBAAAEEEIiWgPcHxefqRGdrUBBAAAEEEEAg9gLMGEGB8ePHS6hEVfbAuj3k/9VXX8nOnTvFEplZsiyL3377TX744Qfp27evWL9QS7OEa5Y8KlS/vHTdkjI0adIky5Y3btwogwYN8nlnuehpOPnkk+X111/3vT72uhw9elRWrVolt99+u+TLF/pH9EOGDJHvvvvOM2pkqxdccIF8/vnnYl8ztsbDhw/LokWL5PLLLw97ovnz58uKFSvC7h+Njon6umzYsEEefvjhsLfs/Zqxv9ebNm3yJUQsWbJk2OPQEQEEEEAAAQQQSHSB5s2by/vvvx+RJGg9e/aUp59+Wv7yl78k+razrK927dpy1llnZWkP1NC7d28pUqRIoMvZarfveSZPniw1a9bM1n0iEnZ/+5717rvv9ptY2jtIJL8mvGN7623bthVL5BzO98vee6kjgAACCCCAAAIIIIBATAVO1tnaabjLJ+4K5wggEDUBBkYAAQQQQACB7AsM0lu2aqSXQnpiSdAK6JGCAAIIIIAAAggkokDCrSn0b1cn3JJZEAIIIIAAAgggkCOB3nrXnRru8qJWRmlQEEAAAQQQiLAAwyGAAAIIRFlgho4/X8NdrnRXOEcAAQQQQAABBJJNYNeuXTJt2rSgy7YkSQsXLpRXXnnF97B8uXLlMj1QXrx4cTn11FPl2WeflcWLF4f1QPvYsWNl3759QefNSxc7duwolStXzrRlSxD28ssvy/LlyzO1i2St3nrrrb5+lqDAXh/rkT9/fqlVq5a88MILMmfOHKlatao1B4wDBw7IE088IZY4LWCnHF4oX768TJ8+XT7++GNp3bq12NeMDWUJAE4//XSxhHjDhg2zppBh6wxkctlll4m5pcfmzZvFvn5DDTplypRM96XfP3v27Iy1po9h1xL1dbGEEpb0Ln2twY6WGMIc3V8zjuP4vg7vuOMOsWRq3bt3DzYE1xBAAAEEEEAAgaQSaN++vXz99ddSr169HK3bkgoPHz5cXnvtNSlWrFiOxoj3TYULF5brrrsurGWYkyXuCqtzmJ3q16/v+56gYcOGYd4Rfrd7773X972PfY8R7l32NTFr1izf903h3pPdfhdeeKFY0vGyZctm91b6IyAiICCAAAIIIIAAAgjEWMCSn7mTRfyi89vvCumBggACCCCAQLQEGBcBBBDIscBSvdOSoOkho5yrZ0M1KAgggAACCCCAAAJhCJAALQwkukRIgGHMW1HWAAAQAElEQVQQQAABBBCIn8CpOvWjGu4yVyv3a1AQQAABBBBAAAEEIinAWAjETmCiZypLgJacT7t5NkIVAQQQQAABBPKmgCVA27hxY9DN9+zZU8J9QN0eaH/nnXekaNGiQcecP3++rFixImifVLpYsWJFef3112X37t2+RFsHDx6Uzz//XC644AKxRAqWAM1xnExbXrt2re+eTI1+KjfffLM899xzUqRIET9Xf29q1qyZ76H70qVL/94Q4M+PPvrIl0gtwOUcNduclmTP9uo4mfeYPqAla/vb3/4mXbp0SW8Kely61H6HM2iXqF1M1Ndlz5498tZbb4W1b/uaseQdwb5mSpYsKSNHjpQ+ffqENWbMOjERAggggAACCCCQCwH7fuW7776TESNGBP33s3cK+7fsDz/8IP3795fsJNjyjpMIdUtqZsnNQq2lXbt2cuKJJ4bqlu3rtWvXlrlz50rfvn2zfa+/G+zfrVOnTpXHH388R69N48aNxb4m7rzT+9mG/mYLv82+Tuzf3JMmTRKSn4XvRk8EEEAgQ4ATBBBAAAEE4iPQ3jOtJT/b42mjigACCCCAAAIIIBApAcaJhMAoHcRCDxmlv55doUFBAAEEEEAAAQQQCCFAArQQQFxGAAEEIiHAGAggEHcBS35W0bWKI3p+v8ZvGhQEEEAAAQQQQAABBBBIToGJnmVX13pXjbgVJkYAAQQQQAABBHIjYAnQ9u7dm5shstzbvHlz6dq1q5QpU0Zq1qzpO7/vvvvk3XfflVmzZsnmzZtl27Zt0qRJE8kL/7Vo0UIWLlwovXv3llKlSvm2XLhwYWndurVMnz5d1q1b5zv3XXD9Ydc2bdrkasl6WqlSpbCTMNjr8uij9rZ11nHSWyxB2/jx49OrETnanDZ3qMEsQcCNN94ojuM/SZr7/lBJ+9x9I32eqK+LJeRYsGBByO3a1124ySEsQdqgQYN8f49DDkwHBBCIugATIIAAAghERsD+jWPfn1gC2Y8//lh69eolJ598cqbBixUrJvbv+CeeeELWr1/v+3d7gwYNMvVJ1kqFChWkW7duQZdfqFAh6dGjR1j/Ng86UICL5vvss8/KmjVrxL4HsKTQAboGbD7hhBPEEoxt2LBB/CWUDnijnwuWRM2SSttrfc8992QrOZ53uNKlS/u+R9uyZYvvaF9v3j7UEUAAAQQQQACBYAJcQwCBuAnYhx+288xuCdA8TVQRQAABBBBAAAEEEEg4gYG6oiUa7vKAVgppUBJUgGUhgAACCCCAQGIIkAAtMV4HVoEAAgggkIcEjh07JpMnT5aHH344L+w6EfY4WBfRUcNdLPnZbHcD5wgggAACCCCAAAIIIJB0Ast1xeM03IUEaG4NzhGInQAzIYAAAgjESODFF1+Ur7/+OuzZHMeR119/XX799VdZvXq1jBs3TkaMGCHXXHONtGnTRixpV/HixcMeL5k7WuIASzZVsWLFgNs46aSTxBIAuDscOnRIpkyZ4m7ye37LLbdI7dq1/V7z19i5c2epV6+ev0sZbR999JFYMoiMhlyc2Fw2Z7hDnH766VK1atWQ3Xfu3ClmFLJjhDvYnIn6unz11Vdy9OjRoDt2HEcefPDBjER8QTv/cbF69epy9913/1HjgAACCCCAQFwEmBSBqAhYAt4LL7xQ3njjDV9S4rS0NEmPffv2yZw5c+Tee+/1++9Tu26JjEMtzP6tH6qPfX9kY6XPHeg4YMCAUEOFff2hhx7K2Ku/+f73v/9Jq1atwh4vpx1r1Kgho0aN8v3bfv78+fKPf/zDl3jOkpt5x7Q2S0pnfZYuXSrpCcYseZm3b07r9r3Ik08+Kb/99pvYHC+88IJcccUVvq8B7/dsNoe1pSf9fumll2TVqlVi36tYYrZy5cpZFwIBBBBAAAEEEEAAAQTCF4h3z/a6gAoa6eWYnnyiQUEAAQQQQAABBBBAINEFtukCB2m4SwutWBI0PVAQQACBhBJgMQgggEBCCZAALaFeDhaDAAIIIJDKAvaLip9//rk0bdpUOnXq5Pv01FTeb4LsrYOu4yENd3lbK09pUBCIsgDDI4AAAggggAACCMRA4D3PHBdrPfpPg+kkFAQQQAABBH4X4E8EIidQoEAByZ8/f9ABd+/eLWeffbZccsklYsmxLAlU0Bu4mCFw5ZVX5ihxwObNm+W7777LGMffib127dvb8zj+rvpvO/HEE6Vly5b+L/7RunLlSrH5/6jm6mBz2ZzhDlKiRAmxJAih+u/fvz9ksq9QY+Tkurkk4utiic8sYUSoPTVp0sSXUCJUP+/1du3aSdmyZb3N1BFAAAEEEEAAAQRCCOQ+OVeICVLksiWjs99revjhh32J57Zv354lQZu1WVI661O/fv2Q38fmhsa+R7Y5br/9dpk0aZKsX79eLOmd/Q6WO6wtPen3rbfeKrVq1YrqunKzJ+5FAAEEEEAAAQQQQACBkALtPD1maH2dBgWBGAgwBQIIIIAAAgggkGuBSTrCSxruYgnQmrsbOEcAAQQQQACBeAowdyIKkAAtEV8V1oQAAgggkFIC9gt333//ve9BlvPOO08WLVqUUvtL4M3YJz896lnfcq3fr0FBAAEEEIimAGMjgAACCCAQO4EJOpX3m6yu2kZBAAEEEEAAAQSSTqBKlSpStWrVsNZtyc8sCVqRIkWkWbNm8vLLL4s97H3smH0IflhD5L5Tko3QsWNHsURl2V32mjVrZNu2bUFvq1y5su8B+6CdPBcdxwmZAO3XX3+VZcuWee7MWbVRo0biOE7YNxcuXFjKly8fdv9Yd0zU18WSFIbzmrVq1UrKlCmTbTb73wh7LbN9IzcggAACCCCAAAJ5XKBOnTp5XIDtI5ALAW5FAAEEEEAAAQQQQCC2At5PnLEEaLFdAbMhgAACeVGAPSOAAAIIRFJgmA62ViO9/EVPHtCgIIAAAggggAACCAQQyBegneYICzAcAggggEDeFFixYoV06tRJTj/9dJk/f37eRIjfrh/TqRtpuMsArWzUoCCAAAIIIIAAAlERYFAEEIiLwHueWS0BWvYzCXgGoYoAAggggAACCMRaoHTp0nLaaadle9pvv/1WbrvtNqldu7YUKlTI92EcI0aM8CXOIiHa75xly5aVM8888/dKNv+0xHL2QSfBbqtRo4aUKFEiWBe/104++WS/7e7GBQsWuKs5Ps9uwgdLFlesWLEczxftG+P9ugR6XXbs2CFbt24Nuf0WLVqE7OOvQ/HixXP0vxP+xqINAQQQQAABBBCIlcDw4cPF/h1j//5t2bKl3HLLLdK/f38ZO3asTJ06VdatW+dLOnzkyJFsL2n//v2yYcOGoPc5jiMlS5YM2oeLCCCAAAII+BOgDQEEEEAAAQRiLnCOzlhfw10+cVc4RwABBBBAAAEEIi3AeAhEQcB+cGFJ0NxDd9LKLRoUBBBAAAEEEEAAAT8CJEDzg0ITAghEVIDBEMiTAhs3bpQbbrhB6tWrJ1OmTMmTBnHe9B06f28Nd3lEK7wYikBBAAEEEEAAAQQQQCAKAvEccpxOflAjvVTWE0uCpgcKAggggAACCCCQPAKWcKpXr17iOE6OF338+HGZN2+eDBgwQBo0aOBLiHbRRRfJ5MmT5dChQzkeN9lvrFixopxwwgk52saSJUtydF84N5144olStGjRoF3Xrl0roRKwBR1AL9rXVpkyqZUjOFFflwMHDoT8u2avR7Vq1fSVyVmpXr16zm7kLgQiI8AoCCCAAAII5EggPVHZ3Llz5dVXX5XHH39crr32Wrn88svF/n1j/2b/y1/+IjNmzMjW+GvWrBH7HZ1gN1WoUEFq1qwZrAvXEEAAAQQQQAABBDILUEMAAQTiJdDOM/FcrS/WoCCAAAIIIIAAAgggkGwCr+qCJ2i4y4NaqaqRKIV1IIAAAggggAACCSNAArSEeSlYCAIIIIBAKgkMHDhQ3njjjVTaUjLtpZEu9p8a7vKBVgZrUBBAAAEEEEAAAQQQQCD1BNboliwJmh4yCgnQMig4ib4AMyCAAAIIIBA5gfPOO086dOgQsQEtIdr06dOlU6dOUqxYMbEEaytWrIjY+MkykCU/K1y4cI6Wu2fPnpD3ffbZZ1KiRAlf8jrHccI+Nm3aVCxhVrAJNm3aJJYsIlifUNcKFSokRYoUCdUtqa4n6uuyefPmkK9pbl+POnXqJNVrxWIRQACB1BFgJwggkFOBggULhnWrJf798ssvw+prnY4cOSKvvPKKHD582KoBo27dumLJhwN24AICCCCAAAIIIIAAAgggkCHASZwF2nvmz16WbM/NVBFAAAEEEEAAAQQQiLPAMJ3/gEZ6sU/LeyC9whEBBOIpwNwIIIAAAokmkC/RFsR6EEAAAQQQQACBXAoM0vvLaKSXLXpyvwYllgLMhQACCCCAAAIIIIBAbAXe80x3vtbP06AggAACCERTgLERQCDiApak6vnnn5doJDiyZGhjxoyRevXqyZVXXikbN26M+PoTdcBq1apJ8eLFs708SzxmCciyfWMEb9ixY4ccOnQogiMm/1C8Lsn/GrIDBBBAAAEEEEgygVwu97TTTvMlCQ5nmDfffFNWrlwZsqslPxs6dKi88cYbIfu2adMmR98PhByYDggggAACCCCAAAIIIIAAApEUqK+DnaPhLiRAc2tE+5zxEUAAAQQQQAABBCItsEAHHKbhLv+nlcs0KAgggAACCMRHgFkRSFABEqAl6AvDshBAAAEEEEAgRwI3611dNdxloFaWaFAQQACBmAgwCQIIIIAAAgjEReBDnfUbDXfxfm/gvsY5AggggAACCCCQK4Fo3mzJuiZPniw1a9aM2jQTJ070jW8J0dLS0qI2T7IPbDZHjx6N6zb27dsnltwhrotIsMnz+utSuXJlKVq0aIK9KiwHAQQQQAABBBAILNCoUSOpW7du4A6uK2vWrJGmTZvKiBEjfEmbjx07lnHV/m1sydHsWu3ateXhhx/OuBbopHTp0nL11VcHukw7AiEF6IAAAggggAACCCCAAAIxE2jvmWmF1mdrUBBAAIGoCzABAggggAACURSwBGhfesZ/UOsFNCgIIIAAAggggAACfwjEIgHaH1NxQAABBBBAAAEEoipQXUcfpOEu47TyugYFAQQQQAABBKIvwAwIIIBAvAXe8yzAEqBV8LRRRQABBBBAAAEEkkKgfv36Mn/+fOnSpUvU1mtJtW644QaZMGFC1OZIlIHDTbaQKOtN8HWwPAQQQAABBBBAAAEEsiVQoUIF6datW9j37N27VwYMGCBVq1aVAgUKiOM4vihRooSccsopvmvr168Pa7yrrrpK6tWrF1ZfOiGAAAIIZBKgggACCCCAAAIIxFqgnWfCGZ46VQQQQAABBBCIvAAjIoBA9AXskyktCZp7ppZasSRoeqAggAACCCCAAAIImAAJ0EyBQCBqAgyMAAIIIBBDAUt+drJrvl16PlSDggACCCCAAAIIIIBA9bfXWwAAEABJREFUlAUYPkEELAHyr661lNdzS4KmBwoCCCCAAAIIIJB8AmXLlpX33ntPli9fLtdff73kyxf5H+0eP35cbrvtNlmyZEnyAWVjxfnz589Gb7oikNgCu3btkoMHDyb2IlN2dWwMAQQQQAABBHIqcNNNN8U8EVn58uXl7rvv9iVRy+m6uQ8BBBBAAAEE8qIAe0YAAQQQiIPAiTpnew13IQGaW4NzBBBAAAEEEEAAgQgLxHS4D3W2ZzXc5QGtNNWgIIAAAggggAACCKhAPg0KAggggAACkRdgRARiK3CNTtdHw10s+dkP7gbOEUAAAQQQQAABBBBAIKUFtujuLAmaHjIKCdAyKKJ0wrAIIIAAAgggEHWBunXryujRo2X//v0yadIkufDCCyOaDG3nzp3y73//W9LS7ANHo76dpJqgWLFiUqVKlaRac15YbCK/LkWKFBHHcaL6MljyM/6+RpWYwRFAwJ8AbQgggEAuBU466STf9zWlS5fO5Ujh3W4JpF966SVp2LBheDfQCwEEEEAAAQQQQAABBEQwQCB+Apb8rJhr+m16/okGBQEEEEAAAQQQQACBVBEYphv5SSO9FNaTBzUoCMRegBkRQAABBBBIQAESoCXgi8KSEEAAgUgK2ANRzz//vJx66qm+By4cx5FChQpJy5Yt5V//+pf88ssvOZpu27ZtMmrUKOnUqZNUrlw5Y2zHcSR//vxiv7ho16yP9ZUE+M/2autp3769lC1bNtOaTzzxRLF2u279EmC5YS/BHnLZvHmzvPXWW9KjRw+pVatWlv05juPbr71W9tr3799fPvzwQ9mzZ0/Y8yRwx3K6tkEa7mI/8HzS3RDLc+ZCAAEEEEAAAQQQQACBuAm855n5HK1foEFBAAEEIi7AgAgggECsBQoXLixXXHGFfPzxx3Lo0CH55ptv5NZbbxV7fzu3a5k0aZKsXbs2t8Ok3P2O40iBAgVC7uv666/3JZCz9+sjHevWrZNKlSqFXENe6uA4ifu6lClTRiwJWrDX48CBA2I/1wnWJ9i13NwbbFyuIYAAAggggIB/AVojJ9C8eXPf77YULVo0coP6GalgwYLy+uuvy5VXXunnKk0IIIAAAggggAACCCCAAAIJKNDOs6YZWt+vEbPCRAgggAACCCCAAAIIRFnAkvxaEjT3NJ21crMGBQEEEEAgRgJMgwACiSuQL3GXxsoQQAABBLwCw4cP9yWxcpzfk1k5TuZjsWLFZMGCBRm3zZ8/X+rXry99+/aVJUuWZLQfOXJE5s6dK3/961+lfPnyvut79+7NuB7oxB7asftatWolFStWlJtuukkmT54sW7ZsyXTL8ePHZdOmTb5r1sf62i8xTps2TY4dO5apb3Yq+/btkzZt2gQ1sOvWzz3uxo0bpWvXrr692npmzpwpu3btcneRHTt2iLXbdTOx/nZfpk4BKrb/atWqZVrXmDFjAvT+s9n6OE7m19BxHPG+jn/ekfns4MGDYmPUqVNHqlSpItddd5288847smbNmiz7S7/T1mqv4eOPPy6XXnqp2Cfr2mvz6aef5uq1SR8/TkdLfub9yN6hcVoL0yKQ1wXYPwIIIIAAAgggEG+B2bqATzXcpau7wjkCCCCAAAII5FqAARJAwB7otw+7eOmll8Q+hGT37t0yZcoU6dWrl+9DS7K7REuotHr16uzelif6N2jQIOQ+7cNojh49GrIfHSInkKivS4UKFcSSoIXa6cqVK0N1CXjd/TO/gJ24gAACCCCAAAIIJKhAhw4dZOHChdKsWbOorNDGXbRokViSYsdxojJHHhqUrSKAAAIIIIAAAggggAACsRAooJO013AXS4DmrnOOAALRE2BkBBBAAAEEEIidwGidaqyGuzyglZM0KAgggAACCCCAQDQFEn5sEqAl/EvEAhFAAIGcCcybN08uvPBC2bBhQ8gBXnvtNQn1oMWvv/4q3bp1E3ugas6cOSHH9HawZGwdO3YUS572008/eS9HpW6J3izRV82aNeX999/P1hzW3+579tlnEzIx2GeffSaNGjXyPcyW24fS7LVp166dtG7dWtauXZstpwTo3EHX8FcNd3lUK59pUBBAAAEEEIihAFMhgAACCCSQwDjPWiwBWlVPG1UEEEAAAQQQQCClBEqVKiWXXXaZvPHGG74PKLEP0Pjwww/lggsuCGuf9gEouX2vOayJkrBT5kRb/jewbt06+e233/xfpDUqAon6utjfxRo1aoTcs32gkf29C9nR08E+BOj777/3tFJFAAEEEEAAAQSSS+CUU06Rb775Rr766iu5+OKLI7J4G8fGs3HD+bdiRCZlEAQQSGEBtoYAAggggAACCCAQQ4F2OtfJGunlf3pCAjRFoCCAAAIIRFuA8RFAAIG4CAzTWXdrpBf7JRNLgpZe54gAAggggAACCORJgXx5ctdsOjYCzIIAAnETsAdtevbsKbt37w5rDc2aNZO6desG7Lto0SJp3LhxtpOI+RvQkm2dccYZMmXKFMnJgx3+xvTXtn//frnxxhulf//+YonQ/PUJ1Wb39evXT5588smorjXUOtzXzWzcuHFy/vnnS6QfRrNfArWvhW+//dY9ZSKfF9LFDdJwl++0MlSDggACCCCAAAIIIBArAeZBIPEE3tMlbdJILyX1xJKg6YGCAAIIIIAAAgjkDYHChQv7Egl8/PHH8vrrr4e16d27d4fVL691ql27tpQtWzbotletWuVLPBe0ExcjKpCor0uJEiWC/swtHeG7776T7du3p1fDPtoH2SxevDjs/hHtyGAIIIAAAggggEAEBfLnzy9nnXWWWOLmw4cPi/0+0fDhw6Vr165iH1h4wgkn+J2tYMGCUrVqVWnRooXcd9998sknn0h6Amgbz8b1eyONCOROoJ/efpIGBQEEEEh9AXaIAAIIIIBA7AXae6a05GcbPW1UEUAAAQQQQAABBCIpwFjxFPhBJ7ckaHrIKLfrWUcNCgIIIIAAAgggkGcFSICWZ196No4AAtEUiOfY9oBSnz59ZOXKlWEv45JLLpHixYv77T9v3jxp27atbNiwwe/1nDQeOHBAOnfuLKNHj45KYjEz6N27t7z11ls5WV6Wex544AGZOnVqlvZ4NEyYMEG6d+8ux48fj8r0O3fu9I1vSfSiMkFkB7XkZy09Q1rys/2eNqoIIIAAAggggAACCCCQtwQsc8c4z5ajkgDNMwdVBBBAAAEEEEAgVwL79u2TLVu2iL0vP378eBk8eLDY+/2NGzeWk046SUqWLClffvlltuZwHEfat28vVapUydZ9dP5TwJIrNGrU6M8GP2f2cwl7zfxcCtj0888/S/Xq1aVy5cpSr1496dWrl+9DXcaOHSuzZ8/2fS3YuAEHyOMXEvl1sZ+rhXp5li9fLrNmzQrVLdP19A/J4esiEwsVBGIiwCQIIIAAAtEVsKRmTZs29f172D4U0D4Q0JLF2r9/vGHJ0tavXy9z5syRESNG+L7fsQTQ0V0hoyMgz4jIEo3XNDpoUBBAAAEEEEAgBQXYEgIIxE2gnWdmS4DmaaKKAAIIIIAAAggggEBKCTyuu/lUw10e0Ep+DUqUBRgeAQQQQAABBBJTgARoifm6sCoEEEAgxwIvvviizJw5M+z7ixYt6vtlQH83WBKsnj17SjQepLAEXvbgliX08jd3TtsOHTok9957r2T3QaNg89lahw0bJnv27AnWLerXVq1aJX379o1a8rP0DVjyPHttcrjf9GGifTxXJ/i7hru8opUJGhQEEEAAAQQQQAABBBBA4D0PQXOtX6pBQQCByAgwCgIIIIBAhAUssVmZMmV8ybBatGghXbp0kUceeURee+01Wbx4sWzatEl+++0333vflgAgO9Pnz59fLELdU6dOnVBd8uR1+wCZNm3ahNz7m2++KWvXrg3ZL73DtGnTxH4OY0nvVqxYIWPGjJHHH39crr32Wt8H01hiNPuasIRo6ffkhaP9jCKcfSby63LmmWdK2bJlQ27jqaeekl9++SVkv/QOS5culZdeeim9yhEBBBBAAIFYCDAHAjkWcPgPgeQTuEqX/I7G/zTEHX/8RSipxxs0PtBYoPGgRl0NCgIIIIAAAggggAACyS4Qz/U31cnP0HAXEqC5NThHAAEEEEAAAQQQSFWBoZ6NnaX1BzQoCCCAQLQEGBcBBBBIaIF8Cb06FocAAgggkC2BAwcOSHYTijVr1kzq1s36u1iW/MqSYIX7oEm2FvpHZ0ss1r9//2w9EPTHrQEPc+fOlffe8z7nHrB72Bds3M8++yzs/pHuaA+0PfPMM2IPQkV6bH/jWRK9d99919+lRGkb5FmIPVXmfdPH04UqAtEWYHwEEEAAAQQQQACBBBKYq2uZpuEuXd0VzhFAAAEEEMiZAHchEB2Bhg0bSuPGjUMO/uqrr8q8efNC9nN3sA/X2Lp1q7spy7l9WEq1atWytNPwu8DVV18tpUuX/r0S4M81a9bI/fffL/v37w/Q48/mjRs3ygsvvPBnQ4CzevXq+ZKhBbicks1HjhwJe1+J+rpYMsELL7ww5D7mz58vDzzwgISzZ/u5Xb9+/WTnzp0hx6UDAggggAACCCCAQCQEGCMPCkzQPffQaKDRXyPYN99n6nX7PaUlehynYT9/yK9HCgIIIIAAAggggAACCGRPoL2n+1da/1GDgkCMBJgGAQQQQAABBBCIm8CnOvPjGu5iCdCauBs4RwABBBBAAIFICDBGMgjkS4ZFskYEEEAAgegJXHLJJVK8ePEsE4wcOVIsCVaWC34arrvuOlm0aJEcPnxYLFHXb7/9Jv/5z3/EHszx0z1Tkz0QNGTIEDl69Gim9khWSpYsKcOHD5cNGzb45rE12gMitke7Fu5cEydO9O0v3P6R7Ld27VqZNGlSyCHtITnbl/U/ePCgb722X/PdvHmzLzlcOA/R2UTPP/+8bN++3U4TLe7TBV2g4S7DtLJeg4IAAgggEA8B5kQAAQQQQCAxBeyhI/fK7AGkmu4GzhFAAAEEEEAAgUQRKFOmjFgyp1DrsQ9C6dixo3z6qf0OXKjeIpb8zD7sxN6/D9a7UaNGUrt27WBdRPLwVft5x8UXXxxSYNy4cXL99dfLr7/+GrCvJbK6++67Zfny5QH7pF/o1q2bVKhQIb2a1MeCBQv6/XmUd1PmYj/X8Lb7qyfq61KgQAG58cYbJV++0L+OYUkNBwwYIPYzHX97tDZLYHjZZZeF/XM7u4dAAAEEEEAAAQQQQACBHAus0TvtobMWerxI4xWNXzT8lfzaaD97sJ9HLNXzoRqWHE0PSVxYOgIIIIAAAggggAACsRNo55lqhqdOFQEEEEAgWgKMiwACCCCQCALDdBE/aKSXonpiSdD0QEEAAQQQQAABBPKWQOjfuM1bHhHbLQMhgAACySBQunRp6dChQ5al2gNRTz75ZJZ2b0P58uXl66+/ljFjxsjpp58u9vCK9bGEaldeeaV89913Yg/xWCzeRkEAABAASURBVFuwePPNN2X+/PnBuuT4mj1oZInP+vfvLyeddJLkz2+/dyZSrlw5sYe+FixYIHXq1Alr/B9//FF2796dpW+lSpVk3bp1GcnG7MEcmzdLR0+D9bG+3ti/f780aZI5Ubs5b9q0yTNC5uqgQYNk4cKFvn1Vq1ZNChcunNHB9m3r7NKli8ybN08GDx6ccS3QyZIlS2TOnDmBLser/Qyd+O8a7jJeK69qUBBAAAEEEEAAgZgLMCECCCS0wHu6ulUa6aWIntiDSHqgIIAAAggggAACiSfQvXv3sJKQ2Qd8tGvXTuwDTj766CP55ZdfxN5nTt+RvY9t7yn36tVL6tatKytXrky/FPDYs2dPKVWqVMDref2CJbT629/+JkWL2u8ZBteYMGGC1KhRQ0aMGCEbN26UY8eO+W6wxGdvvPGGnHbaaTJ+vL2t7WsO+IclpLOfYwTskGQX7GcWJ5xwQshV28+cnnnmGTly5IjPbvXq1T7LW2+9VeznJ+4BYvm6pM8b7uvSpk0bueqqq9JvC3p8+umnfR8qZF8f9vfZOtvfaftgG/sQoZo1a8oXX3xhzQQCCCCAAAIIIIAAAgjEVmC6TnerRkONOzQ+1QhUTtELD2os0JimcaNGSQ0KAggkkQBLRQABBBBAAIGYCtTU2dpruAsJ0NwanCOAAAIIIIBAVAQYFIEEEtita7EkaHrIKPbLJn0yapwggAACCCCAAAJ5RIAEaHnkhWabCMRQgKkSTOCaa66R77//Xo4ePSrHjx8XS6I1fPhwKVmypLRo0UJq1aqVZcVvvfWWbNmyJUu7u8GSp02bNk1atWrlbs50XqRIEbG5br755kzt3srhw4fl7bffzvSAlrdPTuo278iRI317DXS/PagyatQoKVSoUKAuGe32oNKuXbsy6rE8Wbp0adDpKlasKDfccENGErpgnS1R3cCBA6V3797BuvmuTZw4MeKvi2/gnP8xSG8toZFeftOToRoUBBBAAAEEEEAAAQQQiK1AMsz2P13kOA13IQGaW4NzBBBAAAEEEEgogapVq4olO3IcJ6x1WfIzS4JmH1aSL18+cRzHF2XKlJGzzz7b9+El9nOBUIM1bNhQunbln0kS4r8zzzxT7INIQnTzXd67d68MGDBA7DW1JF2O44j9XMXex1+/fr2vT6g/7INM7P5Q/ZLlerFixaRKlSohl2tfs/fcc4/v5zZmZz/HMcsvv/xSDh48mOX+RH1d7GcxDzzwgO91z7JoPw32dWFfH/b32XEcsb/T5vX3v//d776F/xCInQAzIYAAAggggAACCIhsU4QXNdppnKPxtEawb+4u1eujNOwXvv6lx3M1KAgggAACCCSyAGtDAAEE4iFg/752z7tEK19qUBBAAAEEEEAAAQQQyEsCY3WzozXc5QGtVNaIdGE8BBBAAAEEEEAgYQXyJezKWBgCCCCAQK4EHMcRS/71zjvvSKNGjSR//vy+B58qV64s/fv3l61bt8rLL78slqTMPdHOnTvl/fffdzf5Pb/zzjulWbNmfq+5G+0BD3tgyx6gcrd7zydNmiRr1671Nue4bvPZvDZ/qEGaNm0qbdu2DdVN7IGl4AnQQg6R4w6WfC3HN/u50VzsNbQHaewBGkuGZwnjXnjhBbGkZz/99JNs27bN9zXkOI6fEeLSdJvOeqWGu1jys0XuBs4RQAABBBBAAAEEEEAAAZfAe65zOz1D/+ikQUEgFwLcigACCCCAQPQErrzySrnpppuiN4FnZPtwkH//+99y4okneq5Q9Qo4jiO33367tGvnfR7H2zP3dXu/vlu3brkfKIFGcBxHzj0358/879u3T44cOZJlR46TuK/LGWec4fs5iyUzy7LwXDTY12CHDh1yMQK3IoAAAgiEJ0AvBBBAAAEE/Ap8pa33aDTU6K0xVSNQsSzQd+nFzzRma/TV4KE1RaAggAACCCCAAAKJI8BK4ijQ3jP3DE+dKgIIIIAAAggggAACeUVgmG7UPohDD75SS/+0JGh6oCCAQGQEGAUBBBBAINEF8iX6AlkfAggggEDOBK6++mq5/vrrfUnP/I1gic+qVauW5dKiRYtk2bJlWdrdDZYw68Ybbww4truvnduDU7fdZrmrrOY/Nm3aJHPnzvV/MQetNp/NG86tZhFOArSDBw9KvBKghdqHJbQbNmyY2BpD9U2/3qRJE9mxY4dYcrU5c+bIK6+84nt4q1OnTlKnTh3fA2+WOC+9f5yPtXX+v2u4yyytDNegJIIAa0AAAQQQQAABBBBAIDEFvtdljddwl67uCucIIIAAAtkQoCsCCERdwD684umnn5aePXtGfS5LyjRmzBg555xzoj5XqkxQqlQpeeutt6R169ZR25Ilt3r88cfFvhaiNkmcBj777LOldOnSOZrdfj6zfft2v/cm8utiSQ0fffRRv+vOSaP9/GbUqFFSrly5nNzOPQgggAACCCCAQHgC9EIAgXAE9mmn0RqXazTWGKIR7JfuztPrz2os0RipcYkGBQEEEEAAAQQQQACBvCpQSjfu/cSZGdpGiaUAcyGAAAIIIIAAAggkisBPuhBLgqaHjHKnnl2qQUEAAQQQQCB3AtyNQJIIkAAtSV4olokAAghkR6BQoUJy99135+jhmFmzZklaWlrQ6Vq2bClVq1YN2sd7sVWrVlK0aFFvc6b6119/name04rNY/Nl5/4GDRqE7G4u2UkwFnLAbHQI50Ene+DFktpZIrS1a9eGfB2zMX0idB2ki/B+AupQbaMggAACcRdgAQgggAACCCCQ8ALjPCu0BGj1PG1UEUAAAQQQQACBoAKxvFisWDF57bXXpH///lGb1t5zHjt2rHTt2jXsDzuJ2mKSbOCKFSvKpEmT5MILL4z4yu3Dbf7zn/+IJfSK+OAJMGC9evXkmmuuydFKjh49KocPHw54b6K+Lo7j+H5m989//jPg2sO90LBhQ/nvf/8r9rOgcO+hHwIIIIAAAggggAACCGRPIIe9F+t9f9ewX0C7Wo/vahzR8FcsK3QfvfBfjfka92vU0aAggAACCCCAAAIIIJCXBCz5mfuTPjbr5kmApggUBBCIjQCzIIAAAgggkIAC9gEaH3rW9aDWHQ0KAggggAACCCCQ8gLRSICW8mhsEAEEEEh0gdNOO03sIZLsrvPQoUOyaNGikLc1a9ZMChQoELKfu4M9jFG9enV3U5bzhQsXym+//ZalPbsNFStWlJNOOilbt5UpUybbe8rWBLnsbObhDLFjxw4ZOHCg1KhRQ8qWLSu33XabzJgxQ/btsw8dDWeEhOzTQ1fVS8NdHtfKTA0KAggggAACCMRPgJkRQACBZBEYrwv9XiO95NeTrhoUBBBAAAEEEEAgYQUsQdljjz0mM2fOlFq1akV0nfZ+s/0soEuXLiQ/y6Gsvf/+wQcfyIgRI3L0YTTeae31/te//iWWlC4Bk595l5vjuv1syb6u27Wz55qyN4x9QM3WrVuD3pSor4u9vvazm6lTp0rJkiWD7iHQRfv7+vnnn0vt2rUDdaEdAQQQQAABBBBAAAEEEkPgP7qM7hqWDM2Sm1mSM636LU219VGNpRpjNSx5Gg+zKQQlLgJMigACCCCAAAIIxFKgvWeyT7R+SIOCAAIIIIAAAtEVYHQEEEhsgWG6vDSN9HK2njygQUEAAQQQQAABBFJegARoKf8Ss8HYCjAbAokh0KpVK7GEXtldjSXJWrt2bcjbGjSw388K2S1ThyJFikilSpUytXkrq1atEkvg5W3Pbr1q1apSrFixbN1m6ytUqFC27ollZ0tql9317d69W15++WW54IILpESJElKhQgXp3bu32AM2e/bsieXyczNXBb3ZPiFVDxnFPjV1aEaNEwQQQAABBBBAAAEEYi7AhEko8J5nzSRA84BQRQABBBBAAIHEE3AcR84//3xZtmyZTJkyRSxxWW5W2bJlS19CtW+++UZy8j5/buZOxXstqdV9990nW7Zskf79+4v9nCG7+7R77rnnHlm3bp3cddddkj+/5erN7ijJ1d8SvE2ePFn69u2b7YUfPXo05D2J+ro4jiMdO3aU5cuXy+233y758uULuRfrYB94ZIkQx40b5/vgG2sjYinAXAgggAACCCCAAAII5Fhgld45XKO5xiUaIzV2afgr9kmk3fTC+xpLNYZonKFBQQABBBCIiQCTIIAAAgjEQaCdZ84ZnjpVBBBAAAEEEEAAAQQiLJAUw32pq7QkaHrIKA/qGe8XKwIFAQQQQAABBFJbILzfqk1tA3aHAAIIpJxAw4YNc7QnSz4W6tPzAw4c4oIlJKtSpUrQXpaU65dffgnaJ5yL5cuXl8KFC4fTNWn6NG7cWNq2bZur9W7fvl1Gjx4tl19+uZQuXVrs9Rg0aJBY0ru0NHdi+FxNE+mbB+mAdTXcZZhWkiaDm66VggACCCCAAAIIIIAAAvEXGKdL+J9GerFvnEmClq6RnSN9EUAAAQQQQMCvgH0AiCWxsvdag8WAAQP83h+s0RI6XXbZZTJv3jyxD77473//K3fffbecfvrpAT94xNbTokULsQRdn3zyifz2229iic8soVoqJdmyfUbLPdhr4r5Wrlw5GT58uM946dKlvvN27dr5fW3sw2vsdbPXz14P+7nIk08+6beve45g5/a1Eexrzq7t379fmjRpEmwYv9fsZwp2f7CYPXu2FC9e3O/9gRrtZ0bPPvus7Ny5U5555hmxr1Vrc/d3W9nX8MGDB6Vz587uLkHP4/26BFqcfc2+8MIL8uuvv8qbb74p9rVie03vb4nRateu7Uuqt2LFCrGvKft76zhOehffMdRrk9PX3Dc4fyCAAAImQCCAAAIIIIBAJAU+0sFu1rCfTVg26Nl6HqjU0wsDNb7TmKrRW6OEBgUBBBBAAAEEEIi8ACMiEB+BNjrtKRrp5YCekABNESgIIIAAAggggAACCKiAPTu7QI/ppZieWBI0PVAQyKEAtyGAAAIIIJAEAiRAS4IXiSUigAAC2RWoXLlydm/x9T9w4IAcOnTIdx7sD0ug5TiOOE72YsyYMcGGFXt4JRIJ2OwhmQIF7IMxg06XVBeLFCki9957r9iDL5Fa+ObNm2Xo0KFSo0YNqVOnjtjrY69BpMaPwDiX6xh3arjLKK28p5FQhcUggAACCCCAAAIIIIBAwgus0hV6v5cgAZqiUBBAIHwBeiKAAAKJIFCqVCm55JJL5KmnnpJFixaJvc/rLzmVtc+ZM0dGjBgh7du3z3aCqkTYa7KtwRLL1a9f35e4asaMGX5fG0t6Za+bvX4tW7YUS26XbPuM5HotSVm/fv3Evlb37dsn7q9lt5V9Def0g28S9XWxv8s9e/YU+1qxvabv/dixY7Jy5UpfIr1TTjnF97O4SJozFgIIIIAAAgiEFqAHAgggEEWBLTr28xr2KZjn6vFfGhs1ApWOeuF1jSUaT2uco0FBAAEEEEAAAQQQQCDZBdp5NmDJz7Z62qJ7TLO7AAAQAElEQVReZQIEEEAAAQQQQAABBBJUwBIEWxI09/Ku1sqNGhQEEEAAgWwK0B0BBJJHIF/yLJWVIoAAAgiEI1C0aFHJaQK07du3iyVBC2eeaPWxh7KiNXayj2sP+Dz66KNR2cbq1aulV69eUrFiRXn33XfFHrCJykThD1pUu/5dw13sF/68b964r3OOAAKxF2BGBBBAAAEEEEAgmQTGeRZ7ldZP06AggAACCCCAQHABriKAAAIIIIAAAggggAACCCCAQOoLsMPYCnyh0/1Vo4HGDRrTNAKVqnrB+to9n+r5HRoVNSgIIIAAAggggAACCCSjQHvPoj/x1KkigEB0BRgdAQQQQAABBBJfYIIu8VUNd3lAK7wvrAgUBBBAAAEEEAhLIOk6kQAt6V4yFowAAghET+Do0aPRGzzMkXfv3h1mz7zXzXEcufvuu2Xw4MFR2/zevXule/fuctFFF8nWrXH9IKVBusmmGu4yVCtrNCgIIIAAAggkgABLQAABBBBIQgF7eGiuZ91dPXWqCCCAAAIIIIAAAgi4BDhFAAEEEEAAAQQQQAABBBBAIKoCv+nob2h01DhTw34/arkeA5W2euF5jSUar2hcpEHJtQADIIAAAggggAACCMRIoJHO01LDXWa4K5wjgAACCCAQPQFGRgABBJJKYJiudoNGeqmtJw9qUBBAAAEEEEAAgZQUIAFaSr6scdoU0yKAQEIIlClTRipUqJAQa2ERkRcoWLCgLwHa1KlTpWTJkpGf4I8RZ86cKT179pQ9e/b80RLTg/2i3gOeGSdp/SUNCgIIIIAAAggggEC8BZgfgeQWeM+zfEuAVsjTRhUBBBBAAAEEEEAAAQQQQAABBBBAAAEEEEAAAQQQiLXAQp3QPjSyoR7t5xfj9BjoE03L6rWbNT7SmKfRX6OmBgUBBBDIngC9EUAAAQQQiK1AO890n2s9WAJgvUxBAAEEEEAAAQQQyLUAAySjwFpdtCVB00NG6atn52pQEEAAAQQQQACBlBMgAVrKvaRsCAEE4iGQSHPmz59fLBJpTawlsgKO40jHjh1l69atMnr0aKlVq1ZkJ/hjNEuCNnjwYElLS5MY/2e/kOee8qBWhmpQEEAAAQQQQAABBBBAAIHcCtjDQrtdg9TRc3uISA+hCz0QQAABBBBAAAEEEEAAAQQQQCD1BdghAggggAACCCAQZ4HjOv/7GtdoWDK0B/W4QCNQaaYXhmss0XhT4woNCgIIIIAAAgiEEOAyAgjERaC9Z9ZPPHWqCCCAAAIIIIAAAggg8KfAS3o6RcNd/uqucB5agB4IIIAAAgggkBwC+ZJjmawSAQQQQCAWAhUrVpQiRYrEYirmiICAvVbXX3+9rFy5Un7++WcZOHCgVK5cOQIj/zmEJVhbssR+N+7PNs9ZpKvX6YAXa7iLJT/71t3AOQIIIIAAAggggAACCCCQQ4FNet97Gu5CAjS3BucI+BegFQEEEEAAAQQQQAABBBBAAAEEUl+AHSKAAAIIJJ7AT7qkRzWaanTQeE1jj4a/Ulgbe2pM0likMUijngYFAQQQQAABBBBAAAG3QLzO7UGHdp7JZ3jqVBFAAAEEEEAAAQQQQCCzwLOZq9JZ6/bhGXqgIIAAAkEFuIgAAggklQAJ0JLq5WKxCCCAQHQF8uXLJ47jBJ2kaNGi8u2330paWlpUYsCAAUHn52JWAcdxpHr16jJkyBDZtGmTbN26VUaOHCnNmzcXe02z3hF+y+7du2X8+PHh35C7nvn19rs03GWuViwBmh4oCCSaAOtBAAEEEEAAAQQQSFKBcZ51X6Z1e3BIDxQEEEAAAQS8AtQRyHsCW7ZskWrVqvl+XuA4TkIdbV22vrz3qrBjBBBAAAEEEEAAAQQQiK4AoyOQFAL/1VX20Wig0U/jc41A5XS98E+NJRr2c5EuenQ0KAgggAACCCCAAAIIxEugvU5sSXv14Cvf659zNCgIxFCAqRBAAAEEEEAAgaQTmKkrHqnhLn/VCu/3KgIFAQQQQAAB/wK0JqNAvmRcNGtGAAEEEIiOQOXKlaV8+fJBBz98+LAcPHgwaB8uxlegQoUK0qdPH5k7d67Y67V06VIZPny4tGjRQgoWLJjtxc2fP18OHTqU7ftycIMlP/MmHXguB+NwCwIIIIBAtAUYHwEEEEAAgeQW+FSXP1vDXbq6K5wjgAACCCCAAAIIiAgICCCAAAIIIIAAAggggAACCCCQiAKbdVHPapyn0UbjeY2tGv6K/Z64/QzkPb1oydAe0eNpGn8WzhBAAAEEEEAAAQQQiI3ARZ5pZnjqVBFAAAEEoinA2AgggAACySzwL138fo300kJPLAmaHigIIIAAAggggEBqCNgPtlNjJ3HeBdMjgAACqSBQokQJqVGjRtCtHD16VNatWxe0DxcTRyB//vxSv3596d+/v8yZM0f+97//yc8//yxDhw6VkiVLhrXQtWvXyr59+8Lqm4tOFfReS4Cmh4zyoZ69rUFBAAEEEEAAAQQSRoCFIIBAygjYgz7uzXTRSjENCgIIIIAAAggggAACCCAgECCAAAIIIIAAAggggAACSSLwma6zr0ZDjVs1PtEIVOrrhb9rLNaYpNFTo7AGBYE8K8DGEUAAAQQQQCBmAvasQEfPbMH+7erpShUBBBBAAAEEEMi5AHcikAICP+oeLAmaHjKKJUCrnFHjBAEEEEAAAQQQSHIBEqAl+QvI8hFIAAGWkEICxYsXl9NOOy3kjr755htJS0sL2Y8OiSfgOI5Ur15dHnzwQVm1apU0bdo05CIt+dmRI0dC9stlB0t+Vt0zxrOeOlUEEEAAAQQQQAABBBCIn0CqzTxON7RFI73Y9yNd0yscEUAAAQQQQAABBBBAAAEEEMijAmwbAQQQQAABBBBAIDkFftVlv6JxocZZGk9prNcIVK7QC29qLNEYrtFMg4IAAgggkHcE2CkCCCAQawFLflbSNekKPf9Ig4IAAggggAACCCCAAALhCVgCtJ9dXU/Wc0uCpoeAhQsIIIAAAggggEDSCJAALWleKhaKAAIIxEagffv2ISeaNGmSrF27NmQ/d4eHHnpILMHaySefLDbHLbfcIi+++KLYWCtXrpRt27ZJDJJsuZcUgfPYDHHs2DHZvn27rFu3TqZOnSqjRo2S22+/XTp16iTmWbZsWbn66qvl6NGj2VrQCSecIJ07d87WPVHq3FDHtQRoesgob+nZRxoUBBBAAAEEEEAAAQQQQCAaAvYgkCVBc49NAjS3BucuAU4RQAABBBBAAAEEEEAAAQQQQCD1BdghAggggAACKSPwje7kXg37nazeevxAI1CpqRf6a8zT+K/GjRruxBRapSCAAAIIIIAAAqkkwF7iJNDBM+80T50qAggggAACCCCAAAIIBBfYrpctCZoeMspf9ayJBgUBBLII0IAAAgggkGwCJEBLtleM9SKAAAJRFmjUqJFUqVIl6CybNm2SsWPHSlpaWtB+6Rctudm4ceNk//79smHDBpk5c6a8+uqrcscdd/gScJ1yyilSsWJFad26tezZsyf9tpQ/mqOZBNuoJTXr1q2bVKhQQapXry6XX3653HTTTfLvf/9bJk+e7PPctWuXfPbZZ7JihX0QUrDRsl7Lnz9/1kZPiyVZs+R1nuZIVi35WXHXgPaF9ZyrzmkiCrAmBBBAAAEEEEAAAQSSX+A9zxYu1norDQoCCCCAQLoARwQQQAABBBBAAAEEEEAAAQQQSH0BdogAAqkqsE83NlrjMg17CO5RPa7UCFQu0QujNJZoPK1xtgYFAQQQQAABBBBAAIHcClTXATpquEuwJL3ufpxHUoCxEEAAAQQQQAABBJJdwBKgzXVtoqCeWxI0PVAQQAABBBD4Q4ADAkkqQAK0JH3hWDYCCCAQLQFLstWpU6eQww8ZMkQ++eSTkP2sw1tvvSXLly+306DRs2dPKVWqVNA+qXTRkpuFSiJXoEABX5K4UPveuXOnPPHEE3LkyJFQXTOuW98FCxZk1AOd1K5dW6KYAO08nfcWDXex5Gf2qaLuNs4RQACBhBFgIQgggAACCCCQMgLf6E4+1HCXru4K5wgggAACCCCQdwXy8s4rVaok69at830Iir2HnUhh67L15eXXh70jgAACCCCAAAIIIIAAAghETiAPjfSd7vVBjYYa3TUmaAQqJ+kFe2juSz3O0LhNo7wGBQEEEEAAAQQQQACBnAhY8jNLzJB+72I9maVBQQABBGImwEQIIIAAAgikkIAlQXNvp6dW7EMw9EBBAAEEEEAAAQSSVyASCdCSd/esHAEEEEAgi4DjONKjRw8pVKhQlmvuhgMHDvgSc02ZMsX3EJT7mvt82rRp8o9//MPd5Pe8SpUq0qFDB7/XkrExnERua9eulT179oTc3rnnniuWhCxUxzfeeENuueUW2b9/f6iucuzYMV/CtPfffz9k34suukgcxwnZL4cd7vLc94vWn9WgIIAAAggggEDiCbAiBBBAIBUF3vNsyhKglfG0UUUAAQQQQAABBHwCTmL/V12X91eNWRq+93RDHKfr9ds1KmtQEHALcJ4HBXz/I8cfCCCAAAIIIIAAAgggkBcE7NM139WNXqXRSONhjSUagUo7vfBvDevzgh7balBSQ4BdIIAAAggggAACsRLwPiQyLVYTMw8CCCCAAAIICAQIIJB6Avb+7hTPtuwDLTxNVBFAAAEEEEAAgeQSIAFacr1erDbhBFgQAqkp0KxZM7nuuutCbs6SoF1xxRViCbK++OIL2bdvn+8eS671ww8/yPXXXy8dO3YU6+e7EOSPvn37So0aNYL0SK5LltAt1IrXrVsnd911l2zfvt3X9ZdffhFLSNa1a1cxP1+j/lG1alW56aab9Cx0sSRo5jhs2DBZuXKlHDp0KOOmI0eOyPr16+Xll1+WunXryoMP2od6Zlz2e1KvXj1p2zZqv7dmv0h3pWdiS3622tNGFQEEEEAAAQQQQACBOAswfQoLjNO9rdFIL5X1xJKg6YGCAAIIIIAAAggkvEBhXeE1Gu9qLNN4RiPYG7qL9fojGmdqXKRhDzBv0SMFAQQQQMAnwB8IIIAAAggggAACCOQpgR91tw9pnKpxtcZYjaMa/sqJ2ni7xqcaX2j006iiQUEAAQSSUIAlI4AAAgjEUKC+znWxhruQAM2twTkCCCCAAAIIIIBAlARSelh7Bte9wfO1cosGBQEEEEAAAQQQSFoBEqAl7UvHwhFAAIHoCRQoUEAGDRokNWvWDDyJ68onn3wi5557rpQoUUIcxxG7/7TTTpM333zT1SvwqSVcCzfBV+BREutKnTp1wlrQhAkTpEKFCj638uXLiyU/Gz9+vGzbti3T/bfddpu0bt06U1ugyo4dO2TgwIFyyimnSJEiRXxjO44jhQoVkmrVqomNtXp1eDnG+vXr51tfoLly2W6/COce4ietPKdBQQABBBBAAAEEEEAAAQRiJXBQJ7IkaHrIKCRAy6AQ9mABLwAAEABJREFUEc4RQAABBBBAIBEFLMmZJTuzpGeW/MySoBUJsFB7s/kVvXapRmONwRoLNSgIIIAAAggggMCfApwhgAACCCCAQF4X+I8CXKvRUGOgRrD3Ds7R6/a+xBI9jtTwJrTQJgoCCCCAAAIIJKQAi0Ig9gIdPVPO1frXGhQEEEAAAQQQQAABBBDIucBMvdXem9VDRvmrnpXSoCAgggECCCCAAAJJKJAvCdfMkhFAAAEEYiBQvXp1GTFihOTLF93/qyhdurQ8//zzUq5cuRjsKnZT1K9fX8qWLZujCdPS0uTgQXsG/8/bS5UqJU888YSY15+t0T3r0qWL9OnTJ1qT3KYDezO6WfKzXdqe8IUFIoAAAggggAACCCCAQEoJvOfZjX0K1nmeNqoIIJAHBdgyAgggkGACDXQ9D2jYgyGf6tE+YKK6HgOVyXrhRo36GrdqfKhBQQABBBBAAAEEEEAAAY8AVQQQQACBTAL2AZbDtOVMjcs0Rmvs1/BX7GE6++Uye8/B3q+4TzvV0KAggAACCCCAAAIIIJAu0CH95I/jtD+OMT8wIQIIIIAAAggggAACKSbwL92P+71b+x0xS4KmzRQEEEAg7wqwcwQQSF6B6Ga1SV4XVo4AAgggoAJXXnmljBo1KmpJ0Cy52siRI6V58+Y6W2oVSyDXrFmzHG9q5cqVWe41p/fffz8mSdDatm0rL730khQsWDDLOiLQUFLHuEvDXb7RyvMaFAQQSGwBVocAAggggAACCKSiwCLd1AQNd+nmrnCOAAIIIIBAHhNgu4kjYJ8cYknMpuiSlmjYA8jB3lC3h40f1H6WLK2THl/X4EMnFIGCAAIIIIAAAggggAACCCCQRYAGBEIJfKAdems01PibxhyNQMXerxihF+39izF6vFyDggACCCCAAAIIIJC3BSyprvcDCEmAlre/Jth9fASYFQEEEEAAAQRSU+BH3ZYlQdNDRrEEaPUyapwggAACCCCAQF4SSPq9kgAt6V9CNoAAAghET8BxHOnVq5eMHTs24omwihYtKlOmTJGrrroqehuI48hFihSR22+/PcfJ4w4dOuR39e3bt5dZs2ZJrVq1/F6PROOFF14o48ePl7Jly0ZiOH9jWPIzyyjvvvacu8I5AggggAACiSfAihBAAAEEUlzgPc/+emi9mgYFAQQQQAABBBCIh0AHnfRVjWUaozQu0whU1ukF+2W28/XYUuNRDbtPD5TsC3AHAggggAACCCCAAAIIIIAAAgh4BOy9hye1rZXGRRr2nkWghOtF9Pp1GpM1FmoM1KirkWCF5SCAAAIIIIAAAgjEQKCjZ47Ptf6dBgUBBBBAAIEYCTANAgggkPIC9jtjP7t2WVrPLQmaHigIIIAAAggggEByCZAALbler8RaLatBAIE8IeA4jnTp0kV+/PFHadasWUT23KpVK1myZIl06GDPcEVkyIQc5LLLLpNHH7VnzbK/vBUrVgS8qXHjxvLdd9/JnXfeGbBPTi4ULFhQhg8fLpMmTYpm8rOaujZLgKaHjGKf5PRuRo0TBBBAAAEEEEAAgcQSYDUI5A2BcbrNHzTSS0k9sSRoeqAggAACCCCAAAIxEWiqswzRsH+TfKDHmzRO0PBX/qeN9u+Xa/VoHzZhv7g2S88pCCCAQM4FuBMBBBBAAAEEEEAAAQQQCC0wXbvcotFQw34HzJJY6Knf0lhb7b2OJXocq3G1BgUBBOItwPwIIIAAAgjETsD7sIg9MxC72ZkJAQQQQAABBBDIywLsPa8IbNeNWhI0PWSUW/XsfA0KAggggAACCCCQVAIkQEuql4vFIoBAogjkxXWccsop8s0338jMmTNznAjNEqh98MEH8sUXX0j16tVTntFxHLnvvvtk7NixUrKkPTsf/pbz588vx44dC3iDjffcc8/J+vXr5Z577pEiRYoE7BvqQunSpaV///6yZcsW3zE3Y4WaS6/bL755H9p7VtspCCCAAAIIIIAAAggggEC8Bd7xLKCH1vNrUBBAAAEEEEAAgWgJVNWB+2rM0JivMVDjVI1A5TO9cLeGJT27Ro/28PBBPVIQQAABBBBAIBcC3IoAAggggAACCCCQbYEtesdzGudptNV4QWObhr9iP2vpphfe11ii8YjGaRoUBBBAAAEEYirAZAggEFOBs3W25hruQgI0twbnCCCAAAIIIIAAAghERsASoM31DGUfpulpyjtVdooAAggggAACySlAArTkfN1YNQII5FGBAQMGSFpaWtBYt26dVKpUKSpClpTr/PPPl3nz5snu3btlypQpcsstt0jdunWlWLFimebMly+fVKlSRa644goZOXKkbN261Xdfhw4dxMbJ1DnMSvHixWX27NlB928+o0ePDnPEP7s1adJE9u/fH3Lsyy677M+bwjhzHEe6desmO3fu9HldddVVcsIJmfN/FSxYUGrWrCndu3eXN99802f12muvheVUtWpVefLJJ+W3336TpUuXygsvvOAzt3bva2LLtTabq2vXrvLSSy/JqlWrfGsbPny4lCtXzrqEitxctx9iWgI09xhjtDJdg4IAAggggAACCCCAAAIIxFvgbV3Abo300kBPemhQEMiLAuwZAQQQQCB6An/Robtq2L89luvRPiCinR4DlRV6YbhGK402Gs9o/KxBQQABBBBAAAEEEEAgtwLcjwACCCCAQCQEZusgd2o01LhNwxK968FvsZ+9/F2vLNaYqGE/h7H3SvSUggACCCCAAAIIIBAlgXgM29EzqT0vYMlwPc1UEUAAAQQQQAABBBBAIAIClgTNPYw9BG3vvbrbOEcAgdQXYIcIIIBAUguQAC2pXz4WjwACCMRPoFSpUmLJwF5++WVZvny57Nu3L1PysGPHjsnGjRtl0qRJ0qdPH6lQoUL8FpsAM1uSM/MaP368bN++PZPV4cOHZfXq1fL2229Lz549c2RlSeXq168vt99+u898/fr1WV4TSw5nr5PNNW7cOLn11lulVq1aYSVaixChJT9zXGMd03P7JFA9UBBIBgHWiAACCCCAAAIIIJDiAht0f+9ouEt3d4VzBBBAAIG8IMAeEYiawHk68lMayzTGadi/M4rq0V/Zo432SR+d9Vhf436NORoUBBBAAAEEEEAAAQQQQACBiAgwCAIIREHgFx3zZY0LNM7WsPdB1usxUOmkF97SsEQYj+mxqQYFAQQQQAABBBBAIDUEOni2Mc1Tp4pAjASYBgEEEEAAAQQQyBMC7+oup2i4y1+1UkCDggACCCCAQB4QYIupIEACtFR4FdkDAggggAACiS9wqS7RmzXekp99q+0UBBBAAIFEF2B9CCCAAAII5B0BbwK0i3TrbTUoCCCAAAIIIIBATgTq6U2WvOwbPc7WuFujhkag8rFe+D8Nu6+3HidppGnEpjALAggggAACCCCAAAIIIIAAAgikvkBsdvi1TnOvRkONGzSCJbyopdcHaMzXsH7Wv4SeUxBAAAEEEEAAAQSSU6C9LruRRno5pif27zw9UBBAAAEEYibARAgggAACeU3gWc+G7QMnLAmap5kqAggggAACCCCQmAIkQMvh68JtCCCAAAIIIJAtgbs8vXdo3fumijZREEAAAQQQQACBxBJgNQggkOcEvtIdT9VwF28yZ/c1zhFAAAEEEEAAAa9AGW2wB3UtedkyPX9Uo6VGoLJYLzyscYbGxRovaWzVoCCAQAwFmAoBBBBAAAEEEEAAAQQQQCAqAvt01Dc0OmrYA3eP6XGVRqBiH7L5ml5covGUxlkaFAQiJsBACCCAAAIIIBATgQ6eWSz52WpPG1UEEEAAAQQQQCBqAgyMQB4VmKn7HqnhLpYAraq7gXMEEEAAAQQQQCBRBUiAlqivDOtCIHEFWBkCCCCQXYHr9YaLNNzFkp/97G7gHAEEEEAAAQQQQAABBBJKIC8v5h3P5i0BWh1PG1UEEEAAAQQQQMArYA/ovqyNlvTMHtS9Qs8DFUtwZn0v0Q6NNR7SWKRBQQABBBBAINYCzIcAAggggAACCCCAQKwEFuhED2g01LCfvUzUY6BiD+XdrRftg2s+0eOtGuU0KAgggAACORPgLgQQQCBWAvacoiW/dc9nCdDcdc4RQAABBBBAAAEEEEgagbTk+u8mXa64ooqer9egIIBAAgokzf8QslAEEEAgRgL2xmKMpmIaBBBAAAEEkl2A9edAoKDe00/DXZZr5TkNCgIIIIAAAggggAACCCCQiAJjdVGLNdJLYT2xB3H0QMkbAuwSAQQQQACBsAUsednD2tv+7WAPb9yi5xU0ApXJeuEGjfoat2l8pEFBAAEEEEAAAQQQiIsAkyKAAAIIIIBAnAQO67z2YTRX6vE0jUc0lmoEKu31wksaSzSe12ijQUEAAQQQQAABBMIUoFuMBTrofLU10ssBPbGfoemBggACCCCAAAIIIIAAAggggEC0BBgXAQQQQCDZBUiAluyvIOtHAAEEEEAgsQXu0uWdqeEulvxsj7uB8yQQYIkIIIAAAggggAACCOQtgbc92+2u9SIaFAQQQCC1BdgdAgiEI2AJzm7Vjh9qLNT4h4Y9rKsHv2WOtj6gYUnPOunxDY3dGhQEEEAAAQQQQAABBBBAID4CzIoAAggkjsAPupTBGg01umiM0zim4a/YezJ36IVZGrM17tSwNj1QEEAAAQQQQAABBBJEwBKguZdiyc82uRs4j6EAUyGAAAIIIIAAAggggAACCCCAQOoLsEMEUkSABGgp8kKyDQQQQAABBBJQoJKuyRKg6SGjfK1nL2pQEEAAgaQRYKEIIIAAAgggkCcF3tFd/6qRXuroSQ8NCgIIIIAAAgikqEAY27pc+7ymsUzjJY2LNQKVtXrhXxptNVppPKaxXIOCAAIIIIAAAggggAACCCCAAAJxFGDqhBYYr6u7RsOSoQ3SoyWe14Pfcp62PqexROPfGu00KAgggAACCCCAAALxFSim03fUcBdLgOauc44AAgjERIBJEEAAAQQQQAABBBBAAAEEEEAguQRykgAtuXbIahFAAAEEEEAgXgKW/Oxkz+TPeupUEUAAAQQQQCBxBVgZAgggkJcFNunmLQmaHjJK94wzThBAAAEEEEAgrwg0040O1bCHaSfr8QaNMhr+yiFtHKtxrUZ9jb9qzNagIJDoAqwPAQQQQAABBBBAAAEEEEAAgUQSWKGLsfdjztSjJaQfo8cDGv5KOW28TWOGxhca/TQqa1CyCtCCAAIIIIAAAghEW6CDTlBFI73YBw+SAC1dgyMCCCCAAAKxEWAWBBBAAAEEEEAAAQQQQCApBUiAlpQvG4uOnwAzI4AAAgiEKdBI+1kCND1klKl6Nk6DggACCCCAAAIIIIBAgguwPAR8Am/7/vzzj7Z6epEGBQEEEEAAAQRSW8AezLhDt2gPzs7T44MaDTQClc/0wt0alvTMkp9ZEjRLhqZNFAQQQACBxBZgdQgggAACCCCAAAIIIJDgAvb7Zr10jQ017vRR7s0AABAASURBVNOYqxGonKMXntGwRPav6PFCDQoCCCAgIiAggAACCMRIwBKguaey5Gc73Q2cI4AAAggggAACCCAQPQFGRgABBBBAAAEEEEhmARKgJfOrx9oRQACBWAowFwLZE7AHBIt6bnnOU6eKAAIIIIAAAggggAACCCSywBxd3GQNd+nhrqTkOZtCAAEEEEAgbwrYz0yv1K2P0Vim8bxGO41AZYVeGK5xlkYbDXu4dq0eKQgggAACCCCAQHIIsEoEEEAAAQQQQCC5BOx9lyd0yS017MNqXtXjLg1/pbQ23qzxscbXGpa4vqoeKQgggAACCOQ9AXaMQOwEyulUHTXcxRKgueucI4AAAggggAACCCCAAAIIREOAMRFAAAEEEEgBAftl/hTYBltAAAEEEEAAgQQSqK9r6a3hLm9o5RONpCwsGgEEEEAAAQQQQAABBPKswDuenVsCtIaeNqoIIJAiAmwDAQTypEAr3bUlMrOkZ//R8+s0Smj4K3u10RKkWaI0ew/0fq1/o0FBAAEEEEAAAQQQQACBJBJgqQgggAACSS8wXXdwi4b9vOYuPX6mEajYez9P6cUlGqM0LtagIIAAAggggAACCERewJKflXUNu0XP45oATeenIIAAAggggAACCCCAAAIIIIBAiguwPQQQSB0BEqClzmvJThBAAAEEEEgUAUt+9hfPYp731KkigEByCLBKBBBAAAEEEEAgrwu8pwDfaaQXez/VkqCl1zkigAACCCCQCgJ5bQ/VdcN/1Zit8bVGf41TNAIVe6j2dr1YT6OXxkSNNA0KAggggAACCCCAAAIIIIAAAskkwFoRSDUBS6rxnG6qzR9hv5+2Vc/9FUt4f6Ne+FBjrsbfNOw9Ij1QEEAAAQQQQAABBCIg0MEzhiU/2+dpo4oAArERYBYEEEAAAQQQQAABBBBAAAEEEEh9gZTboT2wl3KbYkMIIIAAAgggEDeByjqzJUDTQ0Z5Q88WaFAQQAABBBBIIgGWigACCCCAQIbAOxlnv59010MpDQoCCCCAAAIIJI9AIV1qVw37//Vlenxa4zyNQOV7vfBPjSYaF2n8W8MeqtUDJbUE2A0CCCCAAAIIIIAAAggggAACCKSAwGe6h74aDTRu0bCE9npIL5mOzbX2uMaPGvZ7bd5kHdpMQQABBBBAAAEEEMiGwEnat6OGu3zgrnCOAAIIIIBAbASYBQEEEEAAAQQQQAABBBBAIFkFSICWrK9cPNbNnAgggAACCIQWuEG7nKjhLq+5K5wjgAACCCCAAAIIJLgAy0MAAa+AJUrZ4WqspueWBE0PFAQQQAABBBBIcIHWur4nNSzp2Tg9XqtRWMNfsf+/f1Uv2EOvp+vxHxrfaVAQQACB1BRgVwgggAACCCCAAAIIIIBA6gns0i3Z+zuW0L6Vnj+hsVbDXymmjb00LDnHfD0O0KipQUEgtQTYDQIIIIAAAtEXsORnRVzT/Kzn0zQoCCCAAAIIIIAAArESYB4EEEAAAQQQQAABBJJcgARoSf4CsnwEEIiNALMggEDYAr09Pe2hwi88bVQRQAABBBBAAAEEEEAAgYQUCLCoLdpuSdD0kFF6ZJxxggACCCCAAAKJJlBbF/Q3jS81Pte4RyPYw6tT9fpNGvU1btH4rwYFAQQQQAABBFJYgK0hgAACCCCAAAII5AmBObrL+zQaaliiM3sPSE/9lqba+pjGEo03NS7XoCCAAAIIJLkAy0cAgZgJ2IcLuSez5GdH3Q2cI4AAAggggAACCCCAAALREmBcBBBAAAEEEEgNARKgpcbryC4QQCCFBBz+QyCxBLKzmr76V9EeLtRDRnkt44wTBBBAAAEEEEAAAQQQQCB5BbwJ0M7WrVymQUEgVQTYBwIIIJDsAsV0A5ag9H09LtN4XMP+/1oPfsu32jpI41QNe6B1lB5/0aAggAACCCCAAAIIIJDKAuwNAQQQQACBvChwQDc9RsPeAzpDj0M1Vmj4K4W1safGZI3vNB7UqKNBQQABBBBAAAEEkkkglmu1fyt19ExoCdA8TVQRQAABBBBAAAEEEEAAAQQQQCDCAgyHAAIIpJQACdBS6uVkMwgggAACCMRVoLdn9ilan65BQSBJBVg2AggggAACCCCAAAIZAvP0bKKGu1iSFXedcwQQQACBpBRg0Uku0FbX/y+NpRpvaVytUUDDX9mojc9rtNdopmEPuy7RIwUBBBBAAAEEEEAAAQQQQCDlBdggAggg4BNYpH9aUvyGeuymYcn00/Tor6QnS7P3j97WDp01KAgggAACCCCAAAKZBbzJz+yDij7K3IUaArEUYC4EEEAAAQQQQAABBBBAAAEEEEh9AXaYigIkQEvFV5U9IYAAAgggEHuB63TKJhru8pq7wjkCCCCAQBIJsFQEEEAAAQQQ8CdgD7e42+3BGHv4xd3GOQIIIIAAAghEX6CeTnG/xhyNTzXu0jhZw185qo3/0bD3L+vrsa/GTA2KCRAIIIAAAggggAACCCCAAAIIIJD6AuzQn8AxbXxPo6uGJUP7ux4Xa/grBbWxu8YEDetjCdTs/SmtUhBAAAEEEEAAgTwv0MEjMM1Tp4oAAgggECsB5kEAAQQQQAABBBBAAAEEEEAgiQVIgBbmi0c3BBBAAAEEEAgqcIPn6idan6xBQQABBBBAAAEEkkqAxSKAAAJBBCx5yree6z08daoIIIAAAgggEB2BUjpsL42JGss0HtVooRGofKUX7tOwpGdX6/EtjX0aFAQQQMAnwB8IIIAAAggggAACCCCAAAII/CFg7zUN0fPGGp007H2kg3r0V07Txn9qLNEYq2HvO+mBkqgCrAsBBBBAAAEEoipg/zZq55mBBGgeEKoIIIAAAgggEH0BZkAAAQQQQAABBBBAAIHkFyABWvK/huwAgWgLMD4CCCAQSuAK7dBWw11ec1c4RwABBBBAAAEEEEAAgYQXYIHhCbzj6dZd6ydoUBBAAAEEEEAgOgIX6rAvatiDqG/o0R5C1YPfslpbn9I4V+McjSc0VmlQEEAAAQQQQOBPAc4QQAABBBBAAAEEEEAgsIB94Od1ermhRn+NeRr+iv3+fTe98L7GjxqDNewePVAQQACBhBBgEQgggEAsBDp6Jlmk9dkaFAQQQAABBBBAAAEEEIiNALMggAACCCCAAAIpI2A/gE2ZzbARBBBAAAEEIivAaGEK9Pb0+1LrYzUoCCCAAAIIIIAAAggggECqCbytG9qmkV4q6YklQdMDJXkFWDkCCCCAQIIJnKrrGaTxrcbHGv+nYf+fq4cs5YC2WILSrnqsr3GvxhcaFAQQQAABBBBAAAEEPAJUEUAAAQQQQACBsAV+1p6Pa7TQuFhjpMZuDX/FEp89pBcsEZolRLP3qfj9fAWhIIAAAgggEB8BZo2hQAfPXNM8daoIIIAAAggggAACCCCAAAIIREmAYRFAAAEEUk2AH7Cm2ivKfhBAAAEEEIitQBudrpOGu7zmrnCepAIsGwEEEEAAAQQQQAABBPwJbNdGS7Kih4zSI+OMEwQQQCDZBFgvAokjUE6X0kdjqsYPGv/UaKIRqHyqF+7SsKRn9v/F9nDpEa1TEEAAAQQQQAABBBBAAAEEvALUEUAAAQRyI2AJ+m/WASzRWT89fq4RqFytF8ZpLNF4ROM0DQoCCCCAAAIIIJCKApYo9izPxkiA5gGJeZUJEUAAAQQQQAABBBBAAAEEEEAg9QXYIQIpKkACtBR9YdkWAggggAACMRK4wTPPAq2/rkFBAAEEklaAhSOAAAIIIIAAAiEEvAnQmmn/qzQoCCCAAAIIIJB9gUv1llc0lmmM1OioEahYn0f1oj1Q0U6Pz2ms18hR4SYEEEAAAQQQQAABBBBAAAEEEEh9AXaIQAQFNutYz2qcp9FW4wWNrRr+Sj1t/LvGYo0JGtdqFNSgIIAAAggggAACqSLg/ZneHN3YNxoUBBBAIC4CTIoAAggggAACCCCAAAIIIIAAAsktEE4CtOTeIatHAAEEEEAAgWgJnKkDX6/hLq+5K5wjgAACCCCAQFIJsFgEEEAAgfAEvtVu4zXcpYe7wjkCCCCAAAIIBBVorFcf1rAHQKfp8WaNEzT8lV3aaB+4cIUeG2g8qDFPg4IAAjkX4E4EEEAAAQQQQAABBBBAAAEEEMidwGy9/U6Nhhq3anyiEah01gv24To/6nGohr03poeoFyZAAAEEEEAAAQSiKdDBM7j9zM/TRBUBBBBAAAEEYiDAFAgggAACSSLQq1cvcRwnaLRp00b27duXJDtimQgggAACCERWgARokfVktJQTYEMIIIAAAkEEenuuLdM6CdAUgYIAAggggAACCCCQbAKsF4FsC9iDKu6b7OGVFu4GzhFAAAEEEEAgk0AFrdnDoB/qcaHGPzRO0whUPtILt2nU17hRY4oGBQEEEEAAgVwKcDsCCCCAAAIIIIAAAgggEFGBX3W0VzQu1DhL40mNdRr+yinaaMn97b2xSXreU+MvGhQEEIi4AAMigAACCERZoI2Of4aGu5AAza3BOQIIIIAAAggggEAMBJgCAQQQQAABBBBAIJUESICWSq8me0EAAQQiKcBYCAQXqKWXvQnQRmnbIQ0KAggggAACCCCAAAIIIJDqAhN1g3M13KW7u5I05ywUAQQQQACB6ApcrsPbhybYhye8pOcXawQqi/TCQxqNNS7ReFljmwYFAQQQQAABBBBAILcC3I8AAggggAACCCAQbYFvdIK/aTTUsN+rm6rHQOUKvfCmxhKNxzSaaFAQQAABBBDIvQAjIBAbgY6eaWZr3ZK86oGCAAIIIIAAAggggAACCCAQdQEmQAABBBBAIAUFSICWgi8qW0IAAQQQQCAGAjfoHCU00staPbEHGfWQ/IUdIIAAAggggAACCCCAAAJhCLzj6dND61U0KAggkCQCLBMBBKIm0ExHHqphD3BO1qO9l1hGj/7KVm20xGiW8OwMPX9YY7EGBQEEEEAAAQQQQAABBBCIiACDIIAAAgggEGOB/TrfaA37YIAz9ThM4ycNf8U+hHSAXvhWwxKm9dJjUQ0KAggggAACCCCQyAIdPIub5qnHpcqkCCCAAAIIIIAAAggggAACCCCQ+gLsEAEEUleABGip+9qyMwQQQAABBKIlcIIObJ9SqYeMMkrPdmlQEEAguQVYPQIIIIAAAggggED4ApYAbYurezk9765BQQABBBBAINEForG+k3TQOzVmaMzTeFCjgUagkp4Yrb52+D+NjzQoCCCAAAIIIIAAAggggAACCCAQOQFGQgCB+Ass1CUM1LD3ya7R43iNQKWjXnhDwz5UYIQem2tQEEAAAQQQQACBRBO4VBdUT8NdSIDm1uAcgdgLMCMCCCCAAAIIIIAAAggggAACCKS+QMrvkARoKf8Ss0EEEEAAAQQiLmDJz6q4Rt2m569pUBBAAAEEEEhiAZaOAAIIIIBAtgV26h2WBE0PGaVHxhknCCCAAAIIpL5Aft3p3cyTAAAQAElEQVTiVRpvaizTeE6jnUagMlcvPKBhD3x20qM90LlbjxQEYijAVAgggAACCCCAAAIIIIAAAgggkPoCCbfDY7qicRpdNBpq/EPjew1/pbo23qdh76X9V483aBTXoCCAAAIIIIAAAokgcLVnER9r3X5OqAcKAggggAACsRZgPgQQQAABBBBAAAEEEEAAgVQRIAFaqryS0dgHYyKAAAIIIJBVoJA2WQI0PWSUUXq2WYOCAAIIIIAAAgggkIwCrBkBBHIj8Lbn5tO1fq0GBQEEEEAAgVQWOFs397jGco3xGj01Aj2EuV6vPatxvkZLjcc0eAhCESgIIIBAzAWYEAEEEEAAAQQQQAABBBBAIBEEluoi/qlhP1PqrEf7WdMhPforl2ijfTDpEj0+oWHvr+mBgkAQAS4hgAACCCAQPYGTdGhvArSp2kZBAAEEEEAAAQQQiLUA8yGAAAIIIIAAAgggkGICJEBLsReU7SCAQGQEGAUBBAIK2CdKNnBd3avn9ktWeqAggAACCCCAAAIIIIAAAsklEIHVLtQx3tNwlx7uCucIIIAAAgikiEAt3cc9Gp9rfKnxN43aGv7KYW20/3/srsd6Gv00ZmlQEEAAAQQQQACBuAgwKQIIIIAAAggggAACCSowSddlHy7QUI8DNOZr+Csna+O9Gt9ofKTRR6OkBgUBBBBAwCXAKQIIRF3Akp+VcM3yq57bhyXpgYIAAggggAACCCCAAAIIxEaAWRBAAAEEEEAgNQVIgJaaryu7QgABBBBAIKcCoe7r7elgyc9We9qoIoAAAggggAACCCCAAAJ5SeAdz2Y7aL21BgWBRBZgbQgggEA4AkW1kyUxs2Rmy/T8SY1g/x/3hV63BzHr67GbxrsaBzUoCCCAAAIIIIAAAgggEB8BZkUAAQQQQACB5BBYo8scodFco6PGGI1A76tdpNdGaizReEqjlQYFAQQQQAABBPK2QKx2bwnQ3HP9RyvbNCgIIIAAAggggAACCCCAAAIhBEaPHi1paWlBY/bs2VK8ePEQI3E5DwuwdQQQQCClBUiAltIvL5tDAAEEEEAgogLX6GgtNdLLET0ZpUFBIEUE2AYCCCCAAAIIIIAAAjkSmKx3faPhLpYsxl3nHAEEEEAgYQRYSBgC52ufZzWWa7yt0UWjoIa/skobn9A4R+NcDXvoco0eKQgggAACCCCAAAIIIIAAAgjEUYCpEUAAgaQVmKYr76Vxqsb9Gt9p+CsnaePdGl9rfKxxs0ZpDQoCCCCAAAIIIBANAfv54dmegcd76lQRiIMAUyKAAAIIIIAAAggggAACCCCAQOoLsMO8IEACtLzwKrNHBBBAAAEEIiPQ2zPMa1r/UYOCAAIIIJDsAqwfAQQQQAABBHIr8I5ngB5ar65BQQABBBBAIFkEGuhCH9CYqzFTo69GVQ1/Zb82pidGq6/n92l8pUFJdAHWhwACCCCAAAIIIIAAAggggAACqS/ADlNFwD5kYLhuponGFRr2ftxhPforF2rjKxpLNJ7R8CYn0SYKAggggAACCCCQK4GrPXfbzxSne9qoIoAAAgjEUoC5EEAAAQQQQAABBBBAAAEEEEghARKgBXgxaUYAAQQQQACBTAKXau0iDXcZ5a5wjgACCCCAAAIIJKMAa0YAAQQiJGAJ0Da6xiqh55YETQ8UBBBAAAEEElagjK7sBo3JGvZw5DA9NtcIVGbphbs0LOlZTz2O1ziqQUEAAQQSXoAFIoAAAggggAACCCCAAAIIIJDEAlN07fZ+3Kl6HKixWMNfqayN/TS+1PhE41aNshp5prBRBBBAAAEEEIiKwAk6qjcB2n+0jYIAAggggAACCMRFgEkRQAABBBBAAAEEEEAg9QRIgJZ6ryk7QiC3AtyPAAII+BPo7Wkco/X5GhQEEEAAAQQQQAABBBBITgFWHVmBX3U4S4Kmh4xiCdAKZNQ4QQABBBBAIHEELtGlvKyxTOM1jcs1ApXleuExjZYa52s8p7FBg4IAAggggAACySHAKhFAAAEEEEAAAQQQQCB1BFbqVuxDDBrr8UqNdzWOafgr7bXxJQ374INn9dhag4IAAqkrwM4QQACBaApcpYNbEjQ9+Moh/ZMEaIpAQQABBBBAAAEEEEAgOwLHjh2TTz/9VC6++GIpVKiQOI7ji9q1a0u/fv1k6dKlkpaWFmxIv9cOHTokH330kdx6661Sr169TGM7jiMnnniitGzZUgYPHizLli0TW4ffgaLQuG3bNnnrrbekR48eUqNGDcmfP79vz47z+96tftJJJ0mnTp3k5ZdflrVr10pODLKzdFvTqFGjfHNWrlw54Hqsj/XNztj0DSxw5MgRmTNnjtxzzz3SuHFjKV68eCb7smXL+trtuvWz/oFHy/2Vffv2yYwZMzLW4/1acJzfv0ZtXfb3qk+fPjJ69OiYfI3mfneMgAACCCSnAAnQkvN1Y9UIIIAAAlERYNAAAmdrexcNdxnlrnCOAAIIIIAAAggggAACCCAg3gRo9dXEkqDpgZJYAqwGAQQQyJMCZ+iuH9JYpPFfjVs0Kmj4K3u0cbRGZw37/7MH9DhXg4IAAggggAACCCCAQBIJsFQEEEAAAQQQQCClBSbq7rprnKrxD40fNfyVitrYV+NzjZka/6dRXoOCAAIIIIBAigiwjRgIXO2Zw5KfrfG0UUUAAQQQQAABBBBAIE8JLFiwQIoVK5YpgZPj/J4wyXF+Pw4fPjzD5Ndff5WuXbtKu3bt5OOPPxZ3cqfVq1fLs88+Kw0bNpQWLVr4EqFl3BjkZMuWLXLHHXf41nHJJZfIK6+8IitWrMg0tt2+Y8cOmTt3rjzyyCPSoEEDqVSpkowYMUL27t1rlyMelmBt8uTJcuqpp0rFihXluuuuk3feeceXOOr48eOZ5rP6pk2bxPrfdtttviRpFSpUkH/961+yf//+TH1zU7GkambQqlUr35puuukm35xm6B7XvR7rY+tv3ry5TJs2LdeJ43r16hX068VxHGnTpo1YYi73msaOHRvyPsdx5O2333bflqPzu+66K+Rc/tYYbDL7OhsyZIiUKlVKzP/pp5+WxYsXZ3l9d+3a5Wu369bP+t97773y52skuf4v/evA/r6UKFFCLrjgArH5bD2B5rF12d+r1157TXr37h21r9Fcb44BEEAAgRQQyJcCe2ALCCCAAAIIIBBdgd6e4d/Xuv1ClB4oKSPARhBAAAEEEEAAAQQQQCC3Aot1gHc13IUEaG4NzhFAIP4CrCCvCdjDjbfppj/S+E5jsMbpGoHKdL1wu4YlPbP3BCfpOQUBBBD4f/buBN62ue4f+LoZHkQoGTMU4pqicFMUUeaMJRlDGlCpUP1L9dSTVFKhEpKpkilTmSmZC2W4lAYZQpE5Rfw/v5NzWnfdvc9w7z3nnr33+3l9P3et32+tvfb6vffxPM+9Z+/vJkCAAAECBAgQIECAAAECBAiMX4HbcmufS1ZOypec/ijbdvWmHPhmcktyePLGpL9sCRAgQIAAAQKtBF6fyfWTepUGaPWxfQIECBAgQKBzBNwpAQIzQeCRRx7pa352+umnD/ns1113XXX22WcPel5pMFYapi255JLVN7/5zao07Rr0AY2DpSHaAQccUC2++OLVySefXJWmUI1TpnlY7n+55Zarttxyy+qWW8o/Q478UuX+PvShD1WLLrpodc4550z3/ZXmc9ttt1312te+trr66qtHfENlTZtttllf867f/va3I3789D5gnXXWqcprPdR1SpO5p556aqjT2h6///77qwsvvLDt8f4D2267bTX33HP3D9tuy89Vef3Kz9mnPvWp6h//+Efbc1sdKOd/9atf7Vv7l7/85aka+7V6zGBz9913X7XNNtv0/Rycd155S+1gZw9+bEb/jA7+bI4SIECgdwQ0QOud19pKx0TAkxAgQKDrBF6eFZVvisxmoI4Z2LNDgAABAgQIECBAoCcFLJpAW4HvN468OePmG0EzpQgQIECAwKgKbJmrfy+ZnHwr2TBpVzflQPmA5GuyLeeV8/+SfUWAAAECBAhUCAgQIECAAAECBAgQINBRAqfmbrdLVkw+m9yatKoFM7lXcllyaVL2y1x2FYFeFLBmAgQIEBhEYJvGsZszPiNRBAgQIECAAAECBDpMYObc7tNPP13tt99+1cUXXzysG5hrrrmqDTbYoO25pZnaO97xjuqDH/zgdDeEevTRR6tyrY985CMjbk7VvMHSlO3rX/96X3Op3//+983D0zQu97f55pv3+RXHabnIjTfeWK266qrVKaecMi0Pn+IxpRHaaqutVp111lnT3ZRtigsPMSiN4EoDtiFOq6688srqjjvuGOq0tsevueaa6rbbyvdttD2lWmyxxapNN920/QnPHymvV/m5L69feR2fn56mTbnW/vvv3/ezWprZTctFissb3vCG6owzZuxfZ8vayhpLo7bS8G1a7s1jCBAgQOC/Ahqg/dfCHgECBAhMj4DHdqvA27OwuZL++kl2zk8UAQIECBAgQIAAAQIECEwtcE6mrkjq9c76oOP3LYAAAQIExqvAa3NjByWl6Vl5l8Yu2Z8vaVUPZrJ8ycFm2a6SHJhcnygCBAgQIECAAAEC/xHwJwECBAgQIECAQCcLlMZnn8kCVkrekZyWtKt1c+Dw5Jbkm8l6iSJAgACBXhGwTgKDC8yTw9sm9Rrs/6+on2efAAECBAgQIECAQM8LlIZIhx56aHXUUUcN22KNNdaolltuuZbnl+Zn22yzTXXqqeV7EFqeMk2T5R733HPP6oknnpimx5cGVQcccED1oQ99qHr22Wen6RqDPeiQQw6pPv7xj4+44du1115brbfeetVdd9012OVHdOzJJ5+sttpqq+q4444bsyZoEyZMqHbYYYdq9tlnH/ReH3744eqyyy5rfc4Qs88880z1gx/8YIizqurNb35ztdRSSw16Xvl52Guvvaryug164ggPnn766dWWW25Z3XfffSN65J133lltsskm1e9+97sRPW4kJ5cGbeX+RvIY5xIgQIDA1AIaoE1tYoYAAQIECBD4r0D5Rsj/jqpq+lud16/WJfuWQYAAAQIECBAgQIAAgZrA92v7ZXfn/LFSoggQ6HABt09gHAosmXv6YHJpclXysWT5pF2VLzfYMwcnJnsk5yaKAAECBAgQIECAAAECBGoCdgkQIECAQBcJPJe1nJyUxiXlixA+n/3bk1a1QCbfl1yS/CzZO1k4UQQIECBAgEDvCmyTpS+e1GvGdlqoX3mM9z0dAQIECBAgQIAAgdEWKA24DjqofKfp8J9p4403ruaee+6pHlCaSu23337VxRdfPNWxGTFx4oknVvvuu++Im4z1N3mb0c2ummsq1z/mmPKdr80jrcel6dWOO+5YlaZgrc+Y9tnS5G333XevxrLh1aqrrtrXzG2ouy6vY2mUN9R5zeN//vOfh2yeNmHChGq77barJkyY0Hz4wLj/52Ekbo5s7AAAEABJREFUTf8GHjyMncsvv7wqr+tw19j/381oNj8rt11+JvbYY4+q/DdfxjK+BNwNAQKdI6ABWue8Vu6UAAECBAiMtcCWecLVkv66MzsaoAVBESAwIGCHAAECBAgQIEBgaoGTMvXnpL9mzc67EkWAAAECBGaEwP/kItsl5ev2Jmf7tWTdpF3dkAOfTl6VbJqUr5P8a7YjKecSIECAAAECBAgQIECAAAEC3S9ghQQIdLfATVnep5LypT07ZPvjpF29IQcOS25Ovp2snygCBAgQIECg9wRKE9X6qs/IoPz/B9koAgQ6WMCtEyBAgAABAmMkcMYZZ4yoAddcc81VbbDBBlPd3Wg3lep/wqOPPnrETb3OPvvs6uMf/3j/JUZ1+6lPfaq65ZZbhnyO0hyrNCgbzaZXpeHV/vvvX/3pT38a8n5mxAlzzjlntdVWWw15qRtuuKG69dZbhzyvecJPfvKT6r777mtOTzFec801q7XWWmuKueagNIUb7Z+H0gTwm9/8ZlX+u2g+f3Nczj311LHp412a7X3uc5+r/vGPfzRvw5gAAQIzS6DjnlcDtI57ydwwAQIECBAYM4G3N56pND97ojFnSIAAAQIEelTAsgkQIECAQFuBR3Lk+KReu2awRKIIECBAgMC0CpQPHX41D56c/DB5RzJn0qrKO1HKBxM3ysFXJ/+b/CZRBAiMWMADCBAgQIAAAQIECBAgQIAAge4X6KkVPpPVfj8pn5ZbLduDkjuSVvWSTL4nuSi5PPlAsmiiCBAgQIAAge4XeE2WWL5cKZuBOm1gzw4BAgQIEOhIATdNgACB8S2wxhprVMstt9xUN3njjTdWBx1U/hlvqkNTTay66qrVj3/84+qxxx7raxD1r3/9qyqPH07zrNJQ6pOf/GR11113TXXdVhMPPPBA9YlPfKIqzcBaHa/PzTbbbNW+++5b/fa3v63KPZXnKtsyLvPleP38Vvt/+9vfqkMPPbR65pnyT5ytzvjPXGnkVhpf/Wc0+J877bRTn0+5l3JPxe20006rll9++cEfmKN/+MMfqs9//vND3k9OnSH1lre8pVpsscUGvVZZxznnnDPoOc2DpWHXcB5TfobmnXfe5sMHxnfffXdVfn6G8/OwxBJLVMcee2xVXtPiXl7TO+64o3r/+99fveAFQ7e/Ke7XX3/9wHO32inXPO644/r+O2h1vH/uRS96UVWa2d10003V3//+977zyz2VlPEVV1xRlZ+T/vMH25ZGcr/4xS8GO8UxAgQIEBhEYOj/CzDIgx0iMIWAAQECBAh0k0D5G3qzAdrYtLruJkVrIUCAAAECBAh0o4A1ESAwHIFjc9KjSX+9ODulCVo2igABAgQIDFvglTlz/+TK5GfJvsnLk3Z1Zg68K5mYvC85P1EECBAgQGDaBDyKAAECBAgQIECAAAECBLpd4MYs8BPJSslOydlJu1o7B76e3Jx8J3lzorpBwBoIECBAgEBrgW0a03/IWAO0ICgCBAgQIECAQEcKuOmOENh2222rueeee4p7ffrpp/uanz388MNTzLcaHHzwwdUvf/nLaostthi4Tmks9qpXvaoqTb3OPPPMaq655mr10IG50oTqmGOOGRgPtlMaWN1yyy2DndJ3bPXVV+9rfPbVr361WnbZZatyT+VA2ZZxmS+N0Mp5ZX6wlHXcdtttbU8p93/IIYe0Pd5/YIEFFqiuvPLK6vjjj6+KT7mXcqz4b7311lVprlUas5W5wXLCCSdU11133WCnzLBjSy21VLXlllsOeb3SAK80FhvyxOdPuPHGG6tLL730+VHrzXzzzVdtuummrQ9mtjQLO/LII6vBXpuc1lfvec97+s7bddddq5e8pHwHR1XNMsss1dJLL10dccQR1dVXX10tvvjifee2++PJJ5+svvKVrwzafO7Pf/5zddlll7W7RN/8pEmTqttvv70q/+2stNJKVVln34Hn/yjj173udX0/JxdeeOFUx58/bWBTmr99//vf72uiNjBphwABAgSGLaAB2rCpnEiAAIH2Ao4Q6EKB7bKmWZL++ml2rkkUAQIECBAgQIAAAQIEelZgBAsvb/wsTdDqD9k1g/Zfe5SDigABAgQIROBFyc5J+QDB5GwPTtZK2lV598z/y8EVky2T7yVDv9spJykCBAgQIECAAIHWAmYJECBAgAABAgQI9JjAP7PeE5O3JqsnX0r+mLSq+TP57uSC5IrkQ8nLEkWAAIGOE3DDBAi0FZgtR7ZN6lV+d/lUfcI+AQIECBAgQIAAAQIjE1hxxRWr0pzqH//4R1+DpMcee6xvvOqqq/Y1Vlp33XWnumBpaFYal011oDFRGjjtt99+fY2kGof6hhMmTKje+ta39jVyesELBm8vcvLJJ1f3339/3+Pa/VGOf+9732t3eGC+NDg79dRTq6WWWmpgrtVOOV6uVxqTtTreP/fwww9X5Xr94+b2xBNPrP7yl79MMd0clKZW5557brXWWu3fljnnnHP2NcV697vLP4U2r/Df8b/+9a/qpJNO6ns9/zs7OnsTJkyodthhh2r22Wcf9AkmT57c1whv0JNqB88///yqrKM2NdXuRhttVC2//PJTzfdP/OlPf6pKQ7z+cbtt8TzssMOq4tvunDXWWKPvNS6vU7tzyvx5551XDdZw7d57762GagS3zz77VAsvvHC53JDZYIMNqm9/+9vVhAkTBj23NJMrzz3oSQ4SIECAQEuBwf8/lJYPMUmAAAECBAh0uUD5G9jbG2s8tTHuH9oSIECAAAECBAgQIECAQGuB0gDtudqhl2d/10QR6EQB90yAwOgLvDlPcUQyOTku2Tpp93u8u3Ps8GSDZM3kC8mtiSJAgAABAgQIECBAgMD0CHgsAQIECBAgQOBXITggWSkpv9f6Sbbt6nU5cGhyc3J0smGiCBAgQIAAgfEvMNQdluZnyzZOKg3QGlOGBAgQIECAAAECBAgMV2C77barrrnmmmqLLbao5phjjr6HzT333H3j66+/vrrhhhuq5ZZbrm++/scPfvCDIZtTlYZRu++++5CNmcp1t95666o0fSr77VKaSpUmTu2Ol/lyvJxX9tulNFo74ogjqiWXXLLdKVPMlwZxe+211xRzrQalednf//73qQ6VZlennHLKVPPNib333rsqZs355ni22WarPv/5z1flvprH6uPS1O5Pf/pTfWrU9ldYYYVqtdVWG/T6zz33XHXOOecMqylbaWRXGt4NesEc3H777atZZ501e63rggsuqO65557WB5+fXWSRRar999+/Kq7PT7XdrLnmmtVBBx3U9ng5MFQzvPIz8swzz5RTZ1g23XTT6o1vfGP10pe+tO+/15133rk68MADq/JzV/77Lo3Pyn8Xiy222Ax7zum8kIcTIECgowTafXCioxbhZgkQIECAAIEZKlCan61Qu+Jd2R/6b/45SRHoLQGrJUCAAAECBAgQIDCowK9ztDRBy2ag3pW90nQ6G0WAAAECnSEwqne5cq7+qaR8qPCCbN+fLJq0qn9nsnywYKdsJyb7JBcnigABAgQIECBAgAABAgQIEJhuARcgQIAAgYbAkxmXL2rYNNtJyVeSPyetat5M7p6cl1yVfDhZIlEECBAgQIBAZwps07jt8nvMaxpzhgQ6VMBtEyBAgAABAgTGXqA0fiqNtF74whe2fPIJEyZUSy211FSNoUpDr4svHvotgh/+8Ierl7zkJS2v3ZycMGFCtccee1TzzTdf89AU4zPPPLNq1zyqNNg6//zzpzi/1eDNb35ztfbaa7c61HZugw02qOaZZ56qNJCaNGlS9e53v7s6+OCD+xpM3XTTTdV9991XXXnlldX8889fNf/nxhtvrCZPLt8/2zzy33G57m677TasZnHlUQsuuGD13ve+t+y2TWn8VZpftT1hBh6Yd955qx133HHIKw63KVtpvHf77bcPer3ll1++Kq9Fu5Oeeuqp6qyzzmp3eGB+zz33rJZZZpmB8VA7W221VVWee7DzzjvvvOqRRx4Z7JRBj332s5+t7rjjjkHPqR8sTQtL878HHnigKo3OjjvuuKpcY9ttt61K07by33p/g8P64+wTIDAzBDxnJwpogNaJr5p7JkCAAAECoytQGqDVn6E0P3usPmGfAAECBHpcwPIJECBAgACB4Qp8r3HiqzLeNVEECBAg0LsCL83S352ck/wm+d/k1Um7ujIH9k9K07Ntsz0xeTxRBEZfwDMQIECAAAECBAgQIECAAAEC3S9ghQSGFrg2p+yXrJSURmeDfbrxtTnnkOTm5LvJxokiQIAAAQIEOkdgxdxqswHaqZlTBAgQINDpAu6fAAECBGaawEgbP/XfaGmw9Nvf/rZ/2HK78MIL9zVeanmwzWRptvaqV5W3tLc5IdO/+c1vqocffjh7U9eDDz5YXXtt+SfDqY/VZ0oDqznnnLM+NeR+aZj26KOPVnfffXd19dVXV9/5zneq/fffvyoNplZaaaVqoYUWmqpRXP9FS2Oq0pytf9xq+9rXvrZafPHFWx1qO7fWWmtVc801V9vj5UBpyla2Y5FNN920r0HcYM81nKZspcFdaeA1lNl2223X597u+e69997q+uuvb3e4b37WWWetSnO7vsEw/yjN58rrNdjpv/vd76ry/K3OKc/Zar4+Vx6/3HLLVbvsskvfz9vTTz9dP2yfAAECBMZYQAO0GQTuMgQIECBAoEsEVs06tk7qVRqg1cf2CRAgQIAAAQI9K2DhBAgQGKHA5Tm/+UZQDdCCoggQINCDAptlzUcn5SsGv5Ptpkm7+lMOfC15Y/L65MvJ7xJFgAABAmMk4GkIECBAgAABAgQIECBAgACBqQTKl6iWpmYb5cjrkkOTe5JWNU8m35X8JLkm+WiyVDKuys0QIECAAAECUwmUL2SqT96fwWmJIkCAAAECBAh0rIAbJzAzBUoTppE2fuq/31tuuaUqTar6x622pXlTaRTV6li7ubnnnrtaZZVV2h3um//jH/9YlfQNGn+U+ZLG9BTD0vjs1a9+9RRzozl46qmnqhtvvHHIp1hjjTWq8poMeWLthCWXXLJaaqmlajNT795www3VY4+Vfz6d+tiMnin3suWWWw552VNPPXXQn5+77rqruvzy8lGH9pcqjd8233zz9ifkyB/+8Ifq/vvLXx0zaFOLLrpotfTSS7c52np6woQJ1VAN0B566KFq8uTyltypr1GcXvziF099oDHz7LPPVscff3xVGt3NMccc1YYbblideOKJfY3VhmoO17iUIQECBAhMp4AGaNMJ6OEECFQICBDoLoG3N5ZTvq3x6sacIQECBAgQIECAAAECvSdgxdMucGzjoW/IuNl4OlOKAAECBLpQYPWs6fPJzcnZye7JS5JW9c9Mnpxsn0xM9k1+nigCBAgQIECAwFgKeC4CBAgQIECAAAECBAgMR+CqnPThZKVkz+SipF2tmQPlSx7Kv5OW35ttkrEiQGDmCnh2Apr/vJ4AABAASURBVAQItBPYpnGgfOnfQ405QwIECBAgQIAAAQIEhinwyle+slp++eWHefaUp5UGaFPOTD0qzblKQ7Opj/TNtP2jNIdqezAH/vGPf1S//e1vszd13XfffVU5PvWR/8689KUvrV72spf9d2KU9x5//PHqT3/605DPssIKKwx5TvOE0sxtkUUWaU5PMb7jjjuqv/71r1PMjdZgwoQJ1WabbVZNmDBh0Ke49NJLq9/97ndtz7nggguqe+5p9/0W/3nYOuusUw1l9vvf/74aqlHYy1/+8mqeecp3ZvznusP9c4kllhjy1F/96lctzylN15ZddtmWx9pNlmZoxWWnnXaqFltssep//ud/qtLA8Mgjj+z7+Rpqne2ua54AAQIEhiegAdrwnJxFgAABAgRaCHTd1BxZUbMBWvmlZaYVAQIECBAgQIAAAQIECEyjwE/yuNJcOpuB2nVgz04HCLhFAgQIjEhgsZy9V3Jhcl3y/5IVk3ZVmpyVDwqWpmfvyEk/TJ5KFAECBAgQIECAAAECYyrgyQgQIECAAAECBKZB4OE85qjkzck6yTeS+5JW9cJMlt+RnZvtNclHk6E/wZaTFAECBAgQmHECrjSIwFY5tnJSr9PqA/sECBAgQIAAAQIECIxMoDQam5YGZU899VRVGkuN7NmGf/ZwGkPdeeedLS946623tpyvT5bGVdOy7vo1RrJfmo+Vxmwjecxwz33hC1/Y1wxrsPMfeeSR6sEHHxzslBl6bK211qrWXLN870T7yz700EPVxRdf3PKE0sDujDPOaHmsPrnrrrtWpQFcfa65P5xGfc3HDHe84IILVnPNNdegp5fGd60ak80777zVjjvuOOhjhzr49NNP9xm+973vrUoTt9IQ7R3veEd1xRVXVOXYUI93nAABAgRGJqAB2si8nE2AAAECBLpZoDQ/W7q2wNK++5Ta2C6B/wrYI0CAAAECBAgQIEBgJALHNk7ePOMNEkWAAIHxLeDuRiJQPhBwXB4wOTk8Gex/z5ev1ftyznl98sbk0OSPiSJAgAABAgQIECBAgAABAmMv4BkJECBAgMCMEfhFLvPBpHwhxPuyvSRpV+XTeeXfSG/JCcckGyWKAAECBAgQmLkC2zSevvzf9ksbc4adLODeCRAgQIAAAQIExlxggQUWqOaYY44RP+8zzzxTPfHEE0M+7vjjj68mTJgw4rz1rW8d8tq33357y3Puuad87LjloYHJWWaZpe+eBiZGeefJJ5+sStO4oZ6mrHvChJF7FefBrl0aio1WA7ZWzzvvvMNr7nXOOedU5d6a1yhN7C6//PLm9BTjJZdcslpnnfKdF1NMTzUozd+mmmxM/OxnP6vmmWeevp+JCRMmDHu7+uqrV+W1bVxuimH5eWz338rb3/72asUVyz9XT/GQaR6Upmcnn3xytfbaa1flNfjIRz5S/eUvf6n8D4FxJ+CGCHSogAZoHfrCuW0CBAgQIDAKAqUBWv2ypfnZI/UJ+wQIECBQVQwIECBAgAABAtMgcHIec2VSr13rA/sECBAg0JEC5UN6X8idl6Znp2e7czJP0qoez+SJybbJxGT/pPl/GzKlxouA+yBAgAABAgQIECBAgAABAgS6X8AKCRAYFYGHctVvJ+sn6yZHJH9NWtXcmdwt+WlyVfLh5GWJIkCAAAECBMZWYOk8Xfk9ZjYDddrAnh0CBAh0uIDbJ0CAAAECM0tghRVWmKanLg2d7rrrrml67Ix60N/+9reWTcWG0/BqRt3DcK/zwAMPDNkoa7jXmtbz7r333ml96DQ9bpNNNqkWXnjhQR976aWXVjfeeONU55x99tlDem222WbVoosuOtVj6xPl57Q0IKvPjfX+X//615Y/p+U+Flxwweq73/1uNd9885XhDE1pLPfVr361z2ifffapHn300Rl6fRcjQIBALwrMiAZovehmzQQIECBAoNsEJmVBmyb1Kg3Q6mP7BAgQIECAQG8LWD0BAgQITJ/A9xoP3yHjNRJFgAABAp0lsFhud6/kouSa5OPJ8km7uiQHPpCUdzLtlG35oMC/s1UECBAYrwLuiwABAgQIECBAgAABAgQIEOh+gbFa4c/yRHsnKyZlW8bZbVmvzewhyS3JUclbEkWAAAECBAiMjUBpfvY/tad6LPvl95rZKAIECBAgQKCDBdw6AQIdKvDss89WzzzzzEy9+9Lcambfw3ABxsN9Pvzww8O93Rly3hJLLFGtu+66g17rX//6V3X++edPcc7f//736txzz51irjmYffbZqx122KGaMGFC89AU4+eee26m/5w+/vjj1dNPPz3FfdUHa665ZnXKKaeMShO0/uc5/PDDq6WXXrq65JLyduH+WVsCBAgQGKmABmgjFXM+gSkEDAgQINA1Am9vrOTCjK9MFAECBAgQIECAAAECFQICM0Tg2Fzl5qReu9YH9gkQIEBgXAtslbs7LpmcHJ6sn7Sr23LgoKR86UA577Dsz9yvY8wNKAIECBAgQGAoAccJECBAgAABAgQIECBAYJQE/prrHpGUT+S9KdtvJQ8mrepFmdwjKZ/MuyLbDyWLJorADBJwGQIECBBoIbBNY640P/P7zQaKIQECBAgQIECAQCcJjI97XXbZZcfHjbiLrhOYddZZq1122WXIJmWl2VlpetYP8Ktf/aoq6R+32q611lrVyiuv3OpQR85tsMEG1Q033FCVdY3WAv72t79V22yzTXXttdeO1lO4LgECBLpeQAO0rn+JLZAAAQKjJOCy3SQwbxbTbIB2SuYUAQIECBAgQIAAAQIECMw4gfI1XKUJWv2KpQHaK+sT427fDREgQKC3BdbM8r+QlKZnp2e7czJP0qoey+TxydbJxOQTiXcyBEERIECAAAECBAh0gIBbJECAAAECBAgQIDB2Apfmqd6frJh8ILk8aVevy4FDk1uSI5MNEkWAAAEC0yrgcQRaC2yc6TWSep1aH9gnQIAAAQIECBAgQGDaBGabbbZpe6BHERiGQGnoteaa5W2ujZNrwxtvvLG65Zbyz6v/mTzrrLOq55577j+DNn9uu+221dxzz93maGdOL7XUUtUVV1xRXX311dVGG200Kot4+OGHq91226164IEHRuX6LkqAAIFuF9AArdtfYesjQIAAAQJDC5TmZy+rnXZv9v3SMgjtyjwBAgQIECBAgAABAgSmUaA0QLuz9ti5sl+aoGWjCBAYbwLup2cFFsvK90ouSq5JPp4sn7Sri3Ng76Q0Pdsl2zMSRYAAAQIECBAgQIAAAQIdIuA2CRAgQIAAgZkmcH+e+bDkDUlpbFYanP09+61qvkzumVyYlIZppXHawtlXBAgQIECAwPQLbNu4xA0Zn5t0VVkMAQIECBAgQIAAgU4SKM2nllhiiXF5y/POO++4u6+FF164mnPOOcfdfY32DZXXYqutthr0aZ555pnqoovK22Gr6m9/+1t18cXlLa/tH7LYYotVm266afsTakde+MIXVuX82tS43p0wYUI1adKk6qc//WlVmpWdcMIJ1eqrrz5D77k0m/vRj340Q6/pYiMTcDYBAp0roAFa57527pwAAQIECMwoge0aFyrNz9q9kahxqiEBAj0mYLkECBAgQIAAAQLTJ1D+rlWaoNWv8q4MfEAjCIoAAQIzWaC8C+S43MPk5PBk/aRd3ZYDByWTkvLBvCOyvSfplrIOAgQIECBAgAABAgQIECBAoPsFrJAAAQLjSaB86u69uaEVkw8lVyTtau0c+HpyS/Kt5E2JIkCAAAECBKZNoHw51DaNh5bPEjSmDAkQ6GABt06AAAECBAh0oMCECROqWWaZpRrqf774xS9Wzz333Kjksssuq0ojtuY9DKfh1R//+Mfqscceaz501MYveMELqgkTJgx6/bnmmqv65S9/OSpW5TU44IADBn3+0TpYmpXNN998g16+vJaPP/54deONN1aTJ5e3yLY/fcstt6yWWmqp9ifUjkyYMKGaddZZazOtd3feeedRc7/zzjurRRZZpPUTDzJbmsftuOOO1XXXXVf94x//6GuKtt1221WlqdsgDxvWoRNPPLF65JFHhnWukwgQIDADBTr+Ui/o+BVYAAECBAgQIDA9Am/Ig5sf5jwlc4oAAQIECBCYQsCAAAECBAjMMIHv5UoPJf21cHZ2TRQBAgQIjL3AmnnKLyTlHR2nZ7tzMk/Sqsq7cY7Pga2TicknkmsTRYBAVwlYDAECBAgQIECAAAECBAgQIND9AlY4jgX+knsrzc1Kk7O3ZP+opN0nxV6cY+9NSvO0n2W7d7JgoggQIECAAIHhC2ybU+dN+uvf2TktUQQIECBAoAsELIEAAQKdK1Aajy255JJDLuDRRx8d8pwZfcKyyy475CX//ve/Vw888MCQ582oExZddNFqgQUWGPRy//rXv/oaXQ16UgceXH755auNNtpo0DsvTb5uv/326tJLL+1rRNbu5AkTJlSbbbbZkM3k6o9fYYUV6sOW+0888UT1zDPPtDw2HibnmGOOPsMf/vCHVWkUd99991UnnHBCtc0221Tzzz//iG/xd7/7XXXvvfeO+HEeQIAAgV4X0ACt138Cpmf9HkuAAAEC3SDw9sYiypuBftGYMyRAgAABAgQIEOhlAWsnQGBGC9yZCx6b1Ks0QJuzPmGfAAECBEZNYLFcea/kouSa5OPJ8km7Kv9eVj44V5qe7ZKTzkgUAQIECBDoPgErIkCAAAECBAgQIECAAAEC40vgwtzOnsmKyYeTq5J2Vb4I9rAcvCU5Ilk3Ua0EzBEgQIAAgSkFSgO0+kxpfnZ7fcI+AQIECBAgQIBABwq45a4QGE5jqdLUaqwbSy2++OLVnHMO/rb3xx57rLrzzvKW+ZG9FGUt2267bfXiF7+4Wnrppavtttuu+sAHPlCddNJJ1QUXXFDdfffd1cMPPzzVReeZZ57q5S9/+VTz9Yly7Wm5p/o1xuP+rLPOWu2yyy6DNi178sknq3PPPbfPcLA1rLnmmtVaa6012ClTHRvOz2lxLz8TUz14nE4stNBC1Y477lideuqp1UMPPdT3M/ejH/2oWnXVVYd1x6UB4D333DOsc51EgAABAv8V0ADtvxb2CBAgMGwBJxLoEoHybYfNBmindMnaLIMAAQIECBAgQIAAAQLTLTCKF/herv100l/LZWfXRBEgQIDA6AlslUsfl0xODk/WT9rVbTlwUDIp2SApH5jzboRAKAIECBAgQIBANwpYEwECBAgQIECAAAEC41qg/NvsobnD1yUbJcckjyWtaoFMvj+59PmU/TKXoSJAoNcFrJ8AgakE1svM2km9SgO0+tg+AQIECBAgQIAAAQIzSeA1r3nNoE2tym3dcsst1YMPPlh2xyyl0VjJUE940UXlO2qHOmvK46W52eTJk6vSQOoPf/hDVZpOHXbYYX3NqDbccMOqNF+bf/75qyOPPHKKB84999zVKqus0jc32B9XXXVV9dxzzw12SkceW33D6C+2AAAQAElEQVT11auJEycOeu8HH3xwdf311w96Tmn6Ne+88w56TvPgMsss09ewrjlfH99xxx1VJzcEKyZve9vbql/+8pfVxz72sfrSWu6Xn7F//OMfLY+ZJECAAIH2AhqgtbdxhAABAgQIdLvAdlngS5P+ui87QzVAyymKAAECBAgQIECAAAECBKZT4OY8/ntJvTRAq2vYn9kCnp9AtwismYV8ISlNz07PdudknqRVlQ/MHZ8DWyflnSCfyPbaRBEgQIAAAQIECBAgQKBbBayLAAECBAgQINBpAufnhvdIVkw+mlyTtKt1c6B8ucUt2R6WvCFRBAgQIECgFwXarXnbxoHbM9YALQiKAAECBAgQIECAwHgQKA2tllhiiUFv5bbbbqsuvbR8F8Cgp01xsDQBKw2dXvayl1Wrrrpqtfvuu1ef/vSnq1NPPbW69tprq7/85S/V448/PsVj6oP55ptvWM3GLrzwwur++++vP3TI/dJgqjRAG+zEueaaqyoNv5rnbLBB+a7b5uyU4x//+MfVn/70pyknhxh95jOfqUqDtfJalOfYc889q29+85tVudbvfve7vjU+/XT9e9GHuOAoHF5ggQWq0qBrsEs/+eST1bPPPtv2lPK6rrvuum2PtztQmtKtvPLK7Q73zZfGduXnq28wzD/++Mc/VksttVS16KKLVssvv3y1yy67VPvvv3/1wx/+sLrsssv6fk7LddtdrhwrP8vl3PKY8thyjXKtcs3y81+a7LV7fKv5WWaZpdp6662rOeecs9Xh8TDnHggQINDRAhqgdfTL5+YJECBAgMB0Cby98ejS/OyhxpwhAQIDAnYIECBAgAABAgQIzFCBYxtXK016dmjMGRIgQIDAyAUWy0P2SsrXB16T7ceT5ZN2dXEO7J1MTHapquqMbBUBAgQIECBAgAABAgQIECDQ1QIWR4AAAQIdLnBX7v+Q5LXJJkn5vdsT2baqBTNZ/g34Z9mWfw9+b7YvThQBAgQIEOhlgZdk8dsk9SrNz/5dn7BPoPMFrIAAAQIECBAg0LkCCy20ULXWWmsNuYDSjOuRRx4Z8rxywnPPPVeddNJJ1aOPPlrdc8891a9//evqu9/9bvW///u/fQ20Jk2a1Ndw6iUveUlVGqWVxzQz66yzVltssUVzeqpxac52xhnDfzvmM888Ux133HFVucepLlabKM22lllmmdrMf3bL/GKLlbeP/mfc6s+y5tIMa6jn6H9saeB28sknV0888UR11113VRdffHF11FFHVXvttVe11VZbVa985SurhRdeuFpnnXWq4b4G/dee0dttt922Kk3MpvW6G220UVWag4308aU53Lrrrjvkw0444YRqJM3nzj333OrOO+/sa3R2++23V8cff3z15S9/udp+++2r9dZbr+/ndP755+9riNZ88vIzXo6VRmfl3PKY8thyjXKt0hit/CxccMEFzYcOOX7BC15QTZgwYdDzSoO0hfNzMehJDhIgMIMFXK4bBF7QDYuwBgIECBAgQGDEAm/OI9ZO6nVqfWCfAAECBAgMCNghQIAAAQIERkPgqlz0h0m9dq0P7BMgQIDAiAS2ytnHJZOTw5P1k3Z1Ww4clExKytf+HZHtPYki0NsCVk+AAAECBAgQIECAAAECBAh0v4AVEug+gZ9mSbslKyb7J9cl7epNOfCt5Jbk60nzPZSZUgQIECBAoCcEts0qF0rq5bMEdQ37BAgQ6HQB90+AAAECHS9QGo3tsssuQzZbuvzyy6uvfOUr1dNPPz3kmm+88ca+BmhDnViaRq266qptTyvHh9Ms6+Mf/3h17bXXtr1O/UBpuHb66afXp1rul8Zj884771THllpqqWrLLbecar458fnPf7668MILm9MtxyeeeGJVGrm1PFib3HHHHatW91Q7ZdR3y+ux0UYbTdPzTJgwoSo/a+VnblouMJzma3/4wx+qj33sY33N5IZ6jrvvvrs64ojytt7Bz1x++eX7mqE1zyqNA4fTgKw0RRtJU7byPJMnT66efPLJsts2Cy64YF+DtrYnOECAAAECLQVe0HLW5JACTiBAgAABAh0u8PbG/V+a8c8TRYAAAQIECBAgUBOwS4AAgVEWOLZx/dKEZ7PGnCEBAgQItBdYM4e+kJSmZ6dnu3MyT9KqHsvk8cnWycTkE8nw3lmTExUBAgQIdLeA1REgQIAAAQIECBAgQIAAAQIdL3BnVvDlpPy7cfl9W/nCjH9kPFC1nYWz/4Hk8qR82nHPbOdLFAECBAgQ6BWB0gCtvtZzM7ghUQQIECBAgACBjhewAALdJFAaOa25ZvnnrsFXVZp6HXDAAdU//tHun8OqqjSV2nPPPauHH3548Ivl6K677lrNOeec2WtdCy20UFXOaX30v7PluUpzrOuuG+w7C6qqHN9hhx2qf/3rX/99cIu9RRZZpNpmm21aHKn6GsWVa8w+++zVYP9TmleVJmpnnXVW9dxzz7U99dxzz60OPPDAtsf7Dyy22GLVpptu2j+cadvSvGz77befpudfbrnlqtVWW22aHlseVBqRDaf52sknn1ztvPPO1UMPPVQe1jKPPPJIte+++1bDaTy33XbbVeVnsXmhJZZYYlivSWnKtvHGG1elqVnzGq3GV155ZbXPPvu0OjTFXPnvttV9TXGSAQECBAhMJaAB2lQkJggQGELAYQIEOl9giSxhu6Rep9QH9gkQIECAAAECBAgQ6HkBAGMjcEGepryJNJuB2nVgzw4BAgQItBJYLJN7JRcl1yQfT5ZP2tXFObB3MjHZJTkjUQQIECBAgAABAv8R8CcBAgQIECBAgAABAgS6UaD8/q38zm3FLO5jya+SdlW+oOjIHLwlOTR5XaIIdJuA9RAgQKAusFYG5f/+ZTNQpw7s2SFAgAABAgQIECBAYNwIzDvvvNX+++/f19xrqJs69NBDq9KI6nvf+171wAMPDDT3uv/++6svfelL1Yorrlj98pe/HOoy1Rvf+MZqs83K9wsMfuq73vWuvmsOflZV3XXXXVVp4lYaX/3617+unnrqqb6HPP3009Utt9xSvfvd7+47Xs7rOzDIH7vvvnu19NJLtz1jjTXWqHbaaae2x/sPlCZoW2yxRbXhhhtWl19+efX444/3Hfr3v/9d3XTTTX1NuopBOa/vwCB/lIZYL3/5ywc5Y+wOTZo0qe9nYKTP2K6R2HCvU5qvffSjH63mmmuuIR9y+umnV8Wr/EyWpnzFvDyoND4rP7urrLJKdeqpp5apQbPMMstU5eeh1Unlft73vvcN635Ko7WVVlqp2mWXXarS4Kw07eu/ZmmQ9+CDD1bnnXdeVRqlvf71r6/qx/vPq28nTJjQd61yD/V5+wQIECAwtIAGaEMbOYMAAQIECDwv0DWbt2cl8yT99UB2NEALgiJAgAABAgQIECBAgMBMEPhe4znL11Kt05gzHFMBT0aAwDgV2Cr3dVwyOTk8WT9pV7flwEHJpKS8ef+IbO9JFAECBAgQIECAAAECBJ4XsCFAgAABAgQIEOgBgT9mjQcnqydvTU5I/pm0qkUz+aHkiuT8ZI/kRYkiQIAAgY4WcPMtBLZtzN2V8WmJIkCAAAECBAgQIEBgHApsvvnmfQ2VhnNrf/7zn6vSmGyhhRaqXvCCF/Q1Tlt44YWrAw44oHr00UeHvMTss89efe5zn6vmnnvuIc9dcMEFqy984Qt9zzPkyTnhhBNOqFZdddVqzjnn7Luv8lyl8dTRRx+do0NXae72nve8p++x7c4uTac++clPVq94xSvanTLF/IUXXli94Q1vqOaZZ56+65bHlwZc5V6nOLHNoDRc22OP8s+IbU4Y4+nyupdmZiN52vnmm6/adtvmXxNHcoX/nPvqV7+6Kvb/GQ3+Z/lZLD+Tiy++eFXMJ0yYUJX7KD+75Wd48Ef/5+inP/3pqjz+P6Py55QZyf08++yz1fHHH1+VBmfzzz9/38/ChAkT+n62F1hggb7mZ6UJWjWM/9l00037mggO41SnECBAgEBD4AWNsSEBAgQIECDQ/QLbNpZYmp/9rTFnSGBKASMCBAgQIECAAAECBEZLoHxF0eWNi7+rMTYkQIDA2AiMv2dZM7f0haQ0PTs9252TeZJW9Vgmj0+2TiYmn0iuTRQBAgQIECBAgAABAgQIECBQF7BPgAABAgR6U+DsLLv8G/OK2ZZ/P74h23b1lhw4KrklOSR5baIIECBAgEA3CLwwi2h+lqA0Pyu/a80h1VUCFkOAAAECBAgQINAVArPNNlv1mc98plp22WVHfT2l+dnaa6897OcpzdkOOuigYZ8/rSeWZm7f+MY3qpe97GVDXmKppZaqvvSlL/U1rxry5Ok4oTTsOvzww6uXvOQl03GVGf/Q0sys3Ntwrzxp0qRq6aWXHu7pbc+bMGFC9f73v79af/3Bvtu47cNHdODd7353NVSjtwkTxu5++m9+kUUWqQ499NC+Jn/9c7YExkTAkxDoEgEN0LrkhbQMAgQIECAwTIFJOa8km4EqH7YfGNghQIAAgSkFjAgQIECAAAECYyBwbOM5ds34VYkiQIBALwoslkXvlVyUXJN8PFk+aVcX58DeSWl6tku2ZySKwIgFPIAAAQIECBAgQIAAAQIECBDofgErJECAQAR+n5RPZb462y2Tk5Knk1ZVPlH54Ry4Kvlpslsyd6IIECBAgECnCmyXG18iqVdpgFYf2ydAgEDHC1gAAQIECBDoNoEll1yyOvPMM6tXvOIVo7a00lRq3333rSZMmDDs55gwYUJVHvORj3xk2I8Z6Yml+dkxxxxTbbDBBsN+6NZbb12Vx5THDvtBIzixXPfoo4+u1lyzfMfvCB44Bqcus8wy1ete97phP9Ouu+46wxp2zTvvvNWJJ55YrbPOOsN+/pGeWBqsffnLX65KY8ChHjsW99N/D6Xp3KmnnloV//45WwIECBAYmcC0NEAb2TM4mwABAgQIEBhPAhs1bubajC9LFAECBAgQIECgKWBMgAABAmMnUBqg3Vh7uvKb411rY7sECBDoBYGtssjjksnJ4clgXwN3W44flJRG/+VdLUdk/55EESBAgMDIBTyCAAECBAgQIECAAAECBAgQ6H4BK2wtcGamd0xWTD6Z/DppV+W9l8fk4C3Jl5Px9+nG3JQiQIAAAQJDCOzQOH5pxr9IFAECBAgQINAdAlZBgEAXC0ycOLE6//zzqxVXLP+UNWMXWhqYHXHEEcNqKtV85tKI6uCDD66+9rWvVaUxWPP49IzLtX/4wx9Wu+yyy4gbs5XHlMeWa0zPPTQfO9dcc1VnnXVWtc022zQPjYvxHHPMUe20007Dupfll1++Wm+99YZ17nBPWnjhhasf//jH1Vve8pbhPmTY52277bbVaaedVpXGZsN9ULmfs88+u9puu9IPfLiPGtl5CyywQPWTn/xkRI3nRvYMziZAgEBvCLygN5ZplQRmlIDrECBAoOMFNm6soHwrYWPKkAAB9zod2QAAEABJREFUAgQIECBAgECvC1g/gZkiUJqg1Z+4NEBbqj5hnwABAl0oUD4g9oWsqzQ9Oz3bnZN5klb1WCaPT7ZOJiafSEpz/2wUAQIECBAgQGBaBDyGAAECBAgQIECAAAECBAj0Cfwuf/5fsmpS/g36B9n+O2lVS2Tyo8k1yblJ+Z3eXNmqcSvgxggQIEDgeYHy6fM3Pb/fvzmlf8eWAAECBAgQIECAQGcL9MbdL7PMMtU111xT7bPPPjNkwS960Yuq0hzqy1/+8jQ1P+u/iVlmmaX64Ac/WF1yySXV0ksv3T89Xds11lijuvHGG6u3ve1tI2p+1v+kEyZM6HvszTffXJVr9c9Pz3attdaqbrnllmrTTTednsuM+mNLU7PS3GyoJ1p//fWrBRdccKjTRnz8xS9+cXXOOedUX/rSl6br56r/iUsTu69//etVaWg3kuZn/Y8vjznppJOq73//+1X5me+fnxHbrbbaqrrhhhuq8rMxI67nGgQIEOhlAQ3QevnVt3YCBAiMRMC53SAwKYsoyWagzhvYs0OAAAECBAgQIECAAAECM1Pge3ny3yf9NV92ygcmshnD8lQECBAYfYHF8hR7JRcl5QNiH892+aRdXZwDeyel6dku2Z6RKAIECBAgQIAAAQIEpkfAYwkQIECAAAECBAgQaCdQ/g36nTm4YnJgclPSrjbJgfIlRzdne1CyWqIIECAwfgTcCYEpBXaYclj9qaqqExNFgAABAgQIECBAgEAHCbzwhS+svvGNb1R/+MMfqt122616wQtG3i7kpS99aXXwwQdXd911V7XZZptNU4OxVmRvfOMbq8mTJ1c/+MEPprkRWmlWVppnXXXVVdUKK6zQ6mlGNPfKV76yKte6+OKLp7kRWv89XX755dVSSy01oucfk5MbT7LQQgtV2223XWN2yuHss89e7bDDDjPstZ/y6lVf47P99tuv+stf/lLtv//+1Zxzztk8ZchxecyHP/zh6s4776w+8IEPVKXR3pAPanNCeez2229f3XvvvdWxxx47zT+f5fLlv7lNNtmk+vWvf12ddtpp1cte9rIyLQQIECAwnQIvmM7HezgBAgQIECDQOQIbNW71lxlfnaghBBwmQIAAAQIECBAgQIDAGAg8mucoTdCyGah3Ze/FiSJAYAwEPMWoC2yVZzgumZwcnqyftKvbcuCgpDTz3yDbI5J7EkWAAAECBAgQIECAAAECBKZLwIMJECBAgAABAsMUuD3nfS5ZJdk2OTl5LmlVL8/kx5Lrk9OTdyQ+pxEERYAAAQLjRmCF3Elp8JnNQJXmZ48NjLpsx3IIECBAgAABAgQIjKbAa17zmuqJJ56onnvuuUGz+eabj9ptvPzlL6+OOeaY6qmnnqquu+666sADD6wmTZpUleZmzSctc+VYOefWW28daEr1ohe9qHnqdI9nm2226h3veEd1xx13VPfdd1919NFHV1tssUW12GKLTdWsrTRze8UrXlG9853vrE444YS+86+99tpq0003na5mV81FlOZXb3rTm6py7Ycffrg666yzqj333LNabrnlqnIP9fNLc6tyr+Wey72XNZTHTe89HXfccYP+rJSfpcsuu6yae+6567czzfuf+cxnBn2+f/7zn9Vaa601zdcf7gNf8pKX9DXbe+yxx6rys1ca762//vrVIossMtUl5p9//upVr3pVte+++/Y1rXvkkUeqQw45pOW5Uz14mBPl9d51110Hfj5/9KMfDfwslP9Ompfp/3ko91z++7nmmmv6/ts/99xzq1VWWWXUGsg178O4vYAjBAh0j4BfrHXPa2klBAgQIEBgKIGNGyf8tDE2JECAQFPAmAABAgQIECBAYGwFjs3T/TXpryWys2uiCBAg0KkCa+bGSyOzydmWD33tnO08Sasqb64/Pge2TiYmn0iuTdToC3gGAgQIECBAgAABAgQIECBAoPsFrJAAAQIEpl3gtDy0NDVbMdvPJLck7ap8GcgPcvCm5NNJ+ffubBQBAgQIEJipAjvk2WdN+utf2TkpUQQIdJ+AFREgQIAAAQI9JlAajq2++urVZz/72erqq6+uHnjggakaX5W5cqycM3HixBnaXGww7oUWWqjafffdqx//+MfV3XffXf373/+e4t4ef/zx6ve//3110kknVTvuuGNVzh/sejPi2LzzzluVxnRHHnlkddttt1XlHkrzsf6Ueyz3Wu653PtY3NOMWNd4v0ZpQld+9vbff//qoosuqu69994pfhaK/0MPPVTdeOON1Ve/+tXqta99bVV+tkdzXeW1fdvb3lb1/yyU/07KfdTT//NQ7rn897PmmmtWc8wxx2jelmsTIEBguAJdd54GaF33kloQAQIECBBoKTApsyXZDNR5A3t2CBAgQIAAgYaAIQECBAgQmCkC9+RZSxO0bAaqNECbZWBkhwABAuNfYPHc4j7Jxck1yceS5ZN2Vc7bOwcnJrskZySKAAECYyTgaQgQIECAAAECBAgQIECAAIHuF7BCAjNMoHzZx2dztZWStyenJu1qhRwozdJKI7TvZ3/LRBEgQIAAgZkh8KI86TuTepXmZ7fVJ+wTIECAAIHOF7ACAgQIECBAgAABAgQIEOhUAQ3QOvWVmxn37TkJECBAoJMFNmrc/K8yvjJRBAgQIECAAAECBKYUMCJAYGYLlAZoT9VuYuXslyZo2SgCBAiMW4HSqHGb3N0Jya3JN5I3Je2qvJn+oBwsDfs3yPaIpDSBzEYRIECAAAECYyLgSQgQIECAAAECBAgQIECAAIHpETglD35bskryf8nvklZV/v18+xwoX/5R3rd5QPaXSsamPAsBAgQIEKiq0vys+X97TgRDgAABAgQIECDQRQKWQoAAAQIECBAgQKDDBTRA6/AX0O0TIDA2Ap6FQBcIbNxYw3mNsSEBAgQIECBAgAABAgR6XmCcAJSmQKUJWv12NECra9gnQGA8CayVmzk4mZycmuyYzJ20qkczeXyydTIx+URybaIIECBAgAABAgQIjKmAJyNAgAABAgQIECBAgMAMFLgp1/pkslKyc3JO0q5enQNfTG5OvptsmCgCBEZJwGUJEBgQ2GFg7z8752dzSaIIECBAgAABAgQIECDQ8QIWQIAAAQIECHSHgAZo3fE6WgUBAgQIEBhMYFIOlmQzUMNtgDbwADsECBAgQIAAAQIECBAgMGYCzQZoa+eZ35YoAqMl4LoERiKwZE7+UHJZcmWyf7Js0q4uyoG9kxWSXZIzEkWAAAECBAgQIECAAAECYy/gGQkQIECAAAECBEZP4F+59AnJ5smaySHJXUmremEm35WU93Feke0Hk4UTRYAAAQIEZoRA/RqbZVDec5LNQJ00sGeHAAECBAgQIECAAAECBAgQ6FQB902AAIGuEtAArateToshQIAAAQItBTZqzN6Q8S8SRYDAoAIOEiBAgAABAgQIEJhpAtflmU9M6rVrfWCfAAECYywwe57v7cn3k8nJockbk3Z1aw58IVkjeXNyRHJPMg7LLREgQIAAAQIECBAgQIAAAQLdL2CFBAgQIEBgTAXK7/o+mmdcKdkzKV8Ukk3Lel1mv5bcnHwzGezf3nNYESBAgACBEQns0Di7/N+b5vtRGqcYEuhkAfdOgAABAgQIECBAgAABAgQIdL+AFXajgAZo3fiqWhMBAgQIEJhSYOMph1X51sDGlCEBAgQIEKgJ2CVAgAABAgTGg8D3GjexScZvSRQBAgTGUqB8G/hX8oSlodnJ2W6fzJm0qoczeWyyRbJi8v+SXyaKAIHxKuC+CBAgQIAAAQIECBAgQIAAge4XsEICBGamwKN58qOS8kUhpbFZ+bKQv2bcql6SyfcllyUXJ6Vx2nzZKgIECBAgMK0Cq+aB70jqVZqfPVefsE+AAAECXSJgGQQIECBAgAABAgQIECBAoIMFNEAb5ovnNAIECBAg0KECk3LfJdkM1E8H9uwQIECAAAECBAhMIWBAgACBcSRQPthwVuN+dm2MDQkQIDAaAq/IRT+cXP58PpLt0km7Oj8HyoeyJma7W9L8312ZUgQIECBAYHwJuBsCBAgQIECAAAECBAgQIECg+wXG2Qp/nvvZO1k5+UDyi6RdvSkHjkxuTg5Jmu8BzZQiQIAAAQJDCuzQOOOhjE9KFAECBAgQIECgqwQshgABAgQIECBAgACBzhfQAK3zX0MrIDDaAq5PgEBnC2zUuP1fZ1w+vJqNIkCAAAECBAgQIECAwICAnfEpcGzjtrbP2AccgqAIEJjhAnPkiuV/x5yc7eSkfKBq7Wzb1U058LnkNUn596dvZ3tfoggQIECAAAECBMa3gLsjQIAAAQIECBAgQIAAgZkrcH+e/rBknWTD5Jjk8aRVLZbJ8oUlV2d7TrJzUv49PxtFYFABBwkQILBACJoN0Erzs7szrwgQIECAAAECBAgQ6A4BqyBAgAABAgQIdI2ABmhd81JaCAECBAjMeIGuuOLGjVWc1xgbEiBAgAABAgQIECBAgMD4Ffhxbu3SpF671Qf2Z4SAaxDoaYE3ZvWHJqXp2fezfXsye9KqHsxk+SDWZtmukhyYXJ8oAgQIECBAgAABAgQIdICAWyRAgAABAgQIECAw7gQuyB3tkayU7J/8KmlXm+bAccnNyf8lr0oUAQIECEwlYOJ5gdL8bJHn9/s3J/bv2BIgQIAAAQIECBAgQIAAgc4WcPcECBAg0G0CGqB12ytqPQQIECBA4L8Ck7Jbks1A/XRgzw6BwQQcI0CAAAECBAgQIEBgvAgc27iRPTNePVEECBCYVoFl88D9kiuqqrqsqqoPVVW1VNX+f36SQ+V/90zMtnwQ69xsFQECBAgQIECAAAECBAgQINApAu6TAAECBAgQGO8Cd+YGv5yU3wFukW35wpJnsm1VS2fyE8mNyalJ+WKTbBQBAgQIEJhCoDRAq0+clsG1iepmAWsjQIAAAQIECBAgQIAAAQIEul/ACgl0qYAGaF36wloWAQIECBCIwMZJvW7K4GeJIkCAAIFBBBwiQIAAAQIECIwzgRNyP79M6lUaEdXH9gkQIDCUwAtzQnmTe/kw1OTsfyl5XdKuygenPpODqyabJkclf00Uga4RsBACBAgQIECAAAECBAgQIECg+wWskAABAh0ocFbuufx7/krZHpjckrSrbXLg5KS8N/RT2S6XKAIECBAgUP7vwxoNhpMaY0MCBAh0lYDFECBAgAABAgQIECBAgAABAp0tMJwGaJ29QndPgAABAgR6V2CjxtJ/2hgbEiBAgAABAgTqAvYJECBAYPwKlMZD9bt7dwbNN6tmShEgQGAqgfUy842kND07MdvyZvdZsm1VD2TyO8kmyWrJZ5NfJ4oAAQIEukvAaggQIECAAAECBAgQIECAAIHuF7DCzhe4PUv4XFIaoW2X7elJuyrn/G8OlkZo5XcBb82+IkCAAIHeFSiNNOurvzqDMxJFgAABAgQIdJ+AFREgQIAAAQIECLcA1+4AABAASURBVBAgQKArBDRA64qX0SJGT8CVCRAg0LECk3LnJdkM1HkDe3YIECBAgAABAgQIEKgJ2CUw7gVKQ6JfNu7yPY2xIQECBPoFls/Ox5LyRvZLst0nWTxpV+fkwO7JxKT87xZN9AOhCBAgQIAAgW4UsCYCBAgQIECAAAECBAgQINCRAj/KXZcvOFk124OS3yetarZMlqY3Z2Z7XbJfskTSY2W5BAgQ6GmB8vmBrRoCpTlmY8qQAAECBAgQIECAQKcLuH8CBAgQIECAAIFuEtAArZteTWshQIDAjBRwrU4X2LixgFsyvjRRBAgQIECAAAECBAgQINCZAkc2brs0K1qzMTfyoUcQINAtAi/KQnZOTk8mJ+UDUOXN7dltWddn9lPJysnmyXeThxJFgAABAgQIECBAgEA3ClgTAQIECBAgQIAAAQLdIPDrLOITyUrJrslPkna1eg58Kbk5OTp5c6IIEOh2AesjUFWlEWbd4c8ZnJQoAgQIECBAgAABAgSmQWCC/5lRAtvkQlUtd2Z/zkRNi4DHdIXANPyvJA8hQIBAVwtogNbVL6/FESBAgEAPC2zUWPtPG2PDQQQcIkCAAAECBAgQIECAwDgUKB9MuK5xX+9pjA0JEBiBQJecukHWcXhSmp4dl+1WSbv6Sw58K9kweU3y+aR88CkbRYAAAQIECBAgQIAAAQIEulPAqggQIECAAAECXSjwVNZUfiewabZrJYcm9yStap5Mli9WuiDby5O9kwUTRYAAAQLdJ7BYltRsgFaanz2c+a4vCyRAgAABAgQIECBAYFwLnJm7uyPpryWzU768NxtFgACB4Qs4kwCB7hXQAK17X1srI0CAAIHeFZiUpZdkM1DnDezZIUCAQHsBRwgQIECAAAECBMa3wJGN29st49cmigCB3hJYIcv9f0lpinhhtnsliybtqrxx5F05ODF5f1I+5JSN6mEBSydAgAABAgQIECBAgAABAgS6X8AKCRAgQKA3BK7OMj+crJS8N7kkaVdr58BhSflylPLlKutkXxEgQIBA9wiU5mcvri3n39k/MVEECHS3gNURIECAAAECBDpBoPz9pLyXtX6vb60P7BMgQIAAAQKDCnT9QQ3Quv4ltkACBAgQ6EGBjRtrvjXjixNFgAABAgQItBVwgAABAgQIdITAMbnLa5J67Vkf2CdAoGsF5s/KShOz8gaQW7L/+WT1pF2V5milSVpplrZlTvpe8kiiCBAg0OMClk+AAAECBAgQIECAAAECBAh0v4AVEuhJgYez6vJlSutnu17yreTBpFW9NJPly1V+nm35opU9sn1RoggQIECgswVKA7T6Ckrzs/I5gvqcfQIECBAg0EUClkKAAAECHSZwVuN+SwO0hRtzhgQIECBAgECPCmiA1qMv/LCW7SQCBAgQ6FSBjRo3fl5jbEiAAAECBAgQIEDgvwL2CBDoNIHvNG64NERaqzFnSIBA9whsmKWUDymVN6Z/N/vlDR/ZtKx7Mnt4skGyZvKFZHKiCBAgQIAAAQJVxYAAAQIECBAgQIAAAQIECBDofoH/rPCybN6frJx8KLkyaVfldwpH5eDNyZeTNRJFgAABAp0n8M7c8ipJvU6qD+wTIECAAAECBAh0kYClEOhMgdKM/+rarZeG/IO9J7Z2ql0CBAgQIECg2wU0QOv2V9j6CBCYJgEPItDBApNy7yXZDJQGaAMUdggQIECAAAECBAgQIPBfgQ7dKw2Q6r/8LcvYs/whBAh0jUD5QNKnsprrk/LvOu/Ntt233D2bY6cnOycTk32SixNFgAABAgQIECBAgMDzAjYECBAgQIAAAQIECBDoUYG/ZN1fT16fbJwcmzyZtKrFM/nR5NrkzKQ00pklW0WgYwTcKIEeF9ihsf6LMr4wUQQIECBAgAABAgQIEBhPAuXfner3s3l9MJx95xAgQIAAAQLdKaABWne+rlZFgAABAr0rUN6kUl/9bRmM5JeXOV0RIECAAAECBAgQIECAwDgX+E7j/nbN+HWJIjBcAeeNP4GX5Jb2SM5JfpP8b7Ja0q5KI8SP5eAKyTbJCcljiSJAgAABAgQIECBAgAABAv0CtgQIECBAgAABAgT6BcoXruyWwUpJ+f3CDdm2q7fmwEnJTcmnk+UTRYAAAQLjV+ANubVNknqdWB/YJ0CAAAECBAgQIECAwDgROKtxH5tlXL78NxtFgMAQAg4TIECgqwU0QOvql9fiCBAgQKAHBTZqrLm8aaUxZUiAQGsBswQIECBAgAABAgQ6RuDY3OlVSb3eUx/YJ0CgYwTKG9FLU8PJueOjkk2TdvXnHPhGsl6yVnJwcnuiRiTgZAIECBAgQIAAAQIECBAgQKD7BayQAAECBAgQaCPwx8yX3y+8Otutkh8mzyatqnz49DM5cHNSGulsnq0iQIAAgfEnsEPjlm7NuDSyzEYR6HYB6yNAgAABAgQIEOgwgfL3lfJFwfXb9m9OdQ37BAgQINBCwFQvCGiA1guvsjUSIECAQK8ITMpCS7IZKA3QBijsECBAgEBbAQcIECBAgACBThQ4snHTO2f8+kQRIDD+BVbOLR6Y3JCcm7w7eWnSqp7J5ClJedN6+aDRB7N/WaIIECAwcgGPIECAAAECBAgQIECAAAECBLpfwAoJECAwfIEf59Ttk5WSzybly1qymapmyUz5PcVZ2V6bfDhZLFEECBAgMPMFXpFbeGdSr9L8rPyeuT5nnwABAgS6TcB6CBAgQIBA5wqc2bj1tzbGhgQIECBAgEAPCmiA1uZFN02AAAECBDpQYOPGPf824/MTRYAAAQIECBAg0EbANAECBDpY4Ljc+5VJvd5TH9gnQGBcCcyfu9ktOTv5TVI+SLRqtu3qihzYLylNz96e7feTJxNFgAABAgQITIOAhxAgQIAAAQIECBAgQIAAAQLdL2CF0yxQGp99Jo8ujdBKE53mh1BzaKDWyN4hyc3Jt5P1EkWAAAECM0+g/O/tuWtP/0j2T0wUAQIECBAgQKBrBSyMAIGOFyhN9h+qreL12V8rUQQIECBAgEAPC2iA1sMvvqUTaCNgmgCBzhXYqHHr5zXGhgQIECBAgAABAgQIEOgXsO0OgSMby9gp43USRYDA+BF4c27lm8mtyTHJZkm7+mMOHJq8MVk7+UpyR6IIECBAgAABAgQITKuAxxEgQIAAAQIECBAgQIAAgeEKPJsTf5BsmayefCm5M2lV82WyfDnTJdlenOyZzJuomSPgWQkQ6E2B2bPsHZJ6leZnf65P2CdAgAABAgQIECBAoGsEumUhD2QhpQlaNgP11oE9OwQIECBAgEBPCmiA1pMvu0UTIECAQGuBjp5dOXc/KanXT+sD+wQIECBAgAABAgQIECDQdQLHZ0W/SOpVPlxQH9ufSsAEgVEXmJhn+ERyXXJB8r5k4aRV/SuTJyfvSMrjPpztzxNFgAABAgQIECBAgAABAtMl4MEECBAgQIAAAQIECEyHwK/y2AOSlZI9kvL7jmxa1psyW7646aZsv5yU5mnZKAIECIyFQE8/xzuz+uWTep1UH9gnQIAAAQIECBAgQIDAOBU4s3FfmzfGhgQaAoYECBAg0O0CGqB1+ytsfQQIECDQKwLrNBZavnXvvMacIYH2Ao4QIECAAAECBAgQINCpAt9p3PiOGb8hUQQIjK3A3Hm6nZLTk1uT/0sG+4DPlTm+X7JCUpqflSZo/8z+6JarEyBAgAABAgQIECBAgAABAt0vYIUECBAgQIAAgRkn8HgudUyyYVLep3p4tg8krWrxTH40KV8Q8+Nst098XiUIigABAqMksEPjuuV/917VmDPsZgFrI0CAAAECBAgQINC5Amfl1n+b9NeK2dkkUQQIECDQFDAm0CMCfqHUIy+0ZRIgQIBA1wuUN5bUF3l5fWCfAAECBNoLOEKAAAECBAgQ6HCBE3L/zb8D7pk5RYDA2Aism6f5elKanh2f7VZJu/pzDpRzy2Nen/2vJL9PFAECYyDgKQgQIECAAAECBAgQIECAAIHuF7BCAgQIEBhVgV/k6vskKydlW8bZbVlbZPb7yU3JgclyiSJAgACBGSewQS5Vks1AnTiwZ4cAAQJdLmB5BAgQIECAQMcLPJsVlCZo2QzU5gN7dggQIECAAIGeE2jVAK3nECyYAAECBAh0gcDajTU0P/zeOGxIgAABAgQIEKgQECBAgED3CHynsZQdMn5joggQGB2BZXLZ/ZIrk0uTDySLJ63quUyenuyUrJB8KPlZoggQIECAwFgJeB4CBAgQIECAAAECBAgQIECg+wWskMBYCjyQJzs8WSfZMDkmeTxpVeV3I5/NgdIIrXyx02bZVwQIECAw/QLlfSH1q1ybwWmJIkCAAAECBLpbwOoIECDQTQJnNhbz1oznSRQBAgQIECDQgwIaoPXgi27Jgwk4RoAAgY4UKB9qf1njzn/eGBsSIECAAAECBAgQIDAgYIdA1wmcmBU1/x74nswpAgRmnMD/5FLvSE5Obk2+lKyVtKvyBvOP5+DEZJuk/Hf6RLaKAAECBAgQIEBgzAQ8EQECBAgQIECAAAECBAgQIDDKAhfk+nskKyUHJL9KWtVsmdwxOTu5Jtk3WTSZAeUSBAgQ6DmB5bPiZgO0kzKnCBAgQIAAAQIECHSxgKV1ocAvsqYrk/4q/1a0ef/AlgABAgQIEOgtAQ3Qeuv1tloCBAi0F3CkkwXKt+jV7/+XGdyWKAIECBAgQIAAAQIECBDoHYEjG0vdPuN1kynLiACBkQqsnQcckkxOfpC8PSkf0slmqvpLZr6ZvDmZlHwxuT1RBAgQIECAAAECBAgQGFsBz0aAAAECBAgQIECAAIGxFbgzT1e+PGb1bLdMyu9Uns22Va2Zya8mNyffSsqXAGejCBAYsYAH9KpAaX5W/531PYHQAC0IigABAgQIECBAgACBjhM4q3HHb22MDYuAECBAgACBHhDQAK0HXmRLJECAAIGuF2g2QLu861c8gxfocgQIECBAgAABAgQIEOgCge9nDT9L6vWe+sA+gV4XGMH6l8y5H0rKf1Pl31k+nP2XJ+3q7BzYLZmY7JVclCgCBAgQIECAAAECBAgQIEBgJgh4SgIECBAgQIAAgZkucGbu4J3JSslnk/IlM9lMVfNn5r3JZUn53cq7s31RoggQIECgvcDcOVQaoGUzUCdm78Gkp8piCRAgQIAAAQIECBDoCoHy70j1hZQGaIvXJ+wTINDbAlZPgEDvCGiA1juvtZUSIECAQHcKzJtlrZ3Uq3wwtz62T4AAgXYC5gkQIECAAAECBLpL4MjGct6R8ZsSRYDA0ALl9yXb5LTy5vBbsz00eUPSrm7IgQOTlZPyhotjs30kUQTGo4B7IkCAAAECBAgQIECAAAECBLpfwAoJECBAgMB4EyiNzz6TmyqN0EpDtOYHWnNooNbP3neSm5IvJa9JFAECBAhMLVCan9W/vOu5nHJSoggQ6B0BKyVAgAABAgQIdJO/BgkEAAAQAElEQVTAbVnMWUl/zZmd8p7cbBQBAgQIEOhpgZ5bfPlAT88t2oIJECBAgEAXCZQPss9VW88T2b84UQQIECBAgMCgAg4SIECAAIGuFPhBVnVpUq896wP7BAhMJTApM19MyodwTs22vGG8/m8tmRqov2XvqGST5NXJ55KbE0WAAAEC41bAjREgQIAAAQIECBAgQIAAAQLdL2CFBAiMc4Fnc3/l95hbZrt6Uhqc3Zltq1oik/slv0zOSMoXPk3IVhEgQIDAfwTK77P/s/efP0vzs9I88j8jfxIgQIAAga4WsDgCBAgQ6FKBegO0ssTNyx9CgAABAgQI9JaABmi99XoPvlpHCRAgQKATBdZp3PTPM340UQQIECBAgAABAgRaC5glQKDbBb7TWOB2Ga+fKAIE/iuwaHb3Si5Krk4OSF6ZtKuf5kBpJjjx+W0ZZ1cRIECAAAECBMaxgFsjQIAAAQIECBAgQIAAAQIEul+g81b4q9xy+b3MStnukVyQtKvSMK00TiuNfT6Vkwb7XU4OKwIECHS9wGZZYfOzA6UBWqYVAQIECBAgQIBAVwtYHIHuFjgzy3sw6a8Ns7NKoggQIECAAIEeEtAArYdebEslQKC9gCMEOlhg7ca9X94YGxIgQIAAAQIECBAgQIDA8wI9svlh1nlJUq/SuKk+tk+gVwW2yMK/l0xODk8Gaw54c45/Lnl1sklyVPK3RBEgQIAAAQIECBAgMM4F3B4BAgQIECBAgAABAgQIjHuBx3OHxyTlA62lmU/5vc0DGbeqFTP5v0lphHZ8tpsmikCFgEAPCuzWWHN5b8h5jTlDAgQIECBAgAABAgQIdJpAeW9uaYJWv+/N+we2BAgQIECAQG8IaIDWG6+zVRIgQIBAdwosmWWtkdTrsvpgGPtOIUCAAAECBAgQIECAAIHuE/hOY0lvz3iDRPWuQC+vvDQwK43MSkOzHwdil+RFSat6JJPHJm9NVk4OTG5IFAECBAgQIECAAAECBAgQ6AQB90iAAAECBAgQIECgEwV+kZveJym/mynbMs5wqpo9Mzsl5yRXJR9KFkkUAQIEekHgTVnkVkmp/pzUv2NLgAABAgQIECBAgACBDhc4q3H/GqA1QAx7UsCiCRAg0FMCGqD11MttsQQIECDQZQLND6//Kesrb+rIRhEgMLSAMwgQIECAAAECBAh0rcDJWdnFSb3eUx/YJ9DlAi/N+vZMfpr8KvlksmLSri7Kgb2SiUn51uyzs1VdI2AhBAgQIECAAAECBAgQIECAQPcLWCEBAgQIECDQBQIPZA2HJ+skGybHJI8nreq1mTw0KV+A881s35AoAgQIdLPA7o3F3Zjx9xJFoMcELJcAAQIECBAgQKBLBc7Muv6Y9Nek7JRm+dkoAgQIEOg9ASvuRQEN0HrxVbdmAgQIEOgWgfImj/pafl4f2CdAgAABAm0FHCBAgAABAgR6QeDIxiK3zfjNiSLQzQKbZHFHJZOT8t/ARtm2q9tz4ItJeZNE+W+jfDjmLxkrAgQIdI+AlRAgQIAAAQIECBAgQIAAAQLdL2CFBAgQ6E6BC7KsPZKVkgOS8oU32UxVL87M+5KfJRcm5TFzZ6sIECDQTQJrZTHvTOpVmkQ+W5+wT4AAAQJdLmB5BAgQIECg+wUubSxx/cbYkAABAgQIEOhiAQ3Qnn9xbQgQIECAQAcKrN24Zw3QGiCGBAgQIECAAIGmgDEBAgR6SOCUrPWipF7vqQ/sE+gSgfINbwdmLTck5yblgy0vybZVPZHJE5NtkonJx5NrE0WAAAECBAh0mYDlECBAgAABAgQIECBAgAABAt0vYIU9IXBnVvmlZPVky+QHSbuGPxvkWPminJuzPThZLVEECBDoBoHdGosoXwh2dGPOkAABAgQIECDQtQIWRoBAzwhc0lipBmgNEEMCBAgQINDNAhqgdfOra20EhifgLAIEOlPgVbntpZN6nV8f2CdAgAABAgQIECBAgEBNwG5vChzZWHZp+rRhY86QQCcKzJ+bLm/yPjvb3ySfTVZN2tXPcuBDyQrJTsnpyXOJIkCAAAECBAgQINBtAtZDgAABAgQIECBAgAABAgS6VeDMLOydyUpJ+d1QaQCU3alqyczsn1yfnJa8Pem2sh4CBHpHoHxmoPxuvL7iYzJ4KlEECBAgQIAAAQIECHS3QK+trjRAq/9dpzS7X6TXEKyXAAECBAj0qoAGaL36yls3AQIECFRV1dEI5S/v9QVcl8HdiSJAgAABAgQIECBAgAABAv0Cp2bngqRee9YHvbFvlV0k8Oas5ZvJrUl5U/dm2bar3+fAV5LXJ+smX0/+nCgCBAgQIECAAAECBAgQ6EoBiyJAgAABAgQIECBAoEcESuOzz2StpRFaaYhWGqNl2LK2zuzJSflCnU9k2/zi4UwpAgQ6S6Dn7nb3rLj+2b8/ZHx0oggQIECAAAECBAgQINBtAn/Jgi5N+muO7KyfqJ4UsGgCBAgQ6DWB+j+C9trarZcAAQIECHSywBsaN//zxtiQwOACjhIgQIAAAQIECBAg0CsC32kstLzJf6PGnCGB8SwwMTdXPpBSmr+Xhn7vy3jhpFX9K5PlQyzvyHaFZL/kyqR3y8oJECBAgAABAgQIECBAgACB7hewQgIECBAgQIBAbwo8m2X/INkyWT35UnJn0qpWzuT/JTclxyYbJooAAQLjXeCVucHdknqV5meP1Cfs95CApRIgQIAAAQIECBDofoFLGkvUAK0BYkiAQA8IWCKBHhXQAK1HX3jLJkCAAIGOF1insYILG2NDAgQIEGgjYJoAAQIECBAg0GMCp2W95yf12rM+sE9gHArMk3vaOTk9uTUpH0gpH1zJbssqTc5Ks7PS9Kw0PytN0EoztJYnmyRAoDcErJIAAQIECBAgQIAAAQIECBDofgErJECAAAECzwv8KtsDktLo7N3ZXpy0qjkzuWtyXnJ5sneyQKIIECAwHgVK87MX1m7s7uwfkygCBAj0nIAFEyBAgAABAj0j0KoB2mw9s3oLJUCAAAECPSxQGqD18PItnQABAgQIdKTAG3PX8yf99Vh2mh9mz5QiQIAAAQIECEwhYECAAAECvSvwncbSt8p440QRGG8Cb8oNHZaUpmfHZVt+VrNpWX/O7NeTdZPXJ19Jfp8oAgQIECDQ6wLWT4AAAQIECBAgQIAAAQIECHS/gBUSINBaoLyf9ugc2iBZL/l28vekVa2dyfJ7qZuz/VqyVqIIECAwXgRelhspDdCyGajS/OyBgZEdAgQIECBAoBcErJEAAQK9JnB9Fnxj0l+LZ2f9RBEgQIAAAQJdLqABWpe/wJY3lIDjBAgQ6EiB5l/Yy7fQdeRC3DQBAgQIECBAgACBsRHwLAR6XuD0CJyX1Os99YF9AjNR4JV57gOSq5OLk72T8mbubKaq5zJTfp53ynaF5EPJzxJFgAABAgQIECBAoKoqCAQIECBAgAABAgQIECBAgED3Cwx7hZflzPclKycfTa5LWtVCmfxgcmVyblJ+DzV7tooAAQIzU6A0P3tp7Qb+mv3SAC0bRYAAAQIECBAgQKAXBKyxhwUuaay9+XnqxmFDAgQIECBAoBsENEDrhlfRGggQIDAtAh7TyQLlW+nq939RfWCfAAECBAgQIECAAAECBAgMCPx358j/7vbtbZE/N0kUgZkh8MI86Y7Jqcnk5IvJpKRdXZsDH08mJtskJyZPJIoAAQIECBAgQIAAAQIEioAQIECAAAECBAgQIECAQDuBe3LgkGTNpPyO9PvZPpu0qvL70+Nz4Kbkf5MVE0Vg/Ai4k14ReEkWuntSr9L87K76hH0CBAgQIECAAAECBAh0qcCljXX1XgO0BoAhAQIECBDoBQEN0HrhVbZGAgQIEOgmgfIB4bUbCzq/MTYcQsBhAgQIECBAgAABAgQI9KDAj7Pmnyb1ek99YJ/AGAism+f4enJrckJSmpm1+z3FvTl+RLJBUpqjlSZpt2d/2OVEAgQIECBAgAABAgQIECBAoPsFrJAAAQIECBAgQIDACATOyrk7JCslpcFZu989vTLHP5WURmilYVppnJahIkCAwJgI7JZnWSLpr0ezUxqgZdO7ZeUECBAgQIAAAQIECPSMwCVZ6f1Jf62WndUTRYBADwhYIgECvSvQ7oNFvSti5QQIECBAYHwLlA/91u/wDxmUDw1nowgQIDCkgBMIECBAgAABAgR6W+DIxvLfmvFmiSIwmgLL5OL7JVcm5VvZPpBt/c3aGU5RZ2a0azIx2Tu5OFEECIxMwNkECBAgQIAAAQIECBAgQIBA9wtYIQECBAgQIDDtApPz0E8nKyc7JecmrWpCJrdPypdNXZftR5OXJYoAAQKjJTBnLlwaoGUzUKX52R0DIzsECPSagPUSIECAAAECBHpN4MksuLzfOJuBWn9gzw4BAgQIEOhOgZ5flQZoPf8jAIAAAQIEOkyg+Rf15l/kO2w5bpcAAQIECIyVgOchQIAAAQIEIlAaSzXfvL9n5hWBGS1Q3pT9zlz0R0n5AMmXsl0raVe/zIFPJismWybHJY8migABAgQIjFDA6QQIECBAgAABAgQIECBAgED3C1ghAQIEZpjA07nSiUn50qjyu6yvZf++pFWtnskvJzcn307WSxQBAgRmtEBpfrZ87aL/zP7RiSJAgAABAj0oYMkECBAg0MMClzTW3vxcdeOwIQECBAgQINDpAhqgdforOD3377EECBAg0IkCzb+on9+Ji3DPBAgQIECAAAECYyjgqQgQIDClwHemHFabZ7xVogjMCIE35CKHJrcmJyVvS2ZNWlX58Mi3cuAtyRrJ/yXlcdkoAgQIECBAgACBEQt4AAECBAgQIECAAAECBAgQIND9AlY4mgJX5+L7JisleyeXJ61q3ky+JykfxL0423cnL0oUAQIEZoTA7o2LHJOx36MHQREgQIAAAQIEekrAYgkQKP/uUlcon6teqj5hnwABAgQIEOguAQ3Quuv1tBoCBIYp4DQCHSqwWO57haReGqDVNewTIECAAAECBAgQIECgJmC3pcBZmT0nqdde9YF9AiMUeEXO/0jyi+RnyYeSwd5kcHaO75ZMTN6fXJgoAgQIECBAgAABAgQITLOABxIgQIAAAQIECBAgQIAAgRko8GCudURSvvhnw2yPTZ5MWtWbMlm+gOqmbL+UvDpRoyTgsgR6QKD8Hn21xjqPbowNCRAgQIAAAQIECBAg0NUCzy/u99mW9yRn01elJ0ppgtY38AcBAgQIECDQfQLl/9h336qsiAABAgQIdKfABo1lXZXxo8lIyrkECBAgQIAAAQIECBAgQKC8Cb+uUH4hvEt9wn7HC4z2Av4nT/CO5IfJ5OQryeuTdnV9DhyYrJy8NSkfFHk4W0WAAAECBAgQIECAAAECBAhMu4BHEiBAgAABAgQIECAwugIX5PKlIVH5Hdcnsv+bpFUtkcn9kl8lpyfbJYoAAQIjFSj/+6b+mNL8UraPWgAAEABJREFU7Iaqqupz9gkQIECAAAECBAgQINArApc0Flre796YMiTQVQIWQ4AAgZ4W0ACtp19+iydAgACBDhNo/gX9/A67f7dLYCYLeHoCBAgQIECAAAECBJ4XODvbU5J67Z2Bfy8OghpUYO0cPSQpTc9+kG358Mbs2baqBzJ5ZLJR8prkc8nNiSIwygIuT4AAAQIECBAgQIAAAQIECHS/gBUSIECAAAECBMZU4A95toOSVyVvT05L2tVWOVC+ROimbP9fskyiCBAgMJRA+QKy5peOHTPUgxwn0P0CVkiAAAECBAgQINDDApc21l4+Xz13Y86QAAECBLpCwCIIVJUPtPkpIECAAAECnSOwQeNWyzfLNaYMCRAgQIBACwFTBAgQIECAAIGpBQ5vTK2e8V6JItAUWCoT+yY/Ty5PPpy8PGlX5+bAHsnE5L2JBu5BUAQIEBgTAU9CgAABAgQIECBAgAABAgQIdL+AFRIgQIDAzBYoXzS1bW5iteTg5E9Jq1opk59PSiO072VbvjQoG0WAAIGWArs1Zk/I+OpEESBAgECvClg3AQIECBAgUN6z/Nsaw4LZL03QslEECBAgQIBAtwn0bAO0bnshrYcAAQIEul5gxaxwkaS/HsnOVYkiQIAAAQIECBAYRMAhAgQIEGgrUJpZHd04unfG8yWKwGwheHvy/WRy8tVknaRd3ZgDn0lelWyWHJM8lCgCBAgQIECAwJgIeBICBAgQIECAAAECBAgQIECg+wWskMA4Eyi/H/tY7mnlpHw50IXZtqo5MrlL8tPkF8k+SfnAbjaKAAECfQJb5M83J/Uqv3Ovj+0TIECAAAECBHpGwEIJECBQE7iktl92NUArCkKAAAECBLpQQAO0LnxRLYnAEAIOEyDQmQIbNG77gsbYkAABAgQIECBAgAABAnUB+wSGI3BYTnoq6a9XZqc0QctG9ajA67LuLyel6dnJ2W6flA9lZDNV/S0zRyWbJKsln01+kygCBAgQIECAAAECBMZOwDMRIECAAAECBAgQIECAAAECM1fg8Tx9aVT0lmzXTb6VtPuioNfn2DeSm5KvJ+V3c9kMWU4gQKC7BXZrLO9HGf8sUQQIECBAgAABAgQI9JaA1U4tcGljSgO0BoghAQIECBDoFgEN0LrllbQOAgQIEBiGQEefslbj7s9vjA0JECBAgAABAgQIECBAgMBIBUqzqsMbD9or4yWSDi63PkKBJXP+B5PLkiuSjyZLJ+3qpzmwZzIxKdsyzq4iQIAAAQIECBAgQIAAAQJjKeC5CBAgQIAAAQIECBAgMO4ESsOi9+euVk4+nFybtKoFM/mBpPxu7ifZ7pL8T6IIEJhKoOsn3pwVvjWpV2mqWB/bJ0CAAAECBAgQIECAQK8KXJKFP5b01wrZKQ3ms1HdJWA1BAgQINDrAhqg9fpPgPUTIECAQKcITGrcaHmTRGPKkMAgAg4RIECAAAECBAgQIECgtUBpgHZ/7dDC2d87Ud0tMEuWt21yYnJr8rXkjUm7Ks3yPpuDqyWbJEclf0vUeBNwPwQIECBAgAABAgQIECBAgED3C1ghAQIECBAgQIDAeBe4Nzd4aFLe+1saG52U/X8nrWrjTH4vuSn5XLJSoggQ6B2B3RpLPTPjCxJFoKoYECBAgAABAgQIECBQ3qt8aYNh/cbYkAABAp0t4O4JEOgT0ACtj8EfBAgQIEBgXAuUb3pbqnaHD2b/jkQRIECAwDAEnEKAAAECBAgQIDCowJ05WpqgZTNQpQGaN9YPcHTVzmuzmoOTyckpyQ7JXEmreiiT5ZulN8v2VclnkhsTRYAAgXEp4KYIECBAgAABAgQIECBAgACB7hewQgIECBAg0IECZ+eed0zK71/LFw7dlv1WtWwmP5mURmg/yHaLRBEg0N0Ca2d570jqdXR9YJ8AAQK9KmDdBAgQIECAAIGawCW1/bKrAVpREAIECBAg0AUC9SVogFbXsE+AAAECBManQPkGuPqdXVMf2CdAgAABAgQItBEwTYAAAQIEhitwWE68PemvObNTmqBlo7pAYPGsYZ+kvAHgqmz3T8oHKLJpWedn9r3JxGSP5NxEESBAgAABAuNXwJ0RIECAAAECBAgQIECAAAEC3S9ghQQIdL5AaXxWvnBo5SylNEQ7J9t2VRoi/TgHy/uF9812kUQRINB9Ars1lnRexoP974YcVgQIECBAgECXC1geAQIECEwtUN7/XJ99QwbLJYoAAQIECBDoIgEN0LroxbSU4Qg4hwABAh0psGbjrq9tjA0JECBAgAABAgQIEJhCwIAAgREKPJLzD0/q9Z4MXp+ozhSYkNveOjk+uTX5RrJe0q5uzoHPJa9JNkqOTB5IFAECBAgQIECAAIFxLODWCBAgQIAAAQIECBAgQIAAge4X6LoVPpMVnZRsnrw2OTT5S9KqyvuHv5oDNyXlS638/jYQikCXCLw663hXUq+j6wP7BAgQIECAAAECBHpLwGoJtBUo/y5yXePo+o2xIQECBAgQINDhAhqgdfgL6PYJECAwbAEndrLApMbNl290a0wZEiBAgAABAgQIECBAgACBqqqmHaE0QGs23N5r2i/nkTNJoHwI4qA89+TktGSnZO6kVT2cyWOTtyYrJwcm1yeKAAECBAgQIECAAAECBMa7gPsjQIAAAQIECBAgQIAAgW4QKO8H/nAWslJSfjd7ebat6iWZ3Dv5RfKTpPwOcLZsVbcLWF83C+zWWNwlGZff8WejCBAgQIAAAQIECBAgQKAhUP7OVJ/qrgZo9ZXZJ0CAAAECPSqgAVqPvvCWTYAAAQIdJVA+vFy/4fKGh/rY/hACDhMgQIAAAQIECBAgQIDAsARKE7T6idtnsHGixrfAIrm98oGIi7It/2bwsWyXS9rVhTnw/mRiUt5UfXa2XVEWQYAAAQIECBAgQIAAAQIECHS/gBUSIECAAAECBAgQ6EKBh7KmbyZvSDZKvpf8M2lV5fe3x+fATclnkuUTRYBAZwn0/66+ftfH1Af2q4oBAQIECBAgQIAAAQIEagKX1vbLbmmA9uKyIwQIdLaAuydAgEC/gAZo/RK2BAgQIEBgfAqUNybMW7u132b/74kiQIDAcAScQ4AAAQIECBAgQGAkAifk5AuSeu1dH9gfVwKb5W6+m0xOSvO68sv87LasWzP7f8kayVuSbyX3JYoAge4QsAoCBAgQIECAAAECBAgQIECg+wWskAABAgQIEOgNgfOzzHclKycHJuX3fNlMVeULkT6d2d8kpSHaJtkqAgQ6Q6B8UdmctVu9IvvfTxQBAgSKgBAgQIAAAQIECEwtcEmm7k76q3zmeoP+gS0BAgQIEOhAAbfcENAArQFiSIAAAQIExpnAmo37uaYxNiRAgAABAgRaCpgkQIAAAQIEplGgNNKqP7S8UX67+oT9mSqwSp69fJDh19menZQPP5Rf4md3qno0M8clWyYrJp9MfpkoAgQIECDQRQKWQoAAAQIECBAgQIAAAQIECHS/gBUSIECgJwV+l1V/LimN0HbM9pykVc2WyZ2Sc5PSRKl8wdUC2VcECIxPgSVzW6UBWjYDdczAnh0CBAgQINDTAhZPgAABAgTaCjydI5cm9Vq/PrBPgAABAgQIdLaABmid/fqN7O6dTYAAAQKdKDCpcdMaoDVADAkQIECAAAECBBoChgQIEJg+gdJU65TGJcqb5BtThmMoUBqclUZnZ+U5S+Ozz2RbGqFl07Iuzmx5zSZmu2tyZqIIECBAgAABAgS6TcB6CBAgQIAAAQIECBAgQIAAge4XsEICVfVsEE5KNk/WSr6ePJC0qtdl8rDkpuTQZM1EESAwvgRK87MX126pfInZsbWxXQIECBAgQIAAgV4UsGYCBIYjcEnjJA3QGiCGBAgQIECgkwU0QOvkV8+9EyAwbAEnEuhggeabDzRA6+AX060TIECAAAECBAgQIDC6Aq4+wwQOb1xp7Yz3TNTYCrwpT1dei1uz/W5SPtSQTcv6bWa/mJRG6htke0Ryb6IIECBAgAABAgQIECDQdQIWRIAAAQIECBAgQIAAAQIEelTg6qz7Q8nKyQeTq5JWtXAmy3nlPcfly5K2z3hC0lHlZgl0ocBLs6bSAC2bgTpmYM8OAQIECBAgQIAAAQIEelBgBEsuDdD+XTt/6eyvlygCBAgQIECgCwQ0QOuCF9ESCBAgQKBrBWbJylZP+qv85bx8y1P/eDhb5xAgQIAAAQIECBAgQIAAgZEK/DwPODqp114ZzJGo0RVYJpffLykfVrg42+K+aLat6qlM/iB5W1VVK2T78eTaRBEgQIAAAQIECBAgQIAAAQLdKWBVBAgQIECAAAECBAgQKAIP5I9vJK9LypconZRteY9xNlPVWzPz/eQ3yf9LyoeDs1EECMwEgd3znC9L+uum7DTfm5GpSggQIECAAAECBAgQIEBgaoE/Z+rSpF7lS6PrY/sEOknAvRIgQIBATUADtBqGXQIECBAgMM4E1mzcT/kmtsaUIQEC7QUcIUCAAAECBAgQIEBgOgQOy2NLg61s+mqV/Ll3oma8wGy55HbJD5Nbky8lr03a1RU58NGkND17Z7anJu0+0JBDikC3C1gfAQIECBAgQIAAAQIECBAg0P0CVkiAAAECBAgQINBG4JzM75isnPxv8rukVa2Uyc8npeHSd7N9c6IIEBg7gbnzVLsl9SrNz56pT9gnQIAAAQIECBAgQIAAgUEFLmkcXa8xNiRAgACBjhBwkwSmFtAAbWoTMwQIECBAYLwITGrciAZoDRBDAgQIEGgjYJoAAQIECBAgMP0Cv8klDk/qVRqgLVifsD9dAqXJWWl2VpqeleZnpQlaaYbW6qJ3Z/IbSflF/drZHpL8MVEECBAg0MsC1k6AAAECBAgQIECAAAECBAh0v4AVEiBAgACB4QlMzmmfTkojtF2zPS9pVXNm8l3JBcllyXuTeRNFgMDoCpTmZ8vWnuK32T8mUQQIECBA4D8C/iRAgAABAgSGI1D+LaN+XvkM9qL1CfsECBAgQIBAZwr0TAO0znx53DUBAgQI9LjAmo31a4DWADEkQIAAAQIECDQFjAkQIEBghgqUBmj31664ZPZLE7Rs1DQKLJLH7ZVcnFyV7Jcsk7SrM3Ngl2SF5INJ8xf3mVIECBAgQIAAgd4TsGICBAgQIECAAAECBAgQIECg+wWskACBaRL4Zx51XLJx8obkm8lDSat6Yya/ldyUlC9uenW2igCBGS9QPrtXGqDVr3x0Bk8kigABAgQIECDQ8wIACBAgMAKBq3PuX5L+Kn/fKk3Q+se2BAgQIECAQIcKlP+j3qG37rYJEBimgNMIEOhcgeZfvDVA69zX0p0TIECAAAECBAgQGG0B1ycwGgJ35qKlCVo2A1UaoC07MLIzXIHNcuJ3k8lJMX1Ttu3qxhw4MFkp2TI5PnksUQQIECBAgAABAgQIECBAgAABAgQIECBAgAABAgQIdL/AjFrh5QhPPNoAABAASURBVLlQ+XKmlbP9aPLLpFUtnsnyxU2/yvbUZNtEESAw4wTek0u9KumvP2XnmEQRIECAAAECBAgQINDbAlY/coHn8pDm56ybn8POKYoAAQIECBDoNAEN0DrtFXO/BAgQIDACgY4+dYHc/SuS/ro/O+WXndkoAgQIECBAgAABAgQIECAwZgKH5ZluT/pr/uyUN8lnM15q3N7HKrmzTye/Ts5O3pXMm7SqhzJZ3uC8abarJZ9LbkkUAQIECBAgQIAAAQIECBAg0CfgDwIECBAgQIAAAQIECBCYRoF787hDkjWSrZKTk3a1TQ6cktyQHJAskSgCYyjQdU81T1ZUvmgum4Eq7w0o7xEYmLBDgAABAgQIECBAgAABAsMW0ABt2FTj+UT3RoAAAQIEphTQAG1KDyMCBAgQIDBeBJpdx68dLzfmPjpEwG0SIECAAAECBAgQIEBgxgg8ksscntSrvDn3NfUJ+wMCpcFZaXR2VmZK47PPZFsaoWXTsi7M7PuTFZI9kp8kisDwBZxJgAABAgQIECBAgAABAgQIdL+AFRIgQIAAAQIECBCYcQI/zqXekbwqOSj5Y9KqVs3kF5ObkiOT9RJFgMDIBcr7K8r7AfofeU92SgO0bBSBhoAhAQIECBAgQIAAAQLDEWjVAG2+4TzQOQQIEBgXAm6CAIGWAhqgtWQxSYAAAQIEZrrAmo07aP6lvHHYkAABAgT6BWwJECBAgAABAgRmuEBpgFZvzD1LnqG8STcb9bzAm7ItTrdm+91k86Rd/TYHyocFSvPzt2T/W8n9iSJAgACBEQg4lQABAgQIECBAgAABAgQIEOh+ASskQIAAAQIERk3gN7nyJ5KVk3cnFyet6kWZ3DO5JClf7rR7ti9MFAECQwssnlP2Sep1WAZ/SRQBAgQI1ATsEiBAgAABAgRGIHBlzv170l9zZud1iSJAgAABAgTGucBgt6cB2mA6jhEgQIAAgZknUD4EXX92DdDqGvYJECBAgACBVgLmCBAgQIDAaAqU5l716++awXpJL9cyWfx+yVVJ+UDAXtkumrSqpzL5g+RtyQrJx5N6U7kMFQECBAgQIEBgWAJOIkCAAAECBAgQIECAAAECBLpfwAoJECAwVgJP5ImOTjZIypc+HZXtY0mrKueUc2/KwS8kpXlaNooAgTYCpfnZIrVjN2e/NEDLRhEgQIAAAQIE+gT8QYAAAQIjF/hnHtJ8D3bz89g5RREgQIAAAQKdJKABWie9Wu51GgQ8hAABAh0rsGbjzjVAa4AYEiBAgAABAgQIEPivgD0CBMZA4IQ8xwVJvfauD3pkf7asc7vkh8mtyZeS1ybt6ooc+GhSmp69M9tTk38nigABAgQIECBAgACBEQt4AAECBAgQIECAAAECBAgQIND9AlY4EwUuzXPvmZTGZh/L9sakVb08k+ULn36Tbfm96ZbZKgIEphRYJcPSAC2bgSrNz54cGNkhQIAAAQIECBAg0NMCFk9gugSan7fWAG26OD2YAAECBAjMfAEN0Gb+a+AOCBAgMDoCrtrJAq/Mzc+f9Ff5QHW7b1PrP8eWAAECBAgQIECAAAECBHpRYGzXfHjj6bbOeIukF6o0OSvNzsrf0cub+EsTtNIMrdXa787kN5L1krWTQ5I/JooAAQIECBAgQIAAAQIECEybgEcRIECAAAECBAgQIECAAIGxE7gzT3Vwslry9uT0pF2V35uekYPXJvsmCyVqWgU8rpsESvOzOWoLujz730kUAQIECBAgQIAAAQIECEy/QKsGaO3e1z39zzajr+B6BAgQIECAwFQCGqBNRWKCAAECBAjMdIE1G3fQ/Mt447BhU8CYAAECBAgQIECAAAECBEZF4Oxc9ZSkXnvXB122v0jWs1dycXJVsl+yTNKuzsyBXZIVkg8mlyVqFAVcmgABAgQIECBAgAABAgQIEOh+ASskQIAAAQIECBAgQGCmCpTfD2+TO3hN8pWkfBlUNlPVGpn5avKb5GtJ873QmVIEekbgjVnpHkm9ml84Vz9mv6oqCAQIECBAgAABAgQIEBiBQGky/VTt/Pmyv06iCBAY5wJujwABAu0ENEBrJ2OeAAECBAjMPIFJjafWAK0BYkiAQFsBBwgQIECAAAECBAiMtkDzTbkb5Al3TrqpNstivptMTsp635Rtu7oxBw5MVkq2TI5PHksUAQIERlPAtQkQIECAAAECBAgQIECAAIHuF7BCAgQIECBAgMB4Erg+N1O+MGrlbN+X/DxpVQtmsnxZVHnv8xnZf1uiCPSaQPOL5MqXzf2o1xCslwCBYQs4kQABAgQIECBAYOQC5b3a5d8e6o98bX1gnwABAgQIjDMBtzOEgAZoQwA5TIAAAQIEZoJA81vPmn8Rnwm35CkJECBAgMB4F3B/BAgQIECAwBgJlDeyH914rr0a404crpKb/nTy66S8+fhd2c6btKqHMnlMsmmyWvK55JZEESBAgAABAqMu4AkIECBAgAABAgQIECBAgACB7hewQgIECBAYxwIP596+nbwx2TA5NnkqaVXlC6RK06fSPO2jOWGxRBHodoEtssBtk3odVh/YJ0CAAAECBPoFbAkQIECAwHQJND93PWm6rubBBAgQIECAwEwV0ABtpvKP8pO7PAECBAh0osCE3HS9Ado/M74xUQQIECBAgAABAgRaC5glQIDA2AuUN+fW38Re/h6799jfxnQ/Y2lwVhqdnZUrlcZnn8m2NELLpmVdmNn3JyskeyQ/SRQBAgQIECBAgACBsRHwLAQIECBAgAABAgQIECBAgED3C1ghgc4SuCC3u1tSfsdaftd6e/ZbVflSqS/nwG+S8rvm12WrCHSrwD6NhR2fcXmvQTaKAAECBAgQIECAwPMCNgQIzAiBqxsXeW1jbEiAAAECBAh0kIAGaB30YrlVAgSGL+BMAh0sUD40Xr/9Zhfy+jH7BAgQIECAAAECBAgQ6GkBi59pAuWN6Yc3nr00QCsNxRrT43K4fu6q3P+t2X432TxpV7/NgS8m5VvB3pLtt5L7E0WAAAECBAgQIECAAAECYyTgaQgQIECAAAECBAgQIECAAIFxLfC73N1nk9IIrXwBVWmMluFU9eLMlN8rX5Ht2cn2yUDZIdAFArtmDeX9CNn01bP5szT9y0YRIECAAAECBAgQIECAQBGYgfl541oLZtz8fHamFAECBAgQINAJAhqgdcKr5B4JECBAoJcEygeq6+sdaQO0+mPtEyBAgAABAgQIECBAgACB0RIoDcTqjcCWyxPtlYzXWjY3tn9Svu3romzLvS6abat6KpM/SN6WrJB8PLk2GU/lXggQIECAAAECBAgQIECAAIHuF7BCAgQIECBAgAABAgQIdJLAv3Kz30s2TNZLjkqeSFrVZpn8flK+fOtj2S6RKAKdLDBrbn6fpF6l+dkv6xNt9k0TIECAAAECBAgQIECAwMgFHsxDmu/vXidzisB4FXBfBAgQIDCIgAZog+A4RIAAAQIEZoJAs8O4Bmgz4UXwlJ0q4L4JECBAgAABAgQIEBhDgTvzXKUJWjYDtXf2Fk/GS/1PbmT75EfJrcnBSbPxeKYG6orsfTQpTc/eme2pyb8TRYDAuBJwMwQIECBAgAABAgQIECBAgED3C1ghAQIECBAgQIBAhwtclvvfM1k5+WRSfl+bzVRVjh+U2ZuSbyVvSBSBThQozc9eXbvx8kH85nsqaoftEiDwHwF/EiBAgAABAgQIEJgugebnr187XVfzYAIECBAYJQGXJTC0gAZoQxs5gwABAgQIjKVA84PYzb+Aj+W9eC4CBAgQ6BQB90mAAAECBAgQmDkCh+Vpb0/6a5HslCZo2czUen2e/SvJ5OT7yduSWZNWdXcmv5Gsl6ydHJL8MVEECBAgQGD8CbgjAgQIECBAgAABAgQIECBAoPsFrJAAAQIECHSXQPnd6/9lSaXR2U7Z/jRpVS/K5HuTnyU/Scq5s2SrCHSCwEtzk6UBWjYDVZqf3TEwskOAAAECBJoCxgQIECBAgMCMELiicZHm57Mbhw0JECBAgACB8SrQtQ3Qxiu4+yJAgAABAoMIvDjHlkn6697slA9iZ6MIECBAgAABAgRaCZgjQIAAgZkq8EievbxpN5uB2it7KyZjXUvkCT+YXJb8IvlI8vKkXZ2ZA7skKyT9j8uuIkCAAAECBAgQGI8C7okAAQIECBAgQIAAAQIECBDofgErJECgqwWezepOTDZJ3pB8Kym/b85mqto4M8cnv0k+mbwiUQTGs0BpflZ/f0JpfFa+UG4837N7I0CAAAECBAjMNAFPTIAAgRko8PPGtRbPeGa8jz1PqwgQIECAAIHpEdAAbXr0PJbA+BRwVwQIdK5As7v4NZ27FHdOgAABAgQIECBAgMAoC7g8gfEiUBqgXVu7mRdmf+9krGqrPNEJya3J15I3Ju3q+hz4VFJ+sb1ltuVN849lqwgQIECAAAECBAgQIDBeBdwXAQIECBAgQIAAAQIECBAg0P0CvbbCy7Pg9yerJB9LSqOzbKaq8mVWn8tsOX5UtuslisB4E3hlbqj5HonyPooHM68IECBAgAABAgQIECBQF7A/4wX+kkuWfzfIZqDWGdizQ4AAAQIECHSMgAZoHfNSuVECBAgQGFqg48/QAK3jX0ILIECAAAECBAgQIECAQE8KlDfv1hf+3gzWTUapqtVz4f9LStOz07PdMSmN17KZqv6Wme8kGyevST6flMdlowgQIECAAAECBAgQIECAAIHxK+DOCBAgQIAAAQIECBAgQKDLBf6c9R2cvCrZPjk7aVXld8F75MAlyQXJrsn/JKorBDp+EaX52fy1Vfwy+4cligABAgQIECBAgAABAgTGRuCaxtOs3RgbjgsBN0GAAAECBAYX0ABtcB9HCRAgQIDAWApMbDxZ8y/ejcOGBGoCdgkQIECAAAECBAgQIDDzBE7IU5c3mmczUB8e2JsxOwvmMu9Jzk+uSz6RNP8enamBOi975fxyTtmWcaYUgQ4XcPsECBAgQIAAAQIECBAgQIBA9wtYIQECBAgQIECAAIHeE/hhlvzW5HVJ+QKuB7NtVW/O5LHJb5JPJ69MFIGZJbBmnnifpF6l+dmz9Qn7BNoKOECAAAECBAgQIECAwIwQuLxxkUmNsSEBAgRmroBnJ0BgWAIaoA2LyUkECBAgQGBMBMqHsutPdFt9YJ8AAQIEWguYJUCAAAECBAgQGBcC5U3o9RvZPIOdk+mtTXKBo5LJybeTtyTt6pYc+HzymmTj5DvJ3xJFgAABAl0gYAkECBAgQIAAAQIECBAgQIBA9wtYIQECBAgQINDzAldFoDSUWiXb/ZLrk1ZVGp99JgdKI7TvZlsao2WjCIypQPlZrT/hhRkcnygCBAgQGELAYQIECBAgQIDADBT4eeNay2S8ZKIIECBAgACBmSwwkqfXAG0kWs4lQIAAAQKjK1BvgPZwnuq+RBEgQIAAAQIE2gmYJ0CAAAEaUcUjAAAQAElEQVQC40ng7NzMCUm99s1gzmSktVIecGByQ3Juskfy4qRVPZbJ8gbiLbMtj/tUtu3eBJ9DigABAgQIECDQcQJumAABAgQIECBAgAABAgQIEOh+ASskQIAAgSkF7s3wK0n58qu3Z3tG0qr+J5PvSi5ILk7K75bnylYRGG2BDfMEOyb1Oqw+sE+AAAECBAgQaCFgigABAgRmvMCdueTvknqtUx/YJ0CAAAECBMa/gAZo4/81cocjEnAyAQIEOlZg2dz5rEl/3d6/Y0uAAAECBAgQIECAQFPAmACBcSpwaO7rqaS/Vs3Oh5Ph1Lw5adfkzOSm5LNJeXw2LevSzH4gWSHZJSmPy0YRIECAAAECBAgQINA9AlZCgAABAgQIECBAgAABAgQIdL+AFRIYUuCUnLF1Min5WvJA0qrelMmjkt8kn0smJorAaAns07jwjzIuXxyXjSJAgAABAgQIECBAYGoBMwRGVeCqxtU1QGuAGBIgQIAAgfEuoAHaeH+F3B8BAgSGK+C8ThcoH9iur+G2+sA+AQIECBAgQIAAAQIECBDoExjff9yQ2/tqUq/SAG25+kRjf/2MD09uTY5N3pq0q9/nwFeS1yXlzeuHZXt3oggQIECAAAECBAgQIECAQHcJWA0BAgQIECBAgAABAgQIECDQFLg2E/smqyRle122rWrpTH4yKY3Qjs92o2R8lrvqVIF35MY3TepV3vdQH9snQIAAAQIECBAgQIAAgbET+HnjqV7fGM/coWcnQIAAAQIEhhTQAG1IIicQIECAAIExEWh+y5gGaCNgdyoBAgQIECBAgAABAgQIjBuB0gDtt7W7eXH2SxO0bAZq2eztn1ydXJTslSyatKp/ZfLkpLyBuDQP3y/7zW/pypTqBQFrJECAAAECBAgQIECAAAECBLpfwAoJECBAgAABAgQIECAwhMD9Of61ZM1k6+TUpFXNmsmdkp8mP0vek7woUQSmV2DvxgW+k/HliRqBgFMJECBAgAABAgQIECAwAwXK3/vrl1sxgwUSRYDATBbw9AQIEBiugAZow5VyHgECBAgQGF2BZgO020f36VydAIEuEbAMAgQIECBAgAABAuNN4MHcUGmCls1A7Zm9jZPtkx8ltyYHJ5OSdlWanJVmZ6XpWWl+VpqglWZo7c43T4AAgW4WsDYCBAgQIECAAAECBAgQIECg+wWskAABAgQIECBAYOQCZ+Qhb0tekxyS3Ju0qjdk8tvJb5IvJCsnisC0CLwvD3p90l9PZuewRBEgQGC4As4jQIAAAQIECBCY8QJ35JJ3JfVapz6wT4AAAQIExljA041QQAO0EYI5nQABAgQIjJJAswHabaP0PC5LgAABAgS6RMAyCBAgQIAAgXEscGTu7eKkXqdl8P2kvPl81mxb1d2ZLG8MflO2r0u+kvw+UQQIECBAgEDPClg4AQIECBAgQIAAAQIECBAg0P0CVkiAAAECBKZb4Ppc4aPJKskHkvKFW9lMVUtm5uNJaYR2UrabJorAcAXmyYl7J/Uq73G4uT5hnwABAgQIEGgnYJ4AAQIECIyqwBWNq2uA1gAxJECAAAEC41lAA7Tx/OqM9N6cT4AAAQKdLLBC4+Y1QGuAGBIgQIAAAQIECDwvYEOAAIHxL7BEbrHZuGzOzLWrM3Ngl6T83bi8Gf3S7CsCBAgQIECAAAECvS1g9QQIECBAgAABAgQIECBAgED3C1ghAQIzWuDBXLA0pCpfuLVF9n+YtKt35sA5yeXJ+5J5E0VgMIHS/Ky8r6H/nHuyU37eslEECBAgQIAAAQIEBhFwiACBsRD4eeNJNEBrgBgSIECAAIHxLKAB2nh+ddwbAQLDFnAigQ4XKB8Mf2FtDb/N/nOJIkCAAAECBAgQIECAAIGagN1xL7BV7vCE5NZkz2Swuj4HP5WsmGyZHJ88ligCBAgQIECAAAECBAgQ6HEByydAgAABAgQIECBAgAABAgS6X2AMVnhWnmP7ZNXk4OSupFWtnclvJr9JDkpWThSBpsDimdgnqVdpflaaoNXn7BMgQIAAAQIECBAgQIBATWAMd3/WeK7VM54zUQQIECBAgEAHCGiA1gEvklskQIAAga4XmNhY4W2N8WBDxwgQIECAAAECBAgQIECAwMwUKL8c/r/cQGl6dnq2Oyb1Jt8ZTlG/ymjj5DXJ55PyuGzUEAIOEyBAgAABAgQIECBAgAABAt0vYIUECBAgQIAAAQIECBAgMOMFfp1LfixZJXl/8oukVZUvtC7nlUZoJ+WETRNFoF+gND9bpH+Q7c1JaYCWzYjLAwgQIECAAAECBAgQIEBgxguU96T/rXHZ0vS8MWVIYMwEPBEBAgQIjEBAA7QRYDmVAAECBAiMkoAGaKME67LdLmB9BAgQIECAAAECBAjMJIEF87zvSc5Prks+kTT/bpuplrVsZtt9s3YOKQIECDQFjAkQIECAAAECBAgQIECAAIHuF7BCAgQIECBAgAABAqMu8HCe4VvJOklpblaanD2b/Vb1zkyek1yevC+ZN1G9K1Ca55UGaHWB0vzsyfqEfQIEhiPgHAIECBAgQIAAAQKjKvDzxtXLvwE0pgwJECBAYPQFPAOBkQtogDZyM48gQIAAAQIzWmCFxgVvb4wNCRAgQIDAlAJGBAgQIECAAIGZI7BJnvaoZHLy7eQtSbu6JQc+n7wxKd+olU1fvSh/fjhRBAgQIECAwFACjhMgQIAAAQIECBAgQIAAAQLdL2CFBAgQIECAwMwQ+EmedMekNLb6v2z/mLSqtTP5zeQ3yUHJyonqPYHS/GyO2rJLY7zv1MZ2CRAgQIDA0ALOIECAAAECBMZC4GeNJ9EArQFiSIAAAQIExqtA1zRAG6/A7osAAQIECAxDYGLjnNsaY0MCBAgQIECAAIHnBWwIECBAYMwFyt9Z/1+e9frk3GSP5MVJq3osk8cnWyYrJZ9KyjdpfTXbeu2WwUaJIkCAAAECBAgQINBSwCQBAgQIECBAgAABAgQIECDQ/QJWSIAAgXEgUL7Y65O5j9IIbc9sL0ta1RKZ/FhSGqGdlO2mieoNgfKlb+V9EvXVHl4f2CdAgAABAgQIEBhcwFECBAiMocCVjecq72dvTBkSIECAAAEC41FAA7Tx+Kq4JwIjE3A2AQKdL1A+TF5fhQZodQ37BAgQIECAAAECBAgUASEwlgJz5MnemZyW3Jp8PlktaVeX5sAHkhWSXZIzk3odk8H5Sb0+XB/YJ0CAAAECBAgQIECAAIE+AX8QIECAAAECBAgQIECAAAEC3S9gheNP4PHc0lHJesmGyXHJv5JWVX6Xfk4OXJ68L5k3Ud0rsHdjaWdn/KNEESBAgAABAgQIECBAYCgBx8de4KbGUy6Q8UKJIkCAwP9n7z7gJKnqtQG3n14MeEVRFC8ICIrCkkRBJCkgaVGRoJJEsiBJ4q7kpETJgkiWpCKYiBIEBFRQ8pIUIwiKAXMA9XsPsGNtbQ+7E3qmu/q5v/+7p87p7qpznvHqzk7NKQIECHS5gA3QuvwLZHoECBAg0HiBV2eFr0ym1uM5+F2iCBAg0GMCpkuAAAECBAgQINAAgWWzhqOSsunZeWnXTQarh/JCeW/5zMo5PiF5OBmsjq69sGr62ySKAAECBHpKwGQJECBAgAABAgQIECBAgACB5gtYIQECBAgQIECgrwW+mdVvliyWHJT8MGlXy2fwpOSu5NBk0UQ1S2DtLGf9pFrl3ohq3zEBAgR6WMDUCRAgQIAAAQKNE/hHVvRgUq1Fqh3HBAgQIECg/wR6Y8U2QOuNr5NZEiBAgEBzBRauLe3+Wl+XAAECBAgQ6HYB8yNAgAABAr0t8NpMf/vkmuSmZLfk9Um7eiqDX0o2SMr3s3uk/U4yM1VuEj+19sZd039FoggQIECAAAEC3S9ghgQIECBAgAABAgQIECBAgEDzBayQAAECBAj8V+CBHO6flI3Qtkx7ddKu5sng5KRshFYeNLZWjlUzBHasLePz6V+VKAIECBAgQKDXBcyfAAECBJosUL4/r65vQrXjmAABAgQIEOhOARugdefXpednZQEECBAgMNMCC9XeaQO0GoguAQIECBAgQIBA9wqYGQECPS0wMbM/Lbk3OTFZORmsbs0L5YbtsunZh3L8xeSfyVDr6HzgiWRqvSkHZRO0NIoAAQIECBAgQIAAgW4VMC8CBAgQIECAAAECBAgQIECg+QJWSIDAoAJ/zytnJKsm705OT/6WtKuNMnhJ8u1ku2S2RPWmwGaZ9irJ1Pp3Dk5IFAECBAgQIECAAIGeFjB5An0gcHdtjTZAq4HoEiBAgACBbhSwAVo3flXMiQCBXhYwdwJDFahvgFaeFjbUc3g/AQIECBAgQIAAAQIECIytQK9erXwPuncmf1tyabJl8vKkXT2ewVOS1ZOlk8OTHyYjqbLpd9kErXqOsgHa4tUBxwQIECBAgAABAgQIECBAoEsETIMAAQIECBAgQIAAAQIECBBovsBQVnhN3rxVsmiyX1J+Bp5mulo+IycldyWHJuX9aVSPCLw489wpqVbZ/Oz71QHHBAgQIECAAAECBAgQINCVAvUN0BZ5dpYaAgQIECBAoIsFbIDWxV8cUyNAgACBvhAov3xeXehgPwivvqdLj02LAAECBAgQIECAAAECBLpQ4EWZU3nK9EVp700OSd6SDFbfzAvbJuVpV6Ut/XRHrcoGaOUm76knfEkOyiZoaVRvCJglAQIECBAgQIAAAQIECBAg0HwBKyRAgAABAgQIECBAgACB5xB4KK8dnJSNzT6S9oqkXc2TwclJ+Rn5eWnXSlT3C+yRKVbvq/ht+icmDSxLIkCAAAECBAgQIECAQOMEyvfg1UWVe+KrfccE+lDAkgkQIND9AjZA6/6vkRkSIECAQLMFFq4tzwZoNRBdAj0hYJIECBAgQIAAAQIEuk9g2UzpqKRselZupF43x4PVD/PC4cnSyerJKcnjSSfqLzlp2QQtzUBtmqP3JIoAAQLdLWB2BAgQIECAAAECBAgQIECAQPMFrJAAAQIECBAgQIDAzAs8lbd+PlkzeVdSftb+p7Ttqjy47JK88O1ku2S2RHWfwGKZUtkALc1Alc3PfjTQc0CAQDMErIIAAQIECBAgQKCpAmXT8r9WFle+/35dpe+QAAECBPpJwFp7RsAGaD3zpTJRAgQIEGigQPnG+f8q6yo/BC/fXFeGHBIgQIAAge4WMDsCBAgQIECgqwRem9lsn1yT3JTslrw+aVfle9Av5YUPJWVz7slpb03Gos7ORS5NqrVrteOYAAECBAgQ6C4BsyFAgAABAgQIECBAgAABAgSaL2CFBAgQIECAwIgErs+nt03KBlp7pb0naVfLZ/Ck5K7k0GTRRHWPQNn87KWV6dyZ4yMTRYAAAQIEGiNgIQQIECBAoA8E7q6tcUKtr0uAAAECBAh0mYAN0Eb/C+KMBAgQIEBgZgUWqr3x/lpflwABAgQIECBAoHsFqxASzgAAEABJREFUzIwAAQLdJDAxkzktuTc5MVk5GazKJmdls7Oy6VnZ/KxsglY2Qxvs/Z0aP7p24pXS/1iiCBAgQIAAAQIECHSTgLkQIECAAAECBAgQIECAAAECzRewQgIECIymwE9zsrKxWdkIbeMc1x8OlqGna578WX52XzZCOy/HayVqfAXWy+U3Sap1VDp/SRQBAgQIECBAgEDvC1gBAQL9I1C+166udpFqxzEBAgQIECDQfQI2QOu+r4kZEehhAVMnQGCIAjZAGyKYtxMgQIAAAQIECBAg0A0C5tAlAuV7yr0zl9uScsP0lmlfnrSrxzN4SrJ6snRyePLDZDzr2lz85KRau6YzR6IIECBAgAABAgQIECBAYNwFTIAAAQIECBAgQIAAAQIECBBovoAVdlDgPzn3+cl7kuWTk5LfJ+1qowxeknw72S6ZLVFjK/CCXG6PpFoXp3NuoggQIECAAAECBAgQINDjAn03/btrK55Q6+sSIECAAAECXSZgA7Qu+4KYDgECBAj0qMDwpr1w7WMP1Pq6BAgQIECAAAECBAgQIECgKvCidMqNzxelvTc5JHlLMlh9My9sm5Qf2pa29NPtmjo6M/lNMrUWyEHZBC1Nl5ZpESBAgAABAgQIECBAgAABAs0XsEICBAgQIECAAAECBAgQIDC6AjfldNsniyWTkjuSdjV1o7S78uKhyaKJ6pTAtOfdPd23J1OrbGB31NSOlgABAgQIECBAgAABAgR6SqC+AdoiPTV7kx1dAWcjQIAAgZ4QsAFaT3yZTJIAAQIEGiqwUG1d99f6ugR6QsAkCRAgQIAAAQIECBDouMCyuUK5sbZsenZejtdNBqsf5oXDk6WT1ZNTkseTbqwfZVJlE7Q0A1U2QHvrQM8BAQJdI2AiBAgQIECAAAECBAgQIECAQPMFrJAAAQIECBAgQIAAgY4KPJyzH5GUB519KO3XknY1TwYnJ2UjtHPTTkxU5wTKPf171E5/ZPrfSRSBRgpYFAECBAgQIECAAIGGC5Tvp6tLnFDtOCZAgEC/CFgngV4SsAFaL321zJUAAQIEmiZQflhaXZMN0KoajgkQIND9AmZIgAABAgQIEOikwGtz8u2Ta5Kbkt2S1yft6qkMfikpN0gvnLbcCH1r2l6osgHabZWJzpLjsglaGkWAAAECBLpCwCQIECBAgAABAgQIECBAgACB5gtYIQECBAgQIEBgrAXKz/jfn4sukxyfDPZgs43z2qXJ9ck2yUsTNboCu+d0sydTqzx4rjykbmpfS4AAAQLNEbASAgQIECBAoD8EfpdlPpJMrRfnYP5EESBAgAABAl0qMMoboHXpKk2LAAECBAh0n8ALM6X6N8wPZEwRIECAAAECBHpAwBQJECBAoIMCE3Pu05J7kxOTlZPBqmxyVjY7K5uelc3Pyg3SZTO0wd7fjeP/yKTKJmhpBmqjHJUbvdMoAgQIECBAgACB8RNwZQIECBAgQIAAAQIECBAgQKD5AlZIgAABAuMs8L1cf+dksaQ8GO37advVihk8JbkzOTh5c6JGLvC+nGKLpFpl87PBNqSrvs8xAQIECBAgQKCHBEyVAAECfSdwd23Fi9T6ugQIECBAgEAXCdgArYu+GKbS4wKmT4AAgaEJlF9Or36i7Cb+p+qAYwIECBAgQIAAAQIEulDAlAh0RmChnHbv5Lbk0mTL5OVJuyo32ZabmlfPi0snhyc/THq5zsvkv5ZUa9dqxzEBAgQIECBAgAABAgTGVMDFCBAgQIAAAQIECBAgQIAAgeYLWCGB7hJ4LNMpDw9bKu36ycVJu5o/g/skdyVnJqsmavgCu9c+ekX6n0sUAQIECBAgQIAAAQJNEbCOfhUo3zdX1z6h2nFMgAABAgQIdJeADdC66+thNgQIEOhJAZMelkD55fbqB++vdhwTIECAAAECBAgQIECAQOMFXpQVbpRclNybHJK8JRmsvpkXtk3KD19LW/rpjl11+ErlRu7qJVZIZ6dEESBAgAABAgQIECBAgAABAmMo4FIECBAgQIAAAQIECBAgQIDAuAuU+wjWyyyWSU5IfpfU638ysFlS7h24Ou3mySzJTJU3PS2wW/4s9yakGaijBo4cECBAgAABAgQIECBAgEAvC9xdm/witX5fdC2SAAECBAj0ioAN0HrlK2WeBAgQINA0gfoGaA80bYF9sh7LJECAAAECBAgQIECAwFAFls0Hyg2zZdOz83K8bjJY/TAvHJ4snayenJI8njSxbsiiyo3baQZq1xy9NlEExlvA9QkQIECAAAECBAgQIECAAIHmC1ghAQIECBAgQIAAAQIEuk3ge5lQeXDYYmknJXcl7WqVDJ6RlNf3S7tAop5boBjtXnvLielfk6hmC1gdAQIECBAgQIAAAQL9IVDfAG1CfyzbKgkQeFZAQ4BAjwnYAK3HvmCmS4AAAQKNEahvgHZ/Y1ZmIQQI9ImAZRIgQIAAAQIECAxBoGzitX3eX26UvSlteYrw69O2q6cy+KXkQ8nCyeTk1qQf6ugs8rFkas2bg7IJWhpFgAABAuMj4KoECBAgQIAAAQIECBAgQIBA8wWskAABAgQIECBAoMsFHsn8jkgWTzZJLk/a1ZsyeGBSNkL7XNp3Jqq9wB4ZnjOZWsW4PMxual9LgACBBgpYEgECBAgQIECgrwTK98bVBS9S7TgmQIAAAQLNFejNldkArTe/bmZNgAABAr0vUH6JvboKG6BVNRwTIECAAIFuFjA3AgQIECAw8wJr5a2nJ/cmJyYrJ4NV2eSsbHZWvl8sm5+VTdDKZmiDvb+J4z/NosomaGkGqmyA9vaBngMCBAgQIECAwFgJuA4BAgQIECBAgAABAgQIECDQfAErJECAAAECvSdwXqY8MVkpOS35W1Kvl2Rg6+S6pGyWVjZNe16O1TMCa6T5aFKtsvnZz6oDjgkQIECAAIEGCVgKAQIECPSjwH+y6HuSqfX8HLw5UQQIECBAgEAXCtgArQu/KL04JXMmQIAAgSELLFT7xAO1vi4BAgQIECBAgACBrhMwIQIEZkpgQt61b3J7ckmyRfLypF09nsFTktWTpZPDkx8m/VxlA7RbKgDl37DLJmiVIYcECBAgQIAAAQIECHRSwLkJECBAgAABAgQIECBAgACB5gtYIQECPS9QNjcrm5wtlpUckPwoaVdls69z8sJdSXko2zxp+732qAHckP6xiSJAgAABAgQIECDQOAELItDnAnfX1r9Ira9LgAABAgQIdIlA+eWxLpmKaRAgQKAnBUyawHAE5qp96B/p/zxRBAgQIECAAAECBAgQINCdAjOa1ax5w4eTryTlSVEHpV0iGay+mRe2TcpmaaUt/XRVBP6VlE3Q0gzUB3O0fqIIECBAgAABAgQIECBAgEAnBZybAAECBAgQIECAAAECBAgQaL5A01ZYNj47MIsqG6GVDdHKxmjpTlfll7wPzeidyWeSZZN+rB2z6JWTah1Z7TgmQIAAAQIECBAgQIAAgUYIlEWUzcBLOzXl3v2px1oCBAgQIECgiwRsgNZFXwxTIUCAAIG+EZi7ttJHav0e6ZomAQIECBAgQIAAAQIE+l5ghQgck9ybfD55fzJYPZgXDkuWTlZPTkkeT9T0Al/M0EVJtXatdhyPpYBrESBAgAABAgQIECBAgAABAs0XsEICBAgQIECAAAECBAgQ6HGBv2X+pyUrJROT85J29fIMfiy5Kfla8qGkX+p1WegeSbXOSOeSpE/KMgkQIECAAAECBAgQINBXAnfXVmsDtBqIblMFrIsAAQK9J2ADtN77mpkxAQIECPS+wFy1JdgArQaiS6DrBUyQAAECBAgQIECgnwXmyeI/ntzwbMpxGUt3uvpnRr6QfDBZOPlEcmuiZixwdO0t70h/70QRIEBg7ARciQABAgQIECBAgAABAgQIEGi+gBUSIECAAAECBAgQaJ7A5VnSJsniyRHJYPeqvy+vlXsabku7W/LapMlVNj8rm6BNXePvc3BUoggQ6AcBayRAgAABAgQIEOhHgfoGaIv0I4I1EyBAoK8ELLZnBWyA1rNfOhMnQIAAgR4WqG+A9nAPr8XUCRAgQKDPBCyXAAECBAj0scD7s/bPJ/cmxyQrJIPVd/PCnknZ9GzDtBcm/0rUzAvcnLcW5zQDtVeO3pYoAgQIECBAoMMCTk+AAAECBAgQIECAAAECBAg0X8AKCRAgQIAAgcYL3JUVTkoWS3ZKvpe0q7dksGwEdmfaY5OlkqbVylnQjkm1yprvqw44JkCAAAECTRSwJgIECBAg0McCP8/an0im1kI5sL9KEBQBAgQIEOg2Af8DPfKviDMQIECAAIGhCsxd+8BgT9WqvU2XAAECBAgQIEBgHAVcmgCB/hRYIss+KLkn+Ury4WTWpF09lsGTkncn70iOTB5K1PAFjs5Hyw+e0zxdL8mfZRO0NIoAAQIECBAgQIBARwSclAABAgQIECBAgAABAgQIEGi+gBUSIECg3wR+lwWfkCyTrJdcnLSrOTK4c3JL8uVk3aQptUdtId9Pv2yAlkYRIECAAAECBAg0VMCyCBAgUATuLn9Uskjl2CEBAgQIECDQJQI2QOuSL4RpEOhNAbMmQGCYAnPVPmcDtBqILgECBAgQIECAAAEC3STQd3N5eVa8RXJJcnuybzIhGawuywtbJQsn2yfXJGp0BB7OaT6VVGuddD6aKAIECBAgQIAAAQIECBAYVQEnI0CAAAECBAgQIECAAAECBJovYIUEWmXzs7IJWtkMrWyKVjZHa8dS3nNRXvheslPyyqRXq9xjsEZt8uWhdv+sjekSIECAAAECBAgQIECgIQKWURGob4D2XL8XUPmYQwIECBAgQGAsBWyANpbarkWAAAECzREY2UrqG6CVX+ge2Rl9mgABAgQIECBAgAABAgRGKrByTnBicm9yerJWMliV9xySF5dMyvvK+3+fYzX6AqfklF9NqrV3OvMlnS9XIECAAAECBAgQIECAAAECBJovYIUECBAgQIAAAQIECBAgQKD/BKZubLZYlj4puStpV0tn8LikvH5E2iWSXqo5M9k9klbrv398IYdfShQBAgQIECBAgAABAgQINF+gfD9bXeUi1Y7jBgpYEgECBAj0pIAN0Hryy2bSBAgQINDjAnPX5v9Ira9LoKsFTI4AAQIECBAgQIBAgwTmz1p2T25Orkm2T16btKu/ZvDcZN2kPPlp37S3J6rzAp/KJf6eTK3X5aBsgpZGESDQKQHnJUCAAAECBAgQIECAAAECBJovYIUECBAgQIAAAQIECPS9QLmPvWxstngkNkkuT9rV/2WwbCRW7pO4IMfvSXqhyj0hC1Qm+o8cH5UoAn0lYLEECBAgQIAAAQIE+ljg7tray+8B1IZ0CRAg0AwBqyDQywI2QOvlr565EyBAgECvCsxVm3j5wXFtSJcAAQIEulDAlAgQIECAAIFmCJR/E10/Szk/uTc5MnlHMljdmBd2TRZOPsT4mQcAABAASURBVJx8JVFjK3BrLlc2QUszUFvlqHwd0ygCBAgQIDCqAk5GgAABAgQIECBAgAABAgQINF/ACgkQIECAAAECBKYXOC9DE5OVktOSvyXtaoMMfiP5drJt8tKkG2uFTGq3pFpl87MfVAccEyBAgECjBSyOAAECBAgQIFDfAG0RJAQIECBAgED3CZRf9hvBrHyUAAECBAgQGKLA7Hn/i5NqPVztOCZAgAABAgQIdJ+AGREgQKARAm/LKsomWmXTswtzvGHywqRdle/Tjs8L70rKDbHHpP1ZosZPoHztbq5dfq/0/zdRBAgQIECAAAECoyLgJAQIECBAgAABAgQIECBAgEDzBayQAAECBAjMUOC6vGPrZLHkgORHSbtaPoMnJ3ck5X0LpO2m2r02mSnplw3Q0igCBAgQIECAQNMFrI8AAQIEnhX4U9qfJFOrfO/6oqkdLQECBAgQINAdAjZA646vg1n0ooA5EyBAYHgCc9c+9mj6/04UAQIECBAgQIAAAQLdKGBOvS7wqixgm+SK5NbkE8mbksHqa3nhI8nCyc7J9YnqDoF/ZRplE7Q0A/WWHJVN0NIoAgQIECBAgAABAgQIjEDARwkQIECAAAECBAgQIECAAIHmC1ghAQJDFSgbnx2YD5WN0MqGaGVjtHSnq/LL4/tntGyEVjZEWzbH411bZALvS6pVNj97ojrgmAABAgQIECBAgACBBgpYEoHpBe6uDU2o9XUJECBAgACBcRawAdo4fwFcngABAr0oYM4jEpir9ulHan1dAgQIECBAgAABAgQIEBi5wOo5xSnJfUlpSz+HbevOjJYbcRdN+/7k80l50lOa/q4uXP2lmdOJSbUmp/OuRBEgQIAAAQIECBAgQIAAAQLDEPARAgQIECBAgAABAgQIECBAoPkCI1zh3/L505KVkonJeUm7emkGt01uSi5O1knGo2bPRXdPqvX1dM5KFAECBAgQIECAAAECBAj0n0B9A7RFmkpgXQQIECBAoFcFbIDWq1858yZAgACBXhWob4D2cK8upE/nbdkECBAgQIAAAQIECHSvwJsytU8ktyZXJNskr0ra1R8yeGby3mSJ5KDknkR1v8CnMsXylOk0A7X3wJEDAqMj4CwECBAgQIAAAQIECBAgQIBA8wWskAABAgQIECBAgAABAgSGLnB5PrJJsnhyZPJY0q7K5mdlE7SyGVrZFK1sjtbufZ0Y2yMnXSip1lHVjuO+ErBYAgQIECBAgAABAgQI3FUjeHOtr0uAQO8LWAEBAj0uYAO0Hv8Cmj4BAgQI9JzA3LUZP1Lr6xIgQKBLBUyLAAECBAgQINCVAi/MrDZMLkzuTcrmWG9LO1h9Ky/smCycbJFckqjeEng00y1f5zQD9e4c1Z/enCFFgAABAkMX8AkCBAgQIECAAAECBAgQIECg+QJWSIAAAQIECBAgQGDEAuWXx/fMWcpGaLulvT1pV8tm8OTkjuSAZIGkk/X2nLx+/8AxGft2oggQINBnApZLgAABAgQIECDwrMAPn22nNvNNPdASIECAAIHeF2jGCmyA1oyvo1UQIECAQO8IzFWbqg3QaiC6BAgQIECg6wRMiAABAgS6UeAdmdSRSdn07Py06yeD/VvnT/Lap5PlkpWTE5NfJqp3Bc7M1L+UVGuvdBZNFAECBAgQIEBgeAI+RYAAAQIECBAgQIAAAQIECDRfwAoJECBAgACB0Rb4dU54dLJksnFyedKuysZn++eFshFa2RCtbIyW7qjXHjnjC5KpVe4ZKfeXTO1rCRAgQIAAgX4QsEYCBAgQIDCtwM+m7bZsgNbyfwQIECBAoLsEBvulwO6apdl0nYAJESBAgMCwBeoboD087DP5IAECBAgQIECAAIEOCzg9gS4TmDPz2T65Jrk52T2ZP2lX/8ngRUm5uXbhtOW95TM5VA0R+FTW8cdkar0iB2UTtDSKAAECBAgQIECAAIGhCHgvAQIECBAgQIAAAQIECBAg0HwBKyRAgMAYCJQH2E3MdcrD6c5I+2RSr5dmYNvkpuTiZJ1ktGqTnGi9pFpHpfNooggQIECAAAECBAj0hYBFEiDQVuB3Gf1zMrXmnXqgJUCAAAECBLpDwAZo3fF1MAsCBHpHwEwJjFSgvgHaIyM9oc8TIECAAAECBAgQIECg4QKrZ32fS6YkJyblRtk0besHGd07KZuerZ+23Fz797RDLe/vfoE7M8WyCVqagdogR5sligABAgQIECBAgAABAgQIzIyA9xAgQIAAAQIECBAgQIAAAQLNF7DCsRf4Vi65ZbJ4Un6u//O07apsflY2QSuboZVN0crmaO3eNzNj5bN71N54dfonJYoAAQIECBAgQIAAAQIEmi8woxVWvzd9bd78wkQRIECAAAECXSJgA7Qu+UKYBgECBAj0jcDctZX20AZotZnrEiBAgAABAgQIECBAoHMCb8ipJyW3JFckWyezJ+3qtxk8NVkzeVtSbp69P61qvsDhWeJ1SbXKBnjlh9LVMcdDEvBmAgQIECBAgAABAgQIECBAoPkCVkiAAAECBAgQIECAAAECBDoucF+uUH6GXzZC2ynH5R6QNNPVshk5Obkj2T9ZIBlqlc3PFqt96Khavw+7lkyAAAECBAgQIECAAAECzwpUN0ArQ/OVP4RAMwSsggABAr0vYAO03v8aWgEBAgQI9I7AizPV+i/sP5wxRYBAtwuYHwECBAgQIECAwFgJrJcLnZ9MSQ5LlkoGq6vywnbJwsk2SdkoLY3qM4Gy4V11yWXzvHIDdXXMMQECBGZOwLsIECBAgAABAgQIECBAgACB5gtYIQECBAgQIECAAAECYy3wRC54QvL25APJ15J2VTY+OyAvlI3QyoZoZWO0dGdYb8k7ygZoaQbqlBxdmSgCBPpVwLoJECBAgAABAgQITCtQ3wBt3mlf1iNAgACBnhQw6cYI2ACtMV9KCyFAgACBHhCYqzbH8sPcv9TGdAkQIECAQFcJmAwBAgQIEBgDgcVzjYOSsunZl9NumMyStKsfZfDwpNwUu1razya/TlT/CpSN8I6uLX/79N+bKAIECBAgQGAmBbyNAAECBAgQIECAAAECBAgQaL6AFRIgQIAAAQIEukCg3Bfy/sxjhaRsUtbuXvqX5rVtk5uSi5N1kueqffPii5Op9ascHJkoAgQIECDQlwIWTYAAAQIECLQV+FltdL5aX5cAAQIECBAYRwEboA0d3ycIECBAgMBwBeauffCRWl+XAAECBAgQIECgewTMhACBzgqUm1U/kkt8PbkjKTejLpx2sLooL2yUTEgmJ7ckisBUgU/l4N6kWnulM9hGenlJESBAgAABAgQIEHhawB8ECBAgQIAAAQIECBAgQIBA8wWskAABAgS6T+DGTKlsclYemndAjh9K2lXZ/KxsglY2QyvvL/ebVN+3QzrlPWkG6qgcDXa+vKQIECBAgAABAgQaKmBZBAgQeC6Bn9detAFaDUSXAAECBAiMp4AN0MZT37UJ9JyACRMgMEKBuWqff7jW1yVAgAABAgQIECBAgEAXCHR0Csvl7EcnU5Kzkvcmg9WdeWG/pGx6tn7aC5J/JopAXeC3GSiboKUZqGVyVDZBS6MIECBAgAABAgQIECBAYHoBIwQIECBAgAABAgQIECBAgEDzBayQQNcLlI3KDswsy0ZoZYOzsjFautPVshk5OSkP2ds/7QJJedBeua8khwN1XY7KBmhpFAECBAgQIECAAAECBPpFwDpnQqC+Adq8M/EZbyFAgAABAgTGSMAGaGME7TIECBAg0OMCozP9+gZoj4zOaZ2FAAECBAgQIECAAAECXS0wZ2a3fXJtUm5U3SXtPEm7+nMGz07elyyRHJzcmygCMxI4L28oSTNQe+foHcnMl3cSIECAAAECBAgQIECAAAECzRewQgIECBAgQIAAAQIECBAgQKDbBP6SCZ2SrJC8P/ly0q7KxmcH5IWyEdrX086RVKtspvZM358ECBAgQIAAAQIECBAgQOC/AvUN0Ob770uOelrA5AkQIECgEQI2QGvEl9EiCBAgQKBHBOauzdMGaDUQ3e4UMCsCBAgQIECAAAECwxRYPZ/7XDIlOTFZKRmsbsoLuyYTks2SbySKwFAFPpUP/DaZWi/IQdkELY0iQGBGAl4nQIAAAQIECBAgQIAAAQIEmi9ghQQIECBAgAABAgQIEOgBga9ljh9I3p6ckDyR1OulGSiboaUZqINydF2iCPS9AAACBAgQIECAAAECBKYT+FltZN5aX5cAAQI9J2DCBJokYAO0Jn01rYUAAQIEul1grtoEH671dQkQIECguwTMhgABAgQIEBi6wBvykUnJLckVydbJ7Em7eiyDn0lWTpZPjknqT1bKkCIw0wL35p1lE7Q0A7VWjnZMFAECBAgQGEzAOAECBAgQIECAAAECBAgQINB8ASskQIAAAQIECBDoPYFy78lOmfbiSXn42X1pn6venRe3TcrmaGkUAQIECPShgCUTIECAAAECBAYT+E9e+EUytcrve//P1I6WAAECBAgQGF+BIW6ANr6TdXUCBAgQINDjAuUb4uoSHql2HBMgQIAAAQIEukfATAgQIDBkgfXyifOTKclhyVLJYHVlXtgmmZDskHwrUQRGS+DonOiqpFp7pbNgoggQIECAAAECBKYR0CFAgAABAgQIECBAgAABAgSaL2CFBAgQIECg5wXKw/TKw9DKRmhbZjXlgXtppqtlM3JyckdyQLJAoggQIECAAAECfSJgmQQIECAwEwLl+8vq2+ardhwTIECAAAEC4ydgA7Txs3flXhMwXwIECIxcYO7aKWyAVgPRJUCAAAECBAgQIDDuAiYwFIFyY+lB+UDZ9OzLaTdMZkna1Y8yeHiydLJGcmryu0QR6IRAufG5et450ymboKVRBAgQIECAAAECBAgQaLVaEAgQIECAAAECBAgQIECAAIHmC1ghAQJNE3gyC/p3Uu4BSDNolY3P9s+rdyafTZZLFAECBAgQIECAAAECTRWwLgIzL1DfAG3emf+odxIgQIAAAQKdFLABWid1nZsAAQINEbCMUROYq3amh2t9XQIECBAgQIAAAQIECHS7wEszwY8kX0/KE3P3TbtwMlhdlBc2SiYkk5NbE9WlAg2a1nVZS9lwL81Alf/clk36BgYcECBAgAABAgQIECBAgACBfhSwZgIECBAgQIAAAQIECBAgQKD5Ag1d4TxZ135JtW5P55jk10m9Zs3AR5Mbk68m6yWKAAECBAgQIECAAAECBPpXoL4B2ny9TmH+BAgQIECgKQI2QGvKV9I6CBAgQKDbBeqbn/0jE/5NorpbwOwIECBAgAABAgQIEHhGoDwN9+gcTknOSt6bDFblCbrlhtOy6dn6edMFyT8TRWAsBT6Vi5X/LKYZqL1zNHuiCNQF9AkQIECAAAECBAgQIECAAIHmC1ghAQIECBAgQIAAAQIECPS2QLkX5fW1JeyR/q7J4smeyV0uJKv/AAAQAElEQVRJu1o7g19OvpvskMyWqGYKWBUBAgQIECBAgAABAgQGE/hZ7QUboNVAdAn0kICpEiDQMAEboDXsC2o5BAgQINC1AnPXZvZIra9LgACBLhMwHQIECBAgQIBAa84YbJ9cm5Sn4e6StjxNN8109eeMnJ28L1kiOTi5N1EExkvgj7lw2QQtzUCVTfnKJmgDAw4IECBAgAABAgQIECBAgAABAgQIECDQfAErJECAAAECBAgQINDzAhtlBVsm1fpkOtckpR7LH0cmZSO0TdNelbSrt2fwhKQ8UO2QtG9KFAECBBoiYBkECBAgQIAAAQIzEPh57fV5a31dAgQIECDQAwLNnKIN0Jr5dbUqAgQIEOg+gblqU7IBWg1ElwABAgQIdI2AiRAgQIDA6iH4XDIlOTFZKRmsbsoLuyZlY6nN0n4jUQS6ReBLmciZSbXKf15Xqw44JkCAAAECBPpUwLIJECBAgAABAgQIECBAgACB5gtYIQECBAgQINAEgddmEfsn1Sr3qxxQHagcn5Pjcl9Auf/l3By3q/JL7uUBamUjtNPyhncligABAgQIEOhVAfMmQIAAAQIzJ1DfAG2+mfuYdxEgQIAAAQKdFrABWqeFG3J+yyBAgACBEQvUN0B7eMRndAICBAgQIECAAAECoyzgdH0t8IasflJyS3JFsnUye9KuHsvgZ5KVk+WTY5L6DwMzpAh0hcCnMotHk2rtVe04JkCAAAECBAgQINBvAtZLgAABAgQIECBAgAABAgQINF/ACgkQINAggf2ylgWTah2YzlPJc9U38+KHkyWSTye/Tur1wgxsmXwruSTZIFEECBAgQIAAAQIEekbARAkQGJJA/XcebIA2JD5vJkCAAAECnROwAVrnbJ2ZAIFmCFgFgdESmLt2okdqfV0CBAgQIECAAAECBAiMh8B6uej5yZTksGSpZLC6Mi9sk0xIdkjKzZ9pGlEW0VyBH2VpZRO0NAP1zhx9IlEECBAgQIAAAQIECBAg0F8CVkuAAAECBAgQIECAAAECBAg0X8AKmyXwgSxn26Ra5R6Aq6oDMzi+M6/vniye7JncnbSrtTJ4QfL95OPJqxJFgAABAgQIECBAgAABAt0pMJxZ/SEfeiKZWuX3vp8/taMlQIAAAQIExk/ABmjjZ+/KBAgQINBfAnPVltsDG6DVZqxLgAABAgQIECBAgEBTBBbLQsqTcMumZ1/O8YbJLEm7KptHHZ4Xlk7WSE5NfpcoAr0kcGIme2lSrb3TWTJRLQQECBAgQIAAAQIECBAgQIBA8wWskAABAgQIECBAgAABAgQI9JzAKzPj/ZJq3ZxOueclzZDrsXziyKRshPaRtFcn7eqtGTwmuSMpDxNcJG2PlGkSIECAAAECBAgQIECAwAwEfl57fb5aX5dADwiYIgECBJonYAO05n1NrYgAAQIEulOgvgHaw905TbMiQOBpAX8QIECAAAECBJon8MIsaePkK0l5sm25QXThHA9WF+WFjZIJyeTk1kQR6GWB8gTof1UWMGuOyyZoaRQBAn0rYOEECBAgQIAAAQIECBAgQIBA8wWskAABAgQIECBAgACBXhUo97bUNx8rm5/9c4QL+k8+//lk1aQ8DPC8tO2q3P8/KS+U+2zOSvvuRBEg0K0C5kWAAAECBAgQIEBg5gRsgDZzTt5FgACB7hQwq8YK2ACtsV9aCyNAgACBLhN4eW0+5QlStSFdAgQIECAw/gJmQIAAAQKNE1gqKzo8uTc5N3l/MliVGzbLzaNl07P186YLkpHeNJpTKAJdIXBzZlE2QUszUOvmaJtEESBAgACBvhOwYAIECBAgQIAAAQIECBAgQKD5AlZIgAABAgQIEOhhgbUz952Sah2azjeT0awrc7JNkiWTo5PHk3qV3737SAavSq5IyvvTKAIECBAg0B0CZkGAAAECBAgMSaC+Adq8Q/q0NxMgQIAAAQIdESj/CNuREzfopJZCgAABAgRGQ6C+AdoTo3FS5yBAgAABAgQIEBg1ASci0CSB2bKYLZPLkluSPZP5k3b15wyenbwvWSI5OCmbpaVRBBonUDZAu7W2qr3Sny9RBAgQIECAAAEC/SFglQQIECBAgAABAgQIECBAgEDzBayQAAECBHpb4H8z/fIAvzQD9d0cHZh0qm7PiXdLyr0zk9Pek7Sr1TN4TnJHsnsyZ6IIECBAgAABAgTGR8BVCRAgMByB+gZo7iMfjqLPECBAgACBURawAdoogzodgWYJWA0BAqMoYAO0UcR0KgIECBAgQIAAAQIE2gosn9FjkynJacmayWB1Y17YJVm41Wpt1mq1vpEoAk0X+HsWWDZBSzNQ5aldBwz0HBAgQIAAAQIECBAgQKCxAhZGgAABAgQIECBAgAABAgQINF/ACgk0QqBsfrZkbSVl87N/1MY60f1lTnp4UjZC2zzttUm7WjyDRyZ3Jkcl5f1pFAECBAgQIECAAAECBMZCwDVGIPCz2mfLveS1IV0CBAgQIEBgrAVsgDbW4q5HgAABAr0hMPqztAHa6Js6IwECBAgQIECAAAECrdarg/CxpNxw+e20OydzJe2q3KR5Yl5YKVkhKZul/SKtItBPAl/NYk9Jnqln/vxImnLjchpFgAABAgQIECBAgAABAgQINE7AgggQIECAAAECBAgQIECAAIFeESgP+9u9NtmyIdkVtbHpu6M78q+c7qxklWRickHSrsp9O7vlhduTc5M1EkWAAAECBAgQIECAAAEC3Svw89rU5qv1dbtdwPwIECBAoJECNkBr5JfVoggQIECgywRmq83nqfT/nCgCXSlgUgQIECBAgAABAj0h8O7M8rPJlOQzSdnULE3buiyjWyYTkh2T6xJFoJ8FPpXF/zSp1v7pvD5RBPpGwEIJECBAgAABAgQIECBAgACB5gtYIQECBAgQIECAAAECBHpI4IWZ635Jtb6XzoHJeNblufhGyVuT8rDB36ZtVxtnsLz3mrSbJS9IFIExEXARAgQIECBAgAABAgRmWsAGaDNN5Y0ECHSbgPkQaLKADdCa/NW1NgIECBDoFoGX1ybyRK2vS4AAAQLdIWAWBAgQIECg2wXmyQR3SW5Krko+mrwqaVcPZLBs8lRuvlwrx2ckvhcJgiIQgfKD67LhWQ4Hat4cHZAoAgQIEGi+gBUSIECAAAECBAgQIECAAAECzRewQgIECBAgQIAAgd4TKJufLVObdtn87G+1sfHq3pYLl/t2Fk/7ieTepF2tnMEzkzuTycnciSJAgACBzgg4KwECBAgQIEBgqAIP5wP/TqZW+R2N503taAkQIECAAIHxEZjBBmjjMylXJUCAAAECDROwAVrDvqCWQ4AAAQIEmidgRQQIdLlA2cCs3Bg5JfM8Olk2aVdPZvCLyQeThZO9k3LzZRpFgEBN4PPpn5ZUa9N0tkgUAQIECBAgQKChApZFgAABAgQIECBAgAABAgQINF/ACgkQIECAQE8KrJJZ75VU64h0Lk+6rR7JhA5LykZo5R6Db+W4XZV7dw7NC2UjtOPSvi1RBAgQIECAAIFREnAaAgQIEBiBwM9qn52v1tclQIAAAQIExljABmhjDO5yPSRgqgQIEBg9ARugjZ6lMxEgQIAAAQIECBAYXYHuPdsbM7VPJN9PLkk2S16atKtbMzg5mZBskFyYVJ9KlK4iQKCNwAEZezCpVhlboDrgmAABAgQIECBAgACBBghYAgECBAgQIECAAAECBAgQINB8ASskQKBXBZ6Xie+XVKvcC3NgdaALj5/KnMoDDVdOWx5u+IW07Wr2DO6UlDWdk7Zs9pZGESBAgAABAgQIECAwLAEfIjBygZ/XTmEDtBqILgECBAgQGGsBG6CNtbjrESBAoAcETHHUBWyANuqkTkiAAAECBAgQIECgsQLrZWXnJ1OSTyVvTdrV7zJ4arJGsnRyePLDRBGYaQFvbD0Sg/2Tar0unbIJWhpFgAABAgQIECBAgAABAgR6X8AKCBAgQIAAAQIECBAgQIAAgeYL9PgKy+ZnK9bWUDY/+2ttrJu7l2VyGyZvS45Lyn09aaarTTJydfL1ZN1EESBAgAABAgQIECBAgMDYC9Q3QJt37KcwvCv6FAECBAgQaKqADdCa+pW1LgIECBDoJgEboHXTV+O55+JVAgQIECBAgAABAuMhsEguWjZcuiftl5NyQ+T/pG1X12Zw+2ThZJvkykQRIDB8gfIE5pNrHy83HG9ZG9NtloDVECBAgAABAgQIECBAgAABAs0XsEICBAgQIECAAAECBAgQ6H6BFTLFsgFamoE6KkeXJr1YP8ikP54skeyV3Je0q/dm8KLk+mTz5HmJGp6ATxEgQIAAAQIECBAgQGCoAvUN0OYb6gm8nwCBMRdwQQIEGi5gA7SGf4EtjwABAgS6QmC22iyeqPV1CRAg0AUCpkCAAAECBAiMscAsud5GycXJ3cn+yYSkXf00g59OlktWSU5KfpUoAgRGR6D8/1/ZgLB6trIp4RuqA44JECDQDAGrIECAAAECBAgQIECAAAECBJovYIUECBAgQIAAAQIEekagbH5W/d2272fmBya9Xr/IAg5NykZoW6e9KWlXK2bwjOT2pGyc9vK0igABAjMp4G0ECBAgQIAAAQLDFLAB2jDhfIwAAQIExkOgP65Z/Ufi/lixVRIgQIAAgbEXqP8g0gZoY/81cEUCBAgQIDC4gFcIECAwtgJvy+XKDY5T0p6XrJMMVl/NCx9OysZou6e9OVEECIy+wOM5ZdkELc1AzZ2jsglaGkWAAAECBAg0QsAiCBAgQIAAAQIECBAgQIAAgeYLWCEBAgQIECDQSwKfyGTfnVSrbH725+pAjx//M/M/LVk++WByWdKuFs/gMUnZCK3cvzBvjhUBAgQIECAwmIBxAgQIECAwMoGf1T7ue7AaiC4BAgQIEBhrARugjbV4j1zPNAkQIEBgVAXqG6D9YVTP7mQECBAgQIAAAQIEhingY2Mm8LJcafPk0uTWZHLyhqRd3Z3BsunSomnL5mjnpv1roggQ6KzAxTn9cUm1Nk5n60QRIECAAAECBAgQ6GkBkydAgAABAgQIECBAgAABAgSaL2CFBAgQ6DGBt2e++yXV+nQ6lyRNrQuzsLWS1ZMLknY1XwbLfUNlI7Sjc7xYoggQIECAAAECBAgMCDggQGBUBH5XO8tstb4uAQIECBAgMMYCNkAbY3CXI0Cg6wVMkEAnBOoboD3RiYs4JwECBAgQIECAAAECXSewXGZUns46Je0ZycSkXf0lg59P3p+UGxfL02zvybHqnIAzE2gnsH8Gy03EaQaq3Fi84EDPAQECBAgQIECAAAECBAj0koC5EiBAgAABAgQIECBAgAABAs0XsMLeFCibn72oMvXbclzul0nT+PpmVrhRskzy2eTvSb1ekYFdknIPw+lpV0gUAQIECBAgQIAAAQIE+llgNNf+h9rJbIBWA9ElQIAAAQJjLWADtLEWdz0CBAgQoRdqsgAAEABJREFU6EeBHtkArR+/NNZMgAABAgQIECBAYNQF5sgZt0uuTm5MPp7MnbSrmzK4azIh+UjytUQRIDB+AuWH2WUTtOoM/i+dsglamqaUdRAgQIAAAQIECBAgQIAAAQLNF7BCAgQIECBAgAABAgQIECDQtQK7ZWb1hwiWn8v/KeP9VN/LYss9Rm9Je3jyq6Re5ff+tsjgDcmXk/cklXJIgAABAgQIECBAgAABAsMQKPeMVz9mA7SqhuMuFDAlAgQINF+g/ENo81dphQQIECBAYHwF6t/8PjG+03F1AgSmEzBAgAABAgQIEBi5wMo5xUnJlKS0q6RtV49l8DNJef/yaY9JfpYoAgS6Q+AbmcaRSbU2TGebRBEg0OsC5k+AAAECBAgQIECAAAECBAg0X8AKCRAgQIAAAQIECBDoZoGy2dd+tQmWe2fKz+prw33TvT8rnZwUm73SPpi0q/UyWJyuSrtxogj0t4DVEyBAgAABAgQIEBi+gA3Qhm/nkwQIEBhbAVfrGwEboPXNl9pCCRAgQGAcBV5eu7YN0GogugQIECAwfgKuTIAAAQIjEpgrn945+XZyTbJdMkfSri7P4NbJwskOybcSRYBAdwrsn2l9L6nWAem8KVEECBAgQKAnBUyaAAECBAgQIECAAAECBAgQaL6AFRIgQIAAAQIEekCgbH72sso8b8/xgYlqtR4NwqFJ2Qht+7S3Ju3q3Rk8N7kl+VjykkQRIECAQB8JWCoBAgQIECAwYoG/5wz/SKbWC3Iwa6IIECBAgACBcRKwAdr08EYIECBAgMBoC9gAbbRFnY8AAQIECBAgMHIBZyAwEoE18+HTkynJscnySbt6MIPlxsSl0k5MTkt+nygCBLpb4G+ZXtkELc1AvTZHZRO0NIoAAQIECBAgQKCHBEyVAAECBAgQIECAAAECBAgQaL6AFRIgQIBAbwjsm2m+P6lW2fzsD9UBx62/xuCkZOlkk+TqpF2V+5E+kxfKJnKfSFvua0ijCBAgQIAAAQKNFbAwAgQIjKZA/XvR2Ubz5M5FgAABAgQIDE3ABmhD8/JuAg0XsDwCBDokYAO0DsE6LQECBAgQIECAAIExFJg/19ozKU9PvSztFkm7H3L9O+NfSj6ULJzslXw/6aIyFQIEZkLgyrznU0m1Nkhn20QRIECAAAECBAgQIECgBwRMkQABAgQIECBAgAABAgQIEGi+gBUS6BmB92SmByXVKg8d/Fp1wPF0AudlZNXkvclFSbtaMIPl/oayEdphOX5zoggQIECAAAECBAgQaJSAxXRAoL4B2ss6cA2nJECAAAECBGZSwAZoMwnlbQQIECDQcIHOLs8GaJ31dXYCBAgQIECAAAECnRRYOyc/J5mSHJ6Up6emma7uzEh5Uu2EtGXzs7IJ2r9yrAgQ6CaBoc1l/7z920m1DkhnoUQRIECAAAECBAgQIECAAAEC3SpgXgQIECBAgAABAgQIECBAgEA3CfxfJlPuuUkzUN/N0X7J8Ku/PnlJlrt+smJyRvLvpF6vycCkpGyEdnLatyeKAAECBAgQIECAAAECBNoL1DdAm63924yOu4AJECBAgEBfCNgArS++zBZJgAABAuMoUHb9rv7v7VOZy58TRaBrBEyEAAECBAgQIEBgOoHyJNR9MnpH8tVkk+RFSb3+noFzk/cnSySHJPcnigCBZgiU7+HLJmjV1ZQbhutj1dcdE+haARMjQIAAAQIECBAgQIAAAQIEmi9ghQQIECBAgAABAgQIEOhCgSMyp4WTqfVkDiYnf0rU0ATKQ9y2zEfekhyT/D6pV7nHadsMlk3mzk+7WqIaJmA5BAgQIECAAAECBAiMWMAGaCMmdAICBDot4PwE+kmguiFLP63bWgkQIECAwFgJ1Hf9fmKsLuw6BAgQIDBDAW8gQIAAAQJVgfLvZB/MwBeTKcnByeJJu7o1g+WJqRPSfjj5WqIIEGimwLeyrAOSan0one0SRYAAAQK9IWCWBAgQIECAAAECBAgQIECAQPMFrJAAAQIECBAgQKA7BXbNtDZOqlXuubm+OuB4yAJ35RPFtmyEVu5p+Gn67WrDDF6ZXJp8IFEECBDodQHzJ0CAAAECBAiMlsAfayeq/y547WVdAgQIECBAoJMC5Rc7K+d3SIAAAQIECIyywMtr57MBWg1ElwABAgQIEBgPAdckQKAiUDY5K5udlU3PyuZnZRO0dv9mVp7wc0Y+NzFZOjki+XGiCBBovsCBWeI1SbXKDcQLVwccEyBAgAABAgS6T8CMCBAgQIAAAQIECBAgQIAAgeYLWCEBAgQIEOhagZUys3J/TZqBOi9HxyRqdAR+ltOUexrKRmi75PjOpF2V+52+lBduTLZKXpAoAgQIECBAoKcETJYAAQIERlmg/H5I9ZQ2QKtqOCZAgAABAmMs0O6XOcd4Ci5HoEsETIMAAQKdEbABWmdcnZUAAQIECBAgQIDA8ASe+dSL0mySfDW5I9kneXPSrsqNfx/PCxOSLZPLE0WAQP8J7J8lP5lMrVfnoGyClkYRIECAAAECBAgQINB1AiZEgAABAgQIECBAgAABAgQINF/ACgkQ6GaBcg/94Zng85OpdV8OJiVq9AWeyCmPTcpGaFukvSFpV8tl8NTktmTXZPZEESBAgAABAgQIEOhuAbMj0BkBG6B1xtVZCRAgQIDAsARsgDYsNh8iQIBAswSspqMC5Ye31QuUHy5W+44JECBAgAABAgQIEBg7gaVyqXJz5ZS05yRrJ+3q8QyenKySrJAclzySKAI9LWDyIxK4KZ8um6ClGagP5Gj7RBEgQIAAAQIECBAgQIAAga4RMBECBAgQIECAAAECBAgQIECg+QI9sMJyf065T6c61cnpuP8mCB2s/+TcZybvTNZLvpG0q0Uz+Onk9qQ8/G2+tIoAAQIECBAgQIAAAQL9JNATG6D10xfEWgkQIECgvwVsgNbfX3+rJ0CAAIHOC9gArfPGI7mCzxIgQIAAAQIECDRfYLYssTzZ9LK0tyR7JvMn7eraDH4smZCUtvRzqAgQIPC0wKH584qkWuVG4PLfGdUxx90nYEYECBAgQIAAAQIECBAgQIBA8wWskAABAgQIECBAgAABAgS6Q2DbTGObpFoHpvP1RI2dwMW51PuSdyfnJu1qngyWh8GVjdCOzvFiSbeX+REgQIAAAQIECBAgQGA0BGyANhqKzkGgcwLOTIBAnwnYAK3PvuCWS4AAAQJjLmADtDEnd0ECBGZOwLsIECBAgEDjBZbPCo9NpiSnJ2sm7ao8Wfa4vLBCskpycvJ4oggQINBOoNz4+5fKC6/KcdkELY0iQIBANwqYEwECBAgQIECAAAECBAgQINB8ASskQIAAAQIECBAg0DUCb89MDk+qdUk6fq4ehHGqa3LdDydLJScmf0rqVX7nYZcMlo3Qyn1W5b6rdBUBAt0lYDYECBAgQIAAAQKjKGADtFHEdCoCBAgQGE2B/jyXDdD68+tu1QQIECAwdgKz1S71RK2vS4AAAQIECIy1gOsRINBkgTmyuO2ScuPet9PunMyVtKvLM7hlMiH5eHJjoggQIDAjgVvyhrIJWpqBWj9HOySKAAECBAgQ6CYBcyFAgAABAgQIECBAgAABAgSaL2CFBAgQIECAQDcJzJLJlM3PXpZ2av0yB5MSNf4C388UdkyWSA5Kfp7Uq/ye4RYZLPddXZh2rUQRIECAAIHxFzADAgQIECAw+gL1DdCq38uO/tWckQABAgQIEHhOgfIPk8/5Bi/2h4BVEiBAgEDHBMrTkKonr39TXH3NMQECBAgQIECAAIGOCjT45CtnbSclU5LSln4Op6sfZ+SIZOlkYnJG4u/oQVAECAxJ4NN599eTah2QzqKJIkCAAAECBAgQIDDuAiZAgAABAgQIECBAgAABAgQINF/ACgkQINCFAmXzs3fW5jU5/XsT1T0C5f6p8uC3shHaLpnWHUm7Kg+DuyQvXJlsmCgCBAgQIECAAIFxEHBJAgQ6JlD/PZLZOnYlJyZAgAABAgRmKGADtBkSeQMBAg0XsDwCnRaob4D2RKcv6PwECBAgQIAAAQIE+kRgrqxz56Q8cfSatNslcyTt6msZ/HAyISlPlb01reovAaslMNoC5Wbg6vf4r8wFyiZoaRQBAgQIECBAgAABAgQIjJOAyxIgQIAAAQIECBAgQIAAAQLNF7DC7hTYNNP6eFKtY9M5J1HdKfD7TKt8jd6SdrPkW0m7Wi2D5yffST6avDBRBAgQIECAAAECBAgQ6LRAp89vA7ROCzs/AQIECBAYgoAN0IaA5a0ECBAgQGAYAl28AdowVuMjBAgQIECAAAECBMZfYM1M4fRkSlJuwls+bbu6P4OHJOVppe9Pe27y90QRIEBgNATKE5DLJmjVc62bzk5Jl5XpECBAgAABAgQIECBAgAABAs0XsEICBAgQIECAAAECBAgQIDBuAovkyocn1bohncmJGlWBjp3s7Jx55eR9yUVJu1omg59Nbk/2SOZIFAECBAgQIECAAAECBHpV4I+1ic9W6+sSGEcBlyZAgED/CdgArf++5lZMgAABAmMrYAO0sfV2NQIzJ+BdBAgQIECAQK8JzJ8J75ncklyWbJG0+wHTvzP+peRDyYRk3+TORBEgQKATAsfnpF9OqlU2RVusOuCYAIFxFHBpAgQIECBAgAABAgQIECBAoPkCVkiAAAECBAgQIECAwHgLHJEJzJlMrb/koGx+9o+0qrcEvpHprp+skJyWPJnUa6EMlK952Qjt4BwvkCgCnRdwBQIECBAgQIAAAQKjK/CH2una/X5K7S26BAgQINBxARfoWwEboPXtl97CCRAgQGCMBGyANkbQLkOAAAECMyfgXQQIEOgxgfdnvucm9yaHJ0sl7apsclY2OyubnpXNz8omaGUztHbvNUaAAIHRFCgbnv26csLZc3xAoggQIECAwLgKuDgBAgQIECBAgAABAgQIECDQfAErJECAAAECBAh0gcAhmcOaSbUmpfOdRPWuwI2Z+tbJEknZ7OxXaes1Vwb2ScpGaOUBcm/JsSJAgACBDgg4JQECBAgQINARARugdYTVSQkQIECAwPAEbIDWag1PzqcIECBAgMDMCdR3/X5i5j7mXQQIECBAgAABAqMs4HS9I7BwprpfclfylWTj5IVJvf6egbI5WtkkrdxsV26ovD9jigABAmMpUDZoLJugVa+5Tjo7J4oAAQIECBAgQGDsBVyRAAECBAgQIECAAAECBAgQaL6AFRIgQIBAdwisl2nsnVTrzHQ+k6hmCJR7IsqGdmVzs09kSe3uzfrfjO+Y3JaclbwrUQQIECBAgACB0RBwDgIECHRS4K85+ZPJ1JolBy9OFAECBAgQIDAOAjZAGwd0lyTQPQJmQoDAGAi8vHYNG6DVQHQJECBAgAABAgQIROB/kg2SLydTkgOTRZN2dWsGy411E9J+OPlaop5TwIsECHRY4LM5//lJtQ5Ip8YKykcAABAASURBVGzOmEYRIECAAAECBAgQIEBgLARcgwABAgQIECBAgAABAgQIEGi+gBUS6BqB+TOTw5Nq3ZlOuacnjWqYwKNZz2FJ2Qht27TfSdrVRzL4reTi5H2JIkCAAAECBAgQIEBgWAI+NEYCf6hdZ7ZaX5cAAQIECBAYIwEboI0RtMsQIECAQJcJjN10bIA2dtauRIAAAQIECBAg0HsCb82UP5WUTc8uSFueDJtmuvpLRsoTQtdKu3RyRPLjRBEgQOC5Bcbu1bLh2cOVy5V/Dyg3/1aGHBIgQIAAAQIECBAgQIAAAQIdEXBSAgQIECBAgAABAgQIECBAYKwFyuZnC9QuOjn9x5POlLN2g8DfM4lTkmWTDyaXJu1qnQx+Lbk62SRRBAgQIECAAAECBAgQ6EYBG6B141fFnAgQIECgLwVsgNaXX3aLJkCAAIExEnhBrlOS5un6T/78c6IIjKuAixMgQIAAAQIExlngf3P9zZJLku8nn0jemLSr72Vwj2RCsnlyWaIIECDQjQI/zKT2T6q1ejo2QQuCGh8BVyVAgAABAgQIECBAgAABAgSaL2CFBAgQIECAAAECBAgQGAeBvXLN9ZNq7Z3OFYnqH4ELs9T3JKsm5ybtapUMnpPcknwseUmihiHgIwQIECBAgAABAgQIdETABmgdYXVSAgSGK+BzBPpZwAZo/fzVt3YCBAgQ6LTA/9Qu8GStr0uAAAECYyvgagQIECAwvgLL5fJHJ1OSM5O1knb1pwyekUxMlkmOSn6WKAIECHS7QPnvrrNrk5yU/gaJIkCAAIGxE3AlAgQIECBAgAABAgQIECBAoPkCVkiAAAECBAgQIDA+Amvmsp9MqnVxOp9KVH8KXJ1lfzh5a3J8Ut9AIEOtpfLHZ5Lbk8nJnIkiQIDAzAh4DwECBAgQIECgkwL1719e1smLOTcBAgQIECAwqEDLBmiD23iFAAECBAiMVKC+Ado/R3pCnydAgAABAgQIDE/ApwiMm8AcufJ2SbnR7ca0uySvS9rVdzO4W7JIsmVyeaIIECDQawKfyITvSap1RDpvThQBAgQIECBAoMMCTk+AAAECBAgQIECAAAECBAg0X8AKCRAgQIDAuAm8Jlc+PKnWT9MpDwZLo/pc4Lasf+fkLcmBSfnPRpppasH0Dk3KRmhl07w35lgRIECAAAECbQUMEiBAgMAYCNQ3QJttDK7pEgQIECBAgEAbARugtUEx1CcClkmAAIHOC9Q3QHuy85d0BQIECBAgQIAAAQJdIbBKZnFSMiUpbenncLr6Y0ZOT9ZI3pEcnfw8Gb1yJgIECIytwKO5XP3m7rLxY9kELS8pAgQIECBAgAABAgQ6IuCkBAgQIECAAAECBAgQIECAQPMFrJAAgfEWKD/3XrQ2icnp/yhRBKYK/CQHByRLJGVDtLIxWg6nqTnTKw+YKxuhnZDjtyaKAAECBAgQIECAwDMC/iQwdgLl91mqV7MBWlXDMQECBAgQGEMBG6CNIbZLESBAoFsEzGPMBGyANmbULkSAAAECBAgQINAFAmWDn10yjxuTq5PtkjmSdvWdDO6aTEi2Sq5MFAECoyzgdOMmcFmuvE9Srfemc1CiCBAgQIAAAQIECBAgQIDAqAo4GQECBAgQIECAAAECBAgQINB8gS5YYdnIatPaPMqGaF+sjekSmCrwhxwcn5TNzcp/dq7Jcb1mzcAOyfeTs5N3JYoAAQIECBAgQIAAAQJjJVC+b6lea9w3QKtOxjEBAgQIEOgnARug9dNX21oJECBAYKwFbIA21uIzvp53ECBAgAABAgQIjL7AWjnlmcmU5OhkuaRdlR8OnZYXVk+WTY5JHk4UAQIEmijwySzqoqRa+6azbqI6L+AKBAgQIECAAAECBAgQIECAQPMFrJAAAQIECBAgQIAAAQIExkZgxVymbHaWZqDKZlaTB3oOCDy3wDl5+d1JeXjcV9K2q7JJ2rfywsVJeV+ap8sfBAgQIECAAAECBAgQ6JRA+R2X6rltgFbVcExgbAVcjQCBPhewAVqf/wfA8gkQIECgowI2QOsor5MTIDA0Ae8mQIAAAQKjKvDGnO0TSXn65iVpN0v+N2lXN2Vwl2RCsnXyzUQRIECgHwQmZZE/TqpVbgqfvzrgmAABAqMr4GwECBAgQIAAAQIECBAgQIBA8wWskAABAgQIECBAgMCYCZT7gQ7P1WZJptbvc1B+Hv6ftIrAUATKfWblwXGr5EPnJe1qnQx+Pbkq2ThRBPpYwNIJECBAgAABAgQ6LGADtA4DOz0BAgQIzIyA9xQBG6AVBSFAgAABAp0RqP6gt1zhyfKHECBAgAABAmMs4HIECIymwHo52QXJlORTyVuTdlVudPxcXlgtWT45NnkkUQQIEOgngYey2HLTd5qBWiBHZRO0NIoAAQIECBAYVQEnI0CAAAECBAgQIECAAAECBJovYIUECBAgQIDAWAuUzc+WqV10cvo/SBSB4Qpcmw9ukrwjOTX5V1Kvd2fg3OR7ybbJCxNFgAABAv0iYJ0ECBAgQGBsBGyANjbOrkKAAAECBGYoYAO0GRI18w1WRYAAAQJjIvA/tav8s9bXJUCAAAECBAgQINBRgVE6+aI5z4HJPcmXkw2S+t91M/R03Zg/d04WST6aXJUoAgQI9LNA+e/NsmFk1aBsJrlvdcAxAQIECBAgQIAAgZEI+CwBAgQIECBAgAABAgQIECDQfAErJECAwDgIbJ1rbpdU65R0ykMR0ygCIxb4bs6wTbJkclzyp6ReS2fg5OT2ZI9kjkQRIECAAAECBBorYGEECIypgA3QxpTbxQgQIECAwOACNkAb3MYrBAg0U8CqCIylQH1TiCfH8uKuRYAAAQIECBAgQGAEAuWJmRvn819J7kr2SyYk7ep3GSw3N5anbq6Q4+OTXyaKwHgKuDaBbhLYO5O5IqnWQem8J1EECBAgQIAAAQIECBAgMHwBnyRAgAABAgQIECBAgAABAgSaL2CF4yPwtlz28KRat6YzOVEERlug3J/28Zy0bIR2aNpfJfVaKANHJLclByfzJ4oAAQIECBAgQIAAgeYIjMdKbIA2HuquSYAAAQIE2gjYAK0NiiECBAgQIDBKAl22AdoorcppCBAgQIAAAQIEmiywVBZXbl68N+25yfuTwerbeWGnpGyMtm3aaxJFgAABAu0F9sxw/QbdcmPu3Bkf5XI6AgQIECBAgAABAgQIECBAoPkCVkiAAAECBAgQIECAAAECBDom8Pycudw/9Iq0U+vfOSibnz2RVo2ZQN9d6EdZ8V5J2Qht37Q/SepV7rPYJ4O3J8cmiyeKAAECBAgQIECAAAECwxH4R+1D5fvh2pAugbEQcA0CBAgQsAGa/wwQIECAAIHOCdgArXO2zkxgaALeTYAAAQIECDyXwKx5cbPk0uSWpGzSM9gTMn+T1z+brJKsmJyQPJYoAgQIEHhugbvz8qSkWlOfTlwdc0yAwEgEfJYAAQIECBAgQIAAAQIECBBovoAVEiBAgAABAgQIECDQaYGy+dnKtYuUn3dfWxvTJdApgV/mxIckZSO03dJOSer1sgzsnJSN0E5Pu0KimiRgLQQIECBAgAABAgQIECBAgEDzBayQwLMCNkB7FkJDgAABAgQ6IGADtA6gOiUBAgQIDE3AuwkQIPAcAkvltSOSe5Izk4nJYHV9XtgxWSTZLnFDYxAUAQIEhihwdt5/XFKtDdMpG0+mUQQIECBAYPgCPkmAAAECBAgQIECAAAECBAg0X8AKCRAgQIAAAQJjILB1rlE2nEozUF/I0VGJIjDWAk/kgkcnZSO0cs/arTmu1/MysEVyQ3Jh8lz3wOVlRYAAge4XMEMCBAgQIECAAAECBAgQINBvAv24AVq/fY2tlwABAgTGT8AGaONn78oECBAgQIAAAQLtBWbN8GbJpcktyR7JfEm7ejyDJyUrJ+9KTkx+lSgCBAgQGL7ApHy03HSbZqAOz9FqiSJAgAABAgQIEBi6gE8QIECAAAECBAgQIECAAAECzRewQgIECBAYG4GVcpnjk2o9mE75OXcaRWDcBP6ZK382WTr5SFIe5plmulo/I+W+uCvSfihRBAgQIECAQG8JmC0BAgQIECBAgAABAn0qYAO0Pv3CW3a/Clg3AQJjLFDfAK384G2Mp+ByBAgQIECAAAECBJ4WWCp/HpHck5yZPNeTLq/L69sniySl/VZa1VMCJkuAQBcL/CNzKzeH/ylttcp/R7+6OuCYAAECBAgQIECAAAECzy3gVQIECBAgQIAAAQIECBAgQKD5AlZIYMwE5smVTkhelFRrcjo/TxSBbhH4fCZSHub5gbSXJ+1q9Qx+Ibkp2Tp5QaIIECBAgAABAgQIdLGAqREgQIAAAQIE+lvABmj9/fW3egIECPSPwPistL4B2pPjMw1XJUCAAAECBAgQ6FOBWbPuzZLyVMtb0u6RzJe0q8czeFJSnuRaUo5/nb4iQIBAbwn0xmy/m2mWTdDSDNTiOSqboKVRBAgQIECAAAECBAgQIECAwHMKeJEAAQIECBAgQIAAAQIECBAYbYHjc8IJSbXKvUZfqQ6M6bGLEXhugS/n5YnJWslFSbtaNoOfS25Pdk1ekSgCBAgQIECAAAECBAgQ6CYBcyFAgAABAhGwAVoQFAECBAgQ6JCADdA6BOu0QxPwbgIECBAgQKDvBJbKissmOvekPTMpN3qlaVvXZXT7pNzAWNrST1cRIECAQIcFTs75T02q9ZF0Pp4oAsMS8CECBAgQIECAAAECBAgQIECg+QJWSIAAAQIECBAgQIAAgQ4IfDrnXDupVvmZ9lHVAccEulTgssxr/aQ89POctO1qkQyW/5yXjdAOyPFcSVeXyREgQIAAAQIECBAgQIAAAQLNF7BCAgT+K2ADtP9aOCJAgAABAqMtMEvthE/W+roECBAg0FkBZydAgEA/CcyaxW6WXJrckuyRzJe0q8czeFJSbvoqKcdlLEOKAAECBMZQYFKu9YOkWmUDy3dVBxwTIECAwAwFvIEAAQIECBAgQIAAAQIECBBovoAVEiBAgAABAgQIdEbgYzntrkm1rkxnh0QR6CWB8uDPTTPhtyenJO1+d2PejO+flHs1Dk47T6IIEOguAbMhQIAAAQIECBAgQIAAAQIEmi8w3QptgDYdiQECBAgQIDBqAv9TO1O7H6LV3qJLgAABAgQIEBgNAefoI4GlstayWc49ac9MJiaDVbnJa/u8OCEpbennUBEgQIDAOAn8PtfdM/l3MrXKvyWU/15/+dQBLQECBAgQIEBgcAGvECBAgAABAgQIECBAgAABAs0XsEICBAgQINAxgdVy5uOTaj2YTtn8rPpz7AwpAj0jUB4eum1mu2RyTPKHpF6vycA+SdkI7dC08yeKAAECBAiMs4DLEyBAgAABAgQIECBAoH8FbIDWv1/7/lu5FRMgQGDsBcovLVev+s9qxzEBAgQIECBAgACBYQrMms9tllzIWWxOAAAQAElEQVSalBu29kg7X9KuHs/gSclKz6Ycl7F0G1qWRYAAgd4SuDbTnZRUa+rmltUxxwQIECBAgAABAgQIVAUcEyBAgAABAgQIECBAgAABAs0XsEICBDopsEBOXjY/e37aqfVUDnZMfpQoAr0uUB4oumsWUTZC+2TaR5N6vSoDk5OyEVp5WN0bc6wIECBAgAABAgTGWsD1CBAgQIAAAQIE+l7ABmh9/x8BAAQI9IOANY6bQH0DtCfHbSYuTIAAAQIECBAg0ASBqRvilJuzzsyCJiaD1XV5YftkQlLa0s+hIkCgyQLW1rMCR2Xm5yfV2jqdjyWKAAECBAgQIECAAAECBAhMI6BDgAABAgQIECBAgAABAgQINF9gDFZYNj97U+06ZfOzb9bGdAn0usCPs4B9krcm+yY/Ter18gzskZSN0I5Ou1CiCBAgQIAAAQIECBAg0HEBFyBAgAABAgSeEbAB2jMO/iRAgAABAiMRmC8f/lBycHJOckVyQ7JLUq3XpPPCRI2dgCsRIECAAAECBHpdYNYsYLPk0uSWpNxoVf7+mcPp6vGMnJSs9GzKcRlLVxEgQIBAlwtMyvzuS6pVni68bHXA8aACXiBAgAABAgQIECBAgAABAgSaL2CFBAgQIECAAAECBAgQIDA6AmXzs/qDF8vPpz87Oqd3FgIjEujUhx/NiQ9JykZoe6Z9IKnX/2ag/A5I2QjtuBwvmigCBAgQIECAAAECBPpHoGyOvF6Wu3GyQVK+d35L2pcmigCB0RVwNgIECEwjYAO0aTh0CBAgQIDATAuUp/qUDc/uyid+knwhKU8G2iTt6skKyRuSaq2bzl+TS5KyicXz0yoCBAh0SMBpCRAgQKDHBZbK/MuNhfekPTMpPzhJ07auy+j2yYSktKWfQ0WAAAECPSTwcOZaNkFLM1BlE8zyvwUvGRhxQIAAgekEDBAgQIAAAQIECBAgQIAAAQLNF7BCAgQIECBAgAABAqMmsFPOtGNSrS+nU/95dYYUgUYK/C6rOjIpG6HtnLb8PkiaaerF6ZX/X/l+2s8kSySKwBgIuAQBAgQIECBAgMAYCiyYa30wqVb5u3/5HvncDF6QXJrclvwpmZKcnKydKAIECBAgMAIBH20nYAO0dirGCBAgQIDA4ALL56WLknuTsuHZUJ/qU/63d618tmxi8eu0ByZ2/w6CIkCAAAECoybgRAR6V6BsdFM2yi0/JLkly9gjmS9pV49n8KRkpWdTjstYuooAAQIEelTgG5n3/km1lkunbIKWRhEgQIAAAQLTCOgQIECAAAECBAgQIECAAAECzRewQgIECBAgQGA0Bco97MfVTlh+kbu+IVrtLboEGinwl6zq+KRshLZt2luTes2SgY8lP0g+m7wtUQQIECDQCQHnJECAAAECYyfwgVzqquSBZLtkZmvhvLF87/DVtOV3d8rGyq/PsSJAgAABAgRGQaBswjIKp3GKbhcwPwIECBAYscCrc4bTk28n6yajUbPnJPslP0nKN75pFAECBAgQIECAQB8KLJU1l81t7klbNsqdmHawui4vbJ9MSEpb+jl8pvxJgAABAj0vcFBWUH4wnmagyn/fbzXQc0CAAAECBAgQIND3AgAIECBAgAABAgQIECBAgACB5gtYIQECBEZZ4E05X9nsKc1APZGjsvnZY2kVgX4VeCoLPyVZOtk8uTGpV/n9y49msGySdlratyeKAAECBAgQIDAqAk5CgMCYCZRNwb+bq30peXcyknpVPrx78uPk08lLE0WAAAECBAiMQKD8A9wIPu6jBAgQ6HoBEyQwGgLr5yR3J1skbeud73xna/fdd2+ddtpprcsuu6x1/fXXt6699trWRRdd1Dr66KNbm222WWvBBRds+9kMlm92T057cVI2WkujCBAgQIAAAQIEGi4wa9a3WXJpckuyRzJf0q7K02FOygsrPZtyXMbSVQQIPCugIdAkgUlZzM+SapWNMt9WHXBMgAABAgQIECBAgACBPhSwZAIECBAgQIAAAQIECBAgQKD5AlY4+gIvyClPSOZPqrVDOjcnigCBZwTOSrNCslFyTdKutsxg2TThzLTLJYoAAQIECBAgQIAAgeEJjNWnXpQLnZpckgy6mfHss8/eWmaZZVrrrLNOa+ONN25tsMEGrdVXX731pjeV/cTzycFr17x0X/KBRBEgQIAAAQLDFLAB2jDhfIwAAQIE+kZg76z0wmS6jclWWGGFpzc8e+KJJ1rXXXdd68gjj2xtueWWrTXXXLO14oortlZaaaXWuuuu29pll11aZ555ZuuBBx5o3XHHHa1Jkya1XvnKV+aU09U6GSk/DHtH2lEopyBAgAABAgQIEOhCgfKkyCMzr3uSchPUxLSD1XV5YftkQlLa0s+hIkCAAIGGCzyY9U1KqvWKdMomaOXG9BxWyzEBAgQIECBAgAABAgQIECDQfAErJECAAAECBAgQIECAAAECwxY4Pp9cNanWfumcl6iuEjCZLhG4IPN4d7JuclnSrjbL4I3JOcmKiSJAgAABAgQIECBAoPsEysOnv59pbZVMV+V3wI8//vjWvffe2/rtb3/b+s53vtO6+OKLW+eee27rggsuaF1xxRWt+++/v/XnP/+5dfnll7d22GGH1hxzzDHdeTIwd/Kl5NBEEZgJAW8hQIAAgbqADdDqIvoECBAgQOC/Akfl8JBkmiq7eF9yySWtG2644ekNz2abbbZpXn+uzuKLL9467LDDWr/85S9bBx98cOv5z39+/e2vz0B5WlD9h8wZVgQIzLSANxIgQIAAge4SeGmms3lSbob6Xtrdk/mSdvV4Bk9KVno25biMpasIECBAoI8Evpi1Hp5Uq/xvQ9kErTrmmEB/C1g9AQIECBAgQIAAAQIECBAg0HwBKyRAgAABAgQIECBAYCQCu+XD2yXVOiudgxNFgMBzC3wlL6/1bMpxDqerTTJyfXJ+snKihivgcwQIECBAgAABAgRGV2BiTndDMiGZpjbddNPWD37wg9a1117b2nHHHVsLLbTQNK/XO7POOmtrjTXWaJ1wwgmtX//6161TTjml9cY3vrH+ttKfnD/KJslpFAECBAi0FTBIYBABG6ANAmOYAAECBPpe4JMRKD/wTfPfOuSQQ57exXuttcrPsf47PtSjWWaZpbXPPvu07rvvvtaaa65Z//iLM/C1ZNlEESBAgACBIQl4MwECXSXw9symbKo7Je0ZyXR/8cvY1LouB9sn5YcrpS39dBUBAgQI9LFA+SH4VbX175L+pokiQIAAgT4XsHwCBAgQIECAAAECBAgQIECg+QJWSIAAAQIECBAYocDa+Xy5dynNQJVf/t5xoOeAAIGZESgPPl03b3x3ckHSrjbM4DXJl5JVE0WAAIGZFvBGAgQIECBAYNQF1sgZL03K72qneaaWXnrp1nXXXdc6++yzW0suueQzg8P4c5tttmk9+OCDrf3337/dp8smyV9o94IxAgQIECBAYHCBftgAbfDVe4UAAQIECLQX2DbDeyUDNdtss7UuvfTS1t577z0wNhoHZZfvyy67rLX77rvXT1e+sT4vg3MmigABAgQIECBAYMYC3fKOl2UiWyaXJ99Nyqa686RtV7/O4EnJSs+mHD+eY0WAAAECBKYK7JmD3yTVOiKdxRJFgAABAgQIEOhHAWsmQIAAAQIECBAgQIAAAQIEmi9ghQQIECAwcoFFcooTkmo9nM4OyZ8TRYDA0AXKBmcb5WMrJGcl7eoDGfxmclHyXA9MzcuKAAECBAj0vQAAAgQIdEJgiZz0wmSa2mGHHVrf+973Wu985zunGR9J54ADDmhde+21rXnnnbd+mg9l4DOJIkCAAAECBGZSwAZoMwnlbQR6U8CsCRAYhsBb85mTk4GaY445WldddVVr4sSJA2OjfXDkkUe2DjrooPpp58vAZxNFgAABAgQIECDQ/QLvyBSPTu5JTkvWSAarb+WF7ZNyo2Fpr8uxIjACAR8lQKDBAndkbZOSar0mneOTlySKAAECBAgQIECAAIG+EbBQAgQIECBAgAABAgQIECBAoPkCVkhgVARelLOUnym/Lm21yuZnd1cHHBMgMCyBG/OpzZOlk1OSp5J6rZuBy5KvJe9JFAECBAgQIECAAIGKgMMOCTwv5z0jeWkyUIceemjrhBPqe4QPvDyig5VWWql1/fXXt5Zccsn6eT6WgfJ9eBpFgAABAgQIzEjABmgzEvI6AQIECPSmwPBnXTatmObTF110UWuppZaaZqwTnX333be1xx571E+9dgbKphhpFAECBAgQIECAQJcJzJb5bJVcmdyc7JLUbxzM0NP1q/x5YlIeF7Ny2pOSxxNFgAABAiMR6I/Plh/El/8Nqa62/O9JuWG9OuaYAAECBAgQIECAAAECBAg0U8CqCBAgQIAAAQIECBAgQIAAgaEIlN/qXqn2gV3TLxsxpenSMi0CvSdwa6a8bfLWpNzD8Ze09XpfBr6RXJKU4zSKAAECBAgQIECAAIEOCRyX874lGahPfvKTrcmTJw/0O3Ew77zzti655JLWwgsvXD99+f58Qn2w7/sACBAgQIBAGwEboLVBMUSAAAECfSuwXVa+YjJQp59+emuFFVYY6Hf64IgjjmittdZa9cscnIGXJ4rATAl4EwECBAgQINBxgWVzhWOSKcmpyWrJYHVtXih/zyw/tNgxxzckigABAgQIDFVgUj5wU1KtLdPp7E/kcwHVvQJmRoAAAQIECBAgQIAAAQIECDRfwAoJECBAgAABAgQIECAwRIHys+XyQMfqx8oDt8q9TtUxxwQIjJ7AXTnVzknZCO3ItL9L6lV+SaRsQnhpXnh/Mk3pECBAgAABAgQIECAwYoF35Qzld3bSPFMf/ehHW3vttdcznQ7/+drXvrZ13nnntWaZZZb6lQ6tD+gTINC/AlZOgMDgAjZAG9zGKwQIECDQfwLT/NLwhz/84dYWW2wx5grHH398/ZvcV2QSeySKAAECBJ5bwKsECBDopED5O9nWucA3k7IBzcfTzpW0q0czWJ7UUjbXXSXHn01+mygCBAgQIDBcgb/mg7sm9f89KT8UXz/jigABAv0kYK0ECBAgQIAAAQIECBAgQIBA8wWskAABAgQIECBAYOgC5WfHh9U+VjZbmuYXwGuv6xIgMHoCD+RUeyZlI7RD0pb7CNNMUxPT+0pyebJuogj0u4D1EyBAgAABAgRGS2Cf6okWW2yx1mc/W36Vpzra2eMlllii9ZnPfKZ+kfdm4H2JIkCAAAEC/Swww7XbAG2GRN5AgAABAn0iUDazmGfqWp/3vOe1Dj744KndMW3nn3/+1oEHHli/ZvnB84vqg/oECBAgQIAAgWcE/NlBgeVz7uOSe5LPJasmg9XVeWHbZJFkp+TbiSJAgAABAqMlcEtOVP73Jc00VTbdfMs0IzoECBAgQIBAQwUsiwABAgQIECBAgAABAgQIEGi+gBUSIECAAIFhCZSfGR9fmHvPrQAAEABJREFU++R96Zd70NMoAgTGUOCnuda+SdkI7YC0jyT1WiMDFyVXJmXzwjSKAAECBPpLwGoJECBAYBQFVsu5VkkG6rDD6vuDD7zU0YOtttqq9Z73vKd+jY/XB/QJECBAgACBaQVsgDath16TBKyFAAECQxPYrPr23XbbrTXvvPNWh8b0eNKkSa0555yzes3/TWfTRBEgQIAAAQIECHReYPZc4qNJ2dCsbGJWNpv5v/Tb1S8zWDZIKxullc3RTkn/d4kaKwHXIUCAQH8JnJ/l7p9Uq/wDQrmRvfzbQXXcMQECBAgQIECAAIHmCFgJAQIECBAgQIAAAQIECBAg0HwBKyRAYLgC5WfF5WfGr62c4B85Lpuf/SStIkBgfAQezWUPTMpGaPul/UVSr7JRw4UZvCr5YKIIECBAgAABAs0XsEICoy+wVfWU66yzTmvNNdesDo3p8d57712/3koZWCZRBAgQIECAwCACNkAbBMYwAQIEelnA3Ics8OZ8YtlkoLbddtuB4/E4eN7zntfaeuut65f2ZJ+6iD4BAgQIECBAYHQFVsjpys2AU9J+NpnmCTDpV6vccLRNBiYk5WksN6VVBAgQGFMBF+tbgYOy8nOSapWNOMv/hlXHHBMgQIAAAQIECBAgQIBAAwQsgQABAgQIECBAgAABAgQIEGi+wAhXWH5WXH5mXD1N2fzsmuqAYwIExk3gV7nywcnbkn2SnyX1encGvpiU/7/dIK0iQIAAAQIECBAgQGDmBF6Zt30gGagddthh4Hg8DpZZZpnWe9/73vqln/57fn1QnwABAgQIEHhGwAZozzj4kwABAgT6W2CN6vJXW2211gILLFAdGpfjDTfcsH7dVTPwskQNLuAVAgQIECBAgMBQBV6VD5Tdb8uNQzfkuNz8N2fadvVwBo9NlkvKkxdPTftEoggQIECAwFgL7JQL3pxUa7N0pntkWMaaWNZEgAABAgQIECBAgAABAgQINF/ACgkQIECAAAECBAgQIEBgxgJlM6Xys+LqOw9Np9zXlEYR6HqBfprgr7PYTyZlI7S90v4kqdfKGbgg+VayUaIIECBAgAABAgQIEHhugfdUX15sscVaK69c/lpdHR3740033bR+0el2RKu/QZ9AwwUsjwABAs8pYAO05+TxIgECBAj0icAK1XVOnDix2h2344UWWqi16KKL1q9ffzpX/XV9AgT6VsDCCRAgQGCIAu/M+09M7klOTp7rJxxX5vWtk0WSXZL6hjMZUgQIECBAYEwFygacZRO0cnNs9cKHpPOhRBEg0FgBCyNAgAABAgQIECBAgAABAgSaL2CFBAgQIECAAAECBGZKYMO86+CkWl9Mp2yslEYRINClAr/JvMpGhWUjtMk5fiip17sycF5yfbJxohopYFEECBAgQIAAAQKjILBS9Rxrr712tTtux+uss07rRS96UfX686fz5kQRIECAQN8JWPDMCNgAbWaUvIcAAQIEmi6wZHWByy/fPXuMLbfcctWpleMlyh9CgAABAgQIVAQcEph5gTny1o8l5emI16XdPnlN0q5+kcGjk2WTNZLTkj8kigABAgTGQOA//m9mBL6fN706adXyhfQVgZkWGIP/l3YJAgQIjI6AsxAgQIAAAQIECBAgQIAAAQLNF7BCAgQIECBAYGYFlsobj0+qdWs6OyaKAIHeEPhdpnl4UjZC2zPtD5N6rZiBc5NvJx9OFAECBJohYBUECBAgQGD0BN5ePdXKK69c7Y7b8fOf//zWu971rvr1l64P6BMgQIAAAQLPCNgA7RmHxv1pQQQIECAw0wJlC+35qu9efPHFq91xPV5sscXq11+wPqBPgAABAgQIECAwQ4EV8o4TknuSzyTT/RQhY1PrihxsmUxIdku+k3RtmRgBAgQIECBAgAABAgQIECDQfAErJECAAAECBAgQIECAAAECBJovYIUECBAYgsDseW+5F+pVaafWb3NQNj97PK0iQKC3BJ7IdI9MykZou6d9MKnX8hn4fHJj8pFEESBAgAABAj0qYNoECIyqwCw525uTgVpqqbJf+EB3XA/e+ta31q+/cH1AnwABAgQIEHhGwAZozzj4kwCB5ghYCYGhCvxf9QPzzDNP6wUveEF1aFyP55tvvvr1p5lv/UV9AgQIECBAgACBAYGX5Wir5JvJDckOyauTdvXzDH46WSZZMzkj+VOiCBDoXgEzI0CAAAECBAgQIECAAAECBJovYIUECBAgQIAAAQIECBAgQIBA8wWscOgCJ+Ujb0+qVe6N+l51wDEBAj0n8MfMuNzHWHZJ2DXH9yf1Wi4DZyU3J5snigABAgQIECBAgECvCHRinvNUT/q6172uNeuss1aHxvV4wQUXrF9/mvnWX9QnQIAAAQL9LGADtH7+6ls7AQIECBSBsjFGaZ/OK17xiqfbbvlj9tnLA7qmmc1s0/Sm6egQIECAAAECBAhEoDyupTwN8Z4cn5qsmgxWl+WFLZIJSXlyopsAA6EIECBAoNsFzI8AAQIECBAgQIAAAQIECBBovoAVEiBAgAABAgQIECBAgACBtgKnZPRDSbX2TucLieo5ARMm0Fbgzxk9Jikboe2S9t6kXu/IwBnJd5MtE0WAAAECBAgQIECgHwWm+QXs17zmNV1l0GY+r+qqCZrMGAq4FAECBAjMSMAGaDMS8joBAgQINF1gmv8tfMELXtBV633+859fn890A/U36BPoSwGLJkCAAIF+F5glAJskX09uScpmZq9L265+lsGyQVp5CupaOT4zKTcMpVEECBAgQIAAAQJdLWByBAgQIECAAAECBAgQIECAQPMFrJAAAQIECBAgQIAAgcEEyj1P29RePD39TyWKAIHmCfw1Szo2KRuh7Zy2PBQ2zTRV7oM8LSPlvsmt0/ZOmSkBAgQIECBAgACBkQu8qHqKF7/4xdXuuB+3mc8Lx31SJkCAAIGxFnA9AjMpMM2mLzP5GW8jQIAAAQJNEvh7dTF/+ctfqt1xP24zn7+N+6RMgAABAgS6SsBkCPS5wKJZ/8FJubHnnLTvTQarK/NCedLhImn3TMoNP2kUAQIECBAgQIAAAQIEul/ADAkQIECAAAECBAgQIECAAIHmC1ghAQIECBAgQOA5BPbNa+WhkGkG6rIcbZcoAgSaLVB+5+X4LPFtyY7JXUm9lsrA55LvJ1sligCBLhYwNQIECBAgQGDUBJ6qnunJJ5+sdsf9uM18ppnvuE/QBAgQIECAQBcJNHEDtC7iNRUCBAgQ6AGB31Tn+Nhjj1W743786KOP1ufweH1AnwABAgQIECDQhwLrt1qtC7PuciPPPmnfmLSr8pe7cuPP8nlxjeSM5M+JIkCAAAECBAgQIECAAAECBHpDwCwJECBAgAABAgQIECBAgACB5gtYIQECBAg8t8DOefmgpFrfS6c8DLK7frs7k1IECHRM4B8584lJ2Qht+7R3JPV6awZOTW5ONk0UAQIECBDoJgFzIUCAwGgLPFE94W9/+9tqd9yP28xnmvmO+wRNgAABAgQIdJGADdC66IthKgRGLuAMBAgMQ+DX+czAJhhPPPFE65FHHslQd9QDDzxQn8hP6wP6BAgQIECAAIE+ESibnJXNzsqmZ2Xzs7IJ2mBLvz4vlBt8Fk1bbgC8Ka0i0CABSyFAgAABAgQIECBAgAABAgSaL2CFBAgQIECAAAECBAgQIECAQPMFrJDADAU2zzuOTar1o3S2SMrDIdMoAgT6TKBsfHhS1lw2Qtsu7W1Jvd6RgbOT65INEkWAAAECBAgQIDCuAi7eIYFpfhn8pz/9aYcuM7zT/vjHP65/cJr51l/UJ0CAAAEC/SxgA7R+/upbOwECBJokMLK13F39+C233FLtjuvxrbfeWr/+PfUBfQIECBAgQIBAwwXek/Wdk5S/Bx2ctmxqlma6eiIjn0venbwrKTf4/CatIkCAAIEmCVgLAQIECBAgQIAAAQIECBAg0HwBKyRAgAABAgQIECBAgAABAgSKwHr544ykWr9Pp2x+dm/a3i6zJ0BgpAL/ygk+m5SN0D6a9vakXu/MwAXJN5N1E0WAAAECBAgQIECgSQJ/yGIGNhV78sknW3fccUeGuqPuvPPO+kQeqA/0Rd8iCRAgQIDATAjYAG0mkLyFAAECBBov8L3qCq+55ppqd9yO//Wvf7Wuvfba+vW7Z3e2+sz0x03AhQkQIECAQAMFXpc17Z6Uv/t8I+0mySxJuyp/l9stLyySlJt4uuMvc5mMIkCAAAECBAiMpoBzESBAgAABAgQIECBAgAABAs0XsEICBAgQIECAAAECBAg8K1AeAnnWs8fVpmx+9u3qgGMCBHpPYJRn/J+c73PJUskOyZSkXqtm4KLkkuQ9iSJAgAABAgQIECDQFIEfVBdyww03VLvjevztb0/37fs0cx3Xybk4AQJjIuAiBAjMvIAN0GbeyjsJECBAoLkC02yS8ZWvfKUrVnrRRRe1/va3v1Xn8tN07kkUAQIECDwj4E8CBJonUG6yOTXLKn/nOTJtuSEnzXT194x8Pik34iyT9uhk4KktOVYECBAgQIAAAQIECDRHwEoIECBAgAABAgQIECBAgACB5gtYIQECBAgQIECAwH8FFs7h2clLk2ptlc5XE0WAAIF2Av/K4GeSct/lrml/mNRrrQyUh9JenHa1RBEYawHXI0CAAAECBAiMtsD11RNecknZ87c6Mj7HN954Y+uRR6b5Nac/ZibfTRQBAgQIEOgHgSGv0QZoQybzAQIECBBooED5jvYPU9f1y1/+svXFL35xanfc2rPPLj+3nubyX5ump0OAAAECBAj0sUCjlv7qrKY8dbA8ZuWbOS436r0sbbu6M4N7J4skH0kuTRQBAgQIECBAgAABAgQIEGiogGURIECAAAECBAgQIECAAAECzRewQgIECBAgMI3Ay9O7KPm/pFqT0jk9UQQIEJiRwN/yhmOSshHa5LQ/S+q1TgauTL6QvCtRBAgQINBxARcgQIAAgQ4JXF4971VXXdV68MEHq0PjcnzeeefVr3tZfUCfAAECBAgQ+K+ADdD+a+Go1wXMnwABAiMTmOa7yeOPP35kZxvhp2+44YbWZZdN9/3s+SM8rY8TIECAAAECBLpJYIVM5oTk7qS0pZ/DtvWljK6XLJF8KnkoUf0qYN0ECBAgQIAAAQIECBAgQIBA8wWskAABAgQIECBAgAABAgQIEGi+gBUSINBOoGxI9ObaC0ekX5JGESBAYKYF/pB3Hp6UjdD2S/toUq8PZeBbyeeTZRNFgAABAgQIEBh9AWck0FmB+3L6m5KBOvnkkweOx+Pgsccea51yyin1S5ffi6qP6RMgQIAAAQLPCtgA7VkIDQECBHpZwNxHReDU6lluvvnm1hlnnFEdGtPjQw45pH69qzNwS6IIECBAgAABAr0s8LJMfqvkm8kNyQ7Jq5N29UAGD0oWScpNNhenVQQIEOhrAYsnQIAAAQIECBAgQIAAAY7hLOgAABAASURBVAIEmi9ghQQIECBAgAABAgQIECBAgEDzBQZZ4VUZXzqp1unpTEoUAQIEhivweD54cFI2Qvtk2t8m9fpwBsqmEaelfVuiCBAgQIAAAQIECPSSwJnVyR577LGtH/7wh9WhMT0+7LDDWv/5z3+evuazfzyU9iuJIkCAAAECBAYRsAHaIDCGCRAgQKDvBO7Iis9LBmrSpEmtRx9t95Cbgbd05OCEE05oXXVV+fn1NKc/ZpqezlQBLQECBAgQINAbAuXGmSMz1XuSsvHsqmkHq6/nhY2TsvHZ/mmnJIoAAQIECBDobwGrJ0CAAAECBAgQIECAAAECBJovYIUECBAgQIAAAQIECBDoZ4EvZ/HvTqr11XTKwybTKAKNEbCQ8RN4JJfeJ5l6P+efclyvLTNwS3JSsljSzVXuMX1fJlj+e3LntCVl/mvleKFEESBAgAABAgQI9I9A2Ty8bDI2sOK999574HgsD2688cbWcccdV7/k8fUBfQJ9IGCJBAgQGJKADdCGxOXNBAgQINBwgfJUm4El/uY3v2lts802A/2xOCjf3O600071S5UfaF9WH9QnQKDfBayfAAECXS9Q/s1hw8zya0m5IWb3tK9L2tXPMnhEUp4cuHba85OnEkWAAAECBAgQIECgzwUsnwABAgQIECBAgAABAgQIEGi+gBUSIECAAAECBAj0ucAZWf96SbW+nc46iSJAgMBoC/wkJ9wzKRuhlZ0Z/pHjaj0vne2Sct/nsWnfnHRDlXlMzkSuTf6e3J2U+1PLQ3nLPEtOy9glyb3Jn5Mrk12T+ZMuKFMgQIAAAQIECBDooMBh1XNfeOGFrRNPPLE61PHjp556qtXm98Pvy4VtgBYERYAAgf4RsNLhCJRfRh7O53yGAAECBAg0UeCBLOoTyUBdcsklrY997GMD/U4ePPDAA62NNtqofonyg5lp5lR/gz4BAgQIEOg7AQvudoEFM8F9k3JzSdnIrDxhL922VW4uKU/cK0/im5R3/CBRBAgQIECAAAECBAgQIECg1WJAgAABAgQIECBAgAABAgQINF/ACgkQIECAAIGyYc/mNYYp6b8zUQQIEOikQPn9mY/nAmUjtJPT/iep1gvT2TkpG6GVB9yO1yZi62YO30zKxhGHpl0pKXNL85w1a15dLfl08lDy9WTNRBEgMB4CrkmAAAECBDovUDbDvap6mR133LF12WWXVYc6erzpppu2br/99vo19qkP6BMgQIAAAQLTC9gAbXqTnhwxaQIECBAYNYGyy3d54svACU8++eTW9ttvP9DvxMGdd97ZWmuttVq/+MUv6qcvF/5RfVCfAAECBAgQINCFAhMzp88nZeOzg9IunLSrxzJYnl6yfNo1kvIE0z+nVTMh4C0ECBAgQKBbBH7wgx+0Zp111tbznve858w3vvGNbpmyeRAgQIAAAQIEekbARAkQIECAAAECBAgQIECAAIHmC1ghAQIEIlB+CbpsLpTDgSr3Vq2aXn0jogwpAgQIdESg3PP5sZy5bIR2etp6/W8G9kjKRmiHpJ07GYtaORe5PrkoKf+9mGZE9d58uux+cUXaZRJFgAABAgTGRMBFCBAYU4FdcrV/JgO17rrrtq6++uqBfqcOttlmm9YFF1xQP33ZaPji+qA+AQIECBAgML2ADdCmNzFCgEBvCZgtgU4IlKdo3V898UknndRae+21W7/61a+qw6Ny/OUvf7m14oorth56qDxUZppTHple2RAkjSJAgAABAgQIdKXAazKrchPezWkvTT6czJK0q3IjStncddG8WD5zU1pFgACBmRXwPgIECBAgQIAAAQIECBAgQKD5AlZIgAABAgQIECBAgAABAgQINF/ACp8R2CLNwUm1nkxnYvJooggQIDDWAj/IBbdKlk3OSer1ygzsnZSN0PZN+6qkU3V0TnxNsmLStuaee+7Waqut1tp8881bO++8c2unnXZqfeQjH2mtssoqrTnnnLPtZ54dXD3td5L6fwdnSBEgQIAAAQIECIyiwHicakouWv5Om+aZ+sc//tFaddVVW+edd94zA6P859/+9rfWBz/4wdapp55aP/ONGSgbDadRBAgQIECAwIwEbIA2IyGvEyBAgEA/Cvwmi14/eTgZqK9//eutxRdfvPX5z39+YGwkB7///e9b22+/fesDH/hA649//GP9VOW73T3rg9P29QgQIECAAAEC4yawXK58QlKe/Hds2nck7er3GTwlWSV5V3JSUv6ulUYRIECAAAECMyfgXQQIECBAgAABAgQIECBAgEDzBayQAAECBAgQIECAAAECBPpIoGy+c3qb9a6dsdsT1VgBCyPQEwJlc7BNM9Nyz+cX09brtRk4KCkboe2RdtZktGqBnKhsFLFL2ulq5ZVXbp100kmthx56qPWLX/yideWVV7bOOOOM1rHHHts67rjjWmeddVbr6quvbj366KOt+++/v3XMMce0ll227Oc23anKwD7544rk1YkiQIAAAQIECBBojkDZzHev+nI22WST1q677tr617/+VX9p2P2rrrqq9ba3va114YUX1s/xYAY2SlTfClg4AQIECAxVwAZoQxXzfgIECBDoF4Gy0/eaWewDyUD96le/apWnwrzzne9sXXzxxQPjQzn49a9/3Tr44INbr3/965/+4Uubz34mY9skigCBwQSMEyBAgMB4CLwoF90suTwpN5jskHaOpF19N4O7Josk2ybXJooAAQIECBAgQIDA0AS8mwABAgQIECBAgAABAgQIEGi+gBUSIECAAAECBAgQ6C+BRbPcsuFOmmlqi/TKfVlpFAECBLpC4PrMYoNkteQrSb1en4EjkluTcj/p89MOXjN+Zam85bpkuWSa2nDDDVu33HJL65prrmltt912rfnnn3+a19t13vSmN7U+/vGPt2666abW9ddf31p77bLH5HTvLBtSfiujb0oUAQIECBAgQIBAcwQOzVL2T6apskHuggsu+PQmutO8MMTOgw8+2Npqq61aq622Wuvee++tf7r8Tvr7MviLRBEgQKD/BKyYwDAFbIA2TDgfI0CAAIG+ELgnq1wxuSyZpm644YbWeuut9/QmZmXX78svv7z129/+dpr3VDsPPPBA6/TTT3/6M695zWta++23X+sPf/hD9S1TjyfloPzwJ40iQIAAAQLTCxghMA4Ci+aahyTl70Znpl0jaVd/zeBZycTkHckxyS8TRYAAAQIECBAgQIAAAQJDFPB2AgQIECBAgAABAgQIECBAoPkCVkiAAAECBAj0ncDsWXHZKCjNNPWJ9Mp9WWkUAQIEuk7gqsxo3eQ9SbuNGhfK+AnJLclWyXBqiXzo0mTuZKAWXnjh1mWXXdY6//zzW0stVfZHG3hpSAcrrrhi66tf/WrrwgsvbM0zzzz1zy6cgUuSGe+qljcpAsMR8BkCBAgQIEBgXAQOylWn+13tH//4x60tt9yy9cY3vrF1yCGHtNvALB+bvp566qmn/065wQYbtMpmu+X3xad/V6ts6LtKq9Uqm6ClUQQIECBAgMDMCjRhA7SZXav3ESBAgACB4Qj8Oh9aK9knma5++tOftsqu3xMnTmy96lWvar32ta9tLbnkkq0VVlihtdxyy7XKD1xmnXXW1pvf/Oand/S++OKLW4P83x0ZL9/Ylifg5FARIECAAAECBMZdYJ3M4AvJXcneyQJJu7otg5OTRZLNk3Y3uGR4xOUEBAgQIECAAAECBAgQIECAQPMFrJAAAQIECBAgQIAAAQIECBBovoAVEiBAoF8F7s/CX5hU67h0DksUAQIEul2gbFBWHpC7USZ6c1KvJTNwanJjsnEyszVH3vjFpLRpnqlNNtmkdfvtt7fWXHPNZwZG4c/111+/ddttt7XWXnvt+tnekIFyv+z/pFUECBAgMHoCzkSAAIHxFvhMJlB+b/u+tNPUj370o9a+++7bmjBhQusNb3hDa8MNN2wdcMABrVNOOaV1zjnntM4666zW0Ucf3dp5551bK620UuslL3lJa5111ml98Yvlr67TnGpq59gcrJQ8kigCBAgQIEBgiAI2QBsimLcT6C4BsyFAYAwFPplrlU09Bv3uNK+3Hnvssad/yHLjjTe2br755tZ9993X+utf/1peGiy/zwtlw5C3pL02UQQIECBAgACB8RQoj7bbIxP4QVJ2bv1Q2nb1rwxekLw/eWtyePKTRBEg0BEBJyVAgAABAgQIECBAgAABAgSaL2CFBAgQIECAAAECBAgQIECAQPMFrLCPBX6UtU+zuU/65b70j6dVBAgQ6CWBcu/ocpnwdsmUpF7ltXMzeHWybjKjOi1vWDAZqN122+3pTSdmmWWWgbHROnjlK1/Z+upXv9raaqut6qdcKgNlLmkUAQIECBAgQGCkAj7fRQLl97bL74YfMdicHnroodYXvvCF1oEHHtjadtttW5tuumlr8803b5W/lx5//PGt6667rvXkk08O9vHv54Wya+8uaRUBAgQIECAwTAEboA0TzscIECBAYJwFxufy5YczG+TSSyflyTR/Szvcujsf3D2ZKzk8UQQIECBAgACB8RRYORc/JSl/Ryn/qF+exJfudFX+PrR/Rss//pen+H0tx4oAAQIECHROwJkJECBAgAABAgQIECBAgACB5gtYIQECBAgQIECAAAECBAgQaLZAeRjlArUllo2Byn3pteEGdy2NAIGmCXw2C3p7Mjl5OKnXKhm4KPlGMjFpV7tm8H3JQO24446to446aqDfqYNTTz316Y0tauffNP0tEkWAAAECBAgQINAsgX9nOZOSNyUnJ6WfZkRVvtcvf3csG+leMaIzNe3D1kOAAAECBIYhYAO0YaD5CAECBAj0vcCtEdgmmS1ZPynf8N6e9qnkuepfeXHfpGygtljaTycj2UQtH1f9KGDNBAgQIDAuAvPnquUfpk9K+63koeT3yV+S0v447fVJuaGjPBbujTnu9ip/lyl/pylPM7kmky3HL0vbrspNKB/KC2Xjs4PS3p8oAgQIECBAgACBDgo4NQECBAgQIECAAAECBAgQINB8ASskQIAAAQIECBAgQKDxApdkhfWHUZb7zlfNuCJAoE8EGrzMcg/t4Vlf2Qjt0LR/Sur1ngxcmlyYrJRMrdfl4LBkoNZaa63W8ccfP9Dv9MHZZ5/dWm655eqX+VQGXpooAgQIECBAgACB5gk8mCV9LHlVcmwy1Cq/S3ZiPlT+Xvu2tGcmigABAgMCDggQGL7A/xv+R32SAAECBAj0vcCTESibgZRveMsPpv8n/fmS8o3rCmnLJihppqlD0isbqKVRBAgQIDBEAW8nMNYCr8gFd0tuSco/Up+edrvkXUnZEO3laV+SlPb1aVdMPpqcmpR/FL8t7Z7JHEk31VszmSOTu5NTkvIP72mmqx9l5JPJ4knZ9PVLaRUBAgQI/H/27gM+iqprwPgZitKEUKRJkyIgFiyAimIBBPRFEUVRUVBQsWAX7H52RRFk6PkqAAAQAElEQVSx0kRALBQVxAIIFhSVYhdEmiDSUYJUpX3nDGyY3WxNdpPs7sPvnszMnTt37v3vZkk2M2cRQAABBBBAAAEEEEAAAQQQQACB1BdghggggAACCCCAAAIIIIAAAgggkPoCiZ+hXZt1dsBp/tBtu+5cFxQEEEAgZQRW6kzu1rBEaC/pMlix61A/0R0jNU7QsPZ2D46uipQuXVpefvlldz0vv7z0UrbhVtLz36VBQQABBBBAAAEEEEgVgezz2KBV0zQCy06tsKRmo3Q5QuN5DfvZ8Hxd1tGoq9FL4zMNCgIIIIAAAgjEUYAEaHHEpCsEEEAAAQRUYJnGtxq/agR+FExhrSuikXKFCSGAAAIIIJBiApb4rK/OaY3G0xpNNHJSjtGD7JPtrJ/+ul5RIz/LRXrydzXmaNyuYZ+ep4tsxT519HKtPULjXo2fNCgIIIAAAggggIBAgAACCCCAAAIIIIAAAggggAACqS/ADBFAAAEEEEAAAQQQQAABBOIi8ID2crWGt2zRjZoaFATyXYABIJAgAbuP5nrt+0SN1zWClcu08muNnhpZ5bHHHpPq1UNd1prVLO4rRx11lDz00EOB/d6sFQdpUBBAAAEEEEAAAQRSVyDYz3t2/7clRrOfWbvp1G/UeELjHY0lGhQEkk6AASOAAALJIkACtGR5pBgnAggggECyCVylA7ZfdnXhVw7w22IDAQSSXYDxI4BA6glco1NarHGHRtYny+l6boqjB9vFENavfdKHbuZZsU8YuUfP9rPGWxodNIIV+2RRS/bWVHe213hN418NCgIIIIAAAggggAACCIhggAACCCCAAAIIIIAAAggggAACqS/ADBFAAAEEEEAAAQQQiJdAD+3o/zQCS63ACrYRQACBFBX4RufVRaOthn0ory5ClyOOOEKuv97ypoVuE8c92bq65557pEqVKt76ErpxpQYFAQQQQAABBBBAIHUFgiVAs9leZF8IBBBAAIGkF2ACSSZAArQke8AYLgIIIIBA0ggEfmKXb+BlfCssEUAAAQQQSG6BlBt9KZ3RmxoDNcpqZCunn366PPjggzJx4kT59ddf5a+//pItW7bI33//LfPnz5cPPvhAHn74YWnVqlW2Y/dV2Dme0/W3NcppJLKcqZ0P07DEZ4/o8giNYGWKVtoFd7bfkr7N1m0KAggggAACKSmwZ88eWbBggfTp00fq1asnhQsXFsdx3DjggAOkcePGYhc0WhtrGw3Crl27ZObMmXLTTTeF7dN+drC20fQZSxsb59KlS2XQoEFy0UUXSZ06daRUqVLunBxn79wcZ++yYsWK7n5rZ+3tODs+lvOlQlubs829X79+7s9t5uI4e40cxxF7LpjjpZdeKmPHjpWNGzcmdNrbt2+XWbNmyQMPPCAnnHCCVKtWze+56Th7x2aPq43LHr+XXnrJ/Xk0Ec+phE6WzhFAIEkFGDYCCCCAAAIIIIAAAggggAACCKS+ADNEAAEEEEAAgTgKnKV9DdEILEdqxXoNCgIIIJBOApN1svahvJZE4gtdD1quu+66oPV5VVmoUCEJMobOeXV+zoNA3glwJgQQQAABBBDwCBzkWfeu2s+vGd4K1hFAAAEEEEAg8QKFEn+KNDoDU0UAAQQQQGCvwJm6OFQjWLknWCV1CCCAAAIIIJCvAg317DM0sl2sUKNGDXn88cdlxYoV8sknn8j9998v//vf/6RBgwZSrlw5KVGihJQtW1bq168vZ511ltx7773y8ccfy+rVq+Wpp56S2rVra7fZSketsfMdrct4FkuqZleBfK6d2kUjV+iyuEZgWaMVz2ucotFG4xWNTRqUaAVohwACCCCQbwKbN2+W0047LWiCL8fZmyjK9ls73yAt4ZX9P3744Ye7/2f37dtXFi1aJLt37/Y1kR07dsiPP/4ojz32mNumWbNmMm/evKz9gSuWeGrMmDHu//WWtOq5554L26ed+4gjjnB/nrDxBPYX67YlYR0wYIBUqlRJDj30UOnZs6fYeJYsWeImaA3W37p168T2Wztrb8fZ8c8//7xs27Yt2CF5Wvf2228HTfzlOHsfV8fZv7SfvyxpWCwDtMdswoQJYo+Fzf3222+XadOmibl4+7Hngjm98cYbcuGFF0pGRoa0a9fOTXQXj8fOd67ffvtNunbtKiVLlhR7vj300EPuOeznTu9z09feHnMblz1+119/vTuPgw46yE3oZ4l5fe1YIoAAAggggEAcBegKAQQQQAABBBBAAAEEEEAAAQRSX4AZIoAAAvEVaKHdfaARWFprxS8aFAQQQCBdBcboxO018hpdLtLIKkWLFnWvn8iqyKeVyy+/PPDMJ2hFLQ0KAggggEAqCDAHBBBAILvAUdmrsmrOz1pjBQEEEEAAAQTyRKBQnpyFkyCAQMoLMEEEEPATuNpvy3/D/mBT37+KLQQQQAABBBDIRwFLQjZFz+/3xrV9mpslPlu2bJnceeedUrVqVW0SfbFkIpZUY/HixdKvXz8pVqxY4MENtOJjjaYauS1NtIN+Gj9rvKhhF4noIluZrjXXaxyhcaPGlxoUBBBAICYBGiOQbAJ///23XHTRRdKyZUuZP39+1MOfPXu2HHnkkWJJxixxlvdAS3Tapk0bt98//vjDuyvsup3fxnHHHXe4CdfCNg6x0xJwWbLVWrVqyc0335wteVeIw0JWW/KvG2+80Z2rzTlkwwTvsGRmPXr08EtKF+qUGRkZMnbsWGnaNPofo5YuXSqnnHKKdOjQIabngW8MkyZNEkt0d/7557uJbn31OVlaIjMzb9CggYwcOTKqOYc6jyWus4R+VapUEUvCF/hcDXUc9QgggAACCCCAAAIIRBJgPwIIIIAAAggggAACCCCAAAIIpL4AM4y7wMna4+cageUyrZiqQUEAAQQQEBmsCK9oZJX27dtLiRIlsrbza6VGjRrSokW2y29Pza/xcF4EEEAAAQQQQCBeAvQTVKCk1nbUCFU6h9pBPQIIIIAAAggkRoAEaIlxpVcEEEAAgfQRCJxpJa0Il927iO63P9rogoIAAggggAAC+SxQQ8//jkY1jaxy+umnyy+//CKW+CyrMhcrt956q9ufJUoJ6OZg3bbz19NlToq9oT5eD5ylcatGsCxt27T+VY02GnYhxku6XK9BQQABBBBAIOUFFi1a5F6YaMmycjLZ3bt3u0nGLJnpnj173C5++OEHN/HWtGnT3O2cfLH+rr/++piToFnysxdffFHatm0r69fH979zS9ravHlzeecd+9EkJ7PK+TGWcLZLly6SmZkZsRNLUjt06FBp1apVxLa+Bh988IE0atRIvv76a19Vjpfvvvuu+/jnNFmcJeSzC3eff/75HI8h2IE7duyQm266SW644YaYn1fB+qMOAQQQQAABBBBAAAEEEEhjAaaOAAIIIIAAAggggEDSCujfkigIIJC/Al/o6SVIvKZ1lIIlUKBHk7T/ETFwBKIXaOxtetppp3k383U9yFia5OuAODkCCCCAAAIIIIBAogQGaMelNEIVu1DZ7vkKtZ/65BBglAgggAACSSRAArQkerAYKgIIIIBAUghcETDK/wK2bbOFfumiQUEgyQUYPgIIIJD0AiN1BrU1skqPHj3kk08+kYYNG2bVxWOlTp06MmnSJLFkJwH9HaLbr2lEW+pow3s0ftZ4U+NcjWDlF628V+NIjSs1pmhQEEAAAQQQSBuBpUuXyllnnSVz587N9ZzvuusumThxosyaNUssUery5ctz3eeQIUNk9OjRMfVjycksyZUlZovpwCgbWxKt7t27u/OM8pBcN9u4caPYORcuXBixL0t+NmDAAOnYMdwHrvl38/bbb8s555wjW7du9d+Riy17/M8880yZOjW2D2m3uV544YXy6aef5uLs4Q8dOHCg9O/f372pInzLWPfSHgEEEEAAAQQQQAABBBBAAAEEUl+AGSKAAAIIIIAAAggggAACCCCAQOoLFIgZHu4dxXHHHefdzNf1IGPxG2u+Do6TI4AAAggggAACCMRLoJ121F0jsCwOqLgwYJtNBBBAIIkEGCoCySdAArTke8wYMQIIIIBAwRVwdGjXanjLOu+GZ72/rh+kQUEAAQQQSEYBxpwKAk/pJE7VyCo33HCDWDKSrIoErLzwwgty2223BfbcTCte0AhXztSdwzQs8dkjujxCI1iZoJUXa1jis0d1GfgGvFZREEAAAQQQSG2BBQsWSMuWLSWapFrRSFjCsSuuuELatWsnmZmZ0RwSVZsHH3xQLJlWNI0XLVokvXr1EhtLNO1z2sbm17t3b9m8eXNOu4j6OEu4dscdd8i0adOiOubxxx93k8k6jr39EvkQS1hnyW0TYWZOnTp1ijpZ3J49e+Tpp5+Oeq6RZxe6hSXss2R5oVuwBwEEYhKgMQIIIIAAAggggAACCCCAAAIIpL4AM0QAAQQQQAABBBBAAAEEEMhLgRrek9WrV8+7ma/rQcbiN9Z8HRwnz70APSCAAAIIIIAAAiLlFGG4RrAyPaCyc8A2mwgggAACCCCQQIG4JUBL4BjpGgEEEEAAgWQRaK0D9f6BY6dur9QIVipo5RMaFAQQQAABBBDIe4HT9ZS3a2SViy66SJ5//vms7USuWPKLrl27Bp7ieq2wTxHRRVaxN9av063PNSZrXKFRXCOw2M8bz2hlU40OGm9pJKzQMQIIIIAAAgVdYNWqVbJ27dq4DvPvv/8Wi3h2aknNJkyw3KXhe925c6c88cQTYvMK3zI+e2fMmCE//PBDfDoL0YslBOvfv3/UyWd79uwpt9xyizhOdMnPli1bJl26dIlrwrrAqWRmZsrtt98uGzduDNyVbXvu3LliiXCz7UhAhSV8e+CBB+L+PZCAodIlAggggEABF2B4CCCAAAIIIIAAAggggAACCCCQ+gLMEAEEEEAAAQQQQACBPBYooucro+GWQoUKycEHH+yuF4QvFStWDByGXccbWMc2AgggkHQCDBgBBBBAIEvgBV3L9kOf1ln5UL/s0fCV5rpSSYOCAAIIIIAAAnkgQAK0PEDmFCkvwAQRQAABn8DVvpV9y3G63KIRqlyrO47UoCCAAAIIIIBA3gr8n/d0hx12mLzyyiveqoSvDxs2TI4++ujA8/jG1UR39NP4WeNFjRYawcp0rbTEafbzxG26PluDggACiROgZwQQSGKBxo0by/jx42XTpk1iybcsqdhPP/0k55xzTo5nVbRoUTcp1++//y6WdMrC1i1ZV7SdfvTRR7J9+/awzX/88Ud58803w7axnaVLl3aTbC1fvlxsfjZPC5vzzz//LL169RIbs7UNF3bsrFmzwjXJ1T4b04gRI+Suu+6Kqp+rrrpKnnvuuajGbh3a+C1h3MKFC20zbJiHJVazZHR2nI1t/fr1MnTo0KgusP3iiy9k4MCBYc9hO8eNGxcxGZuNxeZqCehsDPZ8svFYxPoYWsK1d955x05NIIAAAggggAACCMQus8AuvQAAEABJREFUwBEIIIAAAggggAACCCCAAAIIIJD6AswQAQQQQAABBPJH4ADvaYsVK+bdzPf14sWLB47hwMAKthFAAAEEEEAgqQQYLAJegQ66cbFGqPKH7vhCw1ccXemiQUEAAQQQQACBPBAgAVoeIHMKBBBAIHUFmJlHoLyun6fhLYN0I1PDW9Z4NuwX4GG6bUtdUBBAAAEEEEAgDwQ66jn8Eoo988wzUrJkSa3Ou2KfWmfnDThjU93+VsMyjtyqy6oagWWbVryq0UbjVI2XNP7WoCCAAAIIIJBAgeTt2v7PffbZZ2XOnDly7rnnSqlSpdzJFC5cWI488kixxFSWdMqtjOHL8ccfLwsWLBD7/7xWrVriOI4btv7SSy/Jk08+GVVvv/zyi2zYsCFsW0tktXXr1rBtTjnlFPntt9/k+uuvl2rVqonNz3eAzfmII45wk4h9+eWXkpGR4dsVcmlJ10LuzOUOm0/37t3dpHGRumrbtq089dRTUSc/s/6+/vprsWSzth4uGjVqJPPmzXMfwzp16mSZlS9fXmx88+fPl44d7UfHcL2IPP/882KJ70K1ssf3gw8+CLXbra9Ro4Z8//33MnjwYDnppJPExuA4jrvPvngfQ3tsateubdVh46233pLNmzeHbcNOBBBAAAEEEEAAAQQQQMBfgC0EEEAAAQQQQAABBBBAAAEEEEh9AWaIAAII5KvADu/Z//vvP+9mvq//+++/gWPwG2/gTrYRQAABBBBAAAEEkkagoo70FQ1vCfwE60268y0Nb+ns3UiudUaLAAIIIIBAcgmQAC25Hi9GiwACCCBQcAWu1qF5/19dqNufaQQmQBuhdd5yvG701KAkmwDjRQABBBBIVoFrvQPv3LmznH322d6qPFs/44wz5Iorrgg837GBFfu2f9HlvRpHalypMUWDggACCCCAAAIRBB5//HG58cYbs5JbBTYvWrSouz+apGC+Y+vVq+cmTrNkZ74679JxHOnVq5e0aWP5Sr17sq+vX79eVq5cmX3HvhpLnjVlSvj/9itUqCAvv/yyVK5ced9RoRdNmjSRSy+9NHSDfXtWrFghW7Zs2bcVv8WsWbOkR48eUSU/a9mypVgSrzJlykQ9gJ07d4oloIt0gaw9hpaUrG7duiH7LleunJtIraWOI2Qj3WFW1peuBi32GP75559B9/kqu3TpIpaQzbcdbtmwYUN54403pESJEuGayezZs92keGEbsRMBBBBAAAEEEEAAAQQQQAABBPYK8BUBBBBAAAEEEEAAAQQQQAABBFJfgBkWBAFLKJb1aW52nYddV1EQBmZjWLdunS28Ef5TDb0tWUcAAQQQQAABBBAoyALDdXDlNHxlu678o+Et9nOqJUDb5am0+7+re7ZZRQCBZBBgjAggkJQC3kQtSTkBBo0AAggggEABEHB0DIFJzAZpnZXABGirtdJ+CdZFVnlM1ypoUBBAAIGkEGCQCCSxQCMdeyuNrHLrrbdmrefHym233RbptBO0wcUalvjsUV0u1qAggAACCCCAQBQCluyre/fu4jj2a3voAywJ1kknnRS6QcCe+++/X2rWrBlQ679ZvHhxadGihX9lkC1L1LVt27Yge/ZWlS1bVr766itZvXq1zJw5U958802544475MILL5TatWtLyZIlpWfPnnL44YfvPSDCV8dxokrMZheY7tmzJ0Jvse1etmyZWKKvzMzMiAdagrJXXnlFYkl+Zp0uXLhQIiWMs3bRPIbWzs4/YMAAsSRzth0qRo0aJRs3bgy62y7U/eefwGskgjaNurJp06buc8CeH/Y8sOeDPS/s+fHpp5+6SfXWrFkjxx13XNR90hCBYALUIYAAAggggAACCCCAAAIIIIBA6gswQwQQQAABBBBAAAEEEEAAAQTyWGC593yLFxecy2KDjMVvrN5xJ9s640UAAQQQQAABBNJY4DKdezsNb+mjG8U1vGWTblgC3Gm69JbLvRusI4AAAgggUJAFknlsJEBL5kePsSOAAAIIFBSB1jqQGhq+slNXLCO4LsR+4bWlL8rqyi0a9suwLtySoV+f1qAggAACCCCAQGIFzvN236pVK7HEKN66COtx392oUSM555xzAvu1Tw15RiubanTQCEyeqlUUBBBAAAEEEIgkcPnll0v58uUjNZNixYpJnTp1IrazBg0aNJDWre1tANsKH0ceaflLw7exRGOWICtcq6JFi0qlSpXEkl517txZ+vbtK6NHjxa76HLz5s3y8MMPR0zy5u2/atWqUqJECW9VtvXff/9dNm3yvnWRrUlMFZYczJLRWYKySAda8rOPP/44YpK5YP1Mnz5d/v7772C7suqaNWsm7du3z9qOtGLJ5S666KKwzb7//nuZN29e2Dbhdr700ktuortwbbz7HMeRV1991Z2rPQ/s+WDPC3t+nHbaaVKlShUpVaqU9xDWEUAAAQRiE6A1AggggAACCCCAAAIIIIAAAgikvgAzRAABBBBAAAEEEEAAgfwRmO897XfffefdzNd1u/4jYAB+Yw3YxyYCCCSHAKNEAAEEEEhvgao6/Rc0vGWGbjyncZCGt/gunA68h6uztxHrCCCAAAIIIJAYARKgJcY1jXplqggggAACKnCNhreM1Y2/NKxk2hdPWLKz1bp9n4a3dNWNkzQoCCCAAAIIIJA4gTO9XXfq1Mm7mW/rQcZhH2d3mw5otgYFgQIiwDAQQACB5BI46KCD5JRTTol60IccckhUbU844QSpWLFiVG2jSTQWVUdJ3ui///6TO+64Q6ZNC/xAtOwTy8jIkFGjRuUo+Zklk7PEadl79a9p2bKllClTxr8yzJbjOHLmmX4/RmZrbXP86aefstVbRZEiRaRw4cK2GjIyMzOlefPm0q5dO5k0aZJs3749ZFt2IIAAAggggAACiRWgdwQQQAABBBBAAAEEEEAAAQQQSH0BZogAAggggAACCOSrwBzv2e3D7rzb+bkeZCx+Y83PsXFuBBBAAAEEYhfgCAQQUIHXNEpr+MoWXblUo5qGt6zXjV0aVsbplx0avnKErtTVoCCAAAIIIIBAAgVIgJZAXLpGAIEUF2B6COwVKK+LDhreMtizkelZt9UM+6JhWcN/1qW3DNON8HfEagMKAggggAACCORIoIgedbJGVmnbtm3Wen6uWKKLgPMfrdveN9h1k4IAAgggkG8CnDgpBQ4++GCpXLly3MduCdAcx4l7v4nucM+ePbJ06VJ57LHH3CRbW7duTfQps/p//PHHZciQIVnboVYyMjLkgw8+kKZNm4ZqErbekoj9+uuvYdvYTnsMbRlL1KtXT8qVKxf2ELsI1pwDG1lyverVqwdWB9225Gf2s2Hx4sWlSZMmMmjQIFm8eLHs2uW7piLoYVQigAACCCCAAAIIIIBAPAToAwEEEEAAAQQQQAABBBBAAAEEUl+AGSKAAAIIFASBz72DeP/9972b+bb+119/yeTJkwPPPz2wgm0EEEAAAQQQQACBJBDYO8RrdHGGhrfcohvLNA7R8JY/PRubdP0jDW/p6t1gHQEEEEAAAQTiL0ACtPib0iMCCCCAQHoJ2C/B3v9PF+r0P9PwlcAEaGX37bA7V6/ct+5b1NcV+wVaFwW7MDoEEEAAAQSSUOAoHXNWtpLatWtLjRo1tCr/S/ny5eXII48MHIiNN7CObQQQQAABBBCIUsASTpUsWTLK1iKW4CqaxlWrVo2mmdumRIkSUqxYMXc9r79YIq61a9fKxIkTpVu3bm7yrkMPPVTuueceWbduXdTDiUfDb7/9NqpumjVrJsccc0xUbYM1snmtXr062K6sOntMYnkMfQda8jNL0ObbDrZcsGCBWBK2wH123FFHxf6j3Zw5c6Rnz55St25dOeCAA8R8+vbtK5bkjYRogcpsI4AAAggggAACCCCAAAII5EaAYxFAAAEEEEAAAQQQQAABBBBAIPUFmCECBUhgho5lhYZbNm7cKKNGjXLX8/PLa6+9Fnj6n7RivgYFAQQQQAABBBBAIPkEauqQ+2l4yye64ftE52q67i1ZP5/uq3xr39K36OxbYYlAQRdgfAgggECyCngTtiTrHBg3AggggAAC+SVgSVQsAZr3/IO8G7q+QcNbMjwbc3Td9wuzrrrlIf1aWYOCAAIFU4BRIYBA8grU8Q69UaNG3s18Xz/88MMDx+A33sCdbCOAAAIIIIBAeIEKFSrElHysaNGi4TvUvbEmz8rIyJBSpUrpkYkvmzdvls8++0weeOABOeGEE+TAAw+USpUqyTnnnCMjRowImpgr8aOK7QxTpkyRjz4K/MC06PtYsWKFbNgQ+DZM9MeHa2nJ9CypXrg2q1atki1btmRrUqRIEenatas4jr2NlG13VBW7d++WWbNmSZ8+fcR+brSEaG3atJEJEybI9u3bo+qDRjELcAACCCCAAAIIIIAAAggggAACCKS+ADNEAAEEEEAAAQQQQAABBBBAAIH8ERjtPe3LL7/s3Yz3elT9DRw4MLCd3xgDd7KNAAIIIIAAAgggUGAF7ILd13V0JTV85R9duUzDVw7xrexbBiZAG6/12zR8pa6uHKdBQQABBBAouAKMLMkFSICW5A8gw0cAAQQQyFeB1nr2Ghq+slNXhmp4y0bvhq6X1fCW3rqRqeErxXXlBQ0KAggggAACBUwg6YdT2TuDatUCP6zDuzfv14Mk1PAbb96PiDMigAACCCCQ3AKWsMoSTyX3LEKPfs+ePbJgwQI3IVatWrXkoIMOktNPP10eeughmTlzpuzYsUOS7Z/N6YknnpC//vorR0Pftm2bWB/hDt66dascf/zxbjIyx3GiXprv559/Hq5rN/namjVrgrY59dRT5eyzzw66LyeVlhDNEsZ16NBB7LluCdZ+++23nHTFMQgggEAQAaoQQAABBBBAAAEEEEAAAQQQQCD1BZghAggggAACCCCAAAIIIJCvAq96z/7VV1/J669bjgpvbd6tP//88xLkugu/MebdaDgTAvEUoC8EEEAAAQTSUuAmnXVzDW+5XjdWavhK4E1lf/p27Fta8rOJ+9Z9i86+FZYIIIAAAgggEH8BEqDlxpRjEUAAAQTSXeCaAICxuh2Y8CxwO0PbeIslP7vVW6Hr52ucrkFBAAEEEEAAgfgJlPJ2VaZMGe9mvq8HGY/fePN9gOk+AOaPAAIIIICAChQuXFjyO6narl27ZMyYMVKvXj2pX7++9O3bV5YtW6ajS40ye/ZsGTvW3l6JfT4LFy6M/aA4HmEJ2DZs2BC0x+LFi8sLL7zgPm5BG+Si0pKhjRw5Uho0aCAdO3aUP/8MvAYjF51zKAIIIIAAAukmwHwRQAABBBBAAAEEEEAAAQQQQCD1BZghAggggAACCCCAQEEQ+EUH8YZGVrnnnntk8+bNWdt5tbJ8+XKxcwec7wXdXqVBQQABBBBIVgHGjQAC6SpQRyf+uIa3fKQbozS85RDvhq6v0AgsbwVUXBSwzSYCCCCAADNIY8cAABAASURBVAIIxFGABGhxxKQrBNJJgLkigICUV4MOGt4yyLuxbz0wAVrZffXehX0yzFfeCl0fqnGgBgUBBBBAAAEEEiDgOE4CeqVLBBBAIPUEmBECCOwXKFu2rFSsWHF/RR6vLV26VE455RS56KKLZPHixXl89rw7Xb9+/cQuLo31jDt27Ij1kLi237Nnj1gStFCd1qxZUyZMmCC1a9cO1STX9e+++67bvyVEs/HkukM6QAABBBBAAAEEEEgbASaKAAIIIIAAAggggAACCCCAAAKpL8AMEUAAAQQQKGACT3jHYx8AeP3113ur8mTdzrlp0ybvuXbqxhKNMzTqalAQQAABBBBAAIGkEkjjwVrelDd1/sU0fOVvXemmEViqBVQES4D2vrbx/qBYXbeba1AQQAABBBBAIAEC9h95ArqlSwQQQAABBFJWwDexa3TF+//oQt3+XCOwWAI0+wOIr76ErgTLuHKl1u/S8BW7G/Yu3wZLBBBAAAEEEMi1wBZvD//88493M9/XAy6esPH4jdcqCAQQQAABBBDIU4ECdbI5c+ZIkyZN5Ouvvy5Q40rEYBYtWiSDBw+WVEzg1bBhQ5k9e7Z06tQpEXRun5YI7oorrpB33nnH3eYLAggggAACCCCAAAIIIIBAWAF2IoAAAggggAACCCCAAAIIIIBA6gswQwQQKJgCP+uwHtHIKvaBbw899FDWdqJXbrvtNpk4cWLgaYpoxTMa0zTsPqE9ulylYRftjNVlP42bNDpoHKtRQYOCAAIIIIAAAgggkP8CfXQITTS8pbturNUILIcEVKwM2LZN+2Tmd23FE50966wWPAFGhAACCCCQxALexC1JPA2GjgACCCCAQJ4KWAIzS4DmPelA74Zn3f7YkenZttWy9iUgftPtARrecqduWCI0XVAQKAgCjAEBBBBIagG/N6z//PPPAjWZIONZU6AGyGAQQAABBBBAIN8E7BNuL7nkElm/fn2Ox1CyZEk5//zzZcyYMTJ16lQpUcLys+e4u1wd6Dj2tkr4Lp555hn57rvvwjdK0r3lypVzH4f58+fL5ZdfLoUKxf/PNLt375aePXvK3Llzc6jEYQgggAACCCCAAAIIIIAAAgggkPoCzBABBBBAAAEEEEAAAQQQQAABBFJfoMDP8D4d4QyNrPLAAw9I3759s7YTtXLPPfeIXZ8SZf+Vtd0JGhdo3KrxrIYlw/hWl+s0tmrM15ikMUTD5tVVl6dp1NGgIIAAAggggAACCCRWoKF2H5hJ902tG68RrFQLqLSEtwFV7uZb7tf9X+wTkCNfCL2/PWsIIIBAHglwGgSSX6BQ8k+BGSCAAAIIIJDnAmfqGWto+MpOXXlFI1QJTIBWLkTDe7V+tYavHKgrQzUoCCCAAAL5LcD5U0FgiXcSv/76q3cz39eDjMdvvPk+QAaAAAIIIIAAAvkisHPnTnn44Ydl4UL7QNnoh1C/fn255ZZb5OOPP5YNGzbI5s2bZdy4cdKpUyfJyMiI2FHFihWlWLFiEdvF2qBevXoyZcoUqVKlSthDt27dKk8++aTs2GEfnha2adZO6ztrIwlW7DEaMWKEbNmyRcaPHy9nnnlmXJOhWcK8l19+Wfbssdz8SQDCEBEoKAKMAwEEEEAAAQQQQAABBBBAAAEEUl+AGSKAAAIIIIAAAggggAACCBQkgR46mL81skqfPn3kjjvuyNqO94p9qNxjjz0Wz26La2f1Ndpo2Hws+cZwXf9UY5HGLo0VGl9rjNZ4SqOXxrkajTXKaVDiLUB/CCCAAAIIIJAuAkV0opbszJa66pa1+rWnRrBSWivt3m1duGWLfl2vEaxM0coNGr5SSVfO0KAggAACCCCAQJwFcpwALc7joDsEEEAAAQSSSeDqgMGO0e2NGqFKYAK0siEabtN6+yOGLrLK6bpmnxKjCwoCCCCAAAII5ELgJ++xCxYskNWrV3ur8m39n3/+ke+//z7w/D8HVuTXNudFAAEEEEAAgfwT+PHHH+XNN+1v8pHH0KBBA7etJTubP3+++ym1rVq1kmgSngX2XrJkSSlatGhgda62q1evLmPGjJGWLVtK9+7dI/b19ttvy2effRaxna9BNOOtUaOGrFy50k0KZonB4h3t27f3DSfqpSWaO/fcc2Xy5Mmyfft2+frrr+Waa64RS0IXdSchGo4fP16WLl0aYi/VCCCAAAII+AuwhQACCCCAAAIIIIAAAggggAACqS/ADBFAAAEEEIiXwF9//SWvvPKK2N+k7W+bjuOI4+wPq2vcuLFcf/31MnbsWFmzZk28Tk0/CCCQegLzdUqdNfzK008/7b7G2LUzfjtysfHVV1/JCSecIIMGDQrsxe7lmRdYGcdtu4e3qvZ3gsaFGrdrPKcxXsMuIP5Ll5Z4wz7deZKuD9G4V+NyjRYatTUoCCCAQNQCNEQAAQTSTOB+ne/RGt7STTf+0QhWagRU/hmw7d20RLZjvRW6nu1nV62jIIAAAggggEAuBezNk1x2weEIpJ0AE0YAgfQWKK/T76DhLdn++uHdqeveDN+6KaESoNm+cfrlUw1veV43imtQEEAAAQQQyCuBTXoi+/SK33VpicO+1OVHGpb0c6gu+2s8pGF/gL9Gl5do/E/jVI1jNepq2KdalNBlQSnbdSDfaGSVSZPsGoGszXxbsWQXASc3c79PswvYzyYCCOSNAGdBAAEE8l1g4sSJsnXr1ojjuO222+Snn36Szp07iyUvi3hAHjewJGzjxo0Tu8DdcRy5+uqrpW5d+5Ex9EB2794tjz76qFhCt9Ct9u+pWrWqlCgR/sfP//77T7Zts2tW9x9XkNYsiZtdaDtw4ED3BoDMzEx57733pGvXrmLzi3Wsluxt8eLFsR5GewQQQAABBBBAIN0EmC8CCCCAAAIIIIAAAggggAACKS2watUqqVmzpjjO/sREjpN9/cknn0xlB+aWZALffvut+3dPx8n+XHWc/XX299T8nJqd33H2j8dxsq/b329tPvk5znie+88//5QLL7xQKlSoID169JBp06bJunXrsp3C6ixp0UsvveS2r1y5svTs2TNbOyoQQACBfQIf69KuQ/5Pl1nFXmPsWpM77rhD7GearB0xrixZssRNyNi8eXOZOXNm4NGWfKyNVh6lcYfGSo1Q5Rvd8YrGWxpfaYRLlqG7Yyp20UsDPcLG0kOXD2uM0Phcwy7+2KNLG9sMXY7WeEKjl8a5GsdolNOgIIAAAgggkO4CzD/9BCzx2T0B0x6m23YPnC6ClsAEaCuCttpfaT977d8SOV83CmtQEEAAAQQQQCCOAiRAiyMmXSGAAAKpL8AMVcCSvHj//1yoddM1wpXMgJ3hEqBZU/tjxb+2si8q69L+eKELCgIIIIAAAgkXsP/nSulZLOlnLV0eqdFco61GJ43uGjdr3KfxlMZAjdc1Jmp8pvGthv3/uFqX9mlkO3VpyUD/0OUvGl9rTNGwpJ+v6tI+wewRXfbRuE6ji4b9Mf4MXR6vUV+jqoaNSRe5KnaBRFYHloQjayMfV+wTLgNO7zfOgH1sIoAAAgggkAcCnKIgCGzZskW+/NLy0IYfzamnnir/93//J5Y8K3zLvXvXrl0bVVK1va1z/zUjI0Ps552mTZtmdVa9enWxpG1ZFSFWPv/8cxk/fnyIvf7VliDMLrL3r/XfWr9+vVhSMP/agrtVpkwZad++vQwfPlxWrFjhJm/76KOPpHXr1lENes+ePUICtKioaIQAAggggAACCCCAQJoKMG0EEEAAAQQQQAABBBBAAAEEEEh9gfjN8IMPPpD69eu7f//NSa/HHGP5eXJyJMcggECaCHyg8zxdw5J96WJ/efrpp90PjrMPkHv//fdl5067NHn//mBr9oGD77zzjvthgnXq1BFLyBik3Q9aZ+f8Qpe7NJ7WOEljqEawcoJWXqjxm4ZdvFFdl0U07HrrFrq0a6Dv1qVdW/2hLu266X90Ga9SRTuy8dkY7LpruwbbLqz5TustkdsmXc7VsIQfg3RpyUBsTDY2GyOJOhSFggACCCCAAAIpI3CAzuRNDbsPThdusYSxN7prob/Yz3DevZESoH2qjddo+IrdH2732Pm2C8iSYSCAAAIIIJDcAt7/0JN7JoweAQQQQACBxAs4egpLgKaLrPJy1lrolcyAXfYLbkCV3+YS3Xpcw1ss0YwlgPHWsZ6XApwLAQQQSB+BMnGeqv2xPEP7tDeIG+nS/vhvf/S3T7zoptv26WP2B3b7JLIXdfs1Dftj/DRdztaYr2FvJtsf5Xfrul0IYJ+Y9quuz9KYqvGuxkiNFzTs/1C7eOAGXe+q0VGjlcbVGs00sopdkPXLL3ZtQVZVnq/Yp8pZQpCAE9t8AqrYRAABBBBAAIF0E9i8ebP8/vvvEad98cUXS6lS0eeK3bZtW8Q+49mgf//+0qqV/Tjm32unTp2kSZMm/pVBth588EFZvnx5kD3+VWXLlpUjjjjCvzJgyy6A/eGHHwJqAzYL8GaxYsWkbdu2MnnyZHn11VejGmlmZmZU7WiEAAIIIIAAAggggAACCCCAQFoJMFkEEEAAAQQQQAABBBBAAIGYBGbNmiVdunTJ8YdtFSlSRBo1sssHYzotjRHInQBHJ6PAVzpo+4S9t3SZrYwcOdL9ILnixYtL8+bN5aqrrhK7ruSZZ54RiwceeECuvPJKadasmZQsWVLOP/98GT16dLZ+9lW8oku7rvhnXXrLMt24SsMSiOkiWzlIax7QmKFxsYYlTrNjLIna67pt1zFfq8uzNY7UsOuy7Trqo3T9fxrXaTyh8YaGfTLiH7qMnNFNG0VR7AKiw7WdJeSw66Yf0XW7LvtzXdpFSI/qkoIAAggggAACCKSKgP1s0zBgMpfp9haNcOWQgJ1/BmwHbu7RijEa3tLZu8E6AgjkswCnRwCBlBAgAVpKPIxMAgEEEEAgjwTO1PPU0PAV+yPDMN9GmGXgnaZlw7T17bI/aFgiNN+2JY+J5ly+9iwRQACBuAnQUdoJ2B+/C+qkLRmpXThgbzY30EFaxoyWuuygYW9SX6/LOzXsTezndTlc422NjzXsQgT7v1xX9xdLyLF/K+/X7IKLgLPap7DZRREB1WwigAACCCCAQLoJ7N69O6pPrD344IOjptmzZ4988sknUbePR8Py5csH7cbq77zzTnEc+xEvaBO3ctGiRTJ48GCxsbsVIb5YcrAWLewDa0M02Fc9atQo2bhx476tyAtLmmZJ5sqVKyc1atSQDh06yHXXXSevvPKKTJw4UZYtWyZr166VXbvsetbs/Vkiu1WrVondEDBu3Dixi227d+8ujRs3lmrVqknp0qXlyy+/zH5gmBrHcdykcoccckiYVuxCIHYBjkAAAQQQQAABBBBAAAEEEEAAgdQXYIYIIIAAAggggAACCMQqYH9fvfHGGyUzMzPWQ7PaV6hQQapWrZq1zQoCCCAQRuBv3WeJxey64MW6nq3YtRxfffVNE2ejAAAQAElEQVSVDB06VP7v//5PbrvtNjceeugh9wPl7BqNbAftr7CEZ/Yhzj206j+NUMU+4NmSk4Xa31h3WBIzS9Z2nK6HK3ahip33A230ssZdGpdqnKJRU+NADbtX6WRdXqJxp8ZLGu9r/KQR8wuwHhOshJtPsPbUIYAAAggggAACBVWguQ7sNg1vsZ+forlIupr3IF1foRGp2M983jbn6kZRDQoCCCCAAAL5KpBKJycBWio9mswFAQQQQCDRAvYJKN5z2EfB2B8ivHXB1gP/2BBNArR/tSP7g4ousspJutZVg4IAAggggEAiBZZr5yU0KmnU1ThGo4WGfeqYXVBg/x/am8T/p3X9NAZr2Bu59kd5+4Sw73V7kcYaja0aBboMGzZMPvvss1BjTGj9zJkz5cUXXww8h13YEFjHNgIIIIAAAgggEFLg22+/DbkvcMfixYvlnXfeCazOtm3JvCIlHMt2UA4q2rVrJ2efbR94G/7ggQMHyrx588I30r2WAO2AAw7QtdDFLnKdNGlS6AYBe+bPny/WfsOGDbJ8+XKZMGGCvPzyy9KjRw8555xzpFatWlKpUiXp0qVLtoR1ltisbNmy7oX89unCnTp1ErvY1n4G/fHHH2XFihWyadMmscRosXoXLlxYLAKGm22zXr162eqoQAABBBDIJkAFAggggAACCCCAAAIIIIAAAgikvgAzRAABBBBAAIEcCnz99dfuBz7l8HD3sLp160osH+7lHsQXBBBId4FRCmDXMd+oy181clvs+ma7Bvoo7SjyxTMiO7SdnVsXYctFutc++e4hXdqHPOsi5rJbj7Drt+0DlN/U9Sc17EOh2+vyaA27B6mkLo/QOEujp8ZjGmY0XZdLNWy8ughbSIAWloedKSLANBBAAAEEUl+gmE7xdQ1Hw1eW6Yrd66aLiOWQgBarA7aDbX6llfbzmi7cYj/3neOu8QUBBBBAAAEE4iJQKC690EkaCTBVBBBAIG0FyuvMO2h4iyV88W6HWg9MkpYRqmFA/ae6PU7DW57WjWiP16YUBBBAAAEEciSwTY9aq2GfnPaDLr/QsARnluhsiK4/o/Ggxu0a12hYYjRLkHaarh+rYVkWKuvS/thuv3fa/13VdftwjWYarTTO07hc4wYN+yQz+0P887o+XONtjSka32jM1bA/uG/Q5U6NeBS/fuyT3+LRaax9BDnvL9rHUA0KAgVAgCEggAACCCSLgCU0W7PGcs+GH/HGjRulZ8+esmrVqvANde8ff/whmzdv1rXEluLFi0vv3r0lUtKy9evXS//+/bMlGAscXePGjeX0008PrPbbtkRjds65c+3HTL9d2TZ27tzpJqzNzMzMts9b4TiOdO3aVYoUKeKtlkaNGomNya8yyMaQIUNivmFg0aJFsnp1+GsuSpQoITVr1gxyRqoQQAABBBBAAAGfAEsEEEAAAQQQQAABBBBAAAEEEEh9AWaIAAII5E7giy++EPs7a256qV27thx0kN0fnpteOBYBBNJUwK4ttuuPz9T5v6SxSCPaYonTntXGp2ocq2HXQOsi6jJBW07V8JaN3o1965aE4z5dt0RoXXSZiLJVO7WLXT7S5SCNezQu07C5HarLAzWqaZyk0Vmjt8YLGu9p2LXgf+vSrsfWBQUBBBBAIDUFmBUCaSPQT2fqvTh2j25fqrFdI5piPzN524W/GHd/y7f2r7pr9jOXu8IXBBBAAAEEEMi9gN2Invte6AEBBBBIBwHmmO4CltzF+//mQgWxT0rRRcQS+AcO+/SViAfta9BLl5aERhduqaBfH9egIIAAAgggkCwC9kay/V/4pw7YLiSYpctpGuM1XtN4UeMJDftDvH1S2hW6foFGG40TNezTyuyN6XK6XlSjhEYljboadjFCC11aglD7ZDZdDVv+0b2WtO1KXWaV7777Tq666qqs7bxY6dWrl8yYMSPwVJZULrCObQQQQACBvBbgfAgUEIHSpUtLvXqWVzb8gObPny+33367bNmyJWTDBQsWSOvWrWXaNPsxLGSzfNlx4oknymWX2fWY4U//2muvyddffx22kSVU69atW9g2ttMSvLVr105mz55tm0HDLuAfOHCgDB4cOf9906ZNxeYR2FHZsmXlggvsR9vAPf7bW7dulf/973/yySef+O8IsWXJz7p37y7//fdfiBZ7q4888kipW9d+bN67zVcEEEAAAQQQQAABBBDwCLCKAAIIIIAAAggggAACCCCAAAKpL8AMcy2wfft2+eGHH6Lq56yzzpKffvrJ/WAr+3urfeCUfZjXp59+Kna9XFSd0AgBBBAILfCx7rpewy6mqa7LszRu0HhY45l98ZAur9Owa5Cr6PJwjVs0or33R5tmKz21ZpeGr5TRFUtAZonIdNWvHKVbdm30WF021cjLYtdrr9AT2sU1o3X5lIbdj3SuLo/RKK/xkwYFAQQQQAABBBBIZoEzdPD2854ussozIpLtBq2svdlXDgmoymkCtLO1n+IaFAQQQAABBBCIg4A3kUscuqMLBBBAAAEEUlLA0VlZAjRdZJWXs9Yir1jSF2+rDO9GhHX75fnegDY2luMD6hK6SecIIIAAAggUIAFLDLpWx7NDwy5QsARqltTM/jivVSHLSt1jFzzYJ33YxQUDdTurDB06VO65x3KwZVUlbOXhhx+WF16wD1XzO8Vw3RqnQUEAAQQQQAABBFyBkiVLyuGH23WY7mbYL6NGjZJmzZrJhAkTxC5At8a2/Oqrr+Tyyy+X+vXrh032Ze0tfLF582bJzMz0bSZ0WaRIEbn22mulRAnLcxv6VJbsy36OsrGFbiVuIrFTTz01XBN33/Lly8USl5nPjz/+mOW2Y8cON1FtmzZt3Ivwd+/e7bYP9cVxHOndu7eUKWPXt2Zvdckll0SVhGz9+vXSsmVLscRskyZNkr/++kvspgBfj/Z42OPZtWtX9/FcuNBy8/v2Bl926dIl5LiCH0EtAggggAACCCCAAAIIIIBAOggwRwQQQAABBBBAAAEEEEAAAQSiFbAkZuE+jMvXT4MGDWTYsGFiH9JUuHBht9qWFStWlNNOO02OP55L312UPPzCqRBIcYE/dX6WgMyuIb5f12/bFw/o0u71maJLuxdHF7kui7WHwIt+L9G6rhpXawS7gMM+Le9L3feoRiz3D2lzCgIIIIAAAggggEAIgZJab/eD6SKr2M9qd2dtRbfiveDXLhKO9ufG77T7RRq+YsnPOvo2WCKQXwKcFwEEEEgVARKgpcojyTwQQAABBBIpcKZ2XkPDV/7VlWEa0ZbABGhloz1wX7sBuvxNw1csIZud35a+OpYIIJAYAXpFAIGCJ3CyDuklDfsUssd1eaRGpLJBG9hx/+jSV+xT4L71bdjysccekzvuuMNWExb33nuv3H+/XWvhd4q5umXj0QUFAQQQQAABBBDYL3DxxRfLAQccsL8izNrcuXOlQ4cOUrx4cXEcx102b95cXnst8G/9YTrZt2vbtm0SKdHYvqZxWRx77LFy1VVXSaR/H3/8sYwfPz5ss1KlSsmTTz4ZMaGarxPzady4sevlOI7rffLJJ4udy9cm3PKCCy6Q9u3bh2xSvXp1eeSRR9zHJGQjzw5LfmZJ0CpUqCCFChVyj3McR8qWLSv2eI4cOVIiJWWz7ho1aiQXXnih8C9qARoigAACCCCAAAIIIIAAAggggEDqCzBDBBBAAAEE0lKgSpUqsmzZMveDV+zDV0JFnz590tKHSRdMgeOOO04s6Vao56uvPtzf6QrmzJJvVJs2bZLff/894sBbt24tlSpVitiOBggggEAeCCTiFPdpp3Ytsi7ccpB+7asxRKO5hq3v0aW3FNUNS8ZhidC66joFAQQQQAABBBBAIHcCz+vhVTV8xZKXXawb/2lEW6oFNLTEulsC6sJtvhmws3PANpsIIIAAAnknwJlSTKBQis2H6SCAAAIIIJAIAftUFm+/43QjMKmZVoUsgW1j/QSXXdrzlRreYslervNWsI4AAggggEB8BQpcb5foiN7X+ELjWg3vJ27oZlYJfOPa/h+1jBSBV2HZG912QcG6rCN15emnn5aOHTvK6tWrdSt+ZcOGDWIJTB591D7Mza/fTbp1ucZWDQoCCCCAAAIIIOAnYIm5zjzT8rL7VSd8wxKgLViwIOHn8Z3AcRy54YYbxG7A8dWFWj7xxBOydu3aULvd+qZNm8oDD9iH+rqbCftSr149eeqpp6RoUbtmNfRp7OfLHj16hG4Q5z2WNO/ll1+WihUrxrlnukMAgdQUYFYIIIAAAggggAACCCCAAAIIIJD6AswQAQQQQAABBBBIrMAhhxyS2BPQOwIIIJC/Anatb2C22G46pKYadh2y7bNEaO/odmBppBXDNWzfibqkIJBAAbpGAAEEEEAgZQXa6cyu0PCWx3RjtkYspUZA4xUB25E2RwY0aKPblhxXFxQEEEAAAQQQyI0ACdBi0aMtAggggEA6CpTXSXfQ8JZB3o0o1nObAM1O8ZV+eVXDWx7XjQoaFAQQQAABBFJVwN5YvlMn95PG6xpna4QqY3THQo0DNLylp27M0AhW5mplR41/NLLKu+++K0ceeaQMHjw4qy43K8OHD5dGjRrJW2+9FdjNv1ph5/9Ol5SCJMBYEEAAAQQQKCACxYsXl4ceekgyMjLiNiJL2tW3b9+I/U2dOlX27An8cNqIh+W4Qd26deWmm26KePzcuXPl1VcD3yLxP8xxHLnlllsSmgTNHpNRo0ZJzZo1/U8eZMsSpPXv31+6dOkSZG98qwoVKiQjR46Uk08+Ob4d0xsCCCCAAAKpKMCcEEAAAQQQQAABBBBAAAEEEEAg9QWYIQIIIIAAAggggAAC8REYqt38qOEtgz0bX+v6+Rr2och23bOu+pXzdOtLjSc0ymlQEEAAAQTiKUBfCCCQygL2s9PwgAnaz2UPBtRFs2n3qXnbxZoAbZEe/LOGrxTVlQs1KAgggAACCCCQSwESoOUSkMMRSBcB5olAGgtco3P3/n9piVW+0LpYil9SFT2wrEZOyq16UKaGr1hm8P6+DZYIIIAAAgikkIB9CtpLOh+7AMASfh6p68HKMq20CwGO1qWjUU/DW57TDbvgQBchi11McKbutb50sbesX79errnmGjnmmGNkyJAh8u+/lqts775ovu7atUuGDx8uTZs2lSuuuEJWrVoVeNhqrbDzTtUlBQEEECgwAgwEAQQKnoD9PDJ06FCxxFa5Hd3xxx8vn3zyiZx//vlSuXLlsN198803snbt2rBt4r3Tfm6yxLGR+h0wYIAsWmTXEIRuaUnH7rvvPnnyySdDN8rhnurVq8unn37q/qwXbRclS5aUYcOGSe/evaM9JOZ2NmdLunvhhReK49iPxzF3wQEIIIAAAggggAACaSLANBFAAAEEEEAAAQQQQAABBBBAIPUFmCECCCCAAAIIxFVgj/Z2tYa32PXL3bwVuv6ahl0H/ZAut2p4tjifQQAAEABJREFUi92b1EcrZmhcoUFBAAEEEEAAAQRyLZAGHbyoc6yo4Ss7deViDVvqIqYSmAAt281eUfT2VkCbzgHbbCKAAAIIIIBADgTsTZMcHMYhCCCAAAIIpIWA3SlqCdC8k7VkLN7taNY3aqNtGr5i//8W9m3EsMzUtoF3yXbRupM0KAgggAACCKSCwAU6ifEalpTsWl2W0QhWPtfKnhpHadylcZZGJw1v+VQ3btGIpszURnaxwWRd+pUffvhBrr76asnIyBBLJPHSSy+JJQP566+//Nr9/fffMmvWLBk4cKBcfPHFUqZMGTfx2ezZs/3a7duwsTXX9ekaFAQQQAABBBAoGAIFehSWsOz999+X0qVL53ict99+u0yfPl2qVasmNWrUkObN7ceR0N3Nnz/fTfIVukX891SsWFHuvPPOiB1bctl+/frJzp3hr10oXLiwm3Dss88+kzp16kTsN5oGnTp1EvsZsXHjxtE092tjCcqeeOIJmTZtWtzG4ztBkyZN3HHZ+BzH3tLy7WGJAAIIIIAAAggggAACCCDgEWAVAQQQQAABBBBAAAEEEiCwefNmmTp1qtx6661if0OpWrWq+2EtjuP4LcuVKycNGjSQ7t27y4gRI2Tp0qWyZ4/lEknAoJK4SzNZsGCB9OnTR+rVqyf2Ny/H2WtZqlQpOeGEE8T+VrZ8+fKEznL79u3u42of8GPnDPW4HnDAAe7fH62NtbXngh2b0MHFsXNzNE8bvz1HHWevteM4Yn+/7Ny5s0yZMkV27NgRx7PSVbQC9lyy55Tv9SXwMbLvD/sbeIcOHWTQoEG+15Vou497u127drkfSta2bVux7w3H2ft8qlu3rtx0000yb948Xvfirk6HCOSpwCw92xsa3tJXNw7S8JbNuvGAxskage21Shrol2Eads308bqkIIAAAggggAACCAQX6KDVgQnG/k/rftXISakecFBOEqBZwltvN6frRlkNSt4LcEYEEEAAgRQSsAQsKTQdpoIAAggggEBcBc7U3rwZvf/V7Vc1Yi279ABLXqaLrJLTX2iHaA9zNLzF/vBR1FvBOgLxEaAXBBBAIE8E7P/EXnomS0I2VpfnagQrdgXZSN3RVuM0jUEa/2i00XhMw1sW6Ia9yb1bl9GWFdrQ+raEarrqX+xCqrFjx8r1118vJ554olSoUEGKFCkiJUuWFEtkUb58eWnWrJlce+218tZbb8mWLVv8O9i/ZRc0nKGbSzQoCCCAAAIIIIBA1ALt2rWTuXPniiW4ivogbdi6dWv3uKeeekqKFy+uNeL+HGP17kaYL8OHD5dt27w53cM0jtMuuzD91FNPjdjbsGHD5Ouvv47YzhpYf7/++qu8+eabOU48ZheoWyLc0aNHi11Ub/3mJBzHkTPOOENsPO+9955Y4rKc9OM7xm7EsIRqZnH44Yf7qmNc0hwBBBBAAAEEEEAAAQQQQAABBFJfgBkigAACCCCAQLoK2AfL1KxZ0y8RmeM42baffPLJmIgsSdfMmTPF/oZ10EEHif3tqX///vLjjz+KnTNYZxs2bJDffvtN7O883bp1k0MPPVQqVaokAwYMCHetTbCuCnydJYU77bTTsjk7zn5722/tfJMx008++UTsbz7169eXvn37yqJFi2T37v2XQNk1SeZuH35kH3pk1zFZQiVfH7ld2hh++ukn93G1vy3a42p/Z7RzhnpcLTGYJRGzNtbWjrFj7bmR07F9++237nVZjrPfy3Gyr0+cODHHU7axmZ85mqeN356j3g7XrVsn9vfBNm3auB+IafPL67+feseT6PVg7pb47o8//oh4avugK8fJ/hg5jiOxPk72PLTHp2vXru7zwJ5TvteXwMfIvj9WrFghEyZMkJ49e7qvK5YQzV5ncvtYBfNwHP85el877UNU7UNWW7ZsKZMnT/ZLmrd48WJ57rnnpFGjRu51hja/iKg0QCBHAhyUBwK36zm2avjKwbpyv0aw8r1WXqpxoYYlT9OFX7Frpj/Xmrs1CmtQEEAAAQQQQAABBPYLVNTVVzS8ZbZuPK6R0+K9X9z6WG1fYgzLSG/j8B1mP8dd4ttgiQACCOSNAGdBIPUECqXelJgRAggggAACcRO4OqCnsbq9USMnJTPgIEv2ElAV9eaV2nKXhq/U15VbNSgIIIAAAvESoJ+8EDhcT2KJy37S5XMaTTWClYVa+ZDGURpdNSZr+Ir1MU43HA1f2aArlsjMkqPpaszlCT2irkbgm+Ra5V/s0xq3bt0qO3fu9N8RfGukVjfUsLnogoIAAggggAACOREoVaqUfPbZZ+4nIttFz6FixIgRMXXfvn37iH0uW7ZMqlSpEnW/1taOCTVGX72dO9pO7ULtMWPGyPr162Xo0KFiF06XLev/FoNtW73tX716tUyZMsW9SSLwHNdcc03EOU+aNCkraVrg8ccdd5x7I4pvHqGWsczPzhHtY/zvv//KKaecYodEFZa0tnPnzu5NIuby2muvySWXXCK1a9d2E9p6O7G2Vm/7zTszM1M++ugj90J0x/H+6Ok9KrZ1O4fZzJo1S6z/Dz/8UG655RY5+uijQz7P7DllSXfvuOMO+fjjj2XTpk1uEjhLqFa4sF0/EdsYaI0AAiICAgIIIIAAAggggAACCCCAAAIIpL4AM0QAAQQQiLuA/a3l/PPPF/ugFvt7Um5OYAmmbr75ZrEkS++//77796vc9Jesx1pisxtuuMH9+9/8+fOjnoZ9gI8lVLK/H+U22dM///wjlpjO/l6V28fVJmB9xGts1l+8wpzMy8ZmftH2a8f17t1bjj32WPfDjqI9jnaxCfz5559iry/2+IwcOdIvAWC0Pa1cuVK6d+8ulStXdj8ky67zi/bYnLbbuHGjWPKzd955J2IXs2fPjjkpXMROaYAAAnkpsEpPZtc/6yKr3KRrdTRClbG6o7mGJTr7W5feUkI3HtWYptFKg5JTAY5DAAEEEEAAgVQTGK4TKqfhK//pysUa+zPF60aMpVpA+5wkQLMu3rIvnujsWWcVAQQQQAABBHIgEHUCtBz0zSEIIIAAAggks0B5HXwHDW8Z7N2IcT0zoL3/3ckBOyNs/qz7X9Dwlgd0o7oGBQEEEEAAgYIu0FIH+KrGXI27NALfPNYqt3yiX7trWOIz+38u8Mo++8S0Sbq/lIavWILQ9rrxu0ZuymI9uIdGPQ37ZJCc9mcffdlX+7DEZ5a8LXAOuqvgFUaEAAIIIIAAAgVfoHz58u4F21OnTpW///7bvRHEl4DMtq3eLuiuVKlSwZ9MPozQXLp06SKvv/66LF68WP777z8/Q9u2etvfqVMnKVOmTEJHaf23a9dOnnnmGfnhhx/ELsj3PZ7epdXbTRh9+/aVVq1aiSWLS+jA6BwBBBBAIKUFmBwCCCCAAAIIIIAAAggggAACCKS+ADNEIBECixYtkhYtWsi7774b1+4t+ZZ9eIz9vcT+PhLXzgt4Z5bw6bTTTpOXXnopxyN9+umnpUOHDu7fDnPSiY3BPmTJEk7l5Phwx9jYOnbsKJYgKly7vNhnf0s1JxtTTs9nCeqOP/54+eCDD3LaBccFEbDve3v+2QdVxev1xV5X7EOvLr744hx/bwQZaraqHTt2iCXVmzbNchdl252tokSJEu7fe7PtoAIBBJJJ4GkdrF0jrAu3FNWvAzXCFfu0Zbsm2RKhDQ/S8FSt+1jDrjuuqEsKAgggELUADRFAAIEUFLhc59ROw1vsHjS738tbF+t64D1sOU2A9rqeeI+Gr9jPeFy07dNgiQACCCCAQA4ESICWAzQOSTsBJowAAukpcI1O2/v/5ELd/kIjp2VjwIG5SYBmXd2nX7y/XBfX7ec0KAgggAACCBRUgS46sCkaUzW6aQQrO7RypEYbDUuUNkyX2zUCi10oYFeQBSb/7KkNZ2jEqyzSjuzT1mrrsplGbw37FLZfdPmPhrds0o15Gm9r2JvqJ+mypkYfDRKfKQIFgSQQYIgIIIAAAggggAACCCCAAAIIIJD6AswQAQQQQAABBBBAAAEEEEAAAQRyKLBs2TI566yzZOFCu6Q2h51EOKx3797yzjvvRGgVcXfSNMjMzJRu3brJnDlzcj3mKVOmyIUXXhhzojFLTBavMYSaxKRJk9wEUZYoKlSbRNfbPM3HnHJ7rq1bt7rW6fRcza1ZuOPteWEJxLp27Sq2Hq5tTvaNHTtW2rRpI5boLyfHhzvGErf1799fhgwZEq6Z374mTZpI/fr1/erYQACBpBP4V0d8s4a3tNKNszUiFbum+AptZEk97DplXfUrd+jWZI2LNCgIIIAAAgggEF6AvakpUFWn9byGt9i9Yv29FTlcD0w0671HO5Yu12jjLzV8xdEVu29OFxQEEEAAAQQQyImAN7FLTo7nGAQQQACBlBZI28nZL5uWAM0LkPOPVdvbS2ACtHJ7q3P81ZKs3BJwdAfdDsxqrlUUBBBAAAEE8k2gip7Z/hBvicFe0/XWGsHKUq20TzU7RpddNSxRmi5CFkuM1iRgryUCHRpQF8/NWdrZUxoXahypUUbDErGV1OUBGqU1GmlcoPGExtcaFAQQQAABBJJEgGEigAACCCCAAAIIIIAAAggggEDqCzBDBBBAAAEEEEAAAQQQQCDnApaUyBIUJTL5mY1u9+7d0qNHD5k1yy7VsZrUje3bt8ttt90m06ZNi9skrS97nOzxiqZTS9709NNPx3UMoc47dOhQmThxYqjdCa03D3Mxn3idyJKgDR8+PF7dxbGf5OrKHpu77rpL+vXrl9CBW5LBM844QyyRYzxPZK9Vjz9ulz5G32u7du2kVKlS0R9ASwQQKKgC7+rAvEkvdFMG6Be7tlgXEYtdV91CWw3WCCyNteItDdvXUJcUBBBAAAEEEEAgnQTs5yS7R8s35+26cqnGHo3clMBfxNZrZzlNgKaHiv28ZktfdPat5M2SsyCAAAIIIJBaAiRAS63Hk9kggAACCMRH4EztpoaGr9ins7zq28jhMjABWtkc9uM9zH5B/tRboeuDNA7UoORWgOMRQAABBHIjcKwebH/Et08p66vrof74PkP3Xa9hf6i/W5dzNSKV3tog8FMx7P/DwMSg2izhZaeeYavGDg0KAggggAACCCCAQDIKMGYEEEAAAQQQQAABBBBAAAEEEEh9AWaIAAIIIIAAAgggkGsBSxw1bty4XPcTTQeZmZny8MMPy7Zt26JpnrRtZs6cKWPGjIn7+IcMGSKvvPJKVP1+99138swzz0TVNreNLNnaG2+8ITt32iVXue0ttuNHjx4t5hLbUbTOCwF7riY6+ZlvHpbAsXv37rJxY+Bl/b4WsS/fffddsdesaI8sUaKEtGrVKtrmtItVgPYI5L3A1XrKXRq+UkdXYrmeeZW2v0bDkmXM1WVguUorPtS4ToOCAAIIIIAAAgikg4D9bHRGwERv1e1lGrkt3nvGra8V+iU3SdXe1OO9Pwser9vVNSgIIJBoAaZgGGgAABAASURBVPpHAIGUFCABWko+rEwKAQQQQCCXAvZLsreLsbqR2790Bh4fjwRoOizpoV+8SVfsF+R7tY6CAAII5FiAAxHIhcD/9Fi70vFbXd6o4f3EDd10i705bFfuddCtkzVe0gj8f1KrgpY2WvuEhrcs0A3ra7cuKQgggAACCCCAAAIIIIAAAlEK0AwBBBBAAAEEEEAAAQQQQAABBFJfgBkigAACCCAQDwFLWDVixAixBFbh+itdurT07t1bfv75Z9mwYYPb3o6xsO0ZM2bIZZddFq6LrH0ffvihfPnll1nb6bJSqFAhufrqq+WXX36R//77zzXctGmTjB8/Xho3bhw1w0MPPSSLFi0K294e15dfflm2brXPfwzbVM455xyxx8/GYo+nhR2/cuVKN4lbtGP7/vvv5a+//gp/sjjvXb58uTz44INR91qjRg159dVXZf369a7/7t27ZcWKFfLCCy+IPcej7oiGEQXs+XDXXXdFbOdr0Lp1a/noo4/E9zy056A9vk8++aQcfPDBvmZhl5bM8YEHHhB7Dks+/GvSpInUr18/H87MKRFAIEECv2q/L2p4ywO6Ed2LkjbcV0br8gSN5zUCSy2tsHOM1aVdd62L7IUaBBBAAAEEEEAgBQQydA6BWdqnat3LGvEoNQI6WR2wHevmBj1gmoa3RPfGl/cI1hFAAAEEEIhBIJWbkgAtlR9d5oYAAgggkBOB8nrQuRreMsi7kcP1wMQu8UqAtkTH86SGt/TRjdoaFAQQQAABBPJCoJiexJKHfqPLiRrnawQrf2plf40mGhdpTNCIpRyujS25mqNLX7E3i9vqxj8a8Sj0gQACCCCAAAIIIIAAAggggAACqS/ADBFAAAEEEEAAAQQQQAABBBBAIPUFmCECCMRR4I8//pDPPvssbI/NmjWT3377TSwR0RFHHCEZGRl+7W37pJNOkpEjR8rHH3+cbb9fY92wpFNvvPFGviUp0iHkeWnQoIGb+GzQoEHSqFEjKVq0qDuGUqVKybnnnitz5syRZ599VixJmrsjzJdVq1bJqFGjwrQQscf1gw8+CNvGzmXJwMaPHy/2+NlYfAcULlxYqlSpIp06dZJZs2bJVVdd5dsVcrl69Wr580+7jCxkk7jvmDBhQsRkcL6T3nLLLTJ//nzp1q2blC9vl5SLOI4jVatWleuvv14s2dYll1wiqfrvuOOOky1btrjfd5YgzMKS3FlSuEhzfuKJJ/yOs2N90b59+2yH79ixQx5//HHJzMzMti+wokKFCjJlyhSZPHmytG3bVnzPQ3sOVqtWzU28uGzZMrHHL/DYYNvPP/+8TJ1q99AH25vYugsuuCBr/Ik9E70jgEAeCtyr57LrmXXhlhL69WmNWMtmPcA+fNo+jPp7XQ8sF2jFRI37NIJ9QLVWUxBISwEmjQACCCCQOgL2C+LZOp2VGlbsXrGuthKniHcCNBuWJbK1pS8u9q2wRAABBBBAAIHYBEiAFptXGrZmyggggEDaCVgCF+//jwtVIB4fIZeoBGg6PHlEvyzXsPKffnlWY40GBQEEEEAAgUQKWLLNh/UE9n/lQF020whWZmrlbRqW+OxWXX6rEWuxT0KbpAeV0vCVXbpiV0b9rksKAgjkWoAOEEAAAQQQQAABBBBAAAEEEEAg9QWYIQIIIIAAAggggAACCCCAAAIIpL5A/GdoCZDWr18ftuNevXpJ5cqVw7bx7WzVqpUMHDjQTSzlqwu2/PTTT8XOHWxfqtXVq1dPJk2aJA0bNgw5NUv2dOONN7pJo0I28uwYPXq0rFkT+nLir7/+WiwhmeeQbKv2uHbt2jXiY2XJ2mxsGRkZ2frwVmzdulXWrl3rrUro+saNGyMmgvMNwBK4WQK/4sWL+6qyLUuXLi1Dhw6V7t27Z9tHRWwCllTx7bffjnhQ7dq1Zfr06dK6deuwz0N73J566il57LHHIvZpCRYfffRR2bzZcg1FbB5TA0teOH78eNm2bZubEG7Tpk1i240bNxb7/jjttNNi6o/GCCCQFAKbdJR3anjL5brRVCMnxbKTHqsHPqURWOw/2oe0crzGuRoUBBBAAIG0FmDyCKSkgGXgP1xn9prGTRq+ZGi6mutSPaCH1QHbOdkM/MX2CO0k9Js7upOCAAIIIIAAAsEFvAlegrfI/9o9OgRCBAMMeA7k9XOA86Xrc+5R/X/HW+rpRjwsntd+vOVK3YhHv9bHdu3L98v3Abp+h4b9Rdb2EXwv8xzgOcBzgOdAop4Di/X/G/vUsmq6DFcsMVo/bbBKI6djsavefP/XaTduKaxfLUlpTvvkuNT/3tCnCAUBBBCIQoAmCCCAAAIIIIAAAggggAACCCCQ+gLMEAEEEEAAAQQQQAABBBBAIMcCGzZskJ07d+b4+GAHnn322XLqqafKwQcfLPXr15fLL79c7r//fhk7dqzMnDnTTXw2f/58OeSQQ4IdnlJ1BxxwgLzyyitSs2bNiPNyHEduueUW6datW8S25mdJ5EI1vPTSS8Ue26VLl8p7770nL774olgSsGbNmkmVKlWkevXqcsMNN4RNOuXtu1atWnL00Ud7q4Kux/u55HeSgI2ff/5Zvv3224Da7JunnHKKWPIsS+SWfa9/jSXauvfee8USc/nvYStaAXsODBs2TCwRWbhj7Htj+PDhYRMDeo+3JIG33367RPP9YUnVvvzSLj/09pC79Ysuush9/Tr33HOlWLFibmelSpUS2/7uu+/k+++/d1/v3B18QQCBgiaQ22uKBwWZ0Eyty02/dl+QdhG0nK61lgQtN/1zbOpfR81jzGPMc4DnAM8BngPJ+hzI1J91LtN4VSP4HHL22No9cNplVumja7nt38aq3fiVebqV2345PmePMW648RzgOcBzwP85oP8lJU9JhgRoyaPJSBFAAAEEEEgRAaaBAAIIIIAAAggggAACCCCAAAKpL8AMEUAAAQQQQAABBBBAAAEEEEAg9QWYIQIIIIAAAggggAACeSHw4IMPyqJFi6I+lSUFsuRca9euFUvUNWLECLE+LrjgAmnatKmbgMuXQCjqTpO0YceOHeXEE0+MevSWpMsSk5UoUSLiMZMnT5Y9e+yer+BNMzIy3MRr7du3l+uuu04GDx4s33zzjZuA7o8//pC6desGPzBIrT2m0SRxmzfP7gMO0kECqmbMmBExeZ/jOHL33XdLmTJloh5BrVq13ER0UR9AQz8B+56fNGmSX12wjWuvvVZOPvnkYLtC1tn3xz333OO+hoRspDvs+8JedywZm27muljSwEceeURKliwZtC/HccSeNza+oA3iUEkXCCCAAAIIIIAAAggggAACCCCQ+gLMEAEEEEhVARKgpeojy7wQQAABBBBAAAEEciLAMQgggAACCCCAAAIIIIAAAgggkPoCzBABBBBAAAEEEEAAAQQQQAABBFJfgBkigAACCCCAQJwEihQpErGnhQsXSv369aVr165uAq0dO3ZEPIYGIo7juGbRGIvnX6NGjeS0007z1ARf/eWXXyQzMzP4zhSvtcRWs2fPjjjL4447Tpo1axaxXWCDli1bSrly5QKr2Y5C4IMPPoj4vMzIyJAePXq43yNRdOnXpE6dOnLZZZf51QXb+Oyzz8QS/QXbF2vd1VdfHVPCwFj7pz0CCIQVYCcCCCCAAAIIIIAAAggggAACCKS+ADNMcQESoKX4A8z0EEAAAQQQQAABBBBAAIHoBGiFAAIIIIAAAggggAACCCCAAAKpL8AMEUAAAQQQQAABBBBAAAEEEEAg9QWYIQIIIBBfgVq1akWV6Gn37t0ycuRIOfHEE6VYsWLSpk0bGTVqlKxcuVL27NkT30GlSG81atSQI488MubZmO8555wT8bglS5bI6tWrI7bLTYPt27fLpEmTpF27du7jn5u+4nmsJX779ddfI3Zpz9eyZctGbBfYoHr16jl67AL7Sbdte75Mnz494rRPOumkHCcUcxxH2rdvL5ESC9r3hiUJjDiYCA3sPK1atYrQit0IIIAAAggkQoA+EUAAAQQQQAABBBBAAAEEEEgNgaRLgGZ/+Mqz0D+yca497h8bccCB5wDPgXR6DkybNk1uvvlmXv/4f5DnAM8BngM8B3gO5NNzYO7cuVKqVCm/37rtIjO7IC+dfiZhrrH9DO73hIl1g/YIIIAAAggggAACCCCAAAIIIJD6AswQAQQQQAABBBBAAAEEEEAAAQRSX4AZJkSgatWqUq9evZj6tmRoU6ZMkcsuu0wOOeQQOfDAA8USBA0aNEiWLl3qXpcVU4cp2rhRo0ZSvnz5HM3OjrXES+EO/vvvv13vcG1i3WcJrCxpVN++faVJkyZSvHhxN/mZJUGLta9Etl+3bl1Uyd+aNWuWo2HY9W1HHXVUjo5N54PWr18vP/74Y0SCFi1auIkUIzYM0aBBgwZy2GGHhdi7v3rmzJn7N3K4Zuex8+XwcA5DAIECKJCb63cffvhhvxkVLVpUFi1a5P7sk5t+OTa2a4rxwovnQBo8B/LpXheeWzy3eA7wHAj2HHj77bezfgYsXbq03HPPPfz8x+s0zwGeAzwHeA7k+XMg6z+jJF1JugRoSerMsBFIOgEGjEA6C5xxxhnSv3//dCZg7ggggAACCOSbwIYNG6Rt27ayefPmrDEULlxYJk6cKIceemhWHSsIIIAAAvERoBcEEEAAAQQQQAABBBBAAAEEEEh9AWaIAAIIIIAAAggggAACCCCAQG4EypQpI126dMlNF7Jjxw6xDyju2bOnew2QJUTr3LmzzJgxw92Xq86T+OA6derkOMmTJaarUKFC1uxDrVgStFD7ItXv2rVLFi9eLCNGjJBLL73UTWZnCc+OPPJI6dOnj8yZMydSF/m2f+vWrWLJ2sINwBLI1axZM1yTsPtq1aoVdj87swusWbNG7BrB7Hv8a3KbXC4jI0MaNmzo32mQraVxSMhozwNLiBeke6oQQCANBe644w6pUaNG1sztZyD7+SerghUEEEAAAQQQQCCXAhxe8ATOOussueqqq+TDDz+UjRs3yiOPPFLwBsmIEEAAAQQQKOACJEAr4A8Qw0MAAQQQyHMBTogAAggggAAC+SRgf+Rv3769LF++3G8EAwcOlObNm/vVsYEAAggggAACCORSgMMRQAABBBBAAAEEEEAAAQQQQCD1BZghAggggAACCCCAAAIIxEngwgsvlEaNGsWpN3GTno0ePVpOPvlksQRrt912m6xatUrS7d8hhxyS4ylbIrIDDjgg4vF//vlnxDbeBlu2bJGxY8e6H2Jp56hbt65069ZN3njjDVm5cqW3aYFet7FaErRwgzQ/m2O4NuH21atXL9xu9gURiOZxKVGihFSsWDHI0SGrsu2w5HaWBC3bjoCKFStWiD3nA6pj2rREhMWKFYvpGBojgEDqCliS1/79+/tNcOrUqfL+++/71bGBAAIIIIAAAgggkDoC9jvh4MGDpV27dqkzqYI5E0aFAAIAw7K2AAAQAElEQVQIIJDCAiRAS+EHl6khgAACCCCAAAKxCdAaAQQQyF+BK6+8UmbMmCHefzfddJP06NHDW8U6AggggAACCCCAAAII5EqAgxFAAAEEEEAAAQQQQAABBBBAIPUFmCECCCCAAAIIIBBfAUtGNGzYMIkmoVCsZ962bZs888wzUrVqVenVq5f8888/sXaRlu1LlSolNWrUiNvcLVFa9+7dpXTp0mIJ7yZPnuwmqovbCegIgSgFypYtK5UqVYqydehm0SSoW7dunWzfvj10J1HsOfzww6NoRRMEEiVAvwVRoGPHjm6SV+/Ybr75Zv5f9YKwjgACCCCAAAIIIIAAAgggEIMATRFIfQESoKX+Y8wMEUAAAQQQQAABBBBAIJIA+/NdoF+/fjJq1Ci/cZx++unuxY1+lWwggAACCCCAAAIIIIAAAgggkFMBjkMAAQQQQAABBBBAAAEEEEAAgdQXYIYIIIAAAgkTaNq0qYwdOzYhSdB8g37hhRekTp068sknn/iqWIYQcBxHChcuLLn9t2vXLnnuueekdu3aYknudu/endsu0+Z4S9pXokSJtJlvXk3UntcWeXG+zZs3k5AoL6A5BwJpKDB48GC//6cXL17MNdHxfh7QHwIIIIAAAggggAACCCCAAAIIpIxAyARoKTNDJoIAAggggAACCCCAAAIIIFCgBezTQnv37u03xsMOO0zGjx8vhQrxa6sfTAI26BIBBBBAAAEEEEAAAQQQQAABBFJfgBkigAACCCCAAAIIIIAAAggggEDqCzBDBPJCoFWrVvL999/LiSeemLDTrV+/Xs4//3yZNWtWws5Bx3sFduzYITfccIPcdNNNJIHaS8JXBGIWqFevXszHcAACCKS+QMOGDeW6667zm+hDDz0k69at86tjAwEEEMiJAMcggAACCCCAAAIIIIAAAqkmwJ3kqfaIMp94CNAHAggggAACCCCAAAII5JHAggUL5IILLhDvJ4eWLVtWJk2aJKVLl86jUXAaBBBIUwGmjQACBVjA4R8CiRG4W7uVIPF/Wpe2pQC/FDA0BBBAAAEEEEAgHgL0gQACCCCAAAIIIIAAAggggAACcRaoVauWzJgxQ7755htp27ZtnHvf211mZqZceeWVsnbt2r0V4b+m5V5LXrZly5Ycz33Pnj3Sv39/GThwYI77sAMbNWokd999t8ybN08uueQSq0qb2LBhg2zbti1t5ptXE921a5dY5MX5KlasKMWKFcvVqYoWLZqr4zkYAQRSV+DBBx8UuybaN8OtW7fKbbfd5ttkiQACCCCAAAKxC3AEAggggAACCCCAQIoKkAAtRR9YpoUAAgjkTICjEEAAAQQQQACBvBOwC8DsIsjNmzdnndQuBpo4caIceuihWXWsIIAAAggggEC8BegPgbQVeFxnfp1GYPk/reivQUEAAQQQQAABBBBAAAEEUkiAqSCAAAIIIIAAAggggAACiRNwHEeaNWsmH330kViystdee02OP/74uJ5w7ty5MmbMmLj2WdA6W7FiRY6HtH379lwliPvuu+/EErPEMgC7tuvcc891k6bZB1/+999/8ssvv8ijjz4qDRs2lCJFikTsrlq1ahHbxKNB8eLF3Q9Gikdfofqw5GeWSC7U/rypT66zRPMcsesK16xZk+uJLVy4MGIfJUuWFHteR2xIAwQQQCAHApb87LHHHvM70n5mmjVrll8dGwgggAACCCCAAAIIRBagBQIIIIAAAqktQAK01H58mR0CCCCAAAIIRCtAOwQQQACBPBWwTyBt3769/P77737nHTZsmDRv3tyvjg0EEEAAAQQQQAABBOImIPKy9nWJRmC5WSte1aAggAACCCCAAAIIIIAAAggggECyCzB+BBBAAAEEEEAAgTwVKFOmjHTp0kVmz54tlhDKkqJddNFFYomFcjuQUaNGycaNG3PbTYE9fuXKlbJz584cjc+sLQFZpIMPP/zwbE3snC+//LJs3bo1277AikKFCsnVV18tv/32m/z7778yfvx4ueaaa6RevXo5ShxVunTpwFMkZNuSzlgStHCd2/ztMQjXJty+3Bwbrt9U3lexYkUpUaJE2Cna47J27dqwbSLttASBq1atitRMatasKaVKlYrYjgYFVIBhIZAEAvZ/piUJ9Q7V/l8lgaZXhHUEEEAAAQQQQAABBBBAIIwAuxBAIC0ESICWFg8zk0QAAQQQQAABBBBAILQAexDID4Err7xSZsyYId5/N998s3sxpLeOdQQQQAABBBBAAAEEEiDwpvZ5tkZg6aYV72pQEEhJASaFAAIIIIAAAggggAACCCCAAAKpL8AMEUAAAQQQyG+BYsWKSdu2beWtt96SzZs3y+rVq+W1116T888/XywhVazjW7hwoaRykqlly5bJpk2bYmVx25vL+vXr3fVQX4oUKRLUffny5TJp0qRQh2XVV69eXb799lsZNGiQHHbYYeI4Tta+gr5SqVKloHMPHLc9xwLrot2eO3dutE1pt0+gatWqUqFChX1boRc//fRT6J1R7LHXn6VLl0ZsWb9+/YhtaIAAAgjkRsBxHBk8eLBfFz/++KO8+mruPqPPr0M2EEAAAQQQQAABBBBAAAEEEEAgJQXSaVIkQEunR5u5IoAAAggggAACCCCAAAIFQKB///5in87qHUqbNm2kX79+3qq8WOccCCCAAAIIIIAAAukr8KFOvblGYOmgFZ9qUBBAAAEEUkeAmSCAAAIIIIAAAggggAACCCCAQOoLMEMEECigApaEqkuXLjJu3Dj5+++/JTMzU8aMGSONGzeOasQbNmyQFStWRNU2GRvNmzdPlixZkqOhW/KtnTt3hj3WEk1ZwqnARvPnz4/o6jiOPPvss1E/Vlu2bInYZ+A4ErldpkwZOfTQQyOewhK87dmzJ2K7wAaWYCu3SboC+0yHbUuEeMQRR0Sc6vTp02X79u0R24VqYM/xBQsWhNrt1juOI02bNnXX+YIAAggkUuDkk0+Wiy66yO8Ud955Z46ToPp1xAYC6SfAjBFAAAEEEEAAAQQQQAABBFJQgARoKfig5m5KHI0AAggggAACCCCAAAIIJE5g8uTJcvvtt/udwD4d1C5yLFSIX1H9YNhAIKECdI4AAggggAACKvCVRiONwHKaVnynQUEAAQQQQAABBJJcgOEjgAACCCCAAAIIIIAAAggggEDqCyTXDC0pVadOnWTOnDliiT8ijd4SU23bti1Ss6Tdv3XrVpk6dWrM47fEZx9//HHE4+rWrSsHH3xwtna//vprtrrAioYNG0qLFi0Cq0Nu7969W/7999+Q+/N6x0EHHST169ePeNrvvvtO1q5dG7FdYIOlS5fKjz/+GFjNdgSBYsWKRZVU76uvvpJFixZF6C34bnvdeOutt8S+T4K32Ftbo0YNsef53i2+IoAAAokV6N+/vxx44IFZJ1m3bp383//9X9Y2KwgggAACCEQWoAUCCCCAAAIIIIAAAqkrwN3lqfvYMjMEEIhVgPYIIIAAAggggAACCRWwT1S84IILxC52853IPtFx0qRJUqpUKV8VSwQQQAABBBIrQO8IIICAv8A83TxEI7AcoxVLNCgIIIAAAggggAACCCCQjAKMGQEEEEAAAQQQQAABBBBAIG4CmZmZsmrVKvnss8/Ekgr17t1bunbtKg0aNJCqVatKtWrVZMmS2P6sUrhwYenYsaMUL148buNM1o5ee+21mBNwzZ8/X6ZNmxZxysccc4xYIrDAhjt27AisyrZdrlw5v0Qt2RoEVCxbtkx++eWXgNoEb0bo/vTTT4/QQsQsP/3004jtvA0swdbo0aPFvje89axHJ9CuXTspUqRI2MZmO3ToUDHrsA2D7Fy8eLG88847Qfb4V/3vf/9zX8P8a9lCAAEEEiNQpUoVufvuu/06HzBggNhrll8lGwgggAACCCCAAALZBahBAAEEEEAAgZQXIAFayj/ETBABBBBAAIHIArRAAAEEEEAg0QIbNmyQtm3byubNm7NOVbRoUZk4caIceuihWXWsIIAAAggggAACCCROgJ5DCqzUPcEy8toPqn/rPgoCCCCAAAIIIIAAAggggAACSSPAQBFAAAEEEEAAAQQQiKfA66+/LvYBh5bozJJJXXzxxfLUU0/JyJEj5bfffnMTo61YsUKmTJkS82kLFSokjuOEPc4SpFWuXDlsm2TfOXfuXHnllVeiTvRkCaEsMZQliAo3d8dx5KyzzgrXJOy+RYsWybp168K28e20MUWbECya5Gu+fnO7PPbYY8USuUXq55lnnpG//vorUrOs/fPmzZOBAwdmbbMSm8CRRx4pxx13XMSDXn75Zfnyyy8jtvM2sOdX37593dcmb33g+gEHHCCXXnppxNegwOMK0jZjQQCB5BPo06eP1KhRI2vgu3btkp49e2Zts4IAAggggAACCCCAAAIIBAqwjQACCKSLQKF0mSjzRAABBBBAAAEEEEAgiABVCCCQBwL2B/r27dvL77//7ne2YcOGSfPmzf3q2EAAAQQQQAABBBBAIJ8Etuh57Q6bTbr0lrK6sVvjQA1K8gowcgQQQAABBBBAAAEEEEAAAQQQSH0BZogAAggggAACCRA48cQTJZoEZJYUbenSpTGN4Ndff5WtW7eGPaZixYpiydfCNkqBnffee6+88847Uc3E2j3//PMR2zZs2FCOP/74iO1CNVi9erV8+OGHoXb71duYHnvsMb+6UBsLFy4MtSvu9fXq1ZMzzzwzYr+zZ8+Wu+66Syx5VqTGGzdulJtuuknWr18fqSn7QwiUKVNGunXrFmLv/ur//vvPbWevFftrQ6/ZdYpPP/20DBkyJHSjfXvOPffcXH1/7OuGBQII5I9A0p71wAMPFEu66Z3A1KlT5b333vNWsY4AAggggAACCCCAAAIIIIAAAiIYpJkACdDS7AFnuggggAACCCCAAAIIIIDAXoG8+2qfTjZjxgy/E958883SpUsXvzo2EEAAAQQQQAABBBAoAAKldQzLNbzFEqNt14qKGhQEEEAgyQQYLgIIIIAAAggggAACCCCAAAIIpL4AM0QAAQQSJ1CjRg05++yzI55gyZIl0q5dO4k2UdFXX30lvXr1itivJWCrVKlSxHbJ3mD37t1y+eWXuwlQ9uzZE3Q6Vm8JUqydtQ/ayFN57bXXSoUKFTw1+1ePOuqo/Rth1u677z6xxCyhmljCMEt+d/HFF0s0YwrVT6LqixQpIldeeaUUKhT51ilLmtWnTx/Ztm1byOFYUjj7INBp06aFbMOO6AQ6deokTZo0idjYXltatGghH3/8sdj3QKgDtmzZIjfeeKPcfffdoZpk1WdkZLgJ74oWLZpVxwoCCCCQVwLnn3++nHzyyX6ns5+J7P9Uv0o2EAgqQCUCCCCAAAIIIIAAAggggAACqSkQ+V381Jx38FlRiwACCCCAAAIIIIAAAgggEFeBAQMGyNChQ/36bNOmjfTr18+vjg0E8lSAkyGA42sS4QAAEABJREFUAAIIIIAAAuEFaujunzUCyxqtOEyDggACCCCAAALJIMAYEUAAAQQQQAABBBBAAAEEEEAg9QWYYcIFLIGUJdIqUaJExHPNnz9fjjjiCOnatatYgrPMzMysYyxx0V9//SWTJk1yE6U1b95cvPuzGnpWHMdx+7IxeKpTdnXr1q1y7rnnil1b9cUXX8j27fb5POIubdvqbb+1i4TQqFEjufDCCyXUv1q1akm5cuVC7c6qt8fIzmsfdrl06VI3AZU9litXrpRBgwZJ3bp1pXfv3hJL0pYVK1Zk9Z8XK6eddppYsploztW/f39p0KCBDB8+XOz5asf45vvII49I7dq1xR4LqydyJ1C+fHm59957o0pOt379ejnzzDPd7w17Ddm8ebN78l27dsmff/4pffv2lUMPPVReeukltz7Sl7vuuksaN24cqRn7EUAAgYQJDB48WAoXLpzV/x9//CFPP/101jYrCCCAAAJBBKhCAAEEEEAAAQQQQACBlBYgAVpKP7xMDoHoBWiJAAIIIIAAAggggEC8BT799FO59dZb/bo97LDDZNy4cVFduOR3IBsIIIAAAnERoBMEEEAAgagFjtKWX2oElt+0oqkGBQEEEEAAAQQQQACBAivAwBBAAAEEEEAAAQQQQAABBBCIp8Cxxx7rJiqKps/du3fLyJEjxRKclS1bVhzHcaNQoUJSoUIFN/mZJTCKpq+zzz5bTj311GiaplSbjz/+WFq0aCHFixd37Wxp21bvnWiodbN+8MEHpWLFiqGaSL169dyEUiEbeHbYYzpgwAA3wZT1bXHIIYdIz549xRK2eJpGtWqJxSypWFSN49CoaNGiYgmvMjIyourN5nTFFVe4z1fHcdzr3Gy+9913n2zbtk34Fz+B9u3bS69evaLu0L4H2rVrJwcddJD7vWHJEatXry59+vSRdevWRdXPVVddJbfccot7fFQH0AgBBBBIgEDDhg3d/0d9Xbds2VLOO+883yZLBBBAAAEEEEDAT4ANBBBAAAEEEEAgHQQKpcMkmSMCCCCAAAJhBNiFAAIIIIAAAgkQsE9d7NChg9gFcL7u7VNDJ0+eLKVKlfJVsUQAAQQQQAABBPJKgPMgkBOBU/Sg9zUCy0ytaK9BQQABBBBAAAEEEEAAAQQQKFgCjAYBBBBAAAEEEEAAAQQSIOA4jlx33XViyTkS0H3QLqtUqSL9+/d3k4AFbZAilY7jxH0m3bt3l3POOSdsv5Y46sorr3STe4VtmICdCxYskMzMzAT0HLrLY445RoYOHRr3+dr3hCXqC31m9oQTcBxHHn30UenSpUu4ZsH25ajOHq+nnnpKLClejjrgIAQQQCCOAg8//LA0adJEJkyYIFOnTpUGDRrEsXe6QgABBBBAAAEEEEAgJQSYBAIIIIBAGgmQAC2NHmymigACCCCAAAII+AuwhQACCCROoEKFCvLss8+KXSxnZ7GLht577z2pVauWbRIIIIAAAggggAACCCSLgCU6GxVksO9p3c0aSVAYIgIIIIAAAggggAACCCCAAAIIpL4AM0QAAQQQQAABBBIrUKZMGRk1apSccop9fkxiz5WRkSHjxo2TunXrJvZEBaD33r17xzWxXNu2bSXaBE+nn366XH311XFVuPPOO+Xkk08O2+e8efNkyZIlYdskYmfHjh3l8ccfj1vX9erVk1deeUXKly8ftz7TsaOSJUvKwIEDE54E7cwzz5QxY8aIvZalozNzTiUB5pIqAmXLlpVZs2ZFTFqaKvNlHggggAACCCCAAAIIIIAAArEI0BaB9BMgAVr6PebMGAEEEEAAAQQQQAABBBDIE4ErrrhCPv/8c/cir2HDhknz5s3z5LycBAEEEEAAAQQQQACBOAtcpv29oBFY+mvF8xoUBBAoqAKMCwEEEEAAAQQQQAABBBBAAAEEUl+AGSKAAAII5JlA5cqVZeLEiXLRRRcl7Jz2oYsffvihnHTSSQk7R0Hq2JKfvP3223LBBRfkeljWx1tvvRV1gif7YMsnnngiLgnYChUqJM8//7w89thj0qJFi7Bz2bp1q3z99ddh2yRip+M4csstt8jDDz+c6+4bNWok9jytWbNmrvuiAxFLgjZ8+HAZMGCA2AetxtvEHvfx48dLuXLl4t01/SGAAAII5KUA50IAAQQQQAABBBBAAAEEEEAAgZQVyEqAlrIzZGIIIIAAAggggAACCCCAAAL5JmAXIy5atCjhn9CYbxNMwhMzZAQQQAABBBBAAIEcCfTSox7RCCw3aMWHGhQEEEAAAQQKlACDQQABBBBAAAEEEEAAAQQQQACB1Bdghgjkh0CZMmXk9ddflzfeeENKly4d1yGcd9558v3338uJJ54Y134LemdmOnLkSLn99ttzPFRL6mWPifUVSyfW3hKw5SapXZ06deSbb76RG264QRzHkXbt2oklVws3jlGjRsnGjRvDNUnIPkuudc8997iJ/HL6/O3UqZNMnz5d6tatm5AxpmunhQsXlhtvvFGWLFki9loQDwd7bk6bNk369esnxYsXj0eX9IEAAggggAACCOSLACdFAAEEEEAAAQQQQAABBFJdgARoqf4IM79oBGiDAAIIIIAAAggggAACCRTIyMhIYO90jQACCEQtQEMEEEAAAQRyK3CfdnC5RmBppxW/aRTVoCCAAAIIIIAAAgjkrwBnRwABBBBAAAEEEEAAAQQQQACBBAtYoqKLL75YVq5cKa+++qpYkqGcnrJQoUJy1llnyY8//iiWiKtatWrRdJVybSw501NPPSVffvmlNG7cOOr5tW7dWubOnSv33nuvWHKvqA/0NLQkaL6kdgcffLBnT/hVSyD23HPPyc8//yxNmjTJatygQQM57LDDsraDrcyaNUu+/vrrYLsSXuc4jvzvf/+T+fPny3XXXSf2HIzmpDYvS6Y1evRoKVeuXDSH0CYHAvYa8M4777iPT7du3XL0vLbXpDfffFN+/fVXOeOMM9zEfDkYCocggAACCCCAAAIIIIBA/gswAgQQQAABBBBAAIE0ESABWpo80EwTAQQQCC5ALQIIIIAAAggggAACCCCAAAIIpL4AM0QAgTgKvKZ9BbvrxO7i2Kb7amlQEEAAAQQQQAABBBBAAIF8EOCUCCCAAAIIIIAAAggggEB2gSpVqsiyZctkz549YaNPnz7ZD45QU7JkSbEERYsWLZLVq1fLmDFj5Oqrr5b69etLsERalmjqkEMOkZYtW8r9998vM2fOlC1btsgHH3wgRx11FEmK1Lt58+by3XffuUnNbrzxRqlbt65fgi4zb9asmTz99NPyxx9/yJQpU+Twww/XI3NXfEntVq1aJd98840EO7c9fjYe22fJy9avXy+9evUSS97mPXuFChXc8Yd7zu3evVvatm3rPcxv/bjjjnOfG+H6sH3t27f3Oy6WDfveePHFF+Xvv/+W1157zX1eli1bNqsL33x79+4tv/32m8ybNy9oMq0RI0aE/d6y57jNJ6vjXK/kbQfmlKjXkHAzsdcRS7BofrNnz3ZfM+y5H/jaYo+Tva6ce+65MnToUPe1yF6TOnfunKPkad4x2eNm57fnWrjIzfPQez7WEUAAAQQQQAABBBBAAAEEENgvwBoCCCCAAALpJUACtPR6vJktAggggAACCPgEWCKAAAIIIIAAAggggAACCCCAQOoLJGaGP2q3pTTWanhLYd34XeMkDQoCCCCAAAIIIIAAAggggAACCOSVAOdBAAEEEEAAAQQQyHeBSpUqSadOnWTQoEEyf/58Wbt2bbakULt27ZI///xTpk6dKg8++KA0bdpUihUrlu9jL2gDcBzHTWo2YMAAWbhwoZibL/nS5s2b3QRlt912m1SvXj3uQ7dEaJZkKti5bRw2Htt3wgkn5Dq5VNwHn8MOy5QpI126dHGfl5YMzWftm++TTz4phx12GAn6cuib28OKFi0qxx9/vPuaYcn5Al9b7HGy15Xx48dL9+7dxV6LcntOji/AAgwNAQQQQAABBBBAAAEEEEAAAQRSX4AZIoBAWgoUSstZM2kEEEAAAQQQQAABBNJYgKkjgAACCCCAAAIIIIAAAgjkWmCL9lBJY5pGYJmhFZ00KAjkqwAnRwABBBBAAAEEEEAAAQQQQACB1BdghggggAACCCCAAAIIIIAAAgggkPoCzBABBBBAAAEEEEAAAQQQQAABBFJfIJ1nSAK0dH70mTsCCCCAAAIIIIAAAgggkF4CzBYBBBBAAAEEEEAAgXgLtNIO+2sEljFacacGBQEEEEAg7wU4IwIIIIAAAggggAACCCCAAAIIpL4AM0QAAQQQQAABBBBAAAEEEEAAgdQXYIYIIIAAAggggAACCCCAAAJpIEACtDR4kMNPkb0IIIAAAggggAACCCCAAAIIIJD6AswQAQQQQAABBBIocKv2fYVGYHlcK4ZoUBBAAAEEEEAAgTwS4DQIIIAAAggggAACCCCAAAIIIJD6AswQAQQQQAABBBBAAAEEEEAAAQRSX4AZIoAAAggggAACCCCQPgIkQEufx5qZIoBAoADbCCCAAAIIIIAAAggggAACCCCQ+gLMEAEEEMgbgeF6mlM0AksPrfhEo5QGBQEEEEAAAQQQQAABBBIlQL8IIIAAAggggAACCCCAAAIIIJD6AswQAQQQQAABBBBAAAEEECjAArt27ZKZM2fKTTfdJA0aNJADDjhAHMfJCtuuUaOGdOjQQfr27Stz5syRHTt2FOAZMTQE8kmA0yKAAAIIIIBA2gmQAC3tHnImjAACBU1g1apVUrNmzaw3MRxn/xsajrN//cknnyxoQ2c8ORSwx9Jx9j+2jpN93Z4T9tzI4SkiHkYDBBDInYB9f9r3qeNk//51nP119v2euzNxNAIIIIAAAggggAACCCCQcwGOzHOBL/WMdTT+0vCW03VjrkZ9DQoCCCCAAAIIIIAAAggggAACcRWgMwQQQAABBBBAAAEEEEAAAQQQSH0BZogAAggggAACCCBQcAUs8dmbb74pVapUkRNOOEGee+45+e2337IlN7NkZ8uXL5cJEyZInz59pEmTJlKxYkX5+eefC+7k0nRkEydOjHjPd8mSJeXbb78NK8Q9iGF5knInj2lSPmxJNWgGiwACCKSrAAnQ0vWRZ94IIIAAAggggEAeCvzzzz/y0EMPydSpU/PwrEFPRSUCCCCAAAIIIIAAAggggAACiRRYop1X0/hUw1tq6MZ8jTM0KIkX4AwIIIAAAggggAACCCCAAAIIIJD6AswQAQQQQAABBNJMINobTB1n/4eYOk7erNsHqtr40uwhYbo5ELAP1nWcvHleOk5s57Gx5WBKHIIAAggkWoD+EUAAAQQQKNACGzdulM6dO8sll1wi69ati3msVatWdROnxXwgByCAAAIIIIAAAqklwGzSXIAEaGn+BGD6CCCAAAIIIIBAIgW2bdsmzz//vFSvXl0eeOABse1Eno++EUAgnAD7EEAAAQQQQP98r/UAABAASURBVAABBBBAII8Etut5LNHZAF0Glmla0UWDggACCCRIgG4RQAABBBBAAAEEEEAAAQQQQCD1BZghAggggAACCCCAAAIIIIAAAgikvgAzRACBgi6wY8cOueOOO2TcuHE5HmrDhg0lIyMjx8dzIAIIIIAAAggggAACqSCQ3gnQUuERZA4IIIAAAggggEABFLA3cF9//XWpXLmy3HjjjfLPP/8UwFEyJAQQQACBtBFgoggggAACCCCAQP4I3Kyn7aURWF7Tij4aFAQQQAABBBCIpwB9IYAAAggggAACCCCAAAIIIIBA6gswQwQQQAABBBBAAAEEEEAAAQQQSH2BJJnh22+/LUOGDMnVaOvXry9FihTJVR8cjAACCCCAAAIIIIBAsguQAC3ZH0HGj0AOBTgMAQQQQACBRAjs2rVLJkyYIPbpE126dCHxWSKQ6RMBBBBAAAEEEIhBgKYIIIAAAvku8IKO4HyNwPKEVgzQoCCAAAIIIIAAAgggkGsBOkAAAQQQQAABBBBAAAEEEEAAgdQXYIYIIIAAAggggAACCCCAAAIFR2Dbtm0yfPjwXA/ouOOOy3UfdJBaAswGAQQQQAABBBBIRwESoKXjo86cEUAAgfQWYPYIIJAAgT179sj06dPl+OOPlw4dOsjixYsTcBa6RAABBBBAAAEEEEAAAQSiFqAhAgVJ4B0dzIkamRrecqNujNMor0FBAAEEEEAAAQQQQAABBBCIXYAjEEAAAQQQQAABBBBAAAEEEEAg9QWYIQIIIIAAAggggAACBU5g1apV8uOPP+ZqXCVKlJCaNWvmqg8ORgABBFJIgKkggAACCKSxAAnQ0vjBZ+oIIIAAAgggkG4CiZvv6tWr5bLLLpMffvghcSehZwQQQAABBBBAAAEEEEAAAQSSV+AbHfrRGtM1vOV83ZiocZRGnArdIIAAAggggAACCCCAAAIIIIBA6gswQwQQQAABBBBAAAEEEEAAAQQQSH0BZogAAggggAACBVVgyZIlsmbNmojDsyRngwcPlszMTNmzZ48bmzZtkgULFsibb74p9evXj9gHDRBAAAEEEEAg1QWYHwIIkACN5wACCCCAAAIIIIAAAgikvgAzRAABBBBAAAEEEEAAAQTyX+APHUJLjWEa3nKibnys0U6DggACuRHgWAQQQAABBBBAAAEEEEAAAQQQSH0BZogAAgggkLYCVapUkWXLlrk3i/tuGi8oSxuXjS9tHxwmHrVAnz59CuRz2L6XbGxRT4SGCCCAAAIIJFqA/hFAAIECLrBt2zb3Z/tIw3zyySflqquukjJlymQ1LVWqlNSrV0/OOeccsfWsHawggAACCCCAAAIIIJBuAvvmW2jfkgUCCCCAAAIIIIAAAggggAACCKSgAFNCAAEEEEAAAQQQKFACO3U03TUe0fCWirrxoYbt0wUFAQQQQACB2ARojQACCCCAAAIIIIAAAggggAACqS/ADBFAIHkE7Ab2zz77zL0Z3hJLhQoSTiXPY8pIEUAAAQQQQAABBBDIKwHOkxwC8+bNizjQcuXKScuWLSO2owECCCCAAAIIIIAAAukuQAK0dH8GpOf8mTUCCCCAAAIIIIAAAggggAACCKS+ADNEAAEEEECgIAvcp4O7TiOwDNWK+zUoCCCAAAIIIIAAAtEJ0AoBBBBAAAEEEEAAAQQQQAABBFTASe1/zC68QGPd/aGGBIlZWtdSg4IAAkkioC/pFAQQQAABBBBAAIEUEbDk2BkZGSkymzyZBidBAAEEEEAAAQQQSFMBEqCl6QPPtBFAIF0FmDcCCCCAAAIIIIAAAggggAACCKS+ADNEAIEkEXhZx9lBY5OGtzyoGwM1KAgggAACCCCAAAIIIIBAGAF2IYAAAggggAACCCCAAAIIICBXqcFUjbM0Aov9Laq1Vn6iQUlaAQaOAAIIIIAAAggggAACCCCAAAKpL8AMEUAAAQQQSG8BEqCl9+PP7BFAAAEEEEgfAWaKAAIIIIAAAggggAACCCCAAAKpL5B8M5ygQ26p8b2Gt1yjG5M1jtCgIIAAAggggAACCCCAAAIIIICAV4B1BBBAAAEEEEAAAQQQqKAEg/eFretqVlmra901rtP4R4OCAAIIJKcAo0YAAQQQQAABBBBAAAEEEEAAgdQXYIYIIICACpAATREoCCCAQLIK7NixQ6ZMmSLdunWTmjVriuM4WVGqVCk54YQTpF+/frJ8+fI8m6KNac6cOfLAAw+4569YsWLWmBxn7/iqVq0qrVq1kr59+8qvv/4qu3btyrPx+U60Zs0aGTVqlFx66aVSp04dOeCAA/zGaX4NGjSQa665RiZOnCgbN270HcqygAvs2bNHfvrpJ+ncubPY4+g4jvvYHnLIIe73yldffZWj55w9t7/55hu59dZbpXHjxn59O44j5cqVc+ttv7Wz9vlNZRYLFiyQe+65xx2b93leuHBhOfTQQ8VeP+x1pCCMN1av7du3y9SpU6V3797u6429tjjO3sfbcfYvbd41atRw21hbO8aOjfV8ed1+8+bN7vzsOWXPuVDzs+eevV51795dRowYIUuXLhV77L3jZR0BBBBAAAEEEEAAAQQQQKBAC8zW0bXX+EDDW87UDUuCdrEuKQhEFKABAggggAACCCCAAAIIIIAAAgikvgAzRAABBBBAAAEEVOAsjakaV2kElg+1orXGMA0KAggggAACCCSpAMNGAAEEEEAgmIDdL2b3jdk9w3Z/buC9u3YPnd0ra/fMjh07Ns/uibX7Eu1+St89cN57Oh0n/+67tPuqzcrus7b77xxn//2GZmf3nxbk+yrN1cZn93/m5/3jdh+m3Y9p92WaZah7HO35lx/3cPrGF+r55ziO2ONtY7f73u3+d7MN9j1GHQIIIIAAAnktwPn2CxTav8oaAggggECyCFjCsDfffFMqVKggbdq0cRPe/PHHH37D37Jli8ycOVNuv/12sV8amzZtKtOnT09YUhx7M+C2226TMmXKSJMmTeShhx5yz79u3Tq/cdnGqlWrZNq0adKnTx85/PDD3Xk88sgj8s8/if2QMful1JKZmUXlypXlsssukzfeeEOWLFkits/G5gvz++2332Tw4MFyzjnnSEZGhrRo0cKdk71R5GuX30sb99VXX+0m+HKc/W/AOE7wdXtjK5mSudlzJfDNGcfxn1vXrl2zHoZt27aJPQ+PPvpoGT16tNjj6Nu5cuVK93ulefPmUr9+ffnkk0+i+n6w56U9P+25feKJJ0r//v3lxx9/9OvbzrFhwwa33vZbO2tvY7E52P6cxrfffislS5YM+xg/+eSTft3bc9TmZ99fNtfHHnvMHZs9X3wNd+/e7SbKsoRZ9jpi433qqafEDH1twi3te8lx9j8W9sZV4OtQsOPt+8lx9h/nOHvXTzvtNLGEX8GO8dbZ3CzBXbt27aR48eLSunVrsXHb610oa5u3vUZZG2trx9ix1se8efOkIP2z+dk4bWwHHXSQOz97TtlzLtT87Llnr1fDhg1zE9pZYrtKlSrJgAEDsj1PC9JcGQsCeSTAaRBAAAEEEEAAAQQQSBaBFTrQ9hpDNLylqm68ofGoBgUBBBBAILgAtQgggAACCCCAAAIIIIAAAgggkPoCzBABBBBAYK/AA7qwD9U5WpeB5SGtOFvjJw0KAggggAACCCCAAALJKMCYESiQAnb/ouPsvQfOcfYu77zzzohjtXvt7J47x9l7jOPsX0Z7L52dxO4nnjBhgnsvrt03ZvcM2/25gffu2j10dq+s3TN74YUXuvfE2j1qdq+a3bNmfcUz8vu+y1BzsfsF7f5Ou6/arGz+dv+dt73Z2f2nObmv0ttPItbt8c7v+8ft+VLQ7+G0+ykvuOAC995bu1/Udw+m955i3+Njj7c9D+y+d7v/vVixYtK9e3f5/ffffU3ybTlr1iwpW7Zs2PuHHWfva0fhwoXl7bffzrexcmIEEEAAAQQSKUACtETqFsi+GRQCCCS7gGVoP+WUU+SSSy6JKWHY7Nmz5dRTT5Urr7wyrglx7E2KXr16uUnWnnnmmaiTJ3kfh8zMTLnvvvvcRGh9+/bNUR/e/gLX7ZdtSwbVsGFDN5mZWQS2iWb7iy++EMvy3axZM7E3QaI5JpFtbF72S/mQIYH3xQY/qz1vRo0a5SapC94iuWvtDbqbbrrJTVAWaSaLFy+W1157LWwz833//felevXq7vMz2sRgvk6tvX1PWAI3S7pl4/PtS+Ry9erVcv7550vLli1l/vz5UZ/KxmtZ+I888kjJ6fdI1CfLYUN7vbFPLLAEd5MmTcphL/sPsz4aNWokd9xxR9xfd/afJfo132NnrzM2tuiPzN7S3pS7+eabxd4kt+exPZ+zt6IGAQQQQCC1BZgdAggggAACCCShwB4d89UaD2oElru14j2NehoUBBBAAAEEEEBgnwALBBBAAAEEEEAAAQQQQAABBBBIfQFmiIArcLR+tcRn/6fLwDJXK87RsORouqAggAACCCCAAAIIIIAAAggkn0DwEfvuJ+7QoUNM9wr6erN71OxeNbvf0O5d89XnZmn3qdn9agXtvku7P9LuE7T7Bb/55puop2jH2X2Vxx57rPz6669RH5eIhr7HOz/vHy/o93D+/fffYgn+GjRo4CYD2717d8wPhR0zbNgwqV27dr7eW7ps2TLp0qWL2D32kSZRqFAheeWVV6Rjx46RmrIfAQQQQACBpBQgAVpSPmwMGgEEciSQAgd9/fXXYtmlbZnT6QwfPlwsO/yff/6Z0y6yjrOkYnXq1JEXXnghqy43K5Ygqk+fPm7iJvtFPTd9+Y61bN2W9M2SQVnSK199bpaWHKpx48by3HPPiWVTz01fuTn2nXfekbvuuiuqLurVq+cm/KpcuXJU7ZOtkb1pFksyOJvfeeed52ZFt/XAsOeivdnVvn37mBINBvZj29aXvQHWuXNnsTdXrC5RYW+wNW/eXN59990cn8K+T84880yxzPE57iQBB9prln0fjxw5Mu69P/300+4bPxs3box739F2uGjRImnRokWuHrtg57I3HO15bMn47PskWBvqEEAAAQQQQACBlBNgQggggEDyC/yfTuECjaUa3tJeNyZrcPWCIlAQQAABBBBAAAEE0lyA6SOAAAIIIIAAAggggAACCCCQPgJX6VSnapylEVjsosrWWjlRI/UKM0IAAQQQQAABBBBAAAEE0ljggw8+EEvmlZv7iX18dr9h06ZNxe6N9dXlZGn3ShbE+y7tvs0OHTqI3SeYk3nZMfPnz5fjjz9ezN228zrscc7v+8fz7R7OKLHt+Wv3do8dOzbKIyI3s+eM3ddpc4/cOn4t7F7W7t27y8KFC6Pq9PHHH5euXbuGvCc6qk5ohAACCCCAQAEWIAFaAX5wGBoCCCDgFfjiiy/krLPOkvXr13urc7Q+Z84cadu2rVh26Jx0YEl0LOlZ69at4zKewDHYL+r2C+MPP/wQuCumbfu7jt+8AAAQAElEQVSF05K9WdK3mA6MorG9UXPTTTeJJWyz9SgOiWsTS07Vo0cPsUzjkTq2TPpjxoyRmjVrRmqatPtjSQZnkzSL4447zlazhT2e119/vfTr1y/bvtxU2BjtTbR4fVJC4Fjs+6VNmzayZMmSwF0xb1vGeHszxL6HYj44AQfYmzndunUTe+1KQPdul/ZpFvbmqz3+bkUefrHXYnt9j/bNqpwMzZLw2XMwJ8dyDAIIIIAAAggggAACCCSPACNNKYG3dTZtNd7X8JZDdcP23a9LCgIIIIAAAggggAACCCCAQBoKMGUEEEAAAQQQQAABBBBIG4EKOtPB+8LWdTWrbNG1GzW6aqzSoCCAQIoJMB0EEEAAAQQQQACB9BZ4++235ZxzzpGtW7fGDWL58uVy5plnytSplmM79m7tvruCeN+l3Xt44YUXypQpU2KfVMAR5m195fV9eAXh/nFzLMj3cFpiutNOO03seRzwsOV60+5bPe+88ySv7qe17yW7l3XatGlRjf22226TW265heRnUWklXyNGjAACCCCwV4AEaHsd+IoAAggUeAH75cySEsVroHPnzhXLDm2/lMbSpyU/e/HFF8WSf0WTfCuWvr1t7ZfQ008/XSzRl7c+2nX7RdN+4bRfPKM9JiftLEmWvWljv3Dm5PicHGPJkrp06SLRPB8yMjJk3Lhx0rhx45ycKimOsYRf9957b1TJ4HwTsudW1apVfZtZS3t+9+/fX4YMGZJVF88VeyPKHrtYv+8ijWHx4sVib6zZ902kttHut08sGDp0aLTNE9bOHhPLoh/tmzlBBhJ1lc134sSJUbePR0N77bA3qxKZ/MzGaa/XljQxp6+p1geBAAIIIIAAAggggAACCCCQ5wK/6RnbazyhEVge1Ar7CLsauqSIYIAAAggggAACCCCAAAIIIIAAAqkvwAwRQAABBBBAAIF0EjhLJ2t3pF+ly8DyuVa01nheg4IAAggggECqCTAfBBBAAAEE0l7A7v+y+8DsfrB4Y2RmZkqnTp1ivm/X7vEriPdd+u7Ni+e9h5YEbfjw4fGmD9tfft8/bo9vQb6H074n7L5ce2zCQuZip92Lfu2118q2bdty0UvkQ806lu+lq666Sh5//HEpWrRo5M5pgQACCCSXAKNFwE+ABGh+HGwggAAC6SVgv9Rbwp9YZm3Z3ROd/Mw3HnszxX4ptYRfvrpolvYLpv2iab9wRtM+t20sWZb9wmm/eOa2r0jHW+IsS1wXTbIk+4X2lVdekaZNm0bqNqn3f/nll2LJumKZhCXHcxwn2yGWmf+uu+7KVh/PCvu+e+mllySezxd7DkbznIh1HvZG3YoVK2I9LK7tv/vuO3nmmWfi2meozuwxeeONN2Tnzp2hmsS93p4PlqQw7h0H6dBeUx9++OGEvwkX5NRU5ZsAJ0YAAQQQQAABBBBAAIEUEbA3Ky7VuazW8JYLdGOyxtkaFAQQSFsBJo4AAggggAACCCCAAAIIIIAAAqkvwAwRQAABBNJIwO7xeUDn+4HG0RqBpZ9WWPKzr3VJQQABBBBAAAEEEEgpASaDAAIIiNi9tHZPrd0HligP6/v2228Xu1c12nMU1PsuR48eLXZvZbTzSKd2dt9itPePF+R7OP/880/p2rWr2PM20Y/f+++/LyNGjEjoaWL5Xmrbtq089dRTJD9L6CNC5wgggAACBUXA/jhSUMaS+HFwBgQQQCCFBEqXLi1PPvmkLF++3E3WY4l7NmzYIOPHj5fGjRtHPdMnnnhC5s6dG1V7+0XxxhtvlGgzx9s4xowZI+vXr3eTPdlxa9askVdffVXq1KkT1TktqdMNN9wQU8IeSy5lv2hGcwJLEtarVy/55Zdf5L///nPHaQnUfvjhB7n88sulUKHo/qu0pFmWHC6ac+a0zZYtW8Qs7I2HSH3YuN98803p2LFjpKZpt79mzZpy3HHHZZu3Pb/vvffeqJ7fNWrUcJ/Hvue2JcxatGiRXHfddVE9Zx555BGxN4WyDSKOFfb9Z68H9rpgrw++Mfbs2TPqs9gbpt9++23U7ePd0Mb88ssvSzSZ+c855xyZMWOGbNq0yf0+9s155cqVYq9D5hHN+L7//nv566+/omma6zY2P3tDzMYarjN7ve/du7f8/PPP4ns87RgL27Z5X3bZZeG6yNr34YcfiiUNzKpgBQEEEEhVAeaFAAIIIIAAAgiknsAbOqU2Gh9reEsD3Xhfo48GBQEEEEAAgfQSYLYIIIAAAggggAACCCCAAAIIIJD6AswQgfQSOFOn+7nG/2kElmVacbHG7Ro7NCgIIIAAAggggAACCCCAQOoIMBNXwO41s/t97Z5atyLMF7sv9pZbbhG7p9GOs/vM7F5HS3h18MEHhzly764vvvhCBg4cuHcjwteCet+l3Vv94IMPRhj9/t2B94Ta/c4rVqyQF154Qez+vf0t83/NxpNX94/b86eg3sNpz+unn35a5s+fH9WD0rp1a5k+fXrWPab2GPvuabfHP5pO+vXr5963H03bWNvYPeg9evSI6h7mli1byltvvSVlypSJ9TS0RwABBBBAICkFosvqkpRTY9AIIOAVYD21BOwXl99++00sIU61atWkcOHC7gQzMjLk3HPPlVmzZsnDDz/s1kX6Ym9qjB07NlIzN6HQoEGDovpF0d48eeWVV2TOnDnSqVMnKV++vNu/4zhSsWJF6datm9j4n3322aiSRVkyM0sS5HYS4Yu9YWO/YEZo5u42xyVLlshzzz0njRo1ysqCXaxYMTn66KPdTN2LFy+W448/3m0f7ov9ImxvGK1duzZcsxzv27Fjh1j/o0aNiqqPvn37kvwshNT//vc/qVq1qt9eeyMk2uf3Nddc434f2PPY99y270FL6vfiiy/KN998I9WrV/frP3DDEnrZGy/25lDgvtxue7//7PXAXhesT98YLUGgvfFhSfKsPlLMnDkzaJP27du7rwtmZ2GJxqJ5E+i9997zO86Otfjss8+kVKlSfuf6448/5IMP7EMM/ar9NmwellTRkr2ddNJJfn3YnKtUqeK+Dtnr4lVXXeV3bLCN1atXi70pG2xfvOtsfjbvcP02a9bMfb20NyyPOOII8T2evmNs2+Y9cuRI+fjjj7Pt97XzLe216o033nAfA18dSwQQQAABBBBILQFmgwACCCCQ0gI/6ewsCVp/XQaWJ7TiNY1KGhQEEEAAAQQQQACBFBdgeggggAACCCCAAAIIIIAAAgggkFICdvHkkzqjyRona7jF8+VtXW+l8ZYGBQEEEEAAAQQQQAABBBBAII8F7N5Wu//NG5aoLNIw7F47u+fOe5xv3e4pC7yX7uuvv5Zhw4ZF6ta9F3bevHnyzDPPiN3TaPfQ2UF2r2P37t3dex87duxoVWHj+eefl99//z1sGxtvQb3vcsKECW4CuLAT2LfT7s21JFree0Idx3HvM73++uvdhFeXXHLJvtZ5uwg8m933bPdf59X943aPY0G9h/O7776TIUOGBBJl2y5RooTY82Hy5MlyyimnZN1j6jj772m3x9+eB9kODqiwe9Str4DqXG/a/a12v31mZmbEvux+d7tHn+RnEalogAACCCCQQgIkQEuhB5OpIIBAegjYL69vv/22VK5cOeSELQHSPffcI5YwJ2Qjz47Ro0eLZbH2VGVbtTdEosnonpGRIR9++KFceeWVWYnZsnWmFfamyo033iiWiMcSGGlV2GJJzSwje7hG9maKZVtftWqVt1nQ9S5duri/0FoCuaAN9lXWqlVL7Jfe008/fV9N6MXcuXPFEjGFbpGzPTav/v37R/WLup3BHvdbb71VHMexzbQL+96wx8HeCDC7bdu2uVnbLXu7PdcsAZrj+NssXbo0qsfOEmjZG3vFixcP6dqkSRMZN25cxERUkyZNct9MDNlRDnbY/N58882w33+O48iFF14od999d1RnsDfLEpGoLZqT25u2lpAsXNtevXpJ165dIz7f7XXRXnPsNSpcf5acLlGJDAPPa29gWxLKwHrvts3PntPeulDrrVq1cj95w3H8n9+B7T/99FOxcwfWs40AAggggAACCCCAQJILMHwE0kVgj070Vo0rNTZoeEsX3bAbY+wGGF2lIIAAAggggAACCCCAAAIpJ8CEEEAAAQQQQAABBBBAAIFUEzhXJ/SZRm+NYOUurbxAY5EGBYF0EWCeCCCAAAIIIIAAAgiknYDdv/fSSy/Jf//9F3bu9erVE0tWVbdu3ZDtypUr5yZSs3uRQzbSHStWrHD70tWQpaDed7lx40YZNWpUyHF7d9g9oXbPbbh7QkuXLi1Dhw4VSyDnPTav1+0xy+v7xwvqPZx2b7DdJ2z3e4Z7HOye2pEjR8o555wT9h5Te/wfffRRsfuLw/Vn++y5Zc8xW49HLFu2TOyedrvnOVJ/vu/xmjVrRmqaCvuZAwIIIIAAAlkCJEDLomAFAQQQKPgCVapUcZPbRJO12XEcscQ50fwyZpmrZ86cGRZg7NixEilRj3VgyaEsCY+tRwrH2ZuI6ZFHHonU1M3EHilrtr2ZYomnInVmCaqeffZZKVmyZKSm7n7fGz61a9d2t8N9GT58eMRkcuGOD7bvnXfekbvususXgu31r7M3YywLueOET4Dkf1TqbDVr1ky+//576datm/i+T4oVK+ZmbZ8yZYrYGwWWwT1wxrbP3rALrPdu2/efZc23RFre+mDrTZs2lccffzzYrqw6e7Mimudr1gFRrNj3vP+nMwQ/yHEcueiiiyRSMjA72r7vt2/fbqt5Hpdeeqls2LBBli5dKu+99568+OKLYs9xe5zt8ahevbrccMMNYd+Y8g66Vq1acvTRR3urgq7bG8ZBd8S50uYW73OdffbZcuqpp8rBBx8s9evXl8svv1zuv/9+sddwe523xGf2mn/IIYfEeTZ0hwACCCCAAAIIIIAAAgggkMcCr+r52mhMF9Gv+4v94jtJN2/WoCCAAAIIIIAAAggggAACCCCAQMoIMBEEEEAAAQQQQACBFBM4WOfznMZ4jeM0AssUrThV4wkNCgIIIIBA2ggwUQQQQAABBBBIV4GFCxeK3eMYaf52n1g0iZHs3soBAwZIhQoVwnYZKdGTjakg3nf5888/y7fffht2brbT7iV96qmnJJp7Qi1B1r333ivR3Edsfcc77H7JgQMHZt0XG65/x3Hidv94Qb2H0+4pHT9+fDgGd1+099RaY3uM7777bjnggANsM2TYc8ueYyEbxLDDEqlZYj37Ho90mN3va9+T0XyPR+qL/QggUNAFGB8CCAQKkAAtUIRtBBBAoAALXH311RIuM3vg0O2Xseuvvz6q5EBTp04NPDxre82aNTJ69Ois7VArlmzt/PPPD7U7aL3jOGLzsqRkQRt4Ku0XN/tlz1Plt2qZ6yO9mWLZvC1Ld/ny5f2OjbRhiZMefPDBSM3EEgt9+umnEdtF22DWrFnSo0cP2b17d8RDLDGUJYiKCIxWSQAAEABJREFU5s2YiJ0lYQN708HejKpcuXLI0VerVi1b4jtL7mXJtUIetG+HPU9j+f4777zzpEGDBvuODr6YNGmShHtOBz8qeG1GRob7XHGc6JLf2XM6mmRg69atEzMKftbE19q87A2b9u3by3XXXSeDBw+Wb775RiyR1x9//BHTa2KpUqXE+oo06nnz5kVqkmf77XVn0aLoP7jR5mivQWvXrnVfj0aMGCHWxwUXXCCWmM/eCLWkgHk2gfw8EedGAAEEEEAAAQQQQAABBFJfYLZO0ZKgvaRLbymsG/01hmpkaFAQSF0BZoYAAggggAACCCCAAAIIIIAAAqkvwAwRQAABBBBIPYHOOqXPNXppBJYNWnG7hv0NaLouKQgggAACCCCAQHoIMEsEEEAgzQWmT58uf//9d1iFZs2aid1jF7aRZ+fhhx8uF110kacm++r3338voe6ls3sKC+p9lzNmzJCdO3dmn5CnxnEcsWRXlgzOUx121e65vOWWW8K2SdTOWO9fjdf94zafgngPpyUgi3S/uI3b7r92HMemEVXYPb92X+3BBx8s9evXl8svv1zuuOMOefPNN8Xuy7T7Vjds2CAnn3xyVP2Fa7Rjxw6372nTpoVr5u6zuUyePNm9B9St4AsCCCCAAAKpKhBiXiRACwFDNQIIIFDQBOyXF0tgE+u4TjzxxKh+4bE3KjZt2hS0+5kzZ7qJdILu3FfpOI5YsjX7pXlfVdQLS0ZmiY0iHRAua/bmzZtl3LhxkbqQ1q1b5/gXz3bt2skxxxwT8Rw2jkhvnkTsRBtYhvIuXbpIZmamboUvLVu2FEv+la7Jz0ynY8eOYs93W48l7A2J7777LuwhRYoUkVatWoVtE7izYsWKcsIJJwRW+21b1nY7v19lDjfsTRd7gy3awy1RVjTJwOx7y95oibZf2kUvYM+rSK3tOWJvpHXt2tVN/MZjEUmM/QggYAIEAggggAACCCCAQFoJbNfZXq9xrcZWDW/prhuTNXJ/FYZ2QkEAAQQQKFgCjAYBBBBAAAEEEEAAAQQQQAABBFJfgBkigEDKCdTUGdkH2Lypy4YagWW0VrTQ6KdBQQABBBBAAAEEEEAAgTQRYJoI2L2oH3/8cUQIu4c0lmRejuPImWeeGbbf//77T3766aegbey+x4J436V5zZ49O+iYvZXHHXecWNI4b1006+Zcrly5aJrGrU1+3j8et0nEuaOpU6dG7PGkk06SunXrRmznbVC2bFmZNWuWrF271r1vfsSIEdK3b1/p3LmznHbaaVKlShWxe2+9x+Rkfc+ePdK/f38ZMmRIxMMLFSokQ4cOjSoXQMTOaIAAAggggECSCpAALUkfOIYdkwCNEUgJgViTG/kmbW9oNG3a1LcZcvn777/Lxo0bg+6P5hfFhg0byvHHHx/0+GgqW7RoIZUrVw7b1N6YsMzswRotX75cLKN3sH3euvPOO09ykqTN+rBEbZYEzdbDxZw5c2TNmjXhmkTct379ernsssvEkh9Fanz66afLmDFjxB7rSG1Tef///vc/iSahVKDBkiVLIj5eVatWlTp16gQeGnbbcZyICdDsUxl+/fXXsP1Eu9PeqIn1jZVq1apF231St7NPm5g0aZLY9+/IkSMLzFxq1aol0bwZunv3brFxW4K/YsWKSZs2bWTUqFFibyLbG2EFZkIMBAEEEEAAgfwXYAQIIIAAAgiks8BAnXwbjZka3mJvDFoSNEuQ5q1nHQEEEEAAAQQQSFYBxo0AAggggAACCCCAAAIIIIAAAqkvkIozvFIn9ZmGfYCNLvzKEt2y/Z11+YsGBQEEEEAAAQQQQAABBBBAII0EMjMzJZp7DE844YSYVerVqxfx/rXp06dLsHvU8uC+y5DzCXffZbRedi+eJbsKeZIQO6pXry5HHnlkiL2Jqc7P+8fjNaN43sO5adMm+f777yMOrXnz5mL3W0ZsmA8N3njjDbnrrrsintmSn1nbjh07RmxLAwQQQAABBFJZgARoqfzoMjcEEEgpgaOOOioHWaP3EljW6b1rob9u2LAhaBKoaH9RtCRrliAs9BnC77EEU8cee2z4RrrXMrNbIjRd9Sv2Bo+9qeFXGbBRokSJXCVps+4s2ZjjOLYaMlasWCGWUC5kgyh2bN26VRYvXhxFSxH7xTaaJEpRdZakjWz+0Tx/gk3PnIO9Qedte+ihh8pBBx3krYpqvUaNGhHbffvttxHbRNPA3oyMpp23TenSpb2bKbNub5b98ssvbub9Jk2auEkPLfmZJUErSJO0171YHzdLhjZlyhQ3QeIhhxwiBx54oLRq1UoGDRokS5cuDfpmc0GaM2NBAAEEEEAAAQQQSJQA/SKAAAKuwJf6ta3GKxreUkI3XtJ4UaO4BgUBBBBAAAEEEEAAAQSSUoBBI4AAAggggAACCCCAAAIIJKFAAx3z6xr295taugwsA7WihcarGhQERAQEBBBAAAEEEEAAAQQQSDeBdevWyerVq8NO2+6NtXvRwjYKstPuu8zIyAiyZ3/VggULxJKK7a/Zu1ZQ77uMxstm0KxZM1vEHKVKlRK7nzvmA3NxgJ3PzpuTLnJz/3hOzuc7JpH3cG7evFn++OMP36lCLvM6UV3IgQTZ8fPPP4vdCxpk176qvYvDDjtM7DF0nPD3re9tzVcEEEAAAQRSV4AEaKn72DIzBBBIMQFLdJPTKVnG8eLFw9/baAm3Vq5cme0Usfyi6Dg5/wXLsmw3btw42/kDK9asWSPbtm0LrJaFCxdmqwusqFy5slSrVi2wOqbt2rVrS6VKlcIeYwna1q5dG7ZNPHcOGDBAli9fHs8uk64ve2wPPvhg/3FHuTV37twoW8berGLFimJvLoY7Ml5Jq3L73A43xoK8b9euXW6ywBEjRsill14q9lppr3f25lWfPn1kzpw5BXb4ZcqUkS5duuRqfDt27JBp06ZJz549xRL1WUK0zp07y4wZM8T25apzDkYAAQQQQAABBBBAAAEEkkGAMQYKZGpFD41bNHZpeMt1ujFZo4kGBQEEEEAAAQQQQAABBBBAAIHkEWCkCCCAAAIIIIAAAggkp8D1OuzPNC7RCCz26bnnaeW1Gis0KAgggAACCCCAAAIIIIAAAmkqsGLFCtmwYUNCZl+yZEmx+4vDdb5q1SrZsmVLtiYF9b5Luxfakm9lG7CnokiRIlKzZk1PTWyrtWrViu2AXLa2eyJz2oU9vnY/ZbjjzSzY/ePhjvHuy+t7OG2s69ev9w4h27rN2e4rzrYjySrmz58vw4cPT7JRM1wEcinA4QgggEAQARKgBUGhCgEEECiIAocffniOh3XAAQeI/cKekw6i+UXR+q1Xr54tchXly5ePeLxl7bakbIEN/5+9O4G3aur/OL520V9JM5kaUELmp0EhEYlCKlOPIUqmQiiZH2PInCElUzJlShEypQwVIY9UIpUGaVbyNP6/v1P3ds65Z7z3jPt+vNavvffaa6+91vuce3V3d/3O1KlTw6uKHNsP8vbApsiJJCrs+ngJray7RBKyWbtUxMyZM92gQYPcpk2bUtFdXvZhyc8siV5xBr9ixYq4l40dO9btsMMOzvO8pKJRo0bOHg7FuoE9oIz0gDDWNZHOVapUKVK1L+vMa/jw4a5NmzbOHlTVq1fPdenSxb344ovOvmfl06RPP/1017Bhw5QN2ZKevfLKK+6II45wlmDt6quvdvYQ2vEfAggggAACCCCAAAI+EWAaCCCQsMBDanm84jtFcDlSB5YE7QJtKQgggAACCCCAAAIIIIBATgowKAQQQAABBBBAAAEEEEAgzwUO0fjfUDyqiPSpy3epvoXiLQUFgVIrwMQRQAABBBBAAAEEEEBgs8CaNWvirg21NYq2VtHzklvfaGsibW3k5jtF/tOSr/3xxx9FTubquktbP2geRQYcVGFrqm3dYVBVUrupWC+dzA2ztX481hizuYbT3pP2dRFrfJ7nuTJl/JEq5eGHH3a2Ttz59D+mhQACCCCAQCIC/vi/eiIzpQ0CCCBQigV22mknV7Vq1bgC9oN/3EYRGtiDgFRkyk7koYAlP1u+fHmEUcSvsizolsAsfsvoLex6S6QWvcXmM5bUavNeZv4cOHCgSyQJXGZGk/m7WDb+ihUrJn1jewiT6dcqfJB//vmni/eJA+HXhB2XmsPff//dde3a1VmyN0sc9v777ztL+JXPAPb9+emnn3ZVqlRJ+TTsId8DDzzgdt11V9ezZ0+3cuXKlN+DDhFAAAEEEEAAAQQQQAABBDImUJwbfaSL2iheUAQXe1A4RBUPKPh3IiFQEEAAAQQQQAABBBBAAAEEEMgRAYaBAAIIIIAAAgggkP8CvTWFsYpTFeFljCpaKm5Q/K2gIIAAAgiUTgFmjQACCCCAAAIIhAj8/PPPIceZPrA1aJZwKvi+rLsM1sjtfVufmMr147mwhtPek5s2bcpt+BSObsGCBe7RRx+NmwgxhbekKwQQyIwAd0EAgSQEWNiSBBZNEUAAAb8LFDexmOd5GcuUbYmi4mVnd1H+22abbZzneVHOprY6kez2qbzj4sWL3YMPPujWr1+fym5935c9BMm2mSX1y/ckXul+o2zYsME98sgjbs8993SWLGzjxo3pvmVG+2/SpIkbPnx4WpKgFUzEHoDttdde7uOPPy6o8smWaSCAAAIIIIAAAggggAACCMQRsI9lPEdt+irCSy9VvK84WEFBIIcFGBoCCCCAAAIIIIAAAggggAACCPhfgBkigAACCCCQ9wKHawbvKe5V7KAILst1YInRWmtrydG0oSCAAAIIIIAAAqVRgDkjgAACCEQSyPbaQltjaQmngsdmdaV53eWuu+7qKlSoEEyS9/vx1o/7fQ1nrr+AgwcPdpMnT871YTI+BBBAAAEEEhRIvhkJ0JI34woEEEAAAQRyUmDo0KHuyy+/zMmxpXtQDRo0SPct6D9LAvYAt0ePHu6KK65wtp+lYaT9tscee6z79ttvXbNmzdJ2L0uU2LFjRzdx4sS03YOOEUAggwLcCgEEEEAAAQQQQACB5ATuUfO2immK4HKsDj5RXKGgIIAAAgjkmgDjQQABBBBAAAEEEEAAAQQQQAAB/wswQwQQyHcBTxO4WfGp4nhFeHlVFUcp7lNQEEAAAQQQQAABBBBAoLQKMG8EEEAghwVs3WZpWMOZwy+B+/vvv90999zj6zW0uezP2BBAAAEEsi9AArTsvwaMIEUCdIMAAiUX2G+//YrViWVz37hxY7GuTfaiSpUquapVqyZ7WaC9ZZy3sQYO0vzH7rvvnvI7eJ79jkT0bteuXetuuukmt2rVquiNfHqmbNmyPp1Z6Z6Wfb0++OCDbuDAgSWCaNiwobv++uvd1KlTXefOnUvUVzovrlu3rvv888/dV1995dq0aZOWW9knNVxwwQVu0aJFaemfThFAAAEEEMiEAPdAAAEEEEAAgWILvKsrbeHNcG2DSxUdPKR4Q3GggoIAAg4Xa2QAABAASURBVAgggAACCGRdgAEggAACCCCAAAIIIIAAAggggID/BXwwQ/ugGUt8dqvmso0iuMzSQTfFGYopCgoCCCCAAAIIIIAAAggggAACpVIgHye9bNkyt2bNmnwcetQxR1s/XtrWcEYFSvMJz4u9Ptxu/9prr7mRI0faLoEAAggggECpEyABWql7yZkwAgjkq4Al7oky9rjVlvCmuEmxttlmGxcvuZT9IL9w4cK444jX4Oeff47XxJUrV86VL1++SLttt922SF14xbx589zq1avDq5M6tuvnzp0b9xpL1Ba3URINLrzwQjd48OC4V4wdO9a99dZbcdvRYLPA9ttv73bbbbfNB/yZcwKTJ092t95qvxeU+NDse8Epp5wSSJo2Y8YMZ4kB//vf/7o777zT7bvvvs6+p8XrLR0JDOPds+C853muadOmbvTo0c6+dw8dOtQ1atSo4HRKtj/++KN79VX7UMmUdEcnCCCAAAIIIIAAApkT4E4IIIBAKgTmqJPTFbcowsupqvhE0VNBQQABBBBAAAEEEEAAgewIcFcEEEAAAQQQQAABBBBAAIHcF6igIfZTjFG0UISXJ1VxlGKIgoJAJAHqEEAAAQQQQAABBBBAAIFCgfr16xfu58pOLq+7tPXFnhc/mVRJLG3NtCUGK0kfyVybrfXjNsZcXMOZidfY5p6BCNyiSpUq7p133nGNGzcOHEf7w95zd999t1uyZEm0JtQjgAACCCDgW4Eyvp0ZE0MAAQR8JmDJu4o7pb///tv9888/MS+3pEBVq1Yt0mannXZykerDGyaSvCz8mvDj3377LbyqyPEee+zhdthhhyL1iTzkscRllsCsyMVJVCxdujSQlCjeJdGyoce7LtL5Tp06uf79+7v27dvH/QHXrrcfcBctWmS7pSBKNkXP8xJKiHXuuec6e3iQjpg9e7bbZZddSjYRH169fv1698QTTzj7/hVvemXKlHHdu3d306dPd//73/8CSQAvuugiZ98XLCFavOvDz6c6gWF4/4keV65c2Z199tlu0qRJgU+MsKRoZ5xxhrMHyIn2Ea3dCy+84FasWBHtNPUIIIAAAggggAACCCCAQI4JMJw0CNymPi3h2ffaBpdqOnhE8ZpifwUFAQQQQAABBBBAAAEEEEAAgQwJcBsEEEAAAQQQQAABBPJC4CSNcqyiryK8TFZFR8XFiviftqxGFAQQQKD0CTBjBBBAAAEEEEAAgXCBRNa/1a5d282fPz9taxxPOsl+3N06Ms/L3XWXtt7ZEmRtHW3RPVuTaF5FzyRWU5JrE7tDaKtsrR/P1TWcmXiNQ1+B9B1VqFDB2VrOE044wV1++eVxb2RrSYcPHx63HQ0QyH0BRogAAggkJ0ACtOS8aI0AAghkTeCXX36Jm8Qs2uDsh237gT3aeau3hD/Vq1e33ZCwZGOWdCykMsLBDz/8EHh4EuFUQlWWoM3mGK/xbrvtFjH5TyIJxxYuXOh+//33eLeIed4eJCxbtixmG3t4svPOO8dsk+jJVq1auaeeespZIiR7ffr27es8L3Z2+h9//NE988wzid6i1LdL5L1jifPsYU6px8oggCUsfO+99+LesVatWu6bb75xTz75pNt7773jfn3E7TBHG2y33XauTZs27uWXX3arVq1y9v1s6NChrmPHjgklqQyfliWttP83hNdzjAACCCCAAAIIIIAAAgggUKoE3tJsj1YMUIQXW5zziSovU1CyKcC9EUAAAQQQQAABBBBAAAEEEEDA/wLMEAEEEEAAAQTyQaCGBvmw4m1FI0V4uVsVRyneUFAQQAABBBBAAIGiAtQggAACCCAQRWDXXXd1liQpyulA9dq1a92aNWsC+5n6I1fXXdasWTOh9XS2fq64VrZGt7jXFuc6W1tta6yLc62tESzu+vFcXcOZide4ONbJXlOmTBn3/PPPu7Zt2wYubd++vTvqKHt8FDiM+sf999/v7LWJ2oATCCCAAAK5LcDoiiVAArRisXERAgggkHkB+4F5yZIlxbrxV199Ffc6S9i14447FmlXsWJFd+CBBxapD6+YOHGiK+74rC/7IXvyZPvgMzuKHi1atIiY4KhevXquWrVq0S/UGfsh/uuvv9Ze8csnn3wSN9GbJYyzKP5dNl955JFHBjJ7W/KzzTXOWZbvgh92C+oibR9++GE3c+bMSKeoCxNI5EHc7Nmz3V9//RV2JYfpFJg2bZqzhIOx7uF5nnvooYfcwQcfHKtZ4TlLZBevz8LGOb5jD/HOPvts99prr7mlS5e65cuXu1dffTVhC0vk6BeLHH+pGF6aBOgWAQQQQAABBBBAAAEEUiZgmf7tI+U6qccfFcHFFvI8qopXFfspKAgggEBGBbgZAggggAACCCCAAAIIIIAAAgj4X4AZIoAAAnkicIbG+anC/k1Fm5DykY6OUVynWKWgIIAAAggggAACCCCAQJgAhwggEFvAEqDVqGG/rhe93eLFi52twY3eIvVncnXdpa23TWT97jfffBN3LXAktVWrVrkpU6ZEOpW2umytH8/VNZyJvsY//PBDsV7jYcOGuXLlyrnatWu7Y4891nXv3t09/vjj7q233nKWOG/RokVuw4YNJXq9LfnZkCFDXIcOHQr7sfX6N9xwg7NzhZURdmxt+KBBg4o1twjdUYUAAggggEBeCJAALS9epriDpAECCJQCAUvAZD9wJztV+2H7888/j3vZvvvu66pUqRKxXdOmTSPWB1f+9NNPriTJxd599123cOHC4C6L7FsW+0aNIn1omnOWwG3PPfcsck14xZtvvlnsTPd//PGHe+ON+B/M1qRJE1e9evXwWyd1bMno7Idbm1fwheXLl3d9+vQJ/HAdXB++v2DBAnf33Xe79evXh5/iOEwgkeR59sCAZFFhcGk+tO8p8W5h37csKWK8dgXnN27c6P73v/8VHPpqaw/1TjvttMD34b59+8ad26ZNm4r9vTBu5zRAAAEEEEinAH0jgAACCCCAAALpEnhdHR+teFwRXk5TxSeKSxQUBBBAAAEEEEi/AHdAAAEEEEAAAQQQQAABBBBAAAH/CzDD/BCopWEOUrysaKgILit1cK3iWIX9O4o2FAQQQAABBBBAAAEEEEAAAQRCBBI6qFq1qtt///1jtrV1ot99913MNqk+mavrLnfYYQfXoEGDuNOdPHmys0RWcRuGNfjtt9/c999/H1ab3sNsrR/P1TWc9hofcsghcdEnTpzolixZErddeIMJEya4devWublz57qPPvrIDR482F122WXu1FNPdXvvvberWbOmO/nkk90///wTfmnCx9dcc40777zznOd5Ide0bNnSdezYMaQu0sEDDzzg7D0c6Rx1CCCAAAII+FGABGh+fFWZEwKlSqB0TdZ+iFqzZk1Sk7YM1l9++WXca4477ji3zTbbRGzXrFmzQIKxiCe3VFoynccee6xYCXXsB8znn39+S0/RN0ceeaSLljXeHvK0bt06+sVbzowZM8aNHz9+y1FyG7vWMprHusrzPHfGGWcU+aE01jWRzlmiM8vmHemcvR7nnHNOpFMhdUOHDnWJvPYhF5XCg1q1arkDDjgg5syXL1/uXnvttZhtwk/OmjXL1a1b19knMOyzzz6BhxWWvO7ll192n376qbMkddZv+HUcbxawB0ib96L/Wa1aNfd///d/0RuEnbEHgf/973/DarN3aK+/vQ/s/WDvC3t/2EMte7/Y+2b33Xd3v/76a1IDLFu2bOBTAex7SFIX0hgBBBBAAAEEEMh5AQaIAAIIIJABgT91j8sUZyqmKYLLTjqw5Gi2wGdf7VMQQAABBBBAAAEEEEiDAF0igAACCCCAAAIIIIAAAgggkDMC3TSSTxUXKsKL/ULpUaq8V0FJWoALEEAAAQQQQAABBBBAAAEEggW2224716JFi+CqiPsvvPCCW7FiRcRzkSotadpZZ53lbA1e7dq1Xfv27d2ll17qhgwZ4kaOHOlsrZ0lCNuwYUOky10ur7s8+mj7vNeIwy6stLXAn3ySXM5yWyf9yiuvOFv3V9hRhnaysX48vWs4SwbXvHnzuB1YArevv/46brvgBn/88YezteLBdZH27WvSvjYjnUukzr7uPC80+Zldt+2227prr73WVahQwQ6jxt9//+3uueeeQKK2qI04gQACCCCAgI8ESIDmoxeTqSCAgP8F3nnnHff2228nPFH74fPBBx90a9eujXmN/aDUqFGjqG3s4UbLli2jni84MWrUKPf6668XHCa0tQcC9sBk0qRJcdt36dLFxUrq065dO1euXLmY/WzcuNHdcMMNSWf1toc5t912W8y+7WSTJk2cJSiz/XSFJarr1auXq1GjRsxb2Ot+7733FispXcyOfXbSEs21bNky7qwsoZxl74/bcEsD+3q1940luJo+fbqzJH/9+/d39tDQHrBZgitL3GeJr7ZcUio2P//8c8rmOXPmTPfnn7Y2O36X9r0m0YeP9r0zfo8lazFs2DBnr7+9D+z9YO8Le3/Y+8TeL/a+mTdvnvvggw+SvlGZMmXiJmG076U777xz0n1zAQIIIIAAAggggAACCGRBgFsikHmBV3TLYxSDFOHlDFXYbwRdrC0FAQQQQAABBBBAAAEEEEAgVQL0gwACCCCAAAIIIIAAArki0FYDGaMYrNhTEVxm66C74jTFdwoKAgggkJwArRFAAAEEEEAAAQQQiCJgyZbirY2dOHGie++996L0ULTaEoBZ+2XLlrm5c+e6ESNGuCeeeMJ169bNnXzyya5u3bquZs2a7uyzz3aWLC28h1xed3nooYcGEruFjzn8+IEHHkhqLfHUqVPdwIEDw7vJyLGtR83G+vF4k8vWGs6mTZu63XbbLebwbM3oY489ltQaakuKZ18bsTq2r0X7mozVpiTn7P174YUXxu3C1ut/+umncdvRIAcFGBICCCCAQNICZZK+ggsQQAABBLImYD+MXXzxxc4eVMQbhLW15GfDhw+P19QdeeSRbr/99ovazhJuXXDBBc6S6kRttOVEz5493YcffrjlKPbGxvjqq6+66667LnZDnW3cuLE77rjjtBe9HHzwwa5169bRG2w5Y8nWrrzySrd69eotNbE3S5cudeeff75LJHFTjx49XOXKlWN3mIKz9nrZeyFeV/bQY/To0fGalfrznTp1clWqVInp8Ouvv7q+ffsm9L75/fffnT04idmhTu6zzz7u6AQ+bUBNfVNSlVzMQBYuXOjeffdd240bb7zxhrvrrrvitrMGiXytW7uShCVKTCQBmSVFSybxno3JPrnAMvzbfrTYaaednCVfi3aeegQQQAABBBBAAAEEEEAAgVIvsEACFyn+rZipCC41dfCE4iVFA0XaCh0jgAACCCCAAAIIIIAAAggggID/BZghAggggAACCCCQIwKHahzPK0YpjlWEF0uI1kKVttWGggACCCCAAALJCNAWAQQQQAABBGIL2NrYeOsMbT1unz62kjE4AAAQAElEQVR93I8//hi7M521hGa2vnH58uU6il48z3PnnXeeszXEkVrl6rrL+vXrJ7yW2NYvJ7KmccWKFe6KK65wixcvjkSR9jp7fW3NcKbXj8ebWLbWcNatW9e1b98+3vDcqFGj3IABA5z5xWu8ZMkSZ0nx4rWztZ8HHHBAvGbFPu95nrO16LvsskvMPjZu3OjuvPNOt2rVqpjtOIkAAgjkkgBjQaC4AmWKeyHXIYAAAghkR8AeOLRt29Z9/PHHUQewYcMG98gjjySUWMw66dKliytfvrztRo2WLVu6jh07Rj1fcMLGd+KJJ7qnn37a2TgK6sO39sDAEvt07tzZ2Q9h4eeDjy3x2o033uiqV68eXF1k3+ZgD3Asu3aRk2EVL7zwgjvllFOcJaoKOxVyOGPGDNeqVStnWb1DTkQ4sARtifxAHeHSpKs8z3Pdu3d39erVi3mt/dB+9913J5WlPmaHPj1picjatGkTd3avvPKKO/fcc50lxYvW2B509erVy8XLAm/Xn3HGGYFPSbD9fI9tt93W2ac6xJuHudj7Ml67Aw88MF6TwPmbbropZtLFgu81Z511VtzvNYEOM/RH7dq1nX0vj3c7S7x3wgknOEtqFq+tnf/iiy+cJaK0/VhhD+HsEzpiteFczgowMAQQQAABBBBAAAEEEEAgkwIv6mZHK4YowsuZqvhE0V1BQQCB1ArQGwIIIIAAAggggAACCCCAAAII+F+AGSKAAAII5IaArTS9R0P5UnGOIrxMVkUnhf17yBxtKQgggAACCCCAAAIIJCNAWwQQQCAhAVsba+t84zWeM2eOs7VmkyZNitrU1u4NHDjQDRo0KGqbghNNmjRxts6s4Dh8m6vrLi1h2wUXXOBs7XH4mMOPBw8e7K699lq3Zs2a8FOFx5bk66STTnIfffRRYV02dmx9tq05zNT68Vxew+l5njv//PNdhQoV4r4UluTO1tTHWtNua4JtTXasr52CG3Xr1i2htbIF7YuztbXhlnAv3rVjx451b731VrxmnEcAAQQQQCDvBXyQAC3vXwMmgAACCCQtYBnELSmXJWKyZDf//PNPoA/bjhs3LvDA4corr0wo2c9RRx3l2rVrF7g+1h+W3Mh+CKxSpUqsZoFzlnCoa9eurlGjRm748OGFybfswcmiRYvcs88+6/bdd9/AQ4N4yc+sQ+vLHsrYfrywhy324CJeOztvDyP23HNPd/nllwey3tu4rd4cv//++0Dmehvnd999Z9Uxw1zuuOOOtP9QGzyIWrVqOftBOrgu0r79QG7mkc5Rt1nAHnhdc801CT0MeeONN9wee+zh7r333kACvYKHIpb4zJztoc9rr722ueMYf9oDCntvx2iSV6e22247t+OOO8Yd8/PPP+8eeughZ19vZvfLL78ELC+66CK3evXqwustQ3+1atUKj6Pt2EO9448/3l2p73m//fZbIFO/fa+ZP3++e/LJJwNJAi0xot0vWh/h9fPmzQuvSvmxvecuueSShN5zljRu//33D3xPsu/5NueCAdlc7ZMH3nvvvcDD68MPP9wFny9oF7z1PC/Ql40huJ59BBBAIPcFGCECCCCAAAIIIIBAlgR+1327Kc5TzFIEl1108KRimKK+goIAAggggEAJBbgcAQQQQAABBBBAAAEEEEAAAQT8L8AMEcgZgSs1Ekt81kfbcorgslgH1yuaK15XUBBAAAEEEEAAAQQQQAABBJISoHGyArbO19b7xrtu7ty5zhKX2fpiWwdr62HtGls/9/nnnztba9ezZ8+464s9z3O27q5y5cp2ecSw9We5uu6yZcuWrmPHjhHHHV754IMPOkvmZus/bS2enbd1ebYG0dYF2zpjW5tt9dmOTK4fz/U1nIceeqi78MILXbz/bJ26rS+1Ne0jRowoXF9Z8Bo/9thjgTXBtjY4Xl+NGzcOrNOM1y4V5zt37hxY/xqvrzvvvDOwljleO84jgAACCCCQzwJl8nnwjB2BUi8AQKkR8Dwv4lyHDh3qLNmNZXf3PM/ZtkWLFs4SXkW8IKyyXLly7vbbb084adchhxzi+vXrF9ZL9ENLHHb66ae7GjVqOM/zAtnUa9asGci6bUmPXAL/WaK3/v37O0vAlkBzZw9Ubr31VtewYcNEmgeSMA0YMMBZciHz8LzNjgcffLCzRE32g2+8jixL/FNPPRV4aBSvbarPWwbzROZ6//33u5kzZ6b69r7qzx6G3HjjjQnNaeXKlYEEfpaEzt5znuc5S4Jnr4d9ikIindxyyy3Ork+kbT602X777d1uu+0Wd6j2NXXVVVc5+3ozO0sEZ5+gMH78+JBPUahfv75r3bp13P6sgfX58MMPBx5C2dejhY3l4osvdom+HtZPQdhDTHu4VXCcrm0y7zmbo31Psu/5VatWDXxP9Twv8H3VvsdakkhLguYS+M8+BSKRh+EJdEUTBBBAAAEEEMiUAPdBAAEEEEAgNwSe1zCOUTynCC+dVfGJwhKlaUNBAAEEEEAAAQQQSFqACxBAAAEEEEAAAQQQQAABBBBAIFMCZ+hGlvjsQW3rKMLLE6popuin+J8idYWeEEAAAQQQQAABBBBAAAEEEIgiULFiRXfPPfe4ChUqRGkRWm3ri20drK0r9jwvsF7viCOOcGPGjAltGOWoU6dO7qSTTopydmt1MmvgMrnu0tYcX3fddYF1nVtHG33P1hna+k9bi+d5XmBdnq1BvOmmm0LWNbpU/JdEH56XvfXjub6G0/M8Zwn4LHldIqS2pr19+/auYP1lwTrTHj16OHtvxuvD2tsa4+rVq8drmpLztr746quvjtvXtGnT3JNPPukyseY17mBogAACCCCAQJoEyqSpX7pFAAEEEEihwIknnugsEVgKuwx0ZcnP7IFG4CDBP7p27eoscVOCzUvUzH54HjJkiIuUQT5WxzvttJMbPny4s6zrsdql6pwlhevQoUOqukuqH5tr3759416zYMEC9+ijj/IDbgwpz/PcpZdempavtfDbWtb5M86w358JP5O/x57nOUvAWNwZrFq1KpCQsOB6S452wQUXBB4kFtRlajtjxgy3fPnytN/O8zL3niuYzC677OLsEyvswXZBHVsEEEAAAQQQQAABBHJZgLEhgEDOCfymEXVRdFXMVQQXy4w+WBVDFXspKAgggAACCCCAAAIIIIBAQgI0QgABBBBAAAEEEEAAAQQyJNBC93lD8bLiMEV4GaWKVopLFXzqsBAoCKRSgL4QQAABBBBAAAEEEEAgvkCTJk0ysn7X1u7279/fWRKxeKPyvMytgUt23eUhhxzinnrqqZSvQbT13G3bto1Hk5Lz2Vw/ng9rOHfffXf33HPPJZzoriQvSs+ePRNKCliSe4Rfe9ppp7nGjRuHVxc5HjhwoJs6dWqR+lysYEwIIIAAAggUR4AEaMVR4xoEEEAgwwKWLfrZZ591jRo1Stmd7UFAr169nOdFzg4e7Ub2QOOGG25I+0OUhg0bunfffdfVqRPpg9WijW5r/b777utGjRqV9iRollHfMmx7XnKOW0da8r327du7o446Km5HgwcPdpMnT47brjQ3sGR7L7zwgjvyyCPTxmAPvxJ9OBhlEDlbffjhhxf7QdKyZcvcokWLQuZ29NFHu+7du4fUlfTAEgbGS/xoD4J+/fXXkt4qoesz8Z4rGEiVKlXca6+95urVq1dQxRYBBBBAAAEEEEAAAQQQQCB3BXJ9ZE9rgEcrhinCy9mq+ERxgYKCAAIIIIAAAggggAACCCCAAALRBTiDAAIIIIAAAgggkBmB+rrNY4qxilMV4WWKKuwDYE7S9mMFBQEEEEAAgVQK0BcCCCCAAAIIIJCwgOd5ztb93nLLLQlfk2xDW2NmayiTWbubiTVwxV132aFDB9evX79kGaK2t+RwQ4YMcbauO2qjFJ6w+2Rz/Xg+rOG0xID2nq1QoUIK5UO7Ovvss92dd96Z9Jr70F6SP7LX39a8el7sNeqLFy92Dz74oFu/fn3yN+EKBBDIlAD3QQCBEgiQAK0EeFyKAAIIZFLAslS/+eabKUmCdtFFF7mHH344oezskeZoSdDsAcrIkSNdpUqVIjUpUZ09cPjss89KnKTHkqBNmjTJWQbsEg0owsX2g/KIESNc7969XdmyZSO0yFxVxYoVnSWlK1Mm9v/W//77b2cJ29atW5e5weXhnXbeeWf31ltvudatW6d89J06dXKvv/66swd+Ke88BzrcZ5993JlnnlmskdiDl7Vr14Zca58gcPfddzt7eBlyohgH9vUxYMAAd9ddd7kWLexDHKN3Yl8rX375ZfQGKT5j7zn7fnrGGWekuOet3dWoUSOQVLJ58+ZbK/Nyj0EjgAACCCCAAAIIIIAAAgjkkMAvGoslO7Ps5Qu0H1xq6WCI4jnFHgoKAkkI0BQBBBBAAAEEEEAAAQQQQAABBPwvwAwRQAABBBDIiEBF3eVGhf1C4KXahpdlqrhJ0Uxh/6ahDQUBBBBAAAEEEEAgdQL0hAACCCBQHAFbv3vTTTcF1oIW5/pY19SqVct98sknzhJKxWoX6ZytgcvFdZee5wWSxt1+++2Rhp1UXcOGDQNr8JJJDpfUDaI0zub68XxZw9m2bVv36aefOnsPR2EsdrWtuR80aJDbfvvti91HSS484YQTnM0vXh9Dhw51mVz3Gm88nEcAAQQQQGCrQMn3ypS8C3pAAAEEEMiUgP0Qaz+g9ezZs1i3tAcflvjssccec+XLly9WHwUXeZ7n2rVr5+bOnet69OhRUF2irSVTe/HFF92rr77qqlWrVqK+Ci62fl555RX30Ucfub322qugukTbU0891U2fPt2dfPLJGc/mHW3gLVu2dB07dox2urDekm+NHj268JidyAL2vhk1apS79957i50oMLjngq+9l19+2bfJz2y+JXnYtWbNGrdw4ULrJiQsWZy9b0uSHMy+9r/66qvA9yrP85w9ELKxhtwo7MA+EWDFihVhtek7tHkOGzbM2fdA+16YyjvZ96xvv/3WNWvWLJXd0hcCCGRagPshgAACCCCAAAIIIJC7AoM1tKMVLyvCy7mq+ETRRUFBAAEEEIgnwHkEEEAAAQQQQAABBBBAAAEEEPC/ADNEAIFMCXTTjSzx2e3aVleEl0GqaK64Q/G3goIAAggggAACCCCAAAIIpE6AnhAooUDZsmVdnz59nK0ntrVxJewucPlpp53mvvvuO3fwwQcHjovzR66uu7T1mzfccIMbOXKkK+7aPPP57LPPXL169YpDU+Jrsrl+3NY25sMazsaNG7uJEyc6Wy9ZYnB1YO8VW8+ZijX36q7Yxdb729d7uXLlYvaxdu1aZ4n+Vq1aFbMdJxFAAAEEEMhHARKg5eOrxpgDAvyBQGkVsAzSlsTMkvkcdthhCTPYD9+//vqru/zyy509/Ej4wjgN7Qe8AQMGuPnz57urrrrKValSJc4VRU/vuOOO7qGHHgr0cdZZZ6V0fHY34W21FQAAEABJREFUz/PcMcccE0haZkmtknGz6wuiTZs27vvvv3f2g7w9TCioz4WtPaC59tprXYUKFWIOZ+PGje6OO+5wS5YsidmOky6Q+Kx3795uwYIFgYeF9hAhWRe7xr4uZs+enfKvvWTHkqn29rBrxIgRrjiJGtevXx9xmNZnQXIw+34RsVGESvv+9Mgjj7gffvjB2cOtgib77LOP23vvvQsOI27tQVims+Hb92b7HmjfT5955pkSJW0sU6aMO/HEE3P2e1ZEdCoRQAABBBCIIkA1AggggAACCOSFwHSN8izFpYpFiuBSRwfPbIl9tKUggAACCCCAAAJFBKhAAAEEEEAAAQQQQAABBBBAAAH/C2Rohm11nzEK+wCX/bUNL6NV0VpxkWKagoIAAggggAACCCCAAAIIIIBAzgocddRR7qeffnIvvfRSsdea2bpYW4/8yiuvOEtgVtLJ2lrWWOsuE+k/HesuPc9z7dq1c9OmTXOXXnqps/V1iYzF1hp+9NFHLlU+idwzWptsrh/PlzWcO++8c2CNt631btOmTTTKmPW2RvWee+5xc+fOdbae09Z1xrwgAyebNWvmzjnnnLh3GjNmjHvrrbfitqMBAggggAAC+SZQJt8GzHgRQAABvwnssssuzpIjbdq0yUWL5557LnjazvM817RpU/fFF1+4WbNmuZtvvtkdcMABIT+QV61aNdDmqaeecosXL3avvvqqS2fSLpvH/fffH7jX1KlTnf3w16pVK2f1IYPXgdXZufvuuy8w/j/++MNdccUVzn441+m0FfshtG3bts6SGi1fvty9/fbbrnv37q5BgwZF7m1jsXo7P3r0aLdmzRpn2wMPPDDgX5JBWqKyaK91Qb29J8wpmfv861//cqtXr476Piro2xI7Va8e6cPskrlbZtqagVkUjD3a1kzTNSKzsvfzX3/95eK9t+3r7qCDDnK9evUKvM9WrFjh7OvC5lHc8SX6up500klJ38LcopkW1Jt/suO3rx9LPGbfex566KHA9yKrCx5gsJU9dLGvsViZ9+3r1x4mWUI6e+BqyRzt0xSCH0TavtXZOfs6t/tbIjZ7IBp87xo1argff/wx5teKJQuM9QDMTMymwCna1oyD753Ivll16dLFzZw50y1cuDDw/du+F9n3JHu4Ft6HzXu33XZz9n3V/n8wYcKEwPeCd955x6Xie1b4/ThGAAEEEEAAAQQQyJgAN0IAAQTyUeAJDfpoxWuK8NJFFZ8r+iq2UVAQQAABBBBAAAEEEEDAOQwQQAABBBBAAAEEEEAAAQRSI3CounleMUpxrCK8/KiKrooTFZYgTRsKAhkT4EYIIIAAAggggAACCCDgMwFbMxZtPVlBva09szVoJZ26JRw788wzC9eaDR061HXu3Nntueeezs4F92/HVm/nbU2xraO1dbG2HtnzvOCmJd7P9rrLaBMw88cee8wtXbrUmZWtubO1jAXtbS2erUHs06ePmz59emDN6DHHHFNk3fBzzz0Xc/2hreW1tZ8F/Uba2ljsfVDwnoi0tfsEX+t5XmA9ZjbWj+faGs5gl+B9z/MC6ybtvW3rUm1bsP7S1mYGt7XXu2Dtpa0TtjXCtkbVXv9KlSoFN01oP85rWviese8RCXW4pdE222zjLB9ApPdIeN3ZZ5+95So2CCCAAAII+EeABGj+eS2ZCQIIlEIBz/Nc3bp13a233uqmTJniNmzYUPjDkf1wbkmCunbt6uxBQqZ47Afcfffd19kPfx9++KGbP39+4ZgKfsiyOjt39dVXB8bveal9cJLIXC0buSWMevLJJ51ldF+1alXIOO3Y6u18mzZt3HbbbZdIt7RJu0D2bpDIe9u+7r777jv3wAMPuMMOO6zIA8TsjT47d7bvPZbc0L4X2ddUwfcA2wZbHXvssQl/jdnrYA9cH374Yffzzz+HfN+z74FWZ+f84l+zZk132mmnOfteZN+TFi1aFPK9yixt3r///ruz76v2/4MmTZok7JmddwZ3RQABBBBAAAEEEEAAAQTiCXA+zwWmavynKXoqliqCSzUd9FOMV3RSUBBAAAEEEEAAAQQQQAABBEqtABNHAAEEEEAAAQQQQCAlAruol3sUXyrOUYSXlar4j6KZ4mkFBQEEEEAgowLcDAEEEEAAAQQQQCCVArbWzJIfDRs2zP3yyy9u7dq1IWvN7Njq7bytSbN1tKm8f6S+bL1fvDXFwWsJM7Xuz+ZuVrbmzu5v6/AsbC2erUG0ZFh77713kcRnkeaYjTrPy976cXtN82UNp639tjXgBesvw9ex2utdsPbS1r3be9Xml43XlHsi4G8BZocAAgiUTIAEaCXz42oEEEAAAQQQQAABBDIjwF0QQAABBBBAAAEEEEAAAQQQyC+BRzXcoxVvKsJLU1UMV7ygOEhBKRBgiwACCCCAAAIIIIAAAggggAAC/hdghggggAACCCCQKoEr1ZElPuujbTlFeBmiiuaKWxV/KSgIIIAAAggggEDmBLgTAggggAACCCCAAAIIIIAAAgj4X4AZpkSABGgpYaQTBBBAAAEEEEAAAQQQQACBdAnQLwIIIIAAAggggAACCOStwBSNvIOih2K2Irz8WxWfK25RbK+gIIBAKRZg6ggggAACCCCAAAIIIIAAAggg4H8BZogAAgikSOAM9WOJzx7Uto4ivHygihMU3RQ/KigIIIAAAggggAACCCCQQQFuhQACCCCAAAIIIIAAAggggEAyAiRAS0Yrd9oyEgQQQAABBBBAAAEEEEAAAQQQ8L8AM0QAAQQQQAABBPwi8JgmcrjiYUV4scRn/1GlJUKzhGjapSCAAAIIIFCqBJgsAggggAACCCCAAAIIIIAAAgj4X4AZpkaghbp5Q/Gy4jBFeJmmiu6K4xXvKSgIIIAAAggggAACCCCAAAIIZFKAeyGAAAIIIIAAAggggEAxBEiAVgw0LkEAgWwKcG8EEEAAAQQQQAABBBBAAAEEEPC/ADNEAAEEEPChwDzN6UrF0Yp3FOHlIFW8oBiuaKqgIIAAAggggAACCPhegAkigAACCCCAAAIIIIAAAgggkJBAfbWyD1sZq+2pivCyWhW3K5orBisoOSXAYBBAAAEEEEAAAQQQQAABBBBAwP8CzBABBBBAAAEEECi+AAnQim/HlQgggAACCGRWgLshgAACCCCAAAIIIIAAAggggID/BZghAv4X+FRTbKe4UDFDEV46qWK8op+imoKCAAIIIIAAAggggAACCPhPgBkhgAACCCCAAAIIIIBAIgIV1ehGxZeKSxWRyrOqtMRnN2u7TEFBAAEEckeAkSCAAAIIIIAAAggggAACCCCAgP8FmCECCCCAQIkFSIBWYkI6QAABBBBAIL8EFixY4OrUqeM8z8u5sHHZ+PJLlNFmQoB7IIAAAggggAACCCCAAAIIIICA7wSe0owOV9yr2KhwQbGN9vsqPldcoKAggAACCCCAAAIIIIAAAggggIBPBJgGAggggAACCCCQoEB3tbPEZ7drW10RXj5WhX3gyvnaTlFQEEAAAQQQQCCHBBgKAggggAACCCCAAAIIIIAAAgj4X4AZIpAqARKgpUqSfhBAAAEEEEAAAQQQQACB1AvQIwIIIIAAAggggAACCCDgZ4HFmty1CkuE9oa24WUfVQxRvK1ooaAg4FcB5oUAAggggAACCCCAAAIIIIAAAv4XYIYIIIAAAokJdFOzSYonFfsrwsvPqrhE0UrxjoKCAAIIIIAAAggggEAuCTAWBBBAAAEEEEAAAQQQQAABBBBIUiAPE6AlOUOaI4AAAggggAACCCCAAAIIIIBAHgowZAQQQAABBBBAAIFSJPCV5tpRca5iiiK8nKSKsYoHFLsoKAgggAACvhFgIggggAACCCCAAAIIIIAAAggg4H8BZohAQgJd1WqCYrCikSK8/KOKuxTNFQMVFAQQQAABBBBAAAEEEEAAgZwSYDAIIIAAAggggAACCCCAQPEESIBWPDeuQiA7AtwVAQQQQAABBBBAAAEEEEAAAQT8L8AMEUAAAQQQKL0CQzX1IxS3KdYowksvVXyuuFRBQQABBBBAAAEE8luA0SOAAAIIIIAAAggggAACCCCAgAmcrz/sg1Ke0raJIlKxfz+wxGc36ORiRf4URooAAggggAACCCCAAAIIIIAAAv4XYIYIIIAAAggggAACJRIgAVqJ+LgYAQQQQCBTAtwHAQQQQAABBBBAAAEEEEAAAQT8L8AMEUAAAQn8pbhFcbjiJUV42UMVjyk+UBynoCCAAAIIIIAAAggggECeCTBcBBBAAAEEEEAAAQQQQEACXRRfKJ5WNFVEKiNVeZLiXMW3CgoCCOSRAENFAAEEEEAAAQQQQAABBBBAAAH/CzBDBBBAAAEEUiFAArRUKNIHAggggAACCCCQPgF6RgABBBBAAAEEEEAAAQQQQAAB/wsww6ICtpCps6rPUExShBdLfmZJ0CwZmiVFCz/PMQIIIIAAAggggAACCCCAAAK5JsB4EEAAAQQQQAABBJyzZGafC+IZRTNFpDJCle0UJytGKSgIIIAAAgjkkwBjRQABBBBAAAEEEEAAAQQQQAAB/wswQwQQSKEACdBSiElXCCCAAAII5IPALrvs4mbPnu02bdqUc2HjsvHlgyNjRACBTAhwDwQQQAABBBBAAAEEEEAAAQTcqzI4XHGDYrkivFyqivGKXgpKXgowaAQQQAABBBBAAAEEEEAAAQQQ8L8AM0QAAQQQQMCdI4NxiucUzRWRyluqPFHRXvGOgoIAAggggAACCCCQVwIMFgEEEEAAAQQQQAABBBBAAAEE/C+Q+hmSAC31pvSIAAIIIIAAAggggAACCCCAQMkEuBoBBBBAAAEEEEAAAQSCBdbp4C6FJUJ7RtvwsqsqHlCMVbRTUBBAAIH8EGCUCCCAAAIIIIAAAggggAACCCDgfwFmiAAC/xbBZ4rnFUcoIpU3VHmC4lTFaAUFAQQQQAABBBBAAAEEEMgvAUaLAAIIIIAAAggggAACCCBQbAESoBWbjgszLcD9EEAAAQQQQAABBBBAAAEEEEDA/wLMEAEEEEAAAQQQiCEwVecuUJyiGK8ILy1UMVIxRHGogoIAAggggAACOSrAsBBAAAEEEEAAAQQQQAABBBBAwPcCnTXDTxUvKI5URCqvq/J4RUfFewoKAggggAACCCCAAAIIIIAAAgjkmQDDRQABBBBAAAEEEECgpAIkQCupINcjgAAC6RfgDggggAACCCCAAAIIIIAAAggg4H8BZogAAgggkLjA22pqi6Wu0XahIrxYkrRJqnxccaCCggACCCCAAAIIIIBArggwDgQQQAABBBBAAAEEEEDA7wJnaoKfKIYpjlJEKsNV2VrRSfGBgoKA3wSYDwIIIIAAAggggAACCCCAAAII+F+AGSKAAAIIIIBAigRIgJYiSLpBAAEEEEAAgXQI0CcCCCCAAAIIIIAAAggggAACCPhfgBkiUGyB+5lmHREAABAASURBVHXlEYqBivBi/wZ2iSotEdoj2u6noCCAAAIIIIAAAggggAACCGRNgBsjgAACCCCAAAII+FzgDM3vI8VLipaKSOVVVR6rOF0xRkFBAAEEEPCdABNCAAEEEEAAAQQQQAABBBBAAAH/CzBDBBBAILUCtvgjtT2muTfP85znEZ6Hgedh4HkYeB4GnoeB52HgeRh4Hgaeh4Hn+ciAufD3ft4DvAd4DyT1Hkjz4wi6RwABBBBAAAEEEMhdgV80NEt01kZbW1ilTUgpp6Oeiq8VDygaKHKnMBIEEEAAAQQQQAABBBBAAAEEEPC/ADNEAAEEEEDA3wKnaXofKl5WHKOIVOxcK50oSJKmXQoCCCCAAAIIIJCbAp5XzDUJXJfU7/16Hs6eh4HnYeB5GHgeBp6Hgedh4HkYeB4GnoeB52HgeRh4Hgaeh4Hn5ahBjo4rN5+yJD6qvEuAlvjUaIkAAggggAACCCCAAAIIIJCPAowZAQQQQAABBBBAAAEEECiGwPu65ljFRYrJivBSXhW9FJMU/RV7KSgIIJBFAW6NAAIIIIAAAggggAACCCCAAAL+F2CGCCDga4GOmt0HilcVltxMmyLlJdUcrThL8bGCggACCCCAAAIIIIAAAj4UYEoIIIAAAggggAACCCCAAAIIlESABGgl0cvctdwJAQQQQAABBBBAAAEEEEAAAQT8L8AMEUAAAQQQQAABBEouMEhdNFJcovhOEV52UMU1CkuE1k/bOgoKAggggAACmRTgXggggAACCCCAAAIIIIAAAggg4H8BP8+wgyZnH0rymrbHKSKVYapsqeis+FRBQQABBBBAAAEEEEAAAQQQQMCPAswJAQQQQAABBBBAAAEEUiBAArQUINIFAgikU4C+EUAAAQQQQAABBBBAAAEEEEDA/wLMEAEEEEAAgZQKbFJvAxWWCO0ybacowktVVfRVfK24XbG7goIAAggggAACCCCQVgE6RwABBBBAAAEEEEAAAQQQyGOB9hr7aMXritaKSGWoKlsozlaMVVBKpQCTRgABBBBAAAEEEEAAAQQQQAAB/wswQwQQQAABBBBAIHUC+ZgAzdP0CecwwMDeAy7sP6sjHF8fzmHgnA8MmAPfz3gP8B7gPcB7gPdAtt8DLuy/bI+H+7uYf8dz/IcAAggggEBeCjBoBBBIp8AGdf64whKh9dT2v4rwUkMVNyomKf6j2FlBQQABBBBAAAEEEEAAAQRSK0BvCCCAAAIIIIAAAgjkr8ApGvo7ijcVbRSRyvOqPFJxrmKcgoIAAgiUTgFmjQACfhHg93VdzN/Xxad0+biw/3j9HV8fzmHgHAbOYeAcBs5h4BwGzpVCA+bM3wlLz3vAhf3Ha+9y+nuey+f/8jEBWj57M3YEEEAAAQQQQACBBARoggACCCCAAAIIIIAAAggggAAC/hfI4AzX6V6PKiwR2hXa/qgIL5b47BZVWiI0S4hmidF0SEEAAQQQQAABBBBAAAEEEEAAgZIIcC0CCCCAAAII5K3ASRr5KMVbihMVkcqzqjxccZ5ivIKCAAIIIIAAAqVUgGkjgAACCCCAAAIIIIAAAggggID/BZghAukSIAFaumTpFwEEEEAAAQQQQAABBBBIXoArEEAAAQQQQAABBBBAAAEE0ifwP3X9iKKx4krFT4rwsrsqbld8reirqKqgIJBqAfpDAAEEEEAAAQQQQAABBBBAAAH/CzBDBBBAIF8FOmvglvjsbW3bKiKVZ1TZTHG+4gsFBQEEEEAAAQQQQACB0irAvBFAAAEEEEAAAQQQQAABBBBAoIQCeZAArYQz5HIEEEAAAQQQQAABBBBAAAEEEMgDAYaIAAIIIIAAAggggEDGBNboTg8rLBHaVdpOV4SXOqrop5ikuEaxg4KCAAIIIFBiATpAAAEEEEAAAQQQQAABBBBAAAH/CzDDPBSwDwe5VuP+XjFMES3x2RCdO0xxgeIrBQUBBBBAAAEEEEAAAQQQQKDUCjBxBBBAAAEEEEAAAQQQQCA1AiRAS40jvSCQHgF6RQABBBBAAAEEEEAAAQQQQAAB/wswQwQQQAABBBDIlsBq3fhBRSOFJTn7Wdvwspcq+issEVovbcsrKAgggAACCCCAQPICXIEAAggggAACCCCAAAIIIIBA7gk005AeVUxR3K04UBGpPKXKJopuigkKSjQB6hFAAAEEEEAAAQQQQAABBBBAwP8CzBABBBBAAAEEEEAgpQIkQEspJ50hgAACCKRKgH4QQAABBBBAAAEEEEAAAQQQQMD/AswQAQQQyBGBVRrH/QpLhNZH218U4aWBKh5QWCK0ntqWU1AQQAABBBBAAAEEEEAgAQGaIIAAAggggAACCCCAQM4JnKERjVB8obhMUVURXv6nikGKxooLFfZ8XBsKAgggEFmAWgQQQAABBBBAAAEEEEAAAQQQ8L8AM0QAAQQQQCAdAiRAS4cqfSKAAAIIIIAAAsUX4EoEEEAAAQQQQAABBBBAAAEEEPC/ADPMTYGVGlZ/hSVC66vtLEV4aaiKRxS20OsSbfm3NiFQEEAAAQQQQAABBBBAAAEEIgpQiQACCCCAAAII5JLALhrMNYrJipcVJysilV9VebviIMVFiq8VFAQQQAABBBCILsAZBBBAAAEEEEAAAQQQQAABBBDwvwAzRACBNAqwKCONuHSNAAIIIIAAAggggAACyQjQFgEEEEAAAQQQQAABBBBAAIGcEFiuUdyjsERo12v7myK8HKiKxxUFidAqa5+SkACNEEAAAQQQQAABBBBAAAEEEEDA/wLMEAEEEEAghwSaaCwPK6Yo7ENADtE2UhmnSkt4Zs+/b9b+dAUFAQQQQAABBBBAAIEYApxCAAEEEEAAAQQQQAABBBBAAAH/C6R/hiRAS78xd0AAAQQQQAABBBBAAAEEEEAgtgBnEUAAAQQQQAABBBBAIBcFlmpQ/RSNFTco5ijCy6GqsERotnDM2h6gYwoCCCAQWYBaBBBAAAEEEEAAAQQQQAABBBDwvwAzRCB3BDpqKG8oJiguV9RQRCovqbKdooVikGK1goIAAggggAACCCCAAAIIIBBLgHMIIIAAAggggAACCCCAAAIpEyABWsoo6SjVAvSHAAIIIIAAAggggAACCCCAAAL+F2CGCCCAAAIIIIBAHggs1hjvUlgitJu0/V0RXmqroq/CEqEN07atgoIAAggggAACWwTYIIAAAggggAACCCCAAAIIIIBARgR20l16KSYpXlOcqohUFqjyPsUhis6KdxQlLnSAAAIIIIAAAggggAACCCCAAAL+F2CGCCCAAAIIIIAAAgikWoAEaKkWpT8EEECg5AL0gAACCCCAAAIIIIAAAggggAAC/hdghggggAAC+SewSEO+Q9FIcYtiviJSscVio3RinOISRWUFBQEEEEAAAQQQQKB0CjBrBBBAAAEEEEAAAQQQQCATAv/STR5Q2Id02NaeY+uwSPlaNZYg7UBteyu+U1AQQKDkAvSAAAIIIIAAAggggAACCCCAAAL+F2CGCCCAAAIIIJAmARKgpQmWbhFAAAEEEECgOAJcgwACCCCAAAIIIIAAAggggAAC/hdghgjkvcAfmsFtCltAdr22PyoilSNU+bjCFpz10/YABQUBBBBAAAEEEEAAAQQQKCUCTBMBBBBAAAEEEEAgAwLtdY/hioLEZjW1H6m8pcrTFI0VDykWKygIIIAAAgikQIAuEEAAAQQQQAABBBBAAAEEEEDA/wLMEAEEEEivAAnQ0utL7wgggAACCCCAAAIIJCZAKwQQQAABBBBAAAEEEEAAAQQQyDeBBRqwJTY7SNsuijGKSKW2KvsqpjjnhmnbVkFBAAEEEEAAAQQQQAABBBBAAAG/CjAvBBBAAAEE0itQXd1frvhK8aaikyJSWa7KxxTNFacqXlNQEEAAAQQQQAABBFIlQD8IIIAAAggggAACCCCAAAIIIOB/AWaYEQESoGWEmZsggAACCCCAAAIIIIAAAghEE6AeAQQQQAABBBBAAAEEEMhzgQ0a/3OK1lvC9q1Oh0VKZ9WMUoxTXKKorKAgUCoEmCQCCCCAAAIIIIAAAggggAACCPhfgBkigEBaBQ5W7/0VUxQPK5oqIpUfVXm9wj68o4e2XyooCCCAAAIIIIAAAggggEDKBOgIAQQQQAABBBBAAAEEEEAAgVQKkAAtlZqp64ueEEAAAQQQQAABBBBAAAEEEEDA/wLMEAEEEEAAAQQQQMB/AmM0pS6KAxX9FHMVkcoRqnxcYQvVrN0B2qcggAACCPhTgFkhgAACCCCAAAIIIIAAAggggID/BdI5w5PU+cuKbxXXKHZVRCrvq/JcRcHz6TnapyCAAAIIIIAAAggggAACCCCAQOoE6AkBBBBAAAEEEEAAAQTSIEACtDSg0iUCCJREgGsRQAABBBBAAAEEEEAAAQQQQMD/AswQAQQQQAAB3wtM1QyvV9hCs57afqWIVGqrsq/CEqEN07atgoIAAggggAACCPhEgGkggAACCCCAAAIIIIAAAlkVqKW7n664U2EJxD7RdtKWsH2rs3PWxtrqVM6UKhrJpYrPFW8rzlBEKv9T5dOKVoo2iqGKjQoKAhkU4FYIIIAAAggggAACCCCAAAIIIOB/AWaIAAIIIIAAAgikT4AEaOmzpWcEEEAAAQSSE6A1AggggAACCCCAAAIIIIAAAgj4X4AZIoBAaRNYrgk/qmim6Kh4QxGtdNaJUYpxiksUlRUUBPwosEmTIpzDAAPeA7wHeA/wHuA94Of3AHPj/c17gPcA7wHeA7wHeA/k1ntAj2NKTamjmd6g+EYxR/GKwj6swhKItdR+oy1h+1Zn56yNtbVr7FrrQ82yUg7QXe9W2IdmPKZtc0Wk8qsqb1ccpOiq+FhBQQABBBDItAD3QwABBBBAAAEEEEAAAQQQQAAB/wswQwQQQACBtAuQAC3txNwAAQQQQAABBBBAIJ4A5xFAAAEEEEAAAQQQQAABBBBAwP8CzNBZ8jNLgmbJ0CwpmiVHi8RyhCofV9gCt37a2oI3bSgIIIAAAggggAACCCCAAAII5L4AI0QAAQQQQCBLAvYc9Vnd+zfFHYpDFckWu8autT6sL+sz2T6K0357XXS2wp4h23Pha7VfSxGp2AdoXKQTBypuVkxXUBBAAAEEEEAAgYwLcEMEEEAAAQQQQAABBBBAAAEEEPC/ADNEIFMCJEDLlDT3QQABBBBAAAEEEEAAAQSKClCDAAIIIIAAAggggAACCCBQ+gS+0pR7KmyB2vXa/qiIVGqrsq/CFrwN07atgpKfAowaAQQQQAABBBBAAAEEEEAAAQT8L8AMEUAgOwK2HuI+3dqeo56nbaqK9WV9Wt92j1T1G9xPCx08qJiqGKo4VRGtvKQT7RR2zSBtVysoCCCAAAIIIIAAAgggkHkB7ogAAggggAACCCCAAAIIIIAAAikWSNc/xpVgmFyKAAIIIIAAAggggAACCCCAAAIrsNIUAAAQAElEQVT+F2CGCCCAAAIIIIAAAgiUeoG5EuinOEjRRTFGEa101olRinGKHgpLjqYNBQEEEMh1AcaHAAIIIIAAAggggAACCCCAAAL+F8jaDI/UnS1J2dXaRixHHHGEu+aaa9wzzzzjPvzwQzdx4sRA2L7V2TlrE/HizZXWt93D7rW5pmR/1tXlvRT2rHestlcqoj3vXaBzloDtEG3tGfE72lIQQAABBBBAAAEEEEAAAQQQyJIAt0UAAQQQQAABBBBAAAEE0iNAArT0uNIrAsUT4CoEEEAAAQQQQAABBBBAAAEEEPC/ADNEAAEEEEAAAQRCBTbo8DlF6y1h+1anwyLlCNUMUExTvKL4t2IHBQWBvBXYtGmTIzDgPcB7wJfvAb6/8f2d9wDvAd4DvAd4D/Ae4D3Ae4D3AO+BLL0H8vZBUXIDv0DNP1M0VISUQw45xA0YMMAtWrTIjRs3zvXv39916dLFtWrVyjVu3DgQtm91ds7aWFu7xq4N6Wzzgd3D7mX33FyT3J+2ZqOjLnlBMVXxgMKe9WoTsUxUrSVJO1Db3orvFJRcFWBcCCCAAAIIIIAAAggggAACCCDgfwFmiAACCCCAAAIIIJBWAfvHtLTegM4RQAABBBBIRIA2CCCAAAIIIIAAAggggAACCCDgfwFmiAACCCAQV2CMWnRR2MK2ftrOVUQq5VV5usIWzFkytIHaP1FBQQABBBBAAAEEEEAg6wIMAAEEEEAAAQQQQACBNAtcqf6HKELK3nvv7V544QU3efJk16NHD7fjjjuGnI91YG3tGrt22LBhzvqK0N7uafeOcCpiVWPV3qWwpGevaWsfaGHPdrVbpPyhmicU9kEZTbV9SLFYQUEAAQRyVoCBIYAAAggggAACCCCAAAIIIICA/wWYIQIIIIAAApkQIAFaJpS5BwIIIIAAAgggEF2AMwgggAACCCCAAAIIIIAAAggg4H8BZohAsgK2IO56XWSJ0Hpq+5UiWtlVJy5SvKP4r8ISpzXTloIAAggggAACCCCAAAIIIJBZAe6GAAIIIIAAAukXsGehD4bf5oorrnDTpk1z//635RgLP5vccefOnQN9WZ8RrrR72xginApU1dSfFys+UExUXKdooIhW7LluN53cV3Gpwj4kQxsKAggggAACCOSwAENDAAEEEEAAAQQQQAABBBBAAAH/CzBDBBDIoAAJ0DKIza0QQAABBBBAAAEEEEAgWIB9BBBAAAEEEEAAAQQQQAABBBCII7Bc5x9VWEKzjtq+qFipiFYa6kRfxReKcYo+in0UWSzcGgEEEEAAAQQQQAABBBBAAAEE/C/ADBFAAIGMCLTWXQYqQspTTz3lHnroIed5Xkh9SQ48zwv0aX1H6MfGYGMJPnWiDgYr7MMtntD2OEW08oNO3KY4RNFOMUSxTEFBAAEEEEAAAQQQQCDHBRgeAggggAACCCCAAAIIIIAAAgj4XyDzMyQBWubNuSMCCCCAAAIIIIAAAggggEBpF2D+CCCAAAIIIIAAAggggEDyAm/okn8rGii6Kd5SrFNEK0foxD2KnxRvK+yamtpSEEAgUwLcBwEEEEAAAQQQQAABBBBAAAEE/C/ADDMlUEU3GqQIKa+//rrr2rVrSF0qD6xvu0eEPm0s9sEVN+nct4p3FPYMtpq2kYp9sMWzOnGK4kDFLYrvFBQEEEAAAQQQQAABBBBAAIF8EGCMCCCAAAIIIIAAAggggAACaRMgAVraaOk4WQHaI4AAAggggAACCCCAAAIIIICA/wWYIQIIIIAAAggggECJBRaqhyGKUxWWDO1ybd9XxCon6eRgxTTFc4qOinIKCgIIIIAAAmkRoFMEEEAAAQQQQAABBBBAAAEEUixwn/qroygszz//vOvQoUPhcbp27B52r7D+bSxfqO42xcGKaOVjneip2FdxvsI+rEIbfxRmgQACCCCAAAIIIIAAAggggAAC/hdghggggAACCCCAAAIIpFuABGjpFqZ/BBBAIL4ALRBAAAEEEEAAAQQQQAABBBBAwP8CzBABBBBAAIF0CMxSpwMUbRQNFdcqximilSo6ca7iNYUlQ3tI22MUFAQQQAABBBBAAIHUCNALAggggAACCCCAAAIIpF7AnmF2De72+uuvd+ecc05wVVr37V52zwRv8ova9Vc0V7RSPKqYr6AggIB/BJgJAggggAACCCCAAAIIIIAAAgj4X4AZIoAAAggggECGBEiAliFoboMAAggggAACkQSoQwABBBBAAAEEEEAAAQQQQAAB/wswQwQQyJDAVN3nXkULRWPFrYqvFdHKHjpxheIjxTeKWxSHKCgIIIAAAggggAACCCCAQDEEuAQBBBBAAAEEEEibQJ/gnps2beruvPPO4KqM7Ns97d5RbrZO9a8ozlTsq7Axf6ktBQEEEEAAAZ8JMB0EEEAAAQQQQAABBBBAAAEEEPC/ADNEAAEEMitAArTMenM3BBBAAAEEEEAAAQQ2C/AnAggggAACCCCAAAIIIIAAAgj4XyB7M7TEZ//R7S0RmiVEs8RoP+o4WjlUJ6z9ZG0/VFyuqKugIJBqgRqp7pD+EEAAAQQQQAABBBBAAIGsCzAABBBAIMsCK1ascH/++WeWR5G22x+uno9XFJbbbrutcD/TO1Hu/bjGYUnPLPmZJUGzZGiqoiCAAAIIIIAAAgj4SoDJIIAAAggggAACCCCAAAIIIICA/wWYYVYESICWFXZuigACCCCAAAIIIIAAAgiUXgFmjgACCCCAAAIIIIAAAgggkFGBcbrbtYr9FW0UAxSzFNFKK514WDFNMVxxjmJnBQWBpATCGlfTcT/FbwoKAggggAACCCCAAAIIIIAAAgj4RIBp5IbAyJEj3U477eTq16/vunTpkhuDSt0ozgvuqm3btq5169bBVRndt3vbGMJuuq2Of1FQEEAAAQQQQAABBBBAAAFfCjApBBBAAAEEEEAAAQQQQAABBNIpQAK0dOom3jctEUAAAQQQQAABBBBAAAEEEEDA/wLMEAEEEEAAAQQQQACBbAu8rwFcrmigOFUxRLFQEan8nyo7KZ5XWNIqu/Z67R+uoCCQqEAlNbxNYUn3+mq7vYKCgN8FmB8CCCCAAAIIIIAAAggggAACGRX44osvAvebOXOme+655wL7YX/Yc5kjVWfP/LTJq2LPKAsH3L1798L9bO1sGUPw7UPGGHyCfQQQQAABBBBAAAEEEEAAAQQQyGsBBo8AAggggAACCCCAAAIZECABWgaQuQUCCMQS4BwCCCCAAAIIIIAAAggggAACCPhfgBkigAACCCCAQI4JrNN43lJ0U1gytH9r+6JipSJSsYWRrXXiTsV4xc+KpxTnKHZRUBAIF6ioihsVsxU3KSwRmjYUBBBAAAF/CzA7BBBAAAEEEEAAAQQQyIZAQQK0GPfup3OfKez5n2VL66/99orqilwux2hwVRWBsvPOO7uTTz45sJ/NP2wMNpagMdgYbaxBVewi4GcB5oYAAggggAACCCCAAAIIIIAAAv4XYIYIIIAAAggggEDmBEiAljlr7oQAAggggECoAEcIIIAAAggggAACCCCAAAIIIOB/AWaIAAII5L6ALXq05GeWBM2SoVlSNEuOZknSoo2+nk50VTyvmKf4RPEfxRGK0l4sIdzBQjh8S9i+1emwVJQKmmUfxW+K2xVVFBQEEEAAAQQQQMD/AswQAQQQQAABBBDIosCSJUsSvXs5NWymuEbxpmKxYqriGYU9F9xP21wqIc8bTzjhhJwZW4SxhIw1ZwbKQBBAAAEEUitAbwgggAACCCCAAAIIIIAAAggg4H8BZogAAgggkHEBEqBlnJwbIoAAAggggAACCCCAAAIIIIAAAggggAACCCCAAAL+F2CGeSmwUKMeojhVYcnQLtd2hOIvRbTi6URLxS2KcYrZCkuM1kXbmgq/l2M1wXsU4xXmNF/bbxV2bGH7Vmfn7Nja2jVq4qvyf5rNlYpfFTbH6tqGlw2qeE5BQQABBBBAAAEEEEAAAR8JMBUEEEAAgewLzJ07182ZM8e99NJLrkePHskOaF9dYM/yBmv7o+JPxQiFJblvrq0lTdMmK8U+XKDwxkcckTs5xiKMJWSshYNmBwEEEEAAAQQQ8IkA00AAAQQQQAABBBBAAAEEEEAAAf8LMEMEsiVAArRsyXNfBBBAAAEEEEAAAQQQKI0CzBkBBBBAAAEEEEAAAQQQQACBfBGYpYEOULRX7KE4TfGEYpoiVqmtk+conlFYQjVL+nW79m2xpDa+KHU0i36K3xVjFLYY9HBtKyqsRAo7Z22srV1j11of1lek9vlSZwtgL9NgLfHZg9pGSnq3UfXDFPsobDGtNhQEEEAAAQQQQAABBBBAAAEE8l6ACSCQUwK1atVyZ555phswwB7pFRna+6pZqUik1FCjkxWW5P5zbe06e8ZnxyfpuJoiU2Xv4BsdcMABwYdZ3Y8wlpCxZnVw3BwBBBBAAAEEEEAAAQRSKUBfCCCAAAIIIIAAAggggAACCCCQZoEcSICW5hnSPQIIIIAAAggggAACCCCAAAII5IAAQ0AAAQQQQAABBBBAAIE8Fliisb+muFSxr8ISed2o7UcKS26lTdRS0NYWSy5Qq5cU5yp2VORbqaoBW5Kv37Ttq9hNUdxi11of1tdD6sT61iZvyjYa6YWKnxWPKnZVhBd7b7yiyv0UZytmKii+F2CCCCCAAAIIIIAAAggggAACCCCQgwJtNCZ7/nSQtvaMz5LV2wcg6DBu+T+1sGd8ltj/be0vds79pO1TCkt2X1/bdJWQZ05169ZN132S7jfCWELGmnSHXIAAAggggAACCCCAAAIIIIBAzgkwIAQQQAABBBBAAAEEEEAgMwIkQMuMM3dBILIAtQgggAACCCCAAAIIIIAAAggg4H8BZogAAggggAACCPhP4AtN6U7FsQpL5HW+ts8r5ipilZ118kzFc4pFiomKWxWHKXK9WNK26RrklYqopVq1au6AAw5whx9+eCBs3+qiXrD5xBXazFDYPbTJ6VJWoztPYRaDtK2tCC+bVGEJ8w7Q1l5va6tdCgIIIOBzAaaHAAIIIIAAAggggAACCOS2gCWrn6IhPqGwZPV7altTcZrCEvTbs7p12o9XPDXYR9FV8YzCnmv9oe2biqsV9qxvW21TUSoFd5LAc7bg5mndjzCWkLGm9eZ0nl0B7o4AAggggAACCCCAAAIIIIAAAv4XYIYIIIAAAggggAACGRUgAVpGubkZAggggECBAFsEEEAAAQQQQAABBBBAAAEEEPC/ADNEAAEEECgVAgs1y2cVlhTLkmG11H4/xVeKeKWxGtys+FKxWDFM8W9FNUUulcc1GEvatqO2IaVSpUruggsucK+88oqbM2eOW7JkiZsyZYobP358IGzf6uyctbG2dk1IJ5sPamhj97B7aTfniv27cmeNaqrCXm9bIKvdIuUt1RyksIWz1la7FAQQQAABBBDwuwDzV8aingAAEABJREFUQwABBBBAAAEEEMhbAfuQAktk30szaKqwJF72fO8G7b+rWKZIpOykRu0V9ynsWd9KbT9T3KVoq6isKE6xZPyF15UtG3JYWJ+NnQhjyZ3BZQOEeyKAQKkQYJIIIIAAAggggAACCCCAAAIIIOB/AWaIAAIIIIBANgTsF9WzcV/uiQACCCCAAAIIlFYB5o0AAggggAACCCCAAAIIIIAAAv4XYIYIlGaBsZr89YpmilqKixRvKOItlqyuNpZg6wVtlyh+VAxRdFPsr8hGKa+b2kLPS7QNKQ0aNHBPPPGEW7p0qRsyZIg7/fTTXa1aNt2QZoUHds7aWFu7xq61PgobbN2xe72rQ7u3NlkvnkbQSfGDwhLU7a1tpDJKlYcqTlVYW20oCCCAAAIIIIAAAgj4XoAJIoAAAggg4DeBfzQhe75XkLjMntk1VF13hSXv/1nbRMp2anSk4jqFPTeyZ4P2vO9JHZ+r2EsRrxyrBusUhWXVqlWF+9neiTCWv7M9Ju6PAAIIIIAAAmkToGMEEEAAAQQQQAABBBBAAAEEEPC/ADNEAIEsCpAALYv43BoBBBBAAAEEEEAAgdIlwGwRQAABBBBAAAEEEEAAAQQQQMD/AiEz/F1HgxQdFdUUtmjxfm3/q4hX9lODCxSDFZZQ6y9txyhuV7RVWH/apK2UU8+WiOwEbUPKnXfe6aZNm+YuvvhiV7Zs2ZBziRzYNXat9XHXXbaWtMhVdk+7t42hyMkMVpyse32rGK6w10ObIuU91TRWnKSwttpQEEAAAQQQQAABBBBAAAEE/C/ADBFAoJQIbNI8pyrsGV0XbS05fg1tLQn+fdp+qViriFcsyb49XypIpDZTFyxQvKbopWiiqKxor3hMYYnW7FngttovLPPnzy/cz/ZOhLH8me0xcX8EEEAAAQQQQAABBFIvQI8IIIAAAggggAACCCCAAAIIIOB/gezPkARo2X8NGAECCCCAAAIIIIAAAggggIDfBZgfAggggAACCCCAAAIIIICACXykP65RHKDYQ3GZYpQikUWSFdXOEqjdqK1ds0Tb6YrnFJcoDlGksryqzloqCsuBBx7oJk6c6K6//vrCupLuXHfddYE+re+wvuzeNoaw6owcWgK2SbrTCMVBikjFFqA20wlr+7W2FBMgEEAAAQQQQAABBBBAAAEEEEDA/wLM0J7LvSWG3ormikqKIxTXKt5WLFYkUnZWI/vghAe0naBYpnhTcaminqJIsQ8UKFKZpYoIY5mVpaFwWwQQQAABBBBAAAEEEEAAgXQI0CcCCCCAAAIIIIAAAggggEDGBEiAljFqbhQuwDECCCCAAAIIIIAAAggggAACCPhfgBkigAACCCCAAAIIIBBF4DfVP644SfF/ijaKRxQ/KxIte6vhuQrrZ7K2axSfKPopTlHUVBSn3KuL7HptNpfWrVu7cePGucaNG2+uSOGf1uf48ePd8ccfH96rjaF/eGUaj1up7y8U7yoaKSIV87XEZ6118isFBQEEEAgI8AcCCCCAAAIIIIAAAggggECpFfifZv65ouCZ2o7ab6joqnhaMVWRSPHiNbIPJ4jXJlPnI4zlh0zdO5v34d4IIIAAAggggAACCCCAAAIIIOB/AWaIAAIIIIAAAggggECmBUiAlmlx7ocAAgg4hwECCCCAAAIIIIAAAggggAACCPhfgBkigAACCCCAQHIC76v5FQpLara7tqcqLJHZh9quVCRStlOjloq+ircUCxW/KIYpeioSyV52str1VhSWVq1audGjR7tKlSoV1qV6Z4cddnDvvvuus3uF9X2Njm1M2qStHKGexynM2pKbabdIGa+aIxXHKEh8JgQKAggggAACWwTYIIAAAggggAACCCCAQFEBS3pmyc8sCVoTnT5TMVzxu6LY5cMP7fFVsS9P6YURxjIhpTegMwQQyDUBxoMAAggggAACCCCAAAIIIIAAAv4XYIYIIIAAAgggkCUBEqBlCZ7bIoAAAgggUDoFmDUCCCCAAAIIIIAAAggggAACCPhfgBkigAACJRaYpx7eUlyvOE5RWbGv4lzFowpbTLhJ20TKnmrUWfGIYqJivcKSefXXtqNiN0VwuSf4oF69eu7ll192Zcqk/59V7R52L7tn8Bi0HzImHaeqNFJHHygs+ZklQdNukfKlauw1sORn5qZDCgIIIIAAAggggAACJkAggAACCCCAAAJRBexZk31IwSi1sGd9L2t7msI++ECbhMuPwS0nTJjgfvrpp+CqrOzbGGwsYTf/OOyYQwQQQAABBHwiwDQQQAABBBBAAAEEEEAAAQQQQMD/AswQAQQQyK5A+n9TP7vz4+4IIIAAAggggAACCOSGAKNAAAEEEEAAAQQQQAABBBBAAAH/CzDDdApMU+dDFT0Vhyns3zkba3uZ4jnFVEUipawaHa64RvGa4nfFHMWrincV+ygKy8CBA12NGjUKj9O9Y/eye4bdx8Z0bVhdSQ4P0cXvKCYpLLmZNkWKJYs7QbXNFR8qKAgggAACCCCAAAIIIIAAAgUCbBFAAAEEwgXqquISxTDFbIUl3O+nbVuFfbiBNlHLuihn3lZ9U0VIYrFnnnlGVdktEcZgY1yQ3VFxdwQQQAABBBBAAIGUC9AhAggggAACCCCAAAIIIIAAAgj4X4AZ5oSALQzIiYEwCAQQQAABBBBAAAEEEEAAAX8KMCsEEEAAAQQQQAABBBBAAAEE0iTwtfp9XNFF0VCxg+IYRV/F64q5ikRKLTU6TWEJv7TZXHr16uVatWq1+SCDf9o9r7rqqvA7WoUXXpnk8X5q/6ZisuJERaTyjSrbKWxx6XvaJlxoiAACCCCAAAIIIIAAAggggAAC/hdghggECZylfXs2N0XbWQrb76xtbUW8slQN7AMJJmi7rSK89FdFe8VqhSVV02ZzGTBggPvzzz83H2ThT7u3jSHs1iFjDDvHIQIIIIAAAggggAACCCCQdwIMGAEEEEAAAQQQQAABBBBAAIFMCpAALZPaW+/FHgIIIIAAAggggAACCCCAAAII+F+AGSKAAAIIIIAAAggggEBmBVbpdp8o7lF0Uthiy121PUVxp+IDxXJF3FKxYkV38803x22XrgY33XST22EHy+dWeIedtHehojilgS56RfFfhS0c1aZI+V41dq6Rtu8oKAggkLgALRFAAAEEEEAAAQQQQAABBBAoDQJNNMl+inGKTYoXFZcoDlAkUsar0d0KS75/qLZ1FJaEX5vCsk575yn6KOwe2rin9cd8RaD8888/7vbbbw/sZ/iPwO1uu+02Z2MIHGz+w8ZmY9x8xJ8IIIAAAggggAACCCCAAAIIIJDPAowdAQQQQAABBBBAAAEEsiBAArQsoHNLBEq3ALNHAAEEEEAAAQQQQAABBBBAAAH/CzBDBBBAAAEEEEAgZwQWaCRvK25UHK+oqthbcbbiEcWXig2KkNKzZ09XpUqVkLpMHti9e/ToEX7LzuEVcY7r6fwLiqmK0xWeIrxYUjRLFneIToxQUBBAAAEEEEhCgKYIIIAAAggggAACCCDgY4HqmtvlilEK+1CBCdr2VRyhSKT8oEZPKP6tsGRnR2p7neJnxceK8ORny1R3jOJ5RXi5P7hiwIABbvTo0cFVGdm3ez766KPh9woZW/hJjhHwhwCzQAABBBBAAAEEEEAAAQQQQAAB/wswQwQQQAABBBBAIHsCJEDLnj13RgABBBAobQLMFwEEEEAAAQQQQAABBBBAAAEE/C/ADBFAAAEE8kHAFlkO00CvUDRX2AJMbbaW888/f+tBlvYijOEoDWU3RbxSWw2eVkxT2ALTSP8m/JPOnak4UPG6YpOCggACCCCAAAIIIJCoAO0QQAABBBBAAAF/CrTTtOy52WxtFyseVrRVVFbEK3PU4EXFpYqGCnvuZPtWZ+dU5Y7WHxMVeyqCy686aKQYr4hUHlClJVTTZnO5+OKL3fz58zcfZODPefPmObtn2K2m6NjGpg0FAQQQQMCXAkwKAQQQQAABBBBAAAEEEEAAAQT8L8AMEUAAAQSyLhDpl92zPigGgAACCCCAAAIIIOAvAWaDAAIIIIAAAggggAACCCCAAAL+F2CGCOSxwDHBY2/evLmrX79+cFVW9m0MNpawm1+i4waKqorwspsqBipmKiyDW1ltw8sMVVhStP21fUVB4jMhUBBAAAEEEEAAAQQQQCBxAVoigAACCPhKYF/N5g6FJfKy50Qjtd9ZYQn2tYlZVujsO4rrFE0U9iED9tzpCe1PVYSXC1UxRhGeTM2SnlnyM0uCptNRy7XBZ+bMmePOPPNMt2bNmuDqtOzbPexeds+wG4SMKewchwgggAACCCCAQF4LMHgEEEAAAQQQQAABBBBAAAEEEPC/ADNEIFcESICWK68E40AAAQQQQAABBBBAAAE/CjAnBBBAAAEEEEAAAQQQQAABBBDIfYGmwUNs1apV8GEi+2lrE2EsN+hm0xRLFf9TzFF8q5ilmK24SLGtIrz8oorzFPspXlRsVFAQQAABBBBAAAEEEEAgCYFNmza5CRMmuKuvvtqtWrUqiStpigACPhFgGgj4QaCcJmGJ8z/U1hKeWaIye950gI4TKZas7G41tA8UqKJtO4UdT9I2WvF04gHFIEV4wv7nVWd9LdM2XhmtBncpCsu4cePcCSec4P7888/CulTvWN92j/Hjbeohvd+po/cUFAQQQAABBBBAAAEEEPCXALNBAAEEEEAAAQQQQAABBBBAAIEMC2QhAVqGZ8jtEEAAAQQQQAABBBBAAAEEEEAgCwLcEgEEEEAAAQQQQAABBBDIG4H9g0fapEmT4MOs7scZiy1YraUBHqyoqwhfQKqqwrKH9mwx6tfavq+wxaX9tb1JcZ2it6KXoqfiEkU3RRfF2YozFZ0U7RW2qLWNtscqWiqOUBymaKSwcZjlPtqvp7Ax7a7tzooaClsUW1Fbiq8EmAwCCCCAAAIIIFA6BKZOneqOP/54d9hhh7lvvvmmdEyaWSKAAAII+EngSU1mucIS6j+tbaKfAPCD2j7hnDtJW0tkdqS29izpE20TKRXU6G2FPXfSprBYcv4+OrKE/eu0TbRYsrbhwY3Hjh3rjjjiCGfJ0ILrU7H/2WefBfq2e4T1Z2O4MayOQwQQQAABBBBAAAEEEEAAAQTyXIDhI4AAAggggAACCCCAAALZESABWnbcuWtpFWDeCCCAAAIIIIAAAggggAACCCDgfwFmiAACCCCAAAIIIJBvApYcrHDMDRo0KNzP9k4Kx2L/LryL5mNJylpre47iGsVtirsU9yoeUDyieFwxWPGMYqjiJYUt6nxT25GK0YoxClvoOk7bLxWTFN8qbFHsT9r+rJilmKtYoPhTsUzxl4KCAAII+EOAWSCAAAIIlAqBWbNmuQ4dOriGDRu6MWPsr8GlYtpMEgEEEEDAfwLdNaXKinhljhoMU5ylsET2B2p7qWKUItmymy6w50aWUF+7hRlmWmAAABAASURBVOVv7Z2isOT82iRdTtcVluBfm81lxowZrkWLFu7mm292mzZt2lxZgj+tD+vrqKOOctZ3WFd2bxtDWDWHvhVgYggggAACCCCAAAIIIIAAAggg4H8BZogAAggggAACCCCQVQH7RfesDoCbI4AAAgiUDgFmiQACCCCAAAIIIIAAAggggAAC/hdghggggAACCOSpwI7B4951112DD7O6H2EstoJzY1YHxc0RQAABBBBAoNQLAIBAaRBYsGCBu+SSS9yee+7p3nzTcgGXhlkzRwQQQACBUiiwQnN+S9FNsbOijuJsxcuK1Yriln/pwm8UlkBNm8IyT3vNFMVJqKbLCsuJ2ivyP+jbb7/d1a1b1z344INu1apVapJcsWvsWuvD+opwtd3T7h3hFFUIIICA/wSYEQIIIIAAAggggAACCCCAAAII+F+AGSKAAAIIIJALAiRAy4VXgTEggAACCCCAgJ8FmBsCCCCAAAIIIIAAAggggAACCPhfgBkigEB+C5QPHv72228ffJjV/Qhj8TSgaP/Gu0Dn7lE8rnhdMU4xQ2ELWbWhIIAAAggggAACCCCAQDyBlStXut69e7s6deq4gQMHhjfnGAEEEEAAAT8IjNEkrlDspaiiOFUxRPGHIhWlgzoZr6ipCC6WEM0So00Jrizmvn1AgN3nwfDr58yZ46666ipXrVo1d9ZZZ7lnn33WzZhhj8jCW24+tnPWxtraNXat9bH5bMifdi+7p9075AQHCCCAAAIIIOA7ASaEAAIIIIAAAggggAACCCCAAAL+F2CGCCCQQwLRfjk+h4bIUBBAAAEEEEAAAQQQQCA/BRg1AggggAACCCCAAAIIIIAAAgj4X8AXM9wQPIv169cHH2Z1P8JYbIHl4iiD2kX1FynsfDdtWygaKGwha3lt6yqaKE5S2PkbtL1DcbfiPsVDikcVluXhKW2fUwxTvKKwhGojtH1H8YHiY8Vnii8UExWTFbZ49Sdtf1bMUsxVWFK2P7Vdplil+EdBQQABBBBAAAEEEEAgZwWeeOIJd99997l169bl7BgZGALZEeCuCCCQ5wL2HOggzcGS67fW9hHFr4pUl77q8DXFdorgMkoHRyhSlWRNXQXKVfrzDIU9h9Jma7H/l7/88svu/PPPdw0aNHDly5d39erVc4ceemggbN/q7Jy1sbZ2zdYeCvesb7vHVYU17CCAAAIIIIAAAggg4FsBJoYAAggggAACCCCAAAIIIIAAAv4XyL0ZkgAt914TRoQAAggggAACCCCAAAIIIJDvAowfAQQQQAABBBBAAAEEEEAgnwRWBA926dKlwYdZ3Y8wluUaUG3FNQpLdKZNSLFkZzerZp7iXkU1hRVLPDZbO5MUtuB0iLZ3KW5SXKforeil6Km4RHGhoovibMWZik6K9op2iuMVrRRHKQ5XNFX8S2GLaPfTdm/Fngob567a7qSwceygrSVi08YnhWkggAACCCCAAAIIIIAAAggggID/BfwxQ3sOZMnr0zWbbdWxJdPvp60lWdOmsFjy/ZN1ZM+ntEl5eVU92ocA2H1CPuhA9YXln3/+cb/88ov79ttvA2H7VlfYoOiO9WV92rMuu0fRFtQggAACCCCAAAIIIIAAAgj4R4CZIIAAAggggAACCCCAAAIIZE2ABGhZoy99N2bGCCCAAAIIIIAAAggggAACCCDgfwFmiAACCCCAAAIIIIBAHgrMDx7zb7/9FnyY1f0IY7GxrtGg7lfUUljSsgXahpcKqrCkZnO1fUBRU0FBAAEEUiZARwgggAACCCCAAAIIIIAAAghsEaiq7ceKcxXBZZ0OzlNY8v1N2qaz2PMyu48l47cPB5hZgpvZtdaH9WV9pitxWwmGmLlLuRMCCCCAAAIIIIAAAggggAACCPhfgBkigAACCCCAAAIIIJBtARKgZfsV4P4IIFAaBJgjAggggAACCCCAAAIIIIAAAgj4X4AZIoAAAggggED+CswIHvr3338ffJjV/SlTpoTfP3istvjyITXYQ3G5Yp4ivFgiNEuSNlsnHlPsrqAggAACCCCAQPEFuBIBBBBAAAEEEEAAAQS2Cuyt3a8VRyiCyzIdHKN4XpHJskg3u11RX2FjulXbMQqr1yZisXPWxtraNXat9WH1ES+gEgEESoUAk0QAAQQQQAABBBBAAAEEEEAAAf8LMEMEEEAAAQQQyBEBEqDlyAvBMBBAAAEEEPCnALNCAAEEEEAAAQQQQAABBBBAAAH/CzBDBBBAIO8FJgfPYPz48cGHWd0fN25c+P1Dxrrl5P+0HaCwRGiXajtHEV7+TxV27ldtBytqKygIIIAAAggggAACCCQhQFMEEEAAAQQQQCBEwJKFTVTNnorgYgn8G6ki2w/ZPtcY/qNoraipqKJooDh0S9i+1dk5a2Nt7RqdpiCAAAIIIFCaBZg7AggggAACCCCAAAIIIIAAAgj4X4AZIoAAArklQAK03Ho9GA0CCCCAAAIIIICAXwSYBwIIIIAAAggggAACCCCAAAII+F+AGfpFIGQx5ujRo3NmXhHGEjLWsIGu0/ETir0U3RWzFOFlW1V0U/yieE5RT0FBAAEEEEAAAQQQQAABBBCIJcA5BBBAAIFwgXNV8bGisiK4fKKDJgpLwq9NTpUVGo0lZ/tWWwvbtzodUhBAAAEEEEAAAQQQcM6BgAACCCCAAAIIIIAAAggggAAC/hdghjkpQAK0nHxZGBQCCCCAAAIIIIAAAgggkL8CjBwBBBBAAAEEEEAAAQQQQACBPBMYq/EuVgTKn3/+6d54443Afjb/sDHYWILGYGO0sQZVRdxdr9rBivqKCxQzFeFlG1XYQtXp2r6s2E+RVKExAggggAACCIQKbNiwwU2YMMFdfPHFrk6dOs7zvMKoVq2aO/bYY92QIUPckiVLQi9M8dGKFSvcyJEj3WWXXeYOPvhgt9NOOxWOw/O2jqlixYqudu3agXHdcsst7uuvv3br1lk+1RQPKI+7s9fKXrPDDjvMmZfnbfWz17hLly7ugw8+SMpt7ty57v7773ex+nzvvffcP//8kzY569vucdFFF7l99tnHlStXLuQ9Yu8ZG5+9L3766Sdn7+20DSbBjlevXu2GDx/uOnXqVOQ9bV9fNl5zNd8Eu6QZAggggECCAjRDIEzA0/E9Ckusb4n2tVtY7HnUcToiqZgQKAgggAACCCCAAAIIIIBAPgkwVgQQQAABBBBAAAEEEEAAAQSyKUACtMzocxcEEEAAAQQQQAABBBBAAAEEEPC/ADNEAAEEEEAAAQQQQACB/BUYHjz0J598MvgwK/sRxhAyxgQGtUFtnlE0UBQkO9NuSLF/Lz5DNf9VWNa3A7SlIIBAbAHOIoCAjwUWLFhQJHmZ53khyaHOO++8EAFLDvXSSy+5XXbZJZDUyv4fPmfOnJA2y5Ytcx999JHr1q2bq1Gjhjv99NPd77//HtKmJAc2ho8//tg1adLEValSxZ188snu8ccfd99//70LS6haeBtLKGXJomxct912m2vcuLHbbrvtXNeuXRMamyVas6RTnhfq43mhx7vvvrubNWtW4X2Ls3P55ZeHvAaeF3oPz/MC/r/++muR7u+5556Y126//fbum2++CbnOXht7jey1stfMEtuZV3Aje42fe+45d/zxxwdeU3sP2OsQ3CZ4f+rUqa5169aBpHPXXHNNIFletD5POOEEZ0m9+vfv79asWRPcTYn27f1tifFsznaPQYMGuenTpxdJ4GbvGZuzvS/222+/gO29997rVq5cWaL729eO5xV97Txvc50llbMxBt/E7mmvf6VKlQJfN6+//nqR97R9fdl4zdWS+jVr1syZd3A/0fZXrVrlWrZsGfIe6du3b7TmhfVjx451O+ywQ8h1nrd5HpaAsLAhOwgggAACCPhLoIKm87aijyK4bNTB1YruCnsepY0vCpNAAAEEEEAAAQQQQAABBBBAAAH/CzBDBBBAAAEEEEAAAQQQyAEB+4X2HBgGQ0AAAf8KMDMEEEAAAQQQQAABBBBAAAEEEPC/ADNEAAEEEEAAAQTyXuC54Bl88MEH7p133gmuyui+3dvGEHbTkDGGnYt1aItQh6rBforOiqmK8OKp4lTFFIVNvJG2FAQQQAABBMIEOAwXWLhwoevQoYPr3LlzkaRM4W2Dj4cPH+723HNP98gjj7hYSbOCr4m2b8m6LAlXq1at3KRJk6I1S6h+48aN7umnn05obJUrV3annmp/fYjd9bx58wLJvmK3in528eLFgeRx0VtsPmNJrCz51eaj4v1pr4W9Jvba2GuUaC+WpMveA5Y0benSpSGXrVu3zt1xxx2uYcOGbsyYMSHnYh1Y4rM+ffq4Fi1aJJSQLlZfBfOyBGOWGM9e51jtw89ZQrRrr73W1apVy73yyitu06ZN4U1Sfmz3sHvZPQcMGOCSGfNXX30V8O7du3dKE8ilfJJ0iAACCCCAQH4J1NRwv1S0UwSXv3VwiuIBBQUBBHwjwEQQQAABBBBAAAEEEEAAAQQQQMD/AswQAQQQQAABBBDIHQESoOXOa8FIEEAAAQT8JsB8EEAAAQQQQAABBBBAAAEEEEDA/wLMEAEEEEDALwITNJFRisJy8803F+5neuemm24Kv6WNzcYYXp/MsSVCe0kX7K84XfGDIlI5UZWWPcUydLTQPgUBBBBAAAEEIgh89913rkmTJu7tt9+OcDZ+lSXGuuKKK9xll11W7CRNNobmzZsnlCAs/oi2tigYW48ePZztbz0Tute2bVtXpUqV0MoIRyNGjHDr16+PcCZ+1bRp09yMGTPiNjzllFPcNttsE7ddtAaWcMxeC3tNIs452oVB9W+88YazJGgrVqwI1NrWEqNF+Ltd4Hwif3z99dfumGOOcbNnz06keZE2NoYzzzzTlWReBZ1aojfr6+qrry72e7agr1hb87/11lud3cvuGattrHP33XdfSuYd6x6cQwABBBBAoJQIHKh5fqOwrTaFZZ72minsuZU2FAQQQAABBHwgwBQQQAABBBBAAAEEEEAAAQQQQMD/AswQAQQQQCDnBEiAlnMvCQNCAAEEEEAAAQTyX4AZIIAAAggggAACCCCAAAIIIICA/wWYIQI+FLg3eE6TJ092ffr0Ca7KyH7v3r3dt99+G36ve8IrSnC8SdcOV9ii1Y7afqeIVI5V5dgtcZy2FAQQQAABBBDYImDJqCzR1dy5c7fUFH/z5JNPFitJUyrHEG30AwcOdA8++KDbtMn++lC0Vb169ZwlYCt6JrRm3LhxrrhWo0ePjps8bbfddnNNmzZ1xf1v7dq1gdfAXovi9lFw3UcffeT69u3rlixZ4jp27Ohee+21glPF3v7888/O/o5oicGS6cSSn6VqDMH3tfdE9+7d3erVq4OrU7Jvr8V1113nLAFaKjocPHiwe+SRR1LRVanug8kjgAACCJRqgXaa/ZeK3RTB5Rsd/EsxRUFBAAEEEEAAAQQQ8IHZkVg0AAAQAElEQVQAU0AAAQQQQAABBBBAAAEEEEAAAf8LMEMEclWABGi5+sowLgQQQAABBBBAAAEEEMhHAcaMAAIIIIAAAggggAACCCCAAAL5KzBOQ39CUVj69+/vhgwZUni8ZSdtm6eeesrdd9994f3bmMaHV6bo+A31c4jiFMXXikilhSo/UHylaKugIIAAAgggUKoFLLFV165dnSWlShWEJWmypFLREo2F38cSYVlCrFSOIfweBceWiMoSwxYcB2+32247d8455wRXRdyfN2+emzBhQsRzsSqXLVvmPvjA/hoSq5Vzxx13nKtbt27sRlHOWsItez3tNYjSJOnqQYMGucMOO8xZMrSkL45ygSVSGzlyZJSzRasL3iOpHEPwXV544QXXq1cvZ/cJri/J/oYNGwJ/F77//vtL0k2Ra+1ra9asWUXqqUAAAQQSEKAJAqVd4GoBjFBUUAQXe550hCr+UFAQQAABBBBAAAEEEEAAgXwXYPwIIIAAAggggAACCCCAAAIIIJBlgQwkQMvyDLk9AggggAACCCCAAAIIIIAAAghkQIBbIIAAAggggAACCCCAAAK+ELhGs/hZUVi6devmXnrppcLjdO3YPS688MLw7m0sttg0vD7Vx2+rw8YKS3AWLTtJU50fpfhGcaqCUioFmDQCCCCAwDvvvJPSxFYFotddd5378MMPCw5jbi0RliXEitkoRSf//vtv98YbluMicodHHnmkq1OnTuSTQbUjRoxw69evD6qJvztt2jQ3ZcqUmA09z3NnnHGG8zwvZrtoJ21MP/30U7TTxarfuHGjmzlzZrGujXaRJcezxGpr1qyJ1qSw3tpa0q9UJnUr7Dxox5L3xnpvBDVNaNcS5T366KMJtU2mkfX76quvJnMJbRFAAAEEECjtAmWdc88JwbL0h681uEv1HRX/KCgIIIAAAggggAACCCCAAAIIIJDXAgweAQQQQAABBBBAAAEEEMgNgfB/lMyNUTEKBPwiwDwQQAABBBBAAAEEEEAAAQQQQMD/AswQAQQQQAABBBBAwE8Cf2sy3RUhpXPnzu7xxx8PqUvlwWOPPebsHhH6tLHEz3IR4cJiVr2r6w5THK/4XBGpHKpKy4Lyg7ZnKvg3ZyFQEECgFAgwRQRiCJQvX97dcsstgaRXllDLElAtXrzYPfPMM6527doxrtx6ypJm3XDDDW7JkiVbKyPsrVq1yj3yyCPO7hHhdEiVJXL94YcfnCXNsvYWa9eudbNnz3YDBw5MeGwTJkxwq1evDum74GDXXXd17dq1KziMuh03bpybO3du1PORTrz//vvOxhvpXEFdgwYN3CGHHFJwmJJtpUqV3D333OMscZa9Lua2cOFCd+utt7ptt9222Pc47rjj3Pjx4wNzsj6XL1/uLImY3S+RTidNmuR+++23uE2/++47169fv7jtrMHBBx/s3nrrLffXX38F3lPmbdefemr8fLc2hxtvvDHp19Xum2iYd69evdyMGTMK3Wysr7/+uttrr70S7caNHj3a2ddOwhfQEAEEEEAAgdIrUFlTH6M4VxFc1ungLMUNCgoC/hZgdggggAACCCCAAAIIIIAAAggg4H8BZogAAggggAACCCCQUwL8MnpOvRwMBgEEEPCPADNBAAEEEEAAAQQQQAABBBBAAAH/CzBDBBBAAAEEfCrwqeZ1viKkXHbZZe7iiy8OJBAJOVGCg7///ttddNFFrkePHpF6sTHYWCKdS3fdB7rBEYpWirGKSGV/Vb6kmKqwRbFltaUggAACCCBQ6gRatWrlfv31V/ef//wnkJCpbNnN/0usXr2669Kli5s2bZqzBE6JwFiCqzFjLN9E9NaWnOrzzz+P3kBnqlSp4qyfwYMHu/33399tt912qt1cLKGUJWWzv4NMmTLF2fg3n4n+588//+xWrlwZsYHnea59+/bO87yI5wsqLZmYJVIrOI63XbFihXvvvffiNXOWVKxmzZpx2yXaoEOHDm7WrFmuT58+zpK7ed7medk9br75ZvfSSy+5MmWS+5W7ChUquBEjRjhL6Hb44YcXJlGrXLmy69q1a+C1stcs3hiXLl0aSLIXq926desCyc8suVqsdnbOkrx9/fXX7pRTTnEVK1a0qsDYDjroIGcJxmzMNvbAiSh/zJw50w0ZMiTK2ZJV23vTvrYeeOABV79+/cDYrEcbq71OEydOdEcffbRVxY3p06e7RYsWFWlnfX366aeB5G+W0M3i7rvvLtIuvOKoo44qTBpn1wTHSSedFN6cYwQQQAABBPJFYE8NdKIi/H+wy1R3jOJlBQUBBBBAwMcCTA0BBBBAAAEEEEAAAQQQQAABBPwvwAwRQAABBBDIRYHkfhsrF2fAmBBAAAEEEEAAgdwSYDQIIIAAAggggAACCCCAAAIIIOB/AWaIAAL+F3hWU7xEEVKefPJJ16BBg5QkebBEEfvss48bNGhQyD22HFyirY1Bm6yWj3X3lopmio8UkUoDVT6nmKHopthGQUEAAQQQQKBUCFiCJksUtfPOO0edb/ny5Z0lmrrwwgujtgk+8eyzz8ZMuDp69Gi3fv364EuK7Pfr188de+yxRerDKywB1zXXXBM3edmyZcsiJo8q6K9x48auSZMmBYdRt5ZQK97YCy62xFo//PBDwWHE7TbbbONOP/30iOeKU2mv59NPP+2qVasW9fITTzwxkHQtaoOwE5Ys7fnnn3cnn3xyVGezu/3228OujHw4darlno18zmotoZk5236ssPdk7969XUHCvvC2nucFxmxjtzmEnw8+fuWVV9wff/wRXFXifXst7Gtr9913j9qXvU72d+lddtklapuCE4sXL3bz588vOExmS1sEEEAAAQRKi4Alwv9ak91bEVzseU8jVYxXUBBAAAEEEEAAAb8KMC8EEEAAgdwSqK7hdFV8qLBPttikbXBY3Xeqe0xxmiJ1n5KizigIIIAAAggggAACvhVgYgggkMMCJEDL4ReHoSGAAAIIIIAAAgggkF8CjBYBBBBAAAEEEEAAAQQQQAABBPwvUKpmOFCz/bfCfpFWm81l7ty5rlu3bm7fffd1/fv3d7Nnz958IoE/ra1dY9daH9ZX2GV2L7un3TvsVFYPv9LdLYtKY23fV0Qqe6pysOJXxWWK/1NQEEAAAQQQ8K2AJV0aOHCgsyRi8Sa57bbbBv7ecOSRR8Zr6j755BP33XffRW13xx13OEvmNGPGDPfmm28GkqtdcMEF7qCDDnI77rija9q0qTvtNFvvE7WLkBN2Xa1atULqwg82bNgQM+maGbRp0yb8siLH48aNcxH+/lOknVV8+OGH7u+//7bdqHHwwQe7hg0bRj2fzIly5cq5W265Je7raQntTj311IS77tixYyCRWLwL7HWzvuO1W7lyZcwmL730klu7dm3MNpawrmvXrlETsgVf3KFDB9ezZ8/gqiL706ZNC7xvi5woZkWNGjXcww8/HPe1sO732msvZ2O0/VhhifcskV+sNpxDAIFwAY4RQKAUCZypuVoS/KraBpdPdGBZbu1Zj3YpCCCAAAIIIIAAAgggkKTASWpv//4bL65Vu3jFPgXA/mE6Xl+fqaPKigRL3GY2tnj3tA/LitVRIn3Eu0c6zpunucYaO+cyK2CfiPGqbrlY8ZSilWJHRXixuoNUeanC2i/UNtd+x0JDKvWlogQ+VcT7+o33PURdOGsTrx+7l93T2hO5L5DI/xv4Pr31dfyXdlcr4n0d2N891Cxrha/VrNFzYwQQQCDvBOxnMft/fbz/tyV7fpUk5mwJ+73nx7V/nmIvRVlFSUsi/6+z/2fb/7tLeq+C6ztqZ4MiEQs1i1Zyv54EaLn/GjHC/BXYTkNvqbhVYd8cf9c20jeW+aq38/dqawtH+CFbEBQEEEAAAQQQQAABBPJKgMEigAACCCCAAAIIIIAAAgj4VeBFTayp4htFSLFED3369HF169Z1//rXv9xll13mHn/8cTdy5Eg3duzYQNi+1fXo0SPQxtraNXZtSGebD+wedi+75+aa3Pvzaw3Jspscqu27ikjFMqg8qhOzFL0U5RX+KMwCAQQQQACBIIHu3bu7evXqBdXE3rUkYVdeeaXzPC9mQ0te9dlntkYtcjPP81z16tVd/fr1Xfv27Z393WLIkCGBpGmLFi1yX331VeB85KuL1u6www5ujz32KHoiqMYSkc2fb7/eElQZttupUydXpUqVsNrQw3nz5rkJEyaEVkY4WrVqlRs9enSEM6FVbdu2dVWrhufpCG2T6NHRRx/tGjVqlFBzS7rleV7ctp7nOUtOZwnw4jXefffdAwns4rX7/Xf79aPIrSwx3kcffRT5ZFDtVVddlfB7xPO8QPLfeK/tiBEjYibJC7p93N0zzjjD7bfffnHbWQPP89zxxx9vu3Ej3ns4bgc0QAABBBAoPQKla6Z3aLovKbZVBBdLcn+cKlYoKAgggAACCCCAAAIIIJA/AvYpHN3yZ7iMFIFCgbbam65I/BNe1DiofBu0n9gurRBAAAEEEEAAAQQQQMBvAttrQrW2hP0+9iXaf1YxU7FAcYXC2miTF8WSn1nS51KRG6xUTFJvO0soZdmbE8lo957ap/OX8O1TshIZh33x7KmxJFvst+tsQUEi97B/sN4m2Rsk2n5Lu0SyMCcy1lht7DcsLQvjh7rnIwozTlUGRnWXVLH3Tidd8aVijcI+/exmbe2b427aRvqas+yUdr63zo9R/KWYqLBMy+G/UKBqCgIIIIAAAggggAACCOS5gP0MkI4M9bF+bop0zn5ei0Vp5yNdF15nP7vE6ieZc/bp0ct0Qfg9Yh1PUnv7xC9tKNkQ4J4IIIAAAggggAACCJQCAfu5w7Jh2ILQiNOdPHlyIPmZJUE7+eSTXcuWLQNh+1b32GOPOWsT8eLNlda33cPutbkmt/+0Xx62X0A+UMN8WxGp2M+/D+iE/QzcV9t8+qUBDZeCAALBAuwjgECogCWDsoRfobXxj1q0aOH23XffuA0nTZqUsmRScW+WogaWDK558+Zxe0skUdZvv/3mvv/++5h9lStXLuHEVzE72nKydevWrnx5+7WfLRUxNpZ0LZG2tWvXdgcccECMnraeSiQR3dbWkfcsye6MGTMin9xSu/POO7smTexR/JaKBDZ169Z1Bx10UMyWU6ZMccuXL4/ZJtGT9lp4nv0KXGJX7Lrrrq5ChQpxG6dqfHFvRAMEEEAAAQTyQ2A7DfN1xQ2K4LJRB5bQvru29qHP2lBKkwBzRQABBBBAAAEEEPCFQF/NoqGCgkC+CNhD6xc02PgPetUoQlmvuh8VFAQQSFCAZggggAACCCCAQCkU2FFzfkjxm8I+BCjxX0zRBVko9nPSU7pvpBxFqvZfKS0TXaWX7jVFIsWy3O+XSMNitLEvgMQ+ctI5S9hmSb1ckv/VVfv2ikRKSzWqrcj3YosnLAtjK02kp8ISu1kGRktA9oyOGyjSXew3IC2B2RLdaLji5LuwVgAAEABJREFUMEVJSmNdbItFFmv7bwWJ0ISQR4WhIoAAAggggAACCCCAQPIC9lDmfV1WRZFo+VkNLQn179pSEEAAgUwLcD8EEEAAAQQQKH0CN2nK9RUDFakq1pf1aX2nqs9M9vODbnaKwhKhvaGtJbDWJqTYLw30U43926d9cJB2KQgggAACCOSNQMSBWjIoSwoV8WSMyho1arhWrezXW2I00qmffvrJpTtZ04oVK9zw4cPdMccc48aOHau7lqxst9127pxzzonbybhx49zcuXNjtvv000/jzr9Zs2YJJxeLebMtJxNJTLelacKbhg0buurVqyfcvqQNf/zxx7iJ8xo0aOB22mmnpG5VsWJFd+CB9te96JfNmjXLWURvkdgZSwRXp06dxBpvaWUJ6SpVqrTliA0CCCCAAAIIJCBQU23GKzoogov9vv2JqrDFH9pQEEAAgVIlwGQRQAABBBDwk0ANTeYWBesRhUDJeYHKGuEjimR+f1zNQ4qtwZ0fUsMBAggggAACkQWoRQABBBBAwH5m/kAMlh+orLa5WBppUO8okvk56RO1z+tSWhKg2Yv0qf5I5GMmLUv4sWqbjrKrOj1akUgZoUaWeVybpEpbtd5NkUjZWY3sH6q18WWxh3RdNLNpCnsIsr22qS6W1O4YdWqLO+7V1hKhaZOyYr+d94J6+1yxt4KCAAII5LgAw0MAAQQQQAABBIolYKuZ7GefZB7KWPIzy7Y/u1h35CIEEEAAAQQQKIEAlyKAAAKlWsA+hOcSCdhC0au1tcWi2iRV7Bq71vqwvqzPpDrIwcb2b2UdNa79Fa8qNirCSzVV3KqgIIAAAgggkPcClgzKkkIVZyJNmzaNe5klCJs3b17cdsk0WLVqlZs4caK74YYb3D777OOqVKniTj/9dDdp0qRkuonZ1ua2226xf23J5jVhwoSo/axZs8aNGjUq6vmCE506dXLFfQ0K+ijYVqhQIamkYDVr1nSWdKvg+mhbS3hnieGinQ+u32abbdz225fsV5ssAVpwn5H2LblY4m5be4iX8M9etxkzZmy9oJh75ppsgrby5cu7cuXKFfOOXIYAAggggECpE9hPM/5G8S9FcLG/fNpfVO1Dy4Lr2UcAAQQQQAAB3wswQQQQ8KlAJ83rJAUFgVwXaKYBNlGUpNjvXPxZkg64FgEEEEAAAQQQ8L8AM0QAgTCBe3Rsv8vtaZtLpY4G86LCErVpk1D5Wq3OVeR1KU0J0OyH2C8SfLVOULuKilQX+8die7PF69cWb4+L1yjCeRuzPZyKcCpq1dk6Y1nStfF16anZWRK83bVNVbEEazeos48UeynSWRqr8/8qTlPk2jdQDYmCAAIIIIAAAg4CBBBAAIHiCtjPyZaRvn4SHVjyM0vobT8/J3EZTRFAAAEEEEAAAQQQKKEAlyOwVWCRdh9QHKmwf2Q+WdsbFc8o3lV8tiVs3+rsnLXZUfV2jV1rfejQV2WqZnOGwhbTDtWWggACCCCAgC8FGjZsWOx5WQIqS3YVqwNLJvXXX3/FahLz3Lp165wlw3r88cdd+/btXbVq1dwOO+zgLEHZXXfd5aZPnx7z+uKetCRZdr94148YMcKtXx/5cyF/++23uEnZLHlby5Yt490m4fOVKlVKKKFZQYdly5Z1FgXH0bb77Wd/JYp2NrTeEqVZwrTQ2sSP/vnnH/fLL78kfkGSLevXj/8If/bskj+yt+RnZpHk8GiOQOoF6BEBBBDwr4D9zvhOYdMrSIhmz3XCTnGIAAIIIIAAAggggICPBfw9NVt/eJumGP73f1VREMgpAfv9CXu/lmRQv+ri4v+jii6mIIAAAggggAACCCCAgI8Fok+tn051UORKsXxIr2kw8X9JR422FFtna3mmft9ynLebMnk78uQH/o8usSx32sQtlmyqQdxWyTWwH8JPTfCSUWo3X5FsOUAXWMZzbRIulh092WsS7jzHGjbSeJ5V2D/ea1OiYn3Y++n2EvWS3MWWcO1lXXKZwt5P2lAQQAABBBBAAAEEEMi+ACNAoAQC9rPVEF2fzGrBuWp/usISnWtDQQABBBBAAAEEEEAAAQSyLrBEIxipuFNxgaKt4qgtYftWZ+eszWLV52VJctCWVcU+Tcz+Ef55XbtBQUEAAQQQQMA3Arvuumux51K+fHlXrly5mNdbcrBly5bFbBN+csmSJW7IkCGBJGeWQGr//fd3l112mbNkY8n2Fd53osee57l27do5z4v9ay3jxo1zc+fao96iPX/22Wdu6dKlRU8E1TRv3tzVq1cvqKZku/Z62OtSsl6ye7W9Z1avXh13EM8//3zg9fE8L6ntySdbLt/Y3acisd7222/vtt3WfkUq9r04iwACCCCQPgF69r3Al5phF0VBeUM7Ryj+UFAQQAABBBBAAAEEEEDAXwL2u7k9NSVPQUEgRCBHDrbTOA5WJFLsw+cOVMNtFPaetm1N7R+tGKCgIIAAAggggAACCCCAAALJCljOrXt1UV1Ftouts7V8SJYXKdGxWPKz49S45J9YqE6yXezFyPYYMnn/L3SzeYp4pYIaHKsobol0nf3mo/0wHelccN0mHVgCNNtqN+FiP7T/W61j/4akGoQVu+481dkP/Nr4vrTSDPsrSvKbcvaNwxKRWRZEdZXRYl+zD+uOuZRFUsOhIIAAAggggAACCCCAAAJJC9jPVk/pKvs5TZuEynK1sp/FvtM2FwpjQAABBBBAAAEEEEAAAQQQiC1gyavt3yItEdrTarpeQUEg3wQYLwIIIJBSgZo1a7qqVaumrM+pU6e6E044wdWoUcN169bNTZw40W3cuDFl/SfbUbNmzVyTJvZ5jNGvnDdvnpswYUKRBv/88497++23i9SHV1gyLkvyFl6fa8eZTORlyc+iJZXLlMvixYudvYaZuh/3QQABBBBAAIFiC9gHQN+qq29TdFTYh4xrU+oLAAgggAACCCCAAAII+FHgKk0q9gNbNaAgkCUBW9O8fQL3nqY29sFzP2hb8OFrtl2k408VXysoCCQqQDsEEEAAAQQQQAABBIIF9tTBlQpPka1SnHW2lvzsRA3YF8nPNA9nyZRsW1rCPjp0XIKTPVXt7E2iTUrKv9RLHUW88pMaFOcHbsso2F7XFqe00UX7KEpL6aqJtlQUp1jiNEugZmbFuT4V19jXrSUJOCQVnaW+D3pEAAEEEEAAAQQQQAABBOIKFPxsZcnM4jbe0sCSnx2v/YkKCgIIZF2AASCAAAIIIIAAAgggkJTALLW2f6PbS1sKAggggEDeCDDQdAiULVvWWZS07zVr1rjevXu7hg0buvfee6+k3aXs+sqVK7s2beL/Ws2IESPc+vWhuVHnz5/vJk+eHHMsO++8szvuuONitsmVk/XrWw7YzIzGkt6Fe2bmzlvvYknYsj2GraNhDwEEEEAAAQTiCPxH529RUBBAAAHnHAgIIIAAAggg4GOBCprbjYryimyVe3RjW0iebDTSdX8r4pXn1SDZvq29rfVdoGsp2RPYQbfeQxGvjFGDPxQUBBBAoLQKfKOJW8JI+/9XrBipdjEKpxBAAAEEEMg7gbEasf3cEOv/f2XUpoZiV4X9QtGT2q5RJFNsjavlbErmmlS1Lc46W8uddboGMFPhm2IvpG8mk8BE7LfmXkqgnTWx5FL72U4Kwr6YLKFaIl29pUaLFcmWprpgN0VxShVdVNyEYLo074q976/WqJN9cGevYy9dd6EimfKLGl+r2Fth97R+LGzf6i5TvbXRJuFir5l98lrCF9AQAQQyIMAtEEAAAQQQQAABBBIRsIcy/dQwmZ+tLPlZW11D8jMhUBBAAAEEsizA7RFAAAEEEECgJAJzSnIx1yKAAAIIIIDAZoEVK1a4Dh06uPvuu29zRY792alTJ1elSpWYoxo3bpybO9d+H29rsy+//NItXLhwa0WEvZYtW7ratWtHOJPiKrpDAAEEEEAAAQQQQAABBBBAAAH/CzBDBBBAoHQItNM0OyooCOSrwLx8HTjjRgABBBBAAIEcEWAYCCDgZ4FNmtwShSW4/lDbixU7KyxZtjYJFcvV1DyhlqltZOtsb1CXya6ztYRt3+k6XxVLBOWrCSUwmQlqM00Rr5RTg+MVqSiWKfDoBDpaqzajFMkWS6TVJdmLwtqfrePKimyVk3VjSwqWTNj7t4auO0AxQLFOkWhppYb/UiRTGqvxdYpEiyU1s/vYx7neq4t+VvyjKCi2b3WPq8LaWFu7RocJFXv4mFBDGiGAAAIIIJBuAfpHAAEEEEiLQCIZ6pP5GSq8rX2iWloGHqNTG4Mllrak1DGahZyyT2+zn1m/CKnlAAEEEEAAAQQQQCDjAtwQAQQQQAABBBBAAAEESi6wZs0at3at/YpQ8fpat26d6927t3vvvfeK14GuKlOmjGvSpEkggdqUKVPckUceqdrUlb322ss1bWqf5Ri9z3nz5rkJE+zXuDa3Wb9+vXvzzTc3H8T485RTTnHbbLNNjBacQgCBkgpwPQIIIIAAAggggAACCCCAAAII+F+AGZY6gVs147oKCgIIIIAAAggggAACCCCAQCkSKKVTXal5d1MMViRaTlRDW/uqTUaK3cvW2d6SxN2Wq63lwZqore+KJZDy3aTiTGiRzn+kSKS0UaNUJAWzRFt11Fe88q0aTFUkWw7WBYkkWFOzqKWJzjRT5FMpyMT4Xw36csWeinGKRIr9JuQJiTTc0saSzN2k/SqKRMoLanSQ4mOFjVObmMXaWFt7Hd6I2ZKTCCCAAAIIIIAAArkkwFgQQCBxAXsoc56a91MkWjaq4bmKdxQUBBBAAAEEEEAAAQQQQCBbAtwXAQQQQAABBBAIEZg/f37IcTIHy5YtcytX2u/ZJXPV1rYjR450Tz311NaKBPaqVKniOnfu7IYOHermzp0bSMBmyceuvvpqt8ceezhLiBarG0s4VrVq1VhNQs6VL1/enXPOOSF1kQ5GjBjhLPGZnZszZ477/PPPbTdq1KlTJ+XJ2qLeLM9OVKxY0dWuXTvPRs1wEUAAgZwTYEAIIIAAAggggAACCCCAAAII+FXA1l1eq8nZmkptSnVh8ggggAACCCCAAAIIIIAAAv4XWKcpXqeYpEikWN6m6ok0TEEbT32crkhmna0lPztN1/gy+Znm5dKQAM26zemwRFNvaYS21SZmOURn91OUpNgb79QEO3hP7VYoki3tdEE5RUmKjdMWoufzQ6zfBWAL43/VNpHSVI22VyRSLFla20Qaqo1lgbxA29WKZMtSXWDXJpqkT80pCCCAAAIIIIAAAggggEA2BJK+ZwddMUSR6LMIS35mD3Je1zUUBBBAAAEEEEAAAQQQQAABBBDIigA3RQABBBCIJGDJuiLVJ1K3Zs2aQAKyWG0rVKjgdt111yJNVq1a5R555BG3aVP8X3uyJGS33HKLs7Fa0rVhw4a5s88+2+2+++6ubNmyRfqOVVGuXDln/cVqE36uefPmbrfddkCWlcwAABAASURBVAuvDjkeN25cICGbVU6cONEtXLjQdqNGu3btIrpEvaAUnfA8L6HX9e6773b2/klHfPrpp84SsTn+QwABBBBAAIE8FGDICCCAAAIIIIAAAgggUAoEumuORysoCJR2ge0E0EbxpGKaYq3C/uGlIBbp+CvFrYp9Fcn9o4ouKGapqeu6Kmz9u30ST8F4bLtB9bZ+2s5ZG2urqmRL0u231RWtFc8qZilsHDYeC3P7TnV9FLUUuVhs3fzeGtidChurjdnGbmFz+Vn1DyuaKtL5Olvf9l4yK3sN5+h+wWOx8RSEvfb2vrR1F2erXSZea3Oqq3tdpLDx2RgKxlOwtfH+ovPDFJkal25FybCAvVft68G+Lux9aK97wXug4GvmHo3Jvq7sfaNdCgIIIIAAAjktsESje0CRSKmmRpUUmSgddJMXFWUUiZS/1cj+Dvahtr4tiWL4DeAbTchCm5jFkopZcrGYjeKctN9GTOTBkL3hRsbpK9Jp++HF3tyRziVbZz+075PsRTnW/jeN50FFIqW+GiXyDai82tkDvvh/GXfuI7XtrbBskNoUq1gSvIt15QIFBQEEEEAAAQQQQAABBBDwg0BzTeIpRaLPISz5mf3j7Bu6hoJA7gkwIgQQQAABBBBAAAEEEEAAAQQQ8L8AM0QghsD06dPd+vXrY7SIfmr27Nlxr61UqZKrWrVqkU5++OEH9+WXXxapD69o1KiRmzFjhvvPf/7jatXKzpqTunXruvbt24cPLeR43rx5bsKECQGPESNGhJwLP/A8z1kCNM9L5Nd3wq/2/7ElHqtTp07cia5cuTJuGxoggAACCCCAAAIIIFCqBJgsAggggAACCCBQegTsd3hv0nQrKygIZFrgX7rhakVBIh3bWpKl2qqLV+5WA2sfKU7SuUTLLmr4mMLGMVpbWzPcQFtL8qVNYdlRe5YA6GZtpypsna8lrkpkLbKaJ1XsHz3sXvaPP/YpMfb79qeoBxurNoXFvn7tU2fsnLWxthN1tq3CEhZpk9Jia6ptnbStdX5fPZ+nqKuwcWgTKOZ2kPYsGZIl9LI57KfjXCk2lgkazHTF9Qobq41Zu4Fic6mnvcsVlvDOXuee2re5a5OSUl29mM9f2tp7yfbtNbR/vAsei04XFnvt7X15gWqGKuy1nqmtfbB8ql9rm6vdx5LrWYK7gbqPjc/GoN2QYuPdUzWdFcHjOlPHdk6brBW7/yDdPdL3iK11zhXsW+KQfPt/YaTvoQXzCd4m8z1RZIXF3ltn6ci+Duzrwb4u7H1otqoOlIKvGft+aF9X9p4+Rmfs+5g2FAQQQAABBHJWwP7ebH+nijdA+/t+0V/WindV8ueLs872XN3mHYWvi/1lw9cTjDK5Zar/QJFIsezU/8/efcBJUpV7Hz+tC5J3yWmBJScVkAVkFZEXERBWyYiXpCBgQOQiSUFEBEmKF8SLArooBgQDSYmil6sSFlxUkggSJUhaJF3i+/8P27szvV1Vp7qre7pP//bznD3dVadOnfPt6pmumqln2jlI/aGy+LfLQrhWg/GHPVWlwsnVVivYwr9x6ZPagmZhXAhhB5V+D1v6hLBoHouogRPUqcqNtbXWzqpyw0nsDlULn9Srait8QuoMyW11MqAb+2TJr6szWDqbuLOKPymL4Sdx9ce+SOaTsRO1fkuVbpy0eny+2HOQ9ucTZf9FgPp4XDsjtsfsse+oNt0Yk3bTNHzS6hPQy7TW4/L4XOrH5xpa7vmoSj7m1Qz9elyguvE18/Hl48ivqS8+qUlHYi71+j4VH6/en49fvx6Nxa+VLxq6jdt6G2+rTbsePoZ8EdYXv+7T3oeP9Vk99xjLuvmiib83+y9H5PXp91mnjk/36/499l5/H4uZQAABBBBAYNQF1tcIfIHF55x6WBhOfnaAWp2j4s8PqroW7AgBBBBAAAEEEEAAAQQQQAABBNIXYIYIIIBA2wJTp04Njz76aEv9OOFX0Ybjx49vmgDNyc9eesk/Es7uYZ555glnnHFGcB/ZrWatee6558IDDzwwa0FFj2q1WlTCMic+cyI0zy1v16uuumpYZ5118poM/Lo11vCvceQztJO8L79n1iKAAAIIIIAAAj0nwIAQQAABBBBAAAEEEEBgdoGNtGhvFQKBQRLw/W1O5uP70D6piZe9r94J0Zy4yj9M2Vnb+74yVW3HQurhPBXfX/dO1WVjPW1wiYoTj62iuqpwv39RZ74v0Qmy9DAqPIdb1fIIFd//p6or0bgTj/kkLfRYPBc9jAq/zqeq5c0qq6u0Ez7mnFjMyaScLMpjaqe/FbWxjxXfO+97GvW0rfAxvLV6cCKQs1X7fmxVpcPj+rG2ul2ljLWaVxaey4Hq7eMqMWFD33teRR6AmP31QxsfU3b5kQbr94GqqHBui6vV8rsqvv9aFYEAAggggEBPCvgvBTofSC8MrpX7bJ0I92e9MPhOj6HsiVqnx9PN/n1il/8bgW+Mxsmv1nzjYen//cF528itPJ4XItvWmzmhzW71Jzn1TVp3iopP0FXlxhZaO5oJl7T7tsPJiZzkru2OZnTgrMVzznicV31PK31yq6qSOF+9+ARS1Yh4Wc+cefzLqjsVzvLsRAOvhzAzq3Xjc2e6d4K/smOoJzFo7G/489+q0/lUyoQvAjhz5V3a6CEVZxF3NnFnFc9KYuhM5E7O5Gz0v9I2T6s4g6eTfvkig55WFu7P2c+d6NDZ0E9Wz5uqNJ4Q+uKOx+yx/1TrPSb/RQGP019TtKil8Gvl12y4c+NjJ/Crd+4LaN6/T0A310KPS9VQ+MKEL/r5IpCPxeLfoB3abNT/Kzr2/DXSx8TwgTpTqy9c+YONPbbXysbXzMeXXx+/pk485ouGVZn4NX+79uljwN8jrtRjH6/eX+NYtWoo/Fo5EZvbuK238bbuo5VxeT+2aTxehj+37dDOZ/zn491fO32Rzhdh99Xyxr/I4YsaHmPd7edqM14lK/we919ReFwN6n85Iq9Pv8/+oLatzFmbNQ3PazTfx00HxUIEEEAAAQR6XMB/FelcjTE2+ZmahsP1n/+6lj9v6CGBAALdEWAvCCCAAAIIIIAAAggggAACCCCQvgAzrErgvvvuCzfd5F/HKdfjU089FYoSfbnHVVZZJYwbN84PR5TbbvOvHIxYNNuT9773vWHNNeN/1enll18O//d//zdbP1Us2GCDDcK66/rXFbJ7s8cll1wSbJrdKoTNNtssLL744nlNBn6drWs1/5pBNsWtt94annjiiewGrEEAAQQQQAABBBBAAIEEBJgCAggggAACCCCQK3CY1sZfRFZjAoE+FvC90j/R+P9LxffcqWo5fJ+h+/qaevB9bqpaDt+3Pk1b76jSbjjx1J/UyQdV8n9IoAY54W09nt+rje8fVdVSHKOtnEhp9h90aUWHw/fE/lL7+JxKq+GkTlO18VYqrYSPMyfMc2IxP26lj6xtNtSKG1UmqrQaPnZ9DF+sDnxMq2o7fLz4HtJPqycfR6q6FttpT19ViQnfe+6cDM3u24/ZvgfbtD2k+jHlutXO9tSGzgmQd2+wmhAIIIAAAgiMmsCL2vO/VEY7ltMAytxn+5ra76XiHByq0o9BToDm3wj0SV3RqzxGDbZUaSWc9XiTiA2dLdBJhiKajmjiG8knjVjS/MkvtNgZlJ1kTQ9zwxkD2/mgmtt5H65cRGN2kipVueFkej9Uiypv0P+n+nPyHmdLdwK7D+i5f5PzLaqdDf0o1cQbAhurspOTMPlkWU9bDl/w8fvRGaudubrljoZt6H7cny+e+ALIsFVRD52Y0BcAnJlziagt2mvkC3tO9uWT/6Ke7OWEeUXt+m29L7TsHELwX2Zw0q0y3y/9/nRyOP+lAF8QanXuvoA0RRvfouJjQFVb4T6qGFfRIOrHuy9UNiaLy9vWCUPvVINmF1v9VxOcYNLJ6OyiZlHh18JfG6q4eFafV7+8j6OAaIQAAggggECHBXxRxomGVy6xHyfl9eeoKs+tSuyepggggAACAynApBFAAAEEEEAAAQQQQAABBBBoQeDMM88ML7zgv0UVv/H1118flTjtPe95T6jV/GPrkX07WdnIJbM/GzduXHjLW/yrJbOva7bkr3/9a/jnP/0rKs3WtrdswQUXDFttlX9/iBOfHXDAAbk7GjNmTNhpJ/9B09xm+SsHYO3qq68ell228e+IjZz4HXfcEa655pqRCwueOUnd2LFjw/jx48Paa68d9tprr3DUUUeFCy64INxwww3h4YcfDs8++2xBL6xGAAEEEEAAAQQQQAABBBBAoAsC7AIBBBBAIEbA90v6vsSqE/PE7Js2CHRTwPdI+n7MHSre6YHq7zsq86q0Er6H2xfql2ll44xt5tHyX6jsoVJTaSV8L6kTvFXxtcHm39Mg/PVGVVfC+3JyiPdXsLe6p03KdGd7Hx8HldmoZFvP0/dt+l6NkpsGvye+r408RlWVhu+/daLBT6lXO6jqePi9dJb24n2ryg3fJ+wfNt6X22qwVtrP9/v4mGp35hPVgb8GraCaQKA7AuwFAQQQiBeYS03L5LxQ88rDn92uVK+x99k6+Zl/mcr5cwbmPtuYD3UyTDKma1b+MKWqMLZRi1Y+wL1N2+X/VpkaKHyy6szBelgqfBI4rmCLp7X+UhUf1E7a4lpPM8MnFj7JHZPZYrBWrKbprqJSFH9WgztUqgxnktxeHb5d5T9Vfq3ymErRa6gmAxM+XnfWbH+j0m7iM3UxIpwIsN1s6O7Qv8nrpFPuz8/bKU4QdYM6cNIxVR0JX6BywomYxH8ewPP67yqVlMIGvpDvC3Zlkm01GvgvBfiijftrXFf03NnOnYhv96KGLaz3uHwxzxesWtg8dxMf537fuM5tmLGy2cVBv4f8VxP89Thjs9zF/qxzmlocrOKvGapKh8fQT+/j0hNstgHLEEAAAQQQaFPAnzXOVh+xF2XUNByt/5z8mXMeQRAIIIAAAggggEA3BNgHAggggAACCCCAAAIItC5w6aWXhosuuii6AydLO/3008Prr+dfAh03blx417veFd1vY8O//e1v4emnn25c3PS5E6p997vfLRyTx/zaa/7duqbd5C6cPHlymGce/yg4u9mrr76avVJr1l133fC2t/nXsPSEyBRYfPHFw4YbFv+4/lvf+laYPt2/OpfZ1cwVfu1/+MMfhmeeeSY89NBD4ZZbbgk+Zr785S+HHXfcMWywwQZhqaWWCgsvvHBworSZGyb+4IEHHgjPPfdc38ySgSKAAAIIIIAAAggggAACCCCAQPoCzBABCbyicrdKTPiexS1jGtIGgT4V8P18Ze6RLDvNXbWBf+/d+9HD6HDig3PVepxK1eF76Pz7+2WTdnkcToQUm0jK7WPK+9RoTZVuhfe1boU782trT9vEdvtuNTxGpdOxsnZwpEqZPACej98TzkugTTsSPgZ9P61f+47sYFinZd5L/sGp5z1t2PaD/rDZrrB4AAAQAElEQVSMX6yVk6D5PRDbnnYIIIAAAi0KsFlpASc/W6L0VtVt0Mp9todr96er5P+SmRqkFP4wmdJ8ys7FicH8wbVou9XVYG2VMuEkK1trA9eqcuMCrfUFJlXRsbhaOvGTqtz4g9b+XcXhpDROnuTHeWULrWw10Yw2HfVw4iB/ESoayONq8E+VvPBJb8xJ4B/VyVMqRHcFfDHG2co79bXMiQ/dv0/mWpmZLwb7t53zf5O3XM/O7H+FNunERQB/vXL29o+r/9jw15U7Yxv3Qbs5NcavqjgBmqq2w5afKdmLP8RM0TY+4VfVkfDXeV+w8oWrqnbgi3lVZHz3+9kXTNfRwKp8D/niYSsXUKocg6Y0FJ18Hw/tgP8QQKAtATZGAIH2Bfx5xn8tKzaprvf4Nf13rMrLKgQCCCCAAAIIIIAAAggg0GkB+kcAAQQQQAABBNoWcGKo/fbbL9xwQ/Gv4rjtaaedFi655JLC/U6aNCmstNJKhe2yGtx0003h+uuvz1o9c7nHdMopp4Tzzz9/5rKsB07e9sgjj2Stzl2+xhprhI022ii3TdHKLbbYIowd60vPRS0He/2YMWPCHnvsEWo1//pHtsW1114bTj755OAEeNmt3lgzbdq04ARobzzL/n+TTTYJa6+9dnaDxNa88sorodWkgIlRMB0Eel2A8SGAAAIIIIAAAggggAACCCAwSAIvabJHqDysUhS+d+c4NVpMpd+D8SPQKOCL5GXvkWzsI+b53mrk+1tVRYV/0OGEWk5eFbVBC4383j5R201QiY2F1fCbKp1IyqZu+zps8hXNYD6VonCbY9TI96eq6nhspT0sqxIbvsfV97rGtm+1nY9BJwfs5PeXMu8l35+ylyZT/ANdNRqQ8D3Fvre4k1+LBoSSaSKAAAII9ImA73FdKGKsMfmHIroZ0cSfW36iJR6Dqqg4VK38vXqgkp9pzsEfJF3nlKRXOaN98W/8heAT3g+Gcv/84TzmIHxI3caMQc1GhBPDrDpiSfMnTt704oxV01X/QqUofFLmbMZF7Xp1vU/c5o4Y3F1q84xKXqyXt3LYulZew2Gb87AFAf+272nartNfx3wS5wtL/uai3UWHk0E5iVMnxuf3qH8D2fuIHlBEQ/fnbKARTWc2+bUePauSQrxZk/icykEqVYYvmC4f2aG/33gMMd8/IrvMbOaLrJMz15ZbsbGaX67iY1NV2+F+LlYv31ep6j3ki4e+iOiLieo2Kvye6Lf3cdTEaIQAAggggEBzgUqW1n8YUubzzJnasz+H+odLekgggAACCCCAAAIIIIAAAggggEDnBOgZAQQQQKBKgaeffjrssMMO4cYb/bfDmvf86quvhlNPPTUcfrgvgzZvU19aq9XC/vvvH+aaa676ohH1WmutNeJ5sydObPapT30q3H777SHr33PPPRcOOOCAcOih/p25rFbVLJ977rnDbrvt1nJn88wzT5g8uaofbbc8jL7ZcMMNNwzrr+8fdecP+Stf+crQ6+/kdlktH3zwwbDPPvsEH+dZberL99xzz+DXuv68n+tx48YVDv/xxx8P//xn0d/dLOyGBggggAACCHRQgK4RQAABBBBAAAEEEEBgQAV8v+SXI+e+ptrtr+J7mVQRCCQj4L/WUfxDmTemO03VNirzq/i94PvPvH3Mfdhu7+RYy2jbmNhbjWJ/x/4HautxeDzej8e3vZbdoTIsmj5cQUudDHGM6pjwuGLvo3Z/jWPzvdzv0oqLVHot6mP1GO3o2q5eHjvWzdRwV5WieL8avEelKJzXYBc1WlzF9016XC4L6rkdY8e2hNqvqhIT/np/WExDtfE99/4Boo9rH0MeW1k37++j6qsTMa86dcK+mPfSa2pr65+rJmYJ+AevO8x6WvjoSrXwse3jwMeDvy69Vct8360qAgEEEEAAgZ4WcN6n/SJHeL/aVZk3pX6f7RbqNzY8hgvUeOCSn2nOA58A7QUhxJyIqlnwh+FF/CCyrKN2MScP/uB3r9qWCZ807KEN/EFRVWY4udofGtZequdPqxTFzmrgEyhVfRX+Db4DIkfspGXP5bSdL4TgJFs5TYZWvaL/71MhuifgY/+z2t2SKt0Iv/99ohu7r+XU8FyV4t+IVKMWw32frG3LJmbTJpmxrda4X1VR8bxaXaWSSiytiXxapepwvztFdvoOtftPlW6E30cf0Y78PUVVW+FjvsyxE7Mzu80T07BEG19oeXdke8+pH9/HkdOjGQIIIIAAAh0R8EWZU9Vzmb8M5ORnn9I2JD8TAjGKAuwaAQQQQAABBBBAAAEEEEAAAQTSF2CGCHRI4IEHHhhKOLX77ruHW265Jbz88huXO5999tlw4YUXhokTJ4bPfvaz4bXX/Dv2+YPYaqutwsYb++9PNW/39re/PdRq/lFv8/X1pffcc8/Qfo8//vjw6KOPDi12Ira77747HHfccWGppZYKp53mvzk3tCrqv3aSPU2aNCksvbR/BBy1qxGN1ltvvbDqqjG/gjVis4F9Mnbs2HDIIYdEHSennHJKWG211cKUKVPCY489Fpw8z3A+Zk488cSw5pprhqlTp3pRbvExu/XWW+e26aeVfn8Ujff5558P++23X7jrLt9PGoLf75dddln48Ic/HK66KqVfpSmSYD0CCCCAAAIIINCDAgwJAQQQQAABBBBAwPfC/C6SwfcwrR/ZlmYItCNwkzZ24iL/kKNeltIy3+CvKjcO09r6No31xVo3PObQEyc/i7nPzUmeJqr9hSr1RAf+Ic8ter69yodUfP+kqszw/cd7Za6dtcLtDpr1NPPR41ozSWV3FY/D49HD4PE5iZPvPTzFCwqK/zJNTFIz30O+Z0Ff9dUP6IG/XjSO7UUt933s26jeQuVpldEOO/qe4PpYPUaPybVdvdzr3c7Li4qNxuY08v2Zvk/Tx2dOs+Cvz/5rRz9Ro8dUhie2sJsdPbYdtK74B4shvF3tisJjO1CNYvIj+BhbXm1PVHlQ5VUVx3A3HwM+Frw8r9hs8bwGLazz+9vH/xsJ6Yo7OERNPCdVxAwBJzHbR4+LjlU1Cf7656+Dm+vJtSo+DlQFf126VQ9835CP53v0mEAAAQQQQKAXBfzZwQmLnZw1Znx/UqN/q1QRc6qTsvfZapOwrP47WMWf4VQNVjg78GDNePbZOgHZI7Mvnm3J6lrik1lVheEPfv6tLtd5jX1ycp4auFYVHauppU8EVeWG59aYXM0Zvq/O3eqNlf7NQSdxe+NZf/zvE/ILNNSYixMvqd0lKnnhCyrOUp3Xxuuc0foJP6B0TWCC9uQLIqpywydRzkDv9j4x83vSxV/wfYHMSamcpT+3kxkrnRjLGT5nPM2s3Lcvqq2c2WLWCp/o+YTbF7C8ncfmCwke879mNct8tJHWxGYcVdNyEdH6RrW5UyXlqL9Gq2iS/qDh16j+FxOcbV+Lo2JLtZpPJS98DHxCDWKSfvkvIjijv8fiMbl4+7LHtb/OL6x9diL8PcgJx+rvPfs5+ZiPm1b356+3vrjsv1BQn7Mv1Nkjpk9v84GIhrYclPdxBAdNEEAAAQQQiBLw91n/YKzM51MnJZ+i3v2ZSxWBAAIIIDAaAuwTAQQQQAABBBBAAAEEEEAAAQSqEfjBD34Q1l577TDnnHMOJZ+af/75wzbbbBOmTZsWtYNx48aFI488Msw9t3/E2nwTJwNbf33fV9B8/fClTtB0+OGHhyWWWCLUarUwZsyYsNJKK4UvfOEL4Zln/KPX4a2LHz/xROu/GjNhwoSw2WabFe+kSYsddtghzDdf0Y/bm2w4wIsmT54c9thjjyiB+++/P3z0ox8Niy++eHjTm940dOz6mDn00EOjjhMf78ccc0xSr5Hnn/c+rMM6Odwqq6wyZOb3+5ZbbhnOO++84ESD9TbUCCCAAAIIIIAAAggggEA3BdgXAggggAACMwScKOlIPfb9k6pyw/cwHaEW2RemtZJAoI8EfA+4E/YUDdn3p52kRvUET3o4InzPt+9XczKqokRUO2vLokRPTti0pNrlhRNgbaUGf1TJCv/+vcd+ZlaDGcvnVP0fKv4df1WZsYnWrKZSFB6bk3Ll3Rdos8vVkefg9no4KuF9ewy/Kdi717ud2xc0Df7h3IY5jZyowvd65jQJvtfZSfCey2s0Y92vVF+pUhQrFzXQer++Tuinh7nhvAMfU4snVfLCx4CT/hW9L7xfH195fZVZ52PZ96s46VbMdn6ffF0NfVyqImYIrK065nXx6+uvf/46mGf4Z/XnBGlv/MUgPSG6I8BeEEAAAQQKBcarhXMPxX528Pc7fwbTZm2HP7f4s8h+LfbkZKUx+TBa7L53N3tT7w6tayNzhvDfRuzNB1lMUjN3tZj+c/ZnVbnhxEHOApjbqMlKn1SNa7J8+CK/wZolV3tFjfxGVZUbnq9/E85JYHIbjtJKz98n/G/V/n2y5JO5G/R4GZWYuEKNin7D1AnQfBFPTXPDFwVjTnJzO2FlKQFnsS/608DOxunkTmer5/tU6tml9TD4wtTDenC+ii8+HK26KJzZ851FjbTeFzJ8oq+HueELFmuohf9ShhNpeUx6Gvwbwx6zT/Bjsovvr42cVV1V18NfS3z8d33HXdqhL9qsoH35NfIJeD0xh+fs18bHzjVaHxNOKunvDXltfaHLX9/z2vjCwUfVYBsVZ/T3WPRwKHwMDT+uiy5keqMl9J8/wKmqLPIyu/9ee/FvtdtWD0uFzX2s+y8IvPEnykPwnP+iXnwBNWa+ahrerv+Kfjt+kN7H4iAQQAABBHpYYGONzVnjfX5XRfEPy9ZVn1WHzx/9memEkh37lyW+pG2KvjerCYEAAggggAACCFQuQIcIIIAAAggggAACCCCAQMsCtZovi7a8edMNnazMCc6arpyxcOzYsWHPPfec8ay71c033xxeecW/dlR+v7VaLey8885DiaLKbD1u3Ljw3ve+t8wmtJXAHHPMEb70pS+FlVeOue9FG7QRTn727nf7b6G10UlnNy3d+/LLLx9cSm84Y4Onn356xiMqBBBAAAEEEEAAAQQQQAABBBDokgC7QQCB2QX+V4v+WyUmfM9sTHKcmL5og8BoC+yiATj5l6rMcAIn37/p38/PbDRjhe9nO23G46zK94HmJRRaRBvuqFIU31QDj01VbvgeRycu9P2peQ230coJKlnhe8d9T17W+vpyOzl5g+/fri/Lq53Azff/5bXp5Drfbxs7Vrc7PGIw/sHgzmrnWtVscY+W+L7HpVT7WHDCOx83F+r5AypOSHm86sdUYsKJ7mLuW50jojO/xuMK2j2u9QeoTFeJCY/tpxENvW8fZxFNC5tspxZfVYkJ32d6ihr62FVFDBPw9/yir5Fu7q8x/vrnx0Xl72rgxKt4C4JAAIGOC7ADBJoJ+DORExL7l2ScI+lnauT8Mh9UHRv+XOjPsbHt89r5ntmYpMxZfTgP2HFaWZSbRE3SCk88rRmVfOayXgAAEABJREFUn41/M88nETFbOqlZzEGyjjpzshtVueGkXfUkLrkNh60cq8fbqhTF7WowVaVZXKuFfsOqyo0ttNYn36o6HvUswP6AG1Oe0oj+qeLEN2epfp9KbPhk0SfQPgnM22ZBrVxApSh8DDkpUVE71lcnsEZBV49o/fdUfDFHVW64zbFqMUWlKPzey7pI4W19Mv5JPSg6AXQyLSe68omdmjcNZ0p3IrWiRFFOBOe+mnbS5kJfBPOFLn+T9bznV39+7uSB/m3N3+p5qmF3X7x/MGeCfo2cQdVJx3KaDa3yhUpfwBp6kvGfk24tkbGuvtgXvs7RE3+dVJUZPq5P1Vq/Tqoyw0keY76vZXbQsMJfC4syu/tC2MnarmgOajIz/Hr4/WDzmQuHPfB8fZHkjmHLsh76YqKP5az1qb2Ps+bJcgQyBFiMAAIItCTwEW3lcyxVpWMzbbGvCoEAAggggAACCCCAAAJdE2BHCCCAAAIIIIAAAu0KnHLKKZUml9pvv/3CgQceGJUgbNdddw2bbeZLq+3O4o3t3/SmN4WTTz45LLus/2bXG8ua/T916tTw6KNlf81pVk8TJ04Mq6+++qwFEY8mTZoUVlpppYiWNGkUWG655cKFF14YVljBf/etcW01zz/+8Y9HH7fV7LE7vSy88MJhk018f1Jr+7vrLv9aUGvbshUC1QrQGwIIIIAAAggggAACCCCAAAIIpC+QOUPfs+N7d2Lus3EnR+u/CSoEAv0s4Pv3fA940Ry+rgZPqMSE30u+f7noHj0nOPA9ac36XFsLi35A8pDafFfF+1NVGE6kdUZBK993ukFOGyeJmJizvr7qCj3w/d+qosJz8Fxiv/5EdRrZ6Hq1u1ilTPxCjWPGur7aLaySFS9qhe8z9T23P9Tjz6hso+IfwL1F9bkqZeK2iMbLqc18Klnhde/NWjls+Xl6HLM/NRsK31N/iR75nk4nePO9n0469ikt8z3Yq6j28eWkcW6rp22F7f0+jMmJUR+Hx9bWThPc2MfDuyLm5feD38N+L0c0H2rirxH+WjH0hP8QQAABBBCoUGBj9fVvFX9fyirOH+T8Mn9TuykqTpwa87lBTYfC/freWOfAGFrQA/+tqTF8XsU5XlQ50i9lXrSUNWITgjmpmZOb5Vn4AHIGXNd57fyhPSbDcWMfTpDjD+uNyxufn68FzrqsarZw4jCfXMy2omGBszo7w3LD4r5/6iQ5/isGVU3EJ2jPVdUZ/UQJjI9qFd/IJ7POkO/3jC8W+UJH/UR3+An33urS38BUNQ1nBX1/0zUjF35ZT2OSEPqbpDOne1zaJDOcEd7JETMbtLDCFy18gcsJIn3xxV08q//8/B2q/bXwTtUphr3tbv+i+d2tBjGZzH0B00kV1TwzfGHLbfwDA2eU9QUfH4c+Hn3xy19rfJzmHYPDO79XT25RKQqPrahN7HpnxPXFiqL2TtDpRJ1F7bzeHzr9g5Si18MXbm/2BgXFCQqd1C+rWUrv46w5shwBBBBAoJkAy9oR8A+m2rm+cJh27osyqggEEEAAAQQQQAABBBBAAAEEOihA1wgggAACCFQk4KRSv/nNb4KTerXb5UEHHRROPfXUMMcc/oOkxb3NN9984cwzz6wkAds888wTLrroonDAAQeE9dZbL3fn999/f/jLX/x3CnObZa5cZJFFwo477pi5vtmKj3zkI2GuueZqtoplEQJOOHf55ZeHNdes/hK8j9vTTz89+riNGG7PNKnVamGvvfYK48aNa2lML7zwQnj99dhf7WhpF2yEAAIIIFAkwHoEEEAAAQQQQAABBBBAAAELPKj/vqQSc7HKf0nhULWt8h4jdUcg0EGB2bteTYuceElVZjgxwg2Za5uviLlH7+3aNOui8iZaV3S/+XVq43sHVUXHH9XyeZW8mJSzcnmtc5I0VbnxA619QaVM+C/qXFlmg4ranqt+iu5BVJMR4bH6XtoRC5s8sZdLk1U9u2gZjextKnnh7xG/VAPXqqLD98L6Pk0neHufttpH5Vsq7st/Kcb3er6q5+2G77X165r1/hrevxOxHawFvl9cFdEgsJieO0+Gqtzw/dJ+X+Q2aljprxFOJtiwmKcIIIAAAgj0hcClGuWvVXotPqEBvVtlYKKdG5RTQopNCOaTzKLkZv4AGJMl/CYBlv2tQF9A2kPbeRyqMsPJYi7PXBuCT0R+ovVOwqaqecxY6hvZnWl5xtO+r5xM6BTNwgaqiEQFltC8nNEyL8mRmowIvycX1RInV3un6lZOuN+j7RZSyQsnsyqTRd6Z04suoDgZ2Rp5Oy25zsm2jtA2WYn9/P7xhbtULwTY2+4iKAxb5H29Hd7BUsOfZDz2X4NwcjwfI77g4+PQx6O39cWgv2ds12yxE9a5r2brhi+r6tixhTO7xxwXHpuPoeHjyHp8jVY4YZqq3PD+/5zb4o2VC6hyojlVTSOV93HTybEQAQQQQACBHhXwX9s6XmMr8/ldzYmqBOgHAQQQQAABBBBAAAEEEEAAAQTSF2CGCCBQvcD48eODk0uVTepVH4kTnp1zzjnhpJNOKp1EarnllgtOwLbhhv47ivUey9Xe9tZbbw1bbbVVGDNmTNh2W/99uOw+nNDJ433llZhfN2rez+TJk4OTrjVfO3Lp0ksvHSZNyrsvZ2R7njUXWGmllcL1118f9t9//+YNSi5dYIEFwsUXX9zScVtyV6PafJ111glnnXVWeNObyv965UMPPRSeey7rV25GdVrsHAEEEEAAAQQGQIApIoAAAggggAACCCDQIOAkJhc0LMt6+jGtaP2iszYmEBhlAf81EN+DnTeMO7XSiZlURYfvgyu6Z82JsVwaO51LC9ZWKYob1aDsD2B832DR/Xm+73R+9d0sYrye1IY3q7QSV7WyURvbPK9tnRROVen4X23xukpe+F4HJxTLa9Puujerg9VVvqHie1xVNY/Ipe6r6H5n51e4I7K/bjfzfSZOwLdyxI59D+pOalc2AZ42GZhwstOifBF+H9iyFRTfA+z3YSvbsg0CCCCAAAKjJeDErZ/Wzp3MU1VPxZwazddUFlYZiCj/GzppsvgD2SWammtVueEEaE5Ek9XIJ4QxGXAvUwdlP0j75GgjbVcU/nA5raCRk6854VNBs+Cs584wXtSuH9Y78dkBGmhMch41I3pYIOY13Evj90UcJ0Jzlu+ixIFqPjNaeeCLY5tFbOgs4mXe+/66dEVBv/7m5b8SUNAsevV31LJMoi01TyrsbffYSfkiT8yJeUyW+dh99mK7f2hQf1KJiRfV6HGVmPD3tNgPjbGJ67L2m9L7OGuOLEcAAQQQQKBXBXyuvX2vDo5xIYBAsgJMDAEEEEAAAQQQQAABBBBAAAEE0hfo6AwXWmihcN5554ULLrggLLus/6ZV3O723HPPcM8994Tdd9891Gqt/TqDE7BdffXV4cQTTwxzz+17LuL27XF6zNdee22YMGHCzI3e8Y53BM9n5oImDy677LJwxx2t3wOxxhprhI02ivnVpzDUbpll/KtSTQbColIC8847bzj11FOHjrmPfexjLSX1WnTRRcMJJ5wQHnjggbD11lu3fNyWGvgoN95+++2HEg2uuOKKpUZSq9XCa6+9VmobGiOAAAIIIIAAAggggEDbAnSAAAIIIIAAAs0FfA/e0VoVcw+P7087Vm3HqhAI9KOAE3oVjdv3mzqhWVG7xvVFicb8g5pVGjfS8/lUZv0wRk8yopV74ny/3cMZ/dUXr6QHi6o0ixive7ThIyqthJNJOIFaK9u2so1fI7++rWzrH375HtGibWMScRX1MXy9E56N14JdVZys0q+pjwXfB+9jSovbipjx+j7ip9vaS+c2nkddx/6Qxgk/u3m8aWh9F7Ys+sH0o5qV3/eqSofff34flt6w5AY0RwABBBBAoCoBnyd/RJ35e5iqrsWvtKdrVWJiPTXaR6Xoe7ia9H+QAG3Wa+ikLc7ePWtJ80fLafG6Ks3CB83WWuFaVWY4Uc7FmWuzV2ylVUurFIWTuflEJ6/ddK08VyUmPqRGTgqjqi/jbo16U5WDVIpc1KR0+CSz6DUv3Skb5Ao4o31ugxkrfXHGF16dmMknr2do+ftUfOFIVaUxTr05I7qq3Lgud23zlTEXe96jTas4Dv2XArqdXV9D75n4t0ZS9kPKU9rmGZVeCf9liC00mF+r7K5SMlpu7vdZKxeA83b4ulbGJOtUs0oilfdxJRh0ggACCCCAwCgInKh9+oesqggEEEAAAQQQ6KwAvSOAAAIIIIAAAggggAACCFQlUKvVghMlOaHZ73//+7DHHnvMlgxtwQUXDJtuumk466yzwuOPPx6+973vBScwa3cMTnx28MEHh+nTp4fLL7+86b7nmGOOsNZaa4XPf/7z4bbbbhtKgrXTTjuFN7/Zv+4yawSrr756eOKJJ8Lrr7+eWZ566qnw1re+ddZGJR95LPPNF/crGx/60IfCmDHt/7rSoYcemjmf+lzvu+++sOSSS0bPxm29TX37rHry5MnRfbrhOeecUzhWt3HbuDKy1fLLLx/OPvvs8OKLL4Ybb7wxfPGLXwwbbLBBcHKzkS3D0DKvcxsfNw8//HA45JBDwgILLNDYNPq5x55lVV/+29/+NsQeI/Udx74ePhbq28TWG2+8cbjzzjtD1nv7TW96U1h66aWDj9czzjgj/OMf/xhKmtaOU+zYaIcAAggggAACCCCAAAIIIIDAGwL8jwACCBQK3KoWx6vExEZqtLcKgUC/CcylATu5j6qOhO/vLOrY9543tvH9rUs0Lqzo+XPq5yGVvBirlQurNAuva7Z8+LL79MT3W6oqHb6ft5uJtf6lEb6o0kr4fnvfG1m07RpFDQrW+7XYUm2+rvJnlZdUHlD5gcr2KnOoVBkx4/Ux5GOpyv2ORl8HaKf8ZSUh5ITvnc1ZPbTqQf3v+6VVlY4XtEVRUkY1IRBAoHUBtkQAgQoFnADX+VmmVthnTFeXqZGTrh2o2nmnVBXGEWqxvkryQQK0WS+xs9JeOetp7qNttbZZoqHFtNyJtlTlhrPxOQtzbqOGlT6ZdBbnhsWzPXU2bWf8m21FkwW/1bKYE0gn0llNbfstnCTrgxq0k1L9RrUT6aiqPJZVj3G/namGRCUC9ZP7Mp355GxfbeD3uS+6+D0/Rc/926Z+f+lhWxFzMcrfhGIywTcOJOZij/9CgOfYuG3Z53/TBv6GrWogwyfnj5WcuU/MfbGp5GaVNfcFWv+G+SHq0V/3PB4nP/PXbi3qWpS92BWTdNRz8WsSOwm3b+drfSrv41gv2jUK8BwBBBBAoBMCvgjkv6YT07fvLvuCGlb9gzt1SSCAAAIIIIAAAgggMEOACgEEEEAAAQQQQACBDgk4odikSZPClClTQmNyrCeffDJcddVVYa+99goLL+x7G6odhBOLvf/972+675deeilMmzYtHHvsscFJzjzOavce39ujjz4apk71ZdE3C4YAABAASURBVOP8bZZbbrmw0Ua+zy6/HWtbE/DxMnHixHD00UeH6667Ljz22GOzJV7zMq9zm9E+blqbZXVb+T2T9d5+9dVXw4MPPhh++ctfhn333TdMmDAh1Gq16nZOT60LsCUCCCCAAAIIIIAAAggggAACCKQvwAzLCExRY99zpKowDlOLNVUIBPpJwH9RZd6IAe+uNr73rGy5SNsVxapNGsyjZb73T1VuuP+yY3J7zyev47m1slkCNt8P3Sxhm5qPCCfGemXEkvgn3tbJveK3aK+lk7U922IXr2m7/1OpOvzXiDZQp2eo+H7mx1X7/n8nvHibHncyx4OPu0W0j6Lw6+tjqahdr69fSQPcR4Uf0gghI2IS4vl9+3LG9kWLve1DRY1YjwACCCCAQEsC1W50mrqbqHK7Sjfjau3swypOvnuz6jNVYsLnFCepYRU5cdRN70YnPxz37qyzR/ZTrfKHdVW5sYnWLqXSGD7haHaS2tjuEi1wkhZV0eG+141o7aRm90e0cxMnObrMDwrKOK3fQaXXwxm6v6NBOumZx+wshhfreasftrUp0aMC0zSua1TaicW08R4qvjj0tGqfWH1F9QSVVk5yl9Z2C6p0InziV3Sxx8kiYi7SFY3vXjVo9UKPNu37cPKzVjP9d2Pyvujlv0bhY/eH2qGPW38/+Ysen6DiD1uqRiWc3b3Mjl+NaOyLemWSBjpZmj0ium7aJJX3cdPJsRABBBDIE2AdAh0S8F+M87nkZ9X/31Viwp9ztotpSBsEEEAAAQQQQAABBBBAAIFyArRGAAEEEEAAAQRGW+Daa68dSg5XNI6tt946LLVUs1/NKtqS9QgggAACCCCAAAIIIIAAAggggAACCCCAAAJNBJ7QMv+RYif50cPccMKco9SCP2gshF4NxjWbgO+rXGa2pd1d4PeOk04N36vvYXXCguHLuv2YH7gUi/v+Xd+nWdSy2WvcbBsnnttfKx5WuU5lXxUfC6q6FrFJAbs2oC7saD/tIybJl5oRCCCAAAIIIDBgAs45dLrm7M/Gn1Htz3+quhZOfra99ubkZ6qCE9B+TQ9i77n1X5H0Z8pW8uBoN/0RJEAb+To5gcxNIYSRS2d/5szWPkAa1zjxVtEB40RLTlLWuG3ec/fpTH4+4chr53U/1n8xSdzULLjdhX4QUXZWm8VVejmc9OxuDfAqlfobXw9bDifdcfKdog580uovdEXtWF+dgBMc+Qt6zEXX2L36NfSF3H9og7tUnP3eFxr0MCrc1u/VvMa+WDVVDfwNqUz5t7bZWCUvnHytiveoj/leTgCWZ1DFOn9Y8QeYKvqqqg9fgN1RnTlhpY99f5DxX175iJb5uFXVE/FMT4yivUGk8j5uT4GtEUAAAQR6SeB3Gsz8Kv6cWUXx54qYc17tsu3wZ+qt1Iv/kpKT+frzu54Whud5nFo5MbGqjgc7QAABBBBAAAEEEEAAAQQQQACB9AWYIQIIIIBADwi88MILYcqUKYUjqdVqwQnQajVfLi5sTgMEEEAAAQQQQAABBOoC1AgggAACCCCAAAIIIJAvcI1Wf0clJnxj9pYxDWmDQI8I+F75mPuvOzlc/65+4xgan3dy/1l9+77rrHWdXP6sOve9BKoqjdHsrNlr3Die9bTAuQpOVb2oCtE9Ad/rf6B21wvvOw1jIOO2gZw1k0YAAQQQ6BUB5wjxfawuTjj23xrY3ipvVfHnuE+rdoJaVV2Na7W3XVUacyB5nEdreWwcroZrqyQbPqlLdnItTMwHjBPMxGz6ITUa/iHYH4w31bKi+IMaOHmNqujwjd/bRLS+Q22uVykTvnDl7Yq2WU0NNlHpVNSTx/m3F13m1I6WUNlM5fsqMYmu/FcFTlDb/1Gxmaq2wkmgHovowQlznHwqomk/NOmbMTrRnb9Id2LAK6rTc1QeUdlF5c0qRbFyUYMOr6/qOOQEs8MvVInux6vt2SpOLPZT1Zur+OucqoEJJ+qM+fpfFUgq7+OqPOgHAQQQQACBVgWc/MzncsN/YHmuOnNCN1WFsYJafF5l0D77aMoEAt0UYF8IIIAAAggggAACCCCAAAIIIJC+ADNEoHcEpk6dGq65xr+mlD+m1VdfPUycODG/EWsRQAABBBBAAAEEEEAAAQSGCfAQAQQQQAABBBCIEvA9Or738p6I1r7v+Di18/2dqggEEEAAgQiB7dTm9yq+P1kVMQoCu2mfG6okGkwLAQQQQACBgRPw/ajza9bOQVRUnKNoWbV1eZ/qT6o4V8etqp0cTVXXY6r2+BEV561RNVv8Uks8R1WF4cTGPqefr7BlnzbwhYg+HXrHhn2xen5epSg2UoNlVOrhTHmr15/k1D/SOifWUhUdk9RyaZWicJIyH/ivq2FscXtvp00KY0+1cJIlVR0PfwF5VHtxkqs9VPuEz29uPSwM/xbkn9TKX5RUtRz/1pbDb9jX06bhL5QeX9OVLOyYgI/xU9R7mayWal4qFlBrv2cvV110wXa0kzP4OOzW+1MciUZvTMsJ9z6jofgHCh9TPcjfq5259jkZdCt4H3dLmv0ggAACCKQs4M8wThjeeC7lv+B0pCb+kkpM7KVG/OU4IRAIIIAAAh0QoEsEEEAAAQQQQAABBBBAAAEEEOiqwPTp08MXvvCF8NJLxZeIN91007DIIv47lG0Okc0RQAABBBBAAAEEEEAAAQQQQCB9AWaIAAIIIFBW4F5tcJRKTKypRgeoEAgggEArAnNpo9R+4ON7JHxfhKY2W6yvJU6w0c79iY+pj3NUtlTZWYWYXcD3lc++dNaSOfXwGJVkE4Nobr0cMbkwenn8jK2XBRgbAggg0H8CTry2g4b9oEpW+LNlmXtuN1NHu6okGYOcVCXrBb1NK65VKQp/CNtgWKMP6rETEKnKjIe05g8qZcIJjZxxuMw2nWrr+Y5Woi9fXHNCs6sjJ+fshb9SW2fMVtVS+K8a3Bm55TvVruj1V5PSMVlb+JjcV/XiKsRIASfKcwI0Oz0zclWlzzZVb+eqjFVJPe5KfYI9Pj9f4PqmxvhfKn6sikCgOwLsBQEEEEAAgQoEnLx0e/Vzu0qz+KMW/kAlJny9whnpx8c0pg0CCCCAAAIIIIBAnACtEEAAAQQQQAABBBBAAIFuC7zwwgvhoIMOCtdeW/zrWHPOOWfYZZdduj1E9odAcgJMCAEEEEAAAQQQQAABBBBAAAEE0hdghgi0IfAzbXuJSkx04n7JmP3SBoGyAk4ccH/ZjbrQ/hHt4wWVXgvfO/1chwc1Rv3Pq9KtWE47ajXpVbvJ2rzfE7V/39euKjqmquWXVXzv/vyqfQ/5nqovU4k5bh5XuxdVmkU3XuNm++3ksjPV+cdVimJjNdhGhRgpMH3k0448G4R78DsCR6cIIIBAngDr+lLAOVu20sidQFdVbvie2+/mthi50slenbB85NIEnvmG4gSmUekUfFIQewHnQ9qzT8KchdoJkvQ0N/ybfL4hPLdRw8q19XwTlV4In3w5w+BojcUfrvfSzv1mV1UYTh7kjNnOnF3YOKPB9RnLGxd7Hws3LqzguTMwrq5+zlDxxY6/qz5EZYJKP15A9Pul6osWztjt9+wSMtlD5W6VToTf40621o/uZTycVK5Me9pWJ+Bj60B1t59KO+FssMepgzVUfqRCIIAAAgjkC7AWAQSqEfAPz5yAelpOd/4h2vFa/7BKTKymRp9T8eckVQQCCCCAAAIIIIAAAggg0LIAGyKAAAIIIIAAAgh0SODFF18MV155ZbjrrrvCs8/6/qI3duTHF154YZg0aVI4+2z/+s4by/P+32677cJ6662X14R1CCCAAAII5AmwDgEEEEAAAQQQQAABBBBAAAEEigV8/+wX1explX4MxoxAMwHfY/pqsxUNyw7Tc/9ueifKe9X3rB+U6IniNRWPTVVmPK81E1U6MSb3eYL6bgwnzfLv/zcub3zeblKxRRs77OBz78uJzFrZRex9zw9mdP5+LX+PSkxcp0abq8yp4h+KHaX6BpXGY0eLCsNJ7HyPRrOG3XiNm+23U8suUMcHq/xS5UaVovB7fbGiRgO2/qGI+S6vNk7Gp6p0+P3nfBulN2QDBBBAAAEEEhPwObeT2sYkP/PU/Xnua3oQe8+tv9/6M6TzKWmzdKJJArR0JtfGTK7Wtk+qFIVPSJdVIycpc5IqPcyNH2utDz5V0bGLWvpERlVPxM4ahbNIqxqV8Jt8V+059gKbk7adq/Y+0VZVOv6qLZx4TFVu+PX3cZDbqORKOzsB2vDNVtQTX3D4h+pHVfotOnkC428E3xfIyio+yTpW9T9VqgwnWMvKhhmbmK/K8dBXWgLv0HT8YUNVdDhh3YVq7aRpq6j294u3qv6Cyu0qMd9zsi68afOBC97HA/eSM2EEEEBg0AUqm7/Pz5yR3n+BqKhTJ3X2BZmidvX1++vB+1QIBBBAAAEEEEAAAQQQQAABBBBoSYCNEEAAAQQQ6KzAW97yljBlypSwyiqrhPnnnz/UarWh4sfbbLNNmDZtWtQA5pxzzvDJT34yjBnje0yiNqERAggggAACCCCAwEwBHiCAAAIIIIAAAggggAACpQR84fbEUlvQGIHeFnDyKN97XDTKBYoaVLze97cWJRrz/YBzx+230lZ3RvS2jNrMq9JKOCHZEq1s2OI23pf32crm82sj35OsKjfub7LWP9jaUctrKnnhZHi+N2KSGl2h4vtCVXU0Ov0ad3Twwzp3zoe99Xy6yhMqx6sUJRb0feAfVTtilkDMvbMLqnmriePm07YTVAgEEEAAAQQGXcCfU/6vJELZe279+XPnkvvo+eYkQGv+EvlD3DXNV41Y6hOiDbXkgypFJyd3qM31KmWiWQKsMtt3ou1q6nQTldEMZ7M+vMQAnBDrTLX3h2dVOTH7Kp+Q/n72xbMt8ev/YS31yaqqSsLO9s7qrNWT8az+Ulnubwj3ajJHqCyt4vepT2593PgigRa1HE6ot0PG1jEXHHw8LaXtfbx0olysvon+FPDXjk9o6POoFIWP4++o0aoqb1HZRuXbKv7eFXMcqumIeGbEs8F+EuPH+3iwjxFmjwACCCDQXGBfLfbnbVVRMUWtYv7qjpoFX7dwcuOF/YSCQGUCdIQAAggggAACCCCAAAIIIIAAAukLMEMEEOiKQK1WC3PP3f59ObvttlvYcEP/GlZXhs1OEEAAAQQQQAABBBBAIBUB5oEAAggggAACCCDQioDvvztbG96qQiCQisBtERPx/Xi+jy+iaSVN/q1e/qGSFx7PcnkNOrTO97wXdb2kGiyr0kr4vu6FWtmwxW28L++zlc1X1Ea+71dVZvjr5t1N1vo+h/WbLG9c9D0tOEPF/agqjFbnMrzjmNfY91+PH75R5GMnyvI9JI+pvfdzjmon1vR99u/VYx87rdzTr01HxLV6tqvK9KD/ZsSvVV+qUhQHqMFKKsQbAg+oekElL5wM0O+HvDZZ6/x1jARoWToAvxe4AAAQAElEQVQsRwABBBBAoFigzD237s2fvZL6rOMbiT0xykiBV/T0ApWY+JQabalSFM4w7A/yRe2Gr99ET/ISYGn1qMSe2mv7v7moTtoIX2DzGzi2i83U8JMqTjqlKjrKHAu7qNe1VKoIn9jtV0VHPdbHHBpPqxnftWlL8ai28vGygWpnw19D9aEqTkgYk+xITUfEeno2l0pjOBv/840LG557/6P93mkY0qynPBpVAf81hC0iRuCLDOuqnZOM/E117AUvNSUiBHgfRyDRBAEEEEAAgSYCRT8EadzEf3XnK1roxK6qCsOfwT+rVmXP57QJgQACCCDQKMBzBBBAAAEEEEAAAQQQQAABBBBIX6DbM1x55fbuwfD2Rx55ZBgzxvf4dHv07A8BBBBAAAEEEEAAAQQQQACB/hRg1AgggAACCLQp4HtdP68+Yn+fV00JBHpa4CaNruheuzXVxgmrVHUlntVe/qxSFP4LMd3+XXkn83KCtryx+V5Y35eb16bZOs/l/c1WdHjZturf+1ZVKt6l1kU/pPJ9yveoXWM4gdiijQsbnvu4/ImW+X51VVHR7B7mqA2HNbpdj59UyYt5tHKiStnwvJ0oy3N3YsHd1cHBKj9WuUbF92k+o/p9Kq3Gv7ThXiqPqAwP37/ihB8vDV/Y5LGTsB2m5UWvrZoMRNyvWT6sUhT/Tw1aeR/565iPJ21OVC1AfwgggAACAyFQ9p5bf9b5gmScw0dV/wcJ0LJfQydHeih79cw1/kBWlBXPJye/1BauVUWFTwydaCyqcZcbOTHb2l3eZ+PunLjqS1p4l0psHK6GvnFeVanwyZYzUBdt5A/mJ6jRWJV2wxmpN263kw5v7/kWZTVvHIJPuhdrXNjF569qXz5p98ntO/X4LSrLq/gLu0+m9bAwnIHaCeoaG/qE/PHGhQ3PF9HzsmbahBgAASe7XLpgnv4e4sQf0wra1Vc72WBRn/W2g17X58/7uC5BjQACCCCAQOcF/Fd3flZiN4eo7btVCAQQQAABBBBAoFUBtkMAAQQQQAABBBBAAAEEEOiQwLhx41ru2duee+65Ybnl/EfBW+6GDRGoC1AjgAACCCCAAAIIIIAAAggggED6AswQAQSqE/Dv836/uu7oCYFRFfB9o07wkzcI38Pn+6Pz2jSu8z3k07XwQRXf13e26qNVdlBZX8WJB5rdb6pVQ3HV0P/5/22j1b5vVVV0+P5qJ1jznL2P72jLT6q4L//lmsX1OC8Zgre7U22Kwvc6l71n2omxtivquAPrt1afa6iUCc/NidOKtrlZDXzvoaoR4eRabx6xZPYnL2qRjyFVUeH8Au+JapnfyOONuQff8/c+83sbuXZTPV1IJS98jPl9mdcmb50TnfkYb9bmj1r4A5Wi2E0N/B5WNfDhpCp/ilDw15CyX4+cWNJJ8CK6pwkCCCBQSoDGCAyagM/Ry9xzu4eARuNzt3ZbfZAALdv0Xq26UqWKcOZwlzJ9+QSvlczYZfbRats5teHmKqMd92kAn1OJ/SsD/m3L49TeJ6SqosOZuU+PbO2TtpPUNu/CgFbnhi96fDW3Rf+uHK+hO6O3qp4IJ5Tye93HhRMZTo0YlS9GNXt9n9K2f1XJC1/MGO3kgXnjY93oCawesWtf7PmfiHb1Jv4e7yR/9efUxQK8j4uNaJGcABNCAAEERk3ASa193vN05Ah8Hnqs2pY9n9MmBAIIIIAAAggggAACgy7A/BFAAAEEEEAAAQQQ6KzAUku19rfgVlxxxXDFFVeE9df3r8p0doz0jgACCKQvwAwRQAABBBBAAAEEEEAAAQQQQCB9gcpn6N/n9e/nPlx5z3SIQPcFfB+wkyIV7dlJwmJ/J72mzv5DZQGVpVXWUvmYyhdVzle5XsVJppxYKCvJ0l/U5iGVvHDfH1YD709VYTi52c5qNa/KMiq+r/njqn0f9C9U/03lEZVrVbLm6vvoYrx8n/tk9RMbnsOn1diJ4VR1NRbR3nzPebP7f7WqaXhunmPTlcMW+r5OJzIbtij6oZOLrRLdOoSJahuTqM/3K9tbzZuGk65d1nTNyIWb6em7VWLDx5QT4xW19/Hl92VRu1bWv6KNTlF5XCUvfB/KIWrg10DVQIfNYvJm+OuRv87lHVuNkDtqwXoqBAIIIIAAAgi0J+BzdCdbfjyEqI78/foYtVxOpe/DyVH6fhIdmoATI/lEr4ruL1UnPhlUFR3O/u2EXUUb+ITUr6MPzCqK3wxF+/R6nxz7JNmPR7NcrJ2fphIbPpHfO7bxsHY/1eNbVWLCFwqcLd0XD2LaD2/jixw+XmJe++HbVf3YF12ej+i0bDZ0Xwho90TR2dAX09j8RdgXF/bS42+p/FLFGcGfVH2Bik/eVUXHv9Synfe8L174Ioa6yQ2f2PsEP7fRsJWex4/13PPy/DxPz9fz9vztYA+7qBnRpwIxF9V8DPxfifn52HhrifY0DYH3MUcBAgggMEgCzLUXBPwXsL5ZYiAbqa1/4OxzXz0kEEAAAQQQQAABBBBAAAEEECgQYDUCCCCAAAIIdEVgiSWWCHPPHf/rIG57zDHHhJtvvjmstx6/C9+VF4mdIIAAAgggkLIAc0MAAQQQQAABBBBAAAEEEGhH4O/a+MsqBAK9LVA8Oif3OUfNfG+4qszw76THJslaW704AZqq3LhGa/278apmi3u1xPeEqsqNI7TWiahUFYbvUV2tsFUI56qNk2Cpahq+b/WlpmtGLvQ93LF/zWY7bbq/ymjFntrxgSox9xx4Tp6bmufG01rr+75VtRy7acuYH6b5ntCz1daJu1TlhhNVFd3H7nutPf68jpyjwLkKvO+8dvV1vq/Z94rXn2fVPr78vsxa3+7y29TBGSpFsZUabKlChHCFEIoSMqpJ+Lz+83tZVWH4ffTVwlY0QAABBBBAAIFYgdjPOPX+VtaDw1Scl0ZV/4Y/lPbv6Ds/cmffvqPN3fjk7/KSfTixmBOMFW3mE3Gf+Loualu4fkYDj9VjnvE0s/LJcUwG6cwOKlrhuR+nvmKTk6lp8IWAdfygRHlMbf2B/TXVMeGT5FvU8P+pxJwo+8TVX1T+V+2dZVxVYfjiYmGjFhv4pPLViG39W6ixXwidpGu/iD7zmnhf56mBs377ws9FenyWyidUPqTibPULqt5YZVWVshEzZychezajYydAK3r/+GRui4ztmy32e83tPS/Pz/P0fD1vz98O9vDFKPs064NlaQispGksqhIT/rrj7yMxyRRjkq/F7DOVNryPU3klmQcCCCCAQD8I+HzOPzAscz7nv77j85B+mF/PjpGBIYAAAggggAACCCCAAAIIIIBA+gLMEAEEWhNYcsklw3333Rdef/313DJ5sn+vv7V9pLjV+PHjwz777BPWWmutsOiis/9Ye8EFFxxad+CBB4Y//vGPYfr06eGII44ICyywQIoczAkBBBBAAAEEEEAAga4JsCMEEEAAAQQQQAABBCoS8H1pV1bUF90gMJoCf9TOb1ApCt9jfIIa+b5eVU1jvJZ+RyXm/rwpaveCSrPw78z/UCuK7judR21+ofJBFd8bqKppOJlTTNJCJzkqStrlpG1OiNR0R8MW2sCJtPJ+j99j9n3VP9V2o527wK/tFzSOvPsmPRfPyXNT09y4TGuzcg08qHWPqBTF5mpwqEremHxf9NVqs7LKiGjjicf9s4jtvU97TMhp69fYx+e3c9rUV92oB79X6WT4veX3aNG99h63799fuJOD6ZO+fT+6X+ei4fo9/H018uttPz1sGu/TUueliHkfqSmBAAIIIIAAAhEC/oxT9p7bfdTvB1T6OvwBpK8n0OHBO+mVTxba2Y1PmP9SsgNnPnbSo6LNblIDF1WVhU9Yr4nszSejeSf4kd203cyv04HqJTY5mT9I+wS/7Nh/pX34ZEhVVKyoVj5+7lL9SRWfAM6luh7z6YGTYX1D9RMqznBc5j15tLbpVNj0qYjOnfV63Yh2Pin/itqtqdJOODGbL+IU9eEkcrFZ+N2Xi8cYMxefDGclQIt5//hk70TtMMbCCc0+pbY+ZlVlhr+J+a8T2CezESv6XmAJzSD2g4ezqztpozYpDH9tKmw0QA14Hw/Qi81UEUAAAQR6QsDnHseXGIk/G/vcwudTJTajKQIIIDAkwH8IIIAAAggggAACCCCAAAIIIJC+ADMcBQEnjvvGN74Rpk2bFh577LHZksc9+eSTQ+u+/vWvh3e+851hjjn8KxqjMFB2iQACCCCAAAIIIIAAAgggkIoA80AAAQQQQACBagV8r9yR6vJ5FQKBfhaYrsH73k3fb6mHueF7ku9QC98nvZhq3/epKiyu/w5RuVVlokpR/E4NLlHJCyeD+kFegxnrnATtQj12QqGNVNd/Z/7Nevw2FSck8r7cTk9zw0kT/pHbIgQnbbNXUXI2d7OM/nNyOY9hLT2u/7DH90x7rH/Qsu+plLlHWs07FseoZ493R9X1xFd29H3f/61lXuc56WFu+OviyWqRde+ujzkfR2pSGEephV/bd6mu+/k13kLPnYjut6o9PlVR4b9KZP+8xh73KWrwuEpR+Hj/mxp9XcX3nNbH6H1M0rJfqvj4jDn+TlVb3zevqqPxgHo/S6UonPDO7/Widqmv99fGb2qSD6sUhV9nv94+Zv0e93HgbXxc+GvAz/XEyVN9j48edizoGAEEEEAAgUEU8D23/jzr790x8/dn8ONiGvZyG0+il8c32mPzweAP5K5bHYsz4foCUOz2Tni0S2RjZ9+OSVIV2d1QM5+wOtv40JOC/zbR+rVVeiGu0iB8Qq4qKrZWq+1VyoRP9Jzl2UnNymznE87TtYFP/Ozr48nl31p2vcoBKmWTsfk1Ok/bdSqeUcdO3KYqN3wC45MdZ7PPaug/1+vxfjyrQcnl/6P2TkKmKjd8MuqEdfPmtnpjpS9cOGGaL2a8sST7f5+s+fVr1sKvr+fabN3wZcvqya9VfNKsqmn4gtl+WuNsm6pywxdbnGwxtxEre1rgz5Gj8wcVZ0XPau6LBwdr5Y9VIr/HqyUxXID38XANHiOAAAIIINAdAf9FIf8gNnZvm6nhvioEAggggAACCEQL0BABBBBAAAEEEEAAAQQQQAABBNIXYIYIIIAAAggggAACCCCAAAIIIJC+ADNEAAEEOibg+9Oc9KZjO6BjBLokcLH2c45KTPg+TyftelSNX1PxfaOPqD5BxffFqsoNJw5z8sCie8h9b/JX1NM9KjHh35f3fbS+B9lj8va+/3C3mI3VxgnXYpJCqWnwfanf9YPI4jFMU1vP3WPzvXge6zu1bDTDY2ncv+9//6kWOvmX19vR9yb7vl0tjgp/Xbw5p+WLWheT3E7NhsL35f+vHtX9/Br7XmO/5lpcKsaqdT0plR5mhpP5HZ+5duQK35/q5IC+H74+Rr/Gv1ezD6rEhJNiOTdDTNsq2vg97DkW9XWQGqykMujh98DXSiD42PR73MeB30c+uOj21wAAEABJREFULvw1YNsSfdAUAQRaEmAjBBAYcIGLNH/nlFIVFWtGterhRiRHKX5xblITF1Wl42lt4YzLqqJjNbV0tmZVueGs0T4Rz23U4kon5XooYts51eY/VJyoSdWohj80OyNhzElKfaBH68EElTLhbNxOrDW1zEYVt3Visi+pz5dVOhXPqWMfB6oKw1m97b6XWtYzofuYWErPneneGbQ/osdVhfuLvfji18pZ6j+vnTvj+PCTeZ+I+wKVEyfcqfU+flTlhjOxX5PbIgQnbnDW/oJmwdnhfWG4nvG+PjaPyxncnWjNSf2Kvk772HeWfR+bRftkfe8K3KuhPalSFM6G7mPjG2ror19+r7n4/eZj2RcffDz4OFKTqFg6qtVgNeJ9PCivN/NEAAEEEOgVAf8gxD/Q9Xlu7JicnLrvL8rETpZ2CCCAAAIIIIAAAm0IsCkCCCCAAAIIIIAAAggggAACCKQvwAwRQAABBBBAAAEEEEAAAQQQQCB9AWbYaQHfo/Zt7cT3z6kiEOhbAd936/tvfR9upyfh5GdOZhWzH98/6PttnWgtpn2rbXxf+6e18RMqMeGkYP7d/KtjGpdo43merPZl7hFQ85bC98Of3tKW+RvZxHPw18e8lr/RSt9jraqrsbj25ntMVRXGqWpxpkqnw8nmnECtKClgleN4TJ3FJHhbUu383vD9uHo40NGp4+GbUvX7URWBAAIIIIBAGwJsaoFW7rn1dn1bihLr9O3EKhz4U+qrTFY8NZ8Zf9AjJ6NRFR07qKUT3KjKjWu19jaVToRPpGOzK2+qASym0gvhkxSfGPnEOGY8K6jRoSpjVMrEg2o8WcWvgaquhi+6fEB7vE+l0+EEQM7EHLMfZ7N3UjKfnPpk3q+BT1JiM93H7GN4mzP0JNZ/UbU9VsUZx/1F3uNz8dzs6L5W1PqY+C81cjZ/VZnhE3MfV7EXZuoZ7+tj87h80ctZsTN3MmzFBXrcqWSI6prokoDf21dE7svfuw9QWyf383vNxe83H8tO6qdVpcKJC7loM5KM9/FID54hgECCAkwJgR4UcHLgMj9QW0Rz8A+p5lZNIIAAAggggAACCCCAAAIINBHol0W1Wi3UapRaDYNaDYNaDYNaDYNaDYNaDYNaDYNaDYNaDYNaDYNaDYNaDYNaDYNaDYNarblBrcbyWg2DWm2kQb9cF2KcCCCAAAIIIIAAAggg0HMCvm/SiaN8713PDW6QB8TcSwv4vtEPaat7VDoV/t33U9R5mffLz9V+LxXfD6iq8nC/e6tX/26+quiYrpYel+9x1MNK4nD1cp5KN+JV7cSJyr6muqqwhU1sU9Sn723/vBrZX1UlcY168ZxUZYbvjX9X5tqRK5wY8GAt8v3IqjoSTr63i3oejWRwzonwO+27KD6uBu9QGfSoHw9O8leVhb8m+pj1+7GqPukHAQQQQACBQRfw53p/jx0IBydRGYiJFkyyaPXlauCkRKpKxY/U+kWV2BirhluoxMQv1MgJk1RVHj7h/qF6jZnzamq3iUqvhE/qvlNiMPuobSvjf0TbbakyRaVbMVU7er9K2aR62qSlmKatYhMyqWl0VJHB2RcNPqc9+oRYVVfifO3lbJWY8DeSo2MattnGF1F80cEnm212xeajLOC/lPBdjaHKi1zqLipWUauYxJtqNlDB+3igXm4miwACCCDQAwI+D/2GxlHmh8xbq/0eKmWCtggggAACCCCAAAIIIIAAAgggkL4AM0QAAQQQQAABBBBAAAEEEEAAgfQFmCECCCCAAAIIIIAAAgh0RsAJmjqZIKczo6ZXBGYXuF2LNlfpRDImJ9r6lPoue1+nf2f+HG33YZWy22qT3Hheaz+o8jOVVqKeNO6OVjZu2OZQPbeR56uHbUXsxr4f3knXvN/YbbLa+Zj5gFbaRFVUXKxW3r+qtsNfg7dVLxeq+L5TVZnh++Pnzlw7coXvy95di5y4T1Wl8bh6s9lVqkcjntVOj1Upuj93HrXx8TmH6kEPHw+7CqGKJGjfVj8HqPh9qIpAAAEEEEAAgYoE/Hnan2+7lWOoomG31g0J0OLc/qJmf1QpEw+p8R9UysSGary+SlG4704kphq+39v05E8qMbGnGsWeIKlpR8Mncz5JiT3J9nvA7RduYVTPaRtnQ/+I6mdUOhmnqfP3qtyrUnFkducEe8dobZVJxs5Qf1VlcHZyoh3VX5XjU3dNw4n19tOa2ItK/kbiiwCdTILmefvkssxFFE2B6GEBH2dlEjjGTOV4NfpflbxYQytXUCFGCvA+HunBMwQQQAABBLoh4POdk0ru6Itqv5IKgQAChQI0QAABBBBAAAEEEEAAAQQQQACB9AWYIQIIIIAAAggggAACCCCAAAIIpC/ADBFAAAEEEEAAgY4K+P453xPnZDYd3RGdI9AFAScK2ED78f25qtoO30c8Wb0crOL3iqrS4XvWztdWb1W5UaWK8P3va6qjS1XaCSeNe5c68PhUlY66j+8JeLX01u1v4NfEr40TzHksrfToub9HG/rYURUdfl0971YS49V34vE7iZTH7+RUTsQ2rb4yo3YCtLUz1jVb7PvGD9IK76NVI20+In6hZ+uo+DhUNWrxW+05JgHg9mq3pUofRMeH+Ij24K9pvu9fD0tH/Zj1ce9jq3QHbIAAAggggAAChQIPqIWToKlKO5z8Ke0ZVjM7Z/51xuQyvV2rxj6QVEXFGLXaQ6WmUhRl+y7qr9l6nxyd22xFk2VlT5CadFHpogfVmzMwF2VqVrOhWE//f1Ylxl7NRoRPwn+sJcuo+CJI7D7VPCp8AcMXHj6j1k64pqqr4SRjTvJWxbx84dPzqDKDs7OB+/i7u4MqTja4g/p/UqVM+MTNCeR8LJbZLqatv7Z43n59YtrTJkugt5Y7geNhGlIVGdP9nt1ffX1e5X9U8sJZ652AM6/NoK7jfTyorzzzRgABBBAYTQGfh/6uxACWVNvjVPgLPEIgEEAAAQQyBFiMAAIIIIAAAggggAACCCCAAALpCzBDBBBAAAEEEEAAAQQQQAABBBBIX4AZIoAAAgh0S8BJd47v1s7YDwIdFvB9ub6vdQXt57sqvu9OVan4l1r7PlHfR3yJHjvZlaq24m/a2vf0bara9xGrKh3ebmtttZHKvSpVhO+j3UUdbaNyh0pM2NT3V1fpE7PfZm382pynFaupfEvFY1NVGJ6rX4ud1dIGqkqH9+19OiHZdSW3nqL2PkZPVe371lWFp/RfUVKxOdXmP1TK3B/vcdpoKW3ne+t9fOth6bhMW7xTxQnFfF+/Ho5q+F7QEzSC51Xywrk1jlCDhVWIEJy47BBB+LUsc9w6WWDjMatuCAQqEqAbBBBAAIHhAmXvuR2+bd889oe0vhnsKA/UmX+fLjGGC9XWyWxURcWyavVelaLwicU5alSmbzVvKZzt+6GILVs5QYrotq0mv9LW31GJjf9Uw/VVWg1nuvZFkMXUgS9k/FN1q+GTLJ+sOvGZs8vf1mpHFW33c/WzrUrRSZ+aNA3bOAO0E6B5bk0btbHQGczfoe2/qVJleKx+LX2hptULFr7QcKIG5fd2VUnafFLoCyCet7omEhNw8klf8PEFpFan5mPNFxv8nvD3jF+ro6LvGbuqzVgVYnaBZN/Hs0+VJQgggAACCPSEgBOQH6uRxP6gUU2DExZv5wcUBBBAAAEEEEAAgZECPEMAAQT6RMC/hEkJAQMMfAyEhn9eRgm8P0LAIAQMQsAgBAxCwCAEDEIYaRACz0PAIAQMQhh4g9Dwj3OJMNDHROAfAggggAACCCCAQFoCzKYvBS7WqGPOzZysRU1z42GtXU4lr795tf4mlaria+oob3/1dXuoXSfCc/Gc6vvJqju1/07MiT5HCsQc137dY94jI3tu/uwfWryXylwq66l8WeV6lWbJn7zM69xmDbVZUsX3ifpeWT2sLHzf2m/Um+9tHqf6gyq+L/pO1U7cpmpm+Pfrfb+3713fW0uXUPF2vg/c/ehpZeH+vJ+3qse3qzgp199VewyqhsLJuS7Xo51UFlDx/dWNPjHv45j3sNv4WMgq/vro40nDmBl+/ik9W0hlN5WrVYab+v5hO/t1XVXr/Dr7tfD9mHraVviecCe3c96Az6knH0vD961FwcfYz/TAfn7tP6rHzZKI2TVr3vXln9a2rYzbY/ovbbu4yvIqHqudbKenI8Kvt718fPo49Zi3VAvPrZV9+31dH39W3ex11S5zI+aY8/783nkit6feWhk7L3/2aGXkfg39Wk7Sxj4W/LXvFj32+0TVUPh4cRt//VlES3zsNh6zPnb8utk4q/h+e983pC4IBBBAAIFmAgOyLOZ7hr+X9Nr3jaLPpR6zz2P9vbvKl9LfO23h/vNKlfvsel8kQIsn98nZHyKb36d216qUiQ+osU84VeWGTxD+lNuiupUPqKvYeThJ1AS175Vwsh/fNO+s2zFjmkeNjlGZT6Wd8AmPT3iXVid+PX1i7Kzwft18gqfFI8If+O/Rkp+q+GTaJ8lz67FPVn2S65MGPR3V8Bgu0gh8Eu/EbHoYFc76bItuZG33hZH9NSpfEPi6au9bVUvhRIced/2iVDt91QfwOz1YXcWZ752cSg9LRz0bejsZ5EvvlA1GRcBJ0Jx1/yPauy9kqYoKvw98Qettau2/3qBqKPx10H8RYuhJxn++YOOLahmrWSwB3sdCIBBIRIBpIIBA7wtcoyF+TyU2fNHmuNjGtEMAAQQQQAABBBBAAIGBEGCSCCCAAAIIIIAAAggggAACCCCQvgAzRAABBBBAAAEEEEAAAQQQQACB9AWYIQJVCzihz1R1epTKO1UWU/Hvow8vXuZ1bnO71jshmKqOhu8pdPKifbWX1VR8r/PwMb1Zy8ar+F7us1U/qtLp8Lz/op0coLKyisdQH5MTi22hZeer+D5pVT0Zdj1XI3ufynDTOfXczoeq9r2Xvo9aDysN36PvZJI+lobv24Y+xnbQ3uznMerhqIXnfq/27rHaaSk99hiHF7/e9vLx6eN0tMesIRIdEKgfC/7at7b69/ukfhz4GPax7K8/zqWg1QQCCCCAAAIIIFCdwJtCqK6zxHt6UfPbSqX+QS2vdiIwZ9JW8+j4plrm9Vlf5yRK3Tgx1XCCk4g5YVN933m1T5ydAd3bDS8xWZjdr094hm9XxWNnDraX+48p79dOnflQVSXh18knxs4K7xM7n+A1jsMf+FfU3pzU6luqu3UxRLsqHfZ0YjZnZnaGZmfybkzqdr96PUdlc5WxKj75d1ImPZwZMdk4nX2yldfCFwQO0p7mV3EyOSeVc6Z5L292EcXL6gno9tM2K6l4fh531SdgvjD2E/XvfdST4/1Iz71/r9PDmeHnXu71zoLdbjZ0d+wsoc4W2ngMNj7vxHvR+++FEpNRtZVjL+aYtrO/HsY6+OLgj9XYifh8UaDZX0nwX0xwck6vc/IyH7unaZvGpH2Pa9maKh5DVt5XXWEAABAASURBVHFCVCfZU7PZohPz807skTWe+vKyr0fMce73gdt5DGWL35uj+T4uO17aI4AAAgj0rkDs99ey3wsLZlx6dcz3a3/frvozpM9Ffc7hvmOLz6tKT5ANEEAAAQQQQAABBBBAAAEEEEhPgBkhgAACCCCAAAIIIIAAAggggED6AswQAQQQQAABBBBAAAEEEEAAAQTSF2CGCCCAAAIIIIAAAggggMBgCDjhyWDMlFki0EyAZa0IODGYMzQ7k3djUrfl1OGeKleoOFGQqlEJJ49yMjknlXNG+2U1Cieba0ye4GVOlOAEdN9Wm7tVvK2qjkY9Od5/aC/e//As2B6jn3u51/dCBncNkxglAR+P12vfzf5Kgv9igv9ygtddpzaj+Z7T7gcueB8P3EvOhBFAAAEEEECgrwUYPAIIIIAAAggggAACCCCAAAIIpC/ADBFAAAEEEEAAAQQQQAABBBBAIH0BZogAAggggAACCCCAAAIIIIAAAukLMEMEEEAAAQQQQACBgRIgAdpAvdxMFgEEEJglwCMEEEAAAQQQQAABBBBAAAEEEEhfgBkigAACCCCAAAIIIIAAAggggED6AswQAQQQQAABBBBAAAEEEEAAAQTSF2CGCCCAAAIIIIAAAggggAACCCCQvgAzRAABBBBAYBAFSIA2iK86c0YAAQQQQGCwBZg9AggggAACCCCAAAIIIIAAAgikL8AMEUAAAQQQQAABBBBAAAEEEEAgfQFmiAACCCCAAAIIIIAAAggggAAC6QswQwQQQAABBBBAAAEEEEAAAQQQSF+AGSKAwAALkABtgF98po4AAggggAACCCAwaALMFwEEEEAAAQQQQAABBBBAAAEE0hdghggggAACCCCAAAIIIIAAAgggkL4AM0QAAQQQQAABBBBAAAEEEEAAgfQFmCECCCCAAAIIIIAAAggggAACCKQvwAxJgMYxgAACCCCAAAIIIIAAAgggkL4AM0QAAQQQQAABBBBAAAEEEEAAgfQFmCECCCCAAAIIIIAAAggggAACCKQvwAwRQAABBBBAAAEEEEAAAQQQQCB9AWaIAAIIdE5gSXV9n8rrPVg8Lo9PQyMQQAABBBBAAIHBESAB2uC81rPNlAUIIIAAAggggAACCCCAAAIIIJC+ADNEAAEEEEAAAQQQQAABBBBAAIH0BZghAggggAACCCCAAAIIIIAAAgikL8AMEUAAAQQQQAABBBBAAAEEEEAgfQFmiAACCCCAAAIIIIDAoAmQAG3QXnHmiwACFqBUI+As4s4mTpbzajzpBQEEEEAAAQQQQAABBBBAoFoBekMAAQQQQAABBBBAAAEEEEAAgfQFmCECCCCAAAIIIIAAAggggAACCKQvwAwRQAABBBBAAAEEEEAAAQQQQCB9AWaIAAIIIIAAAgMqQAK0AX3hmTYCCCCAwKAKMG8EEEAAAQQQQAABBBBAAAEEEEhfgBkigAACCCCAAAIIIIAAAggggED6AswQAQQQQAABBBBAAAEEEEAAAQTSF2CGCCCAAAIIIIAAAggggAACCCCQvgAzRAABBAZbgARog/36M3sEEEAAAQQQQGBwBJgpAggggAACCCCAAAIIIIAAAgikL8AMEUAAAQQQQAABBBBAAAEEEEAgfQFmiAACCCCAAAIIIIAAAggggAAC6QswQwQQQAABBBBAAAEEEEAAAQQQSF+AGSIgARKgCYFAAAEEEEAAAQQQQAABBFIWYG4IIIAAAggggAACCCCAAAIIIJC+ADNEAAEEEEAAAQQQQAABBBBAAIH0BZghAggggAACCCCAAAIIIIAAAgikL8AMEUAAAQQQQAABBBBAAAEEEBgkgUFNgDZIrzFzRQABBBBAAAEEEEAAAQQQQGBQBZg3AggggAACCCCAAAIIIIAAAgikL8AMEUAAAQQQQAABBBBAAAEEEEAgfQFmiAACCCCAAAIIIIAAAggggAAC6QswQwS6IfCwdrKcSq0Hi8fl8WloBAIIIIAAAgggMDgCJEAbnNeamSIwQ4AKAQQQQAABBBBAAAEEEEAAAQTSF2CGCCCAAAIIIIAAAggggAACCCCQvgAzRAABBBBAAAEEEEAAAQQQQACB9AWYIQIIIIAAAggggAACCCCAAAIIpC/ADBFAAAEEEEAAgcEVIAHa4L72zBwBBBBoV8BZxJ1NvH+ynLc7Y7ZHAAEEEEAAAQQQQAABBBBAAIHeF2CECCCAAAIIIIAAAggggAACCCCQvgAzRAABBBBAAAEEEEAAAQQQQACB9AWYIQIIIIAAAggggAACCCCAAAIIpC/ADBFAAAEEBl6ABGgDfwgAgAACCCCAAAKDIMAcEUAAAQQQQAABBBBAAAEEEEAgfQFmiAACCCCAAAIIIIAAAggggAAC6QswQwQQQAABBBBAAAEEEEAAAQQQSF+AGSKAAAIIIIAAAggggAACCCCAQPoCzBABBN4QIAHaGw78jwACCCCAAAIIIIAAAmkKMCsEEEAAAQQQQAABBBBAAAEEEEhfgBkigAACCCCAAAIIIIAAAggggED6AswQAQQQQAABBBBAAAEEEEAAAQTSF2CGCCCAAAIIIIAAAggggAACCCCQvsCIGZIAbQQHTxBAAAEEEEAAAQQQQAABBBBIRYB5IIAAAggggAACCCCAAAIIIIBA+gLMEAEEEEAAAQQQQAABBBBAAAEE0hdghggggAACCCCAAAIIIIAAAgggkL4AM0QAAQQQQAABBBBAAAEEBlOABGiD+boP7qyZOQIIIIAAAggggAACCCCAAAIIpC/ADBFAAAEEEEAAAQQQQAABBBBAIH0BZogAAggggAACCCCAAAIIIIAAAukLMEMEEEAAAQQQQAABBBBAAAEEEEhfgBkigAACCCCAAAIIDLQACdAG+uVn8gggMEgCzBUBBBBAAAEEEEAAAQQQQAABBNIXYIYIIIAAAggggAACCCCAAAIIIJC+ADNEAAEEEEAAAQQQQAABBBBAAIH0BZghAggggAACCCCAAAIIIIAAAgikL8AMEUAAAQQQQCAEEqBxFCCAAAIIIIBA6gLMDwEEEEAAAQQQQAABBBBAAAEE0hdghggggAACCCCAAAIIIIAAAgggkL4AM0QAAQQQQAABBBBAAAEEEEAAgfQFmCECCCCAAAIIIIAAAggggAACCKQvwAwRQACBmQIkQJtJwQMEEEAAAQQQQAABBFITYD4IIIAAAggggAACCCCAAAIIIJC+ADNEAAEEEEAAAQQQQAABBBBAAIH0BZghAggggAACCCCAAAIIIIAAAgikL8AMEUAAAQQQQAABBBBAAAEEEEAgfQFm2ChAArRGEZ4jgAACCCCAAAIIIIAAAgj0vwAzQAABBBBAAAEEEEAAAQQQQACB9AWYIQIIIIAAAggggAACCCCAAAIIpC/ADBFAAAEEEEAAAQQQQAABBBBAIH0BZogAAggggAACCCCAAAIIIDCwAiRAG6CXnqkigAACCCCAAAIIIIAAAggggED6AswQAQQQQAABBBBAAAEEEEAAAQTSF2CGCCCAAAIIIIAAAggggAACCCCQvgAzRAABBBBAAAEEEEAAAQQQQACB9AWYIQIIIIAAAggggAACgy5AArRBPwKYPwKDIcAsEUAAAQQQQAABBBBAAAEEEEAgfQFmiAACCCCAAAIIIIAAAggggAAC6QswQwQQQAABBBBAAAEEEEAAAQQQSF+AGSKAAAIIIIAAAggggAACCCCAQPoCzBABBBBAAAEEEBgSIAHaEAP/IYAAAgggkKoA80IAAQQQQAABBBBAAAEEEEAAgfQFmCECCCCAAAIIIIAAAggggAACCKQvwAwRQAABBBBAAAEEEEAAAQQQQCB9AWaIAAIIIIAAAggggAACCCCAAALpCzBDBBBAAIHhAiRAG67BYwQQQAABBBBAAIF0BJgJAggggAACCCCAAAIIIIAAAgikL8AMEUAAAQQQQAABBBBAAAEEEEAgfQFmiAACCCCAAAIIIIAAAggggAAC6QswQwQQQAABBBBAAAEEEEAAAQQQSF+AGSLQRIAEaE1QWIQAAggggAACCCCAAAII9LMAY0cAAQQQQAABBBBAAAEEEEAAgfQFmCECCCCAAAIIIIAAAggggAACCKQvwAwRQAABBBBAAAEEEEAAAQQQQCB9AWaIAAIIIIAAAggggAACCCCAwCALDEoCtEF+jZk7AggggAACCCCAAAIIIIAAAoMiwDwRQAABBBBAAAEEEEAAAQQQQCB9AWaIAAIIIIAAAggggAACCCCAAALpCzBDBBBAAAEEEEAAAQQQQAABBBBIX4AZIoAAAggggAACCCCAAAKBBGgcBAgkL8AEEUAAAQQQQAABBBBAAAEEEEAgfQFmiAACCCCAAAIIIIAAAggggAAC6QswQwQQQAABBBBAAAEEEEAAAQQQSF+AGSKAAAIIIIAAAggggAACCCCAQPoCzBABBBBAAAEEEECgLkACtLoENQIIIIBAegLMCAEEEEAAAQQQQAABBBBAAAEE0hdghggggAACCCCAAAIIIIAAAgggkL4AM0QAAQQQQAABBBBAAAEEEEAAgfQFmCECCCCAAAIIIIAAAggggAACCKQvwAwRQAABBBBoECABWgMITxFAAAEEEEAAgRQEmAMCCCCAAAIIIIAAAggggAACCKQvwAwRQAABBBBAAAEEEEAAAQQQQCB9AWaIAAIIIIAAAggggAACCCCAAALpCzBDBBBAAAEEEEAAAQQQQAABBBBIX4AZIoBAcwESoDV3YSkCCCCAAAIIIIAAAgj0pwCjRgABBBBAAAEEEEAAAQQQQACB9AWYIQIIIIAAAggggAACCCCAAAIIpC/ADBFAAAEEEEAAAQQQQAABBBBAIH0BZogAAggggAACCCCAAAIIIIAAAukL5M6QBGi5PKxEAAEEEEAAAQQQQAABBBBAoF8EGCcCCCCAAAIIIIAAAggggAACCKQvwAwRQAABBBBAAAEEEEAAAQQQQCB9AWaIAAIIIIAAAggggAACCCCAAALpCzBDBBBAAAEEEEAAAQQQQAABC5AAzQqUdAWYGQIIIIAAAggggAACCCCAAAIIpC/ADBFAAAEEEEAAAQQQQAABBBBAIH0BZogAAggggAACCCCAAAIIIIAAAukLMEMEEEAAAQQQQAABBBBAAAEEEEhfgBkigAACCCCAAAIIIDBMgARowzB4iAACCKQkwFwQQAABBBBAAAEEEEAAAQQQQCB9AWaIAAIIIIAAAggggAACCCCAAALpCzBDBBBAAAEEEEAAAQQQQAABBBBIX4AZIoAAAggggAACCCCAAAIIIIBA+gLMEAEEEEAAAQRmFyAB2uwmLEEAAQQQQACB/hZg9AgggAACCCCAAAIIIIAAAgggkL4AM0QAAQQQQAABBBBAAAEEEEAAgfQFmCECCCCAAAIIIIAAAggggAACCKQvwAwRQAABBBBAAAEEEEAAAQQQQCB9AWaIAAIIZApFbHpQAAAQAElEQVSQAC2ThhUIIIAAAggggAACCPSbAONFAAEEEEAAAQQQQAABBBBAAIH0BZghAggggAACCCCAAAIIIIAAAgikL8AMEUAAAQQQQAABBBBAAAEEEEAgfQFmiAACCCCAAAIIIIAAAggggAAC6QswwyIBEqAVCbEeAQQQQAABBBBAAAEEEECg9wUYIQIIIIAAAggggAACCCCAAAIIpC/ADBFAAAEEEEAAAQQQQAABBBBAIH0BZogAAggggAACCCCAAAIIIIAAAukLMEMEEEAAAQQQQAABBBBAAAEEZgiQAG0GRIoVc0IAAQQQQAABBBBAAAEEEEAAgfQFmCECCCCAAAIIIIAAAggggAACCKQvwAwRQAABBBBAAAEEEEAAAQQQQCB9AWaIAAIIIIAAAggggAACCCCAAALpCzBDBBBAAAEEEEAAAQQQGClAArSRHjxDAIE0BJgFAggggAACCCCAAAIIIIAAAgikL8AMEUAAAQQQQAABBBBAAAEEEEAgfQFmiAACCCCAAAIIIIAAAggggAAC6QswQwQQQAABBBBAAAEEEEAAAQQQSF+AGSKAAAIIIIAAAk0FSIDWlIWFCCCAAAII9KsA40YAAQQQQAABBBBAAAEEEEAAgfQFmCECCCCAAAIIIIAAAggggAACCKQvwAwRQAABBBBAAAEEEEAAAQQQQCB9AWaIAAIIIIAAAggggAACCCCAAALpCzBDBBBAAIE8ARKg5emwDgEEEEAAAQQQQKB/BBgpAggggAACCCCAAAIIIIAAAgikL8AMEUAAAQQQQAABBBBAAAEEEEAgfQFmiAACCCCAAAIIIIAAAggggAAC6QswQwQQQAABBBBAAAEEEEAAAQQQSF+AGSIQIUACtAgkmiCAAAIIIIAAAggggAACvSzA2BBAAAEEEEAAAQQQQAABBBBAIH0BZogAAggggAACCCCAAAIIIIAAAukLMEMEEEAAAQQQQAABBBBAAAEEEEhfgBkigAACCCCAAAIIIIAAAggggMAsgVQToM2aIY8QQAABBBBAAAEEEEAAAQQQQCBVAeaFAAIIIIAAAggggAACCCCAAALpCzBDBBBAAAEEEEAAAQQQQAABBBBIX4AZIoAAAggggAACCCCAAAIIIIBA+gLMEAEEEEAAAQQQQAABBBCYTYAEaLORsACBfhdg/AgggAACCCCAAAIIIIAAAgggkL4AM0QAAQQQQAABBBBAAAEEEEAAgfQFmCECCCCAAAIIIIAAAggggAACCKQvwAwRQAABBBBAAAEEEEAAAQQQQCB9AWaIAAIIIIAAAgggkCVAArQsGZYjgAACCPSfACNGAAEEEEAAAQQQQAABBBBAAIH0BZghAggggAACCCCAAAIIIIAAAgikL8AMEUAAAQQQQAABBBBAAAEEEEAgfQFmiAACCCCAAAIIIIAAAggggAAC6QswQwQQQAABBAoESIBWAMRqBBBAAAEEEECgHwQYIwIIIIAAAggggAACCCCAAAIIpC/ADBFAAAEEEEAAAQQQQAABBBBAIH0BZogAAggggAACCCCAAAIIIIAAAukLMEMEEEAAAQQQQAABBBBAAAEEEEhfgBkigECcAAnQ4pxohQACCCCAAAIIIIAAAr0pwKgQQAABBBBAAAEEEEAAAQQQQCB9AWaIAAIIIIAAAggggAACCCCAAALpCzBDBBBAAAEEEEAAAQQQQAABBBBIX4AZIoAAAggggAACCCCAAAIIIIBA+gKlZkgCtFJcNEYAAQQQQAABBBBAAAEEEECgVwQYBwIIIIAAAggggAACCCCAAAIIpC/ADBFAAAEEEEAAAQQQQAABBBBAIH0BZogAAggggAACCCCAAAIIIIAAAukLMEMEEEAAAQQQQAABBBBAAIFmAiRAa6bCsv4VYOQIIIAAAggggAACCCCAAAIIIJC+ADNEAAEEEEAAAQQQQAABBBBAAIH0BZghAggggAACCCCAAAIIIIAAAgikL8AMEUAAAQQQQAABBBBAAAEEEEAgfQFmiAACCCCAAAIIIIBAjgAJ0HJwWIUAAgj0kwBjRQABBBBAAAEEEEAAAQQQQACB9AWYIQIIIIAAAggggAACCCCAAAIIpC/ADBFAAAEEEEAAAQQQQAABBBBAIH0BZogAAggggAACCCCAAAIIIIAAAukLMEMEEEAAAQQQKBYgAVqxES0QQAABBBBAoLcFGB0CCCCAAAIIIIAAAggggAACCKQvwAwRQAABBBBAAAEEEEAAAQQQQCB9AWaIAAIIIIAAAggggAACCCCAAALpCzBDBBBAAAEEEEAAAQQQQAABBBBIX4AZIoAAAtECJECLpqIhAggggAACCCCAAAK9JsB4EEAAAQQQQAABBBBAAAEEEEAgfQFmiAACCCCAAAIIIIAAAggggAAC6QswQwQQQAABBBBAAAEEEEAAAQQQSF+AGSKAAAIIIIAAAggggAACCCCAQPoCzLCsAAnQyorRHgEEEEAAAQQQQAABBBBAYPQFGAECCCCAAAIIIIAAAggggAACCKQvwAwRQAABBBBAAAEEEEAAAQQQQCB9AWaIAAIIIIAAAggggAACCCCAAALpCzBDBBBAAAEEEEAAAQQQQAABBDIESICWAdOPixkzAggggAACCCCAAAIIIIAAAgikL8AMEUAAAQQQQAABBBBAAAEEEEAgfQFmiAACCCCAAAIIIIAAAggggAAC6QswQwQQQAABBBBAAAEEEEAAAQQQSF+AGSKAAAIIIIAAAggggEC+AAnQ8n1YiwAC/SHAKBFAAAEEEEAAAQQQQAABBBBAIH0BZogAAggggAACCCCAAAIIIIAAAukLMEMEEEAAAQQQQAABBBBAAAEEEEhfgBkigAACCCCAAAIIIIAAAggggED6AswQAQQQQAABBBCIEiABWhQTjRBAAAEEEOhVAcaFAAIIIIAAAggggAACCCCAAALpCzBDBBBAAAEEEEAAAQQQQAABBBBIX4AZIoAAAggggAACCCCAAAIIIIBA+gLMEAEEEEAAAQQQQAABBBBAAAEE0hdghggggAACZQRIgFZGi7YIIIAAAggggAACvSPASBBAAAEEEEAAAQQQQAABBBBAIH0BZogAAggggAACCCCAAAIIIIAAAukLMEMEEEAAAQQQQAABBBBAAAEEEEhfgBkigAACCCCAAAIIIIAAAggggED6AswQgRYESIDWAhqbIIAAAggggAACCCCAAAKjKcC+EUAAAQQQQAABBBBAAAEEEEAgfQFmiAACCCCAAAIIIIAAAggggAAC6QswQwQQQAABBBBAAAEEEEAAgZ4TeF0jooSAQYUGfXxMaegjguOC44JjgGOAY4BjgGOAY4BjgGOAY2BwjoERJwN6wmvf26+9XqL+jVQSoPXvK8DIEUAAAQQQQAABBBBAAAEEEEAgVoB2CCCAAAIIIIAAAggggAACCCCQvgAzRAABBBBAAAEEEEAAAQQQQACB9AWYIQIIIIAAAggggAACCCCAAAIIpC/ADBFAAAEEEEAAAQQQQACBQgESoBUS0QCBXhdgfAgggAACCCCAAAIIIIAAAgggkL4AM0QAAQQQQAABBBBAAAEEEEAAgfQFmCECCCCAAAIIIIAAAggggAACCKQvwAwRQAABBBBAAAEEEEAAAQQQQCB9AWaIAAIIIIAAAgggECtAArRYKdohgAACCPSeACNCAAEEEEAAAQQQQAABBBBAAIH0BZghAggggAACCCCAAAIIIIAAAgikL8AMEUAAAQQQQAABBBBAAAEEEEAgfQFmiAACCCCAAAIIIIAAAggggAAC6QswQwQQQAABBEoK9GMCtNc1R0oIGGDgY0BvhxHhZRSODY4BjgGOgQE4BvTVn9eZ15ljgGOAY6Dzx4C+3I4IzDtv3o7xiBeLJwgggAACCCCAQAoCzAEBBBBAAAEEEEAAAQQQQAABBNIXYIYIIIAAAggggAACCCCAAAIIIJC+ADPsK4GaRksJAQMMfAyEhn9eRgm8P0LAIAQMQsAgBAxCwCAEDELAIAQMQsAghFBLrGg6I4JzgdDTx3no53/9mACtn70ZOwIIIIAAAggggAACCLQnwNYIIIAAAggggAACCCCAAAIIIJC+ADNEAAEEEEAAAQQQQAABBBBAAIH0BZghAggggAACCCCAAAIIIIAAAgikL8AMEUAAAQQQQAABBBBAAAEEEEAgfYG2ZkgCtLb42BgBBBBAAAEEEEAAAQQQQACBbgmwHwQQQAABBBBAAAEEEEAAAQQQSF+AGSKAAAIIIIAAAggggAACCCCAQPoCzBABBBBAAAEEEEAAAQQQQAABBNIXYIYIIIAAAggggAACCCCAAAIxAiRAi1GiTe8KMDIEEEAAAQQQQAABBBBAAAEEEEhfgBkigAACCCCAAAIIIIAAAggggED6AswQAQQQQAABBBBAAAEEEEAAAQTSF2CGCCCAAAIIIIAAAggggAACCCCQvgAzRAABBBBAAAEEEECghEA/JkCraX6UEDDAwMdAaPjnZZQwGO+PEJhnCBiEgEEIGISAQQgYhIBBCBiEgEEIlRqEhn981g6V+lbtGfiHAAIIpCjAnBBAAAEEEEAAAQQQQAABBBBAIH0BZogAAggggAACCCCAAAIIIIAAAukLMEMEEEAAAQQQQAABBBBAAAEEEEhfgBkigAACCCCAQHmBfkyAVn6WbIEAAggggAACKQkwFwQQQAABBBBAAAEEEEAAAQQQSF+AGSKAAAIIIIAAAggggAACCCCAQPoCzBABBBBAAAEEEEAAAQQQQAABBNIXYIYIIIAAAggggAACCCCAAAIIIJC+ADNEAAEEWhYgAVrLdGyIAAIIIIAAAggggEC3BdgfAggggAACCCCAAAIIIIAAAgikL8AMEUAAAQQQQAABBBBAAAEEEEAgfQFmiAACCCCAAAIIIIAAAggggAAC6QswQwQQQAABBBBAAAEEEEAAAQQQSF+AGbYrQAK0dgXZHgEEEEAAAQQQQAABBBBAoPMC7AEBBBBAAAEEEEAAAQQQQAABBNIXaG+Gk7X56xHlULUpiiXV4D6Vov7+R23GqlQVHlvRPs8p2FlMH0X76MR6e9q1YPisRgABBBBAoBKBmO+Ho/29aT7N9LcqRd93i773qwsCAQQQQACBjgr4XM7fN4u+Z8WvD8Ftn9Wo759RrlP9LZU9VFZUebNKu+Hvod5PXnlOO1lXparYXh29qpK3z8Z156t9ldcW1B2BAAIIIIAAAggggAACCCCAQA8IMAQEEEAAAQQQQAABBBBAAAEEIgVIgBYJ1YvNGBMCCCCAAAIIIIAAAggggAACCKQvwAwRQAABBBBAAAEEEEAAAQR6VmAjjWxvFQKBtgXoAAEEEBhFgZr2vYHK11SclEsVgQACCCCAAAIIdFxgXu1hmRnFn0U+ocdTVP6u8rDKASpuo6ovwsnPfqqRlvnd/KvV3tcVpqsmBkSAaSKAAAIIIIAAAggggAACiFaJewAAEABJREFUCCCAQPoCzBABBBBAAAEEEEAAAQTKCZT5IWu5nmmNAAIIdE6AnhFAAAEEEEAAAQQQQAABBBBAIH0BZogAAggggAACCCCAQD8IHKZBrqlCIIAAAgi0JsBWoyuwhnZ/ucp1KuuqEAgggAACCCCAQC8ILKpBfEPlXpXNVJywVVXPxvoa2VkqZX4v38nPnDSN5GeCIxBAYCAEmCQCCCCAAAIIIIAAAggggAACCKQvwAwRQAABBBBAAIGWBMr8oLWlHbARAggggAACCFQpQF8IIIAAAggggAACCCCAAAIIIJC+ADNEAAEEEEAAgT4SWERjPUplDhUCAQQQQACBfhFYXgP9ucqtKk4qoorovgB7RAABBBBAAIECAZ9zX6E2B6u8WaUXY6IGdanKOJXYuEYNd1Ih+ZkQCAQQQAABBNIXYIYIIIAAAggggAACCCCAAAIIIJC+ADNEAAEEEGhHgARo7eixLQIIIIAAAggggED3BNgTAggggAACCCCAAAIIIIAAAgikL8AMEUAAgf4U2EHDnqxCIIAAAggg0OsCS2qA/61yj8q2KgQCCCAwOgLsFQEEECgncIKaH6RSU+mlWE6D+ZGKE7WpioqparW7ypMqBAIIIIAAAggggAACaQswOwQQQAABBBBAAAEEEEAAAQQQSF+AGSJQgQAJ0CpApAsEEEAAAQQQQAABBBBAoJMC9I0AAggggAACCCCAAAIIIIAAAukLMMO+FvAN2F/WDBZTIRBAAAEEEOhFgQU0qJNU7lPZT4VAAAEEEEAAgVESYLctC3xVW26n0isxXgO5QGVlldi4Sw2dRP1B1QQCCCCAAAIIIIAAAggggEDCAkwNAQQQQAABBBBAAAEEEEAAAQTiBfo1AVr8DGmJAAIIIIAAAggggAACCCCAAAL9KsC4EUAAAQQQQAABBBBAAAEEEOgXgTU10P1VnAxNFVFCgKYIIIAAAp0X+IR28TmVOVQIBBBAAAEEEECgHwX8O+8nauATVEY7xmoAU1QmqsSGk59tpsZOSKtqIINJI4AAAggggAACCCCAAAIIIIBA+gLMEAEEEEAAAQQQQAABBBAoLeAfBpfeiA0QQGA0Bdg3AggggAACCCCAAAIIIIAAAgikL8AMEUAAAQQQQAABBBBAoA8F/lNjXl+FQAABBCIFaIYAAggggAACCCCAAAIlBFZQ28+qjGbycSc/O0tj2FQlNpz87ANqTPIzIRAIDKYAs0YAAQQQQAABBBBAAAEEEEAAgfQFmCECCCCAAAIIIIBAqwIkQGtVju0QQAABBLovwB4RQAABBBBAAAEEEEAAAQQQQCB9AWaIAAIIIIAAAgj0r8A8GvoRKnOrjFacoB37RvCyZaK2e16lKL6vBmX7dvvltN3DKgQCCCCAAAJvCHT2/5jvh3xv6uxrQO8IIIAAAoMn8DtNeX4VnwNmFf/e+iJqs5TKZirfVnlBpUzsoMYTVEYj5tBOT1LxGFRFxQNqtZPK31UIBBBAAAEEBk+AGSOAAAIIIIAAAggggAACCCCAQPoCzBABBBBAAIE2BfyD5Da7YHMEEEAAAQQQQACBTgvQPwIIIIAAAggggAACCCCAAAIIpC/ADBFAAAEEkhDYWrPYXoVAAAEEEEAAAQQQQKCpAAsRQACBARZ4XXN/QsUJsq9SvZ/KEipOtq0qKpZWq0kq3Q4nP/uCdvpxldh4Wg2dLG2aagIBBBBAAAEEEEBgwASYLgIIIIAAAggggAACCCCAAAIIpC/ADBFAoBoBEqBV40gvCCCAAAIIIIAAAggg0BkBekUAAQQQQAABBBBAAAEEEEAAgfQFmCECqQkcrQlNUCEQQAABBBBAAAEEEEAAAQRmCfAIgWYCz2jh3ipnqsTGB9SwptKt8L4O1M6OUokNJz/bXI1vUCEQQAABBBBAAAEEEEAAgUESYK4IIIAAAggggAACCCCAAAIIIJC+QKUzJAFapZx0hgACCCCAAAIIIIAAAggggEBVAvSDAAIIIIAAAggggAACCCCAAAJ9KrCCxn2oyhiVgmA1AggggAACCCCAAAIIIIAAAgMv8LIEDle5USUm1lajhVW6EU5+tpN29FWV2HDysx3VeFjyMz0jEEAAAQQQQAABBBBAAAEEEEAgcQGmhwACCCCAAAIIIIAAAggg0IoACdBaUWOb0RNgzwgggAACCCCAAAIIIIAAAgggkL4AM0QAAQQQQAABBBBAAAEE+l9gH01hExUCgX4XmFcT8I37l6l+UuX1YeU+PZ6i8n6VOVTKRXxrJxyYoOb7qpyncrfKsyrDx1J//JiWe73bub238/ZaTMwQcKKIvfT4OpVGx1Zf02XU10EqeX1uofVzqXQq3Lf38W3t4A6Vl1Tqx4VrHxse39FavrrKm1VGO+rvrws0EI/P46wXv988XrvaV02IHhTw1z5/DfTXwn9ofK+q1F9DH4PT9PwQFV5DIRAIIIAAAggUCDyh9V9XiYmF1GgBlW7EdtrJj1Rif+f+ebXdVeUqFQIBBCxAQQABBBBAAAEEEEAAAQQQQACB9AWYIQIIIIAAAggggAACbQjE/jC2jV2wKQIIIIBAFQL0gQACCCCAAAIIIIAAAggggAAC6QswQwQQQAABBBBAAIFkBPyz+CM1m7EqBAKjLTBZA6gn5Mmq3UbNZoaTCZyqZ8+o/FRlc5UFVYbHsnqyh8rlKtNVDlaZW6WqcHKoA9TZoypOLHSG6p1UVlDxOlWzxaJa4vVu5/beztvvr+UxY1te7R5UyXKqL3diqnbe307WdWnEfm5Um0Z3LQqH6r/6WJrVz2n9uirDY7ye+LV8XPVZKhuoNDoOf03dbhe1yUsUtobWX6Fyv8rJKnl9/lrrndSr6uNkSfV7uorn7H04AeWqeu7EVKpmho8Nj++LWnKbysMqTkzlY10PW45ztGWz16C+zEnlPEY1mxkL6NHw99f2eu7xqZoZft09Xrva949aY29VhTGfWvxWpT4G18freVFsrAb/VnH7xtL4NULNejqK3iOeX7PXJnZS/nriY9lf+/w10F8LnXDR3//rffgYXEtPTlAp+xpqEwIBBBBAAIGBFLhBs35EpSj8Gc6fl4ratbt+kjrwZ+fh3+O1KDNe05rdVfxZXxWBAAIIIDDoAswfAQQQQAABBBBAAAEEEEAAAQTSF2CGCCCAAAIIINC+QOwPZNvfEz0ggAACCCCAAAKtCbAVAggggAACCCCAAAIIIIAAAgikL8AMEUAAAQQQSFFgI01qbxUCgX4TcBKkv2rQThoW+3slTgZ0orb5i8p6Ku1ETRtvpnKvyjdUGhNDaVGp8PZONhUzNu/zyoje11Gb2GRUajpbONHaO2dbOvsCJ054avbFpZY4gdlntMU9KjuqxIaTSvxIjZ00bSHVw8OJnY7QgltV/Fqpior6cfI/au2EbKpajvq8nMTqk+ol9lhV06HwceHEVA/o2c4qPu5UdTS8D+/L+yzz/vKgfLzY+yQ9saMqYpQE/DXOX0/8Na/Ma1F/Df3e8XtolIY/6rtlAAgggAACCOQJOAGzk+bmtenWuvW1I38eH6c6Jpz8zImYfxbTmDYIIIAAAggggEDiAkwPAQQQQAABBBBAAAEEEEAAAQTSF2CGCCCAQGUCZX/5r7Id0xECCCCAAAIIIIAAAggUCbAeAQQQQAABBBBAAAEEEEAAAQTSF2CGCCCQuMBhmt+aKgQC/SDg5Eyf1kB/o7KMSiuxojb6vYoTbbk/PSwV3uZT2uIylUVUqoz62LbL6fR1rTtPxbWqzJhTazZXaTXeoQ0bk4pp0Yh4Sc8uV2knnJzpdHXwXyqtJlyyl5OgjVUfDtdOjHaMn7RYJmo7H2fLqW4lPIafaMN25qXNh8KJ3tzX1/TMXqo6EvY/Sj17X96nHrYUn9NWVcxb3RAlBfz1yV/b/DXOX09Kbj6zud87fg/FJlOZuSEPEECg3wUYPwIIRAi8qDb/Uhnt8OfUczWI2O/XTn62l9r/XIVAAAEEEEAAAQQQQACBgRZg8ggggAACCCCAAAIIIIAAAgggkL4AM6xagARoVYvSHwIIIIAAAggggAACCCCAQPsC9IAAAggggAACCCCAAAIIIIAAAukLDMYMncDJCW+c+GYwZsws+1nAia6cWKnd3yXx8e4kT+6vrIe3qWIMWfv12M7WyvVVsmKqVtyuUhRbqIETcakqFWPUeluVoviTGtym0mo4SZst9221g2HbbarHx6ssrPIzlR1U2o2V1cFJKn5NVEWHzasaw/CdHqgn31GZV6Xq8GvxVXXq7weq2o6Pq4fPqBDdFfDXJ39tK3vMNhul30Pf0wp/TlBFIIAAAgggkLhA/PTmUtNFVUYznPzsSg3An1dVFYaTnx2gVueoFCVSVhMCAQQQQAABBBBAAAEEEEAAgUQFmBYCCCCAAAIIIIAAAggggAACLQq0+0urLe6WzVoRYBsEEEAAAQQQQAABBBBAAAEEEEhfgBkigAACCCCAAAIIIIAAAgj0hcArGuXdKjGxvRptqUIgMFOgBx+8S2M6S6Wq3yNxP+4vL9GYdjciVtKz01S8raqOxTj1fKLKfCrN4nEtPF+lKNZRgzVUysay2sDeqnLjF1o7XaWVcMItJ3pzoqxWtm+2zT5aeJ2Kk6GpqiScBGpyiZ6ceMpJ06ocw/Dd76onp6h4P6oqiTerl8+pHKRSZThh2/JVdkhfuQL+WuavaVV+fXqf9rimCoEAAggggAACswSc/GyJWU+7/sjJdv05Ojb5mQd4uP47XYXkZ0IgZhdgCQIIIIAAAggggAACCCCAAAIIpC/ADBFAAAEEEEAAAQQQQKA9gSp/Kau9kbA1AgggkC3AGgQQQAABBBBAAAEEEEAAAQQQSF+AGSKAAAIIIIAAAggg0E8CL2mwR6g8rFIU/rn8cWq0mAqBQK8KHKqBOTGYqsrC/X1XvcUc+2PU7jCVJVW6EU5AtnbOji7WuudV8sJJxjbPa5CxzomUipI6PK1tL1VpNey5eqsbZ2znr2VOUpexOnrx8IY1PXFitblVF4XbOulXlUndmu1zby3cTqWqWFodfVql6nC/O1XdKf01FVhYS7+p4q9pqggEEEAAAQQQ6KCAE90uFNG/kxb/M6JdmSZOfvYTbeAxqIoKn0c5QS/Jz6K4aIQAAgMmwHQRQAABBBBAAAEEEEAAAQQQQCB9AWaIAAIIIIAAAghUIuBfTqykIzpBAAEEEEAAgU4I0CcCCCCAAAIIIIAAAggggAACCKQvwAwRQAABBBBAoE8F7tK4v6wSE2uq0f4qTuCjikCgLwTu0Ch3UVlExceuk2o5AdYpev6ySkzEHvtrqTPvS1VuPKO1Tia1jGqPx+NymV/P36ZymkrM2LytE5GpedO4TUuvVSmKLdTAiRJURYX3+6GIlterzd0qVYbtnKDBibP8+0J2cyK2o7STGDM1axpXaum7VZwQzn06SZSTiHl/WlwY66nFBJWicMK6w8OfJBsAABAASURBVIsazVg/TfU2Kj4uPCaPzdv/QsuKwu2/okY+xlR1JOzt99Eq6t1j8z491u31vMzrvqXaz6dCdFbAx7OP09i9/EANfbzVX1sn+HPSxYtC0BoCAQQQQAABBLIEnDh5v6yVDcvv1/NnVaqKOdSRE5n5870eRoXHcIFakvxMCAQCCCCAAAIIDBfgMQIIIIAAAggggAACCCCAAAIIpC/ADBFAAAEEqhTwLzRW2R99IYAAAggggAACCCBQjQC9IIAAAggggAACCCCAAAIIIIBA+gLMEAEEEOh/gXM1hd+pxMR/qlFewiWtJhDoGYEjNZK3q/xE5QkVx6v6z8mZfCw7cdNUPY+Jj6pRUYKr7dRmHpW8cEKyVdXgdJUHVTweVUPh5Ad/1aPPqDgZ19Oqi8JJ17LavKAVMcmy1lG7NVRiw0m1Nopo7H17DBFNo5r8XK2WVzlR5Z8q9SQNj+qxEzk6+dxrelwmnldjJ3PbXPXvVZzUS1WYrv/OVtlMJeZ1WEjtnFhPVWY4IYWTnzm5WmajGSuc5G2iHl+o4uNCVfDYbtEDJxjzmD12Pc0Mj2evzLXtrbham6+g4veRE2l6bHoaPFa/Tv4+cY0XRBS/H5wopLGp+3qvFjqxWr0cpudF4e9nTsRW32Z4fXHRxomuX1zz2lMlJh5QI79+u6v28VZ/bV/U8z+oOCmfk6rEvC/UnEAgMQGmgwACCOQL+POek9A6gXJ+yzfW/knVv1WqCCctPVUdfVylTCyrxgerOMmxKgIBBBBAAAEEEEAAAQQCBAgggAACCCCAAAIIIIAAAgggkL4AM0SgAwIkQOsAKl0igAACCCCAAAIIIIAAAu0IsC0CCCCAAAIIIIAAAggggAACCKQvwAyTEXCSGSeKeiliRk7udITaza1CINDLAk4gdawGWE/eo4ezxb1asoOKEzipyo2ltXYrlaxYUCver5IXj2vlJ1QeUSmKG9XghypF4XHNm9PoCq17SCUvnCzBCcDy2gxf9zY98X5VZYbneGXm2vIrnHDrY9rsSZWs+JVWlNmnk6U5ydNF2q6eTE0PR8QNeuavj6oKoyiJnBOaOXFZUUc+dk9So+HJ8fR0ZnisHrPH7jnMXNHkwc5a5uRXqioLvxZOwuYEflmd+nXaRysfVimKRdRgKRWicwKbqOvVVIrCSc38NdFff7La+vi7XCv99dDt9ZBAAAEEEBgEAeZYKDBeLS5QiU1A5u+p/vyqTdoOJ3z1Z8j9WuzJn9s+0OK2bIYAAggggAACCCCAAAIIIJCQAFNBAAEEEEAAAQQQQAABBBBAAIHWBfolAVrrM2RLBBBAAAEEEEAAAQQQQAABBBDoFwHGiQACCCCAAAIIIIAAAggggEA/CvyvBv3fKjGxtRo5+Y2qgQ0m3tsC52t4p6g4qYCq3LhPa3dTeV6lKHZVg7EqzeIpLZyksoTKBiq7qDiJ1U9V36PynMoZKrepxITH7iRDRW3HqIETHqhqGg9o6bUqRbGFGmTNTatmhve17cxn2Q9+r1X3q1QRTs54tDqarpIXL2jlL1Ri42dq6ERiqnLjeq1136pyY4HctSH4mHCyubxmTjx1thr49VeVGz/X2tNU8sJJr5z8Kq9NmXVO4neANih6LdQk3K3/PEZVueFj2AkEcxuxsmUB+zqpWVEHPuacNMVJ/4raev0f9d+JKgQCCCCAAAKDKDCHJu0ksyur3kPFnyt9XvFBPY4Nf8/199PY9nntnKA8JtFuVh/+PfzjtHIxFWJ2AZYggAACCCCAAAIIIIAAAggggED6AswQAQQQQAABBBBAAAEEEGhbwD94bbsTOkAAgU4K0DcCCCCAAAIIIIAAAggggAACCKQvwAwRQAABBBBAAAEEEECgjwWc+ORkjf8OlZhwMqIJMQ1pg0CXBZwsy8nPXi6x35vU9scqRfE2NVhJJSu8z0e10skMfqL6EJWdVVZUmU/lSBW/11RFxT/Vqigx2/JqM79KVryiFeeoFO13HbVZQ6UolgohxCTUukAded+q2o5r1MNUlZhw0q2iuboft/muHvg1U5UbD2rtv1SKYnxOg0W0blOVovi6GjyhEhOew1lq+LRKXjgZhpNg5bWJXXeeGladxE9dhqX8H6UjAk7OMjGi5yvUJiYhoJoNhY8/v4diPzcMbcR/CCCAAAII9IHAxhrjv1X8vS6r+JzjEbX5m8oUle1Uyvwuu/t1ItGYpLLquiuxpvbyeRUnPFZFIIAAAhagIIAAAggggAACCCCAAAIIIIBA+gLMEAEEEEAAAQQQQKAqgTI/NK5qn/SDAAIIIIBAnACtEEAAAQQQQAABBBBAAAEEEEAgfQFmiAACCCCAAAIIpCHgJD9f0lR8M7aq3FhBaw9VqSqpjroiEKhEwMmyppXsyYm6nLCs6NifR/2uptJv4eRhtxcMek6t31ylKJwEbtmCRg9p/fUqVYUTM70Q2dlTahfT9n61+4tKTDgBxj9iGua08XGzSs56r3ISDSfP8+PYcq8a3qKSF2/XynEqVYRfi6L3yfD9xCTxc/uqxue+Olv6r3cnSVw6Ytg/UJuY946azQwnfLxy5jMeIIAAAggggECswKVq+GuVXotPaEDvViEQQAABBBBAAAEEEEAAAQQQQAABBBBAAAEEEEhfgBkigAACCCBQsQAJ0CoGpTsEEEAAAQQQQKAKAfpAAAEEEEAAAQQQQAABBBBAAIH0BZghAggggEByAj/XjC5QiYmPqdGGKgQCvSTgBGhlk/h4/E6aVpQkzO028H8dLDX1PUHl8ypOiuCka3rYVjyurc9XKYot1GCsSlZ4bFtrpWtVmeGESE7Mldmg5IqY16Vkl+FWbfCESrdiTe2oKGHknWrzmEqZeFaN/6ySF06A5ZLXJmadE8HdF9NwWBsnpHtm2HMedl8g5th7UsO6WaWVuKqVjdimPwUYNQIIIIBAJQJ3qZdPq7RyzqLNOhpOivw17WFhFQIBBBBAAAEEEEBgQAWYNgIIIIAAAggggAACCCCAAAIIpC/ADBFAoDMCJEDrjCu9IoAAAggggAACCCCAQGsCbIUAAggggAACCCCAAAIIIIAAAukLMEMEUhV4WRM7WsUJk1Tlhm+OPlYt8hImaTWBQNcEXteeblJpJZ7WRjGJttZQu3lVqgonE1tMnU1WmaLiRET/UO331qKqq4rL1dFLKnmxjlZ6fqqahse5adM1sxb6NThPT12rajueVw9lkoI9qvZOuqUqN/w17sXcFv+fvfuAkyYty4U/fMAewhJEclokyxpQsoqCLJIlgyAKR0A4IiBKFBFRyXI8gHowgOBBEYkSRNIBREGSoEiSnINkdoEDC3zXtTjL+87OdFX39Mx01/zf332/T3fVU1XP8+8w0zVT93xn5cm5eVJyN9EiVEPbt7hYC5oN9du6fqjY3JmzwaWTu426zvNY9Hgt7DH0vGs/uXcCY55778vhP5FcJFrEpe9bi2xrGwIECBAgcNgE+j3obTPpft+XZt/i73KkVyfHxJXS6ReT/ZySRhAgQOAQCJgiAQIECBAgQIAAAQIECBAgMH0BMyRAgAABAgQI7IOAAmj7gOwQBAgQIEBgloB1BAgQIECAAAECBAgQIECAwPQFzJAAAQIECBA4NAJvy0wfkRwTV0+nOyUFgVUQaIGmjy44kBa5eteIbVvwr8X/RnTdtsuxWXqNZAsN/nPa/5ds0a7npb198pzJvYi3ZKevSM6Kzus6Mzp8f9ZdJjkravjmWR3mXPfF9O/jmmZUfCO9mmlmxttnrj16ZQultVjF0UvH3ztTul4iuVfRAlRD+z5uqMOI9S1+VosRXXVZIYG+Zw0Np0VYvnRkpzlut/hZC0jOsYmuBAgQIEDgUAq8M7P+8eQbk/sZf5+DtejavdK2uHCawfiN9LhyUhAgQIAAAQITFzA9AgQIECBAgAABAgQIECBAYPoCZkiAAAEC+yegANr+WTsSAQIECBAgQIDA0QLuESBAgAABAgQIECBAgAABAtMXMEMCBAgcRoEnZ9JvSI6J+6fT8UlB4KAFTswAdlOIp8W2souZcd6sbUGrNKPidOl16eQjkx9ItshQC5H9Zm5fJXnG5H7EV3KQFySH4rrpsFPBpJ/Ous4nzY7x0qxpQbc0S4mvZS8de5q1jTNk5GdNDsXPp8O3FsgWz8tmM2OocN3Mjf9r5Ulpv54U6yPQgotjit/1sW0RyEVm1m0/vMiGtiGwogKGRYAAgb0QeHx2esXkO5L7GS/PwX4m+YXkvyT/NDkmzpJOj07u9LkgqwQBAgQIECBAgACBtRYweAIECBAgQIAAAQIECBAgQGD6AmZIYN8FFEDbd3IHJECAAAECBAgQIECAAAECBAgQIECAAAECBAgQIEBg+gJmeIgFPpO5PzD5zeRQnDsdHpzcr0JOOZQgsCcC717iXk+ffd0q2X2+K+19k2MKEaXbnsULs+ePJmfFD2Xl5ZJbo6/za21duOV+i3eNKca1ZbMDubufhbxa/OwiBzLL7xy0j988hfu+s6VbBAgQIECAwCERMM0lC/T7zT/MPi+YvEeyRUPT7Fu0+NnNc7QWP0uz0e/VH5Mb70mOiaun012SQwWQ00UQIECAAAECBAgQIECAwPoIGCkBAgQIECBAgAABAgQIECCwVwKrUwBtr2ZovwQIECBAgAABAgQIECBAgMDqCBgJAQIECBAgQIAAAQIECBA4HAKvyDT/JDkmemH19cZ0XJs+BnoYBVqkYBnzvlh28urk05OXSK5KfDgD6bjS7BjHZM11klvjsllw6eSseFNWNtOsfLQw3X4Nsr/XdIb9OtgOx2kRtoMeww5Ds3jNBU7M+D+YFAQIECBA4DAK9PNDv8dutuDY/w7CnZLfl+z3X7+c9uPJ/Y5+z3+7HHSz+FlunhId50NOuTXuvwek2+WT0w8zJECAAAECBAgQIECAAAECBKYvYIYECBAgQIAAAQIECBDYY4H+ouAeH8LuCRAYErCeAAECBAgQIECAAAECBAgQmL6AGRIgQIAAAQIECBAgcKgETs5sH5l8X3Io+nP7h6XT+ZOCwGEWuGIm/4bk1ZKrFn1NPyWD+lZyVlw3K8+RPDJa4HCogNYLs8HnkoIAAQIECBAgQIDAugq8KgM/W/J0I7LFgy+afs0T0v5S8onJtyVbHC3Nvscbc8TbJj+R3C6em4WdY5rBOGd69JzAsWkFAQITFTAtAgQIECBAgAABAgQIECBAYPoCZkiAAAECBAgQILA/Av1F6v05kqMQIECAAIHTClhCgAABAgQIECBAgAABAgQITF/ADAkQIECAAAECh1XgA5n4g5Nj4vh0umdSEFhXgbPvcuDHZfu/Sp47uWiclA2flbxVskUUvpx2mfHm7OxdyVnxQ1l5ueRmfFdu/FRyVnwtK1+cFATWXcD45xM4U7rv5j0vmwsCBAgQIEBgSQItvHaL7OsjyZ3ixKx4ULLfv6cZjGunx+2SggC1QTp9AAAQAElEQVQBAgQITE3AfAgQIECAAAECBAgQIECAAIHpC5ghAQIECBDYVwEF0PaV28EIECBAgAABApsCWgIECBAgQIAAAQIECBAgQGD6AmZIgAABAgQ2WozpBSMdTjeyn24E9kLg2Oz0nMlF48KLbpjtzpBsIYFLpZ0nWozs97NBCwu00Fjn0KIFz8iyzyeH4lPp8NXk2PhkOj47OSuOycrrJDejxQ0vv3lnh/a1Wf7WpDitQItMfOi0iy0hsOcCJ+cILaqYZs+i731n3bO92/E+CzgcAQIECKyxwLsz9hskP5gcin7v/qShTkes/53c7meCNIIAAQIECBAgQGD9BcyAAAECBAgQIECAAAECBAgQmL6AGRIgcBACCqAdhLpjEiBAgAABAgQIEDjMAuZOgAABAgQIECBAgAABAgQITF/ADAkQ2BT4Sm78ZnJMMaZ0EwQOTODsOfJ3JxeNbj+07fvT4UvJrfGDWXCb5Jh4Zzq1b4udXTa3fzX5suQir7EWN/p6tp0nWtDwawMbXDfrz5FsnJD/WuQozY7xzKxpoa80YovAt3L/G8mhuH86tIjkXuQ1sm+PTxAOWbQ44qdHzPm49On7UZq540zZ4jxJQYAAgfUWMHoC6y3Qz+x3yBTGFD9Lt40WSX1Mbnw8OSbOnU4PTp4xKQgQIECAAAECBAgQILC+AkZOgAABAgQIECBAgAABAgQITF/gAGeoANoB4js0AQIECBAgQIAAAQIECBwuAbMlQIAAAQIECBAgQIAAAQIEpi+wzQzfkmWPSgoCqyzQIl0t5LPIGLvtZUZs2GJCLSq0teuNsuAsyaFooYEfSKe/TrZ4WZp9j76eXzFw1B/K+sslWwStxdByc8do4bZX7rjWihYeG1OMYkwBPpoE5hV414gNLpI+Z00uEi1+dv5FNrQNAQIECBAgsDSBFtz9f3Pu7T3p388mG2nHxC3T6dZJQYAAAQIECBAgQIAAAQIECKyhgCETIECAAAECBAgQIECAwN4LKIC298aOMFvAWgIECBAgQIAAAQIECBAgQGD6AmZIgAABAgQIECBAgACBwyzQC6qfGIC3JQWBVRY4IYM7XXLeOGc2+N6NjY00M6PFhE7e0qOFg35sy7Lt7r4qC38r+fXkmDhvOo0pqpZuc8VX0vsFyVlxTFZeJ3nJ5PcnZ8XrsvK9SbGzwNt3XnXqmhbgayG+Uxe4QWAJAu8csY8LpM9Fk4vEpbLRuZKCAAECBAgQWD+BJ2fIb0iOjRZF7+eDsf31I7DqAsZHgAABAgQIECBAgAABAgQITF/ADAkQIECAAAECBAjsm4ACaPtG7UAECBDYKuA+AQIECBAgQIAAAQIECBAgMH0BMyRAgAABAgQIECBwisCn8v+vJ7+ZFARWVeCaGdgFk/PGZbPBpZND8aZtOhybZd+THIqnpcOJybFx5rEdF+j3d9nmE8lZcY2svGlyqAjbc9KnRdXSiB0E+rxpIckdVp+y+Pj8/93JAwyHnqBAixN+aWBefa+5ykCf7Va32ORPbbfCMgIECBAgQGAtBD6TUf5ucuxn/BZNfWD6nzEpCBAgQGCtBQyeAAECBAgQIECAAAECBAgQmL6AGRIgQIAAAQL7LaAA2n6LOx4BAgQIECCwscGAAAECBAgQIECAAAECBAgQmL6AGRIgQIAAAQJbBV6UBX+RFARWVeC4DOxGyXmiRXx+JhucITkrPpuV70hujf7eytC23eY/+9/I7Jh+cmTfRbp9KBu9MjkrfiIrH5CcFS2i9tJZHaw7RaDPm5qfcmeH/1qErwX8dli97eKrZekXkh9JviX5xORDkrdIXjnZIhUt0Jeb4pAK9Hn3rhFzv136nCM5T1winW+WnEaYBQECBAgQOJwC/Yz/rDmmfvv09fU/CIIAAQIECBBYUwHDJkCAAAECBAgQIECAAAECBKYvYIYECBA4IIH+IukBHdphCRAgQIAAAQIECBw+ATMmQIAAAQIECBAgQIAAAQIEpi9ghgQIENhB4OtZ/tDkx5OCwKoK3CcDu1hybFwuHW+dHIo3pMMHkovGFebYcGxhodNnny2WlmauODm9n5YciqHfyWkRtRZYGtrPYV//yQC8NjkUv5QOY4tQ9XH/2fQ/e/JCyR9M/kLyN5PPSL4u+bHkZ5ItlJbmUMRFMsuzJsW3BT6XZsxz7yrpN0/xyD7/fjnbtMheGkGAwDoLGDsBAodaoJ/xW0D30yMV+j3A76RvC0+nEQQIECBAgAABAgQIrIuAcRIgQIAAAQIECBAgQIAAAQLTFzDDgxUY+mXLgx2doxMgQIAAAQIECBAgQIDAVATMgwABAgQIECBAgAABAgQIEJi+gBkOC7wnXX47KQisqsDFM7A/S44pJNU+j03fcyeH4jnp8JXkonGzbHi+5FB0TE9IpzGFhS6afscmF4kWyHrnIhsesc3f5naLqaURMwRq9JSs/1ZyVlw9K++dPGNyKC6fDi2AlmZmvCJr35I8LHGGTNTvkgXhiGixw68dcX+nm4/Piisnx0Tfz+4+pqM+BAgQIEBghQUM7dsCb0/Tzx9pRsWl0uv+yX7flUYQIECAAAECBAgQIECAAIGVFjA4AgQIECBAgAABAgQIECCwLwJ+aW1fmHc6iOUECBAgQIAAAQIECBAgQIDA9AXMkAABAgQIECBAgAABAgQIHCXw1Nx7aVJMSmBSk7lWZvOk5LmSO0XXtU/77tRnc3kLhT13886W9ou5/+7kUFw2HX4vedbkTnHprOhra8yY0nVX8cls/ezkovHBbPjqpBgn8Np0e31yKH4jHR6ZPHNyp7hwVvxJ8pzJoXhyOuymcF82X5n4/IiRtJjhBUf0O0xdWgDvJSMm3OfTM9PvSsmd4nRZcYfk3yT9zl4QBAECBAgQmIBAi/S2EOrb5pjLL6bv9ZNibQUMnAABAgQIECBAgAABAgQIEJi+gBkSIECAAAECBAgQILCfAn6Zaj+1HYsAge8IuEWAAAECBAgQIECAAAECBAhMX8AMCRAgQIAAAQIECBDYTuDELHxQ8stJQWBVBW6Wgb0/ed9kCyK1cE+zt7us69onqwfjsenRgmFpThMnZcnbk2Pidun0uuSNk2dKNtr+SG78RfJdyVnFh7L6qDg291q0KM1C8YJs9bXkIvGKbPSx5DRi72fxhRziUckWmEgzM+6VtS2610JT583tPm/TbJwv//W52+IUV8ztoXhVOvQxTjOJGPN8O0tm+oTkpZKNvkaumxt/nTwheRijBfD63BvzWr9IgFqor+9HP5jbZ0w2+j519dx4TfLPk35fLwiCAAECBAhMSOBTmcvvJMd8r5puG/1e4GG50e9V0wgCBAiskYChEiBAgAABAgQIECBAgAABAtMXMEMCBAgQIECAwAEI9IeoB3BYhyRAgAABAodXwMwJECBAgAABAgQIECBAgACB6QuYIQECBAgQIEBgQKAFUv7nQB+rCRy0wNkzgEcmP5r85n9lb3dZ12XRYLw8PZ6WnBVdP6a4UPdxfP57brJFiVpgoO0/5f7PJeeNM2eDFnhKs1C8NVu9NjlvdNxPz0Zt04iRAs9Pv6ckx8RF06mFplp4r8/dWn8iy8Y+d/t8bKHKFqzMZpOIzr+vl6HJtDjcf6RTzb6U9kXJWycvkTys0df5k3aa/DbL+370lizv86iOdf+H3L9qUhAgQIAAAQLTFHhepvXC5Njo55pfT+fNYr25KQgQIECAAIFVFjA2AgQIECBAgAABAgQIECBAYPoCZkiAAAECByegANrB2TsyAQIECBAgQOCwCZgvAQIECBAgQIAAAQIECBAgMH0BMyRAgACBcQItiPLH6frOpCCwKgJ9Xi5zLJ/PznpR/xfSzooWCnrJrA57tK4F0C69i323ONYzF9j+XdnmzUkxn8DX0/23ku9O7nW0+Nk/7vVB9nn/78/xmmkWinMutNU0Njo507h/sgUd0ywtWpzv97K3LycFgXUUMGYCBAgQ+I5AC57+bu7O83X97ul/QlIQIECAAAECBAgQWGUBYyNAgAABAgQIECBAgAABAgSmL2CGBA5cQAG0A38IDIAAAQIECBAgQIAAgekLmCEBAgQIECBAgAABAgQIECAwfQEzJDC3wEeyRYv5LLvoVHYrCMwt8KFsca9kC/Kk2XW0WNUds5fXJ4eixQJ+M51aMC3NUqJFsu47Yk8tOHC6Ef126tKCSJ/daeUOy1+a5Z9MivkFPphNbpx8X3Kv4k+z499PTu29+TOZ0yuSi8alFt1wItu1kGPf0/resqwpPSA7enpSECBAgMDaCRgwgW0F+tmn30tuu3Kbhf0d/odm+XcnBQECBAgQIECAAAECBAisnIABESBAgAABAgQIECBAgAABAvsl0B+e7texjj6OewQIECBAgAABAgQIECBAgMD0BcyQAAECBAgQIECAAAECBAgQmCXw7Kx8ZnK9w+inIvA3mchPJ7+c3E10+5tmB31+pxkVb06vOyWXUYDtjdnPTyaflfxEclZcNSvPm1w0WgzpJXNsfHL61jmNWFDgHdnuOsm3JZcdj8kO75ZsAb80k4oWdHtiZrRoocEzZ9vdFAvM5msfmwX43rmEmdwv++jzrY9LbgoCBAgQIEBgAgL9ut6v7++ZYy5XSt9fSa7P91kZrCBAgAABAgQIECBAgAABAgQmLmB6BAgQIECAAAECBAgQ2GcBBdD2GdzhCFRAEiBAgAABAgQIECBAgAABAtMXMEMCBAgQIECAAAECBAiMEGiRnYek36eTgsAqCLwwg7hG8r3JRaKFga6YDbufNHNFC5bdMFt8Mblo/F42/PHkR5IfSv5TclZcNiuvmVw0Ts6GT0uOjTel41uTYncCLSpxlezi8cllRJ9zN8qO7pPs+3KaScZuCg1eKCJnTR72aAG+Hw3CM5KLxOZz7dHZ+BtJQYAAAQIECExL4MOZTougpRkdv5qeV04KAgRWXMDwCBAgQIAAAQIECBAgQIAAgekLmCEBAgQIECBAgMDBCCiAdjDujkqAAIHDKmDeBAgQIECAAAECBAgQIECAwPQFzJAAAQIECBAgQGA+gbel+yOSgsCqCLwhA/nB5KOSY4tBtajPPdL/h5MtEJRmoXhRtjo+OW9xoZdmm27XAlZfye3Gyfmvy9PMjDtk7ZmTi8brsmELv6UZjL9Pjy8kxe4FTsou+py7eNonJb+ZnDf+MxvcL3mR5AuS30pOPVpo8CczyXmLHNZm6++ZZTeHMj6bWd8meZPk2Nd+n58t2HeYnmvhEQQIECBA4FAKPDWzflVybJwlHVsc9RxpBQECBAgQWEUBYyJAgAABAgQIECBAgAABAgSmL2CGBAgQIEDgQAX8YtqB8js4AQIECBAgcHgEzJQAAQIECBAgQIAAAQIECBCYvoAZEiBAgMABCjw/xz7diHxk+gzFx9PhuOSs/Z0169+UXFY8JjuadbzNdbdPv72IzqVz2jzOTu1eHX8v5mSfuxNopTiOqwAAEABJREFUcakWhvqu7Obnki9Pfi55ZHwod56SvE7y3MkW99ksPpa7C8dHsuWtkt3nndJud+yOpcu7/vzp81PJtye3xh9nwU7P583l102f3Yz7a9n+xORQtN+LhzqNXN/3ss3x79T2fazvZyN3udG+3Wan/W0u7/vt2H22X983NrfdqW2f9l0k35+N7pg8U/JKyd9Otihdi5vl5lHRZV3XPpfLmgskW+ivBfxyc6Ho2Hea1+bya2TPY54j6XZqjH08+lw4daORN1qQ4zLp+6PJvob7Ws7NU6PFuj6ae3+bvGvye5ItmrYbp+xiX6Mum/47tX2+13mRgX0jG9Xn+9L+QPJxyfcka5fmlOj7VF/zfT87e5a0YN9WwzFff/scy+ZitQSMhgABAodKoF8v+3Vzp6+pm8sX+Z5nLyH7NXRzbDu1/Rzcr8fLHEe/76vFTsfcbvmPZwAKJQdBECBAgAABAgRWS8BoCBAgQIAAAQIECBAgQIAAgekLmCEBAqsgoADaKjwKxkCAAAECBAgQIEBgygLmRoAAAQIECBAgQIAAAQIECExfwAwJECBAYKoCLYT21EzuhOS5kkderN8iCHfIspckv55cdnwmO3xicrtjdyxd3vWfTJ+DjIvn4C2mlWZmvDZr35oUeyPQ5+Abs+sHJ6+aPG/yyOdrb3dZ17XPO7K+RazSHMro3F+Tmfc13NdyfTbz9Fl+4eRNki0i+IG030qK0wrUsa/re2bVpZK123Ts+1QLLD4jy/temkYQIEBgAgKmQIAAAQIECBAgQIAAAQIECExfwAwJECBAgAABAgQIECBAgACB6Qus0AwVQFuhB8NQCBAgQIAAAQIECBAgQGBaAmZDgAABAgQIECBAgAABAgQITF/ADAkQOPQCN4rAWZJD8cx0ODEpCBAgQIAAAQIECBBYQwFDJkCAAAECBAgQIECAAAECBKYvYIYECBAgQIAAAQIECBAgsP8CCqDtv/lhP6L5EyBAgAABAgQIECBAgAABAtMXMEMCBAgQIECAAAECBAgQIEBg+gJmuLFxviDcOjkUn0+HVyYFAQIECBAgQIAAAQIECBBYNwHjJUCAAAECBAgQIECAAAECBKYvYIYECBAgQIAAAQIEDkxAAbQDo3dgAgQOn4AZEyBAgAABAgQIECBAgAABAtMXMEMCBAgQIECAAAECBAgQOEQC185cL5scitekw3uSYjICJkKAAAECBAgQIECAAAECBAhMX8AMCRAgQIAAAQIECBAgQIAAgekLmCEBAgQIECBw0AIKoB30I+D4BAgQIEDgMAiYIwECBAgQIECAAAECBAgQIDB9ATMkQIAAAQIECBAgcLgELpbpPiQ5Jp6XTl9NCgIECKy/gBkQIECAAAECBAgQIECAAAEC0xcwQwIECBAgQIAAAQIECBAgQGD6AmZIgACBFRFQAG1FHgjDIECAAAECBAgQmKaAWREgQIAAAQIECBAgQIAAAQLTFzBDAgQIECBA4NAJnCszflLy4smh+Gg6vCQpCBAgQIAAgTUXMHwCBAgQIECAAAECBAgQIEBg+gJmSIAAAQIECBAgQIAAAQIECExfwAxXS0ABtNV6PIyGAAECBAgQIECAAAECUxEwDwIECBAgQIAAAQIECBAgQGD6AmZIgACBqQocm4ldP3lc8kzJzfju3LhD8s3JaybHxJ+l0/uTgsA6C1wgg/9g8lsrmB1Xx5ehCQIECBAgQGCPBOyWAAECBAgQIECAAAECBAgQmL6AGRIgQIAAAQIECBAgQIAAgQMRUABtX9kdjAABAgQIECBAgAABAgQIEJi+gBkSIECAAAECBAgQIECAAAEC0xcww4kLnC7ze0DyA8mvJDeLPn06t/88edHkmPh4Oj01KQgQIECAAAECBAgQIEBgLQUMmgABAgQIECBAgAABAgQIEJi+gBkSIECAAAECBAgQIHCQAgqgHaS+YxM4TALmSoAAAQIECBAgQIAAAQIECExfwAwJECBAgAABAgQIECBAgMA0BL6Zafy/5G7jsdnBe5LTCrMhQIAAAQIECBAgQIAAAQIEpi9ghgQIECBAgAABAgQIECBAgMD0BcyQAAECBAgQILACAgqgrcCDYAgECBAgMG0BsyNAgAABAgQIECBAgAABAgSmL2CGBAgQIECAAAECBAhMSuCkzOajyd3Ey7PxE5KCAIEJCZgKAQIECBAgQIAAAQIECBAgMH0BMyRAgAABAgQIECBAgAABAgSmL2CGBAgQILA6Agqgrc5jYSQECBAgQIAAgakJmA8BAgQIECBAgAABAgQIECAwfQEzJECAAAECBAhMVeALu5jYu7PtHZO72Uc2FwQIECBAYGUEDIQAAQIECBAgQIAAAQIECBCYvoAZEiBAgAABAgQIECBAgAABAtMXMEMCKyegANrKPSQGRIAAAQIECBAgQIDA+guYAQECBAgQIECAAAECBAgQIDB9ATMkQIAAgYkLfHTB+b022/1U8oNJQYAAAQIECBAgsPYCJkCAAAECBAgQIECAAAECBAhMX8AMCRAgQIAAAQIECBAgQIAAgYMS2L8CaAc1Q8clQIAAAQIECBAgQIAAAQIE9k/AkQgQIECAAAECBAgQIECAAIHpC5ghgcMh8O45p/mf6X/H5LWSH0gKAlMS+Hgmc1zydCuYHVfHl6EJAgQIECBAgACBpQrYGQECBAgQIECAAAECBAgQIDB9ATMkQIAAAQIECBAgQIDAAQsogHbAD4DDHw4BsyRAgAABAgQIECBAgAABAgSmL2CGBAgQIECAAAECBAgQIEBgRQWen3ENFS1SQChIW+Iduf+k5LuSn0ueEkf814Jnr8v9305eLnmBZPt/Ja0gQIAAAQIECBAgQIAAAQIE1ljA0AkQIECAAAECBAisgcCZMsZrJB+S/OfkR5LfSH5rS34s97v+UWlPSB6bFAQIECCwsbEBgQABAgQIECBAYDUEFEBbjcfBKAgQIDBVAfMiQIAAAQIECBAgQIAAAQIEpi9ghgQIECBAgAABAgQIEJiiQAug3TETu2zyXMmtReTOm2VXTT442b69oCQ3BYHJCpgYAQIECBAgQIAAAQIECBAgMH0BMyRAgACBxQRaUOqV2XRr4ant7v99+p05uVfxM9nxdsfduuzj6Xfx5LzRn5f8QTbaur/t7j8t/c6Q3Mu4X3a+3bGXuawFxD6U47ws+bhkjS+R9vTJ/Y4+d26Rg7422T/K84q0v5m8SvJCye2uGe8f8en6+2T9S5NfSr4+eaPkGZOCAAECBAgQOHwCZkyAAIGDFOhnlA9mAMv83LbIvvp5MsPYMbp+zH772WrHncy54srp/7nkmONu9nlD+l84udax3YfZtZ6QwRMgQIAAAQIEVkPAKAgQIECAAAECBAgQIECAAIHpC5ghAQIECBAgQIAAAQIECBAgMH0BMyRAgAABAgQIECBAgAABAgSmL2CGBHYlcGK2fmZyTFw9nS6X3ItocbLrjNxxC7a1qNfI7qd2u1hu3SQ5Jq6RThdNrnv04vyLZBLXSt492cJu70nbAmR/nvYyyb2OFj5rAbPP5EDPSPaP9KRZOK6ULZ+X/HTyZ5MKoQVBECBAgAABAgQIHAYBcySwsgItfvbijO6cybHx7nRskeyPpF3rUABtrR8+gydAgAABAgQIECCwggKGRIAAAQIECBAgQIAAAQIECExfwAwJECBAgAABAgQIECBAgACB6QuYIQECBAgQIECAAAECBAgQIDBWoAXFPj+i81nS54TkXsQFs9NrJsfE36bTycmNjfn+u0G6Xyg5Js6fTtdPTjVaNOwOmdw7k49LnjW57GhRu5/MTt+afFSyhdDSLC3Onj09NflPyUsnBQECBAgQIECAAAECBAjsv8BxOWQ/m81b/Oza2e6DyXGxwr0UQFvhB8fQCBAgQIAAAQIECBAgQGC9BIyWAAECBAgQIECAAAECBAgQmL6AGRIgQIAAAQIECBAgQIAAAQLTFzBDAgQIECBAgAABAgQIzCnwnvR/TXJMXC+djk0uO66QHfai6TQzoxdHv3pmj+1Xdsy32H7VjktvlzXnSE497p4JtgjehdMuK1pg7YHZ2cuTl0juZVwpO//35C2TLbqW5nCEWRIgQIAAAQIECBAgQOCABfo5/oUZw6WSY+Pd6diC4/18n5vrHwqgrf9juOozMD4CBAgQIECAAAECBAgQIEBg+gJmSIAAAQIECBAgQIAAAQIECExfwAwJECBAgAABAgQIECBAgACB6QuYIQECBAgQIECAwGICX81mf5UcEy02dZkxHefo06JVNx3Z/wXp97HkvPH92eBqyXniyuk87zbZZC3jihn1k5PLKPjWffT59DvZ335FC679dQ52t2SfT2kEAQITFjA1AgQIECBAgACBgxfoZ78nZhjHJ8fGh9PxVskWYk8zjVAAbRqPo1kQILCSAgZFgAABAgQIECBAgAABAgQITF/ADAkQIECAAAECBAgQIECAAIHpC5ghAQIECBAgQIAAAQIECBAgMH0BMyRAgAABArsWeE328NHkUJwlHU5ILjMumJ1dMzkU30qHFkBrm5ujowWxfja9j0nOE93u9tngDMnDENfKJB+dbDGxNAtFL4BvIbJbLLT17jbqNeePzS5ulhQECBAgQGCiAqZFgAABAgRWQqCf/f4sI+nnyDSj4vPp1c+Kb0k7qeiH0UlNaI7J3Ch9e5JmKO+XfkNxgXT4YHJoX/+QPn0CpllKdGxDx3zKwJHG7GPoGHuxvp51HRi+1XskMOZ54THaI/wD2G1fa308h17LfV4cwPBW8pB9bx3yemVGfmxyHaOP9dD8+pzpc2f7+VlKgAABAgQIzBLo19B+LR36ervX6/s1f9Y4u37MGPr5etZ+5lnXv/L2uWww5ribfd6Q/hdOCgIECBAgQGC/BRyPAAECBAgQIECAAAECBAgQmL6AGRIgQIAAAQIECBAgQIAAAQLTFzBDAgSWJfDh7OjVyTFx03Ra5rWmV8j+jksOxTvS4Y3JeeNi2eAmyUXiutnossnDEnfMRK+RXCRaOK0F1Gq2yPbL2KbXnfci/B9axs7sgwABAgQIECBAYIUEDIUAgVUR2Pzs12JmY8fU4mfXSefXJycX/SA6uUmt8ISunrHdKSkIECBAgAABAgQmKmBaBAgQILCwQIufvThbnzM5Nt6djj3J85G0ggABAgQIECBAgMC+CTgQAQIECBAgQIAAAQIECBAgMH0BMyRAgAABAgQIECBAgAABAgSmL7DkGZ6c/T0tOSZaXOpyYzqO6HO69GlBtTSD8dz0+HRy3rhKNrhQcpHo7wYvWhBskeMd9Da9bvvXMogzJ+eJPo73ygZ3Ts4T703n+yUvnewxu59mb3fZ3bK8fdKMjj5mvz26t44ECBAgQIAAAQIECBBYcYEVGl6Lnz0845nns1+Ln90g20yy+FnmtdEP0m3l/gncP4c6PikIECBAgAABAgQIECAwJQFzIUqx3pAAABAASURBVLAbgf7FuadmB/1heZpR0eJn107PDyYFAQIECBAgQIAAAQIECOyPgKMQIECAAAECBAgQIECAAAEC0xcwQwIECBAgQIAAAQIECBBYXOB12fSdyaE4Jh2uk1xGXDA7uWZyKL6WDi9IzhstpHWHeTfa0v92uX+O5EHFT+fALQo2T/b663Nnu+9PPj759eTYuFY6XiE5T1wpnR+QHBstatbjXCobPCrZ363+atrN6O0u+6MsaJ/27Ta5e0oM/XfDoQ7WEyBAgAABAgQIECBAYA8FXpV9ny05z+e4efo+Mvve7+j4Wvi6RbPHHvvL6djP1K9JO9noB/DJTu7gJ7btCHrC48FZ04p8aQQBAgQIECBAgAABAgQIEDjUAi1+9sII9AfraUZFfxh//fRckeJnGYkgQIAAAQIECBAgQIAAAQIEJi5gegQIECBAgAABAgQIECBAgMD0BcyQAAECBAgQIECAwK4FPpU9vDw5Jq6bTssoCtZCW/193OxuZrw5a9+enDcunw3GFFhLtx3jyllzteQ6xbcy2M8k/z15j+TFk69OjokzpNP1kmOjReYelM5j/5h0//D0D6b//012nGlmRvu0bx+HZ8/saSWBQyFgkgQIECBAgAABAgT2XaDFz26foz48OTa+mY4/n+z1t2mmGwqgHcxje4sc9kZJQWC6AmZGgAABAgQIECBAgACBYYH+0sYT0+345Nj4cDreKvmepCBA4KAFHJ8AAQIECBAgQIAAAQIECBCYvoAZEiBAgAABAgQIECBAgAABAtMXMEMCBAgQIEBgWQItNPXc7KxtmpnxQ1l7ueRuohdQ33TkDv4+/b6QnDdumA2OSe4mOs5e6N3CYLvZz0Fu+5EcvBeevy/tmLhKOp01OSZaLO0GYzqmz58mfyF5UnLe+Gw26LZji/SluyBAgACBSQmYDAECBAgQIHBQAjfLgXst7dhaXy1+1uton5XtJh9jUSYPsc8T7Mma384xz5sUBAgQIDAxAdMhQIAAAQIECBAYJdDiZ3+WntdKjo3Pp2OLir8lrSBAgAABAgcq4OAECBAgQIAAAQIECBAgQIDA9AXMkAABAgQIECBAgAABAgQIEJi+gBkSIEBgDwTelH0208yMFhVrcbGZnQZWXjDrr5kcii+nw/OT88b5skEv0k6z67hu9nDZ5DrHBzL430+OiUul09mTQ3HmdPjFZK87TjMzWrjsPunx9eSi0SJ4d83GH08KAgQIECBAgMChETBRAgQIHKDAj+TYvZZ2bJ2vFj+7Y7Z5dvJQxFiYQ4Gxz5M8Pse7e3LMSYl0EwQIECBAgACBlRcwQAIECBAgMFbgjOn46GSLmaUZFS1+dp30fH1SECBAgAABAgQIHJyAIxMgQIAAAQIECBAgQIAAAQLTFzBDAgQIECBAgAABAgQIECBAYPoCZrh3Ap/Lrl+SHBM/lU7flVw0rpANj0sOxavT4e3JeaPF1YaKlp2cnfZC7jQz45xZO8/vDqf7SkYtvzRiZOdOnxaoSzMzLp+1dU4zM1rE7n7p0QJmaXYV78nWj02K+QV6TXgf19tl079Mvjf52eS3tsmPZdk/Jx+VvF7yHMm9jo7vYjnIryVflvxU8sixfS33O+aO/Za5vR9jymG2jdNn6U8m/z7ZcW2Oc/P5ebks73zSTD7Omhn28Xhm2q2PWZ9ffR71Mb1I1u9VnCk7PiHZ52uP1+fv5mNyZNvH6kPp1z7t2226bRbte/Q5dJUc9QnJDyaPHOeJud8xzuvWa136tfnJ2X7WPvs626vnZ/fb/Xfsq/46DpMgQIAAgTUQMMSDFbhyDv/CZD8TpxmMFj+7Z3o9Jdnvb9JMPxRAO9jH+Fdz+D5R0wgCBAgQIECAAAECBNZXwMgJEJhDoD8Qenj63zk5Nlr87AbprPhZEAQBAgQIECBAgAABAgcl4LgECBAgQIAAAQIECBAgQIDA9AXMkAABAgQIECBAgAABAgQILEXgBdlLi8SkmRktfnX8zB47r2yBlJvuvPqoNR3PV45aMnynBW1+brjbxpvS5/eTLRSTZmZcN2sPsuBSDt/YVbY4UYvc7WonR2x8m9w+JjkUf54O/5JcVjwjO/pEcmt8PQtel/zt5F7FjbLjXsg/K09Knxb4SzNXbBYJmLXvV2aPxybniTOn888n3538aPL/JG+bvHhypyKGF8i6Fme6T9q/S/Z34vv78C361cJNWbS06P5unL210OH70/5e8lrJ8ySPjP4uf8fcsf9NVnRML0rbcfY9JTcXij5WfcxmubeA3+bOz5UbPf7L014n2XGlOSUukf/vkXxbss/FFkLLzZWPoede3yP7nDhyImfPncclv5isx83Tbn3M+vzq49PHtIXHXps+yzLpY/4D2V+fA/0a8dLc7vO1x9s61qw6JfpYtRBb+7Rvt+m23cci4+pxajPruVPbUw7+X//1+d73zo/nfouc3SXtRZNHRovKdYybbs/Oygsnd4q+xu+elZ9Ovjh5++SsffZ19pr0WWTO2Wzb6LwO8nW87aAsJECAAAECBHYlcMls/dTk2OJn6brxgPz3h8l+f5TmcMTeFUA7HH67neVZsoPfSPab4jQHEo/MUfsBZd68YrZrxfg0M+Mvsnbefbd//+pAP3hkc0GAAIGVE+jJi75XzcprZNStEp9GECBAgAABAgQWEnhVtjpbctb3HLtZ18+D2f0uY77NO957ZZP+JZo0o6KfPfsXsvrDoVEb6ESAAAECBAgQIECAAAECBAgsWcDuCBAgQIAAAQIECBAgQIAAgekLmCEBAgQIECBAgAABAssUaBGiN4/Y4RnS53rJReKC2eiayaH4bDq0yFCauaIXav/IiC2ekz7vSLbIWpqZceWsvVpSfFvg3GlapCrNzGgxvb9Mj2VeAP+x7K+/n/3WtC1gd/2050v+t+RVkw9Oim8L/ESaOrUIU4tz5e7CcaVs2dfjq9NeLLmM6H66v+dmZ5dNzo7Trm1hwhaRelZWnT+519EiiC32dbMRB6pXC+aN6LpWXXpdxa0z4g8nW3RrnnoPfX22ONyjs+1u6hO0+NqTs49/TfY5kGZX0X0sY1xDg9h8vv9VOm4tFpdFO0YLhr4ra386Wf80p8b35lYLTLYYXV1yd1T0seh7wy+n99Z9ZtFcsTmvdXkdzzU5nQkQIECAwCEVaN2kFkK+1Bzzb9Hgfp+3zM9+cxz+4LrO8w3xwY1y2ke+YabXisxpxFQEzIMAAQIECBAgQIAAAQIETiPQH+i0kOzDT7Nm5wXfzKr+pawXphUEVk7AgAgQIECAAAECBAgQIECAAIHpC5ghAQIECBAgQIAAAQIECBAgMH0BMyRAgAABAgQI7IHAF7LPFgZLMxg3SY8WwkozV3x/el80ORSvSId3J+eNW2SDcyZnxeezsr/n24uzW7SlbRbtGJu/T9zCbzt2OkQrWqzq0iPm+2/p887kMuOr2Vmvbf6BtL+afFHyU8mhxzBdDk30+doiVf83M95t4bPs4qhoIcA3ZMkVk7uJG2TjFp3q/nJzV9ECUa/PHlp0LM2exBmz1xZ0GFP4L103+sfUX9YbE8oatMDgX2dO8xTbSvej4t6599hk95dmrrhwercQX6/VyM2lRsf17Oyxhe7SLDX6PO/rpu0iOz5LNurX5iOL7/U19MYs7/txmrmjtToen63uk+x7Rpq5o2NYp9fx3BO0AQECBAgQOIQC/V7oiZn3PMXPHpL+LU59KD+T9ZuqzF8csECfhK3Me8DDcHgCBAjsWsAOCBAgQIAAAQIECOwk0B8S9aTN2HMRLX52q+ysf0kqjSBAgACBFRIwFAIECBAgQIAAAQIECBAgQGD6AmZIgAABAgQIECBAgAABAgQITF/ADAkQIEBgbwVaGKwFwoaO8r3pcPnkPNEiKzfMBm3TzIxnZu3JyXnifOncwk9pZsZrsvY9yUaL0rR4Um/Pyutm5aKFZrLpgUcLB51nxCg+nT4fS86K47NyTDG416bf55JifwX6++9/lUOO/f33dJ0rWviw+z9urq2+07kF7J6Xu2dJLisukh29JHlCctnR96t7Zad3To6Nvq+8a2znNeh3TMb48GQLoKXZddTyHnPupcU4npxtdlt8L7vYMfo+30J3ixRn22mnV86Kv0v2dZNm4ejr+c+y9Q8ll/ka+p3s78eS88Yyx7B57L18HW8eQ7t+AkZMgAABAvsn0O+3ek3s2KK/Hdlj8t9Dk19PHsroN2mHcuIrNumLZzz3S445UZFuggABAgQIEFg9ASMiQIAAAQIEZgj8SNb1h0Rjz0O0+Nkds03/8k8aQYAAAQIECBBYFQHjIECAAAECBAgQIECAAAECBKYvYIYECBAgQIAAAQIECBAgQIDA9AXMkMC+CLw3R3ldcihaFOinhzptWX/e3B9zMfVH02/MGNLtqGhhmMsctWT7Oy3e9NX/WvWFtM9JDsU50+EWyXWNG2TgZ04OxbvT4YvJWXGlWSuPWLfIY3jE5m4uIHDJbPP45Njff0/XheJS2eqJyRZJSDM6Wgxqnt/PH73jdOxr9Blpe4w0S4vu7wFz7u1F6X9icgpx+kzi3slfSy4zWlTue0busF9vOoYxXz9G7nLHbnfKmhsllxE/kZ28ONnnZppdR/fz/OzlL5LLeo23uF2LoB2bfY6NvibW7XU8dm76ESBAYIUEDIXAvgq0AGwLwc7z/dafZoT9PvnQFj/L/DeW9U1Z9yV3J/CL2fyaSUFg3QVaGbofwP85E+mJhW+l3cwP5nYrg/9U2r5xp9mX6F+cuF2O9JfJnjj+WtrNMbXtON+ZZX+c7AfqeU8WZbNdRz1aMf0h2VPtPpW2Yzsy+xcfXpbl9032L3v0hEduigkK9LG9ROZ1l+Rzkx9K9nl65POht7+R5R9J9nnR5841cvtMyYOMVXwP2M7jrFl4y2T/is3W19tns7yvw76XdT65K44Q6PPzKrn/2GR/GNPnYZ+Pzb6/9v2069qnfdNtz2Md3uf3HOFAD+DgBAgQmC3QH8r0L9j1h0Sze357bYuf3TM3n5Ls15c0ggABAgQIECBAgACBAxcwAAIECBAgQIAAAQIECBAgQGD6AmZIgAABAgQIECBAgAABAgQILFPgK9nZmIJg6bbRi6PP3Rsjc2yBspdmfx9IfieGb50hXW6fbKGcNDtGi6u9Zsva/s7w57cs2+7urbOw14KkWavo70X395zHDLpFy06a0bFFclpka0aXU1adnP97XWYasU8Cfe7/So51geR+RF//t5njQMel71OTY38/P13nju7797LVMq+1vWn21/2mGRVfTq9eN5lmEnGhzOKXk8uO7vdWI3f6w+n3q8n9iL6ObpsD9WtKml1Fn/PzPHfGHKxuZxnTcY4+P56+P5YcE53TOr6Ox8xNHwIECBAgcFgFWjPmcZn8nZNjo8XP7pbOe1P8LDtel1AAbXUeqT4WD8pwlvlhMLsTBPZN4MI50rOTLdTX/zXJAAAQAElEQVTUExstfNMCQ1l0alw0t3rys5W2+xcdHpn7Z0/uRfSLQ4uZvT47/0Ty/yT7YfniabsuzanRcfYvUrQQ4fOytCdZ/yFt59AP2bm5Z9HiSo/J3uvxhrS/mexxz5N2a/SEWU9m1e3tWfnp5G8k98owu14oeiL3c9myxSqGsoWTbp6+6xabxThmze+VmVRPRKcZHX0sW+Du49niPcknJG+c7POkz9PcPCr6taMnWvq86HPnFVnbH470Lxv8QG7v9fM3hzg1DuI9YOhx6Mn9vm5OHWRu1LjfOPYvqPxN7vf5t/X19l1Z3tdh38v6nvba3L9cckrR98dZz9+ua58j59xiZj2Z3udnC8TdIyv7g5Y+D3PzlOj7a99Pu6592rfbdNtTOizxvx6rY1z19/klTtmuCBBYRQFjGhTo14p5fyjTavV/mD3361EaQYAAAQIECBAgQIAAAQIEDlbA0QkQIECAAAECBAgQIECAAIHpC5ghAQIECBAgQIAAAQIE9kigBch6bdvQ7r83Ha6YHBO9XuiG6dg2zY7R38V9eta2TTM6Lpue100ORee2tbjaO7PRy5ND0WtPWsRtqN8qrb9SBvPM5JgiPF9LvxckZ0WvFes1Y7P6dF2vgfpMb8jdC4zcw8XS7ybJoXhbOtwp2f5nTtvXZLMFny6Y+y1K9Za0Y6KFsc47omP3ff/0u1RyKFpE4ffTqb/T3+06thZa7Jj/M8uH4urpcNfkQUWvt33XQR18n467+RhdOsc7JtnH6Gxpe83je9OOjeul49C1rH0O/I/0G1P0q9dZ/2j6diwdU7Pbz/u87vv8d2c/exH9GtSCY5uvvfq1+FifN4ser++398vG509uzrnX6dYjiwaj21x/sNfGRi0Py+t4BIcuBAgQIEBgEgL9PuBemck83z+3LsiTs02/J0xzuOP/O9zTX7nZ98NgPziu3MDmGJCuh0+gRW1a6OZ9mXorsKcZFf1Q2UJP/RD+k6O2GNepXxi6v3ekez9U9sRibs4dfT22eE//0sJeFD5qEabHZ1QtrtSK6fXI3bmiJ0t/J1u0EFotF9lHNl9qzFN1/Js58h2TLZyX5lBHn7f9yyUfjkIL3G0tyJXFc0V/yPCv2aI/pDhX2r2MVXsP2GmuRxrfPZ3m+R7oqunfE9KPTrsKr7MMY9+jJ1FbCO6vcuR5np/t221ene16Mj/NrqOP5Tq8z+96onZAgACBCQj0e8O/yzzG/HA13U6J/rCoX3Pn/UWLUzb2374KOBgBAgQIECBAgAABAgQIECAwfQEzJECAAAECBAgQIECAAAECBKYvYIYECBAgQIAAAQJ7K9Brx1454hC9VmJMUbPuqkWSrtUbA9nCQW8e6LPd6htkYa9bS7Nj9Hd9e91S2yM7nZw7LRKWZmZ0vrdPjxaBSbNy0flfIKP6vmSvf2uhndfn9piCZem28ZL8N1T4qgXQxhQiOjH7+nxS7J/Aj+RQF0rOit/NyhZ3emLaDya/mtyMb+TGx5PPSF45+ZDkUByfDr2GLc3MuFrW/kJyKHotXK+L7bWrvYa3Y+o2LabXMbfQ4ZjrOnsd3vd0wwPIvpf0+X8Ah96XQ7ZY5MVzpD5G7067Wfiic+5j0+fOK7J8TLSoZL82zOp70azs+3uaHaPX/P73rG0BwNek7VjSnBJ9Dh35vP7TU5bO/q+FxC48u8vca7+cLW6cvE6y1yxuvvbq909Zdu1kbdPMFTXvc/1R2eqTyUbn/NbcuEVyzHzTbaMF04aK0R2m13FNJAECBAgQWFTgJ7Lhl5L93LmMPCn7ukJy2dHPt/2ernVC5tl361b8VjYY+t4hXaYf8xT/mL7GasywFXv7QXU1RmMUBGYL9A31D9PlsckzJheJVozvCcBWqO8b+yL72NymJ/2elDv9cHqJtMuIFlDrycYWeWuhpxn7HL2qhXt60qhzHr3RjI617xfDzntZBYZmHG7HVefImp78Glvg4gHp/5Rkv9lIc2ijz6u+9/91BFoYL83S4pbZ0z8kW3wkzdJj1d4DdppgXyMPzsrdGt87+9jN+102X8s4IaNuMci+H+bmQtGTcv3hzW6fi+vyPr8Qko0IECAwMYF5vzfs9PuD3f6FqcP+/WEtJAECKy1gcAQIECBAgAABAgQIECBAgMD0BcyQAAECBAgQIECAAAECBAgQmL6AGRIgQIAAgX0RaEGwvx15pBY1Gypg01216FKL3fT2rOw1e5tFXGb1O3Jdfwf4pkcu2OH2O7L8jcntogVpWhBqu3VHLrtu7rQIU5o9j+flCP0d5bH5ufT/WLKFb/4sba+tSTMqvpZeLaDzlbSz4ruycsy1ZH0OtShRuot9EmjhsFmH+kRW/nmyBZfSzIz2eWh6PDk5FH3tzbrGtgUDfyk7OSY5K1pMq4Wu3jOj02ezroXUek1qbu4YLQTXfe3YYRcrWqSthbZ6jWLnfbbsq/d7PW+L/o0pHplN1jLqfvOM/CPJnaKP0S9mZYuOpZkZvU77gjN7bGz0+r4WJJvV7fFZOeaa3z6vH5e+fZzS7Bgt8jjm69qOO9iyou+FP59lm+/puXma+EKW/F6y7/dpRkUfj74ear7dBp3vg7LincmhaBG1Ppd36je11/FO81yx5YZDgAABAgT2VOC22Xs/A6aZO1q89S5zbzXBDRRAW70HtR8yWqSlxVpWb3RGROA7Aj2p8Ee5u4w3074X9YNxq1r2REV2O3dcOFv0hMYd0i47+nps0aMWGevtRfffubXoWU8e97W+6H522q4nIFrs6vI7ddjD5XV5dPbfE+1pBuMx6aG4xcZGnxO/trGx8bDkXkWLarYwXX8AscxjHP0esLs9L+M9YKcR9ITuw7OyX1vT7DrunD20IGKaQxE9Qd0ftPUv1+x2wi2O2L90sGgV4nV4n9+tke0JECAwFYF+3/GsTOZaybHR7w/7g93+YGjsNvoRIECAAAEC+y3geAQIECBAgAABAgQIECBAgMD0BcyQAAECBAgQIECAAAECBAgQmL6AGRIgsN8CYwuCtahZi5vNGl+vRbphOrRNs2O0aNbf7Lh25xW9Pu3KO68+dc0zcuvTye2ihcNesN2KLct6rcottiybwt0WyfnHJU7kw9nXSUmxfwK9hmmZR+vvyP9BdtjXzEfTvi7Za6zulrZFzy6d9nzJOyVnFW3qtVk/lT5D8dvpMKYIYQtF3TN9O640O8btsqbXCKRZWjw9e7pKstetfTVt48T81/s/nLbvhe9KO8Wod93rPzS/96bDs5ND0aJaLao4q99fZmX7XCztTyf7/OvzsM/HFlnre02fp7Oeg9ns1PhAbv1rcig6tqE+Y9f3OpUWPxvq3wKdLdQ51K/rW7TyIbkx9Hh8Kn3+JTkUvZ61197u1G9Kr+Od5mg5AQKrJGAsBAjsh8Ctc5DWy0izUNw/W7UmSJrDG7sBPLxqi828J4z6QWPM1q3afL0xHfUhcIAC58mxr5NcZrSq5c0W2GFPKD0n210xuZfRQlV/mAO02FeauaInlXtCoIXU9vK99yIZ1SuSY040p9tSonO7V/bUwlBpBqMnRR6QXj1xl+ZQx49l9r+T3Oto8ZEWqFvkubvT2FbpPWCnMZ4+K+6d7Gs3zdKiz/dW4l/aDld0Rz+acT012b+0kGYp0SrE/UHbvDtb6ff5eSejPwECBCYu0O83+n1Hv/8YO1XfH46V0o8AAQIECBAgQODABByYAAECBAgQIECAAAECBAgQmL6AGRIgQIAAAQIECBAgQIAAAQLTFzigGY4tCNZrtHrNRdudhnrerBjze7pvSr+3JueJFqm5fTaYdfys3mixmBf3xg7Z4jl/nXW9pjbNzOiF4i38NLPTGq3s70X/fsZbgzRiogLnz7x+PTmryFFWHxV9TfZ6vF4jddWs+cXkHyWfm3x3ssWVvpF2Vvx4Vp4rOStazOr5szpsWff23G8xsjQ7RouRXW7HtfOvaLGt38hmOxX26+unxbWmev1pvesegsGoxaz32yN3cMEj7+xw+/NZ3uJ4fY70+dfnYZ+P3faiWfee5Nhowbrua6j/sp47tXhSDjbmedGx9TmU7oPR67FbMG2oY4//b0Odsv7syRaaS7NtTOV1vO3kLCRAgAABAqsksEZjOXfG+ojkPJ8v0n1asZdFeKYltfvZ9KROP5D1g9nQ3vq4PCydejIqjSBwaAT63P/dzLYncdKMir6J/+/03OviZznEKdEiXy1+NHQi95TOR/x3Qm7vdfGzHOKU6F+/aNGi4065t/f/tWjdw0ce5u/T7z7JMScZ0m3S0efuAzPDVnRPs+dxxxzhGslVjkXeA2bN50JZ+cvJZUf3e6tl73QF93e/jKnvJ2mWGnfN3o5Njo2+VtbhfX7sfPQjMCUBcyGwVaDFzx6Xhf2eOc2o6A/5WyjY94ejuHQiQIAAAQIECBAgQIDAvgs4IAECBAgQIECAAAECBAgQIDB9ATMkQIAAAQIECBAgQIAAgb0VaNGUF+QQbdPMjBZAayGanTq1ENFldlp5xPJew/WFI+6PuXmRdLp6cihaLOYtA51afK0Fnwa6bVw2Ha6ZnEK08Nk9M5FV/b3oDE2MFBjzGPZavRZ/aiG0i2W/815vmk3mihYovPaILV6ePvO89vu+9JJsMyt6/eMPzOow57o/Sf95Cm2l+6Si3nUfO6kW0fzyiM57cR3giMPuW5f350hvTo6Jr6bTp5Njol/TvjKmY/qMLVyXrtvGlF7H207QQgIECBAgQGBhgZ4LuPnCW09gwxYamcA0VmUKg+NoFe7fHuz17Q7Hp7l7cq8/9OYQgsDSBF6aPbX69NnS9rnbExuXzu2evBtz0iddTzlpee/c6PZpBuOX0qNv5mkGo2N4fHp9X7Jj6zFaWOfyuf8XyW8mx0SLfbWg2Zi+7dOCbi0EMfY9tyeAW1yplTo7xm7Xv2Tx37Oz9ybHxKXS6Q+SnV+aPYs6/Fn23jGmmRk9efYz6THPCbR0n2z0eTfmBP0rI9DnQ59Hm8/bPi96u0XuWkzqQ+kzFH2M7pFOe/mcOIj3gExpruj7QN+T+t5Uw1r2PavfEI59ffWA18t/8xTxSvdJxHaPcZ/Lz5tjdldK3zE/bEu3U2Id3udPGaj/CBAgcMgF+jW1hYL7vclYiv6Q6Mnp3K/PadYpjJUAAQIECBAgQIAAAQIECBCYvoAZEiBAgAABAgQIECBAgAABAtMXMEMCBAgQIECAAAEC+ybQoi3vGnG0Xit0hR369fd1ex1d2x26nLK4hXKef8qt+f67QbpfKDkULebW3wOe1a/Xjz11Vocj1t04t1sUJs1aRq9HulZG/mvJIZd0mTtOny2GHvN0EUsUeMPIfZ0n/R6abGGmz6Z9QrLXW+7FNWctbvW92f9Q/PNQh23W99r3jn+bVacu6nXDy3genpw9viy5z7Eyh/tSRtLCeWlGx+fS84vJVYkzZSDXTb4o+fPJ/Yq+zk5c8sFaiG5MPgqvwwAAEABJREFUsc5lHXYqr+NledgPAQIECBAgcLTAo3L3kslDGS2GcignfoCT7kmbV408/q+m35WTgsCqC3x9Y2Pj9hnkdZKvTm5+iGwhg5786HP5B7P8nckxcYt0atX7NDOjb949MTiz03+tbPGti+d2C0C9LW3Hlmajlbz/NTc6/kukfWNyKPre2QJK5x3qmPU9qXOXtP1rFGlmRsfUyv9XTK9nJD+TbPRD9Kdyo8UhWjToV3J7TLG2ntDuvNJ9T6LvTx1nP3QPHaDmnVtPXg/1PSzr+/i0ANdO8+3jfqes/MlknT+ats+RNKdEb7fw2R/n3uWS/fqSZmZ0X+07s9MCKzuWPtf2+z1g3qFuvg/0PanvTR1399H3rGfnRp/Trdifm4PR1+KY94DBHa1Jh/7Fg5/KWLd7jPseerOs618sSTMYZ0mPMe+J6baxDu/zHackQIDAXgn8RHbcH3D1+4Jl5EnZ306/EJFVC0e/5+3X10fOuYcWZv2tbLMXP+DNbgUBAnsiYKcECBAgQIAAAQIECBAgQIDA9AXMkAABAgQIECBAgAABAgQIEJi+gBkSIECAAAEC+y3wyRzwpckxcdN06u/npjkqeh1LC20dtXCbO72+7+3bLJ+16BxZebvkUHwiHf4uOSZemU6fTw5FC+mMvc5kaF/7ub5Fsn46B2xRqv+btr/vnWbpcdHs0e9bB2Ef499yrK8l54leY9nrSPs67zUAfc33etAbZSd9faXZVbTY2vkH9tDihx8b6LPd6hY/G3qtXjobdo5pdhX/ka3HXmecrpOLFjPrtcLzTKyFFed9Ps6z/6G+LXj2fel032Tf9zqeFj/re3cW7Vv0+tpeEzP2gGOKjnYufUzG7rP9d/NefzCv4+/Mblmv4+/s0S0CBAgQIEBgSKD1a1rHYqhf118g/z0wecbkoYsW8Tl0kz7gCbfIyoMyhjEfNlog5DfStxeFpxEEVlKghbhuk5H9RXLWB7d3ZH0/0LboUG7OjP6liP7FiFmdehL3l9Ohb+JpZkYLQ/UvQXxkZq+NjQ9sbGy0uM+YAkjHp+9/Tw5Fi03ddahT1vcE0fXTPin5jeRO0XWPy8rbJmufZma0QNxFZvZYbGX/mkhdx5y06mPex3PeyvSLjewAtlrgkP2rJC2gNWvTVo7vNzOzXleb2/fETV8P/QHF5rLt2n5d6V+R2G7dosv6PDyI94B5x9viZzfPRrPeB3qy9hfT5+PJoTh3OlwweRii7099DfcE/E7Px743/V4wWqwvzWD0vXGo07q8zw/Nw3oCBAgcBoF+b9rq8ovM9drZqD/oTSMIECBAgMBqCxgdAQIECBAgQIAAAQIECBAgMH0BMyRAgAABAgQIECBAgAABAgSmL2CGBAgQOECBv8mxT04OxTXTYbtrVr4/y4euR0qXjRfkvxZpSTM6uu8rjOjdomYfGtGvXVrk6O97YyB7fdotBvqswur/zCD+JNmiZx3zlXP7+cmvJ8W0BN6S6Yy5xjTddowWLLx91j4v2WuzWrzpd3P7YsleM5Vmrug1t9811xbjO/faxA8PdO91vGcd6DNmda/h7XX2Y/pOsU+Ln311hSd2+oztEsk+d/8ybZ+3/Xry1tx+ZPKKyYOKWdeFbjemXu+43fIjl306d+YpGthiafXIZgvFVF7HC03eRgQOQsAxCRAgcMACb8vx+1n3V9K+Jzkm+n3YzcZ0nFofBdAO5hH9xxz2fyfHxA3TqQVb0ggCKynwsIyqRZrSDEYLYN0tvVowKc3M6Bv5rL9M0BM97TNzJ1nZiuL9gtCTMLk7GC2A9Avp9b7kUNwhHc6XnBW3zMoWSkozM+6etS9LjokWIOoJ7xZIHOp/yXRo8bc0S4v+xYEnZm+XSg5FT871r3/0sR/qe5jWt+r9mOfFPCZfSOcWoGqBzZ5wbMGvfq25U5b3xHpfMz3mosVJsptt46DeA7YdzA4LeyLqnllXozQz471ZO+Y9rUXs9uqkcYawUvGAjOb1ye3iyGX9gU2LOPY96sjl292+8HYLtyzrc3Yd3ue3DNtdAgQIHEqBW2fWuzm/cP9s3wLDaQQBAgQIECBAgMAKChgSAQIECBAgQIAAAQIECBAgMH0BMyRAgAABAgQIECBAgAABAgSmL2CGBy/QAjJvGjGM49Ln6smt0euDhgon9VquFinbuu2s+93nz6RDr5VJMzOelrVjiril20b7/W1vjMj+PvLQdXojdrOnXVr0rNcd9RrAMdcoDQ2mRXd6zdNQv14Ptl1BvKHtrF9coAWOHpPNx1wHm26joo/hA9Pz/cl3J38+eebk2GjfvlZn9T9LVr4x2Wu75skvZZufSM6KXke3jNdon/OrXABslsEy1vU6516Dt4x9LWsfLWzX66BbsLLP/RbneHJ2fttkn7dpViK+uBKj2N0gpvI63p2CrQkQIEBgPwSmcoxXZSJnS/b74GVkv+8Z85k8h9x19Hv+G2QvrbPS2h/9fJG7g9F5tn5H6ywMdp5Sh91coDwlh/2eSz84tkhNK9iPOfZD0unQPTkzZ7H6Aq3ePbbYzeZsWgDwpZt3ZrT9qxEXmbG+b/atdj2jy0ZPMPWk0GdmddpmXavIP3ib5VsXXTYL+hc10mwbPaHTk6/brjxiYf+qxrOOuD/mZt9H+hcjWuBtqH8LkLVo2VC/MevPmE6PTl4rORQ9YX6ddBpTOCndxBaBVsO/a5a1an6aUdG/CPHf0vOiyROSv5Rssbr+NZF+c9TXQp87WbyUOMj3gHkm8PR0fntyTNTnxWM6ps8qncDLcPYk+r3Kc+bY87+mb78JTzMz+sOXFgKc1Wkd3udnjd+6yQuYIAECSxTo14VHZH/9YU4aQYAAAQIECBAgQIAAgVURMA4CBAgQIECAAAECBAgQIEBg+gJmSIAAAQIECBAgQIAAAQIE9k2gRbNaYGbMAW+cTkcWJOvv2465nus12a7Fa9KMjl67epMRvXuNyetG9Duyyytyp9ulmRlD1+nN3Hh45cZm8bheTN48JtucP3nt5F8kex1impnR6+oemR7/kKxZml1Fi0B9asQe+jvWLT41oqsuSxRoobsHLHF/R+7qErnzlOQnkrdJjrl+8FLpd5CxrOfh2Gv8DnKuh+XYF85Ee+1pC4v9TW73WuC+z+XmoYkW6hzz/r8skKm8jpflYT8ECBAgQGCqAi1+1s+are+xOcen5kYLuqUZjIunx68nD9X3ZssrgBY5MZfAR9L7t5IttJJmZvTJeb/0OPKEVe4KAgcu8NyMoMXC0oyOVgBv9e+hDc6VDt+b3C6OzcJbJIeihdZacG2o33brX5SFb04ORcex02vzKtm4J1/T7Bh9D/jDrK1Lmrmixaz+aMQWV0ifFpRLs6voyd17ZQ93Tg5FP/TfKZ0UPwvCNtHHvSdHtll11KJWZ31Xltwl2YJ6aVYqDuo9YF6El2SDmqcZFf0LKl8e0bN/uWVEt7Xu8s8Z/ZgfpqTbKdG/+NG/RHLKnRn/tULyTu+d3Wxd3uc7VkmAAIHDJ7A3M75hdnvzpCBAgAABAgQIECBAgAABAgRWQcAYCBAgQIAAAQIECBAgQIAAgekLmCEBAgQIECBAgAABAgch8PwcdMw1K1dPv4skN+PyubHTtXZZdWr8VW61sFaa0fEj6Xmh5FD0OrkWbOo1OmOz/bvd0L67/g75r0WW0ux5fD1H+GSyRa5un7YFqd6YdkxcMZ163eEJaXcTvQbnyAvid9pXr+nr+HZab/neCPQ5/vvZ9UOSexVnz477mn1x2hbkS7NjLF78YMddzrWiz8P9en3ONTCd5xZowb17ZKv3JX8heZhrTXw48z8puV/hdbxf0o5DgAABAgQOTqDfY7Wg+dbPeidmSA9Kfi05Ju6YTtdLHpo4zN+UrsKD/OwM4pnJMdEPEVcb01Gf/Rc4xEect6jQJtW/5sZnk0Ox08nNnrwdU9DrOTnAIoXFstlGi4u1CFpvz8qesNypMNWYk5jvyM7HnhxN19NE/2JETwSfZsURC1pk6EePuL/ozdtmw4cnh6LFz9q373FDfQ/r+p4UGfvXCnqC+gmB6uP80bT9SyFXTnum5EHHQb0HzDPvsT8MOHKfn8ud/uWCNIc+3hqBnrBPMyr6Q7JPj+o5u9O6vM/PnoW1BAgQIDCvwKOywSWTgsDKChgYAQIECBAgQIAAAQIECBAgMH0BMyRAgAABAgQIECBAgAABAgSmL2CGBAgQIECAAIEDFOj1RK8ecfwWJLvKEf1+OrdbgCjNjtHrjl6z49rtV7Sg0c9tv2rfl3a+vY5q3w+cA34g2WsBX552TJwznf4uebPkonFyNnxXckxcNZ2GHv90mTtulC36nLxL2p2ukcyqQxstlNcCaHXay2vNrhXhpybPkZx6vHvqE1zx+bUA1x9kjI9N9naaaYfZESBAgAABAgT2UaDFVW+e47WGTJrTxGuz5P8kx0TrgbWuyIXHdJ5Cn054CvNY1zlsfvgdUyjkmEzyocnD8AE20xRrINACZouebPhI5tcTY2lmxmV2WNu/VnGuHdZtLu5fwthNYbHu5xX5b6jwT08mf0/6bY2zZcEPJYfi9enQYmtpFoqPZat/SQ7FldKhhdDSLBwtOrf168Z2O/uPLHxlcsguXQ51zPsDhWJdMP/dN/m6ZIv79eR6Tzb1BPt+F0Q7yPeATH90tJjZp0b3/nbH2o6tnvvtLab7/7zv8/3hSwv87VZkHd7ndztH2xMgQOCwCPR78rGFcS8QlAcm/SAtCIIAAQIrJmA4BAgQIECAAAECBAgQIECAwPQFzJAAAQIECBAgQIAAAQIECBCYvoAZEiBAgMDBC/SalReMHMaN06/Xg507bQskpZkZLazWC65ndtqy8vK5f83kKkSLit3iAAfyhRz7jsmx19L0d56fmP5XTi4avUZszLY9xneP6Thnn2unf6/heULaTyTfk+y1axdLuxcF17LbPY2+Xs665CP0Gsm+Zs+f/d4++d7kXkRf4y22to7u83j0uvp5+uu7PIE+t+6V3d01uZt4WzZ+WPJyyb9KCgIEVlPAqAgQIEBgfwVaN6oFst8y47Ctw/CIrP94ckxcNp3unez3cWmmHWMK2Uxb4OBn12/0+wQdM5Krp9OdkoLAKgicmEF8PrlIdNsPjdjwuPQ5Nrk1LrV1wTb3e8Kthda2WTV60fvS85PJWdGTYufdpkPHfdFtlm9d9NYs6EmwNAvFV7PVrC+CWX1K9C8w9C9ynHJnj//rF9I77PExprD7Fth75y4n0tfIPbKPlyb7A5Du79dyu493mj2Nvo4P6j1gnom1+FlfJ/NsM7Lv5Lv1m+gWkDuIia7D+/xBuDgmAQIE1k2gn3f7Swi/koH3h+FpBqM/FO6JnsGOOhAgQIAAAQIE9kfAUQgQIECAAAECBAgQIECAAIHpC5ghAQIECBAgQIAAAQIECBAgMH0BMySwUgIvz2g+mxyKa6RDr09rkbIWqd0QpAgAABAASURBVMrdmfG0rO21IGlGx23S85jkqsStM5D9uC4qh9k2Ppilt0uOvWaqRduemv69xivN3PHv2aLXQaaZGX38+zyY2WnOlXVuAbQjN7tE7jwy+f7k0HWV6bJycaaMqAUD0yw9eu3eX2Svvebpe9I+NPmx5DKjv0t//A47HFuYb4fNLSaw8cMxeHBynmjBur/NBi2adum0/XrxfWkfmHxHcszXnN1e553DTCa8jifzUJoIAQKrLWB0BPZdoJ8fb5CjvjE5FL3O9jFDnY5Yf/fcPiE5+VAAbTUe4idnGG9Ijon7p9NOH2CzShDYN4GexPrSgkdrwa+e8Flw841WBh/atn+t4qShTgPru/2XB/p0dU9atT0yL5g7Y06WLeMD62dyrKHoye4WZRvqt6z198yOLpkUOwv0JPBjd1690JrLZKvfS/bE9+vT9hul06fdizjI94B55tPXcU+0zbONvt8W+Fqa3bxXZ/OFYx3e5xee3CQ2NAkCBPZL4FU50NmSrdC+jOxfs3pT9rcf0e9z+71Ifwmg35uPPSnTefavAfWvhu3HOB2DAAECBAgQIECAAIGdBCwnQIAAAQIECBAgQIAAAQIEpi9ghgQIECBAgAABAgQIECBAgMBBCPT3bF8x4sDnT5+rJX862d+xTbNjvDNrXpc8bey8ZLsCWDv33p81l81hrpk8yOg1WQ+YYwC9tvBP03+Ra/c+lO3+KTkUffx/Jp3OkFxW1LneO+3vPDutOOTLe23sB2LwG8kLJfs6vVPaPm++mXY30YJ6t9hhB2Ouj+vzqde19vmyF/n8HcZm8eoL9L3jf2SYZ0kORZ/Hf5JOvVb1v6W9SfKPk/3aNeZ5mK5HxRePune474zx8zo+3M8RsydAgACB9RS4S4bdzwNpRsU8NaZaF6zFl7971J7XuFMnusbDn8zQW7yo1Y77oWBoUi2o1ArLZxzqaD2BFRfoh92hIfYkWavuD/Xbbv1Hs7CFj9IsHN2+xRqGdtATVUN9tlvfwkItVLXdunmWjbHsCdSeAJtnv7vpe4Fs/MvJnihLI3YQeGKW9wR3mqXHlbLHFyTflfzJ5Ko9FmOet7t5D8iUxcQF1uF9fuIPgekROJwCZj1KoF/n+9fAWvxsc4P+ZbMWdNu8P6u9eFb+etLn3iAIAgQIECBAgAABAgQIENh/AUckQIAAAQIECBAgQIAAAQIEpi9ghgQIECBAgAABAgQIEDhAgZNz7Gcmx8Td0ul6yaF4eTp8KjlPDBXAmmdfy+x7h+zszMmDjF7z1YvSx46hvzv9S+k87/Vb8zwXbpP9/2ByGdFrDe+6jB2t2D76++f9o+GnDmsfbnwyx+jz5Sppj0leLnm/ZAsSjil2lK5HRa8J3O6a2o+l15eTs6LHP+jXzqzxWXdwAhfJoa+bHIpeT32FdGoRj/9I24J/acSSBLyOlwRpNwQIECBAYMUEWjdmniG1xtTvZoMxNabSbaOfEX4lN+b9vJlN1icUQFudx6oV+1sRecyIbp5OY05apduehwMQ2EuBnkjrSadFjtGTf/v14fociwww23R8Y78opfuuoie9xlRn39VBtmx859z/4aTYWaAnMe+V1S0IkmZP4hLZa3+I8aS0+30CN4fcVezmPWBXB7bxWgisw/v8WkAaJAECBJYs8L7s78bJI4uf5e7GifnvQcmvJcfEHdPJ594grFAYCgECBAgQIECAAAECBAgQIDB9ATMkQIAAAQIECBAgQIAAAQIEpi9ghgQIECBAgAABAqsh0OJIHx0xlKulzyWTs6LXqD03HdqmGRUtktRCY6M673OnFma7/D4fc+vhes3Xb2Vh/zB0mlHxgPTqhelp5opeW/zOEVv02sBHpt+i1zJm01Pjdrn1E8lVjs73gnMOsNdQnnfObZbZ/RvZ2TuSj0peNfnfkt+TfGDyi8kxcbF06jV1aY6KFk769FFLTnvn3Fk0r1k2ERMVOHJal82dCyVnRb+GtLDGW2Z1OmJdr1Ud2ucR3d2MgNdxEAQBAgQIECBwisCL8v+zkmPjvun4Y8nJhgJoq/PQtohHTz70YvGhUfVxe1g6nT8pCBA4MAEHHhDoScb+tYJFi9gN7H4yq0/KTPoDg3um7cnxNHsSPcbvZ88ejyAIAgQIECBAYE8E+td+WrC7P7Td7gCvzcL/kxwT/dzbz8gXHtNZHwIECOytgL0TIECAAAECBAgQIECAAAEC0xcwQwIECBAgQIAAAQIECBAgQGD6AmZIgAABAgRWSuADGc1Lk8uIN2UnzTSj4xLpeZXkKsYxGdR1kgcdH8wA7p38ZnJMnDOdet3vvAXKPpnt/jA5Jq6VTo9O7ub6sCtn+4cnpxj93fPzrNDEWlCqr/U+L1rI8I0jxtbiZ9s9vp/Ltv+enBVnyMqDLh6YIYgVFPjeEWPqdSD/MKLfZpde89Eif5v3tcMCXsfDRkvqYTcECBAgQGDlBVpXpJ/LPj9ypP2c/ND0nffzZjZZj+g3l+sx0sMxyn6QffDIqR6ffi2Wk0YQmKzA+zOzLyUXiZ6sOd0iGy6wzUcW2KabdHz79T7cvxDQD8c97rKyJ+CG9nWLdLhRUswW6F93eFy69K8stGjcf+b2XsSds9M7Jncf+7OH3bwH7M8IHeUgBdbhff4gfRybAAEC+y3QvyZ1sxx01l/7aeHvR6TPx5Njon9lqL800O+bx/TXhwABAgQIEFi2gP0RIECAAAECBAgQIECAAAEC0xcwQwIECBAgQIAAAQIECBAgQGD6AmZIgMAqCvS6rOcsaWAvzH7mvW6s13y1YFc2nRktzNXr3/r7vMvIh8w82ndW3jo3z5c86Hh+BvD45NhogbI7je18RL+/ye23JcdErw/7k3Q8a3LeuFo26PNlzGOfrnsWH8uev5wcissNddiyvkX9zrxl2bx3T58Nzps8LtnrInst3h/l9nOTH0p+NvnMZK9rSjM6er3gbl7zX82RxhSnul36zVMUofN4WrbpvDq/zrPz7bw7/zrUoy7pJtZUYLuielun0ufA/9u6cMb9Pje+b8Z6q04r4HV8WhNLCBBYtoD9ESCwTgK9FvcP5hjw1dP3l5L9bJ5mWtETD9Oa0frP5lmZwguSY2KST8oxE9dnJQS+J6M4W3LRuNCiG2a7VrNMMzO6/0VO4h25025/kSMX7HC7xcW2rmpxhxa12rr8yPs9mXb+IxcsePtSI7b7Wvp8JbmsaCXRG2Rnb0jOir5P3T8dvjsphgX6XHpUul0g+QPJP07WOs3SosUzl/EDgIN8D1gahh2trMBKv8+vrJqBESBA4OAE+v1Kvzcc8xep3pNhPiY5Nu6ejickBQECBAgQIECAAIF9FXAwAgQIECBAgAABAgQIECBAYPoCZkiAAAECBAgQIECAAAECBAhMX2DFZ/i6jO+dyd1Erxl78Zw76HVFLTA2tFmLtLUYUtuhvmPXd6wd81D/y6bDNZMHHZ37wzKIscXJ0nXjN/LfDyXniU+l868nv5kcE3dIp39N/mSy1++lmRm9jrHX+P1jep07OSb6e99j+i3SZ8y1l93vlfJfC3SlGYwW6brrYK/ZHXqsp6fLJ5MfSD4v+WfJ/5G8cbLXmn5X2p9IXiY5bwxdb9r9tQjZib2xTbYA2tDr58rZ7rrJsdHXWvt3Xp1f59n5dt6dfx3q8dTssD5pxEQFLpl5nSc5Jvq+068jY4opjim+NuaYU+njdTyVR9I8CBAgQGDlBNZwQP282YLb83zevG/m2c9JaaYVCqCt3uPZAkW/mWH1AvI0gsDKChybkY35cJpu28aYKvKfzpataJ3mqHj3Ufe2v9OTLS1gtv3acUvPlW5j5vj29NsaPek45i9njCletnXfW+9fbOuCbe6/P8u+lFxG9K8r9C8BvCg7e1xyKPoF9JZDnaw/SqAnM9+aJT3p2udhi43dL/fn+eYl3beNnpRcxg8ADvI9YNuJWTgpgXV4n58UuMkQGCmgG4GdBO6SFa9Pjo0np+NQId10OSV63uKhuaWgbhAEAQIECBAgQIAAAQIE9kHAIQgQIECAAAECBAgQIECAAIHpC5ghAQIECBAgQIAAAQIECKyGQK8/e/kuh/LabN9rkNKMjqukZ68vSjMz3pS1zTRLi7dkT69IjokW+WrhrjF997JPH6d75QBji5P1esTfTv95x/532eZPkmPjEunY50+vwfml3O51imdKuxm99qvFsP5XFnwm+fBkfzc7zah4yKhei3Wq6ZhrL6+X3V8hORQtsPS76XR8cjfRwmzPGbGDFpG7d/r1uGlGRfuOmUsLz+1UAG3M66eFqR6VEY2xaEGzu6Vvn7NpdowWZnhK1tYnjZiowPkzr+snx8TN0qlFG9MMRt+bBjsdog5ex4fowTZVAgQIECAwQqCfjR4xot9ml37v3s8+/by3uWwS7TwfVicx4eVOYs/21m9e+wFzzw5gxwSWINCK7hdacD99Mz1uxLYfS5/tTopsV3AsXY+Kfti+8FFL5r/T+XWes7Zs0cJPbNOhxcZadGybVUct+v7c60mlNAtFT0r2ZOXQxh9Nh5OSu42eqP357OSFyUb/iseremMgfy3rW5QujZhToCcI+5cS+nXh+7LtMckWletfD+kPKPqYZNFc8SNz9d6+c18bfY1sv3b20t2+B8zeu7VTEFiH9/kpOJsDAQIEliXQ74nn2Vd/gN6TLGO/j+n3Pr+SA+zm++ZsvpuwLQECBAgQIECAAAECBAgQIDB9ATMkQIAAAQIECBAgQIAAAQIEpi9ghgQIECBAgAABAgRWSqDXDPXarLaLDuyZ2XCnYklZdZpowaPbnGbp9gt6/diYIlXbb7390v7ecf+Y8vZrj156zdy9fHIV4mUZxOOTY+OG6Xjz5DzR6yjvnw1a1CzN6Oi1hX+Y3v+RrG+fT81e3/i6LLtnct5ibH2Mnp7t9iq+mB23cFuamXGWrP2D5KzrRM+e9R3vndMuI/4hO2kRsjQzowX6WrDurDN7fXvl6dO0YNot0w7Fi9Ohj1+a00Qf3871NCu2LLho7r8o2d/DT7Nt9Hfz75o1v5gciv6x9BZbHOq3QusNZYvAv225v9Pd38mKE5I7RQv53Scrn5ZUoyIIC4TX8QJoNiFAgAABAhMXeFbm94Lk2Lh2Ot4lOanwzeVqPpz9cPrEDO1tSUFgNQU2NnqCY0zF+Y1t/p03yy6THIqdXgM9gfTZgY17cuuKA32GVvckaec5q1+LnDW39umJ4zEnBfpXFL5768Zz3L9g+v5wcih64q3vLUP9Zq1vgYo7psOzk5vReT40d7ouzY5xyazpybAhz3QTAwJfz/o3Jh+Y/IFkC6JdLm1Ponddbg5GT2y3eN5gxxkd+lge1HvAjGFZNRGBdXifnwi1aRAgQODABPoD1Z6YGTuA+6bjjyUFAQL7LeB4BAgQIECAAAECBAgQIECAwPQFzJAAAQIECBAgQIAAAQIECBCYvoAZEiBAgAABAqu2arBtAAAQAElEQVQq8KYMrJlm7vh8tnhlcp64bDpfNzkUX06H5yf3IlqU66Mjdtxrpn42/XoNU5oDjV6X97CMYKfrHbPqNPGQLLlYcp74Qjq3sFavHcvNA4kWJvutHHnsdWrpOneclC36PEgzGL1GtO69rnHzOsw+J3pdZX/H/MPZw22Ty4ru789G7qyPVa8t/fX0v1TyyOv1WiiqhchamOBdWdfnT5qZ8c6sfUVyVrQwwqtmdfivdRdJ28Jlf5H2B5ObY+u4fjT3W2it1yMO1Rnoc/9R6d/nZhqxpgIfyLiHrslOl41zbmxs9Lnxv9L2/auvtWZfb30u95q/Ph/6PEqXUXGhUb0OV6e9fR2f1tLr+LQmlhAgQIAAgVUSaIHU382A+jk8zaho8ezjR/Vck05DH0zWZBqTHOanMqt+6B0qKpRugsCBCVwvRz42OW98XzY4f3JW9C8W9MTUdn0+kYXvSw7FTdNh3r9OkE1OifPl/5slh6IngT6zQ6cxJ+G+N9v2JFyaheL62WrIsl/olnHS8/dyrKck+2E3zanRE+Vjilf8arYYU6wt3VY7Vmx038h43pG8R7IF0T6edij6lyX6F1uG+g2tP6j3gKFxWb/+AuvyPr/+0mZAgACBgxPoD8QfnsP3Fy/SDEZ/gaGFd88x2FMHAgQIECCwJAG7IUCAAAECBAgQIECAAAECBKYvYIYECBAgQIAAAQIECBAgQIDA9AXMkAABAisu8LmM74XJReI12ajFaNKMjlukZwvcpJkZr87atyf3IlqI57kjd3yt9DtvchWi1/zeKwMZe83vxdP3fsl5r+H6SLa5UbKPQZp9jRY/6/WKH9yHo7YA0NdGHufs6deiZJ9O22sb+xi0iN4jc7/r0iw1npC9jfU/T/r299z/I20LF3R8zc6tjt3XJbJuTDw2nT6ZnBUnZmWfV71mNDcH4+fS4y3JzbF1XP+Y+9dOjolnptNeFUPMrsU+CfS1/ZKRx2rtiXumb4v79bXW7Outz+UW9cuquaKFC1tEba6NJt7Z63jiD7DpHZyAIxMgQGCNBVq35k/nGP+50/cRyUXr6WTT1Yp+E7paIzKaIwVelDutrp1GEFhJgatnVFdLzhM9YXebERv0hE8r1m/XtSd2x3zY7kmYH9tuByOWddv+RYtZXXsi6unp0DbNaeK1WdIiPml2jH5wv1vWLvKFpR/8fz7bDkVPti3jhHMrvG831xav6MnCoZNmZ8lAe3Jtnuru2WSSUYMW2etfdrhJZvhLyT9Jviz5oWRPYPTEZ27OFf1rEEN/5WGuHQ50Pqj3gIFhWb2HAvu163V5n98vD8chQIDAVAX6g9Q/mGNy/d6j3zf1e+g5NtOVAAECBAgQIEBgTgHdCRAgQIAAAQIECBAgQIAAgekLmCEBAgQIECBAgAABAgQIECAwfQEzXB+BF2eoLUqUZq74q/T+anJsnCMdr5scE89JpxZMSrP06PVpf5m9jplzr++7ZvquSvS6rV4DNnY8v5iOi4y/1yReL9s+Oblf8cYc6KeS8xbVyyYLRX+XfMw1ovPuvL+f3mJN8253ZP8v5M69k59P7lc8Iwd6YnJMtDjCQ8Z03GWfFs26T/bR60fTiDUWODljf1KyxczS7GtcOkcbU3gz3Q5VeB0fqofbZAkQILDnAg6w/gL9nPy/Mo33JcfGDdPx9slJhAJoq/0w9kNhC+B8fLWHaXSHWKDvIQ/K/HvyM82oaMG0m43o2Q9vn5nRb0yF/46vr6EWCpuxq9OsOi5LfjM5FB1ji5zt1K+FrF6508ojlvcLy82PuD/mZos+3DEdr5Qcip7o3KsTzpvH/pfcGFNRtPO8Rvoe5viuTL5/YaUnolvorz8Q+MMsu3Oyf5XkImnPmrxxct6/UNJvbHoyKpvOjJ7EPWlmj3Er+xo7qPeAcSPUa50F1uF9fp19jX1uARsQILAHAv3e5fHZ79uSY+O+6Tjme+B0EwQIECBAgAABAgQIEJhXQP8DEujnQ7mxwYBBnwNbX4ZdJj03PAc8BzwHPAc8BzwHPAc8BzwHlvocmOznL58nPE+OfK/Y+nxwnwABAgQIECBAgACB1RZ4a4Y36xq1rD5N9NqgXp90mhUzFvS6vivPWL+5qvvei8JUm/tv+/b89+bkmLhDOp05OUfsWddet9XrFd858gi99qr9572+sbvvtV93yo3bJr+Y3Mvo73T3mr8P7OVBtuy71zv+TpYts8jYE7K/30t+I7nb6LWjt8xOljm+7G7baGG9u2ZNrylPMxg9B/D76bWXRdA679vlGB9MimkI9Hk2TwHHMbN+RDr9Y3JWXC4rL54URwt4HR/t4R4BAgQIECCwsdHPY4/emO9f6+Jccr5NVrN3PzwvNjJb7ZdAq6X/9n4dzHEILCBw9WzTN9Ezph2KFhZrFfpjBjr2g9vT06dtmm1jbIX/FkdopcsWlNp2R1sWniv3/zx5qeRQ9K8BtJr/Tv16QnNsVfSeJDxhpx1tWd7iZ7fKsocnh+IN6fDS5F5HH6t6DBVs7NedB2YwxyYPa3wuEx/zQ4Dj069F7vp45+ao6Mnw7x3R89/Sp49Zml3HQb0H7HrgdrDyAuvwPr/yiAZIgACBpQjs7U4+ld33h15pRkX/8s/vpudh/n4y0xcECBAgQIAAAQIECBAgQGDJAnZHgAABAgQIECBAgAABAgQITF/ADAkQIECAAAECBAgQWFWBEzOwZybniVen84eTY+MM6Xj75JjrlObdd3Y7d/SavKeO3Oqa6Xf55KrERzKQ+yW/mRwTvb7xV9JxjH26HRUt5PW0LLlIstcfjj1muo+KXnvYa9jukd4tuJZmX6NFxlrkbRnzajGwzuNrS5zBy7KvPv/em3avotcZ3iI7/2xynmixtBaQ63Px6O12f6/vLZ13H5/d780eVkWg1zvfP4N5eXK30dfs3bOTX0/+Q3JWnCUrW4Azjdgi4HW8BcRdAgQIECBAYKOfk181h8MF0vdhyTH1ftJtdaOFaFZ3dEa2KdAn6H4UMNo8nnZAwOrTCNw5S1r5e1aRsYulT0/Ejiks1hMjQ3+1ohX+H5V9jjkh1Urzf5u+F07OiktnZT+89+RMbs6MviafO7PHt1e+Ms2zkkPRQg5/l06/kDx9cqfoF577ZOVfJYfew3sSocUhPpO++xEt2PjYEQf6ifS5SfIwx7Mz+S8nh6LfbLRgXB/3ob79SyaPTKeeFE+zY/Q1M3RSaceNd1hxEO8BOwzF4gkJrMv7/ITITYUAAQIHJtDvl18wx9Gvnb53SQoCey7gAAQIECBAgAABAgQIECBAgMD0BcyQAAECBAgQIECAAAECBAgQmL6AGRIgQIAAAQIE1kCg16B9fo5x9lq5FrMZu8lF0/EayaH4Vjo8JTnPvtN9oXhhtvpociiOSYefTS5SQCyb7Un0OsBeTzl257+ajldOLhpfzIYt7nXetC149bG0i0YL7jw5G7fw2VXSvj15kNHr7G6aAYy51i7dThO1uVGWtgBa55abS423ZG8/nPyD5DKjY+1j2ess5y1+tjmOFsjrNbZ9bS+rSNszsvMWHOy8c1NMTKDFJ2+eOT09uWj0uXbVbNzXRL9mvCi3h75m9Brvc6TfnscaHsDreA0fNEMmQIAAAQJ7KNAC6Q/N/lsrJs2oaEHlm43qucKdhornrPDQD9XQ+gR9UGa86Af4bCoI7LnAHXKEnuxqIYIL5nZPKDZ7+zdz/z+SV0wORT/w9qRLP0gP9W2RtCcNdfqv9ddK+77k45I9ObdZUOpMuf+DyZ6YfUfanpxJMzN6Mvk30qOvzTQzoyeiHp4e3SbNzOiYnpgeb0zeMvndyUYde3Kyxh1ji1yNef/uvnryoPtYVg7tp4XZWghtqF+Leg0VpBvaxzqv/9cMvn99I81g9C8x9HHva6s/bOjzZHOjPn9bVLCV8j+YhXdMDsUr0mEvTkD2+bnf7wGZipi4wDq8z0/8ITA9AgQI7ItAi162cO88n3n7l4f6ff2+DNBBCBAgcAgFTJkAAQIECBAgQIAAAQIECBCYvoAZEiBAgAABAgQIECBAgAABAtMXMEMCBAgQWB+BXo/1mpHD7TVErx7Zd7Pb9XPj/MmheFc6vDm5H/HhHGTsPFok6mLpvyrRYj+9KP2dIwd0lvTrNWLHpt1NfCYb99rLC6Xt4/lzaXt9ZR+3z+X21jgpC3pN5d+kvVvycskzJ/97steB9VrO3DzQ6BielxFcJtnCbGlGRX8HvRYXSe8XJLufNHsSLbJ29+y51/b9z7Q9dpqFoteZdtwXyNZtd7Ov7OKUeFX+/97kbZItTpVm7vj7bNGiVrdOu2hBtmwq1kCg1263qORtM9b/TI6Nvg5aiPH7s8EbkpvR98FeP755f7u2BSCvtt0Ky04V8Do+lcKNBQVsRoAAAQLTEWg9kD+fYzqtR/OwOfqvZNcxBXRWcuCHcFCvz5z7wTiNILASAtudEOoJnCdkdP3LC60o2eztVs8/smhTuuwYz8ya5yfHRE8UPjgd35YcEx1DTzT9ezp/Ldk59ARRi0H9fO6PeU/snO6Uvn1NphkVPen7gFE9v92pRdh6UvHTudsx9pifzO1+kbpE2jHx8nS6T7IF2NLsW/TE82NGHO2y6dOCXv1impuHLvrcbZGPnkAeM/k+7n1t9QcUm8/dPjf6/O3JoZ4wP8+IHfW51Men243oPrNLj7+1w36/B2w9/h7ft/sDEOhrZR3e5w+AxiEJECAwOYF+f/2nc8zq3On7iGR/AJ9GECBAgAABAgSWJWA/BAgQIHAAAv1ZgdzYYMCgz4GNLf+6TG54fWxsMNjYYLCxwWBjg8HGBoONjWUY2MfGBoONDQYbGww2NiZlsLHln88SG5N6fOd9PDf8I0CAAAECBAgQIEBg7QS+mhHfIDnm+/8WAus1e+k+Ov4gPcfsu0WUeh1buu959JqRFmwaM64LZzTvT26NR2bBmO3HXq+Y3Y2Oj6RnvcYcv31+Kv1PTC4r+jg9NTu7Y7LX6p0rbY9zZLbgWq9La1GrP8r6dyS/kVzFqGcLs/X3xHv9Zq+P3FrU7UMZ+FOS10meI3m/ZIsypTk1Pp5bxyWPdNh6+xpZv8hj0Wsnfy3bni3ZYnItKve3ud3lLTaXm0dFl/X6wV4retesuWSy8+u4W8wud5cWvY70r7O3HmOzON5f5X6P33W5eWr0fpd3/a2y9JzJ6yVfl9zumsEsHow3pcdZk1utt97fi9diDrsScfuMYut8t95f5Lk35jnd4/T9MEMYFX0feFp6thBfC989LrdbiLPXn+bmKdHbXdZ1LV7W5+7js2brtam9Dvr4LO8Ydspeu90ie+l2mtiL+fUg9dhpPJvL5308xjzP+zpov45h3uxr8yBfx/OOV38CBAisiIBhrKHA2K//836tXjbFmO8n+n3Fsr/H7WflfibqvsdmP/cte/77ur9+w7ivB3SwhQX6ofGPs3UrIacRBA5UAq6SAwAAEABJREFU4Ms5eoso9QNsbi4t3p09zVu061PZ5pbJnnBJs+fRQmbPXuAoT8w2LQSXZs+jjj1x2Urse36wbQ7wjCw7soJ77m4bPWnXE33brjwECz+QOd43uezXUXa5Y7Ry68t2XDt+xSq9B4wftZ7rKrAu7/Pr6jtu3HoRIEBg7wX6mfd/5TDzfF9/w/TvDwnTCAIECBAgQIAAAQIEdi1gBwQIECBAgAABAgQIECBAgMD0BcyQAAECBAgQIECAAAECBAgQmL6AGRJYb4EWBuu1mCdkGluLurWw2R2y/CXJFgpKcyDR4lEtJteicjfJCC6abLG5rcUJuqyFCFqArteHvzf9um2aPY3N4ng/m6P0+MekPXJsvd/lXd9rQQ/qOtQMSxywQJ+PLXx3z4zjUsnTJzefK73dZV33z1l+kK+5HP7QhdfxoXvITZgAAQIECCwgMKFNFEBbrwezFcx/K0PuheFpBIEDFXh6jt4Prssq3vT57O92yQ8m542eLGrxg3mKJcx7jPZvZf0WflvkNdgP9w/NTva6CNrbcozrJxdxzGZLiZ5kfET2NOTUiu/3Sr8zJA9rtJhei9Ut63U0y7EnflsAbehxmbWPI9et0nvAkeNye5oC6/A+P015syJAYAPBvgq0QOyj5zzib6Z//0pVGkGAAAECBAgQIECAAAECBBYTsBUBAgQIECBAgAABAgQIECAwfQEzJECAAAECBAgQIECAAAECBKYvYIYECBAgQIAAAQIECBAgsH4CCqCt32PWYjnPPMBhOzSBTYEWUfrD3FlGEbRPZz8t2vX6tItGi+NcKRu34nyapcaXs7cbJ1uMoRXNc3OhaBG0FkC7Ubb+YnLZ0feHH89O35M86HhRBvDC5FD8XDpcLXlYo6+jJ2fyLeC3F8+J7PqU6F+IuHtufSW5rOjYV+k9YFnzsp/VFViH9/nV1TMyAgQIrI/AUzPUVyXHxgXSsUVez5hWLFfA3ggQIECAAAECBAgQIECAAIHpC5ghAQIECBAgQIAAAQIECBAgMH0BMyRAgAABAgQIECBAgAABAgSmL2CGBAgQIECAAAECBNZWQAG09XvoNgsotWDU+o3eiKcm0AJIf5BJ/WTyvclF4rXZqIXL2ubmruKz2frWyWslFx1PNj0qnpN7l0k+b2Njo/PNzV1F9/GC7OEiydql2XW0cNZts5dbJWuQ5sCjhbYelVF8LTkrjsnKByWPTR7maMG44wPQ51uapcXmc+Nu2WMfkzRLjT6f+zxelfeApU7OzlZSoO9xq/4+v5JwBkWAAIE1EjgxY31o8pvJsXGLdLxZUhAgQGBJAnZDgAABAgQIECBAgAABAgQITF/ADAkQIECAAAECBAgQIECAAIHpC5ghAQIECBAgQIAAAQIECBAgMH0BMyRAgAABAgTWXUABtPV8BN+WYT8iKQisisCrMpAfTraQ1dgiS/+Z/i3adfW0H0guK1qQ6f9mZy1adsO0/5xcJP4+G/1g8ubJjySXHS1Mdffs9ILJ/5n8fHLeqOGvZKPu42lpv5FcpWhRu/8zYkDXTp+bJA979HnW51sLof1FMOYp+pHuR8XHcm+5z43scEas0nvAjGFaNRGBdXmfnwi3aRAgQOBABF6Ro/55cmycLh0flhQECBAgQIDAbgVsT4AAAQIECBAgQIAAAQIECExfwAwJECBAgAABAgQIECBAgACB6QuYIQECBAgQIECAAAECBAgQIDB9ATMkQIDARAQOcwG05+cx7EXSQ/nI9BuKj6fDcclZ+zpr1r8puax4THY063ib626ffnsRnUvntHmcndq9Ov5ezMk+vyPQ5/1Oj2mX97Hvc+A7W2xstKDX72bBuZItZvWstJ9LbkaLObXQ2R9nwVWTF0juZdGuFgN7YY5xteQ5kz+d/JPku5InJY+M3u/yrr9eVpw52fbf0rbQTpo9i75//Fr2fu7k5ZL3S7482eVpjoou67p7Z+n3JM+XfGyy40+zcHS/Q+9hfdz7vJjnICen852S3XYon5p+6xR9bxua0zUyoROT80Sfb2/PBt3/mdJeKbn5nPhwbn89uTX6Ouvz90lZ8XPJCyUvnNzNc6OP9az5rcp7QJ1mjbPrFnkc9uo1kYdlZWLM90HbPc5jJrBXj8vWY+/b+/zWA7tPgACBJQiM/VqzyNexJQzv1F0MfU/Qr7XNfl05daMl3Jjn+8gev3mJJRzXLggQIECAAAECBA6xgKkTIECAAAECBAgQIECAAAEC0xcwQwIECBAgQIAAAQIECBAgQGD6AmZIgAABAgQIECBAgAABAgQITF/ADKclcJgLoE3rkTQbAqsj8NUM5W+Tt0i2GFqLETRPn/st2nXXtK9LtnBNmn2JL+QoLcpwl7SXTR6b7Jg2s/e7vOv/Pus6hzT7GvV4R474qOQJyQsmN8e32XZZ17UAYovJtVhWuomJCrTY2Rszt83nxEVz+5jk5vNhs+3rrM/fO2ZdC8l9LO1BPjf6+lm194CQiIkLrMP7/MQfAtObqIBpESBAgAABAgQIECBAgAABAtMXMEMCBAgQIECAAAECBAgQIEBg+gJmSIAAAQIECBAgQIAAAQIECExfwAwJTE3gApnQB5O9VnLVsuPq+DI8QYAAAQIECBAgQIDAbgUUQJtLUGcCBAgQIECAAAECBAgQIEBg+gJmSIAAAQIECBAgQIAAAQIECExfwAwJECBAgAABAgQIECBAgACB6QuYIQECBAgQIECAAAECBAgQIDB9ATMkQIAAAQIECBAgQGCdBRRAW+dHz9gJ7KeAYxEgQIAAAQIECBAgQIAAAQLTFzBDAgQIECBAgAABAgQIECBAYPoCZkiAAAECBAgQIECAAAECBAhMX8AMCRAgQIAAAQIECBAgQIAAgekLmCEBAgQIECBAYAICCqBN4EE0BQIECBDYWwF7J0CAAAECBAgQIECAAAECBKYvYIYECBAgQIAAAQIECBAgQIDA9AXMkAABAgQIECBAgAABAgQIEJi+gBkSIECAAAECBAgQIECAAAEC0xcwQwIECBCYjoACaNN5LM2EAAECBAgQILBsAfsjQIAAAQIECBAgQIAAAQIEpi9ghgQIECBAgAABAgQIECBAgMD0BcyQAAECBAgQIECAAAECBAgQmL6AGRIgQIAAAQIECBAgQIAAAQLTFzBDApMTUABtcg+pCREgQIAAAQIECBAgsHsBeyBAgAABAgQIECBAgAABAgSmL2CGBAgQIECAAAECBAgQIECAwPQFzJAAAQIECBAgQIAAAQIECBCYvoAZEiBAgAABAgQIECBAgAABAusqML4A2rrO0LgJECBAYB0EbpRBfmtF8ykZlyAwJHBsOrwyuYrP45MyriskBQECBAgQGCegFwECBAgQIECAAAECBAgQIDB9ATMkQIAAAQIECBAgQIAAAQIEpi9ghgQIECBAgAABAgQIECBAgMD0BaY7w49nasclT7eC2XF1fBmaIECAAAECBAgQIEBgtwIKoO1W0PaHQsAkCRAgQIAAAQIECBAgQIAAgekLmCEBAgQIECBAgAABAgQIECAwfQEzJECAAAECBAgQIECAAAECBKYvYIYECBAgQIAAAQIECBAgQIDA9AXMkAABAgQIECBAYBoCCqBN43E0CwIECOyVgP0SIECAAAECBAgQIECAAAEC0xcwQwIECBAgQIAAAQIECBAgQGD6AmZIgAABAgQIECBAgAABAgQITF/ADAkQIECAAAECBAgQIECAAIHpC5ghAQIECBCYlIACaJN6OE2GAAECBAgQWJ6APREgQIAAAQIECBAgQIAAAQLTFzBDAgQIECBAgAABAgQIECBAYPoCZkiAAAECBAgQIECAAAECBAhMX8AMCRAgQIAAAQIECBAgQIAAgekLmCEBAlMUUABtio+qOREgQIAAAQIECBDYjYBtCRAgQIAAAQIECBAgQIAAgekLmCEBAgQIECBAgAABAgQIECAwfQEzJECAAAECBAgQIECAAAECBKYvYIYECBAgQIAAAQIECBAgQIDA9AUmPEMF0Cb84JoaAQIECBAgQIAAAQIECMwnoDcBAgQIECBAgAABAgQIECAwfQEzJECAAAECBAgQIECAAAECBKYvYIYECBAgQIAAAQIECBAgQIDA9AXMkAABAgQIECBAgAABAgTWX0ABtPV/DPd6BvZPgACB/RB4fg5yuhXN22dcgsCQwInpcI3kKj6Pz5pxvSkpCBAgQIAAAQKzBKwjQIAAAQIECBAgQIAAAQIEpi9ghgQIECBAgAABAgQIECBAgMD0BcyQAAECBAgQIECAAAECBAgQmL6AGRIgQIAAAQIECBCYjIACaJN5KE2EAIHlC9gjAQIECBAgQIAAAQIECBAgMH0BMyRAgAABAgQIECBAgAABAgSmL2CGBAgQIECAAAECBAgQIECAwPQFzJAAAQIECBAgQIAAAQIECBCYvoAZEiBAgAABAlMTUABtao+o+RAgQIAAgWUI2AcBAgQIECBAgAABAgQIECAwfQEzJECAAAECBAgQIECAAAECBKYvYIYECBAgQIAAAQIECBAgQIDA9AXMkAABAgQIECBAgAABAgQIEJi+gBkSIEBgogIKoE30gTUtAgQIECBAgACBxQRsRYAAAQIECBAgQIAAAQIECExfwAwJECBAgAABAgQIECBAgACB6QuYIQECBAgQIECAAAECBAgQIDB9ATMkQIAAAQIECBAgQIAAAQIEpi9ghtMWUABt2o+v2REgQIAAAQIECBAgQGCsgH4ECBAgQIAAAQIECBAgQIDA9AXMkAABAgQIECBAgAABAgQIEJi+gBkSIECAAAECBAgQIECAAAEC0xcwQwIECBAgQIAAAQIECBAgMAkBBdBmPoxWEiBAgAABAgQIECBAgAABAtMXMEMCBAgQIECAAAECBAgQIEBg+gJmSIAAAQIECBAgQIAAAQIECExfwAwJECBAgAABAgQIECBAgACB6QuYIQECBAgQIECAAAECUxJQAG1Kj6a5EFimgH0RIECAAAECBAgQIECAAAEC0xcwQwIECBAgQIAAAQIECBAgQGD6AmZIgAABAgQIECBAgAABAgQITF/ADAkQIECAAAECBAgQIECAAIHpC5ghAQIECBAgQGCCAgqgTfBBNSUCBAgQ2J2ArQkQIECAAAECBAgQIECAAIHpC5ghAQIECBAgQIAAAQIECBAgMH0BMyRAgAABAgQIECBAgAABAgSmL2CGBAgQIECAAAECBAgQIECAwPQFzJAAAQIEpiugANp0H1szI0CAAAECBAjMK6A/AQIECBAgQIAAAQIECBAgMH0BMyRAgAABAgQIECBAgAABAgSmL2CGBAgQIECAAAECBAgQIECAwPQFzJAAAQIECBAgQIAAAQIECBCYvoAZEpi8gAJok3+ITZAAAQIECBAgQIAAgWEBPQgQIECAAAECBAgQIECAAIHpC5ghAQIECBAgQIAAAQIECBAgMH0BMyFQehgAABAASURBVCRAgAABAgQIECBAgAABAgSmL2CGBAgQIECAAAECBAgQIECAwFQEdi6ANpUZmgcBAgQIECBAgAABAgQIECCws4A1BAgQIECAAAECBAgQIECAwPQFzJAAAQIECBAgQIAAAQIECBCYvoAZEiBAgAABAgQIECBAgAABAtMXMEMCBAgQIECAAAECBAhMTEABtIk9oKazHAF7IUCAAAECBAgQIECAAAECBKYvYIYECBAgQIAAAQIECBAgQIDA9AXMkAABAgQIECBAgAABAgQIEJi+gBkSIECAAAECBAgQIECAAAEC0xcwQwIECBAgQIAAgWkKKIA2zcfVrAgQILCogO0IECBAgAABAgQIECBAgACB6QuYIQECBAgQIECAAAECBAgQIDB9ATMkQIAAAQIECBAgQIAAAQIEpi9ghgQIECBAgAABAgQIECBAgMD0BcyQAAECBAhMWkABtEk/vCZHgAABAgQIjBfQkwABAgQIECBAgAABAgQIEJi+gBkSIECAAAECBAgQIECAAAEC0xcwQwIECBAgQIAAAQIECBAgQGD6AmZIgAABAgQIECBAgAABAgQITF/ADAkQOAwCCqAdhkfZHAkQIECAAAECBAjMErCOAAECBAgQIECAAAECBAgQmL6AGRIgQIAAAQIECBAgQIAAAQLTFzBDAgQIECBAgAABAgQIECBAYPoCZkiAAAECBAgQIECAAAECBAhMX+AQzVABtEP0YJsqAQIECBAgQIAAAQIECBwt4B4BAgQIECBAgAABAgQIECAwfQEzJECAAAECBAgQIECAAAECBKYvYIYECBAgQIAAAQIECBAgQIDA9AXMkAABAgQIECBAgAABAgSmJ6AA2vQe093OyPYECBAgQIAAAQIECBAgQIDA9AXMkAABAgQIECBAgAABAgQIEJi+gBkSIECAAAECBAgQIECAAAEC0xcwQwIECBAgQIAAAQIECBAgQGD6AmZIgAABAgQIECBAYLICCqBN9qE1MQIE5hewBQECBAgQIECAAAECBAgQIDB9ATMkQIAAAQIECBAgQIAAAQIEpi9ghgQIECBAgAABAgQIECBAgMD0BcyQAAECBAgQIECAAAECBAgQmL6AGRIgQIAAAQJTF1AAbeqPsPkRIECAAIExAvoQIECAAAECBAgQIECAAAEC0xcwQwIECBAgQIAAAQIECBAgQGD6AmZIgAABAgQIECBAgAABAgQITF/ADAkQIECAAAECBAgQIECAAIHpC5ghAQIEDomAAmiH5IE2TQIECBAgQIAAge0FLCVAgAABAgQIECBAgAABAgSmL2CGBAgQIECAAAECBAgQIECAwPQFzJAAAQIECBAgQIAAAQIECBCYvoAZEiBAgAABAgQIECBAgAABAtMXMMPDJaAA2uF6vM2WAAECBAgQIECAAAECmwJaAgQIECBAgAABAgQIECBAYPoCZkiAAAECBAgQIECAAAECBAhMX8AMCRAgQIAAAQIECBAgQIAAgekLmCEBAgQIECBAgAABAgQIEJikgAJoRz2s7hAgQIAAAQIECBAgQIAAAQLTFzBDAgQIECBAgAABAgQIECBAYPoCZkiAAAECBAgQIECAAAECBAhMX8AMCRAgQIAAAQIECBAgQIAAgekLmCEBAgQIECBAgAABAlMWUABtyo+uuRGYR0BfAgQIECBAgAABAgQIECBAYPoCZkiAAAECBAgQIECAAAECBAhMX8AMCRAgQIAAAQIECBAgQIAAgekLmCEBAgQIECBAgAABAgQIECAwfQEzJECAAAECBAgcAgEF0A7Bg2yKBAgQIDBbwFoCBAgQIECAAAECBAgQIEBg+gJmSIAAAQIECBAgQIAAAQIECExfwAwJECBAgAABAgQIECBAgACB6QuYIQECBAgQIECAAAECBAgQIDB9ATMkQIAAgcMjoADa4XmszZQAAQIECBAgsFXAfQIECBAgQIAAAQIECBAgQGD6AmZIgAABAgQIECBAgAABAgQITF/ADAkQIECAAAECBAgQIECAAIHpC5ghAQIECBAgQIAAAQIECBAgMH0BMyRw6AQUQDt0D7kJEyBAgAABAgQIECCwscGAAAECBAgQIECAAAECBAgQmL6AGRIgQIAAAQIECBAgQIAAAQLTFzBDAgQIECBAgAABAgQIECBAYPoCZkiAAAECBAgQIECAAAECBAhMVeA7BdCmOkPzIkCAAAECBAgQIECAAAECBL4j4BYBAgQIECBAgAABAgQIECAwfQEzJECAAAECBAgQIECAAAECBKYvYIYECBAgQIAAAQIECBAgQIDA9AXMkAABAgQIECBAgAABAhMXUABt4g+w6Y0T0IsAAQIECBAgQIAAAQIECBCYvoAZEiBAgAABAgQIECBAgAABAtMXMEMCBAgQIECAAAECBAgQIEBg+gJmSIAAAQIECBAgQIAAAQIECExfwAwJECBAgAABAgQOh4ACaIfjcTZLAgQI7CRgOQECBAgQIECAAAECBAgQIDB9ATMkQIAAAQIECBAgQIAAAQIEpi9ghgQIECBAgAABAgQIECBAgMD0BcyQAAECBAgQIECAAAECBAgQmL6AGRIgQIAAgUMloADaoXq4TZYAAQIECBD4joBbBAgQIECAAAECBAgQIECAwPQFzJAAAQIECBAgQIAAAQIECBCYvoAZEiBAgAABAgQIECBAgAABAtMXMEMCBAgQIECAAAECBAgQIEBg+gJmSIDAYRRQAO0wPurmTIAAAQIECBAgcLgFzJ4AAQIECBAgQIAAAQIECBCYvoAZEiBAgAABAgQIECBAgAABAtMXMEMCBAgQIECAAAECBAgQIEBg+gJmSIAAAQIECBAgQIAAAQIECExf4BDPUAG0Q/zgmzoBAgQIECBAgAABAgQOm4D5EiBAgAABAgQIECBAgAABAtMXMEMCBAgQIECAAAECBAgQIEBg+gJmSIAAAQIECBAgQIAAAQIECExfwAwJECBAgAABAgQIECBAYPoCCqBN/zEemqH1BAgQIECAAAECBAgQIECAwPQFzJAAAQIECBAgQIAAAQIECBCYvoAZEiBAgAABAgQIECBAgAABAtMXMEMC/z97dwJv3T3fi//4I1ckxsaUiChCSActgrZKiqJmokoVtyiXokoN1Ulbc3vV1H+rtGhaNVYNVdM13UtNt0ERjSlmGiTE8I/p//mEJ32ek3P2WvucfYa9ztvr+31+e6/1XcPvvdfez9nHs74hQIAAAQIECBAgQIAAAQIECExfwAwJECBAgAABAntGQAO0PfNSmygBAgQInFvAEgIECBAgQIAAAQIECBAgQGD6AmZIgAABAgQIECBAgAABAgQITF/ADAkQIECAAAECBAgQIECAAIHpC5ghAQIECBAgQIAAAQIECBAgMH0BMyRAgACBvSagAdpee8XNlwABAgQIECBQAUmAAAECBAgQIECAAAECBAhMX8AMCRAgQIAAAQIECBAgQIAAgekLmCEBAgQIECBAgAABAgQIECAwfQEzJECAAAECBAgQIECAAAECBKYvYIYE9qiABmh79IU3bQIECBAgQIAAAQJ7VcC8CRAgQIAAAQIECBAgQIAAgekLmCEBAgQIECBAgAABAgQIECAwfQEzJECAAAECBAgQIECAAAECBKYvYIYECBAgQIAAAQIECBAgQIDAtAXaAG3aMzQ7AgQIECBAgAABAgQIECBAoAKSAAECBAgQIECAAAECBAgQmL6AGRIgQIAAAQIECBAgQIAAAQLTFzBDAgQIECBAgAABAgQIECBAYPoCZkiAAAECBAgQIECAAIE9IaAB2p54mU1yfQFrCBAgQIAAAQIECBAgQIAAgekLmCEBAgQIECBAgAABAgQIECAwfQEzJECAAAECBAgQIECAAAECBKYvYIYECBAgQIAAAQIECBAgQIDA9AXMkAABAgQIECBAYC8JaIC2l15tcyVAgMD+Ah4TIECAAAECBAgQIECAAAEC0xcwQwIECBAgQIAAAQIECBAgQGD6AmZIgAABAgQIECBAgAABAgQITF/ADAkQIECAAAECBAgQIECAAIHpC5ghAQIECBDYgwIaoO3BF92UCRAgQIDAXhcwfwIECBAgQIAAAQIECBAgQGD6AmZIgAABAgQIECBAgAABAgQITF/ADAkQIECAAAECBAgQIECAAIHpC5ghAQIECBAgQIAAAQIECBAgMH0BMyRAYO8KaIC2d197MydAgAABAgQIENh7AmZMgAABAgQIECBAgAABAgQITF/ADAkQIECAAAECBAgQIECAAIHpC5ghAQIECBAgQIAAAQIECBAgMH0BMyRAgAABAgQIECBAgAABAgSmL7DnZ6gB2p6/BAAQIECAAAECBAgQIEBgLwiYIwECBAgQIECAAAECBAgQIDB9ATMkQIAAAQIECBAgQIAAAQIEpi9ghgQIECBAgAABAgQIENhSge9l73JlhQGDXgN5OxwQXbZN6RqMPGvvQ9eAa8A14BpwDbgGXAOugZ28BvIj6QGxk+fi2MPvhQNerGV7ogHasr1iizxf+yJAgAABAgQIECBAgAABAgSmL2CGBAgQIECAAAECBAgQIECAwPQFzJAAAQIECBAgQIAAAQIECBCYvoAZEiBAgAABAgQIECBAgAABAtMXMEMCBAgQIECAAAECe0xAA7Q99oKbLgEC3xfwJwECBAgQIECAAAECBAgQIDB9ATMkQIAAAQIECBAgQIAAAQIEpi9ghgQIECBAgAABAgQIECBAgMD0BcyQAAECBAgQIECAAAECBAgQmL6AGRIgQIAAAQJ7U0ADtL35ups1AQIECOxdATMnQIAAAQIECBAgQIAAAQIEpi9ghgQIECBAgAABAgQIECBAgMD0BcyQAAECBAgQIECAAAECBAgQmL6AGRIgQIAAAQIECBAgQIAAAQLTFzBDAgQI7GkBDdD29Mtv8gQIECBAgACBvSRgrgQIECBAgAABAgQIECBAgMD0BcyQAAECBAgQIECAAAECBAgQmL6AGRIgQIAAAQIECBAgQIAAAQLTF9ixGZ4nR5YrKwwY9BpYWfW/LpMr3h8rKwxWVhisrDBYWWGwssJgZYXBygqDlRUGKysMVlYmZ7Cy6n9b9F1gcm475bTq5VqupxqgLdfr5WwJECBAgAABAgQIECAwv4AtCBAgQIAAAQIECBAgQIAAgekLmCEBAgQIECBAgAABAgQIECAwfQEzJECAAAECBAgQIECAAAECBKYvYIYECBAgQIAAAQIECBAgQGAPCezZBmh76DU2VQIECBAgQIAAAQIECBAgsGcFTJwAAQIECBAgQIAAAQIECBCYvoAZEiBAgAABAgQIECBAgAABAtMXMEMCBAgQIECAAAECBAgQIEBg+gJmSIAAAQIECBAgQIDA3hPQAG3vveZmTIAAAQIECBAgQIAAAQIECBAgMH0BMyRAgAABAgQIECBAgAABAgSmL2CGBAgQIECAAAECBAgQIEBSy5ipAAAQAElEQVSAwPQFzJAAAQIECBAgQIAAAQIECBCYvoAZEiBAgAABAgT2rMAyNkD7Xl4tubLCgEGvgbwdDoguk64N18C614DPznxiuD5cH64B14BrwDXgGhh/DeSvzgOC3Xi7nbA64MXyhAABAgT2soC5EyBAgAABAgQIECBAgAABAtMXMEMCBAgQIECAAAECBAgQIEBg+gJmSIAAAQIECBAgQIAAAQIECExfwAwJECBAYK8LLGMDtL3+mpk/AQIECBAgQGB+AVsQIECAAAECBAgQIECAAAEC0xcwQwIECBAgQIAAAQIECBAgQGD6AmZIgAABAgQIECBAgAABAgQITF/ADAkQIECAAAECBAgQIECAAIHpC5ghAQJnC2iAdjaDPwgQIECAAAECBAgQmKqAeREgQIAAAQIECBAgQIAAAQLTFzBDAgQIbIPABXKMGyQflfzX5KeS30l+b1V+Js+7/gkZb5Q8NCkIECBAgAABAgQIEFiAgF0QIECAAAECBAgQIECAAAEC0xcwQwIECBAgQIAAAQIECBAgQGD6AvvPUAO0/TU8JkCAAAECBAgQIECAAAEC0xEwEwIECBAgQIAAAQIECBAgMFWBNpR6Yya3uvHUWs//JXUHJ7cqfik7Xuu4q5d9NnVXSM4b58kGT0uu3t++5/uPz0vd+ZJbGQ/Lzvc/5lY8bgOxT+Q4r0s+JVnjK2Y8b3K7o9fOCTno25LfSL4h+XvJayePSK71by4uk+Vd/1sZX5v8avIdyVsmz58UBAgQIECAAAECBAgQWCaBfsc5NSe8Fd//5tlnv4/mNNaNrh+zv343W3cnc644LvVfTo457r6ad6b+ssl5Qz0BAgQIECBAgAABAgQIECAwfQEzJECAAAECBAgQIECAwJ4UWOsf4+52iP4Db7mywmBDBpNzW1n1P9fFyuReY6+p19Q14BpwDbgGXAOuAdfAzl0DK6v+57VY2dU/b6/4H4H/EvCIAAECBAgQIECAAIGJC5yZ+b0oOSaul6KrJbci+ruCm4zccRu2tanXyPJzyi6fR7dJjokbpOhyyWWP3lx/ZCZxw+T9k23s9uGMbUD2NxmvktzqaOOzNjD7Yg70wuR1kpuJa2XjlyVPS/5yUiO0IGw+7IEAAQIECBAgQIAAAQI7JtDmZ6/O0S+aHBunpLBNtj+VURAgMFpAIQECBAgQIECAAAECBAgQIDB9ATMkQIAAAQIECBDYywLL2ABtL79e5k6AAIGNC9iSAAECBAgQIECAAAECBAgQmL6AGRIgQIAAAQIE9o5AG4qdPmK6F0zNjZJbEYdnp8cnx8Q/pejbyXnj5tngiOSYuHSKfiE51WjTsLtncicnn5I8JLnoaFO7n8tO35d8QrKN0DIsLC6cPZ2Y/D/JKycFAQIENiZgKwIECBAgQIAAgZ0UOCoH73e7eZuf3TjbnZoUBAgQIEBgnIAqAgQIECBAgAABAgQIECBAYPoCZkiAAAECBAisaIDmIiBAgAABAgQmL2CCBAgQIECAAAECBAgQIECAwPQFzJAAAQIE9pzAhzPjtybHxM1SdGhy0XGN7LA3PWeYGb25+S0zK9Ze2XM+Ye1V6y69S9ZcJDn1uH8m2CZ4l824qGiDtUdmZ69PXjG5lXGt7Pzfk3dItulaBkGAAAECBAiMEVBDgAABAgR2WKC/B3hlzuHo5Ng4JYVtWN7fD+ShIECAAAECBAgQGBKwngABAgQIECBAgAABAgQIEJi+gBkSIEBgn4AGaPskjAQIECBAgAABAgSmJ2BGBAgQIECAAAECBAgQIECAwPQFzJDAXhX4Zib+98kx0WZTVxlTOEdNm1bddmT9K1L3meS88aPZ4LrJeeK4FM+7TTZZyrhmzvrZyUU0fOs+ej39Ufa3XdGGa/+Qg90v2espgyBAgAABAgQIECCwroAVBAjsvEC/Oz4rp3Fscmx8MoW/mGwj9wyCAAECBAgQIECAAAECMwWsJECAAAECBAgQIECAAAECBKYvYIarBDRAWwXiKQECBAgQIECAAAECBAhMQcAcCBAgQIAAAQIECBAgQIAAgekLrLw1c/x0cigumIIbJRcZh2dnxyeH4nspaAO0jnk4OtoQ65dTfVBynuh2d8sG50vuhbhhJvnEZJuJZdhQ9Ab2NiI7YUNbb26j/puNJ2cXt0sKAgQIECBAgAABAgQIEFhTYFcs7HfHZ+ZM+j00w6g4PVX9rnlSRkGAAAECBAgQIECAAAECBAjMFLCSAAECBAgQIECAAAECBPaqQP8x7V6d+96btxkTIECAAAECBAgQIECAAAEC0xcwQwIECBAgQIAAAQIECOwdgU9mqm9Jjonbpqg3K2dYSFwjezkqORQfTMG7kvPG5bPBbZIbiZtmo2OSeyXukYneILmRaOO0NlCr2Ua2X8Q2/XcbvYn+J+bamWICBAgQIECAAAECBAgQ2C6Bfd8d28xs7DHb/OwmKX5HUhDYuIAtCRAgQIAAAQIECBAgQIAAgekLmCEBAgQIECBAgACBPS7Qf0i7xwlMnwCBvSBgjgQIECBAgAABAgQIECBAgMD0BcyQAAECBAgQIEBgzwl8OzN+XnJMtLnU1cYUjqg5T2raUC3DYLw0Facl541rZ4MjkhuJi2ajjTYEy6ZLF/13Dw/OWR+cnCf6Oj4oG9wrOU98JMUPS1452WN2P80+7rL7ZXlrMoyOvmZ/OLpaIYE9LmD6BAgQIECAAAECBLZRoM3PHpvjzfPdsc3Pbp5tND8LgiBAgMBGBWxHgAABAgQIECBAgAABAgQITF/ADAkQIECAAAECFeg/BO4oCRAgQIAAgWkKmBUBAgQIECBAgAABAgQIECAwfQEzJECAAAECe1ng7Zn8ycmhOCgFN0kuIg7PTo5PDsVZKXhFct5oI627z7vRqvq75PlFkjsVt8qB2xRsnuy/Xzgs2/1o8qnJbyXHxg1TeI3kPHGtFD8iOTba1KzHOTobPCF5SvKbyX3Rx13251nQmtZ2mzwdFbcYVaWIAAECBPaygLkTIECAAIHdLPCmnNyFkvN8D5yn9vHZ93ZHz6+Ns9t0e+yxv57Cfid/a0ZBgAABAgQIENiIgG0IECBAgAABAgQIECBAgACB6QuYIQECBAjsJ9B/QLzfUw8JECBAgAABAgQITEXAPAgQIECAAAECBAgQIECAAIHpC5ghAQIEVr4Qg9cnx8RNU7SIpmBttHVU9jUU/5aCDyTnjatngzEN1lK2bhyXNddNLlN8Lyf7xeS/Jx+QvELyLckxcb4U3Sw5Ntpk7ndTfNHkmDgxRT+e/F/JnmeGmdGa1vZ1eMnMSisJECBAgAABAgRGCCghQIDAtgu0+dndctTHJsfGd1N41+Qrk4IAAQIECBAgQIAAgbkFbECAAAECBAgQIECAAAECBAhMX8AMCZxbQAO0c5tYQoAAAQIECBAgQIAAgeUWcPYECBAgQIAAAQIECBAgQIDA9AXMcJ9AG029NE86ZpgZP5G1V0tuJnoD9G1H7uBfUndGct64RTY4KLmZ6Hn2Ru02BtvMfnZy20/l4L1x/KMZx8S1U3RIcky0WdrNxxSm5q+Sv5r8WnLe+FI26LZjm/SlXBAgQIAAAQIECBAgQGA/AQ93SuB2OfCzkmP/rX2bn/1i6l+cFAQIECBAgAABAgQIECBAYD4B1QQIECBAgAABAgQIECBAYA8LjP0/ZZeeyAQIECBAgAABAgQIECBAgACB6QuYIQECBAgQIECAAAECBAjsSYF3Z9bNDDOjTcXaXGxm0cDKw7P++ORQfD0FL0/OG5fKBr3JOsOm46bZwzHJZY6P5+SflDwg1nlydJZfODkUB6fg15JtEpdhZrRx2W+l4lvJjUab4N0nG382KQgQIECAAAECBAgQIEBg9wv8VE7xmcmx/86+zc/ukfqXJMUCBeyKAAECBAgQIECAAAECBAgQmL6AGRIgQIAAAQIECBAgQGDs/zFLigCB5RVw5gQIECBAgAABAgQIECBAgMD0BcyQAAECBAgQIECAwF4W+HIm/5rkmPj5FF0sudG4RjY8KjkUb0nBB5LzRpurDTUt+3Z22huxM8yMi2btCcllj1p+dcQkDktNG9RlmBlXz9o6Z5gZbWL3sFS0gVmGTcWHs/WTk2J+gTaq6+t6l2z6d8mPJL+U/N4a+Zks+9fkE5I3S14kudXR87t8DvLg5OuSX0juf25n5XnPued+hzze7DllFxuO82bLn0v+S7Lnte88912fV8vyzifD5OOQzLCvx4syrn7Nen31OupremTWb1VcIDu+UbLXa4/X63ffa7L/2NfqE6lrTWu7TbfNom2PXkPXzlH/Inlqcv/zPDPPe47zup0/2/Xv5mdnnLXPvs+26vrsfrv/nvtufx+HSRAgQIAAAQJbLHBc9v/KZL9TZxiMNj97YKqek+zPRxkEAQIENi1gBwQIECBAgAABAgQIECBAgMD0BcyQAAECBAgQIEDgBwIaoP0AwkCAAAECUxQwJwIECBAgQIAAAQIECBAgQGD6AmZIgAABAgQIEDhb4BX5s01iMsyMNr86dmbF+ivbIOW2668+YE3P5xsHLBl+0oY2vzJctvLu1Dwp2UYxGWbGTbN2Jxsu5fCbjjYnapO7Te/oBzu4U8aDkkPxNyn4v8lFxQuzo88lV8e3suDtyT9MblXcMjvujfiz8mupaYO/DHPFvpv8Z+37jdnjocl54uAU3zV5SvLTyb9N3jl5heR6TQwvk3VtzvRbGf85eXryHck2/WrjpjxcWHR/t87e2ujwYxn/JHnD5CWS+0ebO/Wce+4vyIqe06sy9jz7mZKHG4q+Vn3NZrm3gd++nV88D3r812e8SbLnleHsuGL+fEDy/clei22Eloe7PoauvX5G9prYfyIXzpOnJL+SrMftM65+zXp99fXpa9rGY29LzaJM+pr/WPbXa6B/R7w2j3u99nirzzWrzo6+Vm3E1prWdptu231s5Lx6nNrMunZqe/bBf/BHr/d+dn42z9vk7N4ZL5fcP9pUrue4z+0lWXnZ5HrR9/j9s/K05KuTd0vO2ufHVlZW3pqajcw5m60ZnddOvo/XPCkLCRAgQIAAgR0VuFKOfmJybPOzlK48In88PdmfrzIIAgQIECBAYHMCtiZAgAABAgQIECBAgAABAgSmL2CGBAgQIEDgQAEN0A708IwAAQIECBAgMA0BsyBAgAABAgQIECBAgAABAgSmL2CGBAgQILC/QJsQ/dv+C9Z5fL4sv1lyI3F4Njo+ORRfSkGbDGWYK3qj9U+N2OIfU/PBZJusZZgZx2XtdZPi+wKHZWiTqgwzo830/i4Vi7yB/TPZX5v3vC9jG9j9QsZLJf9b8jrJ30+K7wtcP0Od2oSpzbnydMNxrWzZ9+NbMl4+uYjofrq/l2ZnxyTnjTYmbBOpF2fDSye3OtoEsc2+bjfiQPVqw7wRpUtV0sZjd8wZfzLZplvz/Hupvj/bHO6J2bZNuzJsKNp88YVUXgAAEABJREFU7dnZ8j3JXgMZNhXdxyLOa+gk9l3vf5/C1c3ismjdaMPQD2XtrZL1z3BOXDWP2mCyzejqkqejoq9FPxt+PdWr95lFc8W+eS3L+3iuySmeoIApESBAgMB2CByVg7SR8tEZx0abDvfnxEV+dxx7bHUECBAgQIAAAQJTEzAfAgQIECBAgAABAgQIECBAYPoCZkiAwJoC8/yDvjV3YCEBAgQIECBAgAABAgR2k4BzIUCAAAECBAgQIECAAAECBKYvYIYE1hA4I8vaGCzDYNwmFW2ElWGu+NFUXy45FG9IwSnJeeOEbHDR5Kw4PStfmezN1W3a0jFP1402iLlb1rbxW4Y9H21WdeURCu9NzcnJRcY3s7PbJ38s+ZvJVyW/kBx6DVOyZ6LXa5tU/a/MeLONz7KLA6KNAN+ZJddMbiZuno3bdKr7y8NNRRtEvSN7aNOxDFsS589e25BhTOO/lK58PX+8LjmlqEEbDP5DJjVPs62UHxAPybMnJ7u/DHPFZVPdRnx3zbjo6Hm9JDtto7sMC41e533fdNzIji+Yjfp38/7N9/oeeleW9/M4w9zRf+v21Gz1W8l+ZmSYO3oOy/Q+nnuCNiBAgMCUBMyFwDYJ9GepZ+VY8zQ/e1Tq29zad7pACAIECBAgQIAAAQIECGxGwLYECBAgQIAAAQIECBAgQIDA9AVmzbD/KGzWeusIECBAgAABAgQIECBAgACB5RBwlgQIECBAgAABAgQIECBAYK8LtDFYG4QNOVw1BVdPzhNtsnKLbNAxw8x4UdZ+OzlPXCrFbfyUYWa8NWs/nGy0KU2bJ/XxrLxpVm600Uw23fFo46BLjDiL01LzmeSsODYrxzSDe1vqvpwU2yvQJkl/n0Nu1b9laePD7v+oHGMj0QZ2L8uGbeqUYSFxZPbymuSNkouOfl49KDu9V3Js9HPlQ2OLl6DuoJzjY5NtgJZh01HLB8y5lzbTeHa22Wzzvexi3ejnfBvdbaQ523o7PS4r/jnZ902GDUffz8/M1j+RXOR76I+yv59JzhuLPId9x97K9/G+YxgJECBAgACBrRPoz2svzu7HNg1O6cqf5o9HJ7+V3KqwXwIECBAgQIAAAQIECBAgQGD6AmZIgAABAgQIECBAgAABAhHoPzLLIAhMVcC8CBAgQIAAAQIECBAgQIAAgekLmCEBAgQIECBAgAABAgTOFvhI/nx7cijaFOhWQ0Wr1l8yz8fcDP3p1I05h5QdEG0Mc5UDlqz9pM2bvvmDVWdk/MfkUFw0BScklzVunhM/ODkUp6TgK8lZca1ZK/dbt5HXcL/NPdyAwJWyzVOTM/4dS9ZuPo7OLp6VbJODDKOjzaDaxGkrzq/v0RfmTHqMDAuL7u8Rc+7tVak/MzmFOG8m8ZDkg5OLjDaV++GRO+zfNz2HMX9/jNzlumX3zJpbJhcR189OXp3stZlh09H9vDx7eW5yUe+hNrdrE7RDs8+x0ffEsr2Px85NHQECBAgQILAxgTaQbSPZeX5e+6scqj9na34WCEFgawTslQABAgQIECBAgAABAgQIEJi+gBkSIECAAAECBAgQ+C+BRf2jsv/ao0cECBAgsDsEnAUBAgQIECBAgAABAgQIECAwfQEzJECAAAECBAgQ2F/gG3kypiFYylZ6c/NhfTAyxzYoe2329/HkPHG+FN8t2UY5GdaNNld766q1r8zz05NDcccUXCq5bNFmNQ8cedJtWva1GbVtktMmWzNKzl717fx5alJsn0Cv/d/I4S6T3I7o+/9OcxzoqNSemGwTpwxbEt33n2TP8zZmyybrxm2zpvvNMCq+nqrXJacSR2Qiv55cdHS/vzhypz+Zut9Mbj6G99D30Z1T1r9TMmwqes3Pc+2MOVjdLjimcI6an03tzyTHROe0jO/jMXNTQ4AAAQIECGxMoM3PnpJN75UcG21+dr8Ua34WBEGAAAECWyBglwQIECBAgAABAgQIECBAgMD0BcyQAAECBAgQOJeABmjnIrGAAAECBAgQWHYB50+AAAECBAgQIECAAAECBAhMX8AMCRAgQIDAOgJtQPa5ddbtv/iqeXLN5JhoU5lbpLBjhnXje1nz/GTHDKPjmFTeNDkUndvq5monZ6PXJ4fiKiloE7cMSxPXypm+KDmmCc9ZqXtFclYckpVHJofiKyn4YlJsn8Dlc6jbJIfi/Sm4Z7L1B2fse7LZhk+H53mbUp2UcUy0MdYlRxR23w9P3dHJoWgThCelqI32ul3PrY0We87/meVDcb0U3Ce5U/HOHPhDySnHvtfoypnkQcm+RhfKePvkR5Jj42YpbFPFDOtGr4H/kbVjmn69LHU/ney59Jya3X7e67qf8z+U/WxF9O+gNhzb996rX5uP9brZ6PH6efuwbHzp5L45/1ge1yPDYHSbXxisWlmp5V55H4/gWL4SZ0yAAAECBLZAoD9HPCj7nefn7zZdf3a26c+UGQQBAgQIECBAgMAiBeyLAAECBAgQIECAAAECBAgQmL6AGRIgQGA9gf9nvRWWEyBAgAABAgQIECCwdAJOmAABAgQIECBAgAABAgQIEJi+gBkSIDBb4BNZ/cbkUPRm5zFNzbqfNkm6YR8MZBsH/dtAzVqrb56FQ02+2lRtreZq3862bRKWYWZ0vndLRZvAZNh10flfJmf1I8l7JNto5x0ZxzQsS9nKa/LHUOOrNkAb04jozOzr9KTYPoGfyqGOSM6KP87KNnd6VsZTk99M7ovv5MFnky9MHpd8VHIojk3BdZJDcd0U/GpyKNqc7Wop+s1kG2n1nPJwpc30es5tdPiSLhjI+2f9Dyd3IvpZ0ut/J469Hcdss8gr5EB9jU7JuK9xRefc16bXzhuyfEy0qWT/bphVe7ms7Od7hnXju1nz35NtAPjWjD2XDGdHr6H9r+u/Onvp7D/aSOyys0vmXvv1bHHr5E2Sb0nue+/V7//k+Y2Ttc0wV9S81/oTstXnk43O+X15cEJyzHxTttKGaUPN6PbS+7gmkgCB6QiYCYFlE7h+TviryX5/XUR+Lfu6RnLR0e/H/Znw8XPuuI1g/yDbDP3skRJBgAABAgQIECBAgACB0QIKCRAgQIAAAQIECBAgQIAAgekLmOGAgAZoA0BWEyBAgAABAgQIECBAgMAyCDhHAgQIECBAgAABAgQIECBAYPoCo2bYhmD/NKpyZaVNzYYa2HRXbbrUZjd9PCvbtGtfE5dZdfuvu0ie3DY5FB9MwbuSa0Ub0rQh1Frr9l920zxpE6YMWx4vyxHmueH9y6n/TLKNb56Z8UbJsXFWCttA5xsZZ8XFsvLCyaHoNdSmREN11i9OoI3DZu3tc1n5N8k2XMowM1rz6FQ8OzkUfe+1+cF6dW0YeN+sPCg5K9pMq42uPjyj6EtZ10ZqQ42i2giu+0r5wqNN2tpoq40bOu8L5Qh93uaBbfo3pnlkNlnKqPvtc+afSq4XfY1+LSvbdCzDzDgsaw9Pzoo23WpDslk1T83K5yT7eZlh3eh1/ZSs7euUYd1ok8cxf6+tu4NVK/pZeNcs2/eZnofnijOy5E+SQ3NIyTnR16Pvh5qfs3C/B53v7+b5ycmh+OEU9FrOsGZM7X285iQtJECAAAEC0xPY0hndOXvvd8gMc0ebv9577q1sQIAAAQIECBAgQIAAAQIECKwhYBEBAgQIECBAgAABAgQIEPi+gAZo33eY5p9mRYAAAQIECBAgQIAAAQIECExfwAwJECBAgAABAgQIECBAYLXA2IZgbWrW5mart9//eZsE3SILOmZYN9o06wXrrl1/RRvkHLf+6nPWvDCPTkuuFW0c9oq1VqxadtE8PyE5tWiTnP+9wEl9Mvv6WnJ3xbTP5rILnl6bJz0t++x75tMZ3578q+T9km16duWMl0reMzmradPRWf/zyaH4wxSMaULYRlEPTG3PK8O6cZesaXPEDAuL52dP1062QeQ3MzbOzB99/pMZ+1n4oYxTjHrXvf5D8/tICl6SHIo21WpTxVl1f5eVrbl8xlsle/31Ouz12CZr/azpdTrrGsxm58TH8+g9yaHouQ3VjF3/4hS2+VmGmdEGnW3UObPoByvbtPJReTz0enwhNf83ORRtUNimfuvVTel9vN4cLSdAgAABAgTmE7hjyjfz7+cfnu2PTQoCWyNgrwQIECBAgAABAgQIECBAgMD0BcyQAAECBAgQIECAAIEDBDbzf+AesCNPCBAgsJsEnAsBAgQIECBAgAABAgQIECAwfQEzJECAAAECBAgQILCOwNiGYG1qNtTc7JI5xg2TQ/HuFLwvOU+0Sc3dskHPI8O60WYxr1537cpKm+f8Q9a3CVuGmdEbvdv4aWbREq1sM6En5XxrkEFMVODSmddvJ2c1OcrqA6LvyUtkSZurXSfjryX/PPnS5CnJNlf6TsZZ8bNZefHkrGgzq5fPKli17gN53mZkGdaNNiO72rpr51/RZlu/k83Wa+zX90+ba7VxXMp2X2zyjOpd9zG7qcWsz9v993H4/k/WeXx6lrc5Xq+RXn+9Dns9dtvLZd2Hk2OjDeu6r6H6RV07tfjrHGzMddFz6zWU8sF4QyraMC3DzOjx3zuz4vsrL5yhjeYyrBlTeR+vOTkLCRAgQIAAgR0ROCxHfVxynu8nKRcECBAgMCRgPQECBAgQIECAAAECBAgQIDB9ATMkQIAAAQIECKwloAHaWiqWESBAgACB5RVw5gQIECBAgAABAgQIECBAgMD0BcyQAAECBAgQmC3QpimvSEnHDDOjDdDaiGa9ojYiusp6K/db/i95fEZynjgyxddLDkWbxZw0UNTma234NFC2ckwKjk9OIdr47IGZyJjmPCkTu1hgzGt4j5x/mz+1Edrl83iocWBKNhVtUHjjEXt4fWrmee/3c+k12WZWHJSVP5ZcVDwjO5qn0VbKJxX1rvvYSbWJ5tdHFF90RM0yl3wsJ/9vyTHxzRSdlhwT/TvtG2MKUzO2cV1K14wpvI/XnJiFBAgQIECAwI4L9HcJt9/xs3ACBAgQIECAwFQEzIMAAQIECBAgQIAAAQIECBCYvoAZEiBAgMAMAQ3QZuBYRYAAAQIECBAgsEwCzpUAAQIECBAgQIAAAQIECBCYvoAZEiBAYLRAm7Z8aET1Uam5RnKtaIOl3tTcca31+5a1Uc7L9z2ZY7x5ao9IDkWbuQ01i2kDphOHdvSD9bfO2KYwGZYyPpKzvmHywckhl5TMHefNFkOveUrEAgXeOXJfl0jdo5NtzPSljH+RvFHy0OSio82trjpip/86omZ1ySlZ0PPPsG78bNYs4jr8dvbzuuReja9m4m2cl2F0fDmVX0nulrhATuSmyVcl75rcruj77MwFH6yN6MY061zUYafyPl6Uh/0QWDIBp0uAAIFdL/CEnOGVkoIAAQIECBAgQIAAgQ0L2JAAAQIECBAgQIAAAQIECBCYvoAZEhgW0ABt2EgFAQIECBAgQIAAAQIEdreAsyNAgHi7qE0AABAASURBVAABAgQIECBAgAABAgSmL2CG8wp8Phu8NjkmbpuitRoNXTLL22grw8x4S9Z+IDlPXCTFd0kOxedS8M/JMfHGFJ2eHIo20jlmqGgXrm+TrFvlvNqU6n9lbCOdDAuPy2WPW9FQK7sV6wi8N8vPSs4TbWx072zQ93mbXPU9/+w8v2Wy768Mm4o2W7v0wB7a/PAzAzVrrW7zs6H36pWzYeeYYVPxH9n65ORejTYz+8Kck29jxXmvxzkPMbO8Dc9+JBUPTfZzr+fT5mf97M6ibYtP50hfS46NMU1HO5e+JmP32frNfNZP5X081ksdAQIECExFwDx2UuBdOfhLkmPiMil6ZPL8SUGAAAECBAgQIECAAAECBOYTUE2AAAECBAgQIECAAAECBAicIzDZBmjnzNADAgQIECBAgAABAgQIECBAYLICJkaAAAECBAgQIECAAAECBGYIvCDrvp0ciuNTcHhydfxoFlwlORSvSEGbtGQYHd33NUZUt6nZJ0bUtaRNjv6lDwayTZVOGKjZDav/MyfxjOStkj3n4zK+PPmtpJiWwEmZzhuSm4k2LLxbdvCyZJuLtXnTH+fx5ZNrNTjM4plxRNZeLLkV0aZSnxzYcZspHDJQM2b1x1N0ZnKvRpuffXMXT/68ObcrJnvt/l3GXrf9++R9efz45DWTOxWfmvPA3xlRf1pq5mka2GZp9chmG4qpvI83NHkbESBAgAABAnMLvD9b9Lvyb2T8cHJM9Oe4240pVDNOQBUBAgQIECBAgAABAgQIECAwfQEzJECAAAECBAgQIECAwGoBDdBWi3hOYPkFzIAAAQIECBAgQIAAAQIECBCYvoAZEiBAgAABAgQIECAwLNAGMu8eLls5KjXXS66OW2XBUOOkNlpqk7KUjo7u85dSfb7kUDwvBWOauKVspXX/1Acj8o6puVRyN0ebnn0kJ/i65BnJzUab7rT5ztB+DkvBWg3xslhskUAbHP1p9v3d5KKir+Ejs7OPJU9J3jV5cHJstLbv1Vn1F8zKdyW/N2d+NfXXT86KNl/re3RWzZh1veZ3cwOwMXPYTE2bze22poltbHeHTKoNK3vtt7nGs/P8zsletxl2RXxlV5zF5k5iKu/jzSnYmgABAgQIbJ/Am3KoCyX7c/Qisj83jflOn0NuOvqd4ebZy6nJNivu95M8HIzO8zGpauPlDIIAAQIbFrAhAQIECBAgQIAAAQIECBAgMH0BMyRAgAABAgQIEFhHQAO0dWAsJkCAAIFlFHDOBAgQIECAAAECBAgQIECAwPQFzJAAAQIECBAgMFqgTbPaYGbMBrdO0f4NydoE64ZZNhRvTUGb12QYHb0x+jYjqk9OzduT88QbUtztMsyMY7L2+ORWxb7mcb0ZvHlQDnTp5I2Tz02OaXR1/tQ9PvnmZM0ybCraBOoLI/bQhjltPjWiVMkCBdro7hEL3N/+u7pinjwn+bnknZLnTQ7F0UMFW7x+UdfhB7b4PO1+vMBlU/qsZBuLvSDjTZL9nMuwZ6KNOsd8/v8AZNPDVN7Hm4awAwIECBAgQGCmQJuf9btqm5/tKzwxD9rQLcNgXCEVv53caz/bZcqCAAECBAgsQsA+CBAgQIAAAQIECBAgQIAAgekLmCEBAgQIEJgtoAHabB9rCRAgQIAAAQLLIeAsCRAgQIAAAQIECBAgQIAAgekLmCEBAgQIbETg5dno68mhuF4Kjkzui6vnwVWTQ/H3KWhjrQyj46dSeURyKNqkrA2bvpfCsdn6bpdNBuPuqWiTpQxbHt/KET6fbJOru2VsQ6p3ZRwT10zRvyVvlNxMfDUb739De56uGW3Y1vNbc6WFWybQa/xJ2fujklsVF86O+559dcY25Muwbux084Jeh9v1/lwXwYqFCLTh3gOyp48mfzW5l/+t1icz/68ltyu8j7dL2nEWL2CPBAgQILBdAv0ZrQ3RV39XPDMn8LvJs5Jj4h4pullSECBAgAABAgQIEBgvoJIAAQIECBAgQIAAAQIECBCYvoAZEiAwSmAv/6O6UUCKCBAgQIAAAQIECBDY3QLOjgABAgQIECBAgAABAgQIEJi+gBkS2ITAB7LtW5JD0YZk196v6FZ53AZEGdaNT2fNW5PzRBsa/co8G2xhbee7U42+Pp55taHZ6zOOiYum6J+Tt0tuNL6dDT+UHBPXSdHQ65+SueOW2aLX5L0zXiopDhRoo7w2QKvTVw5ctdBnN8zeTkxeJDn1OGXqE9zl82sDrqflHJ+c7OMMggABAgQIEJglYB2BbRRoc9bb53gfTK4Vb8vCv02Oif57/Men8LJJQYAAAQIECBAgQIAAAQIDAlYTIECAAAECBAgQIECAAAEC0xeYZ4b9P1znqVdLgAABAgQIECBAgAABAgQI7A4BZ0GAAAECBAgQIECAAAECBAgMC3wjJa9Ijolbp+h8ycOSbZCUYWa0sVpvmJ5ZtGrl1fP8+OTY2Mq6NhU7YSsPMLDvM7L+HsmxDZraPOhZqT8uudF4+8gNe4wfGlk7T9mNU3zV5F8kP5f8cPKhycsnt6LhWna7pdH3yyELPsL3sr++Zy+d8W7JjyS3Ivoeb7O1ZXSfx6NN5eapV7s4gV5bD8ru7pPcTLw/Gz8mebXk3ycFAQIECBAgQIDA5gVOyy7aYPukjOtFm2g/Lis/mxwTx6ToIcn+HJhh7rABAQIECBAgQIAAAQIECBAgMH0BMyRAgAABAgQIECBAgACBNQQ0QFsDxaJlFnDuBAgQIECAAAECBAgQIECAwPQFzJAAAQIECBAgQIAAAQJzCbw+1V9KDsUNUnC5ZJuUtUlVHs6M52Vtb4jOMDrulMqDkrsl7pgTuVRyp+LUHPguydOTY6JN205M4VHJjcS/Z6M2HsswM/r69zqYWTTnyjq3Adr+m10xTx6f/Fjy88lliwvkhNswMMPC4xsrKyvPzV6PTv5w8tHJzyQXGW2wduw6OxzbmG+dzS0msPKTMfj95DzRhnX/lA3aNO3KGfv3xY9kfGTyg8kxf+d8KnXi+wLex9938CcBAgQIECBwoEC/f948i96VHIo2rf7ToaL91t8/j2+UFAQIzCWgmAABAgQIECBAgAABAgQIEJi+gBkSIECAAAECBAgQWF9AA7T1bawhQIDAcgk4WwIECBAgQIAAAQIECBAgQGD6AmZIgAABAgQIECCwEYE2QHnDiA0vnZrrJm+VPE9yVpyclW9PzhNrNcCaZ/utqD0mOz0+uZPxjhz8Ecmx0YZYf5XiQ5Pzxieywf9JDkVf/19K0fmSi4o613u9/V1ivRV7fPn3Mv+PJ38neUSy79N7Zux1892Mm4k21DthnR20EdU6q85Z3Ovp8Dzr9bIV+fLsWyynQD87/kdO/YLJoeh1/IwUXSX535K3Sf7lyspK/+4acx2m/ID4ygHP9vaTMX7ex3v7GjF7AgQIENibAvfOtPt9IsOoeHaq3pkcE/13+W3e/ENjitUQIECAAIEVBAQIECBAgAABAgQIECBAgMD0BcyQAAECBAgQGBTo/9E6WKSAAAECBAgQILCbBZwbAQIECBAgQIAAAQIECBAgMH0BMyRAgAABApsQ+Ha2fVFyTNwvRTdLDsXrU/CF5Dwx1ABrnn0tsvbu2dnByZ2MZ+Xgvak8w6i4carum2zTqQyjY55r4U7Z648nFxFt1nafRexol+3j/DmfQ5LbGZ/PwXq9XDvjQcmrJR+WbEPCMc2OUnpAXCvPLpBcHZ/Jgq8nZ0WPv9PvnVnnZ93OCRyZQ980ORSfTME1km3C8R8Z2/Avg1iQgPfxgiC3ezeOR4AAAQIEtljgG3Pu/4up/+NkG9dmGIx+x/iNVM37fTWbCAIECBAgQIDA3hEwUwIECBAgQIAAAQIECBAgQGD6AmZIgACBsQIaoI2VUkeAAAECBAgQIEBg9wk4IwIECBAgQIAAAQIECBAgQGD6AmZIgMBiBNoc6dMjdnXd1FwpOSvaoOalKeiYYVS0SVIbjY0q3uaiNma7+jYfc/Xh2rjqD7LwlOTYeEQKe2N5hrniDak+OTkUF0zB45MXSW427pIdXD+5m6PzPXzOE2zjsEvOuc0iy7+TnX0w+YTkdZL/LfnDyUcmv5IcE5dPURvUZTgg2jjptAOWnPvJYVk0r1k2EXtA4JjM8YjkrOjfIW2McdKsov3Wtdng0D73K/cwAt7HQRAECCyVgJMlQGD3Crwqp/bi5Nh4aAp/JikIECBAgAABAgQIECCwWsBzAgQIECBAgAABAgQIECBAYPoCZjingAZoc4IpJ0CAAAECBAgQIECAAIHdIOAcCBAgQIAAAQIECBAgQIAAgekLLHSGH8/eXptcRLw7O2lmGB1XTOW1k7sxDspJ3SS503FqTuAhye8mx8RFU/SY5LwNyj6fbZ6eHBM3TNETk+dPbjSOy4aPTU4xLptJXSK5W6INpfpe73XRRobvGnFibX621uv75Wz778lZcb6s3OnmgTkFsQsFrjrinNq8780j6vaV9N94tcnfvufGYQHv42EjFQQIECBAYJcI7PrTaNPufq87feSZ9nv2o1M77/fVbCIIECBAgAABAgQIECBAgMBUBcyLAAECBAgQIECAAAECBAisLdB/HLf2GkuXT8AZEyBAgAABAgQIECBAgAABAtMXMEMCBAgQIECAAAECBAgQ2IhAGyP940Y2XGObV2ZZm6pkGB0npLINuzLMjDbm6v+Pf55ULSIflf2MiTum6FLJnY6X5wSemhwbbVB2z7HF+9W9II/fnxwT90rRM5KHJOeN62aDXi9jXvuU7heLffiZ7O7ryaG42lDBqvVt6nfwqmXzPj1vNrhk8qjkLZP3SP558qXJTyS/lHxRss3GMoyO/0zlZt7z38z2Y5pT3SV18zQ16Dyel206r86v8+x8O+/Ovw71qEvKxJIKrNVUb/VUeg38f6sXznjea+NHZqy36twC3sfnNrGEAAECBAgQ2LjASdn0acmxcb0U3jfZ7/YZBIF1BCwmQIAAAQIECBAgQIAAAQIEpi9ghgQIECBAgAABAgQIzBToP5yeWWAlAQIElkHAORIgQIAAAQIECBAgQIAAAQLTFzBDAgQIECBAgAABApsUeHu2Pzm5mTgrG786OU+0sVgbjA1t0yZtbYbUcah27Pqea895qP6YFByf3Ono3B+TkxjbnCylK7+TP34iOU98IcW/nfxuckzcPUXvSf5ccszN620K9vDU/u/kYckx8eExRRus+Xa2+05yKK6VgjboyjAYbdJ1n8Gq2QU91vNT8vnkx5MvSz4z+T+St04embxY8vrJqyTnjTFzbhOyM9fZcRugDb1/jsu2N02Ojb7XWt95dX6dZ+fbeXf+dajHidlhfTLsvdgjM75S5nmJ5Jjo507/HhnTTHFM87Uxx5xKjffxVF5J8yBAgAABAjsv0O+rbdg9z/fVh+a0+z0rgyBAgACB1QKeEyBAgAABAgQIECBAgAABAtMXMENvVloNAAAQAElEQVQCBAgQIECAwBgBDdDGKKkhQIAAAQK7V8CZESBAgAABAgQIECBAgAABAtMXMEMCBAgQIEBgMQJtevX6Te7qbdn+fcl54topbtOjDDPj3VnbzLCwOCl7ekNyTLTJVxt3jandypq+Tg/KAcY2J2tDoD9M/bzn/s/Z5hnJsXHFFPb6OSXjfZNHJy+Q3BeH5kGbYf1Zxi8mH5uc599kPCr1WxU1/fKInd8sNddIDkUbLP1xio5NbibamO0fR+ygTeQekroeN8OoaO2YubTx3HoN0Ma8f9qY6gk5ozEWbWh2v9T2ms2wbrSxwnOytj4ZxEQFLp15/UJyTNwuRW3amGEw+tk0WLSHCpbtfbyHXhpTJUCAAAECSynQ71aPm+PM+7N/vzv1++IcmyklQIAAAQIEJi5gegQIECBAgAABAgQIECBAgMD0BcyQAAECBOYQmOcf286xW6UECBAgQIAAAQIEtlrA/gkQIECAAAECBAgQIECAAIHpC5ghAQIEFirQpkIvzR47ZthQvChbrdcsKavOFW14dKdzLV17wSuzeEyTqpSNjm+k8tnJMXF8iq6e3A3xupzEU5Nj4xYpvH1ynmhzqYdngzY1yzA62gjt6an+j2R9ez01v5rnb08+MDlvM7a+Rs/PdlsVX8mO27gtw8y4YNY+LXnZ5Hpx4azo+d4r4yLizdlJm5BlmBlt0NeGdYfMrPr+yvNmaMO0O2QcilenoK9fhnNFX9/O9VwrVi24XJ6/Knmt5HrRRmn3ycpfSw7FO1LQZosZxJIKvHfkef9R6m6UXC/ayO+3svJ5Sf/GKwgbCO/jDaDZhMDOCDgqAQIElkbgxTnTVyTHxo1TeO+kIECAAAECBAgQIEBgBQEBAgQIECBAgAABAgQIECAwfQEzJDC/gH8cN7+ZLQgQIECAAAECBAgQILCzAo5OgAABAgQIECBAgAABAgQITF/ADLdK4N3ZcTPD3HF6tnhjcp44JsU3TQ7F11Pw8uRWRJtyfXrEjg9KzS8n26gpw45GG1I9Jmfw/uTYeFQKL5+cJ85IcRtrvSvjTkUbk/1BDv6t5FbF17LjXgcZBuOaqaj7PTL+ULLRa+LwPHho8pPJOycXFd3fM0furK/Vx1L728mjkxdI7os2imojsjYW+FAW9vrJMDNOzto3JGdFGxu8aVbBD9YdmbGNy56b8ceT+86t5/XTed5Ga23qN/TvdHrtPyH1vTYziCUV+HjO+0vJobhoCnpt/FnGfn71vdbs+63XcpsD9nrodZSSUXHEqKq9VeR9vLdeb7MlQIDA8gk442UTaIPVP85J93t8hlHR5tvHjqpURIAAAQIECBAgQIAAAQLTFDArAgQIECBAgAABAgQIECBAYF2BoX9Yue6Gu22F8yFAgAABAgQIECBAgAABAgSmL2CGBAgQIECAAAECBAgQIEBgkwJfzvavTG4k3pqN2owmw+g4IZVtcJNhZrwlaz+Q3IpoI56XjtzxDVN3yeSOxg8O/oWMD0p+NzkmrpCihyXPl5wnPpXiWyb7GmTY1mjzs1/IEU9NbnW0AdBZIw9y4dS1KdlpGduQq69Bm+g9Ps+7LsNC4y+yt7H+l0jto5P/kWzjgZ5fs3OrY/d1xawbE09O0eeTs+LMrOx1Nba5wa+k/qTkvnPref3vPL9xcky8KEVb1QwxuxbbJND39mtGHqv/duuBqW1zv77Xmn2/9VpuU7+smivauLBN1ObaaOLF3scTf4FNjwABAgQI7IBAmx//1RzHPSy1j0senBT7CXhIgAABAgQIECBAgAABAgQITF/ADAkQIECAAAECBAgQIDAk0H9EN1RjPQECu1vA2REgQIAAAQIECBAgQIAAAQLTFzBDAgQIECBAgAABAgQWJ/Dq7KpNiTLMFX+f6m8mx8ZFUnjT5Jj4xxS1YVKGhUebQ/1d9jpmzsek7vjkbok35ESekRwbv5bCjZz/57LdzZLPTm5XvCsH+vnkvE31ssmGok25xjZkmucAT0txmzVl2HCckS0fkjw9uV3xwhzoWckx0eYGjxpTuMmaNs36rezjW0mx3ALfzun/dbLNzDJsa1w5RxvTeDNleyq8j/fUy22yBAgQIEBgywX6PfvPcpSPJsfGLVJ4t6QgQIBABSQBAgQIECBAgAABAgQIECAwfQEzJECAAAECBAgQGCmgAdpIKGUECBAgsBsFnBMBAgQIECBAgAABAgQIECAwfQEzJECAAAECBAgsXOB92ePbkvNEGzy9dZ4NUnvd5HHJoei+t6Ix1f7H/UCe/FtyTNw9RQcnd0O0idCjcyInJ8dE/w1E639oTPGqmq/l+T2Td05+JbmV8dTs/AbJjye3K9pg749ysEU2GfuL7O9Pkt9JbjbanOgO2ckizy+7WzPaWO8+WTO20VibGzwp9VvZBK3zvkuOcWpSTEOg19k8DRzHzPpxKfrfyVlxtay8QnIJY0tP2ft4S3ntnAABAgQI7EmBfp974pwz/73UXykpCBAgQIDAHhYwdQIECBAgQIAAAQIECBAgQGD6AmZIgAABAgTmE+g//p1vC9UECBAgQIAAAQI7L+AMCBAgQIAAAQIECBAgQIAAgekLmCEBAgQIbJXAmdnxi5LzxFtS/Mnk2DhfCu+WPE9yKObd99D+1lp/RhaemBwTx6fo6sndEp/KiTws+d3kmLhWin4jOcY+ZQdEG3k9L0uOTLZJ2dhjpnxUvDNVxyYfkGzDtQzbGm0y1iZvi5hXm4F1HmctcAavy756/X0k41ZFmw2ekJ1/KTlPtFlaG8j1WpxnuzG1/WzpvPv6jKlXsxwCbeD48Jzq65Objb5n75+d/HbyzclZccGsbAPODGKVgPfxKhBPd5GAUyFAgACBZRXo9+w3zXHyl0ntY5LnTwoCBAgQIECAAIG9JmC+BAgQIECAAAECBAgQIECAwPQFzJAAgQ0JaIC2ITYbESBAgAABAgQIECCwUwKOS4AAAQIECBAgQIAAAQIECExfwAwJbIPAG3OM05Nj459S2GY2GUbF5VJ1g+RQfC8Fz0nOs++Ubyhema0+nRyKg1Lwy8mNNBDLZlsS/5y9PiM5Nn4zhcclNxpfyYZt7nXJjG149ZmMG4023Hl2Nm7js2tn/EByJ+MlOfhtk19PbiRqc8ts2AZonVseLjROyt5+Mvm05CKj59rX8jbZ6bzNz7LJ2dEGeU/Io763F9Wk7YXZXxsOdt55KCYm0OaTt8+cnp/caPRau0427nuif2e8Ko+H/s64S2oukhTnFvA+PreJJQQIENhRAQcnsOQCbbD+6MyhDWszjIo2ZL7dqEpFBAgQIECAAAECBAgQmIiAaRAgQIAAAQIECBAgQIAAAQLTF9jMDDVA24yebQkQIECAAAECBAgQIECAwPYJOBIBAgQIECBAgAABAgQIECCwOIEPZ1dvTY6JU1P0luQ88QspvnRyKD6Ugn9L7outHD+ZnY+dR5tEXT71uyXa7Kc3lZ888oQumLo/Sh6a3Ex8MRu34dURGft6/krGv072dftyxtXxtSz4aPIFyfslr5Y8OPnfk2181uZFebij0XN4Wc7gKsk2ZsswKr6RqlocmfEVye4nw5ZEm6zdP3tuI8H/mbHHzrChaKPDnvdlsnXHzewruzg73pQ/r5q8U7LNqTLMHf+SLdrU6o4ZN9qQLZuKJRBoE7Q2lbxzzvU/k2Oj74M2YvzRbPDO5L7o5+B/7HuyztgGkNddZ53F3xfwPv6+gz8JECBAgACBzQu8Ibv4m+TYaLPxx6ysrOym79xjz10dAQIECBAgQIAAAQIECBAgMJ+AagIECBAgQIAAAQIECBAYIaAB2ggkJbtZwLkRIECAAAECBAgQIECAAAEC0xcwQwIECBAgQIAAAQIECCxc4JvZ482TvfF4KHtT8qdTO088LcVD++36NlH6fGq3I9pErA2betyhvGxO6GPJ1fH4LBjatutfnrpFx6eyw3p1/2Py51N/ZnJR0dfpxOzsHsljkhdPrj6PNly7Ypa3qdWfZ/xg8jvJ3Rj1bGO2w3Jy90y+Prm6qdsnsuw5yZskL5J8WLJNmTKcE5/No6OSqy32f36DrB/xWqTqwGjTvgdn0YWSbSbXpnL/lMdd3mZzeXhAdNm+BnT3yZorJTu/nneb2eXpwuJb2dM/JHuMfc3x/j7Pe/yuy8Nzos+7vOt/MUsvmrxZ8u3JjTaSe3e2PSS5v/Naj7fivZjD7oq4W85irTnvv2wj196Ya7rH6OdhTmFU9HPgealsI742vntKHrcR53cz7os+7rKua/OyXrtPzcrVTftOy7Jjkz2H9bL/HqxN9lJ2rtiK+fUg9VjvfPYtn/f1GHOd933Qup7DvNn35k6+j+c9X/UECBAgQGCnBMb+/DDv3/WLns+Yn0f6c8mif0bud+1+p+q+x2a/N3580QD2R2B5BJwpAQIECBAgQIAAAQIECBAgMH0BMyRAgAABAgQIECAwXqD/4G18tUoCBAgQ2D0CzoQAAQIECBAgQIAAAQIECBCYvoAZEiBAgAABAgQIECBAYGsF2hjsWTnEjZKrm7q1sdnds/w1yTYKyrAj0eZRbSbXpnK3yRlcLtlmc6ubC3RZGwm0Ad1fpuYjyW6bYUtjX3O8X85RevyDMu5/bn3e5V3/wqw7Iyn2pkCvxza+e2Cmf3TyvMnvXysrK33cZV33r1m+k++5HH7PhffxnnvJTZgAAQIECBAgQIAAAQI7IOCQBAgQIECAAAECBAgQIECAwPQFzJAAAQIECBCYW0ADtLnJbECAAAECBAjstIDjEyBAgAABAgQIECBAgAABAtMXMEMCBAgQIECAAAECBAgQIEBg+gJmSIAAAQIECBAgQIAAAQIECExfwAwJECBAgAABAgQIECBAgACB6QuYIQECBDYqoAHaRuVsR4AAAQIECBAgQGD7BRyRAAECBAgQIECAAAECBAgQmL6AGRIgQIAAAQIECBAgQIAAAQLTFzBDAgQIECBAgAABAgQIECBAYPoCZkiAAAECBAgQIECAAAECBAhMX8AMNymgAdomAW1OgAABAgQIECBAgAABAtsh4BgECBAgQIAAAQIECBAgQIDA9AXMkAABAgQIECBAgAABAgQIEJi+gBkSIECAAAECBAgQIECAAAEC0xcwQwIECBAgQIAAAQIECBAgME5AA7RxTruzylkRIECAAAECBAgQIECAAAEC0xcwQwIECBAgQIAAAQIECBAgQGD6AmZIgAABAgQIECBAgAABAgQITF/ADAkQIECAAAECBAgQIECAAIHpC5ghAQIECBAgQIAAAQJzCWiANheXYgIEdouA8yBAgAABAgQIECBAgAABAgSmL2CGBAgQIECAAAECBAgQIECAwPQFzJAAAQIECBAgQIAAAQIECBCYvoAZEiBAgAABAgQIECBAgAABAtMXMEMCBAgQIECAwEYENEDbiJptCBAgQIDAzgk4MgECBAgQIECAAAECBAgQIDB9xCMvQgAAEABJREFUATMkQIAAAQIECBAgQIDAdgtcJgc8Nfm9XZg9r55fTk0QmJSAyRAgQIAAAQIECBAgQIAAAQLTFzBDAgQIECBAgAABAgQIECBAYPoCZkiAAAECmxDQAG0TeDYlQIAAAQIECBDYTgHHIkCAAAECBAgQIECAAAECBKYvYIYECBAgQIAAAQIECBAgQIDA9AXMkAABAgQIECBAgAABAgQIEJi+gBkSIECAAAECBAgQIECAAAEC0xcwQwKbF9AAbfOG9kCAAAECBAgQIECAAIGtFbB3AgQIECBAgAABAgQIECBAYPoCZkiAAAECBAgQIECAAAECBAhMX8AMCRAgQIAAAQIECBAgQIAAgekLmCEBAgQIECBAgAABAgQIECAwWmBpG6CNnqFCAgQIECBAgAABAgQIECBAYGkFnDgBAgQIECBAgAABAgQIECAwfQEzJECAAAECBAgQIECAAAECBKYvYIYECBAgQIAAAQIECBAgQIDA9AXMkAABAgQIECBAgAABAvMKaIA2r5h6Ajsv4AwIECBAgAABAgQIECBAgACB6QuYIQECBAgQIECAAAECBAgQIDB9ATMkQIAAAQIECBAgQIAAAQIEpi9ghgQIECBAgAABAgQIECBAgMD0BcyQAAECBAgQIEBggwIaoG0QzmYECBAgsBMCjkmAAAECBAgQIECAAAECBAhMX8AMCRAgQIAAAQIECBAgQIAAgekLmCEBAgQIECBAgAABAgQIECAwfQEzJECAAAECBAgQIECAAAECBKYvYIYECBAgQGBzAhqgbc7P1gQIECBAgACB7RFwFAIECBAgQIAAAQIECBAgQGD6AmZIgAABAgQIECBAYOcEPptDH5U8zy7MnlfPL6cmCBAgMAEBUyBAgAABAgQIECBAgAABAgSmL2CGBAgQIECAAAECBAgQIECAwPQFzJAAgYUIaIC2EEY7IUCAAAECBAgQIEBgqwTslwABAgQIECBAgAABAgQIEJi+gBkSIECAAAECBAgQIECAAAEC0xcwQwIECBAgQIAAAQIECBAgQGD6AmZIgAABAgQIECBAgAABAgQITF9gkTPUAG2RmvZFgAABAgQIECBAgAABAgQWJ2BPBAgQIECAAAECBAgQIECAwPQFzJAAAQIECBAgQIAAAQIECBCYvoAZEiBAgAABAgQIECCw9wRumSl/b0Q+LDVDcZkUnJoc2t+bU3OR5KKi5zZ0zOcMHGzMPoaOsRXr61nXgdO3eosExlwXy/gabRHX0u+277W+nkPv5V4XSz/ZBU2gn61DXm/MsQ5NLmP0tR6aX6+ZXjvLOD/nTIAAAQIECMwW6N/x/bt+6OeBrV7fn0lmnWnXjzmHfv+ftZ951h2X4i8nxxx3X807U3/Z5FKHBmhL/fLtxZM3ZwIECBAgQIAAAQIECBAgQGD6AmZIgAABAgQIECBAgAABAgQITF/ADAkQIECAAAECBAgQIECAAIHpC5ghAQIECBAgQIDANgpcL8e6Z1IQIECAAIFtFnA4AgQIECBAgACBTQq0+dmrs4+LJsfGKSk8Ifmp5FKHBmhL/fI5eQIE9pSAyRIgQIAAAQIECBAgQIAAAQLTFzBDAgQIECBAgAABAgQIECBAYPoCZkiAAAECBAgQIECAAAECBAhMX8AMCRAgQIDAzgg8PIc9NikIECBAgAABAgS2Q8AxCBAgQIDA5gWOyi5OTM7b/OzG2ebU5NKHBmhL/xKaAAECBAgQmL6AGRIgQIAAAQIECBAgQIAAAQLTFzBDAgQIECBAgAABAgQIECBAYPoCZkiAAAECBAgQIECAAAECBAhMX8AMCRDYUYHDcvTfT54/KQgQIECAAAECBAgQILBlAnZMgMBCBNr87JXZ09HJsXFKCn8hOYnmZ5nHigZoVZAECBAgQIAAAQIEdqeAsyJAgAABAgQIECBAgAABAgSmL2CGBAgQIECAAAECBAgQIECAwPQFzJAAAQIECBAgQIAAAQIECBCYvsBumeEJOZFbJgUBAgQIECBAgAABAgQIECCweIFF7fEi2dGzkscmx8YnU/iLyQ8nJxMaoE3mpTQRAgQIECBAgAABAgQITEnAXAgQIECAAAECBAgQIECAAIHpC5ghAQIECBAgQIAAAQIECBAgMH0BMyRAgAABAgQIECBAgACBbRY4T473h8lLJgWBbRJwGAIECBAgQIAAAQIECBCYQ6DNz56Z+hsmx8bpKWzT85MyTio0QFuml9O5EiBAgAABAgQIECBAgAABAtMXMEMCBAgQIECAAAECBAgQIEBg+gJmSIAAAQIECBAgQIAAAQIECExfwAwJECBAgAABAgQI7JzAsTn0/ZNthpZBECBAgMCWCdgxAQIECBAgQIAAgfkEzp/yJybbzCzDqGjzs5uk8h3JyYUGaJN7SU2IwDQFzIoAAQIECBAgQIAAAQIECBCYvoAZEiBAgAABAgQIECBAgAABAtMXMEMCBAgQIECAAAECBAgQIEBg+gJmSIAAAQIECOwKgd/MWRyXFAQIECBAgACBLRGwUwIECBAgQGBugTY/e2y2uldybLT52c1TPMnmZ5nXigZoVZAECBAgQGD3CjgzAgQIECBAgAABAgQIECBAYPoCZkiAAAECBAgQIECAAAECBAhMX8AMCRAgQIAAAQIECBAgQIAAgekLmCEBAgR2k8AFczK/kzw4uVPx+Bz4PBvIa2abryeH4rkp2Mj+j8p2n00KAgQI7EaBu+Wkhj7bbpCaM5OCAAECBHZGwFEJENh6gTflEBdKDv1ctNH1/b6a3W9r9FwflCM+ODk2+t34Lil+a3KyoQHaZF9aEyNAgAABAgQILLuA8ydAgAABAgQIECBAgAABAgSmL2CGBAgQIECAAAECBAgQIECAwPQFzJAAAQIECBAgQIAAAQIECBCYvoAZ7lKBW+S8bp8UBAgQIECAAAECBAgQIEBgAQJ2sUGBNj9ro9vHzrH9d1N71+Qrk5OOvdwA7TJ5ZU9Nfm/B2W7Jn8g+T0o+K3nf5FWT503ulrhUTuSDyTFz/6XUbTaukR18LTnmeNtdc8uc1+rYbef7xpzgoUlBgMDWCfQ91vfa0GfQc7buFOyZAAECBAjsJ+AhAQIECBAgQIAAAQIECBAgMH0BMyRAgAABAgQIECBAgAABAgSmL2CGBAgQIECAAAECBAgQIEBg5wUelVO4fFJslYD9EiBAgAABAgQIECBAgACB2QK3y+r2oRrb66vNz34x27w4OfkYi7LjEEt0AofkXI9M/njyV5NPT34g+Y3k3ySvktzpOD4ncExyTJyQovMlBQECyyfQxou3zmn/flIQGBJwvQwJWU+AAAECBAhsi4CDECBAgAABAgQIECBAgAABAtMXMEMCBAgQIECAAAECBAgQIEBg+gJmSIAAAQIECBAgQIDArhG4Qs7kYUn3iQZBECCwWAF7I0CAAAECBAgQIEBgUOCnUvHM5Ng+X21+do/UvyS5J2IszJ7A2OJJnj/7v3vy5GQvsMtm3Ik4OAfteWQYFTdM1dhmaSkVWyBglwTmFThPNvjZ5LuSL032l9QZBIE1BVwva7JYSIAAAQIECBAgQGDbBRyQAAECBAgQIECAAAECBAgQmL6AGRIgQIAAAQIECBAgQIAAAQLTFzBDAgQIECBAgMBuFPi1nNTxSUFg2QWOzAQenPzX5JnJ7+2Xp+bxs5M/n+w93Rm2JS6Vo9wl+XfJjyTPSu5/Xj3P3lv+l1l+y+RFktsd9bhmDvqoZO2+kHH/c+zjz2TZ65IPTV41ed6kmKZAX9srZmr3TvYe5E9k7HXa62D//E6WfyrZ66LXzg3y+ALJnYzd9Bkwy+GQrLxD8kXJ1e+3L2VZ34f9LOt88lTsJ9Dr89p5/uTkKcleh/uuy36+9vO061rT2pRseSzD5/yWIzgAAQIECGxY4Lhs+crkRZNjos3PHpjC5yT7d2CG6YcGaDvzGt82h/1Q8peSbTyTYdviajnS9ZJjo2+gE8YWqyNAYEcF+nnyYzmDtyfflLx6csnD6W+hgOtlC3HtmgABAgQIECBAgAABAgTmEVBLgAABAgQIECBAgAABAgQITF/ADAkQIECAAAECBAgQIECAAIHpC5ghAQIECOxigd5L/Ls5v51ovJTDCgKbFrhs9vCSZBs1/UnGNr5pg6E8PCcul0d3S746eUby8ckLJ7ci2lCszczekZ1/Lvm3yTsnr5DsugznRM/zKnnWRoQvy3h68s3JzqH3+OXhlkWbK/1p9l6Pd2b8vWSPe4mMq+MyWXDDZN0+kPG05O8kt8owu95QtIHEl7Nlm0EMZRsn3T61yxb7ml3Mmt8bM6lDk/NEX8s2uPtsNvpw8i+St072Oul1mocHRP/uOCJLel302nlDHn8j+apk72Xe6us3hzknduIzYOh1aNPFvm/OOck8qPFTMn4l+YJkr7/V77eLZXnfh/0s62fa2/K8/R8yTCb6+Tjr+u261uw/4TYzu1MW9Ppsg7gH5PGVkr0OM5wd/Xzt52nXtaa13abbnl2wwD96rJ7jbv+cX+CU59mVWgIECBAYKdC/y05MbXs3ZRgVj0jV05P9+zLD3oj9/8LfGzPePbO8YE7lecnfT/YHoAzbEv1Bq8ee52B3THE702YQBAjsUoF+YWun9ffk/K6VFARmCbheZunslnXOgwABAgQIECBAgAABAgQIEJi+gBkSIECAAAECBAgQIECAAAEC0xcwQwIECBAgQIAAAQIECBAgQGD6AmZIYDkErpfTvGdSEFgmgTa1aaObj+akb5scGwensI2ePpLx55KLijZ86v4+mB22mdlG7+Xs+7HNe96e/WxF46M2YXpq9t3mSr+ZsR4Z5oo2afijbNFGaLXcyD6y+ULjqOxtbAOJ76b2Hsk2zsuwp6PXbXsFfDIKbXC3uiFXFs8VN01172V+fsaLJ7cydttnwHpz3d/4/imap4fHdVL//uQTk7vhfZbT2Pa4co7YRnB/n3Ge67O13eYt2e7yyUVEX8tl+JxfxFztgwCBjQjYhsB4gf7s+s8pPzo5Nh6Wwv5MsKean2XOK/P88NR6uXiBNkB7ZHa7HU3Q2sSsX1ByuLnimFQfnxQECOw+gXYt/5uc1snJWyUFgVkCrpdZOtYRILBrBJwIAQIECBAgQIAAAQIECBAgMH0BMyRAgAABAgQIECBAgAABAgSmL2CGBAgQIECAAAECBAgQIECAwK4TeHjO6NjkwsKOCGyhQBsBPT37f3Jyo/dgH5ZtX5v89WSb2mTYcBySLf86+frkFZOLiDZQOyk7apO3NnrKw01HG/e08VvnvOmdZQe1b9OszntRDYay27njItniWcmxDSQekdrnJPdc84jMef/oddXP/n/IwjbGy7CwuEP29OZkm3tkWHjsts+A9SbY90j7RWzW+CE5wGY+77L5UsaNctZtBtnPwzzcUFw3W70mudlrcVk+5zNVQYAAAQK7XGDen107nUfljycld90zTksAABAASURBVO3Przm3LQsN0LaMdq4d94faB2WLzX55zi5mRpuYtZnZzKJ1Vt49y/tFIYMgQGAXCTw659L3ZwZBYFDA9TJIpIAAAQIECOyogIMTIECAAAECBAgQIECAAAEC0xcwQwIECBAgQIAAAQIECBAgQGD6AmZIgAABAgQIECBAgACB3SrQZlC9n7XNWnbrOTovAhXo/cx/ngf3Tm42ei/9U7OT30xu9D7uy2bbNyb3v5czTxcSfT+26VGbjPXxRnfaubXpWRu+9b2+0f2st10bDLXZ1dXXK9jC5XV5YvZ/w+SY+NMU7dnmEZn7vug18eA8eUxyq6JNNduYrk0+FnmM3fYZsN7cDsqKxyb7d2uGTce9soc2RMywJ+LmmeU/JS+a3Gy0OeJfZSeHJjcSy/A5v5F52YYAAQIEtl+gPxe9OIcd+7NrSlf682t7gXyrT/Zi9kvbXpz3bpxzO0lvpjPt0JzOl4JbJzca186Gi+pInl2NDXUECBAgQIAAAQIECBAgQIDA9AXMkAABAgQIECBAgAABAgQIEJi+gBkSIECAAAECBAgQIECAAAEC0xcwQwIECBAgQIAAgR0S+HaO+5HkmLh9im6WFAR2s8AlcnI3SS4ynpCd3S45b7Qpzj9mo2smtzLaqOrpOUCbfWWYK9ro6n7Zoo3UtrJ3wJE5xhuSxyW3Kzq3B+VgbQyVYTDaAKn37O/Z5hH7Cf1MHv9RcgvigF22uUcb1G3k2j1gR/s92U2fAfud1gEPz5tnD0n2vZthYdHr/YcXtrfdu6OfzqmdmLxgclFx4+zoFsl5Yxk+5+edk3oCBAgQ2BmB/jzUn4v689HYM/Dza6S28ktMdj+JeFNmcaFkvyCtl+3Oe+nUHJ48PtlOyGN/WZTys6Odaf8kj9rJL8PC45js8abJjUbP74QNbvzubHdIcj2/9ZbXvf7ZdGZ8Imtrv95+Zi1/ebbdaDw3G87a96LW3SDHOTMp9pqA+RIgQIAAAQIECBAgQIAAAQLTFzBDAgQIECBAgAABAgQIECBAYPoCZkiAAAECBAgQIECAAAECBAhMX8AMCRAgQIDAzgqclcP/TvKzyaHofcW9B/aSQ4XWE5iYQK/9P86c2ugmw6g4OFX/b3Krm5/lEGdHm3y1+VHvTz57wcg/bpS6rW5+lkOcHb3fvE2Ljjr72db/0aZ1jx15mH9J3W8lNT9bWem1+8hYtAdChi2Pe+QIvR8+w66NjXwGzJrMEVn568lFR/f7i4ve6S7c38NyTv08ybDQuE/2dmhybPS9Mt/n/Ng9r1230c/5tfdmKQECBAjsJoE2P3tKTqif9RlGRZuftZHxnv/5tT+ojRJTNFOgF9LnU9FfDr0xY78QHJ3xx5PvTI6N66XwTsmtiDYv2+wPgXfMiV0qKQgQIECAwJYK2DkBAgQIECBAgAABAgQIECAwfQEzJECAAAECBAgQIECAAAECBKYvYIYECBAgQIAAAQIECBAgQIDA9AXMkACBXSNwSs7kD5Nj4tgU3T85b5OlbCII7JjAa3Pkn01eKNlrt42drpzHT0r2Pu8Mg3FMKh6S7PYZBuO+qbhFckz0HJ6awh9J9tx6jDbWuXqePzf53eSYaLOvNjQbU9uaNnRro4WxPQNOykZtrnRYxp5jt+u94/89zz+SHBO9h/5pKez8MmxZ1OGZ2XvPMcPMeH3W/lLyjKRYWel1d/zK8P/aF6HXQ6+jfddtr4s+bpO7NpP6xPBuVvoaPSB1W3lN7MRnQKY0V/RzoJ9J/WyqYS37mXX77GXs+yulKzfLH/M08Ur5JGKt17jX8svmmN21UnuV5NhYhs/5sXNRR2DLBRyAAIF1Bfp3fhsZ92endYtWrfhGnj872Z8fMuzt6A+Te1tg62b/vez6vcmfTj4qOTYemMJ+UcywsLhY9nTz5GajX+zHfNnZ7HFsT4AAAQIECBDYqwLmTYAAAQIECBAgQIAAAQIECExfwAwJECBAgAABAgQIECBAgACB6QuYIQECBAgQIECAAAECBAgQIDB9gd04wxNzUm9KjonfTNFxSUFgtwu0IcDdcpI3Sb4leWay0eVt/Ndr+cez4OTkmDghRZdPDsWVUvDg5Jho860rpLANoN6fseeWYeWb+eM9yZ7/FTO+KzkUvfe/DZQuOVSY9W20cO+Mvf87w8zoOd0jFddMvjD5xWSj98N/IQ/afKFNg34jj8c0a2tjuM4r5VsS/XzqeV50xN5r3rlpfvZfWH192oDrv5Yc+Kiv+z2z6OeSdf50xl4jGc6OPm7js7/Ms6sl+/dLhpnRfbV2ZtEGVvZceq1t92fAvKe673Ogn0n9bOp5dx/9zHpJHvSafkPGMdH34pjPgDH7Woaa03KSP59c6zXuZ+jtsu63k2Pigika85mYspVl+JzveUoCBAjsVYHrZ+JfTfbnlkXk17KvayQ3ErO26c/k/fv/8bOK1ljXxrF/kOV7selppn1g9EvQgUs8W7RAfzh9dHbaL5sZBqM/UN1hsGq+gmunfFFvwrtnX30TZRAECBAgQIAAAQIECBBYlID9ECBAgAABAgQIECBAgAABAtMXMEMCBAgQIECAAAECBAgQIEBg+gJmSIAAAQIECBAgQIAAAQI7KNAmK7+b45+VHIo2CPmdFLlfNAhiXoFtq28jrjvlaM9NtulBhjXjg1l602SbDmWYGUdk7c2Ts6JNDH49BZdJDkUbQ906RZ9KzoqPZ2Wb+4xpgHRsav97cijabOo+Q0VZf3ryF5J/nfxOcr3ouqdk5Z2Ttc8wM9og7siZFRtbeVQ2q+uY5md9zft6npptxPcFzpehDbQyrBvvzpo25Zr1vkrJ2dFmIX0/tAHh2QvW+aN/r9xonXUbXdzrcCc+A+Y93zY/u302mvU58KWs/7XkZ5NDcVgKDk/uhejnU9/Dr81k17se+9n0J1nfZn0ZBqOfjUNFy/I5PzQP6wkQIEBg5wX6s/MTNngaN852bWicYW+HBmjb8/q3CdqjcqihH+xTcna0e/ihK2c/3PQf/ZLSrsb9IWzWzt6bla9LDsXxKbh6UhBYLXBIFvQL7L9n7BeMZn9R+q95/sDkDyU3EpfKRu28/tKMn0l2v/uyX1j6ZbDrWtPalOx4dK49n76n+oV03/l2bCf8Lu/61u34yU7oBM6fubTDd/9LAx/L414fNW/2Wjwpyx6a3IpfqGW3o+Iiqbpl8unJnk+vh57f6uz/2dDu+L1W+vdH/6sKnV82W7ro3z/9L2L0l5mdz+o597X5SGb1d8k2AK1RHgoCBAgQIECAwB4SMFUCBAgQIECAAAECBAgQIEBg+gJmSIAAAQIECBAgQIAAAQIECExfwAwJECBAgAABAgQI7A6B/53T+H+TY+IWKWrDlgyCwK4UeEzOqk2aMgxGG2DdL1VtmJRhZgzdx9374VozcydZ+c7kbyTbICrDYPR+019N1UeTQ3H3FAzdM9v78dooKaUz4/5Z23v7MgxG73V8QaraIDHDzLhS1rb5W4aFRe8vfFb2dnRyKNo46S4p6mufYZti9x/mAjnFMddFykbHGalsA6reD/rJPG7Dr/5dc888vlWy75kec6PNP7KLNWOnPgPWPJl1Fp6W5b2PvkZ5ODN6L+2Yz7T2h7jYzD1NZ+UjMpV3JIei/TraxLGfUUO1lx0qyPpes8vwOZ9TFQQIECCwywXumPPbTP+uh2f7NkDOsHdjM4B7V21jM+8Prf0he8wPVdfNIX40uYjoF7w2BBra1z+m4KnJoTgoBe0wnkFMWOBhmVuv1fWyv4y5Rmr2xbXyoB3yew3t/8Hahk3Xzro/S/YLXNdfOI+H4jwp6HZvy/i55DOT/SXI6m75/Qxrt/2ua01r+yWnnZ7Pm202Godmwzcm15t/l3d961J2TvQLUX+x07n2fG6YNau/YF4iy7q861vX+m6XxYPR+fcXMT3+vrzr4FYrK63ZV7//uPp1HLGrXVnS/8rIb+XM+jn76oxt+tgvnr0+8vTs6LX443n0+GQbi/XaGtPBO+Wbjl6LP5e99NrsL9Relsf3TfZ8ej3k4bmiDQXbqK3Xyu9lbX8R+s2M/cXdslwvnXffmx/IebchXX+51fmsnnNfmyukpp1t+36o0avyvJ8BbZ6Wh4IAAQIECBAgQIAAgakKmBcBAgQIECBAgAABAgQIECAwfQEzJECAAAECBAgQIECAAAECBKYvYIYECBAgQIDArhLo/WO9j+fkkWf1qNT1XqwMgsCuEvh0zmZss5uUnh1tAPjasx/N/qP3cPf+vfWqeo9q711db32Xt9HaI/Pgi8l54uMp/v3kUByTguOT60Wbo7XZwnrr9y1/RR68ODlP9HPkGdmg9zVmmBltQNamZTOLRq7svYZPTG3vQ8wwM3ofYu93732bMwutXFPgmll6n2TvA80wKnpv7H9L5eWSN0r2Ptne8/ryPO69z30v9NrJ04XETn4GzDOB56e499FmGIz69D7owcIUHJ7cdbHgE+rPKu1xMXa370lhG/BlmBltxtdGgLOKluFzftb5W0eAAAEC0xHo31uPy3TaNyXD3oz9m8PsTYHtnXUb7oz5ItUmYz+7oFPrl7yLD+zr61nfLxdvz9gfFDPMjH4h7hfjmUVW7hmB4zLT1yRn/bInq8+OdqZvU76zn6zzR6/Xftn716y/TnLeaDO2/kKm77crz7vxBuv7S5U24GrX/XbMn2c3re92D8hG8/yiIOUiAn2935exXeHn+Qu919b7s13/KwR9/fJwS6LNyvrLiHaz77mOOch6Nf07u++hZbhe+n96vCUTeWmyv2jNMFfcNNX9DOgvVi+dx4IAAQIECBAgQIAAAQIECExNwHwIECBAgAABAgQIECBAgACB6QuYIQECBAgQIECAAAECBAgQIDB9ATMkQIDAbhX4VE7sD5JttJJhZlwhax+WPF9SENhNAr03rc3C5jmnb6T42cmh6H2sV12n6NAsPyE5FG201oZrQ3VrrX9VFv5bcih6Huu9N6+djYfu3etnwNNTV5cMc0WbWf35iC2ukZo2lMuwqThPtn5Q8l7JoWjzuXumaMw9+ynbc9HX/dsjZv2Y1Hwoee/kbuwbsFOfAeGYK3qPfc3HbvSZFLa3Q4aZcdGZa6exsvcRf2GOqXw1tR9LDsUhKVjvszOrVpblc77nKnePgDMhQIDAVgrcIju/fXLPRpup7NnJ78DEz8gxT0yOiTZAG+osO7Sfdsxu5+yhujapaWfhz6ewX7gzzIx+IZ7VNXzmxlZOSuCozKbX9NgvUe323i/D2WzNuHqWnpRsU7AMm4o2m+ovgG6VvfQXHxm2JPolqP8VgTbg2mgjrW735Jzdg5Nbea7Z/WSiTr1O/k9mdMXkRuOPsuHfJ8dewykdHb2e35rqNqLMsLDYd708LXvs4wy7Ktr1vM3lrruAs7pt9tFfQvb9nIdi+gJmSIAAAQIECBAgQIAAAQIECExfwAwJECBAgAABAgTkZCyTAAAQAElEQVQIECBAgACB6QuYIQECBAgQIECAAAECBAgQIDB9ATNcAoGX5BxflBwTv5qiRdwLlN0IAgsTmLep0L4DvycPvpQcit4rvVbNkVk4pqHXP6ZuI43FstlKm4u1CVofz8prZuV6jalulHVD8cEUvCu50XhzNvxccla0ydBPzyoYue7OqXtscija/Ky1/Ywbqt2r67+WibdvQIbB6P25f5Gqvs6fzvj45HHJzfY4yC42HTv1GTDPibch16nzbJDaLye/khQrK+8LwjzN476Z+tOSm41l+Zzf7DxtT4AAgQUJ2M02CbRnzZW26Vi77jAaoG3/S/L2HHLMF9p+cW4Ds5RvOPoLp37JGNrB/l+yn5fis5JDcfcUHJwUe1egDaOelekfnRwb/YXMmesU91p9Q9b1S0OGhcQFs5de33fL2IZZGRYaNeh/DWBMo8ExB+4vZ245plDNyu1i8A/JRTQA638F4W+yr8OSi4o2B3xBdrbI6zm7OyDuk2f9LxpsxbWdXW8o2lX2Zdmy770MC4ka9hdVY34hu5AD2gkBAgR2RMBBCRAgQIAAAQIECBAgQIAAgekLmCEBAgQIECBAgAABAgQIECAwfQEzJECAAAECBAgQIECAAAECu0fgWzmVRyXHNAo5KHWPTm72ntbsYg+EKW6HQBuYnbLBA30q241p/nSV1K0VV83CiydnxdezcjONxbL5Su+nHWr8c0QKfzi5Oi6UBT+RHIp3pKDN1jJsKD6Trf5vciiulYI2Qsuw4WjTuTF9D/4jR3hjcsguJXs63rqB2R+ebR6a3NcL4eN5/ORk7+3c7oZoO/kZkCmPjjYz+8Lo6u8Xts/EmF4O36+e9p/zfs5/Oxxt8JdhU7EMn/ObmqCNCRAgQGDXCPQ7w9jGvZfJWT8yuYgeKtnNcsWYLwI7MqMJH/QTmdtnk0Nx6RRcNrnRaEOcW2TjjhnWjXZkfu1+a9sp9237PV/v4fFZcfWk2LsC983Ub5gcG/2FzuvWKW6zqBOzrg3FMiw0+jnXRm1tmLXIHffL+p9mh22elWEh0XP97ezJL4qDMCPaLO+ZWV+vDAuJ/gLm2IXsaWWlP1A8MfuapzlgyjcUv5+tfjK5G2IrXpd98+pnwwvzpMfIIAgQIECAAIEpCZgLAQIECBAgQIAAAQIECBAgMH0BMyRAgAABAgQIECBAgAABAgSmL2CGBAgQIECAAAECBAjsSoH356welxwT10vRPZOCwG4QODMncXpyI9Ftey/30La9r/XQNYrG3BfYe7PbaG2NzUcv+mgqP5+cFW0qdsk1Cnrel1tj+epFvWd8M43CvpkdnpQ8J9Z5cKksPzi5HXFMDnL3pJgt0AZ7J88uGVzb98gDUtU+BG3a1f09OM/7emfY0uj7eKc+A+aZWJuf9X0yzzZqvy/QZmZtIPf9Z9v75zJ8zm+viKMRIECAwFYI9Pt4+9H8Rnb+4eSYuFuKFt0bJ7vc/fH/7P5TnNwZ9gfuj42Y1QVT007JGTYUl89Wt0kORbtc7/9Fvuf3oqGNsr4d/X8541CDtZSIOQWWobzX57wfmu/MxD6UXB1t9tUGZWO+LKzeduzzftY9IcV9X2RYSFw7e/nF5KKj+73+onc6of39UObytGQbYmXYlXHLnFV/EMmw5bGR9+JWnFR/kbVVTQz3nW9f8z/Jk35mZBAECBAgQIAAAQIEll7ABAgQIECAAAECBAgQIECAAIHpC5ghAQIECBAgQIAAAQIECBAgMH0BMyRAgAABAgQI7HaBZ+cEe29fhsF4eCqOTQoCOy3Q+7C/usGTaMOvNmva4OYrVxux4SdT87XkZqLbf33EDta697b3nx82YttTRtQMlXxxqCDr24ytTdnycFvigTnKlZJifYE213vy+qs3tOYq2ar3eLYB4Dvy+ObJ8ya3InbyM2C9+ay1vO/jb621wrJBgbNSsZnP6my+4ViGz/kNT86GBAgQmJDAmzKXCyXb12gReUj29e7kdkR/Du/PSqfmYP3u8KcZx0Tn+ZgULrI3Tna3+6NNgXb/WU7rDPuD7KdHTmmtL6UjN13pG+GIEcXPS0075GY4J/45j/rlI8PMuGHWrtU5PIv3RNw1s+wvQrYqe61cI8eYSrwqE2mDvQwHRP+rEL2WDli4zpO/zfKrJ9uArx/c/cvq9nneruEZZsYVsvZ3ku14n2FL4ivZ68OSRyZ7nJ5jf4nUOXZdFo+K26aq22bYazE431pea7DqvwpWXzP9rwj8dFa/LLkV0V/StaP9mNfvmTmBH032nFrf7LXdZmL3yfL9m1Pm6brRpnn9YWvdgi1e0Wu9/+fGmL+z+oucJ+V8+svFbtc573uP/GeWD0X/SzK1GaqzngABAgQIECBAgAABAgR2tYCTI0CAAAECBAgQIECAAAECBKYvYIYECBAgQIAAAQIECBAgQIDA9AXMkAABAgSWRKDNix6Zc/1ucih6n8/vp+j8SUFgmQXacGDo/C+RggskNxK9T7z3AG9k233bdPs2Q9j3fL1xzL3ia23bxkJj7hVfa9v9l42x7H2VF91/oy1+fJns/9eTvT8xg1hH4FlZ/lfJrYje5/uK7PhDyZ9L7rbXYsx1u5nPgExZTFxgGT7nt/ElcCgCBAgQmEOgP4fcOPVtfpbh7Dgxf7ahW4bBaG+c307VnvpergFaXvEdiE+NPOZGvzj3i+IJI47RplFvX6OuTXfeuMby1YuOyYLjk4LAkMDpKXhlcnW0CdKDVy9c4/lpWfZTyTade0/GNlHKsNKGai/Jg59MtqlShpnxK1nbL9UZFh7PzR7b+OwJGfse/07GRn9B3F8StJld/6LqsqH8kRSs9cuez2Z5m2P1FwH7ssfN4pnRmn31+49tmrVdHUpnnuDIlZdK3d2TY6K/+DsuhauvmW9m2VuTt0neNNlrM8PCog362mBt1g57zP7Acq8U/Xuy55Th7Oi13c/gv8yzH0u+PjkUbTx24TWKtut6uW6O/avJoXh/CtoV/TczfiS5+j3Sv1P6fs6qmXH/rP3h5PTCjAgQIECAAAECBAgQIECAAIHpC5ghAQIECBAgQIAAAQIECBAgMH0BMyRAgAABAgQIECBAgAABAgSmL2CGBJZP4A055Wckx8TtU3SzpCAwdYHei73RpgLfDs73ktsRF9ngQXp+YxofbnD3B2zW++EveMCSrX/S+zN7b/HWH2l5j9D7VR+U02/DjQxbElfMXnsf7F9n7D3LGZYmNvMZsDSTdKIbFliGz/kNT86GBAjMIaCUwHwCH035rZP7Nz/L07N74/xuHpyVHBP3SNGe+l6uAVpe8R2Ir4w85lVG1q0u+9EsaEOaDDPjtVn7+eTq6A9kz1u9cJ3nbUZ08DrrLN5bAv+Q6bZh0/ky9rOlXeUflse93ttorw2P8vSAuEuetdN6hnWjzaJunrVvS64X7UTfYw11Ij8oO/jlZJuAZVhY9Lj3zN461wxrxoeztH/JjPkL6bKpvVhSHCjQhottknXg0nM/6zXTJpDvPPeqc5b0l3evzrNeW63Pw4VEf4joe2DWzh6Rla9LDsUZKfiTZM81w7rRa+WS667d2hWd631ziL63Mqwbbf5X674P1iv6Ula0kVp/2ZWH60Y/W7qvdQusIEBg+QScMQECBAgQIECAAAECBAgQIDB9ATMkQIAAAQIECBAgQIAAAQIEpi9ghgQIECBAgAABAgQIECBAgMCuFeg9o4/P2fVm7Awzo/cGPiYVl06eKywgQIDALhFow7XeV7zRJna7ZBpbfhpfyxHaC+CBGdsQLcOWRI/xpOzZ6xEEQYAAAQIECOxJgU9m1m0o/sGMa0V75vztWivWWNbv5f0O394za6zenkXbeZROeDuP51hbL9DGTm3wNNSMpk2YZjU5a8Oqk0ecbhsSXX1EnZLpCrQ5U5t/3TlTfF/yO8ku+0zGJyT7i857Z2yTsgznxGF5dIfkUDwtBbMaWWX12dEv3r+TR+9PzorbZOXlk4uKHq/H7fGH9vmuFPS/lpFhZlw4a9vUKoP4gUAbbbWp2Q+erjv02rtP1r4jOSb6Q0Kv0zG1Y2p6LfTavnKKb5vsL9Dauf49efyfyX62vjDj2Oh2/UFnVv15s7I+GbY9js4Rfz45FH+YgtVdarPoXNGmb/1F2mnnWnPggjZP3Oh/ueLAPXlGgAABAgR2VsDRCRAgQIAAAQIECBAgQIAAgekLmCEBAgQIECBAgAABAgQIECAwfQEzJECAAAECBAgQIECAwDIIfDwn+fvJMXFsinqPTwZBYLICH8vMvpocG/vX9X6+3s+9/7KtevypDe6457ddfQS+knP8cnKR0XtFh/bXe05vOVRk/Urv+35KHHrva+957b2uebrwuFf2eI/kssRmPgOWZY7Oc+MCy/A5v/HZ2ZIAAQIEFi3Q/hi3y05PSq4XbUz+uKz8bHJMHJOihyT7c32Gacd2fXGZtuLuml0bO7XB09BZ/VsKPpBcLz6fFS9JDkUbrbXh2oLeMEOHs34XCrwo5/Tc5Hq/TGjjs7UaH7Vx3lWz3az4dFa2edR6+87qA+ILefYXyVlxRFZeO7mo6PF63DH7q8WYBmgHZ2caoAVhv7hUHl8zORSvScHLkmOj11avsTENH8fss/v7YgpPSb402eZq/YVNr/dL5vl1kl2fYVT0F6j9Jcqs4v6XCg6fVbCF6342+754cla06dvLZxWsWte/m56/atnqpz+RBVdLCgIECBAgQIAAgaUVcOIECBAgQIAAAQIECBAgQIDA9AXMkAABAgQIECBAgAABAgQIEJi+gBkSIECAAAECBAgsmcCLc76vSI4J94yOUVKzVQI/nB1fKLnR6H2kG932WyM27P4PGVE3q6TbHzmr4Afr2lzsBw/PGdo8oU2tzlmwxoPep3rpNZbPu+joERuclZreP5thIXF69nLz5DuTs6KfUw9PwQ8lxbBAr6Xe83qZlP5Y8i+Ttc4wFKPXt3lm7wcevcE6hTv5GbDOKVk8IYFl+JyfELepECBAYPIC/XmqP7u+a8RMP5yaP02Ojfun8EbJyYcGaNN7idvYqV+ch2Z2YgrOSM6K/iKrXzpn1XRdG6618Vofy70l0OvjSZnymB/0U3ZAHJ9n/eVChnXjX7Pmk8l54m0p/npyVvzUrJVzrOtxerw5Nllpc6e16/9raV36y6X/WuJRf1kx5rPtb0M17y/K2vDxtdlOzCfQ7uU3HrHJ61Mz9PdNSs6JNpFrI7tzFqzxoM03+wu2NVZZRIAAAQIECBAgQIAAgV0u4PQIECBAgAABAgQIECBAgACB6QuYIQECBAgQIECAAAECBAgQIDB9ATMkQIAAAQLLKdD7rn4vp94btDMIArtW4NCc2UWTG42LjNjwtNR8M7k6Tlm9YI3nbVzWBmZrrBq96OKpHDPHte5J/UK2/XJyKMY0Lxvax5j7xz+WnXw1uYjofbt3yY5elXxKciiulYI7JMV4gTbPe1/KrQfqTgAAEABJREFU75Psddj7dx+Wx+9PbjaOyQ56/3iGTcVOfgZs6sRtvBQC833Ob3xKfX9t9HN+40e1JQECBAhst8C9c8B3JMfGs1M41Og3JWdH+4I9Oo8m3/C3E808xUQE2jDp7iPm0l9OvXFE3UmpeUNyKNqUqI3Xhuqsn57AezOlk5PzxgWywdWTQ9EP7XaiH6rbf/2pefLx5Kz4iazcTPf/bH52fC5/fio5T/SXSvPOaZ79T7X22EysDbcyrBtfypr/m9xIvG4jG23hNv0Fa3/p9r9yjOsnd2P0S/dVR5xYGxkOlq0q6C8P+nquWnzA05/NszYLzCAIECBAgAABAgQIECBAgACBZRBwjgQIECBAgAABAgQIECBAgMD0BcyQAAECBAgQIECAAAECBAgQmL6AGRIgsPQCvW/0CUs/CxOYusDFMsHeu5xh7mjjpKNGbPWZ1Kx1r+daDcdSekBcOs8um9xMdH6d56x9tGlh72NdXdNmY206tnr56uc/mgWbuQev9wJfMfsYik+n4GvJzcZ3s4O7Jl+ZbLw0f7wpORQPTkGb0mUQcwp8L/W9J7t/L/xIHh+UbFO5x2Rsk7S+Jnk4V/zUXNVrF/e90ffI2mtnL93sZ8DsvVs7BYFl+JyfgrM5TEDAFAgQGCXQn9lHFf6g6IsZ/zg59ues/mz2G6nfzM/12Xx3hwZou/v1mffs2lBqTFfk12fHY5pW9U32itSOiTZeawO2MbVqpiPwtkylDb0yzBX98jim6/uYLxCrD9zr9rOrF656fqU8v0Rys/HJ7GDeX8r0/M7KdmI+gTZAG9rioylY65d5WTwYYxpuDe5kEwV9TxyX7dt9tZ/PbVT5gjzvDyMZdmX0PdRf1M46uf7XFvqL4Fk1a61r87MarLVu37Ir50GbsGUQBJZawMkTIECAAAECBAgQIECAAAEC0xcwQwIECBAgQIAAAQIECBAgQGD6AmZIgAABAgQIECBAgAABAgQITF9gKjNss5tnZTLvTwoCu1WgN/dfY4Mnd8lsd5XkUKz3HvhwNuz9bRnWjQtmzTWTm4neD955ztpHm5w1V9ecmQXvTQ5F71n8oaGiGesPz7qfTA7Fm1PQz5YMG442gLhHtn5Jcl90nr3nsuv2LVtr7D3Dv5YVQ54pEQMC38r6dyUfmfyxZBuiXS3jU5Ndl2Ew2jSvzfMGC2cU9LXcqc+AGadl1UQEluFzfiLUpkGAAIGlFdjqE39VDvDi5Nh4aAp/JjnZ0ABtWi/tLTKdfpHIMDNelLVrdSXP4nNFu2S38/a5Vqxa0C/abcC2avGknz43s+sXqK3KQ7L/dyd3c6z3C56hcx7TOGloH+utb0OyoWv2Itl4M7+0yeZnx2n585tJsfUCfc2GjnJqCvpfLsgwd/QXkkMNt+be6TobnD/L29Dtvhn7XyDosXveb8/z306O+eVqynY82j2/XfS34kT6Pm6DwVn7vkxW9nMygyBAgACB5RRw1gQIECBAgAABAgQIECBAgMD0BcyQAAECBAgQIECAAAECBAgQmL6AGRIgQIAAAQIECBAgQIDAEgp8Iefc+5iGmgqlTBCowI7kzXLUQ5Pzxo9kg0snZ0XvsV7v/tjPZcOPJofitik4OLmRuFQ2ul1yKN6Rgi8m14rej7jW8v2XXTVPNtOo7Rey/ZDl11PThlkZNhV/kq2fk1zdSO2NWTamOcRvpm5Ms7aUiTkEvpPaDyYfkGxDtM9mHIre93m+oaIR63fqM2DEqSlZcoFl+ZxfcmanT4AAAQIzBNpY9rFZP7bHSXtJtTHwmL4r2e3yhQZoO/OaXXjNw557YS/Ycy9de8nYL7ttEPSWtXex5tI2oBlT3zfLL2cPbQaWQewRgc9scJ7tbj+me/fLsv/+smLevGu2mxX9pdLQL11mbb9vXZs09Rdd+54bt0agv6Q8asSuN/N6dNt+3o04zIZK2nCv//WB/lKxTfP+PXt5evLWya1qIpZdb2n0fTT0md/3en95Oe97uA3hrj9w9nXr330DZVYTIECAAAECBHahgFMiQIAAAQIECBAgQIAAAQIEpi9ghgQIECBAgAABAgQIECBAgMD0BcyQAAECBAgQIECAwHILvCqn/9ykILBbBa6XE7tucp5o06U7jdjgP1JzcnKt+HIWviY5FDdOwc8kNxLd9piBDXtP3vNT0zHDueJtWdImPhnWjd7/d7+s7b2AGeaK3hM5dK9ud9h70D/QB5vML2X7tebae+0fn3VttJZh3ei9jA/L2vMnFxvLt7ca9N7Lo3Pqt0neN/mM5OuSn0iemWwDjQxzxYdS/YbkdsVOfQZs1/wcZ+cEluVzfueEHJkAAQIEtkPgpBzkacmx0Z+N+nNdf8Yfu83S1GmAtjMv1WVHHvaUkXUtOz5/DH3ZTcnKK/LHPE2r2txprY7Z2c25ol+CLn+upRZMVaC/LJjnWtrf4ZJ50l8mZPh+7MCfh+/AMR1y7wlcLVPu/xlwWsZnJo9LTuXv3v7yK9PZsegvXdsEbcdOwIEJECBAgAABAgQIEJhfwBYECBAgQIAAAQIECBAgQIDA9AXMkAABAgQIECBAgAABAgQIEJi+gBkSIECAAAECkxBoU6E2wPnsJGZjElMU6H14v5uJXSQ5Ntow7XYjit+Rmi8m14vei33Weit/sLzn1/dQG4X9YNGo4ahU/V5yKHqObXK2Xl0bWb1xvZX7Lb9FHt8+OU+0qcI9ssG1kkPx7BR8I7mV8X+z879KDkXneYOhoomv7z2Xb80c2xyvjf7+MY+fnrxX8obJI5OHJG+d7L3eGUZHG9S178DQBp9OwdeSm42+x3bqM2Cz5z6Z7Sc8kWX4nJ8wv6kRIECAQAT6s9VTM74/OTYemsIxP6OnbLmiP/gt1xkv/9n2S8ERI6fxqZF17Uh+wsjadur+bmr7Rhibbd7TL6vZbGZ0XjefWWElge8L9Jr9/qOd+/OiO3doR96FAu1Yf+oCz6vNuZ6Y/fWHjZtmnBXLuq7/FYCdPPf+vVTnnTwHxyZAgAABAgQIECBAgAABAmMF1BEgQIAAAQIECBAgQIAAAQLTFzBDAgQIECBAgAABAgQIECBAYPoCZkiAAIGpCXw4E/rDpCCwWwWulxPrfXpj7mVrY7Fnpf6g5KzovdXPT0HHDGvGSVn6muRQtPnAn6Wo945nGIyLp+Jvkkcnh+JpKTgjuV60EdVfZ2XvGc8wM9pY4UYzK/5rZe/b+8U8fWxyKN6Zgtcmtzr6WtVjqGFj+yY8MidzaHKvxpcz8THX7rGpa5O7vt55OCra7O+qIyrfm5q+Zhk2HTv1GbDpE7eDXS+wDJ/zux5x4idoegQIENgOgS/kII9Ljo32yfnjFE/u593+IJ95iW0UaLOWy4w4Xr94jm3Gc0z2167LGXY82gm8c9zxE3ECWy7QL8Gf3/KjOACB5RPof1HiJTnthyQFAQIzBawkQIAAAQIECBAgQIAAAQIEpi9ghgQIECBAgAABAgQIECBAgMD0BcyQAAECBAgQIECAAAECBAgQmL6AGU5Y4MTMbTsaGOUwgsCGBO6VrZ6RnNVk7PJZ/6LkmMZi70jd25Kz4htZ+YTkWcmhuEsK/il52eSsuHJWvj55fHIo+p586VBR1r8x+eLkULRRwj+n6FeT502uF20091tZ+ffJoR4EbbzW5gtfTO12RBs2PnnEga6fmtsk93L0/tavjwB4TGraMK6vex7OjPYOeHwq2vQvw7rR98yb1127sRU78RmwsTO11TIJLMvn/DKZOlcCBCYjYCLbLNCf518xxzFvnNp7JycVQ18+JjXZXTKZI3IeRyaH4rQUfCY5Jk5IUb98Ztjx6Bfvq+/4WTiB7RD4Tg7SzCAILL3ABTKDw5Kbjf6ip/9FiZtuYkf9xV9/idoGaj+W/bwlKQgQIEBgagLmQ4AAAQIECBAgQIAAAQIECExfwAwJECBAgAABAgQIECBAgACB6QuYIQECBAgQIECAAAECBAgQWH6BMzOF302OaZaTsj0YprwbBO6ek/hAsjf6H57xPD/IPv69PP6P5DWTQ/G9FLSx2RkZh6JN0v56qOgH62+Y8aPJpySPTfY+wwwrvW/xx/PgOckPJsfcf3166n4n2fdmhpnxrax9bLLbZJgZPadnpeJdyTskfyjZqOUl86DGPcc2uRrTf6D7elW2285oY7Y2Qhs6Zpt6DTWkG9rHMq9/T07+eckx8Ucp6uve99bl8rjXSYazo9dvmwr+dp6dmrxHcijekIKTkouOXp/b/Rmw6DnY3+4TWIbP+d2n5owIECBAYNECbcrZxsLzfCd/eE6i3zsyTCPGfAHZlpnuoYP8SOZ6oeRQfCgFX0gORRv29IvmUN12rT8oB/rlZL/wZhAE1hT4XJb2QziDIDAo8O1UfC25lXG+7HzWfwEiq0fFLVN1z+Q80V8u9hdvv5KN2iCzn6PXzuM/TX4s2YZoGdaN+nx53bVbt+KUrdu1PRMgQIAAAQJTFjA3AgQIECBAgAABAgQIECBAYPoCZkiAAAECBAgQIECAAAECBAhMX8AMCRAgQIAAAQIECBCYlMA7Mpv/mRQEdotAG5WtPpc2Z/qLLPx0svfcNfv4UXm+f9OmPF03XpQ1L0+Oid639/spfH9yTPQc7p/Cf0+elewceh9tm0HdNc/H3NPfOfX+xL4ns8mo+LdUPSI5NtqE7QUpPi3Zc+wxP5/Hf5O8YvKAWOfJ67P8t5JtwJZh2+KTOVLvu8wwM47J2jb02qv3uvfabRONNuULxWD0de97q03O9l27vTZ6/ba54KOzh0skh6LXUl+fbjdUO7S+x19ds92fAauP7/n0BPpeWYbP+enJmxEBAgQIrBboz/9/tXrhjOftNfW4rD84OYkY82VpEhPdJZNog51bjDyX/5O6Md2525H8qqndTXGbnMzlk2KcwF6s6pfYtb587m/R7pS9vvsLhq3IdqHf/3ge716Bb+bU+su0DDPjqKw9NLmRaCf6Mb+AmbXvHvsBKej1mmFm9Bc4/cVqf+FysVS2ceSJGT+V/E5ynugvlLq/ebZZRO2YX05+Igfqf0WjJluRY3/ZnNMQBAgQIECAAAECBHZcwAkQIECAAAECBAgQIECAAAEC0xcwQwIECBAgQIAAAQIECBAgQGD6AmZIgAABAgQIEJiiQO/1+8tM7OSkILDTAr23tE2Ueh/qIs/llOxs3qZdX8g2d0iObSSV0k1FG5m9ZAN7eFa26f2KGbY86niPHOWM5E7EC3PQdyaH4j4puFpyr8bHM/GHJhf9Psou143HZM3rkpuN3fIZsNl52H45BJblc345NJ0lAQIECGxUoN/J/ywbz/O9o/2r7pZtJhEaoG3vy9iO0Tcdcch2i33ViLo2VOvF2KYyI8q3reSIHOnmSUFgPYHPZMVQQ6uDUjOZbpOZi1hTYPTCD42oPDI1hyQ3Em1+dumNbLjfNj+ax9dNDsW7UnDl5B8k+18cyLCU0TTVLdYAABAASURBVPdxf5E06+S9j2fpWEeAAAECBAgQIECAAIE9I2CiBAgQIECAAIGZAv0/7eXKCgMGvQZWv1m6TLo2XAOugSW5Bvxdlg9xr5X3q2vANeAacA3s5DWQv4oOiJ08F8fe+ffCAReDJwQIECBAYHEC9kSAAAECExf4VObX+536vS4PBYEdFXh+jv7A5KKaN52efd0leWpy3vhgNmhzgXmaEWSTueNh2aKN3zbyHvxWtn10cquboL0/x/iF5EYcs9lC4ovZy+OSQ06HpeZByd6Ln2FPRpvptVndot5HsxDbhK8N0IZel1n72H/dbvoM2P+8PJ6mwDJ8zm+zvMMRIECAwA4ItIHtE+c87u+l/krJpQ8N0LbvJWyTsjvmcBdNDsW7U/C+5FCMbag2tJ+tWN9fBFxkK3Zsn5MQ+Gpm8bHkrOgvFY6aVWDdnhIY818PuUxELpfcSBydjS6e3Ey0+Vkbfs3aRxuG9b8c0P9DYFbdvnVt6NbGbvue76axDdCGGhn2l4SH76aT3lXn4mQIECBAgAABAgQIECBAgACB6QuYIQECBAgQIECAAAECBAgQIDB9ATMkQIAAAQIECBAgQIAAAQIEpi9ghgT2jkCb5bxo70zXTHexQJsoPT3nt4gmaL0Hrk273pH9bTTaHOda2fiFyUVH7zm8dXbaZgffybjRaBO0NkC7ZXbwleSio58PP5udfji50/GqnMArk0PxKynofZ8Z9mT0ffTszLwN/Lbimsiuz46/zJ/3T34juajoue+mz4BFzct+dq/AMnzO7149Z0ZgSgLmQmBnBU7M4d+UHBvtsdImtOcfu8FurdMAbftemX6x/fWRh+sFecaI2hukZkxDtZRte/xEjni1pCCwlsCZWfje5FD0FwttHjhUZ/30BT6SKbZxXoZ14+CsuXZy3ug19vPzbrRG/ZjPvDdmu/5XDjKMiv6g8d9GVW5/0ZdzyH9Pzoo2Mrz6rALrCBDYmwJmTYAAAQIECBAgQIAAAQIECExfwAwJECBAgAABAgQIECBAgACB6QuYIQECBAgQIECAAAECBAgQIDA5gX0NlNow6uzJ+YPADgq0AdLTcvyfS/b+wgxzx9uyRe/v7piHm4ovZes7Jm+Y3Oj5ZNMD4h/z7CrJlyU73wybiu7jFdnDkcnaZdh0tHHWnbOXX0zWIMOORxttPSFncVZyVhyUlb+bPDS5l6MN444NQK+3DAuLfdfG/bLHviYZFhq9nnsd75bPgIVOzs52pUA/43b75/yuhHNSBAgQILAwgfbieXT29t3k2DghhbdLbjp2cgcaoG2P/lVzmOclxzQra+frf0rtUFwkBXdJDkV/uL9ZitrgZxHZObw9+xuKfin85RT1mBkEgXMJvO5cS8694DZZdPnkPPEHKe6H+icy9hjPyHjfZPd1dMZLJdtUKoNYIoG+nh8acb79XOzn44jSc0qumEeL+At9zHV1eo71/yXHxo+k8PDkboxv5qTenByKeV+TNk3r35n9RUFf95fmAH+evEey//WJozJeMnnepCBAgAABAssm4HwJECBAgAABAgQIECBAgACB6QuYIQECBAgQIECAAAECBAgQIDB9ATMkQIAAAQIECBAgQIDAlAXen8k9LikI7BaBN+VEfjLZRlZjmyz9Z+rbtOt6GT+e3EistU3v2f5fWdGmZbfI+K/JjcS/ZKMfT94++ankoqONqe6fnfbexP+Zsfc1Zpgravgb2aL76P1+38nj3RRtave3I07oxqnp/cUZ9nT0Ouv11kZoz43EPE01Un5AfCbPtvPa2E2fAZm6mLjAsnzOT/xlMD0CBAjsaYE3ZPZ/kxwb7ev0mLHFu7VOA7StfWUOzu7beOk9Ga+QHBN/mqJPJofiuik4LjkUH0zBu5KLijOyo36xzjAY/UI40LxqcB8Kpivwvkzt08lZcURW/lKyH7gZBqPNzdpZ+ZBUtkN9O+nfK4+fnmxn8v/I+LnkW5LzNsnKJksbdazJ0k4gJ/7lZH8hlWFmXDtr2yQrw6jotfXrqbxMcjviyjlIG0lmGIw2VPvVVPUcM6wbXb/Iv8/nuV7aAG3ov5LQv6tuuu7Zn3vFMVnU+otl7Pv41hn/R/KZyf6XLPoL58/n8YnJNkvLIAgQIECAAAECBHa/gDMkQIAAAQIECBAgQIDAugL9PbdcWWHAoNfAyqr/ddkSpes4r5/Xa8V1sLLCYGWFwcoKg5UVBisrDFZWGKysMFhZYbCysi0GK6v+52fTlW1x363OK/5HYOsE7JkAAQIECBAgQGCkwMtTN+Y7w+NTNxSfTcFRyVn7671j707NoqL3uc463r51d1vUAVftp3PpnPYdZ71xq46/6nQ8XbBAr/v1XtMu72vfa2D/w7ah1x9nwcWTvXf5xRl7z2GGs6PNnHrf2V/m2XWSvV9wK5t2tRnYK3Oc3uvd+wVvlcfPSH4o+bXk/tHnXd71N8uK3nve8b153EY7GbYs+vnx4Oz9sOTVkg9Lvj7Z5RkOiC7ruodk6Q8ne7/ukzP2/DNsOLrfoc+wvu69LuY5yLdTfM9ktx3K3ouY0qWJfrYNzekGmc2ZyXmi19sHskH3f4GM10ruuyba2+Bbef6DOGfo+6zX7//P3p3A2VZWd8IuGuGTQUEloAKCIIoSh1bEKdgSNWqAaBQ1GhVbMPo5xiHibDQRBbWNot1qxCkkzrPGuUXtjgqaoEbB4AAOoAQcAf0A4fuvi4WXoursfU6d8a3H31r3Pefsd+/9rmfvc25VeWvxhrzy0GT9/uluGddzb9S1HlTfvHwGlNOgdda2Ua7DpN4TuSxzE32+DlrtOvcpYFLXZeW5F+VzfuW6PSdAgMAiCPT9u3CUv2fHWX/X1yz1tUBl/b03zvMO83Vunb9y73EuYBbHGmfDlFmsf97OuX0WVF+01zeer8nj85LVeKma2ORhZ5ycGe9MdkXdfNXkqcauue/LhHOT44x35WB9un3XNzEHZ64gsJpA/TCp7s/Vtm3+2rPzpDqsZ+iMh2RGNU/KMDDqhxXVzG/gpOlvnNgZq0lUn8+LiS1gTAeuHzh2NduqUx2XP6rpVobOuG9m1H/JIMNU4jY5SzVpyzAw6no9KTPun+yK+oHndbsmDbF9mPvllBy3OshmWDOqlmOztf7LABkGRp37sZlRP/TNsGbUD9renK31xVsGQYAAAQIECBAgQIAAgUUSsFYCBAgQIECAAAECBAgQIECgfQEVEiBAgAABAgQIECBAgAABAu0LqJAAAQIECBAgQGAGAr/OOd+fPCxZzdDqd9cqt8zzatr16IxfTFbjmgxTifpd1Wp68KicrX6/tX7XvNa0nPW8Xq/tH82cqiHDVKM8Ts0Z6/f87pbx+snl9S2P9VptqwaI9fu/9Tt8mSYaFahmZ19Kbcv3xA3yeOvk8v2wPNb7rO7fI7Ktfjf7rIyzvDfq/TNvnwEhEW0LLC3C53zjl0B5BAgQINC6gAZo3Vf4v2XKL5P1xXhX1rzqcPzPmV/fiFZTmjzsFRdmVjXhqaZpeTgw9szWPg2hqlHQhzJ33HFaDljfZGfojGpItUPnrMWc8LAsu+ueGNf2E3Ou+iFHhmaibP4x1dR9mmHN2DZb3pusDvj1DXMerhrVbO8Fq2658os/zNPqrJ+hiahvmroKqc+MFt6H1Wzr413FZns1z6pGjdV9Pk9XjbqXHp4t70iO6+/Cr+RYXVHnrcaYNx0wsbqWV/f76gg7YNpIm8Z9v/wqq3hTsivqh18fyaS1r8nSUtnUD5j/Yqn7fydlyueTggABAgQIECBAgAABAgQIEFgkAWslQIAAAQIECBAgQIAAAQIE2hdQIQECBAgQIECAAAECBAgQINC+gAoJECBAgAABAgQIECBAgACB9gVUSIAAgSkJjKvpy5SW2/Rpnp/qqqFLhs6oRk+7ds5aWqrmMF/rMW/YKZdkh+qOnKEzDsiMOyQFgdUETs6L/5DsimqCVvfcxzLxwORyM7jqyn/zPH9Lspr91bw8HBjHZet3k61ENXTrqmWPTHhlcudkxXXyx/2T1fyr/PJwIaKabVU3+a6meVXM7vmjPlPr3rhlHm+VrLh6/qh76F8yvjE5zr8Hv5rjVWO/DANjr2ytzvhPz7hLsqLu5b3z4JnJ6oBfDTHzsHfUf12hz+RJ3C/13vtMj5OvvCZ1LWq3ujZ3yoN6f9f7s+ualHHdB32aueWwgsD8C1ghAQIECBAgQIAAAQIECBAg0L6ACgkQIECAAAECBAgQIECAAIH2BVRIgAABAgQIECBAgAABAgQItC+gQgIECBAgQIAAAQIECBAgQKB9ARVOV6Crych0V7Nxz/aylP7yZDV1yTAwdsjWhyT7xLsy6fzkJOLTOehpya7YIhMOSdaYQRC4kkA10/vbvPKdZJ+4eyZ9NvnLZL1fav9qOvXQPO8T1XDt9X0mLtCc03uu9b6Z9+NkuZ2bsZqfHZZxuQFXHi5EVGPHNwyx0ro3Tsn8appWtVcTtbqHbp/Xxh11f1XTtT7HrWZ9L8rEHyVrXXUvfyuPX5i8ZnLYqKZ2ffaZxP1Sf88clZNfmOwTy9ekrkXVXtfm/2THen9n6Iz6u+2DnbNMIECAAIFFELBGAgQIECBAgAABAgQIECBAoH0BFRIgQIAAAQIECBAgQIAAAQLtC6iQAAECBAgQIECAAAECBAgQaF9AhQQIECBAgAABAgQIECBAYCICGqBNhHWogz4/s5+RvHhpKX92x80y5b8mu+InmfCp5KSiGim9vefB75N5eyYFgdUEzsiLT0tempxk/CwHf1zyvGRLcWqKqfd7hqGjGhNuM/Res92hGoU9PUsY9+db3X8vzXH7NvHK1KvEz/PKm5KziFvnpFdLdsWk7pdq/FZ/n3Wdf73bq4HbX+UgFycFAQIECBAgQGCBBSydAAECBAgQIECAAAECBAgQaF9AhQQIECBAgAABAgQIECBAgED7AiokQIAAAQIECBAgQIAAAQIE2hdQIQECBAgQIECAAAECkxTQAG2SuoOP/YtsPjRZDWP6NnKpZkV/nn22TnbFxzOhGsVkmFh8LEe+KNkVu2bCwUlBYC2B9ywtLR2RjdWEKsPYo457ZI5aTZoyNBXVQO7kdVS0zzr2ndWu1Wis7pdxfsZVI8q+TR0H1X1CNn4iOa6oe/epOdj3koNi/2zcJdkVk7pfLsuJX56sv9MyTCSqieFDcuQzk4IAAQIECBAgQIAAgUUVsG4CBAgQIECAAAECBAgQIECgfQEVEiBAgAABAgQIECBAgAABAu0LqJAAAQIECBAgQIAAAQIECBBoX0CFBAgQIECAAIEpCGiANgXkFaeoZjbH5bXdkx9KVtOYDL1iz8y6T7JPvD+TLklOMk7JwT+d7BPVtGaHPhPN2ZAC9T54cyr/s2TfhoCZ2isuzKw/Sb472WL8KkX9z2R9tmQYOq4+9B7zsUM1wbp3lnJacr1xVA7wsmTdhxnWFedn70f0BxOoAAAQAElEQVQmh2rOlvmrxfK9+4ps7Gpyd4PMuXmyKyZ5v9R792+ygPLMMNb4fo52ULLFJoYpSxAgQIAAAQIECBAgQIDARhBQIwECBAgQIECAAAECBAgQINC+gAoJECBAgAABAgQIECBAgACB9gVUSIAAAQIECBAgsHACh2bF9fuj85j1u9VZniAwUGD7bD0xOY/38AVZ122SgkBzAgoiQIAAgekJaIA2PeuzcqpqCrNzxickf5EcNu6YHXZNdkU1BOrbmKzrWIO2VyOdNw2asNm2A/L4DklBYC2B+qbrndn4+8muZk+Z0is+n1n7JT+cbDk+mOKekRwlbjLKTnOyz6lZx52Sdd9kGDrqc7h+cPWS7Pmb5LiimrP9YQ5W91+GkaL2Xb53q5nlezuOskW2H568WrIrJnm/lOOxWcBdkt9OjiPq+t4qB6qmmxlEYwLKIUCAAAECBAgQIECAAAECBNoXUCEBAgQIECBAgAABAgQIECDQvoAKCRAgQIAAAQIECBAgQIAAgfYFVEiAAAECBAgQIECAAAECBAi0L6BCAlMX0ABt/OQX55DfT34xeVzyAcnrJqtxWTWFOS+PR4ltstNDk33iU5l0TnIaUXX+sMeJhmnO0+NwpjQs8B+prZrl3TXjqI3Qar9Dsv+ByTOSrUc1j6smXn+WQqupV4beUQ2rtuw9e/4m/iRLelDyPslq/pihMy7NjPp83j3jh5Lll2Gs8YMcre7hp2WsZpEZesX3MuuByZX37r/mtao1w5pxz2zZN9kVVe+k75fPZBE3Tda1GbUR2kez/+2T5dFVe6YJAgQILJqA9RIgQIAAAQIECBAgQIAAAQLtC6iQAAECBAgQIECAAAECBAgQaF9AhQQIECBAgAABAgQIECBAgED7AiokQIAAAQIECBAgQIAAAQIEJiUwPw3QJlXh2sc9O5v2SFZjrnHm1jnmDZLVtOUJGd+Z/HFyvVENdKq5TZ+1Pi4nqwY3GSYe380Zdkv2WVc1wrkkc/vG+Zl4l2TXses61vXM1LHEl3OU7ZJd553m9nIojyxrKnFMztJV37jdc8oroppy/e88OyC5Y/JPkq9LfjN5QXLzqGZW1YTv/XnxyGQ1HKz9PpzHdZwMQ0dZl3mXweFDH3lpqe/99cEhj13v+bdnn52S5fXujP+Z3DyqQeN38sI/JauhYlk9Io9HdcqucxG1/rr+v5/V3CL5yuS3knVvZNgUP82fH0tWU8prZqzP55XN4vpcm2GueX1uV6OxHXK+eyTfnKwGZxmuiLomX8mzo5M3S+6VfEeyaspwRZyaR9dJDronr5Xt/57sE9O4X6q2t2UxN0rWvVb3XN17dQ/Wtrx8RdTzer221zWq9/29srWabNZa81AQIECAAAECzQgohAABAgQIECBAgAABAgQIEGhfQIUECBAgQIAAAQIECBAgQIBA+wIqJECAAAECBAgQIECAAAECBNoXUCEBAgQIECBAgAABAgQmLLCRG6BNmNbhCfQXMHOgwM+ztZqBPSrjvsntk5s3gdoyz6sJ330yHp8cR8PBHGZhoxpJlddhqWDn5OZW1aBx77z258kTkq1ZVdOwr6WuJyb3Sda9sVz/tfO8mkhWU8qVTfSyaaJR1+TjOcPDk9U4cHlNNdY1uVVef1aympxVDXk4tai1TeN+qXut7rm69+oerLqr/uWs5/V6ba9rVO/7qSE4EQECBAgQIECAAIFpCTgPAQIECBAgQIAAAQIECBAg0L6ACgkQIECAAAECBAgQIECAAIH2BVRIgAABAgQIECBAgAABAgQItC+gQgIECBAgQIAAgekIaIA2HWdnIUCAAIHVBbxKgAABAgQIECBAgAABAgQItC+gQgIECBAgQIAAAQIECBAgQKB9ARUSIECAAAECBAgQIECAAAEC7QuokAABAgQIECBAgAABAgQIEGhfQIUECBAgQGCqAhqgTZXbyQgQIECAAAECywJGAgQIECBAgAABAgQIECBAoH0BFRIgQIAAAQIECBAgQIAAAQLtC6iQAAECBAgQIECAAAECBAgQaF9AhQQIECBAgMACC3wwa99iTvPwrEsQ6BI4PxPukpzH+3i7rOvLSUGAAIFGBJRBgMAsBDRAm4W6cxIgQIAAAQIECBDYyAJqJ0CAAAECBAgQIECAAAECBNoXUCEBAgQIECBAgAABAgQIECDQvoAKCRAgQIAAAQIECBAgQIAAgfYFVEiAAAECBAgQIECAAAECBAi0LzDDCjVAmyG+UxMgQIAAAQIECBAgQIDAxhJQLQECBAgQIECAAAECBAgQINC+gAoJECBAgAABAgQIECBAgACB9gVUSIAAAQIECBAgQIAAAQIECLQvoEICBAgQIECAAAECBAgQmLyABmiTN3aGwQK2EiBAgAABAgQIECBAgAABAu0LqJAAAQIECBAgQIAAAQIECBBoX0CFBAgQIECAAAECBAgQIECAQPsCKiRAgAABAgQIECBAgAABAgTaF1AhAQIECBAgQIAAgakJaIA2NWonIkCAwEqBuXh+aFZx2Zzmm7MuQYAAAQIECBAgQIAAAQIEFlzA8gkQIECAAAECBAgQIECAAIH2BVRIgAABAgQIECBAgAABAgQItC+gQgIECBAgQIAAAQIECBAgQKB9ARUSIECAAAEC0xbQAG3a4s5HgAABAgQILC0xIECAAAECBAgQIECAAAECBNoXUCEBAgQIECBAgAABAgQIECDQvoAKCRAgQIAAAQIECBAgQIAAgfYFVEiAAAECBAgQIECAAAECBAi0L6BCAgQIzEhAA7QZwTstAQIECBAgQIDAxhRQNQECBAgQIECAAAECBAgQINC+gAoJECBAgAABAgQIECBAgACB9gVUSIAAAQIECBAgQIAAAQIECLQvoEICBAgQIECAAAECBAgQIECgfQEVzlZAA7TZ+js7AQIECBAgQIAAAQIENoqAOgkQIECAAAECBAgQIECAAIH2BVRIgAABAgQIECBAgAABAgQItC+gQgIECBAgQIAAAQIECBAgQKB9ARUSIECAAAECBAgQIECAAIGpCGiANhXmtU7idQIECBAgQIAAAQIECBAgQKB9ARUSIECAAAECBAgQIECAAAEC7QuokAABAgQIECBAgAABAgQIEGhfQIUECBAgQIAAAQIECBAgQIBA+wIqJECAAAECBAgQIEBgmgIaoE1T27kIEPidgEcECBAgQIAAAQIECBAgQIBA+wIqJECAAAECBAgQIECAAAECBNoXUCEBAgQIECBAgAABAgQIECDQvoAKCRAgQIAAAQIECBAgQIAAgfYFVEiAAAECBAgQmIGABmgzQHdKAgQIzJHAB7OWLeY0D8+6mgxFESBAgAABAgQIECBAgAABAu0LqJAAAQIECBAgQIAAAQIECBBoX0CFBAgQIECAAAECBAgQIECAQPsCKiRAgAABAgQIECBAgAABAgTaF1AhAQIECMxOQAO02dk7MwECBAgQIEBgowmolwABAgQIECBAgAABAgQIEGhfQIUECBAgQIAAAQIECBAgQIBA+wIqJECAAAECBAgQIECAAAECBNoXUCEBAgQIECBAgAABAgQIECDQvoAKCcxcQAO0mV8CCyBAgAABAgQIECBAoH0BFRIgQIAAAQIECBAgQIAAAQLtC6iQAAECBAgQIECAAAECBAgQaF9AhQQIECBAgAABAgQIECBAgED7AiokQIAAAQIECBAgQIAAAQIEpiUwuwZo06rQeQgQIECAAAECBAgQIECAAIHZCTgzAQIECBAgQIAAAQIECBAg0L6ACgkQIECAAAECBAgQIECAAIH2BVRIgAABAgQIECBAgAABAgQItC+gQgIECBAgQIAAAQIECExZQAO0KYM7HYESkAQIECBAgAABAgQIECBAgED7AiokQIAAAQIECBAgQIAAAQIE2hdQIQECBAgQIECAAAECBAgQINC+gAoJECBAgAABAgQIECBAgACB9gVUSIAAAQIECBAgMBsBDdBm4+6sBAgQ2KgC6iZAgAABAgQIECBAgAABAgTaF1AhAQIECBAgQIAAAQIECBAg0L6ACgkQIECAAAECBAgQIECAAIH2BVRIgAABAgQIECBAgAABAgQItC+gQgIECBAgMFMBDdBmyu/kBAgQIECAwMYRUCkBAgQIECBAgAABAgQIECDQvoAKCRAgQIAAAQIECBAgQIAAgfYFVEiAAAECBAgQIECAAAECBAi0L6BCAgQIECBAgAABAgQIECBAoH0BFRIgMA8CGqDNw1WwBgIECBAgQIAAAQItC6iNAAECBAgQIECAAAECBAgQaF9AhQQIECBAgAABAgQIECBAgED7AiokQIAAAQIECBAgQIAAAQIE2hdQIQECBAgQIECAAAECBAgQINC+wBxVqAHaHF0MSyFAgAABAgQIECBAgACBtgRUQ4AAAQIECBAgQIAAAQIECLQvoEICBAgQIECAAAECBAgQIECgfQEVEiBAgAABAgQIECBAgAABAu0LqJAAAQIECBAgQIAAAQIEpi+gAdr0zTf6GdVPgAABAgQIECBAgAABAgQItC+gQgIECBAgQIAAAQIECBAgQKB9ARUSIECAAAECBAgQIECAAAEC7QuokAABAgQIECBAgAABAgQIEGhfQIUECBAgQIAAAQIEZiagAdrM6J2YAIGNJ6BiAgQIECBAgAABAgQIECBAoH0BFRIgQIAAAQIECBAgQIAAAQLtC6iQAAECBAgQIECAAAECBAgQaF9AhQQIECBAgAABAgQIECBAgED7AiokQIAAAQIEZi2gAdqsr4DzEyBAgACBjSCgRgIECBAgQIAAAQIECBAgQKB9ARUSIECAAAECBAgQIECAAAEC7QuokAABAgQIECBAgAABAgQIEGhfQIUECBAgQIAAAQIECBAgQIBA+wIqJECAwJwIaIA2JxfCMggQIECAAAECBNoUUBUBAgQIECBAgAABAgQIECDQvoAKCRAgQIAAAQIECBAgQIAAgfYFVEiAAAECBAgQIECAAAECBAi0L6BCAgQIECBAgAABAgQIECBAoH0BFc6XgAZo83U9rIYAAQIECBAgQIAAAQKtCKiDAAECBAgQIECAAAECBAgQaF9AhQQIECBAgAABAgQIECBAgED7AiokQIAAAQIECBAgQIAAAQIE2hdQIQECBAgQIECAAAECBAgQmImABmhTZXcyAgQIECBAgAABAgQIECBAoH0BFRIgQIAAAQIECBAgQIAAAQLtC6iQAAECBAgQIECAAAECBAgQaF9AhQQIECBAgAABAgQIECBAgED7AiokQIAAAQIECBAgQGCWAhqgzVLfuQlsJAG1EiBAgAABAgQIECBAgAABAu0LqJAAAQIECBAgQIAAAQIECBBoX0CFBAgQIECAAAECBAgQIECAQPsCKiRAgAABAgQIECBAgAABAgTaF1AhAQIECBAgQGAOBDRAm4OLYAkECBAg0LaA6ggQIECAAAECBAgQ1P6hPgAAEABJREFUIECAAIH2BVRIgAABAgQIECBAgAABAgQItC+gQgIECBAgQIAAAQIECBAgQKB9ARUSIECAAAECBAgQIECAAAEC7QuokAABAgTmR0ADtPm5FlZCgAABAgQIEGhNQD0ECBAgQIAAAQIECBAgQIBA+wIqJECAAAECBAgQIECAAAECBNoXUCEBAgQIECBAgAABAgQIECDQvoAKCRAgQIAAAQIECBAgQIAAgfYFVEhg7gQ0QJu7S2JBBAgQIECAAAECBAgsvoAKCBAgQIAAAQIECBAgQIAAgfYFVEiAAAECBAgQIECAAAECBAi0L6BCAgQIECBAgAABAgQIECBAoH0BFRIgQIAAAQIECBAgQIAAAQKzEpheA7RZVei8BAgQIECAAAECBAgQIECAwPQEnIkAAQIECBAgQIAAAQIECBBoX0CFBAgQIECAAAECBAgQIECAQPsCKiRAgAABAgQIECBAgAABAgTaF1AhAQIECBAgQIAAAQIEZiygAdqML4DTbwwBVRIgQIAAAQIECBAgQIAAAQLtC6iQAAECBAgQIECAAAECBAgQaF9AhQQIECBAgAABAgQIECBAgED7AiokQIAAAQIECBAgQIAAAQIE2hdQIQECBAgQIECAwHwIaIA2H9fBKggQINCqgLoIECBAgAABAgQIECBAgACB9gVUSIAAAQIECBAgQIAAAQIECLQvoEICBAgQIECAAAECBAgQIECgfQEVEiBAgAABAgQIECBAgAABAu0LqJAAAQIECMyVgAZoc3U5LIYAAQIECBBoR0AlBAgQIECAAAECBAgQIECAQPsCKiRAgAABAgQIECBAgAABAgTaF1AhAQIECBAgQIAAAQIECBAg0L6ACgkQIECAAAECBAgQIECAAIH2BVRIgMA8CmiANo9XxZoIECBAgAABAgQILLKAtRMgQIAAAQIECBAgQIAAAQLtC6iQAAECBAgQIECAAAECBAgQaF9AhQQIECBAgAABAgQIECBAgED7AiokQIAAAQIECBAgQIAAAQIE2heY4wo1QJvji2NpBAgQIECAAAECBAgQILBYAlZLgAABAgQIECBAgAABAgQItC+gQgIECBAgQIAAAQIECBAgQKB9ARUSIECAAAECBAgQIECAAAEC7QuokAABAgQIECBAgAABAgRmL6AB2uyvQesrUB8BAgQIECBAgAABAgQIECDQvoAKCRAgQIAAAQIECBAgQIAAgfYFVEiAAAECBAgQIECAAAECBAi0L6BCAgQIECBAgAABAgQIECBAoH0BFRIgQIAAAQIECBCYGwEN0ObmUlgIAQLtCaiIAAECBAgQIECAAAECBAgQaF9AhQQIECBAgAABAgQIECBAgED7AiokQIAAAQIECBAgQIAAAQIE2hdQIQECBAgQIECAAAECBAgQINC+gAoJECBAgACBeRPQAG3eroj1ECBAgACBFgTUQIAAAQIECBAgQIAAAQIECLQvoEICBAgQIECAAAECBAgQIECgfQEVEiBAgAABAgQIECBAgAABAu0LqJAAAQIECBAgQIAAAQIECBBoX0CFBAgQmFMBDdDm9MJYFgECBAgQIECAwGIKWDUBAgQIECBAgAABAgQIECDQvoAKCRAgQIAAAQIECBAgQIAAgfYFVEiAAAECBAgQIECAAAECBAi0L6BCAgQIECBAgAABAgQIECBAoH0BFc63gAZo8319rI4AAQIECBAgQIAAAQKLImCdBAgQIECAAAECBAgQIECAQPsCKiRAgAABAgQIECBAgAABAgTaF1AhAQIECBAgQIAAAQIECBAg0L6ACgkQIECAAAECBAgQIECAwFwIaIA20cvg4AQIECBAgAABAgQIECBAgED7AiokQIAAAQIECBAgQIAAAQIE2hdQIQECBAgQIECAAAECBAgQINC+gAoJECBAgAABAgQIECBAgACB9gVUSIAAAQIECBAgQIDAPAlogDZPV8NaCLQkoBYCBAgQIECAAAECBAgQIECgfQEVEiBAgAABAgQIECBAgAABAu0LqJAAAQIECBAgQIAAAQIECBBoX0CFBAgQIECAAAECBAgQIECAQPsCKiRAgAABAgQIzKGABmhzeFEsiQABAgQWW8DqCRAgQIAAAQIECBAgQIAAgfYFVEiAAAECBAgQIECAAAECBAi0L6BCAgQIECBAgAABAgQIECBAoH0BFRIgQIAAAQIECBAgQIAAAQLtC6iQAAECBOZXQAO0+b02VkaAAAECBAgQWDQB6yVAgAABAgQIECBAgAABAgTaF1AhAQIECBAgQIAAAQIECBAg0L6ACgkQIECAAAECBAgQIECAAIH2BVRIgAABAgQIECBAgAABAgQItC+gQgJzL6AB2txfIgskQIAAAQIECBAgQGD+BayQAAECBAgQIECAAAECBAgQaF9AhQQIECBAgAABAgQIECBAgED7AiokQIAAAQIECBAgQIAAAQIE2hdQIQECBAgQIECAAAECBAgQIDAvApNrgDYvFVoHAQIECBAgQIAAAQIECBAgMDkBRyZAgAABAgQIECBAgAABAgTaF1AhAQIECBAgQIAAAQIECBAg0L6ACgkQIECAAAECBAgQIECAAIH2BVRIgAABAgQIECBAgACBORPQAG3OLojltCGgCgIECBAgQIAAAQIECBAgQKB9ARUSIECAAAECBAgQIECAAAEC7QuokAABAgQIECBAgAABAgQIEGhfQIUECBAgQIAAAQIECBAgQIBA+wIqJECAAAECBAgQmE8BDdDm87pYFQECBBZVwLoJECBAgAABAgQIECBAgACB9gVUSIAAAQIECBAgQIAAAQIECLQvoEICBAgQIECAAAECBAgQIECgfQEVEiBAgMBVBS7LS3JpiQGDugfydrhS1GvSveEecA+4B9wD7oHFuwdcM9fMPeAeGOUeuNI3A3kyyjHsM717L5docUMDtMW9dlZOgAABAgQIzJWAxRAgQIAAAQIECBAgQIAAAQLtC6iQAAECBAgQIECAAAECBAgQaF9AhQQIECBAgAABAgQIECBAgED7AiokQIAAAQIECBAgQIAAAQIE2hdQIQECiyCgAdoiXCVrJECAAAECBAgQIDDPAtZGgAABAgQIECBAgAABAgQItC+gQgIECBAgQIAAAQIECBAgQKB9ARUSIECAAAECBAgQIECAAAEC7QuokAABAgQIECBAgAABAgQIEGhfYIEq1ABtgS6WpRIgQIAAAQIECBAgQIDAfAlYDQECBAgQIECAAAECBAgQINC+gAoJECBAgAABAgQIECBAgACB9gVUSIAAAQIECBAgQIAAAQIECLQvoEICBAgQIECAAAECBAgQmD8BDdDm75os+oqsnwABAgQIECBAgAABAgQIEGhfQIUECBAgQIAAAQIECBAgQIBA+wIqJECAAAECBAgQIECAAAECBNoXUCEBAgQIECBAgMCVBbbIU7m0xIBB3QNLK/5Xr8kl74+lJQZLSwtn4L3rmrkH3APuAfeAe8A9MOw9sLTif8Pub/7SVL9mXFrk/2mAtshXz9oJEJgzAcshQIAAAQIECBAgQIAAAQIE2hdQIQECBAgQIECAAAECBAgQINC+gAoJECBAgAABAgQIECBAgACB9gVUSIAAAQIECBAgQIAAAQIECLQvoEICBAgQIEBg3gU0QJv3K2R9BAgQIEBgEQSskQABAgQIECBAgAABAgQIEGhfQIUECBAgQIAAAQIECBAgQIBA+wIqJECAAAECBAgQIECAAAECBNoXUCEBAgQIECBAgAABAgQIECDQvoAKCRAgsCACGqAtyIWyTAIECBAgQIAAgfkUsCoCBAgQIECAAAECBAgQIECgfQEVEiBAgAABAgQIECBAgAABAu0LqJAAAQIECBAgQIAAAQIECBBoX0CFBAgQIECAAAECBAgQIECAQPsCKlwsAQ3QFut6WS0BAgQIECBAgAABAgTmRcA6CBAgQIAAAQIECBAgQIAAgfYFVEiAAAECBAgQIECAAAECBAi0L6BCAgQIECBAgAABAgQIECBAoH0BFRIgQIAAAQIECBAgQIAAgbkU0ABtrJfFwQgQIECAAAECBAgQIECAAIH2BVRIgAABAgQIECBAgAABAgQItC+gQgIECBAgQIAAAQIECBAgQKB9ARUSIECAAAECBAgQIECAAAEC7QuokAABAgQIECBAgACBeRbQAG2er461EVgkAWslQIAAAQIECBAgQIAAAQIE2hdQIQECBAgQIECAAAECBAgQINC+gAoJECBAgAABAgQIECBAgACB9gVUSIAAAQIECBAgQIAAAQIECLQvoEICBAgQIECAwAIIaIC2ABfJEgkQIEBgvgWsjgABAgQIECBAgAABAgQIEGhfQIUECBAgQIDA3AscmhVe1iOPypyuuF4mnJnsOt5nM2eH5Lii1tZ1zjd3nKzPMbrOMYnt5VmuHcu3eUICfe4L12hC+DM4bL3X6np2vZfrvpjB8ubylPXZ2uV1Yla+fXIRo651V311z9S9s4j1jXXNDkaAAAECBAhcRaC+RqivFbq+npj09vqa5iqL2+yF2t5nDfXzg812W9fDA7L3T5N9zrs85+TM3y0pCBAgQIAAgRkKODUBAgQIECBAgAABAgQIECDQvoAKCRAgQGBxBBaxAdry/wFsXFpiwGDlp417wj3hHnAPuAfcA9O8B5zL/eYecA+0fg/4enux7vGV18tzAgQIECBAgACB8Qg4CgECBAisLXBgNh2ZFAQIECBAgAABAgQWXcD6CRAgQGA4gWp+9rHssmOyb5yeiYclf5AUBAgQIECAAAECBGYh4JwECBAgQIAAAQIECBAgQIBA+wIqJLBwAovYAG3hkC2YAAECBAgQIECAAIHWBNRDgAABAgQIECBAgAABAgQItC+gQgK9BJ6eWfslBQECBAgQIECAAAECBAgspIBFExhaYI/scUJy2OZnd88+ZyYFAQIECBAgQIAAAQIECExdwAkJECBAgAABAgQIECBAgACBeRUYXwO0ea3QuggQIECAAAECBAgQIECAAIHxCTgSAQIECBAgQIAAAQIECBAgsLnATnnyvORWyXZCJQQIECBAgAABAgQIECBAgMBqAtX87MPZsE+yb5yeiX+cnL/mZ1mUIECAAAECBAgQIECAAAECBBoXUB4BAgQIECBAgAABAgTmXEADtDm/QJa3GAJWSYAAAQIECBAgQIAAAQIECLQvoEICBAgQIECAAAECBAisIXBYXj80KQgQaEBACQQIECBAgAABAgQIEFhDYIe8fnxyv2Tf+H4mPiD5raQgQGCOBCyFAAECBAgQIECAAAECBAgQaF9AhQQIECBAgAABAoshsIgN0LYIrVxaYsCg7oGlFf+r1+SS98fS0tQM3G+s3QPuAfeAe8A94B5o+R5YWvG/lmttobYVl8tTAgQIEBijgEMRIECAAAECBAgMFqjvq1+QKTsnBQECBAgQWFQB6yZAgAABAgQIEAmuU+cAABAASURBVFhboJqfvT6b75rsGz/LxGqafkpGQYAAAQIE5kXAOggQIECAAAECBAgQIECAAIH2BVRIgAABAgQWSmARG6AtFLDFEiBAgAABAq0KqIsAAQIECBAgQIAAAQIECBBoX0CFBAgQIECgt8B+mfn4ZDVDyyAIECBAgAABAgQWR8BKCRAgQIDAQIGtsvUlyWpmlqFXVPOze2TmSUlBgAABAgQIECAwFwIWQYAAAQIECBAgQIAAAQIECLQvoEICBBZRQAO0Rbxq1kyAAAECBAgQIEBglgLOTYAAAQIECBAgQIAAAQIECLQvoEICBEYReHJ2OiApCBAgQIAAAQIECBAgsBgCVkmAQJdANT97USY9Mtk3qvnZwZms+VkQBAECBAgQIECAAAECcyBgCQQIECBAgAABAgQIECBAgED7AgtcoQZoC3zxLJ0AAQIECBAgQIAAAQIEpivgbAQIECBAgAABAgQIECBAgED7AuuocNvs++zkNslZxTE58RYj5P7Z58JkV7wlE0Y5/h7Z7+ykIECAwDwKHJ5FdX223SVzzk8KAgQIECBAgACB1QU+k5evkez6umrU7fX9bg4/vuhxpFrrkzLvKcm+Ud9bPyST/yUpCBAgQIAAAQIECBAgQIAAgRkLOD0BAgQIECBAgAABAgQIzL+ABmjzf43mfYXWR4AAAQIECBAgQIAAAQIECLQvoEICBAgQIECAAAECBAgQ6CdwSKbdLykILKKANRMgQIAAAQIECBAgQIDA5QLV/Kwa5b7o8qe9/rw0sx6W/HBSEJhnAWsjQIAAAQIECBAgQIAAAQIE2hdQIQECBAgQIECAAIGFEdAAbWEulYUSIDB/AlZEgAABAgQIECBAgAABAgQItC+gQgIECBAgQIAAAQJDCzw/e+yZFAQIECCwMAIWSoAAAQIECBAgQOBKAvfNs+OTff+tfTU/e0DmvzspCBAgQGBuBSyMAAECBAgQIECAAAECBAgQaF9AhQQIECBAgMCiCfT9P2UXrS7rJUCAAAECBCYp4NgECBAgQIAAAQIECBAgQIBA+wIqJECAAAECBEYV2Cs7HpW8WlIQIECAAAECBOZbwOoIECBAgACBlQJ3zAuvT/b9d/bV/OyIzH9PUhAgQIAAAQIE5lPAqggQIECAAAECBAgQIECAAIH2BVRIgACBBRXo+3/MLmh5lk2AAAECBAgQIEBgvAKORoAAAQIECBAgQIAAAQIECLQvoEICBAiMQeAvcoyDkoLAogvsngKekvxC8vzkZZvlmXn8puQfJbdKTit2yYkekvzH5LeTFyU3X1et87S89trkockdktOO8tg/J31+suzOybj5GuvxWXntk8mnJW+a3DIp2hSoa7t3SntU8n3J7yXrPq37YPP8TV7/QbLui7p37pLHV0/OMubxM2A1j+3y4v2T70qufL/9JK/V+7A+y6qePBWbCdT9ebs8f0Xy9GTdh8v3ZX2+1udpbas5NTdTJh6L8Dk/cQQnmI6AsxAgQGAVgQPy2oeTOyb7RDU/e2ImvjlZf4dmEAQIECBAgAABAgQIzJOAtRAgQIAAAQIECBAgQIAAAQLtC6hwsQU0QFvs62f1BAgQIECAAAECBAgQmJaA8xAgQIAAAQIECBAgQIAAAQLtC6hwfAL1/8U/J4ebReOlnFYQWLfAbjnCe5LVqOmlGavxTTUYysMr4gZ5dHjyY8mfJ49JXjM5iaiGYtXM7KQc/EfJf0g+OLlXsrZluCJqnTfJs2pE+IGMP0t+Nlk1bJFxklHNlV6WE5THyRmfm6zz/l7GlXG9vHDXZLl9I+O5yWcnJ2WYQ48U1QDip9mzmjl0ZTVOul/mLlosN6sYVN+JKWr75DBR17Ia3J2dnb6VfE3y3sm6T+o+zcMrRf3dsWteqfui7p1P5/Gvkh9J3iI56fs3p7giZvEZ0HUdqulivW+uWGQelPErM/4i+Y5k3X8r32/Xyuv1PqzPsvpM+3ye3yzZUtTn46D7t7bVnM1rrmZmD8oLdX9Wg7gn5PGNknUfZtgU9flan6e1rebU3Nqn9t00YYx/1LlqjfP+OT/Gkh2KAAECMxVw8tUF6u/CE7Kpb/OzTF16Rv54dbL+vs0gCBAgQIAAAQIECBAgQIDA3AhYCAECBAgQIECAAAECBAgQWAiBzf/B0kIseL4WaTUECBAgQIAAAQIECBAgQIBA+wIqJECAAAECBAgQIECAAAECIwkcmL2OTIqFELDI3wpUU5tqdPOdPP/TZN/YJhOr0dO3M/5hclxRDZ/qeKfmgNXM7LYZR4l6P1bzni9m50k0PqomTMfl2NVc6ckZyyPDUFFNFv4me1QjtLIc5RjZfayxR47WtwHEpZl7RLIa52XY0FH37QMj8P1kNbhb2ZArLw8V98zsryTfnrx2cpIxb58Ba9W6ufHjM2mYfwN3+8z/evIlyXl4n2UZU48b54zVCO6fMg5zf9bc2udz2W/P5DiiruUifM6Po1bHIECAAIH5Fqivff85S9wn2TeOysT6mkLzs0AsTlgpAQIECBAgQIAAAQIECBAg0L6ACgkQIECAAAECBAgQWCSBYf7x1yLVZa0ECExawPEJECBAgAABAgQIECBAgACB9gVUSIAAAQIECBAgQIDAegWengPslxQEFkGgGgG9Ogt9RXKr5CixU3b6RPJxyWpqk2Hk2C57viH5qeTeyXFENVA7JQeqJm/V6CkP1x3VuKcav1XN6z5YDlD21TSr6h5Xg6EcdkCsvmmHvHx8sm8DiGdk7puTG735Q91X9dn/tlhUY7wMY4v750ifTVZzjgxjj3n7DFirwHqPPC8b12v81BxjPZ932X0h425ZdTWDrM/DPBwp7pC9Pp5c7724KJ/zKVUQIECAQOMCw37tWxzPzx8vT270r39DIAgQWBgBCyVAgAABAgQIECBAgAABAgTaF1AhAQIECBAgQGABBTRAW8CLZskECBAgMFsBZydAgAABAgQIECBAgAABAgTaF1AhAQIECBAgQGBMAtUMqpq0VLOWMR3SYQhMRKAaH/3PHPlRyfVG/VuU43KQJydHbYK2W/Y9Mfnw5Lij3o/V9KiajNXjUY9ftVXTs2r4Vu/1UY+z1n7VYKiaXd1qrQkTfL1cXpLj3zXZJ16WSZo/LC3VPfGUpaWlo5OTimqqWY3pqknHOM8xb58Ba9W2dTa8KFl/t2ZYdzwyR6iGiBk2RBycKt+f3DG53qjmiH+fg2yfHCUW4XN+lLrsQ4AAAQKLJ1BfV707y75rsm/U178vzOSLk4IAAQIECBBYAAFLJECAAAECBAgQIECAAAECBNoXUCEBAgQILK5A/aPTxV29lRMgQIAAAQIECExTwLkIECBAgAABAgQIECBAgACB9gVUSIAAAQL9BC7JtG8n+8T9MuleSUFgngV+L4u7R3KccWwOdt/ksFFNcd6bnfZPTjKqUdWrc4Jq9pVhqKhGV4/NHtVIbZL/9mb3nOPTyQOS04qq7Uk52SOTfaIaID0jEzV/WFr6gzj8TXLSUc05qkHdKPfuWmubp8+Atda4ZTY8NVnv3Qxji7rfbzi2o83vge6UpZ2Q3DY5rrh7DnRIcthYhM/5YWtaxPnWTIAAAQJLS/X1VH1dVV9f9fXw9W9fKfMIECBAgAABAgTmQcAaCBAgQIAAAQIECBAgQIAAgfYFVEhg4QX+y8JXoAACBAgQIECAAAECBAhMXMAJCBAgQIAAAQIECBAgQIAAgfYFVEhgKIGLMvvZybOTXVH/v/zRmbRzUhDYSAJ17/9tCq5GNxl6xTaZ9b+Sk25+llNsimryVc2PqunXphd6/nG3zJt087OcYlPsmD+radEeGacR1bTuRT1P9NHM+6uk5mdLS3XvPisWWyenEUfkJHdJznOM8hkwqJ5ds/FxyXFHHfcB4z7oHB7vqKypPk8yjDUenaNtn+wb9V5ZhM/5vvWYR4DAQgpYNIFNAtX87JV5VN8TZOgV1fysGiH7+rcXl0kECBAgQIAAAQIECBCYpYBzEyBAgAABAgQIECBAgAABAosiUP/QbLS12osAAQIECBAgQIAAAQIECBBoX0CFBAgQIECAAAECBAgQIECAwFoCp2fDC5J9Yr9Menxy2CZL2WUK4RQEVhf4RF6+c/Iaybp3q7HTjfP45cm+v/C/b+Y+NVn7Z+iMx2TGIck+UWs4LhN/P1lrq3NUY51b5flbkpcm+0Q1+6qGZn3m1pxq6FaNEvr+m5tTslM1V9opY62x9tslj/978tvJPrFPJr0qWfVlmFiUw+tz9FpjhoHxqWz9s+TPk2Jpqe67g5a6/3diptT9UPfR8n1b90U9riZ31Uzqe5nTFXWNnpBJk7wnZvEZkJKGivocqM+k+mwqw7Ksz6z75Sh931+ZunSv/DFME69MbyJWu8Z1L39giOpum7k3SfaNRfic71uLeQQIECCwuAL1NUM1Qq6vvfpW8atMfFOyvv7IsKBh2QQIECBAgAABAgQIECBAgED7AiokQIAAAQIECBAgQIDAggnUP4ZbsCVbLoHZC1gBAQIECBAgQIAAAQIECBAg0L6ACgkQIECAAAECBAgQINBD4ITM+UyyTzw5kw5ICgLzLlC/0H94FnmP5OeS5ycr6vVq/Ff38i3zwmnJPnFYJu2Z7IobZcJTkn2imm/tlYnVAOrrGWttGZZ+nT++kqz1753xS8mBkY31b2eqgdLOedwV1SjhUZlUjd0yDIxa0xGZsX/yncnzkhWX5Y9zktU8oZoG/WUe92nWVo3hqq5Mn0jU51Otc8ceRy/zqk3zs99h1fWpBly/e+XKj+q6H5mX/jBZzj/MWPdIhk1Rj6vx2Wvz7GbJ+vslw8CoY9XcgZNG2FhrqXtt2p8Bwy51+XOgPpPqs6nWXceoz6z35EHd05/O2CfqvdjnM6DPsRZhzrlZ5B8lV7vG9Rl632x7ZrJPbJtJfT4TM21pET7na52SAAECBEYT+G/Z7ZfJ+rpnHHlBjnWb5Lijvqavrx+OGfLA1Xj2r7PPRmyamrIFgcUXUAEBAgQIECBAgAABAgQIECDQvoAKCRAgQIAAAQIEFlOg/hHnYq7cqgkQIEBgFgLOSYAAAQIECBAgQIAAAQIECLQvoEICBAgQIECAAIH+AtVk5TmZflGyK6pByLMzqX5pOoMgMJcC1YjrQVnZW5LVtCDDqnFqXr1nspoOZRgYu2brwclBUU0IHpcJ10t2RTWGuncm/SA5KM7Ixmru06cB0n6Z+9+TXVHNph7dNSnbf5b84+Qbkr9JrhW17ZXZ+OBk2WcYGNUgbveBM0bbuEd2K9c+zc/qmtf1PDP7iMsFrpahGmhlWDO+nC3VlGvQ+ypTNkU1+6j3QzUg3PTCGn/U3yt3W2Nbn5dXm1P34Sw+A1Zby6DXqvnZ/TJh0OfAT7L9L5JnJ7tip0y4fnIjRH0+1Xv4Eyl2rfuxPptemu3VrC9DZ9RnY9ekRfmc76rDdgIECBBYfIH62vshGCmnAAAQAElEQVTYEcu4e/arhsgZBAECBAgQWBgBCyVAgAABAgQIECBAgAABAgTaF1AhAQIECBBYaAEN0Bb68lk8AQIECBAgMD0BZyJAgAABAgQIECBAgAABAgTaF1AhAQIECBAYSeD/ZK//lewTh2RSNWzJIAjMpcDRWVU1acrQGdUA67GZVQ2TMgyMw7J1++RasWc21JwMA+PkbP3LZDWIytAZ1QDpEZn1nWRXPDwTdkkOivtnYzVKyjAwHp+tn0z2iWpA9I5MrAaJGQbGjbK1mr9lGFvskCMdn9wn2RXVOOkhmVTXPoP4rcDVM/a5LzKtd/w8M6sBVTXY/H4eV8Ov+rvmyDz+k2S9Z+qcozbvyCFWjVl9Bqy6mDVePDevPzFZRhkGxreztc9nWjWxu1bmboR4Roo8KdkVF2dCNXGsz6g8HBi7Ddx6+ca6Z+foc/7yRfmTAAECBDakwANT9Xr+/fzTs381UM4gCBAgQIAAAQIE5lvA6ggQIECAAAECBAgQIECAAIH2BVRIgEALAuv5P3BbqF8NBAgQIECAAAECBAh0CdhOgAABAgQIECBAgAABAgQItC+gQgIE1iNQjUGqSc1pPQ/y/MyrJiAZBIG5EvhhVtO32U2mbopqAPiJTY8G/3HzbN49uVYcnA27JgdFNVp7Viaclxwmzsjk5yW7Yt9MOCi5VlRztGqWsNb25dc/lAfvTg4T9TnyuuxQDd4yDIxqQFZNywZO6rlxq8x7SfKuya6o5mf3yKQ+jZMyTawQ2D/PH53cMtk3PpCJ/0/yBsm7JR+TrGZ1H8xYTejqvVD3Tp6OJWb5GTBMAW/P5G8k+0T5fKzPxMy5frL1qK9V3jtEkV/J3GrAl2FgVDO+agQ4aNIifM4PWr9tBNoRUAkBAusVqL/3XpyDbJMUBAgQIECAAAECBAgQmE8BqyJAgAABAgQIECBAgAABAgTaF2ioQg3QGrqYSiFAgAABAgQIECBAgACB8Qo4GgECBAgQIECAAAECBAgQINC+wJgq/EGO89fJarSSYWDsla1HJa+WFATmSeB9WUw1C8vQO36VmW9KdsW1M+GmydVi+7x4WLIrqtFaNVzrmrfa9o/kxX9LdkWtY6335u2yczVJy7Bm1GfAq7O1XDIMFdXM6n/22OM2mVMN5TKsK7bI3k9KPjLZFdV87shM0vwsCKtEXfdLVnl95UtH54VvJh+VrIZ6GeYqZvUZMCzCx7NDmWfoFWdl1oXJrtixa0ID27+QGs5J9o1fZuJ3k12xXSas9dmZTUuL8jlfa5UECBAg0LDAGEs7JMe6X1IQIECAAAECBAgQIECAAAECcyZgOQQIECBAgAABAgQIECCweAIaoC3eNZv1ip2fAAECBAgQIECAAAECBAgQaF9AhQQIECBAgAABAgQIECAwvMB7ssu7kn3iEZl0h6QgMEuBlecetqnQ8v5fyYOfJLtireZhu2fHPg293pt5ozQWy25L1VysmqDV40G5fzau1ZjqbtnWFadmwpeSo8Zns+OPkoOimgzdadCEntsenHkvSnZFNT+rufUZ1zV3o26/IIV/I9kn9s6k1yTrOv8w4zHJA5JXT846ZvUZMEzd1ZDrzGF2yNyfJn+RFEtLXwvCMM3jfp355ybXG4vyOb/eOu1PgAABAhtL4NiUe6OkILAIAtZIgAABAgQIECBAgAABAgQItC+gQgIECBAgQIAAAQILK6AB2sJeOgsnQGD6As5IgAABAgQIECBAgAABAgQItC+gQgIECBAgQIAAAQIjC1ycPZ+f7NMoZOvMe2Fyh6QgMA8C1cDs9BEX8oPs16f5000yb7W4aV68dnJQXJiN62kslt2XPp0/uhr/7Jo5N0yujGvkhf+a7IqTMqGarWUYKc7KXv+a7IrbZkI1QsswclTTuT7/bug/coYTk112mbJIMfa1/ssIR7x+9nla8ovJau53RsZXJKvZ3rQbos3yMyAl945qZnZO79mXTyzbiy5/uOH/HPZz/pKIVYO/DOuKRficX1eBdiZAgACBZgTqe46+jX+vl6qfldwqKQgQIEBgbgUsjAABAgQIECBAgAABAgQIEGhfQIUECBAgQIDAogv0+YeMi16j9RMgQIAAAQLrFbA/AQIECBAgQIAAAQIECBAg0L6ACgkQIECAAIFxCHw9B3lxsk8cmElHJgWBeRA4P4v4WXKUqH2/12PHPTJn++TK2GflC6s8/1Feq0ZrGUaO72TPHycHRTUV23mVCbXuG6zy+sqXvpYX1tMo7NfZ/5RkV+ySCdskpxH75iQPT4rBAtVg77TBUzq31nvkCZn1iWQ17arjPSWP63pnmGjU+3hWnwHDFFbNz+p9Msw+5l4uUM3MqoHc0tLlz6f55yJ8zk/Tw7kIECBAYD4F6vv5w7K0v0x+K9knDs+k+yYFAQIECBAgQGD+BKyIAAECBAgQIECAAAECBAgQaF9AhQQIEGhEQAO0Ri6kMggQIECAAAECBCYj4KgECBAgQIAAAQIECBAgQIBA+wIqJECAwJgF3pTjnZzsE0/PpP2SgsCsBb6bBfwyOUpUw69q1jTKvrXPzeqPjvx+tl+QXE/U/hf2OMBqjXqun/12SnbF6V0Temw/r8ecasZWTdl6TB3LlCfmKDdKirUFqrneK9bePNKWm2SvlyarAeBJGQ9ObpmcRMzyM2CYeup9fPEwO5h7hcBFebSez+rsPnIswuf8yMXZcbEErJYAgYkKfCZHv0ZyizHldjnOl5PTiPo6vr7WOjMnq+89XpaxT1StR2finklBgAABAgQIECBAgMCcCFgGAQIECBAgQIAAAQIECBAg0L6ACtsS0ACtreupGgIECBAgQIAAAQIECIxLwHEIECBAgAABAgQIECBAgACB9gVUOBmBal70rBz60mRXVEOl52XSVklBYJEFqmFA1/p/LxOunhwlfpidqvFRhpGj9q9mBl0H2LVrwhrbq7FQNapaY3Pvl/tYVvOzHXsfcf0Tr5dDPC5ZDR4yiDUEjs/rf5+cRNw2B/1Q8pvJP0zO27Xoc9+u5zMgJYvGBRbhc77xS6A8AgQaF1De2gL1dczds7man2XYFCfkz2rolqEz9sqMZyZ9Xx8EQYAAAQIECBAgQIAAAQIzFXByAgQIECBAgAABAgQIECCwkAIaoA112UwmQIAAAQIECBAgQIAAAQIE2hdQIQECBAgQIECAAAECBAgQWLfAp3OE1yX7xP0y6V5JMVUBJ5uBQDXtGrUpwCVZ72XJacQOI56k1ten8eGIh7/SbtVIbtsrvTL5J4/MKW6dFGsLXJxNT0pWw4wME4m9c9RPJd+Q3C65SLGez4BFqtNaRxNYhM/50SqzFwECBAjMs8B3srh7JzdvfpanS+fnj+ckL0r2iSMyyff1QZjPsCoCBAgQIECAAAECBAgQIECgfQEVEiBAgAABAgQIECCwyAIaoC3y1bN2AtMUcC4CBAgQIECAAAECBAgQIECgfQEVEiBAgAABAgQIECAwLoFq4nFMDla/TJ1hYNT/b390Zlw3KQgQIDB5gdHOUA3Xjsquozaxy64bIi5IlQ9PPjFZDdEyTCTqHC/PkV2PIAgCBAgQIECAwAgC388+1ZD81Iyrxefz4j8k+0R9X18/A9itz2RzCBAgMDUBJyJAgAABAgQIECBAgAABAgTaF1AhAQIECBAgQKABgfo/XBsoQwkECBAgQGByAo5MgAABAgQIECBAgAABAgQItC+gQgIECBAgQIDABATOyDGfl+wT+2VSNcvJIAg0K/DdVPbL5Chxtey0RXIa8YMRT1Lrm9a/w/lF1vjT5Djjsh4HOyxzDk2KwQK/yeZXJndKVtO4/8w4iXhkDnpEclFiPZ8BY6vRgeZWYBE+5+cWz8IIECBAYGiBc7PHfZOnJNeKamz+4mw8O9kn9s2kpybr+4IMggABAgQIEJilgHMTIECAAAECBAgQIECAAAEC7QuokAABAgTaEZjWP7xsR0wlBAgQIECAAIGNI6BSAgQIECBAgAABAgQIECBAoH0BFRIgQIDAZAXencN/KNkn/JJ0HyVzJiVwwxz4GslRY9dRd8x+Fye7oo6/Xdekju21/+4dc2pzNRercfOs5gfV1Grz11Y+3iYvXDe53tinxwEuypxfJccVP8uBDk6enBwU9Tn19Ey4TlJ0C9S9dGymXS95i+Rrk2WdYWxRzTN3GcPRZvkZMIblO8ScCyzC5/ycE45leQ5CgAABApcL1Ndj9bXvly5/OvDPb2Xry5J94/GZeLekIECAAAECBAgQIDArAeclQIAAAQIECBAgQIAAAQIE2hdQIYHmBDRAa+6SKogAAQIECBAgQIAAgfULOAIBAgQIECBAgAABAgQIECDQvoAKCUxFoBoUPTdnql+wziAIzK3A9lnZjslRY4ceO56bOb9OrozTV76wyvNqXFYNzFbZ1Pula2dmnxq/kXkr45y88NNkV/RpXtZ1jD27JmT7d5O/TI4jLsxBHpL8SPKVya64bSbcPyn6C1TzvK9l+qOTdR9Ws7Gj8vjryfXGvjnAQcn1xiw/A9a7dvvPv8AifM7Pv6IVEiCwDgG7EriSwKPy7KRk33hTJnY1Cs6UTVH/Lv+FeaRhcBAEAQIECBAgQIAAAQIEpivgbAQIECBAgAABAgQIECBAgMCiCtT/0dpv7WYRIECAAAECBAgQIECAAAEC7QuokAABAgQIECBAgAABAgQIEBi3wCk54LHJ+QkrIXBVgWvlpV2To0Q1Ttqjx45nZc4lyZWxWsOxlXOumxd2S64nqr6qc9Axqmnhj1aZUM3GqunYKpuu9NLN82yL5Khx9ey4d7IrfpgJFyTXG5fmAA9LfjhZ8b788ZlkVzwlE6opXQYxpMBlmX9Gsv5e+P2MWyerqdzRGatJWl2TPBwq7jjU7NUn13uj3iOrbx386no/AwYf3dYWBBbhc74FZzUQIECAQD+B+pq/38zLZ52X4W+Tfb9Oq6/t/jLz1/N9QXYfUzgMAQIECBAgQIAAAQIECBAg0L6ACgkQIECAAAECBAgQILDgAhqgLfgFtPzpCDgLAQIECBAgQIAAAQIECBAg0L6ACgkQIECAAAECBAgQIDAhgWp2c3yO/fWkIDCvAvXL+bcZcXE7Z7+bJLtirffAt7LjT5KDYtts3D+5njgoO2+RHBTV5Kxy5Zzz88JXk11xQCZcJzlqXD873jrZFZ/NhPpsyTByVAOHI7L3e5LLUXW+ME9qW4Y140bZ8hfJum8yiHUIXJx9v5R8VvIWyWqIdrOMxyVrW4bOqKZ51Tyvc+KACXUtZ/UZMGBZNjUisAif841QK4MAAQIEJiTwkRz33cm+8bRM/IOkIEBghgJOTYAAAQIECBAgQIAAAQIECLQvoEICBAgQIECAAIE2BDRAa+M6qoIAAQKTEnBcAgQIECBAgAABAgQIECBAoH0BFRIgQIAAAQIECExe4Jyc4pnJrqZCmSIIzEzgXjnz9slh4/ezBLuyBwAAEABJREFUw3WTg+KSbFyrAdqPsu07ya7400zYJjlK7JKd7pvsipMy4bzkavHF1V5c8dpN83w9jdr+OPt3WV6YOdUwK8O64qXZ+83JlY3UTsxrfZo7PDnz+jRryzQxhMBvMvfU5BOS1RDt7IxdsV0mXC3ZFV3bZ/UZ0LUu2xdfYFE+5xdfWgUECBAgMCmBakz7ohz8Z8k+UU1tq7HwDn0mm0OAAAECBMYs4HAECBAgQIAAAQIECBAgQIBA+wIqJECAAAECTQlogNbU5VQMAQIECBAgMD4BRyJAgAABAgQIECBAgAABAgTaF1AhAQIECBCYqsBHcra3JAWBeRU4MAu7Q3KYqKZLD+qxw39kzmnJ1eKnefHjya64eyb8QXKUqH337dixGoG9PXNqzHCV+HxeqSY+GdaMLbLlsclRGrVdJ/s9LNkVn8uEbyTXGz/JAVartZo7HJNt1Wgtw5qxbbYcldwqudGjDKrJ3j6BuE/yMcnXJT+Z/F7y/GQ1wMgwVHwzsz+dnFbM6jNgWvU5z+wE5uBzflPx9Zk36HN+0yR/ECBAgACBNQROyeuvSvaN+tqqvi6s7xH67mMeAQIECBAgQIDAugTsTIAAAQIECBAgQIAAAQIECLQvoEICBFoU0ACtxauqJgIECBAgQIAAAQLrEbAvAQIECBAgQIAAAQIECBAg0L6ACgkQmIVANRWqBjhnz+Lkzkmgh0D9G5LnZN4Oyb5RDdPu22PySZlzXnKt+FA2XJQcFLW+eg9Vo7BB81Zu2yMvPDfZFbXGanK21rxqZHXiWhs3e/2QPL5fcpiopghHZIfbJrviTZnwq+Qk419z8L9PdkXVeZeuSY1vv1bq+5dkNcerRn/vzeNXJx+ZvGty9+R2yXsnd04OE9Ws6ZIeO/wwcy5IrjfqPTarz4D1rt3+8y+wCJ/z869ohQRGEbAPAQLjEqivzY7Lwb6e7BtPy8Q+X+NnmiBAgAABAgQIECBAgMA6BOxKgAABAgQIECBAgAABAgQItC/QcIX1D9caLk9pBAgQIECAAAECBAgQIECgv4CZBAgQIECAAAECBAgQIECAQPsCM67wWzn/C5KCwLwKHJiFvSS5VbIrqrHY8Zm0dXJQVKOAt2dCjRlWjVPy6seTXVHNA/4uk6qhVIbOuHZmvDG5T7IrXpUJP0+uFdWI6g3ZeGmyK6oxwt26Jv12ezU/e0AevyjZFSdnwieSk466VuXR1bCx/t3Rs7KY7ZMbNX6awvvcu/tlXjW5q+udh72imv3dtMfMr2ZOXbMM645ZfQase+EOMPcCi/A5P/eIFkiAAAECwwlMYPY5OeaLk31jx0z82+RG/no55QsCBAgQIECAAAECBAgQIDA5AUcmQIAAAQIECBAgQIAAgcUXqH+IuPhVqGCSAo5NgAABAgQIECBAgAABAgQItC+gQgIECBAgQIAAAQIECBCYnsAJOdU0GhjlNILAlQT6PnlkJr4uOajJ2J7Z/q5kn8ZiJ2Xe55OD4lfZeGzyomRXPCQT3p/cLTkobpyNn0oelOyKek++r2tStp+YfHeyK6rRwT9n0iOSWybXimo091fZ+E/Jrn/DU43XqnnCeZk7jaiGja/ocaL/ljn3SW7keE+KvzDZFUdnQjWMq+uehwNjm2w9JllN/zKsGfWe+eyaW0fbMIvPgNFWaq9FEliUz/lFMrVWAgQIEJiNQH0/8KEhTn33zH1UUhCYpoBzESBAgAABAgQIECBAgAABAu0LqJAAAQIECBAgQIBAMwJd/3iymUIVQoAAgeEF7EGAAAECBAgQIECAAAECBAi0L6BCAgQIECBAgAABAlMXOD9nfE6yT7OcTBMEZiLw8Jz1G8n6Rf3rZ9zit1mPn5vH/5HcP9kVl2VCNTb7ecauqCZpb+ia9Nvtd834neQrk/sllxtKXT2Pb5l8c/LU5K2SXfGzTHh2st6bGQbGxdn6omTtk2Fg1JqOz4wvJe+fvE6yoix3zoMyrjVWk6s+/36njvWR7DfNqMZs1Qit65zV1KurIV3XMSa8faKH/0qO/tZkn/ibTKrrXu+tG+Rx3ScZNkXdv9VU8Jl5dmbyiGRXfDoTTkmOO+r+nPZnwLhrcLz5E1iEz/n5U7MiAgQIEJg3gWrqWY2Jh/me/ukpor5vySAIECBAYLICjk6AAAECBAgQIECAAAECBAi0L6BCAgQIECBAoDWBPv+AsrWa1UOAAAECBAh0CdhOgAABAgQIECBAgAABAgQItC+gQgIECBAgQGCWAifl5P8jKQjMi0A1Klu5lmrO9Jq8+MPkpb/Nevz8PN68aVOerhnvypYPJvvEJZn0vOTXk32i1vD4TPz35EXJqqGaEVQzqIfleZ9/E1N1HZm59Z7M0Cv+LbOekewb1YTtHZl8brLWWOf8cR6/Mbl3sk98KpP+KlkN2DJMLb6fM70s2RX7ZkI19Krmbnm44aLu3WqCUU35+hRf173eW9XkbPnerXuj7t9qLvjCHOT3kl1R91Jdn9qva27X9jr/yjnT/gxYeX7PxyUwP8ep98oifM7Pj5iVECBAgMC8CtT3D38/xOJ2ytwXJ7dJCgIECBAgQIDAZAQclQABAgQIECBAgAABAgQIEGhfQIUECBBoVKDPP/ZstHRlESBAgAABAgQIELiqgFcIECBAgAABAgQIECBAgACB9gVUSIAAgTkQqEYzr806TksKArMWuDALqCZK1UwpD8cWp+dIwzbtOif73D/Zt5FUpq4rqpHZe0Y4wvHZpxrBZZh4lOMROcvPk7OId+akJye74tGZcLPkRo0zUvjTkuN+H+WQa8bR2fLJ5Hpjnj4D1luL/edfYFE+5+df0gp7CZhEgACBCQnU9/R/l2MP833LIZl/eFIQIECAAAECBAgQIDBmAYcjQIAAAQIECBAgQIAAAQIE2hdQYdsCGqC1fX1VR4AAAQIECBAgQIAAgb4C5hEgQIAAAQIECBAgQIAAAQLtC6hwvgR+kOX8dbJ+cTqDIDBTgbfn7E9Mjqt5089yrIckz0wOG6dmh2oOMEwzgewydByVParx2yjvwYuz7wuTk26C9vWc44+Tozhmt7HEeTnKi5NdTjtlzpOSV0tu1KhmetWsblzvo0GO1YSvGqB1XZdBx9h82zx9Bmy+Lo/bFFiEz/k25VVFgMBGElDr5AWqAe5LhjzNczP/RklBgAABAgQIECBAgAABAgTGIeAYBAgQIECAAAECBAgQIECgCQEN0AZeRhsJECBAgAABAgQIECBAgACB9gVUSIAAAQIECBAgQIAAAQIEZiZQzXLeNbOzb6gTK7ZDoJoovTpzxtEE7dwcp5p2nZRx1KjmOLfNzu9MjjsuzAHvnaxmBb/JOGpUE7RqgHZoDvCL5LijPh/unIN+Kznr+EgW8OFkVzw0E+6Q3KhR76M3pfhq4DeJeyKH3hSvzZ+PT/4qOa6otc/TZ8C46nKc+RVYhM/5+dWzMgIECBCYF4ETspDPJPvG9TKxmthulVFMTMCBCRAgQIAAAQIECBAgQIAAgfYFVEiAAAECBAgQIECAQEsCGqC1dDXVQmCcAo5FgAABAgQIECBAgAABAgQItC+gQgIECBAgQIAAAQIEZi2w3ECpGkbNei3OT6AaIL0qDH+Y/HZylPh8dqrGZTXm4briJ9n7gcm7JkddT3a9Urw3z26S/ECy6s2wrqhjfChH2D1ZdhnWHdU468E5ygOSZZBhnbH+3avR1rE5zEXJQbF1Nj4nuX1yI0c1jNsvAHW/ZRhbLN8bj80R65pkGGvU/Vz38bx8Boy1OAebS4H6jJv3z/m5hLMoAgQIEJgbgfOzkhcmL032jcMy8b5JQYAAgfELOCIBAgQIECBAgAABAgQIECDQvoAKCRAgQIAAAQINCmiA1uBFVRIBAgQIrE/A3gQIECBAgAABAgQIECBAgED7AiokQIAAAQIECMyRwNezlhcnBYF5EfhMFnLrZDWy6ttk6T8zv5p2HZjxjOS4ohoy/e8crJqWHZLxC8lR4qPZ6ZbJ+yV/kBx3VGOqx+eg10/+j+TPksNGGf5ldqpjvDXjb5LzFNXU7h96LOjumXOf5EaPus/qfqtGaG8JxjBNMTL9SnFWnk3z3pinz4CUvr6w99wLLMrn/NxDWiABAgQIzEzg0znzG5N9Y4tMPDq5Z1IQIECAAAECYxJwGAIECBAgQIAAAQIECBAgQKB9ARUSIECAQLsCGqC1e21VRoAAAQIECBAYVsB8AgQIECBAgAABAgQIECBAoH0BFRIgQKBVgQ+msPol4q48JvO64uxM2CM56FjbZfuXk+OKl+VAg863vO3wzJtEVC1V0/J51hondf5J1OSYvxOo+36ta1qv17Wve+B3eywtVUOvv80L105WM6t3Z/xpcjmqmVM1OnttXrh98nrJSTbtqmZgH8457pDcMfknydclv5m8ILl51PN6vbbfKxu2Sdb41YzVaCfDxKI+P56So++UvFnyqOSnkvV6hitFvVbbnppXb5jcJfmKZK0/w8hRx+36DKvrXvfFMCe5JJOPTNa+XXlC5i1S1GdbV013SUHnJ4eJut++kR3q+FfPeNvk8j3x/Ty+OLky6n1W9+8bsuGhyV2TuyXXc2/UtR5U37x8BpTToHXWtlGuw6TeE7kscxN9vg5a7Tr3KWBS12XluRflc37luuf5ubURIEBgXAJ9/y4d5e/pca2xjtP1NU99LVFZf2/W/HHlMF8n1/kr987J6/upDIIAAQIECBAgQIDAugTsTIAAAQIECBAgQIAAAQIECLQvoEICzQtogNb8JVYgAQIECBAgQIAAAQLdAmYQIECAAAECBAgQIECAAAEC7QuokAABAgRGEPh19nl/8rBkNUOrX9av3DLPq2nXozN+MVmNazJMJX6es1TTgkdl3De5fbLWtJz1vF6v7R/Ntqohw1SjPE7NGY9N3i15/eTy+pbHeq22VQPEan5QzbIyTTQqUM3OvpTalu+JG+Tx1snl+2F5rPdZ3b9HZFs1kjsr4yzvjXr/zNtnQEhE4wKL8Dnf+CVQHoFFF7B+AgQIECBAgAABAgQIECBAoH0BFRIgQIAAAQIECBAgQIAAAQKtCKzdAK2VCtVBgAABAgQIECBAgAABAgQIrC1gCwECBAgQIECAAAECBAgQINC+gAoJECBAgAABAgQIECBAgACB9gVUSIAAAQIECBAgQIAAAQIECLQvoEICBAgQIECAAAECBAg0JqABWmMXVDnjEXAUAgQIECBAgAABAgQIECBAoH0BFRIgQIAAAQIECBAgQIAAAQLtC6iQAAECBAgQIECAAAECBAgQaF9AhQQIECBAgAABAgQIECBAgED7AiokQIAAAQIECBBoU0ADtDavq6oIECAwqoD9CBAgQIAAAQIECBAgQIAAgfYFVEiAAAECBAgQIECAAAECBAi0L6BCAgQIECBAgAABAgQIECBAoH0BFRIgQIAAAQIECBAgQIAAAQLtC6iQAAECBLCPORoAABAASURBVAg0LaABWtOXV3EECBAgQIBAfwEzCRAgQIAAAQIECBAgQIAAgfYFVEiAAAECBAgQIECAAAECBAi0L6BCAgQIECBAgAABAgQIECBAoH0BFRIgQIAAAQIECBAgQIAAAQLtC6iQAIGNIKAB2ka4ymokQIAAAQIECBAgMEjANgIECBAgQIAAAQIECBAgQKB9ARUSIECAAAECBAgQIECAAAEC7QuokAABAgQIECBAgAABAgQIEGhfQIUECBAgQIAAAQIECBAgQIBA+wIbqEIN0DbQxVYqAQIECBAgQIAAAQIECFxZwDMCBAgQIECAAAECBAgQIECgfQEVEiBAgMDUBQ7NGS+b03xz1iUIdAlsnwknJufxPr4g67pNUhAgQIAAAQIrBDwlQIAAAQIECBAgQIAAAQIE2hdQIQECBAgQIECAAAECBAi0J6ABWnvXdL0V2Z8AAQIECBAgQIAAAQIECBBoX0CFBAgQIECAAAECBAgQIECAQPsCKiRAgAABAgQIECBAgAABAgTaF1AhAQIECBAgQIAAAQIECBAg0L6ACgkQIECAAAECBAg0K6ABWrOXVmEECAwvYA8CBAgQIECAAAECBAgQIECgfQEVEiBAgAABAgQIECBAgAABAu0LqJAAAQIECBAgQIAAAQIECBBoX0CFBAgQIECAAAECBAgQIECAQPsCKiRAgAABAgRaF9AArfUrrD4CBAgQINBHwBwCBAgQIECAAAECBAgQIECgfQEVEiBAgAABAgQIECBAgAABAu0LqJAAAQIECBAgQIAAAQIECBBoX0CFBAgQIECAAAECBAgQIECAQPsCKiRAgMAGEdAAbYNcaGUSIECAAAECBAisLuBVAgQIECBAgAABAgQIECBAoH0BFRIgQIAAAQIECBAgQIAAAQLtC6iQAAECBAgQIECAAAECBAgQaF9AhQQIECBAgAABAgQIECBAgED7AircWAIaoG2s661aAgQIECBAgAABAgQILAsYCRAgQIAAAQIECBAgQIAAgfYFVEiAAAECBAgQIECAAAECBAi0L6BCAgQIECBAgAABAgQIECBAoH0BFRIgQIAAAQIECBAgQIAAgSYFNEC70mX1hAABAgQIECBAgAABAgQIEGhfQIUECBAgQIAAAQIECBAgQIBA+wIqJEBghgIfzLm3mNM8POsSBLoEzs+EuyTn8T7eLuv6clIQIECAAAECBAhsEvAHAQIECBAgQIAAAQIECBAg0L6ACgkQIECAAAECBAgQaFlAA7SWr67aCAwjYC4BAgQIECBAgAABAgQIECDQvoAKCRAgQIAAAQIECBAgQIAAgfYFVEiAAAECBAgQIECAAAECBAi0L6BCAgQIECBAgAABAgQIECBAoH0BFRIgQIAAAQIENoCABmgb4CIrkQABAgQGC9hKgAABAgQIECBAgAABAgQItC+gQgIECBAgQIAAAQIECBAgQKB9ARUSIECAAAECBAgQIECAAAEC7QuokAABAgsicGjWeVmPPCpzuuJ6mXBmsut4n82cHZLjilpb1znf3HGyPsfoOscktpdnuXYs32YCCydQ93Xd313vm3pvLlxxFkyAAAECG0tAtQQIECCwcQQ0QNs411qlBAgQIECAAIGVAp4TIECAAAECBAgQIECAAAEC7QuokAABAgQIECBAgAABAgQIEGhfQIUECBAgQIAAAQIECBAgQIBA+wIqJNAlcGAmHJkUBAgsvkA1MjsmZdwyKQgQIECAAAECBDaWgGoJbDgBDdA23CVXMAECBAgQIECAAAECS0sMCBAgQIAAAQIECBAgQIAAgfYFVEiAAAECBAgQIECAAAECBAi0L6BCAgQIECBAgAABAgQIECBAYDOBp+fxfsnGQjkENozANVPpS5JnJh+XvFpSECBAgAABAgQIECBAoGmB3zVAa7pMxREgQIAAAQIECBAgQIAAAQKbBPxBgAABAgQIECBAgAABAgQItC+gQgIECBAgQIAAAQIECBAgQKB9ARUSIECAAAECBAgQIEDgqgI75aXnJbdKCgIEFkdguyy1Ghiem/Gpyd+9h/NEECBAgAABAgQIECBAoGUBDdBavrpq6y1gIgECBAgQIECAAAECBAgQINC+gAoJECBAgAABAgQIECBAgACB9gVUSIAAAQIECBAgQIAAAQIECLQvoEICBAgQIECAAIGBAodl66FJQYDA/AtskyU+InlW8kVJjc+CIAgsCxgJECBAgAABAgQ2hoAGaBvjOquSAAECawl4nQABAgQIECBAgAABAgQIEGhfQIUECBAgQIAAAQIECBAgQIBA+wIqJECAAAECBAgQIECAAAECBNoXUCEBAgQIEOgjsEUmvSC5c1IQIDCfAltmWQ9InpY8PnnNpCBAgAABAssCRgIECBAgsKEENEDbUJdbsQQIECBAgMDvBDwiQIAAAQIECBAgQIAAAQIE2hdQIQECBAgQIECAAAECBAgQINC+gAoJECBAgAABAgQIECBAgACB9gVUSIDAkAL7Zf7jk9UMLYMgQGDOBG6V9bwxeYOkIECAAAECBAgQuELAAwIENqKABmgb8aqrmQABAgQIECBAYGMLqJ4AAQIECBAgQIAAAQIECBBoX0CFBAgQIECAAAECBAgQIECAQPsCKiRAgAABAgQIECBAgAABAgTaFxi9widn1wOSggABAgQIECBAgAABAgQIEJh3gQ28Pg3QNvDFVzoBAgQIECBAgAABAgQ2moB6CRAgQIAAAQIECBAgQIAAgfYFVEiAAAECBAgQIECAAAECBAi0L6BCAgQIECBAgAABAgQIEOgU2DYznp3cJjmrOCYn3mKE3D/7XJjsirdkwijH3yP7nZ0Ucy5geUML1H1d93fX+6Lem0Mf3A4ECBAgQIAAAQIECBCYhIAGaJNQXaxjWi0BAgQIECBAgAABAgQIECDQvoAKCRAgQIAAAQIECBAgQIAAgfYFVEiAAAECBAgQIECAAAECBAi0L6BCAgQIECBAgAABAsMIHJLJ90sKAgQIEFgsAaslQIAAAQIECBAgsGEENEDbMJdaoQQIXFXAKwQIECBAgAABAgQIECBAgED7AiokQIAAAQIECBAgQIAAAQIE2hdQIQECBAgQIECAAAECBAgQINC+gAoJECBAgACBEQWen/32TAoCBAgQIECAwAIIWCIBAgQIECCw0QQ0QNtoV1y9BAgQIECgBCQBAgQIECBAgAABAgQIECDQvoAKCRAgQIAAAQIECBAgQIAAgfYFVEiAAAECBAgQIECAAAECBAi0L6BCAgQIrE9gr+x+VPJqSUGAAAECBAgQIECAwLwKWBcBAgQ2qIAGaBv0wiubAAECBAgQILBRBdRNgAABAgQIECBAgAABAgQItC+gQgIECBAgQIAAAQIECBAgQKB9ARUSIECAAAECBAgQIECAAAEC7QuocGwCf5EjHZQUBBZVYLss/HHJf09e9tu8KOMXkk9MXic5TGyRyXsmH5V8e/LbyfOTy8fefDwnr9f2mlfza7/aPy+LNQS2zOu3S74ieXryN8ll07pup+V5bas5NTdPJxJb5ai3T9a5VlvHKdn2wuSNk65pEAQBAgQIECBAYFYCzruxBTRA29jXX/UECBAgQIAAAQIECGwcAZUSIECAAAECBAgQIECAAAEC7QuokAABAgQIECBAgAABAgQIEGhfQIUECBAgQIAAAQIECBAgQGBYgfpd4udkpx2SYjEEWl7lUSluuRnWauMF2X6b5HLcNg9OTR6X3C+5HNXcqhpo/V1eODdZ26+ZcVBUI7VqmPbjTPpu8jXJByT3Sta2DFeJ38srtb3m1fzar/Z/fF7fJtknVtb8pey0bXJQ1Paat5rRm9fY8Xp5/czkavts/lqtJ9MGxqHZuvk+qz2uOZl2RVQzswfl2dnJak73hIw3StZnUIZNUdftJnlU22pOza19at+8PJao61LXp+6Lz+eIda7V1nHLbHtm8pvJf03eObl5I7S6D+t+XK325df6WOawggABAgQIECBAgACBtQQ2/4ZhrTmtvn69paWlPt/ELX8D0nesDt/fC1p1fT4+42OSN02O8xuvHG5dsUv2rm/2+9T0Z5m73ujzDV6ftUxizspvrqvWeVvviVnU9klBgACBaQnUZ0599nR97q71g9JprdN5CBAgQIAAAQI9BUwjQIAAAQIECBAgQIAAAQIE2hdQIQECBAgQIECAAAECBAgQINC+gAoJECBAgAABAgQIEFiHwIHZ98ikILBIAgdksR9P7p7sikdkwj7J1aKaWt09G85IVsO0amqWhyNH7f/K7P21ZDVoy7Dh48YRqGZj/5SxfDL0ippb+3wus/dMLi0trevPW2TvamZW16erIV6mXhG3yqPPJF+VXKsZXjYJAgQIECBAgAABAgTGLbCRG6CN23L5ePVNTX0jXV2f65vlV2fDN5K/Sr4xWV2pM8w0DsrZ9032icMy6WpJ0ZqAetYrUJ3wj8lB6r2eQRAg0JhANS69d2p6XlIQIECAAAECBAgQWFwBKydAgAABAgQIECBAgAABAgTaF1AhAQIECBAgQIAAAQIECBAg0L6ACgkQIECAAAEC4xF4eg6zX1IQWASBPbLIE5I7JvvEyZn0zeTKqOZnj82LH03ulBxn7J2D/d/kfZMbOe6W4r+YXE8zuDtk/2p2V9c9D0eKg7NXNWHr+zv0mX6VeExe+WDy2klBYPoCzkiAAAECBAgQ2IACGqBN76JvlVM9PHla8j3J3ZKziG1y0lpHhl5x18xazzd62V0QaEqgOr6/JBWdmXxcUoPAICxaWC+BAQL1A+07Z/uXku9L7pUUBAgQIECAAAECBAgQILCAApZMgAABAgQIECBAgAABAgQItC+gQgIECBAgQIAAAQIECBAgQKB9ARUSIECAwFgFqvnT83LE+n3XDILA3ApU07Pjs7p9kn3jI5l4fnJlVHOyV+TFSf1Ofb2faq0H5BwbMarp2PtTeF2zDOuKut5/nyNsnxw27pcdPpDcNrneOCgHeEdyHDXlMIIAAQIE+giYQ4AAAQIbV2BS36xtXNF+lf9pplUX8T/LWI1WMkwtbpYzHZjsG/XN2WF9J5tHoGGB7VJb/Rcuzs341GT9UCqDIECgEYH6+/gWqaX+SxOfyXirZIuhJgIECBAgQIAAAQIECBAgQKB9ARUSIECAAAECBAgQIECAAAEC7QuokAABAgQIECBAgAABAgQIEGhfQIUEhhG4JJO/newT1SToXn0mmkNghgKPybnvmuwbF2biJ5Mr40Z54bjkpH+fvn4X+9icZ5TGXdltYeNOWfkJyXE0HcthNsXd8+chyWGims+9PjuM8zrX/Vf3ztY5riBAgAABAgQITFLAsQlseIFxfiG/4TGHBKhv5t6afabdLf/QnLPOnaF3PDAzd0kKAhtRYJsU/YjkWckXJTU+C4Ig0JjATVLP+5JfSd42KQgQaFJAUQQIECBAgAABAgQIECBAgEC/oSNGAAAQAElEQVT7AiokQIAAAQIECBAgQIAAAQIE2hdQIQECBAgQIECAAAECBAgQILCKwEV57dnJs5NdUb9XfHQm7Zyc07CsDS5QvwN93yENTs78byY3j6vlydOT10tOI6oZ2K2mcaI5OsdRWUs1f8sw1nh0jta3mdwOmfvS5CTWcdMct+6jDIIAAQIECBAgQIAAgfELXH7E+kHF5Y/8OSuBaoD2rJx8Gk2VqolZNTPL6YaKfTP7oKQgsJEEtkyxD0ieljw+ec2kIECgLYHdUs4bk/U+/5OMggABAgQItCmgKgIECBAgQIAAAQIECBAgQKB9ARUSIECAAAECBAgQIECAAAEC7QuokAABAgQIECBAgAABAoMFTs/mFyT7xH6Z9PjkFklBoAWBj6SI85Obxy3z5EHJrvhFJjwuuXuyml3V+6LyGnl+8+RxyYuTXVH7HtA1qXP74k/4REq4c7L8ynHrPK7GcB/I2Ddum4k3SfaJusYH9pmYOXUdX57xRsm6XrW+Wue98vwLSUGAAAECBAgQIECAwAwENECbAfoqp6wmaE/K6/WNUoaJRTUxq2Zmo5zg4dlpm2QToQgCPQTqByrVGOkGPeaaQoDAYgq8MMuuv98yCAIECBAgQIAAgRYF1ESAAAECBAgQIECAAAECBAi0L6BCAgQIECBAgAABAgQIECBAoH0BFRIgQIAAAQIECPQWOCEzP5PsE0/OJM2agiAWXuBnqeDDyZVx37ywbXJQfC4bq9HWqzP+IPmb5HJUQ7V/z5MnJP8gWefJMDCq6dpqE47Ji/U75Mu5f55fmBwUtb3mLe+z+Xj4oB1ntO3cnPePkvdIlmv55eFSNR37Sh7U9Xhmxj5R163P78PvkoM9MdknTsukuj712fftPF6+1rXOj+Z5XeMjMtZ6M4hZCDgnAQIECBAgQIDAxhTQAG1+rvszspTqSJ1hIlGdqO+9jiPfLvvunRQECCy2gNUTIECAAAECBAgQIECAAAEC7QuokAABAgQIECBAgAABAgQIEGhfQIUECBAgQIAAAQIECBAgQIBA+wIqJECAAAECwwpUI5/nZKeLkl1RDYaenUnbJAWBeRd4WxZ4i2T9rnT9bvyueXxU8hfJLyaroVWGK+JaeVTNuDKsGdWw6//N1h8lu+LkTPjHZFfUurbrmtTg9moOd3Dq+kTysuRqUQ3HXpoN70z2iZv1mHRQ5vRplHZ65t0zeWpyraj1vSEbH5S8NCkIECAwTQHnIkCAAAECG1qgvsnb0AA9iq9u99fIvM07Y698vHW2Xzd5/WR9s3R0xpXfLOelgbFjttY3bjtknETUN3D1zdmox671HTbizl/OfvUN+0q3ruflXv7ZfWB8L1vLvut4q23/YPYdNd6SHVc75rhfu0vOUz94zCAIECBAYHQBexIgQIAAAQIECBAgQIAAAQLtC6iQAAECBAgQIECAAAECBAgQaF9AhQQIECBAgAABAgQIECBAgED7AiokQGAdAv8n+/6vZJ84JJPulxQE5lWgmmkdmcU9OPm1ZDWpqtfOyuNjk/W73Y/K+Kvk5vHTPLljsrbfLmM1tXpJxnckv5O8IPma5DeSfaLO+bEeE6tBW/2OcY+pTU15Rqo5KdkVF2dCNRkrzzwcGLsN3Lq0VNZ9fu+9mpk9Nsc6M9kn3pNJxyUFAQIECBAgMBUBJyFAgMDS0n+BMBaB+obrxznS2ckTk89K7pO8ZbK6emfoFQdmVn0TnWHsUd/EVROz9Rz4gdl5l6QgQIAAAQIECBBYJAFrJUCAAAECBAgQIECAAAECBNoXUCEBAgQIECBAgAABAgQIECDQvoAKCRAgQIAAAQIECBAgQIAAgfYF1l9hNRZ6aQ5zWrJPPD+T9kwKAvMo8K4s6i3Juq8zXCWq8dlaja2Wf/e7GnO9LXs+LVm/J713xu2Tz0muddxsukpU07ULr/LqlV+4YZ5eI7mRoj5r3jtEwV/J3O8nu2KnTLh6cq2o33fff62Nm73+iTyuxpAZekXdE6/IzB8mBQECBAgQIECAAIHJCTjyFQIaoF1BMfYH9Q3OV3PUOyXrB0AZesUTM6u+6cowtrhWjnRwcr2xbw5wUFIQIECAAAECBAgQIEBgIQQskgABAgQIECBAgAABAgQIEGhfQIUECBAgQIAAAQIECBAgQIBA+wIqJECAAAECBAgQIECAAIGhBH6Q2X+drN9zzTAw9srWo5JXSwoCMxVYcfKL8vzlyWpklkHMqcAXsq5zkn3jl5n43WRXbJcJgz6XbprtN0h2xZsyoRrlZegdZ2Tm+5KCAAECBAgQIECAAIEpCGiANnnk+sb6hTlNfZOdoTOqydj9O2cNN+F2mX6bZMV68+E5wDZJQYAAAQIECBAgQIAAAQIECMyvgJURIECAAAECBAgQIECAAAEC7QuokAABAgQIECBAgAABAgQIEGhfQIUECBAgQIAAAQIERhV4T3Z8V7JPPCKT7pAUBOZJ4KtZzGnJWcYWOfmeyWcmP5LcNimuLPC1PO3TbDHTNsWv8+e5yfXG3jlAXZ8Ma8ZPsuUryWGj6vnfw+60zvl2J0CAAAECBAgQILBhBTRAm86lryZoz8+pPpfsE4dl0vbJcUR1tz48B+r6Jq5+EPDJzOuKgzLhVklBYKVAdVN/XF7892R9c19ZHfare/sT89p1kqPELtnpiGR1Sz8rYx13OX+T5/Vfo6htNafm5qW1wusTFKjPmFvk+G9Lnp9cvkY/zOPqkH/HjFsmxxl1zhvngNVk8pSMdb8tn7fujfqvANS5/yjbtkputKiaq/YyKIsyWfYpqzJ7WlB2T84qdsiJD02+Olnrqf/Sw/IaNx/rnvpe5tTfU/X36f55XPVlWLio+7Z+6P2UrLzqWVlzXZtvZ9s/JqshahnloSBAgAABAgQIECBAoL+AmQQIECBAgAABAgQIECBAgED7AiokQIAAAQIECBAgQIAAAQIE2hdQIQECBAgQILBOgeXfa+3TaGjrnKt+R8vvsQRCzI3A57OSnyanGfW7XzvnhPU7b/V7edVAq343r94fv5fXxVUFTr/qSwNfuSRbL0iuN/brcYDvZM6PkqNE/Y7fL0fZ0T4ECAwrYD4BAgQIECCw0QU0QJveHfDznOroZDV0yTAwqlP+zQfO6L9xn0ytBjgZBsZ7s/W4ZFfUD7Lu0TXJ9oUXOCoV1L26VtYPF26TOctx2zw4NVn30OY/NKgGRbfL63+XrB+U1vZr5nFX1A+Jar/6AVX9cOH12eHeyeslN4/6DNs1L9S2mlNzT8rzg5PDNttaWfOXcoyubvy1veat5vTm7L9a1A++Vpu/+WsrfVc7zmqv1Tk3P85qj0/Mjl0NFsv5zMxbbf/l1+pcmbIptsmfL0tWJ/wHZqxmeBk2xfXzZzVh/L8Zv5n8w2Rd3wybou6jqnf5uKuNdW02Tf7tH7V/HecbeV7HrP96wi3zuO63DJui7o1qMlXn/lheqc/gv8pYa83QdFSNVWvVXLWXwZ5LS0tlslx4WZXZMXmhGovVe+1meTyNqPdmXb96r/4sJ/xA8jHJWs9aPwSue6oatd01856bPDlZ/6WH4zPuluwTq93XD+uxY81Z7b6s+7bu3x6H2DSl6q7Pqrpv64feL82rVc/Kmuva7JVtD06+I1lG9V8Hqc/ELfJcECBAgAABAgQIECBAgACBtQVsIUCAAAECBAgQIECAAAECBNoXUCEBAgQIECBAgAABAgQIECDQvoAKCRAgMD6Br+dQL072iQMz6cikIDAvAnX/Tnot9buWd8lJnp/8QvL/S/44Wb/zVr+Xt2Mei7UFqpnZtJvULa+mT8PG+j3ZUZuYnZMTzaq2nFoQIECAwIYQUCQBAgQIbBLYvBnKphf8MVGBajBTDV+6TlJNxu7cNann9mqucu2OuRdm+weTX0yeluyKanC0S9ck2zeMwAGp9OPJak6UYWA8IlurKV+GNaPu17dna/2w6PYZh41qxvah7FTvtxtnFJMVqGZNr8gpnpTsir0z4aHJ9cR1s/O7k59K7pvsG9UU7NhM/lqy7pEMTUbVVjVWrVVz3yLrvVY/EH52dqhrmmEiUc3KqilbXb9a63pOUl/D1GdK/VcYnpADVYOxDHMZ1Yzvc1nZ+5LD3LeZvinumT/rM7Hu/XoP5KkYRsBcAgQIECBAgAABAgQIECBAoH0BFRIgQIAAAQIECBAgQIAAAQLtC6iQAAECBAgQIECAAAECBAgQaF9AhRMReFOOenKyTzw9k/ZLCgLzIHDWBBaxRY5Zv3d6TMYzktUc69MZn5u8XXKSv1uXwzcXF6WiXyWnHdW4bo8eJ70gc6pJW4aho+6N7w69lx0IECBAgAABAgR6CZhEYHOBah6y+XOPJyvw8xz+hGSfqAZoV+8zccCc6l79kAHblzdVU5Zv5El1Jf9Exq6o5i0HdU2yfUMI1A8I6p7u28W+flD6zQEyt8q2U5L3T643qrnSv+Ugf5KsH0plEGMWKNdqfPbIIY773sy9LDlK3DQ7/d/knyZHjWrCVg37qnHfqMeYx/3qWtT7pnyqxlHX+DfZ8Z+Sfd/Tmdo76v39L5ldjTkzjC3qh8rVhO9VOWI9zjBXcXBWU83l7pBxvVH3fjVSrc+39R7L/gQIbAwBVRIgQIAAAQIECBAgQIAAAQLtC6iQAAECBAgQIECAAAECBAgQaF9AhQQIECBAgAABAgQIECBAYD0C52XnZyUvTXbFTpnwvOQ8/o5OltV0KO7KAhfm6TgboG2Z4z0geXqyfsf1aRnr92MzCAIECBAgQIAAAQIECBCYpcAGa4A2S+orzv3FPOrTzbqajFUDs0wfOarZSp8mP9WQaHlNb83ZquN2hoHx8GzdJik2rkA1SDo+5e+T7BsfycTzk6tF3avVKX/31TaO+Nq22a/u78MzVoOoDGKMAvfNsV6U7BtnZuKXk6NENc/6WHbcK7neqHv3zTnIbslWoq7F21LMOP7PhcNynDcm6/+wyDCWqB8GvyNHGuf7O4e7Ujw6z6oh3zy91++XNX0gWZ9FGcYSZVhN/O42lqM5CAECBAgQaFZAYQQIECBAgAABAgQIECBAgED7AiokQIAAAQIECBAgQIAAAQIE2hdQIQECBAgQIECAAAECYxKo39t7Xc9j1e/D3KvnXNMILILAnlnk55JvT+6dFHMnYEEECBAgQIAAAQIECGxkAQ3Qpn/1v5dTnp3siutmwnqa81QDmENyjBozrBk/ypZPJJfja3nw+WRXHJQJ1ZAog1gIgfEv8jE55F2TfaM67n9yjcnVHOmEbKvGVBnGGvU5V43aqkHUWA+8wQ9Wjcj+Ngblm6FX1A/KR/mvLtQPFcfdPKuaTB7Za9XzP6maB74+yxzmWmT6wKjmWvsNnNF/YzVle0mmD9MsMdNHivovzNx6pD3Hv9MkrsvyKuuz8p15UufIIAgQIECAAAECBAhsJuAhAQIECBAgQIAAAQIECBAg0L6ACgkQi4CARwAAEABJREFUIECAAAECBAgQIECAAIH2BVRIgAABAgQIEBivwCU53DHJ7yS7on5H6ehMqt9xzSAIzETgpznrj5Prjf1zgJOTd0gKAgQIzJ+AFREgQIAAAQIECCzVDyIwTFfg/Jzuu8mu2DYTrp8cNaoj+X167Hxi5lRTtgybotb3rk2PBv+xdTb/ebKrwVqmiAYF6v4ctqFY/ZDom6tY7JDXqkHZJJsj1WfdsTlPvS8yiDEI/EGOUU3EMvSO92bmZclh45HZYV33R/ZfLR6eF3dNLnJcJ4t/VbIaYmWYyzg0qzosOY0Y5bNpEuuaZFPH5fXWNX9pntRnaAZBgAABAgQIECBAgAABAgQIECBAgAABAgQIECBAgACB9gVUSIAAAQIECBAgQIAAAQIECLQvoEICBAgQmJjAGTny85J9Yr9MemJSEJiVwG9y4soMI0f9jtc/Ze+dkqPGBdnx3ckHJO+WvDApCBAgQIAAgTEIOAQBAgQIEFgWqKZAy4+N0xGob3Z/2PNU62n4c3DO0aexz1szr7r3Z7gi/jmPfpTsirtmws7JjRoPS+HVzGlSWffKbXKOVuIjKaQa7GW4UhyZZ3UvZeiMf8iMWyWrAV8137tGHt8veVqyK/bKhGcnr5YU0xc4M6f8cnJccUoOVE0er5Wx7oW6rjfK49ck+0b9AHPR32P1/rlt34Izb+V7aJu8dqfkB5KTiO1z0Cck6xplGBivz9abJ2tNNb+y3ut1nR6d1zdv1pmna8btsmW75Kyi7sWn5+R9/g6/OPNenqx7t/armusH6nVd/zOvd8WBmVA2GdYMGwgQIECAAAECBAgQIECAAIH2BVRIgAABAgQIECBAgAABAgQItC+gQgIECBAgQIAAAQIECBAgQKB9ARUSmIZANXL6UM8T1e+59JxqGoG5E6jf1XpOVtXnd7wy7Yr4Zh7V73vdPWP97mL9ftxhefzO5M+SXXFOJvw6KSYrUL9/3ed39et39a4+4lLq95dvOOK+diNAgAABAgQIDBKwjQCBFQIaoK0AmdLTH/Q8z6jfVC1/Q911mmoa9cVVJlWTmRNXeX3lS/vmhYOSgkCXQP1g58OrTKqmP09Z5fWVL52bF+6YrKZzX8lYTYMyLFVDtffkwa2T9UOlDAPjodm6VrOoY7Ktfii7nPvneVc3/tpe85b32Xw8PPuL3wnUD8bP+t3TkR/VtT8ie5f7+zPWvZVhqf5rDt/Og8ck/yx5abJPVLOsPvPmcc4uWdTDk33i+5l0QHLle6h+mPoveb2ayd0z47JnHo4lqmFhNVgbdLA6Z/1A+JGZ9O/JWlOGTVHXu/5Oem2e3SL5qWRX1A+lr7nKpLPzWjVT2/x9+pa81hU1Z/N9lh9Xk7XVmvrdIQd8RLIrvp4JN0s+OVn3bt3Debh0Xv44Pll/x9bnWx4OjMdnqx+kBkEQuKqAVwgQIECAAAECBAgQIECAAIH2BVRIgAABAgQIECBAgAABAgQItC+gQgIECBAgQIAAAQIECBAgQGCMAr/KsZ6brN/nyTAvYR0Exi5wyxzxQck+Ub9rXXPrd7Prd7rq970+mR1HeZ9UY676nbjsLiYocFmOXb+Hl2Fg7Jyt2yRHidq3muCNsq99CBAgQIAAAQIECBBYVWD1FzVAW91l0q/+oucJbtJz3sppN88L1YAlw8D4RLb+OLkyLskLb032iWq+M+o3f32Ob87iCLwtS60GRdUZvz5bds3zo5J1v1ejvWrwk6dXiofk2fWSg6J+SHRwJnw+uVbUD17rXH+/1oTfvr51xj9PVgOjDGKMAj/Ksf57csdk+dbnwp3zuD5nqhlZNUCrHyrlpZGjjlM/SHxDjrDcLCoPrxR1jnfklaOTfaI+Z+ue7TN33uZUA8r6gWrXuuo9VP+ViZMHTCy3j2V7vddqfh6OJe6Vo3T5PiNz6gfCGQbGz7P1pclaa4Y1o36oWD9cXHPCBDdUrdWErz5rBp3m9Gws629lXCt+kg3VSK2r6Vt91taxMl0QIECAAIHfChgIECBAgAABAgQIECBAgACB9gVUSIAAAQIECBAgQIAAAQIECLQvoEICBAgQIECAAAECBAhMRuCUHPbYpCDQssChKW7bZFe8LBPq92Lr92OreVmeTjmcblSBM3rsuFfmXDc5Svx+drpGUhAgQIAAAQIECBAgMGGBalI04VM4/JQFqvFQNXjqar5yUdY1qMlZNayqruWZNjCqAc+tBs6Yg42WMFGBakZ0ZM7w4OTXktWYql47K4/rB6H1w4FH5XE1KctwReyUR/dPdsWrMmFQ46Zs3hTVFf/ZefT15KC4TzbumRTjE6jPi/+aw70pWU2qMiz9On98LvlHyT2S9TjDuuK47P2eZFfU/ff2TOrTyKvuw6tn7qJFNdqqpmZd6y6LR2fSSck+UY0G633bZ26fOfWeLOMbZ/KfJqtRYTWw+0oe/2ey7p13Zuwbtd/3OyZvme3lk2HqsU/OWPd8hoHxgmw9M9kV9X56YiadmxwU1Uxyh0ETbCNAgAABAgQIbBQBdRIgQIAAAQIECBAgQIAAAQLtC6iQAAECBAgQIECAAAECBAgQaF9AhQQIECBAgAABAhMVqN83Oj5n6Po9vEwRBBZSYLus+g+SXfGZTPjrZP1uaobO2Dkz+jRVyzQxBYGv5hz1eZZhzbh2ttw6OWzU7yceMuxO5g8vYA8CBAgQIECAAAECJaABWim0ldXYqRo8dVX1b5nwjeRa8eNs6NNoqBqtVcO1aryWXcQGFHhXan5Lcq0fFFTjs9Ua/VTjvJtmv0Hxw2ysZklrHTubrxTn5NlrkoNi12y8XXKjxKTrrGaKf5WT/Ci5VvwgG9b7Xz+oZmavz3H63gvVvb+aZWWXgfF72bqIDdB2ybr3T3bFxzPhA8m+Ub71nuvTALPPMet452Xi6cn3Jau52hEZ6/1fP/C9fR7X9gy94peZ9d3koKgfIl9/0IQJbrtzjl0/FM2wZlTTtw+uufWqG+rv6mrod9Utv3ulGhDe7HdPPSJAgAABAgQIECBAYAMKKJkAAQIECBAgQIAAAQIECBBoX0CFBAgQIECAAAECBAgQIECAQPsCKiRAgAABAtMSqN/De2ZOdmlSEGhNYPsUdMNkV7w1E85P9o1t+k40byoCp+Ys30t2xUMzYdhrt2/2uWdSECBAYFICjkuAAAECBAhsJqAB2mYYjTysxk7V4KmrnBMy4efJQfGhbKzmRhkGRjVcq8ZrAyfZ2KRA3R8vT2V9O9xn6hVxUB51Nc77QuZ8PzlMfD6TL0wOijsO2mjbUALVKLHMh9pphMnVzKyamvXdtX7wuFrjvZX71w8zt1r54gI8rx/A9vms/4fUUk0IM/SOaoD5id6z53riVBdX/1WHu/c446cyp+vv30y5IqqJXDWyu+KFVR5UM9JbrPK6lwgQIECAAAECBAgQIECAwAYQUCIBAgQIECBAgAABAgQIECDQvoAKCRAg8P+zdyfw0tZ13fiHP2CyyOICsqOI4pJhikvlglv6KIqKWUlKimm5lI9baY+mpeaeSz1mWuJjWYorlguumZWCiRqKSaiACAqCyGIC8v98gQOHwzlzXTNn5pyZ37x9fb/3b2au3/W7ft/3LPd9H+/5QoAAAQIECBAgQIAAAQIECBCYgsCHsubbkjMStkFgYgL13fn6rlfXgt/vmrDseH0X9t7L7ru5+QL1Pcg+322t7/z90gjbre+bPiPzd0oKAgQIECBAgAABAgQmLnDdBesvcdd91CPzKlAdqI/osfnzMudTya44IRM+meyKasJTjde65jnensCXU9JJyVHj+jnhwGRXHJcJlyZHiWp61dUo6w5Z8AZJsX6BapQ46nM0zlVPzknV1CxD7zi998z5m3jbbLnrh7A/yJz/SI4THxvnpCmes2PWfmTyE8l7Jmcx6geat+6xsWrs2GPataZ8I/fq+cywZtwjR+oH6RkEAQIECBAYDAYQCBAgQIAAAQIECBAgQIAAgfYFVEiAAAECBAgQIECAAAECBAi0L6BCAgQIECBAgAABAgQITE/gkiz94uR3k4LAIgrccYSi98vchye7YstMGP07Xjlpldg2j+2SFKsL1Pda37/6oWs9Wr0U/jyP7JPsinrunp5Jfb6rn2mCAAECBAgQIECAAIFJCNQf2iexjjVmQ6AaSh3cYysfz5w+TasuzrxqbpShM+ovc9WArXPiZk1w3akIVHf0c8dYefucs2+yK77aNWGV4/W67fqh6y1y3k2SYn0C1ZBp3AZbo165GkCNes75o54wR/OrAVrXdk/JhDOT40R51/M7zrmTOKc+I+6cher/RKnfr6px5ztz/6DkrEZ9pty0Y3MX5fgZyVGjnosyGHbeLXOwmrBlEAQIECBAgACBxRZQPQECBAgQIECAAAECBAgQINC+gAoJECBAgAABAgQIECBAgACB9gVUSIAAAQIECBAgsCECJ+cqL0oKAosoUA3Ndu1R+I6Z88bkbsmu2DsT6rtxGSYSW01klXYXOTalHZfsiv0z4R+T9d3iDKtGfUf+/+TIy5JiAwVcigABAgQIECBAgIAGaG29Bh6ccq6X7IqjM6E6W2fojPoL3Xc6Zw0G1XitGrD1mNrMlLelkurmPa3cLut/ITnLceKYm+vTKGjMpQcX5sSu12z9wOlGmbcoMa06q7nW96e1+Ip1T19xf9Hv1mu4y+DbmfCj5DjRp+HWOOuuds7WebAauv1Oxvcl69q178/l9nOTt0rOQ+yRTe6cnEbU59ppHQvXD9Dr942OaQ4TIECAAAECBAgQINCwgNIIECBAgAABAgQIECBAgACB9gVUSIAAAQIECBAgQIAAAQIECLQvoEICBAgQILDRAm/PBauJUAZBoAmB81PFN5JdcUAmvDI57DtZt8zxen/cJ+Mk46Is9uNkV9yma8KCHz8n9b8u2SfqO4xfzcRXJ/dLbpmsqO8a/2pufCX5wqQgQIDARgm4DgECBAgQIHCVgAZoV0Fs8LBDz+td0nNeTasu49VtvG4Py2qI85lhE1Ycq4YrfeZX47VH59xqBpZBLIjAGWPWuW3Ou36yKz6QCZePkY/JOcOiOrHfdNgEx3oJVPOzPj9k67VYx6T6oWPHlIU5XP8FiH16VFtNs/o2u1y5XJ1bn/8rH5/U/fqh4OOzWDU5q9fQf+b2nycfmpxwE7GsuDFRnytdvwfWZ9/x2c6on2vVEO6eOW9YlFv9WWDYHMcIECBAgAABAgQIECBAgECjAsoiQIAAAQIECBAgQIAAAQIE2hdQIQECBAgQIECAAAECBAgQINC+gAoJENgkgQty3f+TrIZMGQSBuReo78ZVo6s+hRyeSfUdt/pe29J3Xmv8hTz+tuTXkwcl+0Z992+nHpPPy5x672UYGs/P0Yclq1nX1hmridfLMr40Ka4UeF+GalKXoTPK8OmZdXKyvntZ3/M7O7ffkaymaBkEAQIECBAgMH0BVyBAgMC1BbcESzQAABAASURBVDRAu7bHRt3bs+eF+nQYX1rq4NyobuMZhsYHc3SUplX1F7ijck79JS7D0Dg0R/dNisUQqB9ojvJaWq6yS+5UI6AMmxa7b9qV27lwNVTs80O2dipWyXoF6r848aEsUj8UfHPGOydb+bPI/qllM6MasFUTtM3cg2vPmoD9ECBAgAABAgQIECBAgAABAu0LqJAAAQIECBAgQIAAAQIECBBoX0CFBAgQIECAAAECBAgQIECAQPsCm1/h57OFVycFgVYEqqHVT3oWU03FqonWxZlf36Wu8bO5/RvJUaO+41VN0LrOq+9lnto1Kcfre7jvyVjf9a56/jO3n528fbIatWVY+CjLP4xCNZXLMNGo18NEF7QYAQIECBAgQIDAggsof1WBVpqOrFrcjD64Xfa1R7JPnN5nUuZslTws2SeenEk/TdZfuvpmNavZIud0RdX1oK5JjhOIQL1mM2xq9Omiv6kbdHECmyhQP/SrBneT2kL94PYVWezE5AOSLUb91x82s676fbqcN3MPrk2AAIGZEbARAgQIECBAgAABAgQIECBAoH0BFRIgQIAAAQIECBAgQIAAAQLtC6iQAAECBAgQIECAAAECBDZMoL5r+pe52klJQWBDBaZ0sROy7keTGx31/a5b9rjojzLni8lxo76rPgvf0x13/5M+r5o4HplF6/vzGSYSL84q/5IUBAgQIECAAAECBAhMWUADtCkDr7J8/eV1t1UeX/lQdePu23zmgJx8n+RasZGPPzgXqxoziMYFzk19ZyXF4gp8fXFLV/kIAjtmbv1XJp6ZURAgQIAAAQIECExXwOoECBAgQIAAAQIECBCYR4H6h/RyMGDAoF4DK9/D9djKdN9rxWvAa8BrwGvAa8BrwGvAa8BrwGtgtdeAv094XSx/Xax8Pbg/fwJ2TIAAAQIECBAgQGAzBE7PRf8oWX+/yCAIzLXAxdn985PnJScV38hCz052xX0zYYtkV/xTJoz7ftsr51YTtAziKoH6DuPjc3sSTdBemHVek5zEWllmzXCAAAECBAgQIECAAIEIaIAWhA2OPXK9+otlhqFxdo6ekewTh2XSTslZiIOziQOTon2By1JiZYZZjoXZW3Xr3+gfWHn+2315XT+l3Ti53tg6C7wi+YDkuFE/JKz/AkM1ULt9FvlMUhAgQIAAAQIECBAgQGCFgLsECBAgQIAAAQIECBAgQIBA+wIqJECAAAECBAgQIECAAAECBNoXUCEBAgQIECCwyQLVQOjoTd6DyxOYlMAXs9CRyfp+WoZ1xfE5+97JdyfPTA6Lu+bgLsmu+JdM+FhynPiZnFTf3csgrhKoZnJvze37Jes7+hlGjotyxq8lqwHa/2QUBAhMTcDCBAgQIECAAIFrBDRAu8Zio27dLhe6QbIrvp4J30t2RTWoeWTXpA08fr1c69HJPt3JM00sqED9gKc66C9o+VMpe1INq6ayOYtOVODSrHZhsjvGnzGphnqHZAv1Q+IMvaP+qxp/l9m/kayGofX7yl1y+1XJbya7fuBcPudm3kZH/Rc8NvqarkeAAAECBAgQIECAAAECBAYDBgQIECBAgAABAgQIECBAgED7AiokQIAAAQIECBAgQIAAAQIE2hdQIQECBGZD4JJsoxr/jNs8KKcLAjMlUA3LHpwdnZ8cN16ZE++RPD15avKzyWFxQA4enOyKCzLhCclxvpe2c87bNSmuK/CJPLRf8vXJru8iZsrVUc3TbpV7f5+sZmoZBAECBAgQmIKAJQkQIEDgOgIaoF2HZKoPVEOZ+otyn4vUX4DrL69dc++UCbdOzlIcms3smxQE1hKoHxp0/QCgOqXX67ua6U0jX7bW5jxOYMYFfpz99fk/EfbJvO2T40Q11LvJOCcuO6eu/bTcr/dvhqFRDRHr/xzZO7Pqh6/VSPPtuV0/FL4s4yjxk0yu9TJsaNT/wdN1wfoB9+6ZVCbTyGOytrhKwECAAAECBAgQIECAAAECBAi0L6BCAgQIECBAgAABAgQIECBAoH0BFRIgQIAAAQIECBAgQIAAAQLtC6hw5gROzI7+NCkItCLwoRRy2+S7kqPEsZlc5z0r49L31S7N7Xo8w9A4Ike3SXbFtzOhmqu9N+MoUd+50yNgbbFqeFffbdwhU34lWY3wvp9xeZybOx9PHpm8cfI3k/V9xgyCAAECBAgQIEBgGgLWJLCWgL/crCUzncera/cDeixdfwGuv1B3Ta2Gao/NpGqikmFmYo/s5EFJQWAtgTNyoKuB0/Uyp88PeDJNRGDr5HZJsRgCX+9R5l6ZM+5ropqf3TTnryd+NiffLdkVx2fCLZN/lDwtOa9Rn2vVuHHY/n2uDdNxjACBSQlYhwABAgQIECBAgAABAgQIEGhfoLUK6//rlIMBAwb1Ghis+F89JgfeH4MBg8GAwWDAYDBgMBgwGAwYDAYMBgMGgwGDwaB5g1H/LjBY8b9Rzzd/0NRrauB/BAgQIECAAAECBAhsusAx2UGfv2u9LPO64ruZsE9y2Hr1HaIvZM6k4lVZaNj1lo7V91szdeJRtVRNS9dZa5zW9Sde0BoLLurD9bpf6zlderxe8/Xan5RRNbaqRljV6KoaXlXjq2qAtXz9ul+P1/H6bt39c/CryZXxl3lgaZ9rjfVd8qWmaZk+NM7M0Ycn906+KPml5CXJ5VHNuz6XB+r4QRlvlDwuuTLKrOzW2tfS4/UcrDx35f0+n2P1Pq3368pzu+7Xe3dpL2uN98oiFyTXExfm5Gp8d1jGXZLLr3XD3L9v8i3Jc5Ir4wZ54GbJrqjXVtccxwkQIECAAAECBAgQGCKwAA3QhlS/sYfqL0WPyiV3SnZF/WXvK12TcrxvQ7VM3fA4PFfcMSkIrCbwozz4zeSwqAZ/9YOWYXNaPbZtCts9OUpcP5PrBzAZxAIInNSjxt0yp37omWHk2D9n1A/wMowd1fysGn4NW6Aahj0pE/r+kK9+IFqN3XLKzEU1QOtq7Fg/IB/1vT1zhdoQAQIECBCYXQE7I0CAAAECBAgQIECAAAECBNoXUCEBAgQIECBAgAABAgQIECDQvoAKCRAgQIAAAQIECBAgQIDA1ASq0VU1vKrGV/X9ufru91LW/Xq8jp81tR2svfBpOfSC5IHJ+l7e0r5qrO+O3jWP1/HjM65skJaH5i2a2e/5zVSiEAIECBAgQIAAAQKbJKAB2sbBV0ftp/S83Nsz74fJrqju1X0aqnWtM43jd8iit0mKzRSY3WtX1/Uv99heNVCqH870mLrwU/aMwE2SYjEE/jtlViPBDGvGNjlyl+SoUe+5+q9TjHreyvl9fg/4VE46Mdk3ts7En0nOYtR/4eM/OzZWjR3rB9Ad0xwmQIAAAQIECBAgMKKA6QQIECBAgAABAgQIECBAgED7AiokQIAAAQIECBAgQIAAAQIE2hdQIQECBAgQIECAAAECBAjMk8DF2eyZSUFgNAGzCRAgQIAAAQIEriWgAdq1OKZ259ZZ+R3JPs3KTs689ye7YsdMODzZFZdnwgOT1dBmElk1fC7rdUV1F390JtU1MwgC1xH42HUeue4Dh+ahfZOjxB9lcjVYOzVjXeNNGX8nWWvtn3HXZDVRyrApcUauelGyK/o0j1q+RjW6qoZXyx9b6NuNF1+v76/3qLF+n6jfL3pMvXrKfrn18OR6o8/77Lxc5H+SfeN2mbh7chbjx9nUPye7YtTnpJqm1Z8hfpCF63l/X8a/SD4+eUhyn2T9Fzy2zCgIECBAgAABAgQIECCwcAIKJkCAAAECBAgQIECAAAECBNoXUCEBAgQIECBAgAABAgQIECDQvoAKCRAgQIAAAQIECIwhcFTOWfre3dL3iV+Yxw5L3j+5Z3Lc797VeTvn/GFRDdDq+8zD5jhGgAABAssE3CRAgAABAqsJaIC2msrkHqtmRNV46UtZ8ubJPvGqTDot2RV3y4Q7J7via5lwfHJS8cMs9OFkn6iGU6M2r+qzrjltCHwlZXwnOSz2yMFfTfZtpFfNzR6V+dsl90reJ/mE5J8n35v8r2R1U/9MxlGbQuWU68S2eaR+iJGhd1yamZclu+KgTKjGRxk6o/bwpM5ZJrQkcG6K+bdkV1RjvGqS1TVv6Xi9156SO7slNyJumYtUY80MnVEN1R6XWbXHDGtGHZ/kn2/qc6g+U9a84LID1QDtJ8vur3azfu9+wGoH1njsgDxe8+uHpfW59tDc/+3km5MfSH4reVby7cmlz4zcFAQIECBAgAABAgQIECBAgEDjAsojQIAAAQIECBAgQIAAAQIE2hdQIQECBAgQIECAAAECBAgQINC+gAoJECBAgACB9Qksfe9u6fvEz89y70p+JFnf16/v3n0vt2+dHCVq/g06Tjglx+s7yxkEAQIECBAgQGCogIMECAwRmGSDkCGXWZhD26fS6gb9wIxvTJ6TrMZL1bQlNzvjuMyov1RlGBrV3KWaPNU4dGIOvi95dnKScXQWOy/ZFdU05kFdkxxfWIFq2lOvzy6AP8yE+yX7xOGZVM2CMgyNahRUzfyGTup5cNSGQ/WDkmpe1bV8fY7csWtSjtfny59kvG1SLJbAO1JuV7OtTBm8Pr9U060MnfHwzHhqcqOiXuPVpK3revX73dMz6ZHJrqjmozftmjTC8XqP1/X7nHJCJn0yOSxqrZdnQp/3bF37yZnb1STu8syp/1pFNVjMTUFgkQXUToAAAQIECBAgQIAAAQIECLQvoEICBAgQIECAAAECBAgQIECgfQEVEiBAgAABAgQIECBAgAABAu0LqJAAAQLrFrik5wo3zLyfS/aNHTPxd5Jd8Z+Z0Of79pkmCBAgQIAAAQIECCyqQHfdGqB1G90zU36UrOYiXVnzqhv0P2X+E5PVhCVDr7gos6rpTDVNy82hsW+O9mkIVY1xPpi5k46TsuCHk32iGlLVX/T6zJ23OY/JhrteE5M6/qlcqxrsZWgmyuZvU029TjOsGdvmyHuTD0lW46AMq0Y123vRqkeu/eB3cvcfk11R78kfd03K8dskR4nzM/kbya6out+QSdVUMcOqsUMefWvyCUmxeALVbOujPcqu5lnVuPKgIXPrvXVEjr8zOak/G3wpa3VFXbcahdZ/DWGtudvlwGuTL0tOOvo0Qqzfc/v+PnZxNljvyQxDY+8c/VCy6zl5Uub8VrIrPp8J/5YUBAgQILDIAmonQIAAAQIECBAgQIAAAQIE2hdQIQECBAgQIECAAAECBAgQINC+gAoJECBAgAABAgQIECBAgACB9gVUOCmB40ZY6MmZW43QMgyN+j5jfbf37kNnXXnwIxnqu9IZBAECBAgQIECAAAEC4wpMqsnJuNd33jUCL8zNamCSoTOq0dMenbMGg2qG8pUe80adcmlOeH+yT9w5k+6W3PBwwbkQqB8u/L8eO61mYPWaqx8G1A8NlprBbZlzfzb5tmQ1+6t5uTk0Xp+j30x2RXVdv6BrUo4/P/mwZO1l64xngYVkAAAQAElEQVS3TVajppdmXC0uzIOfS/aJO2XSicnHJ2+UrKiGUbvnxrOT1XDx1zOKxRSoZlsvT+ldTQQzZbBXfqnfY+q9Uv+lgnqt5qHB9fNLvaf+NePfJCf554IvZ70+P7y7eeYdn/z95K7Jino/7Zcbz02ekawGoRl6R71H+kyuhohd8/bJhNcld0lW1HvxkblRzeLq8yc3rxX1WfTpaz2y+p2Vz0k9FzWznptfzI36vKvPq67npIzrddCnmVuWFQQIECBAgACB9gRURIAAAQIECBAgQIAAAQIECLQvoEICBAgQIECAAAECBAgQIECgfQEVEiBAgAABAgQIECBAgACBEQU+m/n1XeAMnfFLmfHF5BHJ+q5gfVc3N6+InfLr7ZL13eD6PuPhud0VJ2XCJ5NiRAHTCRAgQIAAAQIECKwU6GqqsXK++9MReFWWfU2ymphkGBo75mifvzhl2uDo/NKngVOmjRz1l7L6y1nXifUXwAdnUo0ZBIFrCVQzvT/JI6ck+8T9Mumfkz9K1vulzq8mS7+R+32iGq69uc/EzKn3zqkZu6Karr0nk2ov1YjqP3O7mpPdPuNSQ6PcvFZUg6Sae60H17izQx6vPZ+dsWr+acZq2lQ/SKljuXud8MDiCFSjy78eodx6r5yQ+fX6q9dTNVGr99Rd89iko95v1XStz7r1PqqmgWdmcu2r3k8n5/aLk+O8zqtJWU7tjG90zrhywsMznJWsvdV7sZqfHZb7Sw3bcvPqqM+O5+TeRck+sfSc1HNR69dz8y85sT7vMnRG/V5/TOcsEwgQIECAAAECBAgQaFFATQQIECBAgAABAgQIECBAgED7AiokQIAAAQIECBAgQIAAAQIE2hdQIQECBAgQIECAAAEC4wnU99w/PMKpe2fu3yTru4L1Xd36Pl/luXnsK8n6bnDf7zO+NfNrnQyCAAECvQRMIkCAAAECBNYQ0ABtDZgNfPiFudYfJC9J9onbZNIdkl3xg0z4eHJaUX8p+4eeix+aefsmBYHVBL6VB+uHAvXDgtycWlQX96dk9XOSfaKarFU39z5zV5uzXR7cKrlaVAOqj652YJ2PvSHnV3O0DGJBBKpR2O+n1kl/3tf78ZVZt28Tr0y9Tvwwj9QP8TJsZFxxrZ/Pr2u9/3Lo6vhabtXvlxlGjmrsuc0aZ1Xjt/r9fY3DE3u4Grg9K6v1/TNEpgoCBAgQIECAAAECBAgQINCCgBoIECBAgAABAgQIECBAgACB9gVUSIAAAQIECBAgQIAAAQIECLQvoEICBAgQIECAwLoE6vuVL88K9f3hDBsWJ+ZK1UgtgyBAgAABAgS6BcwgQIDAcAEN0Ib7TPPo+Vn8kGQ1SOnbuKSarTw651wv2RXVXKkao3TNW8/xj+TknyS7Yo9MeFBSEFhL4D058PhkNV3KMPGodY/MqtWUKEPv+KfMrO7tGUaOvXJGNUHLcJ24OI/8cXKSP1R5Y9arhlWXZRSLJVCNxur9M8nP/GrM2bfJ5TDtt+fgsclJRb2Xn5nFTk0Oizvl4K7JrqgGjMd1TRpyfP81jtXnxmtyrH6PzzCVqM+Pw7Pyt5OCwJUCfiVAgAABAgQIECBAgAABAgTaF1AhAQIECBAgQIAAAQIECBAg0L6ACgkQIECAAAECBAgQIECAAIH2BVRIgAABApMS+GIWqu8P13cPc3PqUd/re1yu8r2kIECAAAECBAgQIDBcwNFeAhqg9WKa6KT6C9Trs2I1R/pgxmqSkqFX7JtZhyb7xPszqTpXZ5hanJCVP5nsE9WkZcc+E81ZSIF6HxyVyn812bchYKb2iosy6yHJdydHjX/JCR9LjhM/k5O2Tq4V1YxtUj9UqSZLT8uF+jQkzDTRoEA1wXpo6jopud54ThZ4VbLelxnWFRfk7CckJ9Gcbem9/Nqs19W0bO/M+dlkV1Qzwr/IpPq9OcPIcf0hZ9RnWTU6LM8h08Y6dFrOOjhZnyMZBAECBAgQIECAAAECBAgQIECAAAECBNoXUCEBAgQIECBAgAABAgQIECDQvoAKCRAgQIAAAQIECBAgQIAAgfYFVEhgCgLvyZq/mxz3e4I5tVecnVmPSPpeXxAEAQIECBAgQIAAgUkJaIA2Kcnudc7IlGqCskvGalR0fsZR4xdywh7JrqgGOH0bk3WtNex4NY5567AJy47dObfvlhQE1hKoZkvvysHbJbuaG2VKr/i3zLpt8h+T48R6mjftnAvumhwW9UOVh2VCNXbKMHLU58ghOasaoFWzpdwUCyzwtdT+i8l6H2UYOZZeT6/ImZclJxXVnO3eWazejxnGijp36b1czT3f27HKFjn+2ORWya44JhP+IDlO3KrjpHJ8eebcK/nfyUlEPb8HZqFqQppBECBAgAABAgsuoHwCBAgQIECAAAECBAgQIECgfQEVEiBAgAABAgQIECBAgAABAu0LqJAAAQIECBAgQIAAAQIECBAYX6C+n/yGnF7fY5zU9/iy3LWivtN4hzzyieS44TwCBAgQIECAAAECBFYR0ABtFZR1PlRNiE7LGp9Lvj75K8mbJqtxWTVBOSe3x4ltctJvJPvExzPpe8mNiKrzOz0uNEozmh7LmdKwwH+ltmqWd5+MYzRCy1mDQZ334Ny6e/JbyfVENW+6RxaoH05k6B3V+KjrM7Z+qPKBrFhNlPo2E8z0QTUfrM+TvXLng8laJ4MgMPhBDH4teWiymmFm6Iz6rxrU71fTfD2dnl3Ue/rZGev1m6FXnJpZj0qufC//Rx6rWjOsGQ/IkQOSXVHvn2r69quZWE3gMvSOep9v2WP2pzPn1sl6bsb9AeqHc/5dk+XRVXumCQIECBAgQIAAAQKtC6iPAAECBAgQIECAAAECBAgQaF9AhQQIECBAgAABAgQIECBAgED7AiokQIAAAQIECBAgQIDAxASWvsf3kKxY3zPOsK6o716+LSvcNvmIZH1PMoMgQGB0AWcQIECAAAECBNYW6GrOs/aZ83/kuylhn2Q15ppkXi9r7p2sJiVPy/iu5FnJ9UY1jKlmLn32+pRcrBq6ZJh6fDNX2DPZZ1/V+OXSzO0bF2TivZJda9fzWM9npk4kvpBVtkt2XXcjj5dDeWRbGxIvy1W66pu0ey55dVRToeqCfuc8slOyftjwpoxfT16YXB71A4Rqwvf+PHhkshoO1nn/mNu1ToZ1x5lZ4eHJem+/KOOXktXsMMPV8f3cqoaAdfyg3L5Rsu8PSOqHHr+Z+TdOVg3VxPDc3F4e1QjqqDzwy8kdk89JrmzWVO+Del6GPXd9Xkt91qlr1Osk21hX9H2/HTPGVWp/tc9hWV5V7xjLz+ApV26pXvf1frhd7t4++brkycl6r2S4Iur19ZHcqiadO2Ss369Wvp76PDePzbl9o34fq0Zj9fqt13G9nut1vfz8el/V++slefA2yZsn35msmjJcHV/LrXqPDXtud86c/0z2ifo98x8ysd6D9Xnz7tyu93SGq6P2dkru/V2yGpLWZ83jcnvl3vLQqlHn/32O3CJZ59YatVatWcfy8NVR9+vxOl7PUX0OPjBH6zOm9pqbggABAgQIECBAgAABAgQWVkDhBAgQIECAAAECBAgQIECAQPsCKiRAgAABAgQIECBAgAABAgTaF1AhAQIECBAgQIDANATqu3n1fdT6nvE2ucDByfreb33n8rTcru9WZrhO1HeX63h9v7fm1/eEr59Z9R3Kr2b0vb4gCAIECBAYQ8ApBAgQINApsMgN0DpxTCBAYCYEfphd1A8bnpjxgOT2yeVNj7bM/WrCd2jGtyQn0XAwy6wa9cOLF+TIgclqdrh8H7vksWp8WMePz+36IUmGkeKczK4a7pvxhsnl61ejriPy2EeT46yd08SCCVRjrq+k5t9N7p+s98rSa6peX9VUs5p01g/mcnjDol6/9Tqu13O9rpf2VGO9r+r99bzsppqcVQ25uWFRe6vPm8NyxXpP156Wsva2Xx5/dPLtyfV81tS5tUatVWvW2kvXqbHu1+N1vJ6j+hzMJcUwAccIECBAgAABAgQIECBAgACB9gVUSIAAAQIECBAgQIAAAQIECLQvoEICBAgQIECAAAECBAgQIECgfQEVEiBAgACBDRL4ca7zqWR977e+g7x3btd3K+s7fCuzvrtcx+v7vTV/3O8J5xKCAAECBAgQIECgBCSBvgIaoPWVMo8AAQIECBAgQIAAAQKzJ2BHBAgQIECAAAECBAgQIECAQPsCKiRAgAABAgQIECBAgAABAgTaF1AhAQIECBAgQIAAAQIECBAg0L6ACgkQIECAAAECBAgQIECAAIEVAg02QFtRobsECBAgQIAAAQIECBAgQIBAgwJKIkCAAAECBAgQIECAAAECBNoXUCEBAgQIECBAgAABAgQIECDQvoAKCRAgQIAAAQIECBAgQIAAgfYFVEiAAAECBAgQIECAAIHVBTRAW93FowTmU8CuCRAgQIAAAQIECBAgQIAAgfYFVEiAAAECBAgQIECAAAECBAi0L6BCAgQIECBAgAABAgQIECBAoH0BFRIgQIAAAQIECBAgQIAAAQLtC6iQAAECBAgQIEBgqIAGaEN5HCRAgACBeRGwTwIECBAgQIAAAQIECBAgQKB9ARUSIECAAAECBAgQIECAAAEC7QuokAABAgQIECBAgAABAgQIEGhfQIUECBAgQIAAAQIECBAgQIBA+wIqJECAAAECfQQ0QOujZA4BAgQIECBAYHYF7IwAAQIECBAgQIAAAQIECBBoX0CFBAgQIECAAAECBAgQIECAQPsCKiRAgAABAgQIECBAgAABAgTaF1AhAQIECBAgQIAAAQIECBAg0L6ACgkQGEFAA7QRsEwlQIAAgeYFDkmFl89oHpV9CQIECBC4loA7BAgQIECAAAECBAgQIECAQPsCKiRAgAABAgQIECBAgAABAgTaF1AhAQIECBAgQIAAAQIECBAg0L6ACgkQIECAAAECBAgQIECAAIH2BUavUAO00c2cQYAAAQIECBAgQIAAAQIENlfA1QkQIECAAAECBAgQIECAAIH2BVRIgAABAgQIECBAgAABAgQItC+gQgIECBAgQIAAAQIECBAgQKB9ARUSIECAAAECBAgQIECAwJoCGqCtSePAvAnYLwECBAgQIECAAAECBAgQINC+gAoJECBAgAABAgQIECBAgACB9gVUSIAAAQIECBAgQIAAAQIECLQvoEICBAgQIECAAAECBAgQIECgfQEVEiBAgAABAgQIEOgS0ACtS8hxAgQIzL6AHRIgQIAAAQIECBAgQIAAAQLtC6iQAAECBAgQIECAAAECBAgQaF9AhQQIECBAgAABAgQIECBAgED7AiokQIAAAQIECBAgQIAAAQIE2hdQIQECBAgQINBTQAO0nlCmESBAgAABArMoYE8ECBAgQIAAAQIECBAgQIBA+wIqJECAAAECBAgQIECAAAECBNoXUCEBAgQIECBAgAABAgQIpMLCawAAEABJREFUECDQvoAKCRAgQIAAAQIECBAgQIAAgfYFVEiAAIHRBDRAG83LbAIECBAgQIAAAQKzIWAXBAgQIECAAAECBAgQIECAQPsCKiRAgAABAgQIECBAgAABAgTaF1AhAQIECBAgQIAAAQIECBAg0L6ACgkQIECAAAECBAgQIECAAIH2BVQ4loAGaGOxOYkAAQIEGhU4JnVtMaP52OxLECBAgAABAoPBAAIBAgQIECBAgAABAgQIECDQvoAKCRAgQIAAAQIECBAgQIAAgfYFVEiAAAECBAgQIECAAAECBAi0L6BCAgQIECBAgAABAgQIECAwTEADtGE683PMTgkQIECAAAECBAgQIECAAIH2BVRIgAABAgQIECBAgAABAgQItC+gQgIECBAgQIAAAQIECBAgQKB9ARUSIECAAAECBAgQIECAAAEC7QuokAABAgQIECBAgACBHgIaoPVAMoUAgVkWsDcCBAgQIECAAAECBAgQIECgfQEVEiBAgAABAgQIECBAgAABAu0LqJAAAQIECBAgQIAAAQIECBBoX0CFBAgQIECAAAECBAgQIECAQPsCKiRAgAABAgQI9BfQAK2/lZkECBAgQGC2BOyGAAECBAgQIECAAAECBAgQaF9AhQQIECBAgAABAgQIECBAgED7AiokQIAAAQIECBAgQIAAAQIE2hdQIQECBAgQIECAAAECBAgQINC+gAoJECBAYGQBDdBGJnMCAQIECBAgQIDAZgu4PgECBAgQIECAAAECBAgQINC+gAoJECBAgAABAgQIECBAgACB9gVUSIAAAQIECBAgQIAAAQIECLQvoEICBAgQIECAAAECBAgQIECgfQEVEhhXQAO0ceWcR4AAAQIECBAgQIAAgY0XcEUCBAgQIECAAAECBAgQIECgfQEVEiBAgAABAgQIECBAgAABAu0LqJAAAQIECBAgQIAAAQIECBBoX0CFBAgQIECAAAECBAgQIECAQIdAAw3QOip0mAABAgQIECBAgAABAgQIEGhAQAkECBAgQIAAAQIECBAgQIBA+wIqJECAAAECBAgQIECAAAECBNoXUCEBAgQIECBAgAABAgQIECDQvoAKCRAgQIAAAQIECBAg0E9AA7R+TmYRmE0BuyJAgAABAgQIECBAgAABAgTaF1AhAQIECBAgQIAAAQIECBAg0L6ACgkQIECAAAECBAgQIECAAIH2BVRIgAABAgQIECBAgAABAgQItC+gQgIECBAgQIAAgZEENEAbictkAgQIEJgVAfsgQIAAAQIECBAgQIAAAQIE2hdQIQECBAgQIECAAAECBAgQINC+gAoJECBAgAABAgQIECBAgACB9gVUSIAAAQIECBAgQIAAAQIECLQvoEICBAgQIDCOgAZo46g5hwABAgQIECCweQKuTIAAAQIECBAgQIAAAQIECLQvoEICBAgQIECAAAECBAgQIECgfQEVEiBAgAABAgQIECBAgAABAu0LqJAAAQIECBAgQIAAAQIECBBoX0CFBAisQ0ADtHXgOZUAAQIECBAgQIAAgY0UcC0CBAgQIECAAAECBAgQIECgfQEVEiBAgAABAgQIECBAgAABAu0LqJAAAQIECBAgQIAAAQIECBBoX0CFBAgQIECAAAECBAgQIECAQPsC669QA7T1G1qBAAECBAgQIECAAAECBAhMV8DqBAgQIECAAAECBAgQIECAQPsCKiRAgAABAgQIECBAgAABAgTaF1AhAQIECBAgQIAAAQIECBAg0L6ACgkQIECAAAECBAgQIECgt4AGaL2pTJw1AfshQIAAAQIECBAgQIAAAQIE2hdQIQECBAgQIECAAAECBAgQINC+gAoJECBAgAABAgQIECBAgACB9gVUSIAAAQIECBAgQIAAAQIECLQvoEICBAgQIECAAAECowpogDaqmPkECBDYfAE7IECAAAECBAgQIECAAAECBNoXUCEBAgQIECBAgAABAgQIECDQvoAKCRAgQIAAAQIECBAgQIAAgfYFVEiAAAECBAgQIECAAAECBAi0L6BCAgQIECBAYEwBDdDGhHMaAQIECBAgsBkCrkmAAAECBAgQIECAAAECBAi0L6BCAgQIECBAgAABAgQIECBAoH0BFRIgQIAAAQIECBAgQIAAAQLtC6iQAAECBAgQIECAAAECBAgQaF9AhQQIEFifgAZo6/NzNgECBAgQIECAAIGNEXAVAgQIECBAgAABAgQIECBAoH0BFRIgQIAAAQIECBAgQIAAAQLtC6iQAAECBAgQIECAAAECBAgQaF9AhQQIECBAgAABAgQIECBAgED7AiqciIAGaBNhtAgBAgQIECBAgAABAgQITEvAugQIECBAgAABAgQIECBAgED7AiokQIAAAQIECBAgQIAAAQIE2hdQIQECBAgQIECAAAECBAgQINC+gAoJECBAgAABAgQIECBAgMAoAhqgjaI1O3PthAABAgQIECBAgAABAgQIEGhfQIUECBAgQIAAAQIECBAgQIBA+wIqJECAAAECBAgQIECAAAECBNoXUCEBAgQIECBAgAABAgQIECDQvoAKCRAgQIAAAQIECBAYQ0ADtDHQnEKAwGYKuDYBAgQIECBAgAABAgQIECDQvoAKCRAgQIAAAQIECBAgQIAAgfYFVEiAAAECBAgQIECAAAECBAi0L6BCAgQIECBAgAABAgQIECBAoH0BFRIgQIAAAQIExhfQAG18O2cSIECAAIGNFXA1AgQIECBAgAABAgQIECBAoH0BFRIgQIAAAQIECBAgQIAAAQLtC6iQAAECBAgQIECAAAECBAgQaF9AhQQIECBAgAABAgQIECBAgED7AiokQIAAgXULaIC2bkILECBAgAABAgQITFvA+gQIECBAgAABAgQIECBAgED7AiokQIAAAQIECBAgQIAAAQIE2hdQIQECBAgQIECAAAECBAgQINC+gAoJECBAgAABAgQIECBAgACB9gVUSGBSAhqgTUrSOgQIECBAgAABAgQIEJi8gBUJECBAgAABAgQIECBAgACB9gVUSIAAAQIECBAgQIAAAQIECLQvoEICBAgQIECAAAECBAgQIECgfQEVEiBAgAABAgQIECBAgAABAiMKzGEDtBErNJ0AAQIECBAgQIAAAQIECBCYQwFbJkCAAAECBAgQIECAAAECBNoXUCEBAgQIECBAgAABAgQIECDQvoAKCRAgQIAAAQIECBAgQIAAgfYFVEiAAAECBAgQIECAAIHxBDRAG8/NWQQ2R8BVCRAgQIAAAQIECBAgQIAAgfYFVEiAAAECBAgQIECAAAECBAi0L6BCAgQIECBAgAABAgQIECBAoH0BFRIgQIAAAQIECBAgQIAAAQLtC6iQAAECBAgQIEBgXQIaoK2Lz8kECBAgsFECrkOAAAECBAgQIECAAAECBAi0L6BCAgQIECBAgAABAgQIECBAoH0BFRIgQIAAAQIECBAgQIAAAQLtC6iQAAECBAgQIECAAAECBAgQaF9AhQQIECBAYBICGqBNQtEaBAgQIECAAIHpCViZAAECBAgQIECAAAECBAgQaF9AhQQIECBAgAABAgQIECBAgED7AiokQIAAAQIECBAgQIAAAQIE2hdQIQECBAgQIECAAAECBAgQINC+gAoJEJiggAZoE8S0FAECBAgQIECAAAECkxSwFgECBAgQIECAAAECBAgQINC+gAoJECBAgAABAgQIECBAgACB9gVUSIAAAQIECBAgQIAAAQIECLQvoEICBAgQIECAAAECBAgQIECgfYHJV6gB2uRNrUiAAAECBAgQIECAAAECBNYn4GwCBAgQIECAAAECBAgQIECgfQEVEiBAgAABAgQIECBAgAABAu0LqJAAAQIECBAgQIAAAQIECBBoX0CFBAgQIECAAAECBAgQIDC2gAZoY9M5caMFXI8AAQIECBAgQIAAAQIECBBoX0CFBAgQIECAAAECBAgQIECAQPsCKiRAgAABAgQIECBAgAABAgTaF1AhAQIECBAgQIAAAQIECBAg0L6ACgkQIECAAAECBAisV0ADtPUKOp8AAQLTF3AFAgQIECBAgAABAgQIECBAoH0BFRIgQIAAAQIECBAgQIAAAQLtC6iQAAECBAgQIECAAAECBAgQaF9AhQQIECBAgAABAgQIECBAgED7AiokQIAAAQIEJiSgAdqEIC1DgAABAgQITEPAmgQIECBAgAABAgQIECBAgED7AiokQIAAAQIECBAgQIAAAQIE2hdQIQECBAgQIECAAAECBAgQINC+gAoJECBAgAABAgQIECBAgACB9gVUSIAAgckKaIA2WU+rESBAgAABAgQIEJiMgFUIECBAgAABAgQIECBAgACB9gVUSIAAAQIECBAgQIAAAQIECLQvoEICBAgQIECAAAECBAgQIECgfQEVEiBAgAABAgQIECBAgAABAu0LqHAqAhqgTYXVogQIECBAgAABAgQIECAwroDzCBAgQIAAAQIECBAgQIAAgfYFVEiAAAECBAgQIECAAAECBAi0L6BCAgQIECBAgAABAgQIECBAoH0BFRIgQIAAAQIECBAgQIAAgfUIaIC2Hr2NO9eVCBAgQIAAAQIECBAgQIAAgfYFVEiAAAECBAgQIECAAAECBAi0L6BCAgQIECBAgAABAgQIECBAoH0BFRIgQIAAAQIECMyvwOXZuhwMGDCo10DeDteKekx6bXgNXPMaYMHCa8BrwGvAa8BrwGug5dfAtf4ykDst19pCbXmK5jc0QJvf587OCSyIgDIJECBAgAABAgQIECBAgACB9gVUSIAAAQIECBAgQIAAAQIECLQvoEICBAgQIECAAAECBAgQIECgfQEVEiBAgAABAgQIECBAgAABAu0LqJAAAQIECBAgMDkBDdAmZ2klAgQIECAwWQGrESBAgAABAgQIECBAgAABAu0LqJAAAQIECBAgQIAAAQIECBBoX0CFBAgQIECAAAECBAgQIECAQPsCKiRAgAABAgQIECBAgAABAgTaF1AhAQIECExcQAO0iZNakAABAgQIECBAYL0CzidAgAABAgQIECBAgAABAgTaF1AhAQIECBAgQIAAAQIECBAg0L6ACgkQIECAAAECBAgQIECAAIH2BVRIgAABAgQIECBAgAABAgQItC+gQgLTEtAAbVqy1iVAgAABAgQIECBAgMDoAs4gQIAAAQIECBAgQIAAAQIE2hdQIQECBAgQIECAAAECBAgQINC+gAoJECBAgAABAgQIECBAYD4Ftsi25WDAoJ9B606DFf9rvV71Dbz3BwMGgwGDwYDBYMBgMGAwGDAYDBgMBgwGg4U1GKz4nz8vD2b6tTCY5//NQQO0eea1dwIECBAgQIAAAQIECBAgQKCfgFkECBAgQIAAAQIECBAgQIBA+wIqJECAAAECBAgQIECAAAECBNoXUCEBAgQIECBAgAABAgQIECDQvoAKCRAgQIAAAQIECBAgMBkBDdAm48SYhwMAABAASURBVGgVAtMRsCoBAgQIECBAgAABAgQIECDQvoAKCRAgQIAAAQIECBAgQIAAgfYFVEiAAAECBAgQIECAAAECBAi0L6BCAgQIECBAgAABAgQIECBAoH0BFRIgQIAAAQIECExUQAO0iXJajAABAgQmJWAdAgQIECBAgAABAgQIECBAoH0BFRIgQIAAAQIECBAgQIAAAQLtC6iQAAECBAgQIECAAAECBAgQaF9AhQQIECBAgAABAgQIECBAgED7AiokQIAAAQLTENAAbRqq1iRAgAABAgQIjC/gTAIECBAgQIAAAQIECBAgQKB9ARUSIECAAAECBAgQIECAAAEC7QuokAABAgQIECBAgAABAgQIEGhfQIUECBAgQIAAAQIECBAgQIBA+wIqJEBgigIaoE0R19IECBAgQIAAAQIECIwiYC4BAgQIECBAgAABAgQIECDQvoAKCRAgQIAAAQIECBAgQIAAgfYFVEiAAAECBAgQIECAAAECBAi0L6BCAgQIECBAgAABAgQIECBAoH2B6VeoAdr0jV2BAAECBAgQIECAAAECBAgMF3CUAAECBAgQIECAAAECBAgQaF+g/Qq3TIn7JR+bfEvypOT3kpevkmfksROSf558ZHLXpCBAgAABAgQIECBAgAABAvMvoAICBAgQIECAAAECBAgQIECgfQEVEiBAgAABAgQIECBAgMDEBDRAmxilhSYtYD0CBAgQIECAAAECBAgQIECgfQEVEiBAgAABAgQIECBAYEICu2WdbydXa7a1kY89J3sYFofkYJ/9dK2TZWYitsgubpP8m+TFyZOTb00+Lnmr5E2Sq0U9Xz+XA7+TfGfyzGQ1S/uTjHslZyWqMdvXspk+z9mvZp5YQ8DDBAgQINApcMfMuDDZ9XtO/Vki0zYtjsqVu/b4qczZPikIECBAgAABAgQWTEC5BAgQIECAAAECBAgQIECAQPsCKiRAgAABAgQIECAwaQEN0CYtaj0CBAisX8AKBAgQIECAAAECBAgQIECAQPsCKiRAgAABAgQIECAwzwJbZvP3S341eWLyiOTWyfVENUt7XhY4NfnRZDVWy7CpcXCufkCyTxyWSVslBQECBJYLDLtdTSTvkgmvSmoWFQRBgAABAgQIECBAgAABAgTmVMC2CRAgQIAAAQIECBAgQIAAgfYFVEiAAAECBAhMSUADtCnBWpYAAQIECBAYR8A5BAgQIECAAAECBAgQIECAQPsCKiRAgAABAgTmXGDP7P8jyWpS1rc5WKaPFNVcrRqrvT5n7ZDcjNgmF63Gbhl6xX0ya1oeWVoQINCYQDV5rM/Sf09dd0wKAg0KKIkAAQIECBAgQIAAAQIECBBoX0CFBAgQIECAAAECBAgQIECAQPsCKiRAgMB0BTRAm66v1QkQIECAAAECBAj0EzCLAAECBAgQIECAAAECBAgQaF9AhQQIEJh/gQemhGpMVs2+cnPq8ZRc4T+TByU3Oqo50d1HuOhOmXtYUhAgQGCYwM1y8D3J+iytZo+5KQgQIECgOQEFESBAgAABAgQIECBAgAABAu0LqJAAAQIECBAgQIAAAQIECBBoX0CFGyKgAdqGMLsIAQIECBAgQIAAAQIECKwl4HECBAgQIECAAAECBAgQIECgfQEVzr3AFqngiOQHkzskNzL2ysU+m3xMsvaRYUPikFxl2+Qo8ahM3jUpCBAgsFJgtzzwf5OnJB+WFAQIECBAgACBJgUURYAAAQIECBAgQIAAAQIECLQvoEICBAgQIECAAAECBAgQIDBJAQ3QJqk5ubWsRIAAAQIECBAgQIAAAQIECLQvoEICBAgQIECAAAECBAgQIDAPAtV07LHZ6FuSm/VvDLbOtf8m+eRk7SfDVKOamFUzs1EvckBOODi5PNwmQGCxBapp5CtC8O3kk5KCAAECBAgQIECAAIE2BVRFgAABAgQIECBAgAABAgQItC+gQgIECBAgQIAAAQIEpiCwWf84eQqlWJIAgTYEVEGAAAECBAgQIECAAAECBAi0L6BCAgQIECBAgAABAgTmSODh2etmNj/L5a+I+vcNr82t2k+GqUY1MatmZuNc5IictE1SECAwQBCB304+M1mNHDMIAgQIECBAgAABAgQIECDQmoB6CBAgQIAAAQIECBAgQIAAgfYFVEiAAAECBAgQmJ5A/QPh6a1uZQIEpi2wRS6wPHNXECAwtwI2ToAAAQIECMyawPI/a9ftWduf/RAgQIAAAQLzKGDPBAgQIECAAIH5ErhDtvvm5Kj/tuD7Oeflybskb5ys8+vnK5U75349XsfPyO1Rotap/dx5lJNGnLtV5j80OW5UbfuNe7LzCBAgQKARAWUQIECAAAECBAgQIECAAAEC7QuokAABAgQIECBAgAABAgQIEGhfQIUECBAgMHWB+sfBU7+ICxAgQIAAAQIECBAYJuAYAQIECBAgQIAAAQIECBAg0L6ACgkQIDAjAp/OPm6QrEZc08iXZe1WYscU8orkTsm+8d+ZeGhyt+Rzkp9PnpO8PLkU5+VGPV7H987t+yfrvAy9ovbzysys/WWYeByQFR+QHDdqf4eNe7LzCBAgQGBhBb6QyrdLdv355JjMEQRmWsDmCBAgQIAAAQIECBAgQIAAgfYFVEiAAAECBAgQIECAAAECBAi0L6BCAhslMI8N0OofRsvBgAEDrwGvAa8BrwGvAa8BrwGvAa+B+X8NeA49h14Dk3sNbNTPUlyHAAECBAgQIECAAAECowqYT2BeBX4tG79Psm+8LRN/Pvn+5GXJPlHzjs3En02+Jtk37p6JT0pOI6p5WTUxW8/aj8rJuyYFAQIECBAgQIAAAQKLI6BSAgQIECBAgAABAgQIECBAoH0BFRIgQIAAAQIECBAgQIAAAQITFpjBBmgTrtByBAgQIECAAAECBAgQIECAwAwK2BIBAgQIECBAgAABAgQIECAwwwI3y97+MNk3XpiJRybPTy6L3jcvzsxnJJ+Z7Bu/m4m3SE4yds5iD0quNw7IAgcnBQECBAgQIECAAAECBAgQWAABJRIgQIAAAQIECBAgQIAAAQLtC6iQAAECBAgQIECAAAEC0xHQAG06rlYlMJ6AswgQIECAAAECBAgQIECAAIH2BVRIgAABAgQIECBAgACB2Rd4bLa4R7JP/FUmvTh5SXI9cXlOfnXyOck+sVsmHZ6cZNwli90xOYk4IotskxSLKqBuAgQIECBAgAABAgQIECBAoH0BFRIgQIAAAQIECBAgQIAAAQLtC6iQAAECBAgQIEBgqgIaoE2V1+IECBAg0FfAPAIECBAgQIAAAQIECBAgQKB9ARUSIECAAAECBAjMhcCu2eWjkn3iuEz6g+R6m59liSuimqD9ZW59PNknjsykmyUnEVtlkWr8tkXGYfHlHPxYsisOzoQDk7Me188G75t8efLfk2ck63lYmT/J46cma07NrXPq3Dy04bFlrljN6t6Y8dvJ5Xu9IPdrj8/IuFeyb2ydifdPvjU5bM19c7zrNZIp64pav67zxKzyvuTpycuSy+v8Qe6fkKymgZv5XGQLcxk3yq4fn6z3clkut/3eVY/X8ZqXu2JUgTHmD3tf13NUz9VGPCf1uVbvqfqcq8+SefhMHJV7yfq1OfGkZH2+L70H6rPmG3nsZclbJuvzKIMgQIAAAQIECBAgQIAAAQLXFfAIAQIECBAgQIAAAQIECBAg0L6ACgkQIECAwEYIzEMDtPqHVHIwYMDAa8BrwGvAa8BroM3XgOfV8+o14DXgNeA14DUwndfAwP8IECBAgAABAjMkYCsECBAgQGCeBKpx1wE9NlzNUv40885JTjJ+mMVemKyGLBmGxh45Wo2wMqw79s8K1QArw9B4b46+PtkV18uEX07OYtTPo26fjX0oeXHy2OSzkmW5W8bVohqEVUOxmlNz65w6t9a4zWondDxW11nZaKxeU8vzqBVrVNOeX8tj301WY6JqELZ3bi+P7XKn9vjKjNWw7T0Z90yuFdvkwFOTZyc/kqwmeMPW/Gbm/GtynJpz2tCovR+RGdV8qK5TDd4emvv1Ol/573t2zuM/l3x6sp6LCzMenbxVcr3xnCyw/HlY7XY9d/UcZmrv2D4zP5Vcbb3lj6183nPKdaLPWnWtmrf85HotvDMP1PP95oz3SZZlhqvjJrlVj9fxmlfz67w83Bl1vbru8nrqc7LrxHtmwo+Sy89bun1IHp+XqNdEvTaW9r7auPL57fO+rudo3Oekj90sfCbWPu+YX+q9vJrb8sfGfU2stH5arlefGfX5nptXRH3W3CK3np38evKryXsnyyiD6CFgCgECBAgQIECAAAECBAgQINC+gAoJECBAgAABAgQIECBAgACB9gVUSIDABgrUP1rawMu5FAECBAgQIECAAAECBJYEjAQIECBAgAABAgQIECBAgED7AiokQGDOBLbKfqvhUobO+GhmVPOrDBOP47PiJ5N94rBMqn1nWFdUc50bdqxwUY4fk/xc8qRkVzwqE3ZNzlLskM28Nfml5AOS641a48Qs8opkNRPLMJXYN6t+Jvl3yWpQlaFXPCyzqonPQzKubOBz6zz2H8nXJcslQ6+4a2Z9JfmU5Mo189DIsdSU6Iyc+TfJ/ZKjRv37n0fkpHpddjV9y7SFi2rwVI37Tknlj0yOEjW/zqtmUfVcjXKuucMFbprD9Xod9X09yeek3vvz+JkYupFi3M/Qaoj68Vzpr5PVpDGDIECAwFoCHidAgAABAgQIECBAgAABAgTaF1AhAQIECBAgQIAAAQIECBAg0L7AxldY/wBy46/qigQIECBAgAABAgQIECBAYJEF1E6AAAECBAgQIECAAAECBAi0LzCfFVazrrv13Pr/y7yLk9OIWrca0vRZ+06ZVPvOMHbsmDMPT3ZFNeD6aiadlTw22RXVOObgrkkbeHzPXKsa2Twm46TjmVmwGhmVZW5ONOo1eVxWrDHDyLFtznhv8uHJpXhQblSjvXqOcnPkqH9v8/qcVU211tMErRpAfSTrVAOoasSUm+uOavpWTekenJXWs7ec3kRU06Zq3vTyVFON0DKMHHXea3PWM5JMgzCBODBrfD5ZzQkzjBxLz8mf58xxmy/O62diSh4p6rNzPZ+hdbEj8sunkmWWQRAgQIAAAQLXEnCHAAECBAgQIECAAAECBAgQaF9AhQQIECBAgAABAgQIECAwNYH6B5lTW9zCBEYRMJcAAQIECBAgQIAAAQIECBBoX0CFBAgQIECAAAECBAgQIDDTAjfL7vZIdsWZmfBvyWlGNcap63RdY+9MuHVyPVHNYe7cY4FqolXN2WrqO/LLT5JdUU1jxm3O07X2KMerMVk1lauGcaOcN8rcB2TyK5JbJycV9bz8Uxa7cXI9Uf8+5s1Z4A7JRyQ/kKzGaBnWFX+cs38pOU4sNYC6zzgnd5xTzdTenzlPTi5yw66dUn+97vs0OMzUznhpZhySFOsT2CenvzO5V3IMTuKYAAAQAElEQVS98cQsUM3pqiFabvaOef1M7F3gVRMn9Rlay9XvH/X74M3rjiRAgAABAgQIECBQApIAAQIECBAgQIAAAQIECBBoX0CFBAgQIECAAAECBKYtUP/Ac9rXsD4BAgQIDBdwlAABAgQIECBAgAABAgQIEGhfQIUECBAgQIAAAQIE5kHgttnkVsmuODETzkpOM87I4v+R7Ipq7nT7rklDjtf5D87xGjOsGdWM7dhlR7+S232awB2cedXoKsOmRdX2zFx9Go22suy14sjcm1SDqHtmrY8kq4lVhnVHrXNMVnlbclL/XuZ6WauaoG2fcZSo10Q1YZtEA6i1rls1vj4Hn5Ws10CGhYrrp9pXJQ9LTirK9LlZrJpnZVg1PDhc4EY5/Jbk/slJxROy0NOTfV/nNW8ePxNT4khRjebenjPqsy/DRKKaoI3b9HEiG7AIAQIECBAgQIAAAQIEZkTANggQIECAAAECBAgQIECAAIH2BVRIgAABAgQIbJBA/cO8DbqUyxAgQIAAAQIEVgq4T4AAAQIECBAgQIAAAQIECLQvoEICBAgQIEBgjgSqAVqf7X41ky5MTjN+nMVPSPaJn+szaY05++bxQ5Nd8alMODW5FBfkxtHJrqgGWY/OpGq4k2FT4udz1f+d3IioOn89F+rTSC/ThkY175lk45662B75ZdvkJOMeWWyUhkC7ZH41JZpm87Nc4up4aW49PLlocZcU/CvJSUetW835Jr3uoqz3oBQ6jWaM9Tq/b9buE/P6mdintqU5W+fGK5KTbDSX5brCcQIECBAgQIAAAQIECBAgQKB9ARUSIECAAAECBAgQIECAAAEC7QuokAABAhsroAHaxnq7GgECBAgQIECAAIErBfxKgAABAgQIECBAgAABAgQItC+gQgIECMyXwPWz3f2SfeJzfSZNYE41WuuzTDXK2r7PxFXmVDOeaoq1yqFrPfSO3Ls0uTz+KXfOTHZFNfuppldd86ZxvBqR/XYW7tP06wOZ94vJGySrkVllnb977lcjqb4N6e6Q+TdKTiOOzaLVcGybjLW/ajBXzceOy/1x4/yc+JzkTZO1ZtV8+9wujwydUef8r85ZV06otV+Ym32bDdbenpf5t0jWuXWten7K4MN5rE/Uvw16Yyb2vWamNhvlWc91NZ9b8rxxqj0yWccy9IqHZVY9FxnEBAQuzhr1vlj+Oq/n5Tfz+PLGk7m7ZtTr/MU52vXZU897S5+JKXnVOCSPHpbsG6t9tt4uJ785KQgQ6CNgDgECBAgQIECAAAECBAgQINC+gAoJECBAgAABAgQIECBAgACB9gVUuCkC9Y+/NuXCLkqAAAECBAgQIECAAAECiymgagIECBAgQIAAAQIECBAgQKB9gRmu8J7Z24+Sl08oL8w6d0y2ENUUZruehfyg57z1TjsrC9RzlWFo3CRHq4FbhpGimqb1aRBzUlZdrelbNeb5VI51xQGZcHByM2LvXLSavGVYM36aI9Vo6NCM/5q8ILkUl+XGd5PvSt45+VfJrqhGYnt2TRrx+EWZ/9DkLyc/k/xxsuKS/PLZ5P2SH0+OGu/JCTdLvjxZr7cMg6r5K7lRr40+9WbqoBqm1eupbg/Lu+Xg45J94m2ZVI26XpLxv5O1rwyDen7K4IG5U8/JaRm7oppJ/WkmVeO4DAsZS571XJ8egSXPc3L7Lcn6LP9Gxj5RjaF2WmViPTf3yuPVHG0pfz/3u+LTmVCN7ZbOWT4ek2MtR71vb54C/yi5/HVez8tb81h9fr4mY584KJPqsyDDmtHKZ+KaBeZAvc9/K2O9jjIMjWGfrSfmzCckfy55SlIQIECAAIFVBTxIgAABAgQIECBAgAABAgQItC+gQgIECBAgQIAAAQIECBAgME0BDdCmqdt/bTMJECBAgAABAgQIECBAgACB9gVUSIAAAQIECBAgQIAAAQIEZlmgmp9Vs6WuPVazlO91TZrQ8XOzzsXJrqjGU1t3TVrl+M/msWpIlWFoHJujS82xcvPquDS33pFcHmvdPiIHqilNhg2Nqq8akg276Otz8KhkV7O5ajb2usw7Lzksts3BXZKTimrQ9pgs9oHkWnv8YY69MrnW8Ry6TlTjpWpGtlZDv6r3/+SsaoCXYWhUE7VqYDVsUj3/z86E6yW74oWZcGTy/OSwOC4H753s07irGuFV07RMX7ioRnZdnidH5fHJnyS7ohr87dw1yfFOgXoPPiKzzkyuFfV7wHNysJ7DDJ3R9VnbwmdiF8KBmdCn6Wafz9YsNfhyfqnmk30+ZzJVECBAgAABAgQWRkChBAgQIECAAAECBAgQIECAQPsCKiRAgAABAgQIECBAYAMENEDbAGSXIEBgmIBjBAgQIECAAAECBAgQIECAQPsCKiRAgAABAgQIECBAYA4E6t8PbDUH+1xti9VQqppLrXZsrce2yIFHJ+vcDGtGNUMa1uTsczmzT4OsakZTTWkyfUPjb3O1atS0b8aHJJ+crEZCte/v5vZpyTck+zYO+1bmfinZFZN8Lb07F6vmZxmGxvE5+rVkn6jntZqMVeO0YfOr2d9/DJtw1bF6HXW9Buv5v/9V84cN78rBFyerAVuGzqjGXb+RWdWcMMOaUa/538rRrn1myrgxk+edmF39YbKPZ72GPpm5XbFDJtT7KoMYU6A+f56Uc7veg5kyqOfuWbnxmWRXdH3WtvCZ2GXw4Eyoz6QMQ6PeF+8ZOuOag/U5Uw0h+/5ecc2ZbhEgQIAAAQIECBAg0KCAkggQIECAAAECBAgQIECAAIH2BVRIgAABAgQIENg4gfoHzBt3NVciQIAAAQIErhFwiwABAgQIECBAgAABAgQIEGhfQIUECBAgQIAAgfYEzk1JZyU3Is7IRc5OdsU4zYiqIdihXQvn+BeTX02uFWXRp4FMNaOphmvVhGqttab1+HlZ+NvJY5J/kawmWHfNuHty72Q1tsnQKy7IrForw9C4zdCj/Q9Ws52/zvRqgJRhaNTeqkHb0ElXHawmV9Xs6qq7aw51/S+vefSaA12vwXre6/mv18E1Z133Vr3eqzFbn3qXn/353Hl1siu6mkN1nT+Px9+YTVcjuwydcXFm1Gsjw9CoJnIaoA0l6jz4pswY5bOnGqX9Wc6p92SGNaPeY/dY8+iVB6bzmXjl2mv9OqnPxLXWX3p8+9z4xWRXVOPO+mzt8ly+TjWi/OjyB9wmQIAAAQIECBAgQIAAAQILJ6BgAgQIECBAgAABAgQIECBAoH0BFRIgQIDAhgtogLbh5C5IgAABAgQIECBAgAABAgQIECBAgAABAgQIEGhfQIUECBAg0KzAZamsMsNcx12y+z2SXfH2TKjGOxnWjA/myE+SXVEN16rxWtc8x68R+GZuVhO6DJ3x48yoBmIZOqOaXFWzq86JmTCsAV4O94pqNvfgHjP/IXPGuV41MXpbzv1+clhUc6g++xi2xjwduyib/bfkKNHHvxraVRO0UdY19xqBakB29DV3e9/658z8WrIrDsqErZKLGLuk6Fslu6Iad1YDz655y4/XZ+Z7lz/gNoElASMBAgQIECBAgAABAgQIECDQvoAKCRAgQIAAAQIECBAgQIAAgfYFVEhgswQ0QNssedclQIAAAQIECBAgQGARBdRMgAABAgQIECBAgAABAgQItC+gQgKtC2yZAiszTD2qwVA1bJr0hWrdI3osWk16PtVj3gmZUw21MgyNarhWjdeGTprRg9fPvh6Q/FDyMcmNimqAdsGEL1bNwr4w4TW7lrt1JuydHBa1r/dlQo0ZRo6yqgZRXSf+YiZsn1yEODNFnp4cJc7N5EuTYnoCX8rS30qOGtXg8OM9Tqr320495q1nymZ9Jnbt+eaZsGtyWNRnTJ/fs1Zb4/g8WI0FMwgCBAgQGAwGEAgQIECAAAECBAgQIECAAIH2BVRIgAABAgQIECBAgAABAgQITFlgBhqgTblCyxMgQIAAAQIECBAgQIAAAQIzIGALBAgQIECAAAECBAgQIECAQCMCO6eONZqr5Mhko661Q48lz8+calqUoVccmFkHJ7uiGu2c1DUpxy9OfjDZJ6rxWjVg6zN3M+dUc5/bZQPPTh6XrBqr+Vk1QcvdDYvv5EoXJvvG13tMrFpGeb3U/GoY1GPpNafcOUe2SA6LU3Pwa8lxo5p2Hdvj5Ftlzi7JRYjTUuQor59MH9Tz/ZO6Iacm8OWsPG5jw8/l3K7YKxOq4WSGicWsfCZ2FbRfJnR91pyVOackx4lv56RxmtflNEGAAAECBAi0JaAaAgQIECBAgAABAgQIECBAoH0BFRIgQIAAAQIECBAgQGBjBDRA2xhnVyGwuoBHCRAgQIAAAQIECBAgQIAAgfYFVEiAAAECBAgQIECAAAEC0xaoZkXVtKjvdR6ciddLdsXRmVBNpTJ0xj9mRjXryjA0qvFaNWAbOmmDD26Z61XTnMdm/Ntk1VGeX8ntlyXvlNysOH3EC1/WY/7ZmXNGsm9Us7TyGD5/+NFqOjZ8xmBwciacl1xPnJiTu16zO2bOjZKLEPVc/3gRCp2zGut1Ou6WqwFX12u8mkzeYNwL5LxZ/kzM9obGTkOPXnmwPlfrc+3Ke6P9Wp+F3x3tFLMJECBAgAABAgQINCagHAIECBAgQIAAAQIECBAgQKB9ARUSIECAAAECBAhsqIAGaBvK7WIECBAgsCRgJECAAAECBAgQIECAAAECBNoXUCEBAgQIECBAYAYFPp09VVOULTJOIrfLOl9IthAXpIhTk12xbSbsntyIqOvU9bquVc1wfto16arju2Z8eLIrqsnOZ7omLTt+Wm73mV+N1x6dufX6y7BpUa/dR+bqH05WQ5tqvvXW3P71ZLlnmIk4fyZ2sb5NbJ/T90l2RTWeu7BrUsfxH+V4PZ8Z1oxqDnXTNY+2daA86/OhrapmsJoRtzRKA8KVS9fru5pernx8+f2tcmfn5CgxL5+JXTXdpmtCjtf74pKM40SdW59V45zrHAIECBAgQIAAAQIECBCYcwHbJ0CAAAECBAgQIECAAAECBNoXUCEBAgQIENgMAQ3QNkPdNQkQIECAAIFFFlA7AQIECBAgQIAAAQIECBAg0L6ACgkQIECAwDwKVAOx/+m58Y1qkNX3OtV8rJqy9Nn+wZl0QLIrPpgJozTpqSZLR+Wcy5NdcWgm7JvcjNgzF31LshqLvTPjLye3Ti5S1HNVr/dZq/nrE9jQ97LGucmu6Pve6lrHcQIbLXBWLtjnNZ5pvcJnYi8mk4YIOESAAAECBAgQIECAAAECBAi0L6BCAgQIECBAgAABAgQIECBAoH0BFRIgsIkCGqBtIr5LEyBAgAABAgQIEFgsAdUSIECAAAECBAgQIECAAAEC7QuokACBORaoBmLf6rn/g3rOW++0vtf5di50QbIrtsqEw5J94smZVE2yqqFZ3/xQztki2RV7ZMKDkhsZW+ZiT0ueknxccpH/vcgoDfNCtWFx2YZdaTDYTAJwJAAAEABJREFUaeB/BOZToN4nlevdvc/E8QW/Ov6pziRAoC0B1RAgQIAAAQIECBAgQIAAAQLtC6iQAAECBAgQIECAAAECBAgQaF9g8ytc5H/Quvn6dkCAAAECBAgQIECAAAECiyGgSgIECBAgQIAAAQIECBAgQKB9gTYq7NvU5FYp9wbJaUatX9fpc42++z4gi90nOQvx4Gxim+RGxNa5yBuSr03W7QyCAAECCytQn4M+Exf26Vc4AQIECBCYgIAlCBAgQIAAAQIECBAgQIAAgfYFVEiAAAECBAgQIECAAAECGyagAdqGUbvQSgH3CRAgQIAAAQIECBAgQIAAgfYFVEiAAAECBAgQIECAAAECcyXw5ez28mRX/Hwm3DI5zdgni98u2RW13y90Tbrq+GEZd0rOQhycTRyYnHZskQs8Pfmk5HrixJz8kuRtkn+XvFa4MxGBLSeySr9FTu83baKzqunUdhNd0WKLKFCNI6+3jsJ9Jq4D76pT97hqNBAgQIAAAQIECCyggJIJECBAgAABAgQIECBAgACB9gVUSIAAAQIECBAgQGCjBTRA22hx1yNAgMBgwIAAAQIECBAgQIAAAQIECBBoX0CFBAgQIECAAAECBOZR4GvZ9KnJrtg2Ew5JTjPulcX7NCs7K/NOSXbFjTPhkclZiWrg8+hspprxZJhaVLO6F4y4+iWZ//5kNU2rRne112pG97w8Vq+RSzN2xWY02Ora02YdryZ9fcxuNYEN7pI1dk52xfldE6Zw/PpZs/aXoalQzOgCu49+ytVn1Ot7h6vvjX6j9c/EH45OMvIZO458hhMIECBAgAABAgQIECAw/wIqIECAAAECBAgQIECAAAECBNoXUCEBAgQIECCwSQIaoG0SvMsSIECAAIHFFFA1AQIECBAgQIAAAQIECBAg0L6ACgkQIECAAIE5FqhmYsf33P+jMm/X5DSimqsc3nPh/8i8M5JdcadMuHVyluLQbGbf5LRiqyz828lqWJdhaPw0R9+UrCZcP5Ox9vaXGb+RrIZoGUaKzWiwNdIGN3DyhbnWd5JdsUcmbJdcT9wkJ2+fHBYX5WCf90ymCQJTEdh7Hatuk3OrKWOGNWOt1/gifCb2+ay5WeRukBwnqpFhNRS96lwDAQIECBAgQIAAAQIECBAg0L6ACgkQIECAAAECBAgQIECAAIH2BVRIgACBzRXQAG1z/V2dAAECBAgQIEBgUQTUSYAAAQIECBAgQIAAAQIECLQvoEICBAjMv8ClKeHoZJ84IJMelpxGHJJF75LsEx/IpB8nh0U1vXlsJmyRnKWohlcPmuKG9sraD0h2xWmZcMfkE5P/lbw8KSYr8NUey90ic3ZKrif2y8ldr/NzM6eaHWbY0OjTuGpDN+RimyZQjRbrc3mcDeyTk7rOrQaM9TrP1GvFInwmVtPKaxW9yp2d89guyXGiGixOs3HnOHtyDoHNEXBVAgQIECBAgAABAgQIECBAoH0BFRIgQIAAAQIECBAgQIAAAQLtC6hwJgQ0QJuJp8EmCBAgQIAAAQIECBAg0K6AyggQIECAAAECBAgQIECAAIH2BVTYlMDnUs13kn3i+ZlUTZsyTCyquU2t22fB2udHe0ysZm19GoH1WGriUw7PijsmpxFVdzVZG7Z2NTv7vUw4IdkntsukrjUzRawQ+ELul3WGNWPvHLl1ctyoplD363HylzLn7OR64sY5effkKFFNl3YY5QRzmxW4UyrbNTlO9GmOeXoWXq0B2iJ8JlZDy4tT/7C4QQ5Ws8QMI0f9Hq0B2shsTiBAgEBbAqohQIAAAQIECBAgQIAAAQIE2hdQIQECBAgQIECAAAECBAgQ2EgBDdA2Uvuaa7lFgAABAgQIECBAgAABAgQItC+gQgIECBAgQIAAAQIECBAgMI8C38qm/ybZJ3bLpDcmJ9XAq9Z5S9bbP9knjs6k2m+GoXGvHN0pOY1Y75p3yAK3SU4j+jTT+lou/M/JvlH/zuRn+k4272qBU3LrrOSw2CIHD03WmGHkqOZO9+lxVj3fP+4xb9JTqnHStpNe1HpzKVCvhTuOsfNqone3Huf9V+acl1wZi/CZeGqK/m6yK+6dCeN81pS/93HwBAECBAgQILCQAoomQIAAAQIECBAgQIAAAQIE2hdQIQECBAgQIECAAAECmyBQ/zB1Ey7rkgQILK6AygkQIECAAAECBAgQIECAAIH2BVRIgAABAgQIECBAgMAcC1yevf998uxkn6iGS2/OxGpelmHs2CZnvipZ62XojNrfX2VW7TfDmlH7OnzNo9ccqHUemLvVEGYSWQ3XPpf1uuJ6mfDoZF0zw0Rj6x6r/SBz/ifZN6px0e36TjbvaoFqSvTZq++tfeNROTROQ7x6/dS59brLEmtGNYX6xzWPXnngq1cOQ3+tBki7DwZD5yw/WPurhkvLH3N7sQWekPLrcz9D77hLZvZpnFZN/uozPdOvFYvwmXhOKv5isiuq2eK+XZNWHL9R7j8mKQgQIECAAAECBAgQWDgBBRMgQIAAAQIECBAgQIAAAQLtC6iQAAECBAgQILB5AhqgbZ69KxMgQIDAogmolwABAgQIECBAgAABAgQIEGhfQIUECBAgQIAAgTYEqgHSq0co5bDMPSa5Z3KcuGFOenvy8cm+8cZMrH1mGBp3y9E7J7via5lwfHJS8cMs9OFknxinEU2fdfvMuUUm3STZJ6qJVZ8mW7VWn0ZDNW9R8tIUenSyK26cCS9Ijup3UM55SrIr6jV5Usek2mvHlCsO3/WKX/v9Uk3d6rXTb/bizdorJW+XXKR4UIp9SLJvVLO0J2dyfQ5lWDOqyV+fZoNrLdD/M3EwqL3U67qr8eAg/xv1PZ1Txop6/x7b48w9MudxyaohQ694ZGbVZ00GQYAAAQIECBAgQIAAAQIEFkRAmQQIECBAgAABAgQIECBAgED7AiokQIAAgU0X0ABt058CGyBAgAABAgQItC+gQgIECBAgQIAAAQIECBAgQKB9ARUSIECAQFMCl6eaNyWPS/aNu2fiKclnJ6tRTYbOqIYwj86sbyYfnuwbJ2bi65O1zwxrRjV2qeY0Na456aoD78t4dnKSUQ2vqhlP15rViKaaAXXNm8bxm2bR/5XsE/UcPbfPxMzZPymuLfCJ3K3XboahUU2GnpcZ9f7I0BnVsKkaCHY1YfpJVvqLZDVIyrBmfC9HLkp2xa9mwr7JrtgxE16brOZuGcQqAlvlsUX7N1z1uVyNLPs0qKy5T43Rg5Nd8a+ZcHJy3GjhM/GjKf47ya6oz/P6XO+aV8freXpp3ZAESkASIECAAAECBAgQIECAAAEC7QuokAABAgQIECBAgAABAgQIEGhfQIUEZkVg0f7x3Ky42wcBAgQIECBAgAABAoshoEoCBAgQIECAAAECBAgQIECgfQEVEpiGwJ9m0WruNa38dtbfLTkszsnBpyT7NPDKtCuiGja9LLfq3Gpsc9/cvlGymtdkuCKqSVM1Uvmz3Pthsho37ZCxb9R+HpfJ1aQpw9Co5kz3GzrjyoPVGOqDV96c6K8nZbUPJ/vE4X0mjTjnyz3n/3Hm1XOVYdWo5/VZOfKOpH9nEoQxo16z9d7uc/oLMunNya73xj0zpxqr9Wk499eZ+2/Jrjg9E85MdsXNM+EVyWpwlmHV2DOPHpO8T3JRoz6zumqv5nC7d01q8Hj9flCNIg8aUtuWOfa0ZJ/mW/V7ZjXH/HHmrxaL8pn4rRRfrhmGRn2evy0zHpJc/vt07l4r6veHj+SRer4yCAIECCy0gOIJECBAgAABAgQIECBAgACB9gVUSIAAAQIECBAgQIAAAQIECGywQP1Dpg2+pMsRIECAAAECBAgQIECAAAEC7QuokAABAgQIECBAgAABAgQIEGhA4POp4cjkT5OrxJoPbZMjT0wemzw7WedXY5rKc3P/c8nfTda8DL2j1qn91L76nPSgTNoj2RXVFOorXZPGOH5pznl/sk9UU7g+80aZU01wftDjhGpqU81tqildNY2rRjiV1ZCpnseTs8bLk9UILUOv6OPea6HGJr0v9dT7IkNnPCYzTks+N7lfshpBZRhsn1/unvxQ8lPJvZJd8Y1MqOZr9ZrMzaFRDQy/OHTGNQcPy80vJB+erH1lGNQ+a7+vzp1TkrXXDAsbZ/SofNvMqaaRS43syvIBeezvk9V8KkOzUa/f+kyvRlw/lyqXPmfK4KG5f3yyPpv6/Bu3f8zcTyfXikX5TKzfa98QhO8mu6Jee/X7VP0eUO/V6191Qj0P9Xy8J/frM6t+n8hNQYAAAQIECCyugMoJECBAgAABAgQIECBAgACB9gVUSIAAAQIECBAgQIAAgc0R6POPwzZnZ65KoEUBNREgQIAAAQIECBAgQIAAAQLtC6iQAAECBAgQIECAAAECbQlU85Nnz0hJtY/aT5/t7JhJhyf7xNGZdEFyGvHJLHpSsiuq4VjXnFGPV9Orj/Y8qf79SDWl+2bmV6O5yu/kdjVl2jvjqHGjnDCNmrLsjMR426jX2dNzajUGzNAZO2TGi5PVhK6al1Vjox/l/j8nq0FWhs44LzPqvfDtjH2irlPviT5za041O3t3btS+an91fu236qwmSjm00HFmqr842RV3yoT/SpZhWVaDu0flfvlmaD5+IxWekPxJcsmgGgYemPt9ol7nf5yJw6wX6TOx3oOvikffuF8m1udK+ZV/PQ/1fDwsjwsCBAgQIECAAAECiy2gegIECBAgQIAAAQIECBAgQKB9ARUSIECAAAECBAhsqkD9A9ZN3YCLEyBAgMBiCKiSAAECBAgQIECAAAECBAgQaF9AhQQIECBAgAABAk0KVCOUV6ey30xWU6wMGx513afmqrWP2k9udsZtMuMOya74QSZ8PDmtOCsL/0NyM6IaUf11Llx+GTY0bpmr7ZQU1xU4MQ/9WrIaNmWYatRzf2Su8PnkKPGJTK59ZphY1F5emdUuSi5SVFPBynFrnsn30bjFXHVe38/xq6b3Gl6aWcclh8WifSa+Lhh/lZx0vCELVoPMDIIAAQIECBAgQIAAAQIEWhZQGwECBAgQIECAAAECBAgQINC+gAoJECBAgMAsCGiANgvPgj0QIECAAAECLQuojQABAgQIECBAgAABAgQIEGhfQIUECBAgQKB1gWpW89YUeb/k2cmNjLpeXbcartQ++lx7i0x6dPJ6ya74aCZ8IznN+EgW/0lyM+KTueibkpOMP81i/5IcFtWA7ubDJiz4sY+l/kcmp9kE7ZKs/6vJ9yRHje/lhBckq2lZhonEs7PKZjUDzKU3Lc7Jlet9mGGs2H+ss2b7pKdne5P83H1j1ntNss/vEfVcLMpnYn0GPCsuk2zyWQ3VqpHhZVl3UUPdBAgQIECAAAECBAgQIECAQPsCKiRAgAABAgQIECBAgAABAgTaF1AhAQIzJKAB2gw9GbZCgAABAgQIECBAoC0B1RAgQIAAAQIECBAgQIAAAfKawlkAABAASURBVALtC6iQAIEFE/hE6r1V8l3JjYj35iI/m6zrZugd+2bmock+8f5MujQ5zTghi1fTnQwbHlXb7+eqk2iAU82wnpq1npv85+Sw2DYH75YUawtUE7Q75PC/JScdp2XBX0zWe7VPU6hMvU5U47Q/uM6joz9Qr5vfzGmvTo67l5w6t1E1vyW7H7fZ3TY5t5o6ZmgmTkkl904en1xvvCoLPC1Zzb4ydMaifSb+MCKHJyfxe8BfZp3fTW5WQ89cWhAgsLkCrk6AAAECBAgQIECAAAECBAi0L6BCAgQIECBAgAABAgQIECBAoH2B2atQA7TZe07siAABAgQIECBAgAABAgTmXcD+CRAgQIAAAQIECBAgQIAAgfYFFrfCH6T0X0neNvnvyWlErXvXLPyI5JnJUeMXcsIeya44KRM2ojHZxbnOW5ObFdUApyz/YR0b+O+cW8/JGzJWQ6cPZaxGQhnWjGq6s+OaRx0ogW/ll7snfz15fnISUc/R7bLQccn1RD3P1Vzq97JINTHLMHIsvW7q9V/rjbxAIyd8MXUcmRzHsT7Ltsu5rcXpKeiXk9WkL8PIUQ3PHpuznpWs2xl6x6J9Jtbvo4dE55XJcaJ8q/HZk3Ny/X6WQRAgQIAAgQUTUC4BAgQIECBAgAABAgQIECDQvoAKCRAgQIAAAQIECBAgQGDTBDRA2zT6xbuwigkQIECAAAECBAgQIECAAIH2BVRIgAABAgQIECBAgAABAgsj8NVUerfk3slXJ89Lrifq/Ndmgf2Tte7nMo7TMGmbnPcbyT7x8Uz6XnIjour5zkZcaI1rVMOfR+dYNdr6fsa+UU25npbJP5u8uqFWblfzuP/KOCzunIP1XGYQQwQuy7F3JG+arIZOX884alRjrb/OSTdPPjVZz1uGdUftrd6X9fwfO8Jq9Rpb7XUzwhLNTX13Krp3sprCZegd9TnY6r/vqoaaj4rEYclTk32jGurVa/1tOaF8Mowci/aZWI3Lnh2lamRZTUZzs1dUg7qyfl1m1+dBBkGAAAECBAgQILBIAmolQIAAAQIECBAgQIAAAQIE2hdQIQECBAgQIECAAIHNFmj1H8httqvrEyBAYLmA2wQIECBAgAABAgQIECBAgED7AiokQIAAAQIECBDYXIHv5vL7JLfoyHvl+AXJzYpjcuGuPW7E8bIqs2xn3XFaVnhG8obJPZK/kvyL5JeSa12jmiNVk6dq2FTNyuq8Ov/3cs7JyfVENXl5QBbo4/iUzBu3eU5OHSm+mdl7JoftK4enGtW8phpt7ZarVBOcamhT3tU8Kw9dEXW7Hqtj1bzsxnn09clyzXB1nJ1bt00Oq6f+TcqHM2e1qNdGvQ6HnV/HXrbayUMeq/l13rAc9XPgC7nedslha9bxmpdpY0cZV0OnA7JCNUOr98bf5fYpyUuSy+Pc3Kn32Gsy1vN0/YyPT9brLMPEoxoe3j+rVsPDZ2ashn4XZlyK5a+bem3Va2y1100ZldUwy2oCt7TuWmN9jtfzOGydOtZnrZXX6NpjrVtZn+crz+26/+lMuFXyF5NHJVc2/SrHapT4/hx7UvJmyWqaNqmGdllu5qI+g6s5XDXZWsulXu/VsPLI7L4+k34z4+nJ9cYsfSZWLdN87dX6ZV3v3V/InXptvShjfY4s/3yp93XNWbKu39NXWvf5/K73Z71PcwlBgAABAgQIECBAgACBuRSwaQIECBAgQIAAAQIECBAgQKB9ARUSIECAAAECMyJQ/9h0RrZiGwQIECBAgEB7AioiQIAAAQIECBAgQIAAAQIE2hdQIQECBAgQIEDgCoFqrHJGbr0r+eTkgcndk9UoaGXukseryVM1bHp7btd5dX5uig0QqKY/1eDmd3Ot/ZNbJpeeo7pdj9Wxf8/jyxvj5K7YIIGzcp16bzw6437J6yWXnqMaq2Fgvcf+dx7fyOepGh6+KtesJmfbZ6y9VC5/3dRrq15jOSxWESibf83jRyRXNgEsx2qUeGiO/WXyW8lF+Wwc5lKv9/vG4i3Jc5KTjrp2vW7rc68+/+p5qNd1Zd2ux+rYRr7XJl3j8vXqNVWvrRfkwfocWf75Uu/ren+vYZ0zBAECBAgQIECAAAECBAgQINC4gPIIECBAgAABAgQIECBAgACB9gVUSIAAgdkS0ABttp4PuyFAgAABAgQIEGhFQB0ECBAgQIAAAQIECBAgQIBA+wIqJECAAAECBAgQIECAAAECBNoXUCEBAgQIECBAgAABAgQIECDQvoAKCRAgQIAAAQIECBAgQIAAgfYFVDiTAhqgzeTTYlMECBAgQIAAAQIECBCYXwE7J0CAAAECBAgQIECAAAECBNoXUCEBAgQIECBAgAABAgQIECDQvoAKCRAgQIAAAQIECBAgQIAAgfYFVEiAAAECBAgQIECAAAECBDZTQAO0jdF3FQIECBAgQIAAAQIECBAgQKB9ARUSIECAAAECBAgQIECAAAEC7QuokAABAgQIECBAgAABAgQIEGhfQIUECBAgQIAAAQIECBAgQIBA+wIqJECAAAECBAgQIEBgBgQ0QJuBJ8EWCLQtoDoCBAgQIECAAAECBAgQIECgfQEVEiBAgAABAgQIECBAgAABAu0LqJAAAQIECBAgQIAAAQIECBBoX0CFBAgQIECAAAECBAgQIECAQPsCKiRAgAABAgQIzI6ABmiz81zYCQECBAi0JqAeAgQIECBAgAABAgQIECBAoH0BFRIgQIAAAQIECBAgQIAAAQLtC6iQAAECBAgQIECAAAECBAgQaF9AhQQIECBAgAABAgQIECBAgED7AiokQIAAgZkT0ABt5p4SGyJAgAABAgQIzL+ACggQIECAAAECBAgQIECAAIH2BVRIgAABAgQIECBAgMDUBQ7JFS6f0Twq+xIECCyAgBIJECBAgAABAgQIECBAgACB9gVUSIAAAQIECBAgQIAAAQIECLQvoEICsyqgAdqsPjP2RYAAAQIECBAgQIDAPArYMwECBAgQIECAAAECBAgQINC+gAoJECBAgAABAgQIECBAgACB9gVUSIAAAQIECBAgQIAAAQIECLQvoEICBAgQIECAAAECBAgQIEBgkwU2oAHaJlfo8gQIECBAgAABAgQIECBAgMAGCLgEAQIECBAgQIAAAQIECBAg0L6ACgkQIECAAAECBAgQIECAAIH2BVRIgAABAgQIECBAgAABAgQItC+gQgIECBAgQIAAAQIECMyGgAZos/E82EWrAuoiQIAAAQIECBAgQIAAAQIE2hdQIQECBAgQIECAAAECBAgQINC+gAoJECBAgAABAgQIECBAgACB9gVUSIAAAQIECBAgQIAAAQIECLQvoEICBAgQIECAAIGZEtAAbaaeDpshQIBAOwIqIUCAAAECBAgQIECAAAECBNoXUCEBAgQIECBAgAABAgQIECDQvoAKCRAgQIAAAQIECBAgQIAAgfYFVEiAAAECBAgQIECAAAECBAi0L6BCAgQIECAwiwIaoM3is2JPBAgQIECAwDwL2DsBAgQIECBAgAABAgQIECDQvoAKCRAgQIAAAQIECBAgQIAAgfYFVEiAAAECBAgQIECAAAECBAi0L6BCAgQIECBAgAABAgQIECBAoH0BFRIgMMMCGqDN8JNjawQIECBAgAABAgTmS8BuCRAgQIAAAQIECBAgQIAAgfYFVEiAAAECBAgQILCBAsfkWlvMaD42+xIECBAg0KyAwggQIECAAAECBAgQIECAAIH2BVRIgAABAgQIECBAgAABAgQItC8w+xVqgDb7z5EdEiBAgAABAgQIECBAgMCsC9gfAQIECBAgQIAAAQIECBAg0L6ACgkQIECAAIFhAt/NwX2SXQ3bqqlbpgkCBAgQIECAwIwK2BYBAgQIECBAgAABAgQIECDQvoAKCRAgQIAAAQIECBAgQGBmBDRAm5mnor2NqIgAAQIECBAgQIAAAQIECBBoX0CFBAgQIECAAAECBAgQIECAQPsCKiRAgAABAgQIECBAgAABAgTaF1AhAQIECBAgQIDARASek1Uun8H8dva0W3JlzNp+az8r91j3b5Ffzkj2sf1p5j0qOYm4QxY5N9nnupdl3v2Sy+OOuXNhss/5Gz3nkOxLECCwgAJKJkCAAAECBAgQIDBrAhqgzdozYj8ECLQgoAYCBAgQIECAAAECBAgQIECgfQEVEiBAgAABAgQIECBAgAABAu0LqJAAAQIECBAgQIAAAQIECBBoX0CFBAgQIECAwOwLnJwtvijZJ7bIpJck902uJ7bJyXXNnTL2iTdl0ieTggABAgRmV2DLbO2hyRckxeIJqJgAAQIECBCYUQEN0Gb0ibEtAgQIECAwnwJ2TYAAAQIECBAgQIAAAQIECLQvoEICBAgQIECAAAECBAgQIECgfQEVEiBAgAABAgQIECBAgAABAu0LqJAAAQJzJXBUdvvBZJ+4eSY9N7l1ctx4bE58cLJPnJRJL05emhQECBAgMHsC1RzzHtnW8cn3Jev3iQyCAAECiyKgTgIECMy2gAZos/382B0BAgQIECBAgMC8CNgnAQIECBAgQIAAAQIECBAg0L6ACgkQIECAAAECBAgQIECAAIH2BVRIgAABAgQIECBAgAABAgQItC+gwnkUuDibfn7yvGSfeHwmPTA5Ttw2J/1xsk/8NJOekzw9KQgQIEBgtgSq8dnts6XPJT+dPDApCBAgQIAAgUUSUOtcCGiANhdPk00SIECAAAECBAgQIEBgdgXsjAABAgQIECBAgAABAgQIEGhfQIUECBAgQIAAAQIECBAgQIBA+wIqJECAAAECBAgQIECAAAECMy5wQvb30mSfqO9PvywT90yOEttk8p8mb5zsE2/JpA8l5yZslAABAgsicKvU+b7kl5IHJQUBAgQIECBAgMCMCtRf4Gd0a3O9LZsnQIAAAQIECBAgQIAAAQIE2hdQIQECBAgQIECAAAECBAgQINC+gAoJECBAgAABAgQIECBAgACB9gVUSIAAAQIECBAgQIDAfAhcnm3+ZfIzyT5xQCY9L7lVsm88IhMfnOwTp2TSS5KXJAUBArMvYIeLIVCNL/8mpZ6UfEhSECBAgAABAgQIzLiABmgz/gTZHoH5E7BjAgQIECBAgAABAgQIECBAoH0BFRIgQIAAAQIECBAgQIAAAQLtC6iQAAECBAgQIECAAAECBAgQaF9AhQQIECBAgACBuRP4YXb8rORFyT7xW5l0cLJP3CKTXp7sE9WM7bmZ+K2kIECAAIHZEXhxtnJEUlxLwB0CBAgQIECAwOwKaIA2u8+NnREgQIDAvAnYLwECBAgQIECAAAECBAgQINC+gAoJECBAgAABAgQIECBAgACB9gVUSIAAAQIECBAgQIAAAQIECLQvoEICBAgQmGeBz2fzr072ifoe9WsycZfksNg6B1+S3C3ZJ47OpPckBQECBAgQIECAwCwL2BsBAgQIzLxA/cV95jdpgwQIECCKuqmsAAAQAElEQVRAgAABArMtYHcECBAgQIAAAQIECBAgQIBA+wIqJECAAAECBAgQIECAAAECBNoXUCEBAgQIECBAgAABAgQIECDQvoAKpyrwsqy+xRh5p5xzUbIr3pYJ46y/T877bnLceEhOHOe6o55TfrlUZ1yeGX+WPC7ZJ26bSc9N1n4yrBqPyqOPTPaJsqz1LumY/IUc3y5Z1x0lb5BzPp3silMzYffkKGsvzT0m5wkCBAgQIECAAAECBBoWUBqBeRHQAG1enin7JECAAAECBAgQIEBgFgXsiQABAgQIECBAgAABAgQIEGhfQIUECBAgQIAAAQIECBAgQIBA+wIqJECAAAECBAgQIECAAAECBOZL4Jxs93nJnyb7xG8PBoNfWmPivnn8hcm+8aJMPDkpCBAgQIAAAQIECBAgQIAAgXUKTKEB2jp35HQCBAgQIECAAAECBAgQIEBgDgRskQABAgQIECBAgAABAgQIEGhfQIUECBAgQIAAAQIECBAgQIBA+wIqJECAAAECBAgQIECAwNwKfCw7f32yT1wvk16VvFFyeWydOy9I3jzZJz6YSUclBYE5E7BdAgQIECBAgAABAgQIzKaABmiz+bzY1bwK2DcBAgQIECBAgAABAgQIECDQvoAKCRAgQIAAAQIECBAgQIAAgfYFVEiAAAECBAgQIECAAAECBAi0L6BCAgQIECBAgACBeRe4PAW8MnlSsk8clEm/l9wiuRQPz43HJvvEeZn0/OTFSUGAAAEC8yJgnwQIECBAgAABAjMtoAHaTD89NkeAAIH5EbBTAgQIECBAgAABAgQIECBAoH0BFRIgQIAAAQIECBAgQIAAAQLtC6iQAAECBAgQIECAAAECBAgQaF9AhQQIECBAoCGB01PLc5I/TfaJ/51Jd05W7JNf/ji5vCFa7q4Zf5IjX0yK6QtsnUvcKfnC5L8nf5CshnfLsx47IY+/Onnf5PWTGxF1nbpeXbeuX/tYvq/Lsol6Xb4v4xOT+yb7vsYydWpxo6z8+GR5XpBx+Z6/nftvTd4/WfYZesVemfWM5LA1H5DjZZZhQ2PLXO0uyTcmq77l9Vb9tefae9WQKb2ibMqorIatOc3nvF5LtX7t/WPZ9feSy2v7Se7/d/Jvk49M7pjc7Kg93zKbeHGy3jO1x6U91/vlm3m8TMu2jHN3bqJeZ/tlt/Ver/f8qbldr6+l+pbGqrM+F+o5q8+1e2XeZrwvclmxaALqJUCAAAEC8yCgAdo8PEv2SIAAAQIECMyygL0RIECAAAECBAgQIECAAAEC7QuokAABAgQIECBAgAABAgQIEGhfQIUECBAgQIAAAQIECBAgQIBA+wIqJECgTYEPpay3JPvEtpn0iuRNks9L7p/sEx/PpDcnxXQFdsvyb0hemDwu+fxkNbHaOePKqMd+Lg8+PXls8uJkvRZun7EaLmWYWNR6t8lqRyVrb3W9um5dv/aRh6+O+u7+Hrn30GQ136rmTtX46HG5v01yPVHN/pYaKq021t7uuOICe+b+O5NnJ+s1XJ7b5fby2Dt3Hpv8SLLm/VrGauyUYdUoi4/mSDV7emXGYWvWc1JN4p6VeaPWX6+HlY3GVtZdz0mWvjpq37X/7+aRanJWjamqvty9Oqr+2nPtvWp4T46UU4ZVo/b91BwpmzIqq2Fr1nP+r5lfThkmElVXvaa+mtVq/dr7fXK7PssyXB3VQOzmuffryXrez8tYz0HVW6/j3B0r6nVVr6+V/svv1+tz+eJ1vXvngdrz1zM+N1nvmdpjbl4R9X6phm5lWrY/zKOjvFZWe408Jmt0Rc1Zvvel21Vj1dp1/g6Z8Oxkvc5Ozljv9Xp+qqFevb7y0LWi6qzPhXrO6nPtkzk6zc+sLC8IECCw8AIACBCYI4H6w9IcbddWCRAgQIAAAQIECBCYHQE7IUCAAAECBAgQIECAAAECBNoXUCEBAgQIECBAgAABAgQIECDQvoAKCRAgQIAAAQIECBAgQIAAgfYFmq7wklT3kuQpyT5x90w6Ovn4ZJ+4KJOqWVo15slNMQWBajBVjenOyNpPTi5vkJS7veMBmfml5D8kb5icRFRjrHdnoROT1TRpnO/m755zq0nfmRmrOVc1s8rNqUZd42m5Qr0vHpmxb1Rjp7/L5GqetdKwnpc/zLGyuF/GvlHP78sz+Z+T5ZlhKlGNtD6TlWv/KxuD5eE142E5Ug26HpKxmnZluDpunVv/kXxdsmwy9Iq7ZtZXkk9JrlwzD40US3W9L2cdkBw16n1RzeDqdXzTUU8ec35dp65XzSNH2fPSa6XsDhrz2tM8rZ7LR+UCpyVflhzldZbp14l6bib9mXWdi3iAAAECBAgQWDSB+at3nL9kzV+VdkyAAAECBAgQIECAAAECBCYpYC0CBAgQIECAAAECBAgQIECgfQEVEiBAgAABAgQIECBAgAABAu0LqJAAAQIECBAgQIAAAQIEWhH4Vgp5bvLyZJ+4Ryb1/Y71n2Tu55NiOgLV3KkaYz1zgstXw68Tst6BycFgvF+q0VE1PKsGYtUga7xVrn1WNdCq5lzvyMMrm4vloYlFNZH686z22mQ1Lcswcjw8Z1QTtB0zVtRYe//jujNm3innfSK5T3LScbcseFyyxgwjx7Y5473JqjvDFfGg/Hp8cpQGXpl+ddRnzOtz71nJej1lGDlqD9Vwbty6ll+wXsf1WTbtxmLVNO6zuXBdL8NYsV/O+mjyzslZiWoq+PvZzN8n672cYWJRn1n1OTiN98bENmkhAgQIECBAgMC0BOoPztNa27oLJqBcAgQIECBAgAABAgQIECBAoH0BFRIgQIAAAQIECBAgQIAAAQLtC6iQAAECBAgQIECAAAECBAgQaF9AhQQIECBAgAABAgQaFHhPajo6OcmohkpvyoJ9G6tlqhhBoBqUVdOfaow1wmm9pu6VWR9I1jUyjBTVNOwVOeOoZN3OMNGoZkcfyYp7Jicd18uC1fjsiRnXG/fJAn+avFHy3cnDkuuN/bNA2U7StZpk/VPWvXFyPVF9F96cBe6QfESyXj/VGC031xXVNO6XxlhhIntYcd16X1RjsfuueHxSd+v9Vq/tm09gwZ2yRr0Hp/E+ydIjRTWwe0bOeElyWnHbLPyWZDUbzCAIECBAgAABAosjUH8QX5xqVUqAAIHpCFiVAAECBAgQIECAAAECBAgQaF9AhQQIECBAgAABAgQIECBAgED7AiokQIAAAQIECBAgQIAAAQIE2hdQIQECBAgQINCuwCUp7bnJ7yYnET/JItXw5pyMYvIC+2TJdyarIVOGqUSt/fasvEuyb1Rjrpdmcj33GaYW1fTtE1m9HDJMJKr5WTVQesJEVrtykd/K8O/JaoaWYSJRjdQOmchKg8E9s0413KpmWbm57qh1jskqb0tOqg9DPS/VBG37rNk3qqlbNWOb1B6WX7dqfFceqGtkmFjsl5Um/Z4+IGsemdzsqAZ29RxOex/1Ppt0g8Bp73mW17c3AgQIECBAYE4EpvGH3jkp3TYJECBAgACB9QtYgQABAgQIECBAgAABAgQIEGhfQIUECBAgQIAAAQIECBAgQIBA+wIqJECAAAECBAgQIECAAAECBNoXUCEBAgQWQuDkVPmi5CTi/2aRf0mKyQtUI6i/yrL7J6cdt80FqjHeFhn7xOMzadrNz3KJK6Lqr4ZlO15xb/2/bJUlbp2cZFQvgltMcsGsVc9FNVbbJrfXG/tkgWrolWFisUdW2jY5ybhHFqsmWhk6o2qqxn2Trmv5hWvtV+aBSb32stSgGu/Va7puTzKPyGL1nGTYlKjX6fNy5Wpkl2HqUZ9B95r6VVyAAIHGBZRHgACB+RKov3TM147tlgABAgQIECBAgMAsCNgDAQIECBAgQIAAAQIECBAg0L6ACgkQIECAAAECBAgQIECAAIH2BVRIgAABAgQIECBAgAABAgQItC+gwvUKfCALXD7F/FTWroZYGSYSR2WVDybXEyfm5Jckq+4MYsICh2e9+yX7xAmZdGhy52Q1zqqs2/VYHcvDnVGNmX6+c9ZgcIfMeWmybxybiQ9M3iBZ+6oGZHvl9nOS30/2iftk0guTdX6Gicf5WbH2Uw2kqq9AXeemeewFyUuS40bVXg29qilUrVkNtY7MYnW9DJ1xUGbsm5xG1N6q4Vg1rqq91R5rr8et42JVVzmWXa1Zz/Xts159PmbojDrnf3XOGgxq3d/PvD6NxOr5e03mVoO6Oq+ucePcr+ehz+vv7pn7pOQ0o96j9V6t92ztr/ZZ+33jCBethnB3HGH+pKcemAUPTnZF/V72K5m0Z7Jec1VvZd2uGsr61Bzriv8vE56WrNdvBkGAAAECBAiMJGDyXArUH4DmcuM2TYAAAQIECBAgQIAAAQKbI+CqBAgQIECAAAECBAgQIECAQPsCKiRAgAABAgQIECBAgAABAgTaF1AhAQIECBAgQIAAAQIECBBoVODi1PX85HnJceKnOem5ye8l5z5msIBqEPaMHvuq5+H3Mu9Oyfcnlz+fdbseq2M1p+ZmypqxbY78ZrKaEWVYNbbOo3+QrEZeGYbG2Tl6/+QvJz+cvCBZcVl+OT358mQ1PKrmVLnZGU/NjPsmJx3vyYI3S9Z+zsi41NDvrNx+UfLXkl12mXKtuCj3Hpqs2j+bsZpwZRj8ML+8JVmN7er5yc2hccMcrUZYGSYWy/f2maz642TF/8/encBbd8/34j95JXEzkRjTSCIhQkQRNZWWSkOll5gapaXk0pZqy9UWRVtXW25N10X1oqi0WjWUamKua7qt+S/kykCQQSaChETcCPl/vo+cp+c5z9lrrb3PPufs/dvvvL7f89tnr+8avu+19n6SVx/f1jXWtda1faDeGDNXOpZd7V73+tS8OD7518khUQPT+oY93j0HemyyL2pI45Ep+r3kl5N1PVmWvpkfdR+OyFrXnaUz6tmrZ6SzaIKNZf647Fef0fqsLj8TdZ11vU/Mtkckhz5/d0vtWnFh3qzPWn22l/Nv815fVM1y/cp17+z4meTKeEB+qSFmWdaM+lzV0Lmfz9a3JM9PVv9ZtkW9rsFnr8pvdc/ekLUv6lhV21dnOwECBAgQIECgCQED0Jq4jZogMAsCroEAAQIECBAgQIAAAQIECBBoX0CHBAgQIECAAAECBAgQIECAQPsCOiRAgAABAgQIECBAgAABAgTaF9AhAQIECBAgQKB5gc+mwz9PThKvzk7vSoqNEajhWUMGX9UwspflEmpgUpY1o7ZVzcvX3Lrjmw/Or4cmR8W9s+GXkn3xlRTcK/n+ZA0+yrJm1CC+p2ZLDdPL0hn1v/d/Vir6hmOlZHDUoK8apPWtjj3qOa8+Okp22FTDqh6dd/4lOar3T2bbHyeHxDQHPA25thrS9qJc2Khrz6ados+xhltVv2fstOfOb9Sgsevu/Pb2d3bLqxoM1jVsKyVLX8qP+yfPSo6Kuu91/+v6R9XU+wfmRx0rUbt/3gAAEABJREFUy9Si7kUN13tdjlif0Sw7Rd2DN+fd5yWHxK1TVD5ZNjXqnHXurpPWwLQaNlc9ddXVtivy43eSNaAvy8iooY1TGoo48hw2ECBAgAABAgRmRqD+g2hmLsaFECBAgACBuRRw0QQIECBAgAABAgQIECBAgED7AjokQIAAAQIECBAgQIAAAQIE2hfQIQECBAgQIECAAAECBAgQINC+gA4JECBAYJEEXpNm+4b/pGSHqMFCf5F3rk6K6Qvsm0M+KtkXJ6eghpoNGShUNS9N/fnJrqhBT/cYUVBDjmpYVN//7v6q7H9C8vTkkKjhTzVw6/UDimuo2s8OqBtSUtf5nBTWwK8sI6OGtL195NadN/xT3qrhZ1k64xPZWsfO0hnX69w63sah1/bpHHbo/Rvq+PUc8/9L9kUNNtuzo+jwbPuFZF/8aQrOSfZF3f8np+iSZFfUZ7I+m10142yrz24NBOvbpz67b0rRpcm+uFEK9khudtQ569zTPG/dl/peqOfrvBy4/pz6X1l/PfnAZA1qrHO+IK8FAQLrEbAvAQIECMyNQN9/iM1NIy6UAAECBAgQIEBg8wWckQABAgQIECBAgAABAgQIEGhfQIcECBAgQIAAAQIECBAgQIBA+wI6JECAAAECBAgQIECAAAECBNoX0CGBBRSoITMvS981ZCfLoHh1qoYMFkqZmEDgltnndsmuqPv1ihQMGaCVsm1RQ4Q+nlffTn4l+eZkDWGqwU73y+uDk9dP/n1yrTgibx6b7IsaUvR/+opWbf9Bfn9u8sJkV+ySjY9J1jC2LOuKD2bvGvSVpTe+nIoyz9IZVfO6VFQ/WTrja9n6jWRfHNRXMHD7ONd2eY55dnJIDHWs839+wAFr4Fs9h6NKawjeDUZtvPb9Gi530rWvhyynpaiGjGUZGXfMliOT04gaZlbDJ8tkyPHqXnxuQOGNU1PDyLLMXNw5V/SE5K7JoVGDBP9Tim+WvE/yicnXJuve1p9B38zroYYpFQQIECBAYEcBvxGYNwED0ObtjrleAgQIECBAgAABAgRmQcA1ECBAgAABAgQIECBAgAABAu0L6JAAAQIECBAgQIAAAQIECBBoX0CHBAgQIECAAAECBAgQIECAQLsC+6a1P1haWqrBUnk5KH4vVTWkK4vYAIEaFLRXz3FPz/ahw7tSui2uzs/jkzU86rCsD08+KVkDz96XtQZy1WCmvFwz7p9390t2Re0/zmCnlceqIWN/t/KNEa/vnfdrIFKWdUX1PHSAXA2NG1J7bq7o1OSQ+G6KvprcrKhzfXbgyb6fukuSQ6IGoA2xqWPVoLFaJ80afHffATt/IDU13DHLoKghWvU8dBVfJxtvn5xG1DCzGmo29Fg1kK4GfvXV75OC3ZObHeVX3y99531eCs5MPj65f1IQIECAAAECBAiMITDFAWhjnFUpAQIECBAgQIAAAQIECBAgMKcCLpsAAQIECBAgQIAAAQIECBBoX0CHBAgQIECAAAECBAgQIECAQPsCOiRAgAABAgQIECBAgEDTAjX07Inp8J7JceKAFNcgm60YtJNTNx11T+41oMNTUvPN5GbFHjnRkOv699SdlZwkaojSSdmxb5DST6TmJ5PrjRoid+0xprZ8IUfazPuS0w2OGoBWg7QG7zCgsO7ZZwbUTaukBvDdZsDBPj6gZnXJl/LGt5JdUZ+B+ox21QzZVp+Rce9FDSgccuytqLkiJx063K6GL74y9Rclz08+P3nXZH3HZBEECBAgQIAAAQKjBAxAGyXjfQLjCKglQIAAAQIECBAgQIAAAQIE2hfQIQECBAgQIECAAAECBAgQINC+gA4JECBAgAABAgQIECBAgACB9gV0SIAAAQIECBAgsAgCNXTmjyZs9Pjs99CkmK7A3jncgcm++HwKavhUlk2JG+Usd0j2xUdS8P3kpHFGdvxisi/u1lfQs/172f715NC4OIXfTvbFJSkY2n8NeqvBUdllU6KGTY1zvjMHXNWVqRnikrJtUfXreW5vnKPUALwsI6Pu7QUjt47eUMPPLh29eduWW+VnDWHLsq6oYWvjHuA74+4wuH46hTX8cNwj3TQ7PC35iWQ9G2dnfWnyPkkD0YIgCBAgQIAAAQIrBQxAW6nhNQECBAiMLWAHAgQIECBAgAABAgQIECBAoH0BHRIgQIAAAQIECBAgQIAAAQLtC+iQAAECBAgQIECAAAECBAgQaF9AhwQIECBAYEKBB2a/XTYw751jX56cVuybA70wuVdykqhen5cdD02K6QlcN4e6ebIvJhmg1HfMru37Z+P1k31Rg9n6arq21wCq07sKrt1Wz109g9f+OvZSw6TGGdz1w5yhMktnnNa5dceNNSitBqbt+O7G/fa1MQ89pN+6/nGGjZV5Dboa81K2l9dwwCHP4fYdxnhRw+HO66k/INtrSGGWdcW492JdJ9uknT+Y89QAwywTxyHZ80nJ9yfrOanj/X5e1/dPFkFg+gKOSIAAAQIE5knAALR5uluulQABAgQIEJglAddCgAABAgQIECBAgAABAgQItC+gQwIECBAgQIAAAQIECBAgQKB9AR0SIECAAAECBAgQIECAAAEC7QvokACBxRGowVGPT7v3TK4nbpGdn5ncPSmmI7BfDrNPsi9+0Fcw5e03zfH6huV9LzVfT64nrs7ONQQtS2fUIKz1DKK6KkevAUtZFiZq6Nu8N7tnGqjvrywjo57TT2frNWPmd1P/c8muqOFr0xjG1cK9WO10cd54aXKacesc7EXJi5KfTN4/uWtSECBAgMD6BRyBAIE5FDAAbQ5vmksmQIAAAQIECBAgsLUCzk6AAAECBAgQIECAAAECBAi0L6BDAgQIECBAgAABAgQIECBAoH0BHRIgQIAAAQIECBAgQIAAAQLtCyxch3dJx89ITiMel4M8MCmmI1DDm/aYzqE2/SjfzhlrCFKWdcWXBux949TMotNmD6YLw5ZGDaz70SZeweGbeK61TlUD2GoI2lrbvLe09Nog/HVyI6L+3Do5Bz4z+fPJvkF4KREECBAgQIAAgbUE5vc9A9Dm9965cgIECBAgQIAAAQIECBDYbAHnI0CAAAECBAgQIECAAAECBNoX0CEBAgQIECBAgAABAgQIECDQvoAOCRAgQIAAAQIECBAgQKBFgX3S1J8n90tOI+p/g13HO2gaB3OMLRCY3il/mENVZtnwqOd49w0/y/gnGDK8bfyjzu4e5+XSrkhuVmz1Pa+hWzUEbbP6nbfz1ADAp+Si35DcqDgsB/5A8nXJvZOCAAECBAgQILAwAvUf3wvTrEY3RsBRCRAgQIAAAQIECBAgQIAAgfYFdEiAAAECBAgQIECAAAECBAi0L6BDAgQIECBAgAABAgQIECBAoH0BHRIgQIAAAQIECBBoWODx6e2+yWnGETnYs5K7JQUBAgTmRsCFTl2gBuKdkKM+OVkD0bJsSNQ5XpIjb/VQvFyCIECAAAECBAhsjoABaJvj7CwECLQpoCsCBAgQIECAAAECBAgQIECgfQEdEiBAgAABAgQIECBAgAABAu0L6JAAAQIECBAgQIAAAQIECBBoX0CHBAgQIECAQNsCd0x7f5QcGh9J4TXJIfGbKfrPSbG4Arum9cosGx5fzxm+nxQECMyewA9zSS9L3ij59OQ3khsRv5GDPi4pJhOwFwECBAgQIDBnAgagzdkNc7kECBAgQGA2BFwFAQIECBAgQIAAAQIECBAg0L6ADgkQIECAAAECBAgQIECAAIH2BXRIgAABAgQIECBAgAABAgQItC+gQwIECDQvsE86fH5yv+SQ+GiKjk+emBwS9b/Ffl4Kb5IUkwt8L7vO4mCvq3NdfXH9FOyfXG8cPuAAV6TmB0mxWAJfWqx2577b76SDFyQPSN4++arkpclpxpNzsGl87+QwggCBxRHQKQECBOZToP6jez6v3FUTIECAAAECBAgQ2AoB5yRAgAABAgQIECBAgAABAgTaF9AhAQIECBAgQIAAAQIECBAg0L6ADgkQIECAAAECBAgQIECAAIH2BXS4KAKPSqP3TQ6JGsL11BR+I/nc5IXJIXHbFD0zuUtSTCZQw4EuH7DrkQNqplny9RysnossI2OvbFnvALw9cowalpSlM87J1iFOKRMNCQwZendu+r1psr6HNiJPyrHFeAI/TPmpySckb5C8efLpyS8k1xtH5ABHJwUBAgQIECAwREDNXAsYgDbXt8/FEyBAgAABAgQIECBAYPMEnIkAAQIECBAgQIAAAQIECBBoX0CHBAgQIECAAAECBAgQIECAQPsCOiRAgAABAgQIECBAgAABAg0J1GCyPxujn/+R2k8mK87Kj6clh8bvpvA+ybmIGbzIGupVA5z6Lu3wvoIpb78gx7sk2Re37yvo2b5Pth+a7Isz+wpsb1KgnsO+QXzXSed7JsVsClyTyzo7+YLkTybrft0l6/OSNSTtR1nHjXuMu4N6AgQIECBAgMA8ChiAtr67Zm8CBAgQIECAAAECBAgQIECgfQEdEiBAgAABAgQIECBAgAABAu0L6JAAAQIECBAgQIAAAQIECBBoX0CHBAgQIECAAAECBAi0JVCDgP4iLd0oOSQ+laL/mawhNVm2xT/l58nJIVH/m+znpvCGSTG+wNABaLfMoWtYWJax4mdT/Z3k15IfT746WQPujs9aw4j2z7p7cnV8O2/832Rf3CsFeyQnjSOy462SXVHP5vKAvq4627oF5nFrDUDrG8RX33U3ncfmFvSaf5C+P518VrIGKNZAtCPz+uXJ2palNw5LxXq+d7K7IECAAAECBAjMvkD9x/bsX6UrJEBgBgVcEgECBAgQIECAAAECBAgQINC+gA4JECBAgAABAgQIECBAgACB9gV0SIAAAQIECBAgQIAAAQIECLQvoEMCBAgQIECAQJMCj0lXD0gOiR+lqIbQfDPryrgyv/xhsm/wUEq2xV3y878md0mK8QRquNdHBuxyu9QcnBw3bpsdrps8MHm35G8kn598S/LU5EXJU5I1RCrL9vh+XtX7WTrjHtlaw9myjB31vDwie+2W7Ipzs/H0pFg8gSGD+Or5OWrxaJrp+IfppD7fT8paA9EuzNoXe6eg7nuWoaGOAAECBAgQIDB/Agagzd89c8UECBAgsNUCzk+AAAECBAgQIECAAAECBAi0L6BDAgQIECBAgAABAgQIECBAoH0BHRIgQIAAAQIECBAgQIAAAQLtC+iQAAECBFoVqEFUfzJGcy9P7b8m14ov5M2/SA6Np6XwZ5NifIHPZ5erkl1xg2w8JjlO7JnihyT74pMpWD0EL28tvTs/rk52xX7Z+OvJGmaWZaw4LNUPTfbFySm4ICkWT6AG8Q0ZEPio0OybHBo1POuNKf5Wsgbs/XPWv0o+Lnlc8pDkTZK7JsXOArvnrf2ThycfnHxi8tXJ+vOkPC/P6+cmx40zs8MHk4IAgWkKOBYBAgQIzK2AAWhze+tcOAECBPJFUrgAABAASURBVAgQIEBg8wWckQABAgQIECBAgAABAgQIEGhfQIcECBAgQIAAAQIECBAgQIBA+wI6JECAAAECBAgQIECAAAECBNoX0CGBhgVqIM3z0t8BySFxRopelLwmOSpelQ3vTw6J66SoBt6MM4Qou4gInJb8bLIvnpCCGsqUZVAclaqjk33x3hSs9Rycmvc/k+yL30rBuMPv6nmtoXl9z2sNhvv7HH+t68vbYgEEagBaPQddrd41G49NDo0jUlj11896cPJByXqOX5P1X5JnJy9OviFZw9KyLEQcmC73TnZFmf17Ci5KfjH59uQrkr+RrCGN5VnHKNNxvq+y+1J9zvuGLlbd+flxRVIQIECAAIFOARsJzLuAAWjzfgddPwECBAgQIECAAAECmyHgHAQIECBAgAABAgQIECBAgED7AjokQIAAAQIECBAgQIAAAQIE2hfQIQECBAgQIECAAAECBAgQIDD/Ag9PCw9LjoqV7/8ovzw9+bVkV1yejX+UvDQ5JO6Zoicmd0mK4QKXpbQGLWXpjNtm658na3hYls6omqekogbTZRkZ52TLR5NrRV3X69fasOq9OkfV3WbV+6N+3TUb/iBZA5OydMY7svXTSbG4Aqek9Q8mu6K+c16QgvqMZOmMGmj226nYL9kVNYzrxBQMGciVsiaibMqyq5lvZ+P7kn1R9+JxKeo7Xkq2xw3zasj3yOdTV/cniyBAgAABAgQItCuwjgFo7aLojAABAgQIECBAgAABAgQIEFgWsBIgQIAAAQIECBAgQIAAAQLtC+iQAAECBAgQIECAAAECBAgQaF9AhwQIECBAgAABAgQIEJhY4F+yZw1g2YysYWU53cg4NFuekxwar03hu5ND4lMpqsFCWQZFDUy766BKRSsFatDXWSvfGPG6hoY9P9v2TI6K2lY1Qwbi/V0OckFyVLwlG+oZyNIZt8jWjyTvm+waeLR3tr8s+bxkX9Tgvf+eoh8k1xl2n2OBK3PtNWAvS2fcLFvre+0uWUdFPZtPyMbfTPbFJ1PwsWQrUQMN+3qpP0v27SvK9rclv5fsi/qcPytFNZAxS2csf2913b86wFX5Ud81WQQBAgQIECBAoG0BA9Davr+62ygBxyVAgAABAgQIECBAgAABAgTaF9AhAQIECBAgQIAAAQIECBAg0L6ADgkQIECAAAECBAgQIECAAIH2BXRIgAABAgQIECDQikANlnl2mqkBVFl64yupqKE0Q4dK1YC3v8o+H00Oib1S9NzkkCE6KRPXCpyX9cXJIfGUFJ2RPCF5k2QNdcqydMP8eETy1GTVZOmMC7P1xGTd4yxrxjfz7p8nf5Tsixul4H3J9yaPTe6TrNg1Pw5KPi351eQTk0Oihp+dMqRQTfMCJ6fDDyf74uAU1OCyv816h+QeyYr6nvyZvKhn8+VZ+2ZJ1GeiBj8OGRqWw814/Pjyzv/x0vnzkGytAYX1vZKX275TapDim/PL7ZLL8bm8eGNySPxZik5PPj5ZQ+rqXuTltqj7c3hePTN5TvJxyb74YAp8LwRBECBAgAABAu0L9P1La/sCOiRAgACBsQQUEyBAgAABAgQIECBAgAABAu0L6JAAAQIECBAgQIAAAQIECBBoX0CHBAgQIECAAAECBAgQIECAQPsCOiRAgAABAo0JPDT9PCY5JGqoTw2aOXtI8YqaGgL0rPx+VXJIHJOiGnazPJgrv4oBAm9IzfuTQ6IGCf1NCi9O1nCyureX5HUNJTos65CogWtnDSg8KTU1NCrLoLhvqt6d/G6yruvqrDXg7flZb5wcEn+dopcka/8sYsEFLk//T09+Lzkkfi1FNSTryqz1DNV31//J63o2s/TGW1NRz32WZuJLAzupP1Pqe6Xc6julhp8dn333Ty5HfaZrMGIN1Fx+r2ut76RXpqCGnNW9qGNX1v35Yt6voZlDvhvqu66+t2q/7CYI9AuoIECAAAEC8yxgANo83z3XToAAAQIECGymgHMRIECAAAECBAgQIECAAAEC7QvokAABAgQIECBAgAABAgQIEGhfQIcECBAgQIAAAQIECBAgQIBA+wI6JECgPYFD09LzkkMHjdVQn7elfpKo4UEvGGPHZ6T2qKQYLlBDnn4j5UMHFaV04jg5e/5VckjUoKIagFcD2obUr7fmAznAU5M/SAoCywKfzIvnJDc66vPX4vN3euC+lZwk6s+YPVftWIM0n5b3aihZlk2J+vPuXzflTE5CgACB+RfQAQECDQgYgNbATdQCAQIECBAgQIAAgY0VcHQCBAgQIECAAAECBAgQIECgfQEdEtgygfrLw3JpiQGDegZWfxDrPenZ8Ax4BjwDngHPgGfAM+AZmOIz4L898i/drXqmtR2i1T71New7cYeHwS8ECBAgQIAAAQIECCyaQJP97p6unpm8RXJIXJiiqp90qFT99+fLc4wvJIfEfil6fnKfpBgucE5Kfzl5XnKj4qM5cA1auzLr0LgihU9IbvQQtPflHNX/ZVkFgZUC9R30kryxkUPQLs3xH5Wsz2GWpqIGln1qHR0dvsa+NVDzcXl/M4agvTbnqQFo9RzkpSBAgAABAgQIjBJo530D0Nq5lzohQIAAAQIECBAgQIAAgWkLOB4BAgQIECBAgAABAgQIECDQvoAOCRAgQIAAAQIECBAgQIAAgfYFdEiAAAECBAgQIECAAAEC8yzwwFx8DZ7JMij+NFVnJdcTX8/OT0kOHXZz39Q+PinGEzgl5fdKfjq5/tjxCDVg7MF566LkuFFD0E7ITk9OTjpIL7uOjBpuVdf2rZEVNiy6QD13fxaEpyenHTV08Ogc9JPJFqMGHv5VGhv6/Z3SHWKPHX778S81jOz1efmA5HeSGxWvyoF/N1k9ZBEECBAgQIAAgcUQMABtMe7zVLt0MAIECBAgQIAAAQIECBAgQKB9AR0SIECAAAECBAgQIECAAAEC7QvokAABAgQIECBAgAABAgQIEGhfQIcECBAgQIAAAQIE5lzgoFz/nyeH/u+hT07ticlpxAdzkFcnh8YfpvC2STGewNkpv3fy5clpRA2OqqFR6x0w9sNczMuSt0i+PTmN+HIOckzy95MGHAVBdArUM/iCVNTno56dvBwdA7e8JXVHJWv4YJZm46R09ozkJHHrjp3enW31PT+t74QcblvUULVfzavfTvpuCIIgQIAAAQIEFktg6H/wL5aKbgkQILC2gHcJECBAgAABAgQIECBAgACB9gV0SIAAAQIECBAgQIAAAQIECLQvoEMCBAgQIECAAAECBAgQIECgfQEdEiBAgAABAvMvsFtaeFbyiOSQuDRFf5Kc1vCYq3Os5ybPSA6JG6XoL5J7JsV4Alek/EnJGjb2uqw/So4bdd//R3Y6JFlDo+r3vFx3fC1HeGiynsPXZ60Ba1nGihpe9SvZ4zbJ/528JikIDBX4cArr2alnqJ6l/Dp2vCd7/HTy4clvJVuP+oy9ME0+IlnDxbIMjho8t2tHdX0n/FK21yC0v806yfdVdtsWF+Tnf03eNPnGZJ07ixhTQDkBAgQIECAw5wIGoM35DXT5BAgQIEBgcwSchQABAgQIECBAgAABAgQIEGhfQIcECBAgQGBLBHbJWeXSEgMG9Qwsrfqn3pNLPh9LSwyWlhgsLTFYWmKwtDQNA8dYWmKwtMRgaYnB0hKDpaWmDJZW/eO/JZaaur/j3s8l/xAgQIAAAQKLLqB/AgTmUOAzuea9k33//v+Y1Ewznp+D9Z1zs7fXNeWytkUNIPutvBp6DddP7WeT04wadFODh4Zew3E5+XoHb12eY9w72XfOGvR1Yepaiq+mmccl90jePfmS5OeS306ujur9E3nzT5N3Se6b/P1kvZ9l6nFmjvhfkvVZrfPVeev838h7K6OGIZ2fN96R/PXkTyRvmfzH5CTD07Lb9qjPx7Sfi/KqZ6nvuCdtv4phL+r7qu+YVdN1tKHXVi5dx1m9rer7rq0+g/VZXL3vqN+HfI/Xs1N1o47R9X49O/UM1bNUz9Svpfgfkl9J1rYs26N+r/dr+y/n3f2Sv5is57UGg+Xl2FHXXdff5zbuc1IXMuR+1DNaz0PVD83q9U0pruGUD8z6T8nVn9eVVmVato9NXd8gsjr2aamrZ7i+r+o74en5/QPJ85J13Cw7RH2P1fdIDXmscx2YrQclX5qsIZBZBAECBMYVUE+AAIE2BAxAa+M+6oIAAQIECBAgQGCjBByXAAECBAgQIECAAAECBAgQaF9AhwQIECBAgAABAgQIECBAgED7AjokQIAAAQIECBAgQIAAAQIE2hfQIQECrQjU8KCPp5nfSx6VvEFy9eClm+a9n04+O/npZO2TZcOjzlPnq/PW+W+SM668tl3zew01enDW1yYvTgoC0xSoZ+oNOeAjk4clr5Nc+QzW7/V+bX9Ltl2WXOSoz2wNZjs+CKs/ryutyrRsUzZW1PHrO+EF2es+yZsl67gr70m9ru+xI7KthjzWuS7I6xqklkUQIECAAAECYwvYoSkBA9Caup2aIUCAAAECBAgQIECAwPQEHIkAAQIECBAgQIAAAQIECBBoX0CHBAgQIECAAAECBAgQIECAQPsCOiRAgAABAgQIECBAgAABAgTaF9AhAQIECBAgQIAAAQIECBCYRwED0Ma7a6oJECBAgAABAgQIECBAgACB9gV0SIAAAQIECBAgQIAAAQIECLQvoEMCBAgQIECAAAECBAgQIECgfQEdEiBAgAABAgQIECBAgAABAu0L6JAAAQIECBAgQIAAgTkWMABtjm+eSyewuQLORoAAAQIECBAgQIAAAQIECLQvoEMCBAgQIECAAAECBAgQIECgfQEdEiBAgAABAgQIECBAgAABAu0L6JAAAQIECBAgQIAAAQIECBBoX0CHBAgQIECAAIH5FzAAbf7voQ4IECBAYKMFHJ8AAQIECBAgQIAAAQIECBBoX0CHBAgQIECAAAECBAgQIECAQPsCOiRAgAABAgQIECBAgAABAgTaF9AhAQIECBAgQIAAAQIECBAg0L6ADgkQIECgGQED0Jq5lRohQIAAAQIECExfwBEJECBAgAABAgQIECBAgACB9gV0SIAAAQIECBAgQIAAAQIECLQvoEMCBAgQIECAAAECBAgQIECgfQEdEiBAgAABAgQIECBAgAABAu0L6JBAawIGoLV2R/VDgAABAgQIECBAgMA0BByDAAECBAgQIECAAAECBAgQaF9AhwQIECBAgAABAgQIECBAgED7AjokQIAAAQIECBAgQIAAAQIE2hfQIQECBAgQIECAAAECBAgQIDCnAmMMQJvTDl02AQIECBAgQIAAAQIECBAgMIaAUgIECBAgQIAAAQIECBAgQKB9AR0SIECAAAECBAgQIECAAAEC7QvokAABAgQIECBAgAABAgQIEGhfQIcECBAgQIAAAQIECBCYbwED0Ob7/rn6zRJwHgIECBAgQIAAAQIECBAgQKB9AR0SIECBAP7+AAAQAElEQVSAAAECBAgQIECAAAEC7QvokAABAgQIECBAgAABAgQIEGhfQIcECBAgQIAAAQIECBAgQIBA+wI6JECAAAECBAgQaELAALQmbqMmCBAgsHECjkyAAAECBAgQIECAAAECBAi0L6BDAgQIECBAgAABAgQIECBAoH0BHRIgQIAAAQIECBAgQIAAAQLtC+iQAAECBAgQIECAAAECBAgQaF9AhwQIECBAoCUBA9Baupt6IUCAAAECBKYp4FgECBAgQIAAAQIECBAgQIBA+wI6JECAAAECBAgQIECAAAECBNoX0CEBAgQIECBAgAABAgQIECDQvoAOCRAgQIAAAQIECBAgQIAAgfYFdEiAQIMCBqA1eFO1RIAAAQIECBAgQGB9AvYmQIAAAQIECBAgQIAAAQIE2hfQIQECBAgQIECAAAECBAgQINC+gA4JECBAgAABAgQIECBAgACB9gV0SIAAAQIECBAgQIAAAQIECLQv0G6HBqC1e291RoAAAQIECBAgQIAAAQLjCqgnQIAAAQIECBAgQIAAAQIE2hfQIQECBAgQIECAAAECBAgQINC+gA4JECBAgAABAgQIECBAgACB9gV0SIAAAQIECBAgQIAAAQJzL2AA2tzfwo1vwBkIECBAgAABAgQIECBAgACB9gV0SIAAAQIECBAgQIAAAQIECLQvoEMCBAgQIECAAAECBAgQIECgfQEdEiBAgAABAgQIECBAgAABAu0L6JAAAQIECBAgQIBAKwIGoLVyJ/VBgMBGCDgmAQIECBAgQIAAAQIECBAg0L6ADgkQIECAAAECBAgQIECAAIH2BXRIgAABAgQIECBAgAABAgQItC+gQwIECBAgQIAAAQIECBAgQKB9AR0SIECAAAECjQkYgNbYDdUOAQIECBCYjoCjECBAgAABAgQIECBAgAABAu0L6JAAAQIECBAgQIAAAQIECBBoX0CHBAgQIECAAAECBAgQIECAQPsCOiRAgAABAgQIECBAgAABAgTaF9AhAQIE2hQwAK3N+6orAgQIECBAgACBSQXsR4AAAQIECBAgQIAAAQIECLQvoEMCBAgQIECAAAECBAgQIECgfQEdEiBAgAABAgQIECBAgAABAu0L6JAAAQIECBAgQIAAAQIECBBoX0CHTQsYgNb07dUcAQIECBAgQIAAAQIEhguoJECAAAECBAgQIECAAAECBNoX0CEBAgQIECBAgAABAgQIECDQvoAOCRAgQIAAAQIECBAgQIAAgfYFdEiAAAECBAgQIECAAAECBFoQMACt+y7aSoAAAQIECBAgQIAAAQIECLQvoEMCBAgQIECAAAECBAgQIECgfQEdEiBAgAABAgQIECBAgAABAu0L6JAAAQIECBAgQIAAAQIECBBoX0CHBAgQIECAAAECBAg0JGAAWkM3UysEpivgaAQIECBAgAABAgQIECBAgED7AjokQIAAAQIECBAgQIAAAQIE2hfQIQECBAgQIECAAAECBAgQINC+gA4JECBAgAABAgQIECBAgACB9gV0SIAAAQIECBBoT8AAtPbuqY4IECBAYL0C9idAgAABAgQIECBAgAABAgTaF9AhAQIECBAgQIAAAQIECBAg0L6ADgkQIECAAAECBAgQIECAAIH2BXRIgAABAgQIECBAgAABAgQItC+gQwIECBBoVsAAtGZvrcYIECBAgAABAuML2IMAAQIECBAgQIAAAQIECBBoX0CHBAgQIECAAAECBAgQIECAQPsCOiRAgAABAgQIECBAgAABAgTaF9AhAQIECBAgQIAAAQIECBAg0L6ADgm0LmAAWut3WH8ECBAgQIAAAQIECAwRUEOAAAECBAgQIECAAAECBAi0L6BDAgQIECBAgAABAgQIECBAoH0BHRIgQIAAAQIECBAgQIAAAQLtC+iQAAECBAgQIECAAAECBAgQaESgYwBaIx1qgwABAgQIECBAgAABAgQIEOgQsIkAAQIECBAgQIAAAQIECBBoX0CHBAgQIECAAAECBAgQIECAQPsCOiRAgAABAgQIECBAgAABAgTaF9AhAQIECBAgQIAAAQIE2hIwAK2t+6mbaQk4DgECBAgQIECAAAECBAgQINC+gA4JECBAgAABAgQIECBAgACB9gV0SIAAAQIECBAgQIAAAQIECLQvoEMCBAgQIECAAAECBAgQIECgfQEdEiBAgAABAgQINClgAFqTt1VTBAgQmFzAngQIECBAgAABAgQIECBAgED7AjokQIAAAQIECBAgQIAAAQIE2hfQIQECBAgQIECAAAECBAgQINC+gA4JECBAgAABAgQIECBAgACB9gV0SIAAAQIEWhYwAK3lu6s3AgQIECBAYBwBtQQIECBAgAABAgQIECBAgED7AjokQIAAAQIECBAgQIAAAQIE2hfQIQECBAgQIECAAAECBAgQINC+gA4JECBAgAABAgQIECBAgACB9gV0SIDAAggYgLYAN1mLBAgQIECAAAECBLoFbCVAgAABAgQIECBAgAABAgTaF9AhAQIECBAgQIAAAQIECBAg0L6ADgkQIECAAAECBAgQIECAAIH2BXRIgAABAgQIECBAgAABAgQItC+wOB0agLY491qnBAgQIECAAAECBAgQILBawO8ECBAgQIAAAQIECBAgQIBA+wI6JECAAAECBAgQIECAAAECBNoX0CEBAgQIECBAgAABAgQIECDQvoAOCRAgQIAAAQIECBAgQKA5AQPQmrul62/IEQgQIECAAAECBAgQIECAAIH2BXRIgAABAgQIECBAgAABAgQItC+gQwIECBAgQIAAAQIECBAgQKB9AR0SIECAAAECBAgQIECAAAEC7QvokAABAgQIECBAgECrAgagtXpn9UWAwCQC9iFAgAABAgQIECBAgAABAgTaF9AhAQIECBAgQIAAAQIECBAg0L6ADgkQIECAAAECBAgQIECAAIH2BXRIgAABAgQIECBAgAABAgQItC+gQwIECBAgQKBxAQPQGr/B2iNAgAABAsMEVBEgQIAAAQIECBAgQIAAAQLtC+iQAAECBAgQIECAAAECBAgQaF9AhwQIECBAgAABAgQIECBAgED7AjokQIAAAQIECBAgQIAAAQIE2hfQIQECBBZDwAC0xbjPuiRAgAABAgQIEBgl4H0CBAgQIECAAAECBAgQIECgfQEdEiBAgAABAgQIECBAgAABAu0L6JAAAQIECBAgQIAAAQIECBBoX0CHBAgQIECAAAECBAgQIECAQPsCOlwoAQPQFup2a5YAAQIECBAgQIAAAQL/IeAVAQIECBAgQIAAAQIECBAg0L6ADgkQIECAAAECBAgQIECAAIH2BXRIgAABAgQIECBAgAABAgQItC+gQwIECBAgQIAAAQIECBAg0KKAAWg73lW/ESBAgAABAgQIECBAgAABAu0L6JAAAQIECBAgQIAAAQIECBBoX0CHBAgQIECAAAECBAgQIECAQPsCOiRAgAABAgQIECBAgAABAgTaF9AhAQIECBAgQIAAAQINCxiA1vDN1RqB8QRUEyBAgAABAgQIECBAgAABAu0L6JAAAQIECBAgQIAAAQIECBBoX0CHBAgQIECAAAECBAgQIECAQPsCOiRAgAABAgQIECBAgAABAgTaF9AhAQIECBAgQKB9AQPQ2r/HOiRAgACBPgHbCRAgQIAAAQIECBAgQIAAgfYFdEiAAAECBAgQIECAAAECBAi0L6BDAgQIECBAgAABAgQIECBAoH0BHRIgQIAAAQIECBAgQIAAAQLtC+iQAAECBBZGwAC0hbnVGiVAgAABAgQI7CzgHQIECBAgQIAAAQIECBAgQKB9AR0SIECAAAECBAgQIECAAAEC7QvokAABAgQIECBAgAABAgQIEGhfQIcECBAgQIAAAQIECBAgQIBA+wI6JLBoAgagLdod1y8BAgQIECBAgAABAiUgCRAgQIAAAQIECBAgQIAAgfYFdEiAAAECBAgQIECAAAECBAi0L6BDAgQIECBAgAABAgQIECBAoH0BHRIgQIAAAQIECBAgQIAAAQKNCqwYgNZoh9oiQIAAAQIECBAgQIAAAQIEVgh4SYAAAQIECBAgQIAAAQIECLQvoEMCBAgQIECAAAECBAgQIECgfQEdEiBAgAABAgQIECBAgAABAu0L6JAAAQIECBAgQIAAAQJtCxiA1vb91d1QAXUECBAgQIAAAQIECBAgQIBA+wI6JECAAAECBAgQIECAAAECBNoX0CEBAgQIECBAgAABAgQIECDQvoAOCRAgQIAAAQIECBAgQIAAgfYFdEiAAAECBAgQILAQAgagLcRt1iQBAgRGC9hCgAABAgQIECBAgAABAgQItC+gQwIECBAgQIAAAQIECBAgQKB9AR0SIECAAAECBAgQIECAAAEC7QvokAABAgQIECBAgAABAgQIEGhfQIcECBAgQGCRBAxAW6S7rVcCBAgQIEBgpYDXBAgQIECAAAECBAgQIECAQPsCOiRAgAABAgQIECBAgAABAgTaF9AhAQIECBAgQIAAAQIECBAg0L6ADgkQIECAAAECBAgQIECAAIH2BXRIgMACChiAtoA3XcsECBAgQIAAAQKLLqB/AgQIECBAgAABAgQIECBAoH0BHRIgQIAAAQIECBAgQIAAAQLtC+iQAAECBAgQIECAAAECBAgQaF9AhwQIECBAgAABAgQIECBAgED7AovboQFoi3vvdU6AAAECBAgQIECAAIHFE9AxAQIECBAgQIAAAQIECBAg0L6ADgkQIECAAAECBAgQIECAAIH2BXRIgAABAgQIECBAgAABAgQItC+gQwIECBAgQIAAAQIECBBoXsAAtOZvcX+DKggQIECAAAECBAgQIECAAIH2BXRIgAABAgQIECBAgAABAgQItC+gQwIECBAgQIAAAQIECBAgQKB9AR0SIECAAAECBAgQIECAAAEC7QvokAABAgQIECBAgMCiCBiAtih3Wp8ECKwl4D0CBAgQIECAAAECBAgQIECgfQEdEiBAgAABAgQIECBAgAABAu0L6JAAAQIECBAgQIAAAQIECBBoX0CHBAgQIECAAAECBAgQIECAQPsCOiRAgAABAgQWTMAAtAW74dolQIAAAQI/FvCTAAECBAgQIECAAAECBAgQaF9AhwQIECBAgAABAgQIECBAgED7AjokQIAAAQIECBAgQIAAAQIE2hfQIQECBAgQIECAAAECBAgQINC+gA4JECCwmAIGoC3mfdc1AQIECBAgQGBxBXROgAABAgQIECBAgAABAgQItC+gQwIECBAgQIAAAQIECBAgQKB9AR0SIECAAAECBAgQIECAAAEC7QvokAABAgQIECBAgAABAgQIEGhfQIcLLWAA2kLffs0TIECAAAECBAgQILBIAnolQIAAAQIECBAgQIAAAQIE2hfQIQECBAgQIECAAAECBAgQINC+gA4JECBAgAABAgQIECBAgACB9gV0SIAAAQIEDG1GawAAEABJREFUCBAgQIAAAQIEFkFg0QegLcI91iMBAgQIECBAgAABAgQIEFh0Af0TIECAAAECBAgQIECAAAEC7QvokAABAgQIECBAgAABAgQIEGhfQIcECBAgQIAAAQIECBAgQIBA+wI6JECAAAECBAgQIEBggQQMQFugm61VAjsK+I0AAQIECBAgQIAAAQIECBBoX0CHBAgQIECAAAECBAgQIECAQPsCOiRAgAABAgQIECBAgAABAgTaF9AhAQIECBAgQIAAAQIECBAg0L6ADgkQIECAAAECiydgANri3XMdEyBAgAABAgQIECBAgAABAgQIECBAoH0BHRIgQIAAAQIECBAgQIAAAQLtC+iQAAECBAgQIECAAAECBAgQaF9AhwQIECBAgAABAgQIECBAgED7AjokQIAAgYUVMABtYW+9xgkQIECAAIFFFNAzAQIECBAgQIAAAQIECBAg0L6ADgkQIECAAAECBAgQIECAAIH2BXRIgAABAgQIECBAgAABAgQItC+gQwIECBAgQIAAAQIECBAgQKB9AR0SWHQBA9AW/QnQPwECBAgQIECAAIHFENAlAQIECBAgQIAAAQIECBAg0L6ADgkQIECAAAECBAgQIECAAIH2BXRIgAABAgQIECBAgAABAgQItC+gQwIECBAgQIAAAQIECBAgQKB9gW0dGoC2jcEPAgQIECBAgAABAgQIECDQqoC+CBAgQIAAAQIECBAgQIAAgfYFdEiAAAECBAgQIECAAAECBAi0L6BDAgQIECBAgAABAgQIECBAoH0BHRIgQIAAAQIECBAgQGCxBAxAW6z7rdtlASsBAgQIECBAgAABAgQIECDQvoAOCRAgQIAAAQIECBAgQIAAgfYFdEiAAAECBAgQIECAAAECBAi0L6BDAgQIECBAgAABAgQIECBAoH0BHRIgQIAAAQIECCykgAFoC3nbNU2AwCIL6J0AAQIECBAgQIAAAQIECBBoX0CHBAgQIECAAAECBAgQIECAQPsCOiRAgAABAgQIECBAgAABAgTaF9AhAQIECBAgQIAAAQIECBAg0L6ADgkQIECAwCILGIC2yHdf7wQIECBAYLEEdEuAAAECBAgQIECAAAECBAi0L6BDAgQIECBAgAABAgQIECBAoH0BHRIgQIAAAQIECBAgQIAAAQLtC+iQAAECBAgQIECAAAECBAgQaF9AhwQIEFgyAM1DQIAAAQIECBAgQKB5AQ0SIECAAAECBAgQIECAAAEC7QvokAABAgQIECBAgAABAgQIEGhfQIcECBAgQIAAAQIECBAgQIDABgtck+NvcS45/xKDGXkOcxk7hGfTs+kZ8Ax4BjwDngHPgGfAM+AZWJxnYIf/GMgv7v3U7/1U/9s3t2h+wwC0+b13rpwAAQIECBAgQIAAAQIE+gRsJ0CAAAECBAgQIECAAAECBNoX0CEBAgQIECBAgAABAgQIECDQvoAOCRAgQIAAAQIECBAgQIAAgfYFdEiAAAECBAgQIECAAAECCydgANrC3fKlJS0TIECAAAECBAgQIECAAAEC7QvokAABAgQIECBAgAABAgQIEGhfQIcECBAgQIAAAQIECBAgQIBA+wI6JECAAAECBAgQIECAAAECBNoX0CEBAgQIECBAgACBRRUwAG1R77y+CSymgK4JECBAgAABAgQIECBAgACB9gV0SIAAAQIECBAgQIAAAQIECLQvoEMCBAgQIECAAAECBAgQIECgfQEdEiBAgAABAgQIECBAgAABAu0L6JAAAQIECBBYcAED0Bb8AdA+AQIECCyKgD4JECBAgAABAgQIECBAgACB9gV0SIAAAQIECBAgQIAAAQIECLQvoEMCBAgQIECAAAECBAgQIECgfQEdEiCwhQK75NxyaYkBg3oGllb9U+/JJZ+PpSUGS0sMlpYYLC0xWFpisLTEYGmJwdLSpAb2W1pisLQ0swZLq/7x3wJLM3uv6t4szfM/BqDN891z7QQIECBAgAABAv0CKggQIECAAAECBAgQIECAAIH2BXRIgAABAgQIECBAgAABAgQItC+gQwIECBAgQIAAAQIECBAgQKB9AR0SIECAAAECBAgQIECAAAEC7QvokMAKAQPQVmB4SYAAAQIECBAgQIAAgZYE9EKAAAECBAgQIECAAAECBAi0L6BDAgQIECBAgAABAgQIECBAoH0BHRIgQIAAAQIECBAgQIAAAQLtC+iQAAECBAgQIECAAAECBAgsosCiDUBbxHusZwIECBAgQIAAAQIECBAgsGgC+iVAgAABAgQIECBAgAABAgTaF9AhAQIECBAgQIAAAQIECBAg0L6ADgkQIECAAAECBAgQIECAAIH2BXRIgAABAgQIECBAgMACCxiAtsA3X+uLJqBfAgQIECBAgAABAgQIECBAoH0BHRIgQIAAAQIECBAgQIAAAQLtC+iQAAECBAgQIECAAAECBAgQaF9AhwQIECBAgAABAgQIECBAgED7AjokQIAAAQIECBAwAM0zQIAAAQLtC+iQAAECBAgQIECAAAECBAgQaF9AhwQIECBAgAABAgQIECBAgED7AjokQIAAAQIECBAgQIAAAQIE2hfQIQECBAgQIECAAAECBAgQINC+gA4JECBAgMC1AgagXQthIUCAAAECBAi0KKAnAgQIECBAgAABAgQIECBAoH0BHRIgQIAAAQIECBAgQIAAAQLtC+iQAAECBAgQIECAAAECBAgQaF9AhwQIECBAgAABAgQIECBAgED7AjokQGBHAQPQdvTwGwECBAgQIECAAAECbQjoggABAgQIECBAgAABAgQIEGhfQIcEVgockF/OSV4z5bw8xzs3eUrytcknJm+T3DU5K7F/LuT05JDeH5G69cadcoArkkPOt9k1x+W6VsesXe+HcoH7JAUBAgQIzKfAibnsvj/ffNcHSRAgQGCKAg5FgAABAgQIECBAgAABAgQItC+gQwIECBAgQIAAAQIECBAgQKB9gTU7NABtTRZvEiBAgAABAgQIECBAgACBeRVw3QQIECBAgAABAgQIECBAgMAUBfbOsQ5O3iH52OQrkqclr0z+TfLWyS2IHU55dH47Ijkkjk/RbklBgAABAgSWBXbJi7slX5w0oDEIolOghsA+KBXPTgoCBAgQIEBgwwWcgAABAgQIECBAgAABAgQIEGhfQIcECBAgQIAAAQIECBBYbAED0Bb7/i9O9zolQIAAAQIECBAgQIAAAQIE2hfQIQECBAgQIECAAAECBDZPYPec6oTkGcm3JQ9KbkXsmZPWdWQZFMekauiwtJQKAjMo4JIIEJimwJE52HuTH0/eKSkIjBKoQXn3ysZPJ/85eYukIECAAAECBAgQILBxAo5MgAABAgQIECBAgAABAgQItC+gQwIECBAgQIAAAQIRMAAtCIIAAQItC+iNAAECBAgQIECAAAECBAgQaF9AhwQIECBAgAABAlsq8JCc/czkI5I1HCTLpkUNrrnnGGfbL7XHJwUBAgQIzKHAFC/55jlWDfD8Qtb7JgWBUQL17za3z8ZPJD+cPCopCBAgQIAAAQIECBAgQGADBRyaAAECBAgQIECAAAECBAgQaF9AhwQIECBAgMB/CBiA9h8WXhEgQIAAAQJtCeiGAAECBAgQIECAAAECBAgQaF9AhwQIECBAYFYE9sqFvDH57OTuyc2K43KiOneWwfHwVO6fFAQIECCweAIHpOX/lfxKsgZ4ZhEERgrcOlv+Ofm55F2SWxnOTYAAAQIECBAgQIAAAQIECLQvoEMCBAgQIECAAAECBAgQIECgfQEdEiBAYCcBA9B2IvEGAQIECBAgQIAAgXkXcP0ECBAgQIAAAQIECBAgQIBA+wI6JEBgRgVqANqzcm2bMQSthpjVMLOcbqw4ItVHJwUBAgQILI7A9dLqC5PnJJ+QFAS6BA7Kxr9JnpF8YFIQILClAk5OgAABAgQIECBAgAABAgQItC+gQwIECBAgQIAAAQIECBAgQKB9AR2OEjAAbZSM9wkQIECAAAECBAgQIEBg/gRcMQECBAgQIECAAAECBAgQINC+wOx3WEPQnpLL3CW5kVFDzGqY2STnOCE77ZkUBAgQILAYAr+VNv8guRkDOnMaMecCz831178rZBEECBAgQGALBZyaAAECBAgQIECAAAECBAgQaF9AhwQIECBAgAABAgQIECCw8AIGoC3AI6BFAgQIECBAgAABAgQIECBAoH0BHRIgQIAAAQIECBAgQIDATAk8I1dzl+RGxW458IOSk8bdsuNhSTFnAi6XAAECBAgQIECAAAECBAgQaF9AhwQIECBAgAABAgQIECBAgED7AjokQIAAAQIECBAgQODHAgag/djBTwIE2hTQFQECBAgQIECAAAECBAgQINC+gA4JECBAgAABAgQIjCPw4RRfN7lLR14n234iedPk0cnnJb+cHCf2S/GLkvsmNyKOyEGPTU4adX3HT7jzZ7Lf3skuw7W2lXv5Z9fOODdby36tY/S9d1L2nTT+Njv2HX8a2++d81yeFAQIjCegmgABAgQIECBAgAABAgQIEGhfQIcECBAgQIAAAQIECBAgQIBA+wI6JECAAAECBAjsIGAA2g4cfiFAgAABAq0I6IMAAQIECBAgQIAAAQIECBBoX0CHBAgQIECAwAYJ/CDHvTh5YfJDyWclD0/eIfmp5NC4Zwp/JbkRUcPLaojZeo798Oy8f1IQIECAAAECMy3g4ggQIECAAAECBAgQIECAAIH2BXRIgAABAgQIECBAgAABAgQItC+gQwIECBBYS8AAtLVUvEeAAAECBAgQIDC/Aq6cAAECBAgQIECAAAECBAgQaF9AhwQIENh8gWtyys8nfyb5nOTQeHIKpz1k7Po55v2T640jcoCjk4IAAQIECBAgQIDAbAq4KgIECBAgQIAAAQIECBAgQKB9AR0SIECAAAECBAgQIECAAAEC7QvokECHgAFoHTg2ESBAgAABAgQIECBAYJ4EXCsBAgQIECBAgAABAgQIECDQvoAOt1zgB7mC5yZfkhwSNWTsYUMKx6i5W2rvlJxGnJCD7JkUBAgQIECAAAECBAgQIDBDAi6FAAECBAgQIECAAAECBAgQaF9AhwQIECBAgAABAgQIECBAgMDSUusD0NxjAgQIECBAgAABAgQIECBAoH0BHRIgQIAAAQIECBAgQIAAgc0UqCFoz8kJP5ocEsenaJ/kNGK3HOQxyV2SXfH5bPzXZF8cnYKjkvMQrnFrBPbOaWuI33uyfit5zYo8J69fn/yF5O7JjYp63g/NwR+ffFPyy8nLkyuvZfn11/N+ba+6qq/9av+8La4VuGHWxyU/nlztOOk9PTjH+v1k1zGPzfY9khsVdew6x6tygjOSVyWXn4ta69mo66vv79tk267JrY7lz9dbcyF1fXWdy1mft7reci3flIgpCdS9r2GiL83xVj8rP8x7X0o+P3mr5FZ9f9TzfJ+c/wXJeg4uyLr8bGsWuq8AABAASURBVKxc6zk/N9uqpmprn9o3b81l7J+rru+nf866uue6N1/L+7Wtaqo2vwoCBAgQIECgQQEtESBAgAABAgQIECBAgAABAu0L6JAAAQIECBAgQIAAAQLbBQxA207hBYHWBPRDgAABAgQIECBAgAABAgQItC+gQwIECBAgQIAAAQIEtkjgspz3eckaQpKlM+6erbdLTiMOz0Fq2FSWznh7tr482RfXScH9kqJtgePSXj2rXVk1Kdse18urlyW/k3xzsp6T62ddGTfLLzWQ771Z6zPx1Kx7JqcVNRzqyTnYxcmvJl+Z/OXkLZK1LctOceO8U9urruprv9r/d/P+kGu7eepqwE6XVW2rYUP7pnbSqAFF78zOdayu/FRqrr+0lJ87xtPza9d+V2T7nZIr46D8UvfykqyvSdYAqNWOK+9p1f1K6mpYVJY148i8+75kDWB6UdauY74722uo17SfkwNy3Fckq+c6x2/m9a2Tq4fy1bNR1/cn2XZa8sLk05L1rGeZOE7Mnl33oobK1TWmbHvUOVd+vn4pW+r6smyP+rzV9ZZr+X4sW8o7S2/U0M0PpWrldf1Ffu+Ln0vBd5Mr91t+vfo7ImVzF/Us1zNd974+w09KB6uflfq7dLfM+/VsnJm1npWfz7oZg9DqHLfPueo5vjLr+5P1eannYPUzlE3bop7zGpBXNVVb+9S+dYyhz0sdu57T5Xtd66O3Hb37R9VU7eqsz+Lq75+uI1Xfdf31jF+Uwvp+elDWuq4s26PuzYH5rbZVTdV+Mr/fP1n3NosgQIAAAQIECBAgMO8Crp8AAQIECBAgQIAAAQIECBBoX0CHBAgQIECAAAECqwXqLwatfs/vBAgQIEBgvgVcPQECBAgQIECAAAECBAgQINC+gA4JECBAgAABAlsvUIM6avBG35XUkLF79RUN3H5M6m6Q7IrvZeNJyU8kz0j2xcNTsH9SEFgWqCFI/ze/1NCwoX+vpIaLvSD7nJq8S3I9UcNw7psDnJ38n8nVg6Hy1lhR+9ewqSHXVuesAUJ9J7hjCoYOF0rpTlGD1n56p3d3fqOGpH1757fHeqcGA9Wgp69kr4clh0YN6fqHFNfQtNXfOzV06Y+y7QvJuldZBsXyc/KRVNdAtiwTx3JfNbjpiTnK0Gc1pduinovn59V5yfoerOcuLzc06hx1rjrnOJ+vuqh6Xsr7hfmlHLMsSEynzUNzmI8m65mue5+Xg+KIVH0g+brk6oGBeWtqUZ+31+don0sem1xv1DHm4Xmp75Y3pdkaSFfPeF6OFfXnzcnZo/6d7FZZBQECBAgQIECAAAECBAjMq4DrJkCAAAECBAgQIECAAAECBNoX0CEBAgQIEBghMO5f/htxGG8TIECAAAECBAjMgoBrIECAAAECBAgQIECAAAECBNoX0CEBAgQIzIzAZbmSNySHRA1A22NIYUfNvtn2qGRf1ICX01J0cXLIIKca7nJ0agWBGs70O2H438mDk5PEYdnp35I1aKuOl5djRe3z29njPckbJacZy9f20I6DXpNtNYyn1rwcGTXY8H4jt/Zv+KmU1OCfLCPjqmx5b3I9UYOyXpEDvDRZQ8uyjB3lVUPQ6juodq61hkj9Wf0yYd45+9VzdkjWSaKu4R+z43r6yu7bogZP1bFenN/KK8uGRPk/O0euc9U583Ki+IPsNY2+c5iFibun008la80yUZyQvT6UXO/gvhxip6hj1pC1R++0Zf1v1PPythymPjNZZiqOytWckqw/L7KsK2oQ2mdzhAcm68+RLG2ELggQIECAAAECBAgQIECAAIH2BXRIgAABAgQIECBAgAABAgQItC+gQwIEugUMQOv2sZUAAQIECBAgQIAAgfkQcJUECBAgQIAAAQIECBAgQIBA+wI6JDCLAp/IRV2Z7IsaMrbe4SM1uOWufSfK9rcnl6/pjXldQ5SydEYNdtnIwT+dJ7dxZgRq0FUNVlrv3yWpQU815KmON25ztc80rmHUeevaXpuNXZ+lT2f76cm+ODYFk3yud8t+D0n2RQ3zqWGGfXWjtteQtrJ8/KiCMd4/JrV/kbxh8p+SxyfXG4fnAC9M1j3JMjjKfFrXsPKkT8kvr07unZx21L347zloDUDLsu74jRzhSUnRL1Cf9XelbBoDFWtwX/0Ze4scb1pRz/Prc7A6dpYNifqumuSztiEXc+1B6758MK8nHbaZXXeKvfJO3Z/HZDUELQiCwJwLuHwCBAgQIECAAAECBAgQIECgfQEdEiBAgAABAgQIECBAgAABAu0LDOpwvX9pddBJFBEgQIAAAQIECBAgQIAAAQIbJeC4BAgQIECAAAECBAgQIECAwBYKnJtzX5jsi59IwUHJCWOpBnk8IDvXmmVkXJQt708ux6l58bFkXxydgqOSYnEFfiatvyY5rb9HUsep49WQmxx2UNwyVS9P1r5ZNiz2y5FfkNwnuVZckjffkuyLO6bgyOS4cbPsUN5ZOqMG+VzWWTF6Yw3cqkFvNShrdNV4W34z5R9P1jC0LFOJGqR23BhHqmFpNchpmtew8vSPyi8vSdZ5skwlds1R/iD5+8lpRg1su/k0D9jgsQ5JT29I1mc+y1SiBpX97FSOtLTtz/Z6NjbqeV5a8c+v5/U4n7WUb1hsxH1Zvtj686O++2qY5vJ7VgIECBAgMGcCLpcAAQIECBAgQIAAAQIECBBoX0CHBAgQIECAAAECBAgQILBSoP7Sz8rfvSbQhoAuCBAgQIAAAQIECBAgQIAAgfYFdEiAAAECBAgQIECAAIGtF7g8l/DVZF/slYKbJieNQ7Pjg5N98aEU1FC2LNuiru+t2151/6hhSY9MSd+AtZSIRgWenr6mOSQoh1uq471uaWnpJsm+2C0Ff5g8ILljbMxvNYCsa+jfSTnt95JdUZ+b+3UVjNhWQ+FqKOKIzdvevjQ/35mcNMrzNpPuPGK/+jtGNaRuxOaJ3q7vnBqstueAvau2hn5Nc6jbWqetQVHTHJ50YE7yO8lpRx33l6d90IaOV0Psalje4TPc00/l2n4vuRlRn59fzYnquyHLlsW+OXMNKNvI+1LfVTXksv7dKacTBAgQIECAAAECcyPgQgkQIECAAAECBAgQIECAAIH2BXRIgAABAgQIECBAYA2B+gs/a7ztLQIECBCYVwHXTYAAAQIECBAgQIAAAQIECLQvoEMCBAgQIECAAIGZEbgiV3J+ckisZ9jH/XOCGnaTpTPemK1XJ1fGu/LLRcm+OCYFQwZVpazJeHS6umYDs56VO+X48xRn5GJ/JXmjZA3PqcE5NQDrJfn9B8khcdsU/W6y9s8yMu6QLXWuLJ3xnWytYVIHZ63rqeNWXje/3y758uSQa6t9axBZyteM0/LuR5N9cWwKaqBPlkFR533QgMpPpObLyWlG2dWgu/ouqb8vVG41iO3ZOckQs5StGe/Puz+brIFwdcwafFdDxOp8ebs37pKKIYOKamDdM1I7JE5JUQ2NrOeirqmurfZ/e97vi6r/8xTVM5ZlQ6K863N0qxy9rq3OWdf6S/l9h/ue37viF7Nxn6TYWeC4vHV8cmjUc3yvFNcwvrofdV9+Mr+/JrkRUd8Fv5UD14DULJ3xL9laQxvrGalrq6z9a7BqDcGr5z0lvXHHVNwwuZVR3w317xtDruHvUlSf27oX1XP1X5+R+rMpmzrjFtn6R8lyyiIIECBAgAABAgQIECAw2wKujgABAgQIECBAgAABAgQIEGhfQIcECBAgQIDAaIH6C42jt9pCgAABAgQIEJgfAVdKgAABAgQIECBAgAABAgQItC+gQwIECBAgMIsCXxt4UXsMrFtdVsNthgxxqYEgNTRp9f7n5o0PJfviiBQcnRQESuCP8+P2yX9MfjNZ8cP8qOFMv5e1Bjd9OuuQ+C8p6htw9dDU9A0CqoFkt07dK5L1uavrycttcXl+/t/kk5I1jOvSrH1RQ9dG1VyZDUOGZdVAoSNTOzRqqNY9BxTXuesaBpQOKnlbqm6efEHygmQN+8uydHF+/Gmyhs/9KOs48b0U1zC3+2X9t2QN9cqydFl+vDZ53+SQ+3CD1NVgvSwjY/dsqeFnNVwtLzujhrzdORXvSNZzkWWpru1zeVHDk+qa69rz68io63ncyK3r2/CB7F7Dmepz9KW8rmvLslTXWvepBvN9sN4YkPV5WGtwZR3r3tm/hkYt5x/m9774cApqyNTyPivXk7JtXqKGmP1mLrauP0tn1LNQz0Q9x/Ud8/1rq+u+fCGvfyNZ3xVfyTrNuFkOVsNNs4yM+kzW92cN8/v3VNV9zbIt6vvvwrx6S7Kemb/O2hc18PCgNYrqOIfk/fJazr/N731RNcv1K9e9s+NnkqujPle/v/rNNX6/JO/dY2lpqQaT1ue27kXe2v4Z+an8UgMEs3TGr2VrDVjMIggQIECAAAECBAgQIECAAIEZFXBZBAgQIECAAAECBAgQIECAQPsCOiRAgECvgAFovUQKCBAgQIAAAQIECMy6gOsjQIAAAQIECBAgQIAAAQIE2hfQIQECMyzwnYHXVoNqBpbuUHa7/Hb3ZF+8PwU1zCjLDnF1fntjckickKIaHJNFLLBADZB6bvpfHjqTlzvF2XmnBvPVAKe87IwDs7Vr0M/1s/0Xkl1RA3F+KwUXJfviUyn4+2Rf1HXVoJ5Rde/LhvOTXXGdbKzBSVkGRX2e67xdxdVjfZ67asbZVgO3HpsdvpUcFe/KhnHOWYOZajjRv2S/5WFqeblDfDK/1SC9LL3RN0SuBprVkKq+A9Wz+8IU1XCoLDtFXWtdc1179bBTwYo3Hp7X+yenGXUvaghbDfAbddy6TzW8q4ZSjapZfv9GeXHTpNhR4Kj8OmSgZz0D9SzUM1HPRnZbMz6fd+tzPuT7LqWDov5cr4FkXcUvz8YTk13Xls3bBvy9LC/6Bg7WkMm1BuZl102JR+UsByS7onqoPy8+1lFUwyHrs9439K2+nx+Z49RwtiyCwDwJuFYCBAgQIECAAAECBAgQIECgfQEdEiBAgAABAgQIECBAgAABAu0L6HCogAFoQ6XUESBAgAABAgQIECBAgMDsCbgiAgQIECBAgAABAgQIECBAoH2Bxe6whnbU8I4a4tElcVU2dg05+0S2n5HsixoYU4Nj+upsb1fgLWntJcm+gTspWTonP34t+b1kX9Tgm31HFH07798jWcOA7pb1V5I1xOrNWb+SvCL5yuRpySFR1/7eAYW7paY+Y1nWjPPy7keTfXFsCkb1lk3bo871kO2/jX7xb9l0bnIaUd8Nz8mBLkt2RQ0UentXwapt/5Tfa2hUls6o7546dmdRNl4v2RX1TPR9D9bgu9fmIHX/s3TG27K1hktlGRlHZEt9J2aZStQQvyfnSH33IiVLX86PusYsnVHPcA0Q7CxawI0PSM99z0tKlv4oP4Y4p2zprPyogX5Dnq+U9kYNaax7d2gqH5j87WQN9KrPTA2/q++fv8ysKirXAAAQAElEQVR7Q89XQyk/l/q+qGemr2YjttewvocNOHD1XJ/lvtIa0Fn37ws9hQ/O9jLOIggQIEBgLgRcJAECBAgQIECAAAECBAgQINC+gA4JECBAgAABAgQIECBAgMAqAQPQVoG08KseCBAgQIAAAQIECBAgQIAAgfYFdEiAAAECBAgQIECAAAECCyFQQztqeEdfs59NQddwqIuzfciQlxoYUwPXalBTdhFbLbDJ569hWTX8rAbLDD31Z1LYNXwvm7fF7fLzlslRUees5/STKfjH5NOSD08eltwnOe7goQuyT99gtpun5rrJUXF1NpyY7BtAdMfUHJnsi5umYMhArbemrs6dZd3xwRzh08khUUO3+nqt41TN6/Ki7lmWzvhatn4j2RcHdRTU4KRjOrYvb/ofefHN5JCoHl6TwkuTXfGgbJzWwKg35Vhd39PZvD3q+oYM8asd6rmqVf5YoL4vfubHLzt/1lDQeo7LurNwxcYa+ve+Fb+v92U9fzVI8qQc6K+Sv5n86WTd05tlraFrWQbF5amqY2XpjCHfVZ0HmHBjDVe9Tc++52f7OPfk66mv4ZhZRsaB2VKDNbMIAgQIECBAgMBsC7g6AgQIECBAgAABAgQIECBAoH0BHRIgQIAAAQIECBAgsLaAAWhru3iXAIH5FHDVBAgQIECAAAECBAgQIECAQPsCOiRAgAABAgQIECCwSAI1tKOGd/T1/IYUXJbsipOzsQZcZemMGrhWg9c6i2xsUqCGZZ0yZmc1qKsGlvUNEdorxz0iOW9Rw8NO77noGhx4v56a2lxD4GqoUb0elTUA6BOjNk7wfg1runLgft9O3ZDac1N3anJIfDdFX01OEsv71HNzq+VfRqwX5f0anpdlcJydys8lu+L22bhfchpR96Lvc7LyPEOG+FX9tK6vjtVC3iRN3DrZFzUUtIYu9tWt3F6fj7evfMPrwQI1/LFvuOrHc7TzkuPEx1LcN+zyHqkRBAgQIECAAAECBAjMroArI0CAAAECBAgQIECAAAECBNoX0CEBAgQIECBAoFPAALROHhsJECBAgMC8CLhOAgQIECBAgAABAgQIECBAoH0BHRIgQIAAAQILJrBn+j0h2ReXpuBDyb6owVY14Kqvrgau1eC1vjrb2xOo56MG/IzbWT1bfUPC6pgb/VzVcJ0a3vfMnOzdyRq6lmVdcUn2fkuyL45Nwb7JUVHX9oBsrDXLyHh/ttRgrixTiSH3ZdwTfSE7fDO5WXHbnGi3ZFecmY1fT44Tl6f488muuHk2VmZZV9QguHPGPEINpPvOmPsoX1q6RRD2T3ZFDaKr77uumlHbaihi38CtUfuO8f7g0j1SWd8/9Z336LyexahrPGrAhX0qNTVUM8vgqM9V33fmHXO06yYFAQIECBAgQIAAAQIECBCYMQGXQ4AAAQIECBAgQIAAAQIECLQvoEMCBAgQGCJgANoQJTUECBAgQIAAAQKzK+DKCBAgQIAAAQIECBAgQIAAgfYFdEiAAIHFFKhhIUcPaP0DqTkj2Rc12OrkvqJrt9fgtRrAdu2vlgUQqIFAn5mwzxrCN2TQ1pE5/t7JaUUNE7tJDnZc8vXJbyW/mnxu8sbJacV7c6Crkl1RA3aqv1E1dZ3HjNp47ft1D96U17VmWXfUkKZxhoJdnDPW0K0snVFD4b7fWfEfG2uY0RX/8etEr2oAWt+ONQSpBpr11a3e3jc4qb4Hb7V6pwl+L9dx7kWdor6z+567qpM7ChyWX+u7IcvIqGf9KyO3dm+oZ63vuek+wvq21jCxn8whnpasgWH1nNTwsxqClrdmMvbJVdVwyiydcVrn1rU3Vv8Xrr1p+7u3zKtp/pmQw4kNFXBwAgQIECBAgAABAgQIECBAoH0BHRIgQIAAAQIECBAgQIAAAQLtC+iQwBgCBqCNgaWUAAECBAgQIECAAAECsyTgWggQIECAAAECBAgQIECAAIH2BXS40AIPSPfXSfbFW1NQQ4ay9MY7U3F+si9q8FoNYOura2n736aZGpqzUVmDvyYdMJZL2/CoAU1Dno21LqSevzPX2rDqvX3z+5BnOmVrRg3RuXe2PCf58eT/S9Ygo3/J+pjkfsmNiFNy0A8mu6L6ul9Hwe2y7dbJrijDz3YVjLntO6mv+5plUPwwVZVZOmOcIUU1KK0GpnUesGNjDXuqgVYdJeva9KUBex8yoKavpIaflUVfne3rFxjyPfC1nGacz0bKt8eQgVvbi9f5YtfsX89/fb/9fV7Xd3Sd/9S8fn7yzsl5iBo+9hMbdKE1YLFcug5ff/bcsKvANgIECMyKgOsgQIAAAQIECBAgQIAAAQIE2hfQIQECBAgQIECAAAECBAgQILCzQGsD0Hbu0DsECBAgQIAAAQIECBAgQIBAawL6IUCAAAECBAgQIECAAAECsyRwvYEX84OBdVW2f348NNkX56Tgo8mhcV4Kh9TXMKdHpraGgWXZknDSzRW4PKe7NDlp1LCtvn1vkoIaaJVlUNTzd6tU1qCfs7N+N1mDyP4k692Suyc3I2rg0MkDTnRsamrQTpad4oF5p/rJMjLeny010C3LVOKqHKWuPcvcxm658hoemKUzHp2t10yQNTwvu3VG3+C6zp2v3VhDmsb5M+Da3SwTCBw5YJ/13I/at2/g1oBLGFlSz/vDsvU9yfr8npX19clfTd40OY+xVy56yHd/fR4n+RzX5z+nGBl7ZstGDWDLoQUBAgQIECAwBQGHIECAAAECBAgQIECAAAECBNoX0CEBAgQIECBAgAABAgRGChiANpLGBgLzJuB6CRAgQIAAAQIECBAgQIAAgfYFdEiAAAECBAgQIECAwAwKHDTwmr40sK7Kjs6PI5J9UUOZLugrWrH96rw+MVkDRrJ0xoOz9dCkIDBEYJznu+94u6bgl5N1zDOzPi15SHIr4505ed/QozumZq3hSzfK+8cku6I+kzX859qamV42c5BXDYM6eIs16v4NGd60xZfp9HMuUP8u8dr0UMMk35z1fsnNGvKYU21o1PDLGoK2oSfpOfi8Do/ractmAgQIECBAgACB+RfQAQECBAgQIECAAAECBAgQINC+gA4JECBAgAABAgT6BAxA6xOynQABAgRmX8AVEiBAgAABAgQIECBAgAABAu0L6JAAAQIECBAgMJsCNZznwIGX9rWBdbul7vjkkPjtFP0oWcOThua7U79Lsi+qr/v3FdlO4FqBaQ3FqqF7H80x35Q8LDkrcV4upK4ry8i4TrbU0KIsO0QNM7zVDu/s/Mtn8lZllpmPGky3WRdZf6+pvhM363xrnae+57f6Gta6rnbfm/3OTpviJdbAxyfleF9JPjZZz3yWpmIWPj/7NSWqGQIECBAgQIAAAQIECLQgoAcCBAgQIECAAAECBAgQIECgfQEdEiBAgACBgQIt/qWpga0rI0CAAAECBAjMv4AOCBAgQIAAAQIECBAgQIAAgfYFdEiAAAECMy2wZ67ugGRfXJ2Cc5JDooYlHTOkcBNqHpBzVI9ZBIENF7hzzvCp5N2Tsxb1GT4xF1WDBrOMjGOzZd/kyvjF/NI3AOidqfl2UhAgsDgCu6fVv0y+NFmvs4hFF9A/AQIECBAgQIAAAQIECBAg0L6ADgkQIECAAAECBAgQIECAAIH2BXRIgMB4AgagjeelmgABAgQIECBAgACB2RBwFQQIECBAgAABAgQIECBAgED7AjokMA8CB+YiD072xSUpuCA5JI5P0X7JWYijcxFHJQWBPoHr9RX0bD8k2/8heaPkpHFFdvyn5C8n75P8XnKa8dkc7MxkV9wxG49MLsf18+IXkl1xVTa+NykIEJgPgfqzf71XuksO8JTkE5LriS9k5+cl63unvkPzUhAgQGAuBVw0AQIECBAgQIAAAQIECBAg0L6ADgkQIECAAAECBAgQIECAAIH2BSbq0AC0idjsRIAAAQIECBAgQIAAAQIEtkrAeQkQIECAAAECBAgQIECAAIEZEvjJXMt1k31RQ5O+3leU7TX86WFLS3k1G3GdXMYjkzWoJYtoWGCf9LaewXsHZf9JY7fs+MfJw5PjRH2uXpId7pusQWPVQw0QfEt+vzTZF/WZ/H5f0YrtF+f125JdUZ+Z+60ouG1e9w0R/FhqTk2KnQUuz1vnJgWBoQKXDS1cR92+69h3edefyotnJ8eJH6T4HckamnarrPV9U/8e8qy8Pj15dbIvvtZXsAHbL8oxr0wKAgQIECBAYE0BbxIgQIAAAQIECBAgQIAAAQLtC+iQAAECBAgQIECAAAECBLoEDEDr0rFtfgRcKQECBAgQIECAAAECBAgQINC+gA4JECBAgAABAgQIECAwWwI1tOkBAy/p31JXg3yydMads/U2yVmKB+diDk2KtgWul/ZumJw0av++fb+agu8mV8cd8savJH8c3T/PyOaqrWFnR+T17yX/NTlk4FnKdogr8lsNFMoyOE5O5VXJrjg2G5cHJN0nr+u7IsvIeGu2DPl+SNnCxTXp+IfJvvjDFNSgxo3Ie+fY7k8Q5iTOH3CdN0/NkOGlKdsp9sg7Naw0y8RR3wm/lb33SvbFj1Lw6uStk/8pWX8mvyrrl5Ljfn9ll6Xv1I9NzuqhPstdp/1eNta/A23EZ7iO+fwcXxAgQIAAAQIECMyagOshQIAAAQIECBAgQIAAAQIE2hfQIQECBAgQIECAAIEBAgagDUBSQoAAgVkWcG0ECBAgQIAAAQIECBAgQIBA+wI6JECAAAECBAgQmEmBGr5Ug476Lu7qFLw72Rc1EOUxKapBHVlmJg7Mldw/KdoWqOfvkAlbrH1rOE/f7pek4PvJ1XFc3hgyCOjFqbt98h+TNbwsy6bHKTnjB5NdccdsPDJZQ9D6viNqcNuHUivWFqjBY+esvWmHd4cM4Nthh1n9xXWtW6AGg/Ud5PopuElykqjhi+sdCnpwTtz33ZCSpfPy407Jxye/mOwbIpaSmYwLclX1/Z9lZFwnW/ZMCgIECBAgQIAAAQIECCyEgCYJECBAgAABAgQIECBAgACB9gV0SIAAAQIECAwXMABtuJVKAgQIECBAYLYEXA0BAgQIECBAgAABAgQIECDQvoAOCRAgQIDArArUkLKH5+L2S/bFZ1JwarIvhg5U6zvORmx/VA5aw5yyiIYF7pPe6tnOMlbU5+A2A/Y4MzU1EDDL9tg7r3422RcfTsF/S/4gOSRquNGQoWpDjrWy5sr8cnKyK2qQz/1ScMvk7ZJd8Yls/HJSjBY4bfSm7VtqAF8N4tv+hhcLK1BDw+pz2gVw3Ww8LDlJ1KDI9Q5Aqz/va7ho1/lr2Nl/TUENXczSG/Vd2nfM3oNsUMF3c9yvJruiPr9l21VjGwECBAgQIECAAAECBAgQIDD/AjogQIAAAQIECBAgQIAAAQIE2hfQIQECBMYWMABtbDI7ECBAgAABAgQIENhqAecnQIAAAQIECBAgQIAAAQIE2hfQIQECMy5wl1zfob0mRwAAEABJREFU7ySHxBtSdFmyL+6dghoklWXm4o65oiOTom2Bo9PeTZPjRg3zudWAnWoY4OqyffLGzZN98cYUXJ4cGnsOLZyg7l3Z56JkV9Tn+SEp6BvC9vbU9A1rSslCRz03NQyqC+G22XjDpCBwbgguTPbFz6dgkoGPd89+fZ/rlHTGkIGRp+cIH0kOjfo7gP9paPEm19V39+cHnLNsJ7knAw6thMCsC7g+AgQIECBAgAABAgQIECBAoH0BHRIgQIAAAQIECBAgQIAAAQLtC+hwUoH6y0+T7ms/AgQIECBAgAABAgQIECCwuQLORoAAAQIECBAgQIAAAQIECLQvMPsd1uCSGsY0ZFjZWWnnHcm+2DcFj0r2RQ0B+sUU1YCQaWT18Ikcry+uk4JHJuucWUSjAoekr+OS40Q9E4/IDrslu+Jb2VgDfbLsEPX3Vvr2rR2+UT8GZl1TDTcaWD52WQ1Y+lDPXj+X7c9IdkUNUXt/V4Ft2wTquSnzbb+M+FFD+GqA34jNa75dw5ZqOOXXsvWU5GuTz0ken7xr8oBkDejLIuZI4Ju51s8m++LBKTg0OU7UkL1Hj7PDiNrdR7y/8u36zvx/K9/oeV3f3z/ZU7OVm/91wMknuSf/LcetAWv1HVHneHV+f2KyjnV41v2TQ7xTJggQIEBgSwSclAABAgQIECBAgAABAgQIEGhfQIcECBAgQIAAAQIECBAgQKBHoP4iaU+JzbMu4PoIECBAgAABAgQIECBAgACB9gV0SIAAAQIECBAgQIAAAQJbLrBnrqCGanwu6y2SQ+LFKTov2Rc1iKcG7vTV1SCgT/cVjbG9hv+8Z2B9DRMZd1jMwEMrWxaYgfWpuYZx7vORqX94si8+lYKzk5PGncbY8bDUPjTZF7umoIalZRkrrk51DUHM0hl9fyenhqjV0J7Og9i4dHEMPpbsi/p+rmGSfXW1ve57DXW8Xn45MHmH5GOTf5J8S7IGQ16QtYZp1fdzXi5EHJwu907Oc9Tnc8hgwbrvdc/rWRja78NSeJfkZsQtc5IbJ4dE9VDfwzXUtK9+msPAynDo83JqLuz8ZFfU8WqgZvXTVbe8rYabVd91DfXsHpMNv5F8RfLtyS8ma9DkR7MO/W5IqSBAgAABAgQIbI6AsxAgQIAAAQIECBAgQIAAAQLtC+iQAAECBAgQIECAAIFhAn1/2XLYUVQRIEBgawSclQABAgQIECBAgAABAgQIEGhfQIcECBAgQIAAAQIEtkpgn5z4oOQvJl+ZrEE4NVRj6PCQGvhUg3Sya2fUoI8a4FFrZ2E2/nPykuQ046052KXJvqjBJPfvK7J97gVquN9r0sWQYTFV89LU3ijZFzWM5sq+oo7tNdCsht10lGzbVNdUn9cDtv3W/eNm2Vyf8yxjRw3IOmPsvXbc4R35tYY1ZRFLS0ujEMroxGy8JtkV98zGP0gO+Y4+KnU1AC1LZ3wwW09JLkrslkZb+Ltk70sffcO2UrL0zPyo75YsvVFDSv97b9X0Cn4ih/rPySFRPVQvQ2oPH1I0sKaelyH/7lKHqwGY9e8w9bor/ygb75scEo9K0RHJvnhDCmrgaxZBgAABAgQIECBAgMAMCLgEAgQIECBAgAABAgQIECBAoH0BHRIgQIAAAQIExhJo4S+tjdWwYgIECBAg0IaALggQIECAAAECBAgQIECAAIH2BXRIgAABAgQIbIDAz+WY303WIJ2+rLrzUvuu5OOTeyaHxvdS+LvJGpqWpTMOzdYhwz6uSt3JyWlHDXF6z8CD1rCRGjA1sHyuyh6dq+17Jqa1/UM516SDt7LrhscxOcPrkjdIjoraVjVVO6pm+f16xkYNvvlOir6U7IsacvOiFO2dHBW3yob3J4dcU8rWFRdn77clJ41zsuNHk2KYwMdS9slkX9TwpOenqOv7ugZbvjo1+yX74vUpWM/gvuw+MzFk0GUNM7zpzFzx5BdSw7ZquGffEervzf1tih6Y7BrkdZ9sf29yyDOTst74/M4Va77zZ3m3zp1lzahhf0/Nljcmq5csU4shA8Pq31+G/jtB/fn597m6+neZLCNjr2ypgZl996QGsv5pavuiBuG9s6/IdgIECBAgQIAAAQIECBAgsDkCzkKAAAECBAgQIECAAAECBAi0L6BDAgQIEJhEYNp/+WmSa7APAQIECBAgQIAAgeECKgkQIECAAAECBAgQIECAAIH2BXRIgACB+Rd4TloYMqwnZUs1xOPAetGTNQDo1J6aSTZfnZ3ekRwSd03R3ZOifYGHpsWvJp+WrIFINRyosl7Xe7WtarK5N16aihoYlmWnuCLvnJYcEjWA7xMpfFByj2RFrffIixpidGbWuySHRg2hW89AoxpI2DfMZ9S1fDAbLkiKYQI1jOkFKa0hSlk64ynZWkP3Tsh6k2Q9t1mW9s+Pena/kPXOyb74cArqHmdpIoY8bzV86pXp9vBkRX1Gjs2Lf0x2DeLK5pmKek7+Mld0YbIvquf6M7AGnN0zxfWdkmWphovdIS9q0GENVlzPd0UOs0PUgLZv7fDO2r/UOeu6/mc217CxepYr63u4BrOelffrc1HXmpeDYsi/b9SBanBYrV15SDa+LFmfsyxLN8yPhyXfnLxdcnV8Km/8XbIvVt+Teg5rn13zo45b3/f12ay6vNUZL8/W+vMqi5hZARdGgAABAgQIECBAgAABAgQItC+gQwIECBAgQIAAAQIECBAgQKB9AR0SWIeAAWjrwLMrAQIECBAgQIAAAQIENlPAuQgQIECAAAECBAgQIECAAIH2BXTYhMCL08VLkjWAJUtn7JutNdQpS2+8NRWXJzciahhTDQzqO3YNXnlAimrNIhoXuF76e36yBuH8KGtlva73alve6o0PpOKNya6o7UMHid02B/rn5JXJ+ozV+m95/WvJcWPP7LA8WCcvx44aSFiDCcfdsa77Tdmp1ixioMBJqTsxOSRulqK/SdbgvXpuy/qi/D702a3n8Y9Tv1HfuTn0pkf1X5+XvhPXcLgvpqjMvpv13cmHJw9LzlPUcLD683joNd83hR9JllH1Xs/AKfn9Iclpx5dywPclh0T93b4np7CGeNWzXFnfwzWorp7zbBorakjZkD/D6xqHHLgGYdbnrMwuyQ41/Oz4rDVwMMsOUQNX/zzvfCU5JJbvST2Hdfza//PZcej3fQ1ce03qBQECBGZWwIURIECAAAECBAgQIECAAAEC7QvokAABAgQIECBAgAABAgQIEOgXqL8k1V81uxWujAABAgQIECBAgAABAgQIEGhfQIcECBAgQIAAAQIECBAgQGBeBJ6TC31G8gfJIXFkiu6Y7ItvpaAGSWXZkKjhJTWQacjBH5yiQ5PTDsfbeoEaMDPNq7g0B3tm8rJkV9SQoaHDgLqOM+62GoB2q3F3WlFfw7FqMOGKtwa9PDNVn02K8QTqe/W/ZZehg5lSOnHU8LP/M/Hes7ljDdCqnPTq9pt0xy3c72U5918npx1/mQPWELIsE0UN8npd9qxhZlk2Neo7b8i9PD1XVf/ukWXsqAFr9f261o5n582nJTe69/rz53dynm8mBQECBAgQIDB7Aq6IAAECBAgQIECAAAECBAgQaF9AhwQIECBAgAABAgQIEBgsYADaYCqFBGZNwPUQIECAAAECBAgQIECAAAEC7QvokAABAgQIECBAgACBORH4Tq7zuGQNQKshPXnZGzUg5JGpuk6yL2o41EYP/XlvLuKqZF8cmIL7J0VbAuemnackpzWUpj4Hj8vxPpnsiytT8CfJGliTZSpRn5castN3sPukoD6LWSaKGkw47pCg9+dMNXQwy3JYBwqck7oHJb+S3KiogVkvycGnPRAwh9zSqEFQH1zHFRy+jn23atf6HnpqTl6f0yxTiXo+XpQj/TC5nqh78er1HGCNff8i7/UN7qvBq7dIXV/UoLJP9RV1bO96Xt6W/erPh2n9eZPD7RB13F/PO0P+/EmZIECAAAECBAgQILCZAs5FgAABAgQIECBAgAABAgQItC+gQwIECBAgQIAAgXEFDEAbV0w9AQIECGy9gCsgQIAAAQIECBAgQIAAAQIE2hfQIQECBAgQIEBgPgRqyMbLc6kHJ09OjjMw59DUPzg5JN6RoquTGxmn5OA1kCVLbzwqFfsmRVsCb047D0x+L7meqP0fkgPUkJssg+KzqaqBNfWZyst1xaez988n/yl5UbIrfjobb5KcNGrQWg0oHLp/fY7LeWi9up0FTs9b90t+ITnteHEO+NvJGpyVpamoP59em44mHTS4Z/Zdz7DA7D4iNvbty3L4+jNrGkPQXpVjPTk5ZFhoyjqjvgv+MBXTuK763vzdHOuZyY8ku2KvbLx7si9qMOVfpaiOnWXs2KNjj3oWT8z2RySn/VmrP3/qz7H6/s/hBQECBAgQIECAAAECBAjMjIALIUCAAAECBAgQIECAAAECBNoX0CEBAgQIEJhQwAC0CeHsRoAAAQIECBDYCgHnJECAAAECBAgQIECAAAECBNoX0CEBAgQIzIXABbnKpydrcNKTsn4nOW7cIzscmOyLM1IwdDBZSieOGnby+oF73zV1QwaopEzMmcA7c733Tn45OUnU83rn7FjHyTJW1MCaB2SPST5P2W1bvCg/75X8WvLc5L8lu+KIbDw6OWnUEKM3jrHzZ1J7alKsT+Cs7H63ZA2gzLLuqGfuuBzlqclpD2TKIWcm1jNosP682ntmOhnvQmoQYt3f+n4Yb88fV9czUYPPajhe/Vn543fX/7OGs/1SDvOm5KRR39U1yPEvc4AaLPburPW9lGVk1EC4IUNMT8oRnpGcJG7ds1Nd61tS85PJTyWnER/LQW6bnOTPn+y2NeGsBAgQIECAAAECBAgQIECAQPsCOiRAgAABAgQIECBAgAABAgTaF9AhAQLrEzAAbX1+9iZAgAABAgQIECBAYHMEnIUAAQIECBAgQIAAAQIECBBoX0CHBGZRoIaenJcL+0SyBu38ctafSNYgmBdk/WZyktgzO/1ackh8IEVfT25GVJ/nDzjRLql5THK3pGhPoIbR3CFt1TNen4G87I0aIFXDAH8qlacnJ40a3lMDbGowzjjHeH+Ka78aYLU8oKiGANX72dQZJ2RrfSazTBT1uanBb0N2fk+KauhRFrFOgSuyfz1zt8j6uuSPkuPGN7JDDbM8OOvJyRrKlKXpqEGDP58Oa3BWlsFRNvP898zqe+Fp6baGhX0869Co76J6xl6WHX6YnHbU98Ejc9BfTdbzmGVQLH/n3i7V9Z2dZVvUd9EXt70a/WPoENO65y/MYR6RrPNlGRxlteuA6rrWGqh6TGpX9pFfB0ftV8Mz75k9zk4KAgTmQ8BVEiBAgAABAgQIECBAgAABAu0L6JAAAQIECBAgQIAAAQIECBBoX2AqHc7zX0ybCoCDECBAgAABAgQIECBAgACB2RZwdQQIECBAgAABAgQIECBAgMAAgQtTc0iyBhP4DWUAABAASURBVHNNM6+TY94sWQNTatBODUK5OL+vN2oQy7E5yLXXutS1/k7qaghJlg2Pr+YMByW7rmd526+krgZMZRkUl6fq3snl/UetdR/rfqZ0KvGZHGXv5KjzbcX75VAeuayZjRouVYOhrp8rrGF9NYjv23m9Ms7NLycm75e8UbKGBNaznZfriq9l7xo2WMf89bxe69x1LfV+ba+hhL+QutOSq+NVeaPvHtdncT3XfVXOMeR+Vt17UzuNeH4O0tfXuJ+l+tzVPn3HPSnnHidqWGLfMatmnGOurK3vrcfljT2Sd0n+abKG0q01TKreq21Vc2TqDkjWoL9xhztlt+1R197X3ySf+aH3o56F7Rcz8MWHU3fr5M8k6zNcn+W83B41TK6GYb4j7zwhefNkDU1bj1MOseVRf5bW/b9HrqR6qufgc3m9ctBjffdVTX231HdQfRfVd1LKtseQezPOPa9hYW/M0et5rH/fqGFrZ+X3ug9ZtkW9rvdqWw0Mq2tb6zv3klTXMMiuZ7L+vmANY0xpb5TZm1JV53tg1hqgV5+jvNwe5feV/PYPyfrzor6TH5vX1VeW3qi6/52qGsy2X9Y6z6uznpms+5Fle5TD8rNZ96jOVfu9MxV1nCyCAAECBAjMuoDrI0CAAAECBAgQIECAAAECBNoX0CEBAgQIECBAgAABAgQIjCNQf6FpnHq1BGZDwFUQIECAAAECBAgQIECAAAEC7QvokAABAgQIECBAgAABAgQIENhqgRo+84ZcxH2SN0iuHKpTw7JOyHvvS9YAnCwTxOhdvplNr02ude66lnq/tk9jKGFOM3HcInvWMK0snfGxbD01KTZGoJ7BT+fQz07WEKmbZF35vNbreq+2Vc3p2b7IA5Oq93+PQX2G67NcPsu5a96vYZgPzlpDBM/OWoOwsjQR1Uv1VM/BUemohp0u975Pfq9npL5b6jsov25a1D2p4WtPzhkPT9Z9WL6uel3v1baPZ1s971k2Lep8Nfzw+JyxPkfL11Vr+R2W9x+ZrD8v1vOdfFmOUed5fNYjknU/6hzLWQ7Lz2bdo/WcK4cXBAgQIECAAAECmyrgZAQIECBAgAABAgQIECBAgED7AjokQIAAAQIECBAgMIGAAWgToNmFAAECWyng3AQIECBAgAABAgQIECBAgED7AjokQIAAAQIECBAgQIAAgbkROC5XuleyL96agsuTgsB2AS8IECBAgAABAgQIECBAgACB9gV0SIAAAQIECBAgQIAAAQIECLQvoEMCBAgQIEBgcgED0Ca3sycBAgQIECCwuQLORoAAAQIECBAgQIAAAQIECLQvoEMCBAgQIECAAAEC8ySwfy724cm+uDQFH0oKAgQIEPixgJ8ECBAgQIAAAQIECBAgQIBA+wI6JECAAAECBAgQIECAAAECBNoX0CEBAgTWLWAA2roJHYAAAQIECBAgQIDARgs4PgECBAgQIECAAAECBAgQINC+gA4JECBAgACBORS4b675iGRf/HsKzkoKAgQIECBAYOEFABAgQIAAAQIECBAgQIAAAQLtC+iQAAECBAgQIECAAAECBAgQaF9Ah9MSMABtWpKOQ4AAAQIECBAgQIAAAQLTF3BEAgQIECBAgAABAgQIECBAoH0BHRIgQGA+BQ7NZT8nOST+JUXfTwoCBAgQIECAAAECiyugcwIECBAgQIAAAQIECBAgQKB9AR0SIECAAAECBAgQIECAAIExBQxAGxNsFspdAwECBAgQIECAAAECBAgQINC+gA4JECBAgAABAgQIECBAgACB9gV0OLcCN8iVvy55i2RfnJ+C9yUFAQIECBAgQIAAAQIECCyogLYJECBAgAABAgQIECBAgACB9gV0SIAAAQIECBAgQIDAZAIGoE3mZi8CBLZGwFkJECBAgAABAgQIECBAgACB9gV0SIAAAQIECBAgQIAAAQIEtlpgn1zAf04ektwjuRw3zIsTkp9NHp0cEq9J0VeTYkcBv82XwAG53HOS18xg1nXV9eXSBAECBAgQIECAAAECBAjMmIDLIUCAAAECBAgQIECAAAECBNoX0CEBAgQIECBAYF0CBqCti8/OBAgQIEBgswSchwABAgQIECBAgAABAgQIEGhfQIcECBAgQIAAAQIECMyIwC65jmckz05emVwe+nRJXv9N8mbJIXFhit6QFAQIEFgh4CUBAgQIECBAgAABAgQIECDQvoAOCRAgQIAAAQIECBAgQIAAgfYFdEiAAAEC0xAwAG0aio5BgAABAgQIECCwcQKOTIAAAQIECBAgQIAAAQIECLQvoEMCBAgQIECAwGwJ/CiX8/+S642X5gBnJQUBAgQIECBQApIAAQIECBAgQIAAAQIECBBoX0CHBAgQIECAAAECBAgQIECAQPsCOiQwRQED0KaI6VAECBAgQIAAAQIECBCYpoBjESBAgAABAgQIECBAgAABAu0L6JAAAQIEZlLgilzV+cn1xAey8yuTggABAgQIECBAgMASAgIECBAgQIAAAQIECBAgQKB9AR0SIECAAAECBAgQIECAAAEC4wvM2wC08Tu0BwECBAgQIECAAAECBAgQIDBvAq6XAAECBAgQIECAAAECBAgQaF9AhwRmXeCydVzgl7Lv45LrOUZ2FwQIECBAgAABAgQIEJh7AQ0QIECAAAECBAgQIECAAAEC7QvokAABAgQIECBAgAABAhMLGIA2MZ0dCWy2gPMRIECAAAECBAgQIECAAAEC7QvokAABAgQIECBAgAABAgQIEJgRgfMnvI6PZb9fSJ6THBHeJkCAAAECBAgQIECAAAECBNoX0CEBAgQIECBAgAABAgQIECDQvoAOCRAgQIAAAQIE1itgANp6Be1PgAABAhsv4AwECBAgQIAAAQIECBAgQIBA+wI6JECAAAECBAgQIECAwGwJfGnMy/lG6h+XPCZ5dlIQaEngwjRzSHKXdefS0rSPUddV17fkHwIECBAgQIAAAQIECBAgQGBGBFwGAQIECBAgQIAAAQIECBAg0L6ADgkQIECAwJQEDECbEqTDECBAgAABAgQ2QsAxCRAgQIAAAQIECBAgQIAAgfYFdEiAAAECBAgQ2GCBk3L8voFDBggFaVWcnt9flzwz+e3k6qiBZ5/Im3+aPDJ5QLLqr8wqCBAgQIDATgLeIECAAAECBAgQIECAAAECBNoX0CEBAgQIrFvghjlC/T8d+tesX09esyrrvVPy3iuSD0vunxQECBAgQIAAAQIENlXAyQgQmK6AAWjT9XQ0AgQIECBAgAABAgSmI+AoBAgQIECAAAECBAgQIECAQPsCOiRAgAABArMsUAPQ6n9ccUQu8gbJ1UPkbpL3fjr57GTV/jCrIECAAAECBAgQ2FnAOwQIECBAgAABAgQIECBAYBEF6v9xyjlpfPXwpvX+fnmOeW6yBkC9NusTk7dJ7prcylh57hpIVf+3kyG9PmLljhO+vlP2uyI55HybXXNcrmt1zNr1figXuE9yq+OgXMCbk5ckX5M8Jnnj5Oqo9+6QN+vZr/qL8vqVSTFbAvVM1bPV95k7ccBlV03fcepcdc4Bh1MyAwJPzzX03dP6M7T+LE2p2ECB+nOq717Un7H1Z9cGXoZDEyBAgAABAnMksCGXagDahrA6KAECBAgQIECAAAECBAgQmFTAfgQIECBAgAABAgQIECBAgED7AjokQIAAAQIECBAgQIAAAQIE2hfQIQECBAgQIECAAAECBKYusHeOeHCyBkA9Nusrkqclr0z+TfLWya2Oo3MB9f9gJktvHJ+K3ZJisQXun/bPTD4sOUl8dpKdprePIxEgQIDAnArU/yO8u+XaX5w0RDEIggABAgQIbJWAAWhbJe+84wmoJkCAAAECBAgQIECAAAECBNoX0CEBAgQIECBAgAABAgQIECDQvoAOCRAgQIAAAQIECBAgQIAAgfYFdEiAAAECBAgQILDZArvnhCckz0i+LXlQcitiz5y0riPLoDgmVUOHpaVUNChw1/T0huReyUni6uz0haQgQGArBJyTwPwKHJlLf2/y48k7JQUBAgQIECCwhQIGoG0hvlMTIEBgiIAaAgQIECBAgAABAgQIECBAoH0BHRIgQIAAAQIECBAgQIAAAQLtC+iQAAECBAgQIECAAAECBAgQaF9AhwQIECBAYAYEHpJrODP5iOQuyc2MGiZyzzFOuF9qj0+KxRTYN22/LFnPQZaJ4pLsdUFSECBAgACBIQI3T1ENi63hmffN64nDjgQIECBAgMD0BAxAm56lIxEgQIAAAQLTFXA0AgQIECBAgAABAgQIECBAoH0BHRIgQIAAAQIECBAgQIAAAQLtC+iQAAECBAgQIECAAAECBAgQaF9AhwQIzJbAXrmcNyafndw9uVlxXE5U584yOB6eyv2TYvEE7p6W75pcT5yVnb+RFAQIECBAoEvggGz8X8mvJGtYbBZBgMCEAnYjQIDA1AUMQJs6qQMSIECAAAECBAgQWK+A/QkQIECAAAECBAgQIECAAIH2BXRIgAABAgQIECBAgAABAgQItC+gQwIECBAgQIAAAQIECBAgQKB9gZnusAagPStXuBlD0GqIWQ0zy+nGiiNSfXRSLJ7APdPyLsn1RA2y+e56DmBfAgQIEGha4Hrp7oXJc5JPSAoCBAgQILAOAbtulIABaBsl67gECBAgQIAAAQIECBAgML6APQgQIECAAAECBAgQIECAAIH2BXRIgAABAgQIECBAgAABAgQItC+gQwIECBAgQIAAAQIECBCYFYEagvaUXMx6B03lEJ1RQ8xqmFln0YiNJ+T9PZNi3gQmv949sutRySHxrhTdPrlbsp7jWmvgXj1zL897ggABAgQIjBL4rWz4g+RmDIPNaQQBAgQIECAwiYABaJOobfI+TkeAAAECBAgQIECAAAECBAi0L6BDAgQIECBAgAABAgQIECBAoH0BHRIgQIAAAQIECBAgQIAAAQLtC+iQAAECBAgQIECAwAwKPCPXdJfkRkUNpHrQOg5+t+x7WFIsjkA9M3sPaPeM1Dw2eWryh8mKWr+eFx9KfjopCGyJgJMSIECAAAECBAgQIDAdAQPQpuPoKAQIbIyAoxIgQIAAAQIECBAgQIAAAQLtC+iQAAECBAgQIECAAAECBP5/du4Dzra0LBN98QP60tDQjYSGhoYmNzAISBIRpQUEJAgIIkMcEfWKyGUQw4xh0BkDBkZQLyIoKAoIEiQIAoIiGQRFCUPOQXK+0MB9nu6upk6dqr3W3rWrau91/vze93x7r/Wtb33ff4V9eub4EiBAgAABAgQIECBAgAABAgSmL2CFBAgQIECAAAECBI4W+IdsunDyPDPyuOy7VPKU5BnJX0u+MzlPnJTOv508MbkfcXoGvXVy0ej87rLgwa/PcS2kNctwp311r38Onxnvy97a7zTG0LZn59hF489y4ND4y9h/s5zn88mDjvpfYcRJX5g+H00KAusjYKYECBAgQIDRztWwAAAQAElEQVQAAQIECMwloADaXFw6EyCwKgLmQYAAAQIECBAgQIAAAQIECExfwAoJECBAgAABAgQIECBAgACB6QtYIQECBAgQIECAAAECBAgQIDB9ASskQIAAAQIE9iTw1RzdAlAfTvvS5H9PXiV57eRrk2Pjpul49+R+RIuXtYjZXsa+Ww4+OSkIbBX44NYvPhMgQIDAaguYHQECBAgQIEBgEQEF0BZRcwwBAgQIEDg8AWcmQIAAAQIECBAgQIAAAQIEpi9ghQQIECBAgAABAgQIECBAgMD0BayQAAECBAgQIECAAAECBAgQmL6AFRIgQGC/BL6Rgf81eZPkw5Jj40HpuOwiYxfNmLdN7jVOzwBnJAUBAgQIECBAgACBdRMwXwIECBDYg4ACaHvAcygBAgQIECBAgMBBCjgXAQIECBAgQIAAAQIECBAgMH0BKyRAgAABAgQIECBAgAABAgSmL2CFBAgQIECAAAECBAgQIECAwPQFrPCABL6a8/yv5COSY6JFxu46puMcfW6UvtdLLiPum0GOTwoCBAgQIECAAAECBAgQWAsBkySwdwEF0PZuaAQCBAgQIECAAAECBAjsr4DRCRAgQIAAAQIECBAgQIAAgekLWCEBAgQIECBAgAABAgQIECAwfQErJECAAAECBAgQIECAAAECyxdoEbSHZdiXJcfEXdLphOQy4nwZ5D7J8yRnxb9m54uSQ3FGOlwnud5h9qsscIFM7tbJP0q+NfmV5De25Mfy+VXJPlNXT3ve5EHEyTnJ/ZLPTH4ouXVOX8v3DyS7r33aN1/3Pc6fM3xv8vHJdyc7j8151e2N2fYzyVOTqxh9L101E2uRyM61c96cf9fy9uz7vWSLOO7nde7YvZdq1Wv4vpxz61w259S217735ePS557Jg7jWdTot5/qxZOfXOXQuW7PzfWf2/0XyoOaVU4mRAn0GH5K+fXd9Mu3Wa9d32pOzrc9yn+l8PPBY9Wdgv0BW9fdmv9ZrXAIECBAgsCeBtS2AtqdVO5gAAQIECBAgQIAAAQIECBBYCwGTJECAAAECBAgQIECAAAECBKYvYIUECBAgQIAAAQIECBAgQIDA9AWskAABAgQIECBAgACBfRX4TEb/tWSLnqSZGTfO3msllxFXySAtqpJmZjwjex+VHIrj0uFWSTEtgetlOV9I9v7czBZZuly2DcVvpMPmMdvb22ff2Lh0Ov5BsvP427Q/mrxacntBoEtkWwti/VLaNyc/nGzhqoukXXa08FTP9coM/JHkY5Pfn+xc05wbrQVwmXzrvvZp39fk+22TLSyUZqlxfEZ7aLLvlRekbZHDFsjqPPL1rKjbtfPpN5Mt6NU1XCOfN1YkO5dXZy5vS/63ZOfaOefjWdG1XDmffirZolG9zg/M5649zVLiYhmlPp9L23upn3sNW6xq61yy+9zote99+cPZ8ufJXut3pP3B5LKvddfa87S4XgvcPTrn6Pw6h3w8IjrfK2bLf05undcP5Xv3pTm06Pkfk7Nvfz/s9r3FOE9M/ylE7/M+e30GfzsL6vvkomm3Rt9pd8uGPst9pvts99pn077HYTwDLfD60qxs6/Xv70g2zYzvzt4+q1uP2/w8z29NhtnoM7RqvzedlyRAgAABAist0L+gr/QETY4AgaMEbCBAgAABAgQIECBAgAABAgSmL2CFBAgQIECAAAECBAgQIECAwPQFrJAAAQIECBAgQIAAAQIECBCYvoAVEiBAgAABAgQOSqBFUFoUaeh8LTL2XUOdRu6/efp9S3JWfDE7n51sMaK3ph2KFmo5eaiT/QRGCrRoVItcvTf9fyI57/9dfYsHtXDV+3Ns780WLcvHPUefm6dklBbf+va088YNcsBzkn3ur5p2WdFx35TBHp6cp0hS1/DvOeYXki1IleZQonP+rZy5c+la8nFU9Do/Mj3/OXn15F6i91wLi7WoWovndU57Ge9KObj3ysvSthBdmj1F7+HbZYQWV3tc2lOSi0Tn9aQc+JbkPNbpvrToWh6c0e6fHBM1vGc6thBYmqXHQQ3Ye2rzPu+zN/a8Pa7P9jLu81nnXPVnYNbc97Kv617F35u9rMmxBAgQIEDgwATm/Q+1A5uYExEgQIAAgaMFbCFAgAABAgQIECBAgAABAgSmL2CFBAgQIECAAAECBAgQIECAwPQFrJAAAQIECBAgQIAAAQIECBCYvoAVEiBAgMABC7SgyxNHnrMF0C4wsu9u3U7MjhaSSTMzWnDmzenx0eQLk0NxejqckRQE9irQe/TJGeT3knstynWRjNGxfidtiwilWTiukyPfmLxrcq/RwlNvyCB3SLYYVJqFosd2Pi/P0S1slWah+NUc9ZfJk5IHHS0q98yc9KeTi0bfP6/LwbdNLhK9z1owr4XF+nmRMXY75sbZ8drk9ZOLRu/d3sMtStl7etFxth7X+6WF/H4yG3sfpTmwuHPO9OvJMfH2dLpXsoXf0qxtrMJ9Pguv9/0qPwOz5r6Xfav6e7OXNc15rO4ECBAgQGBvAgqg7c3P0QQIECBAgACBgxFwFgIECBAgQIAAAQIECBAgQGD6AlZIgAABAgQIECBAgAABAgQITF/ACgkQIECAAAECBAgQIECAAIHpC1ghgcMTeHVO/aXkULTIT4t1DPWbtb/FeG44q8M5+56RdnNOT8rnrySH4r7p0EI9aQSBhQR6f/91jrxLcpnx4Az2mOSFkotEn5mX5MBTk8uKC2agPmf3SbtoAaoWkmqBtxYvyjB7ipr/aUa4ePKgoud6ek72vcm9xqZnTeYZq/a9Px4yz0Fz9u06W2Du8nMe1+59Jv4sHzrHNEuN1qtoocEHZNQ6pNn36LP02Jyl504zM96fvT+YfG9ynaPX8K+ygGXd5x1r3vs8p981eu17f63qM7DrxPe4o9dlFX9v9rgshxMgMFpARwIEliIw5i91SzmRQQgQIECAAAECBAgQILCIgGMIECBAgAABAgQIECBAgACB6QtYIQECBAgQIECAAAECBAgQIDB9ASskQIAAAQIECBAgQIAAAQIE9l3gfTnDh5NDcal0uGxy0WiRk9vl4LZpvhnbPn0k31+Y3Iw35cMrk0NxRjpcJykILCLQIl6/lQNvntyPuGcGfUSy50kzOlq06onpfVJy2dF6AY/LoIsUM5qnkFROMSpukV7XTB5U9FzXW+LJem3rWZuxw35nOv5qcr/jKjnBLybPlxwbXU+fiRanG3vMvP16D7YIWq/9vMfO23+eZ+nTGbzrfmPadY7Na7jM91qL/bXg6LJcVvkZWNYat4+zH9dl6zkW/b3ZOobPBAgQIEBg3wSWOXD/MrnM8YxFgAABAgQIECBAgAABAgQILEfAKAQIECBAgAABAgQIECBAgMD0BayQAAECBAgQIECAAAECBAgQmL6AFRIgQIAAAQIECBAgQOCgBD6fE707ORQtenLKUKcZ+0/Lvjsmh+Kl6dCibGnOis7vaWd9mv3Hcdl9j+RQgbV0EQSOEOg98+BsuX9yP+NHMvj2YmPZtGucmD0tqNXiVfm4L9GaAQ/PyH0+04yKi6XX7yf3oyhbhl3rqMn/zApOSA5F+7T4Wd9dQ32Xsf+2GeRyybHxU+m4389ETrHRe7DFAS/ZL/uU8zxLX80c7pd8TXLd425ZwEFcw5xmoVj1Z2ChRQ0ctKq/NwPTtpsAAQIECKymQP8iuZozMysCOwrYSIAAAQIECBAgQIAAAQIECExfwAoJECBAgAABAgQIECBAgACB6QtYIQECBAgQIECAAAECBAgQIDB9ASskQIAAAQIECBA4YIEv5HwfTI6JvRRiavGdy4w4yZPS58zk1nhevnwkORQ3T4f9LKKT4Vc67p3ZfWMfs/fK9TL+1OI6WdDPJ8fEG9OphfwunLaFbFq8qsc/I9+Hov1bHOvUoY7n7G/BtN7T53yd2fx59nYenU/P0/n9QLa9NTkUV0yHX0ieLzkmOq8bjOl4Tp/tczs+22+S/JvkqsXmXDvHOrata7ePnest0/GeyaH43nT4ruRQvDMd7p48OdkaD51X86L5Xsexc7tU+l8tOSaumU4/lxwTn02nn032vu491LmNdMtRZ0fP91/O/rj0Py+UEVuwb8yz9PX0rfXT06579Hr88hyLaOHRXoOL55hew95r/c3+yXzvNU6z9FjlZ2Dpiz1nwL5PVvH35pzpaQgQIECAwHoJ9C8s6zVjsyVAgMCxKmDdBAgQIECAAAECBAgQIECAwPQFrJAAAQIECBAgQIAAAQIECBCYvoAVEiBAgAABAgQIECBAgAABAtMXsEICBAgQIHB4Ah8YeeoLjOy3vdsJ2XCX5FC0WNOrd+jUwiwv3WH79k2nZ8MZSbH+Aq/PElq4qIV4NvOUbOu9kGZmtHDT5jHb22dvO/L8+d5iNCelHYoWebp+Oj0r+flk46v541+SLTb2/Wm/mJwVV87O+yWHov0eMtQp+z+e/I5ki991Hp1Pvm50fi3i9G358ojkUNwrHcYUNWsRrvum75h4fzrdMLl9bl/OtlckW0ju1mk/nTzsqGMLZG3OtXPsnNrWtdu7v/26fShrdOKMTi0U9p+zv/dnml3jidlz7eSTkx9LtsBhmrOibnXs3Pp+bfGus3bM+ONbZ+zb3NW5PThfWggrzczoPXaF9Hh4sr8jX0vb2OrWe6D3QrfPypr1/prVZ959fb57/48pSNexfyZ/dE1p1j76Pup7ZMxCatTfz8en8yeSjd5rH8qHP0i2mNpfpl1m9D5blWeg78ubZXF9HjezvyPZNDP+IXtbbHLzmK3t9t+adN3o/fjN35tu2T0P8vdm91nYQ4AAAQIEVlxAAbQVv0CmR4AAAQIECGxsMCBAgAABAgQIECBAgAABAgSmL2CFBAgQIECAAAECBAgQIECAwPQFrJAAAQIECBAgQIAAAQIECBCYvoAVEiBw6AKfHTmDq43st73btbLhxsmheGE6fDS5Pc7Mhiclx0SL6Bw/pqM+BCLQgmYtFJSPM6PFaH4rPTYLPOXjEdFiQX+TLS1GNVSI6m7pN1ToqQWbLp1+s6IFsG6bDq9M7hZfyo7O/Y/TzorjsvMeyRbwSbNrtMBgCyXt2uGcHZ1bi3K99pzvOzU1e0F2dA3tn4+HEj135/D3A2fv/vZr/4GuGy36Neudd7kMcJPkrPj37GwRvC+kHYrnpUPfn2lmxlVm7j17Z69vC/qd/W33P1+cXT+c/GRyVvQeaNG/oeei5+39NWusefb1Xm4ht/uPPKjPye+mb+/LNGsdLb7Xd8iYRfTd0LX3XbFb//4d4Uey83HJZcUqPwPLWuP2cVb192b7PH0nsO8CTkCAAIFlCSiAtixJ4xAgQIAAAQIECBBYvoARCRAgQIAAAQIECBAgQIAAgekLWCEBAgQIECBAgAABAgQIECAwfQErJECAAAECBAgQIECAAAECBKYvcCyssEVoWlipBZZmrfcr2TmryNmrs/+tyaFoJsSMOAAAEABJREFUAZ3rDHWyn8A5AndPO3RvtoBTC/+MKYz09Iz3qOSsGCr0dPEcfNfkUPx+OnRuaWbGV7P3F5ItqJVm17hj9pyW3C3Olx0tapZmZtTpx9PjNckx0QJuDx/TcZ/6PDDjjp1r+/18+g9F33stdNd2p77vysYrJE9J9p3VYlW9b56V7+9P9n34G2k/lhwTLV71khEdzz+iT6/xSQP9Pp79D0p+JjkmOre/GtGx5+59NqLrYJc7p8evJ8dEi4A9Ih1776ZZ+2jR0euNWMXL0uehyb4j0syM3mP/Mz1676bZc3ScVX0G9ry4XQZYxd+bXaZqMwECBAjsk4BhlyygANqSQQ1HgAABAgQIECBAgAABAssQMAYBAgQIECBAgAABAgQIECAwfQErJECAAAECBAgQIECAAAECBKYvYIUECBAgQIAAAQIECBAgMCGBFlRqYaWhJb0hHd6c3C0+mh0tLpVmZrSYVQuu7VZ4aObBdh6kwKGfq4XGbj5iFr+bPp9IjokWUHpsOn46OSu+Pzt3K/TUAn5Xz/5Z8cHs/JNkz5dmMFpI69EDvS6T/TdK7hYnZ8f1k0Pxd+nwN8mx0TV0LWMKHI4dc2y/FlZ89tjO5/R7Rtoxc71h+l0suVt8OTs+nHxp8i+SP5Xsu/Jyaf+v5BOT88Ss9+fmOJfPhxOSu0X33Wy3nVu2PyWfx5wv3c6KM/Pnc5IttNUCby/O5xYde0DaOyWvmuz91aJx7Zuve4ra9zkcUxNjcx6d255OukIH3yRz2e39kl1nRZ+7X8unsUXs0nXjPRsbGy0Ul2YpsYrPwFIWtsMgq/p7s8NUbSJAgAABAusjMOYve+uzmqnP1PoIECBAgAABAgQIECBAgACB6QtYIQECBAgQIECAAAECBAgQIDB9ASskQIAAAQIECBAgQIAAAQIEpi9ghQQIECBAgAABAgSmJ9CCSi2sNLSyFvsZKsTSAjpfGRoo+1tEqIXX8lEQ2FXg9Oxp4aU0u8ZHsuc1yXmiRYL+ZeCAb83+k5I7xRnZOFTA71Xp00JSaUbHK9Pzi8lZ8R0zdl4h+8Y8y3+efl9KzhMtcPjCeQ5YUt8x753tp+pcWwBs+/bt3+vV3L797O+r+eepmda1krOihbOemQ5t04yOFnlrgcoWeLtFjvrR5B8mO9bb07ZI39fS7jX67u913e352jp+C7E9NBumVPyshc9ukDUNxevToQUA08wVNfvkXEfoXIFV/b3p3CQBAgQIEFhbAQXQ1vbSmTiBY0vAagkQIECAAAECBAgQIECAAIHpC1ghAQIECBAgQIAAAQIECBAgMH0BKyRAgAABAgQIECBAgAABAgSmL2CFBAgQIECAwCQFjs+q7pscik+nw0uTQ/HGdHhJcihapKmF14b62X9sC1wzy2+xoDS7xtuyp4WZ0oyOz6fnvyZnRQtjNbf3uUA2XCc5FK9NhzOT88R707nF2dLsGtfNngsnd4oxXi2M9M87HTxi24tG9FlmlxaDa1G4Rcb8pxw0VACs778WFEvXfYvzZuSrJ/93ckxRtnSbGR3rW2b22Nj4UPa/NbmKcfFMqgX4rpJ2KPpb8oPpNFR4M13WKlr4rddxaNK99z811GmH/S28+KYdts+1aYmdl/0MLHFqRww15v150L83R0zQFwIECBAgsI4CCqCt41UzZwIECBA4lgSslQABAgQIECBAgAABAgQIEJi+gBUSIECAAAECBAgQIECAAAEC0xewQgIECBAgQIAAAQIECBAgQGD6AlZIgACBKQu0kNMZIxb44vQZU1DnS+n3nOSYaOG1FiAa01efY1OgBWmGVt6iYS1oNtRv+/6hQmO9N6+6/aB8PyF5WnIo3jzUYYf9fX4+vMP2rZuunC+XSO4UY7zelQM/klwk3p6DWkAtzYFEr1Gv7yIn6/uqhcCGjh1TiGtojK37W+zpstlwz+TTkr2mvRcelM+9p9LsKcbM9x05Q4tWplm5uGBmdKXkmHh6Oh3k/ZbTHUj0+b3UiDO9ekSfnbr0fThU4HGn45a1bb+fgWXNc/s4Y96ffR/Vd/uxQ9/7LpvVp++GnX5vZh1j3/4JGJkAAQIEliigANoSMQ1FgAABAgQIECCwTAFjESBAgAABAgQIECBAgAABAtMXsEICBAgQIECAAAECBAgQIEBg+gJWSIAAAQIECBAgQIAAAQIECExfwAqPAYHbZY3HJYeihXzOHOp0zv7npv1gcihaeK0F2Ib6TWn/n2Ux59nHvFDGfn1yCnGBLGJsoaR0nTtazGvooMvv0GFs8aIdDh3c9IX0GHp2TkyfiyV3iu7bafvWbS3g87mtG+b43GJUB1lY6z8yty8nF4nP5KB3J4fiGkMdBvb3WtwmfX432aJTX0n7/uSfJ38gef7kMmPMfHsP9V5a5nkPY6wWjTv1ME68z+dsEbi+32adpr+3fVZn9Zm1b6jg1qxj59130M/AvPMb07/XYxV/b8bMXR8CBAgsUcBQBJYvoADa8k2NSIAAAQIECBAgQIAAgb0JOJoAAQIECBAgQIAAAQIECBCYvoAVEiBAgAABAgQIECBAgAABAtMXsEICBAgQIECAAAECBAgQIHDwAhcZecqvjuzXbifnjzsnh6JFWF421GnL/hb/GdO/hdfukeNaECzNioXpHLbA+TKBFnRLMzPunb3fWCD/JscMxdV26DCmeFEP6/iLzKvr6fG75fHZcank9jghG3Yq2JbNR0QLY7W40hEbR37psX2+R3bfc7e+ez6/4Chfz3H/X3LZcd4MeKPko5MfTX48+bzkg5PXSu5njYcWabp4zjEUvb6994b6rfr+K2eCP5qc2m/EKVlT3yNpdo0W0vvSrnuHd4wp8Dg8ys49DvMZ2HlGe9+6qr83e1+ZEQgQIECAwCEL7Odfjpe6NIMRIECAAAECBAgQIECAAAEC0xewQgIECBAgQIAAAQIECBAgQGD6AlZIgAABAgQIECBAgAABAgQITF/ACgkQIECAAAECBAgQODSBy4488zxFT87ImKcnh+I56fCh5Nho8Z0npPOYAjx3TL/TkoLAdoEWPzt1+8YD/t5iUy06tfW0l8yXoeJF6bKv0QJK+3qCCQzeYm0fHLGOna7xToe18NwDs+PDyVclfyzZeyHNgcXYIk0HNqEDONGP5xzXSIrDF1iFZ2C/FFb192a/1mtcAgQIECBwYAIKoB0YtRMRWFjAgQQIECBAgAABAgQIECBAgMD0BayQAAECBAgQIECAAAECBAgQmL6AFRIgQIAAAQIECBAgQIAAAQLTF7BCAgQIECBAgMBhCrQwx2VGTuADI/u1kM5dRvZ9QPp9PdmCZmPzb9P/PMmh6LpuO9TJ/mNSoP+38r1PD3Pxffa2z2H798OY30mHcdKc8/PJ9yanFDtd4+3ru0E2vCn5yOQlkuLgBFqg7sE53UE+dznd2keLln5xiauY+jOwqr83S7yEhiJAgAABAocj0B/ZwzmzsxIgQIAAgUEBHQgQIECAAAECBAgQIECAAIHpC1ghAQIECBAgQIAAAQIECBAgMH0BKyRAgAABAgQIECBAgAABAgSmL2CFBAgQILACAsdnDpdODsWZ6TC2ONHp6Xvz5CrE7TKJrjGNIECAwEoJ3DmzeXnySklxOAL3ymlvnBSHI+AZOBz3Qzqr0xIgQIAAgeUKKIC2XE+jESBAgAABAgSWI2AUAgQIECBAgAABAgQIECBAYPoCVkiAAAECBAgQIECAAAECBAhMX8AKCRAgQIAAAQIECBAgQIAAgekLWCGB1RG4TKZyanIoPp4OH0qOibuk00nJVYgzMonrJAUBAqstcIFM7+LJKUWLRn5+lwXdMNsflzx/ctH4WA58QvI2ybslxdEC3zh60xFbjsu3X02ekBTjBC6abssoLOoZCKQgQOAYEbBMAgT2RUABtH1hNSgBAgQIECBAgAABAosKOI4AAQIECBAgQIAAAQIECBCYvoAVEiBAgAABAgQIECBAgAABAtMXsEICBAgQIECAAAECBAgQIEDgwAX+U8544eRQvC0dWmwnzcxoAaO7zupxwPta3OYeOed5koLApkCLUr1v88sKtR/JXL6UXLU4MxP6QnI/43wZ/ELJg4rL50SLFr3aa7G2nvfhOf+8hSJfl2N+JXmjZN/bJ6e9b/L5yTH3TQtZfjl9d4qDuMY7nXc/t/1xBr9/cii+Ox3umJxC9D4YKvq213W2+Nlef1NX8RnYq8tux6/q781u87WdAAECBAgsVWA/B1MAbT91jU2AAAECBAgQIECAAAECBMYL6EmAAAECBAgQIECAAAECBAhMX8AKCRAgQIAAAQIECBAgQIAAgekLWCEBAgQIECBAgAABAgQOQ6AFh2438sQvT78W8UgzM66fvVdPrlK0sM1pqzQhczl0gRYI+tqIWfxc+rTQz7Jy6zg3y9jbn6mvZ1vnlmbX+GL29DnbOtYyP/9mxt8eLZrV4lnbt2//vteiYpfYPuA+fu+5WshskVP03TmmWNsHdhn8e7P9u5Jj4lXpdKtkizneIO0vJ1+T3H7vZNNgtIhdC53t1PEgrvFO592vbU/LwA9NPjP52uRQ9Fm/5FCnNdj/qcyxRdDS7BoXzJ5TkovGXo7dPOcqPgObc1t223f6Kv7eLHudxiNAgAABAgcuoADagZM74XwCehMgQIAAAQIECBAgQIAAAQLTF7BCAgQIECBAgAABAgQIECBAYPoCVkiAAAECBAgQIECAAAECBAhMX8AKCRAgQIAAAQIEDlHg9Jz71smhaMGcvx3qlP0tCnSftC3GlGZl4jKZyW2TgsCmQItHvXfzy4z2IjP27ceuD2XQoUJjLYR1fPoddLxtxAlPTZ8xhcHS7ahoQbJLHbV1/zb0XD3nIme4cA66QnIo3rdDh74n75rtQ+/JFsN7YPp9R/Lvkl9N7nfs8zXe7+mfO/6L8+lHkp9JfiL5G8kWoUqza1wze/5Lct3jo1lAi6ClmRlXmbl39s5aze4xe+8qPwOzZ77Y3lX9vVlsNY4iQIAAAQIrJKAA2gpdDFMhQIDAEQK+ECBAgAABAgQIECBAgAABAtMXsEICBAgQIECAAAECBAgQIEBg+gJWSIAAAQIECBAgQIAAAQIECExfwAoJECBAgMDhCrT4zt0yhZOSQ/H6dHhTcijGFlQbGmc/9t8zg56YFAQ2Bd68+WFGe7Xsa7GeNAcSn8tZ3p2cFZ3P5Wd12Kd9bx0x7qXT53LJRaIFmb5lkQMXPKbn6jkXOfxKOeiU5Kxowa137tDhYtl2w+RQ/Gk6PDrZcdIMxqJr2TrwmGvcwnGX3XrQyM8XTb/XJD+W7HmekPbhyR9K3izZe+eEtHuNl2WAvu9b/Cwfz4oW8HzuWZ9m//Gg7L5ycp2j6x56h3R918sf/XtAmrmi1+hb5zri6M6r/AwcPdvlbHnzxvA4B/17MzwjPQgQIECAwIoLKIC24hfI9AgQIECAwLEoYM0ECAZmSd0AABAASURBVBAgQIAAAQIECBAgQIDA9AWskAABAgQIECBAgAABAgQIEJi+gBUSIECAAAECBAgQIECAAAEC0xewQgIEVkLgBpnFTybHxBPTqUVV0syMFrEZU1Bt5iD7tPO6GfcaSUFgU6CF/YaKS10znVusJ82BxOdzln9NDsWN02GR4kU5bOFoMa8WaJs1wPHZeaPkvNG1fO+8By2h/50yRs+dZq64SXq3EF2aXeOj2fOu5PZoAbFLbN+47Xvvyydn25nJsXGBsR1n9HtL9n0yOSsumJ3XT84bXXcLx3XtLfR07wzw0OSTki9Jfij52eQtkovGf+TA+yU/ktwaX8qXFlv7StpZ0SJsP5cOQ9c2XVY2+oy+bcTsvi19LpmcN07LAddO7iV6L/Q+mDXGYT0Ds+a0l32r+Huzl/U4lsBcAjoTIEBgvwQUQNsvWeMSIECAAAECBAgQmF/AEQQIECBAgAABAgQIECBAgMD0BayQAAECBAgQIECAAAECBAgQmL6AFRIgQIAAAQIECBAgQIAAAQLTF1iVFV49E2nRmTHFyt6Rvs9KDsWJ6XDP5FC0qMlt0qlFh5aRXcOrM95QHJcO90j2nGkEgY0We3rfgMPp2X9Gcp5ocbIWDPxADnpj8nHJhyXvkrxhskWWTki7W7xotx1btt8xn1uIKM3o+B/p2QJrXXPP8Zh8/4lkx7pK2pOT50/uFj1uTGGlvgf6PthtnJ22tzDWnXfasc/bbpfx5y2M2LW1cFoOnRn/nL0t6pXmiGhxrfMeseXoL1/Opt5DaUZFC89916ieszt1vm+f3eWsvV1/z3nWl5F/3Dz9viU5K3qP9bmc1WfWvhY66z2+U59XZuOfJ4fiXunQZzjN2kYLyg1NfpF3W38/75aB+7ubZuFY5Wdg4UUNHNj7uvf3rG6LXJPeq31XLPp7M2s+9hEgQIDA3gWMsM8CCqDtM7DhCRAgQIAAAQIECBAgQGCMgD4ECBAgQIAAAQIECBAgQIDA9AWskAABAgQIECBAgAABAgQIEJi+gBUSIECAAAECBAgQIECAwAEJtGBNCx79S853xeSY+J10en9yKFqEo8Wdhvq1CMjrhjrNsb+FP54/sn8LPc1bNGrk0LoNC6xcj49mRi2KlGZm9Jlp0auZnc7Z2QJBLbR3kXy/TPLayR9O/lLyqckW62uRqU/kc5+ZNEfFm7Llg8lZ0bF/KB16vjSD0eJmLVx0ofQ8NdliVPdP+wfJZyT/T/IjyZcld1vrp7JvjNeN0u/2ybHRNfxkOrcwXJoDjYvnbD+dnFX4LbuPiK6tazxi4w5f/jHbWsgszdzRd/VV5zjq+uk7plBfC0/VO913jLHv01vm6O9Mjo3eUy2MN9S/91efy6F+i+w/Mwc9Ivnx5KxoscyfSYdegzRrGS2+98kRM/+v6XOx5NhoscAfH9t5j/3qfxjPwDzT7ru079Qxx/S+7v091Pegf2+G5mM/AQIECBBYaQEF0Fb58pgbAQIECBAgQIAAAQIECBAgMH0BKyRAgAABAgQIECBAgAABAgSmL2CFBAgQIECAAAECBAgQIECAwPQFrJAAAQIECBAgQIDA/gqckOEvm7xN8tHJFl1qwaOxxX5em2NatCnNzGhBnRZXajuzY3Y+MzlUgCZd5oqnpfenk0PRolG3Hepk/zEj0IJIT8hqv5GcFTfNzrFFsq6Tvi2AlmZmvCR735jcKd6TjX1O0syMX8jeFqJKMxgtPnX6YK+NjSemT4tgpdkxnpStX0kOxaPSYUxBxHTbuHP+eGDysOK+OfGDk2PeX11T15buM6Pvo+ce0WP+L/fKIS0ClWZmXD57H5ds4a40M6PvwKGCTWPep6010d+SnnvmCc/ZObZoXO+vPpfnHLb05s0Zsb+FaWZGfyf6uzmz0wrvfHvm9nfJobhBOvx6cszfCVrE7vfSt0UD0xxIHNYzMHZxLSjYZ2FM/97Xq/h7M2bu+hAgQIAAgZUVGPtDvLILMDECBKYpYFUECBAgQIAAAQIECBAgQIDA9AWskAABAgQIECBAgAABAgQIEJi+gBUSIECAAAECBAgQIECAAAEC0xewQgIECBAgQGBhge/OkZ9LtmjTULbf+9P3eckfS44pppNuZ8UX82eLErVoWj7OjNOyd0whphZOek76LjvemgGfnxwTLQTVQi5j+q5bn3tnwkP3xLL2vzTnaoG9NGsdr8zsX5McihYb+810mvUMtdjgY9LnpORQPD4dvpTcKXqN/iI7+ryk2TUumD3PSN4hOat4V4s5/Ur6DMUH02GoaFeLto0prFSDFtJqgaUMu2N0zi0+9lfZe9i1C3pt/3vmMasQVNfSNXVt6Toz+j7qe2mnTh/Ixo8kh+JW6fCzyVlz6u/Bi9PnKsllRef91yMG6znr0ff/bt17jXt//tFuHbZsb8HNl2/5vh8f+2z1GX3HwOCd98+lz8WS6xgttvUnmfjXk0Nx/3To/T/r3Xap9Hl28ubJhWLbQav+DHS6LWLYdla2GNwpszps27eKvzfbpugrAQIECBBYL4HD/o+I9dIyWwIECBAgsP8CzkCAAAECBAgQIECAAAECBAhMX8AKCRAgQIAAAQIECBAgQIAAgekLWCEBAgQIECBAgAABAgQIECAwfQErJECAwLoIPCwTHVMYKt02WmDpMv0wkC3+8aaBPovsbrGXZ4088Ibpd+OkIFCBz+SPhydbGCnNzHhw9rY4VIt2XTKfWyQpzcbJ+eNnkv+evH5yKP4hHYYKAbYY1J+n31C0CFrv/Rek402Tm0XpzpvP10r+WbLnar98nBmPyt53J2dFi7bVa6g4W8c4NX/0HdI5XDufNwt5XSCfO9dXpP3T5KrULfjVzKXzvWvazcJXdbxSvv+/ye7rmvJxZrR45G+nR99LaY6K3nO9j47ascOGX862XtubpN306zW+db63EF0LEXZ++ToqLpFe9U+za3Tej8jejyeHovf7/0mn3022INrmHHuO78i2ZyZ7f465/x6ZvmMKbqbbnqJFQR87YoQWvOuzPqLrSnbpvTGmkF0nv/Xdtnnv9/3W4l4t/viudOozm2YpserPQBf5of4xkL2vH50+vffTbGw+m0/Ol1skt0fX3ffnqv3ebJ+n78sVMBoBAgQI7KPAqvyHxD4u0dAECBAgQIAAAQLrIWCWBAgQIECAAAECBAgQIECAwPQFrJAAAQIECBAgQIAAAQIECBCYvoAVEiBAgAABAgQIECBAgAABAtMXsMI1EvidzLUFcMYU6Tgxfe+ZHBNPS6fPJ/cjXpJBxxQValGX26Vv2zSCwMazY/CE5Ji4XDq1aNdH03492WfkI2l/M3mR5FC0cNgvptPQc9AiVP8z/Vp4KM1g3DI9/jH5uWTn1OP/NZ/vlRwTLbg2pihUx2ohwz/ph5HZObwxfbv2zq1F1DrXb8+2w4zOZfv5r5MNf5Vs8a/ur+M78v3Hk2OjxcD+eUbnL2ffmOJ26XZWnJE//ym56ddr/Lf53mueZq7o+7rFyYYOajG/3xjqdM7+Fj1rAa0WQtucY6/xy7P/Dskx8cJ0arG0NAcSfYa7xqGTPSQdrpxcx/hqJv3ryU8nx8Tmu23z3u/77YM5sIUBj0+7zFiHZ6Dv9d7HQ+veLALY98Xms3m3HLRbYcJV/L3JdAUBAgT2Q8CYBPZfQAG0/Td2BgIECBAgQIAAAQIECMwWsJcAAQIECBAgQIAAAQIECBCYvoAVEiBAgAABAgQIECBAgAABAtMXsEICBAgQIECAAAECBAgQILBaAg/LdH4+2eIpaQbjGulx3eRQfDIdXpzcr2hBqqeMHPyO6Xda8uDCmVZZoPf6/8gE357c72jxsxazGnOe96TTzyRbiCjNvkULJP1kRv9Ecky0KNjPpeOyn+eu87cz7heT+x0t7PQH+3CSmnQNLYY0a/i/z84xBbjSbalxckYb++57ZPr+cXK/owW3WkBtqCjgMufxsQw2psDbpdOvz8a6Fsx8Q+b/I8k+W2mWFr3Pn7vH0Vb9GXh31tdMs1CctMtRq/p7s8t0bSZAgAABAqstsLIF0FabzewIECBAgAABAgQIECBAgACBZQgYgwABAgQIECBAgAABAgSOeYH+Q1G5sTFpg9zl1jfuGofqiOA2zo0TJ/eAe8A94B5wD7gH3APuAffAEf8pcdYXJsf2c3HWTXDQfzgfAQIECBAgQIAAAQIrJfDZzOb2yRZAa4GOfByMFoW5R3odlxyKv0uH/S4w9YKc4yvJobhMOtw2KQhsCrw3H74/+a7kfkWLST0ig/f/DSbNqHh6et0vuewCRhnyrOi4LZD0mrO+jf/jM+naeY16ptN3TLTw4tgihmPGm9Xna9nZQmW/k3ZZUYua1GZozBbg+m/pVP80S4mXZJSuKc2ucb7suUlyTPR34KHp+LTkfkWL7909gx9GMbhn5rz/kByK+6fDtyXXNfoO6bO1rPlv3udjCybudt5Vfwa6vj5Tu81/aPtVZnRY1d+bGVO2iwABAgQIrKaAAmireV3M6tgWsHoCBAgQIECAAAECBAgQIEBg+gJWSIAAAQIECBAgQIAAAQIECExfwAoJECBAgAABAgQIECBAgACB6QtYIQECBAgQIEBglQRagOdRmdCpyeck5ynOdFr63zE5Jp6VTmcm9zPemMHHFiy5Z/qemBQENgXekg+3Su5HMaYW2npAxm5RqTSjo8/jE9L7h5LzHptDZsYXs/cOyb9OLhKbRXzeusjB24752XyvUdebjwcSLZbYwlA9715P2Hvm+zJITdKMimenV8+fZs/RImV3yihj3rNnpN/xyTHRYm73TscW7kuz1Ph4RqvZi9IeRnw+J/1fyf4Gptk1Lpg9vT/Pn3aROOxj+kz1+v3iEiayyH0+67Sr/AzU7XGZfIv0pZk7+oy1SOxuB67i781uc7WdAAECBAisrIACaCt7aUyMAAECx6KANRMgQIAAAQIECBAgQIAAAQLTF7BCAgQIECBAgAABAgQIECBAYPoCVkiAAAECBAgQIECAAAECBAhMX8AKCRAgQGCFBD6UubSoyyXT/lTys8l54ztywGWSQ9ECSWMLkw2NNWv/l7Lz8ckxccN0unFSENgq8I58uVGyRQHT7Dn6XN0+ozw0uWgBsxbieWqO/0/J1yaXEa/MINdMPje5l2gRn5tkgM4vzdyx6fNbOfJryYOOXpNemxaY61wWOX/X/l05sPdOmtHR69p1L1IYb/Mknf+D8qXzb7GyFqhqIchs2jVaAO06u+49ekffqw/J5p5jUaMcfkQ8I9+um+x9mObQ4qU585gCgD+QfrdJrmv0Pmmxt76LFr2Gi97ns8xW/Rl4Qyb/I8mhInnpclT070YXOmrrkRv6zli135sjZ7jnbwYgQIAAAQL7K6AA2v76Gp0AAQIECBAgME5ALwIECBAgQIAAAQIECBAgQGD6AlZIgAABAgQIECBAgAABAgQITF/ACgkQIECAAAFN4LSeAAAQAElEQVQCBAgQIECAAIHpC1ghgcMTaOGT9+f0r062qNMPpr1UssU5Hp72E8lF4vgcdK/kmHhxOn0seRDRdX5wxInOkz73SZ4vKQhsFfhCvrQo4BXT/klykeI3/5HjWmDw1LTPSbbQT5o9xf/J0S3ad/O0ixZC63G3y/E3Tb4nuYz4ZAa5e/KOyRY7TDMYNe37aJk+gyfdpUOvzVOy7/TkHyY7tzSD0bX2WtwtPWuQZu7ouXvOFiR71ZxHt9hj79FH5rjN4nGfyuehomLHpc89kn0HphkVnWeNTknv/yfZ+zvN3PH8HPHtyRYU+0Daw47+Pv5mJvHF5KxobY1fSIeLJdc1eg37LjqM+3yWWee1ys9AC+R9TxbwzuQ80XX1vhk6ZlV/b4bmbT8BAkMC9hMgcCACY35sD2QiTkKAAAECBAgQIECAwLEpYNUECBAgQIAAAQIECBAgQIDA9AWskMAMgf4jTLmxwYBB74GNbf/rNrnh+djYYLCxwWBjg8HGBoONDQYbGww2NhhsbDDY2FhNg40N89rYODSDjW3/898SG4d2LVbBfsP/CBAgQIAAAQIECBA4dIEPZwaXTy77vxFa7OZyGbdFZ1rU6an5/NHkXuNLGeDWycH5ps9PJlsMJM2+x7tzhssmx8yrRZvOTN+x8fl0vFlyaOxex17PdF1KvD6jXCg5dN6D3F+HemRaBxY1re3QOlvQaBmT6r10vwx0geQNkr+SbIG9nYo/dVv3tc810u/SyRYY/GzaZUYLXf19Brxh8qTkHZKPSb4t2UI6ac6NFvJqMcBnZcuPJFv4sMc9N587TpqlRcfref5TRvzWZItyvSNt55DmrGhxrhfkU4swXiRt30fbfcbc6y1cmMNnRvvMuk96H/V+2jpIvz8gG74l2eKOLdy41bTFsurc63q19Ol17rVYxrvtzRmvxe36rv7pfO69tPXc2bTRe6zFmOrXa/9fsnGnImJ1nbX27lv0ndw5/V7Oe3LyCsnOtU61y9cjote7Xr0/e592zrdJj65tEbM+1537rNzpuuaUM2PMPddz9tlZtGDozAkc8M5eq+33ea/V5jT6zPbZHbrPh56x/mbVdnPcoXaVn4F/yOT7zN8k7ROS70tujZptvmt/PDv6bLRo2vb3W3btGqv4e7PrZO0gQIAAAQKzBA5ynwJoB6ntXAQIECBAgAABAgQIECBA4JsCPhEgQIAAAQIECBAgQIAAAQLTF7BCAgQIECBAgAABAgQIECBAYPoCVkiAAAECBAgQIECAAAECBAish0ALX70uU/3lZAsJXjJtCyJtzW7rvvZ5S/a3IFiajf3Mz2TwZyd/LHl68oTk1jmdN99bDPCOaR+XXEbhwwwzM7ruN6XHg5JXSXYOm3NqYbEWTWwRxhbSyu6VjLo+MTO7RXKraYtJ1vlns/3/JBcp4pXDZsb7s/d3kr2Xtp67hr3H7pJ99esc8/HQomt/T87eudbplHzuHLdmr3e9en/2Pj3sOWeKYotAr8fmfd5rtXnt+sz22d3P+3zLNI76uKrPQN9tr8hs75tsob1Nr7Y123zX/lH299noM5KPc8eq/t7MvRAHECBAgACBgxBQAO0glJ1jDgFdCRAgQIAAAQIECBAgQIAAgekLWCEBAgQIECBAgAABAgQIECAwfQErJECAAAECBAgQIECAAAECBKYvYIUECBAgQIAAAQIECBAgQIDA9AWskAABAgQIECBAgMD+CSiAtn+2RiZAgMB8AnoTIECAAAECBAgQIECAAAEC0xewQgIECBAgQIAAAQIECBAgQGD6AlZIgAABAgQIECBAgAABAgQITF/ACgkQIECAAAECBAgQIECAAIHpC1ghAQIECBAgsO8CCqDtO7ETECBAgAABAkMC9hMgQIAAAQIECBAgQIAAAQLTF7BCAgQIECBAgAABAgQIECBAYPoCVkiAAAECBAgQIECAAAECBAhMX8AKCRAgQIAAAQIECBAgQIAAgekLWCEBAgQOSkABtIOSdh4CBAgQIECAAAECRwvYQoAAAQIECBAgQIAAAQIECExfwAoJECBAgAABAgQIECBAgACB6QtYIQECBAgQIECAAAECBAgQIDB9ASskQIAAAQIECBAgQIAAAQIEpi9ghQcsoADaAYM7HQECBAgQIECAAAECBAhUQBIgQIAAAQIECBAgQIAAAQLTF7BCAgQIECBAgAABAgQIECBAYPoCVkiAAAECBAgQIECAAAECBAhMX8AKCRAgQIAAAQIECBAgQIDA/ggogLY/rouN6igCBAgQIECAAAECBAgQIEBg+gJWSIAAAQIECBAgQIAAAQIECExfwAoJECBAgAABAgQIECBAgACB6QtYIQECBAgQIECAAAECBAgQIDB9ASucmsCls6D3Jr+xgtl5dX6ZmiBAgAABAgQIHDsCCqAdO9faSgmstIDJESBAgAABAgQIECBAgAABAtMXsEICBAgQIECAAAECBAgQIEBg+gJWSIAAAQIECBAgQIAAAQIECExfwAoJECBAgAABAgQIECBAgACB6QtYIQECBAgQIEDgIAQUQDsIZecgQIAAAQK7C9hDgAABAgQIECBAgAABAgQITF/ACgkQIECAAAECBAgQIECAAIHpC1ghAQIECBAgQIAAAQIECBAgMH0BKyRAgAABAgQIECBAgAABAgSmL2CFBAgQIHCAAgqgHSC2UxEgQIAAAQIECGwV8JkAAQIECBAgQIAAAQIECBCYvoAVEiBAgAABAgQIECBAgAABAtMXsEICBAgQIECAAAECBAgQIEBg+gJWSIAAAQIECBAgQIAAAQIECExfwAoJHLyAAmgHb+6MBAgQIECAAAECBAgc6wLWT4AAAQIECBAgQIAAAQIECExfwAoJECBAgAABAgQIECBAgACB6QtYIQECBAgQIECAAAECBAgQIDB9ASskQIAAAQIECBAgQIAAAQIE9k1gZQqg7dsKDUyAAAECBAgQIECAAAECBAisjICJECBAgAABAgQIECBAgAABAtMXsEICBAgQIECAAAECBAgQIEBg+gJWSIAAAQIECBAgQIAAAQIECExfwAoJECBAgAABAgQIECCw3wIKoO23sPEJDAvoQYAAAQIECBAgQIAAAQIECExfwAoJECBAgAABAgQIECBAgACB6QtYIQECBAgQIECAAAECBAgQIDB9ASskQIAAAQIECBAgQIAAAQIE1lfgw5n65ZPnGcjD2N95dX6ZmiBAgAABAgQIHDsCCqAdO9faSgkQILCCAqZEgAABAgQIECBAgAABAgQITF/ACgkQIECAAAECBAgQIECAAIHpC1ghAQIECBAgQIAAAQIECBAgMH0BKyRAgAABAgQIECBAgAABAgSmL2CFBAgQIEDgYAUUQDtYb2cjQIAAAQIECJwt4E8CBAgQIECAAAECBAgQIEBg+gJWSIAAAQIECBAgQIAAAQIECExfwAoJECBAgAABAgQIECBAgACB6QtYIQECBAgQIECAAAECBAgQIDB9ASskQOBQBBRAOxR2JyVAgAABAgQIECBw7ApYOQECBAgQIECAAAECBAgQIDB9ASskQIAAAQIECBAgQIAAAQIEpi9ghQQIECBAgAABAgQIECBAgMD0BayQAAECBAgQIECAAAECBAgQmL7AYa5QAbTD1HduAgQIECBAgAABAgQIEDiWBKyVAAECBAgQIECAAAECBAgQmL6AFRIgQIAAAQIECBAgQIAAAQLTF7BCAgQIECBAgAABAgQIECBAYPoCVkiAAAECBAgQIECAAAECByCgANoBIDvFLAH7CBAgQIAAAQIECBAgQIAAgekLWCEBAgQIECBAgAABAgQIECAwfQErJECAAAECBAgQIECAAAECBKYvYIUECBAgQIAAAQIECBAgQIDA9AWskAABAgQIECBAgMDBCSiAdnDWzkSAAIEjBXwjQIAAAQIECBAgQIAAAQIEpi9ghQQIECBAgAABAgQIECBAgMD0BayQAAECBAgQIECAAAECBAgQmL6AFRIgQIAAAQIECBAgQIAAAQLTF7BCAgQIECBA4MAFFEA7cHInJECAAAECBAgQIECAAAECBAgQIECAAAEC0xewQgIECBAgQIAAAQIECBAgQGD6AlZIgAABAgQIECBAgAABAgQITF/ACgkQIECAAAECBAgQIECAAIHpC1ghAQIEDktAAbTDkndeAgQIECBAgACBY1HAmgkQIECAAAECBAgQIECAAIHpC1ghAQIECBAgQIAAAQIECBAgMH0BKyRAgAABAgQIECBAgAABAgSmL2CFBAgQIECAAAECBAgQIECAwPQFrPCQBRRAO+QL4PQECBAgQIAAAQIECBA4NgSskgABAgQIECBAgAABAgQIEJi+gBUSIECAAAECBAgQIECAAAEC0xewQgIECBAgQIAAAQIECBAgQGD6AlZIgAABAgQIECBAgAABAgQORkABtINx3vksthIgQIAAAQIECBAgQIAAAQLTF7BCAgQIECBAgAABAgQIECBAYPoCVkiAAAECBAgQIECAAAECBAhMX8AKCRAgQIAAAQIECBAgQIAAgekLWCEBAgQIECBAgAABAgcqoADagXI7GQECmwJaAgQIECBAgAABAgQIECBAYPoCVkiAAAECBAgQIECAAAECBAhMX8AKCRAgQIAAAQIECBAgQIAAgekLWCEBAgQIECBAgAABAgQIECAwfQErJECAAAECBAgchoACaIeh7pwECBAgcCwLWDsBAgQIECBAgAABAgQIECAwfQErJECAAAECBAgQIECAAAECBKYvYIUECBAgQIAAAQIECBAgQIDA9AWskAABAgQIECBAgAABAgQIEJi+gBUSIECAwCEKKIB2iPhOTYAAAQIECBA4tgSslgABAgQIECBAgAABAgQIEJi+gBUSIECAAAECBAgQIECAAAEC0xewQgIECBAgQIAAAQIECBAgQGD6AlZIgAABAgQIECBAgAABAgQITF/ACgkcvoACaId/DcyAAAECBAgQIECAAIGpC1gfAQIECBAgQIAAAQIECBAgMH0BKyRAgAABAgQIECBAgAABAgSmL2CFBAgQIECAAAECBAgQIECAwPQFrJAAAQIECBAgQIAAAQIECBA4MIFDK4B2YCt0IgIECBAgQIAAAQIECBAgQODQBJyYAAECBAgQIECAAAECBAgQmL6AFRIgQIAAAQIECBAgQIAAAQLTF7BCAgQIECBAgAABAgQIECBAYPoCVkiAAAECBAgQIECAAIGDFlAA7aDFnY/AxgYDAgQIECBAgAABAgQIECBAYPoCVkiAAAECBAgQIECAAAECBAhMX8AKCRAgQIAAAQIECBAgQIAAgekLWCEBAgQIECBAgAABAgQIECAwfQErJECAAAECBAgQOCQBBdAOCd5pCRAgcGwKWDUBAgQIECBAgAABAgQIECAwfQErJECAAAECBAgQIECAAAECBKYvYIUECBAgQIAAAQIECBAg3QFVGwAAEABJREFUQIDA9AWskAABAgQIECBAgAABAgQIEJi+gBUSIECAAIHDFVAA7XD9nZ0AAQIECBA4VgSskwABAgQIECBAgAABAgQIEJi+gBUSIECAAAECBAgQIECAAAEC0xewQgIECBAgQIAAAQIECBAgQGD6AlZIgAABAgQIECBAgAABAgQITF/ACgkQWAkBBdBW4jKYBAECBAgQIECAAIHpClgZAQIECBAgQIAAAQIECBAgMH0BKyRAgAABAgQIECBAgAABAgSmL2CFBAgQIECAAAECBAgQIECAwPQFrJAAAQIECBAgQIAAAQIECBCYvsAqrVABtFW6GuZCgAABAgQIECBAgAABAlMSsBYCBAgQIECAAAECBAgQIEBg+gJWSIAAAQIECBAgQIAAAQIECExfwAoJECBAgAABAgQIECBAgACB6QtYIQECBAgQIECAAAECBAgcgoACaIeAfmyf0uoJECBAgAABAgQIECBAgACB6QtYIQECBAgQIECAAAECBAgQIDB9ASskQIAAAQIECBAgQIAAAQIEpi9ghQQIECBAgAABAgQIECBAgMD0BayQAAECBAgQIECAwOEJKIB2ePbOTIDAsSZgvQQIECBAgAABAgQIECBAgMD0BayQAAECBAgQIECAAAECBAgQmL6AFRIgQIAAAQIECBAgQIAAAQLTF7BCAgQIECBAgAABAgQIECBAYPoCVkiAAAECBAgcuoACaId+CUyAAAECBAhMX8AKCRAgQIAAAQIECBAgQIAAgekLWCEBAgQIECBAgAABAgQIECAwfQErJECAAAECBAgQIECAAAECBKYvYIUECBAgQIAAAQIECBAgQIDA9AWskAABAqsioADaqlwJ8yBAgAABAgQIEJiigDURIECAAAECBAgQIECAAAEC0xewQgIECBAgQIAAAQIECBAgQGD6AlZIgAABAgQIECBAgAABAgQITF/ACgkQIECAAAECBAgQIECAAIHpC1jhigkogLZiF8R0CBAgQIAAAQIECBAgMA0BqyBAgAABAgQIECBAgAABAgSmL2CFBAgQIECAAAECBAgQIECAwPQFrJAAAQIECBAgQIAAAQIECBCYvoAVEiBAgAABAgQIECBAgACBwxFQAO0g3Z2LAAECBAgQIECAAAECBAgQmL6AFRIgQIAAAQIECBAgQIAAAQLTF7BCAgQIECBAgAABAgQIECBAYPoCVkiAAAECBAgQIECAAAECBAhMX8AKCRAgQIAAAQIECBA4VAEF0A6V38kJHDsCVkqAAAECBAgQIECAAAECBAhMX8AKCRAgQIAAAQIECBAgQIAAgekLWCEBAgQIECBAgAABAgQIECAwfQErJECAAAECBAgQIECAAAECBKYvYIUECBAgQIAAgVUQUABtFa6CORAgQIDAlAWsjQABAgQIECBAgAABAgQIEJi+gBUSIECAAAECBAgQIECAAAEC0xewQgIECBAgQIAAAQIECBAgQGD6AlZIgAABAgQIECBAgAABAgQITF/ACgkQIEBghQQUQFuhi2EqBAgQIECAAIFpCVgNAQIECBAgQIAAAQIECBAgMH0BKyRAgAABAgQIECBAgAABAgSmL2CFBAgQIECAAAECBAgQIECAwPQFrJAAAQIECBAgQIAAAQIECBCYvoAVElg9AQXQVu+amBEBAgQIECBAgAABAusuYP4ECBAgQIAAAQIECBAgQIDA9AWskAABAgQIECBAgAABAgQIEJi+gBUSIECAAAECBAgQIECAAAEC0xewQgIECBAgQIAAAQIECBAgQODQBA6sANqhrdCJCRAgQIAAAQIECBAgQIAAgQMTcCICBAgQIECAAAECBAgQIEBg+gJWSIAAAQIECBAgQIAAAQIECExfwAoJECBAgAABAgQIECBAgACB6QtYIQECBAgQIECAAAECBA5bQAG0w74Czn8sCFgjAQIECBAgQIAAAQIECBAgMH0BKyRAgAABAgQIECBAgAABAgSmL2CFBAgQIECAAAECBAgQIECAwPQFrJAAAQIECBAgQIAAAQIECBCYvoAVEiBAgAABAgQIrIiAAmgrciFMgwABAtMUsCoCBAgQIECAAAECBAgQIEBg+gJWSIAAAQIECBAgQIAAAQIECExfwAoJECBAgAABAgQIECBAgACB6QtYIQECBAgQIECAAAECBAgQIDB9ASskQIAAAQKrJaAA2mpdD7MhQIAAAQIEpiJgHQQIECBAgAABAgQIECBAgMD0BayQAAECBAgQIECAAAECBAgQmL6AFRIgQIAAAQIECBAgQIAAAQLTF7BCAgQIECBAgAABAgQIECBAYPoCVkiAwEoKKIC2kpfFpAgQIECAAAECBAisr4CZEyBAgAABAgQIECBAgAABAtMXsEICBAgQIECAAAECBAgQIEBg+gJWSIAAAQIECBAgQIAAAQIECExfwAoJECBAgAABAgQIECBAgACB6Qus8goVQFvlq2NuBAgQIECAAAECBAgQILBOAuZKgAABAgQIECBAgAABAgQITF/ACgkQIECAAAECBAgQIECAAIHpC1ghAQIECBAgQIAAAQIECBAgMH0BKyRAgAABAgQIECBAgACBFRBQAG0FLsK0p2B1BAgQIECAAAECBAgQIECAwPQFrJAAAQIECBAgQIAAAQIECBCYvoAVEiBAgAABAgQIECBAgAABAtMXsEICBAgQIECAAAECBAgQIEBg+gJWSIAAAQIECBAgQGB1BBRAW51rYSYECExNwHoIECBAgAABAgQIECBAgACB6QtYIQECBAgQIECAAAECBAgQIDB9ASskQIAAAQIECBAgQIAAAQIEpi9ghQQIECBAgAABAgQIECBAgMD0BayQAAECBAgQWDkBBdBW7pKYEAECBAgQWH8BKyBAgAABAgQIECBAgAABAgSmL2CFBAgQIECAAAECBAgQIECAwPQFrJAAAQIECBAgQIAAAQIECBCYvoAVEiBAgAABAgQIECBAgAABAtMXsEICBAisqoACaKt6ZcyLAAECBAgQIEBgHQXMmQABAgQIECBAgAABAgQIEJi+gBUSIECAAAECBAgQIECAAAEC0xewQgIECBAgQIAAAQIECBAgQGD6AlZIgAABAgQIECBAgAABAgQITF/ACldcQAG0Fb9ApkeAAAECBAgQIECAAIH1EDBLAgQIECBAgAABAgQIECBAYPoCVkiAAAECBAgQIECAAAECBAhMX8AKCRAgQIAAAQIECBAgQIAAgekLWCEBAgQIECBAgAABAgQIEFgNAQXQ9vM6GJsAAQIECBAgQIAAAQIECBCYvoAVEiBAgAABAgQIECBAgAABAtMXsEICBAgQIECAAAECBAgQIEBg+gJWSIAAAQIECBAgQIAAAQIECExfwAoJECBAgAABAgQIEFgpAQXQVupymAyB6QhYCQECBAgQIECAAAECBAgQIDB9ASskQIAAAQIECBAgQIAAAQIEpi9ghQQIECBAgAABAgQIECBAgMD0BayQAAECBAgQIECAAAECBAgQmL6AFRIgQIAAAQIEVlFAAbRVvCrmRIAAAQLrLGDuBAgQIECAAAECBAgQIECAwPQFrJAAAQIECBAgQIAAAQIECBCYvoAVEiBAgAABAgQIECBAgAABAtMXsEICBAgQIECAAAECBAgQIEBg+gJWSIAAAQIrLKAA2gpfHFMjQIAAAQIECKyXgNkSIECAAAECBAgQIECAAAEC0xewQgIECBAgQIAAAQIECBAgQGD6AlZIgAABAgQIECBAgAABAgQITF/ACgkQIECAAAECBAgQIECAAIHpC1ghgdUXUABt9a+RGRIgQIAAAQIECBAgsOoC5keAAAECBAgQIECAAAECBAhMX8AKCRAgQIAAAQIECBAgQIAAgekLWCEBAgQIECBAgAABAgQIECAwfQErJECAAAECBAgQIECAAAECBFZGYN8KoK3MCk2EAAECBAgQIECAAAECBAgQ2DcBAxMgQIAAAQIECBAgQIAAAQLTF7BCAgQIECBAgAABAgQIECBAYPoCVkiAAAECBAgQIECAwFkC38ifcmODAYPeA3kcjohuk2t+b+SKuoauoXvAPeAecA+4B9wD7gH3wJh7IH91PCLGHKPP4d1bR1ysdfuiANq6XTHzXQcBcyRAgAABAgQIECBAgAABAgSmL2CFBAgQIECAAAECBAgQIECAwPQFrJAAAQIECBAgQIAAAQIECBCYvoAVEiBAgAABAgQIECBAgAABAtMXsEICBAgQIECAAIEVFVAAbUUvjGkRIEBgPQXMmgABAgQIECBAgAABAgQIEJi+gBUSIECAAAECBAgQIECAAAEC0xewQgIECBAgQIAAAQIECBAgQGD6AlZIgAABAgQIECBAgAABAgQITF/ACgkQIECAwGoLKIC22tfH7AgQIECAAIF1ETBPAgQIECBAgAABAgQIECBAYPoCVkiAAAECBAgQIECAAAECBAhMX8AKCRAgQIAAAQIECBAgQIAAgekLWCEBAgQIECBAgAABAgQIECAwfQErJEBgLQQUQFuLy2SSBAgQIECAAAECBFZXwMwIECBAgAABAgQIECBAgACB6QtYIQECBAgQIECAAAECBAgQIDB9ASskQIAAAQIECBAgQIAAAQLHoMB5suZjKq13w/XeYLCxwWBjg8HGBoONDQYbGww2NhhsbDDY2GCwscFgY4PBxgaDjQ0GGxuTMNjYWKP/KYC2RhfLVAkQIECAAAECBAgQIEBgpQRMhgABAgQIECBAgAABAgQIEJi+gBUSIECAAAECBAgQIECAAAEC0xewQgIECBAgQIAAAQIECBAgQGD6AlZIgAABAgQIECBAgAABAisooADaCl6U9Z6S2RMgQIAAAQIECBAgQIAAAQLTF7BCAgQIECBAgAABAgQIECBAYPoCVkiAAAECBAgQIECAAAECBAhMX8AKCRAgQIAAAQIECBAgQIAAgekLWCEBAgQIECBAgACB1RVQAG11r42ZESCwbgLmS4AAAQIECBAgQIAAAQIECExfwAoJECBAgAABAgQIECBAgACB6QtYIQECBAgQIECAAAECBAgQIDB9ASskQIAAAQIECBAgQIAAAQIEpi9ghQQIECBAgMDKCyiAtvKXyAQJECBAgMDqC5ghAQIECBAgQIAAAQIECBAgMH0BKyRAgAABAgQIECBAgAABAgSmL2CFBAgQIECAAAECBAgQIECAwPQFrJAAAQIECBAgQIAAAQIECBCYvoAVEiBAYF0EFEBblytlngQIECBAgAABAqsoYE4ECBAgQIAAAQIECBAgQIDA9AWskAABAgQIECBAgAABAgQIEJi+gBUSIECAAAECBAgQIECAAAEC0xewQgIECBAgQIAAAQIECBAgQGD6Ala4ZgIKoK3ZBTNdAgQIECBAgAABAgQIrIaAWRAgQIAAAQIECBAgQIAAAQLTF7BCAgS2CFwgn2+WfFjyVckPJL+W/Ma2/FC+d//D0wrCYlwAABAASURBVN4ieUJSECBAgAABAgQIECBAYIUFTI0AAQIECBAgQIAAAQIECBCYvoAVEiBAgAABAgQIECBAgACB1RRQAG2Z18VYBAgQIECAAAECBAgQIECAwPQFrJAAAQIECBAgQIAAAQIEDlugBaVemklsLzy10/fnp9/xyf2KH8rAO513+7YPp98Vk/PGeXLA7ye3j7fT9yel3/mS+xk/m8F3Ovcyt7WA2PtynhclH5ms8ZXSnjd5cHH2mXrv3CUfX5n8UvIlyV9K3ih5meRO/+bi0tne/Q9N+8Lk55KvSd4+ef6kIECAAAECBJYv8IQMOfT3kf79sX+PTFdBgAABAgQIEDhHQEOAAAECBAgQIECAAAECBAhMX8AKCRAgQIAAAQIECBBYaYGd/jHuSk/Y5AgQWE0BsyJAgAABAgQIECBAgAABAgSmL2CFBAgQIECAAAECBFZE4POZx9OSY+Km6XSN5H5Ei5PdauTALbjRol4ju5/b7bR8umNyTNwsnS6XXPdoAbFTs4ibJx+YbGG3d6RtAbI/TXu15H5HC5+1gNkncqKnJr89uZe4QQ7+m+THk/dIKoQWBLG6AmZ2zAn096yFG38nK1ccKgiCAAECBAgQIECAAAECx4KANRIgQIAAAQIECBAgQIAAAQLTF7BCAgQIECBAgMA6CCiAtg5XyRwJECBAYJUFzI0AAQIECBAgQIAAAQIECBCYvoAVEiBAgAABAqsn0IJinx4xrQumzy2S+xGnZNAzkmPiWel0ZnLeuG0OuExyTFwqnb4vOdVo0bD7ZnFvTT4yeaHksqNFgL4ng74p+fBkC6GlWVpcJCM9Mfny5FWTggABAoct0CKhL8gkXpW8XvJYD+snQIAAAQIECBAgQIAAAQIEpi9ghQQIECBAgAABAgQIECBAgMD0BayQAAECBNZIQAG0NbpYpkqAAAECBAgQWC0BsyFAgAABAgQIECBAgAABAgSmL2CFBAgQWFmBd2Rmr0iOiduk0wnJZUcLxVx+xKDvTZ+XJeeNzvkucx50z/Q/MTn1eGAW2CJ4l027rGiBtf+ewV6cvFJyP+MGGfzfkndNtuhaGkGAAIEDFbhCzvb05L8nb5kUBAgc8wIACBAgQIAAAQIECBAgQIAAgekLWCEBAgQIECBAgAABAgQIECAwfQErJLB+Agqgrd81M2MCBAgQIECAAAECBA5bwPkJECBAgAABAgQIECBAgACB6QtY4aoLfDkT/MvkmGixqauN6ThHnxatutPI/s9Jvw8l541r5YAbJ+eJG6bzvMfkkLWM62fWj08uo+Bbx+j99KsZ76CiBdeenJM9INn7KY0gQIDAvgtcOmf4f5PvSo79HUtXQYAAAQIEJixgaQQIECBAgAABAgQIECBAgMD0BayQAAECBAgQIECAAAECBAgQWFmBpRVAW9kVmhgBAgQIECBAgAABAgQIECCwNAEDESBAgAABAgQIECBAgACBFRJ4RebyweRQXDAdbpFcZpySwc5IDsU30qEF0Nrm4+hoQax7pPdxyXmix90nB5wvuXCs0YE3z1x/K9liYmkWihY/ayGyuyx09N4O6r/Z+L0MceekIECAwH4KXCSD93353rQ/nhQECBAgQIAAAQIENhAQIECAAAECBAgQIECAAAEC0xewQgIECBAgQIAAAQIECKy6QP8x7arP0fwIrLqA+REgQIAAAQIECBAgQIAAAQLTF7BCAgQIECBAgAABAgRWT+D9mdLLkmPiTunUQldplhLXyyiXTw7FW9Lhdcl547QccMfkInHrHHR68liJ+2WhN0suEi2c1oJANVvk+GUc03+38dgMdN2kOHwBMyAwVYH/Owv76WTfe2kEAQIECBAgQIAAAQIEjmkBiydAgAABAgQIECBAgAABAgSmL2CFBAgQIECAAAECayLQf0i7JlM1TQIECBBYPQEzIkCAAAECBAgQIECAAAECBKYvYIUECBAgQIAAgZUVODMze1JyTLS41DXGdBzR5zzp04JqaQbjmenx8eS8caMccJnkInFSDlq0IFgOXbvov3t4SGZ9fHKe6HV8cA64f3KeeGc6/2zyqsmes+M0+7nbHpDt7ZNmdPSa/cro3joSIEBgXwQMSoAAAQIECBAgQIAAAQIECExfwAoJECBAgAABAgQIECBAgACB6QtYIQECBAgQWC+B/kPg9Zqx2RIgQIAAAQIEVkHAHAgQIECAAAECBAgQIECAAIHpC1ghAQIECKyDwKszybcmh+K4dLhVchlxSgY5IzkUX0mH5yTnjRbSuu+8B23rf898PzF5WHGHnLhFwebJ/vuFi+e4ayUflfxqcmzcPB2vl5wnbpDOP58cGy1q1vNcJQc8PPn25JeTm9HP3faH2dA+7dtj8nVU3G5UL50IECBAgACB5QsYkQABAgQIECBAgAABAgQIEJi+gBUSIECAAAECBAgQIECAAAEC0xewQgIE1lKg/4B4LSdu0gQIECBAgAABAgQIHI6AsxIgQIAAAQIECBAgQIAAAQLTF7BCAmsk8LHM9cXJMXHrdFpGUbAW2rp8xhqKN6TDm5PzxnVywJgCa+m2a9wwe26cXKf4Rib7ieS/JX8qecXky5Jj4nzpdJvk2GiRuV9M55OSY+KJ6XTt5N8nO880M6N92rfX4ekze9pJgAABAgQIECBA4BAFnJoAAQIECBAgQIAAAQIECBCYvoAVEiBAgAABAgQIECBAgAABAtMXWOcVKoC2zlfP3AkQIECAAAECBAgQIEDgIAWciwABAgQIECBAgAABAgQIEFg9gRaaemam1TbNzLhu9l4jOSuG9p0nHe6UHBPPT6fPJOeN2+WA45J7ic7zPhmghcHSrGV8ILO+d/JdyTFxo3S6UHJMtFjabcd0TJ8/Tv5w8gvJeeOTOaDHji3Sl+6CAAECBAgQIECAAAECBA5AwCkIECBAgAABAgQIECBAgACB6QtYIQECBAgQIECAAAECBAisgYACaGtwkVZ7imZHgAABAgQIECBAgAABAgQITF/ACgkQIECAAAECBAgQILDSAq/P7JppZkaLirW42MxOAztPyf4zkkPxxXR4dnLeODkH3Dm5jLh1Bjk9uc7xnkz+EckxcZV0ukhyKI5Phx9NtkhcmpnRwmUPTY+vJheNFsH78Rz84eSKh+kRIECAAAECBAgQIECAAAEC0xewQgIECBAgQIAAAQIECBAgQGD6AlZIgAABAgQIECBAYH0EFEBbn2tlpgQIrJqA+RAgQIAAAQIECBAgQIAAAQLTF7BCAgQIECBAgACBdRD4VCb5d8kx8b3pdNHkonG9HHj55FC8LB3enJw3WlxtqGjZmRn0scmhOCkd7pJc96jl50Ys4uLp0wJ1aWbGdbK3zmlmRovY/Wx6tIBZmj3FO3L07yXXMS6USd81+fzkJ5Pf2JLvzefHJ/tcnT/tfkWL1Z2WwX8s+ZTkO5OfT26dy+bnj2V797df+/e4Hp/N4hyBi6W9X/JVye2Oi17TUzPWQ5KzxmxRxgukz35Fx+45/igneGvyK8nN+6Jt743O72HZfvXkeZPfjMP5tPl8PS2n7/w6z83s89b51rW+6SIOQGDzmuz0zus16rXqO7H9xk5n85l7UQ7odd28xm23jnli9u939F19/Zykz0Hvr56/89iaH8r+zvVn0h7ks9Jn8kY5Z38vtz/DX8v2tyd/M3nV5GG+12v47ZnD7ybfmNz+Hu017vbub7/2TzdBgAABAgQIECBAgMBKCJgEAQIECBAgQIAAAQIECBAgMH0BKyRAgAABAgTWTkABtLW7ZCZMgAABAgQOX8AMCBAgQIAAAQIECBAgQIAAgekLWCEBAgQIEFgzgedkvi12k2ZmtPjVNWf22H1ni23caffdR+zpfL50xJbhLy3ec6/hbhuvT59HJFuoKM3MaDGggyioMnMSe9zZ4iwtcrfHYc49/O75dFxyKP40Hf45uax4agb6SHJ7fDUbXp38leR+xe0z8NbiNjt9bp90Ozcukk+PTH42+VfJWyW3Fw+8XLbdJ/mCZAvFPTTt8cllRQsMPSiDfTT57uSjkz+YvGKy+9IcFZfIlu5vv/bvcT3+gdk+Zm5XSL8PJHcy2rqthYP28mz1eX/uiPO8Nn22u2fTRovzbZ3P9s9fSKcWbExzblw2n3otP562RRRbaGi749Zr2n59XlqUKIfsGNfI1hagfF/a307OGvNvs7+FgZZ9n1w64/5BsmvuOX40n6+W3F50qPdG5/dL2dcClR9O2wJPvdfzceF4Qo7c7r/1e9/VnWO6nRs959bn6weyp/NLc270une+da3vK7On3mkG44T0eGly6zx+I9+H4rvToQUntx63+Xn7OyJdVzY6181579a2z9YFbL8mO73zeo16rfoc9Xep98+s90qfuf6W9FnqM3fznLDXNc25sXXMPh+9LzqXczss6UOL6P1Oxuq7uu+VPge9v3r+jWzfGr1fO9cWG+uz0vn/Qjrsx7wy7EbfMX3X9Jnsu/WnsnH7M9x/43jlbK/529J2Xt+Ttn83S3Mg0fXXoYZ9Hh+cs147uf092mvc7d3ffu1f+7qmuyBAgAABAgQIECBAgAABAocj4KwECBAgQIAAAQIECBAgQIDA9AWskAABAusq0H8ctK5zN28CBAgQIECAAAECBy3gfAQIECBAgAABAgQIECBAgMD0BayQAIH1FGghjDeMmPr50uc2yUXilBx0RnIoWsDkxUOddtjfwh7fscP27ZuekQ1vSbbIWpqZccPsvXFSnC1w8TQt6pJmZrSY3l+kRwvnpFlKfCijvCL5pmQL2H1f2pOT/1fy25O/nFyVaBGkf8tkWjRs7L8raRGgh+eYru8GafcSLWhzywzwnuT/Tu5UoCebR0ePb1GhMXPrOV84YuTrps/YYlTpelS00Fqv+1E7tm1okbQWWtq2ea6vLS7UgkLvylF3TY6NFvv5y3RusadvSbs1WlyshYD+PRt7rdKMis375B/Tu8Wh0iwcm+tqgbGfyChj79V0PSt6X7TA0/vz7W7J3ndp9jV6jp6r55zn+eqker/U+7fypY5pxBIEek1ul3HmvSZ9Bnr/9F4+LcdvjY5572zoM3fftGOj93Dvi75/W7B17HGz+vU5flQ6tIjef027yL1zUo771WQLobUA2SJj5PAdo3Yvy56+a/pM5uOoOD29+netP0m7vQBZNi01ej0375E6zLv+9q9931UtANl7Z6kTNNieBBxMgAABAgQIECBAgAABAgQITF/ACgkQIECAAAECBAgQIECAAIHpC1jhmgv0H06t+RJMnwABAgQIECBAgAABAgT2X8AZCBAgQIAAAQIECBAgQIAAgekLrPUKP5PZtzBYmsG4Y3q0EFaaueJa6X255FC8JB3enpw37pIDWmQkza7x6expQaQW5npmPrdNs2u0aMd9sreF39Ic89GCKVcdofCv6fPW5DLjyxnsB5LfmmwhlL9N+7Hk0DVMlwOL3i+jte3qAAAQAElEQVQ/mbP9ffLU5CJxpRz08mQLbXW8fJwreswDcsTzk4s8pzls19ic25137bGx0evxlOxvm2bXOC57bpVcNL4tB24vKpZNR0QL8b3giC3zf2nhnT/IYb+XXLToTr1aBO3EjNFo22JFLQTU74vk9XNQ77PLp10kOocn58C9rCuHnxUtENWxfiff6pVmX6L+v5yRe66eMx8Xip/OUctYd4Y55qNF9FqQ6tmRWPSa9F7+uxy/eS/3OrdI3ROyrZ/TzB19//bvEi1iOvfBWw74nnx+Z7Lv9TR7jq6nRd9aeKyFy/Y6YAu0vjaDtE2zULTA3Etz5F4LKmaIHaNr7vXcyz2yOXDHaqHQvgOG3v+bx2gJECCwjwKGJkCAAAECBAgQIECAAAECBKYvYIUECBAgQIAAAQIECBAgQGA9BBRA28t1ciwBAgQIECBAgAABAgQIECAwfQErJECAAAECBAgQIECAAIF1EWhhsBYIG5rv1dPhOsl5okWZbpcD2qaZGU/L3jOT88TJ6Xy35FC8Ih3ekWy0aMhr+mEgb539LfyVZi2jRU0uMWLmH0+fDyVnxTWzc+dicNmxJV6Zz59KHmvRQlctrLTXf0vSIi8t8NLx5jXsMcuYw27n7dwel52zCgu9LvvfkhyKPlstxDXUb/v+3oN32r5xh+9vyLY3JxeNFmmr5Y8tOsCW426ez7+RvFjyr5Mt2JhmT3GVHN3CQr0m+Tg6ar6sOWw96YPz5THJCyWXHb0Wv55BWwAtzZ7j/hnhp5JicYH+nj8kh7egV5o9Re/lP84IfT5acLDj5uueogVRfz8jdMw0c0XX1qJnL8xRyy4kmSE3WrDsH/Nh3r9L5ZBzo+/g5+XbMubXInQtgnvFjLfM6LtpWddz67z6O9citpfautFnAgQIECBA4AAFnIoAAQIECBAgQIAAAQIECBCYvoAVEiBAgAABAgQIECCwVgJ7/Uera7VYkyVAYHkCRiJAgAABAgQIECBAgAABAgSmL2CFBAgQIECAAAECBNZM4J2Z76uTQ9HCIHcY6rRt/yXzvQWA0syMD2bvmDmk2xFx3Xy7WnIo/jIdvpxsfCZ/tOBHmpnRIirLKFY08yT7uPO2Gfv45FC8PR0+m5wVN5i1c8u+Ra7hlsPX8uNNMuvHJpf170g6TsdrkZsMOyqunF6PSvbYNPsWfSYentFPSO4ULab31J12bNvW5/Ya27aN+Xq5dKp3mpnR57vP+cxOu+xswa0WemuhrF26fHPzyE8/mn6vSo55F6bbqOi76fajep7dqQWJWjRtmXM4e+Sz/7xnmkcke540S4nzZpSfTi6jKFaGOTdasO0K537zYV6BX8oByyh+lmHOilvmz39KLvOZ62/Wj2TMeaJ/x3lADmjxw/18l56ac7wkOc87Pt3Pisvnzycm+y5Os5RoEbTvXMpIZw9Sxz5jy7yeZ4989p83TVODFnTMR0GAAAECBAgQIEDgYASchQABAgQIECBAgAABAgQIEJi+gBUSIECAAAECBNZRYD//odM6epgzAQIECBAYErCfAAECBAgQIECAAAECBAgQmL6AFRIgQIAAAQLrKfClTLsFg9IMRovnXHyw1zc7tNDRmAJlL8wh70nOE+dL5/skW2wjza7R4mqv2Lb3ufn+6eRQ3C0dTk6uW7SwyoNGTrpFy74wo2+LXbXA1owuZ+06M3++N3msxc9mwcssRpPhNjren2xsbLSAYJqZ0efg59Lj0smDiBYgu86MEz07+76YnBUtMnarWR122df7+lK77Nvc3Oe6z/fm93nbel593oMG+vffGI15hgaGOWJ333strDamyGH77mdBos2JteDUnTe/LKG9TMb4yeSyo+P+4LIHPYbGu945a11mc/oyBztnrPumnef3+xbpv9/Fz3KKs6Lv+BbxakGzszaM+KPFBVvE8Coj+h5ml74Dfn2fJ9C/i/5EztF3WxpBgAABAgQIECBAgAABAvsoYGgCBAgQIECAAAECBAgQIEBg+gJWSIAAAQJrLNB/nLjG0zd1AgQIECBAgACBgxNwJgIECBAgQIAAAQIECBAgQGD6AlZIgACBtRdoAbKPjFhFCwNdf0S/dmlhitvlQ9s0u8Y3sucpybZpRkcLptx6RO+ubXtxtbfmuBcnh6LF21rEbajfKu2/QSbztGQLrKSZGV/J3uckZ8WFsvPU5FB8Nh0+kRQbG72/7h6IFgvs/d+iWi2A9Yhs+2pyTFwznR6Y7PFpdo1rZ0/PlWZm9Pr8ZHr0WnY+Hbd54Wy7VvJRyTFz67EtRJbuO8abs/VlyaHos3viUKct+3ve79/yfbePLej3zt12Lri9di1018JZ/fdCdWshtl/OeGPM0m3H6LvpO7OnBeE6Zp/ZFhHr+bJ5MPqsnzbYa2OjBet+fmPc/96YbndM9r7onDq3Hj+mSGb7/88c23sszb5EvfscXTWjd249Z+f6A/k+z3W/Tfq3uGMasUeBzWvSd1yf016Tee/lnaaweS+2yF/HbDvPde7vd99tO429fdtls+GRyT7faQajc2sRvc13fI9rsbX/kiPH3octZPb76d91pRmM26fHXZJjo++X70rnjl+/Pi//Kd8fm9yvqGPfAfUYOsf70qFem4a9d3oP/WG2fz05FL+QDt+WPKRwWgIECBAgQIAAAQIECBAgQGD6AlZIgAABAgQIECBAgAABAgQITF/ACgmsv8CYf6iz/qu0AgIECBAgQIAAAQIECOxFwLEECBAgQIAAAQIECBAgQIDA9AWscCoCLUTx0hGLaRGNMUXNOtQl88fNk0PxtnR4Q3LeuG0OaJGVNLtGi6rtVFztzBzRImFpZkbXe5/0aGGONCsXXf+lM6sWNblf2hY8eU3asQWI/i59W8glza7RAmgX3HXvN3d8Ph8/nTzW4xcD8K3JJyc3C8J9LZ9bFOe/pm3hptelHRMtDjNU4OrOGWjo+rQgWYsB/UH6fiDZ+aQ5K3rd/i2ffirZYlxjrmGLrqX7jvGlbB1TLKuFBa+RvmOj9/RNR3TuuTuHEV1HdXl6el0h+fDkh5J9p6TZ+Gj++JVki8+NKdaTrufGF/OpxdxulfblyRaQSrPxmfzxuOQtk2Ouw7ekXwsGpdk1zp89LX7Wd0U+zowWeWuBy2elV++LNBud27/kQwtPdc6de77uGp1P30W7dtjDjhatvGKO73P09rSdW5qNzrXXqYX5XtINI7LPQ3+jtnftWDfLxr77N/Pn8n0o/iEdWoht85it7bOzb6rRd1nfab0mfcdtvlvmvZe3+vR5+n+yYfNe/HI+N9r2OvfvFb3+3TYrew2uN6vDOfva78fyuUVV08yM3nO9vzu3p6bn5ju+74WP5fvjk723Ov+uI19nRv8+1b9jzOyUnS1i9qNpO9c0M6PPaJ/Vvl/67q9bD+jc/z0f7p/sO/xdaZcZndtYxz/Kietdr03D3ju9hx6Qfd+efH9yVvR376fTYVX/fpapCQITFbAsAgQIECBAgAABAgQIECBAYPoCVkiAAAECBAgQIECAAAECBAisjcDCBdDWZoUmSoAAAQIECBAgQIAAAQIECCws4EACBAgQIECAAAECBAgQILBmAi0I1qI3Y6bd4iM7FY7ZfmwLHLUQyPbt27+3aFeLCW3fPuv7idl5p+RQvCUdWqAlzVHRwiDvPWrr0RtunU0t1JHmyNiHb3+TMVtIZWx+Kv1blOlNaR+bvEVybHwlHVvUaahY1EXT7yLJoeg9NKbgy9A467y/BaT+VxbQQjNpdoz3ZOtdkmMK+Fwm/VroL82O0WvzvTvu+ebGj+fj/538SHIoXpsOf5Ecis6rhfF269fCeh/cbec5249L2wI9aUbFtdKr502za3SNfZ/s2mHOHS249cM55pPJ3eJ52THPOfuM3DvHbD7r+XhUtIhhC+kdtWOHDUNF5FqoqcWQdjj0iE29d38rW1qEKM1R0XdS59y5dw1Hddiy4W75fHJymdFr0SJsLeC327i9Ti0S9eHdOmzZfvF8PiUpFhfoO6zvsr7Tdhtl7Dtl6/Et2PfIbNjtXuzvdgs29p5Mt5kx9Hz04Pb58X4YyBYl/L70+ZPkbnPLro3u6/z/c74MPSvpsvGQ/NECj2l2jetkzxnJoej5+oz2WZ3l868ZqO/fXsN8XEq0WGeLdg4N9sfp8MDkrL979L7pvVXzdN01DvLvZ7tOwg4CBAgQOHYErJQAAQIECBAgQIAAAQIECBCYvoAVEiBAgAABAgQIECBAYN0EFEBbtytmvqsgYA4ECBAgQIAAAQIECBAgQIDA9AWskAABAgQIECBAgACB9RUYWxCsRc1a3GzWSs+TnbdLtk2za7Ro1l/tunf3HTfOrhsmh+Kp6dACUGmOihYOe85RW4/ecFI2tRBHmklFCyz90xJX9P6M9YXksRq91x6Rxc8qOpPdZ0UL+Nwrn76YHIp7pkML/qU5KloA7zuy9VLJGyXvnmwRqz5T78rnXo9Hp31zckx07i8Y0fF8Gxsbs57t3gt9nwwN1eI1u61t67E915iChy/PQe9LLiNaIPBhGegzyVnRIj7PmNVh276/zvcWJ0ozM16dvR07zcwYKk7Ye6LF5mYN0mJDj0uHXv80M+Pp2fuo5KxowcgxxZpmjbF1X9/hD8qGoWuRLhvvzB+dY5qZ0Xu4BQRndrJzpsCvZG/fZWl2jd5Tz8zetmkGY+y9+G8Zqb/haWZGCzX2Ws/qdNfsbEG8NDOjRbteNLPHN3d2vX0P/8I3N+366crZM1SksH+fGnqOM8xGzzfm/m/fd+SP/j2gc83HPUeLcQ4VqWxxwhZenVUkdHMiLQTZYnib33dqp/r3s53WahsBAgQIECBA4DAFnJsAAQIECBAgQIAAAQIECBCYvoAVEiBAgAABAgQIrKmAAmhreuFMmwABAocj4KwECBAgQIAAAQIECBAgQIDA9AWskAABAgQIECCw9gItJjKmIFiLEbUYR9vdFn3J7Lh5cihenw5vSs4TLWZynxww6/zZvdECRrOKObXox5PTsUXY0syMu2XvycmpxB9nIWOLdaWrGBDovVbPMUVdNofqvf+kzS8z2mtlXwvkpNkxes6PZk+LxfR+/pl87v16pbQnJOctcNP3wFBhtitk3Asnd4s+U0/Izj5jaXaNFlK8xq57v7njlHwcU1DraenXc6fZc7wkI7wuOSZadGtorR2nff4kH3rN0syMD2TvfySH4rIzOrSo05j38O9mjE8kx0TX8Nh0/HRyVrSgU9/Vs/qM3feUdFx2Eb8MudH7qu0Cecwf8tYIvDA5Jj6YTi3WmGYw/iw9xtyLvf9awCvdZ0afgQvM6NHf9b4vZ3Q5a1f/btTihWd9GflHn5XHpG+LuqWZGbMKXfY9fpOZR5+9s9ek75ee9+wtw3+2GOPfDXcb7FHjOwz22tiox5jrtjlUi0t2XZvfd2rHFtLc6VjbCBAgQIAAAQIECBAgMCBgNwECBAgQSqFmewAAEABJREFUIECAAAECBAgQIDB9ASskQIAAAQLrLaAA2npfP7MnQIAAAQIEDkrAeQgQIECAAAECBAgQIECAAIHpC1ghAQIECExFoEUzWuSj7dCaWgBtVvGYFja62tAg2f/85GeS88Sp6XzT5FC0gNEbBzq1+FoLUQ102zg9HcYUYEq3lY8W6npQZjmmCFO6iRECY+617cO0UFcLlg09bxfMgb3/0qxVtHjYWwZmfFz23yo5FC0Cd7mBTi2y9OqBPvPsblGgL408oMWdxvR9X8brOyfNYHwuPd6d3Ev0vrnqwAAfyf4Wz0szOt6Tnv+SnBXfmp0nJZcRvRZDz8nW84wp4tf+y5pfxzrW8uVZcAsvphmMFiv7/GCvjY0WXnzliH7t0vHe2w97zBvl+D4naXaN3nt/kL1jnvF0OyJazO0Pj9iy85frZXPfc2mOihaUHfP3qafnyLHXJF3Piq6pRcbO+jL6j6M79u+D33b05iO29DfvRUdsGf7ysXR5VXJWXCU7e/40ggABAgQIECBAgAABAgQIEFiagIEIECBAgAABAgQIECBAgACB6QtYIQECkxBQAG0Sl9EiCBAgQIAAAQIECOyfgJEJECBAgAABAgQIECBAgACB6QtYIYEJCrwha3pbcigunw4t2JHmqDhPtrRAWtt83DVa7OTZu+7dfcdts+syyaFoMbcW95jVr8XXnjirw5Z935/P50uua7wzE7958iHJIZd0mTvOmyOGrnm6TDJaAG0R0xboGyoSVrAW6Wm7X9nrdloG/2/Jv0226FqaPcXHc/RTk0Nx63Q4MblbdG5j3icvzAAtzJVmKTHmusx7on/PAS2IlOZA4po5y9A7q+/7FhlK19HR4lP/OtD7CtnfTLOnaCG4eQtdtSDdZ/d0VgcPCbx5qMMC+/v8znutFzjNEYfc4ohvO3/pu6AFHXfeO7z1H9OlhQbT7Bp9Tm+yy94rZvvJyVnRIm39HZrVZ7d9XVv/Prbb/jHbx8yxhQn795Ax42326bqGCqB9SzpfPSkIHIiAkxAgQIAAAQIECBAgQIAAAQLTF7BCAgQIECBAgAABAgQIECBAYPoCU1qhAmhTuprWQoAAAQIECBAgQIAAAQLLFDAWAQIECBAgQIAAAQIECBAgsL4CH83UW0gozczozjvljxYnSnNEXDLfWmgrzcx4WfbOW0SlhZLumeOGosVGnjfU6Zz9L0376eRQtFDT6UOdVnD/azOnOyRbIOTv07agSJqlx+Uy4gnJYy3q+foFF937rsV1hg6/RjpcKLms6HPb5/T2GfDxyU8m3538X8lLJJcVL8hAX0nOiutmZ9eXZsfoPIfeJ70GT8nRbdPsOVoMaJ6iYH1vtujW0IlbFO7LQ53O2X9m2i8k9xItgDZ0fAtOtaDZUL/t+1usavu2rd+Pz5erJvcadZ3nWvR8LUY4dN+1n1xc4O1zHNr7630j+v9H+ox9PtJ1owVM2y6aF86Bff+kmRmvyd69FC5s4a9/zhhDcYN0aCG0NEfElfKt7+w0u0bfQe/ade/sHX0HDD3Ps0fY2Bgzx/7GtKDh0Fjb94+5d3YryLt9LN8JECBAYHEBRxIgQIAAAQIECBAgQIAAAQLTF7BCAgQIECBAgAABAgQIEFhDAQXQ1vCiHe6UnZ0AAQIECBAgQIAAAQIECBCYvoAVEiBAgAABAgQIECBAYBICf5VVtPhOmplxRvaektwe18qGqyWH4jnp0EI1aUZHxx5T6KJFzcYUzeiJ35o/np8cipPS4S7JVY8WkXlMJtmiZ53zDfP52cmvJsVSBI4YpAWaPnjElvFf+py9bUT3Fv47bkS/3bq0MN3NsvNhyVcl/79kC+b8Tdr7JHufpFl6vDEjviQ5K7quW83o0Gd+6H1SwzfMGGPeXZ/NAb2uaUbF19KrmWZmzFPwsYWgWjBt5oAzdl4g+1qUKM2+xJgCWJdfwplb/KwWSxjKEEsS6HtrnuejhQnHPB8txNViaWOnueh7d3P8vhdbuHPz+27tm7Kja0izUPT+7btw6OCT06GFA9McEWPezx/IEfNck3Q/N/r3sA+f+22xD2OKLS428sZG3wEtSjnr+NOyc6hIXLoIAgQIECBAgMAiAo4hQIAAAQIECBAgQIAAAQIEpi9ghQQIECBAgAABAgTWV0ABtPW9dmZOgMBBCzgfAQIECBAgQIAAAQIECBAgMH0BKyRAgAABAgQIEJiSQIt9vH7Eglrc5qY79GvhraFCFJ/OcS1SlmZ0dMwfSu/zJYfiSenQIi1pBqP9njXY6+wOd0vTIiVpVjZaLOWdmd2Lkp9J7jU+lAHGFGK6ePrtVBAvmycdLdjT+3nRRbbY1tCxl0yHFrRKMyr6rFw1PX8z+Z7k55ItRPZLaW+UPH/yIKKFdVrocOhct06HFnlLc1SMeZ+8MEe1oFuapcRXMkrnnmZto+/JC42Y/b3Tp8WdxufGRvu2eF4OnRlDhetmHnzOzi+kVbwxCCsUU3g+ytnfq/5u9fOsHFPsb9bx3feJ/jGQLcbWomzbu11j+4Ydvu/lOemxey0mt9v7e+tUvztf+lvU98c8+bocd8HkrLhMdo5536WbIECAAAECBAgQIEBgtICOBAgQIECAAAECBAgQIECAwPQFrJAAAQIECBBYewEF0Nb+EloAAQIECBDYfwFnIECAAAECBAgQIECAAAECBKYvYIUECBAgQGCCAi2a9fyR6/r+9GuhnTRnRYuJ3PysT7P/eEV2vyM5T5yWzndMDsVb0+HVyXmixaF63NAxp6fDGcn9is1iTy1g1TwuJ7pU8pbJP0t+PTkULW7Vwlf/mI41S7On+HKO/lhyKI5Ph4smxXwCyyius3nG8+bDDyY75tvS/kyyhQrTHFo8N2ceKq5z3fTZqcjPmPdJC+mMKcaVUxx6HGQhrxYDOvWQV9zrN0/hvkOertMfssBBPh9jl9pCiB/Z2nnBz30nDx3a4mctYDrUb9X2913TAmSHOa9L5OTeNUEQBAgQIECAAAECBAgQILAcAaMQIECAAAECBAgQIECAAAEC0xewQgIECExFQAG0qVxJ6yBAgAABAgQIENgPAWMSIECAAAECBAgQIECAAAEC0xewQgIEpi3w7Czvi8mhuGk6bC2yc518v3pyKP4yHVpYK83o+I70HFNko0XKWrCkhZHGZvv3uJxiMO6bHi32lWbfowVhPpqzvCh5n+SVkq9Ljonrp9MbkrdI7iU+l4PfmxyKFmzr/Ib62X+kQK/xkVsW+9Zidy/LoU9JrtJ1eH/m03ml2TVa6O9WO+ztM3nVHbZv3fT6fGmmWfkYUwRpWYvov2vaWpxyWePOM04LIx32HOaZr76HK3CQz8fYlfbvEGMKj44db1a/FvC64KwO+7jvzXsYu7/9h/2ct3hci7/uYRkOHSGgCwECBAgQIECAAAECBAgQIDB9ASskQIAAAQIECBAgQIAAAQIEpi9ghRMT6D8UnNiSLIcAAQIECBAgQIAAAQIE9i5gBAIECBAgQIAAAQIECBAgQGD6AsfEClsMY6hoUSFakOxG/XBO3iFti2Gk2TU+mD2vSM4TLTh2r3kO2Me+Xe9hFZh6T9bVgmYvTjsmTkqn5yXvnFw0zsyBb0uOiW9Pp6Hrny5zx+1zRO/JH0t7clIcKdBid6/NphsnVy16/zwhk2ohoTS7xq2z58Tk1rhNvgwV1nlu+nwqKQgQIECAAAECBAjsg4AhCRAgQIAAAQIECBAgQIAAgekLWCEBAgQIECBAgAABAgQIEFhPAQXQ5rlu+hIgQIAAAQIECBAgQIAAAQLTF7BCAgQIECBAgAABAgQIEJiSwJeymOckx8T3p1OLFF087c2TQ9HCau8f6rRt/3Xy/YzkKkSLit3lECfymZz7fsm3J8fE+dPpcckbJheNV5974OwPPcfFZndZaO8tc9TVk49OfiT5juTPJE9L7kfBtQx7YHGRPZ7p8jn+L5N9/tIsFF/IUX+d/MFkC+x9Me0y4w0ZbKiI3nXT5xrJzbhoPnxvclZ8JTtfkBQECBDYD4H+vhzUvxH8bBZwWMUcW8w2pxcECBAgQIAAgW0CvhIgQIAAAQIECBAgQIAAAQLTF7BCAgQIECBAgAABAgTWWuCg/nHTWiOZPAECGxsMCBAgQIAAAQIECBAgQIAAgekLWCEBAgQIECBAgACBiQq8OOv6ZHIobpYOl0u2SFmLVOXjzHhS9p6ZnCfuns7HJVcl7paJnJw8rHhvTnzP5KeTY6JF256Yji2WlWbu+Lcc0cJjaWZGr3/vg5md5txZ5xZA23rYlfLlN5PvTn40eZhxQk5e3zQLxWUXOursg1p48Bfz8SrJeaLFyB6RA+raQmNdQ4v6PTXbxtxTH0u/LyfHRq/R0wc69/m+1ZY+18znoXvplenzpuSBxRqd6POZ6/uSggCBnQX695Cv7bzr3K3H59OlknuNMe/oFnRs8dnt52rR0+3blv39xD0M2AKaH9zD8Q4lQIAAAQIECBAgsJICJkWAAAECBAgQIECAAAECBAhMX8AKCRAgQIAAAQJTEFAAbQpX0RoIECBAYD8FjE2AAAECBAgQIECAAAECBAhMX8AKCRAgQIAAgWkLvD3Le0lyKFoc5MbpdIfkeZKz4q3Z+erkPLFTAax5jt+Pvqdn0DOShxmvycl/Pjk2WoDlj9O5xa7SzBUtpPTyEUf0+v9Q+rUwV5qlRJ3rvdtgl9htxwFtv0jOc7HkotHjh45tobfP7dDp2tnW4oBpBqPPXvv2+tfzv+aIFyXHFDxLtyOiBW++esSW4S/PSZcW+Emza9w6ezYL8dwin4fuo6elTwt9pRHbBL6R70PFndJl4+fyR5/b/cgWx3R9AjyRmNoyWsjxUyMW1d/OEd1mdjlt5t6zd+72nh9TXOwKGeLCyUXiAjno4slFo++aFpMbOv7P0mE/3jMds8VdP5zxBQECBAgQIECAAAECBAjsXcAIBAgQIECAAAECBAgQIECAwPQFrJAAAQIEJiSgANqELqalECBAgAABAgSWK2A0AgQIECBAgAABAgQIECBAYPoCVkiAAIFjQqAFLVpgaMxiH5BOt0kOxYvToUVH0oyOoQJYowdacsf7Zrzjk4cZj8vJH58cG7dMx59ItmBImtExz73QIlstzDV68BkdW6zrx2fsX4VdLdLV4iuLzKXHXm3EgR9Pny8nt8fts+GCyaH4nXT41uSTky1elubA440541BBxeumzzWSLYLWYmj5uGu0cNtLd91rRwuPvXcEw5gCfCOG0YXA2gm0qGSLjg1N/FrpMO9vZg45N1pg7Ernftv9Qwud7fR+bjHa3Y86e89F01wyuUj0d3ZMgbZZY7951s5z9l0obX/z0qxjmDMBAgQIECBAgAABAgQIECAwfQErJECAAAECBAgQIECAAAECBKYvYIUEpiegANr0rqkVESBAgAABAgQIECCwVwHHEyBAgAABAgQIECBAgAABAtMXsEQLSRwAABAASURBVMJjTeDVWXCLcqSZGTfO3isnZ8U3svOZybZpRkULjLXQ2KjOB9yphdmuc8Dn3H66r2bD/0iOKZCSbmfFz+fPGyTnjRaveuuIg1qQ6zfTr0Ws0uwp7pmjvzu56nGLTHCRAjkn5birJ4fibenQInRpzo0Wk/nOc7/t/uEfsqv3SO+VfByMFtHpNRzsOGeHL6X/c5Kz4rjsvFWy75IWHcrHXaPvpnfuuteOCowpStQCfIoSVUseawItEvivIxZ9w/S5WHLROCUHfltyKP4xHXb6+9H7s73vzzS7xoWzZ0yRtXQ7KlrA8yAKoPU8nedRE7CBAIEVFzA9AgQIECBAgAABAgQIECBAYPoCVkiAAAECBAgQIECAAAECBAisrcDoAmhru0ITJ0CAAAECBAgQIECAAAECBEYL6EiAAAECBAgQIECAAAECBCYq8J6s64XJZcTrM0gzzehoQY8bje69zx23Db9ZrGnb5gP/+t6c8aeTX0+OiRbd+rV0nLdA2UdzzB8kx8TN0+m3kudPLhotOvPrix58wMe1GF6L3Mx72tNzwFWTQ7HTc3NCDrpCciielA4t9JNmVLTo4KiOC3R6Xo75SHJW3Cw775QcKsL2jPQZKgqULsd09L7ZqaDSVpRr5steijvlcEFgbQVaSHFo8i1Sef2hTjP2f1/2XSo5K76Yna9L7hTvy8YPJ4fie9JhkUKcLWA79L7N0DPjHdn7yeSsaGHLy8zqYB8BAgQIEFg1AfMhQIAAAQIECBAgQIAAAQIEpi9ghQQIECBAgAABAgQIEFh3AQXQ1v0Kmv9BCDgHAQIECBAgQIAAAQIECBAgMH0BKyRAgAABAgQIECBAYNoCLZ7TQkPLWOVzM8inkvPEXdK5BbvSzIwW5ur/P36LfywjHzbzbN/cebd8PDl52PHsTOBRybHRAmU/Mrbzln5/lc//nhwT90+nxyQvlJw3WpCl98uYaz/v2PvR//IZ9PbJeaL36Q/lgPMlZ0WLyrxlhw6934eO7WH/0T9GZufUIjo7dV/GthbyeenAQN+d/T+fnBUtoraswoyzzrPu+3rf1HzWOlqErwX8ZvXZvq/P52ey8QPJNyYfl+w7s+/rFi68dL63QF8aQWClBV6Z2fV9kmbX6HvxAdm7SHHIFhe8d44dipelw5uTO8UnsvENyaG4Yzqclpwnxs5vaMz3p8ObkrOiv+d9R8zqs31fi3y2EO+HsuOtySckH57sb2eLZfZd03GzSRAgQIAAAQIECCxRwFAECBAgQIAAAQIECBAgQIDA9AWskAABAgQIECBAYCIC/YekE1mKZRAgQIDA8gWMSIAAAQIECBAgQIAAAQIECExfwAoJECBAgAABAseMwKuz0haeSLNwfCVHviA5T7SwWAuMDR3TIm3PTKe2aZYSnWvnPDTYIsWDhsZcZH/X/ms5cGxxsnTd+IX8cd3kPPGxdP5vya8nx8R90+lfki2q1SIy+TgzWmDm59Ljn5IXT46Jd4zpdAB9HppzzFN85hrpP+b+fm36tQBMmoXienMcdaX0vXNyKM6bDmOuZ7odEWfm25OSQzH0b3JaRG2osNfQOY6F/R/NIlvgKc3M+InsPTE5Jnrd75GOF0leJnnt5A8nfyn51GR/L1qsqEWbWigtm6YQg2s4NT0WKfaYw8QhCvQ90vfJ0BRulw4/kJwn+qzcLwfcIDkUj0+HLyV3ir43xxR87PPYZ7Hn3WmcnbbdNRvHzC/dZsbns3eM473Sb57fydumfwuMttDZ1fK5xeT6W9vfkZfke981Lazbgmj5KggQIECAAAECBAgQILBXAccTIECAAAECBAgQIECAAAEC0xewQgIECBAgMC2BoX9sOa3VWg0BAgQIECBAYKyAfgQIECBAgAABAgQIECBAgMD0BayQAAECBI41gRa9evEeF90iPG+ac4wbpX8LjKWZGa/P3maapcUbM1KLa6QZjBb5auGuwY773KHX6cE5x9jiZCel768k553783LMY5Jjo0W1ev+8PQe00NJV0l4guRkn5MMNk/872aJJv552nn+T8bD0X4W4Yibx2OSYQlLt83vpO6bI2zPSb7fCONk1GC1o1mKCQx07p0enUwvNpJkZl8veXrc0c0cLZO21oOKzctYWBUojZgjU6AnZ3wKJaXaNm2bPTyfPnxyK66RDC6ClmRl9f/Y9OrPThHaeL2uZ572V7mIFBPqM/EnmMeZ381Hpd4vkmGgRsh9Mx/6epZkZLXI5VODs7zLCB5ND0QKlfecP9ev+/u6Omd/GRnsP59PS5dPJWdHfyd9IhzHFAi+bfg9IDkV/T/q+GepnPwECBAgQIECAAAECBAgQIDBLwD4CBAgQIECAAAECBAgQIEBg+gJWSIDAJAX8o7VJXlaLIkCAAAECBAgQILC4gCMJECBAgAABAgQIECBAgACB6QtYIYFjVKDFc56ZtbdNs1C0MMbn5ziyxWTuPrL/c9PvU8llRgtOPX7kgGekX4sCpTn0+P/ZufdY2c6yDOCngRBuSgRTBBWwBKzwB8QAFoyGO1i5ilLlEqolxsQoFy2IUbkIGhAkQCWAlotBEKQoAnKTAFZaLkXUBkqh0hYoBbkJtBRRis9bPHDO6e6eNTNrzaz97p/5XtbsmW9963t+s2amJifvP2YH1aQlh0HjPpn1oNQyoxrG/E5OqKZmOQwe1QjtzzL7o6nyrfup6qv5u5piPSrHZZux1Xv0qpw3l3G3bKSa6Vw/x6sa9VrNqblXNefg89XYpT57B/8+9PiV/FFN5XLYdVQTwWdmxm4NZ26Z16sBz5A9Zepa47M5+7WpVceFOfH0lDFMoJpPvm/A1N/LnKendvsMVkOian5YzRMzdddRn836nO86aY+8uKipU8WoZoY3rgdqzwm8Mzs+LbVo1H1fDUB/JROvlrqqUY0ET86Lr0gt+veF1XjtqZlXzT9zuMpxQV6p/47KYddR1/vLzLhfqpqw5bDjqEZub8krlSmHUUb9Xr15wEonZE7tsX4L83DHUQ05n51X6vcrh11H/TdA/a7sOsmLBAgQIECgqYBYBAgQIECAAAECBAgQIECAQH8BCQkQIECAAAECBAgQILCrQP2DoV0neJEAgb0gYI8ECBAgQIAAAQIECBAgQIBAfwEJCRAgQIAAAQIECBAYQeADWaMqh6VHNY+pBiPLnFhNL+494ISvZc7rU1OMasp10YCFr5E5D03t1mwkL29kVEOxP8qVPpQaOp6ciTdLLTO+nMknps5KbWtU868n5eL/k5rT+Lls5vzU41LVEKnui6p6XM/VazUnLy8cz8mMq2rscmle+3BqyHhYJtX9fP8cr5mqUcc75UE1ojk3x9unho7rZuI6jXPekPO/kVplvCMnfTq1w/DUDgL1WX1Gnq/vhhx2HY/Jq9XEqD7bR+dx3bc5HLhh/qfu3fpeuV0eLxrvyoR6j3NoMYbcb9dO0hekbpGqUZ+R+g376/xRzaZyMGYqUL8hf5y91X+r5LDrqOZmp2ZG/fb9Qo43SNWoz0p9Zuqzc06eqGaCQ/5tYa31psxfNOrze0omXZxaNOpefF0mVYOzn8qxvutzOFB7v00eVAPKani5znd4lrnSqOao1Wyz/rvsSi8e8UT9BtZvYX2vVGPFgw3lqvFZGf575v98atE4LxPKMAeDAAECBAgQIEBgfwlIS4AAAQIECBAgQIAAAQIECPQXkJAAAQIECBAgQGCIwJB/pDRkHXMIECBAgMB2BFyVAAECBAgQIECAAAECBAgQ6C8gIQECBAgQIEBgPIEvZak3plYZZ+SkalKRw+BRjS+GNOc4PSsObQKVqUuNCzL771JDxt0yqZqf5LD18Z/ZQTUyujzHIeOYTHp86uqpZcanMvm+qXoPctjoqOZnx+eKF6bmOL43m6oGONVAr96Hqnpcz9VreXnheHtmvDK126jXhzYSu3UWqvv5shyrmU4d353HD08tO66VE6rBUw4rjbNz1pmpZUft+1U5qY45GAMFqknkywbOvUnmvSRVjffqvi3rz+Tvofdu3Y+/n/mXpLqMyl+fl0V5qjncRzOpzL6aYzW2OiHHm6emH66wjsAHc/ITUkPHbTPx1anPp+r9rs9KfWbqszP0/a7v+JNzfjVgy2HhqP+OetbCWd+dcI88/KdU3bu1x/ps/mv+fmBqqvEvWfipqSGjfgvre+WTmVzN02qP1YSuDOt7KE8vHNXAtc5fONEEAgQIECBAgAABAgQItBEQhAABAgQIECBAgAABAgQIEOgvICEBAgQIEFhCQAO0JbBMJUCAAAECBAjMScBeCBAgQIAAAQIECBAgQIAAgf4CEhIgQIDAJAJvyarVQCOHpcYrMvvrqaHjepl479SQ8beZVM09chh9VDOOv8qqQzIfm3l3Sc1lvCMbeVFq6PjVTFxl/9UY6Gdy7ktTmxpn5UL3TFUzmBxmMepeGXMj1QTmd7Pgl1O7jWpm89bdJkz0WjVAu+Uaa1dzrNescP65OacaFeVgLCFQDZaelPnVODCHSUc1P/vnSa+w+cXPzyWrclhpDGnmudLCThpV4NSsVg21cph81GfxpFxl0Xd8phw2npu//jw19jglC1aTzhzWGvVb+PysUM3dcph0lEM1xLziIv6HAAECBAgQIECAAAECBAgQ6C8gIQECBAgQIECAAAECBAgQINBfQEICBJYX0ABteTNnECBAgAABAgQIECCwXQFXJ0CAAAECBAgQIECAAAECBPoLSEhgSoGzs/iZqWVGNdQ4Y5kTMveOqTukFo1ae+rmTx/OJoY2XDoxc6sxVA5bH/+bHTwt9ZHUkFH/BqLm32DI5CPmXJq/H5l6SOorqSnH87L4nVMXpOYyPpGNPCZ1eWqMUc2qqjHO+wYsVs3//iDzqmFaDqOMaszzuAEr3T1zjkqtOqpBzheXPPltmf/ZlLG8wIU55f6pj6emGtWQ6NlZvJog5dBmfCFJqqlkDiuNW6x0lpM2LVDfvfU7OHUTtA8l2PGp+kzmsNSoPZ6cM+r7M4dRRn1un5mVvpkaY1RTt4dlodNTU43KXw7lMdU1rEtgrwjYJwECBAgQIECAAAECBAgQINBfQEICBAgQIECAAAECBAgQIECgv8DKCesf/658shMJECBAgAABAgQIECBAgACBTQq4FgECBAgQIECAAAECBAgQIDCCwCVZ4zWpZUY1wPjkEidcPXMfkRrSWOmItXPW+KMaebx84LJ3ybzbpuYyPpWNPD41tDHX7TP30akh9pl22KjGKa/MMz+cqiZlQ6+Z6YPG+zPr1qnfTFXDtRxmNV6d3dwv9bXUOqPOf2AWeG1q6KgGfdWAbgzzs3LRu6ZOS30mtds4Li8enVp1VKO1ZRoYVlO/cl71es47cOCcINwrVQ2Ychh1PCur/XqqY0Oiauh2arKt2miwGmOu8r2aSxobFqj7txqg3TfXnaKhZ323/3TWPi+16qj/LqkGY9UEbNU1Dp7RF/cAAAAQAElEQVT3wjx4VOobqTFH/X48IAsu8x2f6YNG/XfogzKzHHIwCBAgQGD/CkhOgAABAgQIECBAgAABAgQI9BeQkAABAgQIECBAgAABAgQWCWiAtkjI6/MXsEMCBAgQIECAAAECBAgQIECgv4CEBAgQIECAAAECBAgQGFfgnVlumSYwr8v8alyUw6Bxk8y6c2rRqIY0L8ukZdbO9JXGG3PWRalF4xqZ8NDUnBrd/EP286LU0PHYTLxDatVRDWOqSVk1xqrma59edaGcV41oXppjNT77iRw/nJrzqPuk7t3/WHGTH8l5t0vVOjksNU47cODAfXJG+eew0nhmzqrGPNU47xN5/O7UbuPYvFhN/3JYadRnt5rmDT35A5l4dspYT6AaL9XnqRoVrrfSt8+ue66aRZ2cP+szm0PLsU6jwR+MyHVSxt4QqP++eEO2Wg09T8lxjFGfk4dkoQenvphad1SDsfrc1ff2KmvVZ7Uan1XTwstWWWDAOZWzfpcel7l1vRzWGrVG7fkXs4rmZ0EwCBAgQIAAgX0sIDoBAgQIECBAgAABAgQIECDQX0BCAgQIECBAgAABAgMFNEAbCGUaAQIE5ihgTwQIECBAgAABAgQIECBAgEB/AQkJECBAgAABAgQmEajmOWcMXPnCzDs9tcw4PpN/ILVonJsJ1ZAmh8nHJ3OFoTkekLk3S81lVJOpp2Uz1Vwrh4Xj2pnxh6nrptYZX8jJz0hV4596Px+exy9O1fv2pRyPHJfmiY+nXp2qhiy3yvFaqV9OVeOzakiTh7Mf788Ob5Oq7NWsJQ8XjmqMU03jfjwzz0mtOt6UE6tZ3N/kuMx4WybXedXA6mAjnLpv6vm8tOs4Ma/W+5TDSuO9OWvovfnmzNX0JggjjPq81T13TNaqz+XlOS47PpcTqslhNYmqZlFb/YxmL5sYp+Uid00t2+SwbPw7s8DtsVHfzb+RPd849aepZZq/ZvoVoz4nj86jWqMaPn4zj8ca9X1dzcWOy4LvSQ0d9RtRn/3n5oQx95PlrjTqd/BP8uyNUvW7WHvOw6VGnVP+N81Zm9hzLmMQIECAAAECBAgQIDBXAfsiQIAAAQIECBAgQIAAAQIE+gtISIAAAQIECCwn4B+mLedlNgECBAgQIDAPAbsgQIAAAQIECBAgQIAAAQIE+gtISIAAAQIEphT4ehb/2dRRA6oagV2UecuMUzJ5yNo/lnmfTW1iVDOoX8qFhuzrhzLv/NSR4+l5Ysj5r8+8scensmB5Dbl+zbln5l+SGmvU+/TyLHZS6tjU9VN1nUOrGq7dPM+fkHp+qhqBTd2YJZeZZFRzqWoM9X1ZvRq/vT3HI5u+fSLPvSx1r9T3p56XqiYvOaw16r1+cFaoNR+Z407Xrr3U8/V6Naer97uazGX6YeOF+evQ92inx/fOnHX2/Y2cP+Req3lvydwxxpDPYjXauXiJi9XcOmcno0OfW/bz/Yjs4dDzd3pcczJtpVHfVfW5vGbOvn3qKalqSldNm/LwsFHP1Ws1pxoUHmxoVE2iDpu4xB+1950yHfrcnbPekHsk074zhr4fdS9856SBD96VeT+a+slUfYbrs5yH3xnVTK5+916XZ34t9SOpapq2jlOW2Nioe/RQ/50eXye7+UBq6Kj3r97HndY69Lll34+af+j5Oz2u69b1h+51p3l1P/1WXqjv1br36/u9vkPr+Tx92Kjn6rXfzrP13t8wx+ek6nchh9FHNderz+WdsnJdrz6f/5bH1XgshytGXbvm1Hd+ZajfiPqtuOLF//+f2vei77B1LKsparl9T663yLB+oyrDszP3jqnrpcq/9piHBgECBAgQIECAAAECBAgQ2JcCQhMgQIAAAQIECBAgQIAAAQL9BSQkQIDASgIaoK3E5iQCBAgQIECAAAEC2xJwXQIECBAgQIAAAQIECBAgQKC/gIQECBAgQGA2AtV0phq/3T07OrLpWzWaOTHPvzV1aKOa/DnKqGYzp2alna5de6nn6/VqTpdpWxvH5MrVDCeHXceZefXslDGNQN2DZ2XpJ6aOSx2dOrKZVD1Xr9WcvdygMNHWHtWc8YysUp/h+iwfanW1PF+NMB+QYzURvCDHalKVg7HHBep9r3v/GclR36E3zvHQ974e13P12rPy2ibf+7rH6nr1+bxtrn2NVO2nqhqM1me3vvPrtyEvbW0MMazfqMrw2OzyPan6fsrBILCTgOcIECBAgAABAgQIECBAgACB/gISEiBAgAABAgQIECBAgAABAv0FJFxHQAO0dfScS4AAAQIECBAgQIAAAQKbE3AlAgQIECBAgAABAgQIECBAoL+AhAQIENh7AvfNlq+dWjRekwmXpAwCBAgQIECAAAECBAgQIECAAAECBAgQIECAAAEC/QUkJECAAAECBAgQIECAAAECAwQ0QBuANOcp9kaAAAECBAgQIECAAAECBAj0F5CQAAECBAgQIECAAAECBAgQ6C8g4Z4UuGF2fUJq0fivTHhnyiBAgAABAgQIECBAgACBfS4gPgECBAgQIECAAAECBAgQINBfQEICBAgQIECAAAECBIYLaIA23MpMAgTmJWA3BAgQIECAAAECBAgQIECAQH8BCQkQIECAAAECBAgQIECAwJwF7pHNHZtaNM7IhPNSxs4CniVAgAABAgQIECBAgAABAgT6C0hIgAABAgQIECBAgAABAgQI9BeQkAABAgQIECCwtIAGaEuTOYEAAQIECGxbwPUJECBAgAABAgQIECBAgACB/gISEiBAgAABAgQIECAwc4GbZX9PTg0Zf59JX08ZBAgQOELAnwQIECBAgAABAgQIECBAgEB/AQkJECBAgAABAgQIECBAgACB/gISEiBAgMCqAhqgrSrnPAIECBAgQIAAgc0LuCIBAgQIECBAgAABAgQIECDQX0BCAgQIECBAgMD8Ba6fLb44dUxq0bgoE96aMggQIECAAIFDBTwmQIAAAQIECBAgQIAAAQIE+gtISIAAAQIECBAgQIAAAQIECPQXkJDAmgIaoK0J6HQCBAgQIECAAAECBAhsQsA1CBAgQIAAAQIECBAgQIAAgf4CEhIgQIDAbASum50cn7pp6pqpg+MGeXBi6oOpu6SGjL/IpPNTBoG9LHCjbP7C1LdmWLWv2l+2ZhAgQIAAgb0hYJcECBAgQIAAAQIECBAgQIBAfwEJCRAgQIAAAQIECBAgQIAAgWECe7kB2rCEZhEgQIAAAQIECBAgQIAAAQJ7WcDeCRAgQIAAAQIECBAgQIAAgf4CEhKYm8BR2dATUhekLksdbPr0+Tx+SeomqSHj4kx6ecogQIAAAQIECBAgQIAAgQMHGBAgQIAAAQIECBAgQIAAAQL9BSQkQIAAAQIECBAgQIDAUgIaoC3FZTKBuQjYBwECBAgQIECAAAECBAgQINBfQEICBAgQIECAAAECBAgQIEBgSwKX57r/nVp3PCcLnJfaZXiJAAECBAgQIECAAAECBAgQ6C8gIQECBAgQIECAAAECBAgQINBfQEICBAgQIECAAIFVBDRAW0XNOQQIECCwPQFXJkCAAAECBAgQIECAAAECBPoLSEiAAAECBAgQIECAAIHtClyay1+UWme8PSe/IGUQIHBVAp4nQIAAAQIECBAgQIAAAQIE+gtISIAAAQIECBAgQIAAAQIECPQXkJAAAQIECKwhoAHaGnhOJUCAAAECBAhsUsC1CBAgQIAAAQIECBAgQIAAgf4CEhIgQIAAAQIECMxG4Mtr7ORjOfek1Dpr5HSDAAECBLoKyEWAAAECBAgQIECAAAECBAj0F5CQAAECBAgQIECAAAECBAgQ6C8gIQEC6wtogLa+oRUIECBAgAABAgQIEJhWwOoECBAgQIAAAQIECBAgQIBAfwEJCRAgQIDA3AQuWnFDZ+a8e6YuTBkECBAgQIAAAQKHC/iLAAECBAgQIECAAAECBAgQ6C8gIQECBAgQIECAAAECBAgQINBfYLSEGqCNRmkhAgQIECBAgAABAgQIECAwtoD1CBAgQIAAAQIECBAgQIAAgf4CEhIgMFOBjy25r89l/kmpu6UuSBkEOglcnDA3TR01w6p91f6yNYMAAQIECBAgMGcBeyNAgAABAgQIECBAgAABAgT6C0hIgAABAgQIECBAgAABAssKaIC2rJj52xewAwIECBAgQIAAAQIECBAgQKC/gIQECBAgQIAAAQIECBAgQIDAWAKvz0KLmhZtp4FQNjbjcU729uLUuakvpY4c1fDsvXnyKalbpW6UqvmX5WgQIECAAAECBAgQIECAAAECBwUcCRAgQIAAAQIECBAgQIAAgf4CEhIgQIAAAQIECBBYUUADtBXhnEaAAIFtCLgmAQIECBAgQIAAAQIECBAg0F9AQgIECBAgQIAAAQIECBCYhUA1QDspOzk2df3UkU3kjs5zx6WemKq538zRIDBYwEQCBAgQIECAAAECBAgQIECgv4CEBAgQIECAAAECBAgQIECAQH8BCQkQIECAAIH1BDRAW8/P2QQIECBAgMBmBFyFAAECBAgQIECAAAECBAgQ6C8gIQECBAgQIECAAAECBAgQINBfQEICBAgQIECAAAECBAgQIECgv4CEBAgQIECAAAECBAgQIECAQH8BCQkQIDCKgAZoozBahAABAgQIECBAgMBUAtYlQIAAAQIECBAgQIAAAQIE+gtISIAAAQIECBAgQIAAAQIECPQXkJAAAQIECBAgQIAAAQIECBDoLyAhAQIECBAgQIAAAQIECBAg0F9AwjEFNEAbU9NaBAgQIECAAAECBAgQIDCegJUIECBAgAABAgQIECBAgACB/gISEiBAgAABAgQIECBAgAABAv0FJCRAgAABAgQIECBAgAABAgT6C0hIgAABAgQIECBAgAABAgRWENAAbQW0bZ7i2gQIECBAgAABAgQIECBAgEB/AQkJECBAgAABAgQIECBAgACB/gISEiBAgAABAgQIECBAgAABAv0FJCRAgAABAgQIECBAgAABAgT6C0hIgAABAgQIECBAgMDqAhqgrW7nTAIENivgagQIECBAgAABAgQIECBAgEB/AQkJECBAgAABAgQIECBAgACB/gISEiBAgAABAgQIECBAgAABAv0FJCRAgAABAgQIECBAgAABAgT6C0hIgAABAgQIEFhbQAO0tQktQIAAAQIEphawPgECBAgQIECAAAECBAgQINBfQEICBAgQIECAAAECBAgQIECgv4CEBAgQIECAAAECBAgQIECAQH8BCQkQIECAAAECBAgQIECAAIH+AhISIECAwFgCGqCNJWkdAgQIECBAgACB8QWsSIAAAQIECBAgQIAAAQIECPQXkJAAAQIECBAgQIAAAQIECBDoLyAhAQIECBAgQIAAAQIECBAg0F9AQgIECBAgQIAAAQIECBAgQKC/gIQERhbQAG1kUMsRIECAAAECBAgQIEBgDAFrECBAgAABAgQIECBAgAABQC4fXgAAEABJREFUAv0FJCRAgAABAgQIECBAgAABAgT6C0hIgAABAgQIECBAgAABAgQI9BeQkAABAgQIECBAgAABAgQIEFhNYC81QFstobMIECBAgAABAgQIECBAgACBvSRgrwQIECBAgAABAgQIECBAgEB/AQkJECBAgAABAgQIECBAgACB/gISEiBAgAABAgQIECBAgAABAv0FJCRAgAABAgQIECBAgMBaAhqgrcXnZAKbEnAdAgQIECBAgAABAgQIECBAoL+AhAQIECBAgAABAgQIECBAgEB/AQkJECBAgAABAgQIECBAgACB/gISEiBAgAABAgQIECBAgAABAv0FJCRAgAABAgQIEBhDQAO0MRStQYAAAQLTCViZAAECBAgQIECAAAECBAgQ6C8gIQECBAgQIECAAAECBAgQINBfQEICBAgQIECAAAECBAgQIECgv4CEBAgQIECAAAECBAgQIECAQH8BCQkQIECAwIgCGqCNiGkpAgQIECBAgMCYAtYiQIAAAQIECBAgQIAAAQIE+gtISIAAAQIECBAgQIAAAQIECPQXkJAAAQIECBAgQIAAAQIECBDoLyAhAQIECBAgQIAAAQIECBAg0F9AQgIExhfQAG18UysSIECAAAECBAgQILCegLMJECBAgAABAgQIECBAgACB/gISEiBAgAABAgQIECBAgAABAv0FJCRAgAABAgQIECBAgAABAgT6C0hIgAABAgQIECBAgAABAgQI9BeYLKEGaJPRWpgAAQIECBAgQIAAAQIECCwrYD4BAgQIECBAgAABAgQIECDQX0BCAgQIECBAgAABAgQIECBAoL+AhAQIECBAgAABAgQIECBAgEB/AQkJECBAgAABAgQIECBAYF0BDdDWFXT+9AKuQIAAAQIECBAgQIAAAQIECPQXkJAAAQIECBAgQIAAAQIECBDoLyAhAQIECBAgQIAAAQIECBAg0F9AQgIECBAgQIAAAQIECBAgQKC/gIQECBAgQIAAAQIERhLQAG0kSMsQIEBgCgFrEiBAgAABAgQIECBAgAABAv0FJCRAgAABAgQIECBAgAABAgT6C0hIgAABAgQIECBAgAABAgQI9BeQkAABAgQIECBAgAABAgQIEOgvICEBAgQIECAwroAGaON6Wo0AAQIECBAYR8AqBAgQIECAAAECBAgQIECAQH8BCQkQIECAAAECBAgQIECAAIH+AhISIECAAAECBAgQIECAAAEC/QUkJECAAAECBAgQIECAAAECBPoLSEiAAIFJBDRAm4TVogQIECBAgAABAgRWFXAeAQIECBAgQIAAAQIECBAg0F9AQgIECBAgQIAAAQIECBAgQKC/gIQECBAgQIAAAQIECBAgQIBAfwEJCRAgQIAAAQIECBAgQIAAgf4CEk4poAHalLrWJkCAAAECBAgQIECAAIHhAmYSIECAAAECBAgQIECAAAEC/QUkJECAAAECBAgQIECAAAECBPoLSEiAAAECBAgQIECAAAECBAj0F5CQAAECBAgQIECAAAECBAiMIKAB2giIUy5hbQIECBAgQIAAAQIECBAgQKC/gIQECBAgQIAAAQIECBAgQIBAfwEJCRAgQIAAAQIECBAgQIAAgf4CEhIgQIAAAQIECBAgQIAAAQL9BSQkQIAAAQIECBAgQGA8AQ3QxrO0EgEC4wpYjQABAgQIECBAgAABAgQIEOgvICEBAgQIECBAgAABAgQIECDQX0BCAgQIECBAgAABAgQIECBAoL+AhAQIECBAgAABAgQIECBAgEB/AQkJECBAgAABAqMLaIA2OqkFCRAgQIDAugLOJ0CAAAECBAgQIECAAAECBPoLSEiAAAECBAgQIECAAAECBAj0F5CQAAECBAgQIECAAAECBAgQ6C8gIQECBAgQIECAAAECBAgQINBfQEICBAgQmEpAA7SpZK1LgAABAgQIECCwvIAzCBAgQIAAAQIECBAgQIAAgf4CEhIgQIAAAQIECBAgQIAAAQL9BSQkQIAAAQIECBAgQIAAAQIE+gtISIAAAQIECBAgQIAAAQIECPQXkJDAxAIaoE0MbHkCBAgQIECAAAECBAgMETCHAAECBAgQIECAAAECBAgQ6C8gIQECBAgQIECAAAECBAgQINBfQEICBAgQIECAAAECBAgQIECgv4CEBAgQIECAAAECBAgQIECAwDgCc26ANk5CqxAgQIAAAQIECBAgQIAAAQJzFrA3AgQIECBAgAABAgQIECBAoL+AhAQIECBAgAABAgQIECBAgEB/AQkJECBAgAABAgQIECBAgACB/gISEiBAgAABAgQIECBAYFQBDdBG5bQYgbEErEOAAAECBAgQIECAAAECBAj0F5CQAAECBAgQIECAAAECBAgQ6C8gIQECBAgQIECAAAECBAgQINBfQEICBAgQIECAAAECBAgQIECgv4CEBAgQIECAAAECUwhogDaFqjUJECBAYHUBZxIgQIAAAQIECBAgQIAAAQL9BSQkQIAAAQIECBAgQIAAAQIE+gtISIAAAQIECBAgQIAAAQIECPQXkJAAAQIECBAgQIAAAQIECBDoLyAhAQIECBCYUEADtAlxLU2AAAECBAgQWEbAXAIECBAgQIAAAQIECBAgQKC/gIQECBAgQIAAAQIECBAgQIBAfwEJCRAgQIAAAQIECBAgQIAAgf4CEhIgQIAAAQIECBAgQIAAAQL9BSQkQGB6AQ3Qpjd2BQIECBAgQIAAAQIEdhfwKgECBAgQIECAAAECBAgQINBfQEICBAgQIECAAAECBAgQIECgv4CEBAgQIECAAAECBAgQIECAQH8BCQkQIECAAAECBAgQIECAAIH+AhtLqAHaxqhdiAABAgQIECBAgAABAgQIHCngbwIECBAgQIAAAQIECBAgQKC/gIQECBAgQIAAAQIECBAgQIBAfwEJCRAgQIAAAQIECBAgQIAAgf4CEhIgQIAAAQIECBAgQIDA2AIaoI0tar31BaxAgAABAgQIECBAgAABAgQI9BeQkAABAgQIECBAgAABAgQIEOgvICEBAgQIECBAgAABAgQIECDQX0BCAgQIECBAgAABAgQIECBAoL+AhAQIECBAgAABAgQmEtAAbSJYyxIgQGAVAecQIECAAAECBAgQIECAAAEC/QUkJECAAAECBAgQIECAAAECBPoLSEiAAAECBAgQIECAAAECBAj0F5CQAAECBAgQIECAAAECBAgQ6C8gIQECBAgQIDCtgAZo0/panQABAgQIEBgmYBYBAgQIECBAgAABAgQIECDQX0BCAgQIECBAgAABAgQIECBAoL+AhAQIECBAgAABAgQIECBAgEB/AQkJECBAgAABAgQIECBAgACB/gISEiBAYCMCGqBthNlFCBAgQIAAAQIECFyVgOcJECBAgAABAgQIECBAgACB/gISEiBAgAABAgQIECBAgAABAv0FJCRAgAABAgQIECBAgAABAgT6C0hIgAABAgQIECBAgAABAgQI9BeQcJMCGqBtUtu1CBAgQIAAAQIECBAgQOC7Ah4RIECAAAECBAgQIECAAAEC/QUkJECAAAECBAgQIECAAAECBPoLSEiAAAECBAgQIECAAAECBAj0F5CQAAECBAgQIECAAAECBAhMIKAB2gSo6yzpXAIECBAgQIAAAQIECBAgQKC/gIQECBAgQIAAAQIECBAgQIBAfwEJCRAgQIAAAQIECBAgQIAAgf4CEhIgQIAAAQIECBAgQIAAAQL9BSQkQIAAAQIECBAgQGA6AQ3QprO1MgECywmYTYAAAQIECBAgQIAAAQIECPQXkJAAAQIECBAgQIAAAQIECBDoLyAhAQIECBAgQIAAAQIECBAg0F9AQgIECBAgQIAAAQIECBAgQKC/gIQECBAgQIAAgckFNECbnNgFCBAgQIDAIgGvEyBAgAABAgQIECBAgAABAv0FJCRAgAABAgQIECBAgAABAgT6C0hIgAABAgQIECBAgAABAgQI9BeQkAABAgQIECBAgAABAgQIEOgvICEBAgQIbEpAA7RNSbsOAQIECBAgQIDAlQU8Q4AAAQIECBAgQIAAAQIECPQXkJAAAQIECBAgQIAAAQIECBDoLyAhAQIECBAgQIAAAQIECBAg0F9AQgIECBAgQIAAAQIECBAgQKC/gIQENiygAdqGwV2OAAECBAgQIECAAAECJaAIECBAgAABAgQIECBAgACB/gISEiBAgAABAgQIECBAgAABAv0FJCRAgAABAgQIECBAgAABAgT6C0hIgAABAgQIECBAgAABAgQITCMwpwZo0yS0KgECBAgQIECAAAECBAgQIDAnAXshQIAAAQIECBAgQIAAAQIE+gtISIAAAQIECBAgQIAAAQIECPQXkJAAAQIECBAgQIAAAQIECBDoLyAhAQIECBAgQIAAAQIEJhXQAG1SXosTGCpgHgECBAgQIECAAAECBAgQINBfQEICBAgQIECAAAECBAgQIECgv4CEBAgQIECAAAECBAgQIECAQH8BCQkQIECAAAECBAgQIECAAIH+AhISIECAAAECBAhsQkADtE0ouwYBAgQIXLWAVwgQIECAAAECBAgQIECAAIH+AhISIECAAAECBAgQIECAAAEC/QUkJECAAAECBAgQIECAAAECBPoLSEiAAAECBAgQIECAAAECBAj0F5CQAAECBAhsUEADtA1iuxQBAgQIECBA4FABjwkQIECAAAECBAgQIECAAIH+AhISIECAAAECBAgQIECAAAEC/QUkJECAAAECBAgQIECAAAECBPoLSEiAAAECBAgQIECAAAECBAj0F5CQAIHNC2iAtnlzVyRAgAABAgQIECCw3wXkJ0CAAAECBAgQIECAAAECBPoLSEhgqMC3MlEdOMCAQd0D+TgcNuo55d5wD7gH3APuAfeAe8A94B6Y8z1gb/O5Pw/7fybyh/dmPu/NNt6L3AIGAQIECBAgQIAAAQIERhOwEAECBAgQIECAAAECBAgQINBfYGsJNUDbGr0LEyBAgAABAgQIECBAgMD+E5CYAAECBAgQIECAAAECBAgQ6C8gIQECBAgQIECAAAECBAgQINBfQEICBAgQIECAAAECBAgQIECgv4CEBAgQIECAAAECBAgQIDC1gAZoUwtbf7GAGQQIECBAgAABAgQIECBAgEB/AQkJECBAgAABAgQIECBAgACB/gISEiBAgAABAgQIECBAgAABAv0FJCRAgAABAgQIECBAgAABAgT6C0hIgAABAgQIECBAYEMCGqBtCNplCBAgsJOA5wgQIECAAAECBAgQIECAAIH+AhISIECAAAECBAgQIECAAAEC/QUkJECAAAECBAgQIECAAAECBPoLSEiAAAECBAgQIECAAAECBAj0F5CQAAECBAgQ2KyABmib9XY1AgQIECBA4NsC/pcAAQIECBAgQIAAAQIECBDoLyAhAQIECBDYSeCoPKkOHGDAwD3gHnAPuAfcA+6BLveAHGkAh30AAA8oSURBVO5l94B7wD3gHnAPzP8eOOD/CBAgQIAAAQJrCjidAAECBAgQIECAAAECBAgQ6C8gIQECBLYioAHaVthdlAABAgQIECBAYP8KSE6AAAECBAgQIECAAAECBAj0F5CQAAECBAgQIECAAAECBAgQ6C8gIQECBAgQIECAAAECBAgQINBfQEICBAgQIECAAAECBAgQIECgv4CE2xTQAG2b+q5NgAABAgQIECBAgACB/SQgKwECBAgQIECAAAECBAgQINBfQEICBAgQIECAAAECBAgQIECgv4CEBAgQIECAAAECBAgQIECAQH8BCQkQIECAAAECBAgQIECAwAYENEDbAPJul/AaAQIECBAgQIAAAQIECBAg0F9AQgIECBAgQIAAAQIECBAgQKC/gIQECBAgQIAAAQIECBAgQIBAfwEJCRAgQIAAAQIECBAgQIAAgf4CEhIgQIAAAQIECBAgsDkBDdA2Z+1KBAgcLuAvAgQIECBAgAABAgQIECBAoL+AhAQIECBAgAABAgQIECBAgEB/AQkJECBAgAABAgQIECBAgACB/gISEiBAgAABAgQIECBAgAABAv0FJCRAgAABAgQIbFxAA7SNk7sgAQIECBAgQIAAAQIECBAgQIAAAQIECPQXkJAAAQIECBAgQIAAAQIECBDoLyAhAQIECBAgQIAAAQIECBAg0F9AQgIECBAgQIAAAQIECBAgQKC/gIQECBAgsC0BDdC2Je+6BAgQIECAAIH9KCAzAQIECBAgQIAAAQIECBAg0F9AQgIECBAgQIAAAQIECBAgQKC/gIQECBAgQIAAAQIECBAgQIBAfwEJCRAgQIAAAQIECBAgQIAAgf4CEhLYsoAGaFt+A1yeAAECBAgQIECAAIH9ISAlAQIECBAgQIAAAQIECBAg0F9AQgIECBAgQIAAAQIECBAgQKC/gIQECBAgQIAAAQIECBAgQIBAfwEJCRAgQIAAAQIECBAgQIAAgc0IbLMB2mYSugoBAgQIECBAgAABAgQIECCwTQHXJkCAAAECBAgQIECAAAECBPoLSEiAAAECBAgQIECAAAECBAj0F5CQAAECBAgQIECAAAECBAgQ6C8gIQECBAgQIECAAAECBDYqoAHaRrldjMBBAUcCBAgQIECAAAECBAgQIECgv4CEBAgQIECAAAECBAgQIECAQH8BCQkQIECAAAECBAgQIECAAIH+AhISIECAAAECBAgQIECAAAEC/QUkJECAAAECBAgQ2IaABmjbUHdNAgQI7GcB2QkQIECAAAECBAgQIECAAIH+AhISIECAAAECBAgQIECAAAEC/QUkJECAAAECBAgQIECAAAECBPoLSEiAAAECBAgQIECAAAECBAj0F5CQAAECBAhsUUADtC3iuzQBAgQIECCwvwSkJUCAAAECBAgQIECAAAECBPoLSEiAAAECBAgQIECAAAECBAj0F5CQAAECBAgQIECAAAECBAgQ6C8gIQECBAgQIECAAAECBAgQINBfQEICBLYvoAHa9t8DOyBAgAABAgQIECDQXUA+AgQIECBAgAABAgQIECBAoL+AhAQIECBAgAABAgQIECBAgEB/AQkJECBAgAABAgQIECBAgACB/gISEiBAgAABAgQIECBAgAABAv0FZpNQA7TZvBU2QoAAAQIECBAgQIAAAQL9BCQiQIAAAQIECBAgQIAAAQIE+gtISIAAAQIECBAgQIAAAQIECPQXkJAAAQIECBAgQIAAAQIECBDoLyAhAQIECBAgQIAAAQIECGxaQAO0TYu73oEDDAgQIECAAAECBAgQIECAAIH+AhISIECAAAECBAgQIECAAAEC/QUkJECAAAECBAgQIECAAAECBPoLSEiAAAECBAgQIECAAAECBAj0F5CQAAECBAgQIECAwJYENEDbErzLEiCwPwWkJkCAAAECBAgQIECAAAECBPoLSEiAAAECBAgQIECAAAECBAj0F5CQAAECBAgQIECAAAECBAgQ6C8gIQECBAgQIECAAAECBAgQINBfQEICBAgQIEBguwIaoG3X39UJECBAgMB+EZCTAAECBAgQIECAAAECBAgQ6C8gIQECBAgQIECAAAECBAgQINBfQEICBAgQIECAAAECBAgQIECgv4CEBAgQIECAAAECBAgQIECAQH8BCQkQIDALAQ3QZvE22AQBAgQIECBAgEBfAckIECBAgAABAgQIECBAgACB/gISEiBAgAABAgQIECBAgAABAv0FJCRAgAABAgQIECBAgAABAgT6C0hIgAABAgQIECBAgAABAgQI9BeQcE4CGqDN6d2wFwIECBAgQIAAAQIECHQSkIUAAQIECBAgQIAAAQIECBDoLyAhAQIECBAgQIAAAQIECBAg0F9AQgIECBAgQIAAAQIECBAgQKC/gIQECBAgQIAAAQIECBAgQGALAhqgbRjd5QgQIECAAAECBAgQIECAAIH+AhISIECAAAECBAgQIECAAAEC/QUkJECAAAECBAgQIECAAAECBPoLSEiAAAECBAgQIECAAAECBAj0F5CQAAECBAgQIECAAIHtCWiAtj17Vyaw3wTkJUCAAAECBAgQIECAAAECBPoLSEiAAAECBAgQIECAAAECBAj0F5CQAAECBAgQIECAAAECBAgQ6C8gIQECBAgQIECAAAECBAgQINBfQEICBAgQIECAwNYFNEDb+ltgAwQIECDQX0BCAgQIECBAgAABAgQIECBAoL+AhAQIECBAgAABAgQIECBAgEB/AQkJECBAgAABAgQIECBAgACB/gISEiBAgAABAgQIECBAgAABAv0FJCRAgACBuQhogDaXd8I+CBAgQIAAAQIdBWQiQIAAAQIECBAgQIAAAQIE+gtISIAAAQIECBAgQIAAAQIECPQXkJAAAQIECBAgQIAAAQIECBDoLyAhAQIECBAgQIAAAQIECBAg0F9AQgIzE9AAbWZviO0QIECAAAECBAgQINBDQAoCBAgQIECAAAECBAgQIECgv4CEBAgQIECAAAECBAgQIECAQH8BCQkQIECAAAECBAgQIECAAIH+AhISIECAAAECBAgQIECAAAEC2xHYZAO07SR0VQIECBAgQIAAAQIECBAgQGCTAq5FgAABAgQIECBAgAABAgQI9BeQkAABAgQIECBAgAABAgQIEOgvICEBAgQIECBAgAABAgQIECDQX0BCAgQIECBAgAABAgQIbFVAA7St8rv4/hGQlAABAgQIECBAgAABAgQIEOgvICEBAgQIECBAgAABAgQIECDQX0BCAgQIECBAgAABAgQIECBAoL+AhAQIECBAgAABAgQIECBAgEB/AQkJECBAgAABAgTmIKAB2hzeBXsgQIBAZwHZCBAgQIAAAQIECBAgQIAAgf4CEhIgQIAAAQIECBAgQIAAAQL9BSQkQIAAAQIECBAgQIAAAQIE+gtISIAAAQIECBAgQIAAAQIECPQXkJAAAQIECMxIQAO0Gb0ZtkKAAAECBAj0EpCGAAECBAgQIECAAAECBAgQ6C8gIQECBAgQIECAAAECBAgQINBfQEICBAgQIECAAAECBAgQIECgv4CEBAgQIECAAAECBAgQIECAQH8BCQkQmJ+ABmjze0/siAABAgQIECBAgMBeF7B/AgQIECBAgAABAgQIECBAoL+AhAQIECBAgAABAgQIECBAgEB/AQkJECBAgAABAgQIECBAgACB/gISEiBAgAABAgQIECBAgAABAv0FZptQA7TZvjU2RoAAAQIECBAgQIAAAQJ7T8COCRAgQIAAAQIECBAgQIAAgf4CEhIgQIAAAQIECBAgQIAAAQL9BSQkQIAAAQIECBAgQIAAAQIE+gtISIAAAQIECBAgQIAAAQLbFtAAbdvvwH64vowECBAgQIAAAQIECBAgQIBAfwEJCRAgQIAAAQIECBAgQIAAgf4CEhIgQIAAAQIECBAgQIAAAQL9BSQkQIAAAQIECBAgQIAAAQIE+gtISIAAAQIECBAgQGAmAhqgzeSNsA0CBHoKSEWAAAECBAgQIECAAAECBAj0F5CQAAECBAgQIECAAAECBAgQ6C8gIQECBAgQIECAAAECBAgQINBfQEICBAgQIECAAAECBAgQIECgv4CEBAgQIECAwLwENECb1/thNwQIECBAoIuAHAQIECBAgAABAgQIECBAgEB/AQkJECBAgAABAgQIECBAgACB/gISEiBAgAABAgQIECBAgAABAv0FJCRAgAABAgQIECBAgAABAgT6C0hIgACBWQpogDbLt8WmCBAgQIAAAQIE9q6AnRMgQIAAAQIECBAgQIAAAQL9BSQkQIAAAQIECBAgQIAAAQIE+gtISIAAAQIECBAgQIAAAQIECPQXkJAAAQIECBAgQIAAAQIECBDoLyDhnAU0QJvzu2NvBAgQIECAAAECBAgQ2EsC9kqAAAECBAgQIECAAAECBAj0F5CQAAECBAgQIECAAAECBAgQ6C8gIQECBAgQIECAAAECBAgQINBfQEICBAgQIECAAAECBAgQIDADAQ3QJn4TLE+AAAECBAgQIECAAAECBAj0F5CQAAECBAgQIECAAAECBAgQ6C8gIQECBAgQIECAAAECBAgQINBfQEICBAgQIECAAAECBAgQIECgv4CEBAgQIECAAAECBAjMR0ADtPm8F3ZCoJuAPAQIECBAgAABAgQIECBAgEB/AQkJECBAgAABAgQIECBAgACB/gISEiBAgAABAgQIECBAgAABAv0FJCRAgAABAgQIECBAgAABAgT6C0hIgAABAgQIEJidgAZos3tLbIgAAQIE9r6ABAQIECBAgAABAgQIECBAgEB/AQkJECBAgAABAgQIECBAgACB/gISEiBAgAABAgQIECBAgAABAv0FJCRAgAABAgQIECBAgAABAgT6C0hIgAABAnMV0ABtru+MfREgQIAAAQIE9qKAPRMgQIAAAQIECBAgQIAAAQL9BSQkQIAAAQIECBAgQIAAAQIE+gtISIAAAQIECBAgQIAAAQIECPQXkJAAAQIECBAgQIAAAQIECBDoLyAhgZkLaIA28zfI9ggQIECAAAECBAgQ2BsCdkmAAAECBAgQIECAAAECBAj0F5CQAAECBAgQIECAAAECBAgQ6C8gIQECBAgQIECAAAECBAgQINBfQEICBAgQIECAAAECBAgQIEBgHgL/BwAA//8bpkl7AAAABklEQVQDAF1pS5glWsEG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2933700" cy="23431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2" name="AutoShape 12" descr="data:image/png;base64,iVBORw0KGgoAAAANSUhEUgAAFbwAAA4ECAYAAAC7TkZnAAEPUHRFWHRteGZpbGUAJTNDbXhHcmFwaE1vZGVsJTIwZHglM0QlMjIxNzM3JTIyJTIwZHklM0QlMjIxMDk3JTIyJTIwZ3JpZCUzRCUyMjElMjIlMjBncmlkU2l6ZSUzRCUyMjEwJTIyJTIwZ3VpZGVzJTNEJTIyMSUyMiUyMHRvb2x0aXBzJTNEJTIyMSUyMiUyMGNvbm5lY3QlM0QlMjIxJTIyJTIwYXJyb3dzJTNEJTIyMSUyMiUyMGZvbGQlM0QlMjIxJTIyJTIwcGFnZSUzRCUyMjElMjIlMjBwYWdlU2NhbGUlM0QlMjIxJTIyJTIwcGFnZVdpZHRoJTNEJTIyMTY1NCUyMiUyMHBhZ2VIZWlnaHQlM0QlMjIxMTY5JTIyJTIwbWF0aCUzRCUyMjAlMjIlMjBzaGFkb3clM0QlMjIwJTIyJTNFJTNDcm9vdCUzRSUzQ214Q2VsbCUyMGlkJTNEJTIyMCUyMiUyRiUzRSUzQ214Q2VsbCUyMGlkJTNEJTIyMSUyMiUyMHBhcmVudCUzRCUyMjAlMjIlMkYlM0UlM0NteENlbGwlMjBpZCUzRCUyMlV1OW94UjRrdm15QWZsYUdvYi1TLTElMjIlMjB2YWx1ZSUzRCUyMmFkbWluaXN0cmF0b3IlMjIlMjBzdHlsZSUzRCUyMnNoYXBlJTNEdGFibGUlM0JzdGFydFNpemUlM0QyNSUzQmNvbnRhaW5lciUzRDElM0Jjb2xsYXBzaWJsZSUzRDAlM0JjaGlsZExheW91dCUzRHRhYmxlTGF5b3V0JTNCZml4ZWRSb3dzJTNEMSUzQnJvd0xpbmVzJTNEMSUzQmZvbnRTdHlsZSUzRDElM0JhbGlnbiUzRGNlbnRlciUzQnJlc2l6ZUxhc3QlM0QxJTNCZm9udFNpemUlM0QxNyUzQiUyMiUyMHZlcnRleCUzRCUyMjElMjIlMjBwYXJlbnQlM0QlMjIxJTIyJTNFJTNDbXhHZW9tZXRyeSUyMHglM0QlMjI2NTklMjIlMjB5JTNEJTIyMTAlMjIlMjB3aWR0aCUzRCUyMjMxMSUyMiUyMGhlaWdodCUzRCUyMjIxNCUyMiUyMGFzJTNEJTIyZ2VvbWV0cnklMjIlMkYlM0UlM0MlMkZteENlbGwlM0UlM0NteENlbGwlMjBpZCUzRCUyMlV1OW94UjRrdm15QWZsYUdvYi1TLTIlMjIlMjBzdHlsZSUzRCUyMnNoYXBlJTNEdGFibGVSb3clM0Job3Jpem9udGFsJTNEMCUzQnN0YXJ0U2l6ZSUzRDAlM0Jzd2ltbGFuZUhlYWQlM0QwJTNCc3dpbWxhbmVCb2R5JTNEMCUzQmZpbGxDb2xvciUzRG5vbmUlM0Jjb2xsYXBzaWJsZSUzRDAlM0Jkcm9wVGFyZ2V0JTNEMCUzQnBvaW50cyUzRCU1QiU1QjAlMkMwLjUlNUQlMkMlNUIxJTJDMC41JTVEJTVEJTNCcG9ydENvbnN0cmFpbnQlM0RlYXN0d2VzdCUzQnRvcCUzRDAlM0JsZWZ0JTNEMCUzQnJpZ2h0JTNEMCUzQmJvdHRvbSUzRDAlM0Jmb250U3R5bGUlM0QxJTNCZm9udFNpemUlM0QxNyUzQiUyMiUyMHZlcnRleCUzRCUyMjElMjIlMjBwYXJlbnQlM0QlMjJVdTlveFI0a3ZteUFmbGFHb2ItUy0xJTIyJTNFJTNDbXhHZW9tZXRyeSUyMHklM0QlMjIyNSUyMiUyMHdpZHRoJTNEJTIyMzExJTIyJTIwaGVpZ2h0JTNEJTIyNDclMjIlMjBhcyUzRCUyMmdlb21ldHJ5JTIyJTJGJTNFJTNDJTJGbXhDZWxsJTNFJTNDbXhDZWxsJTIwaWQlM0QlMjJVdTlveFI0a3ZteUFmbGFHb2ItUy0zJTIyJTIwdmFsdWUlM0QlMjJJTlQ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ZlcnRleCUzRCUyMjElMjIlMjBwYXJlbnQlM0QlMjJVdTlveFI0a3ZteUFmbGFHb2ItUy0yJTIyJTNFJTNDbXhHZW9tZXRyeSUyMHdpZHRoJTNEJTIyNTElMjIlMjBoZWlnaHQlM0QlMjI0NyUyMiUyMGFzJTNEJTIyZ2VvbWV0cnklMjIlM0UlM0NteFJlY3RhbmdsZSUyMHdpZHRoJTNEJTIyNTElMjIlMjBoZWlnaHQlM0QlMjI0NyUyMiUyMGFzJTNEJTIyYWx0ZXJuYXRlQm91bmRzJTIyJTJGJTNFJTNDJTJGbXhHZW9tZXRyeSUzRSUzQyUyRm14Q2VsbCUzRSUzQ214Q2VsbCUyMGlkJTNEJTIyVXU5b3hSNGt2bXlBZmxhR29iLVMtNCUyMiUyMHZhbHVlJTNEJTIyYWRtaW5pc3RyYXRvcl9pZC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dmVydGV4JTNEJTIyMSUyMiUyMHBhcmVudCUzRCUyMlV1OW94UjRrdm15QWZsYUdvYi1TLTIlMjIlM0UlM0NteEdlb21ldHJ5JTIweCUzRCUyMjUxJTIyJTIwd2lkdGglM0QlMjIyMzElMjIlMjBoZWlnaHQlM0QlMjI0NyUyMiUyMGFzJTNEJTIyZ2VvbWV0cnklMjIlM0UlM0NteFJlY3RhbmdsZSUyMHdpZHRoJTNEJTIyMjMxJTIyJTIwaGVpZ2h0JTNEJTIyNDclMjIlMjBhcyUzRCUyMmFsdGVybmF0ZUJvdW5kcyUyMiUyRiUzRSUzQyUyRm14R2VvbWV0cnklM0UlM0MlMkZteENlbGwlM0UlM0NteENlbGwlMjBpZCUzRCUyMlV1OW94UjRrdm15QWZsYUdvYi1TLTUlMjIlMjB2YWx1ZSUzRCUyMlBL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2ZXJ0ZXglM0QlMjIxJTIyJTIwcGFyZW50JTNEJTIyVXU5b3hSNGt2bXlBZmxhR29iLVMtMiUyMiUzRSUzQ214R2VvbWV0cnklMjB4JTNEJTIyMjgyJTIyJTIwd2lkdGglM0QlMjIyOSUyMiUyMGhlaWdodCUzRCUyMjQ3JTIyJTIwYXMlM0QlMjJnZW9tZXRyeSUyMiUzRSUzQ214UmVjdGFuZ2xlJTIwd2lkdGglM0QlMjIyOSUyMiUyMGhlaWdodCUzRCUyMjQ3JTIyJTIwYXMlM0QlMjJhbHRlcm5hdGVCb3VuZHMlMjIlMkYlM0UlM0MlMkZteEdlb21ldHJ5JTNFJTNDJTJGbXhDZWxsJTNFJTNDbXhDZWxsJTIwaWQlM0QlMjJVdTlveFI0a3ZteUFmbGFHb2ItUy02JTIyJTIwc3R5bGUlM0QlMjJzaGFwZSUzRHRhYmxlUm93JTNCaG9yaXpvbnRhbCUzRDAlM0JzdGFydFNpemUlM0QwJTNCc3dpbWxhbmVIZWFkJTNEMCUzQnN3aW1sYW5lQm9keSUzRDAlM0JmaWxsQ29sb3IlM0Rub25lJTNCY29sbGFwc2libGUlM0QwJTNCZHJvcFRhcmdldCUzRDAlM0Jwb2ludHMlM0QlNUIlNUIwJTJDMC41JTVEJTJDJTVCMSUyQzAuNSU1RCU1RCUzQnBvcnRDb25zdHJhaW50JTNEZWFzdHdlc3QlM0J0b3AlM0QwJTNCbGVmdCUzRDAlM0JyaWdodCUzRDAlM0Jib3R0b20lM0QwJTNCZm9udFN0eWxlJTNEMSUzQmZvbnRTaXplJTNEMTclM0IlMjIlMjB2ZXJ0ZXglM0QlMjIxJTIyJTIwcGFyZW50JTNEJTIyVXU5b3hSNGt2bXlBZmxhR29iLVMtMSUyMiUzRSUzQ214R2VvbWV0cnklMjB5JTNEJTIyNzIlMjIlMjB3aWR0aCUzRCUyMjMxMSUyMiUyMGhlaWdodCUzRCUyMjQ3JTIyJTIwYXMlM0QlMjJnZW9tZXRyeSUyMiUyRiUzRSUzQyUyRm14Q2VsbCUzRSUzQ214Q2VsbCUyMGlkJTNEJTIyVXU5b3hSNGt2bXlBZmxhR29iLVMtNyUyMiUyMHZhbHVlJTNEJTIyVkFSQ0hBUi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dmVydGV4JTNEJTIyMSUyMiUyMHBhcmVudCUzRCUyMlV1OW94UjRrdm15QWZsYUdvYi1TLTYlMjIlM0UlM0NteEdlb21ldHJ5JTIwd2lkdGglM0QlMjI1MSUyMiUyMGhlaWdodCUzRCUyMjQ3JTIyJTIwYXMlM0QlMjJnZW9tZXRyeSUyMiUzRSUzQ214UmVjdGFuZ2xlJTIwd2lkdGglM0QlMjI1MSUyMiUyMGhlaWdodCUzRCUyMjQ3JTIyJTIwYXMlM0QlMjJhbHRlcm5hdGVCb3VuZHMlMjIlMkYlM0UlM0MlMkZteEdlb21ldHJ5JTNFJTNDJTJGbXhDZWxsJTNFJTNDbXhDZWxsJTIwaWQlM0QlMjJVdTlveFI0a3ZteUFmbGFHb2ItUy04JTIyJTIwdmFsdWUlM0QlMjJhZG1pbmlzdHJhdG9yX25hbWU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ZlcnRleCUzRCUyMjElMjIlMjBwYXJlbnQlM0QlMjJVdTlveFI0a3ZteUFmbGFHb2ItUy02JTIyJTNFJTNDbXhHZW9tZXRyeSUyMHglM0QlMjI1MSUyMiUyMHdpZHRoJTNEJTIyMjMxJTIyJTIwaGVpZ2h0JTNEJTIyNDclMjIlMjBhcyUzRCUyMmdlb21ldHJ5JTIyJTNFJTNDbXhSZWN0YW5nbGUlMjB3aWR0aCUzRCUyMjIzMSUyMiUyMGhlaWdodCUzRCUyMjQ3JTIyJTIwYXMlM0QlMjJhbHRlcm5hdGVCb3VuZHMlMjIlMkYlM0UlM0MlMkZteEdlb21ldHJ5JTNFJTNDJTJGbXhDZWxsJTNFJTNDbXhDZWxsJTIwaWQlM0QlMjJVdTlveFI0a3ZteUFmbGFHb2ItUy05JTIyJTIwdmFsdWUlM0QlMjI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ZlcnRleCUzRCUyMjElMjIlMjBwYXJlbnQlM0QlMjJVdTlveFI0a3ZteUFmbGFHb2ItUy02JTIyJTNFJTNDbXhHZW9tZXRyeSUyMHglM0QlMjIyODIlMjIlMjB3aWR0aCUzRCUyMjI5JTIyJTIwaGVpZ2h0JTNEJTIyNDclMjIlMjBhcyUzRCUyMmdlb21ldHJ5JTIyJTNFJTNDbXhSZWN0YW5nbGUlMjB3aWR0aCUzRCUyMjI5JTIyJTIwaGVpZ2h0JTNEJTIyNDclMjIlMjBhcyUzRCUyMmFsdGVybmF0ZUJvdW5kcyUyMiUyRiUzRSUzQyUyRm14R2VvbWV0cnklM0UlM0MlMkZteENlbGwlM0UlM0NteENlbGwlMjBpZCUzRCUyMlV1OW94UjRrdm15QWZsYUdvYi1TLTEwJTIyJTIwc3R5bGUlM0QlMjJzaGFwZSUzRHRhYmxlUm93JTNCaG9yaXpvbnRhbCUzRDAlM0JzdGFydFNpemUlM0QwJTNCc3dpbWxhbmVIZWFkJTNEMCUzQnN3aW1sYW5lQm9keSUzRDAlM0JmaWxsQ29sb3IlM0Rub25lJTNCY29sbGFwc2libGUlM0QwJTNCZHJvcFRhcmdldCUzRDAlM0Jwb2ludHMlM0QlNUIlNUIwJTJDMC41JTVEJTJDJTVCMSUyQzAuNSU1RCU1RCUzQnBvcnRDb25zdHJhaW50JTNEZWFzdHdlc3QlM0J0b3AlM0QwJTNCbGVmdCUzRDAlM0JyaWdodCUzRDAlM0Jib3R0b20lM0QwJTNCZm9udFN0eWxlJTNEMSUzQmZvbnRTaXplJTNEMTclM0IlMjIlMjB2ZXJ0ZXglM0QlMjIxJTIyJTIwcGFyZW50JTNEJTIyVXU5b3hSNGt2bXlBZmxhR29iLVMtMSUyMiUzRSUzQ214R2VvbWV0cnklMjB5JTNEJTIyMTE5JTIyJTIwd2lkdGglM0QlMjIzMTElMjIlMjBoZWlnaHQlM0QlMjI0NyUyMiUyMGFzJTNEJTIyZ2VvbWV0cnklMjIlMkYlM0UlM0MlMkZteENlbGwlM0UlM0NteENlbGwlMjBpZCUzRCUyMlV1OW94UjRrdm15QWZsYUdvYi1TLTExJTIyJTIwdmFsdWUlM0QlMjJWQVJDSEFS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2ZXJ0ZXglM0QlMjIxJTIyJTIwcGFyZW50JTNEJTIyVXU5b3hSNGt2bXlBZmxhR29iLVMtMTAlMjIlM0UlM0NteEdlb21ldHJ5JTIwd2lkdGglM0QlMjI1MSUyMiUyMGhlaWdodCUzRCUyMjQ3JTIyJTIwYXMlM0QlMjJnZW9tZXRyeSUyMiUzRSUzQ214UmVjdGFuZ2xlJTIwd2lkdGglM0QlMjI1MSUyMiUyMGhlaWdodCUzRCUyMjQ3JTIyJTIwYXMlM0QlMjJhbHRlcm5hdGVCb3VuZHMlMjIlMkYlM0UlM0MlMkZteEdlb21ldHJ5JTNFJTNDJTJGbXhDZWxsJTNFJTNDbXhDZWxsJTIwaWQlM0QlMjJVdTlveFI0a3ZteUFmbGFHb2ItUy0xMiUyMiUyMHZhbHVlJTNEJTIycGFzc3dvcmQ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ZlcnRleCUzRCUyMjElMjIlMjBwYXJlbnQlM0QlMjJVdTlveFI0a3ZteUFmbGFHb2ItUy0xMCUyMiUzRSUzQ214R2VvbWV0cnklMjB4JTNEJTIyNTElMjIlMjB3aWR0aCUzRCUyMjIzMSUyMiUyMGhlaWdodCUzRCUyMjQ3JTIyJTIwYXMlM0QlMjJnZW9tZXRyeSUyMiUzRSUzQ214UmVjdGFuZ2xlJTIwd2lkdGglM0QlMjIyMzElMjIlMjBoZWlnaHQlM0QlMjI0NyUyMiUyMGFzJTNEJTIyYWx0ZXJuYXRlQm91bmRzJTIyJTJGJTNFJTNDJTJGbXhHZW9tZXRyeSUzRSUzQyUyRm14Q2VsbCUzRSUzQ214Q2VsbCUyMGlkJTNEJTIyVXU5b3hSNGt2bXlBZmxhR29iLVMtMTMlMjIlMjB2YWx1ZSUzRCUyMi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dmVydGV4JTNEJTIyMSUyMiUyMHBhcmVudCUzRCUyMlV1OW94UjRrdm15QWZsYUdvYi1TLTEwJTIyJTNFJTNDbXhHZW9tZXRyeSUyMHglM0QlMjIyODIlMjIlMjB3aWR0aCUzRCUyMjI5JTIyJTIwaGVpZ2h0JTNEJTIyNDclMjIlMjBhcyUzRCUyMmdlb21ldHJ5JTIyJTNFJTNDbXhSZWN0YW5nbGUlMjB3aWR0aCUzRCUyMjI5JTIyJTIwaGVpZ2h0JTNEJTIyNDclMjIlMjBhcyUzRCUyMmFsdGVybmF0ZUJvdW5kcyUyMiUyRiUzRSUzQyUyRm14R2VvbWV0cnklM0UlM0MlMkZteENlbGwlM0UlM0NteENlbGwlMjBpZCUzRCUyMlV1OW94UjRrdm15QWZsYUdvYi1TLTE0JTIyJTIwc3R5bGUlM0QlMjJzaGFwZSUzRHRhYmxlUm93JTNCaG9yaXpvbnRhbCUzRDAlM0JzdGFydFNpemUlM0QwJTNCc3dpbWxhbmVIZWFkJTNEMCUzQnN3aW1sYW5lQm9keSUzRDAlM0JmaWxsQ29sb3IlM0Rub25lJTNCY29sbGFwc2libGUlM0QwJTNCZHJvcFRhcmdldCUzRDAlM0Jwb2ludHMlM0QlNUIlNUIwJTJDMC41JTVEJTJDJTVCMSUyQzAuNSU1RCU1RCUzQnBvcnRDb25zdHJhaW50JTNEZWFzdHdlc3QlM0J0b3AlM0QwJTNCbGVmdCUzRDAlM0JyaWdodCUzRDAlM0Jib3R0b20lM0QwJTNCZm9udFN0eWxlJTNEMSUzQmZvbnRTaXplJTNEMTclM0IlMjIlMjB2ZXJ0ZXglM0QlMjIxJTIyJTIwcGFyZW50JTNEJTIyVXU5b3hSNGt2bXlBZmxhR29iLVMtMSUyMiUzRSUzQ214R2VvbWV0cnklMjB5JTNEJTIyMTY2JTIyJTIwd2lkdGglM0QlMjIzMTElMjIlMjBoZWlnaHQlM0QlMjI0NyUyMiUyMGFzJTNEJTIyZ2VvbWV0cnklMjIlMkYlM0UlM0MlMkZteENlbGwlM0UlM0NteENlbGwlMjBpZCUzRCUyMlV1OW94UjRrdm15QWZsYUdvYi1TLTE1JTIyJTIwdmFsdWUlM0QlMjJWQVJDSEFS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2ZXJ0ZXglM0QlMjIxJTIyJTIwcGFyZW50JTNEJTIyVXU5b3hSNGt2bXlBZmxhR29iLVMtMTQlMjIlM0UlM0NteEdlb21ldHJ5JTIwd2lkdGglM0QlMjI1MSUyMiUyMGhlaWdodCUzRCUyMjQ3JTIyJTIwYXMlM0QlMjJnZW9tZXRyeSUyMiUzRSUzQ214UmVjdGFuZ2xlJTIwd2lkdGglM0QlMjI1MSUyMiUyMGhlaWdodCUzRCUyMjQ3JTIyJTIwYXMlM0QlMjJhbHRlcm5hdGVCb3VuZHMlMjIlMkYlM0UlM0MlMkZteEdlb21ldHJ5JTNFJTNDJTJGbXhDZWxsJTNFJTNDbXhDZWxsJTIwaWQlM0QlMjJVdTlveFI0a3ZteUFmbGFHb2ItUy0xNiUyMiUyMHZhbHVlJTNEJTIyYWRtaW5pc3RyYXRvcl9lbWFpbC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dmVydGV4JTNEJTIyMSUyMiUyMHBhcmVudCUzRCUyMlV1OW94UjRrdm15QWZsYUdvYi1TLTE0JTIyJTNFJTNDbXhHZW9tZXRyeSUyMHglM0QlMjI1MSUyMiUyMHdpZHRoJTNEJTIyMjMxJTIyJTIwaGVpZ2h0JTNEJTIyNDclMjIlMjBhcyUzRCUyMmdlb21ldHJ5JTIyJTNFJTNDbXhSZWN0YW5nbGUlMjB3aWR0aCUzRCUyMjIzMSUyMiUyMGhlaWdodCUzRCUyMjQ3JTIyJTIwYXMlM0QlMjJhbHRlcm5hdGVCb3VuZHMlMjIlMkYlM0UlM0MlMkZteEdlb21ldHJ5JTNFJTNDJTJGbXhDZWxsJTNFJTNDbXhDZWxsJTIwaWQlM0QlMjJVdTlveFI0a3ZteUFmbGFHb2ItUy0xNyUyMiUyMHZhbHVlJTNEJTIy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2ZXJ0ZXglM0QlMjIxJTIyJTIwcGFyZW50JTNEJTIyVXU5b3hSNGt2bXlBZmxhR29iLVMtMTQlMjIlM0UlM0NteEdlb21ldHJ5JTIweCUzRCUyMjI4MiUyMiUyMHdpZHRoJTNEJTIyMjklMjIlMjBoZWlnaHQlM0QlMjI0NyUyMiUyMGFzJTNEJTIyZ2VvbWV0cnklMjIlM0UlM0NteFJlY3RhbmdsZSUyMHdpZHRoJTNEJTIyMjklMjIlMjBoZWlnaHQlM0QlMjI0NyUyMiUyMGFzJTNEJTIyYWx0ZXJuYXRlQm91bmRzJTIyJTJGJTNFJTNDJTJGbXhHZW9tZXRyeSUzRSUzQyUyRm14Q2VsbCUzRSUzQ214Q2VsbCUyMGlkJTNEJTIyVXU5b3hSNGt2bXlBZmxhR29iLVMtMTglMjIlMjB2YWx1ZSUzRCUyMnVzZXJzJTIyJTIwc3R5bGUlM0QlMjJzaGFwZSUzRHRhYmxlJTNCc3RhcnRTaXplJTNEMjUlM0Jjb250YWluZXIlM0QxJTNCY29sbGFwc2libGUlM0QwJTNCY2hpbGRMYXlvdXQlM0R0YWJsZUxheW91dCUzQmZpeGVkUm93cyUzRDElM0Jyb3dMaW5lcyUzRDElM0Jmb250U3R5bGUlM0QxJTNCYWxpZ24lM0RjZW50ZXIlM0JyZXNpemVMYXN0JTNEMSUzQmZvbnRTaXplJTNEMTclM0IlMjIlMjB2ZXJ0ZXglM0QlMjIxJTIyJTIwcGFyZW50JTNEJTIyMSUyMiUzRSUzQ214R2VvbWV0cnklMjB4JTNEJTIyMzYwJTIyJTIweSUzRCUyMjI4MCUyMiUyMHdpZHRoJTNEJTIyMjQwJTIyJTIwaGVpZ2h0JTNEJTIyMjE0JTIyJTIwYXMlM0QlMjJnZW9tZXRyeSUyMiUyRiUzRSUzQyUyRm14Q2VsbCUzRSUzQ214Q2VsbCUyMGlkJTNEJTIyVXU5b3hSNGt2bXlBZmxhR29iLVMtMTklMjIlMjBzdHlsZSUzRCUyMnNoYXBlJTNEdGFibGVSb3clM0Job3Jpem9udGFsJTNEMCUzQnN0YXJ0U2l6ZSUzRDAlM0Jzd2ltbGFuZUhlYWQlM0QwJTNCc3dpbWxhbmVCb2R5JTNEMCUzQmZpbGxDb2xvciUzRG5vbmUlM0Jjb2xsYXBzaWJsZSUzRDAlM0Jkcm9wVGFyZ2V0JTNEMCUzQnBvaW50cyUzRCU1QiU1QjAlMkMwLjUlNUQlMkMlNUIxJTJDMC41JTVEJTVEJTNCcG9ydENvbnN0cmFpbnQlM0RlYXN0d2VzdCUzQnRvcCUzRDAlM0JsZWZ0JTNEMCUzQnJpZ2h0JTNEMCUzQmJvdHRvbSUzRDAlM0Jmb250U3R5bGUlM0QxJTNCZm9udFNpemUlM0QxNyUzQiUyMiUyMHZlcnRleCUzRCUyMjElMjIlMjBwYXJlbnQlM0QlMjJVdTlveFI0a3ZteUFmbGFHb2ItUy0xOCUyMiUzRSUzQ214R2VvbWV0cnklMjB5JTNEJTIyMjUlMjIlMjB3aWR0aCUzRCUyMjI0MCUyMiUyMGhlaWdodCUzRCUyMjQ3JTIyJTIwYXMlM0QlMjJnZW9tZXRyeSUyMiUyRiUzRSUzQyUyRm14Q2VsbCUzRSUzQ214Q2VsbCUyMGlkJTNEJTIyVXU5b3hSNGt2bXlBZmxhR29iLVMtMjAlMjIlMjB2YWx1ZSUzRCUyMlZBUkNIQVI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ZlcnRleCUzRCUyMjElMjIlMjBwYXJlbnQlM0QlMjJVdTlveFI0a3ZteUFmbGFHb2ItUy0xOSUyMiUzRSUzQ214R2VvbWV0cnklMjB3aWR0aCUzRCUyMjUwJTIyJTIwaGVpZ2h0JTNEJTIyNDclMjIlMjBhcyUzRCUyMmdlb21ldHJ5JTIyJTNFJTNDbXhSZWN0YW5nbGUlMjB3aWR0aCUzRCUyMjUwJTIyJTIwaGVpZ2h0JTNEJTIyNDclMjIlMjBhcyUzRCUyMmFsdGVybmF0ZUJvdW5kcyUyMiUyRiUzRSUzQyUyRm14R2VvbWV0cnklM0UlM0MlMkZteENlbGwlM0UlM0NteENlbGwlMjBpZCUzRCUyMlV1OW94UjRrdm15QWZsYUdvYi1TLTIxJTIyJTIwdmFsdWUlM0QlMjJ1c2VyX25hbWU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ZlcnRleCUzRCUyMjElMjIlMjBwYXJlbnQlM0QlMjJVdTlveFI0a3ZteUFmbGFHb2ItUy0xOSUyMiUzRSUzQ214R2VvbWV0cnklMjB4JTNEJTIyNTAlMjIlMjB3aWR0aCUzRCUyMjE2NCUyMiUyMGhlaWdodCUzRCUyMjQ3JTIyJTIwYXMlM0QlMjJnZW9tZXRyeSUyMiUzRSUzQ214UmVjdGFuZ2xlJTIwd2lkdGglM0QlMjIxNjQlMjIlMjBoZWlnaHQlM0QlMjI0NyUyMiUyMGFzJTNEJTIyYWx0ZXJuYXRlQm91bmRzJTIyJTJGJTNFJTNDJTJGbXhHZW9tZXRyeSUzRSUzQyUyRm14Q2VsbCUzRSUzQ214Q2VsbCUyMGlkJTNEJTIyVXU5b3hSNGt2bXlBZmxhR29iLVMtMjIlMjIlMjB2YWx1ZSUzRCUyMlBL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2ZXJ0ZXglM0QlMjIxJTIyJTIwcGFyZW50JTNEJTIyVXU5b3hSNGt2bXlBZmxhR29iLVMtMTklMjIlM0UlM0NteEdlb21ldHJ5JTIweCUzRCUyMjIxNCUyMiUyMHdpZHRoJTNEJTIyMjYlMjIlMjBoZWlnaHQlM0QlMjI0NyUyMiUyMGFzJTNEJTIyZ2VvbWV0cnklMjIlM0UlM0NteFJlY3RhbmdsZSUyMHdpZHRoJTNEJTIyMjYlMjIlMjBoZWlnaHQlM0QlMjI0NyUyMiUyMGFzJTNEJTIyYWx0ZXJuYXRlQm91bmRzJTIyJTJGJTNFJTNDJTJGbXhHZW9tZXRyeSUzRSUzQyUyRm14Q2VsbCUzRSUzQ214Q2VsbCUyMGlkJTNEJTIyVXU5b3hSNGt2bXlBZmxhR29iLVMtMjMlMjIlMjBzdHlsZSUzRCUyMnNoYXBlJTNEdGFibGVSb3clM0Job3Jpem9udGFsJTNEMCUzQnN0YXJ0U2l6ZSUzRDAlM0Jzd2ltbGFuZUhlYWQlM0QwJTNCc3dpbWxhbmVCb2R5JTNEMCUzQmZpbGxDb2xvciUzRG5vbmUlM0Jjb2xsYXBzaWJsZSUzRDAlM0Jkcm9wVGFyZ2V0JTNEMCUzQnBvaW50cyUzRCU1QiU1QjAlMkMwLjUlNUQlMkMlNUIxJTJDMC41JTVEJTVEJTNCcG9ydENvbnN0cmFpbnQlM0RlYXN0d2VzdCUzQnRvcCUzRDAlM0JsZWZ0JTNEMCUzQnJpZ2h0JTNEMCUzQmJvdHRvbSUzRDAlM0Jmb250U3R5bGUlM0QxJTNCZm9udFNpemUlM0QxNyUzQiUyMiUyMHZlcnRleCUzRCUyMjElMjIlMjBwYXJlbnQlM0QlMjJVdTlveFI0a3ZteUFmbGFHb2ItUy0xOCUyMiUzRSUzQ214R2VvbWV0cnklMjB5JTNEJTIyNzIlMjIlMjB3aWR0aCUzRCUyMjI0MCUyMiUyMGhlaWdodCUzRCUyMjQ3JTIyJTIwYXMlM0QlMjJnZW9tZXRyeSUyMiUyRiUzRSUzQyUyRm14Q2VsbCUzRSUzQ214Q2VsbCUyMGlkJTNEJTIyVXU5b3hSNGt2bXlBZmxhR29iLVMtMjQlMjIlMjB2YWx1ZSUzRCUyMlZBUkNIQVI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ZlcnRleCUzRCUyMjElMjIlMjBwYXJlbnQlM0QlMjJVdTlveFI0a3ZteUFmbGFHb2ItUy0yMyUyMiUzRSUzQ214R2VvbWV0cnklMjB3aWR0aCUzRCUyMjUwJTIyJTIwaGVpZ2h0JTNEJTIyNDclMjIlMjBhcyUzRCUyMmdlb21ldHJ5JTIyJTNFJTNDbXhSZWN0YW5nbGUlMjB3aWR0aCUzRCUyMjUwJTIyJTIwaGVpZ2h0JTNEJTIyNDclMjIlMjBhcyUzRCUyMmFsdGVybmF0ZUJvdW5kcyUyMiUyRiUzRSUzQyUyRm14R2VvbWV0cnklM0UlM0MlMkZteENlbGwlM0UlM0NteENlbGwlMjBpZCUzRCUyMlV1OW94UjRrdm15QWZsYUdvYi1TLTI1JTIyJTIwdmFsdWUlM0QlMjJwYXNzd29yZC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dmVydGV4JTNEJTIyMSUyMiUyMHBhcmVudCUzRCUyMlV1OW94UjRrdm15QWZsYUdvYi1TLTIzJTIyJTNFJTNDbXhHZW9tZXRyeSUyMHglM0QlMjI1MCUyMiUyMHdpZHRoJTNEJTIyMTY0JTIyJTIwaGVpZ2h0JTNEJTIyNDclMjIlMjBhcyUzRCUyMmdlb21ldHJ5JTIyJTNFJTNDbXhSZWN0YW5nbGUlMjB3aWR0aCUzRCUyMjE2NCUyMiUyMGhlaWdodCUzRCUyMjQ3JTIyJTIwYXMlM0QlMjJhbHRlcm5hdGVCb3VuZHMlMjIlMkYlM0UlM0MlMkZteEdlb21ldHJ5JTNFJTNDJTJGbXhDZWxsJTNFJTNDbXhDZWxsJTIwaWQlM0QlMjJVdTlveFI0a3ZteUFmbGFHb2ItUy0yNiUyMiUyMHZhbHVlJTNEJTIy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2ZXJ0ZXglM0QlMjIxJTIyJTIwcGFyZW50JTNEJTIyVXU5b3hSNGt2bXlBZmxhR29iLVMtMjMlMjIlM0UlM0NteEdlb21ldHJ5JTIweCUzRCUyMjIxNCUyMiUyMHdpZHRoJTNEJTIyMjYlMjIlMjBoZWlnaHQlM0QlMjI0NyUyMiUyMGFzJTNEJTIyZ2VvbWV0cnklMjIlM0UlM0NteFJlY3RhbmdsZSUyMHdpZHRoJTNEJTIyMjYlMjIlMjBoZWlnaHQlM0QlMjI0NyUyMiUyMGFzJTNEJTIyYWx0ZXJuYXRlQm91bmRzJTIyJTJGJTNFJTNDJTJGbXhHZW9tZXRyeSUzRSUzQyUyRm14Q2VsbCUzRSUzQ214Q2VsbCUyMGlkJTNEJTIyVXU5b3hSNGt2bXlBZmxhR29iLVMtMjclMjIlMjBzdHlsZSUzRCUyMnNoYXBlJTNEdGFibGVSb3clM0Job3Jpem9udGFsJTNEMCUzQnN0YXJ0U2l6ZSUzRDAlM0Jzd2ltbGFuZUhlYWQlM0QwJTNCc3dpbWxhbmVCb2R5JTNEMCUzQmZpbGxDb2xvciUzRG5vbmUlM0Jjb2xsYXBzaWJsZSUzRDAlM0Jkcm9wVGFyZ2V0JTNEMCUzQnBvaW50cyUzRCU1QiU1QjAlMkMwLjUlNUQlMkMlNUIxJTJDMC41JTVEJTVEJTNCcG9ydENvbnN0cmFpbnQlM0RlYXN0d2VzdCUzQnRvcCUzRDAlM0JsZWZ0JTNEMCUzQnJpZ2h0JTNEMCUzQmJvdHRvbSUzRDAlM0Jmb250U3R5bGUlM0QxJTNCZm9udFNpemUlM0QxNyUzQiUyMiUyMHZlcnRleCUzRCUyMjElMjIlMjBwYXJlbnQlM0QlMjJVdTlveFI0a3ZteUFmbGFHb2ItUy0xOCUyMiUzRSUzQ214R2VvbWV0cnklMjB5JTNEJTIyMTE5JTIyJTIwd2lkdGglM0QlMjIyNDAlMjIlMjBoZWlnaHQlM0QlMjI0NyUyMiUyMGFzJTNEJTIyZ2VvbWV0cnklMjIlMkYlM0UlM0MlMkZteENlbGwlM0UlM0NteENlbGwlMjBpZCUzRCUyMlV1OW94UjRrdm15QWZsYUdvYi1TLTI4JTIyJTIwdmFsdWUlM0QlMjJWQVJDSEFS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2ZXJ0ZXglM0QlMjIxJTIyJTIwcGFyZW50JTNEJTIyVXU5b3hSNGt2bXlBZmxhR29iLVMtMjclMjIlM0UlM0NteEdlb21ldHJ5JTIwd2lkdGglM0QlMjI1MCUyMiUyMGhlaWdodCUzRCUyMjQ3JTIyJTIwYXMlM0QlMjJnZW9tZXRyeSUyMiUzRSUzQ214UmVjdGFuZ2xlJTIwd2lkdGglM0QlMjI1MCUyMiUyMGhlaWdodCUzRCUyMjQ3JTIyJTIwYXMlM0QlMjJhbHRlcm5hdGVCb3VuZHMlMjIlMkYlM0UlM0MlMkZteEdlb21ldHJ5JTNFJTNDJTJGbXhDZWxsJTNFJTNDbXhDZWxsJTIwaWQlM0QlMjJVdTlveFI0a3ZteUFmbGFHb2ItUy0yOSUyMiUyMHZhbHVlJTNEJTIyZW1haWw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ZlcnRleCUzRCUyMjElMjIlMjBwYXJlbnQlM0QlMjJVdTlveFI0a3ZteUFmbGFHb2ItUy0yNyUyMiUzRSUzQ214R2VvbWV0cnklMjB4JTNEJTIyNTAlMjIlMjB3aWR0aCUzRCUyMjE2NCUyMiUyMGhlaWdodCUzRCUyMjQ3JTIyJTIwYXMlM0QlMjJnZW9tZXRyeSUyMiUzRSUzQ214UmVjdGFuZ2xlJTIwd2lkdGglM0QlMjIxNjQlMjIlMjBoZWlnaHQlM0QlMjI0NyUyMiUyMGFzJTNEJTIyYWx0ZXJuYXRlQm91bmRzJTIyJTJGJTNFJTNDJTJGbXhHZW9tZXRyeSUzRSUzQyUyRm14Q2VsbCUzRSUzQ214Q2VsbCUyMGlkJTNEJTIyVXU5b3hSNGt2bXlBZmxhR29iLVMtMzAlMjIlMjB2YWx1ZSUzRCUyMi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dmVydGV4JTNEJTIyMSUyMiUyMHBhcmVudCUzRCUyMlV1OW94UjRrdm15QWZsYUdvYi1TLTI3JTIyJTNFJTNDbXhHZW9tZXRyeSUyMHglM0QlMjIyMTQlMjIlMjB3aWR0aCUzRCUyMjI2JTIyJTIwaGVpZ2h0JTNEJTIyNDclMjIlMjBhcyUzRCUyMmdlb21ldHJ5JTIyJTNFJTNDbXhSZWN0YW5nbGUlMjB3aWR0aCUzRCUyMjI2JTIyJTIwaGVpZ2h0JTNEJTIyNDclMjIlMjBhcyUzRCUyMmFsdGVybmF0ZUJvdW5kcyUyMiUyRiUzRSUzQyUyRm14R2VvbWV0cnklM0UlM0MlMkZteENlbGwlM0UlM0NteENlbGwlMjBpZCUzRCUyMlV1OW94UjRrdm15QWZsYUdvYi1TLTMxJTIyJTIwc3R5bGUlM0QlMjJzaGFwZSUzRHRhYmxlUm93JTNCaG9yaXpvbnRhbCUzRDAlM0JzdGFydFNpemUlM0QwJTNCc3dpbWxhbmVIZWFkJTNEMCUzQnN3aW1sYW5lQm9keSUzRDAlM0JmaWxsQ29sb3IlM0Rub25lJTNCY29sbGFwc2libGUlM0QwJTNCZHJvcFRhcmdldCUzRDAlM0Jwb2ludHMlM0QlNUIlNUIwJTJDMC41JTVEJTJDJTVCMSUyQzAuNSU1RCU1RCUzQnBvcnRDb25zdHJhaW50JTNEZWFzdHdlc3QlM0J0b3AlM0QwJTNCbGVmdCUzRDAlM0JyaWdodCUzRDAlM0Jib3R0b20lM0QwJTNCZm9udFN0eWxlJTNEMSUzQmZvbnRTaXplJTNEMTclM0IlMjIlMjB2ZXJ0ZXglM0QlMjIxJTIyJTIwcGFyZW50JTNEJTIyVXU5b3hSNGt2bXlBZmxhR29iLVMtMTglMjIlM0UlM0NteEdlb21ldHJ5JTIweSUzRCUyMjE2NiUyMiUyMHdpZHRoJTNEJTIyMjQwJTIyJTIwaGVpZ2h0JTNEJTIyNDclMjIlMjBhcyUzRCUyMmdlb21ldHJ5JTIyJTJGJTNFJTNDJTJGbXhDZWxsJTNFJTNDbXhDZWxsJTIwaWQlM0QlMjJVdTlveFI0a3ZteUFmbGFHb2ItUy0zMiUyMiUyMHZhbHVlJTNEJTIyVkFSQ0hBUi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dmVydGV4JTNEJTIyMSUyMiUyMHBhcmVudCUzRCUyMlV1OW94UjRrdm15QWZsYUdvYi1TLTMxJTIyJTNFJTNDbXhHZW9tZXRyeSUyMHdpZHRoJTNEJTIyNTAlMjIlMjBoZWlnaHQlM0QlMjI0NyUyMiUyMGFzJTNEJTIyZ2VvbWV0cnklMjIlM0UlM0NteFJlY3RhbmdsZSUyMHdpZHRoJTNEJTIyNTAlMjIlMjBoZWlnaHQlM0QlMjI0NyUyMiUyMGFzJTNEJTIyYWx0ZXJuYXRlQm91bmRzJTIyJTJGJTNFJTNDJTJGbXhHZW9tZXRyeSUzRSUzQyUyRm14Q2VsbCUzRSUzQ214Q2VsbCUyMGlkJTNEJTIyVXU5b3hSNGt2bXlBZmxhR29iLVMtMzMlMjIlMjB2YWx1ZSUzRCUyMnBob25lX25v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2ZXJ0ZXglM0QlMjIxJTIyJTIwcGFyZW50JTNEJTIyVXU5b3hSNGt2bXlBZmxhR29iLVMtMzElMjIlM0UlM0NteEdlb21ldHJ5JTIweCUzRCUyMjUwJTIyJTIwd2lkdGglM0QlMjIxNjQlMjIlMjBoZWlnaHQlM0QlMjI0NyUyMiUyMGFzJTNEJTIyZ2VvbWV0cnklMjIlM0UlM0NteFJlY3RhbmdsZSUyMHdpZHRoJTNEJTIyMTY0JTIyJTIwaGVpZ2h0JTNEJTIyNDclMjIlMjBhcyUzRCUyMmFsdGVybmF0ZUJvdW5kcyUyMiUyRiUzRSUzQyUyRm14R2VvbWV0cnklM0UlM0MlMkZteENlbGwlM0UlM0NteENlbGwlMjBpZCUzRCUyMlV1OW94UjRrdm15QWZsYUdvYi1TLTM0JTIyJTIwdmFsdWUlM0QlMjI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ZlcnRleCUzRCUyMjElMjIlMjBwYXJlbnQlM0QlMjJVdTlveFI0a3ZteUFmbGFHb2ItUy0zMSUyMiUzRSUzQ214R2VvbWV0cnklMjB4JTNEJTIyMjE0JTIyJTIwd2lkdGglM0QlMjIyNiUyMiUyMGhlaWdodCUzRCUyMjQ3JTIyJTIwYXMlM0QlMjJnZW9tZXRyeSUyMiUzRSUzQ214UmVjdGFuZ2xlJTIwd2lkdGglM0QlMjIyNiUyMiUyMGhlaWdodCUzRCUyMjQ3JTIyJTIwYXMlM0QlMjJhbHRlcm5hdGVCb3VuZHMlMjIlMkYlM0UlM0MlMkZteEdlb21ldHJ5JTNFJTNDJTJGbXhDZWxsJTNFJTNDbXhDZWxsJTIwaWQlM0QlMjJVdTlveFI0a3ZteUFmbGFHb2ItUy0zNSUyMiUyMHZhbHVlJTNEJTIyYm9va19saXN0JTIyJTIwc3R5bGUlM0QlMjJzaGFwZSUzRHRhYmxlJTNCc3RhcnRTaXplJTNEMjUlM0Jjb250YWluZXIlM0QxJTNCY29sbGFwc2libGUlM0QwJTNCY2hpbGRMYXlvdXQlM0R0YWJsZUxheW91dCUzQmZpeGVkUm93cyUzRDElM0Jyb3dMaW5lcyUzRDElM0Jmb250U3R5bGUlM0QxJTNCYWxpZ24lM0RjZW50ZXIlM0JyZXNpemVMYXN0JTNEMSUzQmZvbnRTaXplJTNEMTclM0IlMjIlMjB2ZXJ0ZXglM0QlMjIxJTIyJTIwcGFyZW50JTNEJTIyMSUyMiUzRSUzQ214R2VvbWV0cnklMjB4JTNEJTIyMTAyMCUyMiUyMHklM0QlMjIyODAlMjIlMjB3aWR0aCUzRCUyMjI2MCUyMiUyMGhlaWdodCUzRCUyMjIxNSUyMiUyMGFzJTNEJTIyZ2VvbWV0cnklMjIlMkYlM0UlM0MlMkZteENlbGwlM0UlM0NteENlbGwlMjBpZCUzRCUyMlV1OW94UjRrdm15QWZsYUdvYi1TLTM2JTIyJTIwc3R5bGUlM0QlMjJzaGFwZSUzRHRhYmxlUm93JTNCaG9yaXpvbnRhbCUzRDAlM0JzdGFydFNpemUlM0QwJTNCc3dpbWxhbmVIZWFkJTNEMCUzQnN3aW1sYW5lQm9keSUzRDAlM0JmaWxsQ29sb3IlM0Rub25lJTNCY29sbGFwc2libGUlM0QwJTNCZHJvcFRhcmdldCUzRDAlM0Jwb2ludHMlM0QlNUIlNUIwJTJDMC41JTVEJTJDJTVCMSUyQzAuNSU1RCU1RCUzQnBvcnRDb25zdHJhaW50JTNEZWFzdHdlc3QlM0J0b3AlM0QwJTNCbGVmdCUzRDAlM0JyaWdodCUzRDAlM0Jib3R0b20lM0QwJTNCZm9udFN0eWxlJTNEMSUzQmZvbnRTaXplJTNEMTclM0IlMjIlMjB2ZXJ0ZXglM0QlMjIxJTIyJTIwcGFyZW50JTNEJTIyVXU5b3hSNGt2bXlBZmxhR29iLVMtMzUlMjIlM0UlM0NteEdlb21ldHJ5JTIweSUzRCUyMjI1JTIyJTIwd2lkdGglM0QlMjIyNjAlMjIlMjBoZWlnaHQlM0QlMjI0NyUyMiUyMGFzJTNEJTIyZ2VvbWV0cnklMjIlMkYlM0UlM0MlMkZteENlbGwlM0UlM0NteENlbGwlMjBpZCUzRCUyMlV1OW94UjRrdm15QWZsYUdvYi1TLTM3JTIyJTIwdmFsdWUlM0QlMjJJTlQ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ZlcnRleCUzRCUyMjElMjIlMjBwYXJlbnQlM0QlMjJVdTlveFI0a3ZteUFmbGFHb2ItUy0zNiUyMiUzRSUzQ214R2VvbWV0cnklMjB3aWR0aCUzRCUyMjUwJTIyJTIwaGVpZ2h0JTNEJTIyNDclMjIlMjBhcyUzRCUyMmdlb21ldHJ5JTIyJTNFJTNDbXhSZWN0YW5nbGUlMjB3aWR0aCUzRCUyMjUwJTIyJTIwaGVpZ2h0JTNEJTIyNDclMjIlMjBhcyUzRCUyMmFsdGVybmF0ZUJvdW5kcyUyMiUyRiUzRSUzQyUyRm14R2VvbWV0cnklM0UlM0MlMkZteENlbGwlM0UlM0NteENlbGwlMjBpZCUzRCUyMlV1OW94UjRrdm15QWZsYUdvYi1TLTM4JTIyJTIwdmFsdWUlM0QlMjJib29rX2lzYm5fbm8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ZlcnRleCUzRCUyMjElMjIlMjBwYXJlbnQlM0QlMjJVdTlveFI0a3ZteUFmbGFHb2ItUy0zNiUyMiUzRSUzQ214R2VvbWV0cnklMjB4JTNEJTIyNTAlMjIlMjB3aWR0aCUzRCUyMjE4MyUyMiUyMGhlaWdodCUzRCUyMjQ3JTIyJTIwYXMlM0QlMjJnZW9tZXRyeSUyMiUzRSUzQ214UmVjdGFuZ2xlJTIwd2lkdGglM0QlMjIxODMlMjIlMjBoZWlnaHQlM0QlMjI0NyUyMiUyMGFzJTNEJTIyYWx0ZXJuYXRlQm91bmRzJTIyJTJGJTNFJTNDJTJGbXhHZW9tZXRyeSUzRSUzQyUyRm14Q2VsbCUzRSUzQ214Q2VsbCUyMGlkJTNEJTIyVXU5b3hSNGt2bXlBZmxhR29iLVMtMzklMjIlMjB2YWx1ZSUzRCUyMlBL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2ZXJ0ZXglM0QlMjIxJTIyJTIwcGFyZW50JTNEJTIyVXU5b3hSNGt2bXlBZmxhR29iLVMtMzYlMjIlM0UlM0NteEdlb21ldHJ5JTIweCUzRCUyMjIzMyUyMiUyMHdpZHRoJTNEJTIyMjclMjIlMjBoZWlnaHQlM0QlMjI0NyUyMiUyMGFzJTNEJTIyZ2VvbWV0cnklMjIlM0UlM0NteFJlY3RhbmdsZSUyMHdpZHRoJTNEJTIyMjclMjIlMjBoZWlnaHQlM0QlMjI0NyUyMiUyMGFzJTNEJTIyYWx0ZXJuYXRlQm91bmRzJTIyJTJGJTNFJTNDJTJGbXhHZW9tZXRyeSUzRSUzQyUyRm14Q2VsbCUzRSUzQ214Q2VsbCUyMGlkJTNEJTIyVXU5b3hSNGt2bXlBZmxhR29iLVMtNDAlMjIlMjBzdHlsZSUzRCUyMnNoYXBlJTNEdGFibGVSb3clM0Job3Jpem9udGFsJTNEMCUzQnN0YXJ0U2l6ZSUzRDAlM0Jzd2ltbGFuZUhlYWQlM0QwJTNCc3dpbWxhbmVCb2R5JTNEMCUzQmZpbGxDb2xvciUzRG5vbmUlM0Jjb2xsYXBzaWJsZSUzRDAlM0Jkcm9wVGFyZ2V0JTNEMCUzQnBvaW50cyUzRCU1QiU1QjAlMkMwLjUlNUQlMkMlNUIxJTJDMC41JTVEJTVEJTNCcG9ydENvbnN0cmFpbnQlM0RlYXN0d2VzdCUzQnRvcCUzRDAlM0JsZWZ0JTNEMCUzQnJpZ2h0JTNEMCUzQmJvdHRvbSUzRDAlM0Jmb250U3R5bGUlM0QxJTNCZm9udFNpemUlM0QxNyUzQiUyMiUyMHZlcnRleCUzRCUyMjElMjIlMjBwYXJlbnQlM0QlMjJVdTlveFI0a3ZteUFmbGFHb2ItUy0zNSUyMiUzRSUzQ214R2VvbWV0cnklMjB5JTNEJTIyNzIlMjIlMjB3aWR0aCUzRCUyMjI2MCUyMiUyMGhlaWdodCUzRCUyMjQ4JTIyJTIwYXMlM0QlMjJnZW9tZXRyeSUyMiUyRiUzRSUzQyUyRm14Q2VsbCUzRSUzQ214Q2VsbCUyMGlkJTNEJTIyVXU5b3hSNGt2bXlBZmxhR29iLVMtNDElMjIlMjB2YWx1ZSUzRCUyMlZBUkNIQVI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ZlcnRleCUzRCUyMjElMjIlMjBwYXJlbnQlM0QlMjJVdTlveFI0a3ZteUFmbGFHb2ItUy00MCUyMiUzRSUzQ214R2VvbWV0cnklMjB3aWR0aCUzRCUyMjUwJTIyJTIwaGVpZ2h0JTNEJTIyNDglMjIlMjBhcyUzRCUyMmdlb21ldHJ5JTIyJTNFJTNDbXhSZWN0YW5nbGUlMjB3aWR0aCUzRCUyMjUwJTIyJTIwaGVpZ2h0JTNEJTIyNDglMjIlMjBhcyUzRCUyMmFsdGVybmF0ZUJvdW5kcyUyMiUyRiUzRSUzQyUyRm14R2VvbWV0cnklM0UlM0MlMkZteENlbGwlM0UlM0NteENlbGwlMjBpZCUzRCUyMlV1OW94UjRrdm15QWZsYUdvYi1TLTQyJTIyJTIwdmFsdWUlM0QlMjJib29rX25hbWU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ZlcnRleCUzRCUyMjElMjIlMjBwYXJlbnQlM0QlMjJVdTlveFI0a3ZteUFmbGFHb2ItUy00MCUyMiUzRSUzQ214R2VvbWV0cnklMjB4JTNEJTIyNTAlMjIlMjB3aWR0aCUzRCUyMjE4MyUyMiUyMGhlaWdodCUzRCUyMjQ4JTIyJTIwYXMlM0QlMjJnZW9tZXRyeSUyMiUzRSUzQ214UmVjdGFuZ2xlJTIwd2lkdGglM0QlMjIxODMlMjIlMjBoZWlnaHQlM0QlMjI0OCUyMiUyMGFzJTNEJTIyYWx0ZXJuYXRlQm91bmRzJTIyJTJGJTNFJTNDJTJGbXhHZW9tZXRyeSUzRSUzQyUyRm14Q2VsbCUzRSUzQ214Q2VsbCUyMGlkJTNEJTIyVXU5b3hSNGt2bXlBZmxhR29iLVMtNDMlMjIlMjB2YWx1ZSUzRCUyMi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dmVydGV4JTNEJTIyMSUyMiUyMHBhcmVudCUzRCUyMlV1OW94UjRrdm15QWZsYUdvYi1TLTQwJTIyJTNFJTNDbXhHZW9tZXRyeSUyMHglM0QlMjIyMzMlMjIlMjB3aWR0aCUzRCUyMjI3JTIyJTIwaGVpZ2h0JTNEJTIyNDglMjIlMjBhcyUzRCUyMmdlb21ldHJ5JTIyJTNFJTNDbXhSZWN0YW5nbGUlMjB3aWR0aCUzRCUyMjI3JTIyJTIwaGVpZ2h0JTNEJTIyNDglMjIlMjBhcyUzRCUyMmFsdGVybmF0ZUJvdW5kcyUyMiUyRiUzRSUzQyUyRm14R2VvbWV0cnklM0UlM0MlMkZteENlbGwlM0UlM0NteENlbGwlMjBpZCUzRCUyMlV1OW94UjRrdm15QWZsYUdvYi1TLTQ0JTIyJTIwc3R5bGUlM0QlMjJzaGFwZSUzRHRhYmxlUm93JTNCaG9yaXpvbnRhbCUzRDAlM0JzdGFydFNpemUlM0QwJTNCc3dpbWxhbmVIZWFkJTNEMCUzQnN3aW1sYW5lQm9keSUzRDAlM0JmaWxsQ29sb3IlM0Rub25lJTNCY29sbGFwc2libGUlM0QwJTNCZHJvcFRhcmdldCUzRDAlM0Jwb2ludHMlM0QlNUIlNUIwJTJDMC41JTVEJTJDJTVCMSUyQzAuNSU1RCU1RCUzQnBvcnRDb25zdHJhaW50JTNEZWFzdHdlc3QlM0J0b3AlM0QwJTNCbGVmdCUzRDAlM0JyaWdodCUzRDAlM0Jib3R0b20lM0QwJTNCZm9udFN0eWxlJTNEMSUzQmZvbnRTaXplJTNEMTclM0IlMjIlMjB2ZXJ0ZXglM0QlMjIxJTIyJTIwcGFyZW50JTNEJTIyVXU5b3hSNGt2bXlBZmxhR29iLVMtMzUlMjIlM0UlM0NteEdlb21ldHJ5JTIweSUzRCUyMjEyMCUyMiUyMHdpZHRoJTNEJTIyMjYwJTIyJTIwaGVpZ2h0JTNEJTIyNDclMjIlMjBhcyUzRCUyMmdlb21ldHJ5JTIyJTJGJTNFJTNDJTJGbXhDZWxsJTNFJTNDbXhDZWxsJTIwaWQlM0QlMjJVdTlveFI0a3ZteUFmbGFHb2ItUy00NSUyMiUyMHZhbHVlJTNEJTIySU5U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2ZXJ0ZXglM0QlMjIxJTIyJTIwcGFyZW50JTNEJTIyVXU5b3hSNGt2bXlBZmxhR29iLVMtNDQlMjIlM0UlM0NteEdlb21ldHJ5JTIwd2lkdGglM0QlMjI1MCUyMiUyMGhlaWdodCUzRCUyMjQ3JTIyJTIwYXMlM0QlMjJnZW9tZXRyeSUyMiUzRSUzQ214UmVjdGFuZ2xlJTIwd2lkdGglM0QlMjI1MCUyMiUyMGhlaWdodCUzRCUyMjQ3JTIyJTIwYXMlM0QlMjJhbHRlcm5hdGVCb3VuZHMlMjIlMkYlM0UlM0MlMkZteEdlb21ldHJ5JTNFJTNDJTJGbXhDZWxsJTNFJTNDbXhDZWxsJTIwaWQlM0QlMjJVdTlveFI0a3ZteUFmbGFHb2ItUy00NiUyMiUyMHZhbHVlJTNEJTIycmVudF9wcmljZS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dmVydGV4JTNEJTIyMSUyMiUyMHBhcmVudCUzRCUyMlV1OW94UjRrdm15QWZsYUdvYi1TLTQ0JTIyJTNFJTNDbXhHZW9tZXRyeSUyMHglM0QlMjI1MCUyMiUyMHdpZHRoJTNEJTIyMTgzJTIyJTIwaGVpZ2h0JTNEJTIyNDclMjIlMjBhcyUzRCUyMmdlb21ldHJ5JTIyJTNFJTNDbXhSZWN0YW5nbGUlMjB3aWR0aCUzRCUyMjE4MyUyMiUyMGhlaWdodCUzRCUyMjQ3JTIyJTIwYXMlM0QlMjJhbHRlcm5hdGVCb3VuZHMlMjIlMkYlM0UlM0MlMkZteEdlb21ldHJ5JTNFJTNDJTJGbXhDZWxsJTNFJTNDbXhDZWxsJTIwaWQlM0QlMjJVdTlveFI0a3ZteUFmbGFHb2ItUy00NyUyMiUyMHZhbHVlJTNEJTIy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2ZXJ0ZXglM0QlMjIxJTIyJTIwcGFyZW50JTNEJTIyVXU5b3hSNGt2bXlBZmxhR29iLVMtNDQlMjIlM0UlM0NteEdlb21ldHJ5JTIweCUzRCUyMjIzMyUyMiUyMHdpZHRoJTNEJTIyMjclMjIlMjBoZWlnaHQlM0QlMjI0NyUyMiUyMGFzJTNEJTIyZ2VvbWV0cnklMjIlM0UlM0NteFJlY3RhbmdsZSUyMHdpZHRoJTNEJTIyMjclMjIlMjBoZWlnaHQlM0QlMjI0NyUyMiUyMGFzJTNEJTIyYWx0ZXJuYXRlQm91bmRzJTIyJTJGJTNFJTNDJTJGbXhHZW9tZXRyeSUzRSUzQyUyRm14Q2VsbCUzRSUzQ214Q2VsbCUyMGlkJTNEJTIyVXU5b3hSNGt2bXlBZmxhR29iLVMtNDglMjIlMjBzdHlsZSUzRCUyMnNoYXBlJTNEdGFibGVSb3clM0Job3Jpem9udGFsJTNEMCUzQnN0YXJ0U2l6ZSUzRDAlM0Jzd2ltbGFuZUhlYWQlM0QwJTNCc3dpbWxhbmVCb2R5JTNEMCUzQmZpbGxDb2xvciUzRG5vbmUlM0Jjb2xsYXBzaWJsZSUzRDAlM0Jkcm9wVGFyZ2V0JTNEMCUzQnBvaW50cyUzRCU1QiU1QjAlMkMwLjUlNUQlMkMlNUIxJTJDMC41JTVEJTVEJTNCcG9ydENvbnN0cmFpbnQlM0RlYXN0d2VzdCUzQnRvcCUzRDAlM0JsZWZ0JTNEMCUzQnJpZ2h0JTNEMCUzQmJvdHRvbSUzRDAlM0Jmb250U3R5bGUlM0QxJTNCZm9udFNpemUlM0QxNyUzQiUyMiUyMHZlcnRleCUzRCUyMjElMjIlMjBwYXJlbnQlM0QlMjJVdTlveFI0a3ZteUFmbGFHb2ItUy0zNSUyMiUzRSUzQ214R2VvbWV0cnklMjB5JTNEJTIyMTY3JTIyJTIwd2lkdGglM0QlMjIyNjAlMjIlMjBoZWlnaHQlM0QlMjI0NyUyMiUyMGFzJTNEJTIyZ2VvbWV0cnklMjIlMkYlM0UlM0MlMkZteENlbGwlM0UlM0NteENlbGwlMjBpZCUzRCUyMlV1OW94UjRrdm15QWZsYUdvYi1TLTQ5JTIyJTIwdmFsdWUlM0QlMjJET1VCTEU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ZlcnRleCUzRCUyMjElMjIlMjBwYXJlbnQlM0QlMjJVdTlveFI0a3ZteUFmbGFHb2ItUy00OCUyMiUzRSUzQ214R2VvbWV0cnklMjB3aWR0aCUzRCUyMjUwJTIyJTIwaGVpZ2h0JTNEJTIyNDclMjIlMjBhcyUzRCUyMmdlb21ldHJ5JTIyJTNFJTNDbXhSZWN0YW5nbGUlMjB3aWR0aCUzRCUyMjUwJTIyJTIwaGVpZ2h0JTNEJTIyNDclMjIlMjBhcyUzRCUyMmFsdGVybmF0ZUJvdW5kcyUyMiUyRiUzRSUzQyUyRm14R2VvbWV0cnklM0UlM0MlMkZteENlbGwlM0UlM0NteENlbGwlMjBpZCUzRCUyMlV1OW94UjRrdm15QWZsYUdvYi1TLTUwJTIyJTIwdmFsdWUlM0QlMjJyYXRpbmc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ZlcnRleCUzRCUyMjElMjIlMjBwYXJlbnQlM0QlMjJVdTlveFI0a3ZteUFmbGFHb2ItUy00OCUyMiUzRSUzQ214R2VvbWV0cnklMjB4JTNEJTIyNTAlMjIlMjB3aWR0aCUzRCUyMjE4MyUyMiUyMGhlaWdodCUzRCUyMjQ3JTIyJTIwYXMlM0QlMjJnZW9tZXRyeSUyMiUzRSUzQ214UmVjdGFuZ2xlJTIwd2lkdGglM0QlMjIxODMlMjIlMjBoZWlnaHQlM0QlMjI0NyUyMiUyMGFzJTNEJTIyYWx0ZXJuYXRlQm91bmRzJTIyJTJGJTNFJTNDJTJGbXhHZW9tZXRyeSUzRSUzQyUyRm14Q2VsbCUzRSUzQ214Q2VsbCUyMGlkJTNEJTIyVXU5b3hSNGt2bXlBZmxhR29iLVMtNTElMjIlMjB2YWx1ZSUzRCUyMi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dmVydGV4JTNEJTIyMSUyMiUyMHBhcmVudCUzRCUyMlV1OW94UjRrdm15QWZsYUdvYi1TLTQ4JTIyJTNFJTNDbXhHZW9tZXRyeSUyMHglM0QlMjIyMzMlMjIlMjB3aWR0aCUzRCUyMjI3JTIyJTIwaGVpZ2h0JTNEJTIyNDclMjIlMjBhcyUzRCUyMmdlb21ldHJ5JTIyJTNFJTNDbXhSZWN0YW5nbGUlMjB3aWR0aCUzRCUyMjI3JTIyJTIwaGVpZ2h0JTNEJTIyNDclMjIlMjBhcyUzRCUyMmFsdGVybmF0ZUJvdW5kcyUyMiUyRiUzRSUzQyUyRm14R2VvbWV0cnklM0UlM0MlMkZteENlbGwlM0UlM0NteENlbGwlMjBpZCUzRCUyMlV1OW94UjRrdm15QWZsYUdvYi1TLTUyJTIyJTIwdmFsdWUlM0QlMjJib29rX3JlbnRhbHMlMjIlMjBzdHlsZSUzRCUyMnNoYXBlJTNEdGFibGUlM0JzdGFydFNpemUlM0QyNSUzQmNvbnRhaW5lciUzRDElM0Jjb2xsYXBzaWJsZSUzRDAlM0JjaGlsZExheW91dCUzRHRhYmxlTGF5b3V0JTNCZml4ZWRSb3dzJTNEMSUzQnJvd0xpbmVzJTNEMSUzQmZvbnRTdHlsZSUzRDElM0JhbGlnbiUzRGNlbnRlciUzQnJlc2l6ZUxhc3QlM0QxJTNCZm9udFNpemUlM0QxNyUzQiUyMiUyMHZlcnRleCUzRCUyMjElMjIlMjBwYXJlbnQlM0QlMjIxJTIyJTNFJTNDbXhHZW9tZXRyeSUyMHglM0QlMjIxMzAlMjIlMjB5JTNEJTIyNTg0JTIyJTIwd2lkdGglM0QlMjIyNTUlMjIlMjBoZWlnaHQlM0QlMjIyMTQlMjIlMjBhcyUzRCUyMmdlb21ldHJ5JTIyJTJGJTNFJTNDJTJGbXhDZWxsJTNFJTNDbXhDZWxsJTIwaWQlM0QlMjJVdTlveFI0a3ZteUFmbGFHb2ItUy01MyUyMiUyMHN0eWxlJTNEJTIyc2hhcGUlM0R0YWJsZVJvdyUzQmhvcml6b250YWwlM0QwJTNCc3RhcnRTaXplJTNEMCUzQnN3aW1sYW5lSGVhZCUzRDAlM0Jzd2ltbGFuZUJvZHklM0QwJTNCZmlsbENvbG9yJTNEbm9uZSUzQmNvbGxhcHNpYmxlJTNEMCUzQmRyb3BUYXJnZXQlM0QwJTNCcG9pbnRzJTNEJTVCJTVCMCUyQzAuNSU1RCUyQyU1QjElMkMwLjUlNUQlNUQlM0Jwb3J0Q29uc3RyYWludCUzRGVhc3R3ZXN0JTNCdG9wJTNEMCUzQmxlZnQlM0QwJTNCcmlnaHQlM0QwJTNCYm90dG9tJTNEMCUzQmZvbnRTdHlsZSUzRDElM0Jmb250U2l6ZSUzRDE3JTNCJTIyJTIwdmVydGV4JTNEJTIyMSUyMiUyMHBhcmVudCUzRCUyMlV1OW94UjRrdm15QWZsYUdvYi1TLTUyJTIyJTNFJTNDbXhHZW9tZXRyeSUyMHklM0QlMjIyNSUyMiUyMHdpZHRoJTNEJTIyMjU1JTIyJTIwaGVpZ2h0JTNEJTIyNDclMjIlMjBhcyUzRCUyMmdlb21ldHJ5JTIyJTJGJTNFJTNDJTJGbXhDZWxsJTNFJTNDbXhDZWxsJTIwaWQlM0QlMjJVdTlveFI0a3ZteUFmbGFHb2ItUy01NCUyMiUyMHZhbHVlJTNEJTIyVkFSQ0hBUi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dmVydGV4JTNEJTIyMSUyMiUyMHBhcmVudCUzRCUyMlV1OW94UjRrdm15QWZsYUdvYi1TLTUzJTIyJTNFJTNDbXhHZW9tZXRyeSUyMHdpZHRoJTNEJTIyNTAlMjIlMjBoZWlnaHQlM0QlMjI0NyUyMiUyMGFzJTNEJTIyZ2VvbWV0cnklMjIlM0UlM0NteFJlY3RhbmdsZSUyMHdpZHRoJTNEJTIyNTAlMjIlMjBoZWlnaHQlM0QlMjI0NyUyMiUyMGFzJTNEJTIyYWx0ZXJuYXRlQm91bmRzJTIyJTJGJTNFJTNDJTJGbXhHZW9tZXRyeSUzRSUzQyUyRm14Q2VsbCUzRSUzQ214Q2VsbCUyMGlkJTNEJTIyVXU5b3hSNGt2bXlBZmxhR29iLVMtNTUlMjIlMjB2YWx1ZSUzRCUyMnVzZXJfbmFtZS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dmVydGV4JTNEJTIyMSUyMiUyMHBhcmVudCUzRCUyMlV1OW94UjRrdm15QWZsYUdvYi1TLTUzJTIyJTNFJTNDbXhHZW9tZXRyeSUyMHglM0QlMjI1MCUyMiUyMHdpZHRoJTNEJTIyMTgzJTIyJTIwaGVpZ2h0JTNEJTIyNDclMjIlMjBhcyUzRCUyMmdlb21ldHJ5JTIyJTNFJTNDbXhSZWN0YW5nbGUlMjB3aWR0aCUzRCUyMjE4MyUyMiUyMGhlaWdodCUzRCUyMjQ3JTIyJTIwYXMlM0QlMjJhbHRlcm5hdGVCb3VuZHMlMjIlMkYlM0UlM0MlMkZteEdlb21ldHJ5JTNFJTNDJTJGbXhDZWxsJTNFJTNDbXhDZWxsJTIwaWQlM0QlMjJVdTlveFI0a3ZteUFmbGFHb2ItUy01NiUyMiUyMHZhbHVlJTNEJTIyRks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ZlcnRleCUzRCUyMjElMjIlMjBwYXJlbnQlM0QlMjJVdTlveFI0a3ZteUFmbGFHb2ItUy01MyUyMiUzRSUzQ214R2VvbWV0cnklMjB4JTNEJTIyMjMzJTIyJTIwd2lkdGglM0QlMjIyMiUyMiUyMGhlaWdodCUzRCUyMjQ3JTIyJTIwYXMlM0QlMjJnZW9tZXRyeSUyMiUzRSUzQ214UmVjdGFuZ2xlJTIwd2lkdGglM0QlMjIyMiUyMiUyMGhlaWdodCUzRCUyMjQ3JTIyJTIwYXMlM0QlMjJhbHRlcm5hdGVCb3VuZHMlMjIlMkYlM0UlM0MlMkZteEdlb21ldHJ5JTNFJTNDJTJGbXhDZWxsJTNFJTNDbXhDZWxsJTIwaWQlM0QlMjJVdTlveFI0a3ZteUFmbGFHb2ItUy01NyUyMiUyMHN0eWxlJTNEJTIyc2hhcGUlM0R0YWJsZVJvdyUzQmhvcml6b250YWwlM0QwJTNCc3RhcnRTaXplJTNEMCUzQnN3aW1sYW5lSGVhZCUzRDAlM0Jzd2ltbGFuZUJvZHklM0QwJTNCZmlsbENvbG9yJTNEbm9uZSUzQmNvbGxhcHNpYmxlJTNEMCUzQmRyb3BUYXJnZXQlM0QwJTNCcG9pbnRzJTNEJTVCJTVCMCUyQzAuNSU1RCUyQyU1QjElMkMwLjUlNUQlNUQlM0Jwb3J0Q29uc3RyYWludCUzRGVhc3R3ZXN0JTNCdG9wJTNEMCUzQmxlZnQlM0QwJTNCcmlnaHQlM0QwJTNCYm90dG9tJTNEMCUzQmZvbnRTdHlsZSUzRDElM0Jmb250U2l6ZSUzRDE3JTNCJTIyJTIwdmVydGV4JTNEJTIyMSUyMiUyMHBhcmVudCUzRCUyMlV1OW94UjRrdm15QWZsYUdvYi1TLTUyJTIyJTNFJTNDbXhHZW9tZXRyeSUyMHklM0QlMjI3MiUyMiUyMHdpZHRoJTNEJTIyMjU1JTIyJTIwaGVpZ2h0JTNEJTIyNDclMjIlMjBhcyUzRCUyMmdlb21ldHJ5JTIyJTJGJTNFJTNDJTJGbXhDZWxsJTNFJTNDbXhDZWxsJTIwaWQlM0QlMjJVdTlveFI0a3ZteUFmbGFHb2ItUy01OCUyMiUyMHZhbHVlJTNEJTIySU5U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2ZXJ0ZXglM0QlMjIxJTIyJTIwcGFyZW50JTNEJTIyVXU5b3hSNGt2bXlBZmxhR29iLVMtNTclMjIlM0UlM0NteEdlb21ldHJ5JTIwd2lkdGglM0QlMjI1MCUyMiUyMGhlaWdodCUzRCUyMjQ3JTIyJTIwYXMlM0QlMjJnZW9tZXRyeSUyMiUzRSUzQ214UmVjdGFuZ2xlJTIwd2lkdGglM0QlMjI1MCUyMiUyMGhlaWdodCUzRCUyMjQ3JTIyJTIwYXMlM0QlMjJhbHRlcm5hdGVCb3VuZHMlMjIlMkYlM0UlM0MlMkZteEdlb21ldHJ5JTNFJTNDJTJGbXhDZWxsJTNFJTNDbXhDZWxsJTIwaWQlM0QlMjJVdTlveFI0a3ZteUFmbGFHb2ItUy01OSUyMiUyMHZhbHVlJTNEJTIyYm9va19pc2JuX25v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2ZXJ0ZXglM0QlMjIxJTIyJTIwcGFyZW50JTNEJTIyVXU5b3hSNGt2bXlBZmxhR29iLVMtNTclMjIlM0UlM0NteEdlb21ldHJ5JTIweCUzRCUyMjUwJTIyJTIwd2lkdGglM0QlMjIxODMlMjIlMjBoZWlnaHQlM0QlMjI0NyUyMiUyMGFzJTNEJTIyZ2VvbWV0cnklMjIlM0UlM0NteFJlY3RhbmdsZSUyMHdpZHRoJTNEJTIyMTgzJTIyJTIwaGVpZ2h0JTNEJTIyNDclMjIlMjBhcyUzRCUyMmFsdGVybmF0ZUJvdW5kcyUyMiUyRiUzRSUzQyUyRm14R2VvbWV0cnklM0UlM0MlMkZteENlbGwlM0UlM0NteENlbGwlMjBpZCUzRCUyMlV1OW94UjRrdm15QWZsYUdvYi1TLTYwJTIyJTIwdmFsdWUlM0QlMjJGSy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dmVydGV4JTNEJTIyMSUyMiUyMHBhcmVudCUzRCUyMlV1OW94UjRrdm15QWZsYUdvYi1TLTU3JTIyJTNFJTNDbXhHZW9tZXRyeSUyMHglM0QlMjIyMzMlMjIlMjB3aWR0aCUzRCUyMjIyJTIyJTIwaGVpZ2h0JTNEJTIyNDclMjIlMjBhcyUzRCUyMmdlb21ldHJ5JTIyJTNFJTNDbXhSZWN0YW5nbGUlMjB3aWR0aCUzRCUyMjIyJTIyJTIwaGVpZ2h0JTNEJTIyNDclMjIlMjBhcyUzRCUyMmFsdGVybmF0ZUJvdW5kcyUyMiUyRiUzRSUzQyUyRm14R2VvbWV0cnklM0UlM0MlMkZteENlbGwlM0UlM0NteENlbGwlMjBpZCUzRCUyMlV1OW94UjRrdm15QWZsYUdvYi1TLTYxJTIyJTIwc3R5bGUlM0QlMjJzaGFwZSUzRHRhYmxlUm93JTNCaG9yaXpvbnRhbCUzRDAlM0JzdGFydFNpemUlM0QwJTNCc3dpbWxhbmVIZWFkJTNEMCUzQnN3aW1sYW5lQm9keSUzRDAlM0JmaWxsQ29sb3IlM0Rub25lJTNCY29sbGFwc2libGUlM0QwJTNCZHJvcFRhcmdldCUzRDAlM0Jwb2ludHMlM0QlNUIlNUIwJTJDMC41JTVEJTJDJTVCMSUyQzAuNSU1RCU1RCUzQnBvcnRDb25zdHJhaW50JTNEZWFzdHdlc3QlM0J0b3AlM0QwJTNCbGVmdCUzRDAlM0JyaWdodCUzRDAlM0Jib3R0b20lM0QwJTNCZm9udFN0eWxlJTNEMSUzQmZvbnRTaXplJTNEMTclM0IlMjIlMjB2ZXJ0ZXglM0QlMjIxJTIyJTIwcGFyZW50JTNEJTIyVXU5b3hSNGt2bXlBZmxhR29iLVMtNTIlMjIlM0UlM0NteEdlb21ldHJ5JTIweSUzRCUyMjExOSUyMiUyMHdpZHRoJTNEJTIyMjU1JTIyJTIwaGVpZ2h0JTNEJTIyNDclMjIlMjBhcyUzRCUyMmdlb21ldHJ5JTIyJTJGJTNFJTNDJTJGbXhDZWxsJTNFJTNDbXhDZWxsJTIwaWQlM0QlMjJVdTlveFI0a3ZteUFmbGFHb2ItUy02MiUyMiUyMHZhbHVlJTNEJTIyREFURS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dmVydGV4JTNEJTIyMSUyMiUyMHBhcmVudCUzRCUyMlV1OW94UjRrdm15QWZsYUdvYi1TLTYxJTIyJTNFJTNDbXhHZW9tZXRyeSUyMHdpZHRoJTNEJTIyNTAlMjIlMjBoZWlnaHQlM0QlMjI0NyUyMiUyMGFzJTNEJTIyZ2VvbWV0cnklMjIlM0UlM0NteFJlY3RhbmdsZSUyMHdpZHRoJTNEJTIyNTAlMjIlMjBoZWlnaHQlM0QlMjI0NyUyMiUyMGFzJTNEJTIyYWx0ZXJuYXRlQm91bmRzJTIyJTJGJTNFJTNDJTJGbXhHZW9tZXRyeSUzRSUzQyUyRm14Q2VsbCUzRSUzQ214Q2VsbCUyMGlkJTNEJTIyVXU5b3hSNGt2bXlBZmxhR29iLVMtNjMlMjIlMjB2YWx1ZSUzRCUyMnJlbnRfZGF0ZS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dmVydGV4JTNEJTIyMSUyMiUyMHBhcmVudCUzRCUyMlV1OW94UjRrdm15QWZsYUdvYi1TLTYxJTIyJTNFJTNDbXhHZW9tZXRyeSUyMHglM0QlMjI1MCUyMiUyMHdpZHRoJTNEJTIyMTgzJTIyJTIwaGVpZ2h0JTNEJTIyNDclMjIlMjBhcyUzRCUyMmdlb21ldHJ5JTIyJTNFJTNDbXhSZWN0YW5nbGUlMjB3aWR0aCUzRCUyMjE4MyUyMiUyMGhlaWdodCUzRCUyMjQ3JTIyJTIwYXMlM0QlMjJhbHRlcm5hdGVCb3VuZHMlMjIlMkYlM0UlM0MlMkZteEdlb21ldHJ5JTNFJTNDJTJGbXhDZWxsJTNFJTNDbXhDZWxsJTIwaWQlM0QlMjJVdTlveFI0a3ZteUFmbGFHb2ItUy02NCUyMiUyMHZhbHVlJTNEJTIy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2ZXJ0ZXglM0QlMjIxJTIyJTIwcGFyZW50JTNEJTIyVXU5b3hSNGt2bXlBZmxhR29iLVMtNjElMjIlM0UlM0NteEdlb21ldHJ5JTIweCUzRCUyMjIzMyUyMiUyMHdpZHRoJTNEJTIyMjIlMjIlMjBoZWlnaHQlM0QlMjI0NyUyMiUyMGFzJTNEJTIyZ2VvbWV0cnklMjIlM0UlM0NteFJlY3RhbmdsZSUyMHdpZHRoJTNEJTIyMjIlMjIlMjBoZWlnaHQlM0QlMjI0NyUyMiUyMGFzJTNEJTIyYWx0ZXJuYXRlQm91bmRzJTIyJTJGJTNFJTNDJTJGbXhHZW9tZXRyeSUzRSUzQyUyRm14Q2VsbCUzRSUzQ214Q2VsbCUyMGlkJTNEJTIyVXU5b3hSNGt2bXlBZmxhR29iLVMtNjUlMjIlMjBzdHlsZSUzRCUyMnNoYXBlJTNEdGFibGVSb3clM0Job3Jpem9udGFsJTNEMCUzQnN0YXJ0U2l6ZSUzRDAlM0Jzd2ltbGFuZUhlYWQlM0QwJTNCc3dpbWxhbmVCb2R5JTNEMCUzQmZpbGxDb2xvciUzRG5vbmUlM0Jjb2xsYXBzaWJsZSUzRDAlM0Jkcm9wVGFyZ2V0JTNEMCUzQnBvaW50cyUzRCU1QiU1QjAlMkMwLjUlNUQlMkMlNUIxJTJDMC41JTVEJTVEJTNCcG9ydENvbnN0cmFpbnQlM0RlYXN0d2VzdCUzQnRvcCUzRDAlM0JsZWZ0JTNEMCUzQnJpZ2h0JTNEMCUzQmJvdHRvbSUzRDAlM0Jmb250U3R5bGUlM0QxJTNCZm9udFNpemUlM0QxNyUzQiUyMiUyMHZlcnRleCUzRCUyMjElMjIlMjBwYXJlbnQlM0QlMjJVdTlveFI0a3ZteUFmbGFHb2ItUy01MiUyMiUzRSUzQ214R2VvbWV0cnklMjB5JTNEJTIyMTY2JTIyJTIwd2lkdGglM0QlMjIyNTUlMjIlMjBoZWlnaHQlM0QlMjI0NyUyMiUyMGFzJTNEJTIyZ2VvbWV0cnklMjIlMkYlM0UlM0MlMkZteENlbGwlM0UlM0NteENlbGwlMjBpZCUzRCUyMlV1OW94UjRrdm15QWZsYUdvYi1TLTY2JTIyJTIwdmFsdWUlM0QlMjJEQVRF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2ZXJ0ZXglM0QlMjIxJTIyJTIwcGFyZW50JTNEJTIyVXU5b3hSNGt2bXlBZmxhR29iLVMtNjUlMjIlM0UlM0NteEdlb21ldHJ5JTIwd2lkdGglM0QlMjI1MCUyMiUyMGhlaWdodCUzRCUyMjQ3JTIyJTIwYXMlM0QlMjJnZW9tZXRyeSUyMiUzRSUzQ214UmVjdGFuZ2xlJTIwd2lkdGglM0QlMjI1MCUyMiUyMGhlaWdodCUzRCUyMjQ3JTIyJTIwYXMlM0QlMjJhbHRlcm5hdGVCb3VuZHMlMjIlMkYlM0UlM0MlMkZteEdlb21ldHJ5JTNFJTNDJTJGbXhDZWxsJTNFJTNDbXhDZWxsJTIwaWQlM0QlMjJVdTlveFI0a3ZteUFmbGFHb2ItUy02NyUyMiUyMHZhbHVlJTNEJTIycmV0dXJuX2RhdGU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ZlcnRleCUzRCUyMjElMjIlMjBwYXJlbnQlM0QlMjJVdTlveFI0a3ZteUFmbGFHb2ItUy02NSUyMiUzRSUzQ214R2VvbWV0cnklMjB4JTNEJTIyNTAlMjIlMjB3aWR0aCUzRCUyMjE4MyUyMiUyMGhlaWdodCUzRCUyMjQ3JTIyJTIwYXMlM0QlMjJnZW9tZXRyeSUyMiUzRSUzQ214UmVjdGFuZ2xlJTIwd2lkdGglM0QlMjIxODMlMjIlMjBoZWlnaHQlM0QlMjI0NyUyMiUyMGFzJTNEJTIyYWx0ZXJuYXRlQm91bmRzJTIyJTJGJTNFJTNDJTJGbXhHZW9tZXRyeSUzRSUzQyUyRm14Q2VsbCUzRSUzQ214Q2VsbCUyMGlkJTNEJTIyVXU5b3hSNGt2bXlBZmxhR29iLVMtNjglMjIlMjB2YWx1ZSUzRCUyMi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dmVydGV4JTNEJTIyMSUyMiUyMHBhcmVudCUzRCUyMlV1OW94UjRrdm15QWZsYUdvYi1TLTY1JTIyJTNFJTNDbXhHZW9tZXRyeSUyMHglM0QlMjIyMzMlMjIlMjB3aWR0aCUzRCUyMjIyJTIyJTIwaGVpZ2h0JTNEJTIyNDclMjIlMjBhcyUzRCUyMmdlb21ldHJ5JTIyJTNFJTNDbXhSZWN0YW5nbGUlMjB3aWR0aCUzRCUyMjIyJTIyJTIwaGVpZ2h0JTNEJTIyNDclMjIlMjBhcyUzRCUyMmFsdGVybmF0ZUJvdW5kcyUyMiUyRiUzRSUzQyUyRm14R2VvbWV0cnklM0UlM0MlMkZteENlbGwlM0UlM0NteENlbGwlMjBpZCUzRCUyMlV1OW94UjRrdm15QWZsYUdvYi1TLTY5JTIyJTIwdmFsdWUlM0QlMjJwYXltZW50JTIyJTIwc3R5bGUlM0QlMjJzaGFwZSUzRHRhYmxlJTNCc3RhcnRTaXplJTNEMjUlM0Jjb250YWluZXIlM0QxJTNCY29sbGFwc2libGUlM0QwJTNCY2hpbGRMYXlvdXQlM0R0YWJsZUxheW91dCUzQmZpeGVkUm93cyUzRDElM0Jyb3dMaW5lcyUzRDElM0Jmb250U3R5bGUlM0QxJTNCYWxpZ24lM0RjZW50ZXIlM0JyZXNpemVMYXN0JTNEMSUzQmZvbnRTaXplJTNEMTclM0IlMjIlMjB2ZXJ0ZXglM0QlMjIxJTIyJTIwcGFyZW50JTNEJTIyMSUyMiUzRSUzQ214R2VvbWV0cnklMjB4JTNEJTIyNjc2LjUlMjIlMjB5JTNEJTIyNTg0JTIyJTIwd2lkdGglM0QlMjIyNzMuNSUyMiUyMGhlaWdodCUzRCUyMjMwMSUyMiUyMGFzJTNEJTIyZ2VvbWV0cnklMjIlMkYlM0UlM0MlMkZteENlbGwlM0UlM0NteENlbGwlMjBpZCUzRCUyMlV1OW94UjRrdm15QWZsYUdvYi1TLTcwJTIyJTIwc3R5bGUlM0QlMjJzaGFwZSUzRHRhYmxlUm93JTNCaG9yaXpvbnRhbCUzRDAlM0JzdGFydFNpemUlM0QwJTNCc3dpbWxhbmVIZWFkJTNEMCUzQnN3aW1sYW5lQm9keSUzRDAlM0JmaWxsQ29sb3IlM0Rub25lJTNCY29sbGFwc2libGUlM0QwJTNCZHJvcFRhcmdldCUzRDAlM0Jwb2ludHMlM0QlNUIlNUIwJTJDMC41JTVEJTJDJTVCMSUyQzAuNSU1RCU1RCUzQnBvcnRDb25zdHJhaW50JTNEZWFzdHdlc3QlM0J0b3AlM0QwJTNCbGVmdCUzRDAlM0JyaWdodCUzRDAlM0Jib3R0b20lM0QwJTNCZm9udFN0eWxlJTNEMSUzQmZvbnRTaXplJTNEMTclM0IlMjIlMjB2ZXJ0ZXglM0QlMjIxJTIyJTIwcGFyZW50JTNEJTIyVXU5b3hSNGt2bXlBZmxhR29iLVMtNjklMjIlM0UlM0NteEdlb21ldHJ5JTIweSUzRCUyMjI1JTIyJTIwd2lkdGglM0QlMjIyNzMuNSUyMiUyMGhlaWdodCUzRCUyMjQ2JTIyJTIwYXMlM0QlMjJnZW9tZXRyeSUyMiUyRiUzRSUzQyUyRm14Q2VsbCUzRSUzQ214Q2VsbCUyMGlkJTNEJTIyVXU5b3hSNGt2bXlBZmxhR29iLVMtNzElMjIlMjB2YWx1ZSUzRCUyMklOVC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dmVydGV4JTNEJTIyMSUyMiUyMHBhcmVudCUzRCUyMlV1OW94UjRrdm15QWZsYUdvYi1TLTcwJTIyJTNFJTNDbXhHZW9tZXRyeSUyMHdpZHRoJTNEJTIyNTMuNSUyMiUyMGhlaWdodCUzRCUyMjQ2JTIyJTIwYXMlM0QlMjJnZW9tZXRyeSUyMiUzRSUzQ214UmVjdGFuZ2xlJTIwd2lkdGglM0QlMjI1My41JTIyJTIwaGVpZ2h0JTNEJTIyNDYlMjIlMjBhcyUzRCUyMmFsdGVybmF0ZUJvdW5kcyUyMiUyRiUzRSUzQyUyRm14R2VvbWV0cnklM0UlM0MlMkZteENlbGwlM0UlM0NteENlbGwlMjBpZCUzRCUyMlV1OW94UjRrdm15QWZsYUdvYi1TLTcyJTIyJTIwdmFsdWUlM0QlMjJwYXltZW50X2lk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2ZXJ0ZXglM0QlMjIxJTIyJTIwcGFyZW50JTNEJTIyVXU5b3hSNGt2bXlBZmxhR29iLVMtNzAlMjIlM0UlM0NteEdlb21ldHJ5JTIweCUzRCUyMjUzLjUlMjIlMjB3aWR0aCUzRCUyMjE5My41JTIyJTIwaGVpZ2h0JTNEJTIyNDYlMjIlMjBhcyUzRCUyMmdlb21ldHJ5JTIyJTNFJTNDbXhSZWN0YW5nbGUlMjB3aWR0aCUzRCUyMjE5My41JTIyJTIwaGVpZ2h0JTNEJTIyNDYlMjIlMjBhcyUzRCUyMmFsdGVybmF0ZUJvdW5kcyUyMiUyRiUzRSUzQyUyRm14R2VvbWV0cnklM0UlM0MlMkZteENlbGwlM0UlM0NteENlbGwlMjBpZCUzRCUyMlV1OW94UjRrdm15QWZsYUdvYi1TLTczJTIyJTIwdmFsdWUlM0QlMjJQSy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dmVydGV4JTNEJTIyMSUyMiUyMHBhcmVudCUzRCUyMlV1OW94UjRrdm15QWZsYUdvYi1TLTcwJTIyJTNFJTNDbXhHZW9tZXRyeSUyMHglM0QlMjIyNDclMjIlMjB3aWR0aCUzRCUyMjI2LjUlMjIlMjBoZWlnaHQlM0QlMjI0NiUyMiUyMGFzJTNEJTIyZ2VvbWV0cnklMjIlM0UlM0NteFJlY3RhbmdsZSUyMHdpZHRoJTNEJTIyMjYuNSUyMiUyMGhlaWdodCUzRCUyMjQ2JTIyJTIwYXMlM0QlMjJhbHRlcm5hdGVCb3VuZHMlMjIlMkYlM0UlM0MlMkZteEdlb21ldHJ5JTNFJTNDJTJGbXhDZWxsJTNFJTNDbXhDZWxsJTIwaWQlM0QlMjJVdTlveFI0a3ZteUFmbGFHb2ItUy03NCUyMiUyMHN0eWxlJTNEJTIyc2hhcGUlM0R0YWJsZVJvdyUzQmhvcml6b250YWwlM0QwJTNCc3RhcnRTaXplJTNEMCUzQnN3aW1sYW5lSGVhZCUzRDAlM0Jzd2ltbGFuZUJvZHklM0QwJTNCZmlsbENvbG9yJTNEbm9uZSUzQmNvbGxhcHNpYmxlJTNEMCUzQmRyb3BUYXJnZXQlM0QwJTNCcG9pbnRzJTNEJTVCJTVCMCUyQzAuNSU1RCUyQyU1QjElMkMwLjUlNUQlNUQlM0Jwb3J0Q29uc3RyYWludCUzRGVhc3R3ZXN0JTNCdG9wJTNEMCUzQmxlZnQlM0QwJTNCcmlnaHQlM0QwJTNCYm90dG9tJTNEMCUzQmZvbnRTdHlsZSUzRDElM0Jmb250U2l6ZSUzRDE3JTNCJTIyJTIwdmVydGV4JTNEJTIyMSUyMiUyMHBhcmVudCUzRCUyMlV1OW94UjRrdm15QWZsYUdvYi1TLTY5JTIyJTNFJTNDbXhHZW9tZXRyeSUyMHklM0QlMjI3MSUyMiUyMHdpZHRoJTNEJTIyMjczLjUlMjIlMjBoZWlnaHQlM0QlMjI0NiUyMiUyMGFzJTNEJTIyZ2VvbWV0cnklMjIlMkYlM0UlM0MlMkZteENlbGwlM0UlM0NteENlbGwlMjBpZCUzRCUyMlV1OW94UjRrdm15QWZsYUdvYi1TLTc1JTIyJTIwdmFsdWUlM0QlMjJWQVJDSEFS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2ZXJ0ZXglM0QlMjIxJTIyJTIwcGFyZW50JTNEJTIyVXU5b3hSNGt2bXlBZmxhR29iLVMtNzQlMjIlM0UlM0NteEdlb21ldHJ5JTIwd2lkdGglM0QlMjI1My41JTIyJTIwaGVpZ2h0JTNEJTIyNDYlMjIlMjBhcyUzRCUyMmdlb21ldHJ5JTIyJTNFJTNDbXhSZWN0YW5nbGUlMjB3aWR0aCUzRCUyMjUzLjUlMjIlMjBoZWlnaHQlM0QlMjI0NiUyMiUyMGFzJTNEJTIyYWx0ZXJuYXRlQm91bmRzJTIyJTJGJTNFJTNDJTJGbXhHZW9tZXRyeSUzRSUzQyUyRm14Q2VsbCUzRSUzQ214Q2VsbCUyMGlkJTNEJTIyVXU5b3hSNGt2bXlBZmxhR29iLVMtNzYlMjIlMjB2YWx1ZSUzRCUyMnVzZXJfbmFtZS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dmVydGV4JTNEJTIyMSUyMiUyMHBhcmVudCUzRCUyMlV1OW94UjRrdm15QWZsYUdvYi1TLTc0JTIyJTNFJTNDbXhHZW9tZXRyeSUyMHglM0QlMjI1My41JTIyJTIwd2lkdGglM0QlMjIxOTMuNSUyMiUyMGhlaWdodCUzRCUyMjQ2JTIyJTIwYXMlM0QlMjJnZW9tZXRyeSUyMiUzRSUzQ214UmVjdGFuZ2xlJTIwd2lkdGglM0QlMjIxOTMuNSUyMiUyMGhlaWdodCUzRCUyMjQ2JTIyJTIwYXMlM0QlMjJhbHRlcm5hdGVCb3VuZHMlMjIlMkYlM0UlM0MlMkZteEdlb21ldHJ5JTNFJTNDJTJGbXhDZWxsJTNFJTNDbXhDZWxsJTIwaWQlM0QlMjJVdTlveFI0a3ZteUFmbGFHb2ItUy03NyUyMiUyMHZhbHVlJTNEJTIyRks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ZlcnRleCUzRCUyMjElMjIlMjBwYXJlbnQlM0QlMjJVdTlveFI0a3ZteUFmbGFHb2ItUy03NCUyMiUzRSUzQ214R2VvbWV0cnklMjB4JTNEJTIyMjQ3JTIyJTIwd2lkdGglM0QlMjIyNi41JTIyJTIwaGVpZ2h0JTNEJTIyNDYlMjIlMjBhcyUzRCUyMmdlb21ldHJ5JTIyJTNFJTNDbXhSZWN0YW5nbGUlMjB3aWR0aCUzRCUyMjI2LjUlMjIlMjBoZWlnaHQlM0QlMjI0NiUyMiUyMGFzJTNEJTIyYWx0ZXJuYXRlQm91bmRzJTIyJTJGJTNFJTNDJTJGbXhHZW9tZXRyeSUzRSUzQyUyRm14Q2VsbCUzRSUzQ214Q2VsbCUyMGlkJTNEJTIyVXU5b3hSNGt2bXlBZmxhR29iLVMtNzglMjIlMjBzdHlsZSUzRCUyMnNoYXBlJTNEdGFibGVSb3clM0Job3Jpem9udGFsJTNEMCUzQnN0YXJ0U2l6ZSUzRDAlM0Jzd2ltbGFuZUhlYWQlM0QwJTNCc3dpbWxhbmVCb2R5JTNEMCUzQmZpbGxDb2xvciUzRG5vbmUlM0Jjb2xsYXBzaWJsZSUzRDAlM0Jkcm9wVGFyZ2V0JTNEMCUzQnBvaW50cyUzRCU1QiU1QjAlMkMwLjUlNUQlMkMlNUIxJTJDMC41JTVEJTVEJTNCcG9ydENvbnN0cmFpbnQlM0RlYXN0d2VzdCUzQnRvcCUzRDAlM0JsZWZ0JTNEMCUzQnJpZ2h0JTNEMCUzQmJvdHRvbSUzRDAlM0Jmb250U3R5bGUlM0QxJTNCZm9udFNpemUlM0QxNyUzQiUyMiUyMHZlcnRleCUzRCUyMjElMjIlMjBwYXJlbnQlM0QlMjJVdTlveFI0a3ZteUFmbGFHb2ItUy02OSUyMiUzRSUzQ214R2VvbWV0cnklMjB5JTNEJTIyMTE3JTIyJTIwd2lkdGglM0QlMjIyNzMuNSUyMiUyMGhlaWdodCUzRCUyMjQ2JTIyJTIwYXMlM0QlMjJnZW9tZXRyeSUyMiUyRiUzRSUzQyUyRm14Q2VsbCUzRSUzQ214Q2VsbCUyMGlkJTNEJTIyVXU5b3hSNGt2bXlBZmxhR29iLVMtNzklMjIlMjB2YWx1ZSUzRCUyMklOVC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dmVydGV4JTNEJTIyMSUyMiUyMHBhcmVudCUzRCUyMlV1OW94UjRrdm15QWZsYUdvYi1TLTc4JTIyJTNFJTNDbXhHZW9tZXRyeSUyMHdpZHRoJTNEJTIyNTMuNSUyMiUyMGhlaWdodCUzRCUyMjQ2JTIyJTIwYXMlM0QlMjJnZW9tZXRyeSUyMiUzRSUzQ214UmVjdGFuZ2xlJTIwd2lkdGglM0QlMjI1My41JTIyJTIwaGVpZ2h0JTNEJTIyNDYlMjIlMjBhcyUzRCUyMmFsdGVybmF0ZUJvdW5kcyUyMiUyRiUzRSUzQyUyRm14R2VvbWV0cnklM0UlM0MlMkZteENlbGwlM0UlM0NteENlbGwlMjBpZCUzRCUyMlV1OW94UjRrdm15QWZsYUdvYi1TLTgwJTIyJTIwdmFsdWUlM0QlMjJib29rX2lzYm5fbm8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ZlcnRleCUzRCUyMjElMjIlMjBwYXJlbnQlM0QlMjJVdTlveFI0a3ZteUFmbGFHb2ItUy03OCUyMiUzRSUzQ214R2VvbWV0cnklMjB4JTNEJTIyNTMuNSUyMiUyMHdpZHRoJTNEJTIyMTkzLjUlMjIlMjBoZWlnaHQlM0QlMjI0NiUyMiUyMGFzJTNEJTIyZ2VvbWV0cnklMjIlM0UlM0NteFJlY3RhbmdsZSUyMHdpZHRoJTNEJTIyMTkzLjUlMjIlMjBoZWlnaHQlM0QlMjI0NiUyMiUyMGFzJTNEJTIyYWx0ZXJuYXRlQm91bmRzJTIyJTJGJTNFJTNDJTJGbXhHZW9tZXRyeSUzRSUzQyUyRm14Q2VsbCUzRSUzQ214Q2VsbCUyMGlkJTNEJTIyVXU5b3hSNGt2bXlBZmxhR29iLVMtODElMjIlMjB2YWx1ZSUzRCUyMkZL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2ZXJ0ZXglM0QlMjIxJTIyJTIwcGFyZW50JTNEJTIyVXU5b3hSNGt2bXlBZmxhR29iLVMtNzglMjIlM0UlM0NteEdlb21ldHJ5JTIweCUzRCUyMjI0NyUyMiUyMHdpZHRoJTNEJTIyMjYuNSUyMiUyMGhlaWdodCUzRCUyMjQ2JTIyJTIwYXMlM0QlMjJnZW9tZXRyeSUyMiUzRSUzQ214UmVjdGFuZ2xlJTIwd2lkdGglM0QlMjIyNi41JTIyJTIwaGVpZ2h0JTNEJTIyNDYlMjIlMjBhcyUzRCUyMmFsdGVybmF0ZUJvdW5kcyUyMiUyRiUzRSUzQyUyRm14R2VvbWV0cnklM0UlM0MlMkZteENlbGwlM0UlM0NteENlbGwlMjBpZCUzRCUyMlV1OW94UjRrdm15QWZsYUdvYi1TLTgyJTIyJTIwc3R5bGUlM0QlMjJzaGFwZSUzRHRhYmxlUm93JTNCaG9yaXpvbnRhbCUzRDAlM0JzdGFydFNpemUlM0QwJTNCc3dpbWxhbmVIZWFkJTNEMCUzQnN3aW1sYW5lQm9keSUzRDAlM0JmaWxsQ29sb3IlM0Rub25lJTNCY29sbGFwc2libGUlM0QwJTNCZHJvcFRhcmdldCUzRDAlM0Jwb2ludHMlM0QlNUIlNUIwJTJDMC41JTVEJTJDJTVCMSUyQzAuNSU1RCU1RCUzQnBvcnRDb25zdHJhaW50JTNEZWFzdHdlc3QlM0J0b3AlM0QwJTNCbGVmdCUzRDAlM0JyaWdodCUzRDAlM0Jib3R0b20lM0QwJTNCZm9udFN0eWxlJTNEMSUzQmZvbnRTaXplJTNEMTclM0IlMjIlMjB2ZXJ0ZXglM0QlMjIxJTIyJTIwcGFyZW50JTNEJTIyVXU5b3hSNGt2bXlBZmxhR29iLVMtNjklMjIlM0UlM0NteEdlb21ldHJ5JTIweSUzRCUyMjE2MyUyMiUyMHdpZHRoJTNEJTIyMjczLjUlMjIlMjBoZWlnaHQlM0QlMjI0NiUyMiUyMGFzJTNEJTIyZ2VvbWV0cnklMjIlMkYlM0UlM0MlMkZteENlbGwlM0UlM0NteENlbGwlMjBpZCUzRCUyMlV1OW94UjRrdm15QWZsYUdvYi1TLTgzJTIyJTIwdmFsdWUlM0QlMjJGTE9BVC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dmVydGV4JTNEJTIyMSUyMiUyMHBhcmVudCUzRCUyMlV1OW94UjRrdm15QWZsYUdvYi1TLTgyJTIyJTNFJTNDbXhHZW9tZXRyeSUyMHdpZHRoJTNEJTIyNTMuNSUyMiUyMGhlaWdodCUzRCUyMjQ2JTIyJTIwYXMlM0QlMjJnZW9tZXRyeSUyMiUzRSUzQ214UmVjdGFuZ2xlJTIwd2lkdGglM0QlMjI1My41JTIyJTIwaGVpZ2h0JTNEJTIyNDYlMjIlMjBhcyUzRCUyMmFsdGVybmF0ZUJvdW5kcyUyMiUyRiUzRSUzQyUyRm14R2VvbWV0cnklM0UlM0MlMkZteENlbGwlM0UlM0NteENlbGwlMjBpZCUzRCUyMlV1OW94UjRrdm15QWZsYUdvYi1TLTg0JTIyJTIwdmFsdWUlM0QlMjJhbW91bnRfcGFpZC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dmVydGV4JTNEJTIyMSUyMiUyMHBhcmVudCUzRCUyMlV1OW94UjRrdm15QWZsYUdvYi1TLTgyJTIyJTNFJTNDbXhHZW9tZXRyeSUyMHglM0QlMjI1My41JTIyJTIwd2lkdGglM0QlMjIxOTMuNSUyMiUyMGhlaWdodCUzRCUyMjQ2JTIyJTIwYXMlM0QlMjJnZW9tZXRyeSUyMiUzRSUzQ214UmVjdGFuZ2xlJTIwd2lkdGglM0QlMjIxOTMuNSUyMiUyMGhlaWdodCUzRCUyMjQ2JTIyJTIwYXMlM0QlMjJhbHRlcm5hdGVCb3VuZHMlMjIlMkYlM0UlM0MlMkZteEdlb21ldHJ5JTNFJTNDJTJGbXhDZWxsJTNFJTNDbXhDZWxsJTIwaWQlM0QlMjJVdTlveFI0a3ZteUFmbGFHb2ItUy04NSUyMiUyMHZhbHVlJTNEJTIy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2ZXJ0ZXglM0QlMjIxJTIyJTIwcGFyZW50JTNEJTIyVXU5b3hSNGt2bXlBZmxhR29iLVMtODIlMjIlM0UlM0NteEdlb21ldHJ5JTIweCUzRCUyMjI0NyUyMiUyMHdpZHRoJTNEJTIyMjYuNSUyMiUyMGhlaWdodCUzRCUyMjQ2JTIyJTIwYXMlM0QlMjJnZW9tZXRyeSUyMiUzRSUzQ214UmVjdGFuZ2xlJTIwd2lkdGglM0QlMjIyNi41JTIyJTIwaGVpZ2h0JTNEJTIyNDYlMjIlMjBhcyUzRCUyMmFsdGVybmF0ZUJvdW5kcyUyMiUyRiUzRSUzQyUyRm14R2VvbWV0cnklM0UlM0MlMkZteENlbGwlM0UlM0NteENlbGwlMjBpZCUzRCUyMlV1OW94UjRrdm15QWZsYUdvYi1TLTg2JTIyJTIwc3R5bGUlM0QlMjJzaGFwZSUzRHRhYmxlUm93JTNCaG9yaXpvbnRhbCUzRDAlM0JzdGFydFNpemUlM0QwJTNCc3dpbWxhbmVIZWFkJTNEMCUzQnN3aW1sYW5lQm9keSUzRDAlM0JmaWxsQ29sb3IlM0Rub25lJTNCY29sbGFwc2libGUlM0QwJTNCZHJvcFRhcmdldCUzRDAlM0Jwb2ludHMlM0QlNUIlNUIwJTJDMC41JTVEJTJDJTVCMSUyQzAuNSU1RCU1RCUzQnBvcnRDb25zdHJhaW50JTNEZWFzdHdlc3QlM0J0b3AlM0QwJTNCbGVmdCUzRDAlM0JyaWdodCUzRDAlM0Jib3R0b20lM0QwJTNCZm9udFN0eWxlJTNEMSUzQmZvbnRTaXplJTNEMTclM0IlMjIlMjB2ZXJ0ZXglM0QlMjIxJTIyJTIwcGFyZW50JTNEJTIyVXU5b3hSNGt2bXlBZmxhR29iLVMtNjklMjIlM0UlM0NteEdlb21ldHJ5JTIweSUzRCUyMjIwOSUyMiUyMHdpZHRoJTNEJTIyMjczLjUlMjIlMjBoZWlnaHQlM0QlMjI0NiUyMiUyMGFzJTNEJTIyZ2VvbWV0cnklMjIlMkYlM0UlM0MlMkZteENlbGwlM0UlM0NteENlbGwlMjBpZCUzRCUyMlV1OW94UjRrdm15QWZsYUdvYi1TLTg3JTIyJTIwdmFsdWUlM0QlMjJEQVRF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2ZXJ0ZXglM0QlMjIxJTIyJTIwcGFyZW50JTNEJTIyVXU5b3hSNGt2bXlBZmxhR29iLVMtODYlMjIlM0UlM0NteEdlb21ldHJ5JTIwd2lkdGglM0QlMjI1My41JTIyJTIwaGVpZ2h0JTNEJTIyNDYlMjIlMjBhcyUzRCUyMmdlb21ldHJ5JTIyJTNFJTNDbXhSZWN0YW5nbGUlMjB3aWR0aCUzRCUyMjUzLjUlMjIlMjBoZWlnaHQlM0QlMjI0NiUyMiUyMGFzJTNEJTIyYWx0ZXJuYXRlQm91bmRzJTIyJTJGJTNFJTNDJTJGbXhHZW9tZXRyeSUzRSUzQyUyRm14Q2VsbCUzRSUzQ214Q2VsbCUyMGlkJTNEJTIyVXU5b3hSNGt2bXlBZmxhR29iLVMtODglMjIlMjB2YWx1ZSUzRCUyMnBheW1lbnRfZGF0ZS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dmVydGV4JTNEJTIyMSUyMiUyMHBhcmVudCUzRCUyMlV1OW94UjRrdm15QWZsYUdvYi1TLTg2JTIyJTNFJTNDbXhHZW9tZXRyeSUyMHglM0QlMjI1My41JTIyJTIwd2lkdGglM0QlMjIxOTMuNSUyMiUyMGhlaWdodCUzRCUyMjQ2JTIyJTIwYXMlM0QlMjJnZW9tZXRyeSUyMiUzRSUzQ214UmVjdGFuZ2xlJTIwd2lkdGglM0QlMjIxOTMuNSUyMiUyMGhlaWdodCUzRCUyMjQ2JTIyJTIwYXMlM0QlMjJhbHRlcm5hdGVCb3VuZHMlMjIlMkYlM0UlM0MlMkZteEdlb21ldHJ5JTNFJTNDJTJGbXhDZWxsJTNFJTNDbXhDZWxsJTIwaWQlM0QlMjJVdTlveFI0a3ZteUFmbGFHb2ItUy04OSUyMiUyMHZhbHVlJTNEJTIy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2ZXJ0ZXglM0QlMjIxJTIyJTIwcGFyZW50JTNEJTIyVXU5b3hSNGt2bXlBZmxhR29iLVMtODYlMjIlM0UlM0NteEdlb21ldHJ5JTIweCUzRCUyMjI0NyUyMiUyMHdpZHRoJTNEJTIyMjYuNSUyMiUyMGhlaWdodCUzRCUyMjQ2JTIyJTIwYXMlM0QlMjJnZW9tZXRyeSUyMiUzRSUzQ214UmVjdGFuZ2xlJTIwd2lkdGglM0QlMjIyNi41JTIyJTIwaGVpZ2h0JTNEJTIyNDYlMjIlMjBhcyUzRCUyMmFsdGVybmF0ZUJvdW5kcyUyMiUyRiUzRSUzQyUyRm14R2VvbWV0cnklM0UlM0MlMkZteENlbGwlM0UlM0NteENlbGwlMjBpZCUzRCUyMlV1OW94UjRrdm15QWZsYUdvYi1TLTkwJTIyJTIwc3R5bGUlM0QlMjJzaGFwZSUzRHRhYmxlUm93JTNCaG9yaXpvbnRhbCUzRDAlM0JzdGFydFNpemUlM0QwJTNCc3dpbWxhbmVIZWFkJTNEMCUzQnN3aW1sYW5lQm9keSUzRDAlM0JmaWxsQ29sb3IlM0Rub25lJTNCY29sbGFwc2libGUlM0QwJTNCZHJvcFRhcmdldCUzRDAlM0Jwb2ludHMlM0QlNUIlNUIwJTJDMC41JTVEJTJDJTVCMSUyQzAuNSU1RCU1RCUzQnBvcnRDb25zdHJhaW50JTNEZWFzdHdlc3QlM0J0b3AlM0QwJTNCbGVmdCUzRDAlM0JyaWdodCUzRDAlM0Jib3R0b20lM0QwJTNCZm9udFN0eWxlJTNEMSUzQmZvbnRTaXplJTNEMTclM0IlMjIlMjB2ZXJ0ZXglM0QlMjIxJTIyJTIwcGFyZW50JTNEJTIyVXU5b3hSNGt2bXlBZmxhR29iLVMtNjklMjIlM0UlM0NteEdlb21ldHJ5JTIweSUzRCUyMjI1NSUyMiUyMHdpZHRoJTNEJTIyMjczLjUlMjIlMjBoZWlnaHQlM0QlMjI0NiUyMiUyMGFzJTNEJTIyZ2VvbWV0cnklMjIlMkYlM0UlM0MlMkZteENlbGwlM0UlM0NteENlbGwlMjBpZCUzRCUyMlV1OW94UjRrdm15QWZsYUdvYi1TLTkxJTIyJTIwdmFsdWUlM0QlMjJWQVJDSEFS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2ZXJ0ZXglM0QlMjIxJTIyJTIwcGFyZW50JTNEJTIyVXU5b3hSNGt2bXlBZmxhR29iLVMtOTAlMjIlM0UlM0NteEdlb21ldHJ5JTIwd2lkdGglM0QlMjI1My41JTIyJTIwaGVpZ2h0JTNEJTIyNDYlMjIlMjBhcyUzRCUyMmdlb21ldHJ5JTIyJTNFJTNDbXhSZWN0YW5nbGUlMjB3aWR0aCUzRCUyMjUzLjUlMjIlMjBoZWlnaHQlM0QlMjI0NiUyMiUyMGFzJTNEJTIyYWx0ZXJuYXRlQm91bmRzJTIyJTJGJTNFJTNDJTJGbXhHZW9tZXRyeSUzRSUzQyUyRm14Q2VsbCUzRSUzQ214Q2VsbCUyMGlkJTNEJTIyVXU5b3hSNGt2bXlBZmxhR29iLVMtOTIlMjIlMjB2YWx1ZSUzRCUyMnBheW1lbnRfbW9kZS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dmVydGV4JTNEJTIyMSUyMiUyMHBhcmVudCUzRCUyMlV1OW94UjRrdm15QWZsYUdvYi1TLTkwJTIyJTNFJTNDbXhHZW9tZXRyeSUyMHglM0QlMjI1My41JTIyJTIwd2lkdGglM0QlMjIxOTMuNSUyMiUyMGhlaWdodCUzRCUyMjQ2JTIyJTIwYXMlM0QlMjJnZW9tZXRyeSUyMiUzRSUzQ214UmVjdGFuZ2xlJTIwd2lkdGglM0QlMjIxOTMuNSUyMiUyMGhlaWdodCUzRCUyMjQ2JTIyJTIwYXMlM0QlMjJhbHRlcm5hdGVCb3VuZHMlMjIlMkYlM0UlM0MlMkZteEdlb21ldHJ5JTNFJTNDJTJGbXhDZWxsJTNFJTNDbXhDZWxsJTIwaWQlM0QlMjJVdTlveFI0a3ZteUFmbGFHb2ItUy05MyUyMiUyMHZhbHVlJTNEJTIy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2ZXJ0ZXglM0QlMjIxJTIyJTIwcGFyZW50JTNEJTIyVXU5b3hSNGt2bXlBZmxhR29iLVMtOTAlMjIlM0UlM0NteEdlb21ldHJ5JTIweCUzRCUyMjI0NyUyMiUyMHdpZHRoJTNEJTIyMjYuNSUyMiUyMGhlaWdodCUzRCUyMjQ2JTIyJTIwYXMlM0QlMjJnZW9tZXRyeSUyMiUzRSUzQ214UmVjdGFuZ2xlJTIwd2lkdGglM0QlMjIyNi41JTIyJTIwaGVpZ2h0JTNEJTIyNDYlMjIlMjBhcyUzRCUyMmFsdGVybmF0ZUJvdW5kcyUyMiUyRiUzRSUzQyUyRm14R2VvbWV0cnklM0UlM0MlMkZteENlbGwlM0UlM0NteENlbGwlMjBpZCUzRCUyMlV1OW94UjRrdm15QWZsYUdvYi1TLTk0JTIyJTIwdmFsdWUlM0QlMjJmZWVkYmFjayUyMiUyMHN0eWxlJTNEJTIyc2hhcGUlM0R0YWJsZSUzQnN0YXJ0U2l6ZSUzRDI1JTNCY29udGFpbmVyJTNEMSUzQmNvbGxhcHNpYmxlJTNEMCUzQmNoaWxkTGF5b3V0JTNEdGFibGVMYXlvdXQlM0JmaXhlZFJvd3MlM0QxJTNCcm93TGluZXMlM0QxJTNCZm9udFN0eWxlJTNEMSUzQmFsaWduJTNEY2VudGVyJTNCcmVzaXplTGFzdCUzRDElM0Jmb250U2l6ZSUzRDE3JTNCJTIyJTIwdmVydGV4JTNEJTIyMSUyMiUyMHBhcmVudCUzRCUyMjElMjIlM0UlM0NteEdlb21ldHJ5JTIweCUzRCUyMjEyMzAlMjIlMjB5JTNEJTIyNTg0JTIyJTIwd2lkdGglM0QlMjIyNzAlMjIlMjBoZWlnaHQlM0QlMjIzMDElMjIlMjBhcyUzRCUyMmdlb21ldHJ5JTIyJTJGJTNFJTNDJTJGbXhDZWxsJTNFJTNDbXhDZWxsJTIwaWQlM0QlMjJVdTlveFI0a3ZteUFmbGFHb2ItUy05NSUyMiUyMHN0eWxlJTNEJTIyc2hhcGUlM0R0YWJsZVJvdyUzQmhvcml6b250YWwlM0QwJTNCc3RhcnRTaXplJTNEMCUzQnN3aW1sYW5lSGVhZCUzRDAlM0Jzd2ltbGFuZUJvZHklM0QwJTNCZmlsbENvbG9yJTNEbm9uZSUzQmNvbGxhcHNpYmxlJTNEMCUzQmRyb3BUYXJnZXQlM0QwJTNCcG9pbnRzJTNEJTVCJTVCMCUyQzAuNSU1RCUyQyU1QjElMkMwLjUlNUQlNUQlM0Jwb3J0Q29uc3RyYWludCUzRGVhc3R3ZXN0JTNCdG9wJTNEMCUzQmxlZnQlM0QwJTNCcmlnaHQlM0QwJTNCYm90dG9tJTNEMCUzQmZvbnRTdHlsZSUzRDElM0Jmb250U2l6ZSUzRDE3JTNCJTIyJTIwdmVydGV4JTNEJTIyMSUyMiUyMHBhcmVudCUzRCUyMlV1OW94UjRrdm15QWZsYUdvYi1TLTk0JTIyJTNFJTNDbXhHZW9tZXRyeSUyMHklM0QlMjIyNSUyMiUyMHdpZHRoJTNEJTIyMjcwJTIyJTIwaGVpZ2h0JTNEJTIyNDYlMjIlMjBhcyUzRCUyMmdlb21ldHJ5JTIyJTJGJTNFJTNDJTJGbXhDZWxsJTNFJTNDbXhDZWxsJTIwaWQlM0QlMjJVdTlveFI0a3ZteUFmbGFHb2ItUy05NiUyMiUyMHZhbHVlJTNEJTIySU5U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2ZXJ0ZXglM0QlMjIxJTIyJTIwcGFyZW50JTNEJTIyVXU5b3hSNGt2bXlBZmxhR29iLVMtOTUlMjIlM0UlM0NteEdlb21ldHJ5JTIwd2lkdGglM0QlMjI1MCUyMiUyMGhlaWdodCUzRCUyMjQ2JTIyJTIwYXMlM0QlMjJnZW9tZXRyeSUyMiUzRSUzQ214UmVjdGFuZ2xlJTIwd2lkdGglM0QlMjI1MCUyMiUyMGhlaWdodCUzRCUyMjQ2JTIyJTIwYXMlM0QlMjJhbHRlcm5hdGVCb3VuZHMlMjIlMkYlM0UlM0MlMkZteEdlb21ldHJ5JTNFJTNDJTJGbXhDZWxsJTNFJTNDbXhDZWxsJTIwaWQlM0QlMjJVdTlveFI0a3ZteUFmbGFHb2ItUy05NyUyMiUyMHZhbHVlJTNEJTIyZmVlZGJhY2tfaWQ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ZlcnRleCUzRCUyMjElMjIlMjBwYXJlbnQlM0QlMjJVdTlveFI0a3ZteUFmbGFHb2ItUy05NSUyMiUzRSUzQ214R2VvbWV0cnklMjB4JTNEJTIyNTAlMjIlMjB3aWR0aCUzRCUyMjE5MyUyMiUyMGhlaWdodCUzRCUyMjQ2JTIyJTIwYXMlM0QlMjJnZW9tZXRyeSUyMiUzRSUzQ214UmVjdGFuZ2xlJTIwd2lkdGglM0QlMjIxOTMlMjIlMjBoZWlnaHQlM0QlMjI0NiUyMiUyMGFzJTNEJTIyYWx0ZXJuYXRlQm91bmRzJTIyJTJGJTNFJTNDJTJGbXhHZW9tZXRyeSUzRSUzQyUyRm14Q2VsbCUzRSUzQ214Q2VsbCUyMGlkJTNEJTIyVXU5b3hSNGt2bXlBZmxhR29iLVMtOTglMjIlMjB2YWx1ZSUzRCUyMlBL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2ZXJ0ZXglM0QlMjIxJTIyJTIwcGFyZW50JTNEJTIyVXU5b3hSNGt2bXlBZmxhR29iLVMtOTUlMjIlM0UlM0NteEdlb21ldHJ5JTIweCUzRCUyMjI0MyUyMiUyMHdpZHRoJTNEJTIyMjclMjIlMjBoZWlnaHQlM0QlMjI0NiUyMiUyMGFzJTNEJTIyZ2VvbWV0cnklMjIlM0UlM0NteFJlY3RhbmdsZSUyMHdpZHRoJTNEJTIyMjclMjIlMjBoZWlnaHQlM0QlMjI0NiUyMiUyMGFzJTNEJTIyYWx0ZXJuYXRlQm91bmRzJTIyJTJGJTNFJTNDJTJGbXhHZW9tZXRyeSUzRSUzQyUyRm14Q2VsbCUzRSUzQ214Q2VsbCUyMGlkJTNEJTIyVXU5b3hSNGt2bXlBZmxhR29iLVMtOTklMjIlMjBzdHlsZSUzRCUyMnNoYXBlJTNEdGFibGVSb3clM0Job3Jpem9udGFsJTNEMCUzQnN0YXJ0U2l6ZSUzRDAlM0Jzd2ltbGFuZUhlYWQlM0QwJTNCc3dpbWxhbmVCb2R5JTNEMCUzQmZpbGxDb2xvciUzRG5vbmUlM0Jjb2xsYXBzaWJsZSUzRDAlM0Jkcm9wVGFyZ2V0JTNEMCUzQnBvaW50cyUzRCU1QiU1QjAlMkMwLjUlNUQlMkMlNUIxJTJDMC41JTVEJTVEJTNCcG9ydENvbnN0cmFpbnQlM0RlYXN0d2VzdCUzQnRvcCUzRDAlM0JsZWZ0JTNEMCUzQnJpZ2h0JTNEMCUzQmJvdHRvbSUzRDAlM0Jmb250U3R5bGUlM0QxJTNCZm9udFNpemUlM0QxNyUzQiUyMiUyMHZlcnRleCUzRCUyMjElMjIlMjBwYXJlbnQlM0QlMjJVdTlveFI0a3ZteUFmbGFHb2ItUy05NCUyMiUzRSUzQ214R2VvbWV0cnklMjB5JTNEJTIyNzElMjIlMjB3aWR0aCUzRCUyMjI3MCUyMiUyMGhlaWdodCUzRCUyMjQ2JTIyJTIwYXMlM0QlMjJnZW9tZXRyeSUyMiUyRiUzRSUzQyUyRm14Q2VsbCUzRSUzQ214Q2VsbCUyMGlkJTNEJTIyVXU5b3hSNGt2bXlBZmxhR29iLVMtMTAwJTIyJTIwdmFsdWUlM0QlMjJWQVJDSEFS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2ZXJ0ZXglM0QlMjIxJTIyJTIwcGFyZW50JTNEJTIyVXU5b3hSNGt2bXlBZmxhR29iLVMtOTklMjIlM0UlM0NteEdlb21ldHJ5JTIwd2lkdGglM0QlMjI1MCUyMiUyMGhlaWdodCUzRCUyMjQ2JTIyJTIwYXMlM0QlMjJnZW9tZXRyeSUyMiUzRSUzQ214UmVjdGFuZ2xlJTIwd2lkdGglM0QlMjI1MCUyMiUyMGhlaWdodCUzRCUyMjQ2JTIyJTIwYXMlM0QlMjJhbHRlcm5hdGVCb3VuZHMlMjIlMkYlM0UlM0MlMkZteEdlb21ldHJ5JTNFJTNDJTJGbXhDZWxsJTNFJTNDbXhDZWxsJTIwaWQlM0QlMjJVdTlveFI0a3ZteUFmbGFHb2ItUy0xMDElMjIlMjB2YWx1ZSUzRCUyMnVzZXJfbmFtZS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dmVydGV4JTNEJTIyMSUyMiUyMHBhcmVudCUzRCUyMlV1OW94UjRrdm15QWZsYUdvYi1TLTk5JTIyJTNFJTNDbXhHZW9tZXRyeSUyMHglM0QlMjI1MCUyMiUyMHdpZHRoJTNEJTIyMTkzJTIyJTIwaGVpZ2h0JTNEJTIyNDYlMjIlMjBhcyUzRCUyMmdlb21ldHJ5JTIyJTNFJTNDbXhSZWN0YW5nbGUlMjB3aWR0aCUzRCUyMjE5MyUyMiUyMGhlaWdodCUzRCUyMjQ2JTIyJTIwYXMlM0QlMjJhbHRlcm5hdGVCb3VuZHMlMjIlMkYlM0UlM0MlMkZteEdlb21ldHJ5JTNFJTNDJTJGbXhDZWxsJTNFJTNDbXhDZWxsJTIwaWQlM0QlMjJVdTlveFI0a3ZteUFmbGFHb2ItUy0xMDIlMjIlMjB2YWx1ZSUzRCUyMkZL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2ZXJ0ZXglM0QlMjIxJTIyJTIwcGFyZW50JTNEJTIyVXU5b3hSNGt2bXlBZmxhR29iLVMtOTklMjIlM0UlM0NteEdlb21ldHJ5JTIweCUzRCUyMjI0MyUyMiUyMHdpZHRoJTNEJTIyMjclMjIlMjBoZWlnaHQlM0QlMjI0NiUyMiUyMGFzJTNEJTIyZ2VvbWV0cnklMjIlM0UlM0NteFJlY3RhbmdsZSUyMHdpZHRoJTNEJTIyMjclMjIlMjBoZWlnaHQlM0QlMjI0NiUyMiUyMGFzJTNEJTIyYWx0ZXJuYXRlQm91bmRzJTIyJTJGJTNFJTNDJTJGbXhHZW9tZXRyeSUzRSUzQyUyRm14Q2VsbCUzRSUzQ214Q2VsbCUyMGlkJTNEJTIyVXU5b3hSNGt2bXlBZmxhR29iLVMtMTAzJTIyJTIwc3R5bGUlM0QlMjJzaGFwZSUzRHRhYmxlUm93JTNCaG9yaXpvbnRhbCUzRDAlM0JzdGFydFNpemUlM0QwJTNCc3dpbWxhbmVIZWFkJTNEMCUzQnN3aW1sYW5lQm9keSUzRDAlM0JmaWxsQ29sb3IlM0Rub25lJTNCY29sbGFwc2libGUlM0QwJTNCZHJvcFRhcmdldCUzRDAlM0Jwb2ludHMlM0QlNUIlNUIwJTJDMC41JTVEJTJDJTVCMSUyQzAuNSU1RCU1RCUzQnBvcnRDb25zdHJhaW50JTNEZWFzdHdlc3QlM0J0b3AlM0QwJTNCbGVmdCUzRDAlM0JyaWdodCUzRDAlM0Jib3R0b20lM0QwJTNCZm9udFN0eWxlJTNEMSUzQmZvbnRTaXplJTNEMTclM0IlMjIlMjB2ZXJ0ZXglM0QlMjIxJTIyJTIwcGFyZW50JTNEJTIyVXU5b3hSNGt2bXlBZmxhR29iLVMtOTQlMjIlM0UlM0NteEdlb21ldHJ5JTIweSUzRCUyMjExNyUyMiUyMHdpZHRoJTNEJTIyMjcwJTIyJTIwaGVpZ2h0JTNEJTIyNDYlMjIlMjBhcyUzRCUyMmdlb21ldHJ5JTIyJTJGJTNFJTNDJTJGbXhDZWxsJTNFJTNDbXhDZWxsJTIwaWQlM0QlMjJVdTlveFI0a3ZteUFmbGFHb2ItUy0xMDQlMjIlMjB2YWx1ZSUzRCUyMklOVC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dmVydGV4JTNEJTIyMSUyMiUyMHBhcmVudCUzRCUyMlV1OW94UjRrdm15QWZsYUdvYi1TLTEwMyUyMiUzRSUzQ214R2VvbWV0cnklMjB3aWR0aCUzRCUyMjUwJTIyJTIwaGVpZ2h0JTNEJTIyNDYlMjIlMjBhcyUzRCUyMmdlb21ldHJ5JTIyJTNFJTNDbXhSZWN0YW5nbGUlMjB3aWR0aCUzRCUyMjUwJTIyJTIwaGVpZ2h0JTNEJTIyNDYlMjIlMjBhcyUzRCUyMmFsdGVybmF0ZUJvdW5kcyUyMiUyRiUzRSUzQyUyRm14R2VvbWV0cnklM0UlM0MlMkZteENlbGwlM0UlM0NteENlbGwlMjBpZCUzRCUyMlV1OW94UjRrdm15QWZsYUdvYi1TLTEwNSUyMiUyMHZhbHVlJTNEJTIyYm9va19pc2JuX25v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2ZXJ0ZXglM0QlMjIxJTIyJTIwcGFyZW50JTNEJTIyVXU5b3hSNGt2bXlBZmxhR29iLVMtMTAzJTIyJTNFJTNDbXhHZW9tZXRyeSUyMHglM0QlMjI1MCUyMiUyMHdpZHRoJTNEJTIyMTkzJTIyJTIwaGVpZ2h0JTNEJTIyNDYlMjIlMjBhcyUzRCUyMmdlb21ldHJ5JTIyJTNFJTNDbXhSZWN0YW5nbGUlMjB3aWR0aCUzRCUyMjE5MyUyMiUyMGhlaWdodCUzRCUyMjQ2JTIyJTIwYXMlM0QlMjJhbHRlcm5hdGVCb3VuZHMlMjIlMkYlM0UlM0MlMkZteEdlb21ldHJ5JTNFJTNDJTJGbXhDZWxsJTNFJTNDbXhDZWxsJTIwaWQlM0QlMjJVdTlveFI0a3ZteUFmbGFHb2ItUy0xMDYlMjIlMjB2YWx1ZSUzRCUyMkZL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2ZXJ0ZXglM0QlMjIxJTIyJTIwcGFyZW50JTNEJTIyVXU5b3hSNGt2bXlBZmxhR29iLVMtMTAzJTIyJTNFJTNDbXhHZW9tZXRyeSUyMHglM0QlMjIyNDMlMjIlMjB3aWR0aCUzRCUyMjI3JTIyJTIwaGVpZ2h0JTNEJTIyNDYlMjIlMjBhcyUzRCUyMmdlb21ldHJ5JTIyJTNFJTNDbXhSZWN0YW5nbGUlMjB3aWR0aCUzRCUyMjI3JTIyJTIwaGVpZ2h0JTNEJTIyNDYlMjIlMjBhcyUzRCUyMmFsdGVybmF0ZUJvdW5kcyUyMiUyRiUzRSUzQyUyRm14R2VvbWV0cnklM0UlM0MlMkZteENlbGwlM0UlM0NteENlbGwlMjBpZCUzRCUyMlV1OW94UjRrdm15QWZsYUdvYi1TLTEwNyUyMiUyMHN0eWxlJTNEJTIyc2hhcGUlM0R0YWJsZVJvdyUzQmhvcml6b250YWwlM0QwJTNCc3RhcnRTaXplJTNEMCUzQnN3aW1sYW5lSGVhZCUzRDAlM0Jzd2ltbGFuZUJvZHklM0QwJTNCZmlsbENvbG9yJTNEbm9uZSUzQmNvbGxhcHNpYmxlJTNEMCUzQmRyb3BUYXJnZXQlM0QwJTNCcG9pbnRzJTNEJTVCJTVCMCUyQzAuNSU1RCUyQyU1QjElMkMwLjUlNUQlNUQlM0Jwb3J0Q29uc3RyYWludCUzRGVhc3R3ZXN0JTNCdG9wJTNEMCUzQmxlZnQlM0QwJTNCcmlnaHQlM0QwJTNCYm90dG9tJTNEMCUzQmZvbnRTdHlsZSUzRDElM0Jmb250U2l6ZSUzRDE3JTNCJTIyJTIwdmVydGV4JTNEJTIyMSUyMiUyMHBhcmVudCUzRCUyMlV1OW94UjRrdm15QWZsYUdvYi1TLTk0JTIyJTNFJTNDbXhHZW9tZXRyeSUyMHklM0QlMjIxNjMlMjIlMjB3aWR0aCUzRCUyMjI3MCUyMiUyMGhlaWdodCUzRCUyMjQ2JTIyJTIwYXMlM0QlMjJnZW9tZXRyeSUyMiUyRiUzRSUzQyUyRm14Q2VsbCUzRSUzQ214Q2VsbCUyMGlkJTNEJTIyVXU5b3hSNGt2bXlBZmxhR29iLVMtMTA4JTIyJTIwdmFsdWUlM0QlMjJJTlQ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ZlcnRleCUzRCUyMjElMjIlMjBwYXJlbnQlM0QlMjJVdTlveFI0a3ZteUFmbGFHb2ItUy0xMDclMjIlM0UlM0NteEdlb21ldHJ5JTIwd2lkdGglM0QlMjI1MCUyMiUyMGhlaWdodCUzRCUyMjQ2JTIyJTIwYXMlM0QlMjJnZW9tZXRyeSUyMiUzRSUzQ214UmVjdGFuZ2xlJTIwd2lkdGglM0QlMjI1MCUyMiUyMGhlaWdodCUzRCUyMjQ2JTIyJTIwYXMlM0QlMjJhbHRlcm5hdGVCb3VuZHMlMjIlMkYlM0UlM0MlMkZteEdlb21ldHJ5JTNFJTNDJTJGbXhDZWxsJTNFJTNDbXhDZWxsJTIwaWQlM0QlMjJVdTlveFI0a3ZteUFmbGFHb2ItUy0xMDklMjIlMjB2YWx1ZSUzRCUyMnJhdGluZy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dmVydGV4JTNEJTIyMSUyMiUyMHBhcmVudCUzRCUyMlV1OW94UjRrdm15QWZsYUdvYi1TLTEwNyUyMiUzRSUzQ214R2VvbWV0cnklMjB4JTNEJTIyNTAlMjIlMjB3aWR0aCUzRCUyMjE5MyUyMiUyMGhlaWdodCUzRCUyMjQ2JTIyJTIwYXMlM0QlMjJnZW9tZXRyeSUyMiUzRSUzQ214UmVjdGFuZ2xlJTIwd2lkdGglM0QlMjIxOTMlMjIlMjBoZWlnaHQlM0QlMjI0NiUyMiUyMGFzJTNEJTIyYWx0ZXJuYXRlQm91bmRzJTIyJTJGJTNFJTNDJTJGbXhHZW9tZXRyeSUzRSUzQyUyRm14Q2VsbCUzRSUzQ214Q2VsbCUyMGlkJTNEJTIyVXU5b3hSNGt2bXlBZmxhR29iLVMtMTEwJTIyJTIwdmFsdWUlM0QlMjI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ZlcnRleCUzRCUyMjElMjIlMjBwYXJlbnQlM0QlMjJVdTlveFI0a3ZteUFmbGFHb2ItUy0xMDclMjIlM0UlM0NteEdlb21ldHJ5JTIweCUzRCUyMjI0MyUyMiUyMHdpZHRoJTNEJTIyMjclMjIlMjBoZWlnaHQlM0QlMjI0NiUyMiUyMGFzJTNEJTIyZ2VvbWV0cnklMjIlM0UlM0NteFJlY3RhbmdsZSUyMHdpZHRoJTNEJTIyMjclMjIlMjBoZWlnaHQlM0QlMjI0NiUyMiUyMGFzJTNEJTIyYWx0ZXJuYXRlQm91bmRzJTIyJTJGJTNFJTNDJTJGbXhHZW9tZXRyeSUzRSUzQyUyRm14Q2VsbCUzRSUzQ214Q2VsbCUyMGlkJTNEJTIyVXU5b3hSNGt2bXlBZmxhR29iLVMtMTExJTIyJTIwc3R5bGUlM0QlMjJzaGFwZSUzRHRhYmxlUm93JTNCaG9yaXpvbnRhbCUzRDAlM0JzdGFydFNpemUlM0QwJTNCc3dpbWxhbmVIZWFkJTNEMCUzQnN3aW1sYW5lQm9keSUzRDAlM0JmaWxsQ29sb3IlM0Rub25lJTNCY29sbGFwc2libGUlM0QwJTNCZHJvcFRhcmdldCUzRDAlM0Jwb2ludHMlM0QlNUIlNUIwJTJDMC41JTVEJTJDJTVCMSUyQzAuNSU1RCU1RCUzQnBvcnRDb25zdHJhaW50JTNEZWFzdHdlc3QlM0J0b3AlM0QwJTNCbGVmdCUzRDAlM0JyaWdodCUzRDAlM0Jib3R0b20lM0QwJTNCZm9udFN0eWxlJTNEMSUzQmZvbnRTaXplJTNEMTclM0IlMjIlMjB2ZXJ0ZXglM0QlMjIxJTIyJTIwcGFyZW50JTNEJTIyVXU5b3hSNGt2bXlBZmxhR29iLVMtOTQlMjIlM0UlM0NteEdlb21ldHJ5JTIweSUzRCUyMjIwOSUyMiUyMHdpZHRoJTNEJTIyMjcwJTIyJTIwaGVpZ2h0JTNEJTIyNDYlMjIlMjBhcyUzRCUyMmdlb21ldHJ5JTIyJTJGJTNFJTNDJTJGbXhDZWxsJTNFJTNDbXhDZWxsJTIwaWQlM0QlMjJVdTlveFI0a3ZteUFmbGFHb2ItUy0xMTIlMjIlMjB2YWx1ZSUzRCUyMlRFWFQ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ZlcnRleCUzRCUyMjElMjIlMjBwYXJlbnQlM0QlMjJVdTlveFI0a3ZteUFmbGFHb2ItUy0xMTElMjIlM0UlM0NteEdlb21ldHJ5JTIwd2lkdGglM0QlMjI1MCUyMiUyMGhlaWdodCUzRCUyMjQ2JTIyJTIwYXMlM0QlMjJnZW9tZXRyeSUyMiUzRSUzQ214UmVjdGFuZ2xlJTIwd2lkdGglM0QlMjI1MCUyMiUyMGhlaWdodCUzRCUyMjQ2JTIyJTIwYXMlM0QlMjJhbHRlcm5hdGVCb3VuZHMlMjIlMkYlM0UlM0MlMkZteEdlb21ldHJ5JTNFJTNDJTJGbXhDZWxsJTNFJTNDbXhDZWxsJTIwaWQlM0QlMjJVdTlveFI0a3ZteUFmbGFHb2ItUy0xMTMlMjIlMjB2YWx1ZSUzRCUyMmNvbW1lbnRz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jIlMjB2ZXJ0ZXglM0QlMjIxJTIyJTIwcGFyZW50JTNEJTIyVXU5b3hSNGt2bXlBZmxhR29iLVMtMTExJTIyJTNFJTNDbXhHZW9tZXRyeSUyMHglM0QlMjI1MCUyMiUyMHdpZHRoJTNEJTIyMTkzJTIyJTIwaGVpZ2h0JTNEJTIyNDYlMjIlMjBhcyUzRCUyMmdlb21ldHJ5JTIyJTNFJTNDbXhSZWN0YW5nbGUlMjB3aWR0aCUzRCUyMjE5MyUyMiUyMGhlaWdodCUzRCUyMjQ2JTIyJTIwYXMlM0QlMjJhbHRlcm5hdGVCb3VuZHMlMjIlMkYlM0UlM0MlMkZteEdlb21ldHJ5JTNFJTNDJTJGbXhDZWxsJTNFJTNDbXhDZWxsJTIwaWQlM0QlMjJVdTlveFI0a3ZteUFmbGFHb2ItUy0xMTQlMjIlMjB2YWx1ZSUzRCUyMi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dmVydGV4JTNEJTIyMSUyMiUyMHBhcmVudCUzRCUyMlV1OW94UjRrdm15QWZsYUdvYi1TLTExMSUyMiUzRSUzQ214R2VvbWV0cnklMjB4JTNEJTIyMjQzJTIyJTIwd2lkdGglM0QlMjIyNyUyMiUyMGhlaWdodCUzRCUyMjQ2JTIyJTIwYXMlM0QlMjJnZW9tZXRyeSUyMiUzRSUzQ214UmVjdGFuZ2xlJTIwd2lkdGglM0QlMjIyNyUyMiUyMGhlaWdodCUzRCUyMjQ2JTIyJTIwYXMlM0QlMjJhbHRlcm5hdGVCb3VuZHMlMjIlMkYlM0UlM0MlMkZteEdlb21ldHJ5JTNFJTNDJTJGbXhDZWxsJTNFJTNDbXhDZWxsJTIwaWQlM0QlMjJVdTlveFI0a3ZteUFmbGFHb2ItUy0xMTUlMjIlMjBzdHlsZSUzRCUyMnNoYXBlJTNEdGFibGVSb3clM0Job3Jpem9udGFsJTNEMCUzQnN0YXJ0U2l6ZSUzRDAlM0Jzd2ltbGFuZUhlYWQlM0QwJTNCc3dpbWxhbmVCb2R5JTNEMCUzQmZpbGxDb2xvciUzRG5vbmUlM0Jjb2xsYXBzaWJsZSUzRDAlM0Jkcm9wVGFyZ2V0JTNEMCUzQnBvaW50cyUzRCU1QiU1QjAlMkMwLjUlNUQlMkMlNUIxJTJDMC41JTVEJTVEJTNCcG9ydENvbnN0cmFpbnQlM0RlYXN0d2VzdCUzQnRvcCUzRDAlM0JsZWZ0JTNEMCUzQnJpZ2h0JTNEMCUzQmJvdHRvbSUzRDAlM0Jmb250U3R5bGUlM0QxJTNCZm9udFNpemUlM0QxNyUzQiUyMiUyMHZlcnRleCUzRCUyMjElMjIlMjBwYXJlbnQlM0QlMjJVdTlveFI0a3ZteUFmbGFHb2ItUy05NCUyMiUzRSUzQ214R2VvbWV0cnklMjB5JTNEJTIyMjU1JTIyJTIwd2lkdGglM0QlMjIyNzAlMjIlMjBoZWlnaHQlM0QlMjI0NiUyMiUyMGFzJTNEJTIyZ2VvbWV0cnklMjIlMkYlM0UlM0MlMkZteENlbGwlM0UlM0NteENlbGwlMjBpZCUzRCUyMlV1OW94UjRrdm15QWZsYUdvYi1TLTExNiUyMiUyMHZhbHVlJTNEJTIyREFURS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dmVydGV4JTNEJTIyMSUyMiUyMHBhcmVudCUzRCUyMlV1OW94UjRrdm15QWZsYUdvYi1TLTExNSUyMiUzRSUzQ214R2VvbWV0cnklMjB3aWR0aCUzRCUyMjUwJTIyJTIwaGVpZ2h0JTNEJTIyNDYlMjIlMjBhcyUzRCUyMmdlb21ldHJ5JTIyJTNFJTNDbXhSZWN0YW5nbGUlMjB3aWR0aCUzRCUyMjUwJTIyJTIwaGVpZ2h0JTNEJTIyNDYlMjIlMjBhcyUzRCUyMmFsdGVybmF0ZUJvdW5kcyUyMiUyRiUzRSUzQyUyRm14R2VvbWV0cnklM0UlM0MlMkZteENlbGwlM0UlM0NteENlbGwlMjBpZCUzRCUyMlV1OW94UjRrdm15QWZsYUdvYi1TLTExNyUyMiUyMHZhbHVlJTNEJTIyZmVlZGJhY2tfZGF0ZS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IyJTIwdmVydGV4JTNEJTIyMSUyMiUyMHBhcmVudCUzRCUyMlV1OW94UjRrdm15QWZsYUdvYi1TLTExNSUyMiUzRSUzQ214R2VvbWV0cnklMjB4JTNEJTIyNTAlMjIlMjB3aWR0aCUzRCUyMjE5MyUyMiUyMGhlaWdodCUzRCUyMjQ2JTIyJTIwYXMlM0QlMjJnZW9tZXRyeSUyMiUzRSUzQ214UmVjdGFuZ2xlJTIwd2lkdGglM0QlMjIxOTMlMjIlMjBoZWlnaHQlM0QlMjI0NiUyMiUyMGFzJTNEJTIyYWx0ZXJuYXRlQm91bmRzJTIyJTJGJTNFJTNDJTJGbXhHZW9tZXRyeSUzRSUzQyUyRm14Q2VsbCUzRSUzQ214Q2VsbCUyMGlkJTNEJTIyVXU5b3hSNGt2bXlBZmxhR29iLVMtMTE4JTIyJTIwdmFsdWUlM0QlMjI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yMiUyMHZlcnRleCUzRCUyMjElMjIlMjBwYXJlbnQlM0QlMjJVdTlveFI0a3ZteUFmbGFHb2ItUy0xMTUlMjIlM0UlM0NteEdlb21ldHJ5JTIweCUzRCUyMjI0MyUyMiUyMHdpZHRoJTNEJTIyMjclMjIlMjBoZWlnaHQlM0QlMjI0NiUyMiUyMGFzJTNEJTIyZ2VvbWV0cnklMjIlM0UlM0NteFJlY3RhbmdsZSUyMHdpZHRoJTNEJTIyMjclMjIlMjBoZWlnaHQlM0QlMjI0NiUyMiUyMGFzJTNEJTIyYWx0ZXJuYXRlQm91bmRzJTIyJTJGJTNFJTNDJTJGbXhHZW9tZXRyeSUzRSUzQyUyRm14Q2VsbCUzRSUzQ214Q2VsbCUyMGlkJTNEJTIyVXU5b3hSNGt2bXlBZmxhR29iLVMtMTE5JTIyJTIwdmFsdWUlM0QlMjJSZW50cyUyMiUyMHN0eWxlJTNEJTIyY3VydmVkJTNEMSUzQnN0YXJ0QXJyb3clM0RFUm1hbmRPbmUlM0JzdGFydFNpemUlM0QxMCUzQiUzQmVuZEFycm93JTNERVJ6ZXJvVG9NYW55JTNCZW5kU2l6ZSUzRDEwJTNCJTNCZXhpdFglM0QwJTNCZXhpdFklM0QwLjUlM0JlbnRyeVglM0QwLjUlM0JlbnRyeVklM0QwJTNCcm91bmRlZCUzRDAlM0JleGl0RHglM0QwJTNCZXhpdER5JTNEMCUzQmZvbnRTdHlsZSUzRDElM0Jmb250U2l6ZSUzRDE3JTNCJTIyJTIwZWRnZSUzRCUyMjElMjIlMjBwYXJlbnQlM0QlMjIxJTIyJTIwc291cmNlJTNEJTIyVXU5b3hSNGt2bXlBZmxhR29iLVMtMTQlMjIlMjB0YXJnZXQlM0QlMjJVdTlveFI0a3ZteUFmbGFHb2ItUy0xOCUyMiUzRSUzQ214R2VvbWV0cnklMjByZWxhdGl2ZSUzRCUyMjElMjIlMjBhcyUzRCUyMmdlb21ldHJ5JTIyJTNFJTNDQXJyYXklMjBhcyUzRCUyMnBvaW50cyUyMiUzRSUzQ214UG9pbnQlMjB4JTNEJTIyNTEwJTIyJTIweSUzRCUyMjIxMCUyMiUyRiUzRSUzQyUyRkFycmF5JTNFJTNDJTJGbXhHZW9tZXRyeSUzRSUzQyUyRm14Q2VsbCUzRSUzQ214Q2VsbCUyMGlkJTNEJTIyVXU5b3hSNGt2bXlBZmxhR29iLVMtMTIwJTIyJTIwdmFsdWUlM0QlMjJSZW50ZWQlMjBCeSUyMiUyMHN0eWxlJTNEJTIyY3VydmVkJTNEMSUzQnN0YXJ0QXJyb3clM0RFUm1hbmRPbmUlM0JzdGFydFNpemUlM0QxMCUzQiUzQmVuZEFycm93JTNERVJ6ZXJvVG9NYW55JTNCZW5kU2l6ZSUzRDEwJTNCJTNCZXhpdFglM0QxJTNCZXhpdFklM0QwLjUlM0JlbnRyeVglM0QwLjUlM0JlbnRyeVklM0QwJTNCcm91bmRlZCUzRDAlM0JleGl0RHglM0QwJTNCZXhpdER5JTNEMCUzQmZvbnRTdHlsZSUzRDElM0Jmb250U2l6ZSUzRDE3JTNCJTIyJTIwZWRnZSUzRCUyMjElMjIlMjBwYXJlbnQlM0QlMjIxJTIyJTIwc291cmNlJTNEJTIyVXU5b3hSNGt2bXlBZmxhR29iLVMtMTQlMjIlMjB0YXJnZXQlM0QlMjJVdTlveFI0a3ZteUFmbGFHb2ItUy0zNSUyMiUzRSUzQ214R2VvbWV0cnklMjByZWxhdGl2ZSUzRCUyMjElMjIlMjBhcyUzRCUyMmdlb21ldHJ5JTIyJTNFJTNDQXJyYXklMjBhcyUzRCUyMnBvaW50cyUyMiUzRSUzQ214UG9pbnQlMjB4JTNEJTIyMTA4MCUyMiUyMHklM0QlMjIyMTAlMjIlMkYlM0UlM0MlMkZBcnJheSUzRSUzQyUyRm14R2VvbWV0cnklM0UlM0MlMkZteENlbGwlM0UlM0NteENlbGwlMjBpZCUzRCUyMlV1OW94UjRrdm15QWZsYUdvYi1TLTEyMSUyMiUyMHZhbHVlJTNEJTIycmVudHMlMjIlMjBzdHlsZSUzRCUyMmN1cnZlZCUzRDElM0JzdGFydEFycm93JTNERVJtYW5kT25lJTNCc3RhcnRTaXplJTNEMTAlM0IlM0JlbmRBcnJvdyUzREVSemVyb1RvTWFueSUzQmVuZFNpemUlM0QxMCUzQiUzQmV4aXRYJTNEMCUzQmV4aXRZJTNEMC44MSUzQmVudHJ5WCUzRDAuNDIlM0JlbnRyeVklM0QwJTNCcm91bmRlZCUzRDAlM0Jmb250U3R5bGUlM0QxJTNCZm9udFNpemUlM0QxNyUzQiUyMiUyMGVkZ2UlM0QlMjIxJTIyJTIwcGFyZW50JTNEJTIyMSUyMiUyMHNvdXJjZSUzRCUyMlV1OW94UjRrdm15QWZsYUdvYi1TLTE4JTIyJTIwdGFyZ2V0JTNEJTIyVXU5b3hSNGt2bXlBZmxhR29iLVMtNTIlMjIlM0UlM0NteEdlb21ldHJ5JTIwcmVsYXRpdmUlM0QlMjIxJTIyJTIwYXMlM0QlMjJnZW9tZXRyeSUyMiUzRSUzQ0FycmF5JTIwYXMlM0QlMjJwb2ludHMlMjIlM0UlM0NteFBvaW50JTIweCUzRCUyMjIzNyUyMiUyMHklM0QlMjI0ODAlMjIlMkYlM0UlM0MlMkZBcnJheSUzRSUzQyUyRm14R2VvbWV0cnklM0UlM0MlMkZteENlbGwlM0UlM0NteENlbGwlMjBpZCUzRCUyMlV1OW94UjRrdm15QWZsYUdvYi1TLTEyMiUyMiUyMHZhbHVlJTNEJTIyaXNfcmVudGVkJTIyJTIwc3R5bGUlM0QlMjJjdXJ2ZWQlM0QxJTNCc3RhcnRBcnJvdyUzREVSbWFuZE9uZSUzQnN0YXJ0U2l6ZSUzRDEwJTNCJTNCZW5kQXJyb3clM0RFUnplcm9Ub01hbnklM0JlbmRTaXplJTNEMTAlM0IlM0JleGl0WCUzRDAlM0JleGl0WSUzRDAuNyUzQmVudHJ5WCUzRDAuODQlM0JlbnRyeVklM0QwJTNCcm91bmRlZCUzRDAlM0Jmb250U3R5bGUlM0QxJTNCZm9udFNpemUlM0QxNyUzQiUyMiUyMGVkZ2UlM0QlMjIxJTIyJTIwcGFyZW50JTNEJTIyMSUyMiUyMHNvdXJjZSUzRCUyMlV1OW94UjRrdm15QWZsYUdvYi1TLTM1JTIyJTIwdGFyZ2V0JTNEJTIyVXU5b3hSNGt2bXlBZmxhR29iLVMtNTIlMjIlM0UlM0NteEdlb21ldHJ5JTIwcmVsYXRpdmUlM0QlMjIxJTIyJTIwYXMlM0QlMjJnZW9tZXRyeSUyMiUzRSUzQ0FycmF5JTIwYXMlM0QlMjJwb2ludHMlMjIlM0UlM0NteFBvaW50JTIweCUzRCUyMjU0MCUyMiUyMHklM0QlMjI1OTElMjIlMkYlM0UlM0MlMkZBcnJheSUzRSUzQyUyRm14R2VvbWV0cnklM0UlM0MlMkZteENlbGwlM0UlM0NteENlbGwlMjBpZCUzRCUyMlV1OW94UjRrdm15QWZsYUdvYi1TLTEyMyUyMiUyMHZhbHVlJTNEJTIybWFrZXMlMjIlMjBzdHlsZSUzRCUyMmN1cnZlZCUzRDElM0JzdGFydEFycm93JTNERVJtYW5kT25lJTNCc3RhcnRTaXplJTNEMTAlM0IlM0JlbmRBcnJvdyUzREVSemVyb1RvTWFueSUzQmVuZFNpemUlM0QxMCUzQiUzQmV4aXRYJTNEMC41MSUzQmV4aXRZJTNEMSUzQmVudHJ5WCUzRDAlM0JlbnRyeVklM0QwLjAzJTNCcm91bmRlZCUzRDAlM0Jmb250U3R5bGUlM0QxJTNCZm9udFNpemUlM0QxNyUzQiUyMiUyMGVkZ2UlM0QlMjIxJTIyJTIwcGFyZW50JTNEJTIyMSUyMiUyMHNvdXJjZSUzRCUyMlV1OW94UjRrdm15QWZsYUdvYi1TLTE4JTIyJTIwdGFyZ2V0JTNEJTIyVXU5b3hSNGt2bXlBZmxhR29iLVMtNjklMjIlM0UlM0NteEdlb21ldHJ5JTIweCUzRCUyMjAuMjI1OSUyMiUyMHklM0QlMjIzMyUyMiUyMHJlbGF0aXZlJTNEJTIyMSUyMiUyMGFzJTNEJTIyZ2VvbWV0cnklMjIlM0UlM0NBcnJheSUyMGFzJTNEJTIycG9pbnRzJTIyJTNFJTNDbXhQb2ludCUyMHglM0QlMjI1MjAlMjIlMjB5JTNEJTIyNjIwJTIyJTJGJTNFJTNDJTJGQXJyYXklM0UlM0NteFBvaW50JTIwYXMlM0QlMjJvZmZzZXQlMjIlMkYlM0UlM0MlMkZteEdlb21ldHJ5JTNFJTNDJTJGbXhDZWxsJTNFJTNDbXhDZWxsJTIwaWQlM0QlMjJVdTlveFI0a3ZteUFmbGFHb2ItUy0xMjQlMjIlMjB2YWx1ZSUzRCUyMmlzX3BhaWRfZm9yJTIyJTIwc3R5bGUlM0QlMjJjdXJ2ZWQlM0QxJTNCc3RhcnRBcnJvdyUzREVSbWFuZE9uZSUzQnN0YXJ0U2l6ZSUzRDEwJTNCJTNCZW5kQXJyb3clM0RFUnplcm9Ub01hbnklM0JlbmRTaXplJTNEMTAlM0IlM0JleGl0WCUzRDAuNSUzQmV4aXRZJTNEMSUzQmVudHJ5WCUzRDElM0JlbnRyeVklM0QwLjAzJTNCcm91bmRlZCUzRDAlM0Jmb250U3R5bGUlM0QxJTNCZm9udFNpemUlM0QxNyUzQiUyMiUyMGVkZ2UlM0QlMjIxJTIyJTIwcGFyZW50JTNEJTIyMSUyMiUyMHNvdXJjZSUzRCUyMlV1OW94UjRrdm15QWZsYUdvYi1TLTM1JTIyJTIwdGFyZ2V0JTNEJTIyVXU5b3hSNGt2bXlBZmxhR29iLVMtNjklMjIlM0UlM0NteEdlb21ldHJ5JTIweCUzRCUyMjAuMjg0MyUyMiUyMHklM0QlMjItMjIlMjIlMjByZWxhdGl2ZSUzRCUyMjElMjIlMjBhcyUzRCUyMmdlb21ldHJ5JTIyJTNFJTNDQXJyYXklMjBhcyUzRCUyMnBvaW50cyUyMiUzRSUzQ214UG9pbnQlMjB4JTNEJTIyMTA5MCUyMiUyMHklM0QlMjI2MjAlMjIlMkYlM0UlM0MlMkZBcnJheSUzRSUzQ214UG9pbnQlMjBhcyUzRCUyMm9mZnNldCUyMiUyRiUzRSUzQyUyRm14R2VvbWV0cnklM0UlM0MlMkZteENlbGwlM0UlM0NteENlbGwlMjBpZCUzRCUyMlV1OW94UjRrdm15QWZsYUdvYi1TLTEyNSUyMiUyMHZhbHVlJTNEJTIyZ2l2ZXMlMjIlMjBzdHlsZSUzRCUyMmN1cnZlZCUzRDElM0JzdGFydEFycm93JTNERVJtYW5kT25lJTNCc3RhcnRTaXplJTNEMTAlM0IlM0JlbmRBcnJvdyUzREVSemVyb1RvTWFueSUzQmVuZFNpemUlM0QxMCUzQiUzQmV4aXRYJTNEMSUzQmV4aXRZJTNEMC42OSUzQmVudHJ5WCUzRDAuMDQlM0JlbnRyeVklM0QwJTNCcm91bmRlZCUzRDAlM0Jmb250U3R5bGUlM0QxJTNCZm9udFNpemUlM0QxNyUzQiUyMiUyMGVkZ2UlM0QlMjIxJTIyJTIwcGFyZW50JTNEJTIyMSUyMiUyMHNvdXJjZSUzRCUyMlV1OW94UjRrdm15QWZsYUdvYi1TLTE4JTIyJTIwdGFyZ2V0JTNEJTIyVXU5b3hSNGt2bXlBZmxhR29iLVMtOTQlMjIlM0UlM0NteEdlb21ldHJ5JTIwcmVsYXRpdmUlM0QlMjIxJTIyJTIwYXMlM0QlMjJnZW9tZXRyeSUyMiUzRSUzQ0FycmF5JTIwYXMlM0QlMjJwb2ludHMlMjIlM0UlM0NteFBvaW50JTIweCUzRCUyMjEwODYlMjIlMjB5JTNEJTIyNTkxJTIyJTJGJTNFJTNDJTJGQXJyYXklM0UlM0MlMkZteEdlb21ldHJ5JTNFJTNDJTJGbXhDZWxsJTNFJTNDbXhDZWxsJTIwaWQlM0QlMjJVdTlveFI0a3ZteUFmbGFHb2ItUy0xMjYlMjIlMjB2YWx1ZSUzRCUyMnJlY2VpdmVzJTIyJTIwc3R5bGUlM0QlMjJjdXJ2ZWQlM0QxJTNCc3RhcnRBcnJvdyUzREVSbWFuZE9uZSUzQnN0YXJ0U2l6ZSUzRDEwJTNCJTNCZW5kQXJyb3clM0RFUnplcm9Ub01hbnklM0JlbmRTaXplJTNEMTAlM0IlM0JleGl0WCUzRDElM0JleGl0WSUzRDAuODQlM0JlbnRyeVglM0QwLjU5JTNCZW50cnlZJTNEMCUzQnJvdW5kZWQlM0QwJTNCZm9udFN0eWxlJTNEMSUzQmZvbnRTaXplJTNEMTclM0IlMjIlMjBlZGdlJTNEJTIyMSUyMiUyMHBhcmVudCUzRCUyMjElMjIlMjBzb3VyY2UlM0QlMjJVdTlveFI0a3ZteUFmbGFHb2ItUy0zNSUyMiUyMHRhcmdldCUzRCUyMlV1OW94UjRrdm15QWZsYUdvYi1TLTk0JTIyJTNFJTNDbXhHZW9tZXRyeSUyMHJlbGF0aXZlJTNEJTIyMSUyMiUyMGFzJTNEJTIyZ2VvbWV0cnklMjIlM0UlM0NBcnJheSUyMGFzJTNEJTIycG9pbnRzJTIyJTNFJTNDbXhQb2ludCUyMHglM0QlMjIxMzgwJTIyJTIweSUzRCUyMjQ5MCUyMiUyRiUzRSUzQyUyRkFycmF5JTNFJTNDJTJGbXhHZW9tZXRyeSUzRSUzQyUyRm14Q2VsbCUzRSUzQyUyRnJvb3QlM0UlM0MlMkZteEdyYXBoTW9kZWwlM0UggxELAAAQAElEQVR4Aezcd7RcZb038N8Q4IYQISAt1NBeqsKVjhcEAQFZ9KYuiiKWK+2qVLlLLhYUREBQFypyqUpHwIJSrEhVQaSHEpBipCQhEG5Ckpdn4MRDcs6Uc+acM/M7nywmM7P3s5/9fD97z87SP77zhT8ECBAgQIAAAQIECBAgQIBAdgH5CBAgQIAAAQIECBAgQIAAgfwCEhIgQIAAAQIECBAgQIAAAQL5BSQkQIAAAQIECBAgQIAAAQIE8gtISIAAAQIECBAgQIAAAQIECOQXkJAAAQIECAwLAYW3w+IyC0mAAAECBAj0LmAPAQIECBAgQIAAAQIECBAgkF9AQgIECBAgQIAAAQIECBAgQCC/gIQECBAgQIAAAQIECBAgQIBAfgEJCRAgQIAAAQIECBAgQIAAgfwCEhIgQIAAAQIECBAgQIBAFgGFt1mu5EDkMCcBAgQIECBAgAABAgQIECCQX0BCAgQIECBAgAABAgQIECBAIL+AhAQIECBAgAABAgQIECBAgEB+AQkJECBAgAABAgQIECBAgACB/AISEiBAgAABAgQIECBAgAABAvkFJCRAgEAiAYW3iS6mKAQIECBAgAABAq0VMBsBAgQIECBAgAABAgQIECCQX0BCAgQIECBAgAABAgQIECBAIL+AhAQIECBAgAABAgQIECBAgEB+AQkJECBAgAABAgQIECBAgACB/AISEiBAgAABAgQIECDQWQIKbzvrelktgXYRsA4CBAgQIECAAAECBAgQIEAgv4CEBAgQIECAAAECBAgQIECAQH4BCQkQIECAAAECBAgQIECAAIH8AhISIECAAAECBAgQIECAAAEC+QUkJECAAAECBAgQIECAAAECBPILSEig4wQU3nbcJbNgAgQIECBAgAABAgSGXsAKCBAgQIAAAQIECBAgQIAAgfwCEhIgQIAAAQIECBAgQIAAAQL5BSQkQIAAAQIECBAgQIAAAQIE8gtISIAAAQIECBAgQIAAAQIECOQXkJAAAQIECBAgQKAdBRTetuNVsSYCBAh0soC1EyBAgAABAgQIECBAgAABAvkFJCRAgAABAgQIECBAgAABAgTyC0hIgAABAgQIECBAgAABAgQI5BeQkAABAgQIECBAgAABAgQIEMgvICEBAgQIECBAgAABAgQIECCQX6BNEyq8bdMLY1kECBAgQIAAAQIECBAg0JkCVk2AAAECBAgQIECAAAECBAjkF5CQAAECBAgQIECAAAECBAgQyC8gIQECBAgQIECAAAECBAgQIJBfQEICBAgQIECAAAECBAgQIEAgv4CEBAgQIECAwNAJKLwdOntnJkCAAAECw01AXgIECBAgQIAAAQIECBAgQCC/gIQECBAgQIAAAQIECBAgQIBAfgEJCRAgQIAAAQIECBAgQIAAgfwCEhIgQIAAAQIECBAgQIAAAQL5BSQkQIAAAQIECBAgQIAAAQIDKqDwdkB5G53cOAIECBAgQIAAAQIECBAgQCC/gIQECBAgQIAAAQIECBAgQIBAfgEJCRAgQIAAAQIECBAgQIAAgfwCEhIgQIAAAQIECBAgQIAAAQL5BSQkQIAAAQIECBAgQIAAAQIE8gtISIAAAQIDLaDwdqCFzU+AAAECBAgQIFBfwAgCBAgQIECAAAECBAgQIEAgv4CEBAgQIECAAAECBAgQIECAQH4BCQkQIECAAAECBAgQIECAAIH8AhISIECAAAECBAgQIECAAAEC+QUkJECAAAECBAgQIECAQAsEFN62ANEUBAZSwNwECBAgQIAAAQIECBAgQIBAfgEJCRAgQIAAAQIECBAgQIAAgfwCEhIgQIAAAQIECBAgQIAAAQL5BSQkQIAAAQIECBAgQIAAAQIE8gtISIAAAQIECBAgQIAAAQIECOQXkJAAgdYIKLxtjaNZCBAgQIAAAQIECBAYGAGzEiBAgAABAgQIECBAgAABAvkFJCRAgAABAgQIECBAgAABAgTyC0hIgAABAgQIECBAgAABAgQI5BeQkAABAgQIECBAgAABAgQIEMgvICEBAgQIECBAgACBhgUU3jZMZSABAgTaTcB6CBAgQIAAAQIECBAgQIAAgfwCEhIgQIAAAQIECBAgQIAAAQL5BSQkQIAAAQIECBAgQIAAAQIE8gtISIAAAQIECBAgQIAAAQIECOQXkJAAAQIECBAgQIAAAQIECBDILyBhMwIKb5vRMpYAAQIECBAgQIAAAQIE2kfASggQIECAAAECBAgQIECAAIH8AhISIECAAAECBAgQIECAAAEC+QUkJECAAAECBAgQIECAAAECBPILSEiAAAECBAgQIECAAAECBAjkF5CQAAECBAgQIDCXgMLbuUB8JUCAAAECGQRkIECAAAECBAgQIECAAAECBPILSEiAAAECBAgQIECAAAECBAjkF5CQAAECBAgQIECAAAECBAgQyC8gIQECBAgQIECAAAECBAgQIJBfQEICBAgQIECAAAECBAgQIDAcBYZb4e1wvMYyEyBAgAABAgQIECBAgACB4SYgLwECBAgQIECAAAECBAgQIJBfQEICBAgQIECAAAECBAgQIEAgv4CEBAgQIECAAAECBAgQIECAQH4BCQkQIECAAAECBAgQIECAAIH8AhISIECAwDAVUHg7TC+82AQIECBAgMBwFZCbAAECBAgQIECAAAECBAgQyC8gIQECBAgQIECAAAECBAgQIJBfQEICBAgQIECAAAECBAgQIEAgv4CEBAgQIECAAAECBAgQIECAQH4BCQkQIECAAAECBAgQIJBXQOFt3msrWbMCxhMgQIAAAQIECBAgQIAAAQL5BSQkQIAAAQIECBAgQIAAAQIE8gtISIAAAQIECBAgQIAAAQIECOQXkJAAAQIECBAgQIAAAQIECBDILyAhAQIECBAgQIAAAQIECBAgkF9AQgIEUgsovE19eYUjQIAAAQIECBAg0LiAkQQIECBAgAABAgQIECBAgEB+AQkJECBAgAABAgQIECBAgACB/AISEiBAgAABAgQIECBAgAABAvkFJCRAgAABAgQIECBAgAABAgTyC0hIgAABAgQIECBAoNMFFN52+hW0fgIEBkPAOQgQIECAAAECBAgQIECAAIH8AhISIECAAAECBAgQIECAAAEC+QUkJECAAAECBAgQIECAAAECBPILSEiAAAECBAgQIECAAAECBAjkF5CQAAECBAgQIECAAAECBAgQyC8gYQIBhbcJLqIIBAgQIECAAAECBAgQGFgBsxMgQIAAAQIECBAgQIAAAQL5BSQkQIAAAQIECBAgQIAAAQIE8gtISIAAAQIECBAgQIAAAQIECOQXkJAAAQIECBAgQIAAAQIECBDILyAhAQIECBAgQKAzBBTedsZ1skoCBAgQaFcB6yJAgAABAgQIECBAgAABAgTyC0hIgAABAgQIECBAgAABAgQI5BeQkAABAgQIECBAgAABAgQIEMgvICEBAgQIECBAgAABAgQIECCQX0BCAgQIECBAgAABAgQIECBAoG0EBqzwtm0SWggBAgQIECBAgAABAgQIECAwYAImJkCAAAECBAgQIECAAAECBPILSEiAAAECBAgQIECAAAECBAjkF5CQAAECBAgQIECAAAECBAgQyC8gIQECBAgQIECAAAECBAgQIJBfQEICBAgQINBOAgpv2+lqWAsBAgQIECCQSUAWAgQIECBAgAABAgQIECBAIL+AhAQIECBAgAABAgQIECBAgEB+AQkJECBAgAABAgQIECBAgACB/AISEiBAgAABAgQIECBAgAABAvkFJCRAgAABAgQIECBAgACBQRZQeDvI4E5XBLwIECBAgAABAgQIECBAgACB/AISEiBAgAABAgQIECBAgAABAvkFJCRAgAABAgQIECBAgAABAgTyC0hIgAABAgQIECBAgAABAgQI5BeQkAABAgQIECBAgAABAgQIEMgvICEBAgQGX0Dh7eCbOyMBAgQIECBAgMBwF5CfAAECBAgQIECAAAECBAgQyC8gIQECBAgQIECAAAECBAgQIJBfQEICBAgQIECAAAECBAgQIEAgv4CEBAgQIECAAAECBAgQIECAQH4BCQkQIECAAAECBAgQGBABhbcDwmpSAgT6KuA4AgQIECBAgAABAgQIECBAIL+AhAQIECBAgAABAgQIECBAgEB+AQkJECBAgAABAgQIECBAgACB/AISEiBAgAABAgQIECBAgAABAvkFJCRAgAABAgQIECBAgAABAgTyC0hIYKAEFN4OlKx5CRAgQIAAAQIECBAg0LyAIwgQIECAAAECBAgQIECAAIH8AhISIECAAAECBAgQIECAAAEC+QUkJECAAAECBAgQIECAAAECBPILSEiAAAECBAgQIECAAAECBAjkF5CQAAECBAgQIECgHwIKb/uB51ACBAgQGEwB5yJAgAABAgQIECBAgAABAgTyC0hIgAABAgQIECBAgAABAgQI5BeQkAABAgQIECBAgAABAgQIEMgvICEBAgQIECBAgAABAgQIECCQX0BCAgQIECBAgAABAgQIECBAIL9A/xIqvO2fn6MJECBAgAABAgQIECBAgMDgCDgLAQIECBAgQIAAAQIECBAgkF9AQgIECBAgQIAAAQIECBAgQCC/gIQECBAgQIAAAQIECBAgQIBAfgEJCRAgQIAAAQIECBAgQIAAgfwCEhIgQIAAAQJ1BRTe1iUygAABAgQIEGh3AesjQIAAAQIECBAgQIAAAQIE8gtISIAAAQIECBAgQIAAAQIECOQXkJAAAQIECBAgQIAAAQIECBDILyAhAQIECBAgQIAAAQIECBAgkF9AQgIECBAgQIAAAQIECBAgUAQU3haFvC/JCBAgQIAAAQIECBAgQIAAgfwCEhIgQIAAAQIECBAgQIAAAQL5BSQkQIAAAQIECBAgQIAAAQIE8gtISIAAAQIECBAgQIAAAQIECOQXkJAAAQIECBAgQIAAAQIECBDILyAhAQIECLwloPD2LQhvBAgQIECAAAECGQVkIkCAAAECBAgQIECAAAECBPILSEiAAAECBAgQIECAAAECBAjkF5CQAAECBAgQIECAAAECBAgQyC8gIQECBAgQIECAAAECBAgQIJBfQEICBAgQIECAAAECBIaTgMLb4XS1ZSXQXcBnAgQIECBAgAABAgQIECBAIL+AhAQIECBAgAABAgQIECBAgEB+AQkJECBAgAABAgQIECBAgACB/AISEiBAgAABAgQIECBAgAABAvkFJCRAgAABAgQIECBAgAABAgTyC0hIYJgJKLwdZhdcXAIECBAgQIAAAQIE3hTwNwECBAgQIECAAAECBAgQIJBfQEICBAgQIECAAAECBAgQIEAgv4CEBAgQIECAAAECBAgQIECAQH4BCQkQIECAAAECBAgQIECAAIH8AhISIECAAAECBAjkE1B4m++aSkSAAIH+CjieAAECBAgQIECAAAECBAgQyC8gIQECBAgQ1FNnhwAAEABJREFUIECAAAECBAgQIJBfQEICBAgQIECAAAECBAgQIEAgv4CEBAgQIECAAAECBAgQIECAQH4BCQkQIECAAAECBAgQIECAAIH8AikTKrxNeVmFIkCAAAECBAgQIECAAIG+CziSAAECBAgQIECAAAECBAgQyC8gIQECBAgQIECAAAECBAgQIJBfQEICBAgQIECAAAECBAgQIEAgv4CEBAgQIECAAAECBAgQIECAQH4BCQkQIECAAIFOFVB426lXzroJECBAgMBQCDgnAQIECBAgQIAAAQIECBAgkF9AQgIECBAgQIAAAQIECBAgQCC/gIQECBAgQIAAAQIECBAgQIBAfgEJCRAgQIAAAQIECBAgQIAAgfwCEhIgQIAAAQIECBAgQIAAgTYWUHjbootjGgIECBAgQIAAAQIECBAgQCC/gIQECBAgQIAAAQIECBAgQIBAfgEJCRAgQIAAAQIECBAgQIAAgfwCEhIgQIAAAQIECBAgQIAAAQL5BSQkQIAAAQIECBAgQIAAAQIE8gtISIAAAQLtLaDwtr2vj9URIECAAAECBDpFwDoJECBAgAABAgQIECBAgACB/AISEiBAgAABAq0VmP3GdF4RDBi4B9wD7gH3gHugve4B18P1cA+4B9wD7gH3gHvAPeAeyHIPvPF/v/mPAAECBHoRsJkAAQIECBAgQIAAAQIECBDILyAhAQIECBAgQIAAAQIEhlxA4e2QXwILyC8gIQECBAgQIECAAAECBAgQIJBfQEICBAgQIECAAAECBAgQIEAgv4CEBAgQIECAAAECBAgQIECAQH4BCQkQIECAAAECBAgQIECAAIH8AhISIECAAAECBAgQIECAAAEC+QUkJECgHQQU3rbDVbAGAgQIECBAgAABApkFZCNAgAABAgQIECBAgAABAgTyC0hIgAABAgQIECBAgAABAgQI5BeQkAABAgQIECBAgAABAgQIEMgvICEBAgQIECBAgAABAgQIECCQX0BCAgQIECBAgAABAoMkoPB2kKCdhgABAj0J2EaAAAECBAgQIECAAAECBAjkF5CQAAECBAgQIECAAAECBAgQyC8gIQECBAgQIECAAAECBAgQIJBfQEICBAgQIECAAAECBAgQIEAgv4CEBAgQIECAAAECBAgQIECAQH4BCQdPQOHt4Fk7EwECBAgQIECAAAECBAi8XcA3AgQIECBAgAABAgQIECBAIL+AhAQINCgwe/bs8GLgHnAPuAfcA+4B94B7wD3gHnAPdOg94H/P+N907gH3gHvAPTDk90CD/zecYQQIECBAgAABAn0XcCQBAgQIECBAgAABAgQIECCQX0BCAgQIECBAgEBLBRTetpTTZAQIECBAoFUC5iFAgAABAgQIECBAgAABAgTyC0hIgAABAgQIECBAgAABAgQI5BeQkAABAgQIECBAgAABAgQIEMgvICEBAgQIECBAgAABAgQIECCQX0BCAgQIECBAgAABAgQIECBAoFmBziu8bTah8QQIECBAgAABAgQIECBAgEDnCVgxAQIECBAgQIAAAQIECBAgkF9AQgIECBAgQIAAAQIECBAgQCC/gIQECBAgQIAAAQIECBAgQIBAfgEJCRAgQIAAAQIECBAgQIAAgfwCEhIgQIAAgT4IKLztA5pDCBAgQIAAAQJDKeDcBAgQIECAAAECBAgQIECAQH4BCQkQIECAAAECBAgQIECAAIH8AhISIECAAAECBAgQIECAAAEC+QUkJECAAAECBAgQIECAAAECBPILSEiAAAECBAgQIECAAAECPQsovO3ZxdbOFLBqAgQIECBAgAABAgQIECBAIL+AhAQIECBAgAABAgQIECBAgEB+AQkJECBAgAABAgQIECBAgACB/AISEiBAgAABAgQIECBAgAABAvkFJCRAgAABAgQIECBAgAABAgTyC0hIgACBXgUU3vZKYwcBAgQIECBAgACBThOwXgIECBAgQIAAAQIECBAgQCC/gIQECBAgQIAAAQIECBAgQIBAfgEJCRAgQIAAAQIECBAgQIAAgfwCEhIgQIAAAQIECBAgQIAAAQL5BSQkQIAAAQIECBAgMLwFFN4O7+svPYHhIyApAQIECBAgQIAAAQIECBAgkF9AQgIECBAgQIAAAQIECBAgQCC/gIQECBAgQIAAAQIECBAgQIBAfgEJCRAgQIAAAQIECBAgQIAAgfwCEhIgQIAAAQIECBAgQIAAAQL5BSQc9gIKb4f9LQCAAAECBAgQIECAAIHhICAjAQIECBAgQIAAAQIECBAgkF9AQgIECBAgQIAAAQIECBAgQCC/gIQECBAgQIAAAQIECBAgQIBAfgEJCRAgQIAAAQIECBAgQIAAgfwCEhIgQIAAAQIEhoOAwtvhcJVlJECAAIFaAvYRIECAAAECBAgQIECAAAEC+QUkJECAAAECBAgQIECAAAECBPILSEiAAAECBAgQIECAAAECBAjkF5CQAAECBAgQIECAAAECBAgQyC8gIQECBAgQIECAAAECBAgQIJBEoEbhbZKEYhAgQIAAAQIECBAgQIAAAQI1BOwiQIAAAQIECBAgQIAAAQIE8gtISIAAAQIECBAgQIAAAQIECOQXkJAAAQIECBAgQIAAAQIECBDILyAhAQIECBAgQIAAAQIECBAgkF9AQgIECBAgkEdA4W2eaykJAQIECBAg0GoB8xEgQIAAAQIECBAgQIAAAQL5BSQkQIAAAQIECBAgQIAAAQIE8gtISIAAAQIECBAgQIAAAQIECOQXkJAAAQIECBAgQIAAAQIECBDILyAhAQIECBAgQIAAAQIECHSUgMLbjrpc7bNYKyFAgAABAgQIECBAgAABAgTyC0hIgAABAgQIECBAgAABAgQI5BeQkAABAgQIECBAgAABAgQIEMgvICEBAgQIECBAgAABAgQIECCQX0BCAgQIECBAgAABAgQIECBAIL+AhAQIEOg0AYW3nXbFrJcAAQIECBAgQKAdBKyBAAECBAgQIECAAAECBAgQyC8gIQECBAgQIECAAAECBAgQIJBfQEICBAgQIECAAAECBAgQIEAgv4CEBAgQIECAAAECBAgQIECAQH4BCQkQIECAAAECBAgQaEMBhbdteFEsiUBnC1g9AQIECBAgQIAAAQIECBAgkF9AQgIECBAgQIAAAQIECBAgQCC/gIQECBAgQIAAAQIECBAgQIBAfgEJCRAgQIAAAQIECBAgQIAAgfwCEhIgQIAAAQIECBAgQIAAAQL5BSQk0J4CCm/b87pYFQECBAgQIECAAAECnSpg3QQIECBAgAABAgQIECBAgEB+AQkJECBAgAABAgQIECBAgACB/AISEiBAgAABAgQIECBAgAABAvkFJCRAgAABAgQIECBAgAABAgTyC0hIgAABAgQIECAwZAIKb4eM3okJECAw/AQkJkCAAAECBAgQIECAAAECBPILSEiAAAECBAgQIECAAAECBAjkF5CQAAECBAgQIECAAAECBAgQyC8gIQECBAgQIECAAAECBAgQIJBfQEICBAgQIECAAAECBAgQIEAgv8BQJlR4O5T6zk2AAAECBAgQIECAAAECw0lAVgIECBAgQIAAAQIECBAgQCC/gIQECBAgQIAAAQIECBAgQIBAfgEJCRAgQIAAAQIECBAgQIAAgfwCEhIgQIAAAQIECBAgQIAAAQL5BSQkQIAAAQIEBlhA4e0AA5ueAAECBAgQaETAGAIECBAgQIAAAQIECBAgQCC/gIQECBAgQIAAAQIECBAgQIBAfgEJCRAgQIAAAQIECBAgQIAAgfwCEhIgQIAAAQIECBAgQIAAAQL5BSQkQIAAAQIECBAgQIAAAQL9F1B423/DgZ3B7AQIECBAgAABAgQIECBAgEB+AQkJECBAgAABAgQIECBAgACB/AISEiBAgAABAgQIECBAgAABAvkFJCRAgAABAgQIECBAgAABAgTyC0hIgAABAgQIECBAgAABAgQI5BeQkAABAgRaIqDwtiWMJiFAgAABAgQIEBgoAfMSIECAAAECBAgQIECAAAEC+QUkJECAAAECBAgQIECAAAECBPILSEiAAAECBAgQIECAAAECBAjkF5CQAAECBAgQIECAAAECBAgQyC8gIQECBAgQIECAAAECBBoVUHjbqJRxBNpPwIoIECBAgAABAgQIECBAgACB/AISEiBAgAABAgQIECBAgAABAvkFJCRAgAABAgQIECBAgAABAgTyC0hIgAABAgQIECBAgAABAgQI5BeQkAABAgQIECBAgAABAgQIEMgvICEBAk0IKLxtAstQAgQIECBAgAABAgTaScBaCBAgQIAAAQIECBAgQIAAgfwCEhIgQIAAAQIECBAgQIAAAQL5BSQkQIAAAQIECBAgQIAAAQIE8gtISIAAAQIECBAgQIAAAQIECOQXkJAAAQIECBAgQIDA2wUU3r7dwzcCBAjkEJCCAAECBAgQIECAAAECBAgQyC8gIQECBAgQIECAAAECBAgQIJBfQEICBAgQIECAAAECBAgQIEAgv4CEBAgQIECAAAECBAgQIECAQH4BCQkQIECAAAECBAgQIECAAIH8AhLOI6Dwdh4SGwgQIECAAAECBAgQIECg0wWsnwABAgQIECBAgAABAgQIEMgvICEBAgQIECBAgAABAgQIECCQX0BCAgQIECBAgAABAgQIECBAIL+AhAQIECBAgAABAgQIECBAgEB+AQkJECBAgACB4Smg8HZ4XnepCRAgQGD4CkhOgAABAgQIECBAgAABAgQI5BeQkAABAgQIECBAgAABAgQIEMgvICEBAgQIECBAgAABAgQIECCQX0BCAgQIECBAgAABAgQIECBAIL+AhAQIECBAgAABAgQIECBAIK2Awts5l9YHAgQIECBAgAABAgQIECBAIL+AhAQIECBAgAABAgQIECBAgEB+AQkJECBAgAABAgQIECBAgACB/AISEiBAgAABAgQIECBAgAABAvkFJCRAgAABAgQIECBAgAABAgTyC0hIgAABApkFFN5mvrqyESBAgAABAgSaETCWAAECBAgQIECAAAECBAgQyC8gIQECBAgQIECAAAECBAgQIJBfQEICBAgQIECAAAECBAgQIEAgv4CEBAgQIECAAAECBAgQIECAQH4BCQkQIECAAAECBAgQINDhAgpvO/wCWv7gCDgLAQIECBAgQIAAAQIECBAgkF9AQgIECBAgQIAAAQIECBAgQCC/gIQECBAgQIAAAQIECBAgQIBAfgEJCRAgQIAAAQIECBAgQIAAgfwCEhIgQIAAAQIECBAgQIAAAQL5BSQkQKDzBRTedv41lIAAAQIECBAgQIDAQAuYnwABAgQIECBAgAABAgQIEMgvICEBAgQIECBAgAABAgQIECCQX0BCAgQIECBAgAABAgQIECBAIL+AhAQIECBAgAABAgQIECBAgEB+AQkJECBAgAABAgQIdISAwtuOuEwWSYBA+wpYGbMkXH0AABAASURBVAECBAgQIECAAAECBAgQIJBfQEICBAgQIECAAAECBAgQIEAgv4CEBAhkEDjwwAOjUqnUfG211VYxderUDHFbmuHkk0+u6VapVGKllVaKZ599tqXnHarJSo6Sp1Kpfb8Ul6Fao/MSIECAAAECBAgMhIA5CRAgQIAAAQIECBAgQIAAgfwCEhIgQIAAAQIECBAgQIAAAQL5BSTsFAGFt51ypayTAAECBAgQIECAAAEC7ShgTQQIECBAgAABAgQIECBAgEB+AQkJECBAgAABAgQIECBAIJ3AzJkz45prrokTTzwxXbahDjRlypT40pe+FDfeeONQL6W58xtNgAABAgQIECBAgAABAgQI5BeQkAABAgQIECBAgAABAgQIEMgvICEBAgQIECBAoI0EFN620cWwFAIECBDIJSANAQIECBAgQIAAAQIECBAgkF9AQgIECBAgQIAAAQIECBAgQCC/gIQECBDIJDB79uz43e9+FxtuuGHstttu8dhjj2WKN6RZpk2bFmeddVassMIKccIJJ0T5PqQLcnICBAgQIECAAIGmBAwmQIAAAQIECBAgQIAAAQIE8gtISIAAAQIECBAgQIAAAQIECAyuwFAU3g5uQmcjQIAAAQIECBAgQIAAAQIEhkLAOQkQIECAAAECBAgQIECAAIH8AhISIECAAAECBAgQINAhAqXo9q9//Wtssskm8b73vS/uvvvuDll5+y9zxowZcfHFF8cyyywThx9+eEyZMqX9F22FBJoTMJoAAQIECBAgQIAAAQIECBDILyAhAQIECBAgQIAAAQIECBAgkF9AQgIECBAgMOgCCm8HndwJCRAgQIAAAQIECBAgQIAAAQIECBAgQIAAgfwCEhIgQIAAAQIECBAgQIAAAQL5BSQk0BkCDz30UOy2226x3nrrxZ133tkZi+6AVc6cOTOuueaaWGuttWK//fZTdNsB18wSCRAgQIAAAQIECPRNwFEECBAgQIAAAQIECBAgQIBAfgEJCRAgQIAAAQIECBAgQGAgBBTeDoSqOfsu4EgCBAgQIECAAAECBAgQIEAgv4CEBAgQIECAAAECBAgQIECAQH4BCQkQIECAAAECBIZc4O9//3t87GMfizXXXDOuvfbaIV9PlgXMnj07fve738WGG25YLRJ+9NFHs0STgwABAs0LOIIAAQIECBAgQIAAAQIECBDILyAhAQIECBAgQIAAAQIECBAgkF9AQgIECAyQgMLbAYI1LQECBAgQIECAAIG+CDiGAAECBAgQIECAAAECBAgQyC8gIQECBAgQIECAAAECBAgQIJBfoB0SHn/88XHeeee1w1JSreG5556L/fffP+6+++5UuYQhQIAAAQIECBAgQIAAgeYFHEGAAAECBAgQIECAAAECBAjkF5CQAAECBAgQIECAAIG+Cyi87budIwkQGFwBZyNAgAABAgQIECBAgAABAgTyC0hIgAABAgQIECBAgAABAgQI5BeQkAABAgQIECBAgAABAgQIEMgvICEBAgQIECBAgAABAgQIECCQX0BCAgQIECBAgAABAgQIECBAIL+AhAT6JaDwtl98DiZAgAABAgQIECBAgMBgCTgPAQIECBAgQIAAAQIECBAgkF9AQgIECBAgQIAAAQIECAyNwDHHHBOzZ8+u+ZowYUKMHTt2aBbY4rOWHCVPvczFpcWnNh2BiIBAgAABAgQIECBAgAABAgQI5BeQkAABAgQIECBAgAABAgQIEMgvICEBAgQIECBAgEA9AYW39YTsJ0CAAIH2F7BCAgQIECBAgAABAgQIECBAIL+AhAQIECBAgAABAgQIECBAgEB+AQkJECBAgAABAgQIECBAgACB/AISEiBAgAABAgQIECBAgAABAvkFJCRAgAABAgQIECBAgAABAgTyCzSQUOFtA0iGECBAgAABAgQIECBAgACBdhawNgIECBAgQIAAAQIECBAgQCC/gIQECBAgQIAAAQIECBAgQIBAfgEJCRAgQIAAAQIECBAgQIAAgfwCEhIgQIAAAQIECBAgQIAAAQL5BSQkQIAAAQIE3hRQePumg78JECBAgACBnAJSESBAgAABAgQIECBAgAABAvkFJCRAgAABAgQIECBAgAABAgTyC0hIgAABAgQIECBAgAABAgQI5BeQkAABAgQIECBAgAABAgQIEMgvICEBAgQIECBAgAABAgQIDCMBhbfD6GK/PapvBAgQIECAAAECBAgQIECAQH4BCQkQIECAAAECBAgQIECAAIH8AhISIECAAIHmBSZPnhzXXXddHHLIIbH++uvHUkstFZVKZZ7X6NGjY8UVV4xtt902TjjhhLjrrrtixowZzZ+wwSNmzpwZt99+exxxxBGx5pprxoILLjhnTSNGjIjVV189jjnmmHj44Ydj9uzZDc46eMPKmsrayhrLWsuaK5U3XUuWYn388cc3tf7uJrXmfOCBB6KMHby0A3OmV155JS6//PLYa6+95rkvF1988dh0003jm9/8Zjz11FMDs4AWzjp16tS48cYb43Of+1z1d7bsssvOuZ8rlTfvi0qlEiVXud8//vGPx/nnnx9PPPFEW97f/aEp9+bNN98cO+yww9t+16uttlr1937//fc3nbldn2P9cWr02PKsKffJ9773vdhtt91i+eWXj+7Pm0rlzftq/Tee7+X+K/fha6+91uj0AzLuhRdeqP47Mm7cuDm/g/JvTPn35aKLLory2x+QE5uUQCoBYQgQIECAAAECBAgQIECAAIH8AhISIECAAAECBAgQIECAAAEC+QUkJECAwPASUHg7vK63tAQIECBAgAABAl0C3gkQIECAAAECBAgQIECAAIH8AhISIECAAAECBAgQIECAwByBrsLJjTfeOMaMGRO77LJLfPe734177rkn/vnPf84Z1/1DKSAsxaI33XRTfOlLX4qNNtooRo4cGaWY8+9//3v3of36XNb24x//OMaOHVstND3zzDPjoYceelu57qxZs2L8+PFxyimnxBprrBFrr712lALNUvzYr5PPdXApKd1qq63mFDJWKv8qJq1U3vxc9pdxXYeWNZS1lDWVtZU1lrWWNXeNKUXBxfqkk06qrn+TTTaJUvLZtX/u92Jy2WWXxSqrrDLHpNac5dzrrrtun01OPvnkmpkrlUqstNJK8eyzz8691Hm+H3jggTXn6mmeKVOmxOGHHx6LLLJI7LPPPnHllVfOc1++9NJL1ULkI488slrEvNlmm71pGM3/KTnKOiqVN69ppdLze3FpZvZyL5TS5h133DHe8Y53xHbbbRenn3569XdWztnTXCVXud/PPffc+OhHPxorr7xyLL300vGtb32rqRLQMv/cmS644IKeTvm2bWVMpTJv/oUXXjj+9Kc/vW1s+VK2lX2VyrzHVCpvbuvu9uKLL1av6TbbbBO//OUv3/a7fvTRR6P83tdZZ52o95so5y6/i/JbG+znWCkIr1TezFapVKKUFz/55JNlSTVf5TlbqfzruErlzc9bbbVVdH+G1Jyk287yTD7vvPOq5d/lPvn0pz8d11xzTTz99NPR/XlTDin3VXnmlPuv3IflmpUi6XKvlf39eTXzGy+/iWuvvbb6my3/jkyYMGHOqUue8u/L/vvvH4sttlj1+T5t2rQ5+30gQIAAAQIECBAgQIDA2wR8IUCAAAECBAgQIECAAAECBPILSEiAAAECBAgQIECAQDqB+dIlEogAgX4LmIAAAQIECBAgQIAAAQIECBDILyAhAQIECBAgQIAAAQIECBAgkF9AQgIECHQJlHLa7bffPkrh5J133tm1uU/vpVSxFHOWItZSVFkKKPs00VsHPfHEE7HFFlvERz7ykXkKTt8a0uPbgw8+WM1z0EEHNVUK2uNk/dhYyjz33Xff6lrKmhqdqlyHd73rXdVS07kNn3vuuSjXq8zbSKlm1znL+cs1Puqoo95WKtq1vx3fSxnmpZdeGiussEKcddZZ85R21lrzbbfdFqUoteRth5LMct323HPPakHx9ddfX2vpdfeVEur/+q//qhar/vSnP43iVPegNhwwefLkatntVVddVXd15TdRimV7G9jOz7He1tyq7eUZUUrBS9Huxz72sShFwc3OXZ7dpUh6zTXXjD322COKZ7Nz9GV8ufa77757vPrqqzUPL6XgpYS9PFNrDrSTAAECBHoUsJEAAQIECBAgQIAAAQIECBDILyAhAQIECBAgQIAAAQIECBAgkF9AQgIZBRTeZryqMhEgQIAAAQIECBAg0B8BxxIgQIAAAQIECBAgQIAAAQL5BSQkQIAAAQIECBAgMGwE7r777th8883jpptuamnmUk54xBFHxKGHHtrnctVbb701NtpooyjvfV3ceeedF1tttdWglTd2X+f48eNjyy23jMsvv7z75oY/lwLKUmr6zW9+c06hableG2+8cb+uV5nvkEMO6fN1aThAPweWe+jEE0+MD33oQzFlypQ+z3bqqadGuRfLfH2epJ8Hdt0LV199dT9nevvhxWXnnXeO0047bc498vYR7futXI9SRtzos2fUqFGx7bbb9hio/C76+Bzrcb6ujWWN5d7pz3Osa66Bei9FyqUAu5SCl/uhFecp92kpix7oMuU77rgjDj744IaLrLfeeutqyXMrMpqDAAECBAgQIECAAAECBIaVgLAECBAgQIAAAQIECBAgQIBAfgEJCRAgQIAAAQIEOlRA4W2HXjjLJkCAwNAIOCsBAgQIECBAgAABAgQIECCQX0BCAgQIECBAgAABAgQIECBAIL+AhMNFYMKECbHPPvvEU089NWCRzz777Dj99NObLuMsRYgf/OAH4/nnn+/32u66667Yfffd47HHHuv3XI1O8MQTT0RZ/3333dfoIb2OO+644+K6666LYlIKH1txvX7wgx/EpZde2us5h3rH9OnTo+QuhbetWEvJe+aZZ7ZiqqbnKL+zci888sgjTR/b6AFHH310XHXVVY0OH/Jxs2fPrj4XynVpdDGl/HqNNdaYZ3jxbdfn2DyLbfGGu+++O/pbgN3bkkp57q677hrf+c53mn5+9zZn9+3lGbnffvvFpEmTum+u+bk8xyuVSs0xdhIgQIAAAQLNChhPgAABAgQIECBAgAABAgQI5BeQkAABAgQIECBAgAABAgQIEMgv0LkJFd527rWzcgIECBAgQIAAAQIECBAYbAHnI0CAAAECBAgQIECAAAECBPILSEiAAAECBAgQSCIwY8aMOOqoo2IgSzi7qEpp6Z///Oeur3XfS4Fls0WI9SYtpbd/+MMf6g1ryf6HH344ttlmm5bZzpo1Kz72sY/Fjjvu2FQ5ZL0w5bq0ojy33nma3T9z5sw49dRT45vf/Gazh9YcX4qXH3/88ZpjWr1zsH5n5R45+OCDq6XIrc4wEPOV8uavfe1rTU1d7v/Ro0e/7ZjB8i0nLb+XZp5j5ZiBfJWy21122WVAC8vLfXXYYYfFN77xjZaW3pZC669Zkr2eAAAQAElEQVR85StNPSNXWmml2GCDDQaSdN65bSFAgAABAgQIECBAgAABAgTyC0hIgAABAgQIECBAgAABAgQI5BeQkAABAgQIEGhrAYW3bX15LI4AAQIECHSOgJUSIECAAAECBAgQIECAAAEC+QUkJECAAAECBAgQIECAAAECBDpH4Lrrrosrrrii6QX35YBXX301rrrqqoYOHcwCy4YW1IdBzz77bEycOLEPR/Z+yIsvvhjl1fuI5veMHz8+rrnmmuYPHOAjnn766fj2t7/d8rOUeS+77LKWz1trwptuumnQfmeTJk2KL3/5yzFt2rRaS2qLfVdffXVT5c2jRo2Kbbfddp61t+tzbJ6FtnhDeb6UUvDBKqw+7rjjGn6GNxL1ueeei5///OeNDJ0zZuutt45ll112zncfCBAgQIAAAQIEBl7AGQgQIECAAAECBAgQIECAAIH8AhISIECAAAECBAgQIECAAIGhFlB4O/BXwBkIECBAgAABAgQIECBAgACB/AISEiBAgAABAgQIECBAgAABAvkFJCRAgAABAh0jMHXq1DjzzDNj9uzZddd88MEHx7333lst0Szjy2v69OkxYcKEOPvss2PFFVesO0cZcPvtt8crr7xSPtZ8NVtgud1228Xvfve7Oesra/vb3/4WZd01TzTIO9dff/34yU9+Ei+//HLV/fXXX4+//vWvscsuu/R5JQsssEB89rOfjccffzxmzZpVfZXPn/70pxue8xe/+EW89tprDY8fqoFdWR9++OEo17jch8XyyiuvjFVXXbXhZZW85f5v+IB+DCzX+Pzzz69e71rTLLLIInH00UdXf2cvvfRSdXzJV17l+y233BL7779/rSnm7Cslon/4wx/mfM/yYaONNoo11ljjbXHKdWzX59jbFtriL+W+OuGEE+K+++5raOZyf331q1+NUnBdji33VfntlOfmDjvs0NAc5flSniuNnrOhSZsctPvuu0elUmnyKMMJDJiAiQkQIECAAAECBAgQIECAAIH8AhISIECAAAECBAgQIECAAAEC+QUkJECAAIE2EFB42wYXwRIIECBAgAABArkFpCNAgAABAgQIECBAgAABAgTyC0hIgAABAgQIECBAgAABAu0kcPfdd0cp0ay1pjFjxsQNN9wQP/jBD2LdddeNkSNHzhleykdL0e2nPvWpamnrNttsM2dfbx8eeeSRmDJlSm+7q9unTZsW3//+96MUMlY31Phr1KhRcc0118Qvf/nL2GKLLeasr6xtnXXWqa77nnvuiVVWWaXGLAO/a7755oszzjgj7rrrrth1111j9OjR1ZOOGDEi3vWud8UVV1wRn/jEJ6rbmvlrww03jFL+etppp8W4ceOqRZCVSqX6+bvf/W6cfPLJDU1XyoFLqWpDg+sOGpgB5f567LHHomRdffXVo1zjcqZiuccee8Qdd9wRW2+9ddlU9/XQQw/FxIkT645rxYAnn3wyfvOb39ScapNNNomypnK9yu+s/O66H1C+b7755nHBBRdUf4/le/f9c38uxaQ/+tGPevwNjR07tlpUXX5fXa8DDjhg7inm+V7GdI3v/l4KrDfYYIN5xg/Ehr322mvOb6dr/nZ6ju28885V8y6fZ555pqEy8GuvvfZtx3UdX+6bcn93Ze3+fuutt8a5557bfVOvn8u1e+qpp+ILX/hCtRi6PHfK4DJ3eW6WAujy+1lhhRXK5pqv559/Po499thquXjNgQOwc80114zyWxmAqU1JgAABAgQIECBAgECfBBxEgAABAgQIECBAgAABAgQI5BeQkAABAgQIECBAgAABAoMjoPB2cJydhUDPArYSIECAAAECBAgQIECAAAEC+QUkJECAAAECBAgQIECAAAECBPILSEiAAIE2Eyglh6+//nrNVX3ta1+LbbfdtuaYsnPRRReNI488slq4Wr739iqlqvWKRkuB5a9//eveppizvZTIlgLQXXbZpeZ53/3ud1cLcUtJ6pyDB/lDcTz88MOjq2hy7tOX8tayv16RaffjSp5SlFuKbrtv7/pcqVTisMMOi+23375rU6/vpcSylHP2OmCId5Sy2yuvvDKWX375Xley+OKLV4uSS6Frr4Pe2jGYeYtrOd9bp+7xrVynZZZZpsd9c28sv8ezzz675j1fjim/oXLu8rlTXqWk+ic/+Um1TLWUvr788stRvq+//voxZsyY2GqrreaJ0q7PsXkW2sINpRT8lFNOienTp9ed9YQTTohzzjknFllkkZpjN9poo7j55pujPFdqDnxj589+9rMo7m98bOl/5Zl+xBFHxOOPPx6ltLn8+zR+/Pj47Gc/Wy24Ls+BpZZaKvwhQIBARwhYJAECBAgQIECAAAECBAgQIJBfQEICBAgQIECAAAECBAgQIEAgv4CEBAgMmoDC20GjdiICBAgQIECAAAECBOYW8J0AAQIECBAgQIAAAQIECBDILyAhAQIECBAgQIAAAQKDL/CVr3wlShHnww8/HFdffXWcfPLJcdBBB8V6660XSy65ZGyyySax9957N7ywctwKK6xQc/zMmTOjlBjWGvTTn/60oSLHsv499tij1lRz9q222mrx5S9/uW5J6JwDWvihFEl+/OMfr3vussbNN9+84TN/8YtfjJVWWqnm+IUWWii23HLLmmPKzlKcWUo0y+d2ey2xxBLxrW99K0qpcr21rbrqqtHIPVHuwVK+XG++Vuwv5ynna8VcXXPstNNO8b73va/6O11jjTXigAMOiHI/XH755XH77bdHKbp98MEHY7nllus6pG3ee1vIvvvuW137rrvuGiNHjqwOGz16dJTvf/7zn+Mvf/lLlKzVHd3+Ks+BdnyOdVtiyz/efffd8atf/aruvOX5ffzxx1fLYusOfmNAeQZdeOGFMWrUqDe+9f5fKSP+/ve/Xy0m7n1Uc3vKOUuJ7hlnnBHjxo2rPi9LQXj5TZ922mnVf6tKlkql0tzERhMgQIAAAQIECBAgQIDAkAg4KQECBAgQIECAAAECBAgQIJBfQEICBAgQIECAAAECrRRQeNtKTXMRIECgdQJmIkCAAAECBAgQIECAAAECBPILSEiAAAECBAgQIECAAAECBAjkF5CQwJAIVCqVeOc73xmrr7567LbbbnH00UfHD3/4wyhlihMnTozbbrutur/Rxb3jHe+IlVdeuebwV199tVrG2dugqVOnxi233NLb7jnb11xzzWo5b6VSmbOt3odddtklPvCBD9Qb1vL9pYy0ONebuJR8lnLHeuPK/pJ/u+22Kx/rvt71rnfVHVMKWUsxa92BQzCgFKGuvfbaDZ25UqnE9ttv39DYUgrb0MBBGHTiiSfG+PHjGz5TKYL99a9/HeV3Woptzz///Chz7LXXXrHxxhvH2LFj55TGNjzpEA4s6y3FtQsvvHCPq6hUKtUS1AUWWGCe/ZVK+z3H5llkCzeUstmLL764bil4KYo+4YQTGi677VpiuX8+97nPdX3t9b3cf+Xfil4HNLmjnLPWM22RRRap3tdNTms4AQIECBBoRwFrIkCAAAECBAgQIECAAAECBPILSEiAAAECBAgQIECAAAECBAjkF5CwxQLztXg+0xEgQIAAAQIECBAgQIAAgRYImIIAAQIECBAgQIAAAQIECBDILyAhAQIECBAgQIDAcBIoBZ4PPfRQ3ch77LFHLL300nXHdR+w0EILxe67795904B/LiXAW2yxRcPnWW655Roau+mmm8ZSSy3V0Nhll102Ro0a1dDYdhxUSoorlcaLjRvNO2nSpEGJO//889c9zyOPPBJrrLFGHHjggdWi6RkzZtQ9JtOAT37yk7HaaqtlijRgWUpR809/+tO68zdTFN19skqlEqWke8kll+y+eZ7P06dPj0bWMc+BPWwoz72DDjooKpXGf+c9TGMTAQIECBAgQIAAAQIECBAg0BECFkmAAAECBAgQIECAAAECBAjkF5CQAAECBAgQINC8gMLb5s0cQYAAAQIEhlbA2QkQIECAAAECBAgQIECAAIH8AhISIECAAAECBAgQIECAAAEC+QU6IOHkyZPj8ssvj/e///3x29/+tl8rfuyxx+If//hHzTkqlUpsvfXWNcf0tnPDDTcc1PLXUhq5zDLL9LacPm8vhbeVSv5yyFIYvNJKKzXltNhii8UiiyzS1DEDOXjcuHGx+OKL1z3FrFmz4oILLojNNtssRo4cGdtvv31cdNFFUQpOZ8+eXff4Th1QCoG33XbbIV9+K59jAxnmgQceiCeffLLmKSqVSuy2225RqfTtGbHyyivHlltuWfMcZectt9wSU6dOLR/79SrPsxVWWKFfcziYAAECBAgQIJBCQAgCBAgQIECAAAECBAgQIEAgv4CEBAgQIECAAAECBAgQIECAQI8CqQpve0xoIwECBAgQIECAAAECBAgQIJBKQBgCBAgQIECAAAECBAgQIEAgv4CEBAgQIECAwNAIlILDO+64I44//vhYc801Y8yYMbHPPvvEnXfe2e8FPfroo1Gv3HPppZeOVVZZpU/nKuWppYC0Twf34aBS4rjwwgs3fOTqq6/e0Nhll122oXFl0KhRo6oFquVzp71Kee1SSy3V1LIXWmihWHDBBZs6ZiAHl2vV6HXtWkcpv/3Vr34V+++/fyy33HLxb//2b1FKYb/3ve/FE088Ufc30jVPJ7z/v//3/6rPkcFe60A+xwYyS3n21ntGrrjiirHWWmv1eRmlhHi77bare/xDDz0UEydOrDuu3oByrnLOeuPsH94C0hMgQIAAAQIECBAgQIAAAQL5BSQkQIAAAQIECBAgQIAAAQIE8gtISIAAAQIEehNQeNubjO0ECBAgQIAAgc4TsGICBAgQIECAAAECBAgQIEAgv4CEBAgQIECAAAECBAgQIECgJQIzZsyI++67L7773e/GbrvtFosvvni84x3viE022SROOumkKIWHLTnRW5NMmjTprU+9vy2//PJRilB7H9H7nlKGOnbs2N4HtHjPEkss0VTZ7AILLFB3BaXAtpSoRkTdsWXAmDFjYvTo0eVjx71K2e3IkSM7bt3dF7zooovGfvvt131T05/L7/Cmm26KT3/607HyyitXC3A/9KEPxS233BJlX9MTttEBpYB6oO/PYjSYz7GB5G3kmbvaaqtF+d33Zx3rrLNO1CuhnTx5crzwwgv9OU1UKpVYddVV+zWHgwkQIECAAAECBAgMAwERCRAgQIAAAQIECBAgQIAAgfwCEhIgQIAAAQIECBAgQGBYCyi8HdaXfziFl5UAAQIECBAgQIAAAQIECBDILyAhAQIECBAgQIAAAQIECBAgkF9AQgIECBDoj0ApMPzhD39YLbUtZaPrrrtuHHLIIXHNNdfESy+91J+p6x57//331x2z8MILRyPFsD1NVI5dbrnleto1INvK+eqVRg7IiZNMWvz6eq3biWCfffaJUiDaqjWVAtdLL700/uM//iNKoe7nP//5ePbZZ6MT0UKgQgAAEABJREFU/zRbCt1oxqF8jjW6xmbHTZ06NSZMmFD3sPKMK7+dugNrDCjF5qUgvMaQmDZtWjz33HO1htTdV87R1wLzupMbQIDAMBEQkwABAgQIECBAgAABAgQIEMgvICEBAgQIECBAgAABAgQIECCQX0BCAgSGu4DC2+F+B8hPgAABAgQIECAwPASkJECAAAECBAgQIECAAAECBPILSEiAAAECBAgQIECAAIFeBErZ7I477hilgPLggw+OO+64I2bNmtXLaJuHSmDEiBGhRHeo9Pt23qWWWirOPffcGDNmTN8mqHFUKR097bTTYtlll43DDjsspkyZ8uboDvl77bXXbulKPcci1lhjjX6blnu2kSLaZ555pl/nKv/elHu3X5M4mAABAgQIECBAgAABAsNZQHYCBAgQIECAAAECBAgQIEAgv4CEBAgQIECAAAECBIaBgMLbYXCRRSRAoLaAvQQIECBAgAABAgQIECBAgEB+AQkJECBAgAABAgQIECBAgACB/AISEiAwr0ApzDzqqKNinXXWieuvv37eAcm2tLpgc7B5SgllKaMc7PM6X/8ENt5447j88ssHpPS2a2Xf/va3Y9VVV42bb765a9OweR9uz7FaF7aUYtfa38p9kyZNauV05iJAgAABAi0VMBkBAgQIECBAgAABAgQIECCQX0BCAgQIECBAgAABAgQIECBAIL+AhMNDQOHt8LjOUhIgQIAAAQIECBAgQKA3AdsJECBAgAABAgQIECBAgACB/AISEiBAgAABAgQIDEOByZMnxx577BGnnnrqMEwvMoHBFdh2223jL3/5S2y22WYDduLnn38+9txzz7jjjjsG7BytnHj11Vfv93SeY00Tts0BK664YowePbpt1mMhBAgQIECAAAECBAgQIEAgkYAoBAgQIECAAAECBAgQIECAQH4BCQkQIECAAAECaQQU3qa5lIIQIECAQOsFzEiAAAECBAgQIECAAAECBAjkF5CQAAECBAgQIECAAAECBAgQyC8w/BLOmDEjjjrqqLj++uv7HH6++eaLjTfeuFqY+9e//jW22GKLPs81WAc+/fTTg3Uq5yEwj8C4cePilltuidtuuy122GGHefa3YsOkSZPioIMOiokTJ7ZiugGdY4EFFujX/MP1OVYLbebMmbV2t3Tf8ssv36/5RowYEZVKpV9zOJgAAQIECBAg0LyAIwgQIECAAAECBAgQIECAAIH8AhISIECAAAECBAgQIECAAAECnSTQt8LbTkporQQIECBAgAABAgQIECBAgEDfBBxFgAABAgQIECBAgAABAgQI5BeQkAABAgQIEEgpcN1118U555zTVLYxY8bERz7ykbjwwgvjqaeeiunTp8ftt98en//852PllVeOUoBba8L5558/FltssV6HLLroor3ua9WOyZMnt2oq8xDok0ClUolNNtkkfvGLX0Qppy2/pw033LBPc/V20H333ReXXXZZb7vTbG/H59hA4VYqlSjP0HrzP/TQQ/WG1N1fypJfeumluuMWWWSRumMM6DAByyVAgAABAgQIECBAgAABAgTyC0hIgAABAgQIECBAgAABAgQI5BeQkAABAgQIdJiAwtsOu2CWS4AAAQIECLSHgFUQIECAAAECBAgQIECAAAEC+QUkJECAAAECBAgQIECAAAECnSgwderUOPPMM2P27Nl1l7/QQgvFCSecEE8++WSUAsSLL7449ttvv1h++eVjxIgRdY/vPmDBBReMMl/3bd0/L7fcct2/9vj58ccfj5dffrnHffU2vvbaa/H888/XGzbPfhsIDJRAKXkuv6c777wzpk2bVi3B3XfffWPhhRfu9ykvuuiiyFzw3K7PsX5fuF4mKPdEI8/Ip59+Ol555ZVeZmls8z//+c8ovrVGjxo1KpZddtlaQ+wjQIAAAQIECBAg0HECFkyAAAECBAgQIECAAAECBAjkF5CQAAECBAgQIECAAAECBNpPYL72W5IVdbiA5RMgQIAAAQIECBAgQIAAAQL5BSQkQIAAAQIECBAgQIAAAQIE8gtISIAAAQIdKnDvvffGrbfeWnf1G264YTz88MPxP//zP7HCCivUHd/fAauvvnrdKUrp7sSJE+uO62lAKXB84oknetplG4EhFxg5cmTssMMOcckll1TLRp977rm48MILY88994zFFlus6fU98sgj8cwzzzR9XKcc0K7PsYH0W3vttetOP378+Jg0aVLdcbUGPProo1GvEL3ck0svvXStaewjQCCXgDQECBAgQIAAAQIECBAgQIBAfgEJCRAgQIAAAQIECBAgQIAAgfwCEhIgQKAtBRTetuVlsSgCBAgQIECAAIHOFbByAgQIECBAgAABAgQIECBAIL+AhAQIECBAgAABAgQIEGhfgVJ2O3369JoLHDVqVJx99tmx/PLL1xzXtfOVV16Jp556qutrn95Lqe5CCy1U89iXX345ShljzUG97JwwYUIovO0Fx+Y+CgzcYaVMdL/99osrrrgiXnzxxWqJ6WWXXRbrr79+Qyct5dBPP/10Q2M7cVC7PscG0nKDDTaISqVS8xRPPvlkPPDAAzXH1Nr5+uuvxw033FBrSHXfeuutF0sssUT1s78IECBAgAABAgQIECCQX0BCAgQIECBAgAABAgQIECBAIL+AhAQIECBAgAABAgQIDJWAwtuhkndeAsNRQGYCBAgQIECAAAECBAgQIEAgv4CEBAgQIECAAAECBAgQIECAQH4BCQkQaGuB+++/v+76ttpqq1hnnXXqjusaMGPGjPi///u/rq99el9xxRVj7NixdY+9+eabY/bs2XXHzT2gFGS++uqrc2/2nUBHCCy66KKx9957x1133RXHHnts3TWX38i0adPqjuvUAe36HBtIz1VWWSVKEXKtc5Tr/pOf/KRPz8gy74MPPhg33XRT+VjzteWWW8bIkSNrjrGTAAECBIaJgJgECBAgQIAAAQIECBAgQIBAfgEJCRAgQIAAAQIECBAgQIAAgfwCEhIYQgGFt0OI79QECBAgQIAAAQIECAwvAWkJECBAgAABAgQIECBAgACB/AISEiBAgAABAgQIEBhqgVJOW28NY8aMiX/7t3+rN2zO/r/97W/xzDPPzPnelw/vfOc749///d/rHlrKHJ944om647oPeOGFF+KCCy7ovslnAgMuMGnSpHj22WfjN7/5TVxyySVx9NFHx4EHHhhrrrlmLLvssrH88svHY4891tQ6RowYEXvssUcstNBCTR2XbXC7Pse6O7f6cykFf+9731t32ksvvTQaKQSee6JSlluOLfft3Pu6fy//Puy0007dN/lMgAABAgQIECBAgAABAgSGrYDgBAgQIECAAAECBAgQIECAQH4BCQkQIECAAAECBAZWQOHtwPqanQABAgQaEzCKAAECBAgQIECAAAECBAgQyC8gIQECBAgQIECAAAECBAgQIJBfQMIOEXj44YejXulhV5RSPHnuuedGKUvs2tbTe9k/a9asnnZVt80///yx3XbbVT/X+uvpp5+ORs7XfY7LL7887rzzzu6bfCYwoAIXX3xxLLbYYtVi26233jo+/OEPxze+8Y1q8fJDDz1ULcIt9/KvfvWrptcx33zzRaVSqXlcKcRdZpllao5pdGdZ5yuvvNLo8LYZNxTPsWbDP/LIIw0fUp6Re+21V93xzz//fJx44olRns11B3cbUJ6R3/72t7tt6fnjDjvsEKW0uee9thIgQIAAAQIE5gj4QIAAAQIECBAgQIAAAQIECOQXkJAAAQIECBAgQIAAAQIECBDILzDgCecb8DM4AQECBAgQIECAAAECBAgQIFBHwG4CBAgQIECAAAECBAgQIEAgv4CEBAgQIECAAIH2EfjTn/4Ut99+e90FlRLb008/PUqhbL3B06ZNi+eee67msA984AOx3HLL1RxTdp500klx1VVXlY91X3fccUccd9xxdccZQKCVAptttlks00DhbCnBfeKJJ5o69QMPPBCvvvpqzWOWWmqpatluzUEN7nz99dfrFlo3ONWgDhuq51gzIZstpX3/+98f66yzTt1TlGfyV7/61YZLb8ePHx/77bdf3aLzBRdcMD7zmc9EKd+tuwgDagjYRYAAAQIECBAgQIAAAQIECOQXkJAAAQIECBAgQIAAAQIECBDILyAhAQIECBAg0AoBhbetUDQHAQIECBAgMHACZiZAgAABAgQIECBAgAABAgTyC0hIgAABAgQIECBAgAABAgQItExgvfXWqztXKbI95JBDohRrRi9/XnnllTjiiCPimGOO6WVEk5vfGD5u3LjYa6+93vhU+79Zs2bFAQccENdee23NIs4bb7wxtt9++7oljrXPZi+B5gVWXHHF2Gmnneoe+Nhjj8WOO+5Y87fWfZI//vGPcdhhh3Xf1OPnUri79NJL97iv+8ZFF120+9ceP5dC3smTJ/e4b6g2tvNzrJgssMACMXr06PKx5uvBBx+s+Qyb++BSZHzsscfOvbnH7yeeeGIcfPDBMWXKlB73d2387W9/G6VI95FHHuna1Ov7QQcdFOXe6nWAHQQIECBAgAABAgQaETCGAAECBAgQIECAAAECBAgQyC8gIQECBAgQIECAAAECBAgQaFBA4W2DUO04zJoIECBAgAABAgQIECBAgACB/AISEiBAgAABAgQIECBAgAABAvkFJCRAgAABAq0UePe73x2VSqXulKWIc8MNN4yvf/3r8Y9//KM6fubMmfHoo4/GSSedFMsuu2ycddZZ1e2N/vXMM8/UHFqpVOLQQw+NsWPH1hxXdr766qux6667Vgttf//738drr71WNseMGTPinnvuiT322CO22267mDRpUnW7vwgMpsD8888f//mf/xmjRo2qe9pSerruuuvGgQceGKXQtvs9W8qnX3jhhbj++uurxbjvfe97697TlUqlOldZQ72TL7fccvWGxIQJE+Lwww+PiRMnVseW9Vx++eWxzz77xL333lvdNth/tfNzrFiMHDkyllxyyfKx5uuCCy6IM844o/rc6nq+nnLKKfGpT30qSql4Twfvtttu1WdbT/vm3lbmX2GFFarP7PLsLucoY6ZOnRrluVnKlrfaaqt46qmnyuaar9VXXz2OPfbYaOS+qjmRnQQI1BSwkwABAgQIECBAgAABAgQIEMgvICEBAgQIECBAgAABAgQIECCQX0BCAgQIEGhcYL7GhxpJgAABAgQIECBAoK0ELIYAAQIECBAgQIAAAQIECBDILyAhAQIECBAgQIAAAQIECDQpsNFGG8XGG2/c0FGlVPa4446LZZZZplqSW4oOV1tttTj++ONjypQpDc3RfVApyuz+vafPZf7Pf/7zPe3qcdsNN9wQW265ZSy00ELVNS644IKx/vrrx9VXX93jeBs7UqAjF/2e97wn/vu//7uhtc+aNStKOWkptF1sscWq93KlUon55psvllhiiWrZbSm9jQb+7LTTTvG+972vgZERpcCQG3IAABAASURBVMS0kYFXXXVVLL300tV1lfWUstsrrrhiThl2I3O0cky7P8cWXnjhaKRMuFz3z33uc1GeW13P12OOOSb+8Ic/xLRp03okGz16dJx++unV+6LHAXNtLM/q8swuz9ZyjkqlEu94xzuqz81G76kxY8bERRddFCuttNJcs/tKgAABAgQIECBAgACBlgqYjAABAgQIECBAgAABAgQIEMgvICEBAgQIECBAgAABAgTeJjDf2775QoBAEgExCBAgQIAAAQIECBAgQIAAgfwCEhIgQIAAAQIECBAgQIAAAQL5BSQkQIBA8wKLLrpofPSjH23+wBYc8ec//zlef/31ujMdfvjh8YlPfKLuuGYHHHrooQ2VUDY7r/EEehKoVCrxmc98JrbZZpuedg/ItrFjx1bLUEsBdCMnWGuttWLxxRdvZOg8Y2bPnt1rKes8g1u8od2fY5VKpVoo29fYU6dOjRkzZvR6+DrrrBM//vGPoxTR9jqoRTtK6fI555zTcFF6i05rGgIECBCYR8AGAgQIECBAgAABAgQIECBAIL+AhAQIECBAgAABAgQIECBAgEB+AQkJEJhbQOHt3CK+EyBAgAABAgQIECDQ+QISECBAgAABAgQIECBAgAABAvkFJCRAgAABAgQIECBAoFeB/fbbL7bbbrte9ze7oxQinnrqqbHiiivWPPSuu+6Kf/zjHzXHlJ0LLLBAfOMb32hpUWgp0D3yyCNjxIgR5RReBAZFoBSzXnTRRbHFFlsM+PlK+ekVV1wRq622WsPnGjduXGy00UYNj5974COPPDL3pkH7Puc51qIztvo59t73vrfPhbQvvfRSTJw4sWaybbfdNi6//PI+n6Pm5G/tLM/iSy65JPbYY4+3tngjQIAAAQIECBAgQIAAAQJDJOC0BAgQIECAAAECBAgQIECAQH4BCQkQIECAAAECBIalgMLbYXnZhSZAYDgLyE6AAAECBAgQIECAAAECBAjkF5CQAAECBAgQIECAAAECBAgQyC8gIYFaAqNHj44f/OAHsfrqq9ca1tC+UaNGxbXXXhtHHHFE3eLMJ598Mu69996G5u0qCt1mm20aGl9r0Kc+9an41re+FQsuuGCtYfYRGBCBZZZZJq677rrYd999B2T+MukSSywRP//5z2PzzTcvXxt+LbTQQvGZz3wmStlrwwd1G/jaa691+za4H9v9ObbmmmvGhz70oT6hvP766zF9+vS6x5bS27/85S+x2Wab1R3b7IAVVlghbrnllth7772jUqk0e7jxBAgQIECAwCAKOBUBAgQIECBAgAABAgQIECCQX0BCAgQIECBAgAABAgQIECBAIL/AcE2o8Ha4Xnm5CRAgQIAAAQIECBAgMDwFpCZAgAABAgQIECBAgAABAgTyC0hIgAABAgQIECDwhsBKK60UN998c7+KEkvJ4n333Rc77bRTzD///LH77ru/MXPv/82ePTvOP//8KGWOvY/6156uotAjjzzyXxub+LTAAgtUi26/853vRCn2bOJQQwm0VKAUOF988cXxox/9KBZZZJGWzl1+d/0pPd15553ja1/7Wp/W9NBDD/XpuFYd1M7PsfJM/PrXvx59Ke2eNm1aPPfccw0xjRs3Ln7/+9+39N469NBD429/+1vdEvOGFji0g5ydAAECBAgQIECAAAECBAgQyC8gIQECBAgQIECAAAECBAgQIJBfQEICBAgQIEAgsYDC28QXVzQCBAgQINCcgNEECBAgQIAAAQIECBAgQIBAfgEJCRAgQIAAAQIECBAgQIAAgfwC/0q4/PLLx0033RSnnHJKU4WwK664Ylx66aXVksVSttg143ve855YfPHFu772+H799dfHgw8+2OO+njaWotqyvttuuy023XTTnob0uG3vvfeOxx57LA4//PAYMWJEj2NsJDCYAuU+/PCHPxzPPPNM/O///m+suuqqfT79fPPNFx/84AfjnnvuiSuvvDLKb7mvk1UqlTjqqKPikksuabqMt2SaOXNmX0/dkuNK9nZ9jpWi42uuuSYOO+ywprM2WgxeJi7XodxbpSS3lIqvscYaZXNTr3JPHXTQQdXn5llnndX0vdDUyQwmQIAAAQIECBAYJAGnIUCAAAECBAgQIECAAAECBPILSEiAAAECBAgQIECAAAECBDpbQOFtI9fPGAIECBAgQIAAAQIECBAgQCC/gIQECBAgQIAAAQIECBAgQIBAfgEJCRAgQIDAMBQohbKl7HLy5Mnxy1/+Mg488MAohbbdKRZYYIFYb7314gtf+ELcf//91ULEffbZZ54i2bXWWiteeOGFmD17dq+vl156KdZdd93u09f9XKlUYpNNNok//vGP8fjjj8cXv/jF6nrKuroOXnjhhatjzjnnnHj++efjsssum6cEdOzYsTFhwoRe11bW/Zvf/CZGjx7dNe0872VfGVPG1nqdf/758xxba8POO+9cc13lXGXtJUOtebrvK2PLMeXYWq9y7u7H9fT5mGOOadn6ik2t9ZR9xbhY97SW3rY1mrdk6W2Oru2tnKtrzq73cq9+9KMfjfHjx0cpKC336ic/+ckoJaVLLrlk17A576WIdLnllottttmmeu/ffvvt8corr8TPfvazePe73x2VSmXO2L5+qFQqse+++1Z/O9dee23sueeeMfdayu9tlVVWiY985CNx4YUXVtd+7rnnzvMc2GCDDarrK9ex1quR+67RPO38HCvX+8wzz6zannHGGdXnVNnWPdtiiy1WfaZ99rOfjRtuuCGmTZsWu+++e/chDX0uDgcccEC1VLzcW+U6letVrlu5ft0n6X7OW2+9NV577bX44Q9/GCuvvHL3YX36PFC/8T4txkEEehOwnQABAgQIECBAgAABAgQIEMgvICEBAgQIECBAgAABAgQIECCQX0BCAgQIEOh4AYW3HX8JBSBAgAABAgQIDLyAMxAgQIAAAQIECBAgQIAAAQL5BSQkQIAAAQIECBAgQIAAgdwCpQzxAx/4QJx33nnzlMJOnz497r777vjqV78apdR2xIgRQ4JRqVRi3LhxceKJJ1bXU9bVVag5derUuO222+LjH/94vPOd7xyS9WU4qQyDK7D00kvH3nvvHd/73veqJaUTJ06cp1h45syZ8fe//z1uvPHG6r2/8cYbx8iRIwdkoeU5UIpor7jiiph7LeX39uijj8bFF18c++23X5S1D8gi+jFpWX+7PsfKc+mII46oPqfK86rr2VXeX3zxxeoz7bTTTottt922Jde3XJ9yncr1KtetXL9yrq5X93NuuummUez6Qe9QAgQIECBAgAABAgQ6TMByCRAgQIAAAQIECBAgQIAAgfwCEhIgQIAAAQIECBAgQKATBBTedsJVssZ2FrA2AgQIECBAgAABAgQIECBAIL+AhAQIECBAgAABAgQIECBAgEB+AQkJECBAgAABAgQIECBAgACB/AISEiBAgAABAgQIECBAgAABAvkFJCRAgAABAgQIECBAgAABAgTyC0hIgECHCCi87ZALZZkECBAgQIAAAQIE2lPAqggQIECAAAECBAgQIECAAIH8AhISIECAAAECBAgQIECAAAEC+QUkJECAAAECBAgQIECAAAECBPILSEiAAAECBAgQIECAAAECBAjkF5CQAAECBAgQIECAQPsIKLxtn2thJQQIZBOQhwABAgQIECBAgAABAgQIEMgvICEBAgQIECBAgAABAgQIECCQX0BCAgQIECBAgAABAgQIECBAIL+AhAQIECBAgAABAgQIECBAgEB+AQkJECBAgAABAgQIECBAgACB/AIStpWAwtu2uhwWQ4AAAQIECBAgQIAAgTwCkhAgQIAAAQIECBAgQIAAAQL5BSQkQIAAAQIECBAgQIAAAQIE8gtISIAAAQIECBAgQIAAAQIECOQXkJAAAQIECBAgQIAAAQIECBDILyAhAQIECBAgQGCwBRTeDra48xEgQIAAgQgGBAgQIECAAAECBAgQIECAQH4BCQkQIECAAAECBAgQIECAAIH8AhISIECAAAECBAgQIECAAAEC+QUkJECAAAECBAgQIECAAAECBPILSEiAAAECBAgQIECAAAECBAgMgECbFd4OQEJTEiBAgAABAgQIECBAgAABAm0mYDkECBAgQIAAAQIECBAgQIBAfgEJCRAgQIAAAQIECBAgQIAAgfwCEhIgQIAAAQIECBAgQIAAAQL5BSQkQIAAAQIECBAgQIAAAQIE8gtISIAAAQIEBkZA4e3AuJqVAAECBAgQINA3AUcRIECAAAECBAgQIECAAAEC+QUkJECAAAECBAgQIECAAAECBPILSEiAAAECBAgQIECAAAECBAjkF5CQAAECBAgQIECAAAECBAgQyC8gIQECBAgQIECAAAECBAj0WUDhbZ/pHDjYAs5HgAABAgQIECBAgAABAgQI5BeQkAABAgQIECBAgAABAgQIEMgvICEBAgQIECBAgAABAgQIECCQX0BCAgQIECBAgAABAgQIECBAIL+AhAQIECBAgAABAgQIECBAgEB+AQkJECDQHwGFt/3RcywBAgQIECBAgACBwRNwJgIECBAgQIAAAQIECBAgQCC/gIQECBAgQIAAAQIECBAgQIBAfgEJCRAgQIAAAQIECBAgQIAAgfwCEhIgQIAAAQIECBAgQIAAAQL5BSQkQIAAAQIECBAgQKCOgMLbOkB2EyDQCQLWSIAAAQIECBAgQIAAAQIECOQXkJAAAQIECBAgQIAAAQIECBDILyAhAQIECBAgQIAAAQIECBAgkF9AQgIECBAgQIAAAQIECBAgQCC/gIQECBAgQIAAAQIECBAgQIBAfgEJCdQXUHhb38gIAgQIECBAgAABAgQItLeA1REgQIAAAQIECBAgQIAAAQL5BSQkQIAAAQIECBAgQIAAAQIE8gtISIAAAQIECBAgQIAAAQIECOQXkJAAAQIECBAgQIAAAQIECBDILyAhAQIECBAgQIBAVUDhbZXBXwQIECCQVUAuAgQIECBAgAABAgQIECBAIL+AhAQIECBAgAABAgQIECBAgEB+AQkJECBAgAABAgQIECBAgACB/AISEiBAgAABAgQIECBAgAABAvkFJCRAgAABAgQIECBAgAABAgTyC3QlVHjbJeGdAAECBAgQIECAAAECBAjkE5CIAAECBAgQIECAAAECBAgQyC8gIQECBAgQIECAAAECBAgQIJBfQEICBAgQIECAAAECBAgQIEAgv4CEBAgQIECAAAECBAgQIECAQH4BCQkQIECAwLASUHg7rC63sAQIECBAgMC/BHwiQIAAAQIECBAgQIAAAQIE8gtISIAAAQIECBAgQIAAAQIECOQXkJAAAQIECBAgQIAAAQIECBDILyAhAQIECBAgQIAAAQIECBAgkF9AQgIECBAgQIAAAQIECBDIJqDwNtsVbUUecxAgQIAAAQIECBAgQIAAAQL5BSQkQIAAAQIECBAgQIAAAQIE8gtAQtZvAAAQAElEQVRISIAAAQIECBAgQIAAAQIECOQXkJAAAQIECBAgQIAAAQIECBDILyAhAQIECBAgQIAAAQIECBAgkF9AQgIECCQUUHib8KKKRIAAAQIECBAg0D8BRxMgQIAAAQIECBAgQIAAAQL5BSQkQIAAAQIECBAgQIAAAQIE8gtISIAAAQIECBAgQIAAAQIECOQXkJAAAQIECBAgQIAAAQIECBDILyAhAQIECBAgQIAAAQKdKaDwtjOvm1UTGCoB5yVAgAABAgQIECBAgAABAgTyC0hIgAABAgQIECBAgAABAkMgUKlUolLxqlQYVCqDYuB+4+wecA+4B9wD7gH3gHvAPeAecA+4B9wD7oH898CwusZD8H/pOSUBAgQIECBAgAABAgQIEGgHAWsgQIAAAQIECBAgQIAAAQIE8gtISKBjBRTeduyls3ACBAgQIECAAAECBAZfwBkJECBAgAABAgQIECBAgACB/AISEiBAgAABAgQIECBAgAABAvkFJCRAgAABAgQIECBAgAABAgTyC0hIgAABAgQIECBAgAABAgQI5BeQkAABAgQIECBAoJ0FFN6289WxNgIECHSSgLUSIECAAAECBAgQIECAAAEC+QUkJECAAAECBAgQIECAAAECBPILSEiAAAECBAgQIECAAAECBAjkF5CQAAECBAgQIECAAAECBAgQyC8gIQECBAgQIECAAAECBAgQIJBfoM0TKrxt8wtkeQQIECBAgAABAgQIECDQGQJWSYAAAQIECBAgQIAAAQIECOQXkJAAAQIECBAgQIAAAQIECBDILyAhAQIECBAgQIAAAQIECBAgkF9AQgIECBAgQIAAAQIECBAgQCC/gIQECBAgQIDA0AsovB36a2AFBAgQIEAgu4B8BAgQIECAAAECBAgQIECAQH4BCQkQIECAAAECBPovUHljCq8IBgx6ugdirj89jbEt/H4iGEQMqIHfGV/3gHvAPeAecA+4B9wD7oFs90DM9SdbvuGWZ67L6SsBAn0UcBgBAgQIECBAgAABAgQIECCQX0BCAgQIECBAgAABAgQIECAwKAIKbweFubeT2E6AAAECBAgQIECAAAECBAjkF5CQAAECBAgQIECAAAECBAgQyC8gIQECBAgQIECAAAECBAgQIJBfQEICBAgQIECAAAECBAgQIEAgv4CEBAgQIECAAAECBAgQIECAQH4BCQkQIEBgsAQU3g6WtPMQIECAAAECBAjMK2ALAQIECBAgQIAAAQIECBAgkF9AQgIECBAgQIAAAQIECBAgQCC/gIQECBAgQIAAAQIECBAgQIBAfgEJCRAgQIAAAQIECBAgQIAAgfwCEhIgQIAAAQIECBAgQKCFAgpvW4hpKgKtFDAXAQIECBAgQIAAAQIECBAgkF9AQgIECBAgQIAAAQIECBAgQCC/gIQECBAgQIAAAQIECBAgQIBAfgEJCRAgQIAAAQIECBAgQIAAgfwCEhIgQIAAAQIECBAgQIAAAQL5BSQkQKC1AgpvW+tpNgIECBAgQIAAAQIEWiNgFgIECBAgQIAAAQIECBAgQCC/gIQECBAgQIAAAQIECBAgQIBAfgEJCRAgQIAAAQIECBAgQIAAgfwCEhIgQIAAAQIECBAgQIAAAQL5BSQkQIAAAQIECBAg0LSAwtumyRxAgACBoRZwfgIECBAgQIAAAQIECBAgQCC/gIQECBAgQIAAAQIECBAgQIBAfgEJCRAgQIAAAQIECBAgQIAAgfwCEhIgQIAAAQIECBAgQIAAAQL5BSQkQIAAAQIECBAgQIAAAQIE8gtI2BcBhbd9UXMMAQIECBAgQIAAAQIECAydgDMTIECAAAECBAgQIECAAAEC+QUkJECAAAECBAgQIECAAAECBPILSEiAAAECBAgQIECAAAECBAjkF5CQAAECBAgQIECAAAECBAgQyC8gIQECBAgQIECgFwGFt73A2EyAAAECBDpRwJoJECBAgAABAgQIECBAgACB/AISEiBAgAABAgQIECBAgAABAvkFJCRAgAABAgQIECBAgAABAgTyC0hIgAABAgQIECBAgAABAgQI5BeQkAABAgQIECBAgAABAgQIDGeB4VJ4O5yvsewECBAgQIAAAQIECBAgQGC4CMhJgAABAgQIECBAgAABAgQI5BeQkAABAgQIECBAgAABAgQIEMgvICEBAgQIECBAgAABAgQIECCQX0BCAgQIECBAgAABAgQIECBAIL+AhAQIECAwzAUU3g7zG0B8AgQIECBAYLgIyEmAAAECBAgQIECAAAECBAjkF5CQAAECBAgQIECAAAECBAgQyC8gIQECBAgQIECAAAECBAgQIJBfQEICBAgQIECAAAECBAgQIEAgv4CEBAgQIECAAAECBAgQyC+g8Db/NZawnoD9BAgQIECAAAECBAgQIECAQH4BCQkQIECAAAECBAgQIECAAIH8AhISIECAAAECBAgQIECAAAEC+QUkJECAAAECBAgQIECAAAECBPILSEiAAAECBAgQIECAAAECBAjkF5CQAIFhIaDwdlhcZiEJECBAgAABAgQI9C5gDwECBAgQIECAAAECBAgQIJBfQEICBAgQIECAAAECBAgQIEAgv4CEBAgQIECAAAECBAgQIECAQH4BCQkQIECAAAECBAgQIECAAIH8AhISIECAAAECBAgQyCKg8DbLlZSDAIGBEDAnAQIECBAgQIAAAQIECBAgkF9AQgIECBAgQIAAAQIECBAgQCC/gIQECBAgQIAAAQIECBAgQIBAfgEJCRAgQIAAAQIECBAgQIAAgfwCEhIgQIAAAQIECBAgQIAAAQL5BSRMJKDwNtHFFIUAAQIECBAgQIAAAQKtFTAbAQIECBAgQIAAAQIECBAgkF9AQgIECBAgQIAAAQIECBAgQCC/gIQECBAgQIAAAQIECBAgQIBAfgEJCRAgQIAAAQIECBAgQIAAgfwCEhIgQIAAAQIEOktA4W1nXS+rJUCAAIF2EbAOAgQIECBAgAABAgQIECBAIL+AhAQIECBAgAABAgQIECBAgEB+AQkJECBAgAABAgQIECBAgACB/AISEiBAgAABAgQIECBAgAABAvkFJCRAgAABAgQIECBAgAABAgTaTqDlhbdtl9CCCBAgQIAAAQIECBAgQIAAgZYLmJAAAQIECBAgQIAAAQIECBDILyAhAQIECBAgQIAAAQIECBAgkF9AQgIECBAgQIAAAQIECBAgQCC/gIQECBAgQIAAAQIECBAgQIBAfgEJCRAgQIBAOwoovG3Hq2JNBAgQIECAQCcLWDsBAgQIECBAgAABAgQIECCQX0BCAgQIECBAgAABAgQIECBAIL+AhAQIECBAgAABAgQIECBAgEB+AQkJECBAgAABAgQIECBAgACB/AISEiBAgAABAgQIECBAgMAQCSi8HSL44XlaqQkQIECAAAECBAgQIECAAIH8AhISIECAAAECBAgQIECAAAEC+QUkJECAAAECBAgQIECAAAECBPILSEiAAAECBAgQIECAAAECBAjkF5CQAAECBAgQIECAAAECBAgQyC8gIQECBIZOQOHt0Nk7MwECBAgQIECAwHATkJcAAQIECBAgQIAAAQIECBDILyAhAQIECBAgQIAAAQIECBAgkF9AQgIECBAgQIAAAQIECBAgQCC/gIQECBAgQIAAAQIECBAgQIBAfgEJCRAgQIAAAQIECBAYUAGFtwPKa3ICBBoVMI4AAQIECBAgQIAAAQIECBDILyAhAQIECBAgQIAAAQIECBAgkF9AQgIECBAgQIAAAQIECBAgQCC/gIQECBAgQIAAAQIECBAgQIBAfgEJCRAgQIAAAQIECBAgQIAAgfwCEhIYaAGFtwMtbH4CBAgQIECAAAECBAjUFzCCAAECBAgQIECAAAECBAgQyC8gIQECBAgQIECAAAECBAgQIJBfQEICBAgQIECAAAECBAgQIEAgv4CEBAgQIECAAAECBAgQIECAQH4BCQkQIECAAAECBFogoPC2BYimIECAAIGBFDA3AQIECBAgQIAAAQIECBAgkF9AQgIECBAgQIAAAQIECBAgQCC/gIQECBAgQIAAAQIECBAgQIBAfgEJCRAgQIAAAQIECBAgQIAAgfwCEhIgQIAAAQIECBAgQIAAAQL5BVqTUOFtaxzNQoAAAQIECBAgQIAAAQIEBkbArAQIECBAgAABAgQIECBAgEB+AQkJECBAgAABAgQIECBAgACB/AISEiBAgAABAgQIECBAgAABAvkFJCRAgAABAgQIECBAgAABAgTyC0hIgAABAgQINCyg8LZhKgMJECBAgACBdhOwHgIECBAgQIAAAQIECBAgQCC/gIQECBAgQIAAAQIECBAgQIBAfgEJCRAgQIAAAQIECBAgQIAAgfwCEhIgQIAAAQIECBAgQIAAAQL5BSQkQIAAAQIECBAgQIAAAQLdBRTedtfI81kSAgQIECBAgAABAgQIECBAIL+AhAQIECBAgAABAgQIECBAgEB+AQkJECBAgAABAgQIECBAgACB/AISEiBAgAABAgQIECBAgAABAvkFJCRAgAABAgQIECBAgAABAgTyC0hIgAABAnMJKLydC8RXAgQIECBAgACBDAIyECBAgAABAgQIECBAgAABAvkFJCRAgAABAgQIECBAgAABAgTyC0hIgAABAgQIECBAgAABAgQI5BeQkAABAgQIECBAgAABAgQIEMgvICEBAgQIECBAgAABAsNRQOHtcLzqMg9vAekJECBAgAABAgQIECBAgACB/AISEiBAgAABAgQIECBAgAABAvkFJCRAgAABAgQIECBAgAABAgTyC0hIgAABAgQIECBAgAABAgQI5BeQkAABAgQIECBAgAABAgQIEMgvICGBYSqg8HaYXnixCRAgQIAAAQIECAxXAbkJECBAgAABAgQIECBAgACB/AISEiBAgAABAgQIECBAgAABAvkFJCRAgAABAgQIECBAgAABAgTyC0hIgAABAgQIECBAgAABAgQI5BeQkAABAgQIECBAIK+Awtu811YyAgQINCtgPAECBAgQIECAAAECBAgQIJBfQEICBAgQIECAAAECBAgQIEAgv4CEBAgQIECAAAECBAgQIECAQH4BCQkQIECAAAECBAgQIECAAIH8AhISIECAAAECBAgQIECAAAEC+QVSJ1R4m/ryCkeAAAECBAgQIECAAAECjQsYSYAAAQIECBAgQIAAAQIECOQXkJAAAQIECBAgQIAAAQIECBDILyAhAQIECBAgQIAAAQIECBAgkF9AQgIECBAgQIAAAQIECBAgQCC/gIQECBAgQIBApwsovO30K2j9BAgQIEBgMAScgwABAgQIECBAgAABAgQIEMgvICEBAgQIECBAgAABAgQIECCQX0BCAgQIECBAgAABAgQIECBAIL+AhAQIECBAgAABAgQIECBAgEB+AQkJECBAgAABAgQIECBAgEAHCCi87edFcjgB9mZCPQAAEABJREFUAgQIECBAgAABAgQIECCQX0BCAgQIECBAgAABAgQIECBAIL+AhAQIECBAgAABAgQIECBAgEB+AQkJECBAgAABAgQIECBAgACB/AISEiBAgAABAgQIECBAgAABAvkFJCRAgACBzhBQeNsZ18kqCRAgQIAAAQLtKmBdBAgQIECAAAECBAgQIECAQH4BCQkQIECAAAECBAgQIECAAIH8AhISIECAAAECBAgQIECAAAEC+QUkJECAAAECBAgQIECAAAECBPILSEiAAAECBAgQIECAAIG2EVB42zaXwkLyCUhEgAABAgQIECBAgAABAgQI5BeQkAABAgQIECBAgAABAgQIEMgvICEBAgQIECBAgAABAgQIECCQX0BCAgQIECBAgAABAgQIECBAIL+AhAQIECBAgAABAgQIECBAgEB+AQkJEGgnAYW37XQ1rIUAAQIECBAgQIBAJgFZCBAgQIAAAQIECBAgQIAAgfwCEhIgQIAAAQIECBAgQIAAAQL5BSQkQIAAAQIECBAgQIAAAQIE8gtISIAAAQIECBAgQIAAAQIECOQXkJAAAQIECBAgQIDAIAsovB1kcKcjQIBAEfAiQIAAAQIECBAgQIAAAQIE8gtISIAAAQIECBAgQIAAAQIECOQXkJAAAQIECBAgQIAAAQIECBDILyAhAQIECBAgQIAAAQIECBAgkF9AQgIECBAgQIAAAQIECBAgQCC/gISDL6DwdvDNnZEAAQIECBAgQIAAAQLDXUB+AgQIECBAgAABAgQIECBAIL+AhAQIECBAgAABAgQIECBAgEB+AQkJECBAgAABAgQIECBAgACB/AISEiBAgAABAgQIECBAgAABAvkFJCRAgAABAgQIDIiAwtsBYTUpAQIECBDoq4DjCBAgQIAAAQIECBAgQIAAgfwCEhIgQIAAAQIECBAgQIAAAQL5BSQkQIAAAQIECBAgQIAAAQIE8gtISIAAAQIECBAgQIAAAQIECOQXkJAAAQIECBAgQIAAAQIECBDoq0DnFN72NaHjCBAgQIAAAQIECBAgQIAAgc4RsFICBAgQIECAAAECBAgQIEAgv4CEBAgQIECAAAECBAgQIECAQH4BCQkQIECAAAECBAgQIECAAIH8AhISIECAAAECBAgQIECAAAEC+QUkJECAAAEC/RBQeNsPPIcSIECAAAECBAZTwLkIECBAgAABAgQIECBAgACB/AISEiBAgAABAgQIECBAgAABAvkFJCRAgAABAgQIECBAgAABAgTyC0hIgAABAgQIECBAgAABAgQI5BeQkAABAgQIECBAgAABAgRqCyi8re1jb2cIWCUBAgQIECBAgAABAgQIECCQX0BCAgQIECBAgAABAgQIECBAIL+AhAQIECBAgAABAgQIECBAgEB+AQkJECBAgAABAgQIECBAgACB/AISEiBAgAABAgQIECBAgAABAvkFJCRAgEBdAYW3dYkMIECAAAECBAgQINDuAtZHgAABAgQIECBAgAABAgQI5BeQkAABAgQIECBAgAABAgQIEMgvICEBAgQIECBAgAABAgQIECCQX0BCAgQIECBAgAABAgQIECBAIL+AhAQIECBAgAABAgQIFAGFt0XBiwCBvAKSESBAgAABAgQIECBAgAABAvkFJCRAgAABAgQIECBAgAABAgTyC0hIgAABAgQIECBAgAABAgQI5BeQkAABAgQIECBAgAABAgQIEMgvICEBAgQIECBAgAABAgQIECCQX0BCAm8JKLx9C8IbAQIECBAgQIAAAQIEMgrIRIAAAQIECBAgQIAAAQIECOQXkJAAAQIECBAgQIAAAQIECBDILyAhAQIECBAgQIAAAQIECBAgkF9AQgIECBAgQIAAAQIECBAgQCC/gIQECBAgQIAAgeEkoPB2OF1tWQkQIECgu4DPBAgQIECAAAECBAgQIECAQH4BCQkQIECAAAECBAgQIECAAIH8AhISIECAAAECBAgQIECAAAEC+QUkJECAAAECBAgQIECAAAECBPILSEiAAAECBAgQIECAAAECBAgkE+ih8DZZQnEIECBAgAABAgQIECBAgACBHgRsIkCAAAECBAgQIECAAAECBPILSEiAAAECBAgQIECAAAECBAjkF5CQAAECBAgQIECAAAECBAgQyC8gIQECBAgQIECAAAECBAgQIJBfQEICBAgQIJBPQOFtvmsqEQECBAgQINBfAccTIECAAAECBAgQIECAAAEC+QUkJECAAAECBAgQIECAAAECBPILSEiAAAECBAgQIECAAAECBAjkF5CQAAECBAgQIECAAAECBAgQyC8gIQECBAgQIECAAAECBAh0pIDC2468bEO3aGcmQIAAAQIECBAgQIAAAQIE8gtISIAAAQIECBAgQIAAAQIECOQXkJAAAQIECBAgQIAAAQIECBDILyAhAQIECBAgQIAAAQIECBAgkF9AQgIECBAgQIAAAQIECBAgQCC/gIQECBDoVAGFt5165aybAAECBAgQIEBgKASckwABAgQIECBAgAABAgQIEMgvICEBAgQIECBAgAABAgQIECCQX0BCAgQIECBAgAABAgQIECBAIL+AhAQIECBAgAABAgQIECBAgEB+AQkJECBAgAABAgQIEGhjAYW3bXxxLI1AZwlYLQECBAgQIECAAAECBAgQIJBfQEICBAgQIECAAAECBAgQIEAgv4CEBAgQIECAAAECBAgQIECAQH4BCQkQIECAAAECBAgQIECAAIH8AhISIECAAAECBAgQIECAAAEC+QUkJNDeAgpv2/v6WB0BAgQIECBAgAABAp0iYJ0ECBAgQIAAAQIECBAgQIBAfgEJCRAgQIAAAQIECBAgQIAAgfwCEhIgQIAAAQIECBAgQIAAAQL5BSQkQIAAAQIECBAgQIAAAQIE8gtISIAAAQIECBAgMOQCCm+H/BJYAAECBPILSEiAAAECBAgQIECAAAECBAjkF5CQAAECBAgQIECAAAECBAgQyC8gIQECBAgQIECAAAECBAgQIJBfQEICBAgQIECAAAECBAgQIEAgv4CEBAgQIECAAAECBAgQIECAQH6Bdkio8LYdroI1ECBAgAABAgQIECBAgEBmAdkIECBAgAABAgQIECBAgACB/AISEiBAgAABAgQIECBAgAABAvkFJCRAgAABAgQIECBAgAABAgTyC0hIgAABAgQIECBAgAABAgQI5BeQkAABAgQIEBgkAYW3gwTtNAQIECBAgEBPArYRIECAAAECBAgQIECAAAEC+QUkJECAAAECBAgQIECAAAECBPILSEiAAAECBAgQIECAAAECBAjkF5CQAAECBAgQIECAAAECBAgQyC8gIQECBAgQIECAAAECBAgQaJ2AwtvWWbZ2JrMRIECAAAECBAgQIECAAAEC+QUkJECAAAECBAgQIECAAAECBPILSEiAAAECBAgQIECAAAECBAjkF5CQAAECBAgQIECAAAECBAgQyC8gIQECBAgQIECAAAECBAgQIJBfQEICBAgQaKmAwtuWcpqMAAECBAgQIECgVQLmIUCAAAECBAgQIECAAAECBPILSEiAAAECBAgQIECAAAECBAjkF5CQAAECBAgQIECAAAECBAgQyC8gIQECBAgQIECAAAECBAgQIJBfQEICBAgQIECAAAECBAg0K6Dwtlkx4wkMvYAVECBAgAABAgQIECBAgAABAvkFJCRAgAABAgQIECBAgAABAgTyC0hIgAABAgQIECBAgAABAgQI5BeQkAABAgQIECBAgAABAgQIEMgvICEBAgQIECBAgAABAgQIECCQX0BCAgT6IKDwtg9oDiFAgAABAgQIECBAYCgFnJsAAQIE/j97dwIv21nVCfvkY5CQaCKEMcwhAgmiLYMgQoMERIaWZvykEWiZkRkxjNLIDNKKgAoIBkQalUEZmmbqICozitJhSkDCFOYxAZoA6f8KXDy53FO1a65a9fBb6+w6td/97nc9e1fVufxO1iFAgAABAgQIECBAoL+ACgkQIECAAAECBAgQIECAAIH+AiokQIAAAQIECBAgQIAAAQIE+guokAABAgQIECBAgAABAgQIEOgvoEICBAgQIECAAAECBxbQ8PbALp4lQIDAZgpYNQECBAgQIECAAAECBAgQINBfQIUECBAgQIAAAQIECBAgQIBAfwEVEiBAgAABAgQIECBAgAABAv0FVEiAAAECBAgQIECAAAECBAj0F1AhAQIECBAgQIAAAQIECBAg0F9AhXsKaHi7J40dBAgQIECAAAECBAgQILBpAtZLgAABAgQIECBAgAABAgQI9BdQIQECBAgQIECAAAECBAgQINBfQIUECBAgQIAAAQIECBAgQIBAfwEVEiBAgAABAgQIECBAgAABAv0FVEiAAAECBAhst4CGt9t9/VVPgAABAtsjoFICBAgQIECAAAECBAgQIECgv4AKCRAgQIAAAQIECBAgQIAAgf4CKiRAgAABAgQIECBAgAABAgT6C6iQAAECBAgQIECAAAECBAgQ6C+gQgIECBAgQIAAAQIECBAg0F5Aw9ud9tdYgQQIECBAgAABAgQIECBAgMAOAgIECBAgQIAAAQIECBAgQKC/gAoJECBAgAABAgQIECBAgACB/gIqJECAAAECBAgQIECAAAECBPoLqJAAAQIECBAgQIAAAQIECBDoL6BCAgQIENgGAQ1vt+Eqq5EAAQIECBAgMErAPgIECBAgQIAAAQIECBAgQKC/gAoJECBAgAABAgQIECBAgACB/gIqJECAAAECBAgQIECAAAECBPoLqJAAAQIECBAgQIAAAQIECBDoL6BCAgQIECBAgAABAgQINBHQ8LbJhVTGYgTMSoAAAQIECBAgQIAAAQIECPQXUCEBAgQIECBAgAABAgQIECDQX0CFBAgQIECAAAECBAgQIECAQH8BFRIgQIAAAQIECBAgQIAAAQL9BVRIgAABAgQIECBAgAABAgQI9BdQIQECfQQ0vO1zLVVCgAABAgQIECBAYN4C5iNAgAABAgQIECBAgAABAgT6C6iQAAECBAgQIECAAAECBAgQ6C+gQgIECBAgQIAAAQIECBAgQKC/gAoJECBAgAABAgQIECBAgACB/gIqJECAAAECBAgQILBRAhrebtTlslgCBNZHwEoIECBAgAABAgQIECBAgACB/gIqJECAAAECBAgQIECAAAECBPoLqJAAAQIECBAgQIAAAQIECBDoL6BCAgQIECBAgAABAgQIECBAoL+ACgkQIECAAAECBAgQIECAAIH+AircNAENbzftilkvAQIECBAgQIAAAQIE1kHAGggQIECAAAECBAgQIECAAIH+AiokQIAAAQIECBAgQIAAAQIE+guokAABAgQIECBAgAABAgQIEOgvoEICBAgQIECAAAECBAgQIECgv4AKCRAgQIAAAQJrKKDh7RpeFEsiQIAAgc0WsHoCBAgQIECAAAECBAgQIECgv4AKCfsaG1gAABAASURBVBAgQIAAAQIECBAgQIAAgf4CKiRAgAABAgQIECBAgAABAgT6C6iQAAECBAgQIECAAAECBAgQ6C+gQgIECBAgQIAAAQIECBAgQGA1AstseLuaCp2VAAECBAgQIECAAAECBAgQWKaAcxEgQIAAAQIECBAgQIAAAQL9BVRIgAABAgQIECBAgAABAgQI9BdQIQECBAgQIECAAAECBAgQINBfQIUECBAgQIAAAQIECBAgQIBAfwEVEiBAgACBlQloeLsyeicmQIAAAQIEtk9AxQQIECBAgAABAgQIECBAgEB/ARUSIECAAAECBAgQIECAAAEC/QVUSIAAAQIECBAgQIAAAQIECPQXUCEBAgQIECBAgAABAgQIECDQX0CFBAgQIECAAAECBAgQILBIAQ1vF6lr7uECRhIgQIAAAQIECBAgQIAAAQL9BVRIgAABAgQIECBAgAABAgQI9BdQIQECBAgQIECAAAECBAgQINBfQIUECBAgQIAAAQIECBAgQIBAfwEVEiBAgAABAgQIECBAgAABAv0FVEiAAIEFC2h4u2Bg0xMgQIAAAQIECBAYImAMAQIECBAgQIAAAQIECBAg0F9AhQQIECBAgAABAgQIECBAgEB/ARUSIECAAAECBAgQIECAAAEC/QVUSIAAAQIECBAgQIAAAQIECPQXUCEBAgQIECBAgAABArMLaHg7u6EZCBBYrIDZCRAgQIAAAQIECBAgQIAAgf4CKiRAgAABAgQIECBAgAABAgT6C6iQAAECBAgQIECAAAECBAgQ6C+gQgIECBAgQIAAAQIECBAgQKC/gAoJECBAgAABAgQIECBAgACB/gIqJDAXAQ1v58JoEgIECBAgQIAAAQIECCxKwLwECBAgQIAAAQIECBAgQIBAfwEVEiBAYK4CN89sZw3I4zNmXFwsA05NjpvvLRlzWHJeUWsbd84XjDnZkDnGnWMR+8uzXMcs324CCxMY8h5xRs5+1aQ4p0CZlM2494YyPueRm/tdvdeOq/fNKe/QpCBAgMBugU14/6j3rnoPG/c+V7Xsrm2Gxw4lQIAAgS0SqH/71/8HMO5zZtL9p8fw4z/It2f7R8k7JY9Knis5a9Tn3rg11b+L6t9Hs55r3/G3yoPvJsedd/f+v874ef5/UZlOECBAgAABAgTmJWAeAgQIECBAgAABAgQIECBAoL+ACgkQIECAAAECBIYKaHg7VMo4AgQIEFg/ASsiQIAAAQIECBAgQIAAAQIE+guokAABAgQIECBAgACBTRC4ThZ516QgQIDAdAKOIrCeAgdlWT+ffFqyGmNmI+YkwHZOkKYhQIAAAQIEtk7gkFR8yR9k/ax6rzw+IXlK8rTk/ZM1JpuNiGp2+1dZ6ST/bdObMr7+f6ivZis2TcB6CRAgQIAAAQIECBAgQIAAgf4CKiRAgAABAgQIECBAgAABAgT6C0xQ4SS/FDLBtIYSIECAAAECBAgQIECAAAECixYwPwECBAgQIECAAAECBAgQINBfQIUENkjgoVnrsUlBgAABAgQ6CByTIl6XfHvyqkkxPwG287M0EwECjQSUQoAAgTkIXChz/EHyY8kbJuuPDGSztnGNrOxPk5P8d03V7Laa5Gp2GzhBgAABAgQIECCweQJWTIAAAQIECBAgQIAAAQIECPQXUCEBAgQIECBwToFJfjHknEf6jgABAgQIECCwvgJWRoAAAQIECBAgQIAAAQIECPQXUCEBAgQIECBAgMB6CRyR5Tw6eZ6kIECAAAEC8xJY9jyXzQlfnjwpWU3CshFzEmA7J0jTECBAgAABAgTGCNT/R/P6jHlI8lzJdYyrZVGvSR6eHBonZuBtk5rdBkEQaCigJAIECBAgQIAAAQIECBAgQKC/gAoJECBAgAABAgQIECBAYAsFNLzduouuYAIECBAgQIAAAQIECBAgQKC/gAoJECBAgAABAgQIECBAgACB/gJrWeGts6qbJwUBAgQIENg0gYtlwX+c/GjyPyfF/ATYzs/STAQIECCwlQKKJjC1wJNz5IOTByXXKS6dxbw4WY15sxkU786oOya/lBQECBAgQIAAAQIECBBoKKAkAgQIECBAgAABAgQIECBAoL+ACgkQILCdAhrebud1VzUBAgQIECBAYHsFVE6AAAECBAgQIECAAAECBAj0F1AhAQIECBAgsCqBaqDyuzn5hZOCAAECBAhsgsBPZJFPTZ6avGdSzE9g8bbzW6uZCBAgQIAAAQJdBZ6Ywm6ZXJe4RBby0uTRyaFxcgbWH1n6ZLaCAAECBLZRQM0ECBAgQIAAAQIECBAgQIBAfwEVEiBAgAABAgQIECDQVkDD27aXVmEEJhdwBAECBAgQIECAAAECBAgQINBfQIUECBAgQIAAAQIECBAgQGDBAsdm/vsmq/ltNmIVAs5JgAABAoMF7pWRv5U8T1LMV4DtfD3NRoAAAQIECBD4EYEBT9R/M/SUjLtMctVxWBZwQvJqyaFRzW5vmMH1ByqyEQQIECBAgAABAgQIECBAYPsEVEyAAAECBAgQIECAAAECBAj0F1Ahgc4C9csrnetTGwECBAgQIECAAAECBIYKGEeAAAECBAgQIECAAAECBAj0F1AhAQIECCxH4EE5zTWSggABAgQIECBAgMAqBJyTAAECBAgQ+HeBy+XhA5Kr/ONE1ez2T7OGGySHRjW7vUkGa3YbBEGAAAECBAgcUMCTBAgQIECAAAECBAgQIECAQH8BFRIgQIAAAQIECGy4gIa3G34BLZ8AAQLLEXAWAgQIECBAgAABAgQIECBAoL+ACgkQIECAAAECBAgQIDA3gfNnpkcmD06uKp6cE1cjl0nzajnuG8lx8cIMmHTuGn/pHHdaUhBYkYDTziDwnhx7SLJey6PyVRnTJe6UQkbVWvuulzGnJwUBAgR2C3j/2K3hMQECBAgQ2Fvg77Lrx5P1s/VeWf/dzxEZc/HkDZPPTn4zOUncOoMvk1xFnCcnfWqy1pDNoPhERt02eUpSTCXgIAIECBAgQIAAAQIECBAgQKC/gAoJECBAgAABAgQIECBAgACB/gKbX2H94svmV6ECAgQIECBAgAABAgQIECCwSAFzEyBAgAABAgQIECBAgAABAv0FVEiAwLwFbpYJb5UUBAgQIECAAAECBAgQWB8BKyFAgMDmCZyVJX8xWX9A543Z3jN50WT9MZ5sBsWRGfULyWVHNbt9RE56t+TQ+EoGVnPc92YrCBAgQIAAAQIECEwn4CgCBAgQIECAAAECBAgQIECgv4AKCRAgQIAAgY0Q0PB2Iy6TRRIgQIAAgfUVsDICBAgQIECAAAECBAgQIECgv4AKCRAgQIAAAQIECEwp8Jgcd5mkIECAAIENELBEAgQIECBAgAABAgQ2RuBrWeldk89NDo2bZOBByWVFneuBOdmjk0Ojmt3+cga/MykIEFiQgGkJECBAgAABAgQIECBAgACB/gIqJECAAAECBAgQIECAAAEC6yKg4e3iroSZCRAgQIAAAQIECBAgQIAAgf4CKiRAgAABAgQIECBAgAABAgT6C6hweoHL5dDjk+dOCgIECBAgQIAAAQIECBAgsM4C1kZg0wTOzIIflnxXckj8bAZdMLmMqGa3t82JnpgcGtXs9jYZrNltEAQBAgQIECBAgAABAgsTMDEBAgQIECBAgAABAgQIECDQX0CFBAgQILBGAhrertHFsBQCBAgQIECAQC8B1RAgQIAAAQIECBAgQIAAAQL9BVRIgAABAgQIEBgrcPeMuH5SENg0gfNlwccln5J8e/LTybMOkN/Ocx9P1pgaW8fUsXlqYXHJzPzgZJ3zS9nuXtfn8v1LkjdKnie5jlENlu6ShdX6T8929/pPzfcnJCdd/26Tvea8ceZd9LXJKRYe58oZfj759OTJye8m9xnW/fjBfF/7akyNzbdrG7W+o7K6eyT/Jlmvpf2vX9VWNX4y+9+YfEzyeskO1zJl/DCqIdhV8l29fncbfCrP1WviF7Itr2wGRxnVe1K9N9XrbYb3scHnXKeBF8li7pD8i+RHkvX6qPtpX5ZzvV6enX03Tx6WXGUckpPfJ/l/kvvWWGuua3f/PFfvndmI/QTqs64+M+p18m/ZV+8Xu/3em+d+O1mfE9kIAgQIECDQTuCLqei/J4fEBTLoJ5LLiFvmJC9ODv1vlr6RsfWzW/3Mn4eCAAECBFYj4KwECBAgQIAAAQIECBAgQIBAfwEVEiBAgAABAgQIECBAYLkCQ395ZLmrcjYC3QXUR4AAAQIECBAgQIAAAQIECPQXUCEBAgQIECBAgAABAgQIECBQAvW7KY/Kg1U3kcsSFhCm7Cawr+Hka1PYN5NvSD4kWY1DL5btgaIa7VUTvRpTY+uYOrbmOOZAB8zwXM33thxfTUF/L9s6509muzsulG9ul3xd8qvJWtPB2c47js+E+xoKHmh7RvZfNbk7LpFv/ir5heSfJmv91eAxD38Yl8qjOyVr/TXu1/J4VJPPMnl9xuw22WvOuibVIHhak6qn6jpQvbufq8aZWdLIqDG7jznQ4xqze5JyKI/T8mQ1wLxftpdP1vtsNmdH3Y9XyKPaV2NqbB1Tx+bpieMFOeJAa9v93Jsz5tDkJFFNtqoBZa3vlBz4J8lfTdZraf/rl6d3qsYj8+AGyd9Jnpjc9zqrJrH12s1TY6PWWevdvf4njT1qZ+c/ZszXk7uP2/d4/+uUYTv1flHNm/eNOdC2bGtsZb1Gn5YH/5Ks1+9ug4vnuXpN/GO2H0r+UnJUvbWvTOp+L6N6T6p7vl5vta4c/iNR903Z15gaW8fUsTVHvcZ+5IADPLEs2wOc+hxPVS11Td6ZZz+T/PPk7ZOXS9a+bH4Y5Vyvl2rO/8o8+5XkW5LlUI55OHVM+h559ZzpA8lnJI9N7otac63nD/JEvSfW/nr95Nu1j7rHD3Tv736uXo9170xTTL1u6n6tz7r6zKjXyWUyUb1fZHN2lN/P5NGTk/U5UZ+hQ+/pHCIIECBAgMAugfV+uO9nn3GrrJ8j9v835Lhjptlff6yh/s23+3N51Dzfy847Jl+TFAQIECBAgAABAgQIECBAYHUCzkyAAAECBAgQIECAAAECBAj0F1AhAQJLFxj6CyRLX5gTEiBAgAABAgQIECDQV0BlBAgQIECAAAECBAgQIECAQH8BFRIgQIAAgV0C18njuyYFgXUWqMY/J2SB1XDyxtnOGjXHSZnkqclqypfN1FHH1zw13zUnmKWOe0rG/1PySslVRTVbrQasH80CbpMcGnVNXpzB1ST3Atnujmpi+Mg8USY3zHZo7DOpppbVgHfocase91NZQDVqLI9qapxvB0WNrWP+PqOrEWQ2K41qIloNXT+RVVQDylpfHk4d9Tqr1+xfZob975E8tRFR9/LTs9IHJsfFURnw68m9ol4z6/o+ttea5/V83VvVDLiaxlbz2mogO83c9TNLNYt+Rw5eVmPUa+Rc1bi7mg7n4chrsuvrAAAQAElEQVT4jew9OrlWsYLF1PV9X85bn3H1vp6Hg6I+Q+tzoz4/6rU36CCDCBAgQIDABgh8LWusP+6RzcqjfrapxrWHD1xJNbu9bca+LCkIECBAgACBNRawNAIECBAgQIAAAQIECBAgQKC/gAoJECBAgAABAgQILEJAw9tFqJqTAAEC0ws4kgABAgQIECBAgAABAgQIEOgvoEICBAgQIECAAAECBAhso8BDU/SxSUFgHQWq8embsrA7JucV++b5rTx4efKw5DRRTTz/JgfWPNlMFVfMUe9O3jS57KhGhM/KSauh57TNBW+Z46vp7T7D2lYT18fm+WnjajnwfycvnVz3OC4LrOab1eAxD6eKa+Woaqi5ynqr8XF9Frwka6nGrNnMLaqRcjUxXmV90xRTTVqr0e3dJjj4FRl7VnL/WOf3sf3XOu/vD8mEz0/W+3g1Bc7DmaNeb+/NLNWsu+7dPFxI1D37osw8tCHcuzL2Q8ltjXrN1Ov9HwMwy7Wuz4/6HBnqntMJAgQIECCw1gLfyuo+n1x1TPqzTTW7vUsWXf9mzmZjw8IJECBAgAABAgQIECBAgACB/gIqJECAAAECBAgQIECAAAECBPoLqHBBAhreLgjWtAQIECBAgAABAgQIECAwjYBjCBAgQIAAAQIECBAgQIAAgf4CKiRAYEsFjkjdj05O2/AyhwoCCxGo5qknZOZqgJrNQuLGmfWpyUnv/1pbNXq9UY6dNc6fCWquah6bh0uJ8+Ys1ej2HtnOGjfIBE9KXjD5suStk7PG0ZlgmuuSw5YW1aT4b3O2eTRlrHqfm7kOTS47qknlg3PSJyQXFdVU/XmZvF432WxE1OvxiROs9NSMfU9y/6ia1/V9bP+1zvv7avT75kx65+S8o96z6z3syZm4Hmcz16jXdd2z9docOvFrM/D05LZGvWaqafY8rkd9jvxZIOtn1GzEYgTMSoAAAQJLEjhfznOh5Cqjmt2+IQsY+rNNNbu9f8a/IHmgP+iQpwUBAgQIECBAgMBmCFglAQIECBAgQIAAAQIECBAg0F9AhQQIECBAgACB6QU0vJ3ezpEECBAgQGC5As5GgAABAgQIECBAgAABAgQI9BdQIQECBAgQIECAAIHNE/hOlvyR5JC4VQb9SlIQWBeBasL5W1lMNVPNZqFx18x+8+TQqGZ+1Yx1nmurpreLaAp5oJqq2W01crzbgXZO+dzdc9zbk/M0qYaHk1yXnH4OMWyKa2fYi5J13bKZS9wws9wsuez4xZzwsclFR90b9bqp18+izzXr/JfLBI9LTvI7nCdm/KeTu2Od38d2r3MRj6vZ7Ssy8SIblmf6nWrW/Kw8mPd9de/MWfdsNoPiGxn1xuS2xjVS+J8mJ3nNZPjIOC57q1l2NoIAAQIECGy0QDW7vegKK6g/wFD//hva7LaW+rB8qZ+xNLsNhGgsoDQCBAgQIECAAAECBAgQIECgv4AKCRAgQIAAAQIECBAgQIAAgZEC8/zFz5EnWuROcxMgQIAAAQIECBAgQIAAAQL9BVRIgAABAgQIECBAgAABAgQI9BdQ4UYKfDurfmTytOS4qN9TeUIGXTgpCKyDwM9lEQ9KLiOqKeXtc6JzJ4fE7TJons1iM91So+q80pzPWO8hl5/znHVdqpHuwXOedx7THZ9JDk/OO+6ZCQ9NLivK9hE5WTVBzmbhcZec4XrJdY9qAnzFCRdZzV33bwi2zu9jE5Y30fC6r/44Ryy62W1OcXbU+/ED86jeM7KZOaqR9S0nnOVdGf+h5DbGBVP0M5OLeE/MtIIAgVUIOCcBAnMVqCb6Fxgw4xcyZv8/oJCnZopqdvuSzFBryGZQ1L916g9V7P+z7aCDDSJAgAABAgQIECBAYHMErJQAAQIECBAgQIAAAQIECBDoL6BCAgQIECAwTqD+I4BxY+wnQIAAAQIECBBYbwGrI0CAAAECBAgQIECAAAECBPoLqJAAAQIECBAgsM4CJ2dxv5scEsdm0H2T82oYl6kEgakEqiHrvXJkNR3MZmS8MnuvnfzxZN27lXX8xfP9bZPvTQ6J/5BB1bQvm5Fxyex9dHJofDwD/2vyiGStrX4n7Mg8vk/ya8l1iVpLNTaqtdUaa60XzeKq1jOznTbekAOreWg1VK05qyHiXfNcnS+bsXH1jLhMchOiar1uFrrvXqyafzbf1z2azaCoeq8waOR8BtX6rj9gqjdnTL2eLpFt1VXXsrIeXzrPVaPeutfzcGTUvXW/jKiGqNlsXOy14FOz4z3J3VHvQ+v6PrZ7nYt4fO9MerPkkKj3l2dk4JWTdT/VfVX3R92bL8xz30sOiSdm0HHJVcVrc+LTk9sY9Z5e711Da//zDKzru/t61+f4JO+VmUIQIECAAIGNEKg/KlQ/Kw9ZbP08Pc+fJ86Tk1bj2htnOzRqDS/NYM1ugyAIENhqAcUTIECAAAECBAgQIECAAAEC/QVUSIAAAQIECBAgQIAAAQIRqF/uzkYQ6CqgLgIECBAgQIAAAQIECBAgQKC/gAoJECBAgAABAgQIECBAgACBNRB4Udbwd8kh8aAMukZygjCUwNwFLpUZb5ocFdUEsRrJ3iKD3prc3Rjou/n+tORfJ+t+fm6246Kau1Yzz3HjfjUDLp8cEr+fQVdMnpD8YrKiGgd9Og+elazmuS/OdtXx8izgssmnJGtttcY83PlsvlTD7F/LtryzGRzfyMiy+uVs/zFZTS2z2flqvjwvecPkV5Lj4gIZMNQ7Q1cSX8hZb5SsWv8+2333YtX8L/n+lsmHJ4dENXmue2bI2HmMqaak1XRyr7nqXqhmlr+UAfV6+lS2VVc2Z0c9rqZYz853xyTr8yabkVFz1dj9B5Xb9fJkNTzdlw/N9+OiPt/2NRned9y+7avGHTyn/a/OPPXayeaHsU7vY8u0rdfrg3+oMPrBm7L7cslqgnxStnU/ZbPzrXyp186dsj0q+e7kuKjft6333GoqN27svPfXe9lr5j3phsx3kazzzskh8YkMqs/kO2Zb13f39a7P8fo8r4Z85ZkhggABAgTWU8CqJhCohrOPy/j640LZjI1/zoivJ+cR9TP+H2aiuyUnifoZ9iE5oP54QzaCAAECBAgQIECAAAECBLZTQNUECBAgQIAAAQIECBAgQIBAfwEVEiBA4PsC9Qu433/kKwECBAgQIECAAAEC/QRURIAAAQIECBAgQIAAAQIECPQXUCEBAgQIEFgPgWp096gs5dvJcVHNFh+ZQQcnBYFVCVwrJ64GtNnsGc/InhckqyFnNntGNdSrRj/jGujVvT+uUeJhOcsdkkOimuwen4HfTO4VX8uOaiZaDWDzcCVRDSd/I2f+UnKv+J/Z8Ybk0KjmuNXQ8JU5YK/r887sq/elbMbGgZqjjj1oSQPqvqrmzOWzV63VgPn3sp5qGJvN2FhWvdXE6gpjVvOe7K+GyHvVlt0/jDPy6D7JavqbzZ5Rr7Xj9ty7njs+k2VVg+3Ds61muvUZed08rute93s1vN3faF3fx7LshUXZ1D1wsQFnqObI1RT7k2PGfiz7q5n0idmOi2omV9dp3Lhp9r8kB10lWa+b+t3eI/O43uPrffwdefyRnXzZwrh+ah7SpLveK2+dse9K7hX1GnpddtZ7ao3PQ0GAAAECBDZWoP6Yykuz+qENZ+tzsP7dlUNmjvqZrH5OueeUM909x90kKQgQIECAAIEDCXiOAAECBAgQIECAAAECBAgQ6C+gQgIECBAgQIAAAQJbJFC/FLtF5SqVAAEC/y7gEQECBAgQIECAAAECBAgQINBfQIUECBAgQIAAAQIECBAgsFSBf8jZ/jg5JG6WQbdKCgIzC0w5wV/kuJ9MXib5n5K/mawGstVU8LQ8/kTymclqCpTN2KiGif8ydtTOTjUyHDXsp7PzqslxUQ0/H5JB1Ww3m5FRDXEflxEfTS47qgn2Y3LSryZHRa3xFaMG7LfvZfm+mt1mMzLqetbcIwdl508k1zUeloVV895sRkbdC8/PiCH3bDXHytCFx/lyhiOS84y6l6q5b91b9Tqthsr12VONneu1XK/pOudT5nnSBc9V9+l/yDlOSFZ92ex8K1/qdX6jbC+drMfZnCPW9X3sHIuc8zd1faup6bhpq+npAzKomiRnMzaqIXc15h7yPnnnzHaR5LyiXrN1/94+E74vWQ2s67lP53Hdx9Wc/R55POS9LMNaRX1mDrne5VUN94a8VxbQ2/KlbLMRBAgQIEBgIwTOk1XWzx9HZ3unZP176NRs6+ffbAZFfU7WZ+CgwWMG1R9nqD8sMGbYnrv/v+x5QnLcH4TJkHOG7wgQIECAAAECBAgQIECAAIH+AiokQIAAAQIECBAgQIAAAQIE+guocLsE6hdFtqti1RIgQIAAAQIECBAgQIBACUgCBAgQIECAAAECBAgQIECgv4AKCRAgsGyBajZWTQg/OPDE1QSzGtcNHG4YgbkLfCUzVpOgV2X7R8m7J6+ZvHjyUslTkkPj9AysubIZGceM3Luzc+3srwZ/2ewZ9Vqr5kD7GmPuOXDXjmrI+/u7vl/WwxNzoncnh8RHMqhqy2Zk1Jhq7FoNXkcOzM5PJj+fHBfLagA7bh3776/300kaAVfT5WoCu/88+39fDWGrGe3+z6/i+6vlpNWo8lzZDo1qdvxjGVyv0+OyvXfyecl6Ldfr8It5XPdJNmsf1bi3mld/ZsRK6z7eq3HrOr6PjShl5l03zQxHJkfF97LzEcm6D7IZHPU++egBo6+YMddPzitemolemNzrnq1Gt3VfZ8jWRTX2q/eIcYW/PgPqfSGbQVHW9TlS77GDDtiAQZZIgAABApsr8B+z9K8n6/Npr6yfGevnxQ9nXP2RhFtmO8l/C1TzVrP3Sf4NmVMsNI7N7A9PHpQUBAgQIECAAAECwwSMIkCAAAECBAgQIECAAAECBPoLqJAAAQIECBAg0E5gkl9yaVe8gggQIECAwIEFPEuAAAECBAgQIECAAAECBAj0F1AhAQIECBAgQIAAAQILEqimfP8tc1czlWxGxuWy9/jkuOaeGSIIbIVAvRauPqDS92TMO5KTxptywJeSy4xqQljNGoec88sZNGTsxzPufckBsVONo/5tyMA1HfP2rOtzyaExtN5DMmHdb9ksNOqz4DsDzlANnD+UcfdIVoPLbLYmXp5K35YU4wUOzZBbJ8fFGzLgH5LTxGtz0D8nx0WtYx6voWpeV83IhzTwHremjvsvm6LGNTjOkJ0/z5chnx8Z9sP4bB7VvZKNIECAAAEC7QVekwrr55xs1iruldX8YlIQmIOAKQgQIECAAAECBAgQIECAAIH+AiokQIAAAQIECBAgQIAAAQIENlFgsoa3m1ihNRMgQIAAAQIECBAgQIAAAQKTCRhNgAABAgQIECBAgAABAgQI9BdQIYHFClTzvpcOPMVvZNy1koLApgqcLwu/cbKaB90x21ni8Bx8peS4qOaY1Rx23Lj96qum7AAAEABJREFU938iTwxtFJuhc4kPzGWWc05yUr79YnIboq5XNY0dWuu3MvALyXWJM7KQ9yeHxFEZ9CfJzyQ/lXxy8hrJeo1l0zZencqGNAXOsIVFGc/rfWxhi8zEl0z+dHJcvCIDJm1+mkPOjnpvqffzs78Z8eVq2TeP5sz/mnk+mBQHFjg2T49rLFyN3P8p46aJN05zkGMIbJyABRMgsO0CJwfgPslpfz7KoQuL82bmpyUvmBQECBAgQIAAAQIECMwi4FgCBAgQIECAAAECBAgQIECgv4AKCRAgQIDAhgpoeLuhF86yCRAgQIAAgdUIOCsBAgQIECBAgAABAgQIECDQX0CFBAgQIECAAAECMwucmRkekxzSdLGamzw+Yw9LCgKbIFCNIa+chf528l3JahpUzRGrWWS+nSkulKMvmhwX7xg3YI/9p+f5aq6YzVLiGznL55JD47MZOKSRb723VGPXDB8b1Ui0mq6OHbimA6o51SRLW8d63zpJAT8Ye/Fs6zVW93q9xj6W75+ePC5Zr8FsZo81mGGWRp2zLL8MF/U+Nsu6xh1bDcEvMGZQve+8e8yYcbtPzIBxjaaPzJjLJmeNaRuYz3reTTm+Gt6OW+tHM6AaZWczcdR7bL0OJz7QAQQIECBAYEME6t9Ot89aT00uM/5nTvb3ySFx9Qy6e/KgpCBAgMBCBExKgAABAgQIECBAgAABAgQI9BdQIQECBAgQIECAAAECBAisr4CGt+t7bTZtZdZLgAABAgQIECBAgAABAgQI9BdQIQECBAgQIECAAAECBAgQINBfYF4VnpSJnpQcEtfJoLsmBYF1EzhXFnRU8k7Jv0h+KlnNN9+X7ZOTV0vOM86fyaoRZTZ7RjU0naVZUTUO3XPyOe/4WuYb0sA2w86O7+ZrZTYj4/0j955zZzXGrSZP53x2M76raz2J37pWVc1DPzjj4i6d4++XfEOyXoM134Pz+CLJTY5q0vn5BRew7PexRZZz9IDJy/STA8aNGlINVKsB96gx587OCydnjfp5adY5Oh8/5A8i1Gfi16dEqGa3X5nyWIcRIECgg4AaegvUz8zXTYmz/jGATDFR/K+Mria7D8y2/hhBNmPjkRlxjaQgQIAAAQIECBAgQIAAgfkLmJEAAQIECBAgQIAAAQIECBDoL6BCAgQIrLWAhrdrfXksjgABAgQIECBAYHMErJQAAQIECBAgQIAAAQIECBDoL6BCAgQIECBAYEKBEzL+Xckh8dAMOjYpCKxa4JAs4DbJatJTjTVPyeO6l6thz8XzeJFR81fT21Hn+HZ21rqymSpOnuqo6Q6ada3TnbXPUV38qnHo0+d8Wa6Q+X4vWc1N35ntTZPV2DWbjYpqdltNmee96FW+j827lt3zHbP7mz0efyLPn5GcJc7Y2dkZ0pxtSAPecev49LgBW7z/0NReza6zGRl1vatB+MhBe+ysY+ue2WO3pwkQIECAwMYKPCMrrz/Q8oFslxlvysn+/+RXk/+UfG5ySNS/g5+agUOa3WeYIECAAAEC8xIwDwECBAgQIECAAAECBAgQINBfQIUECBAgQIAAAQIECKxaQMPbVV8B5yewDQJqJECAAAECBAgQIECAAAECBPoLqJAAAQIECBAgQIAAAQIECPyowBfz1COS30uOiyMy4NHJ8yTFugr0XtclUt7zkl9L/lXyl5PuxyCsYZy5hmuypNEC9doa2uxq9Ew/uvfqeerVyQ8lfyl5UHJT4tQs9PTkvML72M7Op4JZTUyzmTrq+CFNUI+c+gzfP7Ca6mp4+30LXwkQIECAAIHZBerfSc/KNPWHVO6Xbf1Mk82UMflh1ez2Vjmsmt1ms3NWvjwtWX9EJpuxcZ2MuEdyk36ez3IFAQIECBAgQIAAAQIECBDYYAFLJ0CAAAECBAgQIECAAAECBPoLqJDAGghoeLsGF8ESCBAgQIAAAQIECBDoLaA6AgQIECBAgAABAgQIECBAoL+ACgkQIEBgT4ETs+c5ySFRjVF+ZchAYwjMUeBcmauaAX00299Idv99qmquWE0WU+rGxskbu/LtXXg133pgyn9RclFxVCauJlvPz/aQ5DbFtr2Pjbq238nOaq6WzcLjsIWfwQkWLVANp6vx9ETnMZgAAQIECKxQoH6ursb8lfWz7x9nLXdNXjlZPwPfJ9vTksuOv88J75Dc1+w2D8+OWudjzn407MvDMuxnk4IAAQIECBAgsHIBCyBAgAABAgQIECBAgAABAgT6C6iQAAECBAgQIEBgOQLd/wON5Sg6CwECBAhMK+A4AgQIECBAgAABAgQIECBAoL+ACgkQIECAAAECBAgQ2G6Bajz35BBUM9FsRkb9HssTMuKiSUFgGQLnyUmemXx6sh5nI6YUcBiBcQJnZMCdk/dPVqOubBYSdY7fz8yb8Jr+UNY5a1Sd3sdmVVzN8V/OaT+bFAQIECBAgMB2C/xdyv/x5EED8rwZc6kf5HHZ3jv5vORJyUX+jJ3p94x3Z8/tk59JHij+Jk9WjdmMjcMzov4/pEOzFesrYGUECBAgQIAAAQIECBAgQIBAfwEVEiBAgAABAgQIECBAgAABAv0FllZh/YdCSzuZExEgQIAAAQIECBAgQIAAAQK7BTwmQIAAAQIECBAgQIAAAQIE+guokACBCHws+ejkkDg2g6oZYjaCwEIFqpnQA3OGeyZniWosVI2aj8kkL06ue/xkFnhwUhBYhcB3c9I/TB6RPD75+eQi4m6Z9C7JdY/ymGWN2/o+Nsrs3NlZLtksPD454xnq+lfOOI3DZxA4X46t96NsBIF5CJiDAAECWydQ/x6+daoe9XPR6dn/qOS3k0Pihhl0h6QgQIAAAQIECBAgsKYClkWAAAECBAgQIECAAAECBAj0F1AhAQIECBAgME8BDW/nqWkuAgQIECBAYH4CZiJAgAABAgQIECBAgAABAgT6C6iQAAECBAgQIEBgmwRelmJfnRwSy2pUN2QtxvQV+LmUNrQRc4aeHWfm698mq0nuT2V73uSVk49IfiD5neS4GNUI6Js5+KzkIqOa3XqNLVLY3D8q8KPPfC1PPSV5seRVks9OfiU5z6jm6ReZ54RrONc6vo8tkqneg8fNf2QGHJKcJer4Sw6YoO7jAcMMmVKgPlPPmPLYoYdVg+S63kPHG0eAAAECBAj8u8DJeXjT5KnJcfG2DHh+cmg8NgPrDyJlIwgQ2CgBiyVAgAABAgQIECBAgAABAgT6C6iQAAECBAgQIECAAAECBAhMKKDh7YRg6zDcGggQIECAAAECBAgQIECAAIH+AiokQIAAAQIECBAgQIAAAQIE+gtsWYXVyPN3UvO8GxpmSkFgYoFqcHevHHX+5Lj4XgY8J3mF5I8lb5Gs5pzV3GdI88UMP0eMapD45Yys10o2e0at+eJ77h2/Y5Zjx89uBIHJBL6b4e9LVhPpC2R72eTxyZOSs8YVM8H1k11jXd/HFuld77vj5q9GtbM2MK178fBxJ8r+9yfF4gS+lam/kBwXl86AQ5PTxPly0IWSggABAgsXcAICzQTq3613Tk1Dmt1m2E41sn9aHpyWHBJHZFD9gZrzZCsIECBAgAABAgQIECCwMQIWSoAAAQIECBAgQIAAAQIECPQXUCEBAgQITC6g4e3kZo4gQIAAAQIECBBYrYCzEyBAgAABAgQIECBAgAABAv0FVEiAAAECBAj0FHhvynpKUhBYtUA1RLzxgEV8ImOumrxH8sPJs5KLjM9m8mp6m83IOHrk3tE7jx29214CKxOo19fHcvb6nLhytudNXj35hGQ1xa3m03k4UfzCRKM3a/C6vo9NqjjJ+CENZi+aCS+RnCWOzME/mRwV1eTtM6MG2DcXgQ8NmKVeC9M2Oa5mt3XPDDiNIQQIECBAgMAugfrZ/f/u+n7Iw1MyqJreZjMobpNRt0sKAgQIEOghoAoCBAgQIECAAAECBAgQIECgv4AKCRAgQIAAAQIECBAgcEABDW8PyOJJApsqYN0ECBAgQIAAAQIECBAgQIBAfwEVEiBAgAABAgQIECBAgACBjRWohijPy+pPSoqRAnYuWOCKmb8aGmazZ9T9+oDsrUbN2YyNarY3bs5xk3w1A/4tOS6qCe9B4wYdYP+hee4qSUFgEwTOzCLfnXxEsu7baoB7TB4/I1n7shkbR2XE+ZIdY13fxxZpXU3SvjTmBOfP/qslZ4nr5+Bx77H1Xl2ZoWKBAh8cMPfFMuZSyWmiGshfYJoDHUOAAAECBOYnsFUznZBq35UcGvXHMC4/dLBxBAgQIECAAAECBAgQIEBgfQWsjAABAgQIECBAgAABAgQIEOgvoEICBPYS0PB2LxnPEyBAgAABAgQIECCweQJWTIAAAQIECBAgQIAAAQIECPQXUCEBAgQIbLrA51LAw5PfSwoCqxK40oATfyBj3pIcGvV7WD82dPAe476e5z+UHBc/lwEXTk4al8kBP5MUBDZR4LtZdL0u75dtNcA9LdtxUY2ozz1u0IbuX9f3sUVyfiaTfzQ5Lv5zBhycnCYukoNumRwX78yALybFIgV2dj6S6euzMZs9o671z++5d+8d1dT4RnvvtocAAQIECBBYgED9/PS4zDv0/xOqxvb1BzDOk2MEAQIECBAg0FVAXQQIECBAgAABAgQIECBAgEB/ARUSIECAAAECBAhstUD9hxZbDaB4AgQIbIuAOgkQIECAAAECBAgQIECAAIH+AiokQIAAAQIECBAgQIDAhgi8Nut8YVIQWJXAkGY5X8ri/m9yaFw6A6+cnDVOHDdB9l8xef3kJFGN/W6XAw5PCgLLEqjXWjUQPTonvEXy3snnJN+Y/Hjy9OTjk5NGNYYe8lqZdN5NGl+249a7qvexceuadv+Xc+Drk+Pihhnwi8lpoo6t99hRx56VnX+ZrG02YoEC9T5Rr/dxp7hDBhyWnCSOyuAhzY0zTBAgQIAAAQJzFKj/T+hlE8x3p4zd2s/s1C4IECBAgAABAgQIECBAgACB5gLKI0CAAAECBAgQIECAAAECBPoLbHuFGt5u+x2gfgIECBAgQIAAAQIECGyHgCoJECBAgAABAgQIECBAgACB/gIqJEBgcwTOzFKrweFp2QoC6ypw+SzsQskhMUkz2XFNKv8pJ6wmldmMjAdl7wWTQ+OYDLxnUhBYlsBP5kRvTX4m+eHkK5LPSt4teYPkJZOHJH81eeHkJFGNRr8z4IBPZcwZyVlj31pnnWfZx6/qfWySOie1fXUm/3ZyVNTvxdbPGZO8R9Z81bj8d+rBmHxn9r8tKRYvUE2Oh1j/fJZy8+TQqM/t+2TwxZJiMwWsmgABAgQ2V6D+P6HHZPlfSA6J+tx+bAbWz2rZCAIECBAgQIAAgS0SUCoBAgQIECBAgAABAgQIECDQX0CFBAgQIECAwBYI1C/2bkGZSiRAgAABAgT2FrCHAAECBAgQIECAAAECBAgQ6C+gQgIECBAgQIAAAQJrJ3BKVvS7SUievnsAABAASURBVEFgXQUumoXdJDkkbplBD08OiaPHDDo5+1+fHBdXz4AnJsc10M2QncPy5enJI5KitcBaFVeNKofcy8dm1XdJViOrbAZFNTK90oCR/5ox1Rw3m5ni3Dl6E3/XclXvY+EaHJPavjczD7mv6j3yDzK2mipnMzYukBF/lhz3Hp0hO8/Ml68mxXIE/kdOM67JcYbsPCNfrpEcEvW5fd8hA40hQIAAAQIEFiLw/sz6J8mhUT+jPTSD62fHbAQBAjs7DAgQIECAAAECBAgQIECAAIH+AiokQIAAAQIECBAgQIAAAQI9BDbxl7CXJ+9MBAgQIECAAAECBAgQIECAQH8BFRIgQIAAAQIECBAgQIAAAQL9BVS4rgIvysLekBQEli1QTTCHnPOxGXRccq+oZrMPyc5qxjev38P6TuZ7fvJ7yXFxtwx4cvLg5F5RDS9flZ03SAoCyxZ4eU74jeS4eEIGPCJZr6lsRkbd73XfV0PTUQOrQeZbRg34wb6v/GA7alPNoi8+asAK9q3z+9g+jkXYfjOTPyVZ1zebkXGH7P3b5CWSo+KnsvNNyesnx0X93PI34wbZP1eBoU2OD89ZX5oc9d5QjbXvnDF/lZzX53amEgQIrJWAxRAgsAkC9Ucpqln9SRMs9u4ZO/SP0mSoIECAAAECBAgQIECgtYDiCBAgQIAAAQIECBAgQIAAgf4CKiRAgACBNgJ+YbPNpVQIAQIECBAgQGD+AmYkQIAAAQIECBAgQIAAAQIE+guokAABAgQIECCwQoHTc+5HJYc0Q8wwQWBuAh/LTF9Kjotqnve6DPqD5GWS1Sivshpf3iPfn5KsxotDmnRm6Nlx5NlfR395c3a/LDkkHphBH0xWA78LZluxb42PzDcfTV4nKQisQuBfctJqCJ3N2KgG0x/IqHptXSrb3a+r8+X7o5MPT56avEtyXJyYAdUoM5uR8emRe7+/8/zZ/Emy1pDNzqH5cuPkS5KjmmJn98Ji4vexrGSZ72M53c6ibN+WyasxeDZjo5p91/vgH2bkscl991XdUz+T71+QrPvuZ7MdF9XAt95X6+eXcWPtn5/AJE2OL5nTvjP5wmRd393Xuz4L35rn/yzpd6eDIAgQIECAwIoFPpfz178BqvltHo6N+vyuP5Rx4bEjDSBAgMCWCyifAAECBAgQIECAAAECBAgQ6C+gQgIECBAgQIAAAQIECGySQP3Sxyat11oJrIuAdRAgQIAAAQIECBAgQIAAAQL9BVRIgAABAgQIECBAgAABAgQILF6gmpL998WfZs8z2LGdAien7Ncnh0T9ftX9M/Dfkt/7QX4q22p+WU0583CiqKa01ZB21EFnZucTk9VcMZuxUeuoBn5fyMhqFlTrrDVW86CD85wgsCqB7+TEj0tWw9FsxsZRGVGvrWpq++08rvu5shpefjjfPz55oeS4qNfA0zKojstmZHwme4eMu1rG1RpqPV/P49cmb5esNWez9Fj397ECWZRt3VePzglOSg6Janp63wz8P8l991Vd82qIfMc8V+/z2YyMuqfumhH1c0s2YskCkzQ5rqX9er7U9d19vd+S566ZFAQIECCwvQIqXz+BV2ZJr0kOjfoDBvVHMMb9m3rofMYRIECAAAECBAgQIECAQD8BFREgQIAAAQIECBAgQIAAAQL9BVRIgMCGCQz5Rd0NK8lyCRAgQIAAAQIECBBYvIAzECBAgAABAgQIECBAgAABAv0FVEiAAAECBJYiUI0Dn50zfTApCCxLoJolPj8nqwaG2Sw1fipnOzw5Lv45A6q54rzX+KbMO0lDoQwXBGYS+FiO/u3kvO/lTLlnPCF73pgcEtXMunLI2AONGfJ6PtBxsz63Ce9j5Vo5ba2jbD+XSW+THNpMOUNniofl6Jcnm8bal1X3+0OzyvoMy2ZuUe9Lv5fZvpEUBAgQIECAwPIF6o8Q1B/ImOSzuP6QwXHLX6ozEiBAgACBDgJqIECAAAECBAgQIECAAAECBPoLqJAAAQIECBAgQIDA+gloeLt+18SKCBDYdAHrJ0CAAAECBAgQIECAAAECBPoLqJAAAQIECBAgQIAAAQIE5inwyUz235LV/DYbQWApAifmLM9J7h2T73lSDvmH5Kg4JjsvlxwS1VyxmiwOGTtkzMkZdJfkF5OCwDIF6l6ue6+aSy76vM/LCarh7dDPlHo91PtBDpsqjp7qqPkcVOte5/exRdt+IIw3Sy666e3xOcfTkkPvqQwVCxD4auas95H6LMvDuUR9xv7lXGYyCQECBAgQIDCtwDtz4HOTQ6P+G6jHZ/AFk/MLMxEgQIAAAQIECBAgQIAAAQL9BVRIgAABAgQIECBAgAABAgQI9BdQ4VoK1C97rOXCLIoAAQIECBAgQIAAAQIENlPAqgkQIECAAAECBAgQIECAAIH+AiokQIDAAgSqGeJLFzCvKQnsJfCd7Hho8k3JWaOaeN43kzw8+ZbkqDh/dl4rOSSqueLvZ+CjkrPGSZngJslTk4LAsgXqXj4hJ63mpF/LdlHx7Excr8VvZjs0am3VJPcrQw/Yb9zB+f6g5Cpi3d/HlmFbTW+vHvy/Ts47vpEJfzX51OR3k2L1AvUZVtfkg3NYikbGAxENI0CAAAECCxaonxnrjwucMsF56ue/B2T8qn4Oz6kFAQIECBAgQKCXgGoIECBAgAABAgQIECBAgACB/gIqJECAAAECBAisSkDD21XJOy8BAgQIbKOAmgkQIECAAAECBAgQIECAAIH+AiokQIAAAQIECBAgQGA6gTNz2GOSX0gKAssS+GpOdKvkXyanjY/kwGsmn5msRj2vzbaaUGazZ9whew5LDol6bTw+A2+enLZRaDWCvG6On6SBUIaLEQJ2TSdQr49jc+grkvOMem3cPhP+ZnKSZrcZfnb8c77eNVnNq7OZKI7M6EOSq4p1fx9bhu2Xgn+75A2S9Z6czcxR9+gVMssrk/Xeno1YE4FqcnztrKU+27KZOOr9oj5TNTKemM4BBAgQIEBgYQKfyMzV9DabwfGgjLxGUhBYtID5CRAgQIAAAQIECBAgQIAAgf4CKiRAgAABAgQIECBAgAABAgQWKLAmDW8XWKGpCRAgQIAAAQIECBAgQIAAgTURsAwCBAgQIECAAAECBAgQIECgv4AKCcwkcFKOflJSEFimQDWL/C85YTXL/Hy2Q6Ma5t0vg386+a7kvvhgHnw4OSqqKc+1Rg3Yb181W3x1nrti8o+SQ5ty1lqqAWQ1gqyGkDlUEFi5wCezgmo0XY1vX5jHQ+/nDP2R+HSeeUDy4sn/kfxuctp4WQ78peSkDVPr9bnq38Nc9/exZdjWdfjfuX7VpPZm2b49OU38rxz0M8m6R+tezUOxhgL1mfZrWdctkvVZl83YqPeaZ2TUJZP1mVr3TB4KAgSmF3AkAQIE5irwosz2d8mhcf4MrAb2Q/+YTIYLAgQIECBAgAABAgQmF3AEAQIECBAgQIAAAQIECBAg0F9AhQQIECBAYLECq/5F68VWZ3YCBAgQIECAwKYIWCcBAgQIECBAgAABAgQIECDQX0CFBAgQIECAAIHlCLwqpzloQD45Y8bFaRlw6eSo+Q7J/vck5xVPy0Sjzrdv350ybhFRtVRN+86z13ZR519ETeYcL1BNMqtZ5sUy9JrJP0yekqzmeNmcHfW4nqt91az2iDxbjfO+me3u+EK+qUaee9079Xz9zlY1VczQiaJek7+ZIy6Q/PXkm5JfTu6LfWt8Sp6opo/HZFsNIPdv6lf3b61jr6zXQL0WcvieUe8hex2/7/l6/6g17znJfjtqbB2z7/i9tvU+t9+hI78dV2+dp8aMnCQ7y6RsavyoHLK+GjNqjtpX56pz5tQTRdVSx4/K62XG05PjYp5z7T5X3ZPvzxM1//myvXry+GTd05/I9szk/lH3+ofy5POTdf8fme0lkk9PnpGcR1SDrXrtXDuTvSD58eTuqNfYp/LE3ybvmbxssprkVgPsPPxB7OwMvZfrdfTDg2Z8sO7vY/OyHcdUDq/JoHqfPjzb/5R8TrLunf3vk/q+nq/9v5IxBydr+6/Z1j2azdRR13bUa7D21ftd3StTn2TND6zXd9U5Koe+Fx2o1LrW9Vq8cnZeJVmfz/U5Xa/TfHt21PvG6/LotsmfSFaj+v1fr/U+W++3o9ZZteRwQYAAAQIEJhKoz/n6vB/1GVP7Zvk8nGhBAwfX516ta1TWZ2d9hg6cctCw+vdJWYw67/77rpuZ648/ZCMIECCwAgGnJECAAAECBAgQIECAAAECBPoLqJAAAQIECBAgQIAAAQIEZhao/3hi5klMQGCRAuYmQIAAAQIECBAgQIAAAQIE+guokAABAgQIECBAgAABAgQIEOgvoEICGyBQzfPekXXeP3l08lzJfQ116nE9V/venucP1JAzTy8lqqHPi3Km45LV/Hb/NVbj0A9n36wNGzOFILBwgXotvTtnqUbNdU9fKo/Pm9x3X+/b1r1+xTx/l2Td/5/OdhH3eL0PvDVz3zm5f4Oyeh+oJru3yL5nJz+WXMQaMu3UUetf1/exWtsybeu9sppL3yOade8cmu2++6m29X09X/urCfm3sl9snkDdV+/LsuvzuT6n63Va17ey3jdunH1/nawGx9kIAgQIEFiGgHMQIECAAAECBAgQIECAAAEC/QVUSIAAAQIECBAgQIAAAQIECPQXUCEBAgTmIaDh7TwUzUGAAAECBAgQIEBgcQJmJkCAAAECBAgQIECAAAECBPoLqJAAAQIECBAgQIAAAQIECBDoL6BCAgQIECBAgAABAgQIECBAoL+ACgkQIECAAAECBAgQIECAAIH+AiokQIAAAQIECBAgQGCggIa3A6EMI0BgHQWsiQABAgQIECBAgAABAgQIEOgvoEICBAgQIECAAAECBAgQIECgv4AKCRAgQIAAAQIECBAgQIAAgf4CKiRAgAABAgQIECBAgAABAgT6C6iQAAECBAgQIECAAAECBAgQ6C+gQgLDBTS8HW5lJAECBAgQIECAAAECBNZLwGoIECBAgAABAgQIECBAgACB/gIqJECAAAECBAgQIECAAAECBPoLqJAAAQIECBAgQIAAAQIECBDoL6BCAgQIECBAgAABAgQIECBAoL+ACgkQIECAAAECBM4hoOHtOTh8Q4AAAQJdBNRBgAABAgQIECBAgAABAgQI9BdQIQECBAgQIECAAAECBAgQINBfQIUECBAgQIAAAQIECBAgQIBAfwEVEiBAgAABAgQIECBAgAABAv0FVEiAAAECBAgQIECAAAECBAj0F9i/Qg1v9xfxPQECBAgQIECAAAECBAgQ2HwBFRAgQIAAAQIECBAgQIAAAQL9BVRIgAABAgQIECBAgAABAgQI9BdQIQECBAgQIECAAAECBAgQINBfQIUECBAgQIAAAQIECBAgQIBAfwEVEiBAgACBrRTQ8HYrL7uiCRAgQIDANguonQABAgQIECAZJ/wxAAAQAElEQVRAgAABAgQIEOgvoEICBAgQIECAAAECBAgQIECgv4AKCWyVwM1T7Vlrmi/IugQBAgQIECBAgAABAgQWJGBaAgQIECBAgAABAgQIECBAoL+ACgkQIECAAAECBAgQIECgq4CGt12v7DR1OYYAAQIECBAgQIAAAQIECBDoL6BCAgQIECBAgAABAgQIECBAoL+ACgkQIECAAAECBAgQIECAAIH+AiokQIAAAQIECBAgQIAAAQIE+guokAABAgQIECBAgAABAgQIEOgvoEICBAg0FtDwtvHFVRoBAgQIECBAgMBkAkYTIECAAAECBAgQIECAAAEC/QVUSIAAAQIECBAgQIAAAQIECPQXUCEBAgQIECBAgAABAgQIECDQX0CFBAgQIECAAAECBAgQIECAQH8BFRIgQIAAAQIECBAgsNkCGt5u9vWzegLLEnAeAgQIECBAgAABAgQIECBAoL+ACgkQIECAAAECBAgQIECAAIH+AiokQIAAAQIECBAgQIAAAQIE+guokAABAgQIECBAgAABAgQIEOgvoEICBAgQIECAAAECBAgQIECgv4AKCWy8gIa3G38JFUCAAAECBAgQIECAwOIFnIEAAQIECBAgQIAAAQIECBDoL6BCAgQIECBAgAABAgQIECBAoL+ACgkQIECAAAECBAgQIECAAIH+AiokQIAAAQIECBAgQIAAAQIE+guokAABAgQIECBAYBMENLzdhKtkjQQIEFhnAWsjQIAAAQIECBAgQIAAAQIE+guokAABAgQIECBAgAABAgQIEOgvoEICBAgQIECAAAECBAgQIECgv4AKCRAgQIAAAQIECBAgQIAAgf4CKiRAgAABAgQIECBAgAABAgT6C2xIhRrebsiFskwCBAgQIECAAAECBAgQWE8BqyJAgAABAgQIECBAgAABAgT6C6iQAAECBAgQIECAAAECKxZ4Vc5/0JrmnbIuQaCFgCIIECBAgAABAgQIECBAgACB/gIqJECAAAECBAgQIECAAAECBPoLqJAAAQIECBBYHwENb9fnWlgJAQIECBDoJqAeAgQIECBAgAABAgQIECBAoL+ACgkQIECAAAECBAgQIECAAIH+AiokQIAAAQIECBAgQIAAAQIE+guokAABAgQIECBAgAABAgQIEOgvoEICBAgQIECAAAECBAgQILBUAQ1vl8q972S2BAgQIECAAAECBAgQIECAQH8BFRIgQIAAAQIECBAgQIAAAQL9BVRIgAABAgQIECBAgAABAgQI9BdQIQECBAgQIECAAAECBAgQINBfQIUECBAgQIAAAQIECBAgQIBAfwEVEiBAgMCyBTS8Xba48xEgQIAAAQIECOzsMCBAgAABAgQIECBAgAABAgT6C6iQAAECBAgQIECAAAECBAgQ6C+gQgIECBAgQIAAAQIECBAgQKC/gAoJECBAgAABAgQIECBAgACB/gIqJECAAAECBAgQIECAwAIENLxdAKopCcwi4FgCBAgQIECAAAECBAgQIECgv4AKCRAgQIAAAQIECBAgQIAAgf4CKiRAgAABAgQIECBAgAABAgT6C6iQAAECBAgQIECAAAECBAgQ6C+gQgIECBAgQIAAAQIECBAgQKC/gAoJEFiMgIa3i3E1KwECBAgQIECAAAEC0wk4igABAgQIECBAgAABAgQIEOgvoEICBAgQIECAAAECBAgQIECgv4AKCRAgQIAAAQIECBAgQIAAgf4CKiRAgAABAgQIECBAgAABAgT6C6iQAAECBAgQIECAwNQCGt5OTedAAgQILFvA+QgQIECAAAECBAgQIECAAIH+AiokQIAAAQIECBAgQIAAAQIE+guokAABAgQIECBAgAABAgQIEOgvoEICBAgQIECAAAECBAgQIECgv4AKCRAgQIAAAQIECBAgQIAAgf4CKpxFQMPbWfQcS4AAAQIECBAgQIAAAQLLE3AmAgQIECBAgAABAgQIECBAoL+ACgkQIECAAAECBAgQIECAAIH+AiokQIAAAQIECBAgQIAAAQIE+guokAABAgQIECBAgAABAgQIEOgvoEICBAgQIECAwBgBDW/HANlNgAABAgQ2QcAaCRAgQIAAAQIECBAgQIAAgf4CKiRAgAABAgQIECBAgAABAgT6C6iQAAECBAgQIECAAAECBAgQ6C+gQgIECBAgQIAAAQIECBAgQKC/gAoJECBAgAABAgQIECBAgACBnZ3uDW9dYwIECBAgQIAAAQIECBAgQKC/gAoJECBAgAABAgQIECBAgACB/gIqJECAAAECBAgQIECAAAECBPoLqJAAAQIECBAgQIAAAQIECBDoL6BCAgQIECBAgAABAgQIECBAoL+ACgkQIECAwNkCGt6ezeALAQIECBAgQKCrgLoIECBAgAABAgQIECBAgACB/gIqJECAAAECBAgQIECAAAECBPoLqJAAAQIECBAgQIAAAQIECBDoL6BCAgQIECBAgAABAgQIECBAoL+ACgkQIECAAAECBAgQILA9Ahrebs+1Vun+Ar4nQIAAAQIECBAgQIAAAQIE+guokAABAgQIECBAgAABAgQIEOgvoEICBAgQIECAAAECBAgQIECgv4AKCRAgQIAAAQIECBAgQIAAgf4CKiRAgAABAgQIECBAgAABAgT6C6iQAIGtEtDwdqsut2IJECBAgAABAgQI/LuARwQIECBAgAABAgQIECBAgEB/ARUSIECAAAECBAgQIECAAAEC/QVUSIAAAQIECBAgQIAAAQIECPQXUCEBAgQIECBAgAABAgQIECDQX0CFBAgQIECAAAECBLoJaHjb7YqqhwCBeQiYgwABAgQIECBAgAABAgQIEOgvoEICBAgQIECAAAECBAgQIECgv4AKCRAgQIAAAQIECBAgQIAAgf4CKiRAgAABAgQIECBAgAABAgT6C6iQAAECBAgQIECAAAECBAgQ6C+gwoYCGt42vKhKIkCAAAECBAgQIECAwGwCjiZAgAABAgQIECBAgAABAgT6C6iQAAECBAgQIECAAAECBAgQ6C+gQgIECBAgQIAAAQIECBAgQKC/gAoJECBAgAABAgQIECBAgACB/gIqJECAAAECBAhspoCGt5t53ayaAAECBFYl4LwECBAgQIAAAQIECBAgQIBAfwEVEiBAgAABAgQIECBAgAABAv0FVEiAAAECBAgQIECAAAECBAj0F1AhAQIECBAgQIAAAQIECBAg0F9AhQQIECBAgAABAgQIECBAgMDaCsyt4e3aVmhhBAgQIECAAAECBAgQIECAwNwETESAAAECBAgQIECAAAECBAj0F1AhAQIECBAgQIAAAQIECBAg0F9AhQQIECBAgAABAgQIECBAgEB/ARUSIECAAAECBAgQIECAAAEC/QVUSIAAAQIE1llAw9t1vjrWRoAAAQIECGySgLUSIECAAAECBAgQIECAAAEC/QVUSIAAAQIECBAgQIAAAQIECPQXUCEBAgQIECBAgAABAgQIECDQX0CFBAgQIECAAAECBAgQIECAQH8BFRIgQIAAAQIECBAgQIDAigU0vF3xBdiO06uSAAECBAgQIECAAAECBAgQ6C+gQgIECBAgQIAAAQIECBAgQKC/gAoJECBAgAABAgQIECBAgACB/gIqJECAAAECBAgQIECAAAECBPoLqJAAAQIECBAgQIAAAQIECBDoL6BCAgQIrF5Aw9vVXwMrIECAAAECBAgQ6C6gPgIECBAgQIAAAQIECBAgQKC/gAoJECBAgAABAgQIECBAgACB/gIqJECAAAECBAgQIECAAAECBPoLqJAAAQIECBAgQIAAAQIECBDoL6BCAgQIECBAgAABAgSWIqDh7VKYnYQAgb0EPE+AAAECBAgQIECAAAECBAj0F1AhAQIECBAgQIAAAQIECBAg0F9AhQQIECBAgAABAgQIECBAgEB/ARUSIECAAAECBAgQIECAAAEC/QVUSIAAAQIECBAgQIAAAQIECPQXUCGBZQloeLssaechQIAAAQIECBAgQIDAjwp4hgABAgQIECBAgAABAgQIEOgvoEICBAgQIECAAAECBAgQIECgv4AKCRAgQIAAAQIECBAgQIAAgf4CKiRAgAABAgQIECBAgAABAgT6C6iQAAECBAgQIEBgjgIa3s4R01QECBAgME8BcxEgQIAAAQIECBAgQIAAAQL9BVRIgAABAgQIECBAgAABAgQI9BdQIQECBAgQIECAAAECBAgQINBfQIUECBAgQIAAAQIECBAgQIBAfwEVEiBAgAABAgQIECBAgAABAv0F5luhhrfz9TQbAQIECBAgQIAAAQIECBCYj4BZCBAgQIAAAQIECBAgQIAAgf4CKiRAgAABAgQIECBAgAABAgT6C6iQAAECBAgQIECAAAECBAgQ6C+gQgIECBAgQIAAAQIECBAgQKC/gAoJECBAgACBiQU0vJ2YzAEECBAgQIDAqgWcnwABAgQIECBAgAABAgQIEOgvoEICBAgQIECAAAECBAgQIECgv4AKCRAgQIAAAQIECBAgQIAAgf4CKiRAgAABAgQIECBAgAABAgT6C6iQAAECBAgQIECAAAECBAgcSEDD2wOpbO5zVk6AAAECBAgQIECAAAECBAj0F1AhAQIECBAgQIAAAQIECBAg0F9AhQQIECBAgAABAgQIECBAgEB/ARUSIECAAAECBAgQIECAAAEC/QVUSIAAAQIECBAgQIAAAQIECPQXUCEBAgQI7CGg4e0eMJ4mQIAAAQIECBDYRAFrJkCAAAECBAgQIECAAAECBPoLqJAAAQIECBAgQIAAAQIECBDoL6BCAgQIECBAgAABAgQIECBAoL+ACgkQIECAAAECBAgQIECAAIH+AiokQIAAAQIECBAgQGCbBTS83earr/btElAtAQIECBAgQIAAAQIECBAg0F9AhQQIECBAgAABAgQIECBAgEB/ARUSIECAAAECBAgQIECAAAEC/QVUSIAAAQIECBAgQIAAAQIECPQXUCEBAgQIECBAgAABAgQIECDQX0CFBLZcQMPbLb8BlE+AAAECBAgQIEBgWwTUSYAAAQIECBAgQIAAAQIECPQXUCEBAgQIECBAgAABAgQIECDQX0CFBAgQIECAAAECBAgQIECAQH8BFRIgQIAAAQIECBAgQIAAAQL9BVRIgAABAgQIECDQX0DD2/7XWIUECBAYJ2A/AQIECBAgQIAAAQIECBAg0F9AhQQIECBAgAABAgQIECBAgEB/ARUSIECAAAECBAgQIECAAAEC/QVUSIAAAQIECBAgQIAAAQIECPQXUCEBAgQIECBAgAABAgQIECDQX2ArKtTwdisusyIJECBAgAABAgQIECBAYG8BewgQIECAAAECBAgQIECAAIH+AiokQIAAAQIECBAgQIAAAQIE+guokAABAgQIECBAgAABAgQIEOgvoEICBAgQIECAAAECBAgQIECgv4AKCRAgQIAAgS4CGt52uZLqIECA2w3jEQAAEABJREFUAAECixAwJwECBAgQIECAAAECBAgQINBfQIUECBAgQIAAAQIECBAgQIBAfwEVEiBAgAABAgQIECBAgAABAv0FVEiAAAECBAgQIECAAAECBAj0F1AhAQIECBAgQIAAAQIECBDYIAENb6e8WA4jQIAAAQIECBAgQIAAAQIE+guokAABAgQIECBAgAABAgQIEOgvoEICBAgQIECAAAECBAgQIECgv4AKCRAgQIAAAQIECBAgQIAAgf4CKiRAgAABAgQIECBAgAABAgT6C6iQAAECBDZLQMPbzbpeVkuAAAECBAgQWBcB6yBAgAABAgQIECBAgAABAgT6C6iQAAECBAgQIECAAAECBAgQ6C+gQgIECBAgQIAAAQIECBAgQKC/gAoJECBAgAABAgQIECBAgACB/gIqJECAAAECBAgQIECAwNoJaHi7dpfEgjZfQAUECBAgQIAAAQIECBAgQIBAfwEVEiBAgAABAgQIECBAgAABAv0FVEiAAAECBAgQIECAAAECBAj0F1AhAQIECBAgQIAAAQIECBAg0F9AhQQIECBAgAABAgQIECBAgEB/ARUSILCOAhreruNVsSYCBAgQIECAAAECmyxg7QQIECBAgAABAgQIECBAgEB/ARUSIECAAAECBAgQIECAAAEC/QVUSIAAAQIECBAgQIAAAQIECPQXUCEBAgQIECBAgAABAgQIECDQX0CFBAgQIECAAAECBFYkoOHtiuCdlgCB7RRQNQECBAgQIECAAAECBAgQINBfQIUECBAgQIAAAQIECBAgQIBAfwEVEiBAgAABAgQIECBAgAABAv0FVEiAAAECBAgQIECAAAECBAj0F1AhAQIECBAgQIAAAQIECBAg0F9AhasT0PB2dfbOTIAAAQIECBAgQIAAgW0TUC8BAgQIECBAgAABAgQIECDQX0CFBAgQIECAAAECBAgQIECAQH8BFRIgQIAAAQIECBAgQIAAAQL9BVRIgAABAgQIECBAgAABAgQI9BdQIQECBAgQIEBgoQIa3i6U1+QECBAgQGCogHEECBAgQIAAAQIECBAgQIBAfwEVEiBAgAABAgQIECBAgAABAv0FVEiAAAECBAgQIECAAAECBAj0F1AhAQIECBAgQIAAAQIECBAg0F9AhQQIECBAgAABAgQIECBAgMCsAuvf8HbWCh1PgAABAgQIECBAgAABAgQIrL+AFRIgQIAAAQIECBAgQIAAAQL9BVRIgAABAgQIECBAgAABAgQI9BdQIQECBAgQIECAAAECBAgQINBfQIUECBAgQIAAAQIECBAgQIBAfwEVEiBAgACBOQhoeDsHRFMQIECAAAECBBYpYG4CBAgQIECAAAECBAgQIECgv4AKCRAgQIAAAQIECBAgQIAAgf4CKiRAgAABAgQIECBAgAABAgT6C6iQAAECBAgQIECAAAECBAgQ6C+gQgIECBAgQIAAAQIECBAYJqDh7TAno9ZTwKoIECBAgAABAgQIECBAgACB/gIqJECAAAECBAgQIECAAAECBPoLqJAAAQIECBAgQIAAAQIECBDoL6BCAgQIECBAgAABAgQIECBAoL+ACgkQIECAAAECBAgQIECAAIH+AiokQIDAYAENbwdTGUiAAAECBAgQIEBg3QSshwABAgQIECBAgAABAgQIEOgvoEICBAgQIECAAAECBAgQIECgv4AKCRAgQIAAAQIECBAgQIAAgf4CKiRAgAABAgQIECBAgAABAgT6C6iQAAECBAgQIECAAIHdAhre7tbwmACBPgIqIUCAAAECBAgQIECAAAECBPoLqJAAAQIECBAgQIAAAQIECBDoL6BCAgQIECBAgAABAgQIECBAoL+ACgkQIECAAAECBAgQIECAAIH+AiokQIAAAQIECBAgQIAAAQIE+guokMB+Ahre7gfiWwIECBAgQIAAAQIECHQQUAMBAgQIECBAgAABAgQIECDQX0CFBAgQIECAAAECBAgQIECAQH8BFRIgQIAAAQIECBAgQIAAAQL9BVRIgAABAgQIECBAgAABAgQI9BdQIQECBAgQIEBgGwU0vN3Gq65mAgQIbLeA6gkQIECAAAECBAgQIECAAIH+AiokQIAAAQIECBAgQIAAAQIE+guokAABAgQIECBAgAABAgQIEOgvoEICBAgQIECAAAECBAgQIECgv4AKCRAgQIAAAQIECBAgQIAAgaYCuxreNq1QWQQIECBAgAABAgQIECBAgMAuAQ8JECBAgAABAgQIECBAgACB/gIqJECAAAECBAgQIECAAAECBPoLqJAAAQIECBAgQIAAAQIECBDoL6BCAgQIECBAgAABAgQIECBAoL+ACgkQIECAQF8BDW/7XluVESBAgAABApMKGE+AAAECBAgQIECAAAECBAj0F1AhAQIECBAgQIAAAQIECBAg0F9AhQQIECBAgAABAgQIECBAgEB/ARUSIECAAAECBAgQIECAAAEC/QVUSIAAAQIECBAgQIAAAQIbLaDh7UZfvuUt3pkIECBAgAABAgQIECBAgACB/gIqJECAAAECBAgQIECAAAECBPoLqJAAAQIECBAgQIAAAQIECBDoL6BCAgQIECBAgAABAgQIECBAoL+ACgkQIECAAAECBAgQIECAAIH+AiokQIDApgtoeLvpV9D6CRAgQIAAAQIEliHgHAQIECBAgAABAgQIECBAgEB/ARUSIECAAIFVC5yVBcidHQYMDnQP5OVxjjjQGM+5d9wD7gH3gHtgyD1gjPvEPeAecA+4B9wD7oHd98A5/rGZb3bv83jz7pVcQkGAAAECBM4W8IUAAQIECBAgQIAAAQIECBDoL6BCAgQIECBAgAABAgQ2QEDD2w24SJZIYL0FrI4AAQIECBAgQIAAAQIECBDoL6BCAgQIECBAgAABAgQIECBAoL+ACgkQIECAAAECBAgQIECAAIH+AiokQIAAAQIECBAgQIAAAQIE+guokAABAgQIECBAgAABAgQIEOgvoEICmyGg4e1mXCerJECAAAECBAgQIEBgXQWsiwABAgQIECBAgAABAgQIEOgvoEICBAgQIECAAAECBAgQIECgv4AKCRAgQIAAAQIECBAgQIAAgf4CKiRAgAABAgQIECBAgAABAgT6C6iQAAECBAgQIEBgbQQ0vF2bS2EhBAgQ6CegIgIECBAgQIAAAQIECBAgQKC/gAoJECBAgAABAgQIECBAgACB/gIqJECAAAECBAgQIECAAAECBPoLqJAAAQIECBAgQIAAAQIECBDoL6BCAgQIECBAgAABAgQIECBAoL/AOlWo4e06XQ1rIUCAAAECBAgQIECAAIFOAmohQIAAAQIECBAgQIAAAQIE+guokMA8BQ7KZHJnhwGDA90DO/v970BjPLfj9bOzw2Bnh8HODoOdHQY7Owx2dhjs7DDY2WGwszMXAz9rcnQP9L0Hdvb7n2u9s9Hvmzv+R4AAAQIECBAgQGAGAYcSIECAAAECBAgQIECAAAEC/QVUSIAAAQIECCxZQMPbJYM7HQECBAgQIFACkgABAgQIECBAgAABAgQIEOgvoEICBAgQIECAAAECBAgQIECgv4AKCRAgQIAAAQIECBAgQIAAgf4CKiRAgAABAgQIECBAgAABAgT6C6iQAAECBAgQIECAAAECBAjMX0DD2/mbzjajowkQIECAAAECBAgQIECAAIH+AiokQIAAAQIECBAgQIAAAQIE+guokAABAgQIECBAgAABAgQIEOgvoEICBAgQIECAAAECBAgQIECgv4AKCRAgQIAAAQIECBAgQIAAgf4CKiRAgACBhQhoeLsQVpMSIECAAAECBAhMK+A4AgQIECBAgAABAgQIECBAoL+ACgkQIECAAAECBAgQIECAAIH+AiokQIAAAQIECBAgQIAAAQIE+guokAABAgQIECBAgAABAgQIEOgvoEICBAgQIECAAAECBAhMK6Dh7bRyjiOwfAFnJECAAAECBAgQIECAAAECBPoLqJAAAQIECBAgQIAAAQIECBDoL6BCAgQIECBAgAABAgQIECBAoL+ACgkQIECAAAECBAgQIECAAIH+AiokQIAAAQIECBAgQIAAAQIE+guokACBGQQ0vJ0Bz6EECBAgQIAAAQIECCxTwLkIECBAgAABAgQIECBAgACB/gIqJECAAAECBAgQIECAAAECBPoLqJAAAQIECBAgQIAAAQIECBDoL6BCAgQIECBAgAABAgQIECBAoL+ACgkQIECAAAECBAiMFtDwdrSPvQQIENgMAaskQIAAAQIECBAgQIAAAQIE+guokAABAgQIECBAgAABAgQIEOgvoEICBAgQIECAAAECBAgQIECgv4AKCRAgQIAAAQIECBAgQIAAgf4CKiRAgAABAgQIECBAgAABAgT6C6hwrICGt2OJDCBAgAABAgQIECBAgACBdRewPgIECBAgQIAAAQIECBAgQKC/gAoJECBAgAABAgQIECBAgACB/gIqJECAAAECBAgQIECAAAECBPoLqJAAAQIECBAgQIAAAQIECBDoL6BCAgQIECBAgEAJaHhbCpIAAQIECPQVUBkBAgQIECBAgAABAgQIECDQX0CFBAgQIECAAAECBAgQIECAQH8BFRIgQIAAAQIECBAgQIAAAQL9BVRIgAABAgQIECBAgAABAgQI9BdQIQECBAgQIECAAAECBAgQ2BqBLW54uzXXWKEECBAgQIAAAQIECBAgQGCLBZROgAABAgQIECBAgAABAgQI9BdQIQECBAgQIECAAAECBAgQINBfQIUECBAgQIAAAQIECBAgQIBAfwEVEiBAgAABAgQIECBAgAABAv0FVEiAAAEC2ySg4e02XW21EiBAgAABAgR2C3hMgAABAgQIECBAgAABAgQI9BdQIQECBAgQIECAAAECBAgQINBfQIUECBAgQIAAAQIECBAgQIBAfwEVEiBAgAABAgQIECBAgAABAv0FVEiAAAECBAgQIECAAIFmAhreNrugypmPgFkIECBAgAABAgQIECBAgACB/gIqJECAAAECBAgQIECAAAECBPoLqJAAAQIECBAgQIAAAQIECBDoL6BCAgQIECBAgAABAgQIECBAoL+ACgkQIECAAAECBAgQIECAAIH+AiokQKCfgIa3/a6piggQIECAAAECBAjMKuB4AgQIECBAgAABAgQIECBAoL+ACgkQIECAAAECBAgQIECAAIH+AiokQIAAAQIECBAgQIAAAQIE+guokAABAgQIECBAgAABAgQIEOgvoEICBAgQIECAAAECGymg4e1GXjaLJkBgdQLOTIAAAQIECBAgQIAAAQIECPQXUCEBAgQIECBAgAABAgQIECDQX0CFBAgQIECAAAECBAgQIECAQH8BFRIgQIAAAQIECBAgQIAAAQL9BVRIgAABAgQIECBAgAABAgQI9BdQ4aYKaHi7qVfOugkQIECAAAECBAgQILAKAeckQIAAAQIECBAgQIAAAW+ngCgAABAASURBVAIE+guokAABAgQIECBAgAABAgQIEOgvoEICBAgQIECAAAECBAgQIECgv4AKCRAgQIAAAQIECBAgQIAAgf4CKiRAgAABAgQIrLGAhrdrfHEsjQABAgQ2S8BqCRAgQIAAAQIECBAgQIAAgf4CKiRAgAABAgQIECBAgAABAgT6C6iQAAECBAgQIECAAAECBAgQ6C+gQgIECBAgQIAAAQIECBAgQKC/gAoJECBAgAABAgQIECBAgACB1Qoso+Htait0dgIECBAgQIAAAQIECBAgQGAZAs5BgAABAgQIECBAgAABAgQI9BdQIQECBAgQIECAAAECBAgQINBfQIUECBAgQIAAAQIECBAgQIBAfwEVEiBAgAABAgQIECBAgAABAv0FVEiAAAECBFYuoOHtyi+BBRAgQIAAAQL9BVRIgAABAgQIECBAgAABAgQI9BdQIQECBAgQIECAAAECBAgQINBfQIUECBAgQIAAAQIECBAgQIBAfwEVEiBAgAABAgQIECBAgAABAv0FVEiAAAECBAgQIECAAAECyxDQ8HYZys6xt4A9BAgQIECAAAECBAgQIECAQH8BFRIgQIAAAQIECBAgQIAAAQL9BVRIgAABAgQIECBAgAABAgQI9BdQIQECBAgQIECAAAECBAgQINBfQIUECBAgQIAAAQIECBAgQIBAfwEVEiBAYEkCGt4uCdppCBAgQIAAAQIECBxIwHMECBAgQIAAAQIECBAgQIBAfwEVEiBAgAABAgQIECBAgAABAv0FVEiAAAECBAgQIECAAAECBAj0F1AhAQIECBAgQIAAAQIECBAg0F9AhQQIECBAgAABAgQIzE9Aw9v5WZqJAIH5CpiNAAECBAgQIECAAAECBAgQ6C+gQgIECBAgQIAAAQIECBAgQKC/gAoJECBAgAABAgQIECBAgACB/gIqJECAAAECBAgQIECAAAECBPoLqJAAAQIECBAgQIAAAQIECBDoL6BCAnMV0PB2rpwmI0CAAAECBAgQIECAwLwEzEOAAAECBAgQIECAAAECBAj0F1AhAQIECBAgQIAAAQIECBAg0F9AhQQIECBAgAABAgQIECBAgEB/ARUSIECAAAECBAgQIECAAAEC/QVUSIAAAQIECBAgMKmAhreTihlPgAABAqsXsAICBAgQIECAAAECBAgQIECgv4AKCRAgQIAAAQIECBAgQIAAgf4CKiRAgAABAgQIECBAgAABAgT6C6iQAAECBAgQIECAAAECBAgQ6C+gQgIECBAgQIAAAQIECBAgQKC/wBQVang7BZpDCBAgQIAAAQIECBAgQIDAKgWcmwABAgQIECBAgAABAgQIEOgvoEICBAgQIECAAAECBAgQIECgv4AKCRAgQIAAAQIECBAgQIAAgf4CKiRAgAABAgQIECBAgAABAgT6C6iQAAECBAgQOLCAhrcHdvEsAQIECBAgsJkCVk2AAAECBAgQIECAAAECBAj0F1AhAQIECBAgQIAAAQIECBAg0F9AhQQIECBAgAABAgQIECBAgEB/ARUSIECAAAECBAgQIECAAAEC/QVUSIAAAQIECBAgQIAAAQJbLKDh7dZcfIUSIECAAAECBAgQIECAAAEC/QVUSIAAAQIECBAgQIAAAQIECPQXUCEBAgQIECBAgAABAgQIECDQX0CFBAgQIECAAAECBAgQIECAQH8BFRIgQIAAAQIECBAgQIAAAQL9BVRIgACB7RbQ8Ha7r7/qCRAgQIAAAQLbI6BSAgQIECBAgAABAgQIECBAoL+ACgkQIECAAAECBAgQIECAAIH+AiokQIAAAQIECBAgQIAAAQIE+guokAABAgQIECBAgAABAgQIEOgvoEICBAgQIECAAAECBNoLaHjb/hIrkMB4ASMIECBAgAABAgQIECBAgACB/gIqJECAAAECBAgQIECAAAECBPoLqJAAAQIECBAgQIAAAQIECBDoL6BCAgQIECBAgAABAgQIECBAoL+ACgkQIECAAAECBAgQIECAAIH+AioksA0CGt5uw1VWIwECBAgQIECAAAECowTsI0CAAAECBAgQIECAAAECBPoLqJAAAQIECBAgQIAAAQIECBDoL6BCAgQIECBAgAABAgQIECBAoL+ACgkQIECAAAECBAgQIECAAIH+AiokQIAAAQIECBBoIqDhbZMLqQwCBAgsRsCsBAgQIECAAAECBAgQIECAQH8BFRIgQIAAAQIECBAgQIAAAQL9BVRIgAABAgQIECBAgAABAgQI9BdQIQECBAgQIECAAAECBAgQINBfQIUECBAgQIAAAQIECBAgQIBAf4E+FWp42+daqoQAAQIECBAgQIAAAQIE5i1gPgIECBAgQIAAAQIECBAgQKC/gAoJECBAgAABAgQIECBAgACB/gIqJECAAAECBAgQIECAAAECBPoLqJAAAQIECBAgQIAAAQIECBDoL6BCAgQIECBAYKMENLzdqMtlsQQIECBAYH0ErIQAAQIECBAgQIAAAQIECBDoL6BCAgQIECBAgAABAgQIECBAoL+ACgkQIECAAAECBAgQIECAAIH+AiokQIAAAQIECBAgQIAAAQIE+guokAABAgQIECBAgAABAgQIrJuAhrfzvyJmJECAAAECBAgQIECAAAECBPoLqJAAAQIECBAgQIAAAQIECBDoL6BCAgQIECBAgAABAgQIECBAoL+ACgkQIECAAAECBAgQIECAAIH+AiokQIAAAQIECBAgQIAAAQIE+guokAABAgTWUEDD2zW8KJZEgAABAgQIENhsAasnQIAAAQIECBAgQIAAAQIE+guokAABAgQIECBAgAABAgQIEOgvoEICBAgQIECAAAECBAgQIECgv4AKCRAgQIAAAQIECBAgQIAAgf4CKiRAgAABAgQIECBAgMBqBDS8XY27s26rgLoJECBAgAABAgQIECBAgACB/gIqJECAAAECBAgQIECAAAECBPoLqJAAAQIECBAgQIAAAQIECBDoL6BCAgQIECBAgAABAgQIECBAoL+ACgkQIECAAAECBAgQIECAAIH+AiokQGBlAhrerozeiQkQIECAAAECBAhsn4CKCRAgQIAAAQIECBAgQIAAgf4CKiRAgAABAgQIECBAgAABAgT6C6iQAAECBAgQIECAAAECBAgQ6C+gQgIECBAgQIAAAQIECBAgQKC/gAoJECBAgAABAgQILFJAw9tF6pqbAAECwwWMJECAAAECBAgQIECAAAECBPoLqJAAAQIECBAgQIAAAQIECBDoL6BCAgQIECBAgAABAgQIECBAoL+ACgkQIECAAAECBAgQIECAAIH+AiokQIAAAQIECBAgQIAAAQIE+guocMECGt4uGNj0BAgQIECAAAECBAgQIDBEwBgCBAgQIECAAAECBAgQIECgv4AKCRAgQIAAAQIECBAgQIAAgf4CKiRAgAABAgQIECBAgAABAgT6C6iQAAECBAgQIECAAAECBAgQ6C+gQgIECBAgQIDA7AIa3s5uaAYCBAgQILBYAbMTIECAAAECBAgQIECAAAEC/QVUSIAAAQIECBAgQIAAAQIECPQXUCEBAgQIECBAgAABAgQIECDQX0CFBAgQIECAAAECBAgQIECAQH8BFRIgQIAAAQIECBAgQIAAAQKDBDa64e2gCg0iQIAAAQIECBAgQIAAAQIENlrA4gkQIECAAAECBAgQIECAAIH+AiokQIAAAQIECBAgQIAAAQIE+guokAABAgQIECBAgAABAgQIEOgvoEICBAgQIECAAAECBAgQIECgv4AKCRAgQIDAUAENb4dKGUeAAAECBAgQWD8BKyJAgAABAgQIECBAgAABAgT6C6iQAAECBAgQIECAAAECBAgQ6C+gQgIECBAgQIAAAQIECBAgQKC/gAoJECBAgAABAgQIECBAgACB/gIqJECAAAECBAgQIECAAIFdAhre7sLwsJOAWggQIECAAAECBAgQIECAAIH+AiokQIAAAQIECBAgQIAAAQIE+guokAABAgQIECBAgAABAgQIEOgvoEICBAgQIECAAAECBAgQIECgv4AKCRAgQIAAAQIECBAgQIAAgf4CKiRAgMA5BTS8PaeH7wgQIECAAAECBAj0EFAFAQIECBAgQIAAAQIECBAg0F9AhQQIECBAgAABAgQIECBAgEB/ARUSIECAAAECBAgQIECAAAEC/QVUSIAAAQIECBAgQIAAAQIECPQXUCEBAgQIECBAgACBLRTQ8HYLL7qSCWy7gPoJECBAgAABAgQIECBAgACB/gIqJECAAAECBAgQIECAAAECBPoLqJAAAQIECBAgQIAAAQIECBDoL6BCAgQIECBAgAABAgQIECBAoL+ACgkQIECAAAECBAgQIECAAIH+AircTgENb7fzuquaAAECBAgQIECAAIHtFVA5AQIECBAgQIAAAQIECBAg0F9AhQQIECBAgAABAgQIECBAgEB/ARUSIECAAAECBAgQIECAAAEC/QVUSIAAAQIECBAgQIAAAQIECPQXUCEBAgQIECBAoK2AhrdtL63CCBAgQGByAUcQIECAAAECBAgQIECAAAEC/QVUSIAAAQIECBAgQIAAAQIECPQXUCEBAgQIECBAgAABAgQIECDQX0CFBAgQIECAAAECBAgQIECAQH8BFRIgQIAAAQIECBAgQIAAAQKbLDCs4e0mV2jtBAgQIECAAAECBAgQIECAwDABowgQIECAAAECBAgQIECAAIH+AiokQIAAAQIECBAgQIAAAQIE+guokAABAgQIECBAgAABAgQIEOgvoEICBAgQIECAAAECBAgQIECgv4AKCRAgQIDAhgtoeLvhF9DyCRAgQIAAgeUIOAsBAgQIECBAgAABAgQIECDQX0CFBAgQIECAAAECBAgQIECAQH8BFRIgQIAAAQIECBAgQIAAAQL9BVRIgAABAgQIECBAgAABAgQI9BdQIQECBAgQIECAAAECBAisv4CGt+t/jdZ9hdZHgAABAgQIECBAgAABAgQI9BdQIQECBAgQIECAAAECBAgQINBfQIUECBAgQIAAAQIECBAgQIBAfwEVEiBAgAABAgQIECBAgAABAv0FVEiAAAECBAgQIECAAAECBAj0F1AhAQIENkJAw9uNuEwWSYAAAQIECBAgsL4CVkaAAAECBAgQIECAAAECBAj0F1AhAQIECBAgQIAAAQIECBAg0F9AhQQIECBAgAABAgQIECBAgEB/ARUSIECAAAECBAgQIECAAAEC/QVUSIAAAQIECBAgQIDAughoeLsuV8I6CHQUUBMBAgQIECBAgAABAgQIECDQX0CFBAgQIECAAAECBAgQIECAQH8BFRIgQIAAAQIECBAgQIAAAQL9BVRIgAABAgQIECBAgAABAgQI9BdQIQECBAgQIECAAAECBAgQINBfQIUE1khAw9s1uhiWQoAAAQIECBAgQIBALwHVECBAgAABAgQIECBAgAABAv0FVEiAAAEZBUTMAAAQAElEQVQCBAgQIECAAAECBAj0F1AhAQIECBAgQIAAAQIECBAg0F9AhQQIECBAgAABAgQIECBAgEB/ARUSIECAAAECBAgsV0DD2+V6OxsBAgQIfF/AVwIECBAgQIAAAQIECBAgQKC/gAoJECBAgAABAgQIECBAgACB/gIqJECAAAECBAgQIECAAAECBPoLqJAAAQIECBAgQIAAAQIECBDoL6BCAgQIECBAgAABAgQIECBAoL/A0ivU8Hbp5E5IgAABAgQIECBAgAABAgQIECBAgAABAgQIECBAgAABAv0FVEiAAAECBAgQIECAAAECBAj0F1AhAQIECBAgQIAAAQIECBAg0F9AhQQIECBAgAABAgQIECBAgEB/ARUSIECAAAECixDQ8HYRquYkQIAAAQIEphdwJAECBAgQIECAAAECBAgQINBfQIUECBAgQIAAAQIECBAgQIBAfwEVEiBAgAABAgQIECBAgAABAv0FVEiAAAECBAgQIECAAAECBAj0F1AhAQIECBAgQIAAAQIECBCYUkDD2ynhVnGYcxIgQIAAAQIECBAgQIAAAQL9BVRIgAABAgQIECBAgAABAgQI9BdQIQECBAgQIECAAAECBAgQINBfQIUECBAgQIAAAQIECBAgQIBAfwEVEiBAgAABAgQIECBAgAABAv0FVEiAAAEC0wtoeDu9nSMJECBAgAABAgSWK+BsBAgQIECAAAECBAgQIECAQH8BFRIgQIAAAQIECBAgQIAAAQL9BVRIgAABAgQIECBAgAABAgQI9BdQIQECBAgQIECAAAECBAgQINBfQIUECBAgQIAAAQIECBAYKaDh7UgeOwlsioB1EiDw/9i7DzDZ1rJM2M2ASPoFFQFBgiISTDgk0VFBQFEyg8OoKIyoYMSMacZRRxxQLwdRR1EUHARUJCOShBFFQBAUgYMEyUmixJ84z3OkD7336a61qruqu+rrm+t991dV61vhvVeo4rr2eTcBAgQIECBAgAABAgQIjC+gQgIECBAgQIAAAQIECBAgQGB8ARUSIECAAAECBAgQIECAAAEC4wuokAABAgQIECBAgAABAgQIEBhfQIUECBAgQIAAAQIECBAgQIDA+AIqJEBgSkDD2ykhywkQIECAAAECBAgQ2HwBR0iAAAECBAgQIECAAAECBAiML6BCAgQIECBAgAABAgQIECBAYHwBFRIgQIAAAQIECBAgQIAAAQLjC6iQAAECBAgQIECAAAECBAgQGF9AhQQIECBAgAABAgQioOFtEAQBAgRGFlAbAQIECBAgQIAAAQIECBAgML6ACgkQIECAAAECBAgQIECAAIHxBVRIgAABAgQIECBAgAABAgQIjC+gQgIECBAgQIAAAQIECBAgQGB8ARUSIECAAAECBAgQIECAAAEC4wuo8N8ENLz9Nwd/EiBAgAABAgQIECBAgMCYAqoiQIAAAQIECBAgQIAAAQIExhdQIQECBAgQIECAAAECBAgQIDC+gAoJECBAgAABAgQIECBAgACB8QVUSIAAAQIECBAgQIAAAQIECIwvoEICBAgQIEDgFAloeHuKTrZSCRAgQIDAmQLeESBAgAABAgQIECBAgAABAuMLqJAAAQIECBAgQIAAAQIECBAYX0CFBAgQIECAAAECBAgQIECAwPgCKiRAgAABAgQIECBAgAABAgTGF1AhAQIECBAgQIAAAQIECBAYS0DD2/3Op88IECBAgAABAgQIECBAgACB8QVUSIAAAQIECBAgQIAAAQIECIwvoEICBAgQIECAAAECBAgQIEBgfAEVEiBAgAABAgQIECBAgAABAuMLqJAAAQIECBAgQIAAAQIECBAYX0CFBAgQIDCcgIa3w51SBREgQIAAAQIEji5gCwQIECBAgAABAgQIECBAgMD4AiokQIAAAQIECBAgQIAAAQIExhdQIQECBAgQIECAAAECBAgQIDC+gAoJECBAgAABAgQIECBAgACB8QVUSIAAAQIECBAgQIAAgW0U0PB2G8+aYz5JAfsmQIAAAQIECBAgQIAAAQIExhdQIQECBAgQIECAAAECBAgQIDC+gAoJECBAgAABAgQIECBAgACB8QVUSIAAAQIECBAgQIAAAQIECIwvoEICBAgQIECAAAECBAgQIEBgfAEVEiCwpQIa3m7piXPYBAgQIECAAAECBE5GwF4JECBAgAABAgQIECBAgACB8QVUSIAAAQIECBAgQIAAAQIECIwvoEICBAgQIECAAAECBAgQIEBgfAEVEiBAgAABAgQIECBAgAABAuMLqJAAAQIECBAgQIDA5gpoeLu558aRESCwbQKOlwABAgQIECBAgAABAgQIEBhfQIUECBAgQIAAAQIECBAgQIDA+AIqJECAAAECBAgQIECAAAECBMYXUCEBAgQIECBAgAABAgQIECAwvoAKCRAgQIAAAQIECBAgQIAAgfEFVLjRAhrebvTpcXAECBAgQIAAAQIECBDYHgFHSoAAAQIECBAgQIAAAQIECIwvoEICBAgQIECAAAECBAgQIEBgfAEVEiBAgAABAgQIECBAgAABAuMLqJAAAQIECBAgQIAAAQIECBAYX0CFBAgQIECAAIGTFtDw9qTPgP0TIECAwGkQUCMBAgQIECBAgAABAgQIECAwvoAKCRAgQIAAAQIECBAgQIAAgfEFVEiAAAECBAgQIECAAAECBAiML6BCAgQIECBAgAABAgQIECBAYHwBFRIgQIAAAQIECBAgQIAAAQLHIHDCDW+PoUK7IECAAAECBAgQIECAAAECBE5YwO4JECBAgAABAgQIECBAgACB8QVUSIAAAQIECBAgQIAAAQIECIwvoEICBAgQIECAAAECBAgQIEBgfAEVEiBAgAABAgQIECBAgAABAuMLqJAAAQIECByPgIa3x+NsLwQIECBAgACB/QV8SoAAAQIECBAgQIAAAQIECIwvoEICBAgQIECAAAECBAgQIEBgfAEVEiBAgAABAgQIECBAgAABAuMLqJAAAQIECBAgQIAAAQIECBAYX0CFBAgQIECAAAECBAgQILAyAQ1vV0ZpQ6sWsD0CBAgQIECAAAECBAgQIEBgfAEVEiBAgAABAgQIECBAgAABAuMLqJAAAQIECBAgQIAAAQIECBAYX0CFBAgQIECAAAECBAgQIECAwPgCKiRAgAABAgQIECBAgAABAgTGF1AhAQIEVimg4e0qNW2LAAECBAgQIECAwOoEbIkAAQIECBAgQIAAAQIECBAYX0CFBAgQIECAAIFtFLhIDvpGyZ9NPiv5uuRHkh87K9+Q911+n4w3TV4iKQgQIECAwGkUUDMBAgQIECBAgAABAgQIECAwvoAKCRAgQIAAAQIECBAgQIAAgfEFVEiAAAECBAgQIECAwJICGt4uCWY6AQKbIOAYCBAgQIAAAQIECBAgQIAAgfEFVEiAAAECBAgQIECAAAECMwTaQPTpmXd2o9H93v955l00ua74z9nwfvs9+7M3Zt7nJJeNC2SFX0+evb393j808y6UXGfcMxvfb9+r/KwNY1+T/Twl+WvJGl814wWTxx29du6Qnf5N8v3JpyX/W/IGySsk9/s7SJ+Zz7v8RzM+Ofnu5HOSt0p+UnJnZ8efJyBQ/6nr9L05ruskxZkCNanNlF+Nz1xze989KIc+VW+/h/p9lKmCAAECBAgQIECAAAEC+wn4jAABAgQIECBAgAABAgQIEBhfQIUECBAgQIAAAQIECBAgQIDA+AIqJLC8wH7/scnyW7EGAQIECBAgQIAAAQIECByfgD0RIECAAAECBAgQIECAAAEC4wuokAABAvME3pNpD0/Oia/IpGsl1xFtRvu1Mzfcxoht4jpz+nnTrpJXt03OiRtl0pWS2x5tGHvFFHGT5Pcl28j35RnbcPb3M149ue5oo9s2rH1bdvQnyS9NHiWul5Ufk3xr8puTGt8GQRAgsLEC/X5r4+5fyRFq6huEFQbbFWLa1JYLOHwCBAgQIECAAAECBAgQIEBgfAEVEiBAgAABAgQIECBAgAABAuMLqJAAAQIECBAgQGBfAQ1v92XxIQECBAhsq4DjJkCAAAECBAgQIECAAAECBMYXUCEBAgQIECBAgAABAmcItIHsO8/4ZP83F8vHN02uIy6fjd44OScenUkfTi4bt8gKV0jOictl0tcnR402ib1Lijsn+WvJiydXHW1E+NXZ6AuT90m28W2GlcWnZEsPTv518vOSgsD5BHxA4IQF2iT+iTmGZyWvkxSrE2C7OktbIkCAAAECBAgQILD1AgogQIAAAQIECBAgQIAAAQIExhdQIQECBAgQIECAAAECBAgQIDC+wEEVanh7kIzPCRAgQIAAAQIECBAgQIDA9gk4YgIECBAgQIAAAQIECBAgQGB8ARUSOFvg5fngmck58XWZdInkqqONAK88Y6OvzpxnJJeNHvMdllzpTpl/yeTo8X0psE2PPyvjqqINdX8qG3tq8qrJdcb1svF/TH5Dsk12MwgCBAicqMBnZ++PSL4oebOkWJ0A29VZ2hIBAqdDQJUECBAgQIAAAQIECBAgQIDA+AIqJECAAAECBAgQIECAAAECBMYXUCEBAgQIEDjVAhrenurTr3gCBAgQIHCaBNRKgAABAgQIECBAgAABAgQIjC+gQgIECBAgQIDAqRT4QKp+SHJOtLno1edMXGJOm5Tebub8x2XeG5LLxhdmhRsml4nrZ/Ky62SVrYzr5qgfmFxFg99uo9fTz2d7xxVtsPuw7Ox7kr2eMggCBAgsEljLss/MVv938pXJud9rmSpmCLCdgWQKAQIECBAgQIAAAQIECJwt4D0BAgQIECBAgAABAgQIECAwvoAKCRAgQIAAAQIECBAgQGB0AQ1vRz/Dc+ozhwABAgQIECBAgAABAgQIEBhfQIUECBAgQIAAAQIECBAgQIDAyALPTHGv38kfE3GxLL9pcpVx+Wzsxsmp+FgmtOFtx7ycHW2A+s2ZfeHkMtH17pwVLpQ8DXGTFPlLyTaPzXCoaLPbNp69w6HWPtpK/TtM980mbp8UBAgQOE6BT8nO+vx8dca7J8XqBNiuztKWCBAgQIDAmQLeESBAgAABAgQIECBAgAABAuMLqJAAAQIECBAgQIAAAQIECBAYX0CFBAgQOAUC/Y9FTkGZSiRAgAABAgQIECBwsIAlBAgQIECAAAECBAgQIECAwPgCKiRAgAABAoMLvDb1PSM5J26XSW1smmElcZ1s5crJqXhJJjw3uWxcJSvcNnmYuHlWukbytMRdU+iNkoeJNsptw8eaHWb9VazTv8f0u9nQlyQFAQIEjkvgu7KjH0n2OZhBrFDgRGxXePw2RYAAAQIECBAgQIAAAQIECGyogMMiQIAAAQIECBAgQIAAAQIExhdQIQECBAgQIECAAAECYwj0PxQZoxJVECCwDgHbJECAAAECBAgQIECAAAECBMYXUCEBAgQIECBAgAABAgQIbL/Ah1PCQ5NzYz14DwAAEABJREFUos1ErzVn4ow5F8icNtDNMBmPyoy3JpeNG2SFKyQPE5fKSodtAJtVty7694B+OEd90eTZseh9z+MPZsJ3JJeJV2TyPZOfl+w+u51mX/ez78nnnZNhdvSc/VxmdxsZBAECBAgQIECAAAECBAgQILCEgKkECBAgQIAAAQIECBAgQIDA+AIqJECAAAECBAgQIECAAAECBMYXUCGBYQT6H7oMU4xCCBAgQIAAAQIECBAgsFoBWyNAgAABAgQIECBAgAABAgTGF1AhAQIEhhF4dio5JzkVF86Er02uIi6fjdw4ORUfzITHJZeNNj29y7IrnTX/Tnl/yeRJxa2z4zaBXSb793kunfW+MHm/5IeSc+MmmXid5DJxvUz+ieTcaBPb7udqWeE+yZclP5Dcjb7uZ7+ZDzqnc7tO3s6KW2bWbZKCwKYJPC8HdPHk1P382MwZJe6cQqbqbWPx92SeIECAwIYLODwCBAgQIECAAAECBAgQIEBgfAEVEiBAgAABAgQIECBAgAABAuMLqJAAAQIECBAgQGCbBPofyGzT8TpWAgQIENgUAcdBgAABAgQIECBAgAABAgQIjC+gQgIECBAgQIAAAQIEtkngLTnYpybnxM0zaRVNYNtY9crZ1lQ8PxNenFw2rp0V5jTUzbQD4/pZcsPkNsXHcrBvS/5j8vuTn5N8RnJOXCiTvi45N9pU+L9m8qWSc+LBmfTFyb9I9jgzLIzO6dyeh0csnHnmwh/I21Vco9mMmBQwgQABAgQIECBAgAABAgQIEBhfQIUECBAgQIAAAQIECBAgQIDA+AIqJECAAAECBAgQIECAAAECBMYX2LIKNbzdshPmcAkQIECAAAECBAgQIEBgMwQcBQECBAgQIECAAAECBAgQIDC+gAoJbJlAG4s+KsfcMcPC+JIsvVbyKHGBrHy75Jz480x6V3LZuGVWuHDyKNHjvHM20EawGbYyXpej/tbkK5Nz4gaZdPHknGhz3FvMmZg5v5P8tuR7k8vG27NC153blLkNcretUXFKFAQIECBAgAABAtso4JgJECBAgAABAgQIECBAgACB8QVUSIAAAQIECBAgQIAAAQIECIwvoEICBAgQIEBg8wQ0vN28c+KICBAgQIDAtgs4fgIECBAgQIAAAQIECBAgQGB8ARUSIECAAAECBAhspsDzcljNDAujTWTbTHbhpImFl8/yGyen4n2Z8NjksnHZrHD75Cri5tnINZLbHK/Kwf9qck5cLZM+JTkVF82E70y2KXCGhdFGtT+aGR9KHjba9PjuWfmNyanoMfUa7Tg113ICBNYnYMsECBAgQIAAAQIECBAgQIDA+AIqJECAAAECBAgQIECAAAECBMYXUCEBAgQIECBAgAABAgQIEDgRAQ1vj5XdzggQIECAAAECBAgQIECAAIHxBVRIgAABAgQIECBAgAABAgQIjC+wsRW+I0f2pOSc+JpM+tTkYeM6WfHKyal4Ria8OLlstJnuVJPaD2ejv5uciktlwh2S2x61fPeMIi6dOW1InGFhXDtL65xhYbRp8T0zow1rMxwpXp6175ucEzfJpMskTyoukh3fNHmf5LOSb0h+bJ/8YD57TbJzOrfrdN18tLa4Yrb8w8nu8+0Z9x7XW/L+Ycne45+UcRPj03NQd032+N+Tce/xvzrvH5hc9vj3mhy0zTa/Xve5yaGvPS6YPdwg2XvpZRk/ktw17PV4Tt53Wed0bt5ubPT4rpqju1vyUcneS2efv9bWGl+X5U9J/mzyRskRzmXKOC/a4PuL8q73716D1+ez3hNflrFeGWZHjfpM6rOp99smPcdmF3GEiW2ef6es/4fJVyR7f/R62s0693757Sy7VfKSyZOMi2fn35v8x+TuMfaYe+7ukc/67MxwKqK19nui9/x+33P9vMs7b10g23j/9BnRZ/9vBaXfp7vXUcde772W+vuh35mZMiv6W6LfyX0OLdrmVbK1PscyrDy63W6/x95z3986rWk3e5/0Hu+9/g3Z+0nfyzkEMZaAaggQIECAAAECBAgQIECAAIHxBVRIgAABAgQIECBAgAABAgQIjC+gQgIECBA4KQENb09K3n4JECBAgAABAqdRQM0ECBAgQIAAAQIECBAgQIDA+AIqJECAAAECBE5a4HE5gDZ9yrAw2uz08xfOOHhhm07d7uDFZyzp8bz/jE+m37TB2LdMT9t5Xub8arLNtzIsjDa63PbmV23u1abGCwtdYuE3Zu6Fk1Px+5nwd8lVxZ9kQ29Knh0fygfPTv5cso14b5jxzcnjjF7bbTj5hOy01+2TM/5oss3jPjPjftFGcG0c1zmd23W6brdxrf1WOMJn3d7fZP02Bf3ljN3n2Y2rPyOf3zH5xGSbFPeYLprXq442Qd5tNLff+N7ssI2xM5wXn5VXf5x8a7LNqnv8bfCYt+fFlfLqzskef+f1Om0Dv3y0b9Skjb73mhy0zZ6TNk48rEnraV371bv3szbO3Pdg93zYOXvX2e915+xZZacO9XhjPmzTwu/P+LnJvX8HsNfj1fNZl3VO53adrpuPl44HZY39jm3vZ0/PnEskl4lPyeQfS/b42gi7zRlvk/e9l84+f/l4pzVeIS/aCPu/ZXxacvc+6z3bezcfTUaPs8e79/j/5+RaOztflTltOL53vd3XZ5+nTN3p86LfTbtz9htr27nN3qO/khd/n+z9u9egDcx7T/x1lr00+dXJRfV2WU16vdeoz6Re873felxZ/XzR66b2ndO5Xafrdhu9x863wrkfnPnHcdmeudfzv2stPSfPyaJ+1/yfjN+U/Jxkl2U4L+rc++U788ljku9M/mWyDnXMy0PHss/I62VPL0neL7n391mPucfzv/J5n4ld3vsnbzc69rsezr4Pei923t5Czv6e6D2/3/dcP+/3SE36vdL19m7nsK973k/i/tl7vL1Pl3l+dN0+4/us7zO1z/42Ee/3aZftZq/3Xkv9/dDvzEdkwSK3Ppe+L3Nq3O/kPocWbfOfM/eZybnPjEydjNbV74b+4xndfo+9576/dfau3Puk93jv9V4PvZf7/Gq9Pad753pNgAABAgQIECBAgMCyAuYTIECAAAECBAgQIECAAAEC4wuokAABAgQIECBAgAABAmsU6F8EX+PmbZoAgbkC5hEgQIAAAQIECBAgQIAAAQLjC6iQAAECBAgQIECAAAECBAgcg0AbQj1/xn4ulDlflzxMtPleG5JOrdvGkk+dmrTP8jZw/LJ9Pj/7o0fmgzaHa1PdvFwY18/SNlDNsN7Ykq1fOsfZhmEZFkabJ/9hZrRJXYaVxBuylTZEe2HGNiz++oyXTX5y8kuTP5NsE7w2K8vLY4s2EHxg9taGk22QnJdHim7jRdnCLyXbNC7DoaPrdzvdXo3mbqjr3SeT27D4mhlPKtqwrg1YX5kD+Ibk3Og5eUgmt3ndp2XcG21u99P5oCY3yzg3dk3a1HJRo7+52zuueZ+XHbXZcT3ObvSXRQdG53adZ2TGVZInHW082Iaur82B3DvZ48tw6Oh91nv2j7KFs6+RfLQV0Wv5vjnSH0xOxVUzYVFD+N4zm/ocy6GvNXpttRlwfxe0eW0byB5mh1+RldowtA3YV9m4M5s9MPobpY2723T4wEkfX/BtGa+WHC16H7TZ8rLfE3Xo90rX6/dMv2/62WFyW++fPtv7jO+zfplnav/xijbRvnWwev9kOC/6m6G/HX4tn9Qlw6zob5T+vvvezD57m/loqdit61FZ6xrJZaPfD72X/zQrXi4pCBAgsBYBGyVAgAABAgQIECBAgAABAgTGF1AhAQIECBAgQIAAAQIECBAgML6ACgkQWK+Ahrfr9bV1AgQIECBAgAABAgTmCZhFgAABAgQIECBAgAABAgQIjC+gQgIECBA4HoF3ZTdtBJthMm6bGW18mmGp+MLMvlJyKp6WCS9LLht3yAqXSi6KNkN9fCa0EWsbYXXM2wOjTbfunKVt9Jvh1Ecbh7WB5hTEP2TCOclVxgeysf+Y/KLkDyWfkHxLcuocZsraoo1P25z5W9ewhx/JNh+RvGTyMNEmnr3Gu53DrN91er6fmxe3SB53tMHsb2SnbejZhoZ5uXTcPmu06e2uYcc29vv5fH7YuG5W/IvklZObHjfNAbb55mEbeGb1nTb8bkPNk6y3jSh/PAfzsOQyDRQzfTLa8LJNjE+yvsmD3GdCv5va6PY79ll20Ef9jt/vebnJz7GDalnV5xfPhn4v2ed4mwLn5ZGj99sLspWjNlHNJhZGr9kHZ8bU755MOTf+Nn+2SWmGjY5lDm73/LVB+2G/J7pev2d+ODvufZVhqdjW+6fP9l4THZcq+OOTL5axz5R+z+bludHfCv3N0N8O536w5B/9e+n3yzptYHyYc5FVd3oMbWh/2Lq6jd1sY9/n5E3v6QyCAAECBAgQIECAAAECBFYoYFMECBAgQIAAAQIECBAgQIDA+AIqJECAAAECBAgQIHBkgf7FwiNvxAYIECBAYJ0Ctk2AAAECBAgQIECAAAECBAiML6BCAgQIECBAgAABAgQIrFSgjWDbEHZqo9fMhGsnl4k2rrplVuiYYWE8PEs/nFwmLpvJd0xOxTMz4eXJRht9tZFVXy/Km2fhYZt3ZdUTjzZj+4wZR/HWzHlDclF8fhbOaf77N5n3juTI0eapD0yBbYCaYS3Ra++XdnZ22pBvmR302Nro9WuWWemAuW1q123tbWp3wNSVfXzhbKkNCO+W8ahxk2zgfyY/PfmnyTbGznCkuFrW/qXksuclqxxbtOnfo7O3uc0wM/XAaL2/k6WXSB539DujjSjvtcYd97n2gGy/902GrYjej7+4xJG+OnOflzw7WvOmPsfOPtZVv+9349Oz0bskVx19NvQZdu9suK8zrDR6X/ea7b05d8NtEv+euZO3YF4Neu3eaUXH2vvpVktua1vvn+unzj9LHuYfr8hq50X/Hvnv5t2XJPsPEjwmY38zZDhStCn9fzjEFlZ5DLu7v2JetOl7G8jnpSBAgAABAschYB8ECBAgQIAAAQIECBAgQIDA+AIqJECAAAECBAgQIECAAAECBMYXUOEqBPoXFVexHdsgQIAAAQIECBAgQIAAAQLrEbBVAgQIECBAgAABAgQIECBAYHwBFRIgsGqBV2SDz05ORRsQ3npq0lnLL5P3bTyZYWG8PkvnHEOmnRFttnX1Mz7Z/81D8vEHko135Y9HJqeiTdVW0SRzaj/rWt7GlxedsfGXZc6/JhfF9RYt3LPsMOdwz+ob/7L3wI/kKOdc05l2pPj2rL1ME742V2wz1lUeWxvYraMpZEo7X7TZbRs5fsf5lhz+g+/Mqs9KrtKkz4Rlzkt2f2zx5dnTg5M9bxlWEjfLVtq0PMOxRpsetvnhunfaa6P3Te+fde/rqNv/nGzgfySX+TucT8v8sxuab/JzLIe71miz237/r7NheQtos+bfyItVX1ffnW32ms0wK5bbpdcAABAASURBVN6XWU9JjhIXSSG/kuxzOMNKovfTT2ZLbWKbYTK29f75qlT2xGR/22Y4cnQ7j81W/iBZwwxHjv4O6HP//E3WD950m/i2+e6qjmHvnlrjn+SD7iODIECAAAECBAgQIECAAAECBNYqYOMECBAgQIAAAQIECBAgQIDA+AIqJECAAAECBAjMFFjHXwqcuWvTCBAgQIAAgaMKWJ8AAQIECBAgQIAAAQIECBAYX0CFBAgQIECAAAECBA4h8P6s0wZwGSajjdYuPTnrExPmNqR9clZ5VXKZuFAm3znZ5mMZDow2033mWUsfn/fvTE7FHTPhssltizbnusfMg26T2vcumNvGY5+7YPnuog/nxauTI8e/T3E/lDyO6HX9TdlRr/MMk9FrdZXNYid3uOIJrfOaK95m/67bnGt3md32vLSR7pxm0stsd+m5+6xwz3zWBn0ZVhp3z9b6HMhwLFHbn8qe2vwww9rjrtnDjZKbHm0CfI0lD7Lf7R87a51Nfo6ddagrfdvr6n9ni+tudptdnBt9Hv9gXvWZkeHI0UbWt19yK3+b+S9NjhI3SCH/Kbnq6HbbEHbOdrf1/rlyilv198MVss1elxlWFl+ZLfVZl2EyWlObvK+6rr077rZ/OR/MbYicqYIAAQIECBAgsHoBWyRAgAABAgQIECBAgAABAgTGF1AhAQIECBAgQIAAAQIECBAg8AmB/kcAn3g3ziuVECBAgAABAgQIECBAgAABAuMLqJAAAQIECBAgQIAAAQIECBAYX0CFhxdow9k3zVi9DSnnNotrk7dbZpsdMxwYbcb3R1naMcPsaOO/m8+Y3drObqZ7TtZ7anIqrp4JbdqbYWviejnShyfbpCvDwvhglj4uuSgunoVXTE7Fv2bC25KjRhuyfleKm9Pc7TGZ9+XJ/y/Z67/Z9S+f923W94KMc6LX3qfPmNjz8zMz5u1OeU1e/Jdkm1f32Pp3wtq47nvzWc9jho2IHkubuPbYeow91svlyFrrhzIeNvpMaEO9NlTtNnuvfHs21v1lmIzeY1eZnLUZE1prGwjuXout+do5tF6jGWZF6+2zcNbkFUzq8d14xnaenjm9nz4rY+vquWz2dRshtlFvr/UsXhi9tr4/M9oQNcMw0Qbkzzurmj6HNvU5dtahrvztd2eL/U2SYTL6fLlfZn1BstdTr6teH702/yCffTQ5J34xk26aPKl4Qnb8nuTI0ed2vyf6Pdjru+eq323LPNPrc7v80XUzHBjd/kj3z+73Q6/t1t5rvd+NbZR8IMLEgt3z0e/qbrNmX5R15n7ndJ2vz/yp6HZ/PJOulpyK3s+/mkltgN/1uo/da+Rf8vlUfEUm9Pskg9hAAYdEgAABAgQIECBAgAABAgQIjC+gQgIECBAgQIAAAQIECBAgQGB8ARUSIECAAIEzBPqXu8/4wBsCBAgQIECAAIERBNRAgAABAgQIECBAgAABAgQIjC+gQgIECBAgQIDAQoE2BWzzwIWTsrBNotowrmPeLozLZOlNklPx0kx4fnLZuEVWaKPKDAdGm+ju10z3w1mjTWEzLIzWeefMaIOsDBsXrf8zc1RtynfXjG1e9pyMbfyWYTKelBlTzVfb8HZOk9c21XtntjdqXCmF9ZrLcGC0CWIbyd42M56ZrEmGc+Mj+fONyT9JXj/5O8mpaMO4NvOcmnebTGgjtwyT0aZvbRb9wMzcbVDc++QNef8byV47D8l40vGIHMBnJ++T7LH1GPNy58354+eS35isd4bZ8b7MrNXXZvzrZJvgZdh5V/54QPJmyTnX8Kdl3lzvTD2ReGv2+jXJ1vqMjLvXYmv++7y/ffInk3Oi93+vmTlzVzGn3zFtvHjQtnottJnlV2dC76fXZ2xdGc6Nvu532m/n3bWSD05ORbfVuWfPq9uN8mG/C3azTRbz0cL4v1m622R4d73d8bFZtuY4d/NtZt5759w3H/9jk55jx2nb+/WHP24wNbQZ/udkUpsgvyhjr6cMOx/IH713+pvgqnn93ORU9O/b9pnb30NTc1e9vM+yx696oxu2vTYf7ndWvydel2Pr92yGnX639Zl+nbx5WXJO9HdUf1MtmrtJ98+i45xatve7sN8Pvba7Tq/1fjf2u7D3QT9bJvd+b/e7uuv2nLwwL+6QnPO7J9N22iD3En2xIG+YZd+WnIrew322/1AmviLZ48lw3jXS77Yedz9blN+Xhf1NkkEQIECAAAECBAgQ2CQBx0KAAAECBAgQIECAAAECBAiML6BCAgQIECBAgAABAgQInD6B/gXc01e1ik+3gOoJECBAgAABAgQIECBAgACB8QVUSIAAAQIECBAgQIAAAQIECLQB7KNnMrSJ7ZzmbV+S7V09ORVt0rrbGGtq7u7yS+bF7ZJT8ZJM+LemdHlxVrTJ16vP+my/tzfPh22IlWHt8Zjsoc0c5+Y7Mr8NDdtM7Hfz+qbJufHBTGyTuPdnXBSfmoWfkpyKXkPLNiCd2uYmLW9ztTagXXRM98vCByV7/jIcGG0q92tZ2oaEGQ6MNhqdutd6L9zpwC2cuaDN5u6Zjxad83/N8jYTbbPAvDyRaKO9NrJ7+4K9/1mW9dmRYVb02vzWzNy9x/LyfNFm0f/1fJ/u/0Eb6O2/5OQ/7XXV5sz1OehabNO/X86htmFshsk4rnrbXHzqe+N5Odo2KDyotiw+L96bV9+b7PM+w4HRe22Z5+eBGzrGBW/Kvtpgu00620z3onn/lcme917vbXh7ttGmPsdy2GuL2vQaaHP4qZ20OXKbYrd56qK5r8rCNpN+Wsap+PxM6HnKsPJ4WLbY5qC9b/p3e6+Q933G9zn+7Lxug88MQ0a/z/pd1VoPKvDlWdB/DKC/d/JyYbS5fH/vLJo0wv3TZ8PUd2GbwPf74eznxyKbqe/t/u7p9+s5izby8WVtLNuG4R9/e76h1/t359NFjdGzeKfNjvtd2Oug7/fL/s7o740e/37Ldz/rvdVt7b43EiCwDQKOkQABAgQIECBAgAABAgQIEBhfQIUECBAgQIAAAQIECBAgQIDA+AIqJEDgVAr0L8WeysIVTYAAAQIECBAgQOC0CqibAAECBAgQIECAAAECBAgQGF9AhQQIECBA4OMCbQg4pwFsmxG2me3HV9t3aIO5W2ZJxwwHRpuk/vGBSw9e0KZj1z948XlL2szxree9O/NFG8W2IeCZn57/XZsJ3uH8H2/9J2089lcrrOK12VabS2YYMv4wVbUZ3lUy3jr5Pck23GtTwTfmdev/9YxzG8S1YeLfZ/5UtLHbojlfmIXXSU5F7+8fzaQ2ncuwMNoQ939kxiuTxx1tTPiz2Wkb7mU4MHqMjzxw6fkX/Gk+arPbDAuj57PbXjgpC+c0gc60E4mfyF7bvDfDwui18HuZMeeabTPITF17XCR7uHRyldFrqc0be231Pm1jw/+dHbRZZu/l3tPdZxuA5+OtiF6n/R5+YI629WXY+UD+6H3+NRmvnOzrDGfEpj7HzjjIFb/p+Z3zHf632e8PJOd+j+02ypzznLxLtnvZ5Kqi92yv32/KBtvwvg2s+1l/1/Q6bnP2u2XZvs+yfL7t8aIU8NPJPsMyLIz+owdzGhP3md7v+EUbG+H+mftdWLf+oxGLPHaX9dk653v7LVnh75JT0Ua2beB90LyrZUGfcxkWxs9l6Zz/X9Nn6D0y96D/v5BF50b/cYH+IwPnvvEHAQIECBAgQIAAAQIENl3A8REgQIAAAQIECBAgQIAAAQLjC6iQAAECBAgQIECAwKgCGt6OembVRYDAYQSsQ4AAAQIECBAgQIAAAQIECIwvoEICBAgQIECAAAECBAicJoE2SpvTALZNbKea2V4mcDdJTsXzMqHN2jLMjjYAvXNm9zgyHBhtwPXEA5fu7LQ53MOyvE13MyyMO2bpKpvVZXMnGm3U+qs5ghpkOPUxF+CdmdjmaY/N+JvJ70x+afLyySslX56cG+/JxG4rw8K41sKlOztfnuW9JzIcGD3P98rSNnXLMCvakLfXyKzJK5zUxoRttDdnk6/IpNaWYWF0Thu7zmmO+Lps6V+SU3FcDWCnjuPs5efkg2UaAbfpcpvAZrWF0YawbUa7cNIxLbxu9nP35AWTc6PNjj85k3uf3jTjdycfkOy93PvwbXnd6yTDxke/29q8+k0LjrTX8UGNWzfxObaglCMvukW2cIXkovhoFv5UstdBhtnR5+TPzJh9jcy5cXJV8fBs6A+SB12zbXTb6zpThozfSlVtnpphMmrR75WpiW2wOtXwttvY5vun18vc78L+Run13Zqnsr5zvre7/3+Y2liWTzUf/srM+bTkomhT8D7fF83Zu+zFefNHyUXRJuNTv8kWrW8ZAQIECGyOgCMhQIAAAQIECBAgQIAAAQIExhdQIQECBAgQIECAAAECBAgQIDC+gAoHFtDwduCTqzQCBAgQIECAAAECBAgsJ2A2AQIECBAgQIAAAQIECBAgML6ACgkQOGUCbUTVhrcdp0pvw9s2+TxoXptCXf2ghXs+//O8XqYJZ6bvXDF/fEVyKtqA6wUTk9pst013J6btrLpZ3dT+1rm8TUzvkR3Maf6ZaWKDBdro9nozjq/XeJu/zZh6xpSn5t3bk8cZT8rO2qAww2S8IzPmzH1N5vVezzAZ786Mf05uazwrBz63EWSm7syt9+KZ3Ostw1qj3z9zmpC3gfNLcyR3S47UjDzlTMYjMuNvkmJa4BKZcofkVDw5E/4qeZh4QlZ6fnIqehyruIfa8Ljf46f1O/x9gV72+m8z06y2MPqPKLTp7cJJW76w320T1+p5FX4gr96anBP9vT3nu7jbmnMuOu+g7D10s4MW7vm8v1+W+f8X/e7p7489mzjfywvnky9KCgIECBAgQIAAAQIECBAgsOUCDp8AAQIECBAgQIAAAQIECBAYX0CFBAgQIECAAIHtFtDwdrvPn6MnQIAAgeMSsB8CBAgQIECAAAECBAgQIEBgfAEVEiBAgAABAgQIEBhToI2w2kRwqrorZ8J1kvtFm4a1IW7H/ZbvftamZY/dfbPEeIvMvUJyKtq8d6oBV5thPXhqQx9ffpuMbbSVYSvjFTnqmyR/ODnlkilLxwWzxtQ5z5RTHxeJwM2TbZL4rRmPEpfKytdMTkWbA7Y57NS8s5e/Nh/MbRSbqSuJl6xkK2du5EV5+7bk4WK71ur5auO+uUe9TFPDuds8yrz3ZuW5DRGvmrm/lXxT8vXJeyevn+w9lmHY6HfbnKbA6wSo8aqeY+s8zjbI/8IZO3hk5hz2e7HPlj7Ps4mFcd0sXUVz5n/Ids5Jntbo/f66JYvv999J3zN7D/mk7p82vH3P3gNZwet+37Sp/go2NWsTc3/3tPn7rA3umfSyvJ5q8v+VmeO3bhAEAQIECBAYVkBhBAgQIECAAAECBAgQIECAwPgCKiRAgAABAgQIECBAgAABAgQ2XuDIDW83vkIHSIAAAQIECBDo6cx4AAAQAElEQVQgQIAAAQIECBxZwAYIECBAgAABAgQIECBAgACB8QVUOKzAm1PZk5Nz4naZtF/Tp8vk8zZWzbAwnpGlcxsbZuq5ccn8eafkVLQh2p9NTfr48qdnfGdyKtrc7xpTkzZw+d/mmG6dbGPUv8jY5mQZVh5XyhYvkRRnCrSx3Rfkox9L9ly0qWKbI/Z6ykdHis/I2pdLTsWzpyYcsLyN8dpc8YDFK/+4TbDfssRW+7xqI8OpVd6aCW3smmEy2hSxTVcnJ27ohDbsW+bQNrHeZy5TwMfnXj5j77Fe673HXpX3903eNNl7MMMQ0WaMf3cCldRwXc+xdZbT771Pm9hBnzvPnZgztfhpmTD13dpG/Z+deUeNwzYwP+p+N2X9NmJf9hndZ8IHT7CATbl/2hh8Gbs5/wBGbed8D+/yd/7UvbI7d79xzu+e3tNv2G/lic/6fJ36/wOfl2206W6G0xcqJkCAAAECBAgQIECAAAECBMYXUCEBAgQIECBAgAABAgQIECAwvoAKCRAgQIDANghoeLsNZ8kxEiBAgAABApss4NgIECBAgAABAgQIECBAgACB8QVUSIAAAQIECBDYdoE/TgFtgphhYdw4S9tkMMMZ8YV5d/XkVDwuE9r4KsPs6LavM2N2m9i+Zsa8Tjknf/x5cira4OoOU5M2YPm/5Bjun2yT2x7z9fP6sckPJcV6BS6YzV81eefkHybbXK7X+Avz+t7J6yZXGRfLxtpIL8OB0Xv51QcunV7QxqHTs1Yz41+zmWUa530k85sZFsYyjbXbGLcNchducEMX9lwv47ehZey0eWify0c5vitn5e9PtoF778Fu74fz/rLJVcZxb6vN3PuMX+d+j/s5ts5arjZj4zV93Yx5i6a8MgvbgDvDgXGhLOk/CJDhSPGiI629/Sv3+dzn9KZWssn3z7LX+Zzv156PZZrL9juqz+TDnr82jv7Uw648sV6bAbeh8qJpn5mFF08KAgQIECBAgACB0yegYgIECBAgQIAAAQIECBAgQGB8ARUSIECAAAECBAgQIECAwIYIaHi7ISdizMNQFQECBAgQIECAAAECBAgQIDC+gAoJECBAgAABAgQIECBAgACBLRBoc87nzTjONhT8ivPP22mj1Qvs8/nej96ZN21Km2F2dJv/ObPbNC7Dwnholrb5Y4bJ6LxHT876twl3zLDpDRPb5PYVOc6nJN+VPGq0kVkbmk1t59KZsF8D5Hw8dLTx2TekwjZNbhO3l+f1A5PflFy3R7ffprfZ1YHxwSzpcWU4VLzsUGsdbqWjHuvh9jrOWqP4tXHofVd8WtqE/ZezzTY3fU7GWyTbmDLDVkWb3a6j2edJPsfWeQKuNWPjbXDZRpczph44peu/78Cln1gwpwHvJ2bv/6rfyfsvOR2f1rq/2zap2m25f9pUfpPcDnMsF81K/f8DGQ6M/i56bpZ+bMl8d+Z/VXJRtNnupv//gEXHbxmBNQnYLAECBAgQIECAAAECBAgQIDC+gAoJECBAgAABAgQIECBAgACB8QVUSIAAgc0R0PB2c86FIyFAgAABAgQIEBhNQD0ECBAgQIAAAQIECBAgQIDA+AIqJECAAAEC2yHQJqlt3jnnaG+TSXsb0Lbp6U3y2VQ8MxPaGDTD7LhKZt42ORXnZMKzk8vE0zK562VYGNfI0hsn1xW7zYLbzKt54ezocsmbJf8g+dHkVHxSJtw7+ZfJmmU4UrS54ltmbKFNyNoIbMbUIaZ8Vqp4QLIN5P4449cma59BbJjAhzbseBzOtEDvrd+ZnnaoGdfLWo9LvjT51ck+azNsRbw6R/me5KrCc2xn5/XBbBPVDIeOrt/GuWdu4PzvrnD+j5b6pE11T3vD26XA1jzZ/bOz0+bDc36brupUrKJp9FGO5bT91j2KlXUJECBAgAABAgQInB4BlRIgQIAAAQIECBAgQIAAAQLjC6iQAAECBAgQIECAAIFjFdDw9li57YwAgV0BIwECBAgQIECAAAECBAgQIDC+gAoJECBAgAABAgQIECBAYKMEHpujaWO1DAvjK7L0isnduHZeXDM5FQ/JhDZSzTA7viwz5zSLa1PaN2Xux5bIzu96WWUy7pIZbXiVYe3RRp1vzl6ekrxz8qrJ5ybnxHUz6fnJmyaPEu/Oym2ymGFhtGlkj2/hpAEWXjA1fH/ylclvS47+96naXHHOsyAUGxsv29gjc2AHCfTZ94NZ+ODkuqLPq6dm47+XvHjyNMVpe44tOrdt2NnfC4vmrGrZJVe1Ids5UQH3zyf42+i5DZ8/8cl6X530PyzQ37rH9f8B1itp6wQIEDgmAbshQIAAAQIECBAgQIAAAQIExhdQIQECBAgQIECAAAECBAgQIDC+gAoJHLfA6P+BxnF72h8BAgQIECBAgAABAgTmCJhDgAABAgQIECBAgAABAgQIjC+gQgIECGyawItzQM9ITkUb0N5gz6Rb53WbQWU4MF6fJc9MLhNtLvUty6ywxrmtt40S17iLAzf9qixpA9s2aczLybhUZvxZ8vbJw0abAb505spfmnlT5z9Tlo5bZY1ek3fLeNnkSUUbrf16dn7fZF9nEAQIrEmgTRTbYPwe2X4b4GZYS3Qfv5otb8M9PfdZnHIOjNbpOXYgz0YveEeOrk3wM4gTEljV/XNCh2+3BAgQIECAAAECBAgQIECAwDEK2BUBAgQIECBAgAABAgQIECAwvoAKCRAgQIAAAQIE1iCg4e0aUG2SAAECBI4iYF0CBAgQIECAAAECBAgQIEBgfAEVEiBAgAABAgQIECBwAgLvzz4fl5wTt8mkCyUvnbxJciraSPe1U5POWn7tvL9xchOiTWTvcIIH8q7s+67JlyXnRJuzPSATr588bDx75ordx6fPnLvMtJtl8jWTv5V8U/LlyR9LXiW5jga72ez5ovv5wXx69+RR4kVZ+V7JayUfktz0+NQcYBtOZ1h32D6B8wl8JJ/8WrLfL/fM+C/JdcR3ZKN9rmbY6KjHUQ7wtD7HFpn190tdFs1Z1bLXHXFDPf/NI27G6ocU6HVyGn8HHJLLagQIECBAgACBRQKWESBAgAABAgQIECBAgAABAuMLqJAAAQIECBAgQIAAAQIECBAYX2A9FWp4ux5XWyVAgAABAgQIECBAgAABAocTsBYBAgQIECBAgAABAgQIECAwvoAKCZycwFOz67cnp+JGmXClZJvStilpXi6Mh2bph5PLxDdm8oWTmxJ3zIFcNnlS8ers+E7JdybnRJv0PjgTr5w8TPxjVmqj2QwLo+e/18HCSUsurHMb3u5d7ap5c+/kPyffnOzr7vuCeb2u+PfZ8M8kl4kPZfKjk22S+3kZew1/QcafSr4kOec+WNQgsY2pP5btrDPa7LZN/ta5D9smMCXwr5lwn+RnJr8o+dvJuc+/TJ0V98isPm8yDBub+BxbJ3afwVPbv0ImXDx5lOj6V5yxgV7HM6aZsqECp+3+2cTTMPcfe9jEY59/TGYSIECAAAECBAgQIECAAAEC4wuokAABAgQIECBAgAABAgQIEBhfQIUECBAgQIDAoQU0vD00nRUJECBAgACB4xawPwIECBAgQIAAAQIECBAgQGB8ARUSIECAAAECBAisVaBNpZ42Yw+Xy5wbJm+dnGqMeU7mPDu5TLQB4dkNT5dZfx1zr5GN3jh5kvGc7PwnknPjapn4O8lLJJeN12SFv05ORc//f86kCyVXFXWu90Hb+4ws+LHkXyXbVDbDyqP1fFe2erHkVHw0E+6fvHryk5O3TbY5Z++nOc0XM/2MWNQg8R2Z2aa3GQ6MHvPlD1w6veAo605v3QwCMwU+Pu0jGV+YbBPpT8v42cl7Jl+UPGr0OdPnzVG3s6nrb+pzbJ1efe5Obb+NatuwdmreouW9FttYftGcLntx/5BbKXAa759NPFFzfkf1N2t/u/Q36TrysZsI45gIECBAgAABAiMJqIUAAQIECBAgQIAAAQIECBAYX0CFBAgQIECAAAECBAgQIEBgkYCGt4t0tmeZIyVAgAABAgQIECBAgAABAgTGF1AhAQIECBAgQIAAAQIECBAgML7Auiv8cHbw8OSc+J5M+rrkVDw1E96SXCbagLCNCJdZ5zjm3iU7uWjyJOMB2fkDk3OjjYO/O5PbACzD7FjmWvjGbPWLk6uINudtY8s523pWJv1zch3Rhog3n7Hh12bOdZJ3S/5T8mPJdcabs/E2vc2wMNrseOGEBQs/f8EyiwicpEDvr1flAO6T/ILkhZPXS94r2aa4bT6dl0vFly01e7smb+pzbJ2KcxrMtmn/Zx3xIK6Q9T81uSjanPxNiyZYttECp/H+2cQT8oYc1PuSi6LfBSf9+3zR8VlG4CgC1iVAgAABAgQIECBAgAABAgTGF1AhAQIECBAgQIAAAQIECBAgML6ACgkQIEBgQkDD2wkgiwkQIECAAAECBLZBwDESIECAAAECBAgQIECAAAEC4wuokAABAgQIEFiRwLOzndcnp+KGmfC5yUXR5oSPyoSOGWZFG1a1seysycc8qY14r33M+zx7dx/KB/89+bLk3PiJTGxTyAxLxdMy+5zkVFwsE+6dvGTyqHGnbOCrknPi/2TSB5LriDZcbkPDRdvudf0DmfCC5Jy4eCZNbTNTFsa7snROk9824V22yXE2vdOGw1/UF5LAFgj0efjcHOdPJXvdtunhtfL6fskuyzAZV82MiyRHjE19jq3A+sBNvDxL3p5cFP3Ouu6iCTOW9ffA1DO2z+rmjM2ZsoECp/H+2cDTsNOGt2+dOLBLZ/nlk4IAAQIECBAgQIAAgeEEFESAAAECBAgQIECAAAECBAiML6BCAgQIECBAgAABAgQI7OxoeOsqIDC6gPoIECBAgAABAgQIECBAgACB8QVUSIAAAQIECBAgQIAAAQIE5gu8KlOfnFxFPC8baWaYHW0+eIPZs493Ypspfu3x7nLfvb06n/5I8qPJT8TBry6VRfdKLtuQ9s1Z5zeSc+ImmfRLyU9KHjaunxV/MTkn2oi3DXnnzD3MnGvOWOklmfOXybnRv4f1yXMnHzDv3fn8pcmp+PeZcJnksnGVrPDFSUFgGwU+koPuffn9GdsA940Zp6KNqC80NWlLl2/qc2ydnG/Kxl+ZnIrbZUIb7GdYOi6bNW6fnIrnZMLbkmI7BU7j/bOJZ+odOah/TC6KPsNP+h+kWHR8lhEgQGA9ArZKgAABAgQIECBAgAABAgQIjC+gQgIECBAgQIAAAQIECBAgQGB8ARUSIHCuQP9Di3Nf+IMAAQIECBAgQIAAAQIjCqiJAAECBAgQIECAAAECBAgQGF9AhQQIECCwlMDHMvuRyVXE47ORNqrKMDvukJlt0JphYbQRa/9eywUyaxX5s9nOnLhjJrXZXYYTjcdm7/dLzo02pP32uZP3zPvjvH5Rck58RybdP9kGkhmWihtmdq+XOec+U3f+KH+0IW+GtcScxr1vz57//+Tcw5FOUgAAEABJREFUuHImfkHyqDGn0e81spMbJ5eJ3ke9vueeg2W2bS6BgwR6r/WZerVMuG3yu5N9jjwl42uS70n+QnLZaGPoOffKstvdpvm1nTrek3qOTR3XYZf3N8eTZqx8s8z5D8nDRNftM3bRuv0t1e+pjovmWbYGgRVt8jTePyuiW+lmPpCtzfnHBe6Uecv8ww5tkvvQrNNnYL9rHpXXv5m8a/JWyf5m6z8ccMG8FgQIECBAgAABAgQIECCwgQIOiQABAgQIECBAgAABAgQIEBhfQIUECBAgQIAAAQKnR6D/YdDpqValBAgQILBXwGsCBAgQIECAAAECBAgQIEBgfAEVEiBAgAABAgQIECBAYD+BZ+fDc5JHiQ9m5Scml4k2PWzDzal12kCujak6Ts2du7zH2mOemt8md8s2Ep3a5mGWt/Z7ZcW5zWgzdeen88eXJJeJt2TyTyY/mpwTd8mkv09+dbINVDMsjItm6Y8n/yp56eSceHkmPSB50vG5OYDPSM6JWvTantNMdqrJ3t9lh23QlmFh/FCWfnqyMSevlUl3TwoCxyXwqdnRM5NvSv5Tss3W28y8zbPbpPuK+awNtG+TsY0HM8yOPiM/PGP26zPnvcmjxu6xHnU7x73+ST3HlqlzWdvHZeNT3+f9e7FtpLzMMzKb3WkTzP/WFxP5nCz/m6QYW2Ab7p8RzkAb3k7d09dPoTdPzo3+nu/8fg/1GdPvme/Kyr+bfEzyVcn+wwoPztjmuBkEAQIECBDYGgEHSoAAAQIECBAgQIAAAQIECIwvoEICBAgQIECAAAECBAgQIEBgfIFTVWH/Yu+pKlixBAgQIECAAAECBAgQIEDg3wT8SYAAAQIECBAgQIAAAQIECIwvoEICBA4QaJPTpx6wbO7HbfT2wrmTPz7vBhnbgCrDwnheljYzrCxekC09LTkn2tS1jVrnzF3nnJ6nH8wO5jajbbPVn8v8ZY/9z7LO/ZNz46qZ2OvnZRm/O3m15EWSu3GJvGhjsv+V8W3JX0wu83eUfjbzX5s86bhcDuDrk3Pi9pnUxsEZJqNeiybV9UmLJnx82fUy1naqgW6m7Vwyf9w3ObfpcKYKAkcWeEe2MOda/vzMu2uyjaMzzIo2Mr3mjJn/kDltjpvhSNGGiMs8x460sxWufFLPsWVKWNa23+dzrqs+I/s91KbKc47n0zLp95NTz+hM2fn1/PGupBhbYBvunxHOQO/pqd/o/X64T4rt90WGg+Lcz/tM+Z686u/iDAdGvxselKVzmqdnmiBAgAABAgQIECBAgAABAgQ2Q8BRECBAgAABAgQIECBAgAABAuMLqJAAAQIECBAYTWAb/xL2aOdAPQQIECBAYPMEHBEBAgQIECBAgAABAgQIECAwvoAKCRAgQIAAAQIETrNAGzw9KgAdMxwqHp613pOcG20+9Y0zJz8+89ooMcPK4v3Z0gOTc+LGmXTt5CbEU3IQ90vOjVtm4n9MLhNt9PXjWaFNbDPMjja+/Y3M/qdkfXs9Nd+d989O3iO5bPPdnqM/ynrrjjbBnLOPn8+kmyYPijab/dEsfGhyVX8Pq+fj97K9OY2OvyPz7p1c5NyGfY/NnJskxWkUONmaH5Hdvy85FffKhJ9K9p7KsDB6vfe6b0PTRRM/mIV/mZyKd05NyPI2i758xk2KTX6O7Tqtw7bfN2182fO7u5+DxjtlwaOTn5VcFJ+Xhf0O7Pd/Xi6MJ2dpf0NlEFsssA33zxbzLnXovaf7+29qpStlwhOSi579bYx798z5zuRUPCcT+g94ZBAECBAgQIAAgUEElEGAAAECBAgQIECAAAECBAiML6BCAgQIECBAgAABAgQIECCwhQKr+g8ttrD0wx2ytQgQIECAAAECBAgQIECAAIHxBVRIgAABAgQIECBAgAABAgQIjC+gwp3nxaCZYeloA7unL7nWNTL/5smpaGPENuecmneY5W3C+voZK144c7452aZZGU402kC2jSBftMRR/GzmXiW5TLwrk++SfG7ypOJl2fF/T34oue54VXbw9uRUXCoTnpj8X8ma9ppotvHl3fLZy5NtvDinSWemnhtXOPfPxX/0/vrTxVPOW/qDeXVOsufv0zM2do/xp/PmlcmvSAoCJyHw99lpG0JnmIw2mH5JZvXeamPDvffVRfL51ZI/mXx18q7JqXhaJrwgORVvmJqQ5RdL/layx5Bh5xL5o99pD8u4qCl2Fq8tNv051sLXZdsmlW0M3n1MZZt99zn4a5n4+cnd66rX1Bfn/YOSve7mNLrv758+V5dp+J/Niw0U2Ib7ZwPZ1nZIj8uW/29yKq6YCW1U+wcZe//2Ps7Lnd7XX54X/c3Wfyhi6u/G9/d1f7/1929WE6dBQI0ECBAgQIAAAQIECBAgQIDA+AIqJECAAAECBAgQIECAAAECBMYXUCEBAgQIbKfA1F/q286qHDUBAgQIECBAgMC6BGyXAAECBAgQIECAAAECBAgQGF9AhQQIECBAgMDpEHhHynx88jDxzKzURp8ZZscdMrPNQzMsjGdk6YuT64g2N3vUzA23Qd5lZs5d97S3ZAdtavrRjHPiczLpnskLJZeJ12XyrZI9BxmONdrs9uuzxzayzLD26P6eNHMv/ftV98jcf072HDTbOLnNL9uUMx8vFW1K24a0i1Zq099fzIQ2V8wwGT2O38+stybbxG33GNtA9KL5TBA4KYEPZ8f/I9mGoxkm46qZ0Xurz4IP5nWv5+b78/qfkr+Q/IzkVPQe+JVM6noZFsabsnTOvOtmXo+hx/PuvH5C8o7JHnOGY49VPMdq3efHsgc/5znWba7LttfVz2QHc5vBtxnm92X+PyZ3r6ue8zZE/tZ81ud8hoXRa+rbM6PNNjOILRfYhvtny4mXOvw2ke5v1/7DF3NW/JZM6v3b+7jP5N7Xf5XPbpacEw/PpHX9AxvZtCBAgAABAgQIECCwcQIOiAABAgQIECBAgAABAgQIEBhfQIUECBAgQIAAAQIECBDYWIE5f1F3Yw/egRHYLAFHQ4AAAQIECBAgQIAAAQIECIwvoEICBAgQIECAAAECBAgQIDCUwBNTTRtEZVgqHpLZH0jOjUtm4s2Tc+KRmdTmVRlWHm2I9YfZ6kTNmbGzc438eePkpsTTciD3T86N78zEwxx/mxN+XdZ9YPK44rnZ0dckl22inFUOHW2W+HtZuw0MMxxrfF72Nqf58/Mzr80VV32MT812D9vsOqsKAksLtNn4j2WtVV/L2eSBca8seUpyTrSZdXPO3P3mzLmf91vvqJ9tw3Osrs3D1rrIts3gvyEbnttMOVOPFD+RtR+RFGMIbMP9M4b0/CraTPpn508/9Mw2O/7RrN1/XCCDIECAAAECBAgQIECAAAECBAgQIEBgfAEVEiBAgAABAgQIECBAgAABAuMLqJAAgU0W0PB2k8+OYyNAgAABAgQIECCwTQKOlQABAgQIECBAgAABAgQIEBhfQIUECBAgMJrAC1PQ3ySXiddn8jOTy8QNM/n6yanotp80NemIy1+c9dtINMNk3CUzLprchGhjtl/IgZyTnBP9O0Gd/+lzJp81571530ar35TxX5PrjPtl4zdKtiFmhmONZZsIzzm4/5lJf5VcFNfKws9Jzok2V2yTxTlz58xpk7e7ZuLbkoLAcQr0Wu61dxxNbx+Qwtrwtk3O83Iyej/0eTA58YAJVzvg8+P4uMe9TDP0Oce0yufYum1fkoJumVx309t7Zh+/kpx7TWXqADF+CZt+/4x/Bs6ssPfXr+ajdTa9fWe2f6fkq5OCAAECBAgQIECAAAECBCogCRAgQIAAAQIECBAgQIAAgfEFVEiAAAECBAgQIEDghAX6H7ec8CHYPQECBMYXUCEBAgQIECBAgAABAgQIECAwvoAKCRAgQIAAAQIECBAgsIUC78kxPzy5TDwjk1+bnBsXysQ7Jy+QnIpltz21vf2WvysfPjg5J26cSddObkq8LgfSpntzG0ZeL/N/IDnHPtPOiI/k3UOTV0y2Ke3cfWb6rPjbzPr85Pcn22A3w7FHmwj/ePb61OTsOGBifb4vy34y+ZfJRXGxLGwT6AyTsdv87b9Ozpye8KJM+fqkJm9BEMcu0Gv5gdlrm5Ous5H2b2cfvRffn3Fu9NjaJLeNEOeus3deG6Mf5jm7dxuHfb3pz7HjsG3T237f/clhERes974su03yl5L9XswgBhLY9PtnIOrZpXwoM38+2d+7GVYa/f8v/W3/nJVu1cYIECBAYGgBxREgQIAAAQIECBAgQIAAAQLjC6iQAAECBAgQIECAAAECBAgQGF9AhScvoOHtyZ8DR0CAAAECBAgQIECAAIHRBdRHgAABAgQIECBAgAABAgQIjC+gQgIEtlfg6Tn0ZZr8PTrz2yAsw6y4UmbdKDkVbYr3oExaZtuZfqh4fNZ6fXIqLpwJ35w8qUaG2fX54s/yyf2Tc+OHMvH6ycNGG1O2Ke1lsoE2H3tDxsNGm5i14WUb3d4gG3lx8qSjDZD/Yw7ij5KHjVdkxS9N/nqy1/ETMk5dx3fKnEsm50TdfiETb5Xs+ciwdLQR5FdmrZcnBYGTFOj90WfAI1d8EL03vinb/J7kMs1uM/3ceH7+/PZkm1dnWCqukNkXT55UbPpz7Dhs3x78OyZvkuwzOcORo9fo1bOVxyT7bM8gBhTY9PtnU8nXeVxtLn2f7KD//2FV93N/B/UfsXhBtisIECBAgAABAgQIECBAgACBeQJmESBAgAABAgQIECBAgAABAuMLqJAAAQIECBAgcCwCGt4eC7OdECBAgACBgwR8ToAAAQIECBAgQIAAAQIECIwvoEICBAgQIECAAAECGy3QBpjPnHmEr868ZySXia/P5Mslp+KlmdCmeBnWHq/NHubWcdvMvUpyU6KNVNv89JyZB3SxzPv55CWSR4m3ZeU2H2tjx57Pb8n730v2vL0j49nx3nzwyuQfJ9uA8loZL5r8L8k2ut2k5oFtdtfGxm2W+S85vrnRBpttBvyFWeFvk7vRc/NPu28OGNuE+IYHLNvv43o9LguukfzN5NymnD2WNoBsI8g2hMyqYn0CtjxT4HWZ10bTbXz7B3k993rO1PNFm3D/QD69fPKhyTZKzHCo+NOs9dXJZRss9v486b+HuenPseOw7Xn4i5y/Nqm9ZcZnJQ8Tf56VvjjZa7TXal6KwQU2/f4ZnP/A8v5vllwz+Y3JZZ/LWeXc6P3cf5TA76BzOfxBgAABAgQIrE7AlggQIECAAAECBAgQIECAAIHxBVRIgAABAgQIECBAgAABAgQIrErgpP+i9cF1WEKAAAECBAgQIECAAAECBAiML6BCAgQIECBAgAABAgQIECBAYHwBFW66wAdygLdIXmBGtvHr6zNvmfj1TJ6z7Ta0enPmHke0aWybZ805rs/KAf1z8uy4dz6Ys/5jM2/V0QZ89Zqz/875mhzAe5Krip6nB2djd022AeunZex+9thUVjMAABAASURBVGYb7F41n7fBWBu0viSvj9KIMquvNXpsbZb5mdlLG6P9WsY2g97biLOv+1mXtVntpTPnfsn3J/fGW/OmjTz3epz9un9nq03YMnWpeGNmt4Fwzdt0+Kl5v7fh8O4xtjlxmz620XAbQLYRZKaeF3fOq7OPae/7i2f585KLYs49cOVsoMecYVZ0btfZeyz7vV72vpqqt/vonKmDrEltOn9Rzjm+zlm0jS7rvrrPqeM6e3lr6fqL8kZZac5zYZXbyi7Pi16TbX7d7V8kn14vec9kr+k2Jf9QXp8dvdbbZLvNtnv9twF3n9H3zcQ22c5w5GiDxd47X54tPSj5muTe6D3W78FH58O7Jz872Sa5bYCdl+fF3Gu599F5Kx3xxaY/x1ZlO8VUh8dnUp/Tl8p46+T9k712zr5O+r6fd/nXZU4bs3f8h7zuNZrh0NFzu+ge7LI+73qtHHonG7xiny99zrTORdlnwLJl9LnY5+Oi7XZZn7Nzt93rZlN+B/Sa6LXRGhZlr7G59XVe5y/aXpf1nPXcdf6cnHMueq46b872zp7T74KH5cPPTe7+gwsPyev+owpdlpfnRd/38y7/T/m093/v52fn9VHv52xCzBYwkQABAgQIECBAgAABAgQIEBhfQIUECBAgQIAAAQIECBAgQIDA+AIqJECAAAECKxTofzyxws3ZFAECBAgQIECAwKoEbIcAAQIECBAgQIAAAQIECBAYX0CFBAgQIECAAAECBAhslEAb3rUx2j1yVFdLXjDZBnDNvu5nXfasfN7GahlOJN6Vvbbp8E0ztvltj6+5e4xtHPpPWabBWxDExgv0XnpujrKNmntNXymvL5zsNb03e623yXabbff6f0PmrOMa73Pgmdn2XZJnN53sPdYmu7fNst9Ovio56xgy77iix7+pz7Ee23Ha9lnZpqd3C36vnTZj33tN9X0/7/I2Ie8/ApCp4hQL9Brd1PvnFJ+Wc0vf/QcXvjnv+o8qnP090ff9vMv/JHN6/2cQBAgQIECAAAECBI5XwN4IECBAgAABAgQIECBAgACB8QVUSIAAAQIECBAgQIAAAQLLCWh4u5yX2Zsh4CgIECBAgAABAgQIECBAgACB8QVUSIAAAQIECBAgQIAAAQIECIwvoEICBAgQIECAAAECBAgQIEBgfAEVEiBAgAABAgQIECBAgAABAuMLqJAAAQIECBAgQIAAAQIECBAYX0CFBAgQWFpAw9ulyaxAgAABAgQIECBA4KQF7J8AAQIECBAgQIAAAQIECBAYX0CFBAgQIECAAAECBAgQIECAwPgCKiRAgAABAgQIECBAgAABAgTGF1AhAQIECBAgQIAAAQIECBAgML6ACgkQIECAAAECBAgQ2E9Aw9v9VHxGgMD2CjhyAgQIECBAgAABAgQIECBAYHwBFRIgQIAAAQIECBAgQIAAAQLjC6iQAAECBAgQIECAAAECBAgQGF9AhQQIECBAgAABAgQIECBAgMD4AiokQIAAAQIECBAgQIAAAQIExhdQIYEDBDS8PQDGxwQIECBAgAABAgQIENhGAcdMgAABAgQIECBAgAABAgQIjC+gQgIECBAgQIAAAQIECBAgQGB8ARUSIECAAAECBAgQIECAAAEC4wuokAABAgQIECBAgAABAgQIEBhfQIUECBAgQIAAgdMsoOHtaT77aidAgMDpElAtAQIECBAgQIAAAQIECBAgML6ACgkQIECAAAECBAgQIECAAIHxBVRIgAABAgQIECBAgAABAgQIjC+gQgIECBAgQIAAAQIECBAgQGB8ARUSIECAAAECBAgQIECAAAECgwv8u52dwStUHgECBAgQIECAAAECBAgQILCzswOBAAECBAgQIECAAAECBAgQGF9AhQQIECBAgAABAgQIDCpwq9T1sQ3NB+W4BAECxypgZwQIECBAgAABAgQIECBAgMD4AiokQIAAAQIECBAgQIAAAQIExhdQIQECBAgQGF/g341fogoJECBAgAABAhMCFhMgQIAAAQIECBAgQIAAAQLjC6iQAAECBAgQIECAAAECBAgQGF9AhQQIECBAgAABAgQIECBAgMD4AiokQIAAAQIECBAgQIAAAQIExhdQIQECBAgQIECAAAECBAgMIaDh7RCncX1F2DIBAgQIECBAgAABAgQIECAwvoAKCRAgQIAAAQIECBAgQIAAgfEFVEiAAAECBAgQIECAAAECBAiML6BCAgQIECBAgAABAgQIECBAYHwBFRIgQIAAAQIECBAgQIAAAQLjC6iQAAECowhoeDvKmVQHAQIECBAgQIDAOgRskwABAgQIECBAgAABAgQIEBhfQIUECBAgQIAAAQIECBAgQIDA+AIqJECAAAECBAgQIECAAAECBMYXUCEBAgQIECBAgAABAgQIECAwvoAKCRAgQIAAAQIECBDYIgENb7foZDlUApsl4GgIECBAgAABAgQIECBAgACB8QVUSIAAAQIECBAgQIAAAQIECIwvoEICBAgQIECAAAECBAgQIEBgfAEVEiBAgAABAgQIECBAgAABAuMLqJAAAQIECBAgQIAAAQIECBAYX0CFBLZLQMPb7TpfjpYAAQIECBAgQIAAgU0RcBwECBAgQIAAAQIECBAgQIDA+AIqJECAAAECBAgQIECAAAECBMYXUCEBAgQIECBAgAABAgQIECAwvoAKCRAgQIAAAQIECBAgQIAAgfEFVEiAAAECBAgQILBxAhrebtwpcUAECBDYfgEVECBAgAABAgQIECBAgAABAuMLqJAAAQIECBAgQIAAAQIECBAYX0CFBAgQILAxAo/NkVxgQ/POOS5BgAABAgQIECCwxQIOnQABAgQIECBAgAABAgQIEBhfQIUECBAgQIAAAQIECBAgQIDA+AKbWKGGt5t4VhwTAQIECBAgQIAAAQIECGyzgGMnQIAAAQIECBAgQIAAAQIExhdQIQECBAgQIECAAAECBAgQIDC+gAoJECBAgAABAgQIECBAgACB8QVUSIAAAQIECBAgQIAAAQIECIwvoEICBAgQIEDghAQ0vD0heLslQIAAAQKnU0DVBAgQIECAAAECBAgQIECAwPgCKiRAgAABAgQIECBAgAABAgTGF1AhAQIECBAgQIAAAQIECBAgML6ACgkQIECAAAECBAgQIECAAIHxBVRIgAABAgQIECBAgAABAgTWJ6Dh7fpsl9uy2QQIECBAgAABAgQIECBAgMD4AiokQIAAAQIECBAgQIAAAQIExhdQIQECBAgQIECAAAECBAgQIDC+gAoJECBAgAABAgQIECBAgACB8QVUSIAAAQIECBAgQIAAAQIECIwvoEICBAgQWKuAhrdr5bVxAgQIECBAgACBuQLmESBAgAABAgQIECBAgAABAuMLqJAAAQIECBAgQIAAAQIECBAYX0CFBAgQIECAAAECBAgQIECAwPgCKiRAgAABAgQIECBAgAABAgTGF1AhAQIECBAgQIAAAQIEjiqg4e1RBa1PYP0C9kCAAAECBAgQIECAAAECBAiML6BCAgQIECBAgAABAgQIECBAYHwBFRIgQIAAAQIECBAgQIAAAQLjC6iQAAECBAgQIECAAAECBAgQGF9AhQQIECBAgAABAgQIECBAgMD4AiokQGAFAhrergDRJggQIECAAAECBAgQWKeAbRMgQIAAAQIECBAgQIAAAQLjC6iQAAECBAgQIECAAAECBAgQGF9AhQQIECBAgAABAgQIECBAgMD4AiokQIAAAQIECBAgQIAAAQIExhdQIQECBAgQIECAAIF5AhreznMyiwABApsp4KgIECBAgAABAgQIECBAgACB8QVUSIAAAQIECBAgQIAAAQIECIwvoEICBAgQIECAAAECBAgQIEBgfAEVEiBAgAABAgQIECBAgAABAuMLqJAAAQIECBAgQIAAAQIECBAYX0CFswU0vJ1NZSIBAgQIECBAgAABAgQIbJqA4yFAgAABAgQIECBAgAABAgTGF1AhAQIECBAgQIAAAQIECBAgML6ACgkQIECAAAECBAgQIECAAIHxBVRIgAABAgQIECBAgAABAgQIjC+gQgIECBAgQIDAXgENb/dqeE2AAAECBMYRUAkBAgQIECBAgAABAgQIECAwvoAKCRAgQIAAAQIECBAgQIAAgfEFVEiAAAECBAgQIECAAAECBAiML6BCAgQIECBAgAABAgQIECBAYHwBFRIgQIAAAQIECBAgQIAAgVMncAob3p66c6xgAgQIECBAgAABAgQIECBwCgWUTIAAAQIECBAgQIAAAQIECIwvoEICBAgQIECAAAECBAgQIEBgfAEVEiBAgAABAgQIECBAgAABAuMLqJAAAQIECBAgQIAAAQIECBAYX0CFBAgQIHAaBTS8PY1nXc0ECBAgQIDA6RZQPQECBAgQIECAAAECBAgQIDC+gAoJECBAgAABAgQIECBAgACB8QVUSIAAAQIECBAgQIAAAQIECIwvoEICBAgQIECAAAECBAgQIEBgfAEVEiBAgAABAgQIECBAYFABDW8HPbHKOpyAtQgQIECAAAECBAgQIECAAIHxBVRIgAABAgQIECBAgAABAgQIjC+gQgIECBAgQIAAAQIECBAgQGB8ARUSIECAAAECBAgQIECAAAEC4wuokAABAgQIECBAgAABAgQIEBhfQIUECIwroOHtuOdWZQQIECBAgAABAgSWFTCfAAECBAgQIECAAAECBAgQGF9AhQQIECBAgAABAgQIECBAgMD4AiokQIAAAQIECBAgQIAAAQIExhdQIQECBAgQIECAAAECBAgQIDC+gAoJECBAgAABAgQIbLWAhrdbffocPAECxydgTwQIECBAgAABAgQIECBAgMD4AiokQIAAAQIECBAgQIAAAQIExhdQIQECBAgQIECAAAECBAgQIDC+gAoJECBAgAABAgQIECBAgACB8QVUSIAAAQIECBAgQIAAAQIECIwvoMJtF9DwdtvPoOMnQIAAAQIECBAgQIDAcQjYBwECBAgQIECAAAECBAgQIDC+gAoJECBAgAABAgQIECBAgACB8QVUSIAAAQIECBAgQIAAAQIECIwvoEICBAgQIECAAAECBAgQIEBgfAEVEiBAgAABAgS2QEDD2y04SQ6RAAECBDZbwNERIECAAAECBAgQIECAAAEC4wuokAABAgQIECBAgAABAgQIEBhfQIUECBAgQIAAAQIECBAgQIDA+AIqJECAAAECBAgQIECAAAECBMYXUCEBAgQIECBAgAABAgQIECCwGQLrbHi7GRU6CgIECBAgQIAAAQIECBAgQGCdArZNgAABAgQIECBAgAABAgQIjC+gQgIECBAgQIAAAQIECBAgQGB8ARUSIECAAAECBAgQIECAAAEC4wuokAABAgQIECBAgAABAgQIEBhfQIUECBAgQGBjBDS83ZhT4UAIECBAgACB8QRURIAAAQIECBAgQIAAAQIECIwvoEICBAgHSNBGAAAQAElEQVQQIECAAAECBAgQIEBgfAEVEiBAgAABAgQIECBAgAABAuMLqJAAAQIECBAgQIAAAQIECBAYX0CFBAgQIECAAAECBAgQIHCcAhreHqe2fX1CwCsCBAgQIECAAAECBAgQIEBgfAEVEiBAgAABAgQIECBAgAABAuMLqJAAAQIECBAgQIAAAQIECBAYX0CFBAgQIECAAAECBAgQIECAwPgCKiRAgAABAgQIECBAgAABAgTGF1AhAQIEjllAw9tjBrc7AgQIECBAgAABAhWQBAgQIECAAAECBAgQIECAwPgCKiRAgAABAgQIECBAgAABAgTGF1AhAQIECBAgQIAAAQIECBAgML6ACgkQIECAAAECBAgQIECAAIHxBVRIgAABAgQIECBAgMDqBTS8Xb2pLRIgcDQBaxMgQIAAAQIECBAgQIAAAQLjC6iQAAECBAgQIECAAAECBAgQGF9AhQQIECBAgAABAgQIECBAgMD4AiokQIAAAQIECBAgQIAAAQIExhdQIQECBAgQIECAAAECBAgQIDC+gAoJrEVAw9u1sNooAQIECBAgQIAAAQIEDitgPQIECBAgQIAAAQIECBAgQGB8ARUSIECAAAECBAgQIECAAAEC4wuokAABAgQIECBAgAABAgQIEBhfQIUECBAgQIAAAQIECBAgQIDA+AIqJECAAAECBAgQOKyAhreHlbMeAQIECBy/gD0SIECAAAECBAgQIECAAAEC4wuokAABAgQIECBAgAABAgQIEBhfQIUECBAgQIAAAQIECBAgQIDA+AIqJECAAAECBAgQIECAAAECBMYXUCEBAgQIECBAgAABAgQIECAwvsARKtTw9gh4ViVAgAABAgQIECBAgAABAscpYF8ECBAgQIAAAQIECBAgQIDA+AIqJECAAAECBAgQIECAAAECBMYXUCEBAgQIECBAgAABAgQIECAwvoAKCRAgQIAAAQIECBAgQIAAgfEFVEiAAAECBAgsFtDwdrGPpQQIECBAgMB2CDhKAgQIECBAgAABAgQIECBAYHwBFRIgQIAAAQIECBAgQIAAAQLjC6iQAAECBAgQIECAAAECBAgQGF9AhQQIECBAgAABAgQIECBAgMD4AiokQIAAAQIECBAgQIAAAQI7Gt4OfxEokAABAgQIECBAgAABAgQIEBhfQIUECBAgQIAAAQIECBAgQIDA+AIqJECAAAECBAgQIECAAAECBMYXUCEBAgQIECBAgAABAgQIECAwvoAKCRAgQIAAAQIECBAgQIAAgfEFVEiAAAECFdDwtgqSAAECBAgQIEBgXAGVESBAgAABAgQIECBAgAABAuMLqJAAAQIECBAgQIAAAQIECBAYX0CFBAgQIECAAAECBAgQIECAwPgCKiRAgAABAgQIECBAgAABAgTGF1AhAQIECBAgQIAAAQKnRkDD21NzqhVK4PwCPiFAgAABAgQIECBAgAABAgTGF1AhAQIECBAgQIAAAQIECBAgML6ACgkQIECAAAECBAgQIECAAIHxBVRIgAABAgQIECBAgAABAgQIjC+gQgIECBAgQIAAAQIECBAgQGB8ARUSOE0CGt6eprOtVgIECBAgQIAAAQIE9gp4TYAAAQIECBAgQIAAAQIECIwvoEICBAgQIECAAAECBAgQIEBgfAEVEiBAgAABAgQIECBAgAABAuMLqJAAAQIECBAgQIAAAQIECBAYX0CFBAgQIECAAAECgwloeDvYCVUOAQIEViNgKwQIECBAgAABAgQIECBAgMD4AiokQIAAAQIECBAgQIAAAQIExhdQIQECBAgQIECAAAECBAgQIDC+gAoJECBAgAABAgQIECBAgACB8QVUSIAAAQIECBAgQIAAAQIECIwvMF6FGt6Od05VRIAAAQIECBAgQIAAAQJHFbA+AQIECBAgQIAAAQIECBAgML6ACgkQIECAAAECBAgQIECAAIHxBVRIgAABAgQIECBAgAABAgQIjC+gQgIECBAgQIAAAQIECBAgQGB8ARUSIECAAAECWymg4e1WnjYHTYAAAQIETk7AngkQIECAAAECBAgQIECAAIHxBVRIgAABAgQIECBAgAABAgQIjC+gQgIECBAgQIAAAQIECBAgQGB8ARUSIECAAAECBAgQIECAAAEC4wuokAABAgQIECBAgAABAgQIbKqAhrerOzO2RIAAAQIECBAgQIAAAQIECIwvoEICBAgQIECAAAECBAgQIEBgfAEVEiBAgAABAgQIECBAgAABAuMLqJAAAQIECBAgQIAAAQIECBAYX0CFBAgQIECAAAECBAgQIECAwPgCKiRAgACBDRbQ8HaDT45DI0CAAAECBAhsl4CjJUCAAAECBAgQIECAAAECBMYXUCEBAgQIECBAgAABAgQIECAwvoAKCRAgQIAAAQIECBAgQIAAgfEFVEiAAAECBAgQIECAAAECBAiML6BCAgQIECBAgAABAgQInKyAhrcn62/vp0VAnQQIECBAgAABAgQIECBAgMD4AiokQIAAAQIECBAgQIAAAQIExhdQIQECBAgQIECAAAECBAgQIDC+gAoJECBAgAABAgQIECBAgACB8QVUSIAAAQIECBAgQIAAAQIECIwvoEICBE5cQMPbEz8FDoAAAQIECBAgQIDA+AIqJECAAAECBAgQIECAAAECBMYXUCEBAgQIECBAgAABAgQIECAwvoAKCRAgQIAAAQIECBAgQIAAgfEFVEiAAAECBAgQIECAAAECBAiML6BCAgQIECBAgAABAschoOHtcSjbBwECBA4WsIQAAQIECBAgQIAAAQIECBAYX0CFBAgQIECAAAECBAgQIECAwPgCKiRAgAABAgQIECBAgAABAgTGF1AhAQIECBAgQIAAAQIECBAgML6ACgkQIECAAAECBAgQIECAAIHxBVR4TAIa3h4TtN0QIECAAAECBAgQIECAwH4CPiNAgAABAgQIECBAgAABAgTGF1AhAQIECBAgQIAAAQIECBAgML6ACgkQIECAAAECBAgQIECAAIHxBVRIgAABAgQIECBAgAABAgQIjC+gQgIECBAgQIDA6gQ0vF2dpS0RIECAAIHVCtgaAQIECBAgQIAAAQIECBAgML6ACgkQIECAAAECBAgQIECAAIHxBVRIgAABAgQIECBAgAABAgQIjC+gQgIECBAgQIAAAQIECBAgQGB8ARUSIECAAAECBAgQIECAAAECSwlsZcPbpSo0mQABAgQIECBAgAABAgQIENhKAQdNgAABAgQIECBAgAABAgQIjC+gQgIECBAgQIAAAQIECBAgQGB8ARUSIECAAAECBAgQIECAAAEC4wuokAABAgQIECBAgAABAgQIEBhfQIUECBAgQGBZAQ1vlxUznwABAgQIECBw8gKOgAABAgQIECBAgAABAgQIEBhfQIUECBAgQIAAAQIECBAgQIDA+AIqJECAAAECBAgQIECAAAECBMYXUCEBAgQIECBAgAABAgQIECAwvoAKCRAgQIAAAQIECBAgQGAfAQ1v90Hx0TYLOHYCBAgQIECAAAECBAgQIEBgfAEVEiBAgAABAgQIECBAgAABAuMLqJAAAQIECBAgQIAAAQIECBAYX0CFBAgQIECAAAECBAgQIECAwPgCKiRAgAABAgQIECBAgAABAgTGF1AhAQIE9hfQ8HZ/F58SIECAAAECBAgQ2E4BR02AAAECBAgQIECAAAECBAiML6BCAgQIECBAgAABAgQIECBAYHwBFRIgQIAAAQIECBAgQIAAAQLjC6iQAAECBAgQIECAAAECBAgQGF9AhQQIECBAgAABAgROsYCGt6f45CudwGkTUC8BAgQIECBAgAABAgQIECAwvoAKCRAgQIAAAQIECBAgQIAAgfEFVEiAAAECBAgQIECAAAECBAiML6BCAgQIECBAgAABAgQIECBAYHwBFRIgQIAAAQIECBAgQIAAAQLjC6jwdAtoeHu6z7/qCRAgQIAAAQIECBA4PQIqJUCAAAECBAgQIECAAAECBMYXUCEBAgQIECBAgAABAgQIECAwvoAKCRAgQIAAAQIECBAgQIAAgfEFVEiAAAECBAgQIECAAAECBAiML6BCAgQIECBAgMDwAhreDn+KFUiAAAEC0wJmECBAgAABAgQIECBAgAABAuMLqJAAAQIECBAgQIAAAQIECBAYX0CFBAgQIECAAAECBAgQIECAwPgCKiRAgAABAgQIECBAgAABAgTGF1AhAQIECBAgQIAAAQIECBAgMILA4oa3I1SoBgIECBAgQIAAAQIECBAgQGCxgKUECBAgQIAAAQIECBAgQIDA+AIqJECAAAECBAgQIECAAAECBMYXUCEBAgQIECBAgAABAgQIECAwvoAKCRAgQIAAAQIECBAgQIAAgfEFVEiAAAECBAYR0PB2kBOpDAIECBAgQGA9ArZKgAABAgQIECBAgAABAgQIjC+gQgIECBAgQIAAAQIECBAgQGB8ARUSIECAAAECBAgQIECAAAEC4wuokAABAgQIECBAgAABAgQIEBhfQIUECBAgQIAAAQIECBAgsD0CGt5uz7natCN1PAQIECBAgAABAgQIECBAgMD4AiokQIAAAQIECBAgQIAAAQIEjk/gY9nVSaR97uww2HyD3B5nhHO2+efMOXKOXAOuAdeAa8A14BpwDbgGXAObdQ04H/ufjzP+z2becNrfaVtccgoFAQIECBAgQIAAAQIETrWA4gkQIECAAAECBAgQIECAAIHxBVRIgACBrRLQ8HarTpeDJUCAAAECBAgQ2BwBR0KAAAECBAgQIECAAAECBAiML6BCAgQIECBAgAABAgQIECBAYHwBFRIgQIAAAQIECBAgQIAAAQLjC6iQAAECBAgQIECAAAECBAgQGF9AhQQIECBAgAABAgQIbJqAhrebdkYcD4ERBNRAgAABAgQIECBAgAABAgQIjC+gQgIECBAgQIAAAQIECBAgQGB8ARUSIECAAAECBAgQIECAAAEC4wuokAABAgQIECBAgAABAgQIEBhfQIUECBAgQIAAAQIECBAgQIDA+AIqJLCBAhrebuBJcUgECBAgQIAAAQIECGy3gKMnQIAAAQIECBAgQIAAAQIExhdQIQECBAgQIECAAAECBAgQIDC+gAoJECBAgAABAgQIECBAgACB8QVUSIAAAQIECBAgQIAAAQIECIwvoEICBAgQIECAAIGTEdDw9mTc7ZUAAQKnVUDdBAgQIECAAAECBAgQIECAwPgCKiRAgAABAgQIECBA4HACF8hqcmeHAYP9roGds/633xyf7Rzr/cObt2vANeAacA24BlwDrgHXgGvANTDCNbBz1v9GqOk013DW6fR2BQI2QYAAAQIECBAgQIAAAQIECIwvoEICBAgQIECAAAECBAgQIEBgfIETq1DD2xOjt2MCBAgQIECAAAECBAgQOH0CKiZAgAABAgQIECBAgAABAgTGF1AhAQIECBAgQIAAAQIEu1wyxgAAEABJREFUCBAgML6ACgkQIECAAAECBAgQIECAAIHxBVRIgAABAgQIECBAgAABAgQIjC+gQgIECBAgQGCdAhrerlPXtgkQIECAAIH5AmYSIECAAAECBAgQIECAAAEC4wuokAABAgQIECBAgAABAgQIEBhfQIUECBAgQIAAAQIECBAgQIDA+AIqJECAAAECBAgQIECAAAECBMYXUCEBAgQIECBAgAABAgQIEDiigIa3RwQ8jtXtgwABAgQIECBAgAABAgQIEBhfQIUECBAgQIAAAQIECBAgQIDA+AIqJECAAAECBAgQIECAAAECBMYXUCEBAgQIECBAgAABAgQIECAwvoAKCRAgQIAAAQIECBAgQIAAgfEFVEiAAAECRxfQ8PbohrZAgAABAgQIECCwXgFbJ0CAAAECBAgQIECAAAECBMYXUCEBAgQIECBAgAABAgQIECAwvoAKCRAgQIAAAQIECBAgQIAAgfEFVEiAAAECBAgQIECAAAECBAiML6BCAgQIECBAgAABAgQIzBLQ8HYWk0kENlXAcREgQIAAAQIECBAgQIAAAQLjC6iQAAECBAgQIECAAAECBAgQGF9AhQQIECBAgAABAgQIECBAgMD4AiokQIAAAQIECBAgQIAAAQIExhdQIQECBAgQIECAAAECBAgQIDC+gAoJEJgroOHtXCnzCBAgQIAAAQIECBDYPAFHRIAAAQIECBAgQIAAAQIECIwvoEICBAgQIECAAAECBAgQIEBgfAEVEiBAgAABAgQIECBAgAABAuMLqJAAAQIECBAgQIAAAQIECBAYX0CFBAgQIECAAAECBPYIaHi7B8NLAgQIjCSgFgIECBAgQIAAAQIECBAgQGB8ARUSIECAAAECBAgQIECAAAEC4wuokAABAgQIECBAgAABAgQIEBhfQIUECBAgQIAAAQIECBAgQIDA+AIqJECAAAECBAgQIECAAAECBMYXUOGZAhrenunhHQECBAgQIECAAAECBAiMIaAKAgQIECBAgAABAgQIECBAYHwBFRIgQIAAAQIECBAgQIAAAQLjC6iQAAECBAgQIECAAAECBAgQGF9AhQQIECBAgAABAgQIECBAgMD4AiokQIAAAQIETqGAhren8KQrmQABAgROu4D6CRAgQIAAAQIECBAgQIAAgfEFVEiAAAECBAgQIECAAAECBAiML6BCAgQIECBAgAABAgQIECBAYHwBFRIgQIAAAQIECBAgQIAAAQLjC6iQAAECBAgQIECAAAECBAiMKaDh7d7z6jUBAgQIECBAgAABAgQIECAwvoAKCRAgQIAAAQIECBAgQIAAgfEFVEiAAAECBAgQIECAAAECBAiML6BCAgQIECBAgAABAgQIECBAYHwBFRIgQIAAAQIECBAgQIAAAQLjC6iQAAECBIYV0PB22FOrMAIECBAgQIDA8gLWIECAAAECBAgQIECAAAECBMYXUCEBAgQIECBAgAABAgQIECAwvoAKCRAgQIAAAQIECBAgQIAAgfEFVEiAAAECBAgQIECAAAECBAiML6BCAgQIECBAgAABAgQIbLOAhrfbfPYc+3EK2BcBAgQIECBAgAABAgQIECAwvoAKCRAgQIAAAQIECBAgQIAAgfEFVEiAAAECBAgQIECAAAECBAiML6BCAgQIECBAgAABAgQIECBAYHwBFRIgQIAAAQIECBAgQIAAAQLjC6iQAIEtF9DwdstPoMMnQIAAAQIECBAgcDwC9kKAAAECBAgQIECAAAECBAiML6BCAgQIECBAgAABAgQIECBAYHwBFRIgQIAAAQIECBAgQIAAAQLjC6iQAAECBAgQIECAAAECBAgQGF9AhQQIECBAgAABAgQ2X0DD280/R46QAIFNF3B8BAgQIECAAAECBAgQIECAwPgCKiRAgAABAgQIECBAgAABAgTGF1AhAQIECBAgQIAAAQIECBAgML6ACgkQIECAAAECBAgQIECAAIHxBVRIgAABAgQIECBAgAABAgQIjC+gwq0Q0PB2K06TgyRAgAABAgQIECBAgMDmCjgyAgQIECBAgAABAgQIECBAYHwBFRIgQIAAAQIECBAgQIAAAQLjC6iQAAECBAgQIECAAAECBAgQGF9AhQQIECBAgAABAgQIECBAgMD4AiokQIAAAQIECGyKgIa3m3ImHAcBAgQIjCigJgIECBAgQIAAAQIECBAgQGB8ARUSIECAAAECBAgQIECAAAEC4wuokAABAgQIECBAgAABAgQIEBhfQIUECBAgQIAAAQIECBAgQIDA+AIqJECAAAECBAgQIECAAAECBI5R4IQa3h5jhXZFgAABAgQIECBAgAABAgQInJCA3RIgQIAAAQIECBAgQIAAAQLjC6iQAAECBAgQIECAAAECBAgQGF9AhQQIECBAgAABAgQIECBAgMD4AiokQIAAAQIECBAgQIAAAQIExhdQIQECBAgQOF4BDW+P19veCBAgQIAAAQL/JuBPAgQIECBAgAABAgQIECBAYHwBFRIgQIAAAQIECBAgQIAAAQLjC6iQAAECBAgQIECAAAECBAgQGF9AhQQIECBAgAABAgQIECBAgMD4AiokQIAAAQIECBAgQIAAgZULaHi7clIbPKqA9QkQIECAAAECBAgQIECAAIHxBVRIgAABAgQIECBAgAABAgQIjC+gQgIECBAgQIAAAQIECBAgQGB8ARUSIECAAAECBAgQIECAAAEC4wuokAABAgQIECBAgAABAgQIEBhfQIUECBBYh4CGt+tQtU0CBAgQIECAAAEChxewJgECBAgQIECAAAECBAgQIDC+gAoJECBAgAABAgQIECBAgACB8QVUSIAAAQIECBAgQIAAAQIECIwvoEICBAgQIECAAAECBAgQIEBgfAEVEiBAgAABAgQIECBwSAENbw8JZzUCBE5CwD4JECBAgAABAgQIECBAgACB8QVUSIAAAQIECBAgQIAAAQIECIwvoEICBAgQIECAAAECBAgQIEBgfAEVEiBAgAABAgQIECBAgAABAuMLqJAAAQIECBAgQIAAAQIECBAYX0CFBA4voOHt4e2sSYAAAQIECBAgQIAAgeMVsDcCBAgQIECAAAECBAgQIEBgfAEVEiBAgAABAgQIECBAgAABAuMLqJAAAQIECBAgQIAAAQIECBAYX0CFBAgQIECAAAECBAgQIECAwPgCKiRAgAABAgQIEFgooOHtQh4LCRAgQGBbBBwnAQIECBAgQIAAAQIECBAgML6ACgkQIECAAAECBAgQIECAAIHxBVRIgAABAgQIECBAgAABAgQIjC+gQgIECBAgQIAAAQIECBAgQGB8ARUSIECAAAECBAgQIECAAAEC4wtMVajh7ZSQ5QQIECBAgAABAgQIECBAYPMFHCEBAgQIECBAgAABAgQIECAwvoAKCRAgQIAAAQIECBAgQIAAgfEFVEiAAAECBAgQIECAAAECBAiML6BCAgQIECBAgAABAgQIECBAYHwBFRIgQIAAAQIR0PA2CIIAAQIECBAYWUBtBAgQIECAAAECBAgQIECAwPgCKiRAgAABAgQIECBAgAABAgTGF1AhAQIECBAgQIAAAQIECBAgML6ACgkQIECAAAECBAgQIECAAIHxBVRIgAABAgQIECBAgAABAqdFQMPb03Km96vTZwQIECBAgAABAgQIECBAgMD4AiokQIAAAQIECBAgQIAAAQIExhdQIQECBAgQIECAAAECBAgQIDC+gAoJECBAgAABAgQIECBAgACB8QVUSIAAAQIECBAgQIAAAQIECIwvoEICBAicIgENb0/RyVYqAQIECBAgQIDAmQLeESBAgAABAgQIECBAgAABAuMLqJAAAQIECBAgQIAAAQIECBAYX0CFBAgQIECAAAECBAgQIECAwPgCKiRAgAABAgQIECBAgAABAgTGF1AhAQIECBAgQIAAAQJjCWh4O9b5VA2BVQnYDgECBAgQIECAAAECBAgQIDC+gAoJECBAgAABAgQIECBAgACB8QVUSIAAAQIECBAgQIAAAQIECIwvoEICBAgQIECAAAECBAgQIEBgfAEVEiBAgAABAgQIECBAgAABAuMLqJDAcAIa3g53ShVEgAABAgQIECBAgMDRBWyBAAECBAgQIECAAAECBAgQGF9AhQQIECBAgAABAgQIECBAgMD4AiokQIAAAQIECBAgQIAAAQIExhdQIQECBAgQIECAAAECBAgQIDC+gAoJECBAgAABAgS2UUDD2208a46ZAAECJylg3wQIECBAgAABAgQIECBAgMD4AiokQIAAAQIECBAgQIAAAQIExhdQIQECBAgQIECAAAECBAgQIDC+gAoJECBAgAABAgQIECBAgACB8QVUSIAAAQIECBAgQIAAAQIECIwvsKUVani7pSfOYRMgQIAAAQIECBAgQIDAyQjYKwECBAgQIECAAAECBAgQIDC+gAoJECBAgAABAgQIECBAgACB8QVUSIAAAQIECBAgQIAAAQIECIwvoEICBAgQIECAAAECBAgQIEBgfAEVEiBAgAABApsroOHt5p4bR0aAAAECBLZNwPESIECAAAECBAgQIECAAAEC4wuokAABAgQIECBAgAABAgQIEBhfQIUECBAgQIAAAQIECBAgQIDA+AIqJECAAAECBAgQIECAAAECBMYXUCEBAgQIECBAgAABAgQIEDhRAQ1vj4XfTggQIECAAAECBAgQIECAAIHxBVRIgAABAgQIECBAgAABAgQIjC+gQgIECBAgQIAAAQIECBAgQGB8ARUSIECAAAECBAgQIECAAAEC4wuokAABAgQIECBAgAABAgQIEBhfQIUECBAgcNICGt6e9BmwfwIECBAgQIDAaRBQIwECBAgQIECAAAECBAgQIDC+gAoJECBAgAABAgQIECBAgACB8QVUSIAAAQIECBAgQIAAAQIECIwvoEICBAgQIECAAAECBAgQIEBgfAEVEiBAgAABAgQIECBA4BgENLw9BmS7ILBIwDICBAgQIECAAAECBAgQIEBgfAEVEiBAgAABAgQIECBAgAABAuMLqJAAAQIECBAgQIAAAQIECBAYX0CFBAgQIECAAAECBAgQIECAwPgCKiRAgAABAgQIECBAgAABAgTGF1AhAQLHI6Dh7fE42wsBAgQIECBAgAABAvsL+JQAAQIECBAgQIAAAQIECBAYX0CFBAgQIECAAAECBAgQIECAwPgCKiRAgAABAgQIECBAgAABAgTGF1AhAQIECBAgQIAAAQIECBAgML6ACgkQIECAAAECBAisTEDD25VR2hABAgRWLWB7BAgQIECAAAECBAgQIECAwPgCKiRAgAABAgQIECBAgAABAgTGF1AhAQIECBAgQIAAAQIECBAgML6ACgkQIECAAAECBAgQIECAAIHxBVRIgAABAgQIECBAgAABAgQIjC+gwlUKaHi7Sk3bIkCAAAECBAgQIECAAIHVCdgSAQIECBAgQIAAAcBsYcwAABAASURBVAIECBAgML6ACgkQIECAAAECBAgQIECAAIHxBVRIgAABAgQIECDw/9i5E3BZzqpu9JsHiEwyywwJhHnQMCQhqHyEgCIzGEEUv6CIcEVA5AOcr6jgA+rlA9SLCIpeZFZQBhmFCxIkEEDDFAmQBBIIMgQIwyUB7n8Fzsk++3R3Ve/de+/utX88a523uuqtqnf9qrqPPs/JIkCAAAECBPoLqJAAAQIECBAgQIAAAQIECBDoL6BCAgQIECBAgMCcAhrezglmOgECBAgQWAYBayBAgAABAgQIECBAgAABAgT6C6iQAAECBAgQIECAAAECBAgQ6C+gQgIECBAgQIAAAQIECBAgQKC/gAoJECBAgAABAgQIECBAgACB/gIqJECAAAECBAgQIECAAAECBA4W6Nbw9uAK7SFAgAABAgQIECBAgAABAgS6CaiHAAECBAgQIECAAAECBAgQ6C+gQgIECBAgQIAAAQIECBAgQKC/gAoJECBAgAABAgQIECBAgACB/gIqJECAAAECBAgQIECAAAECBPoLqJAAAQIECEwU0PB2IoudBAgQIECAAIFVFbBuAgQIECBAgAABAgQIECBAoL+ACgkQIECAAAECBAgQIECAAIH+AiokQIAAAQIECBAgQIAAAQIE+guokAABAgQIECBAgAABAgQIEOgvoEICBAgQIECAAAECBAjsXQENb/fus997lauYAAECBAgQIECAAAECBAgQ6C+gQgIECBAgQIAAAQIECBAgQKC/gAoJECBAgAABAgQIECBAgACB/gIqJECAAAECBAgQIECAAAECBPoLqJAAAQIECBAgQIAAAQIECBDoL6BCAgT2tICGt3v68SueAAECBAgQIEBgLwmolQABAgQIECBAgAABAgQIEOgvoEICBAgQIECAAAECBAgQIECgv4AKCRAgQIAAAQIECBAgQIAAgf4CKiRAgAABAgQIECBAgAABAgT6C6iQAAECBAgQIECAQHcBDW+7P2H1ESAwRsAcAgQIECBAgAABAgQIECBAoL+ACgkQIECAAAECBAgQIECAAIH+AiokQIAAAQIECBAgQIAAAQIE+guokAABAgQIECBAgAABAgQIEOgvoEICBAgQIECAAAECBAgQIECgv4AK94CAhrd74CErkQABAgQIECBAgAABArMFHCVAgAABAgQIECBAgAABAgT6C6iQAAECBAgQIECAAAECBAgQ6C+gQgIECBAgQIAAAQIECBAgQKC/gAoJECBAgAABAgQIECBAgACB/gIqJECAAAECBAj0ENDwtsdzVAUBAgQIbJeA6xIgQIAAAQIECBAgQIAAAQL9BVRIgAABAgQIECBAgAABAgQI9BdQIQECBAgQIECAAAECBAgQINBfQIUECBAgQIAAAQIECBAgQIBAfwEVEiBAgAABAgQIECBAgAABAisjsOmGtytToYUSIECAAAECBAgQIECAAAECmxZwIgECBAgQIECAAAECBAgQINBfQIUECBAgQIAAAQIECBAgQIBAfwEVEiBAgAABAgQIECBAgAABAv0FVEiAAAECBAgQIECAAAECBAj0F1AhAQIECBBYJQENb1fpaVkrAQIECBAgsEwC1kKAAAECBAgQIECAAAECBAj0F1AhAQIECBAgQIAAAQIECBAg0F9AhQQIECBAgAABAgQIECBAgEB/ARUSIECAAAECBAgQIECAAAEC/QVUSIAAAQIECBAgQIAAAQJLJqDh7ZI9kB7LUQUBAgQIECBAgAABAgQIECDQX0CFBAgQIECAAAECBAgQIECAQH8BFRIgQIAAAQIECBAgQIAAAQL9BVRIgAABAgQIECBAgAABAgQI9BdQIQECBAgQIECAAAECBAgQINBfQIUECBBYPgENb5fvmVgRAQIECBAgQIDAqgtYPwECBAgQIECAAAECBAgQINBfQIUECBAgQIAAAQIECBAgQIBAfwEVEiBAgAABAgQIECBAgAABAv0FVEiAAAECBAgQIECAAAECBAj0F1AhAQIECBAgQIAAAQK7IqDh7a6wuymBvSugcgIECBAgQIAAAQIECBAgQKC/gAoJECBAgAABAgQIECBAgACB/gIqJECAAAECBAgQIECAAAECBPoLqJAAAQIECBAgQIAAAQIECBDoL6BCAgQIECBAgAABAgQIECBAoL+ACgnsloCGt7sl774ECBAgQIAAAQIECOxFATUTIECAAAECBAgQIECAAAEC/QVUSIAAAQIECBAgQIAAAQIECPQXUCEBAgQIECBAgAABAgQIECDQX0CFBAgQIECAAAECBAgQIECAQH8BFRIgQIAAAQIECGyjgIa324jr0gQIECAwj4C5BAgQIECAAAECBAgQIECAQH8BFRIgQIAAAQIECBAgQIAAAQL9BVRIgAABAgQIECBAgAABAgQI9BdQIQECBAgQIECAAAECBAgQINBfQIUECBAgQIAAAQIECBAgQIBAf4HtrVDD2+31dXUCBAgQIECAAAECBAgQIDBOwCwCBAgQIECAAAECBAgQIECgv4AKCRAgQIAAAQIECBAgQIAAgf4CKiRAgAABAgQIECBAgAABAgT6C6iQAAECBAgQIECAAAECBAgQ6C+gQgIECBAgQGDLAhrebpnQBQgQIECAAIHtFnB9AgQIECBAgAABAgQIECBAoL+ACgkQIECAAAECBAgQIECAAIH+AiokQIAAAQIECBAgQIAAAQIE+guokAABAgQIECBAgAABAgQIEOgvoEICBAgQIECAAAECBAgQIDBGQMPbMUrLO8fKCBAgQIAAAQIECBAgQIAAgf4CKiRAgAABAgQIECBAgAABAgT6C6iQAAECBAgQIECAAAECBAgQ6C+gQgIECBAgQIAAAQIECBAgQKC/gAoJECBAgAABAgQIECBAgACB/gIqJECAAIGRAhrejoQyjQABAgQIECBAYBkFrIkAAQIECBAgQIAAAQIECBDoL6BCAgQIECBAgAABAgQIECBAoL+ACgkQIECAAAECBAgQIECAAIH+AiokQIAAAQIECBAgQIAAAQIE+guokAABAgQIECBAgAABAhcJaHh7kYUtAr0EVEOAAAECBAgQIECAAAECBAj0F1AhAQIECBAgQIAAAQIECBAg0F9AhQQIECBAgAABAgQIECBAgEB/ARUSIECAAAECBAgQIECAAAEC/QVUSIAAAQIECBAgQIAAAQIECPQXUCEBAgcIaHh7AIcPBAgQIECAAAECBAh0EVAHAQIECBAgQIAAAQIECBAg0F9AhQQIECBAgAABAgQIECBAgEB/ARUSIECAAAECBAgQIECAAAEC/QVUSIAAAQIECBAgQIAAAQIECPQXUCEBAgQIECBAgMDeE9Dwdu89cxUTIECAAAECBAgQIECAAAECBAgQINBfQIUECBAgQIAAAQIECBAgQIBAfwEVEiBAgAABAgQIECBAgAABAv0FVEiAAAECBAgQIECAAAECBAj0F1AhAQIECBAgQIAAAQIECBAg0F9gT1ao4e2efOyKJkCAAAECBAgQIECAwF4WUDsBAgQIECBAgAABAgQIECDQX0CFBAgQIECAAAECBAgQIECAQH8BFRIgQIAAAQIECBAgQIAAAQL9BVRIgAABAgQIECBAgAABAgQI9BdQIQECBAgQINBVQMPbrk9WXQQIECBAYDMCziFAgAABAgQIECBAgAABAgT6C6iQAAECBAgQIECAAAECBAgQ6C+gQgIECBAgQIAAAQIECBAgQKC/gAoJECBAgAABAgQIECBAgACB/gIqJECAAAECBAgQIECAAAECKyyg4e3Ih2caAQIECBAgQIAAAQIECBAg0F9AhQQIECBAgAABAgQIECBAgEB/ARUSIECAAAECBAgQIECAAAEC/QVUSIAAAQIECBAgQIAAAQIECPQXUCEBAgQIECBAgAABAgQIECDQX0CFBAgQILDaAhrervbzs3oCBAgQIECAwE4JuA8BAgQIECBAgAABAgQIECDQX0CFBAgQIECAAAECBAgQIECAQH8BFRIgQIAAAQIECBAgQIAAAQL9BVRIgAABAgQIECBAgAABAgQI9BdQIQECBAgQIECAAAECBJZeQMPbpX9EFrj8AlZIgAABAgQIECBAgAABAgQI9BdQIQECBAgQIECAAAECBAgQINBfQIUECBAgQIAAAQIECBAgQIBAfwEVEiBAgAABAgQIECBAgAABAv0FVEiAAAECBAgQIECAAAECBAj0F1AhAQKrIKDh7So8JWskQIAAAQIECBAgsMwC1kaAAAECBAgQIECAAAECBAj0F1AhAQIECBAgQIAAAQIECBAg0F9AhQQIECBAgAABAgQIECBAgEB/ARUSIECAAAECBAgQIECAAAEC/QVUSIAAAQIECBAgQGBJBDS8XZIHYRkECPQUUBUBAgQIECBAgAABAgQIECDQX0CFBAgQIECAAAECBAgQIECAQH8BFRIgQIAAAQIECBAgQIAAAQL9BVRIgAABAgQIECBAgAABAgQI9BdQIQECBAgQIECAAAECBAgQINBfQIXLI6Dh7fI8CyshQIAAAQIECBAgQIBANwH1ECBAgAABAgQIECBAgAABAv0FVEiAAAECBAgQIECAAAECBAj0F1AhAQIECBAgQIAAAQIECBAg0F9AhQQIECBAgAABAgQIECBAgEB/ARUSIECAAAECBHZUQMPbHeV2MwIECBAgsE/ASIAAAQIECBAgQIAAAQIECPQXUCEBAgQIECBAgAABAgQIECDQX0CFBAgQIECAAAECBAgQIECAQH8BFRIgQIAAAQIECBAgQIAAAQL9BVRIgAABAgQIECBAgAABAgQILFpg+RreLrpC1yNAgAABAgQIECBAgAABAgSWT8CKCBAgQIAAAQIECBAgQIAAgf4CKiRAgAABAgQIECBAgAABAgT6C6iQAAECBAgQIECAAAECBAgQ6C+gQgIECBAgQIAAAQIECBAgQKC/gAoJECBAgMA2CGh4uw2oLkmAAAECBAgQ2IqAcwkQIECAAAECBAgQIECAAIH+AiokQIAAAQIECBAgQIAAAQIE+guokAABAgQIECBAgAABAgQIEOgvoEICBAgQIECAAAECBAgQIECgv4AKCRAgQIAAAQIECBAgQGBzAhrebs7NWbsj4K4ECBAgQIAAAQIECBAgQIBAfwEVEiBAgAABAgQIECBAgAABAv0FVLjaApfK8u+UfFLy35OfSn4r+Z0NeXY+1/GnZbxL8nJJQYAAAQIECBAgQIAAAQJ7R0ClBAgQIECAAAECBAgQIECAQH8BFRIgQIAAAQIECBAgQIAAAQL9BVRIgACBTQtoeLtpOicSIECAAAECBAgQ2GkB9yNAgAABAgQIECBAgAABAgT6C6iQAAECBAjMJVANRN+aMzY2Gp30+XWZd+nkdsVP58KT7rtx36cz7wbJeeNiOeHPkhuvN+nzizLvEsntjCfm4pPuvch91TD2zNznTclnJssoJclFAAAQAElEQVT48IwXT+501LtzfG76zuTXk29J/m7y6OS1k5P+DdI1s7+OPz7jG5NfSZ6UvFfykklBgAABAuMEbptpX00O/R1Tv6+ZJlZDwCoJECBAgAABAgQIECBAgACB/gIqJECAAAECBAgQIECAAAECBPoLqJAAAQIECBAgQIAAgVkCk/5jk1nzHSNAgMByClgVAQIECBAgQIAAAQIECBAg0F9AhQQIECBAgAABAgQIECCwUeC87Hh5ckz8aCbdPLkdUc1of3zkhatBbzVxHTl9/7TDsnXf5Ji4UyZdL7nqUQ1jr5sijks+KlmNfE/LWA1n/ybjTZLbHdXothrWfj43elny9smtxJE5+Z+Tn0v+bPLgxrfZKQgQIECAAAECBAgQIECAAIHmAsojQIAAAQIECBAgQIAAAQIE+guokAABAgQIECBAgAABAgQIEOgvoEICAwIa3g4AOUyAAAECBAgQIECAAIFVELBGAgQIECBAgAABAgQIECBAoL+ACgkQIDBFoBrInjvl2Prdl8mHuyS3I66Vix6bHBP/lEkXJOeNe+SEayfHxDUy6e7JrlFNYh+S4j6SfGbysslFRzUxvnMuekryaclqfJthYXH5XOkFyXckb5wUBAgQIECAAAEC3xMwECBAgAABAgQIECBAgAABAv0FVEiAAAECBAgQIECAAAECBAj0F1AhAQIECBAgQIDA2pqGt94CAgQIEOguoD4CBAgQIECAAAECBAgQIECgv4AKCRAgQIAAAQIECOxlgdNS/InJMfETmXS55KLjtrngocmhOCMT3p6cN2rNx8950oMz/wrJ7vGoFFhNj6+TcVFRDXV/Kxd7c/Lw5HbGkbn4B5I/lbxYUhCYJeAYAQIECBAgQIAAAQIECBAg0F9AhQQIECBAgAABAgQIECBAgEB/ARUSIECAAAECBAgQIECAAAEC/QUurFDD2wsZ/EGAAAECBAgQIECAAAECBLoKqIsAAQIECBAgQIAAAQIECBDoL6DCPS7wjdT/wuSYqOaiNxkzcY451aT0fiPnvzrzzk7OG7fKCcck54mjMnnec3LKSsbtsurnJxfR4LeuUe/TH+R6OxXVYPfFudkjk/U+ZRAECBAgQIAAAQIECBwsYA8BAgQIECBAgAABAgQIECDQX0CFBAgQIECAAAECBAgQIECAQH8BFRIgQIAAgb0joOHt3nnWKiVAgAABAgQ2CvhMgAABAgQIECBAgAABAgQI9BdQIQECBAgQIEBgbwicmDLPSg7FZTLhLslFxrVysWOTQ/GdTKiGtzVmc3RUA9SfzexDkvNEnXdCTrhEci/EcSnyj5PVPDbDpqKa3Vbj2eM3dfbWTqp/w/SMXOL+SUGAAIH5BZxBgAABAgQIECBAgAABAgQI9BdQIQECBAgQIECAAAECBAgQINBfQIUECBAgQIAAAQIECBAg0Eqg/mORVgUpZjECrkKAAAECBAgQIECAAAECBAj0F1AhAQIECBAgQIAAAQIECBAg0Ebgk6nk7cmDYsKO+2VfNTbNsJC4ba5yaHIoPpwJ70nOG4flhPsmNxN3y0k3Te6VeGgKvVNyM1GNcqthbplt5vxFnFP/jum5udCtk4IAAQIECBAgQIAAAQIE5hAwlQABAgQIECBAgAABAgQIEOgvoEICBAgQIECAAAECBAgQIECgv4AKCRAg0E2g/kORbjWphwABAgQIECBAgMBWBZxPgAABAgQIECBAgAABAgQI9BdQIQECBAgQ6CRwQYp5UXJMVDPRm4+ZOGLOxTKnGuhmGIxXZsbnkvPG0Tnh2snNxBVz0mYbwObUlYv6d0CPy6ovnZwn6jk+Nic8LDlPfCyTn5i8cbLuWdeprO3a98jsrzkZRkc9s9/P7LpGBkGAAAECBLYs4AIECBAgQIAAAQIECBAgQIBAfwEVEiBAgAABAgQIECBAgAABAv0FVEiAAAECBAgQIECAwAoK1H/osoLLtmQCBHZPwJ0JECBAgAABAgQIECBAgACB/gIqJECAAAECBAgQIECAAIEVFHhX1vyR5FAckgk/nlxEXCsXOTY5FN/MhFcn541qevqQeU/aMP/B+XyF5G7FvXPjagI7T9a/57lqzrtV8lnJ85Nj47hMvG1yROyfcmS2fiM5NqqJbd3nRjnhacmPJr+R3Be1Xfv+IjtqTs2tc/JxVNwzs+6TFAQIECBAgAABAgQIECBAgMCWBVyAAAECBAgQIECAAAECBAgQ6C+gQgIECBAgQIAAAQIECBAgQKC/gAoJrKZA/Qcyq7lyqyZAgAABAgQIECBAgMBuCLgnAQIECBAgQIAAAQIECBAg0F9AhQQIEFhNgc9m2W9Ojom7ZdIimsBWY9VDc62heF8mfCg5bxyRE8Y01M20qXFUjhyTXKX4Thb7+eQHko9O3iD59uSYuEQm/URybFRT4d/J5Csmx8QLMumHkv+arHVmmBk1p+bWc/jHmTMPPPir+biIdzSXEQQIECBAgACBKQJ2EyBAgAABAgQIECBAgAABAv0FVEiAAAECBAgQIECAAAECBAj0F1AhAQIECBAgQIDA0gpoeLu0j8bCCBAgsHoCVkyAAAECBAgQIECAAAECBAj0F1AhAQIECBAgQIAAAQJLK1CNRV+Z1dWYYWbcOkdvntxKXCwn3y85Jl6XSV9Kzhv3zAmHJLcStc4TcoFqBJthJeNTWfX/TH48OSaOzqTLJsdENce9x5iJmfNXyV9IfjU5b3whJ9S5Y5syV4PcVWtUnBL7hEoIECBAgAABAgQIECBAgACB/gIqJECAAAECBAgQIECAAAECBPoLqJAAAQIECBAgQIAAAQIECBDoL7DMFWp4u8xPx9oIECBAgAABAgQIECBAYJUErJUAAQIECBAgQIAAAQIECBDoL6BCAssucHIWWJlhZlQT2WomO3PSwMFr5fixyaH4Wia8KjlvXD0n3D+5iLhbLnLT5CrH6Vn805Nj4kaZdPnkUFw6E34pWU2BM8yMalT7+Mw4P7nZqKbHj8jJn04ORa2p3tEah+Y6ToAAAQIECBAgQGDRAq5HgAABAgQIECBAgAABAgQI9BdQIQECBAgQIECAAAECBAgQINBfQIUECBAgQIDALgtoeLvLD8DtCRAgQIDA3hBQJQECBAgQIECAAAECBAgQINBfQIUECBAgQIAAAQJLIPDFrOENyTHxY5l0peRm47Y58dDkULw9Ez6UnDeqme5Qk9oLctHnJofiiplwfHLVoyy/MqKIq2ZONSTOMDOOyNFyzjAzqmnxEzOjGtZm2FKclrOfkRwTx2XS1ZLLGpfNwn4q+brkF5LfWZdnZPv5yfqeXTLjdkU1BD4sF3948iXJjyXPS65fy77tz2Z/Ha95Nb/Oq/Oze6Fx8Vzt8GTd45UZz0xOWtO3sv9TyTcln5S8U/JSye2KZV3XdtW7jded+9L1Hbhdzqrn/O8Z613c917uG8/O/noXnpDxZsl6Xhl2Jep78YO584uT69/ds/K5vtd3yLiZ9V0l5z00WXVuNKjfkPotqd+U+m3JNEGAAAECBAgQIECAAAECBHZTwL0JECBAgAABAgQIECBAgACB/gIqJECAAAECBAgQIECAAAEC2y+g4e32G8++g6MECBAgQIAAAQIECBAgQIBAfwEVEiBAgAABAgQIECBAgAABAv0FlqfCV2cp30wORTU7vcXQpCnHqxng/aYc27i71vP1jTsHPlfTy58bmFOHT84fT09Wc9EMM+NuOXqF5CpHNUispsaLquFBudAhyaH4m0x4b3JR8bJc6DPJjXF+drwr+fvJasR7TMZzktsZ98rF9zXcnDbWnEzbH5fP1jOTX06+NPnjyY3No6+XfSckX5+sRsGPz3jp5KKiGmI+Jhcrn09kfHbyAckbJOtYhoPiB7Knjte8ml/n1fmPyv5FrK1cqlnpp3O9amxc97hPtq+bnLSm+ndr186xamz8uxnfkqzfin/JWM1G63cmm1uO3VrX72Xl096pffurkXSmjY56fuW77/xJY32PfmT0Fb87sZoTT7rW+n2vydT6bc4wOurZ/2lm13fg3RnrOR+dsd7FDAfENfOp3oWnZqwm6Z/L+NvJen4ZNh113fo7Yn0tG7f/dt3V67tQa/6P7Htgcv27W43E63v9juw/NXnn5Jj39DqZV78VVVM1aa86NxrUb0j9ltS8+m2p35it1p7bCgIECBAgQGBbBFyUAAECBAgQIECAAAECBAgQ6C+gQgIECBAgQIAAAQIECBAgQKC/gAoJECBAYEcE6j8c2JEbuQkBAgQIECBAgACBSQL2ESBAgAABAgQIECBAgAABAv0FVEiAAAECBAjsqEA1CnzfiDteInN+IrmZqKZ/1ZB06NwvZMKbk/PGDXPCHZJD8YpM+HCymupmmBlH5Wg1UM0gInDVZDVdzDAzqnny32dGNYjMsJA4O1c5MXlKshoW3z3j1ZPfl7x98v9MvjV5bnLZ4n9kQR9IVpPYsf/uqhpoPi3nVL1HZtxKVHPNu+YCpyf/d3Jj08zsmivq/GqsuZW11ZqqMegnc+dqVlrXzOamo5pTV7PRl+QKV05uNnZ7XW/Kwi9Izoo75uA8TWRvmfnXSM6K+m2fp5l5za93atY161g1Iv5GbYzIatT6rMw7M/lryfoOZJgrrpjZf5CsJrHVSHkz18jpc8UlM/sZyccmh+LwTBhqzH7xzHl08uPJn0qOjfptqd+Yj+WEaqqbYXXCSgkQIECAAAECBAgQIECAAIH+AiokQIAAAQIECBAgQIAAAQIE+guokAABAgQIECBAgAABAosSqH8cvahruQ4BAosVcDUCBAgQIECAAAECBAgQIECgv4AKCRAgQIAAAQIECBAgQIDAogW+lAtWI9gMg3HfzKjGpxnmiltl9vWSQ/GWTPhoct44PidUs8MMU6Oaob4mR6sR6yu/N2aYGtX88oQcreaOGXY0lvFmN82ibpwciv/MhI8kFxnVNPMnc8EfTFYzzGqk+dls17PMsJRR78+vZGX/mrxucjNRDTLfkROr8WVdL5tzRZ3zyJzxuuRmvrc5bWrsW9v9p86YfKAaev56Dr04WU1OMywsyultudqhyXljGdb1wSz6/clZcZscrAbiGUbF0aNmra1VA9uxv3XVbPp2A9f9Wo6/MzkmqkFrNWqt78uY+UNzqgltNVKu5umHDU3ewvH6flWj24fNcY36u3ba71Y16P3zXKsa6FYN2Zw76nv+xpxVlrW+bAoCBAgQIECAAIElF7A8AgQIECBAgAABAgQIECBAoL+ACgkQIECAAAECBAgQIECAAIH+AiokQGCBAhreLhDTpQgQIECAAAECBAgQWKSAaxEgQIAAAQIECBAgQIAAAQL9BVRIgAABAtskUI1gqyHs0OVvlglHJOeJarp3z5xQY4aZ8fIcvSA5T1TzxQeOOOHEzDktWfHu/HFScijulgnV6DXDSsZ1suofSA7F5zLh7OSsuEUOjmmIWU0umpx+NAAAEABJREFUv5i5ez2qEWw1rtzqv7WqxpfVHLauN69pnbOINUy7b63teTl4VHJM1G/A4zLxKcntinpPa01XmOMGy7Ku+t7U92fW0q+Rg7dMjonLZdIPJ8dE/bYPNQ3fd52aO9TAvH5jT913wpSx3KsxazVorUatU6ZtevcxObMaIM/7d1ZOGxX1/fqjUTO/O+mMDCcnJ0V9l+q7+vBJB+fcV785da1qDl7Gc55uOoFlErAWAgQIECBAgAABAgQIECBAoL+ACgkQIECAAAECBAgQIECAAIH+AiokQIAAAQIECBAgMJ9A/YPo+c4wmwABAgR2X8AKCBAgQIAAAQIECBAgQIAAgf4CKiRAgAABAgQIECBAgMDmBT6WU9+VHIpqnnfvoUkbjl8tn49LDsVZmTBmDZl2QNw6n26SHIoXZsI3khVfyh+vSA5FNYA8fmjSEh+/R9Z26eRQfDQTvpycFUfOOrju2Gae4brTW2xWk9HnppJF/Turuk5d77uNZXPhEXHDzHlWss7NsG1R35Gn5erVXDXDzPiRHP2D5HZH/d78cW5STUQzDMYyreu1We13krPiLrMOrjt23WzfKjkmbpxJY5t7H5u59XdBhqnxLzlyXnJa1PmPzMFqzLqd72gZvCX3mee7k+mDcYPM+MPkPGuvdUxqLF4Wj821HpZcVNS6HpSLjfn9zzRBgAABAgQIECBAgMBSClgUAQIECBAgQIAAAQIECBAg0F9AhQQIECBAgAABAgQIECBAgEB/ARXOLVD/GHruk5xAgAABAgQIECBAgAABAgR2U8C9CRAgQIAAAQIECBAgQIAAgf4CKiRAYEsCX8/ZYxrAZtpaNZO8am2MzLENad+Y652enCcukcknJKthYIapUc10T9xw9DX5fG5yKB6YCVdPrlpUg8fHjFx0Nan96oy51cy0GqjOmHLhoQvy5xnJvR5PDEA1gs2wsKjr/XWuVg2kM8yM+l78emZcM7kTUQ1+jxi4UTXe/K3MOSS5E/HQ3OROyaFYtnWdkgWfmZwVx+TglZJDcbNMuHJyTNQ7c4sRE+u3oJ73rKnfzMG3JWdFNe3d7ma3++5f350X5MOhyUVFNUke2yB43z3r79hJzYzrWjvRCHrfOowECBBoIaAIAgQIECBAgAABAgQIECBAoL+ACgkQIECAAAECBAgQIECAAIH+AiokQIAAAQIECEwS0PB2kop9BAgQIEBgdQWsnAABAgQIECBAgAABAgQIEOgvoEICBAgQIECAAAECYwSq4exnRkysJoq3GzGvplQj2ntmo8YMU6OaAL4kR2vMMDqq4eDdRsyu2jY20/1IzntzcihukgnVtDfDysSRWenLk9XoMcPMqOaUr545Y23tsjl+3eRQfDkTPp8UBwvU+/ag7K5m0fV9qAaj1UT46dl3fnJMVEPSR2VinZ9havxQjtS9MsyMel6/khn1bGs9dd3K78++WyWflRyztjq3Gixn+tSohrjHTj160YG3ZvMByeskqzluraeytqth6SOyf6ghbKas1b9xe3Q2qqFthqmxbOs6Oyt9S3JW3DwHb5CcFOv3jWn4u37+XfOhnmWGqVG/h/X7MnVCDvxnst73DBOjnu0zc6SeUYbBeH9m1Dux77tT51UT8p/P/o8lx8SNMunPkkPvQ6ZsS1Qj8JMnXLkaCFez23q/Jxw+aFd9Z6uh9rVzpBzqu1Eu9X0fa5FTBQECBAgQIECAAAECBAisuIDlEyBAgAABAgQIECBAgAABAv0FVEiAAAECBAgQIECAAAECBPasQP1D6T1SvDIJECBAgAABAgQIECBAgACB/gIqJECAAAECBAgQIECAAAECBPoLqHCkQDWRrGaTQ9Orwd6YJrZ1navlj+OSQ3FqJrwvOW/cIycMNXWtJrqTmulekHOrKWyGmVH1npAZQ40gM2VXouq/Zu58y+RDk9Xc96SM1cQ0w2C8ITOqoWSGqVENby8z9ehFB87L5rlJcaDA7+TjDyZfnNzXEPhb2a4Glb+W8cbJ9yTHRDX5PGxg4v1zfOh5vT1zqnnpn2f8VLLWk+HCqOf4gWxVw9gfyTjmmVaT3UydGvWbMaupZ31PfzFn3zn5suRZyfXNdmu7fqP+Mvur4esLMg5FXavmzpq3bOsqh9fPWnCO1bMdajp+pcw7JjlPVDPz+j2ZdU7dt+4/a079pnxxyoT6PX14jlWz8gwzo555/abVPeud2PfdKaPP5sznJ+sd/tWM304ORT3r+i0fmrcdx6upeDUz3njt+n7dcePOKZ//Mfuvn3xasq5VDtlcK5f6bakm1b9fOyQBAgQIENjbAqonQIAAAQIECBAgQIAAAQIE+guokAABAgQIECBAgAABAgQIEOgvoEICBAgQ2MsCGt7u5aevdgIECBAgQGBvCaiWAAECBAgQIECAAAECBAgQ6C+gQgIECBAgQIDARQLVAPafLvo4c6ua2FYz25mTcvDWyWpImGFmVJPWc2bOOPjgFbLrfsmh+HAmTGsmWk0/z8jxobhbJoxp0JhpW45/zhWqkeHYrMaS1fzwlJz33ORdkmPjm5lYzRO/nnFWVPPMy8+a8L1j9Q6NaTz5vel7Ynhiqnxyspp3ZpgYp2fv8cmPJofi2plQjZ4zTIx6Vj828chFOz+Xzf8j+ZnkULw7E/4+ORS1rmqMPGleNYse+h04OSdWQ89677M5M76ao7+SrO9vhqlRjVlnfR+WdV3VsHro2dw7VV8qOS2ukQM3SM4T1Xh51u9ced114IL1/N4yY041IH7EjOP7DlWT5bvnw18n1zdjzscDoo49M3t+Jjnmt+dxmTe2GXimjo56XtWMuhoGV1PfS+fMamRbf7fVuqrhbdlk9/4oz2rAW/P375yy8ebs/4XkF5LTon7Hq+Htb06bsOYAAQIECBAgQIAAAQIECBAg0F9AhQQIECBAgAABAgQIECBAgEB/ARUSIECAAAECBAgQIECguYCGt80fsPLGCZhFgAABAgQIECBAgAABAgQI9BdQIQECBAgQIECAAAECBAgQ2IMC1UByTAPYal5ZzWxnEVUTv3tmQo0ZpkY1SX3p1KPTDxyTQ0clh+JlmVANPjMcFGdnTzUizDAzqolhNSSdOWkFD/5O1vxvyUXFJ3OhakaaQUSg3r2nZ9zY6DK7Dor63v1c9n4tORQPzoRq+JzhoKgGyHfI3mp4enTGByX/OFnfsY9nrOfz7IwfSo6JWvvrR0ys5p3TvuvVmPWqI64xz5QvZfKfJKtpc7131RD0/87nX0xWM9jDMtY9q6FzNifGsq7rzKz2HclZcZscvFZyWtTxK087OGV/PcNbTDlWu6+eP26XnBXVYPz9Myb8VI7Vc8kwMx6Vo29Kjol6R+v9/u0Rk2+YOfdJLjLelYvV34fPz1jvZYa1b+SP+vu0mk8f+r3tDAfE9fLpTsmhqO9tvdf7rj1rfjUA/otMqHtnEAQIECBAgAABAusFbBMgQIAAAQIECBAgQIAAAQL9BVRIgAABAgQIECBAgAABAgQI9BdQIQEC/QU0vO3/jFVIgAABAgQIECBAYEjAcQIECBAgQIAAAQIECBAgQKC/gAoJECBAYG8KnJ2yxzSArcaWQ81sr5ZrHZccipMz4ZTkPFGNGU/ICbWODFOjmmHOatZZjRJfnLOr6W6GmfHAHK2GjxlaxF+lirHNWDNVzClQ7175nj/HefVdeNGI+bfKnGrcmWFi1D3PyZGTkvV+PyFjvb+HZ7xcshod17ufzVFRvwtDjXivnyt9f3KzUY1UH5GTL54cG/+cid+XrMahd8n4y8nnJV+VrAbCn884T52ZflDsxrrq9+iNB63kwB3V0PiWB+7a/6l+F8tj/445Nu6YuXV+hoPiZtlT1hmmxltypNwzHBT1+1nv4UEHNuyov4P+YcO+oY/1nJ+TSe9ODsWshtFD5248Xt/zx2fnZ5LT4lM5UI2mMxwQ9fzqOR6wc8KH+h05fcL+abuqMe5TcrBMMggCowRMIkCAAAECBAgQIECAAAECBPoLqJAAAQIECBAgQIAAAQIECBDoL6BCAgQIECBAgAABAi0ENLxt8RgVQYDA9gm4MgECBAgQIECAAAECBAgQINBfQIUECBAgQIAAAQIECBBoK1AN8qrZYI1DRVbD22vNmHTrHLtJcihelwnVoC/D6LhuZv5ociiq+eL7ByZVs91qNDowbe2mmXBsskNUA8XHpJBqjJpBTBbY0t4x797GG1Sj02pQO/T9u0xOrPcxw0pE1VO1DS22mnSemkkPT1Zz1AzbGsu6rir6Hfnj3OSsmNbU9oo5qZqpZpg7jsgZV0lOivr9m9YMd9/8N2SjXDMcFEdnz9B7W+f+eeZ9PTlvVKPdvxhx0m0zp5pGZ9hy/GOu8M7kZqI8hs6rRrqvHZo04fh7su/DSUGAAAECBAgQIECAwCgBkwgQIECAAAECBAgQIECAAIH+AiokQIAAAQIECBAgQIAAAQIE+guosIuAhrddnqQ6CBAgQIAAAQIECBAgsB0CrkmAAAECBAgQIECAAAECBAj0F1AhAQLdBd6XAqvpZIaZcWiOVuPADAdFNUWshrg1HnRw3Y6vZftVyXnjHjnh2smhqOa9Q40Tq9nuC4Yu9L3j98l4ieSqxsey8OOSj0sOuWTK3HHxnDH0zDNlT0Q1vN2McTVoHtOockyzzK1A13M8LBf4zeS/JKvJboZNxVdz1oeSY+LwTHp2shp9npXxqcmjkpdKLjqWdV1V5+n54z+Ss+KYHLxScmPcIDtuntxMXD8nVWY4IC6XTz+cnBVn5OCs5uHTGvTmtP1R7341a92/Y86Nt2V+vTsZpkb9hg/VMvXkDQfq75gxzZw3nLZW73M1F964f+Pn92bH2cl5o5r/njTvSeYTIEBgooCdBAgQIECAAAECBAgQIECAQH8BFRIgQIAAAQIECBAgQIAAAQL9BVRIgAABAgQIEFghAQ1vV+hhWSoBAgQILJeA1RAgQIAAAQIECBAgQIAAAQL9BVRIgAABAgQIECBAoIHAOanhjckxcb9MqsaYGQ6Iq+VTNVbNMDPenqNjG2Fm6oVxhfz54ORQVNPD1w5N+t7xt2Y8NzkUd8uEmyZXLd6dBd87ebPkvya/k9yOuF4uWo0xM+zpKN9ZjT9n4dR7WE0/Z82pY9XQ9LK1saCs73F9b++V6z0/+YXkJ5JPTv5Acqtx4iYucK2c84Tku5LVPLiawD4j29U4tRqGZnPLsel15c7bua7zcv1qNJxhatQ7UM1tN064XXbMalD83ByvdzTDQXHp7LlNcmPcJDuOTM6KavI8rTnr9+fEWyeHopq0VrPWoXnTjtf9q0nstOP79lct1fh23+fNjPUdGXOvSdeu38lqKD3p2Pp91QD7G+t3jNyu5/vvI+eaRoAAAQIECBAgQIAAAQIzBBwiQIAAAQIECBAgQIAAAQIE+guokAABAgQIECBAgAABAgQIEFguge1oeLtcFVoNAX2tUxYAABAASURBVAIECBAgQIAAAQIECBAgsB0CrkmAAAECBAgQIECAAAECBAj0F1BhH4GXppQLkkNxbCZUU8oMB8St8qkaJGaYGa/O0WpkmWF01LVvO2J2NbE9c8S8mvKR/PG65FBcMROOTy57/HcW+JxkNbmtNR+V7Vclz0+K7Rf4Ym5xVnIzUd+7U0ecWI2fDxkxb9qUarh5pxx8UrIaY/5/GavZ9T9nPCFZ702GhUU1Q63v2VYueGhOfnSyGnLX70Zd73H5fPXkZmNZ11X1vC1/fDM5LaqpbTW3XX+8Ghfffv2ODdvVpLWecT3rDYf2f7xjtuo6GfZH3afut3/HhI3XZ181Ws1wUNT7Vg2xDzqwYccp+TztGjk0GNUctprEDk2sd6aa+w7Nm3W8mqrXb+2sOdOOXTIHyiTDzJi3Ifz6i439+2/9ObYJECBAgMA8AuYSIECAAAECBAgQIECAAAEC/QVUSIAAAQIECBAgQIAAAQIECPQXUCEBAgQIEFg6AQ1vl+6RWBABAgQIECCw+gIqIECAAAECBAgQIECAAAECBPoLqJAAAQIECBAgsFIC1XTw5BErrgaUPzphXjVa3dgwceO0c7OjmtJmGB11zZ/O7Eskh+JFmVDNQzMMRs37p8FZ353wwAzVLDHD0kY1K/1YVvem5JeSW42zc4HPJYfiqpkwqQFydu+pOC/V1vudYVPx5RFnXS1zLpUcG/XduXEmPzV5evIryWr2+rsZj05WA84M2xbVYPUZC756NdX+k1yzGo+elPEeyYsn54llXVfVUA19/7M2ZuRdc2z97+FV8rkaXGeYGPXb/s4ceW9yWhyRA3WdDBdGXb/uc+GHKX/sewZTDq/V70L9Pkw7vm//R/dtbGH8/Ihzq/numIazsy5VzW6rwe6EOYO7xnqM+S2YdrPP5sDXkoIAAQIECBAgQIAAAQIECBDYFgEXJUCAAAECBAgQIECAAAECBPoLqJAAAQIECBAgQIAAAQIEdkNAw9vdUN/L91Q7AQIECBAgQIAAAQIECBAg0F9AhQQIECBAgAABAgQIECBAgMCyCVST1NeNXNR9Mq8aIma4MKqp4XEXbq3/4+DtE7PrtOQ8cVgm3zc5FNUo8l1DkzYcr+afdd6G3Qd9vGn2HJvcrtjXLLgalFYekhtdI1kNJ/8u47eTQ1HNS6ux6dsyscwybCmqqWM1Txy6yKUz4UpJsTWBRTT93LeCagD7gHyoa56a8QnJalSdYcfjebnjXyW3I47MRV+drBrvnLG+OxlGxbKu64tZ/RuSs+J2Obi+AXf9PlVj4+yeGNVAt5pX12/DxAnZef3vZYYLo65f97nww5Q/3pH9Zya3El/PydU4N8OWot71oQtUs9tqDD40b9bxM3KwmltnEAQIECBAgAABAgcI+ECAAAECBAgQIECAAAECBAj0F1AhAQIECBAgQIAAAQIECBAg0F9AhQQIENglAQ1vdwnebQkQIECAAAECBPamgKoJECBAgAABAgQIECBAgACB/gIqJECAAAECSyrwqqzra8mh+NFMuG5yXxyRjZslh+KFmVCNVDOMjjtk5rWTQ1FNH6tx4ncycWzW/DovpwzGQzKjmrtm2PY4P3c4J/mm5AnJw5PvSY6JalL5vky8S3Ir8ZWcXM0dM8yMajJa65s5ycFBgXrmg5NGTKhmx2/PvJckl+G5VF2PzVpekNyuqDrfnIv/dfKyyTGxrOuqtVcj7voNq+1Jeb3sXP97e4t8Xt+APB8PiPodqR3VoPaC2piQ9dt2m3X76/p1n3W7Dtp8Y/ZMu14OjYqqc0xD71EXG5h0qRy/TLJznJ3iqrlxBrFMAtZCgAABAgQIECBAgAABAgQI9BdQIQECBAgQIECAAAECBAgQINBfQIUECBAgQIAAAQIECGyfgIa322frygQIzCdgNgECBAgQIECAAAECBAgQINBfQIUECBAgQIAAAQIECBAgsHsCH8qtq1lmhplRDWiPXjfj3tmuxqcZpsZZOXJicp6oJow/N88J2zi36q3Gmtt4i6mXPj1HqoFtNfXM5mBcMTNem7x/crNRjSxPHXny7TNv6PlnygEx5sO9MqneyYdnvHpSzBaoZsfvzpRjkssUX81iqmH0YzJWo9kM2xJ1j6fnypdMjollXdcpWfys7159147NnIpqdHvX2piS1dT7A9879omM9TucYWLcMXvr2hnW6vr7tuvzxvxCdrwtuddi1nPZaxbqJUCAAAECBAgQIDBWwDwCBAgQIECAAAECBAgQIECgv4AKCRAgQIAAAQIECBAgQIAAgf4CKiSwrQIa3m4rr4sTIECAAAECBAgQIEBgrIB5BAgQIECAAAECBAgQIECAQH8BFRIgQGBXBb6eu786OSbuk0nVbPGqGY9LDkU10v3k0KQNx4/I52q8mGHXo5rIHr+Lq/hS7v3Q5EeTY6Kafj4vE49KbjbeNfLEusdVRs6dZ1o18rxZTnh2shp3npbxCcnDkrOacebwysXlt7jiQ3P+C5P1fcywqagGsP+QMx+QrAbLX8u4qPhWLvTMZK3viRn/O7kd8bBctL4nGUbFMq7rs1n5vydnxQ/n4OWS9b27dcZp8cEcOCdZUeN7amNK1u9tXe8KOT70m16NlasRd6ZuKep7vFP/NvHLWekXk1uJel+2cv52n1t/T9V7sd33cX0CBBYm4EIECBAgQIAAAQIECBAgQIBAfwEVEiBAgAABAgQIECBAgAABAv0FVEiAAAECBAgQILBVgZ36R+VbXafzCRAgQGAvC6idAAECBAgQIECAAAECBAgQ6C+gQgIECBAgQIAAAQIEdkLgzbnJF5JDcadMuF6ymiRWU9JszowX5egFyXniQZl8SHJZ4oFZyNWTuxVn5MYPTp6bHBPV/PAFmVjNUDPMHR/IGdVoNsPMqOdf78HMSXMeLOdqeLv+tMPz4anJTySreWdt170vns+7HdVksrw3u47rbPbEnFeNp38n442S88Spmfz0ZDlfKWPVUE2dX5btMe9YNWb9RubOE9V09Gk54ZrJH0z+ZfLge2XnFuIxObfenwyjY5nW9Z2s+hXJWXGrHLxusp55/Q5nc2JU0+pqZFwH6/f3jbUxJa+f/ZU3zFjXzzA1qjF6NUifOiEH6n5DDWIvnXnXSG41ymHoGt/MhKE1Z8q2RTWQnvf7Mu9iLpMTLpUUBAgQIECAAAECBAgQWA0BqyRAgAABAgQIECBAgAABAgT6C6iQAAECBAgQIECAAAECBAgQ6C+wgAo1vF0AoksQIECAAAECBAgQIECAAIHtFHBtAgQIECBAgAABAgQIECBAoL+ACgnskMBHc5+3JIeimhQek0n3Tl4sOSs+koPVeDHD6KiGldWIc/QJOzDxprnHscndjJNy899Ijo1qBPlXmVzNTDPMFWdm9juSQ1HP/6czqRqvZlhIlHN5T7vYD+TAE5L/lrxxcrfj8lnAVZKbjTp/6Nxq9PuVCZN+KPuqOXSGwajvYs2t96F8fy1nvCm5maaz1Uj1/Jy7mahGqKfkxEckr5ysRqtPzPjB5Faj6qr3ZzPXWZZ1lc1ZMwoos9vk+A8np33vqnHuxt/y92b+tKav1Xy2rnm7zKnGqRkmRjVufefEIwfurIbIXzxw18RP9Rs18cAcOw8bMXfa92fEqQuZUt+x80Zc6eYj5kybUo2r6zlOO24/AQIECKyQgKUSIECAAAECBAgQIECAAAEC/QVUSIAAAQIECBAgQIAAAQIECPQXUCEBAgQIECAwTkDD23FOZhEgQIAAAQLLKWBVBAgQIECAAAECBAgQIECAQH8BFRIgQIAAAQIECCxO4IJc6uXJMfHITPqJ5FC8OROq+WGG0VENK6tx5egTdmjiQ3Kf3W4o+Lys4fnJsVGNg385k6sxbYbRMc+7UE1Uq/Hq6IvPmFjNWKsR6owp+w/9e7aqkWWGXY1qOnroJldQ595kxLmfy5xvJDfGvbJjVoPSHL4w/jR//mDyxclqVpthKaIas56elTwtecvkIckjk09JVuPXb2ecN+4w7wkT5u/muj6Z9dS7nWFq3D1HjkpOi7NzoBocZ9gf9V2p3L9jw8Zx+fxjyVnx7hw8NTkU1Zx51r32nX+rbMzz25TpB8Sl8unw5FBUA+HdfO+r2W01ER9a51YaAJfDViyH1uY4AQIECBAgQIAAAQIECBDYKQH3IUCAAAECBAgQIECAAAECBPoLqJAAAQIECBAgQIAAAQIECOwX0PB2P0W3DfUQIECAAAECBAgQIECAAAEC/QVUSIAAAQIECBAgQIAAAQIECPQXWHiF78oVqzlghplxTI7eMDkrqmnkKzOhxgyjohrKVmPZUZN3eFI14j1ih++58XbnZ8fvJT+aHBu/kYnVRDTDXPGWzN7YNDO7DopquPrU7L1Ccqvx4FzgfyTHxP+TSZOawGb3jsddcsfNNJu8Ys67WXIoqsloNSFeP++y+fAjyaH4fzOh3pl6d7I5GFfLjHqmGXY8ao3vyV1/K1kNeqsB7s2z/axkHcswGNX4sxqhDk6cY0Lde6fWVc/5FQNr+8kcv3dyWvxHDlST5Az74/PZOik5Lep6ldOO1/635o9q3pphZtSc/5w547sHq2nvVb67uak/r5WzbpMcirdlwjx/D2X6QqM8xjS8rebX37+JO9dvz+03cZ5TCBAgQIAAgZUTsGACBAgQIECAAAECBAgQIECgv4AKCRAgQIAAAQIECBAgQIAAgf4CKiRAgACB9QIa3q7XsE2AAAECBAgQINBHQCUECBAgQIAAAQIECBAgQIBAfwEVEiBAgAABApsROD0nvTG5iDg5F6nMMDqqWeXRo2fv7MRqvvnjO3vLiXc7I3v/V/LbyTFRTVWfkonzNqQ9J+f8eXJMHJdJf5y8ZHKzUc0v/2jkydWItxryjpy+7dOqGXI135z3RjfNCTdODsWk79HlctL1k0PxokyohpsZRkU1nR41cQcmfSv3+HDy0clqgPvpjENRjYAvMTRpi8e3e13vzfq+kJwW35cDs2qsBq8bm0FXw9c35bxpMXTNasQ76/yN163m6Rv3bfxczZ5vt3HnHJ/vnrnXSM6Kr+VgNSvOsGtR9pO+wxsXdMvsODQ5b1STag1v51UznwABAgQIECBAgAABAgQIEFg9ASsmQIAAAQIECBAgQIAAAQIE+guokAABAgQIECBAgACBPSeg4e2ee+QKJrC2xoAAAQIECBAgQIAAAQIECBDoL6BCAgQIECBAgAABAgQIECAwRaAa871iyrF5d78mJ3wxOU8cn8nVoDXDzKhGrPXvWi6WWYvIJ+U6Y+KBmXT15G7Hq7KAZyVnxrqD1ZD2F9d9Hrv50kz8YHJMPCyTnpOshqMZ5opjMrvelzHPPlPXXpI/qiFvhqWIalJ5rzlXUu/tT+ecWY1Lc3itGp9W09faXp/1/g+dW/P/u/4YmbWmO4+cO21aNT2u78iNMuG+yV9O1ntRzVLPzHY1331Df2p6AAAQAElEQVRyxnnj1JywlSbHy7qulHVQVOPxdx+0d9yO+g2f1ly1GkVXA9hxVzpw1vvzcexvQaauvTN/fCY5K+p9e2QmbKbJ8lVy3v9MDsXbM+FDyd2Ok7KAahqcYWrU71/9HTh1wpQDd83+ap6dQRAgQIAAAQIECOxVAXUTIECAAAECBAgQIECAAAEC/QVUSIAAAQIECBAgQIAAAQIECPQXUCGBvShQ/2HEXqxbzQQIECBAgAABAgQI7F0BlRMgQIAAAQIECBAgQIAAAQL9BVRIgAABArMF3pXD1Rgxw6bjmznz9cl5oppkVkPZoXOqoeMrM6nGDAuJWmuteehi1VTw2KFJO3C8an9K7jNPA8rfzvxbJ+eJz2bybya/nRwTD8mk/0hW09RqZpnNmVGNLn89M/4tedXkmDgtk56XXLZ4fBZ0WHJs3DwTx7zv1fi0GqBm+qbitnOcdXjm3j85FBfPhEnP90rZf2KyGp3+V8Zqnl3NqasZcjVdvm72VUPk+2S8WnKeqHd+qGFoXe+s/PHV5PpY1nWtX+P67a/nw2ab+1ZT4UkNknPJtY/nj802f60GtvM0MK91vDX3G4p7ZsJPJueJevcemhOOTA7F8zOhPDPsatTfqfWdGFrEL2XCDZNjo75H9Rs6dr55BPaigJoJECBAgAABAgQIECBAgACB/gIqJECAAAECBAgQIECAAAECBPoLqJAAAQIECBAgQKCpgIa3TR+ssggQILA5AWcRIECAAAECBAgQIECAAAEC/QVUSIAAAQIECBAgQIAAgbVqcvrmLTpUc8RT5rzG0ZlfDWUzzIyTc7Qyw8Li/bnS2AaT1dS1GrXmlF2Nek6PzQrGNqO9Yub+fnLetb825zwnOTaqaWq9Px/NCb+cvFHyUsl9cblsHJX838nPJ/8oOc+/UXpS5n8yuWxxgyzouckrJIei5jwjk8Y0+a2msVtp2FkNbKuZdG63Pg7arjU9O3uvmRyK62VCPccMB0Q1RH3DAXsmf7hFdlfD0mpcms1RcZXMullyKP4zE6o5bob9sazr2r/ACRtvyr6vJeeN9+SEc5KTohzqt3nSsVn7yvOfZ02YcKyaE/919o/5fXpW5t0lOSbqnXlAJtbvRoaZUc2i3zhzxs4d/Fxu9bLkUNT3r76H9X0cmnvJTPjDZH2fMggCBAgQIECAAAECBAhMErCPAAECBAgQIECAAAECBAgQ6C+gQgIECBAgQIAAAQIECBAgQKC/QN8K5/mPSfoqqIwAAQIECBAgQIAAAQIECJSAJECAAAECBAgQIECAAAECBPoLqJAAgRKo5oavzEaNGTYVL89Z5yXHxiUy8UHJMfGaTKrGjRkWFtVQ9Pkjr3Zs5h2RXIaoppjVLHLsWu6ZiT+ZnCeqceWv54RqYpthdFTj2z/P7P9Klm+9T5Vfyed3JR+TnLf5bj2jl+S8ZY3jsrBq8nnljNOijtWcmjttzr79H8lGfRczHBRfzp5qKpxhZlQT6T/JjMsmp8WNc6Aag45ZU6bOjH/M0TGNWp+Seb+VrKadGWZGvSdPzYwjk7Pimzn4tuSkWNZ1TVpr7Tstf8zbNDynrJ2YP+o7m2FivHXi3tk7P5zD1RQ8w1xR9/qHEWdUM+5qrP0LmXvx5LSod+XxOfjC5NC/a6xGu9UMtppqZ/pSRDW8rca3Q4up72H9RtRvxbS59X2uOQ+bNsF+AgQIEBghYAoBAgQIECBAgAABAgQIECDQX0CFBAgQIECAAAECBAgQIECAQH8BFRIgQIAAAQIrLTD0D8NXujiLJ0CAAAECBBYn4EoECBAgQIAAAQIECBAgQIBAfwEVEiBAgAABAgQI7CmBk1NtZYa549ycUY0OM4yOasp5txGzq5Hmq0bM28yUasJ61ogTD8mcn01eLLnbUQ1kq3HoB+dYyJMy97DkPPGlTH5I8j3J3Ypq7vp7ufn5yWWO+2dxn0g+IXmtZL0nlbVd++pYzcmhwXhGZpyTnBRfzc4PJcfEgzOp3u/7ZLxUsqLGO2Tj75KnJoeayWbK/rhctqpJaYaD4j+y50XJMfEHmVTNVB+e8XrJamia4cKo9d0oW7+ZPCP50ORQvCUTpjVmXdZ1ZckTo75z8zaZrka3J0282kU7y/sLF32cvLVhb7lupnFsfVf/KNeqvxMyzIx69s/LjPqN+amMV0lW1Hfnatmo359aezU+HvNvGuta/5Lzlinq+/rskQuq34j6rajfjPrtKIc6tVzqu1DH6ntd+yQBAgQIECBAgAABAgQIENiUgJMIECBAgAABAgQIECBAgACB/gIqJECAAAECBAgQIECAAAECyy4w5h+HL3sNu70+9ydAgAABAgQIECBAgAABAgT6C6iQAAECBAgQIECAAAECBAgQ6C+w1yr8Ygp+TXIzcWJOOi05TxyfydMaaObQ/nh7tqppYIaFx+m54iuTY+K4TKomjBl2PT6bFTw2+e3kmLhBJj0xeYnkPPGpTL5Xsp5Bhh2NanZ799yxGp9mWPq4fFZYjTmrgXI9l8rarn11LIcHo5qdDjWOrePfHLzSdyfcIkO931/PWI2Sa3xHtn8uOW9cOidU09sMB0U1Xf3D7P14ckwcnknVBLSebdVSa6us9f1Xjj05+QPJoSjjP82kOi/DQbGs6zpooet2VMPWWve6XTM3y+sjM2esrX0yx09JzhNvyOR6JhnmjvfljN9Ijo0jMvGlyc8l6571XKvp89/kc70rGQajvjuPz6xquJthaaLq+cusZugZZcqFUb8V9ZtRvx3lUOeXy3NzdMx3ItMEAQIECBAgsEkBpxEgQIAAAQIECBAgQIAAAQL9BVRIgAABAgQIECBAgAABAgQI9BdQIQECBAisgICGtyvwkCyRAAECBAgQILDcAlZHgAABAgQIECBAgAABAgQI9BdQIQECBAgQINBU4PWpqxpQZpgrXpjZ30iOjStk4t2SY+IVmTStoWUObSmqmeDf5wpjar5p5h2bXJZ4SxbynOTY+KVM3Mz6P5PzfiL5/OROxXtyox9LzttEOafsWNS7s8ibnZuL/WbyS8lZ8f4crGakGXY0quHtjWfcsZpHPyHHq0lnhh2Jp+Qub0rOimVd17Q1V2PUamI77fjG/fU+fH7jzg2fz8vnanScYVRUI+KTR82cPul5OfSk5E5ENcd+aG409N3JlF2Jahx+Qu5c3/EMC4uq+68WdrWZF3KQAAECBAgQIECAAAECBAgQ6C+gQgIECBAgQIAAAQIECBAgQKC/gAoJECBAgAABAgQIECCwHAIa3i7Hc7CKrgLqIkCAAAECBAgQIECAAAECBPoLqJAAAQIECBAgQIAAAQIECKyuwClZ+juT88RZmXxicp44JpOPSg5FXXu7m3t+KIt4X3JMPCSTqvHn2lo2djkuyP2fnKwGmRkGo/5NUM2/yuDMgyd8Nbt+MfkzyS8ntzOelYvfKVmNSjMsZZyZVT02uajmrufnWtWw86SMQ1HNn383kxbZPLMaZ1az2lx2ZtwlRy+WnBb/mANVx6JccrmpUQ1Vq+HtmMbDy7quScVV89pqZj3p2KR9b8vOMQb/lnljo/4OOGfs5Cnz6p2u35vtbnr7wdz/7slq0pthaaO+2/UbuqjvRn3/H5xqP5YUBAgQIECAAAEC2y3g+gQIECBAgAABAgQIECBAgEB/ARUSIECAAAECBAgQIECAAAEC/QVUSIDA0gjUf9yyNIuxEAIECBAgQIAAAQIEegmohgABAgQIECBAgAABAgQIEOgvoEICBAgQWGmB87L6lyfnibdn8ieTY+MSmXhCclbjzBy+MOa99oUnzfnHlzL/BckxcWwmHZFclvhUFvLE5Ngmikdm7q8mx9hn2gHxrXx6UfK6yWpKO/aemT4q3p1Zt0g+OlkNdjMsdbw0q7t38mvJrUSdf79coJqyZhgV1aB5Uc0z35M73jn5D8nPJGfF7XPwaslpUY1Xn5+D90xuZ2Pkv8z1H5Ws5r8ZBmNZ1zVp4bXWsU2+692p5zfpOhv3nZodQ883Uy6MV+fPaqidYUtRTW+r4e29cpXteB/qO3PHXPu05CpErffns9ByybDp+FzOrCa/1UQ3m4LA7gq4OwECBAgQIECAAAECBAgQINBfQIUECBAgQIAAAQIECBAgQIBAfwEVEiBAgAABAgQIENhJAQ1vd1LbvQgQIHCRgC0CBAgQIECAAAECBAgQIECgv4AKCRAgQIAAAQIECBAgsAoCb80iz02OjX/KxHmaI14v8++UHIpq/Pi3mTTPtTN9U/GanHVWcigOyYSfTW6mYWxO25Z4ba76nOTY+LVMPCq52ajGldWUthqfVrPdszd7oZxXjR+rQWo1uj06nz+UXKWo96be5Y9tWPTYjx/JxNsl6zoZ5opqULvVxrJ/kjtWw9BqnHxmtt+RnBU3zcFq+pxhZvxLjtYzfUXGRUa9ez+TCz4yObbZbabuj2Vd1/4Ffm/j5IxnJIfi9EwYMy/T1up7+t7aGMhqivvOgTnzHK7f8WqgW42y/2yeE2fM3fcePCBzvpBclSiLv8tifzi52d+MejbVuLzGXEYQIECAAAECBAgQILDLAm5PgAABAgQIECBAgAABAgQI9BdQIQECBAgQIECAAAECBAgQINBfQIU7LKDh7Q6Dux0BAgQIECBAgAABAgQIlIAkQIAAAQIECBAgQIAAAQIE+guokACBFRE4Les8MTkmqtni28dMXDfn7tm+RnIoTs2E9yV3Ij6Zm4yt476Ze1hyWaIaAj85i6nmqRkG4zKZ8QfJyyW3Ep/PyU9LXjtZz/PnMv51sp7bFzNujK9mx8eTL01Ww9KbZ7x08ueT1ei2mkFmc+Xi3VnxDyXLohr4ZnMwqmFnNQ2+TWZ+OLnZ2NfA9WVzXuCNmV8NaR+fcV/j2HqPan92zYyH5Gg9twwzo5ro/mRm1H2qyee3s73ZqGatv5qTr5V8UfJbyc3Gsq5rfT3n5MOYhqYnZV59DzMMxjcyY6ihcaasVVPc8q7tRWa984/KBesZ/l8Z52mqnukXxn/nz0W9B7nUrkX9ZtR3/3eygn3fv2zOjKq9mj3/aGZVo+MMggABAssuYH0ECBAgQIAAAQIECBAgQIBAfwEVEiBAgAABAgQIECBAgAABAv0FVEiAAAECBAgQWLyAhreLN3VFAgQIECCwNQFnEyBAgAABAgQIECBAgAABAv0FVEiAAAECBAgQIEBgeQSqMeI9spyLjchq/HpW5s0Tf5bJY659s8yrxo8Ztj2q2eeDcpcx67pO5n0iuTGemh1jzn9V5i06qolneY25f835sSzgvOSiop7TC3KxhyZvmrxysu6zPqvB7uHZ/8DkXySr0etWGpfmEksT1cz3iVnNlZLV+PfNGTc2/T0z+/42+ePJqyaflRzb7DJTp0Y9+wfkaF3zFzNOunetpfbX8WpOXM+/mgxn+gHxl/m0/plN2r5b5oxddzUxrvuckHMulTwyWU61lmoyCrYNvAAAEABJREFUPalBcK21miZX8+SyrIbK9Z17Rs4t5wxbjt1d1/Dyx/4eVbPoqmX4it+d8ZQMk57p+n31219/B2TqtsSnc9XHJet9rabX+96H2p/dB0Ttq3flf2Xv9ZNXTy7iPajrHpprra970nb9pmfatkQ1AP7DXLl+K6uJ+j9ku5raZtgf9ZtR38nbZ881k5OaPdcaJ619/b7t+DsnyxEECBAgQIAAAQIECBAgMFPAQQIECBAgQIAAAQIECBAgQKC/gAoJECBAgAABAgQIECBAgACBTQmsVMPbTVXoJAIECBAgQIAAAQIECBAgQGClBCyWAAECBAgQIECAAAECBAgQ6C+gQgIECDQQqIas1fj3LqmlGlmubzpZDTYfkv1vSE5q9JrdW4rP5+znJSfdu9ZS++t4NSfOtB2Pqvk9uevTkrWW62U8JLneqLZrrdU0uZonl+XZmTNPU9dMnyuWdV1zFbGCk6vZdTW93vc+XCs11PNfn7Wv3pU/zbHTk9v5HuTyuxLVXPifcufjk1dLrq+/fjMekX3vSpZXBkGAAAECBHoIqIIAAQIECBAgQIAAAQIECBDoL6BCAgQIECBAgAABAgQIECBAoL+ACgkQIECAwGYFNLzdrJzzCBAgQIAAAQI7L+COBAgQIECAAAECBAgQIECAQH8BFRIgQIAAAQIECBAgQIAAAQL9BVRIgAABAgQIECBAgAABAgQI9BdQIQECBAgQIECAAAECBAgQINBfQIUECBAgQIAAAQIECBAgMENAw9sZOA6tkoC1EiBAgAABAgQIECBAgAABAv0FVEiAAAECBAgQIECAAAECBAj0F1AhAQIECBAgQIAAAQIECBAg0F9AhQQIECBAgAABAgQIECBAgEB/ARUSIECAAAECBAgQIECAAAEC/QVUSIAAgdkCGt7O9nGUAAECBAgQIECAwGoIWCUBAgQIECBAgAABAgQIECDQX0CFBAgQIECAAAECBAgQIECAQH8BFRIgQIAAAQIECBAgQIAAAQL9BVRIgAABAgQIECBAgAABAgQI9BdQIQECBAgQIECAAAECaxreegkIEGgvoEACBAgQIECAAAECBAgQIECgv4AKCRAgQIAAAQIECBAgQIAAgf4CKiRAgAABAgQIECBAgAABAgT6C6iQAAECBAgQIECAAAECBAgQ6C+gQgIECBAgQIAAAQIECBAgQKC/gAoJlICGt6UgCRAgQIAAAQIECBAg0FdAZQQIECBAgAABAgQIECBAgEB/ARUSIECAAAECBAgQIECAAAEC/QVUSIAAAQIECBAgQIAAAQIECPQXUCEBAgQIECBAgAABAgQIECDQX0CFBAgQIECAAIE9I6Dh7Z551AolQIAAgYMF7CFAgAABAgQIECBAgAABAgT6C6iQAAECBAgQIECAAAECBAgQ6C+gQgIECBAgQIAAAQIECBAgQKC/gAoJECBAgAABAgQIECBAgACB/gIqJECAAAECBAgQIECAAAECBDoJTG5426lCtRAgQIAAAQIECBAgQIAAAQKTBewlQIAAAQIECBAgQIAAAQIE+guokAABAgQIECBAgAABAgQIEOgvoEICBAgQIECAAAECBAgQIECgv4AKCRAgQIAAAQIECBAgQIAAgf4CKiRAgAABAs0ENLxt9kCVQ4AAAQIECCxGwFUIECBAgAABAgQIECBAgACB/gIqJECAAAECBAgQIECAAAECBPoLqJAAAQIECBAgQIAAAQIECBDoL6BCAgQIECBAgAABAgQIECBAoL+ACgkQIECAAAECBAgQIEBg9QQ0vF29Z7bbK3Z/AgQIECBAgAABAgQIECBAoL+ACgkQIECAAAECBAgQIECAAIH+AiokQIAAAQIECBAgQIAAAQIE+guokAABAgQIECBAgAABAgQIEOgvoEICBAgQIECAAAECBAgQIECgv4AKCRAgsJICGt6u5GOzaAIECBAgQIAAgd0TcGcCBAgQIECAAAECBAgQIECgv4AKCRAgQIAAAQIECBAgQIAAgf4CKiRAgAABAgQIECBAgAABAgT6C6iQAAECBAgQIECAAAECBAgQ6C+gQgIECBAgQIAAAQIEllVAw9tlfTLWRWAVBayZAAECBAgQIECAAAECBAgQ6C+gQgIECBAgQIAAAQIECBAgQKC/gAoJECBAgAABAgQIECBAgACB/gIqJECAAAECBAgQIECAAAECBPoLqJAAAQIECBAgQIAAAQIECBDoL6BCAkssoOHtEj8cSyNAgAABAgQIECBAYLUErJYAAQIECBAgQIAAAQIECBDoL6BCAgQIECBAgAABAgQIECBAoL+ACgkQIECAAAECBAgQIECAAIH+AiokQIAAAQIECBAgQIAAAQIE+guokAABAgQIECBAYHcFNLzdXX93J0CAwF4RUCcBAgQIECBAgAABAgQIECDQX0CFBAgQIECAAAECBAgQIEBg1QRelQVfbCAPzfFPJ8V3BfxJgAABAgQIECBAgAABAgQI9BdQIQECBAgQIECAAAECBAgQINBfQIUECBAgQIAAAQIECBAgQIBAf4Fdr1DD211/BBZAgAABAgQIECBAgAABAv0FVEiAAAECBAgQIECAAAECBAj0F1AhAQIECBAgQIAAAQIECBAg0F9AhQQIECBAgAABAgQIECBAgEB/ARUSIECAAAECBAgQIECAAAEC/QVUSIAAAQIECOyEgIa3O6HsHgQIECBAgMB0AUcIECBAgAABAgQIECBAgACB/gIqJECAAAECBAgQIECAAAECBPoLqJAAAQIECBAgQIAAAQIECBDoL6BCAgQIECBAgAABAgQIECBAoL+ACgkQIECAAAECBAgQIECAwIIENLxdEOR2XMY1CRAgQIAAAQIECBAgQIAAgf4CKiRAgAABAgQIECBAgAABAgT6C6iQAAECBAgQIECAAAECBAgQ6C+gQgIECBAgQIAAAQIECBAgQKC/gAoJECBAgAABAgQIECBAgACB/gIqJECAAIHFCWh4uzhLVyJAgAABAgQIEFisgKsRIECAAAECBAgQIECAAAEC/QVUSIAAAQIECBAgQIAAAQIECPQXUCEBAgQIECBAgAABAgQIECDQX0CFBAgQIECAAAECBAgQIECAQH8BFRIgQIAAAQIECBAgQGAuAQ1v5+IymcCyCFgHAQIECBAgQIAAAQIECBAg0F9AhQQIECBAgAABAgQIECBAgEB/ARUSIECAAAECBAgQIECAAAEC/QVUSIAAAQIECBAgQIAAAQIECPQXUCEBAgQIECBAgAABAgQIECDQX0CFBAjMK6Dh7bxi5hMgQIAAAQIECBAgsPsCVkCAAAECBAgQIECAAAECBAj0F1AhAQIECBAgQIAAAQIECBAg0F9AhQQIECBAgAABAgQIECBAgEB/ARUSIECAAAECBAgQIECAAAEC/QVUSIAAAQIECBAgQGCCgIa3E1DsIkCAwCoLWDsBAgQIECBAgAABAgQIECDQX0CFBAgQIECAAAECBAgQIECAQH8BFRIgQIAAAQIECBAgQIAAAQL9BVRIgAABAgQIECBAgAABAgQI9BdQIQECBAgQIECAAAECBAgQINBfQIWTBTS8nexiLwECBAgQIECAAAECBAispoBVEyBAgAABAgQIECBAgAABAv0FVEiAAAECBAgQIECAAAECBAj0F1AhAQIECBAgQIAAAQIECBAg0F9AhQQIECBAgAABAgQIECBAgEB/ARUSIECAAAECe1hAw9s9/PCVToAAAQJ7TUC9BAgQIECAAAECBAgQIECAQH8BFRIgQIAAAQIECBAgQIAAAQL9BVRIgAABAgQIECBAgAABAgQI9BdQIQECBAgQIECAAAECBAgQINBfQIUECBAgQIAAAQIECBAgQKC3gIa39XwlAQIECBAgQIAAAQIECBAg0F9AhQQIECBAgAABAgQIECBAgEB/ARUSIECAAAECBAgQIECAAAEC/QVUSIAAAQIECBAgQIAAAQIECPQXUCEBAgQIECBAgAABAgQIECDQX0CFBAgQINBeQMPb9o9YgQQIECBAgACBYQEzCBAgQIAAAQIECBAgQIAAgf4CKiRAgAABAgQIECBAgAABAgT6C6iQAAECBAgQIECAAAECBAgQ6C+gQgIECBAgQIAAAQIECBAgQKC/gAoJECBAgAABAgQIECDQQUDD2w5PUQ3bKeDaBAgQIECAAAECBAgQIECAQH8BFRIgQIAAAQIECBAgQIAAAQL9BVRIgAABAgQIECBAgAABAgQI9BdQIQECBAgQIECAAAECBAgQINBfQIUECBAgQIAAAQIECBAgQIBAfwEVEiDQREDD2yYPUhkECBAgQIAAAQIEtkfAVQkQIECAAAECBAgQIECAAIH+AiokQIAAAQIECBAgQIAAAQIE+guokAABAgQIECBAgAABAgQIEOgvoEICBAgQIECAAAECBAgQIECgv4AKCRAgQIAAAQIECKyOgIa3q/OsrJQAgWUTsB4CBAgQIECAAAECBAgQIECgv4AKCRAgQIAAAQIECBAgQIAAgf4CKiRAgAABAgQIECBAgAABAgT6C6iQAAECBAgQIECAAAECBAgQ6C+gQgIECBAgQIAAAQIECBAgQKC/gApXSkDD25V6XBZLgAABAgQIECBAgACB5RGwEgIECBAgQIAAAQIECBAgQKC/gAoJECBAgAABAgQIECBAgACB/gIqJECAAAECBAgQIECAAAECBPoLqJAAAQIECBAgQIAAAQIECBDoL6BCAgQIECBAgMCyCWh4u2xPxHoIECBAoIOAGggQIECAAAECBAgQIECAAIH+AiokQIAAAQIECBAgQIAAAQIE+guokAABAgQIECBAgAABAgQIEOgvoEICBAgQIECAAAECBAgQIECgv4AKCRAgQIAAAQIECBAgQIAAgV0Q2OGGt7tQoVsSIECAAAECBAgQIECAAAECOyzgdgQIECBAgAABAgQIECBAgEB/ARUSIECAAAECBAgQIECAAAEC/QVUSIAAAQIECBAgQIAAAQIECPQXUCEBAgQIECBAgAABAgQIECDQX0CFBAgQIEBgdwQ0vN0dd3clQIAAAQIE9qqAugkQIECAAAECBAgQIECAAIH+AiokQIAAAQIECBAgQIAAAQIE+guokAABAgQIECBAgAABAgQIEOgvoEICBAgQIECAAAECBAgQIECgv4AKCRAgQIAAAQIECBAgQGDbBDS83TZaF55XwHwCBAgQIECAAAECBAgQIECgv4AKCRAgQIAAAQIECBAgQIAAgf4CKiRAgAABAgQIECBAgAABAgT6C6iQAAECBAgQIECAAAECBAgQ6C+gQgIECBAgQIAAAQIECBAgQKC/gAoJECCwnQIa3m6nrmsTIECAAAECBAgQGC9gJgECBAgQIECAAAECBAgQINBfQIUECBAgQIAAAQIECBAgQIBAfwEVEiBAgAABAgQIECBAgAABAv0FVEiAAAECBAgQIECAANyCB4IAABAASURBVAECBAj0F1AhAQIECBAgQIAAAQJbFNDwdouATidAYCcE3IMAAQIECBAgQIAAAQIECBDoL6BCAgQIECBAgAABAgQIECBAoL+ACgkQIECAAAECBAgQIECAAIH+AiokQIAAAQIECBAgQIAAAQIE+guokAABAgQIECBAgAABAgQIEOgvoEICWxfQ8Hbrhq5AgAABAgQIECBAgACB7RVwdQIECBAgQIAAAQIECBAgQKC/gAoJECBAgAABAgQIECBAgACB/gIqJECAAAECBAgQIECAAAECBPoLqJAAAQIECBAgQIAAAQIECBDoL6BCAgQIECBAgACBUQIa3o5iMokAAQIEllXAuggQIECAAAECBAgQIECAAIH+AiokQIAAAQIECBAgQIAAAQIE+guokAABAgQIECBAgAABAgQIEOgvoEICBAgQIECAAAECBAgQIECgv4AKCRAgQIAAAQIECBAgQIAAgf4CYyvU8HaslHkECBAgQIAAAQIECBAgQGD5BKyIAAECBAgQIECAAAECBAgQ6C+gQgIECBAgQIAAAQIECBAgQKC/gAoJECBAgAABAgQIECBAgACB/gIqJECAAAECBAgQIECAAAECBPoLqJAAAQIECBBYJ6Dh7ToMmwQIECBAgEAnAbUQIECAAAECBAgQIECAAAEC/QVUSIAAAQIECBAgQIAAAQIECPQXUCEBAgQIECBAgAABAgQIECDQX0CFBAgQIECAAAECBAgQIECAQH8BFRIgQIAAAQIECBAgQIDAXhPQ8HavPfGqVxIgQIAAAQIECBAgQIAAAQL9BVRIgAABAgQIECBAgAABAgQI9BdQIQECBAgQIECAAAECBAgQINBfQIUECBAgQIAAAQIECBAgQIBAfwEVEiBAgAABAgQIECBAgAABAv0FVEiAAIE9KKDh7R586EomQIAAAQIECOx1AfUTIECAAAECBAgQIECAAAEC/QVUSIAAAQIECBAgQIAAAQIECPQXUCEBAgQIECBAgAABAgQIECDQX0CFBAgQIECAAAECBAgQIECAQH8BFRIgQIAAAQIECBAg0FNAw9uez1VVBDYr4DwCBAgQIECAAAECBAgQIECgv4AKCRAgQIAAAQIECBAgQIAAgf4CKiRAgAABAgQIECBAgAABAgT6C6iQAAECBAgQIECAAAECBAgQ6C+gQgIECBAgQIAAAQIECBAgQKC/gAoJtBXQ8Lbto1UYAQIECBAgQIAAAQLzCziDAAECBAgQIECAAAECBAgQ6C+gQgIECBAgQIAAAQIECBAgQKC/gAoJECBAgAABAgQIECBAgACB/gIqJECAAAECBAgQIECAAAECBPoLqJAAAQIECBAgQGCVBTS8XeWnZ+0ECBDYSQH3IkCAAAECBAgQIECAAAECBPoLqJAAAQIECBAgQIAAAQIECBDoL6BCAgQIECBAgAABAgQIECBAoL+ACgkQIECAAAECBAgQIECAAIH+AiokQIAAAQIECBAgQIAAAQIE+guseIUa3q74A7R8AgQIECBAgAABAgQIENgZAXchQIAAAQIECBAgQIAAAQIE+guokAABAgQIECBAgAABAgQIEOgvoEICBAgQIECAAAECBAgQIECgv4AKCRAgQIAAAQIECBAgQIAAgf4CKiRAgAABAgSWX0DD2+V/RlZIgAABAgSWXcD6CBAgQIAAAQIECBAgQIAAgf4CKiRAgAABAgQIECBAgAABAgT6C6iQAAECBAgQIECAAAECBAgQ6C+gQgIECBAgQIAAAQIECBAgQKC/gAoJECBAgAABAgQIECBAgMBSCGh4u62PwcUJECBAgAABAgQIECBAgACB/gIqJECAAAECBAgQIECAAAECBPoLqJAAAQIECBAgQIAAAQIECBDoL6BCAgQIECBAgAABAgQIECBAoL+ACgkQIECAAAECBAgQIECAAIH+AiokQIAAgWUR0PB2WZ6EdRAgQIAAAQIEOgqoiQABAgQIECBAgAABAgQIEOgvoEICBAgQIECAAAECBAgQIECgv4AKCRAgQIAAAQIECBAgQIAAgf4CKiRAgAABAgQIECBAgAABAgT6C6iQAAECBAgQIECAAAECOyig4e0OYrsVgfUCtgkQIECAAAECBAgQIECAAIH+AiokQIAAAQIECBAgQIAAAQIE+guokAABAgQIECBAgAABAgQIEOgvoEICBAgQIECAAAECBAgQIECgv4AKCRAgQIAAAQIECBAgQIAAgf4CKiRAYGcFNLzdWW93I0CAAAECBAgQIEDguwL+JECAAAECBAgQIECAAAECBPoLqJAAAQIECBAgQIAAAQIECBDoL6BCAgQIECBAgAABAgQIECBAoL+ACgkQIECAAAECBAgQIECAAIH+AiokQIAAAQIECBAgsHABDW8XTuqCBAgQ2KqA8wkQIECAAAECBAgQIECAAIH+AiokQIAAAQIECBAgQIAAAQIE+guokAABAgQIECBAgAABAgQIEOgvoEICBAgQIECAAAECBAgQIECgv4AKCRAgQIAAAQIECBAgQIAAgf4CKtwOAQ1vt0PVNQkQIECAAAECBAgQIEBg8wLOJECAAAECBAgQIECAAAECBPoLqJAAAQIECBAgQIAAAQIECBDoL6BCAgQIECBAgAABAgQIECBAoL+ACgkQIECAAAECBAgQIECAAIH+AiokQIAAAQIECGxSQMPbTcI5jQABAgQI7IaAexIgQIAAAQIECBAgQIAAAQL9BVRIgAABAgQIECBAgAABAgQI9BdQIQECBAgQIECAAAECBAgQINBfQIUECBAgQIAAAQIECBAgQIBAfwEVEiBAgAABAgQIECBAgAABAtMFujS8nV6hIwQIECBAgAABAgQIECBAgEAXAXUQIECAAAECBAgQIECAAAEC/QVUSIAAAQIECBAgQIAAAQIECPQXUCEBAgQIECBAgAABAgQIECDQX0CFBAgQIECAAAECBAgQIECAQH8BFRIgQIAAgZkCGt7O5HGQAAECBAgQILAqAtZJgAABAgQIECBAgAABAgQI9BdQIQECBAgQIECAAAECBAgQINBfQIUECBAgQIAAAQIECBAgQIBAfwEVEiBAgAABAgQIECBAgAABAv0FVEiAAAECBAgQIECAAAECGt56B/oLqJAAAQIECBAgQIAAAQIECBDoL6BCAgQIECBAgAABAgQIECBAoL+ACgkQIECAAAECBAgQIECAAIH+AiokQIAAAQIECBAgQIAAAQIE+guokAABAgQIECBAgAABAgQIEOgvoEICBAhEQMPbIAgCBAgQIECAAAECnQXURoAAAQIECBAgQIAAAQIECPQXUCEBAgQIECBAgAABAgQIECDQX0CFBAgQIECAAAECBAgQIECAQH8BFRIgQIAAAQIECBAgQIAAAQL9BVRIgAABAgQIECBAYK8IaHi7V560OgkQmCRgHwECBAgQIECAAAECBAgQINBfQIUECBAgQIAAAQIECBAgQIBAfwEVEiBAgAABAgQIECBAgAABAv0FVEiAAAECBAgQIECAAAECBAj0F1AhAQIECBAgQIAAAQIECBAg0F9AhXtIQMPbPfSwlUqAAAECBAgQIECAAIEDBXwiQIAAAQIECBAgQIAAAQIE+guokAABAgQIECBAgAABAgQIEOgvoEICBAgQIECAAAECBAgQIECgv4AKCRAgQIAAAQIECBAgQIAAgf4CKiRAgAABAgQI9BLQ8LbX81QNAQIECCxKwHUIECBAgAABAgQIECBAgACB/gIqJECAAAECBAgQIECAAAECBPoLqJAAAQIECBAgQIAAAQIECBDoL6BCAgQIECBAgAABAgQIECBAoL+ACgkQIECAAAECBAgQIECAAIGVE5i74e3KVWjBBAgQIECAAAECBAgQIECAwNwCTiBAgAABAgQIECBAgAABAgT6C6iQAAECBAgQIECAAAECBAgQ6C+gQgIECBAgQIAAAQIECBAgQKC/gAoJECBAgAABAgQIECBAgACB/gIqJECAAAECqyig4e0qPjVrJkCAAAECBHZTwL0JECBAgAABAgQIECBAgACB/gIqJECAAAECBAjshsB3clO5tsaAwaR3IF+PA2LSHPu8O94B78C874D53hnvgHfAO+Ad8A54B7wD3oED/p/NfPBOrPY7kUcoCBAgcJCAHQQIECBAgAABAgQIECBAgEB/ARUSIECAAAECBAgQIECAwJIKaHi7pA9mNZdl1QQIECBAgAABAgQIECBAgEB/ARUSIECAAAECBAgQIECAAAEC/QVUSIAAAQIECBAgQIAAAQIECPQXUCEBAgQIECBAgAABAgQIECDQX0CFBAgQIECAAAECBAgQIECAQH8BFRIgQGB5BTS8Xd5nY2UECBAgQIAAAQKrJmC9BAgQIECAAAECBAgQIECAQH8BFRIgQIAAAQIECBAgQIAAAQL9BVRIgAABAgQIECBAgAABAgQI9BdQIQECBAgQIECAAAECBAgQINBfQIUECBAgQIAAAQIECOyqgIa3u8rv5gT2joBKCRAgQIAAAQIECBAgQIAAgf4CKiRAgAABAgQIECBAgAABAgT6C6iQAAECBAgQIECAAAECBAgQ6C+gQgIECBAgQIAAAQIECBAgQKC/gAoJECBAgAABAgQIECBAgACB/gIqJLDbAhre7vYTcH8CBAgQIECAAAECBPaCgBoJECBAgAABAgQIECBAgACB/gIqJECAwFYFLpYLyLU1BgwmvQNrG/43aY59a74/a2sM1tYYrK0xWFtjsLbGYG2Nwdrathj4vzm4ege8A96BXu/A2ob/eb5rK/3355r/ESBAgAABAgQWJOAyBAgQIECAAAECBAgQIECAQH8BFRIgQIAAAQIECOyAgIa3O4DsFgQIECAwS8AxAgQIECBAgAABAgQIECBAoL+ACgkQIECAAAECBAgQIECAAIH+AiokQIAAAQIECBAgQIAAAQIE+guokAABAgQIECBAgAABAgQIEOgvoEICBAgQIECAAAECBAgQIECgv8DOVKjh7c44uwsBAgQIECBAgAABAgQIEJgsYC8BAgQIECBAgAABAgQIECDQX0CFBAgQIECAAAECBAgQIECAQH8BFRIgQIAAAQIECBAgQIAAAQL9BVRIgAABAgQIECBAgAABAgQI9BdQIQECBAgQILAwAQ1vF0bpQgQIECBAgMCiBVyPAAECBAgQIECAAAECBAgQ6C+gQgIECBAgQIAAAQIECBAgQKC/gAoJECBAgAABAgQIECBAgACB/gIqJECAAAECBAgQIECAAAECBPoLqJAAAQIECBAgQIAAAQIECMwjoOHtPFrLM9dKCBAgQIAAAQIECBAgQIAAgf4CKiRAgAABAgQIECBAgAABAgT6C6iQAAECBAgQIECAAAECBAgQ6C+gQgIECBAgQIAAAQIECBAgQKC/gAoJECBAgAABAgQIECBAgACB/gIqJECAAIE5BTS8nRPMdAIECBDouZnvAAAQAElEQVQgQIAAgWUQsAYCBAgQIECAAAECBAgQIECgv4AKCRAgQIAAAQIECBAgQIAAgf4CKiRAgAABAgQIECBAgAABAgT6C6iQAAECBAgQIECAAAECBAgQ6C+gQgIECBAgQIAAAQIECBwsoOHtwSb2EFhtAasnQIAAAQIECBAgQIAAAQIE+guokAABAgQIECBAgAABAgQIEOgvoEICBAgQIECAAAECBAgQIECgv4AKCRAgQIAAAQIECBAgQIAAgf4CKiRAgAABAgQIECBAgAABAgT6C6iQAIGJAhreTmSxkwABAgQIECBAgACBVRWwbgIECBAgQIAAAQIECBAgQKC/gAoJECBAgAABAgQIECBAgACB/gIqJECAAAECBAgQIECAAAECBPoLqJAAAQIECBAgQIAAAQIECBDoL6BCAgQIECBAgACBvSug4e3effYqJ0Bg7wmomAABAgQIECBAgAABAgQIEOgvoEICBAgQIECAAAECBAgQIECgv4AKCRAgQIAAAQIECBAgQIAAgf4CKiRAgAABAgQIECBAgAABAgT6C6iQAAECBAgQIECAAAECBAgQ6C+wpyvU8HZPP37FEyBAgAABAgQIECBAYC8JqJUAAQIECBAgQIAAAQIECBDoL6BCAgQIECBAgAABAgQIECBAoL+ACgkQIECAAAECBAgQIECAAIH+AiokQIAAAQIECBAgQIAAAQIE+guokAABAgQIEOguoOFt9yesPgIECBAgMEbAHAIECBAgQIAAAQIECBAgQKC/gAoJECBAgAABAgQIECBAgACB/gIqJECAAAECBAgQIECAAAECBPoLqJAAAQIECBAgQIAAAQIECBDoL6BCAgQIECBAgAABAgQIECDQQEDD24GH6DABAgQIECBAgAABAgQIECDQX0CFBAgQIECAAAECBAgQIECAQH8BFRIgQIAAAQIECBAgQIAAAQL9BVRIgAABAgQIECBAgAABAgQI9BdQIQECBAgQIECAAAECBAgQINBfQIUECBAg0ENAw9sez1EVBAgQIECAAIHtEnBdAgQIECBAgAABAgQIECBAoL+ACgkQIECAAAECBAgQIECAAIH+AiokQIAAAQIECBAgQIAAAQIE+guokAABAgQIECBAgAABAgQIEOgvoEICBAgQIECAAAECBAisjICGtyvzqCx0+QSsiAABAgQIECBAgAABAgQIEOgvoEICBAgQIECAAAECBAgQIECgv4AKCRAgQIAAAQIECBAgQIAAgf4CKiRAgAABAgQIECBAgAABAgT6C6iQAAECBAgQIECAAAECBAgQ6C+gQgIEVklAw9tVelrWSoAAAQIECBAgQGCZBKyFAAECBAgQIECAAAECBAgQ6C+gQgIECBAgQIAAAQIECBAgQKC/gAoJECBAgAABAgQIECBAgACB/gIqJECAAAECBAgQIECAAAECBPoLqJAAAQIECBAgQIDAkgloeLtkD8RyCBDoIaAKAgQIECBAgAABAgQIECBAoL+ACgkQIECAAAECBAgQIECAAIH+AiokQIAAAQIECBAgQIAAAQIE+guokAABAgQIECBAgAABAgQIEOgvoEICBAgQIECAAAECBAgQIECgv4AKl09Aw9vleyZWRIAAAQIECBAgQIAAgVUXsH4CBAgQIECAAAECBAgQIECgv4AKCRAgQIAAAQIECBAgQIAAgf4CKiRAgAABAgQIECBAgAABAgT6C6iQAAECBAgQIECAAAECBAgQ6C+gQgIECBAgQIDArghoeLsr7G5KgAABAntXQOUECBAgQIAAAQIECBAgQIBAfwEVEiBAgAABAgQIECBAgAABAv0FVEiAAAECBAgQIECAAAECBAj0F1AhAQIECBAgQIAAAQIECBAg0F9AhQQIECBAgAABAgQIECBAgMB2CSxPw9vtqtB1CRAgQIAAAQIECBAgQIAAgeURsBICBAgQIECAAAECBAgQIECgv4AKCRAgQIAAAQIECBAgQIAAgf4CKiRAgAABAgQIECBAgAABAgT6C6iQAAECBAgQIECAAAECBAgQ6C+gQgIECBAgsI0CGt5uI65LEyBAgAABAgTmETCXAAECBAgQIECAAAECBAgQ6C+gQgIECBAgQIAAAQIECBAgQKC/gAoJECBAgAABAgQIECBAgACB/gIqJECAAAECBAgQIECAAAECBPoLqJAAAQIECBAgQIAAAQIEtiag4e3W/Jy9MwLuQoAAAQIECBAgQIAAAQIECPQXUCEBAgQIECBAgAABAgQIECDQX0CFBAgQIECAAAECBAgQIECAQH8BFRIgQIAAAQIECBAgQIAAAQL9BVRIgAABAgQIECBAgAABAgQI9BdQIQECBLYsoOHtlgldgAABAgQIECBAgMB2C7g+AQIECBAgQIAAAQIECBAg0F9AhQQIECBAgAABAgQIECBAgEB/ARUSIECAAAECBAgQIECAAAEC/QVUSIAAAQIECBAgQIAAAQIECPQXUCEBAgQIECBAgAABAmMENLwdo2QOAQLLK2BlBAgQIECAAAECBAgQIECAQH8BFRIgQIAAAQIECBAgQIAAAQL9BVRIgAABAgQIECBAgAABAgQI9BdQIQECBAgQIECAAAECBAgQINBfQIUECBAgQIAAAQIECBAgQIBAfwEVEhgpoOHtSCjTCBAgQIAAAQIECBAgsIwC1kSAAAECBAgQIECAAAECBAj0F1AhAQIECBAgQIAAAQIECBAg0F9AhQQIECBAgAABAgQIECBAgEB/ARUSIECAAAECBAgQIECAAAEC/QVUSIAAAQIECBAgcJGAhrcXWdgiQIAAgV4CqiFAgAABAgQIECBAgAABAgT6C6iQAAECBAgQIECAAAECBAgQ6C+gQgIECBAgQIAAAQIECBAgQKC/gAoJECBAgAABAgQIECBAgACB/gIqJECAAAECBAgQIECAAAECBPoLHFChhrcHcPhAgAABAgQIECBAgAABAgS6CKiDAAECBAgQIECAAAECBAgQ6C+gQgIECBAgQIAAAQIECBAgQKC/gAoJECBAgAABAgQIECBAgACB/gIqJECAAAECBAgQIECAAAECBPoLqJAAAQIECOw9AQ1v994zVzEBAgQIECBAgAABAgQIECBAgAABAgQIEOgvoEICBAgQIECAAAECBAgQIECgv4AKCRAgQIAAAQIECBAgQIAAgf4CKiRAgAABAgQIECBAgAABAgT6C6iQAAECBAgQIECAAAECBFoKaHjb8rFuvihnEiBAgAABAgQIECBAgAABAv0FVEiAAAECBAgQIECAwP/P3n3AyVWVfRw/SwDpNdISCFUCvDQhNEUIXRAJHREMEEEEEWlBBEQsIE2UjnREkN6ld+ktIJ0QQklCCZCEEgyBvP//Jhsmk517z525Mztz95fPeXJuOffcc75Td3bnuQgggAACxRdghggggAACCCCAAAIIIIAAAgggUHwBZogAAggggAACCCCAAAIIIIAAAsUXYIYIIIAAAggggAACCCCAAAIIIFB8AWaIAAIIFFWAhLdFvWWZFwIIIIAAAggggEA1AhyDAAIIIIAAAggggAACCCCAAALFF2CGCCCAAAIIIIAAAggggAACCCBQfAFmiAACCCCAAAIIIIAAAggggAACxRdghggggAACCCCAAAIIIIAAAgggUHwBZogAAggggAACCCCAAAItLEDC2xa+8Rg6Ao0V4GwIIIAAAggggAACCCCAAAIIIFB8AWaIAAIIIIAAAggggAACCCCAAALFF2CGCCCAAAIIIIAAAggggAACCCBQfAFmiAACCCCAAAIIIIAAAggggAACxRdghggggAACCCCAAAIIIIAAAgggUHwBZohAawuQ8La1bz9GjwACCCCAAAIIIIAAAo0S4DwIIIAAAggggAACCCCAAAIIIFB8AWaIAAIIIIAAAggggAACCCCAAALFF2CGCCCAAAIIIIAAAggggAACCCBQfAFmiAACCCCAAAIIIIAAAggggAACxRdghggggAACCCCAAAJNL0DC26a/iRggAggg0PwCjBABBBBAAAEEEEAAAQQQQAABBIovwAwRQAABBBBAAAEEEEAAAQQQQKD4AswQAQQQQAABBBBAAAEEEEAAAQSKL8AMEUAAAQQQQAABBBBAAAEEEECg+ALMEAEEEEAAAQQQQAABBBBAAAEEii/QCjMk4W0r3EqMEQEEEEAAAQQQQAABBBBAoJkFGBsCCCCAAAIIIIAAAggggAACCBRfgBkigAACCCCAAAIIIIAAAggggEDxBZghAggggAACCCCAAAIIIIAAAggUX4AZIoAAAggggAACCCCAAAIIIIBA8QWYIQIIIIAAAgg0iQAJb5vkhmAYCCCAAAIIFFOAWSGAAAIIIIAAAggggAACCCCAQPEFmCECCCCAAAIIIIAAAggggAACCBRfgBkigAACCCCAAAIIIIAAAggggEDxBZghAggggAACCCCAAAIIIIAAAggUX4AZIoAAAggggAACCCCAAAIIINA4ARLeNs562jOxhgACCCCAAAIIIIAAAggggAACxRdghggggAACCCCAAAIIIIAAAgggUHwBZogAAggggAACCCCAAAIIIIAAAsUXYIYIIIAAAggggAACCCCAAAIIIFB8AWaIAAIIIIAAAggggAACCCCAAALFF2CGCCCAAAINFSDhbUO5ORkCCCCAAAIIIIBAhwA1AggggAACCCCAAAIIIIAAAggUX4AZIoAAAggggAACCCCAAAIIIIBA8QWYIQIIIIAAAggggAACCCCAAAIIFF+AGSKAAAIIIIAAAggggAACCCCAQPEFmCECCCCAAAIIIIAAAgggkLcACW/zFqU/BGoXoAcEEEAAAQQQQAABBBBAAAEEECi+ADNEAAEEEEAAAQQQQAABBBBAAIHiCzBDBBBAAAEEEEAAAQQQQAABBBAovgAzRAABBBBAAAEEEEAAAQQQQACB4gswQwQQQAABBBBAAAEEEEAAAQQQKL4AM0QAgToIkPC2Dqh0iQACCCCAAAIIIIAAArUIcCwCCCCAAAIIIIAAAggggAACCBRfgBkigAACCCCAAAIIIIAAAggggEDxBZghAggggAACCCCAAAIIIIAAAggUX4AZIoAAAggggAACCCCAAAIIIIBA8QWYIQIIIIAAAggggAAC1QmQ8LY6N45CAAEEukaAsyKAAAIIIIAAAggggAACCCCAQPEFmCECCCCAAAIIIIAAAggggAACCBRfgBkigAACCCCAAAIIIIAAAggggEDxBZghAggggAACCCCAAAIIIIAAAggUX4AZIoAAAggggAACCCCAAAIIIIBA8QWYYdUCJLytmo4DEUAAAQQQQAABBBBAAAEEGi3A+RBAAAEEEEAAAQQQQAABBBBAoPgCzBABBBBAAAEEEEAAAQQQQAABBIovwAwRQAABBBBAAAEEEEAAAQQQQKD4AswQAQQQQAABBBBAAAEEEEAAAQSKL8AM4g8IggAAEABJREFUEUAAAQQQQACBJAES3ibpsA8BBBBAAIHWEWCkCCCAAAIIIIAAAggggAACCCBQfAFmiAACCCCAAAIIIIAAAggggAACxRdghggggAACCCCAAAIIIIAAAgggUHwBZogAAggggAACCCCAAAIIIIAAAsUXYIYIIIAAAggggAACCCCAAAIIdHuBbpDwttvfxgAggAACCCCAAAIIIIAAAggg0A0EmCICCCCAAAIIIIAAAggggAACCBRfgBkigAACCCCAAAIIIIAAAggggEDxBZghAggggAACCCCAAAIIIIAAAggUX4AZIoAAAggggAACCCCAAAIIIIBA8QWYIQIIIIAAAiGQ8JZ7AQIIIIAAAgggUHQB5ocAAggggAACCCCAAAIIIIAAAsUXYIYIIIAAAggggAACCCCAAAIIIFB8AWaIAAIIIIAAAggggAACCCCAAALFF2CGCCCAAAIIIIAAAggggAACCCBQfAFmiAACCCCAAAIIIIAAAgh0EwES3naTG5ppdi7AVgQQQAABBBBAAAEEEEAAAQQQKL4AM0QAAQQQQAABBBBAAAEEEEAAgeILMEMEEEAAAQQQQAABBBBAAAEEECi+ADNEAAEEEEAAAQQQQAABBBBAAIHiCzBDBBBAAAEEEEAAAQQQQAABBBAovgAzRACB7iNAwtvuc1szUwQQQAABBBBAAAEEygVYRwABBBBAAAEEEEAAAQQQQACB4gswQwQQQAABBBBAAAEEEEAAAQQQKL4AM0QAAQQQQAABBBBAAAEEEEAAgeILMEMEEEAAAQQQQAABBBBAAAEEECi+ADNEAAEEEEAAAQQQQKBQAiS8LdTNyWQQQCA/AXpCAAEEEEAAAQQQQAABBBBAAIHiCzBDBBBAAAEEEEAAAQQQQAABBBAovgAzRAABBBBAAAEEEEAAAQQQQACB4gswQwQQQAABBBBAAAEEEEAAAQQQKL4AM0QAAQQQQAABBBBAAAEEEEAAgeILMMOiCZDwtmi3KPNBAAEEEEAAAQQQQAABBPIQoA8EEEAAAQQQQAABBBBAAAEEECi+ADNEAAEEEEAAAQQQQAABBBBAAIHiCzBDBBBAAAEEEEAAAQQQQAABBBAovgAzRAABBBBAAAEEEEAAAQQQQACB4gswQwQQQAABBBBAoAUFSHjbgjcaQ0YAAQQQ6FoBzo4AAggggAACCCCAAAIIIIAAAsUXYIYIIIAAAggggAACCCCAAAIIIFB8AWaIAAIIIIAAAggggAACCCCAAALFF2CGCCCAAAIIIIAAAggggAACCCBQfAFmiAACCCCAAAIIIIAAAggggAACzSmQZ8Lb5pwho0IAAQQQQAABBBBAAAEEEEAAgTwF6AsBBBBAAAEEEEAAAQQQQAABBIovwAwRQAABBBBAAAEEEEAAAQQQQKD4AswQAQQQQAABBBBAAAEEEEAAAQSKL8AMEUAAAQQQQAABBBBAAAEEEECg+ALMEAEEEEAAgaYVIOFt0940DAwBBBBAAAEEWk+AESOAAAIIIIAAAggggAACCCCAQPEFmCECCCCAAAIIIIAAAggggAACCBRfgBkigAACCCCAAAIIIIAAAggggEDxBZghAggggAACCCCAAAIIIIAAAggUX4AZIoAAAggggAACCCCAAAIIdKUACW+7Ur87nZu5IoAAAggggAACCCCAAAIIIIBA8QWYIQIIIIAAAggggAACCCCAAAIIFF+AGSKAAAIIIIAAAggggAACCCCAQPEFmCECCCCAAAIIIIAAAggggAACCBRfgBkigAACCCCAAAIIIIAAAggggEDxBZghAggg0MUCJLzt4huA0yOAAAIIIIAAAgh0DwFmiQACCCCAAAIIIIAAAggggAACxRdghggggAACCCCAAAIIIIAAAgggUHwBZogAAggggAACCCCAAAIIIIAAAsUXYIYIIIAAAggggAACCCCAAAIIIFB8AWaIAAIIIIAAAggggAAC9Rcg4W39jTkDAggkC7AXAQQQQAABBBBAAAEEEEAAAQSKL8AMEUAAAQQQQAABBBBAAAEEEECg+ALMEAEEEEAAAQQQQAABBBBAAAEEii/ADBFAAAEEEEAAAQQQQAABBBBAoPgCzBABBBBAAAEEEEAAAQQQQAABBIovwAwRaIgACW8bwsxJEEAAAQQQQAABBBBAAIFKAmxHAAEEEEAAAQQQQAABBBBAAIHiCzBDBBBAAAEEEEAAAQQQQAABBBAovgAzRAABBBBAAAEEEEAAAQQQQACB4gswQwQQQAABBBBAAAEEEEAAAQQQKL4AM0QAAQQQQAABBBDIS4CEt3lJ0g8CCCCAQP4C9IgAAggggAACCCCAAAIIIIAAAsUXYIYIIIAAAggggAACCCCAAAIIIFB8AWaIAAIIIIAAAggggAACCCCAAALFF2CGCCCAAAIIIIAAAggggAACCCBQfAFmiAACCCCAAAIIIIAAAggggAACxRfIcYYkvM0Rk64QQAABBBBAAAEEEEAAAQQQyFOAvhBAAAEEEEAAAQQQQAABBBBAoPgCzBABBBBAAAEEEEAAAQQQQAABBIovwAwRQAABBBBAAAEEEEAAAQQQQKD4AswQAQQQQAABBBBAAAEEEEAAAQSKL8AMEUAAAQQQQCCbAAlvs3nRGgEEEEAAAQSaQ4BRIIAAAggggAACCCCAAAIIIIBA8QWYIQIIIIAAAggggAACCCCAAAIIFF+AGSKAAAIIIIAAAggggAACCCCAQPEFmCECCCCAAAIIIIAAAggggAACCBRfgBkigAACCCCAAAIIIIAAAgggMJ0ACW+nI2n1DYwfAQQQQAABBBBAAAEEEEAAAQSKL8AMEUAAAQQQQAABBBBAAAEEEECg+ALMEAEEEEAAAQQQQAABBBBAAAEEii/ADBFAAAEEEEAAAQQQQAABBBBAoPgCzBABBBBAAAEEEEAAAQQQQAABBIovwAwRQAABBDoTIOFtZypsQwABBBBAAAEEEGhdAUaOAAIIIIAAAggggAACCCCAAALFF2CGCCCAAAIIIIAAAggggAACCCBQfAFmiAACCCCAAAIIIIAAAggggAACxRdghggggAACCCCAAAIIIIAAAgggUHwBZogAAggggAACCCCAAALdVoCEt932pmfi3VGAOSOAAAIIIIAAAggggAACCCCAQPEFmCECCCCAAAIIIIAAAggggAACCBRfgBkigAACCCCAAAIIIIAAAggggEDxBZghAggggAACCCCAAAIIIIAAAggUX4AZIoAAAggggAACCCCAAAIIIIBA8QWYIQLdWYCEt9351mfuCCCAAAIIIIAAAgh0LwFmiwACCCCAAAIIIIAAAggggAACxRdghggggAACCCCAAAIIIIAAAgggUHwBZogAAggggAACCCCAAAIIIIAAAsUXYIYIIIAAAggggAACCCCAAAIIIFB8AWaIAAIIIIAAAgggUHABEt4W/AZmeggggECcAK0QQAABBBBAAAEEEEAAAQQQQKD4AswQAQQQQAABBBBAAAEEEEAAAQSKL8AMEUAAAQQQQAABBBBAAAEEEECg+ALMEAEEEEAAAQQQQAABBBBAAAEEii/ADBFAAAEEEEAAAQQQQAABBBBAoPgCxZ8hCW+LfxszQwQQQAABBBBAAAEEEEAAgTQB9iOAAAIIIIAAAggggAACCCCAQPEFmCECCCCAAAIIIIAAAggggAACCBRfgBkigAACCCCAAAIIIIAAAggggEDxBZghAggggAACCCCAAAIIIIAAAggUX4AZIoAAAggggEAhBEh4W4ibkUkggAACCCBQPwF6RgABBBBAAAEEEEAAAQQQQACB4gswQwQQQAABBBBAAAEEEEAAAQQQKL4AM0QAAQQQQAABBBBAAAEEEEAAgeILMEMEEEAAAQQQQAABBBBAAAEEECi+ADNEAAEEEEAAAQQQQAABBBBAoFUESHhb/S3FkQgggAACCCCAAAIIIIAAAgggUHwBZogAAggggAACCCCAAAIIIIAAAsUXYIYIIIAAAggggAACCCCAAAIIIFB8AWaIAAIIIIAAAggggAACCCCAAALFF2CGCCCAAAIIIIAAAggggAACCCBQfAFmiAACCCDQQgIkvG2hG4uhIoAAAggggAACzSXAaBBAAAEEEEAAAQQQQAABBBBAoPgCzBABBBBAAAEEEEAAAQQQQAABBIovwAwRQAABBBBAAAEEEEAAAQQQQKD4AswQAQQQQAABBBBAAAEEEEAAAQSKL8AMEUAAAQQQQAABBBBAAIHmEiDhbXPdHoymKALMAwEEEEAAAQQQQAABBBBAAAEEii/ADBFAAAEEEEAAAQQQQAABBBBAoPgCzBABBBBAAAEEEEAAAQQQQAABBIovwAwRQAABBBBAAAEEEEAAAQQQQKD4AswQAQQQQAABBBBAAAEEEEAAAQSKL8AMEUCg6QRIeNt0NwkDQgABBBBAAAEEEECg9QWYAQIIIIAAAggggAACCCCAAAIIFF+AGSKAAAIIIIAAAggggAACCCCAQPEFmCECCCCAAAIIIIAAAggggAACCBRfgBkigAACCCCAAAIIIIAAAggggEDxBZghAggggAACCCCAAAJdIUDC265Q55wIINCdBZg7AggggAACCCCAAAIIIIAAAggUX4AZIoAAAggggAACCCCAAAIIIIBA8QWYIQIIIIAAAggggAACCCCAAAIIFF+AGSKAAAIIIIAAAggggAACCCCAQPEFmCECCCCAAAIIIIAAAggggAACCBRfgBl2kQAJb7sIntMigAACCCCAAAIIIIAAAt1TgFkjgAACCCCAAAIIIIAAAggggEDxBZghAoUQWEaz2Fixp2JlBQUBBBBAAAEEEEAAAQQQQGAaAVYQQAABBBBAAAEEEEAAAQQQQKD4AswQAQQQQAABBBBAAAEEEEAAAQSKL8AMEUAAAQQQQACB+gmQ8LZ+tvSMAAIIIIBANgFaI4AAAggggAACCCCAAAIIIIBA8QWYIQIIIIAAAggggEArCJytQb6iuF3xd8W6CgoCCCCAAALxArREAAEEEEAAAQQQQAABBBAossDFmtyVinMUJyjmVlC6owBzRgABBBBAAAEEEEAAAQQQQACB4gswQwQQQAABBBBAAAEEEEAAAQQQqEmgJRLe1jRDDkYAAQQQQAABBBBAAAEEEEAAgZYQYJAIIIAAAggggAACCCCAAAIIIFB8gZxmuKn6OUXhxBI3qN5RkWf5oKyzecrWWUUAAQQQQAABBBBAAAEEEEAAgQQBdiGAAAIFF9ha89tO8VPFwYqvFBQEEEAAAQQQQAABBLqdABNGAAEEEEAAAQQQQAABBBBAAIHiCzBDBBBAAAEEahUg4W2tghyPAAIIIIAAAgjUX4AzIIAAAggggAACCCCAAAIIIIBA8QWYIQIIIIAAAgjEC6yhpvspdlVsqVhJkWf5qKyznmXrrCLQ3QVmEcD6iqMVjyjeVnypmFQWI7Xu/cer3jQIQjYAABAASURBVEgxh4KCAAIIdHcB5o8AAggggAACCCCAAAKtLTCrhl/6GcdnWv9YkWc5UJ3to9hZsbmCggACrSfAiBFAAAEEEEAAAQQQQAABBBBAoPgCzBABBBBAAAEEEEAAAQQQQCBCgIS3EUg0aWYBxoYAAggggAACCCCAAAIIIIAAAsUXYIYIIIAAAggggAACCCCAAAIITCPw4TRrIcxXtl7rar37r3V8pcc7uca92lCeaLSz9VvVblZFvcpO6riz85ZvG6V2SyrKSupqm1qcpijvr7P1y9RuRkU9y6HqvLNz57nNCWPf1HnuVJyisPFSqnsoGl1839lOJ31YMV5xj+K3ijUVvRSd/Q3Swtru/YeovkPh5C+PqXai6plUU7pGwP5p99NPNbTVFJRpBWximzQ/G097ZOuuXaShp83Xr0N+PVJTCgIIIIAAAlECMe+l31BPfj+pKrHwWpXIw04EmlGAMSHQ8gL+HKR0Ev6sq3S91mV/BnaiOjld8U/FTQpvU0VBAAEEEEAAAQQQQAABBFpFgHEigAACCCCAAAIIIIAAAggggEDxBZghAgggECfQ2ZdN4o6kFQIIIIAAAggggAACCHS9ACNAAAEEEEAAAQQQQAABBBBAAIHiCzBDBBBAAIFygXonpK13/+XzqWX9Ex18lSKmrKtGyyvqUZx0Y9PIjp0Y0UlcI5tPbba4lgYoYsr6arSYotWLE3wtqklsqNhP4US+Q1U74ewFqpdV1Ls40a0T1n6gE12pWEtRS+mng29QjFb8WEHiWyFQEECgaQX8+ubE3SdphCT1FUKOBdvOMNmGAAIIIIAAAggg0AoCC5UN8p2y9VpX/XmQ3y939POuFnwhElUUBBBAAIFCCDAJBBBAAAEEEEAAAQQQQAABBBAovgAzRAABBBBAAAEEEEAAgakCJLydSsECAggUTYD5IIAAAggggAACCCCAAAIIIIBA8QWYIQIIIIAAAggggAACCHRLgXonpK13/3nfaE4gOyai09nUZiNFPcoi6rS/IqZcr0YTFVnLFjqglyKmOPHI5jENW7SNk8TuprG/pDhFMbsi7+LEKhuo0/8qjlc48a2q3Mpc6ukSxYOKbykSCzsRQACBLhBwkvjbdN5HFKspKPkJYJufJT0hgAACCCCAAAKFEmiRyTghbelQR5Wu5LBc3n/eCXVzGCJdIIAAAggggAACCCCAAAIIIFC9AEcigAACCCCAAAIIIIAAAggggEDxBZghAqUCJLwt1WAZAQQQQAABBBBAAAEEECiOADNBAAEEEEAAAQQQQAABBBBAAIHiCzBDBLqrQL0T0n5QBjtf2XqzrQ7VgB5SxJTvq9EciryLEwH2iej0DbV5QJG1eMzbZTxoF7WfW1H0sp8m6KTHvVXnVZxQ93B1dpdiKUU9Sz91/pxie4WT7KqiIIAAAl0qsITOfo3iecXGCkp+AtjmZ0lP3U+AGSOAAAIIIIBA8wj4Qkulo8k7IW15/3kn1C0dO8sIIIAAAggg0FwCjAYBBBBAAAEEEEAAAQQQQAABBIovwAwRQAABBBBAAIFuJ0DC2253kzNhBBBAAIEQMEAAAQQQQAABBBBAAAEEEEAAgeILMEMEEEAAAQQQQACBAguUJ7ydN+e5lvff7AlvP9f8L1XEFCcXXTamYYY2TlK6dWT7m9RupCJrWVEHrK3IUtZQ46zH6JCWLKtr1Bcq8kjw6z58f/qD+mtUcYLdf+lk+yp8f1JFQSBWgHYI5CawsHo6UzFMEfu6pqaUCAFsI5BoggACCCCAAAIIINAyAn5/WzrYvBPSlvefd0Ld0rG30DJDRQABBBBAAAEEEEAAAQQQQACB4gswQwQQQAABBBBAAAEEEEAAAQQQKKLAtAlvizhD5oQAAggggAACCCCAAAIIIIAAAtMKsIYAAggggAACCCCAAAIIIIAAAsUXKPYM652Q9oMyvp5l6824+pAGNUKRVmZTg40UeZZF1Fl/RVqZpAZOeOtai9HFCVB/rNYzK7IUHzdQB8yo6A5lQ03yBIWTx6qqqjjZrRPPblfV0bUd5L9h+pu62EZBQQABBBopMJdO5ufPN1TvraDkJ4Btfpb0hAACCFQWYA8CCCCAQKMFFio7Yd4Jaevdf9nwWUUAAQQQQAABBBBoCQEGiQACCCCAAAIIIIAAAggggAACxRdghggggAACCBRUwF8WKejUmBYCCCCAAAIIIJBdgCMQQAABBBBAAAEEEEAAAQQQQKD4AswQAQQQQAABBFpeYIxmUJo01Uk6ndxUm3Mp/1Mv4xUdxX07YVvHejPWb2lQDyhiytZqZDNVuZTV1EsfRVp5UQ2eUGQti+uAAYpqymY6qK+iu5RBmuj6imqKE+U64aPNqjk+j2P8d0znqqNVFRQEEECgZoHIDn6udgcr/DyoipKjALY5YtIVAggggAACCCCAQNMILFw2klFl67Wu1rv/WsfH8Qg0nQADQgABBBBAAAEEEEAAAQQQQACB4gswQwQQQAABBBBAAAEEEEAAgdYV8BdFWnf0jLyRApwLAQQQQAABBBBAAAEEEEAAAQSKL8AMEUAAAQQQQAABBBBAAAEEEGgFASe7/ahsoPOXrde6+mFZB/OVrTfb6kQN6DJFTHEy0eVjGka0cTJgJ9CNaBquCyGMVmQta+qAXopqyjw6qNoEsDq05Yr/DuggjXpWRZbi2/EAHbCnIkt5TY0PVXxL4XO6H4eXvW1fbXcbVdHFt9nv1dp9qKIggAACCCCAAAIIIIAAAghUKcBhCCBQH4GFyrp9p2y91tV691/r+DgeAQQQQAABBBBAAAEEmkuA0SCAAAIIIIAAAggggAACCCCAQPEFmCECCCDQ0gL+oktLT4DBI4AAAggggAACCCDQGAHOggACCCCAAAIIIIAAAggggAACxRdghggggAACLSRQ74S0H5RZNHvCWw/3Uf33kiKtzKwGmyryKIuok/6KtDJBDW5SZC1Oerpb1oPK2u+i9bkVXVV+qBM7CWyW8N/z9NRxKypOVXyhiC0bquFqiiylnxofpogtTmLr8yyjA45XvKr4XNFRvOxtZ2iD27itj9FqVPmBWm2loCDQbAJPakCzK9IezzeqTVHKQE0kbb5OLP6J2lEQaCEBhooAAl0scJzOn/b60kdtRikoCCCAAAIINJvAwmUDyvv1qrz/vBPqlg2fVQQQQKDIAswNAQQQQAABBBBAAAEEEEAAAQSKL8AMEUAAAQQQQAABBBBAoNkF/AWZZh8j40MAgWYXYHwIIIAAAggggAACCCCAAAIIIFB8AWaIAAIIIIAAAggggAACCDSXQL0T3pb3P39zTb/T0bynrXcpYspmapRHElgnVnUiKnWXWJ7W3hcUWcsqOiAmoa6aVSxraM/ailYqkzRYJ11+TvUvFUsqHlDElBnV6PuK2OKkwkeq8TyKENL/u0RNVlbcrfA4VSUWt3Fb3w7XJLacduevtJrHfVTdUBBAAAEEEEAAAQQQQAABBBBAYBoBVqoVcML2BUoO9uce75as57G4UFkneSfULeueVQQQQAABBBBAAAEEEEAAgcIKMDEEEEAAAQQQQAABBBBAAAEEECi+ADNEoAUESHjbAjcSQ0QAAQQQQAABBBBAAIHmFmB0CCCAAAIIIIAAAggggAACCCBQfAFmiAACTSfwUdmI5itbr3W1POFt3v3XOr7OjneCjeu0w7WqxLKq9i6vqKU4wcfWkR3cqnZjFVnLD3TAzIpaisc5UB04Eayqlixva9Q/UQxTxJQ11Wh2RUxxctwtYhqqzTmKPRSfKrIWP6Z8bGxSZifIbbVExVlNaI8AAggggAACTSjAkBBAAAEEEEAAgQQBJ6P1Z00dTXwBqpjP4jrax9S9yxq9U7bOKgIIIIAAAgjkIEAXCCCAAAIIIIAAAggggAACCCBQfAFmiAACCCCAAAIIINAcAiS8bY7bgVEggAACRRVgXggggAACCCCAAAIIIIAAAgggUHwBZogAAggggAACCCCAQFcIOHlm6XnzTkhb7/5Lx57n8pPqzKEqsTiJrJPJJjZK2bmI9vdXpJXP1OBGRdayoA7YRpFH2Uyd9FW0chmuwZ+siCnLqNFcirQyqxrspShN1KLVTosT1R6iPV8oqi1Oery3Dh6lSCsek++jrtPasr8xApwFAQQQQAABBBBAAAEEEEAAge4u4IS3pQYxn3GUtk9bnlsNZlJ0FF906JOOlQbVnAYBBBBAAAEEEEAAAQQQQAABBIovwAwRQAABBBBAAAEEEEAAAQQQQKD4Ak0zQxLeNs1NwUAQQAABBBBAAAEEEEAAAQSKJ8CMEEAAAQQQQAABBBBAAAEEEECg+ALMsIsE6p2Qtt7914vtI3V8uyKmbKJG8yqqLavpwD6KtPKAGrygyFqcTDctSe1EdXquIq3MowbbKVq92PLjiEn0VBsnJFaVWFbRXjurSixOWnyoWjhhraqaylAd/TdFTNlQjRZQdFWZRSfeSHG84hHFSMWkTmKCtr2pcBu39TE+VpvqVhZVzwcpfE4/X5WO6z1t/5fCj/HSJDna1DRlfo1kkMLjd+Ke0vG/oe0XKrKOv9SkUp9Ofl3v20ZDr3vpoTOsqfBj6VXVXyo6DH1/fEnr3uc2bqvVpi0e31Ia3c8U1yn8WCq//Tw3z/Ft7b9TcbRifUURbktNY2pxgu+VtObHb6nBCG3zY2Id1fZSFV1s5OckPzf58dZMz2PRk6ihoZPn76Lj/6l4TeHHh+9PHWFnP17O1r4tFU4upqrLyuw68y8Uzyk6xugx+7bbX9v83KmqEMX398U1E7+W+XHt166OObv2vH2b+bbbXu26+rbREIL9i/baZVff90/XBIcoym8H3xYOP1b8/Ozbys/Bq6tts77H0NDqWegbAQQQQACBUJ7w9p2cTcr7zzuhbs7DpTsEEEAAAQQQQKCIAswJAQQQQAABBBBAAAEEEEAAAQSKL8AMEUAAAQQQQKCRAiS8baQ250IAAQQQQACBrwVYQgABBBBAAAEEEEAAAQQQQACB4gu0wAwn8Q8BBKYKtMBDliEigAACpQJO8Fi6Pl/pSg7L9e4/hyFW7OIm7XGSMFWJxclOV0hsUXmnk5RtXXn3NHs8nvHTbElfcYK+XdObhSfV5mSFE2SqSixOdOmkXomNmnynk5A5qXFew/yROppZkVYuUIOnFHmVK9VRZwlhvtD2RxW/VzgR79qq31U0svi+7YSTt+ikvt/eofoQhROHLqy6s+KEb0626jZu62N8rPtYvrMDatjm/h7W8U46d6Jqn7M8cfU3tX1HxW0KJyn2mGbVct7FSZCdBK9SfKoTOjG2qqmlt5auUIxWOFm1x+8Ej1qdWhbT0kCFx+92vp8mJfm0iRN9l5pU6tO3iZ/fqzXxfDyvSnPu2O7kgZpCYnGbjvaVarcp7cQO9nDCIyfA/KV2Lq0o/RtA3x+X1Tbvcxu39TE+Vpszl4t0RKXxdWy/N4Qwh9pfUIomAAAQAElEQVRlKXOp8WCFx+dE2GdpeSuFH0vlt582B8+xlxacCPu3qu9RdDzO/Jj1Y1ebUovHea9adYzd9Z+1nlbWUwMnHHf78ii/ndQ0+PnCr03lbUvXbeu2Dj9GT9LCMwo/fksNnMDcj4kHte9lxQaKpPl6n018f7eRn5N8n/fjzePS4dMV329s7zZu62N8rPvwY2y6AzrZ0CjbTk49zSbPxbfJY9rq15p/qN5ZsaTC+1RNLXb242UvbblBMUZxv8IOdtRi1SXrc2Q/nelFxamK0vdnHrPH81dt93Oi9/vxo9WWLH4u8mPdF0N4XTPwa5kf137t0urU4nn7NvNt59cN3za+P9qiltsm6+3iAbX6a5fnUBq+Dfw84seIXX3f30cNVlaU3w7a1F78WPFzhG8rPwc/rq2fK85T2EdV5pJ2W/j50s+jlZ63Mp+QAxBAAAEEEMhJoPy1yT/T5NR1ezfl/fs9bfsO/kOgKQQYBAIIIIAAAggggAACCCCAAAIIFF+AGSKAAAIIIIAAAggggAACCCCQs4D/EDznLumuVgGORwABBBBAAAEEEEAAAQQQQACB4gswQwQQQAABBBBAAAEEEEAAAQQQqEnACQtLO8g74e0HpZ1ruar+dVxXFCcQezrixDOqzfcV1RQn33NC0rRjfTvdldaok/1O4LhOJ9vLN12rDU4O56S6Wkwsa2ivE6iqokigp8JJy1QlFidP/qdaOOmYqlzKSPXykOK/Cics3lz1gopvKNZSHKVwQkonYdNiw4oTCF6osznhpBMka7Gm4j6eVw8nKJzMUlXVxce7H/dno9iOfNzxauyExcup7qri5HpOwDpMA9heEVt8m1yqxk52WP487GSIR2ifTTZWHVs6TJzUstokfbHnyrPdt9SZkx3bo1JCQjWZrritj3lAexZXdHVxokondH1LAzlO4fGpqrr4cebH7OXqofw+ok0tUXxf/ptGeoAirSylBkkJ4f2YadbnMQ29rsX3LSfx9PsCJ/B0AtlqTriuDnKyaCdgj032q0NqKn6P4sTdTiia1tEearCMohWLn4P8XHSdBt9XkbX48e7b5moduJCi3qWIr11+3XNCeb8/r/Yx0uHuvz/3/dGv7X6Nt1fHPmoEuqUAk0YAgW4jUP4+JO+EtPXuv9vcUEwUAQQQQAABBBBAAIF6CNAnAggggAACCCCAAAIIIIAAAggUX4AZIoAAAgjkL+A/OMy/V3pEAAEEEEAAAQQQQKB6AY5EAAEEEEAAAQQQQAABBBBAAIHiCzBDBBBAAAEEahVwItXSPvJOclfv/kvHnvfyWHXoRLCqUssAtXDiU1WZyopqvZgirdyjBq8qspbtdMA8iqTiZKg3q4ETsTpxmmutVixOhDdQe53oV1W3L0405wSaaRDPqsFLijzL5+psW8VKigMVtyjeU6TdhmpSt+IEcE7+9pM6nOFg9XmNYm5FNcXPb76Pu59qjvcxvr2f0MIWikYXJ5g9XSd1Qk8n9tRi5rKNjnDS2w5D107i+gdtr7asrgPvVvRRNHvZSAN08s1akhM64bcTanblfJ0M8deay78UTsyqKrfiRMpOYtyV86tmMn5tcqLbPTMc7Nf4zp4vm/V5LMPUqm46u448X+HncScF1mLNxY+3Ieql3ok8fZ+9ROdJe9+jJu3lcf3/sqLVil9/nKDcz0W1jn1rdfCYwreRqrqUIr52rSIpX3Ag5oIHahpd/Nru1/jTdISXVVEQQAABBBAotMDCZbMbVbZe62q9+691fByPAAIIVBJgOwIIIIAAAggggAACCCCAAAIIFF+AGSKAAAIIIIAAAggggAACVQmQ8LYqNg5CoKsEOC8CCCCAAAIIIIAAAggggAACCBRfgBkigAACCCCAAAIIIIAAAghECJQnpJ034pgsTcr7d8LJLMd3dVsngnVC2LRxLKcGTn6lKro4Od8P1Nq1qsRylfZOVGQpC6rxjoq04oRdQ6c0cvI3Jz6bslqx2kx7nPhTVVeXqs7vZIbfjDhytNqMVCSVFbQzJvnvw2r3kaLIxclTL9QEnQBVVV2K73snqOesieA8Nid63UTH1lpmUwfuy8ljtdiQMrPO4iR4P1Nda3GCvj+rk/kVVyucGFtVTWUZHV3N7aLDGlacJPJ6nS02GaaaViye7znaO4ei0cWvGQfppMco6lX8vHaeOvfjRlVLFD8ej80w0jfU9klFefGcm/V5rHysea/7tfFedbqbIu/i52w/hx2njr2sKtfix7Xvs35sxnbsJPGfxDZuknZOcn+DxuLXIVW5lEXVi5N4OyG4FnMtRXztcmJlvwewW65YJZ3trWUn8PbzvRYpCCCAAAJfC7BUMIGFyubzTtl6rav17r/W8XE8AggggAACCCCAAAIIIIBApwJsRAABBBBAAAEEEEAAAQQQQACB4gswQwQQqFaAhLfVynEcAggggAACCCCAAAIINF6AMyKAAAIIIIAAAggggAACCCCAQPEFmCECCCAQJ1DvhLS19D+nprCUYh3FAIUTPR6p+jSFE03dp/olRT3La+r8UUVacUKqH6Y1Ktu/gNadeFJVYhmhvTFjULNpyqpaW1aRVi5Vg88VLmP137WKtOLEcnkkyUw7T732O/HlrBGdv6o24xRJpV/SzpJ91dyGJYc3/aIfAwdrlDH3aTWrqfxUR2+piC1OruhkrHmOzckG65EUsrM5OWGgEznu2dnOKrftpeMeUeRp4ueELLeLTt+w8h2d6RKFbzdVuZSN1YuTlqtqaPmuzvYHRb2L7xt+3PjxU+9z1dr/kurgj4osf8N5j9qXJzRv5ucxDbeuxclu/fpfz4TlnoCTNZ+uhbzvV/uoT99nVUWVz9TqTkUrlTU02HMVnd/PtaOG4vd1V+p4n0NVLqWIr12+3/p5MUti5Woxj9KB31ZQEEAAAQQQaCYBXzDpnxrQnxT+udwJ8/253Te0Xk1ZuOygUWXrta6W9593Qt1ax8fxCCCAAAIIZBfgCAQQQAABBBBAAAEEEEAAAQQQKL4AM0QAAQQQQAABBBBAIEGgHn9EmnA6diGAAAII1EuAfhFAAAEEEEAAAQQQQAABBBBAoPgCzBABBBBAAAEEEEAAAQSmCtSSkHZqJwkL5f07yWt/td9R8UuFE9Sdo/p6hRNnOMHoGC1PUjjR6FDVDyqchO0s1b9X7KvYXvE9RUxCVzWruozXkT63qtTiRGs9U1t93SA2Ie0dOmS4IkuZUY0HKpy8T1XF4mS6di9tcLNWfBuoSiy+DRdMbNGcO53Mbf/IoTlJ7acJbefQvqUVaWWiGryhKHJxUrYDGzRB36931rl8P1dVuUzZ4/tqnslip3TbsMrzXC7ns/lv3WLuu1lO69vFiXRjkkln6TePtoeqEyd0VJVr2Vu9+XlAVUOKbQ/XmZxIUlXdyyCdYX1FsxcnAe6bcZB+bfd7jdLDmvl5rHSceS/7fnWmOq13sludor34+fgALfk5Q1XNxYmst8nYy+Nq/7KiVUofDdRJu+vxPKau24v7PlFLcyvyKEV87XJSdyd3z8MnrY9q7tdpfbIfAQQQQACBWgXWVgf+Wfw3qv1Znj+v8ud2voiS31v7c497te9ChZO3+3Mp/zxRKSnuQmpXWmpKSFva0ZTl8v7zTqg75TRUCCCAAAIIIIAAAggggAACCCDQKAHOgwACCCCAAAIIIIAAAggggAACxRdghskC/hJAcgv2IoAAAggggAACCCCAAAIIIND8AowQAQQQQAABBBBAAAEEEEAAAQSKL8AMESgVKE9IO1/pzoRlJ7Hqpf1O2rqZ6p8oDlL8WXGe4gbFI4r7FaXFCWHv1oZ/Kf6mcOK+n6r+ocKJM5yAMa9EW+oyl+IEHjFJN5yQMjZZnJO8/UCjc62qYnHCkMu117Wq6OLEf75d0g7w3MqT6b6kg+5SpBUnG/btn9aumfb302CuUjipm6rEMkF7b1Ikldm1c1FFWnHy5g/SGrXwfj8f/Fzjd3I2VYnFzw3fUYs5Fb7/O3z8IlrfQTFEEVN835s/oqFvHyfaiWja3uRN/b+7ws9VHpv/JszPdb/QNt+OqpqieCxO4uqxeYweq5P5eK5f1DBCPyc4eagTqrpPP1b8HO3zxXTrx9jiMQ2boI3n6sTpHfdFz3kVjcv3UVVRxfP1c2FU4xwaeXxOGp/WlZNM+fHUWw09L9+WDi87caYT9fq+rt2JxfctJ6d3QtTEhi2204m4niwbs5+HmvV5rGyoua/uox79nkRVavHzy6lq9X8K3598v/L9w/fNi7XtK0VMOVaNNlJ0VblFJ/5E0QrF981fa6DLKNKKb5+T1cjvp32cbx+/nvl5/H1tTyvrqoGfH1TVpfi1pFVfu5zc3M+HNk3DOVcNVlT4seH2Dj9esjz/6vCwpv7ze01VNRUORgABBBBAoFECi+lE6ymc6PZ3qp349h7VHUlxfTEgX+jKP4v9XdvLf3Ys/4xSTWoqC5cdHfPZXtkhrCKAAAIIIIAAAi0jwEARQAABBBBAAAEEEEAAAQQQQKD4AswQAQQQQAABBBAI/uNuGBBAAAEEEECg0AJMDgEEEEAAAQQQQAABBBBAAAEEii/ADBFAAAEEEEAAgW4nUJ78ygkkN5eCk1McrPo4xQUKJ/58VPUwxccKJ9R6W/VTCicNu0j1iQonsdpD9ZYKJ2laQnWrFycFdPLAtHk4mZUTxrlOa7uAGmyoSCsvq8HTiqxlCx3gRJWqKhYn0e0sma4TkDgpbMUDp+zwPH0/cUK1KZuaqvL8ndzESfkGaWROqPKYaidAVZVableLtOSrTkIWk+TVSfXGqL+iFie18X0uaX5OguhEsgPU6CGFTVS1ly/1/yjFlYo1FOco0oqTuzqZZ1q7rdTAif9UpRYnCXSyaCfl6UhQ7MfJSB15usL3nUtVd3W5RgPwc+vxqj02j1GL4V3993vFjxT2VhVdPlNLW22q+kGFn+NVhbH6z0nMN1Ydcx920vRYb3XZJWW0zrpJCMFzfUDLHfdFz/kZrW+j+I0ipvjx7/tMTNs82vg1xkkTK/Xl+4ITW26gBn48jVDtealqL172a9rZWltecYkirbgvty1vZ7f1tdGvBR3hpJzalFju096OJMMdx3XUN2pfI4rf0/ixU3quZnoea6StH6++YEGpRaVlJ8NfUjud9PN51b4/qQqf6z8/dvyeYCktP6FIK/57Wz/n+v1QWtu89/u57Oa8O61jf74ghN9bp53Ct4kfqweq4WsKv7aqCn498/O4n6v8+uFtSbGfdvo1RlWuxed2v6362uWkzk7Yn4Ti+5ZfL/dUo+cUfmyoai9+vHQ8/66kLX48qUosTnI8V2ILdiKAAAIIINBaAj00XL//9IUP/HrpdW2aWvy+xT+bvqAtfr/mn8P9M8YuWvfPHn6v+Q0txxZ/blDaloS3pRrdapnJIoAAAggggAACCCCAAAIIIIBA8QWYIQIIIIAAAggggAACCCCAf4bTtQAAEABJREFUAALdQ8B/gNs9ZtrZLNmGAAIIIIAAAggggAACCCCAAALFF2CGCCCAAAIIIIAAAggggAACCCDQigJOyOlkSetp8DspnATLiWn/qeV7FC8pnCBPVQghBCedc1IJJ3w8IYQwWLGbwsksnYjSiarm0Hojykc6ySsKJ1+8QbUT73rsh2l5L4WTEnpeWqxrcQLY6yPP4CS2McnbVlV/yyrSipO0OollWrvS/XNrZWtFWnlRDSolpXMSyDe0P61spgZOoKaq7sX3Ad9XY8P3Hyc0/K9Gdq7CCVVURZUJauWEbONVJ5V5tTMmEZnvQ1kTkKrrlilOxleeSKZ88KdqgxNj+/bTYsXihHCnaK+TxqmqWJxoNO2x5seCE+NU7KRkh5PsOmF30m0+Tu2dTNSJA7XYJcUJ8pz48MOEs/9b+/zcoSqq+L75E7XseIxpcbriZNFHTre18w1OuNj5nq7f6vuVX8/sU+m+6CSRfq1xwtiYETdqvk4unva68aQG7KSSleam3VPLp1r6hcLP96oqFj/Wsjx/VuyogTucyMoJtp343O9rZtW5v6fw7e77uxPelhs16/OYhl23YhvfB5wcPu0kTo7spNi+2EFS2+Ha6WTSfo+pxcSygvb6dlKVe/mXenRSUT9u/Le9vbTu53g/j/sCDk4Iq01NXzz+fTTKpETX2h1e1X9+bhuqulLx64ZfP/w6UqmNt9vKfXk5r/A5fW6PoVKfzf7a9X0N3LeHqorFP6PcWXHv1zucTN6vM+XPQ1+3mLzk95lp73Umt+R/BKoV4DgEEEAgm8D2ar6/whfH+odqv8b7syW/tmk1l+L37supJ1+My++DjtWyz+X3l36v44Ty/rnOFyjyZ3WVkuLOpON8US9V7cWvu/45oX2F/xBAYLLAJP4hgAACCNRFYPKzLP8j0EQCDAUBBBBAAAEEEEAAAQQQQAABBIovwAwRQAABBLqNgP8otttMlokigAACCCCAAAIITCvAGgIIIIAAAggggAACCCCAAAIIFF+AGSKAAAIIINBkAk5At7TGtK5iR8UBCifodEKyu7XckXDiEy07aey9qi9TnKQ4SLGzYn3FtxROeKaqYeUpnckJ+c5WfYzC43FS3R9o2QnnPCYnpZhP607u913VTrLmRFmHaPnPCienvFb1/YpGFCcEjEkA6/E6mW3SmOztubpOauckqVckNaiwz4ZOTlxh99TNTuY4euratAtOFOuEgNNunX7NyQS3m35zy29xYs//5DiLt9SXk0uqKmRxAm0nZVtcs/uhYl+FH6NOKjhKy57/aaqdYEZVanHCxGdSW4WQlnhuRfWxmiKt+PHt5xYn201r64S4f1SjYYpGFydiPlonTUsm5DH6+VFNo8rVauVkt6oSi29P953YSDtjkkCrWZcUJyN08t60k/u+cL4axdxne6tdI8osOklPRZ7F9yUnXfR9y49TJ6w6UydwYmc/lv2Y9jn9/kKbW6L4furXYSfu9/w8aCfF8uN8E630UXhZ1TRlmucx7WmW5zENpW7Ft2/Ma/jjGsGvFLGvY05q6vdsMc+Tfv+3oPrOq/gx6/uv3+c64b0TWHub39f4fuzk7D/TyWKey9Ssy4svWuH7bdpAfq8GMe9T/ZhwkrpK7//UTXtxsngnjW9fqfE/P78U4bXrCDn4+dA/p/jCEk6g7NcJv195X/v83OP31lqMKj7Oz7tJjXtoZ9p7HTWhIIAAAggg0DCBq3QmX6Dm16p90RRfGMMXAPH7OX9G6c8Z/T7sYO3/i8IXIfDndk5U+5nW8yp+n7KyOvPPLJWS4jq5bennbn4v+2Md4zEuopqCAAIItAvwHwIIIIAAAggggAACCCCAAAIIFF+AGSKAAAIIIIAAAggggAACRRKYoUiTYS4I5ChAVwgggAACCCCAAAIIIIAAAgggUHwBZogAAggggAACCCCAAAIIIJCfwKzqakmFk7zuoNpJqY5T/Q/FnYoXFB8pnKjhVdVOHOEEEk4k4YSNTt7QX9v7KuqddNDJspxY12NwwsSzdE4n3NpPtRNcOEGXk02WJxf0OLdVm70Vhys89otU36x4ROF5OVmaFpumOFFaTAJYJ9NIS2a7gGa1oSKtPKkGTtamKro4KdZAtfY4VFUsTj52W8W9ITg5nO9XTrrb0axS7YTLTm5SaX+rbXei1pM1aBuookQKjFE7J9u7UfUZir0UaymcSGYx1U5woyqqOFG3+0pr7MQ6SW2+o51+TKiqWHw7O/G2kwBWbFS2wwl5fR8p21z31Xt0hicUMeU1NfLcVCUWt3HCPid4TWyonW8rnNRPVWJpVALYxEF0svMlbcuSCDgmGaG6DE6A6GS0Xu7qWF0D8GurkyRqMao42fE31NKPUyescsKo87Tux7Ifhx9o2fcTVU1f/Nrm9xhOblVpsL4f+z1UZ/ub8Xmss3HmtW0LddRLkVS+0k6/V/P9QIvRxc+TR0W09vtVv2+NaBrVxEnYLlbLSvdZJ7r1/VpNWqJ8T6P0BSBUVSxOtOrHa8UGZTv8s8TlZdvKV500Ou01tvyYSutFee3yfcqPA/+ccp0m6wTKg1SvovB7e7/n8X6tRpWP1ep1RVLxBU78PiqpDfsQQACBegnQLwJZBP6nxv4Z9D7VpRfb+pHW11M4ib/f0zgprt/77aptlypKi9+j+/186bZaln2+0uPn0Io/W/V7kxFa9muxP3fzeH+ndX+O6Z+n6v1Zqk5FQQABBBBAAAEEEEAAAQSaRoCBIIAAAggggAACCCCAAAIIIIBA8QWYIQIIFEyAhLcFu0GZDgIIIIAAAggggAAC+QjQCwIIIIAAAggggAACCCCAAAIIFF+AGSKAAAJRAk4mt4RaOgHjdqp/qfizwole71D9nMJJXj9T7SQRD6h2Mqq/qh6s2EXhJKnLqZ5HUc/yrDq/UuGklUer/oXCSU03UL2iwomXPJ9vatnJsJy8wnP6udad3Ow01U4Y4Xk9pWUni1U1tZQnnZi6o4kXnOTKCW9dpw3TCW9tVKmdk4gtW2lnyfZbtZwlCaeah0X137qKtOIEH0NSGjnZrpN/pDQLeSerSztfPfc7iamTTMck/6znOOi7dgEnuu0X0Y3v404WGNF0miZ3ac3P2aoaVm7XmZysUVVqcWL0mLZvqic/1lWlFicESkvOl9pJFzZwQvX3Mpw/dr6zq0/f31TVtfj1JyYJuRM4v6yR/ExRpGTkmk5quUYtHlZQ0gWc8Mvv3dJa+r3cf9IaVdh/i7Y/rUgrHkcejyEnSPPreJ1fw9Omk9t+m2wc0Ztfj7K8X/RziV9PkrqeWTtXUuRRfK6Y1yOfi9cuKxAIIIAAAggUU6AjKe69mt4livKLY/miG042W5oU9zC182eT16t+XOFEtX4vo8Wai98Pf1u97KTwZ5n/VO1z+H3VKC07ea8viOQLamyldX8em+XCIjqEggACCCDQ2gKMHgEEEEAAAQQQQAABBBBAAAEEii/ADBFAAAEEEEAAAQQQaD0BEt623m3GiBFAoKsFOD8CCCCAAAIIIIAAAggggAACCBRfgBkigAACCCCAAAIIINA9BBbWNNdSbKvYT+FkcxeqdoInJxL8QMufK4YpnDTMyWT/puVDFT9RbKRYQTGvoh7lHXXqxLNO2OpkDU5iu7e2/VCxuuJmRWnx+HfQhn0Vv1OcrrhC4SSpTszrxA9OKqZNUcXzL23YiglvPX4nbXMSQS8nRR/tXE3RWWnTRifEda3FisWJj2+suLfyji20q5cirfi+kJZ8zEk+nIQkrS/vd/IPJ2bzciuGk0w7ofRBGnyai5pkLk6KknabZ+60qQ7IZzCzqJvNFE6S6OdGLVZdnBjcCWnSOnByTCfYS2tXvv8tbfDzu6qGlRfrcKbn1Wf5c7Q2FbL49sqSHMmv26ObSOJTjeUFRUxZSo3OUvj130mhjtPyGgo/xlQVtvi1LSYpcD0BbJzX81g9x+kE+b6IQdo5rlWDal8X/dzi53N1kVj8XjSP5My+YMNLiWdqrZ2xr2NO5p11Zq/qgLSk7d9Tmzzeu/DaJciSMreWt1fcrfBFQ1RREEAAAQQQaDGBfIa7UFk3/tmlPCmuLxTmzyYHqK1/numtelZFZ0lxb9B2f/b5rupai8fm90I/VUfHK65T+Gcx/6wxVMv/VvgCZfuo9me6fm+tRQoCCCCAAAIIIIAAAggggAACBRJgKggggAACCCCAAAIIIIAAAgggUHwBZtiSAiS8bcmbjUEjgAACCCCAAAIIIIAAAl0nwJkRQAABBBBAAAEEEEAAAQQQQKD4AsywEAIzaRZOHLeB6t0URynOV9ypcLIoJ34dqWUnTbxK9SmKwxQDFRsr/k9RrwSvTuLgJKxOtHCuzvMHxc8VTj7akQjCf8/ghLxOwLql9u2lcBLbs1U7oeqTqp0MT9XUkvd4yxNq5d3/1IHXecHed0SeY2u16yxJ2ALa7sSqqhLLA9rrZBqqoosTaO0S0dpJRHyfiWga7g0hjAnp/5zcr296s6Zr8bhG5MTPTozqxGNZkmHq0OiymFrOoaBMK+DEkH6OHKzNvi2cVNHJEX1/0qaayjd1tJPUqEosjyburbzzE+1yckVVDSlOgv1ehjP5+Somka8Tujqxa0zXTu7jpKsxbZuxjV+zs4yrGef7UJYJTGm7iGo/xnxf92NsuNaddN+JmfwY1Gohit9rOMFVoydjw3o9j9VzLn7dS3s/5uedJ2ochC+WkPba6kT9S9R4Hh/u9+Ixz3tu2woR8zrm28g/h2Sdjx8vae/vvqVOnXRXVdXF4+tWr12dSPn9n38u+5P2OSGz3X0hkX5apyCAAAIIINCdBfxZZen8fXGt0vVKy5WS4vqzUH/26c8B/B7dP/OU9uGfFZwU1xdC8We5pfuyLPsz4u/rgP0VvkCYPyd8U8t+3zNEtV/n/6jaF/HxxdHS3nOrKQUBBBBAAAEEWk2A8SKAAAIIIIAAAggggAACCCCAQPEFmCECCCCAAAIIINCsAv6CWLOOjXEhgAACCCDQagKMFwEEEEAAAQQQQAABBBBAAAEEii/ADBFAAAEEEEAAgWYRmEsDWVHxA8U+iuMU/1I4qZwTwToJwlCt36W4QOFksburdtLSpVU7Ia6qXIsTQz2jHp340cl1nSjBY3MS1TW1fVHFjAoncfi26i0Ueyp+qzhL4QQOTh7p8aclGVPz4KRXrjti3o6FnOry/ls52YMTVzgJYhpNfzVwkkFV0xTf15adZkvnKzdpsxMTqoou7tvJPdIOcBJbJ+NIa+f9Tsx1qxdSwgnRtktp0wy739cg/q5wkluP2QnInPj5C22j1Fegh7p3YhgnA/+nlv385Pu4k834eXd1bcuzzKbOnORGVcXix/IbFfem73Di0PRW+bQYp26yJHL8Uu0dqhJLlsTaTozrBLmJHXaysxk2+bbO4tcMY+5sDE4e6uflzvbFbuujhr9UODGTH4Pu7yCtLybUDqsAABAASURBVKho5eJk7n6Or+ccGv08Vs+5LBPRuU3fjmiX1GSYdjoBt6qKxe9pfUGAig0idzwf2a5VmjkRcN7vyTvm7uTlb3WsVKidhG72CvtiN3e31y7/XLiCcPxz23Wq/TPQx6qdcPw3qmN+BlAzCgIIIIAAAt1CwJ9plk7U7z1L12tZdlLcmcs6uEjrToq7kupvKHzBhU1V76c4TXG7opaf8WfV8SsrtlccrvD5fEGGD7Tsn1MeVO3PlX2RtG217M/wPA4tFqowGQQQQAABBBBAAAEEEEAAAQQQKL4AM0QAAQQQQAABBBBAAAEEEEAAgS4UaFDC2y6cIadGAAEEEEAAAQQQQAABBBBAAIEGCXAaBBBAAAEEEEAAAQQQQAABBBDIUcAJFJwk1gkHDla/pyquVwxROPndWNXPKpz08nTVgxU7KtZWdJawVJurLk4U6HPdGkJwkoM/qadfKLZRrKVwEjonSnLSuVW0vrlikOJIxZkKJ056TLWTj8UkMlTTqOJkTKUN805IW+/+S8de72Un53wy4iS+LdftpJ0TrbZ1sr100xitOCmtqujiPndSayeNU5VYLtNeJ39UlVrczo+X1IZq4MeN77tabNriJLevaXR3KvzYV1VTGamj/bhWlVh6am/ezyfqsumLE+X5uddJk51Y08nDL9Sod1bU28P9O+mtTlWxOKG5x1WxQcqOV1P257m71rHmOZZW7Ksofk4c+recbwAnYDxRfTrBlN9jOIm+E7tqU0sVJ5FyUua8B92Vz2N5z6W0v+VLVyosOyGqE6NW2B212cd/FtEyJgFvWjd+TU5r00r7nTTN7++SxuzXuSfUwBe4yBJOwrqejksqTrZb6/u6ojz3JjnNr53+ec1Jbf0c9JzW/TOlE+rZUKsUBCxAIIAAAgiUCTi5fummUaUrOSyX9++fd0q7dXJbJ7l1slsnvXXyWyfBdRJaJ8X1RZ2csN6fYXQkri09PsuyPxNaRwfspjhGcZXCnw/7vUPHOPx5dek41ISCAAIIIIAAAggg0HoCjBgBBBBAAAEEEEAAAQQQQAABBIovwAwRQAABBBDoWgES3natP2dHAAEEEEAAge4iwDwRQAABBBBAAAEEEEAAAQQQQKD4AswQAQQQQACBeAEnZFtSzddXDFT8VnGu4g7FKwonDnDChEe0fIXiBIUTzDrp6MpadvJLVTUXJ/J6Ub04UYITIRyrZScp2Fa1ExosrnpmxTcVPu/3Ve+hOELhhEjXqnaSpDdVO8GoqoaWeiekrXf/jcRyklQn74w5pxNdlSagdYKLDSMOfEhtnBhUVXTxfWxAROuX1Mb3NVXR5R619HGqEktf7e2vqFfx49aJ3zrCjykntN5YJ7xY8ZUirTih9HFqdL/CZqpqKn6OeS+iByet605Jz3rL5DzFOIWfe504xvZapTSZwBdNNh6Gky7gx9Y56c2qatFPR92keFmxgcLPt6rqWPLr+g119Ykir8LzWAgjhOmEtaqqLj7eiXPTOuiV1iBlv9+LFy3hbR5JgFPYEnc383uXZnjtctLoWyToCx/45881tMzfkQuBggACCCCAQKSAP88pbVqekLZ0XzXL1fbvhP2+2NXVOqk/391dtT/b9Wd6Di97m/e5jdv6GDWrqviCWf5cy59Xn6Ie/JnjMNXu04n0r9HynxX+HPm7qhdQUBBoTQFGjQACCCCAAAIIIIAAAggggAACxRdghggggAACCCCAAAIIIIAAAnUX4A8V607MCdIE2I8AAggggAACCCCAAAIIIIAAAsUXYIYIIIAAAggggAACCCCAQDcTmFPz/T/F5oqfK/wF/0tVP6hw8iwnh31Ny07I6USzR2t5kGIjhZNEfUN1HsUJW59WR9cp/qY4ULGdwonhnGhgdi076ZGTOjrpwW+0fprCSQkeVu0kbM2QmElD6bR4fqU75itdyWG53v3nMMRMXdyo1k6spiqxrKu9iyo6yipaWE6RVi5VAydSVRVdnHAjJlmck9I6icgk9Rwbbu/jdEhq2U0tnCBNVd2LH1Pv6ix3KpzweinVTyhiyupq5Me0nyu0WHX5WEf68a0qsThppMeX2KgAO52E/Jeah5OzOBlL0f+eyskVY54LRNK05dWmHRkDqyTg574DtPMSRb2Kn6/uUufnK/weR1W3Kd3teSzphvX7bL9XSGqT17658+qoQP10daJ4v3dp1Hu6rDdbV7522cQXUXleg95MQUEAAQRqFqADBLqhgN9n+KJgHVP3e86Yiwl1tI+pFy5r5AuilW3KvPqBjvDnvP4M2p/9+rPhlbTNnz8vodqfC/sCaP5M2BdFG65t1Ra/F1xBB2+tOFThC588oNqfg32k2hezctJ9n+97Ws/rom7qioIAAggggAACCCCAAAL1EKBPBBBAAAEEEEAAAQQQQAABBBAovgAzRAABBBohUPQvaDTCkHMggAACCCCAAAIIIFCLAMcigAACCCCAAAIIIIAAAggggEDxBZghAggUU8AJY7+jqTlR7LGqr1I4EaWTCIzT8n8VNyvOUPgL/j9S7eSevVXnVUaoIycs+Jfq4xT7KLZQONnuXKrnV3xb4SQDv1J9suJqhZNrvq+61Uu9E9L6tiw1yjuhbmnfjVh+QSdxkglVicUJaNcsafFDLTuph6qKxffFhyru7XyHE2/t2vmuhm/1fJ0oseEn1gmdSMQJbJ2kUaupxclA/q1W2yiqLU4G+HLkwWupXdrtryaZy5Y6wvfJn6leUNFVxclYnNTFScG93FXj4LwIdAeBTzVJJxjfX7UT4KqqS/E5/J6nFR7Tsc/FSVCeJ89jSUKN3ZflbE765eRfWY6hLQJZBZyY2Rc0OTjrgbRHAAEEEEAAgWkEnIy29PMRX2jJSW+naVTjyiJlx/scZZtyXfVnUk5y658nnITWyW+dBNfJcJ0U18lxnSTXyXL9GXT5Z6VZBuPPs9bQAb7o2ymq71P4/bDHcL2Wf6/YVrG0goIAAgi0ggBjRAABBBBAAAEEEEAAAQQQQACB4gswQwQQQAABBBBAAAEEEMhJgIS3OUHSDQII1EOAPhFAAAEEEEAAAQQQQAABBBBAoPgCzBABBBBoToGBAweGtra2ukWPHj1C7969w2KLLRYGDBgQBg8eHK699towcuTIMGlS3t+PbU5jRoUAAgi0iMCcGudqip0Uv1VconhU4S/jOznVf7R8vuLXCn8hfxXVeSVFdULK19Tf3YoLFEcr9lBsqPAX/53czMlznUTXyXQ9hjO1z4kwn1f9saLopd4Jb+vdf6Nvn/E64U2KmLKVGs2o6KnwfU5VYnEi3bcSW0y/04+X/tNv7pItTrrhJB5dcnKddKzCCT9eVR1T/Pg/Tw3XUFRb/FwWc6zPMX9Mw+Q20+3dWFuWU5ylcAKXoaoHKxZXtCkaUXyeA3SivRW1FD/nHqMOlldcqmj2Mq8G6ITTqigINFzgS53RyY38+uILAtQrAf+eOo+fV1U1dbFHLQPsrs9jSWZ+/2KXpDZ57Xu7xo58+ztq7IbDEago4PeMJ2jvZopqy1c68DGFE+Y68Z3f92uVggACCCCAQCWBwm53wtvSyY0qXclh2T+r+7W7oytfJKSrPt+doEH4Ym6+cJov9OYLvvkzaP8c5/Cyt3mf27itj9FhmUsfHeGLbR2p2heU82djvliKL6zlz7r9mc3a2jebgoIAAggggAACCCCAAAIIINA0AgwEAQQQQAABBBBAAAEEEEAAAQSKL8AMEchPgIS3+VnSEwIIIIAAAggggAACCCCQrwC9IYAAAggggAACCCCAQGEFvvrqqzBixIjw1ltvheuvvz6ccMIJYZtttgm9evUK8803XzjooIPCqFF5f1c28C8ngS+//LL9djv6aOeezKlTuum+Asy8GQScFMtJCgdoMIcozlHcpxipGKd4QnGZwg/6H6t28kcnx9RiTcUJC5wk0Qlq/eV9J6x14lonDHAiWyc4cGJbJxt1otvf6WxOfOsEuE6E64S42tStixMPlwLMV7qSw3J5wlsndMih2y7t4i6dvXxe2jRdWV9bFlM4Ka2TkmoxsfgxkvU+6fv7zIm9NnbnjjrdgoquKm/oxLsoxihiip+HnITbiUFi2pe3eU4bnGhWVWLx7e/7QWKjjDvt7IS3pYctpZXjFK8rnFDcyz53D63Xq3xbHR+lyFKccOZ6HeCEK99S7fvw/6k+XPGiIuZxkJQg0Ymp630FDCe7bVQySJFQEOhUwO+xjtceJ41yAsWztRz7/KemUWV/tfLzjarClmZ8Hqsntp+D0/rvpQazK2opPn7RiA58P45o1q2aOEFZt5pwpsk2vvGWOuVPFVmKn4udwH9XHeTHgd/rrKnlkxR+n+YEuFqsWPxeqPzntIqN2YEAAggggEALCSxUNtaYz1TKDklcLe//zcTWXbfzA536YcWFit8ofAEp/0z3DS0vodhUsZ/iNMXtiuGKrMXJbZ3k1p+9+HNzJ791Ely/13RSXCfHdZLcaj8Tyzoe2iOAAAIIIJBNgNYIIIAAAggggAACCCCAAAIIIFB8AWaIAAIIIIAAAgggkEmAhLeZuGiMAAIIINAsAowDAQQQQAABBBBAAAEEEEAAAQSKL8AMEeiuAmPGjAl/+ctfQp8+fdoT4X7xRUw+l+6q1dh5T5o0Kdx///1h9dVXDwMGDAjDhg1r7AA4GwII1CpQ+oX7U9TZrQo/kP1E68Sz12rdidecEOh7WnYCNlVVl/d1pJPlXq36ZMWvFFsrnJhsftVzKZwkcQvV+yic3PFfqp0wYIRqSrpAeeLWvBPeOpFCaeJJJ25wosj0kTVvCyeGuCdieE6y4cQSTh6RlhjzJfX3qCJLcQLC8oSnWY6vR9u+6rS/oivLYzr5YYrYsowaOkn3HKqzFidOeTDiIN/+O6mdk4OryqXY2d6VOvumdgxW/EfhpLKqci+ez8/Vq5OoqEosTuz2d7VYVuHngQGqnZzTjye/hmg1U0lKkOgEcU56m9Shx7xIUoOUfbUcm9J1dbs5qlsLfKnZ/1fhREZ+Hff7tUO17vdmqmoqfp7x801NnTTxwc36PFZPMj/vpvXvBJ1OWJvWLmm/74tOLJ/Uxvte8H/ENAIxr4t+D+LXIr/HqEfcOM2Iuu+K3x/+UtO3sarE4vceR6uFL3gxr2pf6MUXVnCSfj9Pa1N0maCW7k8VBQEEEEAAgUIJlH9WnHfC23r334gbw8ltneTWyW6d9NbJb/0znj9LcVLcnTSIYxW+AFw1n3/74nDb6vjfK3wxIp/Pn6P44nX+vH+Qtq+u8IXkVFEQQAABBBBAAAEEEEAAAQQQQKArBDgnAggggAACCCCAAAIIIIAAAggUXyDrDEl4m1WM9ggggAACCCCAAAIIIIAAAgh0vQAjQAABBBBAAAEEEOgGAk50O3jw4LDzzjuHsWPHdoMZN+8Unej22WefDWuuuWZYb731wpAhQ5p3sIwMAQScGMDJap1OnkL7AAAQAElEQVS01slrncTWCdOceMnJbW8Vkb/8XvqFe22qugzVkbcoTlU4mdDmqpdXOMnWAqr7KbZTHKj4m+I6xdOK8kSt2jRdYUO6wGdq8j9FR3HyBCeC7FjPo363rBMnQCvb1FKrEzXaqxQxZV81+r4irdylBu8pshQnIOyb5YAGtd1N5+nqpMbnaQwXKmKLEwc7aXZMMrPSPrPcF36kA1dW5FGcfG3vyI4eUbvXFfUoToi4WUTHb6nNaoqfKV5RlCbB1mruxc85TtaS1rGTHae1qbR/hUo72I5AFwv48eWERX4P54sCzKzx+L3UMaqdFNfJp7WYqayTqXVrNW7W57F6KsYkmHXS/t41DqKXjnfST1UVixN65p3krOLJWmjHSI3V79FVVSx+bHf1+62KgyvQjhU1F1/AQlVi8UVafIGB36mV3/eoonSBAKdEAAEEEGh+Ab/PLB3lqNKVHJbL+y/Se00nxPfPdJfL6TcKXwDO79l9waMNte7Pzi9S7V+++edCLUYXX6jCvw/w5/3n6qjHFT6ffydwmZZ/rfDnm77gghYpCCCAAAIIIIBAlwpwcgQQQAABBBBAAAEEEEAAAQQQKL4AM0QAAQQQQACBTgRIeNsJCpsQQAABBBBAoJUFGDsCCCCAAAIIIIAAAggggAACCBRfoHvN8KqrrgqHHHJIcALc7jXz5pjtyy+/HAYMGBBWXnnl8Pjj/p5sc4yLUSDQzQX8JfY1ZPBjxdEKf3HdSXrGadkJlu5TfY7iEMUAhRPQzqi62tJZUlsnGnRySdebq2Mnu3XSWye/fVHraUme1ISSk0B58uC8E9LWu/+cGDJ186haj1CkFSfIWjqlkZNQOJGz65SmU3c7wZkTy07d0EQLTsS7ShePxwm6nXDs1QzjOExtnRRSVaZyj1q/pEgrTiR9nBrNrai17KIO1lPElH+o0eeKepS+6tQJDVVVLL5f/0p7nXBFVWpxsvO0PtM6GasGMUl+nYTXr0Nqnqk44fBKmY6gMQJdJ/BFCMHv8Q7XEHy/dZJMv6/zey4/V2pzallKLWZRFLE06/NYPa39vrz8vVn5+fyatXr5xozrfj+Q9hzr52pHxq4L39w/j41OmWVP7SfhmBDqXPxe3s+bSafxz62+EMHbSY1K9vm9jpNtl2xiEQEEEEAAgW4jUO+EtOX9551QtxlvKL9vvFsDO1nhzwpXVe3vuPmiS7tq+UTFHYqsF9rSIcE/O+6khWMV/1b4s1D34/5O0vpPFD6PKkpzCDAKBBBAAAEEEEAAAQQQQAABBBAovgAzRAABBBBAAAEEEEAAAQQQ6K4C/mOA7jr37jdvZowAAggggAACCCCAAAIIIIAAAsUXYIYIIIAAAgggUEiBc845J5x88slh0iTn3CrkFJtuUm+//XbYfffdQ9++fcMNN9zQdONjQAh0EwF/KX1bzfXXivMV/1G8q/hI4YSdl6j+rcJfXHfivzm1XG0ZqgOdrNYJ1Jy81klsnczWia5ce93bvd/t3F6HUJpAoDzpWd4Jbz8om2Pe/Zd1H7laW7PhOtzJHVTVXJ5UDw5V0cXJB9eMbt3Yhk4KtmljT9np2d7Q1oMVXyliihOBH6OGWRPS+jn1dB0XUzZUoxMUMymqLU5W7kQjMcc7Ea8T8sa0rabNchEHOYH5/RHtOpr477C+0bFSZf2xjntZkVa+rQYLKLKWxXUACV2EQGlJgS81aj8u/Z7MCXBjEkA5OWMtFz7QKZu2NOvzWD3B3lHnwxRpZWs1cIJ9VZnLgjpiG0VaeUwNyt8nalO3L/5Z7bkUBT8mu/oCAylDLMRu/zydNpF71eB5RWzx+8Ba3+vEnot2CCDQIUCNAALNIrBw2UBifh4pOyRxtbx/v/dNPKDAO5/V3PzZ/yGqN1H4PbovmPB9LR+quFSR5T2MmreXb+r/jRQHKi5S+AJH/sWra697u/e7nXZTEEAAAQQQQAABBBBooACnQgABBBBAAAEEEEAAAQQQQACB4gswQwQQQKAbC/iLFt14+kwdAQQQQAABBBBAoDsJMFcEEEAAAQQQQAABBBBAAAEEWlnghBNOCC+88EIrT6EhY8/rJIcffni48MIL8+qOfhBAIFlgSe3+oeI3Cn9Z/RnVTmjmL61fpWUnR9xd9XcU1ST302HtxUlqnazWSWudKM1JbJ3MlqS27Twt+1+9E97Wu/+ugHcih2tzOvHN6seJzVRFl+3U0glaVSUWJ2L137X4MZpHHJ14tq937qhFJ9JQ1aXlRp3dz1eqoooT0v40quW0ja7Qqp9vVaWWPdXi7wonkFSVqayt1r6/xNz2ahou139OyKuqLsUJ29I69uP/f2mNSvb30fL/KWotMYl+++ok/RVZih9Hvn/H3gZZ+qYtApUE/Fjzc6rfcw1Qo30Ufh65U/Wbik8Uf1JkLU4MHfNYydpvK7W3bdp4u+p5LG1c1e73e47bOw5OqDfWvu8qqik+1s+xScf6vZRfp1wnteuO+z7XpGOSxe+idlkS9TtJ7mU6xvdpP3dcp+UzFIMUWyr8GuyfFXtomTJZIOY5YoyaZnmv4/c5TjanwygIIIAAAgh0O4GFymacd0LaevdfNvyWW3WC4Vs16uMVP1b4fYnf76yuZb8n/JtqJ/P3zwxazFR8YaCf6IiTFL5I2HuqRyj+rfDvJnzBvZiLCag5BQEE6iFAnwgggAACCCCAAAIIIIAAAgggUHwBZogAAggggAACCCCAAALFFvAXg4o9Q2aHAAIxArRBAAEEEEAAAQQQQAABBBBAAIHiCzBDBBBAAIEWFxg9enQ488wzw6RJ5FNp8ZuS4SPQnQV6afKbKg5UnK94TPGZ4jXF9QonO/uR6pUU1f4um6S2wutmxUmvSqc8b+lKDsvl/c+XQ5/N0MWjGsRLilrKBB18myJLcdJDJ9xMO8ZveJzIzHVa29j9HqvHnNbeSe6yJhJN67Oa/Z77MTowNhmtmoYjQgireiFDOImHE45/FXnMbmrnxOQbqHYCVVWJZVbt/bXiP4qeipji5/LzYhrWuc3S6v+biphiC9+3Y5LJOiFLUp9PaWf5c482TVf8ejr/dFsrb3Bylr0r72YPArkL+DX5IfX6juIVhZOtO5m5k2c7Sfei2uYE2lupdqJKVdHFz5ETI1o7SdGnEe3SmnSMNa1ds+3vquexLA5ZbW9S52mv5/5Zwj9bZHmOVLfBSVN/64WU8M8xD6e06c67nfA27TZaQ0CbKWKL35+5vZ9XfJ/x88bPdfC5ihsUwxVOlH+JaifHVUWJEPiW2sS8d1Gz4Pcve2jB73lUVSze78dgxQbsQAABBBDITYCOGiuwcNnpnIC1bFNNq/Xuv6bBNenB/pnwSY3Nv2v4lWp/nufPbv2+3hfYO1LbrlT451FVmYqT/H9fR/gzrctU+/M5v8d9XMunKZx01xfy0yIFAQQQQAABBBBAAAEEEKirAJ0jgAACCCCAAAIIIIAAAggggEDxBZghAoUX4I8KC38TM0EEEEAAAQQQQAABBBBIF6AFAggggAACCCCAAAIIIJBdYLbZZgtPPPFEewJaJ6GNjYkTJ4Z33303PPjgg2HXXXfNdOKrr746vP7665mOoTECCHQIUDdQwIml1tP59lWcqbhf4cR9b6u+VXGSYndFP4UTIarKVJwI8RYdcaril4rNFcsonFjHtde93fvdzu21m1JQAd+3SqfmpAal67Uu17v/WsdX7fFOcnpXtQdPOc6J3v47ZTm2WlMNnbBMVWJxsgpHYqOMO4eo/T2KmOKkrtU8P8X0naWNb6cDdEBsMlonLPu92mcd+791zN8VsWUpNfT951XV+yj83DuL6o4yhxacyO6vqj9QHKvI8jdKR6v9W4quLgtpAH5NUZVatlELJw5WlVrsldTIrrcnNZiyz6+jtnUCuimbKlZza8/fFLFJh9WUgkDNAh+ph5j78gpqN0jh93Kqoorfby4X0fJZtXFyXFU1FSfQzPI8VtPJcjy4q57Hskwhq61fz2PuV36O9OuQkyrHjMfvIS9Qw7TnaDUJTnA11gtEpwK+jdLec/nxfryO9uNfVWLxfcQ/W/p9TlJDP9YvUoOJIeh/SozAamrk9+eqEotvL78n3T6x1eSdfh/q557Ja/yPAAIIIIBAcQR6l00l788tyl8/feGQslOyGinwptrdqPijYgfFsorZFGsrfCEg/87iQS1/oshS/PnL6jrA7019oQVfyM+3ky/uMljb11X4vasqSlcIjBo1KvTp0ye0tbXVLeaYY46w2GKLhb59+4aBAweG448/Ptx7773hk0+y3p26QohzIhAvcOONN6Y+jmafffbw5JN5/xoneYx+3LW1lT7G813ueIwvtdRSYccdd2x/jPtvgr744ovkgbEXAQQQQAABBBBAAAEEEEAAAQTqKEDXCCCAAAIIIIAAAkUQaMU/wi6CO3NAAAEEWkeAkSKAAAIIIIAAAggggAACCCCAQPEFmCECCDRUoEePHmGBBRYI66yzTrj44ovDM888E5ZccsmoMbzzzjvh4YedWy6qOY0QQACBegs4oaGT4zhB2ck62R2KkYrRinsVTgTlL5D7i97zaj1LcYK0B3SAv3zu5LVOOOjkU23a5trr3k5SW4F081LvhLT17r+rbj4nBLtOJ3etqqpylY7K8k1+J3z4kY6JKTerkZ8HVOVWxqunCxUxpb8araJohnKnBuHnOlVR5Qdqta0iS5moxr9WOImtqujixLenq/UrCvv6/uT4WOuPKvZXOOmZquji2+jy6NbVN3QSzJij/6BGGykqFSc7OUQ7L1Pk9XdYvj3OV38xiY73VLvjFEnOTppzo9psGPQfBYEGC1yj832mSCvHqMHhCj+mVCUW3999v3dC06SGE7TTF15QlVjGJO6dvNPJoheZvNg0/zfz81gHUj1s/XrjRKm+fTvOU6neRTuuV5QnJ9Omacq3tObXQL/+azGx+Gcev4dKbNTNd/o28ut5GsNiauALlCQ9lv3zn3+m3Ett08pjasCHZkKYUp6ZUidV9vV7uaQE4rOrAyfN9/OuFikIIIAAAgh0SwFfRKb0Z5VxUsg7893C6rO0vFO6knmZA8oF/B71EW08W+GLN31X9ZyKpRX+HM0XkPLPDq9rPUtZUI0HKPxeyT9/+n7h96W++MaO2u73vKooRRH49NNPw1tvvRVefvnl9t/zH3rooaF///5hzjnnbE+C69/9jx/vu1tRZlyseTgpsm8z/31GsWbGbPIS6HiMDxs2LFxxxRXB95d+/fqFWWaZJQwaNCi8/bav7ZrX2egHAQQQQAABBBDIQYAuEEAAAQQQQAABBBBAAAEEEECg+AIFmWFeX7QoCAfTQAABBBBAAAEEEEAAAQQQQGBaAdYQQAABBBBAAAEEEKi3wEorrRQuvfTSMNtss0Wd6p577olqRyMEEEAgRwEnqXTiRyeMOlb9Ommev/jthIb+kvi52vYrhRMCLqw6S/lcovtJOgAAEABJREFUjZ9QOCHSwao3Uzgh1Xyqv6fwl8+d6NGJkIZqvS6FTltaoN4Jaevdf1fiP6mTO1RlLk5g58TWWQ7sq8Z+jKtKLE6M6OeZxEZV7nQS1hERx86sNj9WOAmYqi4tTiDrRJDPZxjF0Wq7uCJLGavGuyn8nKyqS8qrOuvvFE4OoqquZbh6L398a9N0ZR5tuU3hRCU29X3C4cSXP9N2vzY58WJp4httTiy9EvdO3unH19WTF1P/P0AtXlL49ptftUvHGI/QyjCFk8+roiDQcAEnXHRC6JgTO8H0i2rox5aTApU+rmbRdl/04Deq31D4gguqEot/eB6S2GLyTl+wYfJS5f/9A/tZ2u0xqAq+8INf0/6lFb8HVtXw0uzPYwapl62TmjoxuM+RFhuqgZ8HT1G9gqLjfuX71Mpav0jh+51/3tFiYvH7Hz+vZkn4n9hhgXfepLndp0gri6qBE4JdrNq3h28XLQbfTt/Rgl+D/fNg2t86+/2SX4/9fkaHUSTgpNh20WJi8VW4/P7PFz9wwjY37qH/fGEDP+f6cbyf1rMUv0/K0r6hbTkZAggggAACVQj4QjKlh+WdjNbvffx5eMc5/Bo+qmOFuq4Cr6l3X6jlKNVOXOv3Rk5w7N9N+D2Qf/fxuPb9TxFbfEEHXwTKPy/651dnR7xSBx+oWFtBKaiAk+AOHDgwrLjiiuG++2J+HCooRBNOa9y4ceGQQw4Jffr0CaeddlqYONHXG2vCgTKkphX46quvwvnnn99+Ievjjz8+kNi6aW+qaQbGCgIIIIAAAggggAACCCCAAAIIFF+AGSKAAAIIIIBA6wik/RFo68yEkSKAAAIIIIBAowU4HwIIIIAAAggggAACCCCAAAIIFF+AGTZIYI011gi777571NmGDh0aPvmE3CpRWDRCAIFqBJyQcjsd6ISDV6l28icnHnxay/9QOAnOD1Q76Z+qTMXJGi/XEUcqtlY4Ydisqv0FcD8JnqRlJzSKSUapphQE2gXKE1aWJodob1Djfx+UHZ93/2XdN3T1I53tZkU15SEd5ESfqqKLn1ucPDTtgAfU4AVFPYqTA14X2bET5C0Q2bbezd7TCZzU9CvVMcXJOQ5VQycsVxVdnIBjS7X2baCqocXJbjfXGZ0IRFXdi893e+RZ/PdVTlTiZO++DRx+rXLySyfljOxmajMnpXVC2qkbOlnwa6+TzDu5Yie7p9vkcVygraMVTozTMUYnEPVrrTZTEEgUqNdOZxD5ozp3wlFVqcUJFv3Y8nPBBLX2/dkxXsuvKP6k+KYirfgx4PeWPi6trZNVxbRbXR15DB6PL/zgCzLsqG0es6qGl2Z/HjNIvWx9v3JCKv984fOkhROIOVnVc2rYcb/ybe6EyD/RNj/Pq0osvk/9VC2cnFUVJUXAH1z5vYgvZJDStH33rvrft4dvFz/GfDv9R9s2VsQU/+xarwsmxJy/Gds4MVvs/dVJvf2+w49Z+/sx5vf6fs6dq4rJ+b1OFYdxCAIIIIAAAk0rUH6Rt7yT0Zb3/74k/JqsitIFAuN0Tn82dprqPRVrKHxhhuVU+33rmar93lVVVPGFj/y5qH9G9Weqvm1dn6ijt1U0+mIBOiWlngKvvfZa2GCDDdoTq06a5Ju7nmej7ySBTz/9NPz5z38OPXv2DCeeeGL44gt/5Jp0BPsQSBbwfejQQw8N22yzTRg7dmxyY/YigAACCCCAAAIIINC1ApwdAQQQQAABBBBAAAEEEEAAgaYSiPlD3aYacGsMhlEigAACCCCAAAIIIIAAAggggEDxBZghAggggAACCCCQn0BbW1vYYostojp8/fXXw8cfO7dOVPOKjd59991w3nnnhQEDBoRFFlkktLW1TY0ePXqE3r17t+9zG7et2FEDd3zwwQftY95oo43CfPPNN3W8bW1tYYEFFgje7vG6XQOHVfOp/GXHkSNHhksuuST8+Mc/DksttdR082trm3z7+LZaa621wuDBg8Mtt9zCF6lq1u/WHSyh2W+p+LXiEoW/oD1RtRPcXqnaCaT8Zeu+Ws5anNDsBh10jGJnxUoK/276/1TvpHDSMyecdAIdrVIQqEmgPOHtvDX1Nt3BwQlS/x1CuFRxhuJmRZGKk0w7oVjWOdnj8wwHza22myliyrVq5GRnqnIvzjDwT/UaM2c///VX22Yp92ggf1fElr3UsJrxO9HZ93XshYpGlSd0ok0UjXxd8Gve+TqnExiqamj5ls4Wk/z5abVzcsW8x3iX+i3ac5mmRGliAb+WDtb48r4vq8uKxe9D76y4d9odTmbtmHZr/FrM4zm+t/iWrfA8ZldH/KymbZlk62Tw26u5f/ZQVfdymM5wjYISL+Bkq0fHN6+6pZM/H6KjyVwkhJLizDuNfD9Xcurwba1kvfCCDqEg0NUCnB8BBBCoKLBQ2R5/dlK2qabVevdf0+A4eKrAS1ry71L2Ub2qYnbFRgpf4M8XRIm9aJEOCWvrv4MUvnCDL6rkn5sv0/ovFb5AoCpKKwt89dVXYf/99w/XXMOPkV1xO44fPz6cf/757X8Dcdhhh5HotituhIKf89Zbbw3bbrstf6tR8NuZ6RVZgLkhgAACCCCAAAIIIIAAAggggEDxBZghAggggECzCfhLhc02JsaDAAIIIIAAAggg0OoCjB8BBBBAAAEEEEAAAQQQQAABBDILOGHrbLPNlvm4LAc4seqjjz4a1l577bDQQguFn/70p+H6668Po0aNmqYbfwlvxIgR7fvcxm3XWGONcPPNN4cvv/xyctsq/v/kk0/C+uuvP02i2ra2yYlc29om197vdqXdv/3222GHHXYIPXv2bB/zXXfdFT766KPSJuH9998P3u7xup3b+7hpGlVY8fz79OkzzbguvvjiCq2/3uw2bW2Tx93W9nU9++yzhyeffPLrhhWW/GU797HMMsuEXr16hV133TVceumlYdiwYdPNr6MLj9W34QknnBA233zzMM888wTfNnfffXdNt01H/9SFFVheM9tF8RfFvYpxCieGclLaY7X8Y8XKih6KLMVPHnfogJMVgxRrKmZXLKXYSnG4wl/S/q9qJ5lURUEgd4FpXxBCmD/nMzyu/pyV3o+TfbXcVUmjdOq6FD8+H87Ys5MwPJTxGCdxWCPiGPd9e0S7Wpq8oIOfVsSU3dRoVkUzFCc2/JMG4uQaqlKL/ybI7at5THyq3p1o1UnL/Zqh1bqVU9Xz+gon9lDV0JI1iXDM4P6sRv9RJBW/Li+Z1KBk3zVadpJFVbkUJwX0a/YHufRGJwjEC/i+7PteI5LenqdhOeFt7PtPPx78fKDDqirLVHVUPgd53FmSocecdfrnsemPin0eq7etL9bxAw3PP9uoqls5VD2fpIi9T6kpRQL28s+K9Ux666Ri/ln3DZ2PMr2AE7L5Z/bp91S3xc/hB+vQNxVJZXXtXFBBQQABBBBAoCgC/9JE5lEsrlhF4QSnqnIr5a+bI3PrmY7qKfCZOr9L4Qv8ba7aF2JbQbU/U/NFlvzzilajSh+18sUC/6b6MYUv5nC/av985t+1LKBlSosJ+Pft/r31Y4/5Jm2Rwbf4MP13DFdccUXo27dvGDRoUBg3rt4fbbc4GMOvScB/m3LUUUcF/w1O4B8CCCCAAAIIIIAAAggg0EoCjBUBBBBAAAEEEEAAAQQQ6AIBf7mlC07LKRHovgLMHAEEEEAAAQQQQAABBBBAAAEEii/ADBFAAAEEEGhGgQ8//DDsuOOOYa211gqPPPJI5iE+/vjj4Qc/+EF7stxXXnkl8/HVHPDFF18EJ3Zdcsklw5VXXpmpC7f3caecckpTJoK97777woorrhgGDhwYXnvttUxzK2/s22bDDTcM6667bhg+fHj5bta7n4AT1+6uaTuB4IOqxyueV/xDcYBiPcWciizFSYScvO8sHfQLhRMT9lS9iGITxYEKf4Hb39r1l7y1SkGgYQIv6kyDFXspdlDkmRhS3RW+fKIZXqXIUh5Q47cUsWVGNRyoaFOklax9p/XX2f6x2ujkX6pSS3+1cCITVdOXLtjyts55qMLJxlSlln5q8StFjL2aTVN8lQMnLV9UW/2aEntONY8qTibtJCC/VGsn2FXV8OIkwr/WWZ2cRFVNxT77qYffKJyQRFXF4qtcOAl0xQYlOzqSBeaRTMfvB5yAhaSAJcAsNkzA92UnjXdy0npmGzlbM/Jj0e+BtRhVPDYnyfV73qgDyho5MXo1z7Nl3VS12uzPY42w9XtBv95l+9Agjts/2zi51Alq7tdFVZSMAk7U9Qcd4/cvqnItfj/q92r+OTTXjgvUmd/r76n5OOG9qpqKHw8/VA9Owub3cVqsWBbTnhUVFAQQQKAwAkwEAQn48yT/PP2MlvN4bVU3U4s/Z5+6ooV3FZTWFPCFtvzzpS/44guFOAnuFpqKk+LerTr2Z1V/nrqu2vt99HWqfZ8Yqtq/59lH9aoKSgsIjBkzJvzhD38IvghqCwy35Yc4ZMiQsPvuu4c330y7RkfLT5UJNInAmWeeGf7zH/8KvUkGxDAQQAABBGoWoAMEEEAAAQQQQAABBBBAAAEEECi+ADNEAIGuEZiha07LWRFAAAEEEEAAAQQQQKCbCjBtBBBAAAEEEEAAAQQQQACBLhDwl7tWWWWVzEljOxuqk6uuuuqq4YYbbgiTJjl3TWetat/26aefhj322CMMHjw4OPFtNT36uP333z+cdNJJdR1rlrHZ7PLLLw8bbLBBzYluy8/78MMPh379+oUnnniifFej1zlfYwT8u97VdSon+XQiWif5ccKrIdrm5LNOTLuOlmdRxJb/qeGTiosUhyi+r3CiQ38p21+u/rnWT1fcp/hAQUGgGQScANRJyM7RYJzozI8FLVIyCNyrtmMUseV6NfTzjaqo4oRXTpSd1thvLPz8k6XvtD4r7b9ZO0Yo0srMavBjRVclMtSppyv/1pa/K2KLk5KvEdu4k3bjtM1JaRdQ7SQbI1VXW5z0zgkvneh2TXXiJCCqurQ4Yc22GsHlimrLazpwLcVpCt+Pb1Gddj/eRW3mVsQUu/1JDbdU+PZQlbn4+fF7OsrJUVRREOgyAT8+/Bxwbc4j8GNjZ/W5ryI2gZCaTi1Pa+mnCievVpWp9FLr2RVdVZr9eawRth8Kf0fFhgo/J6uqufg+uqx6uUHh53ZVlE4EYjY5WfDxauj3g3ndPn5dW0V9+udfVZQEASfm20D7H1ZUW3ysn7v9Htrvcfz4SOrL7519wQsnaktqxz4EEEAAAQQQmCxwmypfxO53qv3ZmC9kp0VKAQT8mas/y/OFjPzzii+C5GS1/tnVF+QalmGOS6mtP0/y72ie0rJ/9nUSXSfTdVLd+bSN0oQCN998c/CFUJtwaAwJgSwCtO1EYMKECeH4448nqXUnNmxCAAEEEEAAAQQQQAABBBBoSQEGjQACCCCAAAIIIIBA3QT8Jci6dU7HCCCAAAJZBGiLAAIIIEPpTVAAABAASURBVIAAAggggAACCCCAAALFF2CGCCCAQGWBN954I3z22WeVG0zZs8QSS4Q555xzylp69dhjj4X+/fuHt956K71xZAuPc+uttw4XXXRRXRLJjhkzJuy2227hkkv8Xc/IQSU0O+yww8KNN96Y0KJxu6655pqw8847h6++qiaPUvo4R48e3d6/70/prWnRQgJOuOhEevtozOcqnDTKSYMe1/LZip8p+il6KGLLy2p4heK3im0U31I4Oa6T6O6m5RMVtyqcTFQVBQEECizgBJgPRc7PCbMeiGzb0WxzLSykSCt+XvLzW1q7PPb7jVHsPAbohIsrmqU4yZiTn74UOSAn0viD2s6hqKU40bmT1Tmxo2/PXdWZE6z7dvtIy+XlU20YpvBrjZN4LK/lWRVO4OJEt82UPHCsxuXExk6W+b6WY4sTbDoZ8Io6wK/JqtrLSyGEV9qXKv/nJMRrV9493R573aStfRVnKGLfTPp+4oQqTgTphJA6lIJAlwv4/aUTTTt54sUaTez9WU2nK07C/SttXURxmcLvkVVVVa7WUU4KmTUhpx+fXf13mM3+PNYIW98OTva0rG7HHygeUVRT/DPQyjrQ91HfV7VIyUngPvWznOJHiqyPMx3SXnz7+GdjXtfaOaL/833Z7wcG6wgnRlMVVd5UK1v7AjjDtdxRnGAt7X3FZmrs9y2qKAgggAACCBRZIJe5+XXWFwg6Wr35s3lf2EuLlIIK+KIN/mzHn605ia0/Z9tac/VF3f6jOvZnZP8+p7/aH67wZ0b+7M6fA12gdV8o0Z9XaZFSLrDeeuuFjz/+uP133JMmTYqux48f3/779iuuuCKsssoq5d1WXPc5zj333DBxoj/WrdiMHQggkJPAbLPNFp544onox7Yfow4/L/hvavwY79fPv3aPG9Ddd98dXnjBv/KIa08rBBBAAAEEEGhVAcaNAAIIIIAAAggggAACCCCAAALFF2CG9RTo6j+0rufc6BsBBBBAAAEEEEAAAQQQQKCVBBgrAggggAACCCCAAALdWMBfcLvyyiujBJZeeukwxxxx+cqc9HSXXXYJTiAb1XmGRk7YOmjQoOAErhkOS236+eefh4MOOihcddVVqW1jG3isxxxzTBg71jmAYo/Kv93QoUPDfvvtV7dktx0jfvXVV4Nvm66eb8d4qDMLzK4jnExmf9UXKf6r+J/iYcXpikGK+G/SqrGKv2XnDNIHank9hbNm91XtxDVOgnitll9V1L9wBgQQaEaBzzWoLRRtEeHEryPULks5TY1j+nYCtHfVthHF2QWcbC1mXL01oNcV5eU4bYg5/ka1y7s4aZm9Ys7vNptoAJ8o8iq+nfy64tckv57Mp459ntLwG1Yn7fBrjZN4vKg2tSSi1OF1LR6bk2UurLM4kd4pqp0M+ivVHcXL3uZ9TlbbUztOVZQnjhutbU7kWepRvuy/2XLSPjXNVEaptRMI29yJUe7SemnC4Y4xOjmxkz460bATQDoRpJpOLQO1VD6m0nW/H3lSbZJKzGOgjzrwmFVFFbf1MaVj6Ww56+Mqbb4+h9ukDdImtnH7pIgZn9sk9eF9PpfPmTau8v2ei49PivV1UMzzQp596ZRTi++Tfo/q/p2kx1kkDtVe36edlPwLLZcX39edZNvJtn3/dwJuP0f/TQ2dZFtVzeU+9eDHzndU+734m6pLix9jfh28Xhv3ViyhcJJcJ8DW4tQSe1/242jqQTUuNPvzWF62aUx2uFmN/Dw9j+ofKv6u8H2n/H7idW/3/u+rjROzu35Wy76Pqqq6+LZNegx6n5/vfF+p+iQteKAf2//SuJdWLKTwY/lS1U6S731anFq87u3ev4O2+vb07fOolqu9fepxu/g29G3p2zQp/LyvoUcXPz8m9ed9bhPbod+vOIna3DpgU0Vnz3E2f0b7jlH4PcSSqn3xAj+utDi1+H3d/FrzGCrFvCGE59SmUsnztrBDpXF0bI993as0XrYjgAACCCCAAAL1EvDnbNepc1+cwL8b8oUN/dnUAdrmXx77c0AtRhX/POukyb5Qon+u+VhH3a74ncLvAedSTalSYJZZZgm9e/cO22+/fXsyTSexnWEGf8SX3uGDDz4Y3nyz/COG9ONogQACjRPw3+B0PMYfffTR8K9//SvEPMZ9sWgn2G3cSJvwTAwJAQQQQAABBBBAAAEEEEAAAQSKL8AMEUAAAQQQQACBGgXifrNa40k4HAEEEEAAAQRqE+BoBBBAAAEEEEAAAQQQQAABBBAovgAz7N4C119/fbjiCuePSHfo379/eiO1cLJTJz118lOt1qU4kezgwYPD8OHDc+vfXx6KtchyUvd7333Or5PlqPzaTpo0Kfz1r38No0Y5D0p+/Vbq6a677gqXXeacbZVasL1JBJywxwmyDtZ4nMTnJdVOPHa/6r8qfqL4P0WW4gS5TlzzSx30XcVsCifdcyKhk7Xsvn0OLVIQQAABBBBAoEzACd2cSM+J55fRPicZ6UiU5mVv875HtM9J4VR1SfGVHJx0eCOd3clvy8foxKGvaF+1CQF1KKVeAvQ7nYAfS09oqxM1+z69mJZnVnTcrztq39edZNvJtn3/H6k29biP+3ngIfXtJEHlSSz9POAkuwO03wmE/MNwPcag7qsuHn+zPo95bI209XOlk4z+TJq+7zgZe8f9ybXXvd37nYTcFwFQU0qDBJzYy4/lH+t8TpJf/rj3urd7vxN9+fZUU0qNAn7OddKzzp7jbO4L7ByucziprR+zWqQggAACCCCAAAIIVCNQwzH+mc6/I/KFHxZVP/7ZdCfVvgjT46pji3/m2ViNj1L4Zx6/p/bP38dq3b+b8s9FWqRkFejRo0fYY489wh//+MeoQ995553w8su+3kpUcxohgEAXC7S1tYUddtgh+jH++ONZnpq7eHKcHgEEEEAAAQQQQCB3ATpEAAEEEEAAAQQQQAABBBBAAIF0gVZPeJs+Q1oggAACCCCAAAIIIIAAAggggECrCzB+BBBAAAEEEECgsAJOgnrDDTeEn/zkJ8HJY9Mm2qtXr7DOOuukNWvff+655wYnPW1fSflv1113DUOGDAkTJkwIHtPHH38crr766tC3r/O+JB88bNiw9i/6TJw4MblhDXvnmmuucNxxx4W33nor+Dwe4+jRo4Pn6H2xXV977bXt84ttn2e74cOHh+uuuy61yxVWWKF9Xm4/fvz49vF6vp73yJEj2xMjr7LKKqn9uMFpp50W3nvvPS8SzSHQU8PYRPFrhZP1vKb6I8VdihMUP1Isq8hShqjx+Yp9FWsrvqFYSeHENaeqflAxXkFBoBUEGCMCCCCAAAIIIIAAAggggAACCBRfgBkigAACCCCAQDaBN9X8coUvwrSG6pkU6yn8+6YbVL+viC2rqaGP8++m/MvdW7XuizKurJqSQaCtra096W3M79Pd7bPPPuuKQACBFhFoa2sLO+20U/Df6KQN+YsvfG2ZtFbsR6BbCjBpBBBAAAEEEEAAAQQQQAABBBAovgAzRAABBBBAIEqAhLdRTDRCAAEEEEAAAQSaVYBxIYAAAggggAACCCCAAAIIIIBAqwg4aekHH3wQRo0aFR577LFwxhlnhG9/+9thq622Cp999lnCNL7etd1224XFF1/86w0VloYOHRpOOumkCnu/3tyzZ8/w0EMPhYsvvjisvPLKYaaZ/P3IEOaYY46wzTbbhKeeeioccMABXx9QYekf//hHePzxxyvsrW2zkwE70e3gwYND7969Q48ePdo7nH/++cOgQYPCk08+GZZZZpn2bWn/Pffcc2HMmDHTNVt44YXDG2+8MTW5rG8rn3e6hmUb3MZty+PTTz8Nq63m74t+fYCdR4wY8fWGTpaOOOKI8PTTT7fPq0+fPmGWWWaZ2srz9ji333779vvPUUcdNXVfpYXnn38+PPLII5V2s72+Agur+y0URyquVbyh8BeOb1N9rGI7xZKK2DJJDZ9U/F2xt8JfaPaDYVUtD1KcofCNPUE1BQEEEEAAAQQQQAABBFpSgEEjgAACCCCAAAIIIIAAAgggkCrgRLX3q9Vxiq0UCyj8y9KBqs9SxGZW9XcKN1V7X5TRF1j0VTT/qfXdFem/kFaj7l4WXHDB8J3vfCeK4YUXXihpV92ik2r6d78HHnhgWGWVVdp/p9/W1hba2ibHfPPN177d+93O7as7U35Hffnll+HRRx8N+++/f/vv9P0777a2yeOdeeaZgxMGe5/buG1+Z25cT3a2t92b6Xbx31j4b0bWWmut4PtGW9tk97a2trDAAgu0J3O9/fbbg8ffOK3WOpOdfB9trVEzWgQQQAABBBBAAAEEEGgeAUaCAAIIIIAAAggggAACCCDQIeBfTncsUyNQLAFmgwACCCCAAAIIIIAAAggggAACxRdghggggAACCHShgJPUrr766lO/QNbW9vUXhNrapl+eYYYZghPMLrLIImHNNdcM++67bxgyZEj0DJzs9Be/+EX7+dIOuuSSS9oT6ya1m2eeecLNN98c1l577YrNZp111nDccceFPffcs2Ib75gwYUL45z//GZz41et5hc977rnnhrnmmqtil0svvXQ477zzgr8QV7HRlB1vv/12+Oijj6asNbZK+xLjQgstFHbfffepSYeTRufExIcffnjYbbfdkpq177v22mtzv13aO+a/coFVteEXissUbypGKm5S/F4xQLGYIrb4i8qPqfGZCj/4nD15Bi2vrviZ4myFM0x/pZqCAAIIdA8BZokAAggggAACCCCAAAIIIIAAAsUXYIYIIIAAAtUKDNWBFyt+rlhZMYdiY4WvoHmr6nGKtPJNNdhZcb7idcWLilMUWyrmVVA6EYi9MGsnh0ZvGjduXPjjH/8Y5p577vbf7Z988snhmWeeCb4Ia2kn/j24t3u//wbA7Q866KDUvxsIKf9uvPHG9r9RaGtrq1i7TWk3Tl572WWXBf+NgxOunnLKKcEX7f3qq69/velEqy+//HLwPrdxWx/jY0v7qrTsv2Noa/t6TP7bDf8NR6X23u79btfW9vVxbW2TlwcOdM5ot4qLrr5dKo3Sf5fg23+xxRYLBx98cHvCYd83Stu///774fLLLw+bbrpp+/3qhBNOCOPHjy9twrIEZp999tCrVy8tJRf//UZnLV5//fX2izq3tU2+j7W1dV77/j927NjOuoja9vnnn4ctttii4uOzrW3yefv169dlfy8TNREaIYBA9xJgtggggAACCCCAAAIIIIAAAgggUHwBZogAAgiUCPiLkSWrLCKAAAIIIIAAAggggEBRBJgHAggggAACCCCAAAIIIIBAcQScLPfUU08NTu6aNqvRo0eHK6+8Mq1ZcPJcf6ElraG/nOMv0K2wwgqJTa+77rowfPjwxDZZdvp8Pq/Pn3acv5TWv3//tGbBXzor/zJX6kE5NXCy3Zy6au/GLr4NnUTZX7JyEmUnCD799NODk9y+8sor4d32hO51AAAQAElEQVR33w1OGNzW1tZ+DP/lJjCbevKXhH+n+nbFp4qnFKcqdlIsqogt/1PDhxWnKfZQ+EvIM6leU7GP4lyF+1ZFQQABBBBAAAEEEEAAAQQQ6K4CzBsBBBBAAAEEEEAAAQQQyCDg313dqfa+MOP3Vc+t8AUWD1HtBLgTVKeVvmqwn+IGxYeKBxROoLue6h4KSp0FfLHZm266KSy66KLhyCOPzJyQ1AlM//KXv4Q+ffoEJzR1gtk6D7m9e/+e2glXd9555+DEqu0bI/5zWx+z7rrr5vp3BxGnztSk3rdLpsGUNPbtfcghhwT/ncUjjzxSsid50ccNHjw4fPvb3w4vvug818ntu9PeTz75JLzxxhupU670dzeLL7542Hhj/1lBchdPP/10cKLi5FaV9zqxbsxt7qS4885L/vLKkuxBAAEEEEAAAQQQQAABBBonwJkQQAABBBBAAAEEEOhuAjN0twkzXwQQQCCEAAICCCCAAAIIIIAAAggggAACCBRfgBkigAAChRI49thjwzbbbBM1pyFDhqR+EckJUvfYY4/Q1haXCHWBBRYIe++9d+L5R4wYER599NHENll2+nw+b8wxs846a4hJeOsva3VVwtu0ebzzzjvhmGOOyfRFxdVWW639S4JOpusvMP39738P++yzTxgwYEBYZpllgv169OD7pmn2EfudwNaJbJ3Q1sln/SXh23Wcv9Trb6g5Aa5WU8tnauEvA/9N9UDF/ylmUayj8BeGL1D9rIKCAAIIIIAAAvECtEQAAQQQQAABBBBAAAEEEEAAgeILMEMEEKhdwL/jOlHdOAHuN1R/T+GLO/p3V1pMLd9VC7e/V/U4xXWKXyhWUVByFnByWicv3XLLLcO4ceau/gTuywlNd9ppp/Dhh85dXH1faUfeeeedwRdqffzxx9OaVtz/8MMPh0022SQq0WjFTuq0w5bNeLv4dvXfCJx4oh/i1U3+pZdeCquvvnq4+eabq+uggEcNHz48PPPMM4kzm2222drdOmvU1tYWdtxxx9S/y5kwYUK47bbbOusiattTTz2V+tieeeaZw6abbhrVH40QQAABBBDoYgFOjwACCCCAAAIIIIAAAggggAACxRdght1QgIS33fBGZ8oIIIAAAggggAACCCDQ3QWYPwIIIIAAAggggAACCLSKwAwzzBD++te/hoMOOij1SzAdc7rnnnvCpEmTOlY7rddaa62w6KLO4dnp7k43rr322sFf1ul055SNDz300JSl2iqfx+fL0svyyy+f2twuTnqb2rAODWaaaabUXs8777zQp0+f9sS3w4cPT70dUzukQbUCq+pAf0H3MtVvTgkve5v3aVNq+Z9a3Kv4i2IXxXKK2RX+8vCvVF+seF5Rx0LXCCCAAAIIIIAAAggggAACBRLYUnPxBz7NGBdpbJQuE+DECCCAAAIIIIAAAghUJeBEt0frSP/uyhd3dCLcE7T+pCKtuP1WauSLRT6t2r9PO0/1TxRLKrpF8e+en3027lqWMb/L7kBzUtV99903nHTSSR2bcqmvueaa9gun+kKsuXRY1okTpW611VZhzJgxZXuyr7766qthzz33DJ988kn2g+t0RLPeLmPHjg077LBDuP12X6+1tsl/9tln7X35vlJbT61/tG/vU045JfX+vO6664akx7eTCC+3nP9UINnk1ltvDb4tk1tNv3fixInh2muvnX5H2ZZVV101cZxlzVlFAAEEEEAAAQQQQAABBBBAAIEuE+DECCCAAAIIIIBAMQVIeFvM25VZIYAAAghUK8BxCCCAAAIIIIAAAggggAACCCBQfAFmiECLCPTr1y/897//Dfvvv3/o0aNH1Kg///zzMGTIkNS27nvGGWdMbVfawIlYF1988dJN0y0//fTT4eOPP55ue9YNCy20UOjdu3emw+add96QdU6ZTlBjY5vHdPH++++Hww8/PCyxxBJhvvnmC3vvvXe48847m+rLfDHzaKE2/kLuxhrv7xT+FuCnqp9S+Au6O6mOzQz9utpeqthPsbpiFkV/xUGKfypeUlAQQAABBBBAAAEEGinAuRBAAAEEEEAAAQQQQAABBBBAoPgCzDAPgfHq5FbFYIV/z7Wg6m0VZyhifsfl36ftoba+GMZrqv27NifPHaDlnopCluHDh4f77rsvam4rrbRSVDsn0T355JPDOeecE9U+a6MHHngg7LLLLlUl1kw614MPPtjerxOmJrXLsu+OO+4IN910U5ZD6ta2WW8XJ2U95JBDwl133ZXb3H0bXnjhhbn114odjR8/Phx66KGpj8MZZpghHHTQQWHWWWetOM2ePXuG7bffvuL+jh3+W5sXXnihYzW6fvPNN4Mff2kHbL311mHuuedOa8Z+BBBAAAEEEECguQUYHQIIIIAAAggggAACCCCAAAIItKxAdMLblp0hA0cAAQQQQAABBBBAAAEEEEAAgWgBGiKAAAIIIIAAAgh0vcBmm23W/oWUhx9+OCy//PKZBvTJJ58Ef7Eu7aCs/bo/f0ln4YUX9mLFGDp0aHDC1ooNIncsuuiiYfbZZ49sPbmZxzfzzDNPXmnC//0lxqzjGzNmTDj77LPDxhtvHOacc86w4IILht122y3ceOONuX8JsQnJ6jUkf+HWiWyd0NZftnWCWye6PUondOJbJ8DVYmL5SnsfVJyo8Jd9F1G9pOLHitMUTyooCDS1AINDAAEEEEAAAQQQQAABBBBAAIHiCzBDBBBAAAEEEECgSoH3dNw1in0VyymWUvxE4YS2b6lOK6uqwcGKaxXvK+5QHKnwxSJnUt3yxYlGjz322DBixIjUufhir8suu2xqOze45pprwmGHHebFuoWTo55xxhnBSVzzOslxxx0X/LvtvPrr6Oess85qigvDNuvtcvnll6cmZe2wpK4s8OWXX4b33nsvPPfcc+GPf/xj8MWgnXi68hGT9+y1116hf38/rU1er/T/lltuGWabLfnPECZMmBBuu+22Sl1U3P7YY4+Fd955p+J+75hnnnnCFlts4UWiwAJMDQEEEEAAAQQQQAABBBBAAAEEii/ADBFAAAEEEGhlARLetvKtx9gRQAABBBBAoJECnAsBBBBAAAEEEEAAAQQQQAABBIov0CUzXGqppcIBBxwQ7rjjjjB+/Phwyy23hHXWWSf06NEj83icbDbtyyyZO51ygBPQ9urVa8pa59XYsWPDBx980PnODFt79uwZZplllgxHNH/TVVZZJerLTkkz8ZesLrroovDDH/4w+EtJvj2OOOKI9iTHeX4hMWkMLbjPX6j9hcZ9meLNKeFlb/M+bUotb6vFlYoDFWsr/OD8rupDFP6y7yjVFAQQQAABBBBAAAEEEGgdAUaKAAIIIIAAAggggAACCCCAAALxAsPU9B+K3RSLKVZW7KO4SvGhIq1spAa/V9yt8O/V/Hu3/bW8mqKepS59+3f6hx56aHSi0fXXXz8stpjZkofz9ttvB//u96uvvkpuqL3u74ILLgijR49uT1w7ceLEMHTo0LDPPvuEGWZI/7qok3o+9dRT6ql+ZeONNw73339/+Pjjj9vH6ISeQ4YMaf9dd+xZH3/88fDyyy/HNq9Lu2a9Xd56661w9NFHR8+5/D7j+5kTNp922mlhrrnmiu6n2Rt+9tlnYfXVVw9tbW3RMeOMM4YFF1wwrLjiiuHII48M/rubtHluuOGG4c9//nPwsWltl19++bDuuuumNQu33npr8N/cpDac0sCP++uvv37KWuVqzTXXDP67pMot2IMAAggggAACCCCAQMsLMAEEEEAAAQQQQAABBBBAAIEmF0j/DWaTT4DhNYMAY0AAAQQQQAABBBBAAAEEEEAAgeILMEMEEEAAAQQQqJeAvyzTr1+/9mSotSZ59Zd3Pv/889ShOmFqW1tb9Bd82tomt7344osT+/aX+/JIuOvkujFfDEocTJPtnHXWWcNBBx0U9QXD2KGPHDky/OlPfwpLLLFEWGaZZYJvH98GsccXsN1smtPGiqMUtys+Vfibmqeq3kmxqCKmPKZGf1P4GH/71MftoPWTFY8oKAgggECBBZgaAggggAACCCCAAAIIIIAAAggUX4AZIoAAAgggUJPAszr6TMX2ivkV31EMVvxb8T9FUnH77dTgr4onFM5meq7q3RTLKJqqfPHFF+Hdd98NTnp6++23Bye67dOnTzj55JOjxunks3vssUdqUkxf3PTss88OL730Umq/P/vZz9rb7bbbbmH++c0Z2i+m64SWp59+enjkkUfCoov615uVu/LfFZx44onBCTMrt6pujy9ua6vbbrutPcnnHHPM0d7RTDPNFFZeeeVwzTXXhGOOOaZ9W9p/HmclE98WduuIJ554Isw2m39dXLlX73e7jmNKa194tvxI72/W28WJTp3kuHzMna37Asx2LL3PtLW1hUUWWSTsu+++wclzd955584OZVsnAptsskm44oorwtxzz93J3uk3+W9Ftt566+l3lG15+umnwwsvvFC2tfKqb7cHHnigcoMpe3xuj2HKKhUCCHQ7ASaMAAIIIIAAAggggAACCCCAAALFF2CGCCCAQPMLkPC2+W8jRogAAggggAACCCDQ7AKMDwEEEEAAAQQQQAABBBBAoFsKdPZlKCcb9ZdKbrjhhrDZZptFuYwbNy74y0M77LBD+PDDD6OOqdTovffeC/7SV6X9jdjuJKyNOE/Dz5HDCTfaaKNw7LHH5tDT9F289tprYeDAgWGhhRYKl112Wfjyyy+nb1S8Lf6m5k6alhPaOrHtp1p2otvfqXbi2+RvNKqRyruK6xSHKtZVzKhYU/ErxeWKtxQUBBBAAAEEEEAAAQQQQACB7iLAPBFAAAEEEEAAAQQQQAABBLIKPKQDTlBsoZhfsani94r7FGnlW2owSHGB4hWFL0z5F9XbKBZQ5Fruu+++MOecc0ZfGHbmmWdu//2rE8huuumm4fjjjw++oG3soLbddtuw/vrrpzYfPnx4uOACEyQ33XPPPcOpp54akpJX+mK7V111VZhnnnkSO7v11luDk6AmNsq40+e8+eabw8Ybb9xu3NnhPXr0CAcffHDYfnvnS+6sxbTbsiQAnfbIlLWI3c16u4wdOzZccsklETMIwfeZ4447LvE+M9dcc4Vzzz03DBrkh2JUt92ykZM22/K6664L8803XyYDJ8nt1atX4jETJkwIThSd2Khk53//+98wYsSIki3TL/rvR/x4nH4PWxBAAAEEEEAAAQQQQACBbiLANBFAAAEEEEAAAQQQQKApBGZoilEwCAQQKKwAE0MAAQQQQAABBBBAAAEEEEAAgeILMEMEEEAAga8FZpllltC7d++w5ZZbhltuuSU89thjwV9++7pF5aVrrrkm+MtnL774YuVGKXsmTpyY0qL+u8eMGVP/k7ToGdra2sIBBxwQjjrqqLrNoCOBsr9w+c4779TtPF3UsRPc7qpzn694XfGm4jLFLxSrKmLK02p0hsL9n545GwAAEABJREFULKV6IcXWiuMV/1F0i0zBmicFAQQQQACBzAIcgAACCCCAAAJdKnCjzt7WpDFQ46IggAACCCCAQEEEmAYCCCBQo0DHBSr9C9H11Zd/F7etaiexfUJ1WumnBgcorla8obhD4Ytdfld1S5VlllkmnHDCCcFJMtMGfvvtt6cmrlx44YXD4MGDo/pbY401Ui/E6t/rOzFu2tiy7PfFX33utGNssscee1RMilt6/Ntvv1262tDlZr1dnOj0ySefTLVYd911o++DTqJ8xBFHhCWXXDK13+7YwMmvzzrrrPDLX/4yMXlwJRv/3ZBvj0r7O7Y7EbUTGnesV6onTZoUrr322kq7p27/zne+ExZbbLGp6ywggAACCCBQKsAyAggggAACCCCAAAIIIIAAAggUX4AZItAsAiS8bZZbgnEggAACCCCAAAIIIIBAEQWYEwIIIIAAAggggAACCHRzASewfeCBB4K/zBZDMWzYsPC9730vPPFEzHf9YnqkTbMJ+Mt7Tnh74403hrnmmqtuw7vrrrvCLrvsEmK+DFW3QdTe8cLqYmfFOYpXFU5we7Hq3RWLK9LKh2pws+IIxQaKWRXfVuyruEQxTJFHoQ8EEEAAAQQQQAABBBBAAAEEECi+ADNEAAEEEEAAAQQQQACB7ALv6pBrFAcpnMx2adW+aIZ//5d2JdhZ1HYjhZPnPqD6eUVLlHnmmSdccskloU+fPqnj/fzzz8MNN9yQ2m6vvfYKSy9tvtSm7Q223nrr0Ldv3/blSv/FJtesdHzpdp/L5yzdlrS88sorR108ePTo0cFGSX3VY5/P2ay3y4MPPhjSLobc1tYWfvOb34S55547mmfxxRdvv4Bv9AHFbTjdzCZMmBAGDRrU/jcehxxySBg3btx0bZI2zDjjjGHgwIGpSZ6ffvrp8MILLyR11b5v5MiR4Z577mlfTvpvu+22Cz53Uhv2IYAAAggggAACCCCAAAIIINBNBZg2AggggAACCCCAQAMFSHjbQGxOhQACCCBQKsAyAggggAACCCCAAAL/z959wNlVlXvjX0O7hF4CRPIGQgk9SC8KSAdN6M2CIFUEAUFBkCZNiiAqvYQLIldQQKQZwBgpCtIViCBFQIqEfqmXAHmfNQJODmfmnJlMOWed7/08v+w566y993q+e/D/+b8zZw0BAgQIECBAgEBrCOQPseUPs80xxxx1NZw/sPXlL385Pfnkk3XNN6n5BNra2tLo0aPTv/71r3ThhRemRRZZpE+ayJve5s11J0+e3CfX74OLzhvX3C5yZiR/iuvZOF4c2TVSz6c3H4h5+cOxeUPc/OnNueP16Mixkfxpr3fiqAgQ6HcBNyRAgAABAgQIECBAgAABAgTKF9AhAQIECBAgQKAugcdiVv4Dl7vHcanIcpH8xyp/Ecf8xy/j0Gnl+Z2+2ShvDBs2LN1www1plVVWqWtJeePKe+65p8u5ecPK9dfPe/92OW2KN+edd9602mqrTTFW+eKRRx5J+f6V4z15ne+V71nvubPOOmtaaKGFak5/8803a27uWvMiPZiQXRrxueSNbu+8886aHa244opp1VVXrTmvcsJ6662X5pprrsphrz8UmDRpUjrppJPaf8fj97///Yej9R1WWmmltOSSS3Y5OW+se/3113c5J795//33p6ee6vp/MocOHdqj74Hk/wjUFDCBAAECBAgQIECAAAECBAgQKF9AhwQIECBAoHcFbHjbu56uRoAAAQIECBDoHQFXIUCAAAECBAgQIECAAAECBIoSyB9mO++889I003T40UwXHeYPlu2yyy7ptdde62LWJ98aMmRIGjRo0CffMNKQAvlZ7bDDDik/73/84x/pkEMOSfPPP3+vrvXCCy9MDz74YK9esxcvljek3Squd1rkvsjzkUsie0S6/qRXTIi6NXJkZKPIbJGRkfzh2Avi+HBEESBAgAABAgQIECBAYOAFrIAAAQIECBAgQIAAAQIECBDoTOAv8cYZkS9HFoysEflu5OrIy5HmqVjpN7/5zfTAAw+klVdeOV7VV48//nh6/vn8Y9LO5+efIS+yyCKdT6jyTltbW80Nb19++eX0t7/9rcrZ3R8aOXJkamtrq/vEGWecMQ0ePLju+f09sVGfy6uvvlrXM1t99dXTnHPO2W22vGFzfpbdPrHFTnjxxRfTBhtskC644II0efLkurrP3+/bbLNNzbljx47t8neF8v2uueaamvfN6xs+fHjN+5lAgAABAgQIECBAgEA3BUwnQIAAAQIECBAgQIAAgW4LTNPtM5xAYIAF3J4AAQIECBAgQIAAAQIECBAoX0CHBAgQIECgRIEtt9wy7b333nW3Nm7cuHTQQQel9957r+5z8oa6bW1df4hspplmSnfddVf7h1/yB2F6O9/9bv78Yd1LNjEE2traUv6g0THHHJOeeeaZ9K9//SvlDZLzRsn5mcaUHlf+wNtll13W4/N7+cTZ43qbR34cuSPyYiQvbq84fjpSqx6ICfnc0XHMOzuvGcfvR26IvB5RBAgQINBkApZLgAABAgQIECBAgAABAgQIlC+gQwIECBAg0A2BP8bcEyObRvIGuJ+P48mRvDFuHBqv8h853X///dNTTz2VTj311DTbbPnvdNa/zscee6z9Z/ddnbHQQgulWWedtaspVd9bYIEFqo53HLz77rs7vuzx1yNGjOjWudNNN12aeeaZu3VOf05u1OfywgsvtP8+QS2LVVddtdaUqu/PMsssadlll636nsEpBT744IOU/5D1FVdcMeUbXbzaaKON0gwzzNDFjJTuvffeNGHChE7nTJw4MeXfJ+p0QrzR1taWtttuu25tQh2nKQIECEy1gAsQIECAAAECBAgQIECAAAEC5QvokAABAj0RsOFtT9ScQ4AAAQIECBAgQGDgBNyZAAECBAgQIECAAAECBJpUoK2tLR155JFpzTXzHp31NXHOOeek3/zmN/VNjlnzzz9/Gjx4cHzVeb377rvp7bff7nyCdwZcYL755mv/YNSf//znlJ9X/jDTCSeckPKH0qaffvpur+/OO+9M77zzTrfP64UTZolr5M1pT4jjLZGXI7+O7BtZOVKr/hETLohsHxkSGRnZL3JtZEAaivsqAgQIECBAgAABAgQIECDQWwKuQ4AAAQIECBAgQIAAAQKdC7wRb42NfCeyXGS1SEPU5z73uZR/fpt/jvv666+nk08+OQ0bNqxHa3vwwQd7dF49J80777wp/0HcruY+8cQTNTfc7er8/F7evHbOOefMXxaTXn4uU7hMzXN56623av7sPz+PBRfM+0VPcdu6XwwfPrzuuY02MX+/33XXXe3f05MnT67r+Morr6Rnn3023X///em8885LW265ZZpmmvo+dp03vd17773To48+WhfFcsstl9ZZZ50u5+bfEbn++us7nZPX+fDDD3f6fn5j8cUXT8svv3z+UggQIECAAAECBAgQIECg/wTciQABAgQIECBAgACBTgTq+8lLJycbJkCAQGMJWA0BAgQIECBAgAABAgQIECBQvoAOCRAg0NwCs88+ezrppJPSHHPMUVcj+cMxBx98cHryySfrmj/rrLOmhRZaqMu57733Xt3X6/JC3uwXgWmnnTYtueSS6cADD0y33357+r//+7/0j3/8Ix177LFpttlmq2sN+UOKb7yRPw9a1/SpmTRjnPz5yNGRcZEXIldHDoysEan1s8mJMSdviPvNOC4RWTiyU+TiyPMRRYAAAQIECLSMgEYJECBAgAABAgQIECBAgACB8gV0SIAAgW4J/Llbs/twct50dPTo0e0/x80/z52aW7322ms1T7/ppptS/l2Atra21NZWf1ZaaaWU19rVDZ555pn05ptvdjWl5nszzDBDGjRoUM15zTShUZ9L3pi11jOd2ucxYsSIZnpUU73W/Ps7n/rUp9IyyyzT/oeJL7/88vTcc8+lbbbZpq5r57nHH398yr+LU+uE/N9J/t+OWvPGjh2bOvsevOqqq9o38u3qGhtssEGab775upriPQIECBAg0M8CbkeAAAECBAgQIECAAAECBAiUL6BDAp0LTNP5W94hQIAAAQIECBAgQIAAgaYSsFgCBAgQIECAAAECBJpCYJVVVkmHHnpo3Wt95JFH2jc3nTRpUs1zZplllrTsssvWnHfbbbfV/ABMzYuYMCACbW1tafjw4el73/teevTRR1P+kGKtheTNbuv5/ql1nSrvTx9j60UOi/w2kjelvS6O+Rt83TjOGOmq8icnb4gJh0RWi+RPXG0Zx9MjD0dUNQFjBAgQIECAAAECBAgQIECAQPkCOiRAgAABAgQIECBAoNcFPve5z6XXX3+9/WflkydPbj++8sor6e9//3s6/fTT0yKLLFLXPe+88840cuTI9JOf/CS9//77dZ1TbVLeaDZvOFvtvf4ae+GFF9I777zTX7drivt4Lk3xmPp0kfPOO2+6+OKL02677VbXffImuQ899FBdc0eNGpWGDh36n7lVvrr33nvThAkTPvHOiy++mMaNG/eJ8Y4DbW1tadNNN+045GsCBAgQIECAAAECBAgQIEBgoAXcnwABAgQIECDQ4gI2vG3xbwDtEyBAoFUE9EmAAAECBAgQIECAAAECBAiUL6BDAs0ksOeee6bRo0fXveQxY8ak3/427yda+5T111+/5qQrr7wyPfHEEzXndZzw/e9/P+UNdRdYYIGU77H77runM844I+Vr5U15n3/++dRHm6p2XEZTfp0/5Dhx4sT05JNPpquvvjrl55m/BzbffPOUPeeaa6609dZbp/fee69b/c0zzzxpiy226NY5Uzk5/2xxzbjGdyO/iTwb+V3kqMjGkdkiXdXkePPWyAmRjSKzR/LxB3H8c0QRIECAAAECBAgQqClgAgECBAgQIECAAAECBAgQIFC+gA4J9JfAHHPMkUaMGJHyz28ffvjh9OMf/zhNM800NW//wQcfpG9961vpa1/7WsobpNY8ocqEvOlud39GXOUyUzX0xhtv+Dl/hWCrP5f5558/zTTTTBUqrfdy+umnT0cffXRaYoklajb/6quvpmuvvbbmvDxh2LBhac01869d5FfV8+6776brr7/+E2/mTXXzBt2feKPDwIorrphyOgz5kgABAgQIECDQ0AIWR4AAAQIECBAgQIAAAQIECJQvUPunr+Ub6JAAAQIECBAgQIAAAQIECJQuoD8CBAgQIECAAIEGExg0aFA6/vjj0+DBg+taWf6w3He/+9309NNP15w/cuTINHTo0C7nPfPMM+mSSy5J+YNaXU788M28me2ll17a/kG9f/7zn2ncuHHp3HPPTXvttVf7hquLLbZYGjJkSPuHcl577bUPzyr/kB1rfXgxf0Bxu+22S/PNN18aPnx42nTTTdOuu+6azjzzzPSb3/wmZc9XXnkl3XTTTSl/gLK7atNOO23NU/Kmunmz4poTq09YJob3jfwq8s/IzZHjI5tG6v6lXHEAABAASURBVPkGvjfmnRbZLpLn509uHRRf3xB5P6IIEOg9AVciQIAAAQIECBAgQIAAAQIEyhfQIQECBAgQIECAQB8J5J+97rvvvumXv/xlXZve5mX8/Oc/b//jpq30c/LctxBoBYH8ex55U+t6er355pvTO++8U3PqdNNNl3bcccfU1tbW5dyxY8emyv9dyX8oO/8OSlcnjho1Ks0555xdTfFe8whYKQECBAgQIECAAAECBAgQIFC+gA4JECBAgEBLCNjwtiUesyYJECBAgACBzgW8Q4AAAQIECBAgQIAAAQIECJQv0JgdLr300unoo4+ue3EPPfRQOumkk2puUps3Vd18881rXveYY45JN954Y815eUL+kF6+f/66q2y//fZp9tln72pKUe/lDxLV2jQ4f1hpiy22qNn3iy++2P58J02aVHPuRxPy3Lvvvvujl50eF1100dTNDW/XjYsdG7ktcn/kx5GtI/NHatXDMeH8yC6RRSIrRPaO/DLyckQRIECAAAECBAgQIECgjwRclgABAgQIECBAgAABAgQIEChfoO873HLLLdNxxx1X943yxpQHHHBAyj+/rfskEwk0qMArr7yS3n777QZdXf8v67Of/WzKv/dR6875d2oqN6jt7Jzll18+Lb744p293T5+7733pgkTJrR/nf/Jz+WGG27IX3aaGWaYIW200Uadvu8NAgQIECBAgAABAs0lYLUECBAgQIAAAQIECBAgUIqADW9LeZJ90YdrEiBAgAABAgQIECBAgAABAuUL6JAAAQIECBAYUIEdd9wxjR49uu41nHnmmenWW2/tcn5bW1v6yle+kvIHWbqa+NZbb6W8EetVV13V5Sa61157bTr88MO7ulT7e0OHDk2jRo1q/7qEf+rZuPeJJ55I9Xxgaa211kp509laLhdccEHafffd05tvvllranr//ffbN8j91a9+VXNu/kBTW1tbzXkx4ZzIY5Fxke9FVovUqqdjwqWRfSJ5c9sl4pg3u82b3j4eXysCBAgQaAQBayBAgAABAgQIECBAgAABAgTKF9AhAQIECBAg0CsCbW1tab/99ku77bZb3dc799xz0ymnnNLlz94rLzbzzDOn/HP2ynGvB1agkZ/LoEGDUltbXT/77zFi3uy21h/+7fHFm/DEbF7r929yW/kPJn/wwQf5y5qZb775Ut5Yu6uJ7777brr++us/nvLggw+m++677+PX1b5YffXV08iRI6u9ZYwAgdIE9EOAAAECBAgQIECAAAECBAiUL6BDAgQIFCRgw9uCHqZWCBAgQIAAAQIEelfA1QgQIECAAAECBAgQIECAQF8L5A/GHH/88Wnw4MF13Sp/oOWQQw6pucnqyiuvnL761a/WvGbe9HazzTZLeUPUW265Jb3xxhvt5+TNVO+///60ww47tG/Im+e1v9HFP3vvvXdaaKGFupjRmG91tqp6Plj45JNPpn322SdNnDix/TIvvfRSyhvQbrvttin7tQ/GP8OGDUu77rprfFW7LrjggnbHH/zgB+mRRx5J77zzzscnTZo0KT311FPp7LPPTosvvnj63vfynrQfv131iyWWWCKts846Vd+rMpg/sblwlfGOQ6/Ei2siB0fWigyLfDFyauTeiCJAgAABAgQIECBAgAABAg0nYEEECBAgQIAAAQIECBAgQKA7AtNPP3065phj0tJLL133aQcffHC6+uqr657f1taWpptuuprz88/t8wakfZH8M+9PfepTNdfQLBN6Y51tbY37XOacc86Uf8+kqz7z73c8++yzXU3p8r2pObfLC3tzCoHRo0enWhvpjh079uPfD/rd736X8qa6U1yk4sXWW2+dZplllopRLwkQIECAAAECBAgQIFCegI4IECBAgAABAgQIEGguARveNtfzsloCjSJgHQQIECBAgAABAgQIECBAgED5AjokQIAAgX4SyB+QO/roo+u+W96Y9rzzzutyfv5Q3KGHHpoWXrjW3qX/vsyNN96Y1lprrTTrrLOmtrZ/f3hr2WWXTRdddNG/J9T4N2+wW++GrjUu1TBvjxgxoq61XHHFFWm++eZrd8sbF+fNbi+77LL0/PPPT3H+HnvskdZcc80pxjp78cILL6S8sfFiiy3W/mG1tra29uvnDzstuOCCKV/rscce6+z0Kcb33Xff9vVNMdj9F3fFKT+MfD6yQGSTyPGRWyKKAAECBAgQaG4BqydAgAABAgQIECBAgAABAgTKF9AhAQIECPRAYN55501jxoxJM800U11nf/DBB+k73/lOypvI1nVCTFpqqaXi367rzTffrLnRZddX8G53BRr1ueTfTcib3tbqJ/9x3VpzOnv/wQcf7OytlhzP/13nzaZ7u/nllluu5h8vvvfee9OECRPaN73Nm992tYY55pgjrb322l1N8R4BAgQItIaALgkQIECAAAECBAgQIECAAIHyBXRIoOkEbHjbdI/MggkQIECAAAECBAgQGHgBKyBAgAABAgQIECBAgEDvCmy//fZpgw02qPuixx9/fKr1IaPhw4enE088MU0zTd/+OCh/aOa0005Lc889d93rb4aJSy65ZJprrrl6tNT8Yae33357inNnn332dNJJJ6XsNcUbffhim222SbvssktP7vBmnHR1ZP/IcpGVIwdGxkbeiLRIaZMAAQIECBAgQIAAAQIECBAoX0CHBAgQIECAAAECBAgQ6FxglVVWSUcccUTnEyreyRuNHnvssWnSpEkV71R/Wc/GqnkD3ddff736BYz2iUCjPpf8ewcLLbRQzZ7vvvvulH9voebEiglvvPFG+utf/1oxWsrLnvXx97//PVX+/ke1K0033XTd+v2cQYMGpdGjR1e71Mdj7777brr++uvTo48+mu6///6Px6t9seqqq6ZFFlmk2lvGCBAgQIAAAQIECBAgQIBACwlolQABAgQIECBAoBEF+vYTzo3YsTURIECAQN8KuDoBAgQIECBAgAABAgQIECBQvoAOCRDodYFZZpklnXDCCXVvhvriiy+mI488suaH5Lbccss0ZsyYbn2opjvN5c10zzvvvJQ/5Ned85ph7vDhw9PKK+d9Xnu22vxBxsozs9OvfvWrup9z5fndeb3OOuuks846K00//fTdOe2cmPylyMKRTSOnRP4SUQQIECBAgAABAq0ooGcCBAgQIECAAAECBAgQIECgfAEdEiDQpUBbW1vac8890wYbbNDlvI5v5p/RX3XVVR2HOv160UUXTXPNNVen7+c38maXzzzzTP5S+kmgUZ/LrLPOmhZffPGaCvfcc0+aOHFizXmVE5544on0l7/4FYGPXPJGtxdddNFHL7s8LrHEEilvSNzlpIo3v/CFL6QhQ4ZUjE758g9/+EP69a9/nd56660p36h4tcUWW6S8iW7FsJcECBAgQIAAgf8I+IoAAQIECBAgQIAAAQIECBAoX6BBO7ThbYM+GMsiQIAAAQIECBAgQIAAgeYUsGoCBAgQIECAAAECPRVYfvnl06GHHlr36Xnj1EsvvbTL+W1tbWnHHXdMl1xySXc3Pu3yuvnNmWaaKeUP6W211Vb5ZXHJHwTKH1zMm/r2pLl33nmn6mnrr79+Gj9+fFpkkUWqvt8bgxtuuGG67LLLan4wssq9vh5jl0S6/8m3OEkRaCUBvRIgQIAAAQIECBAgQIAAAQLlC+iQAAECBAgQIECAQBbIf8D2lFNOSYMHD84va+aDDz5o/9n/008/XXPusGHD0siRI7uc9+qrr7b//LfLSRVv/uMf/0j5j7zOP//8KW/EmX9v4MADD2z/3YG8geZzzz2X8nUrTvPyQ4FGfi75j99+uMxODw899FD77yV0OqHKG5MnT075d1B8X/wb5yOP66+//t8DNf7Nf1B5xhlnrDFryrcXWGCBtPbaa085WPHqpptuSscdd1zF6JQvhwwZ0q1Nuac826ssIAQIECBAgAABAgQIECBAgED5AjokQIAAAQIEBk7AhrcDZ+/OBAgQIECg1QT0S4AAAQIECBAgQIAAAQIECJQvoMOpFPj617/erQ+hHHHEEemJJ57o8q5tbW1pm222SQ888EDKH7DpcnKdb66++urpwQcfTKNGjarzjOactskmm9T84FBnnT388MOdvZWWW265dM8996RvfvObnc7pyRvTTz99OuGEE9KVV17Zk81ue3JL5xAgQIAAAQIECBAg0JoCuiZAgAABAgQIECBAgAABAgTKF9BhB4Gll146HX300R1Guv4ybzh67LHHpvfee6/LiXkz3VobXuYLXHTRRTV/NyDP+yjXXnttevLJJ1Pe2Db/7PpnP/tZ+uEPf5i+9KUvpbxhat4Id84552zfAPejc0o/vvXWW2nixIl1tdnIz2WFFVao6/cBfvSjH6WXXnqprn7zpAkTJqSzzjorf9nyef/999P555+fdtlll7osZphhhrTRRhvVNbfjpOmmm679v8mOY9W+zptoVxv/aCz/b0jePPej144ECBAgQIAAAQIEuilgOgECBAgQIECAAAECBAgQ6FMBG972KW+9FzePAAECBAgQIECAAAECBAgQKF9AhwQIECBAgACB2gL5Q1N5w9I55pij9uSY8fjjj7dvcFrrQ3IxNS222GLptttuS+PGjevxxrd5w9xrrrkm3XLLLWn48OH5skWnra0tHXDAAe0f8pttttm61eu0006b8oegOjspX+/UU09NTz31VNp///3ToEGDOptaczx/vxx44IHtH1bMx6m5Vs2bmUCAAAECNQS8TYAAAQIECBAgQIAAAQIECJQvoEMCBAgQIECgFQV23HHHNHr06LpbP+ecc9L48eNrzt96661T/plvVxPz7wYcdNBB6c033+xqWvt7Tz/9dDr99NPbv+7qnyWWWKJ989uu5pT2Xj2/W/FRz436XEaMGJE23HDDj5bZ6fHOO+9MBx98cJo0aVKncz5647XXXkv77rtvevHFFz8aaqljNnr++efTI488ks4444y0+OKLp1133TXV2mj2I6S8ifRyyy330ctuHVddddWU/1vs1kkVkzfbbLOUN8+tGPaSAIFeEXARAgQIECBAgAABAgQIECBAoHwBHRIgQIBAXwtM09c3cH0CBAgQIECAAAECNQVMIECAAAECBAgQIECAAAECDSZw4YUXpsmTJ3eZ/EGyFVdcsddXvvzyy6dXXnmly3t3XNuZZ55Z9wdX8ias6667brrjjjvSq6++mq666qq0++67t39YZ+aZZ56il2mmmSYNHTo05Q/GnHfeeelf//pX+3mjRo1K+TpTTK7nRczJG/r+4Q9/qNlb9o/p3ar8LPIz6WhT7etNNtmkW9dta2tL2223XfsHu7LXVlttleaZZ54prjH99NOnhRdeOH35y19OF110UbvV+eefX5fTsGHD0sknn5xef/31NGHChPYPHmbzPF75TPJN81i+17bbbpvOOuus9Oijj7avLW+UPPfcc+cpQoAAAQIECBAgQICgogZFAAAQAElEQVQAAQIEBk7AnQkQIECAAAECBAgQIECAQKEC+Q+PHn/88Wnw4MF1dZg3yzzkkEPSSy+91OX8vNnlxhtv3OWc/Oall16adthhh/Tyyy/nl1WTNy7db7/90kMPPVT1/Y6D+efg8803X8eh+r9usJkzzTRTmnHGGWuuKv9MvuakDyc06nPJG5vuvPPOKf9Ox4dL7fRw7rnnpu9+97vp7bff7nRO/l2Q/HsU48aN63ROs7zx1ltvpZVWWim1tbV1KzPMMEMaMmRIWmyxxdJee+2VHnvssW61/LWvfS3l/33o1kkfTs7/DW655ZYfvur+YcEFF0xrrrlm9090BgECBAgQIECAAAECBOoRMIcAAQIECBAgQIAAAQK9IGDD215AdAkCfSng2gQIECBAgAABAgQIECBAgED5AjokQIAAAQIDITD77LOn/KGls88+u/3Dbm+88cYUG9G+//776emnn05XXnll2mWXXVL+kM1ArLNR7pk3tc1el112WZo4ceIUVu+++277B54uvvjitP322/fIKm8ivOSSS6Y999yz3fypp55Klc8kb+Cbx/KHq/KHGb/+9a+nRRZZpK6NdRvF0ToIECBAgEArC+idAAECBAgQIECAAAECBAgQKF9AhwQIECBQtsDSSy+djj766LqbvPPOO9M555zT/vPlzk7KG5h+5zvfSXnT1s7mfDR+xRVXpIUWWiideOKJ7T/Pzz/Xz+/ljW4vuOCCtOyyy6b8M+081lUWXXTR9t8D6GpOM703xxxzpPwHeGut+aijjkq//vWvU3abNGlSevDBB9s3hD344IM/cWojP5e111475T/W+4lFVxk45ZRTUt68N39/fLT5cv7dg2effTYdc8wx7X/c95ZbbqlypqF6BEaPHp3yHzWuZ25nc/I18qa7nb3f1fg666yT5p9//q6meI8AAQIE+kjAZQkQIECAAAECBAgQIECAAIHyBXRIgEDvCNjwtnccXYUAAQIECBAgQIAAgb4RcFUCBAgQIECAAAECBAgQIECgfAEdEiBAgAABAgQIECBAgAABAuUL6JAAAQIECBAgQIAAAQJFCOy4444pb1BZbzN5c9r77ruvy+krrLBCOvTQQ7uc89Gb//u//9u+SeuwYcNS3pS1ra0t5Q1fd9ppp5T/sOpH87o6HnHEESmf39WcZnovb3a7wAIL1FzyW2+9lbbccst2t7zB6DLLLNO+efBf//rX9M4773zi/EZ9LvkP9uZNevNz/8Siqwzk74v8/TF48ODU1taWpplmmjR06NB02GGHpbfffjv18v+1zOWyf95EedCgQVPV88iRI9Pqq6/e7Wu0tbWl7bbbrv2ZdvtkJxAgQIAAAQIECBAgQIAAgakTcDYBAgQIECBAgACBugVseFs3lYkECBBoNAHrIUCAAAECBAgQIECAAAECBMoX0CEBAgQIECBAgAABAgQIECBQvoAOCRAgQIAAAQIECBAgQIAAgfIFdEiAQCkCeXPLvMll3uyynp5effXVdPjhh3e5sWhbW1vac88903rrrVfPJadqzm677da+SeZUXaTBTp511lnT8ssv3+NVvfnmm+m99977xPltbY37XHK/5513XvvmtZ9Y+FQM5O/BUaNGTcUVWuPUvGlw9s/PYWo7zhs2b7311t2+zOKLLz5V3/fdvqETCBAgQIAAgToFTCNAgAABAgQIECBAgAABAgTKF9BhdwRseNsdLXMJECBAgAABAgQIECBAoHEErIQAAQIECBAgQIAAAQIECBAoX0CHBAgQIECAAAECBAgQIECAQPkCOiRAgAABAgQIECDQZAJ5k8tDDz207lVfc8016fLLL+9y/uyzz55+/vOfpzXXXLPLeVPzZt7M9Ic//GGafvrpp+YyDXnuF77whdTW1tajtf3zn/9MedPbaic38nPZcsst03HHHVdt2T0aGzFiRBozZkyae+65e3R+q5w000wzpauuuipttdVWvdZy/m9zrrnm6tb1NthggzTffPN165wBn2wBBAgQIECAAAECBAgQIECAQPkCOiRAgAABAgQIVAjY8LYCxEsCBAgQIFCCgB4IECBAgAABAgQIECBAgACB8gV0SIAAAQIECBAgQIAAAQIECJQvoEMCBAgQIECAAAECBAgQIECgfAEdNqfA17/+9ZQ3nKx39QceeGB69NFHu5w+ZMiQdOWVV6YNN9ywy3k9eXPrrbdu33Q3b+Dak/Mb/Zw11lgjrb/++j1a5v/93/+lSZMmdXpuoz6Xtra2tN9++6Wjjz6607XX+8bSSy+drrvuurTgggvWe0pLzlt55ZXTvffem0aNGtWr/efNhrvz3/10002Xtt12215dg4sRIECAAAECBAj0vYA7ECBAgAABAgQIECBAgACBVhSYpsWa1i4BAgQIECBAgAABAgQIECBQvoAOCRAgQIAAAQIECBAgQIAAgfIFdEiAAAECBAgQIECAAAECBAiUL6BDAgQIECBAgEDDCswyyyzphBNOSHPMMUdda3zuuefSscce2+XGqvlCc801V7rmmmvSiSeemKaffvo8NFXJ1/jJT36SLrnkklTqZrcZKD+Pc889N+WNQ/Pr7uSVV15Jzz//fJenNOpzyc/3kEMOSVdffXWabbbZuuyhsze32WabdPPNN6dFF120syktP543us3/Xd52221pscUW63WPvIHtl770pbqvu+KKK6aRI0fWPd9EAk0gYIkECBAgQIAAAQIECBAgQIBA+QI6JECAAIEWFbDhbYs+eG0TIECAAAECrSqgbwIECBAgQIAAAQIECBAgQKB8AR0SIECAAAECBAgQIECAAAEC5QvokAABAgQIECBAgAABAgQIEBhogeWXXz4deuihdS/jZz/7Wfrtb39bc37exPSAAw5Izz33XDrwwAPToEGDap5TOSGfs//++6cnn3wy7bPPPmnaaaetnFLc6wUXXLB949YtttiiW71lmw8++KDmOY36XNra2tLo0aPTQw89lPbcc880zTTT1OwlT1hiiSXSuHHj0qWXXpryhr55rFXzqU99Kg0bNuzjbLbZZin/N3jdddelV199Nd1xxx1p1KhRffrf0aqrrpryM6nnGWy88cZFb2Bdj4E5BAgQIECAAAECBMoS0A0BAgQIECBAgAABAgTKFajvJ1fl9q8zAv8R8BUBAgQIECBAgAABAgQIECBQvoAOCRAgQIAAAQIECBAgQIAAgfIFdEiAAAECBAgQIECAAAECBAiUL6BDAgQIECDwoUDeqDJv6jp58uTUVf7whz+kWWaZ5cOzeu/w7W9/u8v7dlzT+++/nzbddNO6bz733HOnE044Ib3++utpwoQJ7V+vt956KfdceZE555wzffrTn0777bdfuu2229Jrr72WTj755KpzK8/t7PUmm2xSs7c333wzrbjiip1dotPxCy+8sOa1e/LMhgwZkq644or01FNPpcMPP7zdJG9U23Eh88wzT8qbi+b377zzzvTSSy+llVdeueOULr8e6OfS2eLy98Xpp5+eXn755XTRRRel/L2Svy8+mp83wl100UXbN1F++OGH27+n1l133dTW1vbRlPZjrWfT02fefvEe/lNrTR3/O+vJ188++2z790z+vsm58sor04knnpg+//nP99vGsjPMMENd/xuV52200UbJ/xEgQKBlBDRKgAABAgQIECBAgAABAgQIlC+gQwIEihaw4W3Rj1dzBAgQIECAAAECBOoXMJMAAQIECBAgQIAAAQIECBAoX0CHBAgQIECAAAECBAgQIECAQPkCOiRAgAABAgQIECBAgACBsgSmnXbatOSSS7ZvVPq73/0u5c05Kzf1zJuc3nfffelHP/pRWm211VLlJq9lidTuZtiwYenII49M2eTdd9+dYnPdiRMnpttvv739/ZVWWqnHVgP9XDpTmH322dP222+f8vdK/r746Hslb7j8yCOPtG+cvNhii31io9vOrme8fwQef/zx9k2Ia91t9dVXTyNHjqw1zfsECBAgQIAAAQIECBAgUIiANggQIECAAAECBAg0u8A0zd6A9RMgQKAfBNyCAAECBAgQIECAAAECBAgQKF9AhwQIECBAgAABAgQIECBAgED5AjokQIAAAQIECBAgQIAAAQIEyhfQIQECBAgQIECg6QSuvvrq9NZbb9Vc99Zbb51mmWWWmvNMIECAAAECLSCgRQIECBAgQIAAAQIECBAgQKB8AR0WIGDD2wIeohYIECBAgAABAgQIECDQtwKuToAAAQIECBAgQIAAAQIECJQvoEMCBAgQIECAAAECBAgQIECgfAEdEiBAgAABAgQIECBAgAABAo0m8Pzzz6dLL7205rLmmGOOtPbaa9ecl5IpBAgQIECAAAECBAgQIECAQPkCOiRAgAABAgQINIeADW+b4zlZJQECBAg0qoB1ESBAgAABAgQIECBAgAABAuUL6JAAAQIECBAgQIAAAQIECBAoX0CHBAgQIECAAAECBAgQIECAQPkCOiRAgAABAg0ocOONN6aHHnqo5so+85nPpEUXXbTmPBMIECBAgAABAi0vAIAAAQIECBAgQIAAAQIECBBoGIE+2/C2YTq0EAIECBAgQIAAAQIECBAgQKDPBFyYAAECBAgQIECAAAECBAgQKF9AhwQIECBAgAABAgQIECBAgED5AjokQIAAAQIECBAgQIAAgf4XeOKJJ9IRRxxR14033XTTNOOMM9Y11yQCnQkYJ0CAAAECBAgQIECAAAECBMoX0CEBAgQIEGgkARveNtLTsBYCBAgQIECgJAG9ECBAgAABAgQIECBAgAABAuUL6JAAAQIECBAgQIAAAQIECBAoX0CHBAgQIECAAAECBAgQIECAQPkCOiRAgEC/C7z88stp5513To8//njNew8dOjRtuOGGNeeZQIAAAQIECBAgQIBAlwLeJECAAAECBAgQIECAAIF+FrDhbT+Du10WEAIECBAgQIAAAQIECBAgQKB8AR0SIECAAAECBAgQIECAAAEC5QvokAABAgQIECBAgAABAgQIEChfQIcECBAgQIAAAQIECPRE4I033kjXXXddevLJJ9M777zz8SVeeumldMEFF6Tll18+jR8//uPxrr7Ydddd00ILLdTVFO8RIEBgKgWcToAAAQIECBAgQIAAAQIECJQvoEMCBAj0v4ANb/vf3B0JECBAgAABAgRaXUD/BAgQIECAAAECBAgQINAwAm3+rxUEVo8mT4z8PZJq5Ml4/5TIWpGpqyY8u2H+w7QQAgQIECBAgAABAgQIECDQLALWSYAAAQIECBAgQIAAAQIECJQvoEMCPRSYPHlyOu6449Lw4cPToEGDPv6dlcGDB6eddtopPfXUU3Vd+VOf+lTafvvt65prEgECBAgQIECAAAECBAj0UMBpBAgQIECAAAECBAj0iYANb/uE1UUJEOipgPMIECBAgAABAgQIECBAgACB8gV0SIAAAQIE+kHg/8U99o6Mi9wWqL4pTQAAEABJREFUOTCyWKRaTY7ByyP5k0FLxXH/yC0RRYAAAQIECBAgMBUCTiVAgAABAgQIECBAgAABAgTKF9AhAQIECBAgQIBA5wLTTDNN+q//+q/OJ9T5zr777psWXXTROmebRoAAAQIEel/AFQkQIECAAAECBAgQIECAAIHyBXRIoK8EbHjbV7KuS4AAAQIECBAgQIAAge4LOIMAAQIECBAgQIAAAQIEpk5g8zj9wsiEyE8j60Y6qzvjje9FloxsHbk48lZEEehrAdcnQIAAAQIECBAgQIAAAQIEyhfQIQECBAgQIECAAAECBAgQIFC+QJcdzjzzzGno0KFdzqn15nrrrZf22GOPWtO8T4AAAQIECBAgQIAAAQIECPSdgCsTIECAAAECBAhMhYANb6cCz6kECBAg0J8C7kWAAAECBAgQIECAAAECBAiUL6BDAgQI9EhgpTjr2Eje5PbXcdwhMmukWj0fg2dFNoysEjku8nBEESBAgAABAgQIECDQbwJuRIAAAQIECBAgQIAAAQIECJQvoEMCBAgQIEAgC8w+++z50KOMGDEijRkzJk3NNXp0YycRIECAAAECBOoWMJEAAQIECBAgQIAAAQIECBAoX2DqOrTh7dT5OZsAAQIECBAgQIAAAQIECPSPgLsQIECAAAECBAgQINBRYEi8+Ebkhsidke9Flox0VtfFG7tGlork826MoyJAgEDjCVgRAQIECBAgQIAAAQIECBAgUL6ADgkQIECAAAECBAgQIECgZQSGDh3ao15XX331dMMNN6QFF1ywR+c7qQEELIEAAQIECBAgQIAAAQIECBAoX0CHBAgQIECAQE0BG97WJDKBAAECBAgQaHQB6yNAgAABAgQIECBAgAABAgTKF9AhgQ8FNonj+ZG/Rc6IbBDprB6IN46KLB8ZFRkTeTmiCBAgQIAAAQIECBAgQKBBBSyLAAECBAgQIECAAAECBAgQKF9AhwQIEGglgREjRnSr3XnmmSeNGTMmjRs3Lg0fPrxb55pMgAABAgQIECBAoJEErIUAAQIECBAgQIAAAQIECGQBG95mhXKjMwIECBAgQIAAAQIECBAgQKB8AR0SIECAAAECBEoXyBvW5o1r749Gr4rsFJkjUq1ei8ELIptFRkaOiNwXUQQIECBAoNkFrJ8AAQIECBAgQIAAAQIECBAoX0CHBAgQIECAAAECBAgUJrDkkkumnXfeOS2++OJpzjnn/ER3eYPbVVddNR1++OFpwoQJ6bnnnmufP2jQoE/MNUCAQDECGiFAgAABAgQIECBAgAABAgTKF9AhAQIECHwoYMPbDyEcCBAgQIAAAQIEShTQEwECBAgQIECAAAECBAgQINCkAvPEuneP/DZyT+SwyDKRKtU+9Pv4d+/IUpG8IW7eGDe+VAQIECBAgAABAgQIECBAgEAZArogQIAAAQIECBAgQIAAAQIEyhfQIYHyBPKGt2PGjEkPPfRQevnll9PkyZOnyMSJE9Ptt9+ejjzyyJTnTjvttOUh6IgAAQIECBAgQIAAAQJTCHhBgAABAgQIECBAgEArCdjwtpWetl4JdBTwNQECBAgQIECAAAECBAgQIFC+gA4JECBAgEDzCXwhlnxu5G+RsyMbRzqrR+ONEyOrR9aLnBZ5NqIIECBAgAABAq0loFsCBAgQIECAAAECBAgQIECgfAEdEiBAgEBq83/NKDBDLPorkSsj+Rl2lUdizrGR5SKKAIF+FPD/iSFAgACBBhKwFAIECBAgQIAAAQIECBAgQKB8AR0SaDEBG9622APXLgECBAgQIECAAAEC/xbwLwECBAgQIECAAAECBAg0jMBcsZK9IrdGro3sGpk7Uq3ejcFLIttFlop8N3J7RBGoKmCQAAECBAgQIECAAAECBAgQKF9AhwQIECBAgAABAgQIECDQsAKTYmX/E9kislzkmMjDkWo1IgYPidwXuSLyxci0EUWgXcA/BAgQIECAAAECBAgQIECAQPkCOiRAgAABAgQIEChPwIa35T1THREgQGBqBZxPgAABAgQIECBAgAABAgQIlC+gQwIECDSCwIqxiJMi90dOi3w20ln9Kd44ILJk5EuRX0byB+PioAgQIECAAAECBAgQ6ETAMAECBAgQIECAAAECBAgQIFC+gA4JECDQLAJ/iYUeFlkmkn/unze1jS+rVt4g9xfxzgORoyIjI4oAAQIECBAgQIBAKwvonQABAgQIECBAgAABAgQIEChfoMgObXhb5GPVFAECBAgQIECAAAECBAj0XMCZBAgQIECAAAECBAj0scBWcf3LIndFvh2ZP1Ktno7BUyPrRPJmuHlz3Mfja0WAAIFeEHAJAgQIECBAgAABAgQIECBAoHwBHRIgQIAAAQIECBAg0IAC78WaLonk3x1YNo5HRx6KVKslYjBvkvvXOP4qsm2kLaIIECDQQcCXBAgQIECAAAECBAgQIECAQPkCOiRAgAABAgSaVcCGt8365KybAAECBAgMhIB7EiBAgAABAgQIECBAgAABAuUL6JBA3wgMjct+J3J3JG92mz+4Fl9Wrd/F6M6RpSL7RP4QUQQIECBAgAABAgQIECDQmwKuRYAAAQIECBAgQIAAAQIECJQvoEMCjS9wfyzx8MjSkS9GLo90VlvHG5dGHoh8P7JwRBEgQIAAAQIECBAgQIAAAQIECBAgQIAAAQIECBAg0MACNrztpYfjMgQIECBAgAABAgQIECBAgED5AjokQIAAAQIECBDotsBn44zTIn+N/DCyQqRavR2DYyLrRTaI/Hfk9YgiQIAAAQL9LuCGBAgQIECAAAECBAgQIECAQPkCOiRAgAABAgQIEGgogQ9iNXkz27yp7cj4+qjI3yLVKv/x3CPijb9EzoisFlEECBAgQKCqgEECBAgQIECAAAECBAgQIECgfAEdEiBAgEBjC9jwtrGfj9URIECAAAECBJpFwDoJECBAgAABAgQIECBAgACB8gXq7XDamLh95NrIrZG9InNFqtVDMXh4JH9gbdc4/j6iCBAgQIAAAQIECBAgQIAAgYETcGcCBAgQIECAAAECBAgQIECgfIFG7vCBWFze0HbpOG4XuSxSrWaJwW9EbovkOZvGUREgQIAAAQIECBAgQIAAAQL/EfAVAQIECBAgQIAAAQIEBlzAhrcD/ggsoHwBHRIgQIAAAQIECBAgQIAAAQLlC+iQAAECBAgQCIFFI4dF/hq5KPKFSGc1Nt7YMZI3uj06jo9FFAECBAgQIECgwQUsjwABAgQIECBAgAABAgQIEChfQIcECBAgQIBAgwhMjnX8MrJNZJnIkZEJkWq1VQz+JnJzZLfIf0UUAQIECBAgQKALAW8RIECAAAECBAgQIECAAAEC5QvokACBRhCw4W0jPAVrIECAAAECBAgQIFCygN4IECBAgAABAgQIECBAoHSB9aPBMZG80e1RcVwqUq1ej8GzI2tHPh/5WeS9iCpBQA8ECBAgQIAAgb4VaIvLd0y8VAQIECBAgEC/C7ghAQIECBAoT6Dj/79m/rq8DnVEgAABAgTKEHgw2vh+ZOnIDpEbI9VqzRg8J/KXyCGRYRHVXQHzCRAgQIAAAQIECBAgQIAAgfIFdEiAAAECBAgQIECgnwRseNtP0G5DgACBagLGCBAgQIAAAQIECBAgQIAAgfIFdEiAAIFCBWaJvnaL/D6SP0i2cxwHRarVAzH4vciykT0iN0UUAQIECBAgQIAAgaIENEOAAAECBAgQIECAAAECBAiUL6BDAgQIEGgIgYtiFRtGNo5cHKlWi8fgMZG88e1P4rhiRBEgQIAAAQIECBCoS8AkAgQIECBAgAABAgQIECBAoHwBHfafgA1v+8/anQgQIECAAAECBAgQIEBgSgGvCBAgQIAAAQIECBBoPoFlYsnHRv4aOSeyTqSzujbe+Eokb3R7XByfiCgCBFpPQMcECNQvMDmmSkoMGPge8D3ge8D3gO8B3wO+B3wP+B5ovu8Bz8wz8z3ge8D3gO+BRvgeiP/nNUWAAAECLSRwffS6fWSFyCmRFyOVNWcM7BO5K/KLyBciigCBngs4kwABAgQIECBAgAABAgQIEChfQIcECBAgQIAAgV4VsOFtr3K6GAECBAgQ6C0B1yFAgAABAgQIECBAgAABAgTKF9AhgaYS2CRW+z+R+yPfiywUqVavxuAZkTUioyP5nPwB5/hSESBAgAABAgQIECBAoBUF9EyAAAECBAgQIECAAAECBAiUL6BDAgQGUODeuPf+keUiB0cmRKrVF2Pw2si4yNciPlsbCIoAAQIECBAgQIAAge4ImEuAAAECBAgQIECAAAECBAh0V6D5fijX3Q7NJ0CAAAECBAgQIECAAAECBJpPwIoJECBAgAABAgQaQWBwLGLvyJ8iV0W+FOms/hJvfDcyMrJX5I8RRYAAAQIEuhbwLgECBAgQIECAAAECBAgQIFC+gA4JECBAgAABAgQI9I/AM3Gb4yN549td4viHSLVaNwb/O5J/z+HAOH4qoggQIEBgagWcT4AAAQIECBAgQIAAAQIECJQvoEMCBAgQINADARve9gDNKQQIECBAgACBgRRwbwIECBAgQIAAAQIECBAgQKB8gQHucMW4/48i90d+Glk90lnljXC/GG/mD4ydGMenI4oAAQIECBAgQIAAAQIECBCoQ8AUAgQIECBAgAABAgQIECBAoHwBHfa7wKS44/mRdSKbRH4ZqVbLxOAJkfsiJ0U+HVEECBAgQIAAAQIECBAgQKBHAk4iQIAAAQIECBAgQIAAgeoCNryt7mK0OQWsmgABAgQIECBAgAABAgQIEChfQIcECBAgQIBA3wl8Ji6dP/R1Vxz3iwyJVKsXY/DUSN4Id7M4XhpRBAgQIECAQPcF2uIUSamagTEuvgd8D/ge8D3ge8D3gO8B3wO+B3wP+B7wPeB7oPzvAc/YM+7r74Hk/wgQIECg5QWuCYHtIqtGTou8FqmseWPg25G88e3P4rhBRBEgQIAAAQK9J+BKBAgQIECAAAECBAgQIECAQPkCOiRAgECnAja87ZTGGwQIECBAgAABAgSaTcB6CRAgQIAAAQIECBAgQIBAjwTWjbMujvwxslOks7o73vhOZNnIPpHbI6rfBdyQAAECBAgQIECAAAECBAgQKF9AhwQIECBAgAABAgQIECBAgEAvCtwR19o7slzk8MgjkWr11Ri8ITI28pVIH5fLEyBAgAABAgQIECBAgAABAuUL6JAAAQIECBAgQIBAawvY8La1n7/uCbSOgE4JECBAgAABAgQIECBAgACB8gV0SIAAAQLdFfh8nHBZZFzky5HO6op4Y5vISpGTI89FFAECBAgQIECAAIGBEXBXAgQIECBAgAABAgQIECBAoHwBHRIgQIAAgb4ReCIue3Qkb3y7Rxz/GKlWG8XgzyP3RPaLDI4oAgQIECBAgACB3hZwPQIECBAgQIAAAQIECBAgQKB8AR22vIANb1v+WwAAAeMYIWEAABAASURBVAIECBAgQIAAAQKtIKBHAgQIECBAgAABAgQIdBDYPL6+OnJdZKtItXonBs+IrBLJc/LGuPGlIkCgkQWsjQABAgQIECBAgAABAgQIEChfQIcECBAgQIAAAQIECBAgMNUCb8UVzo6sEdky8utItVo+Bn8UuS9yXGSpiCLQLwJuQoAAAQIECBAgQIAAAQIECJQvoEMCBAgQIECAQCsI2PC2FZ6yHgkQIECgKwHvESBAgAABAgQIECBAgAABAuUL6JAAgX8LbBeHGyL5g1qj41itXorBkyIrRPaK3BlRBAgQIECAAAECBAgQaAYBayRAgAABAgQIECBAgAABAgTKF9AhAQIEelsg/w5F3vQ2b36bN8HNm+FW3mNoDBwUyRvfjonj2hFFgAABAgQIECBAgEDfCbgyAQIECBAgQIAAAQIECBAgUIhAFxveFtKhNggQIECAAAECBAgQIECAAIEuBLxFgAABAgQIECDQAgI7RI83RS6JbBCpVv+MwSMjeaPbA+L4t4giQIAAgWIENEKAAAECBAgQIECAAAECBAiUL6BDAgQIECBAgAABAgSmQuCPce4ekeUiR0eeiFTW9DGwc2R85OrIthFFgACBfhZwOwIECBAgQIAAAQIECBAgQKB8AR0SIECAAIFyBGx4W86z1AkBAgQIECDQ2wKuR4AAAQIECBAgQIAAAQIECJQvUG6H+WdAu0V7t0cujKwVqVYPxeCBkbzR7ffj+FREESBAgAABAgQIECBAgACBsgR0Q4AAAQIECBAgQIAAAQIECJQvoEMCvSPwSFzm8Eje+HbvON4RqVajY/DSyJ8j34zMHlEECBAgQIAAAQIECBAg0NcCrk+AAAECBAgQIECAAAECTSWQP+zcVAu22MYQsAoCBAgQIECAAAECBAgQIECgfAEdEiBAgAABAk0pMChWnT9IdXccz4msGqlW+f08L290+8OY8GJEESBAgAABAi0ooGUCBAgQIECAAAECBAgQIECgfAEdEiBAgAABAgQIdFvgtTjjtEj+vYvt4nhNpFqtEoOnRu6LHBUZEVEECBAgQGBABNyUAAECBAgQIECAAAECBAgQKF9AhwQIEGg2ARveNtsTs14CBAgQIECAAIFGELAGAgQIECBAgAABAgQIECDQaAJzxIK+Hckb2eYPUi0XX1erW2Jwp8hKkdMjb0dUdQGjBAgQIECAAAECBAgQIECAQPkCOiRAgAABAgQIECBAgAABAgTKF5jaDn8ZF9gksk7k/MikSGUNj4HDInnj27Pi+NmIIkCAAAECBAgQIECAAAECBPpPwJ0IECBAgAABAgQIEGhAARveNuBDsSQCzS1g9QQIECBAgAABAgQIECBAgED5AjokQIAAgQYSmC/W8r1I3uj2pDguGalWY2Nw28hakQsiigABAgQIECBAgEANAW8TIECAAAECBAgQIECAAAEC5QvokAABAgQIEOiGwB9i7i6R5SLHR56JVNZMMfD1yK2RKyJ5o9w4KAIECBAgQIDAQAq4NwECBAgQIECAAAECBAgQIFC+gA4JNKaADW8b87lYFQECBAgQIECAAAECzSpg3QQIECBAgAABAgQIEOgfgQXiNkdG8ka3x8Zx4Ui1ujwGR0c+H/lVRBEg0BsCrkGAAAECBAgQIECAAAECBAiUL6BDAgQIECBAgAABAgQIECBQXWBCDB8cyRvf7h/HeyPVaosYvCpydWTTiGpEAWsiQIAAAQIECBAgQIAAAQIEyhfQIQECBAgQIECAwIAJ2PB2wOjdmAABAq0noGMCBAgQIECAAAECBAgQIECgfAEdEiDQ5wIj4g7HR+6JHB4ZGqlWF8XgOpGtI9dGFAECBAgQIECAAAECBHpNwIUIECBAgAABAgQIECBAgACB8gV0SIAAAQI1BV6MGadEVohsH7k+Uq1Gx+BvIvn3NzaLoyJAgAABAgQIECDQMAIWQoAAAQIECBAgQIAAAQIECJQvMJAd2vB2IPXdmwABAgQIECBAgAABAgRaSUCvBAgQIECAAAECBKZGYJk4OX9IKm90+934eu5IZb0bA2dFVonsEPlDRBEgQIBA/wq4GwECBAgQIECAAAECBAgQIFC+gA4JECBAgAABAgQIECBQKXBxDGwc2TCS/0hxHD5RX4iRKyPXRTaPKAIEGlvA6ggQIECAAAECBAgQIECAAIHyBXRIgAABAgQI9LGADW/7GNjlCRAgQIAAgXoEzCFAgAABAgQIECBAgAABAgTKF9BhDwVWiPPOjOSNbr8Vx1kilfVKDJwcyXO/Ecc7I4oAAQIECBAgQIAAAQIECAyAgFsSIECAAAECBAgQIECAAAEC5QvokACBLgRujPd2iKwUOSdSrT4fg7+O/DayZUQRIECAAAECBAgQIECgAQUsiQABAgQIECBAgAABAgQITL2ADW+n3rBvr+DqBAgQIECAAAECBAgQIECAQPkCOiRAgAABAgQIfFJg0Rg6JfLnyB6R6SOV9XQMHB3JG91+J44PRhQBAgQIECDQqALWRYAAAQIECBAgQIAAAQIECJQvoEMCBAgQIECAAAEC/xa4Ow5fj3S18e3G8f7lkbGRrSKKAAECBJpFwDoJECBAgAABAgQIECBAgACB8gV0SIAAAQK9ImDD215hdBECBAgQIECAAIG+EnBdAgQIECBAgAABAgQIECDQYgLzRL9HRvJGt9+K43SRyvp7DBwUyRvdHh7HJyJNXRZPgAABAgQIECBAgAABAgQIlC+gQwIECBAgQIAAAQIECBAgQKB8AR1+QqCejW83irMui9wQ2TqiCBAgQIAAAQIECBAgQIBAQwtYHAECBAgQIECAAAECBOoVsOFtvVLmEWg8ASsiQIAAAQIECBAgQIAAAQIEyhfQIQECBAi0jsAM0er+kbzRbd7Edq74urLujYG9I3mj2xPi+EJEESBAgAABAgQINL+ADggQIECAAAECBAgQIECAAIHyBXRIgAABAgQItLZAPRvfbhBEv4rcGNkmoggQIECAAIHmE7BiAgQIECBAgAABAgQIECBAoHwBHRIg0A0BG952A8tUAgQIECBAgAABAgQaScBaCBAgQIAAAQIECBAgUIzArtFJ3uj25DguFKmsv8XANyN5o9vT4vhmRBFoEQFtEiBAgAABAgQIECBAgAABAuUL6JAAAQIECBAgQIAAAQIECLSMQD0b364fGr+M/C6yXaSQ0gYBAgQIECBAgAABAgQIECBQvoAOCRAgQIAAAQIECEwpYMPbKT28IkCAQBkCuiBAgAABAgQIECBAgAABAgTKF9AhAQIlCGwTTdwUOTeyXKSyno6BgyOrRk6PKAIECBAgQIAAAQIEWk1AvwQIECBAgAABAgQIECBAgED5AjokQIAAgVYUqGfj2/UC5pLIuMgXI4oAAQIECBAgQKCZBaydAAECBAgQIECAAAECBAgQKF9Ah58QsOHtJ0gMECBAgAABAgQIECBAgECzC1g/AQIECBAgQIAAgQYX2DDWd1Xkl5G1IpX1Wgz8IJI3uj0+jq9HFAECBAhUCHhJgAABAgQIECBAgAABAgQIlC+gQwIECBAgQIAAAQIECBQuUM/Gt+uGwS8i4yNfiigCxQloiAABAgQIECBAgAABAgQIEChfQIcECBAgQIBAawrY8LY1n7uuCRAgQKB1BXROgAABAgQIECBAgAABAgQIlC+gw8YVWC2W9vPI9ZFNIpX1QQycGskb3R4Sx2cjigABAgQIECBAgAABAgQIVBMwRoAAAQIECBAgQIAAAQIECJQvoEMCBFpHoJ6Nb9cOjv+J/CHy5YgiQIAAAQIECBAgQKAMAV0QIECAAAECBAgQIECAAIFiBWx4+/Gj9QUBAgQIECBAgAABAgQIECBQvoAOCRAgQIAAAQIDIrBk3PX0yG2Rr0Sq1QUxmDe63SeOD0cUAQIECBAg0GMBJxIgQIAAAQIECBAgQIAAAQLlC+iQAAECBAgQIECAQJEC9Wx8+7no/OLITZHtI4oAAQIFC2iNAAECBAgQIECAAAECBAgQKF9AhwQIECBQsoANb0t+unojQIAAAQIECHRHwFwCBAgQIECAAAECBAgQIECgtwWGxgV/EPlzZM9Itbo8BteN7BS5K9K35eoECBAgQIAAAQIECBAgQIBA+QI6JECAAAECBAgQIECAAAECBMoX0GHpAvVsfLtWIFwUuTny1YgiQIAAAQIECBAgQIAAgdIE9EOAAAECBAgQIECAAIEmF7DhbZM/QMvvHwF3IUCAAAECBAgQIECAAAECBMoX0CEBAgQIEOhFgVniWgdF8ka3B8dx1khl3RADm0W2joyPKAIECBAgQIAAgX4QcAsCBAgQIECAAAECBAgQIECgfAEdEiBAgAABAgQKEqhn49s1o9+fRW6N7BBRBAgQIECgJQQ0SYAAAQIECBAgQIAAAQIECJQvoEMCBJpfwIa3zf8MdUCAAAECBAgQIECgrwVcnwABAgQIECBAgAABAgTqF/hGTM0b3R4Xx6GRyrotBraPbBS5KqIINIqAdRAgQIAAAQIECBAgQIAAAQLlC+iQAAECBAgQIECAAAECBAgQaE6Beja+/Wy0dmFK6Y9x3DGiCBAgQIAAAQIECBAgQIAAgXIFdEaAAAECBAgQIECgKQRseNsUj8kiCRBoXAErI0CAAAECBAgQIECAAAECBMoX0CEBAgTqEvhyzPpT5IzIUpHKeiAG9oh8JnJxRBEgQIAAAQIECBAg0FACFkOAAAECBAgQIECAAAECBAiUL6BDAgQIECDQ9AL1bHybfzflgug0/x7LTnFUBAgQIECAAIEWE9AuAQIECBAgQIAAAQIECBAgUL6ADptFwIa3zfKkrJMAAQIECBAgQIAAAQKNKGBNBAgQIECAAAECBAiMDoKxkbyJ7epxrKwnY+CAyCqRsyOKAAECzSdgxQQIECBAgAABAgQIECBAgED5AjokQIAAAQIECBAgQIAAgWYSqGfj2/x7LOdHU7dFdo4oAikxIECAAAECBAgQIECAAAECBMoX0CEBAgQIECBAoIEEbHjbQA/DUggQIECgLAHdECBAgAABAgQIECBAgAABAuUL6LClBdaM7i+NXB3ZKFJZL8fAUZG80e1JcXw7oggQIECAAAECBAgQIECgCQUsmQABAgQIECBAgAABAgQIEChfQIcECBBoUoF6Nr5dLXobE/lzZJeIIkCAAAECBAgQINCyAhonQIAAAQIECBAgQIAAAQIE+ldgIDa87d8O3Y0AAQIECBAgQIAAAQIECBAYCAH3JECAAAECBAiUKrB4NHZO5ObItpHKejcGTonkjW6PiOPEiCJAgAABAqUK6IsAAQIECBAgQIAAAQIECBAoX0CHBAgQIECAAAECBAg0vkA9G9/m32U5L1q5I7JrRBEgQKCjgK8JECBAgAABAgQIECBAgACB8gV0SIAAAQIE+l3Ahrf9Tu6GBAgQIECAAAECBAgQIECAAAECBAh3rooUAAAQAElEQVQQIECAQJMKHBDrvjWyW6Ra5Q8FrRpv7J9SeiyOigABAgQIECBAgAABAgQIEChaQHMECBAgQIAAAQIECBAgQIBA+QI6JNBUAvVsfLtydHRu5M7I7hFFgAABAgQIECBAgAABAgkBAQIECBAgQIAAAQIECPSFgA1v+0LVNXsu4EwCBAgQIECAAAECBAgQIECgfAEdEiBAgACB5hPYJJZ8S+TEyOBIZV0aA2tF8ka498VRESBAgAABAgQIECBAgAABAgQIECBAgAABAgTKF9AhAQIECBAgQIBAowrUs/HtSrH4syO3R74UUQQIECBAoLqAUQIECBAgQIAAAQIECBAgQKB8AR0SIECgjwRseNtHsC5LgAABAgQIECBAoCcCziFAgAABAgQIECBAgACBhhIYEas5N3JVZI1IZd0YA6MiX4zkDXHjoAjUFjCDAAECBAgQIECAAAECBAgQKF9AhwQIECBAgAABAgQIECBAgED5Ak3QYT0b364affxP5OrI+hFFgAABAgQIECBAgAABAgQIdBDwJQECBAgQIECAAAECPRew4W3P7ZxJgED/CrgbAQIECBAgQIAAAQIECBAgUL6ADgkQINBIAt+Oxdwa2TVSWf+Mgb0jG0auiygCBAgQIECAAAECBOoXMJMAAQIECBAgQIAAAQIECBAoX0CHBAgQIECAQGMJ1LPx7ehY8o2R8yOfjigCBAgQIECAQC0B7xMgQIAAAQIECBAgQIAAAQLlC+iQwFQJ2PB2qvicTIAAAQIECBAgQIAAgf4ScB8CBAgQIECAAAECBPpJYFTc56bISZF5I5V1egysETktoggQINDLAi5HgAABAgQIECBAgAABAgQIlC+gQwIECBAgQIAAAQIECBAgMGACHTe+Pa+TVewU47dHjo/MH1E9EnASAQIECBAgQIAAAQIECBAgUL6ADgkQIECAAAECBGoJ2PC2lpD3CRAgQKDxBayQAAECBAgQIECAAAECBAgQKF9AhwT6XmCRuMXZkWsia0Uqa1wMbBT5ZuSpiCJAgAABAgQIECBAgACB3hZwPQIECBAgQIAAAQIECBAgQKB8AR0SIECAQCMI5I1vd4uFrBf5TaSyZoyB70byxrffjuP0EUWAAAECBAgQIECgfgEzCRAgQIAAAQIECBAgQIAAgfIF6ujQhrd1IJlCgAABAgQIECBAgAABAgQaWcDaCBAgQIAAAQIEplpgv7jCrZHdI5X1TAzsG1k/ckNEESBAgACBARFwUwIECBAgQIAAAQIECBAgQKB8AR0SIECAAAECBAgQIECgnwV+H/fbPPLFyJ8ilTUsBk6K5I1vd4ijIkCgFwRcggABAgQIECBAgAABAgQIEChfQIcECBAgQIDAvwVsePtvB/8SIECAAAECZQroigABAgQIECBAgAABAgQIEChfYGo6/HycPD7yo8iQSGWdGQNrRH4aUQQIECBAgAABAgQIECBAgMDACbgzAQIECBAgQIAAAQIECBAgUL6ADgkQGDiBS+PWn43sHXkkUlkrxMCFkbGR/Ps2cVAECBAgQIAAAQIECBDokYCTCBAgQIAAAQIECBAgQKCFBGx420IPe8pWvSJAgAABAgQIECBAgAABAgTKF9AhAQIECBAg0InAQjGeN7O9Lo5rRyorb4KbP5yzZ7zxREQRIECAAAECBBpYwNIIECBAgAABAgQIECBAgACB8gV0SIAAAQIECBAgQKBfBE6Lu6weOSryaqSyNoqB/Ps2F8VxpYgiQIAAgV4VcDECBAgQIECAAAECBAgQIECgfAEdEiBAoLUEbHjbWs9btwQIECBAgAABAh8JOBIgQIAAAQIECBAgQIBAqwrsG43fGtkjUlnPxcB+kXUjYyOq2QWsnwABAgQIECBAgAABAgQIEChfQIcECBAgQIAAAQIECBAgQIBA+QI67E+Bl+JmR0TyxrdnxrFabR+Dt0dOjiwYUQQIECBAgAABAgQIECBAYOoFXIEAAQIECBAgQIAAgeIEbHhb3CPVEIGpF3AFAgQIECBAgAABAgQIECBAoHwBHRIgQKAFBTaKnsdFfhyZP1JZZ8fAGpH8fhwUAQIECBAgQIAAgeYX0AEBAgQIECBAgAABAgQIECBQvoAOCRAgQIAAAQJ9JPBQXHfPyFqRyyKVNW0M7B/JG98eFMeZIooAAQIECBDoIwGXJUCAAAECBAgQIECAAAECBMoX0CGBEgVseFviU9UTAQIECBAgQIAAAQJTI+BcAgQIECBAgAABAgTKElgw2jk9MjaybqSyboqBUZE9Io9HFAECrSGgSwIECBAgQIAAAQIECBAgQKB8AR0SIECAAAECBAgQIECAAAECUy9wS1xim8hWkfx7NnGYoobEq+MieePbXeLY3+V+BAgQIECAAAECBAgQIECAQPkCOiRAgAABAgQIEGhSARveNumDs2wCBAgMjIC7EiBAgAABAgQIECBAgAABAuUL6JBAUQJ7Rze3RvaMVNbzMfDtyNqR6yKKAAECBAgQIECAAAECLSSgVQIECBAgQIAAAQIECBAgQKB8AR0SIECAAIFeFbgirpZ/z2aPOE6IVNbIGDgvMi6yaUQRIECAAAECBAj0i4CbECBAgAABAgQIECBAgAABAuULNG+HNrxt3mdn5QQIECBAgAABAgQIECDQ3wLuR4AAAQIECBAg0CwCG8RCb4z8NPL/IpV1bgysEflRRBEgQIAAgSkFvCJAgAABAgQIECBAgAABAgTKF9AhAQIECBAgQIAAAQIECPRU4Ow4cfXIYZEXI5W1bgz8JnJJJM+LgyIwQAJuS4AAAQIECBAgQIAAAQIECJQvoEMCBAgQIECgoQVseNvQj8fiCBAgQIBA8whYKQECBAgQIECAAAECBAgQIFC+QBN0OCzWeGrkhsj6kcq6JQY2ieweeTSiCBAgQIAAAQIECBAgQIAAgQoBLwkQIECAAAECBAgQIECAAIHyBXRIgACBqRT43zj/mMhqkZ9GqtV2MfinSH5/0TgqAgQIECBAgAABAgT6WcDtCBAgQIAAAQIECBAgQIDAQAvY8Lbvn4A7ECBAgAABAgQIECBAgAABAuUL6JAAAQIECBAYeIEdYgk3R74ZqawXYuCAyFqRayKKAAECBAgQINATAecQIECAAAECBAgQIECAAAEC5QvokAABAgQIECBAgACB+gUei6n7RlaP/CJSrfaOwdsjh0VmjygCBAg0goA1ECBAgAABAgQIECBAgAABAuUL6JAAAQIEGkDAhrcN8BAsgQABAgQIECBQtoDuCBAgQIAAAQIECBAgQIBAnwrMH1c/N3JhZHikssbEwBqRkyKqzwRcmAABAgQIECBAgAABAgQIEChfQIcECBAgQIAAAQIECBAgQIBA+QI6JNAjgbyh7ZfjzE0jv4tU1twxcFQkz9sjjooAAQIECBAgQIAAAQIEBlTAzQkQIECAAAECBAgQINA/Aja87R9ndyFQXcAoAQIECBAgQIAAAQIECBAgUL6ADgkQIECgLwW+GBcfH9k1Ull/jIHNIvm9v8dRESBAgAABAgQIEOg7AVcmQIAAAQIECBAgQIAAAQIEyhfQIQECBAgQIECAQC2Bq2PCBpFdIn+JVNYSMXBm5ObIVhFFgAABAgQaT8CKCBAgQIAAAQIECBAgQIAAgfIFdEiAQL8J2PC236jdiAABAgQIECBAgACBSgGvCRAgQIAAAQIECBAg0EOBwXHe6ZFfRBaLVNZRMbBG5KqIIkBggAXcngABAgQIECBAgAABAgQIEChfQIcECBAgQIAAAQIECBAgQIBA+QLd6PD8mLt65KDIc5HKWjMGLvswa8VRESBAgAABAgQIECBAgAABAg0iYBkECBAgQIAAAQIEelPAhre9qelaBAgQ6D0BVyJAgAABAgQIECBAgAABAgTKF9AhAQI9E9gyThsf2TNSWX+MgfUjR0QUAQIECBAgQIAAAQIEGkHAGggQIECAAAECBAgQIECAAIHyBXRIgAABAgQIfFLg7Rg6IbJa5OTIe5HK2ioGboqcGVkyoggQIECAAAECjSxgbQQIECBAgAABAgQIECBAgED5AjrsZQEb3vYyqMsRIECAAAECBAgQIECAQG8IuAYBAgQIECBAgACBTwjMFiOnRC6PLBOprONjYN3IuIgiQIAAgaYQsEgCBAgQIECAAAECBAgQIECgfAEdEiBAgAABAgQIECBAgECLCzwV/X8nkje+/Vkcq9UeMXh75KjI4IhqOgELJkCAAAECBAgQIECAAAECBMoX0CEBAgQIECBAoPsCNrztvpkzCBAgQIDAwAq4OwECBAgQIECAAAECBAgQIFC+gA4rBUbHwPjItyKVdWcMfCFycOTdiCJAgAABAgQIECBAgAABAs0hYJUECBAgQIAAAQIECBAgQIBA+QI6JECAAIGPBO6OL3aMfD7y20hlzRYDh0Xyxrd7x1ERIECAAAECBAgQaB4BKyVAgAABAgQIECBAgAABAgSqChS14W3VDg0SIECAAAECBAgQIECAAAECRQlohgABAgQIEGgpgRmj2xMiV0dWiFTWj2Jg3Ui1D8HEsCJAgAABAgSaVcC6CRAgQIAAAQIECBAgQIAAgfIFdEiAAAECBAgQIECAQEsKjI2u8x+33iGOd0Uqa5EY+GnktsgXI4oAgSYXsHwCBAgQIECAAAECBAgQIECgfAEdEiBAgACBzgRseNuZjHECBAgQIECAQPMJWDEBAgQIECBAgAABAgQIEChJYMNoZnzkwEhl/SUGNo98O/JGpJVKrwQIECBAgAABAgQIECBAgED5AjokQIAAAQIECBAgQIAAAQIEyhfQIYFWF7goAFaP5N//eSqOlbVaDPwicmUkfx0HRYAAAQIECBAgQIAAgaYTsGACBAgQIECAAAECBAi0tIANb1v68bdS83olQIAAAQIECBAgQIAAAQIEyhfQIQECBAgUIpB/dnF09HJ9pNqHVU6L8XUjv4koAgQIECBAgACBlhPQMAECBAgQIECAAAECBAgQIFC+gA4JECBAgAABAgRaROC96PNHkfw7QsfH8e1IZW0WA7dE8u8TzRxHRYAAAQLFCGiEAAECBAgQIECAAAECBAgQKF9AhwQItLpA/tB4qxvonwABAgQIECBAgED5AjokQIAAAQIECBAgQIBAcwisHcscHzk0Ull/i4FtI3tHXo4oAgQqBbwmQIAAAQIECBAgQIAAAQIEyhfQIQECBAgQIECAAAECBAgQIFC+QOt1+Fy0fHAkb3w7Jo6VNV0M5N8nyhvf5t8fipeKAAECBAgQIECAAAECBAg0uYDlEyBAgAABAgQIEGgBARvetsBD1iIBAl0LeJcAAQIECBAgQIAAAQIECBAoX0CHBAg0hcDhscq82e1acaysc2Jg3civIooAAQIECBAgQIAAAQJVBQwSIECAAAECBAgQIECAAAEC5QvokAABAgQIECha4K/R3a6R9SNXRSpr+Ri4fgnuMQAAEABJREFUNHJhZMmIIkCAAAECBAoV0BYBAgQIECBAgAABAgQIECBQvoAOW0PAhret8Zx1SYAAAQIECBAgQIAAgc4EjBMgQIAAAQIECBAYaIHPxAJujBwZqazHYmD7yNcj/4ooAgQIEOiZgLMIECBAgAABAgQIECBAgACB8gV0SIAAAQIECBAgQIAAAQIEShEYF41sFtk9kn9/KA5T1A7x6pbIdyKtVvolQIAAAQIECBAgQIAAAQIEyhfQIQECBAgQIECgGAEb3hbzKDVCgAABAr0v4IoECBAgQIAAAQIECBAgQIBA+QI6HGCBg+L+4yPrRyrrghhYN3JxRBEgQIAAAQIECBAgQIAAgakQcCoBAgQIECBAgAABAgQIECBQvoAOCRAgQKBAgXOjpzUjP41U1twx8MNI/t2jjeKoCBAgQIAAAQIEWkJAkwQIECBAgAABAgQIECBAgEAzCfRsw9tm6tBaCRAgQIAAAQIECBAgQIAAgZ4JOIsAAQIECBAg0HcCK8Wlr40cF5kh0rH+GS92juwUeSqiCBAgQIAAgb4UcG0CBAgQIECAAAECBAgQIECgfAEdEiBAgAABAgQIECBAoHkFnoul7xvZMPL7SGWtHQNjI3lT3PnjqAi0roDOCRAgQIAAAQIECBAgQIAAgfIFdEiAAAECBJpMwIa3TfbALJcAAQIECBBoDAGrIECAAAECBAgQIECAAAECBHossH+cOT7yhUhl/U8MrBv578iAlwUQIECAAAECBAgQIECAAAEC5QvokAABAgQIECBAgAABAgQIEChfQIcECBQhcGN0sV4k/+7RxDhW1t4xcEtkt4giQIAAAQIECBAgQKAFBbRMgAABAgQIECBAgAABAo0nYMPbxnsmzb4i6ydAgAABAgQIECBAgAABAgTKF9AhAQIECBDoicDwOOmKyMmRWSId6/l4sUfkK5FHI4oAAQIECBAgQGDgBayAAAECBAgQIECAAAECBAgQKF9AhwQIECBAgAABAgSaTeCUWPCakfMjlbVwDJwTuTKyWkQRIECAwL8F/EuAAAECBAgQIECAAAECBAiUL6BDAgQINKSADW8b8rFYFAECBAgQIECAQPMKWDkBAgQIECBAgAABAgQIVBEYFWPXR7aIVNZlMbBu5OyIItAkApZJgAABAgQIECBAgAABAgQIlC+gQwIECBAgQIAAAQIECBAgQKB8AR02qcDfY927RLaK3BGprM1i4JbI0ZGZI4oAAQIECBAgQIAAAQIEWlpA8wQIECBAgAABAgQIDJSADW8HSt59CbSigJ4JECBAgAABAgQIECBAgACB8gV0SIAAgU8KHBhD10QWi3SsV+LFPpFtIhMiigABAgQIECBAgACBZhGwTgIECBAgQIAAAQIECBAgQKB8AR0SIECAAAECBBpf4IpY4pqRIyJvRzrWdPHi0Eje+HbbOCoCBAgQIECgmoAxAgQIECBAgAABAgQIECBAoHwBHRIYQAEb3g4gvlsTIECAAAECBAgQINBaArolQIAAAQIECBAg0GICg6PfCyMnRCrrdzGwbuTUiCJAgEBRApohQIAAAQIECBAgQIAAAQIEyhfQIQECBAgQIECAAAECBAgQINAwAu/GSo6KrBH5VaSylo+BSyP595iWjGPdZSIBAgQIECBAgAABAgQIECBQvoAOCRAgQIAAAQIE+lbAhrd96+vqBAgQIFCfgFkECBAgQIAAAQIECBAgQIBA+QI6bC2Bz0W7YyM7RCrrJzGwceS+iCJAgAABAgQIECBAgACBsgR0Q4AAAQIECBAgQIAAAQIECJQvoEMCBAgQINCIAvfEoraN7Bj5W6Sy8u8x3RKD34koAgQIECBAgACB2gJmECBAgAABAgQIECBAgAABAuUL9HmHNrztc2I3IECAAAECBAgQIECAAAECtQS8T4AAAQIECBAoSmDP6CZvdrtiHDvW/8aL3SLfirwfUQQIECBAoMUEtEuAAAECBAgQIECAAAECBAiUL6BDAgQIECBAgAABAgQIEBhggZ/F/deMnBSprLlj4IeR8ZGNIopADwWcRoAAAQIECBAgQIAAAQIECJQvoEMCBAgQIECgNwRseNsbiq5BgAABAgQI9J2AKxMgQIAAAQIECBAgQIAAAQLNIjBjLPT0D5O/ji8/rj/FV/lDIufF8ZNlhAABAgQIECBAgAABAgQIEChfQIcECBAgQIAAAQIECBAgQIBA+QI6JECAQGMIvBTLOCCydmRspLI+Gv9pvDF/RBEgQIAAAQIECBAg0B0BcwkQIECAAAECBAgQIECAQJ0CNrytE6oRp1kTAQIECBAgQIAAAQIECBAgUL6ADgkQIECAQJMIrBjrzB8O2TOOlXVuDGwcuT2iCBAgQIAAAQIEqggYIkCAAAECBAgQIECAAAECBMoX0CEBAgQIECBAgAABAv0ucFPc8fORb0aejlTW3jFwS2S3iCJAgECvCLgIAQIECBAgQIAAAQIECBAgUL6ADgkQIECgfgEb3tZvZSYBAgQIECBAgEBjCVgNAQIECBAgQIAAAQIECDSGwA6xjLzZ7efi2LHeixf7RnaPvB5RBHoi4BwCBAgQIECAAAECBAgQIECgfAEdEiBAgAABAgQIECBAgAABAuUL6JDAQAqcHjdfI3JWpLIWjoFzIldGVosoAgQIECBAgAABAgQIEOi5gDMJECBAgAABAgQIECAwhYANb6fg8IJAKQL6IECAAAECBAgQIECAAAECBMoX0CEBAgQaQuCEWMWFkcGRjvWXeLFx5KcRRYAAAQIECBAgQIBAjwWcSIAAAQIECBAgQIAAAQIECJQvoEMCBAgQIECAAIF+EHgy7vGNyCaRWyOVtVkM3BI5OjJzRBEgQIAAgV4WcDkCBAgQIECAAAECBAgQIECgfAEdEiBQKWDD20oRrwkQIECAAAECBAgQaH4BHRAgQIAAAQIECBAg0NcCi8UNrokcGKmsi2Ngo8i4iCJAgEDfCbgyAQIECBAgQIAAAQIECBAgUL6ADgkQIECAAAECBAgQIECAAIHyBfq3w/w7T2vGLQ+OvBrpWNPFi0MjeePbbeOoCBAgQIAAAQIECBAgQIAAgd4ScB0CBAgQIECAAIGWFLDhbUs+dk0TINDKAnonQIAAAQIECBAgQIAAAQIEyhfQIYE+Ftgirn99ZFSksr4XA9tHno8oAgQIECBAgAABAgQIEOhDAZcmQIAAAQIECBAgQIAAAQIEyhfQIQECBAgQINBnAsfHlfPGtxfHsbKWj4FLIxdGlowoAgQIECBAgECfCrg4AQIECBAgQIAAAQIECBAgUL5Aq3Zow9tWffL6JkCAAAECBAgQIECAQGsK6JoAAQIECBAgQGDqBA6N06+IDI90rEfixaaR4yKKAAECBAgMtID7EyBAgAABAgQIECBAgAABAuUL6JAAAQIECBAgQIAAAQIECEytwANxgfzHvb8Ux79EKmuHGLgl8p2IGhgBdyVAgAABAgQIECBAgAABAgTKF9AhAQIECBAgULCADW8LfrhaI0CAAAEC3RMwmwABAgQIECBAgAABAgQIEChfoMcdzh9n/iJydKSyroyBjSNXRxQBAgQIECBAgAABAgQIECAw4AIWQIAAAQIECBAgQIAAAQIECJQvoEMCBAgQ6EWBS+Jaa0aOjbwf6Vhzx4sfRsZHNoooAgQIECBAgAABAv0o4FYECBAgQIAAAQIECBAgQKC5BWx4W8/zM4cAAQIECBAgQIAAAQIECBAoX0CHBAgQIECAQGcCG8QbYyNfjFTWMTGwReTxiCJAgAABAgQINL6AFRIgQIAAAQIECBAgQIAAAQLlC+iQAAECBAgQIECAAAEC3Rd4PU45NJI3vv1NHCtr7RjIv0P10zjmPx4eB0WAwIAKuDkBAgQIECBAgAABAgQIECBQvoAOCRAgQKDpBWx42/SPUAMECBAgQIAAgb4XcAcCBAgQIECAAAECBAgQaFmBb0Xn+YMaI+PYsZ6NF1+KHBZRhQhogwABAgQIECBAgAABAgQIEChfQIcECBAgQIAAAQIECBAgQIBA+QI6JEBgqgRui7M3j+weeSxSWXvHwC2R3SKKAAECBAgQIECAAAECAybgxgQIECBAgAABAgQIEGgGARveNsNTssZGFrA2AgQIECBAgAABAgQIECBAoHwBHRIgQKAVBWaLps+NnBKp/FnCDTG2UeSSiCJAgAABAgQIECBQioA+CBAgQIAAAQIECBAgQIAAgfIFdEiAAAECBAgQIECgXoH8u1NrxuSfRipr4Rg4J/LryKcjigABAgQaS8BqCBAgQIAAAQIECBAgQIAAgfIFdEiAQJMIVH5IvUmWbZkECBAgQIAAAQIECDSGgFUQIECAAAECBAgQIFCgwArR09jIrpHK+lEMbBx5IKIIEGgZAY0SIECAAAECBAgQIECAAAEC5QvokAABAgQIECBAgAABAgQIEChfQIfdFHgu5u8b2TDy+0hlbR4D4yP7RBQBAgQIECBAgAABAgQIEGgQAcsgQIAAAQIECBAg0DgCNrxtnGdhJQQIlCagHwIECBAgQIAAAQIECBAgQKB8AR0SKE9go2jpN5HVIx3r1XixS+TbkckRRYAAAQIECBAgQIAAgdYR0CkBAgQIECBAgAABAgQIECBQvoAOCRAgQIAAAQKdC9wYb60X2T8yMdKx5owXP4lcHhkZUQQIECBAgEAjC1gbAQIECBAgQIAAAQIECBAgUL6ADhtKwIa3DfU4LIYAAQIECBAgQIAAAQLlCOiEAAECBAgQIECg6QS2jxWPjfy/SMe6NV7kjXDPj6MiQIAAAQJTCHhBgAABAgQIECBAgAABAgQIlC+gQwIECBAgQIAAAQIECBAgQKBd4JT4d83IhZHK2jIGxkf2ijRlWTQBAgQIECBAgAABAgQIECBQvoAOCRAgQIAAAQL9LWDD2/4Wdz8CBAgQIJASAwIECBAgQIAAAQIECBAgQKB8gWbrcP9Y8EWRyrogBjaO3BFRBAgQIECAAAECBAgQIECAwJQCXhEgQIAAAQIECBAgQIAAAQLlC+iQAAECBAh0FPh7vPhaZOfIU5GONXe8OC3yy8hSEUWAAAECBAgQINA8AlZKgAABAgQIECBAgAABAgQI9IFAg2142wcduiQBAgQIECBAgAABAgQIECDQYAKWQ4AAAQIECDSYwHGxnpMjlfWDGNgp8mZEESBAgAABAgS6KWA6AQIECBAgQIAAAQIECBAgUL6ADgkQIECAAAECBAgQINCyAv8dna8TqfZHxreJ8fGRb0QUgQIEtECAAAECBAgQIECAAAECBAiUL6BDAgQIECDQNwI2vO0bV1clQIAAAQIECPRMwFkECBAgQIAAAQIECBAgQKD/BNriVudFDopU1t4xcEhE9YWAaxIgQIAAAQIECBAgQIAAAQLlC+iQAAECBAgQIECAAAECBAgQKF9AhwQItLrA4wGwQ2TXyNORjjVvvDgjcmzZMWQAABAASURBVElkiYgiQIAAAQIECBAgQKBZBaybAAECBAgQIECAAAECBHosYMPbHtM5sb8F3I8AAQIECBAgQIAAAQIECBAoX0CHBAgQINBvAvkDFVfH3XaJdKz348VWkdMiigABAgQIECBAgECfCLgoAQIECBAgQIAAAQIECBAgUL6ADgkQIECAAAECBAi0kMCY6HWdyP9EKmu7GBgf2T2iCBAgUJyAhggQIECAAAECBAgQIECAAIHyBXRIgACBqRGw4e3U6DmXAAECBAgQIECAQP8JuBMBAgQIECBAgAABAgR6S2DpuNAfI6MiHevReLFG5IqIIkBgYATclQABAgQIECBAgAABAgQIEChfQIcECBAgQIAAAQIECBAgQIBA+QI6bD2B/LtXX4m2vx55LtKxhsSLsyMXR0ZEFAECBAgQIECAAAECBAiUIaALAgQIECBAgAABAgRqCNjwtgaQtwkQaAYBayRAgAABAgQIECBAgAABAgTKF9AhAQK9JLBOXOeByKKRjnVjvFgvcntEESBAgAABAgQIECBAYIAE3JYAAQIECBAgQIAAAQIECBAoX0CHBAgQIECAAIGiBc6J7vLvaF0Sx8r6cgyMj+waUQQIECBAoHAB7REgQIAAAQIECBAgQIAAAQLlC+iQQG0BG97WNjKDAAECBAgQIECAAAECjS1gdQQIECBAgAABAgTqE9g2pv0+Ulnnx8AXIk9FFAECBAg0qoB1ESBAgAABAgQIECBAgAABAuUL6JAAAQIECBAgQIAAAQIECBAoQeDhaOJLkW9Eno90rKEppXNj4KLIIhFFgAABAgQIECBAgAABAgQIlCigJwIECBAgQIAAgXYBG962M/iHAAECBEoV0BcBAgQIECBAgAABAgQIECBQvoAO6xLYK2ZdGqmsY2Jgl8h7EUWAAAECBAgQIECAAAECBBpWwMIIECBAgAABAgQIECBAgACB8gV0SIAAAQIEChM4K/pZJ/KrSGVtHwO/j+wUUQQIECBAgACBlhLQLAECBAgQIECAAAECBAgQIFC+wEcd2vD2IwlHAgQIECBAgAABAgQIECBQnoCOCBAgQIAAAQJZ4JT457RIZe0ZA4dFFAECBAgQINDcAlZPgAABAgQIECBAgAABAgQIlC+gQwIECBAgQIAAAQIECBBoToG/xbK3jXwz8mKkYy0QL86PXBAZHlEECBAgQIAAAQIECBAgQIAAAQLlC+iQAAECBAi0lIANb1vqcWuWAAECBAgQ+I+ArwgQIECAAAECBAgQIECAQEsI/Da6/FaksraIgTMjhZf2CBAgQIAAAQIECBAgQIAAgfIFdEiAAAECBAgQIECAAAECBAiUL6BDAgQINL3A6dHBOpHLI5W1YwyMj+RjHBQBAgQIECBAgACBVhXQNwECBAgQIECAAAECBAiUJmDD29KeaG/04xoECBAgQIAAAQIECBAgQIBA+QI6JECAAIHSBWaPBv8R2ThSWavGwJURRYAAAQIECBAgULqA/ggQIECAAAECBAgQIECAAIHyBXRIgAABAgQIECBAgECzCDwQC906sk/k5UjHGh4vLoicH1kgoggQIDClgFcECBAgQIAAAQIECBAgQIBA+QI6JECAQIECNrwt8KFqiQABAgQIECBAYOoEnE2AAAECBAgQIECAAIEmFxgR6381kj8EEYeP69n4aljkjogi0PICAAgQIECAAAECBAgQIECAAIHyBXRIgAABAgQIECBAgAABAgQIlC+gQwJNKHBqrHmdyJWRytopBn4f2T6iCBAgQIAAAQIECBAgQOBDAQcCBAgQIECAAAECBJpTwIa3zfncrJrAQAm4LwECBAgQIECAAAECBAgQIFC+gA4JEGhugfVi+X+PVNYfYyBvdvt0HBUBAgQIECBAgAABAgQIECBAgAABAgQIECBAgAABAuUL6JAAAQIECBAgQKBxBf4aS9sisl/ktUjHWiReXBQ5NzI0oggQIECAQFcC3iNAgAABAgQIECBAgAABAgTKF9AhgaYVsOFt0z46CydAgAABAgQIECBAoP8F3JEAAQIECBAgQIBAQwvsFav7XaSyfh4Da0Q+iCgCBAgQqClgAgECBAgQIECAAAECBAgQIFC+gA4JECBAgAABAgQIECBAgACB8gWaosMfxyrXiVwVqaxdY2B85MsRRYAAAQIECBAgQIAAAQIECFQVMEiAAAECBAgQINDIAja8beSnY20ECBBoJgFrJUCAAAECBAgQIECAAAECBMoX0GEjC5waizstUlnHxMBXI4oAAQIECBAgQIAAAQIECNQnYBYBAgQIECBAgAABAgQIECBQvoAOCRAgQIAAgUYSuDcWs1nk25HXIx1rRLy4OHJ2ZEhEESBAgAABAgTqFzCTAAECBAgQIECAAAECBAgQKF+gwTu04W2DPyDLI0CAAAECBAgQIECAAIHmELBKAgQIECBAgMAACtwQ9/5mpLJ2iYHDIooAAQIECBDoJQGXIUCAAAECBAgQIECAAAECBMoX0CEBAgQIECBAgAABAgQIEBgggR/FfdeNXBuprN1jYHxku4jqBQGXIECAAAECBAgQIECAAAECBMoX0CEBAgQIECAw8AI2vB34Z2AFBAgQIECgdAH9ESBAgAABAgQIECBAgAABAn0ncHNceoNIZeUPPpxfOdiHr12aAAECBAgQIECAAAECBAgQKF9AhwQIECBAgAABAgQIECBAgED5AjokQIAAgYEVuCtuPzpyYOStSMdaIl5cEjkjMm9EESBAgAABAgQIEOipgPMIECBAgAABAgQIECBAgEC/CNjwtl+YO7uJcQIECBAgQIAAAQIECBAgQKB8AR0SIECAAIE+E/hjXHnNSGUtHAPjI4oAAQIECBAgQKDfBNyIAAECBAgQIECAAAECBAgQKF9AhwQIECBAgAABAgQIEOg3gR/GndaJ/DZSWd+Igfz7YdvEUREg0OsCLkiAAAECBAgQIECAAAECBAiUL6BDAgQIEOgvARve9pe0+xAgQIAAAQIECHxSwAgBAgQIECBAgAABAgQI9FTgz3HiZyId6/140Rb5R0QRaBwBKyFAgAABAgQIECBAgAABAgTKF9AhAQIECBAgQIAAAQIECBAgUL6ADgkQ6G+BO+KGX4gcFHkn0rGWihe/jJwWmTuiCBAgQIAAAQIECBAg0DsCrkKAAAECBAgQIECAAIFeFLDhbS9iuhSB3hRwLQIECBAgQIAAAQIECBAgQKB8AR0SIECghwJ3xXmrRDrWW/FiuogiQIAAAQIECBAgQKDBBCyHAAECBAgQIECAAAECBAgQKF9AhwQIECBAgAABAgT6UOCEuPa6kRsilbVXDIyPbBlRBAgQINDHAi5PgAABAgQIECBAgAABAgQIlC+gQwIEelfAhre96+lqBAgQIECAAAECBAj0joCrECBAgAABAgQIECBQXeDeGF4x0rFeiRczRxQBAgSaTcB6CRAgQIAAAQIECBAgQIAAgfIFdEiAAAECBAgQIECAAAECBAiUL6DDvhe4LW6xUeSQyKRIxxoZLy6P/CQyZ0QRIECAAAECBAgQIECAAIG+EHBNAgQIECBAgAABAt0WsOFtt8mcQIAAgYEWcH8CBAgQIECAAAECBAgQIECgfAEdEqgqcH+MLhfpWP+KF3NFFAECBAgQIECAAAECBAg0nYAFEyBAgAABAgQIECBAgAABAuUL6JAAAQIECBAg0KsCP4irrRP5XaSy9omB8ZHNI4oAAQIECBDoVwE3I0CAAAECBAgQIECAAAECBMoX0GFPBGx42xM15xAgQIAAAQIECBAgQIDAwAm4MwECBAgQIECgNQUmRNvLRDrWk/HiUxFFgAABAgTKE9ARAQIECBAgQIAAAQIECBAgUL6ADgkQIECAAAECBAgQIECAAIGeCPwxTtogcljk/UjH+nS8+HXkqEhjlFUQIECAAAECBAgQIECAAAEC5QvokAABAgQIECDQiYANbzuBMUyAAAECBJpRwJoJECBAgAABAgQIECBAgACBIgUejq6WjLTXh/88EsfhEUWAAAECBAgQIECAAAECBAgUKKAlAgQIECBAgAABAgQIECBAoHwBHRIgQIAAgakUOCbOXzcyPlJZeTPcq2NwqYgiQIAAAQIECBAYQAG3JkCAAAECBAgQIECAAAECrSzQKhvetvIz1jsBAgQIECBAgAABAgQIEGgVAX0SIECAAIESBR6LphaLdKwH4kXlWAwpAgQIECBAgEBLCGiSAAECBAgQIECAAAECBAgQKF9AhwQIECBAgAABAgQIECBQn8DNMS1vevv9OFbW6Bi4IfKViCLQiALWRIAAAQIECBAgQIAAAQIECJQvoEMCBAgQaHEBG962+DeA9gkQIECAAIFWEdAnAQIECBAgQIAAAQIECDShwBOx5oUjHevueDEyoghUETBEgAABAgQIECBAgAABAgQIlC+gQwIECBAgQIAAAQIECBAgQKB8AR0SIECg2wJHxhkbRu6LdKyh8eLnkZMi00YUAQIECBAgQIAAAQINI2AhBAgQIECAAAECBAgQKF/AhrflP2Md1hLwPgECBAgQIECAAAECBAgQIFC+gA4JECDQfAL/jCUvGOlYf4oXK0UUAQIECBAgQIAAAQLVBIwRIECAAAECBAgQIECAAAEC5QvokAABAgQIECBAgACBzgRujDfyprcXxLGyvh0DN0T8/lkgKAIEmkDAEgkQIECAAAECBAgQIECAAIHyBXRIgEBLCNjwtiUesyYJECBAgAABAgQIdC7gHQIECBAgQIAAAQIEGk7guVjR/4t0rPHx4rMRRYAAgR4JOIkAAQIECBAgQIAAAQIECBAoX0CHBAgQIECAAAECBAgQIECAQPkCOiRQQ+CFeH+nyLci70Y61rrxIm96u1scFQECBAgQIECAAAECBAg0sIClESBAgAABAgQIEChFwIa3pTxJfRAg0BcCrkmAAAECBAgQIECAAAECBAiUL6BDAo0mMDEWNCTSsa6PF/nDBnFQBAgQIECAAAECBAgQINADAacQIECAAAECBAgQIECAAAEC5QvokAABAgQIECBA4D8CP4kvN4zcEelYc8aLcyJnRGaNKAIECBAg0GwC1kuAAAECBAgQIECAAAECBAiUL6DDggRseFvQw9QKAQIECBAgQIAAAQIEelfA1QgQIECAAAECBPpZ4KW43zyRjnVVvNg4oggQIECAQB8JuCwBAgQIECBAgAABAgQIECBQvoAOCRAgQIAAAQIECBAgQIAAgfIFPtHhTTGSN709O46V9Y0YuCGyVkQRIECAAAECBAgQIECAAAECTSNgoQQIECBAgACB5hKw4W1zPS+rJUCAAIFGEbAOAgQIECBAgAABAgQIECBAoHyB/u3wtbjdXJGO9at4sVlEESBAgAABAgQIECBAgAABAn0l4LoECBAgQIAAAQIECBAgQIBA+QI6JECAAAECrSuQfy9tj2g/b3D7ehw71mpkt9mTAAAQAElEQVTxIm96u28cFQECBAgQIECg+QV0QIAAAQIECBAgQIAAAQIECDScQK9veNtwHVoQAQIECBAgQIAAAQIECBAg0OsCLkiAAAECBAj0qsAbcbXZIh3r5/Fi24giQIAAAQIECAyYgBsTIECAAAECBAgQIECAAAEC5QvokAABAgQIECBAgAABAgRaQuCs6HLDyC2RjvVf8eLHkQsi80VUoQLaIkCAAAECBAgQIECAAAECBMoX0CEBAgQIEGhEARveNuJTsSYCBAgQIECgmQWsnQABAgQIECBAgAABAgQIdEfg7Zg8c6RjjYkXX42oxhWwMgIECBAgQIAAAQIECBAgQKB8AR0SIECAAAECBAgQIECAAAEC5QvokAABAq0kcHs0mze9PTWOlbVjDNwQ2TiiCBAgQIAAAQIECJQmoB8CBAgQIECAAAECBAgQGCABG94OEHxr3lbXBAgQIECAAAECBAgQIECAQPkCOiRAgACBbghMirkzRjrWmfFi14giQIAAAQIECBAg0MAClkaAAAECBAgQIECAAAECBAiUL6BDAgQIECBAgAABAgQKFHgnetonskvkpUjHWjZe/DZycEQRINAyAholQIAAAQIECBAgQIAAAQIEyhfQIQECBAZOwIa3A2fvzgQIECBAgAABAq0moF8CBAgQIECAAAECBAj8R+CD+HK6SMf6cbzYM6IIEGhmAWsnQIAAAQIECBAgQIAAAQIEyhfQIQECBAgQIECAAAECBAgQIFC+gA4JlC1wfrS3YWRcpLJ+EAO/jCwUUQQIECBAgAABAgQIEChbQHcECBAgQIAAAQIECPSpgA1v+5TXxQkQqFfAPAIECBAgQIAAAQIECBAgQKB8AR0SIPCxwAvxVVukY50QL/aLKAIECBAgQIAAAQIECDS1gMUTIECAAAECBAgQIECAAAEC5QvokAABAgQIECBAoAiBe6KLvOntyXGsrG1i4IbIlhFFgAABAi0qoG0CBAgQIECAAAECBAgQIECgfAEdEuhrARve9rWw6xMgQIAAAQIECBAgQKC2gBkECBAgQIAAAQKtI3BvtDo40rGOihcHRRQBAgQIlC2gOwIECBAgQIAAAQIECBAgQKB8AR0SIECAAAEC/5+9+4CzsyoTBn6GovSA0kuiFCmiUiRURZEiTSkSQANBAn4ooliAVVlZRURAZBUFRDpISUClV4VlBSGAFJUiIARCCy2BQFgC5HvOyAx3bqbPnZl7z/3v7zxz33Pe8573PP97Xf2xx2cJECBAgAABAgQINJLAW7HZb0fsEfFURGVbOToXRRweoREgQIAAgY4CegQIECBAgAABAgQIECBAgED5AjIkUAMBBW9rgGgJAgQIECBAgAABAgQIDKaAtQkQIECAAAECBIoRuCwyWSuisp0ancMiNAIECBBocgHpEyBAgAABAgQIECBAgAABAuULyJAAAQIECBAgQIAAAQIECBAoX6BBMzwn9r1lxJUR1e3QGMhn3z4YnxoBAgQIECBAgAABAgQIECCQUoJAgAABAgQIECDQOwEFb3vnZBYBAgQI1KeAXREgQIAAAQIECBAgQIAAAQLlC5SS4a8jkW0jKtv/RmefCI0AAQIECBAgQIAAAQIECDS7gPwJECBAgAABAgQIECBAgACB8gVkSIAAAQIECNS3wN9je9tEHBlR3fLZt2ticGyERoAAAQIECBDoTsA9AgQIECBAgAABAgQIECBAoHyBXmeo4G2vqUwkQIAAAQIECBAgQIAAAQL1JmA/BAgQIECAQIMIfD/2+aWIyjYlOh+P0AgQIECAAAECPQi4TYAAAQIECBAgQIAAAQIECJQvIEMCBAgQIECAAAECBAgQIFA3At+NnYyJeDSisi0bnbMjjo2YJ0Lrs4AHCBAgQIAAAQIECBAgQIAAgfIFZEiAAAECBAhUCih4W6nhmgABAgQIEChHQCYECBAgQIAAAQIECBAgQKA+BMbHNn4QUdlei84KEdpABTxPgAABAgQIECBAgAABAgQIlC8gQwIECBAgQIAAAQIECBAgQKB8ARkSIECAQL0JTIwNbRnxh4jq9s0YuCZivQiNAAECBAgQIECAQO8FzCRAgAABAgQIECBAgACBphNQ8LbpvvKUpEyAAAECBAgQIECAAAECBAiULyBDAgQIEKgLga1iF6dEVLc1qwf0CRAgQIAAAQIECPRHwDMECBAgQIAAAQIECBAgQIBA+QIyJECAAAECBAgQIECAwDAJPBjv3THivyKq2ydj4NqIL0VoBAjUQMASBAgQIECAAAECBAgQIECAQPkCMiRAgEAzCih424zfupwJECBAgAABAs0tIHsCBAgQIECAAAECBAgMhUAuantVJy/aJsYejtAIEBhcAasTIECAAAECBAgQIECAAAEC5QvIkAABAgQIECBAgAABAgQIEChfQIYECAy/wA9iCztE/DOiso2Izq8jToxYJEIjQIAAAQIECBAgQIBAfwU8R4AAAQIECBAgQIBAoQIK3hb6xUqLQP8EPEWAAAECBAgQIECAAAECBAiULyBDAgSGQGCxeMcNEdXtwBi4MkIjQIAAAQIECBAgQIDAIAtYngABAgQIECBAgAABAgQIEChfQIYECBAgQIAAAQIEhkzg4njTlhETIqrbfjFwbcSmERoBAgQI1FzAggQIECBAgAABAgQIECBAgED5AjIkUK6AgrflfrcyI0CAAAECBAgQIECgrwLmEyBAgAABAgQIEKiNwJ9jmfdGVLYTovPzCI0AAQIEhlvA+wkQIECAAAECBAgQIECAAIHyBWRIgAABAgQIECBAgAABAgQIlC8gw6EWmBwv3DXiuxHVbXQM5KK3B8anRoAAAQIECBAgQIAAAQIEaidgJQIECBAgQIAAgYYWUPC2ob8+mydAgMDQCXgTAQIECBAgQIAAAQIECBAgUL6ADGsicH2sskZEZbswOvtHaAQIECBAgAABAgQIECBAYNgFbIAAAQIECBAgQIAAAQIECBAoX0CGBAgQIECAAIFBFDgy1t4m4u8RlW3e6BwXcWbE0hEaAQIECBAgMMgClidAgAABAgQIECBAgAABAgTKF2j0DBW8bfRv0P4JECBAgAABAgQIECBAYCgEvIMAAQIECBAg0BuB82PSJyIq2w3R2SVCI0CAAAECBOpfwA4JECBAgAABAgQIECBAgACB8gVkSIAAAQIECBAgQIAAAQIECAxc4MpYYsuIcyKq254xcG3E1hHD1byXAAECBAgQIECAAAECBAgQKF9AhgQIECBAgEADCCh42wBfki0SIECAAIH6FrA7AgQIECBAgAABAgQIECBAIAR+EbFrRGX7e3Q+GVFAkwIBAgQIECBAgAABAgQIECBQvoAMCRAgQIAAAQIECBAgQIAAgfIFZEiAAAECBGom8FSstEfEtyPejKhsa0bniojvRmgECBAgQIAAAQJDLuCFBAgQIECAAAECBAgQIECgPgQUvB3M78HaBAgQIECAAAECBAgQIECAQPkCMiRAgAABAikdGggHRFS2Z6KzdYRGgAABAgQIECBQgoAcCBAgQIAAAQIECBAgQIAAgfIFZEiAAAECBAgQIECAAAEC/RE4Nh7aMuKOiOp2RAxcGLFihEagPgTsggABAgQIECBAgAABAgQIEChfQIYECBAgUDcCCt7WzVdhIwQIECBAgACB8gRkRIAAAQIECBAgQIAAgSYQ2DdyPDyisr0Znc9HTInQCBQvIEECBAgQIECAAAECBAgQIECgfAEZEiBAgAABAgQIECBAgAABAuULyJAAAQIDEPhTPJuL3p4an9Vt5xi4KmKrCI0AAQIECBAgQIAAgWEW8HoCBAgQIECAAAECBAgMpYCCt0Op7V0E3hFwRYAAAQIECBAgQIAAAQIECJQvIEMCBMoX+GykeHJEdRsfA/kAf3xoBAgQIECAAAECBAgULiA9AgQIECBAgAABAgQIECBAoHwBGRIgQIAAAQIECBAg0LPACzFln4gDImZGVLZVonN5xJcjNAIECNSrgH0RIECAAAECBAgQIECAAAEC5QvIkACBIRZQ8HaIwb2OAAECBAgQIECAAIEsIAgQIECAAAECBAg0vMAGkcFvIqrbt2PgzAiNAAECBBICAgQIECBAgAABAgQIECBAoHwBGRIgQIAAAQIECBAgQIAAAQLlC8iQQJ8Efhmzt4z4S0Rlmzs6J0T8NEIjQIAAAQIECBAgQIAAgboTsCECBAgQIECAAAECtRdQ8Lb2plYkQIDAwAQ8TYAAAQIECBAgQIAAAQIECJQvIMNGF1gxEsjFbpeIz8r2k+gcG6ERIECAAAECBAgQIECAAIGUGBAgQIAAAQIECBAgQIAAAQLlC8iQAAECBAgQIECgM4E/x2AuentqfFa3b8XA7yKWi9AIECBAgEBjCNglAQIECBAgQIAAAQIECBAgUL6ADAdFQMHbQWG1KAECBAgQIECAAAECBAj0V8BzBAgQIECAAIEBCOQCtKvE86tHvD9iRESt24KxYC52u2Z8VrZTovOdCI0AAQIECBDohYApBAgQIECAAAECBAgQIECAQPkCMiRAgAABAgQIECBAgAABAgTKF+gmwxlxb5+I70ZUtx1j4PKIj0VoBAgQIECAAAECBAgQIECAQJ0L2B4BAgQIECBAoL8CCt72V85zBAgQIEBg6AW8kQABAgQIECBAgAABAgQIEHhHYMm4HBdxasRdETMjpkb8M+LeiH9FTIt4PuLGiJ9GbBsx0HZSLLBZRGW7ODr7RtSiWYMAAQIECBAgQIAAAQIECBAoX0CGBAgQIECAAAECBAgQIECAQPkCMiRAgAABAgT+LXBkfOwW8WxEZftIdHLR23wOMC41AgQIECBAgEBDCtg0AQIECBAgQIAAAQIECBAg0I1AIQVvu8nQLQIECBAgQIAAAQIECBAgQKAQAWkQIECAAIFWgR3iby4w+0x8nhGxd0Q++D5ffHbW3hODH4v4VsRlEdMjToxYN6Kv7T/igbERle2m6IyP0AgQIECAAAECBGoiYBECBAgQIECAAAECBAgQIECgfAEZEiBAgAABAgQIECBAgECTCVwQ+W4TcUtEZVs4Ovkc4A/iUytOQEIECBAgQIAAAQIECBAgQIBA+QIyJECAAAEC3QsoeNu9j7sECBAgQIAAgcYQsEsCBAgQIECAAAECBAiUL7BTpDgp4vcRn4nob1skHtwv4vaIfIj+w/HZm5bfeWTVxIein4vdPh+fGoHBF/AGAgQIECBAgAABAgQIECBAoHwBGRIgQIAAAQIECBAgQIAAAQLlC8iQAAECzSmQz+xtG6mfG1Hdvh8D50QsGqERIECAAAECBAgQKENAFgQIECBAgAABAgQIECCQFLz1IyheQIIECBAgQIAAAQIECBAgQIBA+QIyJECgaIFlI7vzIy6KWC+iy7bYYoullVdeOa2++urpfe97X5p//vm7nPv2jTHxeXfEDyK6ayvFzWMjjYRu4gAAEABJREFUqts3YuCBCI0AAQIECBAgQIAAgSEQ8AoCBAgQIECAAAECBAgQIECgfAEZEiBAgAABAgQIECBQtMALkd0XIg6PqG55/IoYXDdCI0CgcAHpESBAgAABAgQIECBAgAABAuULyJAAAQJZQMHbrCAIECBAgAABAgQIlCsgMwIECBAgQIAAAQKNLLB9bP7OiF0j5mjrrLNO+v73v5+uu+669Nxzz6UXXnghPfjgg+nee+9NjzzySHr11VfTo48+mi688ML0la98JS233HJzrPH2wPfj808R74vorOVitytX3Tg4+pdFaAQIEKgHAXsgQIAAAQIECBAgQIAAAQIEyheQIQECBAgQIECAAAECBAgQIFC+gAwJNItAPrP3xUh2RkRl2zA6l0fsEqERIECAAAECBAgQIECgVAF5ESBAgAABAgQIEGgaAQVvm+arligBAnMKGCFAgAABAgQIECBAgAABAgTKF5BhAwt8JfZ+ScSSER3annvumf7yl7+kO+64I/3gBz9In/rUp9J73/veDnPaOqNGjUo777xz+tWvfpWmTJmSJk6cmDbddNO225Wfn4zO/0bkA/Px0d5+HFefjahsp0fnmAiNAAECBAgQIECAAAECBOpCwCYIECBAgAABAgQIECBAgACB8gVkSIAAAQIECBAgUJjAGZHPNhF3R1S2paIzIeKQCI0AAQIEmk5AwgQIECBAgAABAgQIECBAgED5AjJsJgEFb5vp25YrAQIECBAgQIAAAQIEKgVcEyBAgAABAgTqV+DrsbVfRXRom2++ebrlllvSmWeemTbYYIMO93rb+dznPpduuOGGdM4556QVVlih+rHlY+CqiI0jcvtC/PlORGW7JTrfiNAIECBAgEBjCNglAQIECBAgQIAAAQIECBAgUL6ADAkQIECAAAECBAgQIECAAIHyBcrM8H8jrW0jfh9R3X4SAydHvCtCI0CAAAECBAgQIECAAAECzSEgSwIECBAgQIBAYQIK3hb2hUqHAAECBGojYBUCBAgQIECAAAECBAgQIEBg2AT2jDf/d0SHdvjhh6drr702rb/++h3G+9v5whe+kO6555606667Vi+xSAxcFLFDxM8iKtv06ORit/kzLjUCBAgQIECAAAECBAgQIECg3gXsjwABAgQIECBAgAABAgQIEChfQIYECBAgQIBAQws8EbvfKeKnEdVt3xi4ImL1CI0AAQIECBBocgHpEyBAgAABAgQIECBAgAABAo0n0NeCt42XoR0TIECAAAECBAgQIECAAAECfRUwnwABAgQIDJfAevHiMyM6tHPPPTcdeuihHcZq0Vl00UXT+eefnw4++ODq5ZaKgbyPJeOzsuVit7dUDrgmQIAAAQIECDSwgK0TIECAAAECBAgQIECAAAEC5QvIkAABAgQIECBAgAABAgQINIrAQbHRL0e8EVHZPhWdyyO2jdA6FzBKgAABAgQIECBAgAABAgQIlC8gQwIECBAg0JACCt425Ndm0wQIECBAgMDwCXgzAQIECBAgQIAAAQIECAyiwK+q177ooovS7rvvXj1c0/5RRx2VvvOd71SvuUjVwDHRPz1CawoBSRIgQIAAAQIECBAgQIAAAQLlC8iQAAECBAgQIECAAAECBAgQKF9AhgQIECDQYAInxX5zYdt/xmdle390Los4IEIjQIAAAQIECBAgUCWgS4AAAQIECBAgQIAAAQL1KqDgbb1+M424L3smQIAAAQIECBAgQIAAAQIEyheQIQECBAZP4Pux9HoR7e3EE09MO+20U3t/MC9+/OMfp3HjxnX1ikvjxsERGgECBAgQIECAAIHmEJAlAQIECBAgQIAAAQIECBAgUL6ADAkQIECAAAECBAgQIFCfAtfEtraJuDKiuv0iBo6L0AgQ6K2AeQQIECBAgAABAgQIECBAgED5AjIkQIBAHQsoeFvHX46tESBAgAABAgQINJaA3RIgQIAAAQIECBAg0G+B5ePJwyLa27777pv222+/9v5QXJxyyilpjTXWqH7VzBj4ZoRGgACBVgF/CBAgQIAAAQIECBAgQIAAgfIFZEiAAAECBAgQIECAAAECBAiULyBDAgTqWuDh2N22Eb+KqG4HxsAlESMjNAIECBAgQIAAAQIECHQr4CYBAgQIECBAgAABAsMroODt8Pp7O4FmEZAnAQIECBAgQIAAAQIECBAgUL6ADAkMROAb8XD7P69eeuml07HHHhtDQ9vmmWeedMwxx1S/dP4YWC1CI0CAAAECBAgQIECAAIGUGBAgQIAAAQIECBAgQIAAAQLlC8iQAAECBAgQIECAQD0IzI5NfDXimxHVbfsYuCLikxEaAQIECPRPwFMECBAgQIAAAQIECBAgQIBA+QIyJDDsAu0FBIZ9JzZAgAABAgQIECBAgACBYgUkRoAAAQIECBAg0I1ALii7X+X9Qw89NC288MKVQ0N2vc0226Rddtml+n3/r3pAnwABAgQIzClghAABAgQIECBAgAABAgQIEChfQIYECBAgQIAAAQIECBAgQIBA+QIyrDOB42I/O0Q8HlHZPhidyyPGR2gECBAgQIAAAQIECBAgQKCPAqYTIECAAAECBAgMhYCCt0Oh7B0ECBAg0LWAOwQIECBAgAABAgQIECBAgED5At1n+Pm4vUBEa1t++eXT/vvv33o9XH++/vWvV796uxgYFaERIECAAAECBAgQIECAAAECXQkYJ0CAAAECBAgQIECAAAECBMoXkCEBAgQIECBAYHgELo7XbhNxQ0Rlmz86p0QcEaERIECAAAECtRKwDgECBAgQIECAAAECBAgQIFC+wBBlqODtEEF7DQECBAgQIECAAAECBAgQ6EzAGAECBAgQIJA+W2mw1157VXaH5XrjjTdOG264YfW7O+yz+qY+AQIECBAgQKA7AfcIECBAgAABAgQIECBAgACB8gVkSIAAAQIECBAgQIAAAQIECAyqwN9j9W0jTouobt+NgfMiFo+oZRsdix0YcUbEnyMeingmYmrEIxG3RJwb8Z2IT0RoBAgQIECAAAECBAgQIECAQAECUiBAgAABAgRqJ6Dgbe0srUSAAAECBAjUVsBqBAgQIECAAAECBAgQINAcAltUprnzzjtXdoftupN9fGrYNlP2i2VHgAABAgQIECBAgAABAgQIlC8gQwIECBAgQIAAAQIECBAgQKB8ARkSIECAAIGhEHg1XjI+4nsR1W23GLgiYv2IgbSPxsM/j5gScWvEcRHjIjaOWCliyYglIt4Xkd+1e3z+OOL6iGkRp0dsHqERIECAAAECBEoUkBMBAgQIECBAgAABAgQIEOiTgIK3feKql8n2QYAAAQIECBAgQIAAAQIECJQvIEMCBAg0hUA+7D1fW6YjR45Ma621Vlt3WD+32KJDHd68lw3zH0GAAAECBAgQIECgtgJWI0CAAAECBAgQIECAAAECBMoXkCEBAgQIECBAgAABAgQI1FggF5jNhWafq1p3vehfHpHvxUef2sdj9qURt0V8LWK5iL62EfHAXhHXRtwUsVOE1jQCEiVAgAABAgQIECBAgAABAgTKF5AhAQIECPRVQMHbvoqZT4AAAQIECBAgMPwCdkCAAAECBAgQIECAQCkCa1YmMnr06MrusF5/+MMfTossskjlHpaIzvIRGgECQyXgPQQIECBAgAABAgQIECBAgED5AjIkQIAAAQIECBAgQIAAAQIEyheQIQECBAZH4PxYdpuIWyMq23ujc27E9yJ60xaNSb+J+J+I7SJq1TaKhS6K+EPEqhEaAQIECBAgQIAAgbIFZEeAAAECBAgQIECAAIFOBBS87QTFEIFGFrB3AgQIECBAgAABAgQIECBAoHwBGRIoSOB9lbmsttpqld1hv+5kPx32O+wbtAECBAgQIECAAAECBIoWkBwBAgQIECBAgAABAgQIECBQvoAMCRAgQIAAAQIECBAYkMBt8fS2EedFVLcfxcCpEQtEdNW2jht3R+wTMUdbZJFF0i677JKOO+64dO2116YHHnggPf300+mZZ55JDz30ULrhhhvSiSeemMaNG5eWXXbZOZ5/e+Cz8XlPxN4RGgECTSogbQIECBAgQIAAAQIECBAgQKB8ARkSINC5gIK3nbsYJUCAAAECBAgQIECgMQXsmgABAgQIECBAoLEElqzcbjcHviunDdn1MsssU/2uJaoH9AkQIEBgWAS8lAABAgQIECBAgAABAgQIEChfQIYECBAgQIAAAQIECBAgQIBA+QIyJFALgedjkc9H5AK38dGh5SKzV8TImhHVbf8YyPdGxmeHtsUWW6QLLrggTZ8+PU2YMCEdeOCBafPNN08f+MAH0lJLLZWWXHLJtNJKK6VNN9007bfffumMM85ITzzxRLrqqqtaC+R2WOzfnXfFRy6+++P41AgQIECAAAECBAgQINBsAvIlQIAAAQIECBBoYgEFb5v4y5c6AQLNJiBfAgQIECBAgAABAgQIECBAoHyBhstwgcodL7TQQpXdYb/uZD8d9jvsG7QBAgQIECBAgAABAgQIEGhSAWkTIECAAAECBAgQIECAAAEC5QvIkAABAgQIECBAoI8C/xnzc4HbV+Kzsm0anVzY9rPx2dYOiYtfRnRoo0ePTldccUW65ppr0pgxYzrc601nq622ai2Qe+utt6Ztt922s0e+E4NzvDfGNAIECBBoWgGJEyBAgAABAgQIECBAgAABAuULNHeGCt429/cvewIECBAgQIAAAQIECDSPgEwJECBAgACBehR4q3JTb73VoVt5a1iuO9lPfW1wWFS8lAABAgQI1LmA7REgQIAAAQIECBAgQIAAAQLlC8iQAAECBAgQIECAAAECBAgQKF+gfxmeHo9tE3FPRGVbITp/iPhGxP4RP4no0A499NCUC9VuvfXWHcb708mFcy+77LL0y192Wts2v//o/qzrGQIECBAgQIAAAQIECBAgUJyAhAgQIECAAIHiBRS8Lf4rliABAgQIEOhZwAwCBAgQIECAAAECBAgQIDBMAi9VvvfFF1+s7A779bRp06r38HL1QCP17ZUAAQIECBAgQIAAAQIECBAoX0CGBAgQIECAAAECBAgQIECAQPkCMiRAgAABAgS6Fbgx7m4bkQvcxkeH9rPozVGF9txzz02HH3543Kpt23///dP//M//pGWWWaZ64YNi4MsRGgECBAgQIECgSwE3CBAgQIAAAQIECBAgQIBACQIK3nb/LbpLgAABAgQIECBAgAABAgQIlC8gQwIECBAYPoGnKl/92GOPVXaH/Xry5MnVe+iw3+qb+gQIECBAgAABAnUtYHMECBAgQIAAAQIECBAgQIBA+QIyJECAAAECBAgQIECAAAECWWBK/Nkx4tiIbtvll1+edt99927nDOTmxz/+8XT11Ven5ZZbrnqZE2Jg7Qit7wKeIECAAAECBAgQIECAAAECBMoXkCEBAgQIFCKg4G0hX6Q0CBAgQIAAAQKDI2BVAhLcqugAABAASURBVAQIECBAgAABAgQIDKrAQ5Wr/+1vf6vsDuv1//3f/6V77723eg8d9lt9U59A4wrYOQECBAgQIECAAAECBAgQIFC+gAwJECBAgAABAgQIECBAgACB8gVkSIAAAQJVAt+O/v4Rb0XM0c4777y0zTbbzDFe64EPfehDacKECamlpaV66Z9WD+gTIECAAAECBAgQ6FnADAIECBAgQIAAAQIECDSOgIK3jfNd2Wm9CdgPAQIECBAgQIAAAQIECBAgUL6ADAkQGGyBuypfcPPNN1d2h/X6z3/+c/X7/xkD0yM0AgQIECBAgAABAgRKE5APAQIECBAgQIAAAQIECBAgUL6ADAkQIECAAAECBAgQaFaBEyLxQyI6tEMPPTTttttuHcYGs7PRRhulU045pfoVm8XA3hEaAQK1ErAOAQIECBAgQIAAAQIECBAgUL6ADAkQaCgBBW8b6uuyWQIECBAgQIAAAQL1I2AnBAgQIECAAAECBGogkIvIPt62zquvvpquvPLKtu6wfnayjzkq4A7rBr2cAAECQyTgNQQIECBAgAABAgQIECBAgED5AjIkQIAAAQIECBAgQIAAAQIEyheQIYEmF9i0Mv/Ro0enww8/vHJoSK733nvvzorsHjQkL/cSAgQIECBAgAABAgSaQkCSBAgQIECAAAECBOpNQMHbevtG7IcAgRIE5ECAAAECBAgQIECAAAECBAiULyDD2glcVbnU+eefX9kdtusLLrig+t1XVw/oEyBAgAABAgQIECBAgEDxAhIkQIAAAQIECBAgQIAAAQIEyheQIQECBAgQIECAQNkCH430totob//1X//Vfj3UFz/84Q+rX7laDOweoREgQIDA4ApYnQABAgQIECBAgAABAgQIEChfQIZ1KKDgbR1+KbZEgAABAgQIECBAgACBxhawewIECBAgQIBAnwQuqpx91llnpccff7xyaMivzz777DRlypTK986Izu8iNAIECBAgQKBdwAUBAgQIECBAgAABAgQIECBQvoAMCRAgQIAAAQIECBAgQIAAgfIFis9wj8oMt9hii7T11ltXDg3p9SqrrJK+8pWvVL9zz+oBfQIECBAgQIAAAQIECBAgUFsBqxEgQIAAAQIEhkdAwdvhcfdWAgQIEGhWAXkTIECAAAECBAgQIECAAAEC1QJXx8C9Ee3tmGOOab8ejotjjz22+rVnxMAbEb1rZhEgQIAAAQIECBAgQIAAAQLlC8iQAAECBAgQIECAAAECBAgQKF9AhgQIECBAgEAJAjtXJrHPPvtUdoflet99961+76djYKkIjQABAgQIEBgOAe8kQIAAAQIECBAgQIAAAQIEBk2gbgreDlqGFiZAgAABAgQIECBAgAABAgTqRsBGCBAgQIBAFwK/qhw//vjj080331w5NGTXudju3XffXf2+E6sH9AkQIECAAAECBLoWcIcAAQIECBAgQIAAAQIECBAoX0CGBAgQIECAAAECBAgQIECgAQRGxx6Xi2htiyyySBozZkzr9XD+WWuttdJ6661XvYUtqwfqoW8PBAgQIECAAAECBAgQIECAQPkCMiRAgAABAoMpoODtYOpamwABAgQIECDQewEzCRAgQIAAAQIECBAg0MwCJ0Ty90a0t2984xvt10N1cdttt6WDDz64+nUnxUCHvUVfI9BfAc8RIECAAAECBAgQIECAAAEC5QvIkAABAgQIECBAgAABAgQIEChfQIYECBAg0BgCG1Vuc6uttqrsDut1J3vpsNdh3ZyXEyBAgAABAgQItAn4JECAAAECBAgQIECAAIEBCih4O0BAjw+FgHcQIECAAAECBAgQIECAAAEC5QvIkAABAun7lQaTJk1K48ePrxwa1OsXX3wx7b333tXvmBYDh0VoBAgQIECAAAECBAjURMAiBAgQIECAAAECBAgQIECAQPkCMiRAgAABAgQIECBAgEDdCKxVuZONNqqfmrKd7KXDXiv37ZpAfQrYFQECBAgQIECAAAECBAgQIFC+gAwJECAwcAEFbwduaAUCBAgQIECAAAECgytgdQIECBAgQIAAAQLNIXBRpHlKRHs77bTT0re//e32/mBdvPrqq2nnnXdOf//736tf8c0YmBqhESBAYPAFvIEAAQIECBAgQIAAAQIECBAoX0CGBAgQIECAAAECBAgQIECAQPkCMiRAoJ4EVq7czJprrlnZHdbrD33oQ9Xv77DX6pv6BAgQIECAAAECBAjUmYDtECBAgAABAgQIECDQKwEFb3vFZBIBAvUqYF8ECBAgQIAAAQIECBAgQIBA+QIybCqBL0e2d0S0t2OPPTZ9+ct5uH2ophePPvpo2mKLLdL1119fve4JMXB6hEaAAAECBAgQIECAAAECQyDgFQQIECBAgAABAgQIECBAgED5AjIkQIAAAQIECBAgMMQCS1e+b+TIkZXdYb1efvnl09xzz125h8Wj864IjQABAg0vIAECBAgQIECAAAECBAgQIECgfAEZEuitgIK3vZUyjwABAgQIECBAgAABAvUnYEcECBAgQIAAgdIE3oiExkY8FdHeTjrppLTZZpulf/zjH+1jtbi46KKL0gYbbJBuvvnm6uUuiYH9IzQCBAgQIFAPAvZAgAABAgQIECBAgAABAgQIlC8gQwIECBAgQIAAAQIECBAgQKB8ARkOvcDCla8cMWJEZXfYrzvZz0LDvikbIECAAAECBAgQIECAAIGBCnieAAECBAgQIECgQkDB2woMlwQIECBQkoBcCBAgQIAAAQIECBAgQIAAgQYVuD/2vUPE1Ij2dv3116c111wz/fCHP0yzZs16e7x/H//85z/TuHHj0uc+97n0zDPPVC9yVQzsFKERIECAAAECBAgQIECAAAECdSFgEwQIECBAgAABAgQIECBAgED5AjIkQIAAAQIECAyKQEvlqi0tHbqVt4bluqVljv3MMTAsG/NSAgQIECAwaAIWJkCAAAECBAgQIECAAAECBMoX6JihgrcdPfQIECBAgAABAgQIECBAgEAZArIgQIAAAQKNLTAptr95xN8jOrTDDjssLbvssunQQw9N9913X4d7PXVy0dwvfvGLadVVV01nnXVWZ9PPjcGtI96M0AgQIECAAAEC9S9ghwQIECBAgAABAgQIECBAgED5AjIkQIAAAQIECBAgQIAAAQIE+ivwSuWDL7/8cmV32K877Offu+mw338P+UuAAAECBAgQIECAAAECBAgUIyARAgQIECDQhAIK3jbhly5lAgQIECDQ7ALyJ0CAAAECBAgQIECAAIGGEPhb7HKjiPMjOrTnnnsuHXHEEWmNNdZIa621VjrggAPSqaeemnJB23vuuae1EO5f//rXdOWVV6af//znaY899kgrrLBC2myzzdIZZ5zRYa2Kzn/G9RcitEIEpEGAAAECBAgQIECAAAECBAiULyBDAgQIECBAgAABAgQIECBAoHwBGRIgQIAAgQEIPFP57JQpUyq7w3o9derU9Prrr1fuYXp0XovQCBAgQIAAAQJNKSBpAgQIECBAgAABAgQIEChTQMHbMr/X/mblOQIECBAgQIAAAQIECBAgQKB8ARkSIECgkQRejs3uHrFPRIeD59FvbXfffXf65S9/mfbZZ5/WgrYf+chHWgvhrrvuummbbbZJBx54YDrnnHNSNwfVb4qFPh7xowiNAAECBAgQIECAQCkC8iBAgAABAgQIECBAgAABAgTKF5AhAQIECBAgQIAAAQIECHQv8K/K2/fdd19ld1iv//GPf1S/v8Neq2/qN7WA5AkQIECAAAECBAgQIECAAIHyBWRIgACBYgUUvC32q5UYAQIECBAgQIBA3wU8QYAAAQIECBAgQIBAnQqcGvtaMeKyiFq1e2KhvSM2ifjfCI0AgaYRkCgBAgQIECBAgAABAgQIECBQvoAMCRAgQIAAAQIECBAgQIAAgfIFZEiAAIEeBf5WOeOWW26p7A7rdSd7yWcah3VPXk6AAAECBAgQIECgPgXsigABAgQIECBAgACBRhZQ8LaRvz17JzCUAt5FgAABAgQIECBAgAABAgQIlC8gQwL1K5D/WfaPYnvbReT2dPx5PqKv7eV44LcReZ2PxOfpERoBAgQIECBAgAABAgSaS0C2BAgQIECAAAECBAgQIECAQPkCMiRAgAABAgQIECBAIAv8Jf9pi2uvvbbtctg/O9lLh70O+wZtgACBxhCwSwIECBAgQIAAAQIECBAgQKB8ARkSaHCBXCSgwVOwfQIECBAgQIAAAQIECAy+gDcQIECAAAECBAgMm8AC8eYrIr4R0dbmi4v3RlS2W6PzvxF/i7gv4q6I6yJOjfhWxMcjFokYG3F5hEaAAAECBOYQMECAAAECBAgQIECAAAECBAiULyBDAgQIECBAgAABAgQIECBAoHwBGRJ4W+CG+Jwe0dqefPLJdPXVV7deD+efRx55JF1//fXVW8jnHavH9AkQIECAAAECBAgQIECgGwG3CBAgQIAAAQIE6l9Awdv6/47skAABAvUuYH8ECBAgQIAAAQIECBAgQIBA+QLDleFy8eK/RGwVUdly4drK/sTobBCRi9p+OD7XiFg7YouIfSJ+FpGL4caHRoAAAQIECBAgQIAAAQIECHQhYJgAAQIECBAgQIAAAQIECBAoX0CGBAgQIECAAIFmE/h9ZcKnnnpqZXdYrjvZw82xkYcjNAIECBAgUCsB6xAgQIAAAQIECBAgQIAAAQLlCzREhgreNsTXZJMECBAgQIAAAQIECBAgUL8CdkaAAAECBAgMksBHY92/RuQCtvHRoVX/s+3/7nBXhwABAgQIECBQcwELEiBAgAABAgQIECBAgAABAuULyJAAAQIECBAgQIAAAQIECBAoUOC3lTlNnDgxTZo0qXJoSK9feOGF9POf/7z6nedUD+gTIECAAAECBAgQIECAAAECAxHwLAECBAgQIFAvAtVFAeplX/ZBgAABAgQIlCAgBwIECBAgQIAAAQIECBAg0D+BneKx/41YMqKnlovd3tzTJPcHUcDSBAgQIECAAAECBAgQIECAQPkCMiRAgAABAgQIECBAgAABAgTKF5AhAQIECBAoU+C6SKvDGcMf/vCHMTQ87Qc/+EGaMWNG5cunRufkCI0AAQIECBAgMDQC3kKAAAECBAgQIECAAAECBIZQQMHbIcSufJVrAgQIECBAgAABAgQIECBAoHwBGRIgQIBAvwS+F09dGDFfRE/tyZhwXIRGgAABAgQIECBAYNgEvJgAAQIECBAgQIAAAQIECBAoX0CGBAgQIECAAAECBAgQINDQAsdW7v7yyy9Pv/rVryqHhuT6iiuuSL/4xS+q3/XTGHgzQqsDAVsgQIAAAQIECBAgQIAAAQIEyheQIQECBAgMrYCCt0Pr7W0ECBAgQIAAAQL/FvCXAAECBAgQIECAAAECnQmcHYM/imiJqGxnRufxiOqWi90+Vj2oT4BA3QjYCAECBAgQIEDFf0oaAAAQAElEQVSAAAECBAgQIFC+gAwJECBAgAABAgQIECBAgACB8gVkSIAAgUYX+F0kcHFEe/vqV7+abrzxxvb+YF9Mnjw5felLX6p+zd9i4JgIjQABAgQIECBAgEA9CNgDAQIECBAgQIAAAQIEai6g4G3NSS1IYKACnidAgAABAgQIECBAgAABAgTKF5AhAQJVAotF/5aIsRGVbXZ0/iNir4j5Iyrb/dHJBW/jQyNAgAABAgQIECBAgEA9CtgTAQIECBAgQIAAAQIECBAgUL6ADAkQIECAAAECBAgQaBCBQ2Kfr0e0t1133TXdc8897f3BunjxxRdTftcTTzxR/YqDqwf0CRCoVwH7IkCAAAECBAgQIECAAAECBMoXkCEBAoMhoODtYKhakwABAgQIECBAgACB/gt4kgABAgQIECBAoNkEPhAJ3x6xfkRlezU620UcFbFzxOIRle3y6LwZoREgQIBAIwrYMwECBAgQIECAAAECBAgQIFC+gAwJECBAgAABAgQIECBAgACB8gVkSKBxBB6IrX45or09/fTTaZtttkk333xz+1itLyZPnpy23nrrdOutt1YvfXgMXBWhESBAgAABAgQIECBAoP4F7JAAAQIECBAgQIBAPwUUvO0nnMcIECAwHALeSYAAAQIECBAgQIAAAQIECJQv0GQZfjLynRSxYkRlezI6uQDuFfGZ24H5T1XcXdXXJUCAAAECBAgQIECAAAECDSNgowQIECBAgAABAgQIECBAgED5AjIkQIAAAQIECBCoO4HTYkdHRrS3J554Im2yySbptNPyrfbhmlxcccUVaeONN+6s2G2usHt0TV5iEQIECBAYdgEbIECAAAECBAgQIECAAAECBMoXkGH/BRS87b+dJwkQIECAAAECBAgQIEBgaAW8jQABAgQIEChLYN9I59qIERGV7c7orB3x94jc9o8/m0RUt+rnqu/rEyBAgAABAo0pYNcECBAgQIAAAQIECBAgQIBA+QIyJECAAAECBAgQIECAAAECBMoXqNcMvxsb+2VEe5s9e3YaP3582n333dODDz7YPt7fixdeeCF9/etfT9tuu23KBXU7WWejGHs24vcRu0UsEKERIECAAAECBAgQIECAAIFGFLBnAgQIECBAgEC3AgredsvjJgECBAgQaBQB+yRAgAABAgQIECBAgAABAg0jkP+59HGx25Mj5o6obBdHJx/knhqfuS0efw6M6Kw1YcHbzhiMESBAgAABAgQIECBAgAABAmUJyIYAAQIECBAgQIAAAQIECBAoX0CGBAgQIECAwDALHBDvPyaiQzv//PPTBz7wgbT//vunu+66q8O93nQeeeSRdOihh6ZRo0alX/ziFz09Ml9M2CHivIjnIy6M2CUij8eHRoAAAQIECDS+gAwIECBAgAABAgQIECBAgACBXFigbAXZESBAgAABAgQIECBAgAABAuULyJAAAQIEGkVggdjoFRGdFbH9cYznw9uvxWdby/NWbutUfSp4WwWiS4AAAQIECBAoXkCCBAgQIECAAAECBAgQIECAQPkCMiRAgAABAgQIECBAgAABAkMjcHC85isRc7QTTjghrb322mn06NHpP//zP9OVV16ZpkyZMse8qVOnpuuvvz4deeSRabPNNksrrrhiOuKII9KMGTPmmBsDnQ7GeG7zxZ+dIyZEPBdxfsSOEe+OKLPJigABAgQIECBAgAABAgQIEChfQIYECBAgQCAEFLwNBI0AAQIECBAgULKA3AgQIECAAAECBAgQIFAnAsvFPv4SsVVEZXs9OmMivhdR2T4UnVzwNj46bQredspisFkF5E2AAAECBAgQIECAAAECBAiULyBDAgQIECBAgAABAgQIECBAoHwBGRIgQIDAkAqcGG9bJ+JPEXO02267Lf3oRz9K22yzTVphhRXSPPPMk9773vemxRdfPL373e9OSy21VGuh2+9+97uthW/nWODfA3+Lj60jFo64MaKntmBM2DXidxHPRpwTsX3EvBEaAQIECBAgQIBAIQLSIECAAAECBAgQIECAQLMIKHjbLN+0PDsTMEaAAAECBAgQIECAAAECBAiULyBDAgTqQ2Dd2MYdER+OqGzPR2eTiIkR1S0Xu80Ht9vGH227ePtTwdu3IXwQIECAAAECBAgQIJAQECBAgAABAgQIECBAgAABAuULyJAAAQIECBAgQIAAAQKDIXBnLPqpiPER90d02d588830wgsvpOeffz69/vrrXc57+8bU+Dw4Ip+bvCo+c9s0/lwS0duWi+R+ISbnZ3Lx2zPiepuIeSI0AqUKyIsAAQIECBAgQIAAAQIECBAoX0CGBAg0kYCCt030ZUuVAAECBAgQIECAQEcBPQIECBAgQIAAAQJDIrBTvOXPEUtFVLZ8MHztGLgtorptEQN7R1S231V24lrB20DQCBAg0LOAGQQIECBAgAABAgQIECBAgED5AjIkQIAAAQIECBAgQIAAAQIEyheQIQECgyxwWqy/esTnI9oK1MZln9vN8cRXIpaNOCaiun02BqZFVLeZ1QNV/XxmclyMXR7xfMQpEVtFaAQIECBAgAABAgQIFCUgGQIECBAgQIAAAQJlCSh4W9b3KRsCBGolYB0CBAgQIECAAAECBAgQIECgfAEZDoXA9+IlF0bMF1HZrovOehGPR3TWDqwavCz6v4+obPnwdmXfNQECBAgQIECAAAECBAgQmFPACAECBAgQIECAAAECBAgQIFC+gAwJECBAgAABAgQI1E7gvFhq64ilI/aMOCnilojnIqrb9Bi4M+LMiP0iVo7YOOLEiDcjumq/6eTG/DH2YsReEfnM5Ovx2VVbJG6Mj8iFeZ+Nz19HbBahbkAgaAQIFCwgNQIECBAgQIAAAQIECBAgQKB8ARkWJ+AfXBf3lUqIAAECBAgQIECAAAECAxewAgECBAgQIEBggALviufzoe8fxWdLRGU7PjpbRcyI6KzlA+LbVN347+jng+Hx0d7yge32jgsCBAgQIECg7wKeIECAAAECBAgQIECAAAECBMoXkCEBAgQIECBAgAABAgQIECBQvoAMB0XgmVj17IgvR2wYsUTEuyPeG7F4RC5Qu2h8rhORi9TmorMPx3Vv2sQuJi0W4ydHfD4iv29cfF4e0V3x27yXL8WcP0Y8FfGriE0jqs9uxpBGgAABAgQIECBAgAABAo0sYO8ECBAgQIAAgUYUUPC2Eb81eyZAgACB4RTwbgIECBAgQIAAAQIECBAgQKB7gXzg+saYsltEZXszOntHfC3irYjOWj4MfmDVjXwIPB/Eri54O6JqXi271iJAgAABAgQIECBAgAABAgTKF5AhAQIECBAgQIAAAQIECBAgUL6ADAkQIECAAAECtRTIhWdfiAWfj3gtor/ttnjwsYjO2rti8KWIXFD3rPjcLiIXv81FdXsqfrtkzP1KxA0RT0T8ImLjCMVvA0EjQIAAgaIFJEeAAAECBAgQIECAAAECBAjUqUANC97WaYa2RYAAAQIECBAgQIAAAQIECNRQwFIECBAgQKBbgQ/E3dsj1o+obPnw9adi4PSI7loudrt2xYQX4/q4iNwUvM0KggABAgQIECAwJAJeQoAAAQIECBAgQIAAAQIECJQvIEMCBAgQIECAAAECBAgQIEBgGAUu6OHdT8f9FSNyy2cwz4yLyuK3V0R/VkRXbZm4cUBK6c/xmYvr/iw+q892xpBGgAABAgQIECBAgAABAgQINL6ADAgQIECAQP0KKHhbv9+NnREgQIAAAQKNJmC/BAgQIECAAAECBAgQaG6BT0b6kyLaDljHZWt7NP6uG/E/Ed21UXHz6xGVLRe7feDtgZff/mz7WDgu/DPuQNCGWMDrCBAgQIAAAQIECBAgQIAAgfIFZEiAAAECBAgQIECAAAECBAiULyBDAgQIECAwvAITq15ffUYy3344/qwZUdnait9uG4NLRHwxoqfit8vHnG9E3BKRz3QeHZ8fjdAIECBAgAABAuULyJAAAQIECBAgQIAAAQIEhlVAMYBh5W+el8uUAAECBAgQIECAAAECBAgQKF9AhgQINLXAvpH9tREjIirbzdFZJ+KhiJ7agTFhmYi29ve4yAVv46O1vRV/80Ht+Ghvi7RfuSBAgAABAgQIECBAYEgEvIQAAQIECBAgQIAAAQIECBAoX0CGBAgQIECAAAECBAgQIDDoArfFGx6LaGsLx8V/RFS3v8XA+hGdtekxeEZEZfHbK6M/K6KrNipuHBSR358L6h4Z12tFaE0oIGUCBAgQIECAAAECBAgQIECgfAEZEiBAYLgFFLwd7m/A+wkQIECAAAECBJpBQI4ECBAgQIAAAQIEShXI/4w5F6U9ORKcO6Ky/TY6m0a8GNFTy4elc8Hbynl53RmVA3FdXfC2usBuTNEIECAwbAJeTIAAAQIECBAgQIAAAQIECJQvIEMCBAgQIECAAAECBAgQIECgfAEZEiBAYKgELqh60arR3zCiut0SA5tFdNfait9uE5OWiNg7oqfityvGnFxk9874fCDi8Ig1IzQCBAgQIECAAAECzSAgRwIECBAgQIAAAQIEhkAgFyMYgtd4BQECBLoSME6AAAECBAgQIECAAAECBAiULyDDQgUWiryuiKguVDs7xvIB6LHx+UZEb9oXqyZdHf3TIqpbPpBdOabgbaWGawIECBAgQIAAAQIECAyrgJcTIECAAAECBAgQIECAAAEC5QvIkAABAgQIECBAgACBGgpMrFrrc9G/LWJ0RHX7YwxsF9Gbls9anh4TK4vfXhX9WRFdtQ/EjUMj/hZxb8RhEatEaAQINKWApAkQIECAAAECBAgQIECAAIHyBWRIYGgEFLwdGmdvIUCAAAECBAgQIECAQOcCRgkQIECAAAECjSmwXGz71oitIirbq9HJB6qPis/etpViYnXB2xNjrLOWD2FXjit4W6nhmgABAgTqV8DOCBAgQIAAAQIECBAgQIAAgfIFZEiAAAECBAgQIECAAAECBAiULyBDArUVyMVtH6tYcuG43jIij68Tn9Xt0hjYNaIvLZ+7zMVvt46HlogYH9FT8dvVY85/Rfwz4p6IXAj3ffGpESBAgAABAgQIECBAoDkEZEmAAAECBAgQIFAzAQVva0ZpIQIECBCotYD1CBAgQIAAAQIECBAgQIAAgboUWDd2dUfEGhGV7cnorB9xRUSvW0zMxW7zIe24bG3Xxd+LIzpr+eB15biCt5UargkQIECAAAECBAgQIECAQJ0K2BYBAgQIECBAgAABAgQIECBQvoAMCRAgQIAAAQIE+iVwQdVTY97u3xmfH46obufHQD53GR99bvkM5mnxVGXx26uj/0ZEV+1DcePwiEci8p7+Iz5HRmgECBAg0KQC0iZAgAABAgQIECBAgAABAgTKF6hlhgre1lLTWgQIECBAgAABAgQIECBAoHYCViJAgAABAvUosFNs6s8RS0VUtnyIee0Y+HtEX9qSMXmvgekJTwAAEABJREFUiMp2emWn6joftq4cWqSy45oAAQIECBAg0IACtkyAAAECBAgQIECAAAECBAiULyBDAgQIECBAgAABAgQIECBAoHyB/mY4serBnaM/b0Ruf4s/a0RUt1y09qvVg33s5/OYeZ1Px3P5LOc+8dlT8du1Ys6REZMjbov4dsTyERoBAgQIECBAgAABAgQIEGgWAXkSIECAAAECfRRQ8LaPYKYTIECAAAEC9SBgDwQIECBAgAABAgQIECAwDAKHxjsvjJgvorJdHJ2NIqZG9LV9MR5YLqKt/SUuzo3oquUD1pX3RlR2XJcmIB8CBAgQIECAAAECBAgQIECgfAEZEiBAgAABAgQIECBAgAABAuULyJAAAQIECBDoRiAXjn204v7Ccb1FRFu7Ly4+EFHdjo+BgyNq0V6MRU6NaCt+Oz6ur43orn00bh4T8XhELpYbHxoBAgQIECDQ3AKyJ0CAAAECBAgQIECAAAECcwooeDunSWOP2D0BAgQIECBAgAABAgQIECBQvoAMCRAgMLQC74rXnRdxeERLRGX7cXR2iHgtoq9t/nhgr4jKdnplp5NrBW87QTFEgAABAgQIECBQqIC0CBAgQIAAAQIECBAgQIAAgfIFZEiAAAECBAgQIECAAAECBFKaWIUwpqr/YPRXiqg+q3lUjP0gopYtF789LRbcMuI9EftGXBPxRkRX7Yaubhh/W8AHAQIECBAgQIAAAQIECBAgUL6ADAkQIECgUwEFbztlMUiAAAECBAgQINCoAvZNgAABAgQIECBAgEBNBRaL1W6M2C2isr0enXyg+nvx2d/2xXhwtYi29re4yIek46PLpuBtlzRuEGguAdkSIECAAAECBAgQIECAAAEC5QvIkAABAgQIECBAgAABAgQIEChfQIYECBAg0CowofXvO392ist5Iyrbv6KzasQLEZXt+9E5NmIwWi5+e0osvFXEkhG5+O218VlZ/PYf0X8oQiNAgAABAgQIECDQpYAbBAgQIECAAAECBAg0r4CCt8373cu8+QRkTIAAAQIECBAgQIAAAQIECJQvIEMCtRT4QCx2e8T6EZXt+ehsEjExYiBtXNXDudjtm1Vj1d2XqgZGVPV1CRAgQIAAAQIECBAg0AwCciRAgAABAgQIECBAgAABAgTKF5AhAQIECBAgQIAAAQLNI5DPaj5Wke7CcZ2LzMZHh5bnfChGpkRUtm9G59cRg9nait9uGS/JxW+/FJ+5+O158akRINB/AU8SIECAAAECBAgQIECAAAEC5QvIkEBTCyh429Rfv+QJECBAgAABAgQINJOAXAkQIECAAAECBPog8MmYOylixYjKdn901o64LWIgbWw8PDqirT0SF7ngbXx026ZX3VXwtgpElwABAgQIECBAgAABAgQIECBAgAABAuULyJAAAQIECBAgQIAAAQIECBAoX0CGBJpO4IKqjMdU9du6T8bFuhEPRlS2XID2nMqBQbzOxW9/E+vn4rdHxKdGgAABAgQIECBAgACBfgp4jAABAgQIECBAoHQBBW9L/4blR4AAgd4ImEOAAAECBAgQIECAAAECBAiUL9D7DPeNqddGVBeTvS7G1ot4PGKgba+qBU6N/ksRPTUFb3sScp8AAQIECBAgQIAAAQIEmltA9gQIECBAgAABAgQIECBAgED5AjIkQIAAAQIECBAoUWBCVVI7RH/eiM7a1BjcIOLuiMr2hej8IaIlQiNAgACBRhewfwIECBAgQIAAAQIECBAgQKB8gSbIUMHbJviSpUiAAAECBAgQIECAAAEC3Qu4S4AAAQIECLQK5H9e/N9xdXLE3BGV7fjobBUxI2Kg7bOxwKci2tqzcXFaRG+agre9UTKHAAECBAgQ6FTAIAECBAgQIECAAAECBAgQIFC+gAwJECBAgAABAgQIECBAgACB8gUKzfD2yOuxiLa2cFx8OqKr9kLc2DTiLxGVLZ/RvDYGForQCBAgQIAAAQIECBAgQIBAwwrYOAECBAgQIFCGQC5gUEYmsiBAgAABAgQGQ8CaBAgQIECAAAECBAgQINAcAvlg8xWR6tcjKtub0dk74msRb0XUoo2rWuSU6D8V0Zum4G1vlPo+xxMECBAgQIAAAQIECBAgQIBA+QIyJECAAAECBAgQIECAAAECBMoXkCEBAgQIECDQ2ALnV21/TFW/upvPVG4Rg3+MqGyfis51EUtGaAQIECBAgEB5AjIiQIAAAQIECBAgQIAAAQINI6Dgbb+/Kg8SIECAAAECBAgQIECAAAEC5QvIkAABAk0jkP9Z8YpV2b4U/Xzo+fT4rFXbLBbaMaKtzYyLvqyfD2fHI+1tkfYrFwQIECBAgAABAgT6LeBBAgQIECBAgAABAgQIECBAoHwBGRIgQIAAAQIECBAgQIAAgboXmFi1w89Gf96I7torcXPbiEsjKtv60cmFcN8fn03UpEqAAAECBAgQIECAAAECBAiULyBDAgQIEGgkgVzEoJH2a68ECBAgQIAAAQL1ImAfBAgQIECAAAECBAiUJJCL224ZCT0Xkduj8WfdiP+JqGUbV7XYKdF/MKK3rbrg7YjePmgeAQL9FPAYAQIECBAgQIAAAQIECBAgUL6ADAkQIECAAAECBAgQIECAAIHyBWRIgAABAo0gcHts8rGItrZwXGwd0VP7v5iwY8SEiMq2ZnT+FPHBCI0AAQIECBAgQKAZBORIgAABAgQIECBAgACBOhNQ8LbOvhDbKUNAFgQIECBAgAABAgQIECBAgED5AjIkUKBALnKbD0ZfH7mtE/FQRC3berHYnhGV7bTKTi+up1XNWaSqr0uAAAECBAgQIECAAIGaCliMAAECBAgQIECAAAECBAgQKF9AhgQIECBAgAABAgQIEKgjgfOr9jKmqt9V9824sWvEeRGV7X3RuSFidIRGoKkFJE+AAAECBAgQIECAAAECBAiULyBDAgTqT0DB2/r7TuyIAAECBAgQIECAQKML2D8BAgQIECBAgEDjCtweW98s4sWIWrdxVQueHv27IvrS3orJr0a0tfzPuBdu6/gkQIAAgSEV8DICBAgQIECAAAECBAgQIECgfAEZEiBAgAABAgQIECBAgAABAuULyJAAgfoSmFi1nc9Ef96I3rbPx8SzIyrb4tH5n4hPRGgECBAgQIAAAQIECDSngKwJECBAgAABAgQIDItALgYwLC/2UgIECDSngKwJECBAgAABAgQIECBAgACB8gVk2InAajG2Z0RlO7Wy04fr6VVzR1T1dQkQIECAAAECBAgQIECAwBAIeAUBAgQIECBAgAABAgQIECBQvoAMCRAgQIAAAQIECAy5wO3xxsci2trCcbFtRF9aPq95etUD80X/+oi+rhWPaAQIEChdQH4ECBAgQIAAAQIECBAgQIBA+QIyHC4BBW+HS957CRAgQIAAAQIECBAg0IwCciZAgAABAgSaVSAfns6HrtvynxgXN0X0pyl42x81zxAgQIAAgaEU8C4CBAgQIECAAAECBAgQIECgfAEZEiBAgAABAgQIECBAgAABAuULyHC4BM6vevEuVf3edPeOSb+JqG6XxUB/1ovHNAIECBAgQIAAAQIECBAoUkBSBAgQIECAAIFBFFDwdhBxLU2AAAECBPoiYC4BAgQIECBAgAABAgQIEChUYNnIKxe8jY/2dkr7Vd8vGrrgbd/T9QQBAgQIECBAgAABAgQIECDQaAL2S4AAAQIECBAgQIAAAQIECJQvIEMCBAgQIECAwCAKTKhae8fozxvR1/aleODEiOqW19+relCfAAECBAgQmFPACAECBAgQIECAAAECBAgQIDAwgUYoeDuwDD1NgAABAgQIECBAgAABAgQINIKAPRIgQIBAuQLjIrXlItraFXFxTUR/m4K3/ZXzHAECBAgQIEBg+AXsgAABAgQIECBAgAABAgQIEChfQIYECBAgQIAAAQIECBAgQIDAwATuiMcfi2hr88fFdhH9aV+Jh34ZUd1Oj4F8Lz761TxEgAABAgQIECBAgAABAgQIlC8gQwIECBAgMGABBW8HTGgBAgQIECBAgMBgC1ifAAECBAgQIECAAAECDSuwcOx8z4jKdmplpx/XCt72A80jjSBgjwQIECBAgAABAgQIECBAgED5AjIkQIAAAQIECBAgQIAAAQIEyheQIQECBAgQqInA+VWrjKnq96V7QEz+74jq9qsYOChCI0CAAAECBAgQ6LOABwgQIECAAAECBAgQIECgNwIK3vZGyZz6FbAzAgQIECBAgAABAgQI9F5gdkwVKTFg0Hi/Ad+Z78xvoJF/Ay/Fv/+uFlHZLorOQHLaJZ6vbOdFZyDreda/xvwG/Ab8BvwGSv8NxL9VagQIEGgAAVskQIAAAQIECBAgQIAAAQIEyheQIQECBAgMl0Dp//cw+fm/+foN+A34DfgNlPgbOLjqPzjsFv2B5HlgPN9ZOzoGB7KuZ/3rb87fABMmfgN+A34DpfwG4j8maAQIECBAgAABAgS6EDBMgACBXgooeNtLKNMIECBAgAABAgQI1KOAPREgQIAAAQIECBAgQIAAAQLlC8iQAAECBAgQIECAAAECBAgQKF9AhgQIECBAgAABAgQIECBAgED5AjIkQIAAAQIECBAgQIAAAQIEyheQIQECBAgQIECAAAEC7wgoePuOhSsCBMoSkA0BAgQIECBAgAABAgQIECBQvoAMCRAgQIAAAQIECBAgQIAAgfIFZEiAAAECBAgQIECAAAECBAiULyBDAgQIECBAgAABAgQIECBAoHwBGRIgQIAAAQIECBAgQIAAAQLlC8iQQAcBBW87cOgQIECAAAECBAgQIECgFAF5ECBAgAABAgQIECBAgAABAuULyJAAAQIECBAgQIAAAQIECBAoX0CGBAgQIECAAAECBAgQIECAQPkCMiRAgAABAgQIECBAgAABAgTKF5AhAQIECBAgQKD5BBS8bb7vXMYECBAgQIAAAQIECBAgEAKzZ89OgoHfgN+A34DfgN9A4/0GTj/99Ph38nfaHnvs0fm/p/v3ei5+A34DfgN+A036G3jn3yVdESBAgAABAgSaQECKBAgQIECAAAECBAgQIECAQPkCMqy5gPMyjXdexnfmO/Mb8BvwG2je38DIkSM7/GeBCy+80JmgJj0T5H8PNO//HvDd++6b5jfgf78P+7/Hd/gPHToECBAgQIAAAQIECBAgQKBGAh0K3tZoTcsQIECAAAECBAgQIECAAAECdSxgawQIECBAoJEFRowY0WH706dP79DXIUCAAAECBAgQ+LeAvwQIECBAgAABAgQIECBAgED5AjIkQIAAAQIECBAgQIAAAQIEyhbYfffdU2WGEyZMqOy6JkCAAAECBAgQIECAAAECBAoRkAYBAgQIEChVQMHbUr9ZeREgQIAAAQL9EfAMAQIECBAgQIAAAQIECNS5gIK3df4FNcb27JIAAQIECBAgQIAAAQIECBAoX0CGBAgQIECAAAfXRMcAABAASURBVAECBAgQIECAQPkCMiRAgAABAsUL7LLLLh1yvPTSS9PMmTM7jOkQIECAAAECBAoXkB4BAgQIECBAgAABAgQINLCAgrcN/OUN7da9jQABAgQIECBAgAABAgQIEChfQIYECBCofwEFb+v/O7JDAgQIECBAgACBehewPwIECBAgQIAAAQIECBAgQKB8ARkSIECAAAECBAgQIECAQAkC6667bho5cmR7KrnY7WWXXdbed9HsAvInQIAAAQIECBAgQIAAAQIEyheQIQECBBpbQMHbxv7+7J4AAQIECBAgQGCoBLyHAAECBAgQIECAAIG6EFDwti6+BpsgUK6AzAgQIECAAAECBAgQIECAAIHyBWRIgAABAgQIECBAgAABAgQIlC8gQwIECBQksPvuu3fIZuLEiR36OgQIECBAgAABAgSaVkDiBAgQIECAAAECBAjUvYCCt3X/FdkggfoXsEMCBAgQIECAAAECBAgQIECgfAEZEqgXgeqCty+99FK9bM0+CBAgQIAAAQIECBAg0PACEiBAgAABAgQIECBAgAABAgTKF5AhAQIECBAgQIAAAQKNJbDLLrt02PBll12WZs6c2WFMhwABAtUC+gQIECBAgAABAgQIECBAgED5AjIk0AgCCt42wrdkjwQIECBAgAABAgQI1LOAvREgQIAAAQIECAyhwHvf+94Ob3vxxRc79HUIECBAgMAgCViWAAECBAgQIECAAAECBAgQKF9AhgQIECBAgAABAgQIECBAgED5AjIk0HAC6667bho5cmT7vnOx20svvbS974IAAQIECBAgQIAAAQIE5hAwQIAAAQIECBAgUCcCCt7WyRdhGwQIEChTQFYECBAgQIAAAQIECBAgQIBA+QJDm+Fcc82VfvKTn6QTTjghnXvuuemyyy4b2g14GwECBAgQIECAAAECBAgQaEoBSRMgQIAAAQIECBAgQIAAAQLlC8iQAAECBAgQIECgXgV23333DlubMGFCh74OAQIECBDovYCZBAgQIECAAAECBAgQIECAQPkC9ZOhgrf1813YCQECBAgQIECAAAECBAiUJiAfAgQIECBAYFAEDjnkkPTlL3855QPcW2+99aC8w6IECBAgQIAAgV4LmEiAAAECBAgQIECAAAECBAiULyBDAgQIECBAgAABAgQIECBAoHyBOs5wzJgxHXZ3xRVXpJkzZ3YY0yFAgAABAgQIECBAgAABAgR6IWAKAQIECBAgMKQCCt4OKbeXESBAgAABAm0CPgkQIECAAAECBAgQIECAAIHyBWRIgAABAgQIECBAgAABAgQIlC8gQwIECBAgQIAAAQIECBAgQKB8ARkSIECAAAECwyuwzjrrpJEjR7ZvIhe7veSSS9r7LggQIECAAAECtRCwBgECBAgQIECAAAECBAgQqLWAgre1Fh34elYgQIAAAQIECBAgQIAAAQIEyheQIQECBAgQIECAAAECBAgQIFC+gAwJECBAgAABAgQIECBAgACB8gVkSIAAAQIECBAgQIAAAQIEhkRg99137/CeCRMmdOjrDKqAxQkQIECAAAECBAgQIECAAIHyBWRIgAABAoMgoODtIKBakgABAgQIECBAYCACniVAgAABAgQIECBAgAABAgTKF5AhAQIECBAgQIAAAQIECBAgUL6ADAkQIECAAAECBAgQIECAAIHyBWRIgAABAkMlMGbMmA6vuvTSS9PMmTM7jOkQIECAAAECBAgQGBwBqxIgQIAAAQIECBAgQKB/Agre9s/NUwSGR8BbCRAgQIAAAQIECBAgQIAAgfIFZEiAAAECBAgQIECAAAECBAiULyBDAgQIECBAgAABAgQIECBAoHwBGRIgQIAAAQIECBAgQKCGAuuss04aOXJk+4qzZs1KF198cXvfBQECwyTgtQQIECBAgAABAgQIECBAgED5AjIkQKDfAgre9pvOgwQIECBAgAABAgQIDLWA9xEgQIAAAQIECBAgQIAAAQLlC8iQAAECBAgQIECAAAECBAgQKF9AhgQIECBAgAABAgQIECBAgED5AjIkQKD2Ap///Oc7LDphwoQOfR0CBAgQIECAAAECBAgMtYD3ESBAgAABAgQIEOhOQMHb7nTcI0CAQOMI2CkBAgQIECBAgAABAgQIECBQvoAMCRAgQIAAAQIECBAgQIAAgfIFZEiAAAECBAgQIECAAAECBAiULyBDAgQIECBAgAABAv0SGDNmTPtzW265Zdppp53a+y4IECBAoO4EbIgAAQIECBAgQIAAAQIECBAoX0CGPQgoeNsDkNsECBAgQIAAAQIECBAg0AgC9kiAAAECBAgQIECAAAECBAiULyBDAgQIECBAgAABAgQIECBAoHwBGRIgQIAAAQIECBAgQIAAAQLlC8iwvwJrr712+u1vf5umTZuWrr766jR27Nj+LuU5AgQIECBAgAABAgQIECAwyAKWJ0CAAAECBAikpOCtXwEBAgQIEChdQH4ECBAgQIAAAQIECBAgQIBA+QIyJECAAAECBAgQIECAAAECBMoXkCEBAgQIECBAgAABAgQIECBQvoAMCRAgQIAAAQI9CHz+859PI0aM6GGW2wQIECBAgEBdC9gcAQIECBAgQIAAAQIECBBoEoGmLnjbJN+xNAkQIECAAAECBAgQIECAQFMLSJ4AAQIECBAgQIAAAQIECBAoX0CGBAgQIECAAAECBAgQIECAQPkCMiRAgAABAgQIECBAgAABAgTKF5AhAQIECBAgQIAAAQIECBAgUL6ADAkQIECgeQQUvG2e71qmBAgQIECAAIFqAX0CBAgQIECAAAECBAgQIECgfAEZEiBAgAABAgQIECBAgAABAuULyJAAAQIECBAgQIAAAQIECBAoX0CGBAgQIECAAAECBAgQIECAQPkCMiRAgAABAgQIECBAgEBRAgreFvV1SqZ2AlYiQIAAAQIECBAgQIAAAQIEyheQIQECBAgQIECAAAECBAgQIFC+gAwJECBAgAABAgQIECBAgACB8gVkSIAAAQIECBAgQIAAAQIECJQvIEMCBAgQIECAAAECBAgQIECgfAEZEiBQmoCCt6V9o/IhQIAAAQIECBAgUAsBaxAgQIAAAQIECBAgQIAAAQLlC8iQAAECBAgQIECAAAECBAgQKF9AhgQIECBAgAABAgQIECBAgED5AjIkQIAAAQIECBAgQIAAAQIEyheQIQECBAgQIECAAIEGFFDwtgG/NFsmQGB4BbydAAECBAgQIECAAAECBAgQKF9AhgQIECBAgAABAgQIECBAgED5AjIkQIAAAQIECBAgQIAAAQIEyheQIQECBAgQIECAAAECBAgQIFC+gAwJECBAgAABAgQIECBAgACB8gVk2JgCCt425vdm1wQIECBAgAABAgQIEBguAe8lQIAAAQIECBAgQIAAAQIEyheQIQECBAgQIECAAAECBAgQIFC+gAwJECBAgAABAgQIECBAgACB8gVkSIAAAQIECBAgQIAAAQIECJQvIEMCBAgQIECAQN0KKHhbt1+NjREgQIBA4wnYMQECBAgQIECAAAECBAgQIFC+gAwJECBAgAABAgQIECBAgACB8gVkSIAAAQIECBAgQIAAAQIECJQvIEMCBAgQIECAAAECBAgQIECgfAEZEiBAgAABAgQIECBAgAABAsMpMDQFb4czQ+8mQIAAAQIECBAgQIAAAQIEhkbAWwgQIECAAAECBAgQIECAAIHyBWRIgAABAgQIECBAgAABAgQIlC8gQwIECBAgQIAAAQIECBAgQKB8ARkSIECAAAECBAgQIECAAAEC5QvIkAABAgQIDLOAgrfD/AV4PQECBAgQINAcArIkQIAAAQIECBAgQIAAAQIEyheQIQECBAgQIECAAAECBAgQIFC+gAwJECBAgAABAgQIECBAgACB8gVkSIAAAQIECBAgQIAAAQIECJQvIEMCBAgQIECAAAECBAgQGHwBBW8H39gbuhdwlwABAgQIECBAgAABAgQIEChfQIYECBAgQIAAAQIECBAgQIBA+QIyJECAAAECBAgQIECAAAECBMoXkCEBAgQIECBAgAABAgQIECBQvoAMCRAgQIAAAQIECBAgQIAAgfIFZEiAAIEhEVDwdkiYvYQAAQIECBAgQIBAVwLGCRAgQIAAAQIECBAgQIAAgfIFZEiAAAECBAgQIECAAAECBAiULyBDAgQIECBAgAABAgQIECBAoHwBGRIgQIAAAQIECBAgQIAAAQLlC8iQAAECBAgQIECAAIFaCSh4WytJ6xAgUHsBKxIgQIAAAQIECBAgQIAAAQLlC8iQAAECBAgQIECAAAECBAgQKF9AhgQIECBAgAABAgQIECBAgED5AjIkQIAAAQIECBAgQIAAAQIEyheQIQECBAgQIECAAAECBAgQIFC+gAwJ1FBAwdsaYlqKAAECBAgQIECAAAECtRSwFgECBAgQIECAAAECBAgQIFC+gAwJECBAgAABAgQIECBAgACB8gVkSIAAAQIECBAgQIAAAQIECJQvMBwZjhs3LrW0tHQbn/jEJ9KMGTOGY3veWWOBO+64Iy244ILdft8tLS3p0ksvrfGbG3O5p556Ko0aNapHr6OOOqrHBGu5Vo8vM4EAAQIECBAgQIAAgboWsDkCBAgQIECAAIG+CSh42zcvswkQIECgPgTsggABAgQIECBAgAABAgQIEChfQIYECBAgQIAAAQIECBAgQIBA+QIyJECAAAECBAgQIECAAAECBMoXkCEBAgQIECBAgAABAg0u8NJLL6Uf/vCH6brrrmvwTGyfAIFBFLA0AQIECBAgQIAAAQIECBAgUL5AnzNU8LbPZB4gQIAAAQIECBAgQIAAAQLDLeD9BAgQIECAAAECBAgQIECAQPkCMiRAgAABAgQIECBAgAABAgTKF5AhAQIECBAgQIAAAQIECBAgUL6ADAk0rsDMmTPT8ccfn1ZYYYV02GGHpdxv3GzsnAABAgQIECBAgAABAoMpYG0CBAgQIECgMwEFbztTMUaAAAECBAg0roCdEyBAgAABAgQIECBAgAABAuULyJAAAQIECBAgQIAAAQIECBAoX0CGBAgQIECAAAECBAgQIECAQPkCMiRAgAABAgQIEKhLgVmzZqXf/va3aemll05f+9rX0ksvvVSX+7QpAgQIEGgQAdskQIAAAQIECBAgQIAAgaYVUPC2ib56qRIgQIAAAQIECBAgQIAAAQLlC8iQAAECBAgQIECAAAECBAgQKF9AhgQIECBAgAABAgQIECBAgED5AjIkQIAAAQIECBAgQIAAAQIEyheotwzffPPNdPHFF6fVV189jR07VqHbevuC7IcAAQIECBAgQIAAAQIEGlLApgkQINDMAgreNvO3L3cCBAgQIECAQHMJyJYAAQIECBAgQIAAAQIECBAoX0CGBAgQIECAAAECBAgQIECAQPkCMiRAgAABAgQIECBAgAABAgTKF5AhAQIECBA9QvFLAAAQAElEQVQgMIQCs2fPTjfeeGP66Ec/mnbYYYf08MMPD+HbvYoAAQIECBBoYgGpEyBAgAABAgQIECBQuICCt4V/wdIj0DsBswgQIECAAAECBAgQIECAAIHyBWRIgAABAgQIECBAgAABAgQIlC8gQwIECBAgQIAAAQIECBAgQKB8ARkSIECAAAECBAgQIECAAIHaCjz99NNpjz32SHfddVdtF7baAAQ8SoAAAQIECBAgQIAAAQIECJQvIEMC5QsoeFv+dyxDAgQIECBAgAABAgR6EnCfAAECBAgQIECAAAECBAgQKF9AhgQIECBAgAABAgQIECBAgED5AjIkQIAAAQIECBAgQIAAAQIEyheQIQECBAgQIECAAAECBAgQIFC+gAwJECBAgAABAgSKEFDwtoivURIECBAYPAErEyBAgAABAgQIECBAgAABAuULyJAAAQIECBAgQIAAAQIECBAoX0CGBAgQIECAAAECBAgQIECAQPkCMiRAgAABAgQIECBAoPYCyyyzTJo8eXKaPXt2t3HIIYfU/uVWJECAQCcChggQIECAAAECBAgQIECAAIHyBUrJUMHbUr5JeRAgQIAAAQIECBAgQIDAYAhYkwABAgQIECBAgAABAgQIEChfQIYECBAgQIAAAQIECBAgQIBA+QIyJECAAAECBAgQIECAAAECBMoXkCEBAgQIECBAgAABAgQIECBQvoAMCRAgQIAAgQYSUPC2gb4sWyVAgAABAvUlYDcECBAgQIAAAQIECBAgQIBA+QIyJECAAAECBAgQIECAAAECBMoXkCEBAgQIECBAgAABAgQIECBQvoAMCRAgQIAAAQIECBAgQIAAgfIFZEiAAAECBAgQIECAAAECBOpLQMHbwfg+rEmAAAECBAgQIECAAAECBAiULyBDAgQIECBAgAABAgQIECBAoHwBGRIgQIAAAQIECBAgQIAAAQLlC8iQAAECBAgQIECAAAECBAgQKF9AhgQIECBAgAABAgQIECBAgED5AjIkQIAAgboTUPC27r4SGyJAgAABAgQINL6ADAgQIECAAAECBAgQGHqBGTNmpOuuuy5985vfTGuttVZadtllU0tLyxzxnve8J6222mpp/Pjx6cwzz0yPPvpomj179qBv+Jlnnkmnnnpq2mGHHebY29xzz52WX3751nt5Tp476Bvq4gXZ4p577km77bZbWmihhdr9lltuubTXXnulm2++Ob355ptdPD3n8GuvvZYmTZqUDjvssLTBBhu05pnzbWnp+N3kd6200kpp1113TSeccEK67777+vSeOd9shMDgC3gDAQIECBAgQIAAAQIECBAgUL6ADAkQIECAAAECBAgQIECAAIHyBWRIgEDzCeRzcv/85z/T9773vdbzhu9617vaz8rl822rrLJK+vrXv55uvfXWITvHlveUzzP++te/bj1LmM8U5r20tLxz1i6ff1xrrbVaz0nm85L5fN5Qf3v5nfndbWc1855aWt7ZY95z3ns+K5lzyTnl3IZ6n97XeAL1fg648UTtmAABAgQIEKgW0CdAgAABAgQIECBAgMBwCCh4Oxzq3tnMAnInQIAAAQIECBAgQIAAAQIEyheQYYMKPPXUU2nUqFHth7ZbWt45gNzS8s71UUcd1ecML7300h7XXXDBBdMdd9zRp7XzIeh8oHzrrbdOCy+8cNpiiy3Scccdl+6+++6U8+lssRdffDE98MAD6bTTTku5gOv73//+tNRSS6Wf//zn6ZVXXunskX6Pte1vww03TEsvvXTaZ5990sUXXzzH3t566630xBNPtN7Lc/Lc0aNHp8svv3xAh+WzQU/f6bhx49rzmzlzZvrWt76VPvKRj6QLLrigg8eTTz7ZWiB44403Tquuumr605/+lHJ+7Q9XXWTjvHb+Xtdff/30wx/+sPXwf84z51s1vfVd//rXv9KECRPS/vvvn9ZYY43W7/SQQw5Jzz//fPV0fQIECBAgQIAAAQIEhl/ADggQIECAAAECBAgQIECAAIHyBWRIgAABAgQIECBAoDiBe++9N+Uzbfkc3I9//OPW84azZs1qzzOfb3vooYfSL37xi7TBBhukZZZZJh1//PEpn69rn1TDi3xu8Ywzzki5yG4+z7jffvu1niXs7KxdPv+Yz0fmc5L5vGQ+n/e5z32u9UxkDbc0x1L5rGB2azsTmN+d95D3kvdU+UD2y3vPZyVzLjmnXAA3n9kcLMPK9/fl+qKLLkq5QG9LS0uPZ1wXW2yxNGnSpL4sX9Tc3pxHbWlpSX09Y5x/W8N1Drj6bPOyyy6bHnvssR6/t8985jOd/l4+8YlPpFy0t8cF6nOCXREgQIAAAQIECBAgQIAAAQLlC8iQAIFhEphrmN7rtQQIECBAgAABAgQINKWApAkQIECAAAECBGol8PTTT6edd9659UD5VVddNaBln3322XTggQemfFj1sssu67aQa29f9MILL6Rdd921dX+33HJLbx9rn3fbbbel7bbbLuViuf/85z/bxwfrIh/Y//rXv95aMLindzz88MPp7LPP7nRaPnz/ta99La222mrprLPOSvnweqcTezGYD7cfffTRrf+FgfxfHnjzzTd78ZQpBAgQqAcBeyBAgAABAgQIECBAgAABAgTKF5AhAQIECBAgQIAAAQIECBAgUL6ADEsSyOfRDjrooPTBD34w5fN5vc0tny/MZ+LWWWeddN999/X2sR7n5fNw5513Xuu5xS9+8Yspn8vr8aGqCfl8Xi7ams/r7bTTTmnKlClVMwbezWvms5rZrb9nAp988sk0fvz4tPTSS6ecc8594Dsb2Aq5eO0+++zTqzOOiy66aJo4cWIaPXr0wF7q6Q4C9X4OuMNmdQgQIECAAAECBAoXkB4BAgQIECBAgACBwRNQ8HbwbK1MgACBvgmYTYAAAQIECBAgQIAAAQIECJQvUKMMH3roofTxj388/f73v6/Riv9e5qWXXkrbb799+tnPfjagord33XVXWmuttVoPOP975f7/zQfr11577XTJJZcMaE/d7WD27NmthW5/85vfdDetw70dd9wxtbS0dBjLRX6z3/HHH99hfKCdtmK8X/3qV1O+Huh6nidAgAABAgQIECBAgACBQRawPAECBAgQIECAAAECBAgQIFC+gAwJECBAgAABAg0kkM+27bDDDumnP/1pv3d9//33p49+9KPp8ssv7/cabQ/mQp9bbbVV+vznP5/yucW28YF85vOUuSjtZZddVpOzhvlcYS5wu+KKK9bsrGbONee8++67p/ydDCTfgTw7efLkNHbs2DRt2rQel5lrrrnSKaeckjbffPMe55rQe4F6Pwfc+0zMJNAEAlIkQIAAAQIECBAgQIAAAQIEyheQ4aAKKHg7qLwWJ0CAAAECBAgQIECAAIHeCphHgAABAgQI9E4gHzTeZptt0oMPPti7B/ox6+CDD06/+93v+vFkSpMmTUqf/OQn0+OPP96v5zt76NVXX025wOyZZ55Zk4Po1e/IuX7nO9+pHu6yP2rUqLTuuut2uD99+vQ0ZsyYdP3113cYr2XnpJNOai3Mmw/S13JdaxEgQIAAgaEU8C4CBAgQIECAAAECBAgQIECgfAEZEiBAgAABAgQIECBAgAABAvUj8Nxzz6WddtopXXPNNQPeVNtZvnzmrr+L3XXXXWn06NHpj3/8Y3+X6PK5XFD2s5/9bPrVr341oLOGs2bNSgcddFAaN25cytddvrCfNyZOnJhywd8pU6b0c4X+P5bPOo4fP75XZ1Bzsduf//znrb+f/r/Rk9UCkydPTvV8Drh6v/oECBAgQIAAAQIECDS3gOwJECBAgAABAgMVUPB2oIKeJ0CAAAECgy/gDQQIECBAgAABAgQIECBAoFUgH5zOh6gHs9htftFbb72V9tlnn9bitbnf28iHcMeOHZumTZvW20d6PS/vKR+yHshB+c5e9q9//SsdeuihKa/f2f3OxnJB32WXXbb9Vi5A+9Of/nSgB/Db1+vuIhfmrbVBd+9zjwABAgQIECBAgAABAgQIEKipgMUIECBAgAABAgQIECBAgACB8gVkSIAAAQIE6krgH//4R7rjjjtqtqd8jjGf5Zs0aVKf17zrrrvSZz7zmfT444/3+dnePpDPAh5wwAHpmGOO6VfR25xfPqd37LHH9vaV/Zp3++23p8022yzlc5f9WqAfD+Xc8hnU3hYbPvLII9P++++fWlpa+vE2j3Qm0PYd1Os54M72bIwAAQIEuhRwgwABAgQIECBAgAABAgQIEOiFQIMXvO1FhqYQIECAAAECBAgQIECAAAECDS5g+wQIECDQJpAPGV944YVt3UH9zEVrDz/88DRz5sxevWf69OkpH2IfzEO4+SD6wQcfnB599NFe7ak3k/785z+n+++/vzdT2+fsuOOOHQ5w5/9CwC9/+cv2+4N5kQ0OO+ywNHXq1MF8jbUJECBAgAABAsMg4JUECBAgQIAAAQIECBAgQIBA+QIyJECAAAECBAgQIECAAIESBPL5wkMPPTTNmDGj1+nkM29jx44d1GK3lZvJRWv78/9c/tRTT02DXey2bZ/5vGU+d5nPX7aNDdbn7Nmz03HHHZd+85vf9OoV++23X/rGN77R4axkrx5sneRPVwL1fA64qz0bJ0CAAAECBAgQIECAAAECnQsYJUCAAAECvRNQ8LZ3TmYRIECAAAECBOpTwK4IECBAgAABAgQIEGgagTfeeCOdeeaZKR867i7pRRZZJOWisH/729/Siy++2Do/P5Mj92+66aa0xx57dLdE+70rrrgi5YKw7QPdXJxyyikpH8TtZkr7rfz+u+66K73++uut+3v55ZfTRRddlFZbbbX2OV1d/Otf/0o/+tGPUvboas5gjo8aNSqtu+66HV6RixDnA/wdBqs68847b9p3331T9n/uuedSLlybv5McOf/8fR1wwAEpz6t6dI5uLrDbn4P4cyxkoHEE7JQAAQIECBAgQIAAAQIECBAoX0CGBAgQIECAAAECBAgQIECAQPkCMiRAgECdCLSd4Zs5c2brGb78mc/05fHebvHaa69N55xzTq+m5/N+hx12WMpn33rzQD4HecQRR6SHHnqo9axg2zm7G2+8MX3605/uzRKtZ/Ry0dbevjMveuedd6ZcKDdf9ya22GKLdOWVV6Z8BjDvMef5+OOPp6OOOiotscQSvVmi9dxltsnP9+qBfkzKa+fzp73NLZ91/MUvftGr84z92E7TPpJ/H/l7yN9Hdwj59z8c54C725N7BAgQIECAQB8FTCdAgAABAgQIECBAgACBdgEFb9spXJQmIB8CBAgQIECAAAECBAgQIECgfAEZEmgmgcceeyzdcMMN3aa8/vrrpwceeKD1sPSaa66ZFl100Q7zc3+jjTZKZ511VsqHzXO/w4SqTi7Keu6556aeDtfmQ+XHHnts1dNzdhdffPF08803t77/Ix/5SPth6IUWWijttNNO6a9//Wv6FCrQ1AAAEABJREFUxje+MeeDVSNnn312uu2226pGh6a73XbbpWWXXbb9ZbmI8OWXX97e7+xi5MiRKR+EP/nkk1P2f+9735taWlrap+b88/eVD4jffffdacUVV2y/19XF+eefn2bMmNHVbeMECBAgQIAAAQIEihKQDAECBAgQIECAAAECBAgQIFC+gAwJECBAgAABAgQIEBh8gXyG749//GP7Gb755puv9aX5M5/py2cL8/08r/VGD3/OOOOMNH369B5mpfSXv/wlnXbaaT3OyxP23HPPlIvGfve7300rrbRSmnvuufNwyufsPvaxj7UWmJ00aVJaYYUVWse7+/Pcc8+l//iP/0i5oG938/K9WbNmpSOPPDJNmzYtd7uN7HPNNdekq6++urUAb95bfiDvdfnll0+5WOnkyZN7dR4yP3f88cen6667Ll8OSvzud79L48ePby0C3NMLckHhY445pv18Z0/z3e+9QL2dA95+++1bzwfnM8I5nnzyyZTPu/aU0SWXXNLhufxsjhtuuKH1X6c9Pe8+AQIECBAgQIAAAQIECBAgUL6ADAkQIFApoOBtpYZrAgQIECBAgAABAuUIyIQAAQIECBAgQKAwgXyQNB++7i6tAw44IC299NLdTWm/t/nmm6eTTjqpQ+HV9psVF9dff33K764YmuPynHPOSU899dQc45UDiy66aMqFYTfccMPK4Q7X888/f2ux3n333bfDeHXn9ddfT7/97W9bD8xW3xtoP/udfvrprYfW8wHcfND9xhtvTFtssUWaa665Ui5429LyTrHaXPB2ypQp3b527Nix6YMf/GC3c9purr766ikXGV5ggQXahjr9zAV/c3HjTm8aJECgmQTkSoAAAQIECBAgQIAAAQIECJQvIEMCBAgQIECAAAECBAgQIECgfAEZEhh0gbYzfJtttlm378r381m/PL/biXEzF57NxWzjssuWz+AdffTRKZ/763LS2zcOO+ywdMopp6RFFlnk7ZHOP9Zbb730pz/9Ka2yyiqdT6gYzblceeWVFSOdX+ZinRdddFHnNytGV1xxxdR2prCl5Z2zhBVTWi/zechcOPbHP/5xa7+7P2+99VY64ogj0owZM7qb1q97+TvaZ599elXs9lOf+lQ6//zz04gRI/r1Lg91L5DP4tbrOeDud+4uAQIECBAgQIBADQUsRYAAAQIECBAgQKDpBBS8bbqvXMIECKTEgAABAgQIECBAgAABAgQIEChfoLwMc2HVN954o6aJbbvttmnTTTdNSyyxRFp11VXTnnvumb7//e+niRMnpltvvbW10O3999+flltuuS7fmw/f5vldTnj7xle/+tWUD5m/3e3yY955500/+tGPeiwQ+4c//CE9+uijXa7Tnxvrr79+uvPOO9Nee+3VfmB7vvnmSx/72MfSNddckyZPntx6Xbl2/l5eeumlyqEBX48ePTqNGTMmLbbYYikfjs/XBx10UDrvvPNSWwHiZ555Jq277rrJ/xAgQIAAAQIECBAgQKC5BWRPgAABAgQIECBAgAABAgQIlC8gQwIECBAgQIAAgVoIHH/88SmfTevNWnnekUce2ePU2bNnpwsuuCDlz64m33XXXa3n77q63za+yy67pO9973spnyFsG+vuc+WVV05nn312WmCBBbqb1rq3k08+OeXCu11NzGczTzvttB6Lwr7rXe9KZ5xxRlp99dW7WqrD+Nxzz52+/e1vt55J7HCjk04uovvnP/+5kzv9H8pnHseOHZumTZvW4yK5ePCpp57afnayxwdM6LNAPm+af2t9frCbB2pxDrib5d0iMMQCXkeAAAECBAgQIECAAAECBAiULyDDZhRQ8LYZv3U5EyBAgAABAgQIECDQ3AKyJ0CAAAECBIoV+MEPfpAeeuihXue30EILtRZQnTp1asqFbc8888yU1/jc5z7XerB9mWWWSbnga3cL5sPo9913X3dTWgvm7r333qmlpaXbeW03l1xyybTffvu1dTv9fOKJJ1qL8nZ6sx+D+SD6Mccck5Zeeukun15++eXTggsu2OX9rm6ccMIJ6eabb+7q9hzjLS0t6fTTT08vvPBCevjhh1v/CwFHH3102m233dInPvGJlL+X/N3N8aABAgQIECBQKeCaAAECBAgQIECAAAECBAgQKF9AhgQIECBAgAABAgQIECBAgED5AjXIcP3110/bb799n1bacccd02qrrdbjM5MmTUrPP/98p/NyIdzf/va36fXXX+/0ftvg4osvng477LBeF7ttey4X5v3mN7/Z1u3y8/rrr0/5rGNXE/L5yauuuqqr2+3jX/7yl9Mmm2zS3u/NRS7gmwv55nN/3c3PVvkMZ60Kok6fPj2NHz8+Pfjgg929tvVeLnZ77bXXplGjRrX2/Rk+gXyGd6jPAQ9ftt5MgAABAgQIECBAgEAHAR0CBAgQIECAQKECCt4W+sVKiwABAgT6J+ApAgQIECBAgAABAgQIECBQrwLzzDNPj1vLB5NXXXXVNG7cuHTLLbekWbNm9fjMQCfkg+D5oHV362ywwQZphRVW6G7KHPc23HDDtMACC8wxXjnQlyKylc91dr3TTjul/M7O7nU3lr+Xueeeu7spadq0aWnjjTdOW2+9dcqH4l977bVu57tJgAABAgQIECBAgAABAgQIDFzACgQIECBAgAABAgQIECBAgED5AjIkQIAAAQIEeicwduzYNGLEiN5NfnvWUkstlXbddde3e11/PPLIIylHZzOefPLJdNlll3V2q8NYfs8aa6zRYaw3nZaWlrTnnnumJZZYotvpueBud/u4/PLLW8/5dbfIoosumvbZZ5/U0tLS3bRO76200kppjz326PRe5eANN9yQHnvsscqhfl3nfA866KD0xz/+scfnc17nnHNOUuy2R6oBT8jnTXtaZDjOAfe0J/cJECBQDwL2QIAAAQIECBAgQIAAAQIECDSuQG8L3jZuhnZOgAABAgQIECBAgAABAgQI9FbAPAIECBCoY4H3ve996T3veU+PO3zrrbfSWWed1Vq8db755ktbbbVVyoeR88HxngrT9rh41YRcuPWuu+6qGp2zu95666XeHNStfDIfns45V45VX995553p5Zdfrh7uV3+77bbr8x7zi5ZbbrleF/PNxW5z0dv5558/ZZNf//rX6eGHH05vvvlmXkoQIECAAAECBIZKwHsIECBAgAABAgQIECBAgACB8gVkSIAAAQIECBAgQIAAAQIEWgUWWGCB1vOErZ0+/tlkk016LPA6c+bM9Pjjj3e68n333ddjAdeWlpa0ww479PieTl8Qg+9///vTxz/+8bjqvt10001pxowZc0zK5yBvvPHGOcarBzbaaKO08sorVw/3qt/S0pK23377Hs8oPv300+nvf/97r9Z8e1KnH0ceeWT6zW9+0+m9ysFc7DYX+x09enTlsOtBEshnYuvtHPAgpWpZAgQIECBAgAABAgQIEKitgNUIECBAgEBDCyh429Bfn80TIECAAAECQyfgTQQIECBAgAABAgQIEBhegWWXXTatssoqfdpELn57zTXXpD322CPlwqzvfve70+abb55yodVHH300DbQAbj78ndfpaVNrrLFGT1PmuJ+Lwi6zzDJzjFcOPPTQQ+nZZ5+tHOrXdT5AvM466/Tr2Xzg+8Mf/nCfn7399tvTfvvt13oA/l3veldaf/3109FHH53yAX8FcPvMWcMHLEWAAAECBAgQIECAAAECBAiULyBDAgQIECBAgAABAgQIECBAoHwBGRIgQIBAm0Ausjlq1Ki2bp8+V1tttZTPLvb00IMPPtjplEmTJvV4TnHkyJFp9dVX7/T53gzOM888aYsttuhx6gMPPJCmTp06x7znnnsu3X333XOMVw/korrzzTdf9XCv+9nyAx/4QI/zb7311h7n9DThjjvu6GlK6/18bnHttdduvfZn8AXyv5bq7Rzw4GftDQQIECBAYLAFrE+AAAECBAgQIECAAAEC9S6g4G29f0ONsD97JECAAAECBAgQIECAAAECBMoXkCEBAsMuMGLEiDR27NgB7WPWrFnpj3/8Y2uh1fe///0pF8Ddbbfd0k033ZTyvb4unovNPv300319rFfzF1xwwdYivd1Nnj59enr++ee7m9Kre0svvXRaYoklejW3elI+LD9u3LjU0tJSfavX/VyYOB/sP+SQQ1IuDpwL4G611Vbp4osvTq+99lqv1zGRAAECBAgQIECAwIAFLECAAAECBAgQIECAAAECBAiULyBDAgQIECBAgAABAgSaSiCfjetvodZ8bjGfNewJ7N577+10Si4y2+mNisGVV145LbroohUjfb/84Ac/mPJZvu6e7Oq84TPPPJNefPHF7h5tvffhD3+49bO/f3KOvSns++ijj/ZYJLi/e6h+7pprrklXXnll9bD+IAnkfz0N6TngQcrDsgQIECBAgAABAgQIECBAgEAdCdgKAQIEGkBAwdsG+JJskQABAgQIECBAoL4F7I4AAQIECBAgQIDAUAmMGTMm5YPZtXpfLnJ7wQUXpE022STlg7Tf+ta30lNPPZV6+z+vvvpqrwqyfuYzn2ktCNvS0tKnz7POOqvbrcycOTPVouDuQA705w1uuummadttt82XNYlcADcfJN9hhx1SLvybC+r25uB/TV5uEQIEuhRwgwABAgQIECBAgAABAgQIEChfQIYECBAgQIAAAQIECBAgQIBA+QIyJNBsAqNGjUoLLbRQv9Kea6650rvf/e5+PTtjxow0efLkHp9dbrnlWs/J9TixmwkLL7xwmn/++buZkVJX5w2ffPLJlM9CdvfwAgsskJZccsnupvR4LxfkzUVve5r4xBNPpFdeeaWnaTW5P3v27PSTn/wkPf/88zVZzyI9C9TbOeCed2wGAQIECBAgQKBxBeycAAECBAgQIECAAIH6EFDwtj6+B7sgUKqAvAgQIECAAAECBAgQIECAAIHyBWQ4hAL5wPRpp52WenPoua/byoe5f/azn6Vll102HXDAAemll17qcYmpU6f2eNC7x0UGOCEfNh/gEmkgB/rzu/NB+V/+8pdplVVWyd2aRi5+mwv/rrbaammnnXZKU6ZMqen6FiNAgAABAgQIECBAgEAvBUwjQIAAAQIECBAgQIAAAQIEyheQIQECBAgQIECAAIEOAgsuuGDKBWk7DHbSee6559Jrr73WyZ2eh1ZdddWeJ/UwI5+tXGyxxXqYlVJ/zxvmtZdaaqke1+9pQm/OGD777LP9tuzp/Z3dv+2229LEiRM7u2VsEATyb7WezgEPQoqWbAwBuyRAgAABAgQIECBAgAABAgTKF5AhgboRUPC2br4KGyFAgAABAgQIECBAoDwBGREgQIAAAQIEai8wevTo1sPFg1H0tm23uXjrSiutlP70pz+1DXX6+cYbb3Q6PpSD06ZNG8rXdfmuXDT34osvTiuuuGKXcwZ64/e//33r+rkA7uzZswe6nOcJECBAoK973oYAABAASURBVGYCFiJAgAABAgQIECBAgAABAgTKF5AhAQIECBAgQIAAAQIECBAgUL6ADPsr8Morr6T+niece+65+/vaPj/X3/OGeY85+vzCfjwwY8aMNGvWrH482f9Hjj322PT444/3fwFP9kmgns4B92njJhMgQIAAAQIECBAoRkAiBAgQIECAAAECQymg4O1QansXAQIECLwj4IoAAQIECBAgQIAAAQIECBDot8Dmm2+e7rzzzrThhhv2e42eHnzuuefSzjvvnCZNmtTT1K7vN8idVVddtSY7XX311dNtt92Wdtlll5qs19ki+SD7F7/4xfS73/2us9vGCBAgQIAAAQIECBAgQIDA0At4IwECBAgQIECAAAECBAgQIFC+gAwJECBAgAABAgSKFXjooYfSySefnGbPnl1sjvWWmHPA9faN2A8BAu0CLggQIECAAAECBAgQIECAAIHyBYY4QwVvhxjc6wgQIECAAAECBAgQIECAQBYQBAgQINBcAi+99FLNE37f+96XbrrppnTLLbekT3/60zVfPy84bdq0tPfee6epU6fmbrEx99xz1yy397znPWnChAnp/vvvT3vuuWeaa67a/2P4t956K+23337pH//4R832bSECBAgQIEBgcASsSoAAAQIECBAgQIAAAQIECJQvIEMCBAgQIECAAAECBAgQINDsAqNGjUoLLbRQvxjefPPNfj3Xn4eWX375/jyW8h5z9OvhPj605JJLpvnmm6+PT3U/vaWlpfsJcfdnP/tZ+utf/xpX2lAJOAc8VNLeQ4AAAQIECBAgQIAAgd4LmEmAAAECBAjUXmCu2i9pRQIECBAgQIDAgAQ8TIAAAQIECBAgQIAAgeIEpkyZMig5tbS0pPXXXz9deeWVKRenPfvss9NHP/rRmr4rF1XNBVw7W3TppZdO888/f2e3mn5s1VVXTWeeeWZ65ZVX0h/+8Ie05ZZb1rT47XPPPZdOPPHENHv27Ea1tm8CBAgQIECAAAECBAgQIECgfAEZEiBAgAABAgQIECBAgAABAuULyJAAAQIE6lxg8uTJacaMGf3a5WuvvZbyWbX+PNzS0pLmmWeeHh994IEHepzT04SpU6emF198sadpaZFFFpljTm/2mNd+5pln5ni2rwMPPvhgj48suOCCad555+1xXm8nrLLKKumaa65JyyyzTLePvPrqq+moo45Ks2bN6naem7UVaGkZ3nPAtc3GagQIECBQuID0CBAgQIAAAQIECBAgQIBAvwQUvO0X23A95L0ECBAgQIAAAQIECBAgQIBA+QIyJECAQP8ERowYkcaOHZtuu+22NHPmzNYiuLvuumvKh5/7t+I7T51zzjlp+vTp7wy8fTXXXHOllpaWt3udfyywwALp9ttvby3Mmouz1joOOeSQzl9cJ6PzzTdf+uxnP5uuvvrqlA///+Uvf0n/7//9v7TkkksOeId/+MMf0qOPPjrgdSxAgAABAgQIECAwHALeSYAAAQIECBAgQIAAAQIECJQvIEMCBAgQIECAAAECBAgMv8Czzz7benatPzt544030iuvvNLjo8svv/wcc/LZxeWWW26O8eqBJ554olfvqH6usp9z7Kmobz7LuOyyy1Y+1nqdz/Lle62dLv7kYrC5qG4Xt3s1nM8PPvXUUz3OHTVqVFpooYV6nNebCSussEKaMGFC+tSnPpXGjx/f4yMXXXRRuuGGG3qcZ0K1QG36w3EOuDY7twoBAgQIECBAgAABAgQIEGgGATkSIECAQH8F5urvg54jQIAAAQIECBAgMOQCXkiAAAECBAgQIECgQQVeeumlId15LrL66U9/Op1//vkpH+J++umn09lnn5123nnntNhii/V5Lw8++GB68skn53guH/5efPHF5xivHHj99ddbC/BWjjXr9bzzzps22GCDdNJJJ6VnnnkmTZs2LV1yySVp3LhxKVv21SV/Jw8//HBfHzOfQP0L2CEBAgQIECBAgAABAgQIECBQvoAMCRAgQIAAAQIECBAgQIAAgfIFZEiAQF0I5PODuSBsfzbz8ssvp0ceeaTHR0eOHNnpnDXWWKPT8crBhx56qPUsXeVYX6/zObrZs2d3+1g+O7nUUkvNMSef3evpHGR+6J577skf/Y58lvPRRx/t8flVV121xzm9mbDoooumCy+8MK211lqppaUlfelLX0orr7xyt4++9dZb6Ygjjmg9d9rtRDcHXWCozgEPeiJeQIAAAQIECDSHgCwJECBAgAABAgQIECDQjYCCt93guEWgkQTslQABAgQIECBAgAABAgQIEChfQIb1IXDvvff2eSNTpkzp8zO1fCAf0h47dmzr4eUXXnih9XD4hAkTWg8y9+Y9L774YnriiSfmmLrwwgun97///XOMVw688cYbafLkyZVDrt8WGDFiRNp+++3TGWec0eo7c+bMdOWVV6Ytttji7Rndf+QD+vmgfvez3CVAgAABAgQIECBAoNEE7JcAAQIECBAgQIAAAQIECBAoX0CG/5+9O4Gzr6zrB36uIn82BcUFRQQVFMUtWdTMFVQQTVFwi4RcyzVzQdMsyiWxotTMcsMt1wzXUjS3kgQrzQ0DTVNRCXdcwu3//YwOzm9+c+89d+bOzL3PvHl9n9+595znPOf5vu8yM8z3PkOAAAECBAgQIEBgowRSM3juueeu6nKpTzv//PNHnjsYDLprX/vaK/Y5+OCDFxZbXfHgz3f+z//8T/epT33q5/cm36RG8Ywzzhh74o1vfONupYVtsxDuDW5wg7Hnv//97+9+8IMfjO03rMM555zT/dd//dewwwv7B4NBd9hhhy3cXss/e+yxR/f6179+m7H22Wef7rGPfezYYd/3vvd1p59++th+OmyswHrVAW9sFq62NQVkTYAAAQIECBAgQIAAAQIECLQvIEMCowUseDvax1ECBAgQIECAAAECBAjMh4BZEiBAgAABAjMr8J3vfKf77Gc/O1Pzy0Krxx13XPfhD3+4e+ITnzh2bllYNYuxLu+42267dTe60Y2W797u/plnntlljO0O2LGNwE477dQdeeSR3Tve8Y7upS996TbHht355je/OeyQ/QQIECDQooCcCBAgQIAAAQIECBAgQIAAgfYFZEiAAAECBAgQIECAAAECBAi0L7DBGf793//9qmr4/uVf/qXLgrKjppuFOK91rWut2CX7c3zFgz/fmdrCLLCa7c93TbTJQrLvfve7x55z61vfukuN3vKO2XeTm9xk+e7t7n/wgx/szjvvvO3299mR3F7zmteMtbzGNa7RXe961+sz5Mg+p556anfEEUds1yd1o4ceeuh2+5fvOPnkk7svfOELy3e7P0MC06oDnqGUTIUAAQIECBAgQIBAmwKyIkCAAAECBAgQ6Cx460lAgAABAs0LSJAAAQIECBAgQIAAAQIECPQRuOxlL9td85rXHNv185//fHfRRReN7bfYIf0//vGPL95d9TYLm375y1/u3vve93YpfH7CE57QnXDCCd2BBx7YXe1qV+uufvWrT7yw7qUvfenuHve4R7fzzjuvel4rFUUvHyzF6J/73OeW7x55/w/+4A+6LKibAu5c4yEPeUj3/Oc/v8tY5557bvfVr361++EPf3jJGJt1I8+FPC5nnXVW94Y3vKH7/d///e6BD3xglwL4PCaXu9zlun/+53+eaHqDwWCh2Hzvvfee6DydCRAgQIAAAQIECBAgQIBA6wLyI0CAAAECBAgQIECAAAECBNoXkCEBAgQIECAwfYG3vvWt3Sc/+cmJBv7Wt77VZaHccSfd9KY3XahhXKlf6v9uectbrnRom32vfe1rJ55fBshCsjk39ZW5P6ztscce3dFHHz3scHfUUUd1O+yww9DjOZBrvOhFL+pyzdyfpH3mM5/p3vjGN4495S53uctQy7EnL+mw5557Lrn3i5vZ/8QnPrEbDAa/2LnCrSzs+zd/8zerynWF4ez6uUCeQ6k3nbU64J9Pz4YAAQIbLuCCBAgQIECAAAECBAgQIECAQPsCydCCt1HQCBAgQIAAAQIECBAgQIBAuwIyI0CAAIGeAoPBYGzBcob69Kc/3V1wwQW5ObalsDkFzilSHdt5RIdXvepV3eUvf/mFQubb3e523X3ve9/u2c9+dvfyl7+8y3xSAPulL32pe+c73zlilJUPXepSlxpbvJwFcffaa68VB7jhDW/YjVuYNXPLIr3xWHGQZTuzmG2K0L/73e92X/jCF7p3v/vd3Qtf+MLu4Q9/eHfMMcd017nOdbrM51a3ulWXovplp2/Y3Sxku/i43OxmN+uOO+647g//8A+7l7zkJd1HP/rRLnl/5zvfWVgIt2/ui5PPYsRpi/eHbQ844IBhh+wnQIAAAQIEtpaAbAkQIECAAAECBAgQIECAAIH2BWRIgAABAgQIECBAgAABAgRWJXDhhRd2f/Inf9L98Ic/7H3+W97ylu5DH/rQ2P63vvWtu5122mnFfllE9thjj13x2NKdmd/JJ5880fxy/tlnn90973nPy82R7cgjj+wOPPDAoX1SB3nwwQcPPb544K/+6q8m/gP4MT/llFO61HkujrPSdscdd+x+7dd+LfWcKx2e2r4s7jtq8d/FC73gBS9Y1SLEi+fbbiswy3XA2850/L1zzz13fCc9CBAgQIAAAQIECBAgQGCcgOMECBAgQGDLCFxqy2QqUQIECBAgQIDAdgJ2ECBAgAABAgQIECBA4BcCu+6669iFW9P7K1/5SpfFWPssYPrGN76xe+5zn5vT1tRucYtbdHsNWXB26cBZBPdzn/vc0l1jb3/qU5/qvve9743sd+UrX3lhsd2VOu23337d3e9+95UObbPvaU97WnfGGWdss2/YnVe+8pXdOeecM+zwJfuPP/74bvfdd7/k/kbfOOigg7qb3OQmYy+bxXrPOuussf2WdjjvvPO6PNeW7lt+e5dddun23Xff5bvd307ADgIECBAgQIAAAQIECBAgQKB9ARkSIECAAAECBAgQIECAAAEC7QvIkAABAgTWInDaaad1p556aten9jH1bo985CPHXm6PPfboxi2eevvb375Lrd24wV7/+td3T3/603svepsau9QQfvOb3xw5dBaSfdjDHtZl8d1hHVOHeOKJJw47fMn+iy++uEu/1F1esnPEjR//+McLCw2nhnBEt4VDd7vb3bpDDjlk4fZ6/rPzzjt3T3jCE7q4jLpOFiHO8+VHP/rRqG6O9RSY5Trgnilc0i2LOF9yxw0CBAgQILAuAgYlQIAAAQIECBAgQIAAgZYELHjb0qM5zVyMRYAAAQIECBAgQIAAAQIECLQvIEMCBLYTuPGNb7zdvpV2ZPHWt7/97SsdWtiXIuUXv/jF3b3uda/uJz/5ycK+tfxzjWtcY2xReMb/7Gc/2x111FFd32LqD37wg12fovQU2l7lKlfJJbZrg8Gg+7Vf+7Wxxc9ZVPeYY47p3vzmN48smH/b297WPfWpT90DRltkAAAQAElEQVTuOst37L333r1Mlp83zfuXv/zlu2OPPXbskMn9Lne5S/dP//RPY/umQwrxH/jAB3Ypjs/9Ye2GN7xht//++w87bD8BAgQIECBAgACBnwn4lwABAgQIECBAgAABAgQIEGhfQIYECBAgQIAAAQIECBDoIXDSSSeNXVT27LPPXqiLG7eQbC535JFHdgceeGBuDm1XvvKVuyc+8YlDjy89cPLJJ3cPetCDum9/+9tLd293+33ve1+XhXTPPffc7Y4t3/GABzygSw3k8v3L7x933HHdoYceunz3dvdTp3nrW9+6O+OMM0bWQn73u9/tHvWoR3W/+7u/u90Yy3dk4eAnPelJ3WUuc5nlh9blfjx+/dd/fezYr3jFK7ozzzxzbD8dxgtMrQ542aWmUQe8OGSef7vtttvi3aHbc845Z+Rzf+iJDhAgQIAAAQIECBAgQIAAAQL9BPQiQIBAYwIWvG3sAZUOAQIECBAgQIDAdASMQoAAAQIECBAgsDUFDjvssG6HHXYYm/ziAqa/9Vu/1X3mM5/pssBtTrrooou6N73pTd0hhxyyUHQ9jcVuM27mlGvtsssuuTuypZD0Bje4QXfCCSd0KWRdWnT+05/+tPva177W/eM//uPCwri3vOUtu6XHVxp4MBgsjJU5rHQ8+1Lk3af4OW53u9vdujvd6U7dBz7wgS5eOT9+H/vYx7r73//+XRaGTb/sH9WyUO81r3nNUV025Nj97ne/XovOXnjhhd3hhx++4B7/PA55PBYnmcchj1cet+te97pdn0L8448/vtt9990Xh7AlQGAVAk4hQIAAAQIECBAgQIAAAQIE2heQIQECBAgQIECAAAECBAgQINC+gAwJEOgv8Hu/93tdaiVf//rXL9QT5szU8KUWMnWKOfaFL3whu0e21DM+7nGP61Vzefe73727wx3uMHK8xYMvf/nLu3322ad7xjOesV19ZuoOjzrqqO62t71t12eOBxxwwMJiu6PqHxevu+eee3ZPecpTuktdavxH71MPeMc73nGhFjL1gEtrIb/4xS92p5xySpf6xuc///mLw4/cZrHbm9zkJiP7TPNgPPJY5zEcNe7FF1/c/dEf/dEltZ6j+jo2WqCveUbZjDrgXHennXbqrnSlK+XmyJbX6J//+Z93P/zhDxfqp/Pekef8Qx/60C4LPY882UECBAgQIECAwBoFnE6AAAECBAgQIECAwPwJXGr+pmzGBAhssoDLEyBAgAABAgQIECBAgAABAu0LbNkMb3jDG3YHH3xw7/xf8IIXLCx2mkLUwWDQXfayl+1SmP2Rj3yk9xh9O970pjddKKbu0z8L7aagNAvaXv7yl+8Gg8FCSyH2Fa94xUsWXe0z1tFHH93d5ja3Gdk1+afQ+1rXutbIfosHzzjjjO7Wt771gtdgMFgoeL/RjW7UveIVr1jsMnKbBXYf9KAHjeyzUQdTWP+0pz1twbfPNVPcnoL7PA55PAaDnz02eZzyeOVxy+M3bqyDDjqou9e97tX5jwABAgQIECBAgAABAmsQcCoBAgQIECBAgAABAgQIECDQvoAMCRAgQIAAAQIEtrjAYDDYTiA1jqk/Sx3bYPCzGr7999+/S03kdp2H7Pid3/mdLnWNQw5vs3u33XbrTj311C7X2+bAkDvf/va3uyc/+cnb1Wem7jA1eENO22b3Hnvs0b3yla/s9t133232j7pz17vetXvkIx85qss2x1ILmXrA1I4OBj9zTE3hSSed1P3v//7vNn2H3Xnwgx/cPeYxj+ldgzhsnEn357HLtcedlxxPP/30cd0c7yEQ89Ta9ujapY409aSpK0196WAwWHiOpO40r6M87/q+FvrUAWdOu+66a7f33nvn5siWueX1v+OOOy7U/+a9I8/5f/7nf+6+//3vjzzXwXUVMDgBAgQIECBAgAABAgQIECDQvoAMCcylwKXmctYmTYAAAQIECBAgQIAAgU0TcGECBAgQIECgZYHdd9+9O/HEE6ee4uGHH96lYHQtAw8Gg+5hD3tYl7HWMs4k5171qlddKDLfeeedx5623377daecckqXYtqxndfQIUXoz3ve87o999xzDaNM99R73OMe3UYuwJsi4b/6q7/qrnzlK083EaMRIECAwBIBNwkQIECAAAECBAgQIECAAIH2BWRIgAABAgQIECBAgAABAgQItC+wtTPM4pUPf/jDp46QOsbHPe5xCwtw9h38oIMO6l796ld3qQHse85q+6WO8UUvelF32GGHTTTEYDDonv70p3fHH3/8ROettnMcn/3sZ3eXucxlVjvEqs8bDAbdIx7xiC51ouMG+eM//uPuggsuGNfN8TECg8Fs1wEPBoMui0qPSWPo4Ysuuqj74Q9/OPS4AwQIECBAgAABAgTWV8DoBAgQIECAAAECsypgwdtZfWTMiwABAvMoYM4ECBAgQIAAAQIECBAgQKABgfve975TXVQ2RdovfvGLp7JAaxbkfeUrX9nd6la3WnfpFJW/4Q1v6Pbff/9trzXiXhZ+Ta4pFh/RbdWHMu5qitBXfcGeJ6bY/NRTT92QIvcYvPzlL+9+5Vd+pefsdCNAgAABAgQIECBAgAABAqsQcAoBAgQIECBAgAABAgQIECDQvoAMCRAgQIAAgeYFLn3pS3dZmPaxj33s1HI94IADutQJpp5x0kGPOOKI7vWvf/26Lnqber7XvOY1XeoZJ51f+u+6667dC17wgnWvB7zjHe/Yve51r+tW45h5TqOlPvTRj3702KE+8YlPdC996UvH9tNhvEAe71muA77lLW+56tfnN77xDQsjj38K6EFgcwRclQABAgQIECBAgAABAgQIEGhfYIYztODtDD84pkaAAAECBAgQIECAAAEC8yVgtgQIECDQhkCKSVOMnaLstWaUhWnf9a53dfvuu+9ah7rk/L322qt7y1ve0t373ve+ZN+0b1zxilfs3v72t3e//Mu/PNHQg8GgO+GEE7oUi6dofKKTx3TeZZdduje/+c3dPe95zzE9N+dwitxf8pKXdE94whPWbQIxje297nWvbjAYrNt1DEyAAAECBAiMFnCUAAECBAgQIECAAAECBAgQaF9AhgQIECBAgAABAgQIECBAoBWBHXfcsXvmM5/ZTWPR24MOOmihtnAtNZFZ9PY//uM/ulvc4hZTJ95nn326f/mXf+mOO+64XjV2wyaQesDTTjut+4u/+IsudXvD+q12/2Me85ju9NNP765whSusdoipnfcbv/EbXR7XcQPG4rzzzhvXzfEeArNcB3zggQd297nPfXpksX2XH/3oR93FF1+8/QF7CBAgQIAAAQIECBAgsMkCLk+AAAECBAhsroAFbzfX39UJECBAgMBWEZAnAQIECBAgQIAAAQIE5kogxdjvfOc7u0MOOWTV837c4x7XveMd7+hSmLrqQYacmEV5X/WqV3V/+7d/213ucpcb0mt1u4855phuLcXkg8FgoVj84x//eHfooYeubhLLzkph+yc+8Ynu6KOPXnZktu6msP2P//iPu3e/+93dta997alOLpYf+chHFmwHg5ld7HaqORuMAAECBAgQIECAAAECBAgQmEkBkyJAgAABAgQIECBAgAABAgTaF5AhAQIECDQmkNq2Zz/72d1rXvOaVdccZhHZ97///d3++++/Zp399tuv+8AHPjDVGshHPOIR3TTrFi996Ut3j3rUo7rPfvazXeoq15x0DZC6wtQX/umf/mm38847157Njytf+crdE5/4xLET+fKXv9xl3lnUdGxnHcYKzGod8A477NClDvbwww8fm8PyDt///ve7r3zlK8t3u0+AAAECsy1gdgQIECBAgAABAgQIECBAYN0FLHi77sTjLuA4AQIECBAgQIAAAQIECBAg0L6ADAkQmEeBFFSnOPs5z3nORAXeRx55ZJfFWVMcvp4FySmmvu9979udf/753Utf+tI1LbB6qUtdqrvzne/cffSjH+3+7u/+rrv61a++5ofsOte5TnfmmWcuLP6axVpXM2DOe+tb37pQ2J7HYzVjbPQ5g8Ggu/3tb9996lOf6t785jevedHfm9/85guGsbz+9a+/0em4HgECBAgQIECAwEQCOhMgQIAAAQIECBAgQIAAAQLtC8iQAAECBAgQIECAAAEC8ykwGAy6e9/73t0555zTPexhD+tSN9gnkwMPPHChhu21r31td4UrXKHPKb36LNZAZoHMl73sZd11r3vdXuct7ZQcHvCABywsSvvc5z53olrPpeOMup16yje+8Y0LbieeeGKXxYNH9V/pWBa6ffWrX71QV5j6wsFgsFK3Tdt397vfvbvNbW4z9voveclLFupCx3ZsosP6J7H4Gpi1OuAsxvumN72pe+QjHzkxggWRJyZzAgECBAgQIECAAAECBAhsqoCLEyBAgMBGCFjwdiOUXYMAAQIECBAgQGC4gCMECBAgQIAAAQIEZlggC9amYPPCCy/s3vGOd3QnnHBCd41rXGObGV/+8pfvDj/88O5FL3pRl37/8A//0K20MGkKsn/60592w9p3v/vd7uCDD95m7D53dt111+7EE0/szjvvvC6F36973eu6hzzkIQvF31e60pW2GyIF3nvvvffCnJ/61Kd2H/rQh7pc+21ve1t3oxvdqBsMpldInWLcFGefddZZ3Te/+c2FBWAX55Z5L53c4rzudre7LVgml5x39NFHdxlnad++t6961at2n//854eaLz4WJ510Ut8he/dLUftd73rXLjkk97e//e3dYx7zmO7GN75xl3mtNFD23+xmN+se//jHd2eccUb3ne98Z6E4PIarNVjpOvYR2BQBFyVAgAABAgQIECBAgAABAgTaF5AhAQIECBAgQIAAAQIECBAg0L6ADAkQmCmBcXWJqZ9LXdrSSef+X/7lX3Zf//rXu1e84hULtYRL6/lS+5bFZ5/whCd0n/70p7tPfvKTXWrYBoPB0mGmdjt1mve///0XFpRN3WDmdL/73a+71rWutd3isqnXTA1eavHOPPPM7gc/+EH34he/uLvmNa85tfkMGygmL33pSxfqLc8+++wu9Zep91tep7lSLWTqO+9zn/tsl8+waw3bnxrT1Hsu1j4O26Z2cdgYK+3fbbfduve+971jay3/7//+r7vVrW610hAzuS/P9bwGhjkt7u9TQzrNsZZj5fU3a3XAmdNznvOchbroP//zP+/yXM++pXNf+npMzev3v//97phjjlnaxW0CBAgQIEBgngXMnQABAgQIECBAgAABAlMSsODtlCANQ2A9BIxJgAABAgQIECBAgAABAgQItC8gw/kQSAH3He94x+60007bbgHVFH2/613v6h74wAd2e+6556YmdJWrXKU77rjjur/+679eKP6+4IILtitA/vGPf9x98Ytf7DLnk08+uTvssMO6nXbaad3nvfvuu3cpol6c20UXXbTN3Bbndfrppy9YJpd1n9QGXSC5H3XUUd2f/dmfKDD+uAAAEABJREFUdR/5yEe6888/f5vcF4ums/9f//Vfu1NOOaU74ogjuhSRb9AUXYYAAQIECBAgQIAAgXUWMDwBAgQIECBAgAABAgQIECDQvoAMCRAgQIAAAQIECMyTQOrajj/++IVawqX1fBdffPFC/eGznvWs7jrXuU43GKzPQrcrWaVuMHN61ate1X3mM5/pMpfF+rpsU6+ZGrzU4t385jdf8wKyK81h3L7Ukx5yyCFd6i9T77e8TrPlWshxNo6vXSCvgVmqA05d9KMf/eguz/Wl7xPLX4+ped2IWuS1C09nBKMQIECAAAECBAgQIECAAAEC7QvIkACB6QlcanpDGYkAAQIECBAgQIAAAQJTFTAYAQIECBAgQIAAAQIECBAg0L6ADAkQIECAAAECBAgQIECAAIH2BWRIgAABAgQIECBAgAABAgQItC8gQwIECBAgQIAAAQIECBAgQKB9ARkSIECAAAECBAgQmEjAgrcTcelMgACBWREwDwIECBAgQIAAAQIECBAgQKB9ARkSIECAAAECBAgQIECAAAEC7QvIkAABAgQIECBAgAABAgQIEGhfQIYECBAgQIAAAQIECBAgQIBA+wIyJECAAAECBAgQIECAAAECBNoXkOGkAha8nVRMfwIECBAgQIAAAQIECBDYfAEzIECAAAECBAgQIECAAAECBNoXkCEBAgQIECBAgAABAgQIECDQvoAMCRAgQIAAAQIECBAgQIAAgfYFZEiAAAECBAgQIECAAAECBAi0LyBDAgQIECBAgMAKAha8XQHFLgIECBAgMM8C5k6AAAECBAgQIECAAAECBAi0LyBDAgQIECBAgAABAgQIECBAoH0BGRIgQIAAAQIECBAgQIAAAQLtC8iQAAECBAgQIECAAAECBAgQaF9AhgQIECBAgAABAgQIECBAYKsKbKUFb7fqYyxvAgQIECBAgAABAgQIECCwlQTkSoAAAQIECBAgQIAAAQIECLQvIEMCBAgQIECAAAECBAgQIECgfQEZEiBAgAABAgQIECBAgAABAu0LyJAAAQIECBAgQIAAAQIECBBoX0CGBAgQILCFBSx4u4UffKkTIECAAAECW01AvgQIECBAgAABAgQIECBAgED7AjIkQIAAAQIECBAgQIAAAQIE2heQIQECBAgQIECAAAECBAgQINC+gAwJECBAgMDsCTzrWc/qBoPBTLbMbfbEzIgAAQIECBAgME7AcQIECBAgQIAAAQIECLQtYMHbth9f2fUV0I8AAQIECBAgQIAAAQIECBBoX0CGBAgQIECAAAECBAgQIECAQPsCMiRAgAABAgQIECBAgAABAgTaF5AhAQIECBAgQIAAAQIECBAg0L6ADAkQIECAAAECBAgQIECAAIH2BWRIgEDzAha8bf4hliABAgQIECBAgACB8QJ6ECBAgAABAgQIECBAgAABAu0LyJAAAQIECBAgQIAAAQIECBBoX0CGBAgQIECAAAECBAgQIECAQPsCMiRAgAABAgQIECBAgAABAgTaF5AhAQIECBAgQIAAgRYELHjbwqMoBwIE1lPA2AQIECBAgAABAgQIECBAgED7AjIkQIAAAQIECBAgQIAAAQIE2heQIQECBAgQIECAAAECBAgQINC+gAwJECBAgAABAgQIECBAgACB9gVkSIAAAQIECBAgQIAAAQIECLQvIMNGBCx428gDKQ0CBAgQIECAAAECBAisj4BRCRAgQIAAAQIECBAgQIAAgfYFZEiAAAECBAgQIECAAAECBAi0LyBDAgQIECBAgAABAgQIECBAoH0BGRIgQIAAAQIECBAgQIAAAQLtC8iQAAECBAgQIDA/Aha8nZ/HykwJECBAYNYEzIcAAQIECBAgQIAAAQIECBBoX0CGBAgQIECAAAECBAgQIECAQPsCMiRAgAABAgQIECBAgAABAgTaF5AhAQIECBAgQIAAAQIECBAg0L6ADAkQIECAAAECBAgQIECAAIGZEliXBW9nKkOTIUCAAAECBAgQIECAAAECBNZFwKAECBAgQIAAAQIECBAgQIBA+wIyJECAAAECBAgQIECAAAECBNoXkCEBAgQIECBAgAABAgQIECDQvsA0MjzppJO6n/70pzPZMrdp5GgMAgQIECBAgAABAgQIECAwzwLmToAAAQIEZk3Agrez9oiYDwECBAgQINCCgBwIECBAgAABAgQIECBAgACB9gVkSIAAAQIECBAgQIAAAQIECLQvIEMCBAgQIECAAAECBAgQIECgfQEZEiBAgAABAgQIECBAgAABAu0LyJAAAQIECBAgQIAAAQIENkHAgrebgL61Lyl7AgQIECBAgAABAgQIECBAoH0BGRIgQIAAAQIECBAgQIAAAQLtC8iQAAECBAgQIECAAAECBAgQaF9AhgQIECBAgAABAgQIECBAgED7AjIkQIAAAQIECBAgQIAAAQIE2heQIQECBDZHwIK3m+PuqgQIECBAgAABAltVQN4ECBAgQIAAAQIECBAgQIBA+wIyJECAAAECBAgQIECAAAECBNoXkCEBAgQIECBAgAABAgQIECDQvoAMCRAgQIAAAQIECBAgQIAAgfYFZEiAAAECBAgQIECAwLoJWPB23WgNTIDApAL6EyBAgAABAgQIECBAgAABAu0LyJAAAQIECBAgQIAAAQIECBBoX0CGBAgQIECAAAECBAgQIECAQPsCMiRAgAABAgQIECBAgAABAgTaF5AhAQIECBAgQIAAAQIECBAg0L6ADAmsp4AFb9dT19gECBAgQIAAAQIECBDoL6DnBgsMBoNuMNAGAwaDAYPBgMFgwGAwYDAYMBgMGAwGDAYDBoMBg8GAwWDAYDBgMBhM3WDdfxbd4B+vXY4AAQIECBAgQIAAAQIECBDYXsAeAgQIECBAgAABAjMtMBjM3+/ABgNzHgwYDAYMBgMGg8HMGKz77/8HA7kOBgwGAwaDAYPBgMFgwGAwYDAYMBgMGAwGDAaD9TGY6f+ZYXIECBDYPAFXJkCAAAECBAgQWKOABW/XCOh0AgQIENgIAdcgQIAAAQIECBAgQIAAAQIE2heQIQECBAgQIECAAAECBAgQINC+gAwJECBAgAABAgQIECBAgACB9gVkSIAAAQIECBAgQIAAAQIECLQvIEMCBAgQIECAAAECBAgQIECgfYG1Z2jB27UbGoEAAQIECBAgQIAAAQIECKyvgNEJECBAgAABAgQIECBAgACB9gVkSIAAAQIECBAgQIAAAQIECLQvIEMCBAgQIECAAAECBAgQIECgfQEZEiBAgAABAgQIECBAgAABAu0LyJAAAQIECBDoJWDB215MOhEgQIAAAQKzKmBeBAgQIECAAAECBAgQIECAQPsCMiRAgAABAgQIECBAgAABAgTaF5AhAQIECBAgQIAAAQIECBAg0L6ADAkQIECAAAECBAgQIECAAIH2BWRIgAABAgQIECBAgAABAgQWBSx4uyjR3lZGBAgQIECAAAECBAgQIDBaYFCHta5jMN8G03r8umX/TWtc43ReY13HoOsYdB2DrmPQdQy6jkHXMei6Jgy6Zf/5vq+bqce18x8BAs0JSIgAAQIECBAgQIAAAQIECBBoX0CGBAgQIEBgIwX8fq+bqd/veTw29/Holv3n8ei8PrqOQdcx6DoGXceg66Zu4OsMU88Bz4Gt9hzolv231fKft3yXPVzuEiBAgAABAgQIrFLAaQQIECCwRMCCt0sw3CRAgAABAgQIEGhJQC4ECBAgQIAAAQIECBAgQIBA+wIyJECAAAECBAgQIECAAAECBNoXkCEBAgQIECBAgAABAgQIECDQvoAMCRAgQIAAAQIECBAgQIAAgfYFZEiAAAECBAgQIECAwFYTsODtVnvE5UsgAhoBAgQIECBAgAABAgQIECDQvoAMCRAgQIAAAQIECBAgQIAAgfYFZEiAAAECBAgQIECAAAECBAi0LyBDAgQIECBAgAABAgQIECBAoH0BGRIgQIAAAQIECBAgQIAAAQLtC8iQwBYUsODtFnzQpUyAAAECBAgQIEBgqwvInwABAgQIECBAgAABAgQIEGhfQIYECBAgQIAAAQIECBAgQIBA+wIyJECAAAECBAgQIECAAAECBNoXkCEBAgQIECBAgAABAgQIECDQvoAMCRAgQIAAAQIE2hSw4G2bj6usCBAgsFoB5xEgQIAAAQIECBAgQIAAAQLtC8iQAAECBAgQIECAAAECBAgQaF9AhgQIECBAgAABAgQIECBAgED7AjIkQIAAAQIECBAgQIAAAQIE2heQIQECBAgQIECAAAECBAgQINC+QLMZWvC22YdWYgQIECBAgAABAgQIECAwuYAzCBAgQIAAAQIECBAgQIAAgfYFZEiAAAECBAgQIECAAAECBAi0LyBDAgQIECBAgAABAgQIECBAoH0BGRIgQIAAAQIECBAgQIAAAQLtC8iQAAECBAgQmGcBC97O86Nn7gQIECBAYCMFXIsAAQIECBAgQIAAAQIECBBoX0CGBAgQIECAAAECBAgQIECAQPsCMiRAgAABAgQIECBAgAABAgTaF5AhAQIECBAgQIAAAQIECBAg0L6ADAkQIECAAAECBAgQIECAwIwLWPB2Cg+QIQgQIECAAAECBAgQIECAAIH2BWRIgAABAgQIECBAgAABAgQItC8gQwIECBAgQIAAAQIECBAgQKB9ARkSIECAAAECBAgQIECAAAEC7QvIkAABAgQIECBAgAABAgQIEGhfQIYECBAgMPsCFryd/cfIDAkQIECAAAECsy5gfgQIECBAgAABAgQIECBAgED7AjIkQIAAAQIECBAgQIAAAQIE2heQIQECBAgQIECAAAECBAgQINC+gAwJECBAgAABAgQIECBAgACB9gVkSIAAAQIECBAgQIAAgZkQsODtTDwMJtGugMwIECBAgAABAgQIECBAgACB9gVkSIAAAQIECBAgQIAAAQIECLQvIEMCBAgQIECAAAECBAgQIECgfQEZEiBAgAABAgQIECBAgAABAu0LyJAAAQIECBAgQIAAAQIECBBoX0CGBAjMioAFb2flkTAPAgQIECBAgAABAi0KyIkAAQIECBAgQIAAAQIECBBoX0CGBAgQIECAAAECBAgQIECAQPsCMiRAgAABAgQIECBAgAABAgTaF5AhAQIECBAgQIAAAQIECBAg0L6ADAkQIECAAAECBAhsoIAFbzcQ26UIECCwVMBtAgQIECBAgAABAgQIECBAoH0BGRIgQIAAAQIECBAgQIAAAQLtC8iQAAECBAgQIECAAAECBAgQaF9AhgQIECBAgAABAgQIECBAgED7AjIkQIAAAQIECBAgQIAAAQIE2heQ4cYKWPB2Y71djQABAgQIECBAgAABAgR+JuBfAgQIECBAgAABAgQIECBAoH0BGRIgQIAAAQIECBAgQIAAAQLtC8iQAAECBAgQIECAAAECBAgQaF9AhgQIECBAgAABAgQIECBAgAuVRfEAABAASURBVED7AjIkQIAAAQIECExdwIK3Uyc1IAECBAgQWKuA8wkQIECAAAECBAgQIECAAIH2BWRIgAABAgQIECBAgAABAgQItC8gQwIECBAgQIAAAQIECBAgQKB9ARkSIECAAAECBAgQIECAAAEC7QvIkAABAgQIECBAgAABAgQIEFiNwHwteLuaDJ1DgAABAgQIECBAgAABAgQIzJeA2RIgQIAAAQIECBAgQIAAAQLtC8iQAAECBAgQIECAAAECBAgQaF9AhgQIECBAgAABAgQIECBAgED7AjIkQIAAAQIECBAgQIAAAQIE2heQIQECBAgQWKWABW9XCec0AgQIECBAgMBmCLgmAQIECBAgQIAAAQIECBAg0L6ADAkQIECAAAECBAgQIECAAIH2BWRIgAABAgQIECBAgAABAgQItC8gQwIECBAgQIAAAQIECBAgQKB9ARkSIECAAAECBAgQIECAwHABC94Ot3FkvgTMlgABAgQIECBAgAABAgQIEGhfQIYECBAgQIAAAQIECBAgQIBA+wIyJECAAAECBAgQIECAAAECBNoXkCEBAgQIECBAgAABAgQIECDQvoAMCRAgQIAAAQIECBAgQIAAgfYFZEiAAIGRAha8HcnjIAECBAgQIECAAIF5ETBPAgQIECBAgAABAgQIECBAoH0BGRIgQIAAAQIECBAgQIAAAQLtC8iQAAECBAgQIECAAAECBAgQaF9AhgQIECBAgAABAgQIECBAgED7AjIkQIAAAQIECBAgQMCCt54DBAi0LyBDAgQIECBAgAABAgQIECBAoH0BGRIgQIAAAQIECBAgQIAAAQLtC8iQAAECBAgQIECAAAECBAgQaF9AhgQIECBAgAABAgQIECBAgED7AjIkQIAAAQIECBAgQIAAAQIE2heQIYESsOBtIQgCBAgQIECAAAECBAi0LCA3AgQIECBAgAABAgQIECBAoH0BGRIgQIAAAQIECBAgQIAAAQLtC8iQAAECBAgQIECAAAECBAgQaF9AhgQIECBAgAABAgQIECBAgED7AjIkQIAAAQIECGwVAQvebpVHWp4ECBAgsJKAfQQIECBAgAABAgQIECBAgED7AjIkQIAAAQIECBAgQIAAAQIE2heQIQECBAgQIECAAAECBAgQINC+gAwJECBAgAABAgQIECBAgACB9gVkSIAAAQIECBAgQIAAAQIECDQkMGTB24YylAoBAgQIECBAgAABAgQIECAwRMBuAgQIECBAgAABAgQIECBAoH0BGRIgQIAAAQIECBAgQIAAAQLtC8iQAAECBAgQIECAAAECBAgQaF9AhgQIECBAgAABAgQIECBAgED7AjIkQIAAAQJtCVjwtq3HUzYECBAgQIDAtASMQ4AAAQIECBAgQIAAAQIECLQvIEMCBAgQIECAAAECBAgQIECgfQEZEiBAgAABAgQIECBAgAABAu0LyJAAAQIECBAgQIAAAQIECBBoX0CGBAgQIECAAAECBAgQIDB3Aha8nbuHbPMnbAYECBAgQIAAAQIECBAgQIBA+wIyJECAAAECBAgQIECAAAECBNoXkCEBAgQIECBAgAABAgQIECDQvoAMCRAgQIAAAQIECBAgQIAAgfYFZEiAAAECBAgQIECAAAECBAi0LyBDAgQIzKOABW/n8VEzZwIECBAgQIAAgc0UcG0CBAgQIECAAAECBAgQIECgfQEZEiBAgAABAgQIECBAgAABAu0LyJAAAQIECBAgQIAAAQIECBBoX0CGBAgQIECAAAECBAgQIECAQPsCMiRAgAABAgQIECBAYEYFLHg7ow+MaRGYTwGzJkCAAAECBAgQIECAAAECBNoXkCEBAgQIECBAgAABAgQIECDQvoAMCRAgQIAAAQIECBAgQIAAgfYFZEiAAAECBAgQIECAAAECBAi0LyBDAgQIECBAgAABAgQIECBAoH0BGRKYXQEL3s7uY2NmBAgQIECAAAECBAjMm4D5EiBAgAABAgQIECBAgAABAu0LyJAAAQIECBAgQIAAAQIECBBoX0CGBAgQIECAAAECBAgQIECAQPsCMiRAgAABAgQIECBAgAABAgTaF5AhAQIECBAgQIDApgpY8HZT+V2cAAECW0dApgQIECBAgAABAgQIECBAgED7AjIkQIAAAQIECBAgQIAAAQIE2heQIQECBAgQIECAAAECBAgQINC+gAwJECBAgAABAgQIECBAgACB9gVkSIAAAQIECBAgQIAAAQIECLQvsNkZWvB2sx8B1ydAgAABAgQIECBAgACBrSAgRwIECBAgQIAAAQIECBAgQKB9ARkSIECAAAECBAgQIECAAAEC7QvIkAABAgQIECBAgAABAgQIEGhfQIYECBAgQIAAAQIECBAgQIBA+wIyJECAAAECBDZAwIK3G4DsEgQIECBAgMAoAccIECBAgAABAgQIECBAgACB9gVkSIAAAQIECBAgQIAAAQIECLQvIEMCBAgQIECAAAECBAgQIECgfQEZEiBAgAABAgQIECBAgAABAu0LyJAAAQIECBAgQIAAAQIECExHwIK303Fcn1GMSoAAAQIECBAgQIAAAQIECLQvIEMCBAgQIECAAAECBAgQIECgfQEZEiBAgAABAgQIECBAgAABAu0LyJAAAQIECBAgQIAAAQIECBBoX0CGBAgQIECAAAECBAgQIECAQPsCMiRAgACBqQlY8HZqlAYiQIAAAQIECBCYtoDxCBAgQIAAAQIECBAgQIAAgfYFZEiAAAECBAgQIECAAAECBAi0LyBDAgQIECBAgAABAgQIECBAoH0BGRIgQIAAAQIECBAgQIAAAQLtC8iQAAECBAgQIECAAAECkwhY8HYSLX0JzI6AmRAgQIAAAQIECBAgQIAAAQLtC8iQAAECBAgQIECAAAECBAgQaF9AhgQIECBAgAABAgQIECBAgED7AjIkQIAAAQIECBAgQIAAAQIE2heQIQECBAgQIECAAAECBAgQINC+gAwJEJhQwIK3E4LpToAAAQIECBAgQIDALAiYAwECBAgQIECAAAECBAgQINC+gAwJECBAgAABAgQIECBAgACB9gVkSIAAAQIECBAgQIAAAQIECLQvIEMCBAgQIECAAAECBAgQIECgfQEZEiBAgAABAgQIENhewIK325vYQ4AAgfkWMHsCBAgQIECAAAECBAgQIECgfQEZEiBAgAABAgQIECBAgAABAu0LyJAAAQIECBAgQIAAAQIECBBoX0CGBAgQIECAAAECBAgQIECAQPsCMiRAgAABAgQIECBAgAABAgTaF5DhigIWvF2RxU4CBAgQIECAAAECBAgQmFcB8yZAgAABAgQIECBAgAABAgTaF5AhAQIECBAgQIAAAQIECBAg0L6ADAkQIECAAAECBAgQIECAAIH2BWRIgAABAgQIECBAgAABAgQItC8gQwIECBAgQGDrCljwdus+9jInQIAAga0nIGMCBAgQIECAAAECBAgQIECgfQEZEiBAgAABAgQIECBAgAABAu0LyJAAAQIECBAgQIAAAQIECBBoX0CGBAgQIECAAAECBAgQIECAQPsCMiRAgAABAgQIECBAgAABAk0LWPB24eH1DwECBAgQIECAAAECBAgQINC+gAwJECBAgAABAgQIECBAgACB9gVkSIAAAQIECBAgQIAAAQIECLQvIEMCBAgQIECAAAECBAgQIECgfQEZEiBAgAABAgQIECBAgAABAu0LyJAAAQIEWhew4G3rj7D8CBAgQIAAAQJ9BPQhQIAAAQIECBAgQIAAAQIE2heQIQECBAgQIECAAAECBAgQINC+gAwJECBAgAABAgQIECBAgACB9gVkSIAAAQIECBAgQIAAAQIECLQvIEMCBAgQIECAAAECBAg0IGDB2wYeRCmsr4DRCRAgQIAAAQIECBAgQIAAgfYFZEiAAAECBAgQIECAAAECBAi0LyBDAgQIECBAgAABAgQIECBAoH0BGRIgQIAAAQIECBAgQIAAAQLtC8iQAAECBAgQIECAAAECBAgQaF9AhgQItCFgwds2HkdZECBAgAABAgQIEFgvAeMSIECAAAECBAgQIECAAAEC7QvIkAABAgQIECBAgAABAgQIEGhfQIYECBAgQIAAAQIECBAgQIBA+wIyJECAAAECBAgQIECAAAECBNoXkCEBAgQIECBAgACBuRGw4O3cPFQmSoDA7AmYEQECBAgQIECAAAECBAgQINC+gAwJECBAgAABAgQIECBAgACB9gVkSIAAAQIECBAgQIAAAQIECLQvIEMCBAgQIECAAAECBAgQIECgfQEZEiBAgAABAgQIECBAgAABAu0LyHCeBCx4O0+PlrkSIECAAAECBAgQIEBglgTMhQABAgQIECBAgAABAgQIEGhfQIYECBAgQIAAAQIECBAgQIBA+wIyJECAAAECBAgQIECAAAECBNoXkCEBAgQIECBAgAABAgQIECDQvoAMCRAgQIAAAQIzJmDB2xl7QEyHAAECBNoQkAUBAgQIECBAgAABAgQIECDQvoAMCRAgQIAAAQIECBAgQIAAgfYFZEiAAAECBAgQIECAAAECBAi0LyBDAgQIECBAgAABAgQIECBAoH0BGRIgQIAAAQIECBAgQIAAAQIbL7DRC95ufIauSIAAAQIECBAgQIAAAQIECGy0gOsRIECAAAECBAgQIECAAAEC7QvIkAABAgQIECBAgAABAgQIEGhfQIYECBAgQIAAAQIECBAgQIBA+wIyJECAAAECBAgQIECAAAECBNoXkCEBAgQIENgUAQvebgq7ixIgQIAAAQJbV0DmBAgQIECAAAECBAgQIECAQPsCMiRAgAABAgQIECBAgAABAgTaF5AhAQIECBAgQIAAAQIECBAg0L6ADAkQIECAAAECBAgQIECAAIH2BWRIgAABAgQIECBAgAABAuslYMHb9ZI17uQCziBAgAABAgQIECBAgAABAgTaF5AhAQIECBAgQIAAAQIECBAg0L6ADAkQIECAAAECBAgQIECAAIH2BWRIgAABAgQIECBAgAABAgQItC8gQwIECBAgQIAAAQIECBAgQKB9ARkSIEBgHQUseLuOuIYmQIAAAQIECBAgMImAvgQIECBAgAABAgQIECBAgED7AjIkQIAAAQIECBAgQIAAAQIE2heQIQECBAgQIECAAAECBAgQINC+gAwJECBAgAABAgQIECBAgACB9gVkSIAAAQIECBAgQIDA2gQseLs2P2cTILAxAq5CgAABAgQIECBAgAABAgQItC8gQwIECBAgQIAAAQIECBAgQKB9ARkSIECAAAECBAgQIECAAAEC7QvIkAABAgQIECBAgAABAgQIEGhfQIYECBAgQIAAAQIECBAgQIBA+wIyJLBmAQverpnQAAQIECBAgAABAgQIEFhvAeMTIECAAAECBAgQIECAAAEC7QvIkAABAgQIECBAgAABAgQIEGhfQIYECBAgQIAAAQIECBCukPSXAAAQAElEQVQgQIBA+wIyJECAAAECBAgQIECAAAECBNoXkCEBAgQIECBAgEAfAQve9lHShwABAgRmV8DMCBAgQIAAAQIECBAgQIAAgfYFZEiAAAECBAgQIECAAAECBAi0LyBDAgQIECBAgAABAgQIECBAoH0BGRIgQIAAAQIECBAgQIAAAQLtC8iQAAECBAgQIECAAAECBAgQaF+gZ4YWvO0JpRsBAgQIECBAgAABAgQIEJhFAXMiQIAAAQIECBAgQIAAAQIE2heQIQECBAgQIECAAAECBAgQINC+gAwJECBAgAABAgQIECBAgACB9gVkSIAAAQIECBAgQIAAAQIECLQvIEMCBAgQIEDgFwIWvP2FhVsECBAgQIBAWwKyIUCAAAECBAgQIECAAAECBNoXkCEBAgQIECBAgAABAgQIECDQvoAMCRAgQIAAAQIECBAgQIAAgfYFZEiAAAECBAgQIECAAAECBAi0LyBDAgQIECBAgAABAgQIENhiAha83WIP+M/S9S8BAgQIECBAgAABAgQIECDQvoAMCRAgQIAAAQIECBAgQIAAgfYFZEiAAAECBAgQIECAAAECBAi0LyBDAgQIECBAgAABAgQIECBAoH0BGRIgQIAAAQIECBAgQIAAAQLtC8iQAAECW0/Agrdb7zGXMQECBAgQIECAAAECBAgQIECAAAECBAgQIECgfQEZEiBAgAABAgQIECBAgAABAu0LyJAAAQIECBAgQIAAAQIECBBoX0CGBAgQIECAAAECBAgQIECAQPsCMiRAgAABAgQIECBAoEkBC942+bBKisDqBZxJgAABAgQIECBAgAABAgQItC8gQwIECBAgQIAAAQIECBAgQKB9ARkSIECAAAECBAgQIECAAAEC7QvIkAABAgQIECBAgAABAgQIEGhfQIYECBAgQIAAAQIECBAgQIBA+wIyJNCqgAVvW31k5UWAAAECBAgQIECAwGoEnEOAAAECBAgQIECAAAECBAi0LyBDAgQIECBAgAABAgQIECBAoH0BGRIgQIAAAQIECBAgQIAAAQLtC8iQAAECBAgQIECAAAECBAgQaF9AhgQIECBAgAABAnMsYMHbOX7wTJ0AAQIbK+BqBAgQIECAAAECBAgQIECAQPsCMiRAgAABAgQIECBAgAABAgTaF5AhAQIECBAgQIAAAQIECBAg0L6ADAkQIECAAAECBAgQIECAAIH2BWRIgAABAgQIECBAgAABAgQItC8w3xla8Ha+Hz+zJ0CAAAECBAgQIECAAIGNEnAdAgQIECBAgAABAgQIECBAoH0BGRIgQIAAAQIECBAgQIAAAQLtC8iQAAECBAgQIECAAAECBAgQaF9AhgQIECBAgAABAgQIECBAgED7AjIkQIAAAQIEZl7Agrcz/xCZIAECBAgQmH0BMyRAgAABAgQIECBAgAABAgTaF5AhAQIECBAgQIAAAQIECBAg0L6ADAkQIECAAAECBAgQIECAAIH2BWRIgAABAgQIECBAgAABAgQItC8gQwIECBAgQIAAAQIECBAgMAsCFrxd30fB6AQIECBAgAABAgQIECBAgED7AjIkQIAAAQIECBAgQIAAAQIE2heQIQECBAgQIECAAAECBAgQINC+gAwJECBAgAABAgQIECBAgACB9gVkSIAAAQIECBAgQIAAAQIECLQvIEMCBAgQmBEBC97OyANhGgQIECBAgACBNgVkRYAAAQIECBAgQIAAAQIECLQvIEMCBAgQIECAAAECBAgQIECgfQEZEiBAgAABAgQIECBAgAABAu0LyJAAAQIECBAgQIAAAQIECBBoX0CGBAgQIECAAAECBAgQ2DgBC95unLUrEdhWwD0CBAgQIECAAAECBAgQIECgfQEZEiBAgAABAgQIECBAgAABAu0LyJAAAQIECBAgQIAAAQIECBBoX0CGBAgQIECAAAECBAgQIECAQPsCMiRAgAABAgQIECBAgAABAgTaF5AhAQIbKmDB2w3ldjECBAgQIECAAAECBBYFbAkQIECAAAECBAgQIECAAIH2BWRIgAABAgQIECBAgAABAgQItC8gQwIECBAgQIAAAQIECBAgQKB9ARkSIECAAAECBAgQIECAAAEC7QvIkAABAgQIECBAgMC0BSx4O21R4xEgQGDtAkYgQIAAAQIECBAgQIAAAQIE2heQIQECBAgQIECAAAECBAgQINC+gAwJECBAgAABAgQIECBAgACB9gVkSIAAAQIECBAgQIAAAQIECLQvIEMCBAgQIECAAAECBAgQIECgfQEZroOABW/XAdWQBAgQIECAAAECBAgQILAWAecSIECAAAECBAgQIECAAAEC7QvIkAABAgQIECBAgAABAgQIEGhfQIYECBAgQIAAAQIECBAgQIBA+wIyJECAAAECBAgQIECAAAECBNoXkCEBAgQIECBAYHUCFrxdnZuzCBAgQIDA5gi4KgECBAgQIECAAAECBAgQINC+gAwJECBAgAABAgQIECBAgACB9gVkSIAAAQIECBAgQIAAAQIECLQvIEMCBAgQIECAAAECBAgQIECgfQEZEiBAgAABAgQIECBAgAABAkMFmlnwdmiGDhAgQIAAAQIECBAgQIAAAQLNCEiEAAECBAgQIECAAAECBAgQaF9AhgQIECBAgAABAgQIECBAgED7AjIkQIAAAQIECBAgQIAAAQIE2heQIQECBAgQIECAAAECBAgQINC+gAwJECBAgMAoAQvejtJxjAABAgQIECAwPwJmSoAAAQIECBAgQIAAAQIECLQvIEMCBAgQIECAAAECBAgQIECgfQEZEiBAgAABAgQIECBAgAABAu0LyJAAAQIECBAgQIAAAQIECBBoX0CGBAgQIECAAAECBAgQ2PICFrzd8k+BrQAgRwIECBAgQIAAAQIECBAgQKB9ARkSIECAAAECBAgQIECAAAEC7QvIkAABAgQIECBAgAABAgQIEGhfQIYECBAgQIAAAQIECBAgQIBA+wIyJECAAAECBAgQIECAAAECBNoXkCEBAgS6zoK3ngUECBAgQIAAAQIEWheQHwECBAgQIECAAAECBAgQINC+gAwJECBAgAABAgQIECBAgACB9gVkSIAAAQIECBAgQIAAAQIECLQvIEMCBAgQIECAAAECBAgQIECgfQEZEiBAgAABAgQIENgiAha83SIPtDQJEFhZwF4CBAgQIECAAAECBAgQIECgfQEZEiBAgAABAgQIECBAgAABAu0LyJAAAQIECBAgQIAAAQIECBBoX0CGBAgQIECAAAECBAgQIECAQPsCMiRAgAABAgQIECBAgAABAgTaF5Dh1hGw4O3WeaxlSoAAAQIECBAgQIAAgeUC7hMgMB8CO9U0b1vt5Gr/Wu2L1X5c7afL2vl1P8dPqe0R1XarJggQIECAAAECBAgQIECAAAECBAgQIECAAAECBAgQaF9AhgQIECBAgAABAgQIECBAgED7AjIkQIAAAQIECBAgQIAAAQIE2heQIQECBAgQIECgKQEL3jb1cEqGAAECBKYnYCQCBAgQIECAwIoCWUD0vXVk+UKjK93/x+q3c7X1ivvUwCtdd/m+L1e/a1WbNAZ1wvOqLR9vpfuvrn47VFvPOKkGX+na09yXBWP/p67zrmrPqRbja9f20tU2OvLcObYuema171d7T7WnVrtZtb2rrfT/dK5a+3P88bU9o9p3qp1V7a7VLlNNECBAgMB2AnYQIECAwIwJ5Hvaz9ecpvl9fsa6qMbM9/pp+SMRz6/7J1Sb1vf7L6uxcp1R7bvV5+Bq04p71kAr/SGMzKEOCQIECBAgQIAAgV8IuEWAAAECBAgQIECAAAECBAi0LyDDTRJIbVp+PzWupf5v3BT7/q7w/TXQ7tWmFZnbuPnn94GjrtdnjHHXWI/j+d1rXEfN3bH1E+jzvPAYrZ//Ro+c11oez3Gv5TwvNnpus3q9vLeO80rdfur3ZzWHUfPKYz0uvzxn8twZNY5jBAgQIECAwDYCl9zJ19B8LR339XbS41ut3nS5zyXAbhAgQIAAAQIECBAgQIAAgWkJrLQ4yuixHSVAgAABAgQIECBAgAABAltXIL+0fkPP9G9V/a5fbT0ii9HeqefAKfTLok49u/+8W9ft13Xd3bt+/922ul2j2rxHih32qSQOr/bIalnI97zaZsHZl9b2utXWO7LQbRas/Vpd6PXVbl5tLXFonfzmahdW+7VqFr4tBEGAAAECBAgQILDlBHatjPO9flr+SMRv1f3TquX7/fyRkEfX7fSpzVxEFrt9Xc3U73oLQaxRwOkECBAgQIAAAQIECBAgQIBA+wIyJECAAAECBAi0JZDazAe1lZJsCBAgQIDAFAQMQYAAAQIECExDILWkqTVNU286DVFjECBAgAABAtMVMBoBAgQIEJhDAR+CnMMHzZQJECBAgACBzRVwdQIECBDY8gJZQPabPRR2qT5HVFuPuFoNertqfeJN1elH1SaNo+uEvav1ib2q052rtRpZJPbESu6cas+pluKF2kw1sojx7WvEj1U7pVoWvq3N1OJyNdIrq/1LtetUEwQIECBAgMAYAYcJENgyAleqTP+82ueq3aFavjevzczGYTWzF1Xze95CEAQIECBAgAABAgTWKuB8AgQIECBAgAABAgQIECBAYC4FnlizPqhar9CJAAECBAgQIECAAAECBAhMQUC96RQQ13MIYxMgQIAAAQIECBAgQIDAbAr4IORsPi7zOivzJkCAAAECBAgQIECAwFYQOK+S/GC1PnFUddqt2rTj4Bpw32rj4vPV4QPVJo3M+dgJTzq++u9erfV4ZCWYRY+vXttpRRbUfXIN9u5q1662nnFoDf7xasdVW+1CXnWqIECAAAECBAgQINCcwBUro3dWe3y1S1ebxTikJvW2antUEwQIEFhvAeMTIECAAAECBAgQIECAAAEC7QvIkAABAgQIzKtAfrf3+zX51N7VRhAgQIAAAQIECIwQcIgAAQIEpiuQn0lbrDd9z3SZjEaAAAECBAgQILDBAi5HgACBmRWw4O3MPjQmRoAAAQIECBAgMH8CZkyAwBYR+EHl+bfV+kQWF71un44T9Mkipcf07P/W6nd+tUnjhnXCLapNEodV50nPqVPmMrLI1Gk182ks8Jsx8nz6oxpvoyJF/q+piz28Wp5PtREECBAgQIAAAQL9BfRsXOBZld9jq83a98r5oyf52SGF0jU9QYAAAQIECBAgQIAAAQLrK2B0AgQIECBAgAABAgQIEJhxgWNrfnetJgisQcCpBAgQIECAAAECBAgQWLVAS/WmHy6F+1cTBBoVkBYBAgQIECBAgAABApspYMHbzdR3bQJbSUCuBAgQIECAAAECBNoS+GCl86Vq42KX6nBEtWnG1Wqw21UbFz+tDlnwNtu62TuyqNOvVe8dq00SOe+EOmGHalshDq8kn10ti8fWZlWRxW6z8GwK71c1wBpOyv8T+os6/x7VBIHpJYtVIQAAEABJREFUCRiJAAECBAgQINCGwDMrjVn6XvnqNZ83VDugmiBAgAABApsvYAYECBAgQIAAAQIECBAgQIBA+wIyJECAwOwLpGbxD2uaV64mCBAgQIAAAQIECBBYjYBzCBBYq0AL9abnFkI+2/bF2goCBAgQIECAAAECBFoUkBOBTRbI4iabPAWXJ0CAAAECBAgQIECAQPsCMmxO4AuV0Qeq9YljqlMWNq3NVOLgGmXfauPiU9Xhw9Umjf3qhLtXW00cWScdWG2rxAMr0dtWW01kodwsmBuz1Zw/jXPy/4VeVAP9UjVBgAABAgQIECBAgMAvBPK98il1Nz8f1aZ/rEPP/Dx5Wo17SDVBgAABAgQIECBAgAABAgQIzICAKRAgQIAAAQIECBAgMDMCB9VMHlkti9/WRhAgQGB6AkYiQIAAAQIECBAg0ENg3utNs9jtHSrPz1cTBAgQ2JICkiZAgAABAgQIEFh/gfzwvP5XcQUCBAgQIDBcwBECBAgQIECAwDwK/Kgm/epqfSKLiV6/T8cefVKUnQV0e3TtTu+67sJqk8bN6oS9q60m9qiTVrsAbJ06d5H/r/LYmvXO1SaJPI6PqRMeXG2S+Ex1PqnadarlmhknLbez7+G1P31q0zvymP1h7946EiBAYPUCziRAgAABAvMmcK2a8G9Xy/fctdmUyGK3+SMVh09w9RQfT9BdVwIECBAgQIDAVAUMRoAAAQIECBAgQIAAAQIECLQvIEMCsybwOzWhw6oJAgQIECBAgAABAgQIEJiegJH6C8xzvemdK02L3RaCIECAAAECBAgQIECAwBYV2JC0szDLhlzIRQgQIECAAAECBAgQIECAQGMCH6p8zqk2LnasDneqNiQm2n216n27auPi4urw1mqTRhZOPXHSk5b1P77uZ1Gm2mxK/GpdNQtSTdLy/0euWOfdsNpzq/2wWt/IwlMH9+38836H1vZJ1fpGFrHNdQ6oE06plgWsflDbxcjt7Ht+7Uif9M05dbdX3KVXL50IECBAgAABAgQIzI7A+2oql6026vv+xe/z83PUHarvX1f7frVJ4tjqvF+1zYjL1EWfXS1zqE2v+EL1ulc1MZMCJkWAAAECBAgQIECAAAECBAi0LyBDAgQIECBAgACBTRDYpa75lGqpf6zNpsSz6qqjfnc57Nghdd73qo2Ll1eHYWOM2r9vnfflaoIAAQKzKHBCTWrUe1iO3bb6XFRtxsJ0CBAgQIAAgTkSUG+68oO1WG963sqH7SVAgAABAgS6jgEBAgQIECAwLYF80HNaYxmHAAECBAgQIDBdAaMRIECAAIHZFrigpvfuan3iyOo0jUVgs7BqCpBruJHxH3X0k9UmjZvUCX0W1K1uQ+OwOnKLavMUP63Jfq3ax6s9qlr+su4HatsndqhOR1XrGymq/73qvEe1PvHK6nTjav9ULfOszchIn/TN4/DGkT0dJECAAAECsyJgHgQIEFgfgXxvnO/z8wHOd9UlfrPaXtXyYdDa9Iq9q9cvV9voyGK3T66LPrha3/hmdcziuB+prSBAgAABAgQIECAwewJmRIAAAQIECBAgQIAAAQIECLQvsHkZ3qUufc9qggABAgQIECBAgAABAgQITCqg3nRSMf0JECBAgAABAgQIECBAgMAEAha8nQBrlrqaCwECBAgQIECAAAECBAhsukB+mX16zSLb2oyMX6qj16+2lhjUycdU6xP/WJ2+VW3SSNH3jpOetKx/5nlC7ctCsLWZy/hizfr+1T5brU/crDrtWq1PZHHco/t0rD4vrPaAat+tNml8vU7IuX0XZa7uggABAgQIECBAgEDzAt+uDB9U7YXV+sadq2N+zqnNhkSu9Zi60u9X6xtZ7PZO1fmsaoIAgTkUMGUCBAgQIECAAAECBAgQIECgfQEZEiBAgAABAusucHJdYb9qggABAgQIECCwaQIuTIAAAQLNCKg3beahlAgBAgQIECBAYPoCRiRAgACByQQseDuZl94ECBAgQIAAAQKzIWAWBAgQmBWBf6uJpNVmZGQR2SwmO7LTmINXq+O3qzYuvlcd3lJt0rhKnXCPatOII2uQA6vNc3yuJn9qtT5xQHW6XLVxsXN1eEi1LGBVm5GRhWofXz1+WG21kUWPf7NO/nI1QYAAAQIECBCYRwFzJrAeAvke+0k18NnV+sRNqtOe1TYi8rPCvepCz6zWN7LY7XHV2WK3hSAIECBAgAABAgQIEJhLAZMmQIAAAQIECBAgQIAAAQLTELhWDXJStR2qidkTMCMCBAgQIECAAAECBAjMm4B603l7xMx3FgTMgQABAgQIECBAgAABAtsJWPB2OxI7CMy7gPkTIECAAAECBAgQILCBAt+oa72zWp+4Y3W6fLXVxsF14r7VxsUHqsMnq00aWUx33CK1P6pBX1RtXOxRHY6tNu8Ry+/0SOKK1ScLEtdmZGShrDiP7FQHs2hxCu+zYG3dXVOcV2f/RTUxuUAWG8vjenyd+qpqn6n29Wo/XaGdX/v+tdop1Y6qtnu1dY4u89uvLvLYau+qdkG1pXO7uO5nzpl7FkDbiDnVJVeMS9fe21f7x2qZ1+I8F5+f16/9yac2zceulWEejzfUdvljludXnkd5TPep4+sVO9XAR1TL8zXXy/N38TFZus1j9T/VL33SN+fk3Nq14ZHn0M3qqi+o9vlqS+d5Ud3PHCd1u0ydl6/Np9V21Jh5na3X8zPjZvzMfdZfx8UkCBAg0JTA1yqbP6vWJ65Qnfr8gYvqtubIHyH52xql7+9w87NDvl/N15E6TRAgQIBAewIyIkCAAAECBAgQIECAAAECBNoXkCEBAgQITFHgITVWnxq96iYIzLRA6sdSU5S6qNRHLa2XSq1Tap5S+5QaqI1K5Cp1ofx+OjWJqU1MfdnSeWWe51Sfv65212qbUbMYj0Pq2idXi93yGr3MN/Vy+R37E6rP9aqlNq02okGBPLbXrrweWu30aqmHzPM0z4Ol7cd17IvV8rzIc+e2dXuzaiXr0gsxi+8BCxNb9s8s1MQum9Lc3M3zM3WxqfM/t2ad5+Hi8zLvr3k/zbH0Sd/qsu4xD+/z646wvhcwOgECcyqg3nROHzjTJkCAAAECBAgQILA5Aq5KgMBKAn0/LLnSufYRIECAAAECBAgQIEBg9gTMiMDGC7y1LpmiotqMjCx2etDIHsMPZkG8Y4Yf3uZI5vP9bfaMv5OivF8f3637t+pzarUUy9ZmZBxZRzejWLUuO7VIoWsWNZ7WgPetgXasNi5eWh3+vdq04vU10FeqLY8f1o4PVfvDausVKVpeLL4btv1uXTwLOtdmonhZ9R425uL+91af3apNEjtX5/tXS/Hgl2r7imr3q3atasMWrb5qHUtB4eNr+/Zq36x2VrUs8jrtIsOMd7caOwtb/3dt/6Ta4dWuVG1ppHA7c87cX1cHMqd/qG3mmfeUurmqyGOVx2zReKVtFmxeHDwLxOX6764dd6qWedVmIVJI/Ki69YlqeS5m4du6OfMx7rmX98g8J5YmkkXynlM7vl0tHves7fLHLM+vPD55TFNYfWb1mZZJHvMb1Xh5DuRrxBl1O8/XXG/5XOvQQuSxStF0+qRvzsm5GWM188p1YrPSc2ZxX2wXLv7zf/J8z3vnl+t+PoCQwvNr1O2lkYLpzHHR7Y118OrVhkVe44+sgxdWe0e1E6qNGjOvsw9Wn9XkXKetGMlrM1/HK07KTgIECMydwNonnO/XVvo+efnI+Tqer9PL90/7/i/XgPkDI31/f/uT6p/vW99WW0GAAAECBAgQIECAAAECBNoUkBUBAgQIECBAgAABAgQmE8jv2n6vTpn32sVKQWxRgdQ9pf4p9WOph0pdVOqjlnKk1ik1T6l9+lYdeFa1/F67NlOP1JClDnTx9+tL6ylzbOkFM8/r1o4sPP3m2qZm8f21TQ6pX6ubQ2Ltu1Pn9qc1TDzOru1Tq+W6y2v0aneXOrbUXMYtdZipI3tKHVgvwxp6VXFYnZUa5sXaulHbLJSZmsQ6Za4i9YKj8sqx1dQB57HMgsapOzyvRF5QLfV6eZ7keVp3t4l87di79uR5kefOe+r2Yq1k6i7X+/lbl7skNuM9YNzjkLrPvG4umWTdiPFm1sTWFGYi8v6Y5+molj5LJ5v60aV1samj3r865HlYm4XI+2veT3MstbN5LuecnLvQYYr/5FqZ46y/z08xZUMRIEBgVQKL75PjTs7XSPWm45QcJ0Bg6wrInAABAgQIECBAYMsKLP0foFsWQeIECBDYKgLyJECAAAECBAgQWBeBFDv+R4+Rd6g+R1VbTVytTrpdtXHx9eqQRSVrM1GkSCqLK4076e+rw6eqZVHd2oyMFFreYmSPrXXwipVuCiFrMzKyePKrqkcK32ozlTi/RslijR+rbRYsvnNtr1Lt/1W7ebXfryZ+JnCb2sQpxZtZjLXurjoOrTPzevxAbferNo3IOBnv9BrswGqTRhaiTuHj39WJe1Vb78gHR7K46z16XCheKZjs0XWuuqTQ+d414y9UyyKrk/z/2Lw+sxjws+vcLNJam36xrFeKpk6rfR+tludAbdYUGWMa8xo3icXn+99Wx5U+eFC7V4wsEP/pOvKr1eJfm0vienUrC4qn0DoudbdX5LHIe8MjqvfyMWvXRLGY17y8jidKTmcCBAjMmUAWos/PULMw7fz8lIVr9+g5mSx2e6/qm+/raiMIECBAgACBrSggZwIECBAgQIAAAQIECBAgQKB9ARkSILAqgVvVWQ+qJgjMk0AWMczChp+tSaf+qTa9InVlWdjzM9X79tWmFamRynipGc7itanvW83YeT2mZvFDdfL1q007UgP23Bo0CwT/Tm3jUZuJIr+n/6M6IwvfxnI1Y9TpU419a7RXVsvcajMyUj/wwOqRhZJrs6Ujz9vFes0saDxJ3eFKcKmVTN3la+vgFaqtZ8zae8CwXJcab1ZN7LC5zcP+69Qkz6w2aV1snss5JzXkqUGtIdYceSzn4X1+zYkagMC8CJjnzAuoN535h8gECRAgQIAAAQIECBAgMPsCW3mGkyywsJWd5E6AAAECBAgQIECAAAEC8y+wXhl8qwbOQrC1GRt3rx5Z+LQ2E8UNq/c1qo2L91SHc6tNGsfWCeOKIr9ZfbIAUxZizSJ92dauoZEiqBPqaBb6rc2WjyxOmiK1cRD/WR3OqTbN+EENds9qN6qWgt5/qO0F1cY9htVly0Seryly/afKeK0L3dYQ20QWfj679hxSbS1xdJ2cRUYzXt1cU6Qg/qwaYbVF6HXq2LhM9chCrX0Weq6u3ffqn3dVaylikAWlX1NJpbC+NquKx9VZf1Et49Vmorh69c7Cy/ev7bQj80qRfBY2nvbYeZ7ndZPtasbepU7K1+aliy3nNfTh2p/349pMHPl/6flwxOPrzLxn1GbiyBzm6XU8cYJOIECAwJwJ5Pvk/52BOU/yQbVM14fVojC6OUqAAGYd6/8AABAASURBVAECBAgQIECAAAECBAi0LyBDAgQIECBAgAABAqMEnlgHD6omCMyDQBZY/cua6GprxOrULrXJZ9SNafxB711rnJdUS93ZtOopU6v4kRozi/pmYc+6uebIQo1Z6Dc5r3mwGiD1eVkkNXlPa0HJGnbiSD3ei+usA6r1iSdVp5dVa7UmuFLrFXle5b1/rfWaK13suNr5/mqp76jN1GPW3gOGJZjXyGbXxA6b2zzsP6ImmcW/835YN1cVqal9Z5251ufivLzPV6qCAAECMyOg3nRmHgoTIUCAAIFGBaRFgAABAgQINC6QD+k3nqL0CBAgQIAAgfECehAgQIAAAQJrFMhCsFkQdtww16sON6k2SWRRvbvUCdnWZmS8oY7+qNokcZXqnIU+azMyPlhHz6uWyCKEWSwzt0e1I+vgahcWrFM3PbJQ5JV6zOLC6nN+tVGR4vk+i/+eWYN8o5rYWIEsivm3dcn1+n9lKSbP+KstMMyCxW+u+WURz9pMJfapUVL0mALKujnVyPvVY2rEB1frG3lf+XTfznPQb8ea4zOrpbi3NmuOWKbYf5KBUvh+Wp2w1sWWa4ihkff5LGycQuahnSY8cFj1f3u1vG5qs+rI6/lFdfYvVZvma+iParxfqTZpTHMOi9dexet48VRbAgQIECiBnar1+X6/uq1b5PvDfOiw7wfVstjto2s2PqxWCIIAAQIECBAgQGCYgP0ECBAgQIAAAQIECBAgQIBA+wIyHCOQupPU7UyzpmXMJR0msCqBLHT5/DrzodXWGqmXem4N8jvVUsNXm4kjdbPvrbNOrDbtyOsxi/pmUdncXu34yS2L3OZ37Xmtr3acYedlQcksbjppvfew8SbZH5fU4x3e86Q/rX6nVtvqi93mOfHYcnhGtfWK1IFnIeLUZU7zGrP2HjAst1moiR02t3nYf3RN8k3V9qi21kiN0QtrkN2qrSbm4X1+NXk5hwABAustsIn1ppekpt70Ego3CBAgQIAAAQIECBAgQGDeBPJLrHmb88bO19UIECBAgAABAgQIECBAgMB4gc9Ul/zF7dqMjBTU/erIHtsfvHLt6lO4+KXq12cO1W2byEKA191mz8p3slhn/iJtjn6r/vn7auMiRVnHjus0E8dXnkSKy1JIuPLRX+w9t25+u9qoOHTUwSXHVvMYLjndzVUI7F/npMh7vf8/WQoMV1PsmsU/s2jneswvr9HXV/65Rm2mFhnvSROO9g/V/6JqLcSlK4nHVUsBdW2mFllE+Jo9R8vXm8yhz9ePnkMO7fagOnLXatOI29Qg76iW52Zt1hwZ5y01ysurTes1lMLtLHo7SbFwXhPz9jouMkGAAIHmBbLY7V6bmGU+BJXvD/N9Yt9p5Husv6zOW/3DakUgCKxSwGkECBAgQIAAAQIECBAgQIBA+wIyJECAAAECBFoW+FEll3rN2oyNe1aPo6oJArMskN9b32nKEzylxrtHtUkjiyCmNviQSU+csH/q6vJ77yzuOuGpXeriHl4nZeHcadWD1XDbxT615z3VUvdVmw2J5JYawQf3vFoWvEwNwQ979m+5269Ucqnpq826RuoxsyDxap67wyY2S+8Bw+Y4CzWxK89tPvbesqb5ymq7VJtW3KEGuku1SWMe3ucnzUl/AgQIbJRAvmarN90obdchQIAAAQIECCwVcJsAAQIEmhBYz1/qNAEkCQIECBAgQIDAVheQPwECBAj0Evh+9UqRZ23GRordrji21y869F2Q9ow65XPVJokdqvMJ1VIkWZuhkcV0P7js6Nvq/jerjYt7V4erVJu3SJHqo3tOOovUfndE3yyKmEVVR3RZOJRi/M8v3PLPRgnkuf/bdbGrVtuIyOv/vhNcKH+BOUWOWbRzgtMm6pqx/6TOyIJrtZlKHFOjZNza9IrvVa93VWsl9q5EHlFt2pFx79Vz0JtWv9+pthGR19H96kL5mlKbNUWe85M8d/pcLG7TLBTONW9d/6RIvjZjIznN4+t4bGI6tCcgIwJbUCDfm12hR94XVp/zq00z8r3Xa2rAzKE2veKk6pUPTlnstiAEAQIECBAgQIAAAQKrE3AWAQIECBAgQIAAAQIECBCYc4GLa/5PqfblauMin5t8RnW6crUtFZLd8gJ57j+tFLKwYW16xc7V66+qrfdit3WJhciirlncNbVnCzt6/nNE9VvvxW7rEguROrbUfaX+a2HHOv+TRYqf2fMa/1j9Hl/NYrddl+fuk8tix2obEQ+si9y22izHat4DRuWTGszNrokdNb9ZP5Z6n7yfTHuev1kD5jMKtekVea3Mw/t8r2R0IkCAwCYIpNZTvekmwLvkaAFHCRAgQIAAAQIECBAgMC8C+R/X8zJX8yQwawLmQ4AAAQIECBAgQIAAgaUCWXD2K0t3DLl9vdrftyA0hZz569vZ1mlDIwsevbaOZlub3nFg9Tyy2rhIbssX0z2nTnp3tXFx3eqQRXtrMzdxaM30DdX6FJelgP6t1XdU7FoH96k2Lr5dHb5WTWycwH51qbtXGxU59on650HV0j8Ff3lNpu1Q+65WLYuQfqS2fSJFn30+RJGxn1gDHlBtXKRo+dTqlIWVc17mloW1M+f/rf3j4lbVIYWPtdmUOLuu+ulqLcfiY3SdSjKF1XmMLlu371ntM9X6xlHVcVyBap4Dv1X9+izy+ubqd8tqmUvmlJbzJ31e531+zxpnPSJfg7LA7OJrL35ZbDbPm9VeL++3KSLeqwZYzPlGdTsetRkbOefOY3t1XSy3yuu4B4cuBAgQmCmBfD/W9/uf/6mZX1RtWnGZGigL1/b5Way6LkTmkJ9RJv2Zb+Fk/xAgQIBALwGdCBAgQIAAAQIECBAgQIAAgfYFZEiAAAECbQicW2n8YbU+cVB1emS11HrURhCYC4HFeqnFmq7US6XuLDWCqUPrk0Tqgx9XHfs+9x9WfVOvXJuxkTk8t3rdoFrmlmuktusmdf/l1X5SrU9kcdcsYNunb/pkAd/n1I1LVesTqelMbWdqKTPHnHeVOvE3qvWt2Uv95vOqf/KrzbpFHF5Uo2eOtRkZqd2+T/X4VjXRdXne3a4b/997q0ueD3keLT5v87zI7SxqnBqS1GZUt5GRx+hR1WM9nxOb8R5QKU0UeR/Ie1Lem2IYy7xnrUdN7EQTm5POKz3GeS73rWFNmvm8Qz6nkdt92jy8z/fJo28f/QgQIDBNAfWm09Q0FgECBAgQIECAAIHpCRiJAIE5Esj/XJ+j6ZoqAQIECBAgQIAAAQKzI2AmBAgsE0iRW4rhlu3e7m4KulIUmu12B5ftyC/FD1+2b6W7WSjyP1Y6MGbf0XV83KKuWVBppcV0f1TnZsGl2oyM5HlC9ciif7WZuUj+V61ZpfD2gbVNAdlZte2zQG11695Z/6QotjZDIwve9ll4MotofXPoKA6sh8Av16B7VxsVT6uDWczzxbX9fLUfVFuMH9eNL1d7fbXDqp1cbVzkQxQ3H9epjt+i2gOqjYssxnv96vQ71VKEnTnVzS6LJ2fOKVx/Y3aMaflgxzXH9Fmvw3kvyfN/vcbf7HFTYH6tmkQeo3zgJoW+dbdLznls8tx5T3b0aClOzdeGUV2vUQfz/l6boZEPFaRwPws+f7B6ZS61WYg8h5Y+r1+4sHf0P3vV4RSC12Zq8b0a6W7V7lTtA9UWX3vx+5e6f4dqsa3NRBHzPNdPqbO+Wi2RnD9WN46t1iff6tZlgdxxiw9vpddxTDQCBJoVaC6xLDib7/HyfVmf5PKz1nf6dOzRJx/yyQfwHtyj79Iu+fr++Noxqz9X1dQEAQIECBAgQIAAAQIECMy3gNkTIECAAAECBAgQIEBgrgReWbN9X7U+kZqd1Of06asPgc0USF1U6m0X66UWa7qyP3VneS7fuCZ4TrU+kVqo/JH/JX1XvLl/7X1stT6Req3UwmXBz9QuZm45L7VdH60bmf+1a/vhauMin23Ogpnj6uEyTmqRH1o3Ug9Zm5GROaUe+JDqldrO1FLWzS710BfUjdOqpQ7vt2ubOrrajIzUfCevkZ3WcDDvT5ln6pnHDRPz5Gax219I5fFJLcYv9mx7K4/7g2rX7avF+Uu1zXOkNguR2/kMwF/XvdTi5utL3RwZGSt9R3ZaxcHMJc+1jX4PmHSqi+8DeU/Ke1PmnTHynpX6zDynp1kTm7FbaRdWInesttJjnPfQe9Sx363WJ/LZhD7viRlrHt7nM0+NAAECsyig3nQWHxVzIkCgh4AuBAgQIECAAAECBGZLIL8Umq0ZmQ0BAgRaEJADAQIECBAgQIDAVhTIArBv6pl4FrHtU6CZRTZTVDlu2CzSurho37i+i8d3rxvHVBsXn6oOwwpPswBhFgCtLiPjyDrat6Cquq4p3lxnpzixb/tG9T+/WhY6fFFtj6jWNy6ujlkw8fu1HRWXr4OXqzYu8hzqUzw7bhzH+wuMKzj9Sg310mqLxZh1c2ikz9PraIqhazMy8tpLAfawTlnI7GF1cFQRbh3uUiiahU3Py50h7eu1PwvnpsC0bg6NLPybsYZ2WMOBFFlnYdWda4zkfdna5n4Wi84iz30WC69TZjDGTynu96xuX6w2LPIYPaQOZpHZ2oyMK9bRq1UbFVlkNQvQjurz3Dr4smp5r6zN0MjzOovy5XEa2qkOpHC2z9e16tor8l54/+q5+J5eN7eLFO3/Se0dl0N1uSTyeOT1EPNLdi65kXx/r+73+VBIFs3Nc7m6rxitvY5XTNJOAgQIzKFAFmjPYvt9F5zN15m3TynPfB90Uo31m9VWE/l+4c6rOdE5BAgQIECAwBoFnE6AAAECBAgQIECAAAECBAi0LyBDAgTmTSCL6qXGIzV84+aeupanVKfULtVGEJhJgdRL3bdm9vJq+T11bVaM1PSmJje1gyt2WLKzT01gfo/9iDrnqtXGRRYCvVt1GlULV4e7z3Vdl8Uc+yx4mT9U+xvVf1yk1rPP79pT55bfq7+kBvxxtWGRY6mLu191iH1tRkYWBN5nZI/VHdy3Totrn8Vu85inxrNP3XYNuyUiNXrj6uz/rSSyCOuo11V1WYjv1r95PaQ+vm4OjXxdmaTefOhASw7kebgZ7wFLptDrZmowN7omttfE5qBT3p/yGs7nPoY9H/PelLrYLM7cJ6W8N47rNy/v8+PycJzA9ASMRKC/gHrT/lZ6EiBAgAABAgQIECBAYLYEzGbmBCx4O3MPiQkRIECAAAECBAgQIEBg/gW2cAYpcOtTSJjiuixmO4oqxUV3qQ7Z1mZoZJHU1w09OvxAFkQ8bPjhS46kYOrCS+5teyMLxb51210r3ksh5rErHpnvnSmY/+cppvCFGivFkrURGySQApRpXiqLZT6vBsxr5ku1/VC1F1Z7eLUscnud2l6l2oOqDStWrEPdAfXPHauNiz+sDn3ec7Iw6KOrb+ZVm6FxfB3JYti1mVq8tka6WbUsCP6D2ibygZPcv2ndyXvhp2vTyXkgAAAQAElEQVTbYsQ77vEfl99nqkOKqmszMlKgnUW0R3V6VR1Mn/1q+6vV8vzL8zDPxyyqm/eaPE9HPQfrtEsiH0D46CX3ht/I3IYfnezI31X3LHZbm5GRBdnzIY6RnX5+MB9wOrluj3s8Lqg+/15tXGRB6lEfhGrpdTzOwnECBAjMqsBlamL53ivvySfU7Xx9yfdO+fpYd3vFWdXrzGrTiHzdyIf/VjtWfq/7jDp5movM13BrC2cTIECAAAECBAgQIECAAAEC7QvIkAABAgQIECBAgMCMCqR27696zi21mFmgr2d33QhsuEB+F9ynfiwTy++9UxOWBTJzf1RL7e5uIzqkxix9RnRZOHR2/fvb1frWuOYPkucPk3+2zhkXJ1aH/G6/NkPjuDqSPxZfm5HxyDr6rmp9IvVzqb/Ogtjj+u9fHdby+/46fbtIreaLa29qGmozMrJQZuo789iP7LiWg3N47k415z7Pi+rWO1JfmAVHU2+YWsss8JqvNan7Tb1JXjO55im9R+zXcbPeA/rN7me9Nqsm9mdXn/9/n1QppA6pNiMjtehZtDvvUSM71sE+dfB5zs7D+3ylIwgQILCpAupNN5XfxQkQIEBgIwVciwABAgQIECCwGQL5YORmXNc1CRAgQIDAVhWQNwECBAgQINC2QN8FYLOIbQqosx0mkkWMDh92cMn+f6vbH6s2SWRRwiz4NOr6GS/Feu/IjSEthVSvqWNZdLc2I+PedXRcQWp1mZvI4pGn1mxjUBvRqMBeldfvVsviZLXpFXlNXql6pojw5rV9SLXnVzu92rnVspjmj2s7Km5dB69QbVRk8dK3jOqw7Ngn634Wn63N0Mjis9cfenTyA1lcNcXgw4rc8/rJYqopzpx89Nk/I95x7zPTWIx6v106xtWW3hlyOwXuKW7PcyTPvzwP83zMudeoc86r1jeyQHHGGtd/Ws+dWKRYt8/zInPLc2jc3HL8PfVPFsitzcjI9f9zZI+fHbxcbbKwcG1WjFZexysmZycBAgRmQOA2NYfvVMv79rCWn2e+Un3+q9pp1e5RbZLfjWbcfEApH2aqU2ciDqpZ5PvTcT/LVTdBgAABAgQIECCwAQIuQYAAAQIECBAgQIAAAQIECLQvIMPZFcjv87Io4Tk9p3hy9cuib7URBGZK4Es1m9RL5TldN3tFFnw+o0fPG1affaoNi6PrwN7VRkUW1n1ydfhatUkidV2/3+OEA6vP7aoNi9QepwZ52PHF/W+tG39XbZKI+d/UCVnQtzYjIwvOZpHakZ16HsyCas+uvn3qxFMLeKfq22ehzOomlgkcUvd/s9qlq/WNN1fH/1cttZZH1PZh1bI4ceoxU0uZ10KeO7V7KrGZ7wGTJLCZNbGTzHMW++Z7lb+fYGIfrb5ZcLk2IyOLL2fh51Gd5uF9ftT8HSNAgMA0BPrWm6o3nYa2MQgQIECAAAECBAgQIECAwAoCk3yoc4XTp7nLWAQIECBAgAABAgQIECBAYO4FUryWgslsxyWTBW+z8OCwfll48rrDDi7Z/491e9IFmFK8eqs6b1xkccCPjOmUxXazwOeYbt3PC1LHdZuL41no9tE10z6LMVY3McMCfR7DB9b8U6CahcXygYf1XlwsC1Lfoa45Lt5dHSZ57ed96Z11zqjYsQ7eqNq0IoXgkyysOq3rzso48Y573/lk0fTv9ei8R48+89zlv2vy/1GtT/ygOl1YrU/ka9r3+3SsPn0XKq6uK0ZLr+MVE7STAAECW0TgbZXnP1SbtfitmtCvVBMEZlzA9AgQIECAAAECBAgQIECAAIH2BWRIgAABAgQIENh0gS/WDP6gWp8anWtVv5Oqpa6jNoLAzAicXjPJ4rC16R2pg8offh13whWqw/WqrRS71c5jq42LLKybBXbH9VvpeH7n3qcWLPMY9tq8WQ2cGuTaDI28B/xlHY1LbSaKLF76/B5nHFx9soBwbdYUqUF9TI3w4GrjIosNP6g6Wey2EFaIPO4/WmH/8l3PqB2frvbQallAuTYzFZv1HjABwkJXNbELDKv651/rrAuq9Y3vVMfU0tZmZOxaR4e9d9ahbl7e5zNXjQABAvMuoN503h9B8ydAgAABAgS6roNAgAABAgTWT8CCt+tna2QCBAgQIECAwGQCehMgQIBAKwIpzExR3Lh89q0OKX6szXaRYsYsiJvtdgeX7MjCiG9Zcr/vzaOr497VxkUW7x1X/JkFN185bqCfH79bbUcVVdXhmY7P1OwOr/bYauNcqsvEcek6Y9xjXl3EFAXO7jnWlarf06ulePDrtX1BtSOqpRCwNlONLGY6rMB86YVS/Lj0fp/b51anzL82Q+PWdWQaz8MUEb+rxtqqkWLTLJQ8Sf7fqM7frjYrsVNN5Mhq+dDB/Wu7UZHX2UVTvlgK2/sszj6ty7byOp6Wh3GWC7hPgMA8COT7pkfURNfj+/4adk2RP1LwpzXCntUEAQIECBAgQIAAAQKzKmBeBAgQIECAAAECBAgQIECAwEYJvLEu9IZqfeIB1ekW1aYTRiEwHYFJF5FcvOpH68a4esDq0g1bLHafOthnAde/r36r/d15FpNN/VkNMTIOqaPDFiJNrWYdHhmfqqMfrrbaeH+d+JVqoyL1z7cc1aHnsftVv2dWGxdZ7DZ98x43ru9WPf7dSvyT1frEtatTan/zOH+pbj+r2mHVUidZm02NzXoPmCTpFmpiJ8l32n0/VgOmjrU2veIH1evCamuNeXmfX2uezidAgMBmC6g33exHYCOu7xoECBAgQIAAAQIECBAgsCYBC96uic/JGyXgOgQIECBAgAABAgQIEJgjga/WXM+o1ieOqU4rLSx55dqfhVVrMzI+UEf7FupV14XYvf49vtq4SEHf28d1+vnx99b2m9XGRRZOHFY4O+7czTyeRVF/tSaQRUj/qbaTFJxV995xjeq5Hguo1rDzEZswy/+sa15cbZLIQpYPrRPyOk8BZ17zp9X9u1bL66s2a4osrrvXmBGy2PX5Y/qsdDjF7eNeq9epE5NjbdYU/1Vnn1Ntq0YWr71gwuTzoYBJn48TXmJk9xRu36B6PKFa3vcyn3zYIO/dtWvDIsXkKUTve8E+i8wnlzwmfcdM/7W817fyOu7rpR8BAgRaE8gHRvKhsUkXr1+rQ37+ys94fcY5tDo9pNpKP0/WbkGAAIHZFjA7AgQIECBAgAABAgQIECBAoH0BGRIgQIAAgQ0U+GFd6+Rq+T1fbUZG/rjk06vHNOq8ahhBYM0CqenLAlmrGeiLdVKfGuLrVr+VIjWxV1jpwJJ9qVVcy0KyGeo99c+4Wqy9q881qy2Py9aOX6o2Ls6qDllctzaritRj/nuPM/O7+ix826Pr0C5ZZLjP57pTg5n67HF2Qy+0RQ58cBV5Xq3OSZ3kh2qbWsHP1fYvqmVx5dRR1s0Ni818D5gkydRfzltN7CT5rXffSd/nf1QTmqSOtrqvGBvyPl9XXsv7fJ0uCBAgMNcC+TlUvelcP4QmT4AAAQIECBAg0EdAHwIECKxVoM8vRtZ6DecTIECAAAECBAgQILA2AWcTIDB/Aq+rKafQqDYj43Z1NEVztdkmUsw4rMB0ace31p0U2tWmd2Tsg3v0TpHk//Toly5Z1PIfc2NMyyKax47pMwuH/7cm8TfVssht5nxY3X5LtRTG10Y0JPCRyiVFdrVZdWSB6hPq7DdXy2KyWazzaXV7v2qrWYAshduXr3PXI1L8+IUxA1+1ju9aba2RAuCL1jrIHJ+fwt4fzPD8L11zu3a1PHdfVds8b/P15GN1+1nVDqm2WZEPYkxy7R/36JxCsnwooUfXhS4pzo7Hwp1V/NPK63gVqTuFAIE1Cjh98wXys82taxpr/cBeDTFR5OepFD0/ps7KBwZrMzaeUj3ys0ptBAECBAgQIECAAAECBAjMkYCpEiBAgAABAgQIECBAgMD0BT5RQ/5xtT5xq+r0oGqCwHoK9B07NXapO+zbf2m/nNunznffOmm3asvjgOU7Vrj/ldo3aT1XnbJNfLbufbXaqMgisqnFXN4n877G8p0r3E/d21oWhk2tX+pJVxh6m11XqXs7V9uIOLAucmI1MVogNcCp9Rjda/TRvEYeVV3OqJa6wYz32Lqdx7s26xp5HW/We8Akic16TewkuWx033ymJDWpG33dXG8e3uczT40AAQLzKpDvGdSbzuujZ94EpidgJAIECBAgQIAAAQIEeghY8LYHki4ECMyygLkRIECAAAECBAgQmEmBFE7+W4+ZpUAuxdPLu2ah1XELZaa4LYvSLj931P2MeZ/qkMLQ2oyMV9fRFFjVZmyk35vG9vpZh3vXZiMKAOsyq44scvuZOvtd1b5Vba2RRRaz2OK4ca5YHVZaALl2i3USSGHqn9bYP6k2rchj+OQa7L+rnVvt/tUmKXBO37xW67ShsUsdySJsKdCepH2nzrtNtVGRxXan8RrNcz5F4KOuNcGxueuaxYVnbZHsLGR8XElmQb0898+r26dVy+J6ed7WzZmIb8/ELNY2iVZex2tTcDYBAgTmT+C5NeUs+v6p2m5kvLsulp/T8rPHv9ftF1brE/me8NnVcfdqggABAgQINCIgDQIECBAgQIAAAQIECBAgQKB9ARkSIEBg3QRSB3N2z9GfWP0OqiYIbLZA6gxT17eaeaR2MHVgqzk351w//4xpX6jjqYWrzaoj5/f5w68rLcyYurbU1o67eGo1x/UZd/xr4zrU8Sy+m0V46+aGxKPrKvtXE8MFspjyXww/vKoj162z/qRaFnw+q7ZHV7t0tfWIzXwPmCSfvI5nrSZ2kvlvZt+L6+Jrea+u01cd8/A+v+rknDgPAuZIoGkB9aZNP7ySI0CAAAECBAgQIECgv4CeBPoJWPC2n5NeBAgQIECAAAECBAgQmE0Bs5pVgSxUlAUF+8zvbtVp6QK0Kcw8vPaNiw9WhyxWWJvesV/1vHu1cXFOdfhQtUniPdU559VmZBxYR29Xbb1icbHgLBiatmNdaK9qd6j28mp9Fja9TPV7VrX3V4tZbdYUWfTzgh4jZIHELDbao6suUxTIwsZPmuJ4S4e6dt15WbUUvd63tn0KXlcq2q5TNyym9Tz85IbN2IXGCVy9Ory4WhaSfV1t71Qt73O12TKRhdn7vP9PC6SV1/G0PIxDgACBWRbIh3H+siaYD8k9qrb5gE5tNiyy2O0962r5GbI2XT6QmD/IsP3Pejm6fcsfUHlo7c7PPrURBAgQIECAAAECBAgQIECAwFwLmDwBAgQIECBAgAABAmsRyGKVT64B+tSIpE7z96vvVquhqZRFYwJ9Fnq9UuW8U7XVxJfqpLX+Hj3nZ+HcGmpk7D3y6PCDWUgyNZrDe/Q70scyi93u0W+4Eb36H7pqdX1ENTUBhTAiUh/5whHH13Lo0Dr5rdU+Xe321WbtsejzvF3Le0ClLBoXmIf3+cYfAukRIDBHAupN5+jBMlUCBAjMLVPCVwAAEABJREFUhIBJECBAgAABAgQIXCJgwdtLKNwgQIAAgdYE5EOAAAECBAgQ2GSBt9T1v1dtXGSBon2WdLpJ3b5etXHxt9UhC6nWpnf8cvXsUxCaRWlT/JnFlvq29M95dYmxcWL1yKKatVn3SEHBV+sqWdT0hNpmAdIP17ZPHFKd/qPaEdXWEt+pkz9fbVykCDLzG9fP8ekK5Dl+ag15crX1isvVwHnNvqO2WYC5NkNjsz9EkefhRr0+hyI4MBWBLLCchfs+W6M9oFqz/y+4chsX+cBEPjgxrt+0jnsdT0vSOAQIEJiOQH4myNeCtCww+1c17IOq3aDartXy4bAv13aj4wN1weOrLS52WzcXIvOc5HvT/PGG/By5cLJ/CBAgQIAAAQKtCsiLAAECBAgQIECAAAECBAgQaF9AhgSmIPCeGuNvqvWJe1ano6oJAq0LZJHW1dYz/ahwUmNZm3WP3Vd5hcyvz0LXqxx+m9OycPAu2+xZ/zsPrkvctJoYLpC6kMfU4VdWW69IfXdqTl5SF0itSW3mJtbyHjA3SZroqgXm4X1+1ck5kQCB2RWY4Znl+4rUcKbla7960xl+sEyNAAECBAgQIECAAAECBGZbYOnstvIiB0sd3CZAgAABAgQIECBAgAABAtMW+GQNmAWMajMysgDtzZb0+NW6nQUnazM08pe0Pzj06M8OLP83C1j++vKdm3Q/+abwbzMu/7m6aBawTeFB3Rwbe1SPt1e7R7XVRgrBPt3z5JtXv3GPf3WZOO5aZ+Q5+dDaXqWa2FYgRSlZVCxO39720FTvHV6jpaB2tYXZdfrcxLlzM9M2J5oPKDyvUvuLarldG0GAAAECBJoSeF9lc9lq+d55XNux+l3j5y0/Czysbr+42ieq5fvA2mx45I9w3K+umj8cUpvt4vTakxxrMzbyM8uzqlc+oFQbsQUFpEyAAAECBAgQIECAAAECBAi0LyBDAgQIECBAgACBfgKp1cvvzj7bo3s+V/mM6rdXNUGAAIFZFcgCuyfV5NQBFsKIyB/EP7GOP7raetaC5Bqn1jXW6/GooQUBAgQIECAwZYHUYqo3/RmqetOfOfiXAAECBAhstoDrEyBAgACBLSeQX8xuuaQlTIAAAQIECGx1AfkTIECAAIENEfh+XeWt1frE3arTDtWuWC0LYtZmZGQh3fy12JGdlh28Sd2/XbVZiPyC/NhNnMi36toPrNZ3Qc4UJWZBrMPqnNXGh3qemGvs2bPvJN3uUJ2vV+0F1bKo1nm1fUK1/aplgbDazFXk9bLrlGf80xovr9l8gOGEuv2ZausReY1ncd15dJ/EYz0LhieZx1bsm+fWYyrx36y2lsgigPlQz/VrkL+tJgjMoYApEyBAYCYF8jU2Pw99ccTsLqpjv1ft4mp9It/vH9+noz4ECBAgQIAAAQIE2hOQEQECBAgQIECAAAECBAgQINC+wEQZfq56/361PnFQdcriiLURBJoV+O/K7DvVVhOp1Uw92mrOnfScUb9DHzVW5rdRn5P+dk3kG9WmGaldHTdeagzuOq6T492Py+A51VKPn0WC/7dur0c8uAZNHXpt5iLW8h4wFwma5JoE5uF9fk0JOpkAAQJzLrAF603n/BEzfQIECBAgQIAAAQIECBBYUWCjfpGz4sXtnEEBUyJAgAABAgQIECBAgACBaQq8uwb7erVxcdvqcI1qWZQ2i5LWzZHx6jr6o2qTxH2r847VZiXuXRO5SrXNis/XhbMg1Ddr2yeySO8rq+O+1VYTH6+TstBsbUZGHv88D0Z2mvBgnLMA1i9O67pr151nVUsR41drO2+xU004Bam1mXpkseqX16gHVLtmtadXO7/aNCML6ubDEiuN2Xch5pXOtY9ABG5a//T90E51XYgsUPymupVFcq9T23y9uEFtn1ztU9X6fM1Z7QcOavjmwuu4uYdUQgQIEJiaQL5GHF2j5eeR2oyMM+voS6r1jT+qjsO+x6xDggCBLSkgaQIECBAgQIAAAQIECBAgQKB9ARkSIECAAAECKwn8Xe18a7U+kcUy+/TTh8B6CKRG8bJrGHjvNZybmrFxp2f8Xcd1GnM85+8zpk8OZzHZbJe21K1lEdOl+5bf3rl27FVtrZGa0XFj5I/WpsZ0XL++x1PDnBqCs8eckPepJ1afPauJ8QJ5Lp1S3a5a7UbV/rparGsztchi6anPXuuAm/kesNa5O3+jBSa/3jy8z0+elTMIECCwdQTUm26dx1qmBAgQIECAAIFfCLhFgACBRgUseNvoAystAgQIECBAgACB1Qk4iwABAlMWyC+X39NjzBRa3qL6/Wq1FCXWZmicU0c+VG2SSEHd8gVPJzl/PfoeWIPertpmxll18SdV6xspZn1hdd6t2qTxP3XCv1QbF3n871Oddqg2rYhzvIeNd6VhB7b4/p9W/p+r9pRqKdrO6/RBdTvPm5/Udi2RBZSPHTJAn+LCPJ+uVufn+bIe7S01tphPgbx3/FZNfZdq4yLP47+pTtet9v+q3b1aCrvztavP87C6bxMpEt9mxxa+08fP63gLP0GkPhsCZkFgEwTyobcT67p9Frutbl0+uPendePL1fpE/iBEFr2/TJ/O+hAgQIAAAQIECBAgQGArCMiRAAECBAgQIECAAAECBLasQH4399TKftoLHNaQYtYE5nw+qUdNPeFq09i9x4kXVp8fVFseqRNbvm/5/SxUmwVrl++f5P4VqnOfHD9Z/ZbHBbXjG9XGRep7x/UZd3y/cR3q+H9X+061acT3apDjq/1DtedUGxeHVofjqon+Alks+WPV/Ter5XmYxWVPqtufqLbWSF126rPXOs5mvgesde7On32BeXifn31FMyRAgMDmCORnWvWmm2PvqjMsYGoECBAgQIAAAQIECMyvgAVv5/exM3MCGy3gegQIECBAgAABAgQITC6QBYre0PO0h1e/o6qNi3dXhxRw1qZ3pKAuhXW9T9igjvnl+84bdK1hl3lxHTitWt/IwsEPq85ZZLQ2vWOS58J9a9QbV5tGpBAyhZrTGGuWxsgiXmstop40n6/WCXm+3Ky2O1a7frUUvmYB6j6LW1b3bSLFxztts+dnd86vTQqZazM0cv31eu0MvagDcyGQDxgc2WOmX6g+B1d7aLX/qpYFnmsjpiTgdTwlSMMQIECgMYF8vf2/CXM6r/pn0dva9Ip8uO3evXrqRIAAAQJbXUD+BAgQIECAAAECBAgQIECAQPsCMiRAgMBWF/hIAZxSTRCYZYHL1+T2rraaSH3ovj1OTC1TaliXd11pgdnlffaqHVevtpZIfslz1BhZ0OsrK3TI4rJZZHaFQ9vsumHdm7Sut065JFLLee1L7g2/8aU69N1qa42f1AD3r/a2aonT65/3VRsXj60OqRGsjZhQIDUbn6tz8nXhBrVNHW7qeJ9Rt7Mobh6TujlR/PJEvVfunNdGXiMrHx29d63vAaNHd7QFgXl4n2/BeRZyMAcCBNoTyPcu6k3be1xlRIAAAQIECBAgQGAtAs4lMNcCFryd64fP5AkQIECAAAECBAgQ2DgBVyKwaoEshpkCx3ED3KI67F9tVOQX1ilqzHZUv6XHsihmFpZdum9Wbmch3pts8mSyUOkf1BzOrdY3nlQdU+RYm4niPdX7nGrjYpfq8Kxqu1dbaxxfA9ym2ixH8r3ahBNMcfGVJzxnmt1/XIN9qloKX29e2/9X7ZrVnlzt29X6xH7VKcWmtdkmUlx+4TZ7tr9zxdo1qVmdIraAQBY3H1f8nK8hv10W+VBPbcZGFpceN+bYQbZYB6/jLfaAS5cAgdYEZi6f/IGOsyeYVb5HnaC7rgQIECBAgAABAgQIECBAYCsKyJkAAQIECBAgQIAAgS0gkBqZF1een6gmCMyqQBZpzR8uX838UkN53R4nDnsN5A+wfn3M+anvPGRMn3GHUyucPEf1y6K2acv7XFQ7/rPauDisOuxZbVn0vpt6zJv26P3+6pP3ltqsOrKw6gPr7DdWW4zk+fS6k2O1GRqpM39IHR3nWV3EGIHUj3+4+qTu90a1zQK416/tc6vlWG3GRhZJTj3z2I4jOuSx3Kz3gBHTcqgRgXl4n2+EWhoECBCYGYHV1Jvme8yZScBECBAgsDoBZxEgQIAAAQIECMy6gAVvZ/0RMj8CBAjMg4A5EiBAgAABAgQIjBL4XB08o9o04t9qkLTa9I4U092sd++N7ZjiwDtt7CVXvNrna+/jqo0rFK0uC7FH/fuMapMuSPvVOucvq/WJw6vTs6tdptpqIwW8z1ztyTN+3tVrfleqNiuRAua81vO8SLFHimDHzS2L3a70+H6jTvx4tVGxQx3c7MWiawpiBgWu12NOWaw5hfc9ui50yf9DzqLOXbdw1z89BLyOeyDpQoAAAQK9Bb5WPZ9Wre/PK1etvoIAAQIECBAgsHoBZxIgQIAAAQIECBAgQIAAAQLtC8iQwNYRuKBS/d1qfX/XVl0FgQ0XOKqumHrC2kwUN6jee1UbFT+qg8MWvP1KHftstXFxTHXYudpq4ip10j2qjYuzqkN+N16b7eJD2+3Zfkfq5tayMO+da8hxlt+rPn1qQ6vbyPiTOvqyaqk7rc0l8d669XfVxsXvVIc+i/NWNzGBwI+rb2orH1XbLID75dqOi12rQ+p5a7Om2Kz3gDVN2slzITAv7/NzgWmSBOZWwMS3mkC+p5603jR/AGClzzZtNTv5EiBAgAABAgQIECBAYH4F5mDmWaxgDqZpigQIECBAgAABAgQIECBAYHYFxswsBYl/P6ZP38Nvq45ZRK82vePY6pkFWmszMrIQa/4/waB6TaOdXOP0iXtXpxS01mZT4y119edW6xtZkPZBfTsv6fe6uj2seLgObRMPrnt/Uy0FkbWZKG5RvfN86fPYV9d1i/Nr5BT51mZkXH/k0e0PZhHn1RZQL4526bpx5Wr7VrtrtQdWe36106v9T7WvV3tDtUmLUf+3zlnLa/4HdX6fxUiPr36TLLqcPF5d5ySv5Jc8k2/yTv5xiEdcqpuYU4E+hUZ5DvzfBPnluZEPR0xwypbv6nW85Z8CAAgQIDB1gX+oEft8sK26ifUUMDYBAgQIECBAgAABAgQIECDQvoAMCRAgQIAAAQIEmhPI79pe3lxWEmpJ4FaVTGo+a9M7Ug943x69/6v6nFNtpUg98jtXOrBs3x3q/q9UW03k3APHnJg669dWn2xrs12cWXuyaGNthkbqnh9eR1dTV7pnnXf/auPiA9Xhk9XWGqnfWynXH9bAz6o2ruZ2l+pzUrU+tYLVremIQWrQD6gs717tYdVSd/2u2qZO9qLaPr3aijFi56fr2HuqbVRs1nvARuXnOpsnMC/v85sn5MoECBBoUyA/A09Sb3pCMfT5IxXVTRAgQIAAgfkTMGMCBAgQIEBgNgSykM1szMQsCBAgQIAAgRYF5ESAAAECBAj8TOBDtRlWMFqHesXF1esd1SaJFPFlQdlx50REoOUAABAASURBVKRwMotfZjuub9/jmWvmPK5/CllvN67TBhxP7s+o6/RdjLa6dk+pf36p2iRxQXX+3Wo/qdYnTqxOH612+2opyK3NyEix7hOrxz9Xu2K1PnFen06r7POjOu/H1cbFodUhBdi1GRtZlPU3x/Ya3SHXSoH0V6vb56q9udqLqv1WtbtV26fa5avdptp1q00afXJeLKZdaewseDvu9XNYnXhktb6R11r6J6/klzyTb/JO/nGIxytrwPjURjQqsH/ldaVqfSLvO/k60mfx7BSP9xlzq/TZaq/jrfK4ypMAAQKbJZAPtuWPily4WRNwXQIECBAgQIAAAQJd10EgQIAAAQIECBAgQIAAAQIE2hdoMcP8ri0LHn65xeTk1IRAPuP7e5XJ7tX6RhbI7bMo1Vk14NeqDYu31oFxtYqZX15DWRi2uveOfavnU6uNi8wxi9oO65day/cOO7hk/13q9j2rTRKpj3tgnZAa1tqMjNPq6PerrWf8ew3+wmrjInnedlynxo+nFvaDlWMWQ87Czn9ft/+y2oOrHV4tdbK71ja1sqk7rpu9IzXlqX8ed8KXqsN3q6018hrbrPeAtc7d+bMvMA/v87OvaIYECBCYL4H8DNyn3nQxq3xP/Ed1J9+/10YQIECAAAECBAgQIECAAIHpC+R/hE9/VCP2ENCFAAECBAgQIECAAAECBLaQQBY5ffca800x58cmHONm1T+LXNZmZPxbHU2rzdTiIzVS379un0Vds1BrnbKpkcfpMTWDvovRZgHIP6z+I+ZeR7ePt9euv6nWN65dHfP8Obe2D6t2QLWdqi3GbnUji5/+eW1TmPzM2k7y/3xSyFCnrEvE9Bs9Rj6q+hxcbVxkQc2nVaeDqq0lUoia4tZxY2TR4MdVp1y3Nr0iffvkkoWGLxoyYp/XT4pKTqnz+1hkAduHV988Z2szNFKk+7I6Gp/aiEYF9qq87lytT+RDEVmku0/fvDf16bdV+ngdb5VHWp4ECBDYOIFP1qVeUE0QIDCTAiZFgAABAgQIECBAgAABAgQItC8gQwIECBAgQGCOBVKrlVq/OU7B1BsXuFXl9+xqqT+szcjIQlQvrh47VhsVqQd8bXXItjYrRmqc3rnikW13ZkHY1KhmAdFtj6x87wq1+6XV+tSUPa/6favasEg940vqYJ/a3udWvyOq9YnUYN6rOqbmtjYj4+w6eka19Y48VvEYt0B3aoSfXJNJ/XBttmSkNrnPczc1tlnUOI93X6gs7ny9Hp3/s/rkMavNmmOz3gPWPPE2B2gqq3l4n28KXDIECBCYEYFJ603/P3v3ASbbWpYJu71gGAQEs2QYUJIiKALijA4ISlZQ0EFQGBHhHwREBjEnDCOmIegYENFBQEEkKiIII0pmUEGCBMkqP0gQhIsg8zznnD6nd+/uqlXV1d1VX91c77tX1VrfWut77wr7sPfb3+5/t39f5t6fPcpGECBAgAABAgQIECBAgACB1Qr0LzZWe0VXW0LAKQQIECBAgAABAgQIECAwuECb2Z6cGrvNZql4Ys46bHHMHDor+pfMdzpr78E7npHdbfzLZmXx4Vzp0ckpcZMMum5yHeLZmUQbXrOZFLfJqG9MTojzh7T5to0AXcT2/J0THnTh21/OuL9L1rfvp+a/5PmLk/dLLrr4bl+jNjTn1GOJD+SqXag3m5lxsRxtk+7lsz0sLpkDne89sl1F/Hku0h9kyGZmdEHmLlA8pVH7QrlSF8i9Y7bz4k8yoK9fNmdFX9/WetaBfTuumOd/nGwzeTYHRpt075Uj35mcFy/JgC6unY3YUIE2UE+Z+oMzaFZjf39w4oEZ87ikP0MOwhLhc7wEmlMIECBAYKZA/9ux/1/lb2eOcpAAgTUQMAUCBAgQIECAAAECBAgQIEBgfAEVEiBAgAABAhso8JjM+SQWrMxtBIGlBNobOa9X8cq5cvuJuyBVHs6MKf2A7XF6SK7y0eS8uEsGPCU5q88zh3eull/aH9ve4DycGf1Mtr965qAcfF7yD5Lz4tMz4I+S355sP2c2B8Zuf9xjc3Ref1wX2v3JjHtP8iSifa0PnXCj/5wxt0tuczwpxf9rcl78dAZ0geC+7nk4M9qH/bMZMasvN4d3+plpH3IfrypP4ztgVXMf+DobX9qmfM9vPLQCCBAgsGYCy/Sb9meObrVmdZgOAQIECBAgQOCEBNyGAAECBI5bYN5fxhz3/V2fAAECBAgQIECAwM4OAwIECGyHwMtTZjObheN9OaPNmtlMjmtk5C2S86KNfk+bN2jJ412E9R0Tzr1Ixtw52YU5sznV6F/qt7FxkUWkfjwzbhNxNpPj/RnZhVRflu1pRRei/bHc/GPJ44oP5cJ9H2QzN74sI+p+92w/K9noe+KyefC9ybclvyW5quj1HjnxYn2t/j5jfyDZRvGLZrsbbYDtwrP3zI7XJfv+yWZmvDZHn5ucFU/Pwf+TnBdXyIA2pv9OttdJ7s6t8/qPed6Fdbsw2rw/B+x7v43rfW/mNLGhAm/OvP85OS/a2N/3xv/MwH5/9bPW7Oet7+U2zff90PdRhkyKy00atV2DfI636/VW7RQBYwgQOKrAu3KBLlzf/3bLQ0GAAAECBAgQIECAAIE1FDAlAgQIECBAgAABAgQIECCwngIfzLR+ONmeyWzEkQScfFwC7VV8dS7eHq72crWnq9nHP5L9f5dsr2U2M6N/p9z+ryn9gC/MlR6VnBI3zaA3JR+W/MLkbn9Z+xbbv/jb2fea5HWT86K90T+UQf1sZjMz2uf6MxnRc7KZGZ3Tb2ZE+3PvmO3eftTPzfMad45d1HReX2WG7/Raf9wHJ5hdiLc9fPNu2UVc5y1APO8am3z8rzP5xyWnRHst+rr3s9We375Pds/r+7e9we0Rfkt2to85m5nRHuC/mjliuYN9f570d8ByM3XWJglswvf8JnmaKwECBDZFYNF+0/638ZSfh9qU+s1zVQKuQ4AAAQIECBAgQIAAgRUI9P90ruAyLkGAwHEJuC4BAgQIECBAgAABAsMIvDeVPCO5TLwgJ01pXMyw8+MOedQFDbOZGc/P0TbGZbPy6MKLT5541TbBtpF04vBjHda/1L9/7vBvySlxlQx6UPLCyUXi7Rl822Rfg2xONLrYbf/l3TZmHveNu+DjRyfe5JIZ10Vo351tG677GnTR5DYW91h2rzR+NVeb6v85GftTyTaM91+77/yara2OvdZVc3xKPDSD/il5fhzwoE3cfV9N/QGLb8012jy7O7fO6y+y72uSU+KJGXRci1/n0uKEBPrZftbEe/XPhu+XsV3MuZ+1Zj9vfS+3oTuHFor+YEB/uGKhkwYf7HM8+AusPAIECJySwFNz32X/v2VOFQQIECBwmgLuTYAAAQIECBAgQIAAAQIECIwvoEICBAgQWGuBl2R2v5gUBNZFoD2I++fS3q32cLWXqz1dzT7+8Qzcu0hnnh4ai/QDfjxX+dHk3yanROdwnwx8VbJ9iq2hfYvtX/y27GtfWjYzozV9R0b0M5nNpHhFRn1/cmp00d3fz+C9/ajt2/yt7Jva6/mcjH1gsgvuZnNi8bbc6ReS8+IaGdAFXLe1b6/v3Z+MQRdhzmZu9HXvZ6s9v7vv3d33b3uD2yPcXuF5F+r7t69P3/fzxs473vvvH3PS3wH77+/5eAL9rGzC9/zGyZswAQIENkBg0X7T/qMWG1CWKRIgQIAAAQIECBA4OQF3IkBgNQJT/vJoNXdyFQIECBAgQIAAAQIECCwu4AwCown8SQpqg1w2C8VjM/ojyalxqQy8RXJK/GEGraLhLpc5K9qE97vZO6XmNl3eJGPXJZ6bifx6cmp8ZwYuM/9/zHm3TD46eVLxstzoa5OLLqKcU5aKNjFPXYBzkRs8IoPbxJ3N0vH+nPnfk+9LnlQ8ITf6zeSUaDN3m9SnjD3KmC6SehpN2UeZs3MPFmhT6qNyqA3V2ZxoXC13m7LQeoZtVfgcb9XLrVgCBI4g4NTpAv3/b/2Bran/MML0KxtJgAABAgQIECBAgAABAgSOV8DVCRAgQIAAAQIECBAgcNoC7Wn8tUzitUlB4LQF+ne+XTRz1b1ey/QDvisYd0xOXTg0Qw+NKQe6cO2TpgzcN6a9lyfRU9nb1vHuedA+02xOPNpr+tIJd71Xxlwrua3x5hT+vclVf45yyUPjp3Pk2cmjxjp9Bxy1Fuevv8CmfM+vv6QZEiBAYLME9Jtu1utltgQ2TcB8CRAgQIAAAQIECEwWsODtZCoDCRAgsG4C5kOAAAECBAgQILCBAq/MnF+YXCS6oOcLFjkhY2+UvEFyXvTax7EQ6d77vjpPXpGcEnfLoE9NrkN00cifykSmNrb3z1g6/rNyzqLxoZzwHclvSX4geZzx8Fz8xsk2eGZzItEGiQfnTqtcVPZXc72fT34iedToYpRt1F7l/A6bUxdSbnPxxw4bsG9/f8Dil7LvOBu0W/ddco+3JMVaCiw8qb7PFlmwe8oN/kcG/UVyVrRp/iqzBmzpMZ/jLX3hlU2AAIFjFuh/w/7GMd/D5QkQIECAAIETFXAzAgQIECBAgAABAgQIECBAYHwBFRIgsCYCb888fizZno5sBIFTFfi93P1+yVUt1nmUfsDXZB63SR73orcPyj260O8yn8H2XrZX9zh7KjO9nb/NL7dKnmZf5Xty//btzXP67Iy7f/LCyW2NLp7cxYlX9Tma5dhFl7vg7bzXZdY19h5bp++AvfPyeEyBTfieH1NeVVsooGQCayWg33StXg6TIUCAAAECBAgQIEBgHAGVLCLQxVgWGW8sAQIECBAgQIAAAQIECBBYD4HNnMUHM+0nJheJ52fw25JTow2Ld83gT0nOi0WvPe96Bx1/f3Y+JjklbpJB102uS7SxvY21Uxsgr5+Jf3dyin2GnRFduPVx2XOFZBelnXrPDJ8UL82oL0zeN9kFdrM50WiDRBf1XUVdbVRuHR9dYQXPzrX6/ntjtscVXVz6Drn4PycXiTZod8HgvhcXOW/K2H63tO6+PlPGG7MZAl2w+/sy1eckjxr9zN4nF/mB5J8nZ8XFcrALrmcj9gn4HO8D8ZQAAQIEjizQH5zqDwC+4chX2oQLmCMBAgQIECBAgAABAgQIECAwvoAKCRAgQIAAAQIECJysQBdHXLSX82Rn6G7bItC/+/3lFLuKRW/fnet0kdaj9AN2McT2wj4h11p1/Gsu+PXJn0u2ZzabpaK9WO0jvW3O/kBy1dHvh6/KRdfh7+P/OPN4RnJefGsGbEbvXiZ6DNHP0aNz3S7YfBzviVz6nPi1/Np+yg9nu6ro3NfpO2BVdbnO+gpswvf8+uqZGQECBDZToP+9od90M187syZAgMDmCpg5AQIECBAgQGCfgAVv94F4SoAAAQIERhBQAwECBAgQILDWAs/L7N6XnBpPycAuXpjNpLhiRt04OS/6F9a/nUGLXDvDl4o2W75jwpkXyZg7J5egKlvUAAAQAElEQVRZMDanHUv8Ua7668mp8T0ZeIPkstFGyy7m+rm5QBc4fWe2y0abetvA2YVub5iLvDp5mtEm4NtnAm1azmbhqE0blNuo3NoWvsCcE/4qx780+YjkKqNz7Wt5u1x00cVuc8o50ebuh+RRP9urWpS3DeldYLp159JiMIEuNv6Nqen3kstG32tfnpP7mejvGW2en/d7xl0y/lJJcbbAsXyOcxuf4yAIAgQIbKlA//GCNiFvafnKJkCAAAECBAhsj4BKCRAgQIAAAQIECBAgQIAAgfEFVHjiAu3pah9aFwg98Zu7IYF9Au3Nao/WV2d/e7ayWThemDO6UG23eXikaJ/jN+cKN00uO5+cekb8YZ5dPfnUZOvN5kjRazw9V7hCsnbZHDnao/otuco3JWuQzalHF1Zt7+hH58yk/dc/nDGXSG5ztMexPdN9v63SYfe9ce9ctK9JNiuNvp/7Pl6X74CVFudiaynQ77h1/55fSziTIkCAwCoETuka+k1PCd5tCRAgQIAAAQIECBAgQOBcgW1b8Pbcqv1KgAABAgQIECBAgAABAgROT+ANufULklPiLRn0/OQicasMvnRyXrwuA16RPInoX4xPraOLgl75iJNa5eld3PGncsHXJqfExTLowcmjNo2+J9dok+rlsu3r+a3ZPirZ1+292e6PD2XHm5K/n2xD5bWy/dTkf012ods2Q+bhqUbn0GblNi13Id6pk2lzaC3amNwG5V5n6rmLjmtT6n1yUheO/sVse+9slooubN15XyZnd3uUa+US58T/ya/XTN4puWwj+TNzbhcxbaNiGxbzVAwq0EVvu4h4m/D//wVq7OegC29fO+e8NLkb/R78u90nh2y74PeNDjlm97kCPsfnOviVAAECBFYj8Jhcpr+3ZCMIbKWAogkQIECAAAECBAgQIECAAIHxBVRIgAABAgQIEDgugb/Nhf9HUhBYF4H+3e+XZjJduHRqv2H7wtof9pU5783JVUX7NP8sF2u/522yfVFymWi/4nVy4jcm355cdbTXrT2fl82F2/PZvs08XChq+N05o9d4XLafSK5TdBHj/z1hQl+TMe3Bzmaro++zvt+68O3vROLfksvGO3PiSb431uk7IKWfeLjhyQpsyvf8yaq4GwECBMYW0G869uurOgIECBAgsCkC5kmAAAECWypgwdstfeGVTYAAAQIECGyrgLoJECBAYA0EPpI53Dr5KROyC7++I+MWiUdk8JRrd9HMf8rYk4guGtsFOqfM6/KZ0N8n98fPZseU85+WcauONj/Wa8r9O+ZrM4EPJlcVfZ3aWHD3XPAayc9M9j57swvsXjX7u4jpr2T7muS6Nd1mSudEPbsQ72fn2Xckn5Pcv4jvW7Pvt5M3T14q+aBkG5OzOT/+IY+ulNzrsP/xjXN8mdeiizQ/IOd+WrKLB3cR4afkcfd3ceE8PCO6b3fB4XvlyOcnW1/n3cWL83Rl8bFc6fHJ3mN3MeTH5nnv32N5eH70eff3+Ddl76cnb5l8cbKNitksHC/PGRdP7rfe//w4Pou57VrEXTOL/fXuf77Me2/Ke7r36fdhpjAp+j3QJvwuvNyFjh+Ws7rw+t4m7j7uvh7rYrV97z484/b/0MS7s69N4J3DYdk/b+4PKWToWXEc9fUm9ThsPrv7F309przP+znouM5h0exn8zQ/x4vO1/iNFDBpAhsrMPX3i0W/248bZMp/Hxzl947D5t//1q3F7u95u9vDxttPgAABAgQIECBAgMBQAoohQIAAAQIECBAgQIAAAQKnLtAeod2/o5q1bX/HvMlO+bvCVf+d2y9kUrPmvXusfx+YoSuP9p60pt37HLDd6b7juv/KC3LBMwT6vu/rd1j2te97YO9J7ZP8yexon2gXL/2DPN7bX9lery5s+2vZ336w9oW1P6x9Ytm18uh1n5Grtq+s/Ydfl8e/nnxdsn2T2Zwffd79Pd4+xU/NkW7/Jttl+xVz6qTo90d7Ptv71p7P9m62N7X791+g+3rsv+fAf0h+XvKhyc4/m6Wj153X09r3Qt8Xi9ykPdjtte2587K9xotc+7TH9rttXk3tiWhvxCJz7fvt1Tmh179ottdP7r4n2gfc/r3sOiP6Oev791HZ+63JyyXb036U90Zf61n1rct3QJ1mzbPHlnkdjuszkZdmbWLKfwcd9DpPKeC4Xpf9996U7/n98/acAAECFZj6e80yv4/1+seVU77jl/39Y9ac+99Utejv7bNy1jUcO1YBFydAgAABAgQIECBAgMC4Al2AYNzqVEZgEQFjCRAgQIAAAQIECBAgQIAAgZMU6EKwv5kb3izZ5uy9DRNt+r1b9j8reVBjaXYvGYud1ia+Lh7cRYTbPH7FnN7FhffOtY+7b3fB4TaSvzHjem42xxq7iyHfOXfp/S+Sbeezm33e/T3+hBx7f1Jsp0Dfj13o+H4p/wuSF0ruvk/6uPt67EXZf5qfudx+68LneOtecgUTIECAAAECBAiciICbECBAgAABAgQIECBAgAABAuMLqJAAAQIECBAgMK7AR1LaU5J3SO7tr2yvVxdpvVf2tx+sfWF5eCLR/sMu7njP3O0ayfZN7vagddvn3d/jz8zx1pDNiUY92vP5kNy1vamXzbZz25vd12Nd8LqLB3dx1AwTgwq0H/JlqW33PdE+4PbW7n1P9HE/Z33/3j1ju3DwO7M9zfdGPz/r9h0QEjG4wPp+zw8OrzwCBAgQIECAAAECBAgQIEBgZ2cHAgECQwtY8Hbol1dxBAgQIECAAAECBKYLGEmAAAECBAgQIECAAAECBAiML6BCAgQIECBAgAABAgQIECBAYHwBFRIgQIAAAQIECBAgQIAAAQLjC6iQAAECBAgQIECAAAECBAgQGF9AhQQIECBAgAABAgQ2XcCCt5v+Cpo/AQInIeAeBAgQIECAAAECBAgQIECAwPgCKiRAgAABAgQIECBAgAABAgTGF1AhAQIECBAgQIAAAQIECBAgML6ACgkQIECAAAECBAgQIECAAIHxBVRIgAABAgQIECBAgAABAgQIjC+gwgEELHg7wIuoBAIECBAgQIAAAQIECByvgKsTIECAAAECBAgQIECAAAEC4wuokAABAgQIECBAgAABAgQIEBhfQIUECBAgQIAAAQIECBAgQIDA+AIqJECAAAECBAgQIECAAAECBMYXUCEBAgQIECBAYDMELHi7Ga+TWRIgQIDAugqYFwECBAgQIECAAAECBAgQIDC+gAoJECBAgAABAgQIECBAgACB8QVUSIAAAQIECBAgQIAAAQIECIwvoEICBAgQIECAAAECBAgQIEBgfAEVEiBAgAABAgQIECBAgAABAmsjcGwL3q5NhSZCgAABAgQIECBAgAABAgQIHJuACxMgQIAAAQIECBAgQIAAAQLjC6iQAAECBAgQIECAAAECBAgQGF9AhQQIECBAgAABAgQIECBAgMD4AiokQIAAAQIECBAgQIAAAQIExhdQIQECBAgQWCcBC96u06thLgQIECBAgMBIAmohQIAAAQIECBAgQGCawGUy7C3JT65hdl6dX6YmCBAgcKCAnQQIECBAgAABAgQIECBAgMD4AiokQIAAAQIECBAgQIAAAQIExhdQIQECBDZd4LYpYB37MDun387cBIF5ApfIgOcl+55Zt/xQ5nW9pCBAgAABAgQ2X0AFBAgQIECAAAECBAgQIHDCAha8PWFwt6uAJECAAAECBAgQIECAAAECBMYXUCEBAgQIECBAgAABAgQIECAwvoAKCRAgQIAAAQIECBAgQIAAgfEFVEiAAAECBAgQIECAAAECBAiML6BCAgQIECBAgAABAgQIECBAYHwBFRIgQODkBSx4e/Lm7kiAAAECBAgQILDtAuonQIAAAQIECBAgQIAAAQIExhdQIQECBAgQIECAAAECBAgQIDC+gAoJECBAgAABAgQIECBAgACB8QVUSIAAAQIECBAgQIAAAQIECIwvoEICBAgQIECAAAECBI5FwIK3x8LqogQILCvgPAIECBAgQIAAAQIECBAgQGB8ARUSIECAAAECBAgQIECAAAEC4wuokAABAgQIECBAgAABAgQIEBhfQIUECBAgQIAAAQIECBAgQIDA+AIqJECAAAECBAgQIECAAAECBMYXUCGB4xKw4O1xybouAQIECBAgQIAAAQIEFhdwBgECBAgQIECAAAECBAgQIDC+gAoJECBAgAABAgQIECBAgACB8QVUSIAAAQIECBAgQIAAAQIECIwvoEICBAgQIECAAAECBAgQIEBgfAEVEiBAgAABAgQIHEHAgrdHwHMqAQIECJykgHsRIECAAAECBAgQIECAAAEC4wuokAABAgQIECBAgAABAgQIEBhfQIUECBAgQIAAAQIECBAgQIDA+AIqJECAAAECBAgQIECAAAECBMYXUCEBAgQIECBAgAABAgQIECAwvsDRKrTg7dH8nE2AAAECBAgQIECAAAECBE5GwF0IECAwrsA/pLQrJT9lDbPz6vwyNUGAAAECBAgQIEDgBATcggABAgQIECBAgAABAgQIEBhfQIUECBAgQIAAAQIECBAgQGD1Ak/LJdexD7Nzumvmtn2h4kUFPpgTbpzse2bd8uKZ18uTggABAgQIECBAgAABAgQInCngGQECBAgQIDBXwIK3c4kMIECAAAECBNZdwPwIECBAgAABAgQIECBAgACB8QVUSIAAAQIECBAgQIAAAQIECIwvoEICBAgQIECAAAECBAgQIEBgfAEVEiBAgAABAgQIECBAgAABAuMLqJAAAQIECBAgQIAAAQIECFTAgrdVGDdVRoAAAQIECBAgQIAAAQIECIwvoEICBAgQIECAAAECBAgQIEBgfAEVEiBAgAABAgQIECBAgAABAuMLqJAAAQIECBAgQIAAAQIECBAYX0CFBAgQIECAAAECBAgQIECAwPgCKiRAgACB8wQseHsehA0BAgQIECBAgMCIAmoiQIAAAQIECBAgQIAAAQIExhdQIQECBAgQIECAAAECBAgQIDC+gAoJECBAgAABAgQIECBAgACB8QVUSIAAAQIECBAgQIAAAQIECIwvoEICBAgQIECAAAECBLZJwIK32/Rqq5XAXgGPCRAgQIAAAQIECBAgQIAAgfEFVEiAAAECBAgQIECAAAECBAiML6BCAgQIECBAgAABAgQIECBAYHwBFRIgQIAAAQIECBAgQIAAAQLjC6iQAAECBAgQIECAAAECBAgQGF9AhQS2TMCCt1v2giuXAAECBAgQIECAAIFzBfxKgAABAgQIECBAgAABAgQIjC+gQgIECBAgQIAAAQIECBAgQGB8ARUSIECAAAECBAgQIECAAAEC4wuokAABAgQIECBAgAABAgQIEBhfQIUECBAgQIAAAQLjCVjwdrzXVEUECBA4qoDzCRAgQIAAAQIECBAgQIAAgfEFVEiAAAECBAgQIECAAAECBAiML6BCAgQIFyG14gAAEABJREFUECBAgAABAgQIECBAYHwBFRIgQIAAAQIECBAgQIAAAQLjC6iQAAECBAgQIECAAAECBAgQGF9gyAoteDvky6ooAgQIECBAgAABAgQIEFhewJkECBAgQIAAAQIECBAgQIDA+AIqJECAAAECBAgQIECAAAECBMYXUCEBAgQIECBAgAABAgQIECAwvoAKCRAgQIAAAQIECBAgQIAAgfEFVEiAAAECBAhsqoAFbzf1lTNvAgQIECBwGgLuSYAAAQIECBAgQIAAAQIECIwvoEICBAgQIECAAAECBAgQIEBgfAEVEiBAgAABAgQIECBAgAABAuMLqJAAAQIECBAgQIAAAQIECBAYX0CFBAgQIECAAAECBAgQIEBgjQUseLuiF8dlCBAgQIAAAQIECBAgQIAAgfEFVEiAAAECBAgQIECAAAECBAiML6BCAgQIECBAgAABAgQIECBAYHwBFRIgQIAAAQIECBAgQIAAAQLjC6iQAAECBAgQIECAAAECBAgQGF9AhQQIECCw3gIWvF3v18fsCBAgQIAAAQKbImCeBAgQIECAAAECBAgQIECAwPgCKiRAgAABAgQIECBAgAABAgTGF1AhAQIECBAgQIAAAQIECBAgML6ACgkQIECAAAECBAgQIECAAIHxBVRIgAABAgQIECBAgACBUxew4O2pvwQmML6ACgkQIECAAAECBAgQIECAAIHxBVRIgAABAgQIECBAgAABAgQIjC+gQgIECBAgQIAAAQIECBAgQGB8ARUSIECAAAECBAgQIECAAAEC4wuokAABAgQIECBAgAABAgQIEBhfQIUECKyDgAVv1+FVMAcCBAgQIECAAAECIwuojQABAgQIECBAgAABAgQIEBhfQIUECBAgQIAAAQIECBAgQIDA+AIqJECAAAECBAgQIECAAAECBMYXUCEBAgQIECBAgAABAgQIECAwvoAKCRAgQIAAAQIECJyQgAVvTwjabQgQIHCQgH0ECBAgQIAAAQIECBAgQIDA+AIqJECAAAECBAgQIECAAAECBMYXUCEBAgQIECBAgAABAgQIECAwvoAKCRAgQIAAAQIECBAgQIAAgfEFVEiAAAECBAgQIECAAAECBAiML6DCkxOw4O3JWbsTAQIECBAgQIAAAQIECJwp4BkBAgQIECBAgAABAgQIECAwvoAKCRAgQIAAAQIECBAgQIAAgfEFVEiAAAECBAgQIECAAAECBAiML6BCAgQIECBAgAABAgQIECBAYHwBFRIgQIAAAQIEVipgwduVcroYAQIECBBYlYDrECBAgAABAgQIECBAgAABAuMLqJAAAQIECBAgQIAAAQIECBAYX0CFBAgQIECAAAECBAgQIECAwPgCKiRAgAABAgQIECBAgAABAgTGF1AhAQIECBAgQIAAAQIECBAgsKjA5i14u2iFxhMgQIAAAQIECBAgQIAAAQKbJ2DGBAgQIECAAAECBAgQIECAwPgCKiRAgAABAgQIECBAgAABAgTGF1AhAQIECBAgQIAAAQIECBAgML6ACgkQIECAAAECBAgQIECAAIHxBVRIgAABAgSWELDg7RJoTiFAgAABAgQInKaAexMgQIAAAQIECBAgQIAAAQLjC6iQAAECBAgQIECAAAECBAgQGF9AhQQIECBAgAABAgQIECBAgMD4AiokQIAAAQIECBAgQIAAAQIExhdQIQECBAgQIECAAAECBAgcLGDB24Nd7N1MAbMmQIAAAQIECBAgQIAAAQIExhdQIQECBAgQIECAAAECBAgQIDC+gAoJECBAgAABAgQIECBAgACB8QVUSIAAAQIECBAgQIAAAQIECIwvoEICBAgQIECAAAECBAgQIEBgfAEVEiBA4FABC94eSuMAAQIECBAgQIAAgU0TMF8CBAgQIECAAAECBAgQIEBgfAEVEiBAgAABAgQIECBAgAABAuMLqJAAAQIECBAgQIAAAQIECBAYX0CFBAgQIECAAAECBAgQIECAwPgCKiRAgAABAgQIECCw3QIWvN3u11/1BLZHQKUECBAgQIAAAQIECBAgQIDA+AIqJECAAAECBAgQIECAAAECBMYXUCEBAgQIECBAgAABAgQIECAwvoAKCRAgQIAAAQIECBAgQIAAgfEFVEiAAAECBAgQIECAAAECBAiML6DCrRew4O3WvwUAECBAgAABAgQIECCwDQJqJECAAAECBAgQIECAAAECBMYXUCEBAgQIECBAgAABAgQIECAwvoAKCRAgQIAAAQIECBAgQIAAgfEFVEiAAAECBAgQIECAAAECBAiML6BCAgQIECBAgMA2CFjwdhteZTUSIECAwCwBxwgQIECAAAECBAgQIECAAIHxBVRIgAABAgQIECBAgAABAgQIjC+gQgIECBAgQIAAAQIECBAgQGB8ARUSIECAAAECBAgQIECAAAEC4wuokAABAgQIECBAgAABAgQIEBhEYMaCt4NUqAwCBAgQIECAAAECBAgQIEBghoBDBAgQIECAAAECBAgQIECAwPgCKiRAgAABAgQIECBAgAABAgTGF1AhAQIECBAgQIAAAQIECBAgML6ACgkQIECAAAECBAgQIECAAIHxBVRIgAABAgTGEbDg7TivpUoIECBAgACBVQu4HgECBAgQIECAAAECBAgQIDC+gAoJECBAgAABAgQIECBAgACB8QVUSIAAAQIECBAgQIAAAQIECIwvoEICBAgQIECAAAECBAgQIEBgfAEVEiBAgAABAgQIECBAgMBGCVjwdqNervWZrJkQIECAAAECBAgQIECAAAEC4wuokAABAgQIECBAgAABAgQIEBhfQIUECBAgQIAAAQIECBAgQIDA+AIqJECAAAECBAgQIECAAAECBMYXUCEBAgQIECBAgAABAgQIECAwvoAKCRAgsGkCFrzdtFfMfAkQIECAAAECBNZBwBwIECBAgAABAgQIECBAgACB8QVUSIAAAQIECBAgQIAAAQIECIwvoEICBAgQIECAAAECBAgQIEBgfAEVEiBAgAABAgQIECBAgAABAuMLqJAAAQIECBAgQIAAgTUUsODtGr4opkRgswXMngABAgQIECBAgAABAgQIEBhfQIUECBAgQIAAAQIECBAgQIDA+AIqJECAAAECBAgQIECAAAECBMYXUCEBAgQIECBAgAABAgQIECAwvoAKCRAgQIAAAQIECBAgQIAAgfEFVEhgPQUseLuer4tZESBAgAABAgQIECCwqQLmTYAAAQIECBAgQIAAAQIECIwvoEICBAgQIECAAAECBAgQIEBgfAEVEiBAgAABAgQIECBAgAABAuMLqJAAAQIECBAgQIAAAQIECBAYX0CFBAgQIECAAAECpyZgwdtTo3djAgQIbJ+AigkQIECAAAECBAgQIECAAIHxBVRIgAABAgQIECBAgAABAgQIjC+gQgIECBAgQIAAAQIECBAgQGB8ARUSIECAAAECBAgQIECAAAEC4wuokAABAgQIECBAgAABAgQIEBhf4DQrtODtaeq7NwECBAgQIECAAAECBAhsk4BaCRAgQIAAAQIECBAgQIAAgfEFVEiAAAECBAgQIECAAAECBAiML6BCAgQIECBAgAABAgQIECBAYHwBFRIgQIAAAQIECBAgQIAAAQLjC6iQAAECBAgQOGYBC94eM7DLEyBAgAABAlMEjCFAgAABAgQIECBAgAABAgTGF1AhAQIECBAgQIAAAQIECBAgML6ACgkQIECAAAECBAgQIECAAIHxBVRIgAABAgQIECBAgAABAgQIjC+gQgIECBAgQIAAAQIECBAgcHQBC94e3fB4r+DqBAgQIECAAAECBAgQIECAwPgCKiRAgAABAgQIECBAgAABAgTGF1AhAQIECBAgQIAAAQIECBAgML6ACgkQIECAAAECBAgQIECAAIHxBVRIgAABAgQIECBAgAABAgQIjC+gQgIECBBYiYAFb1fC6CIECBAgQIAAAQLHJeC6BAgQIECAAAECBAgQIECAwPgCKiRAgAABAgQIECBAgAABAgTGF1AhAQIECBAgQIAAAQIECBAgML6ACgkQIECAAAECBAgQIECAAIHxBVRIgAABAgQIECBAgACBqQIWvJ0qZRyB9RMwIwIECBAgQIAAAQIECBAgQGB8ARUSIECAAAECBAgQIECAAAEC4wuokAABAgQIECBAgAABAgQIEBhfQIUECBAgQIAAAQIECBAgQIDA+AIqJECAAAECBAgQIECAAAECBMYXUCEBAgsIWPB2ASxDCRAgQIAAAQIECBBYJwFzIUCAAAECBAgQIECAAAECBMYXUCEBAgQIECBAgAABAgQIECAwvoAKCRAgQIAAAQIECBAgQIAAgfEFVEiAAAECBAgQIECAAAECBAiML6BCAgQIECBAgAABAmcKWPD2TA/PCBAgMIaAKggQIECAAAECBAgQIECAAIHxBVRIgAABAgQIECBAgAABAgQIjC+gQgIECBAgQIAAAQIECBAgQGB8ARUSIECAAAECBAgQIECAAAEC4wuokAABAgQIECBAgAABAgQIEBhfQIVnCVjw9iwSOwgQIECAAAECBAgQIEBg0wXMnwABAgQIECBAgAABAgQIEBhfQIUECBAgQIAAAQIECBAgQIDA+AIqJECAAAECBAgQIECAAAECBMYXUCEBAgQIECBAgAABAgQIECAwvoAKCRAgQIAAge0UsODtdr7uqiZAgACB7RVQOQECBAgQIECAAAECBAgQIDC+gAoJECBAgAABAgQIECBAgACB8QVUSIAAAQIECBAgQIAAAQIECIwvoEICBAgQIECAAAECBAgQIEBgfAEVEiBAgAABAgQIECBAgACBYQUseHv+S+sBAQIECBAgQIAAAQIECBAgML6ACgkQIECAAAECBAgQIECAAIHxBVRIgAABAgQIECBAgAABAgQIjC+gQgIECBAgQIAAAQIECBAgQGB8ARUSIECAAAECBAgQIECAAAEC4wuokAABAgRGFrDg7civrtoIECBAgAABAosIGEuAAAECBAgQIECAAAECBAiML6BCAgQIECBAgAABAgQIECBAYHwBFRIgQIAAAQIECBAgQIAAAQLjC6iQAAECBAgQIECAAAECBAgQGF9AhQQIECBAgAABAgQIENhwAQvebvgLaPonI+AuBAgQIECAAAECBAgQIECAwPgCKiRAgAABAgQIECBAgAABAgTGF1AhAQIECBAgQIAAAQIECBAgML6ACgkQIECAAAECBAgQIECAAIHxBVRIgAABAgQIECBAgAABAgQIjC+gQgIENl/Agreb/xqqgAABAgQIECBAgMBxC7g+AQIECBAgQIAAAQIECBAgML6ACgkQIECAAAECBAgQIECAAIHxBVRIgAABAgQIECBAgAABAgQIjC+gQgIECBAgQIAAAQIECBAgQGB8ARUSIECAAAECBAgQ2AgBC95uxMtkkgQIrK+AmREgQIAAAQIECBAgQIAAAQLjC9TZqG4AABAASURBVKiQAAECBAgQIECAAAECBAgQGF9AhQQIECBAgAABAgQIECBAgMD4AiokQIAAAQIECBAgQIAAAQIExhdQIQECBAgQIECAAAECBAgQIDC+gAo3RcCCt5vySpknAQIECBAgQIAAAQIE1lHAnAgQIECAAAECBAgQIECAAIHxBVRIgAABAgQIECBAgAABAgQIjC+gQgIECBAgQIAAAQIECBAgQGB8ARUSIECAAAECBAgQIECAAAEC4wuokAABAgQIECCwRgIWvF2jF8NUCBAgQGAsAdUQIECAAAECBAgQIECAAAEC4wuokAABAgQIECBAgAABAgQIEBhfQIUECBAgQIAAAQIECBAgQIDA+AIqJECAAAECBAgQIECAAAECBMYXUCEBAgQIECBAgAABAgQIECBwsgKnseDtyVbobgQIECBAgAABAgQIECBAgMBpCLgnAQIECBAgQIAAAQIECBAgML6ACgkQIECAAAECBAgQIECAAIHxBVRIgAABAgQIECBAgAABAgQIjC+gQgIECBAgQIAAAQIECBAgQGB8ARUSIECAAIETF7Dg7YmTuyEBAgQIECBAgAABAgQIECBAgAABAgQIECAwvoAKCRAgQIAAAQIECBAgQIAAgfEFVEiAAAECBAgQIECAAAECBAiML6BCAgQIECBAgAABAgQIECBAYHwBFRIgQIAAAQIECBAgQIDAcQhY8PY4VF1zeQFnEiBAgAABAgQIECBAgAABAuMLqJAAAQIECBAgQIAAAQIECBAYX0CFBAgQIECAAAECBAgQIECAwPgCKiRAgAABAgQIECBAgAABAgTGF1AhAQIECBAgQIAAAQIECBAgML6ACgkQIHBMAha8PSZYlyVAgAABAgQIECCwjIBzCBA4UYFP5m5yZ4cBg74H8nE4I7pPem94D3gPeA94D3gPeA94DxzTeyD/5bXptinhjNj0ekab/xkvjicECBAgQIAAAQIECBAgcDoC7kqAAAECBAgQIECAAIE1Fhjt78fU4++2j/Ie2P9RXehaOdl47z/vAe8B7wHvAe8B7wHvAe8B74HD3wP5T+YzgtXhVutgc8aL5QkBAhcIeESAAAECBAgQIECAwPICFrxd3s6ZBAicrIC7ESBAgAABAgQIECBAgAABAuMLqJAAAQIECBAgQIAAAQIECBAYX0CFBAgQIECAAAECBAgQIECAwPgCKiRAgAABAgQIECBAgAABAgTGF1AhAQIECBAgQIAAAQIECBAgML6ACgkcScCCt0ficzIBAgQIECBAgAABAgROSsB9CBAgQIAAAQIECBAgQIAAgfEFVEiAAAECBAgQIECAAAECBAiML6BCAgQIECBAgAABAgQIECBAYHwBFRIgQIAAAQIECBAgQIAAAQLjC6iQAAECBAgQIEBgnoAFb+cJOU6AAAEC6y9ghgQIECBAgAABAgQIECBAgMD4AiokQIAAAQIECBAgQIAAAQIExhdQIQECBAgQIECAAAECBAgQIDC+gAoJECBAgAABAgQIECBAgACB8QVUSIAAAQIECBAgQIAAAQIECIwvMKFCC95OQDKEAAECBAgQIECAAAECBIYU+JRUNUSqY8fruHNkg519/2O6c2RThgy9B7wHvAe8B7wHvAdGfg/s7PvfyLVuYm37Xh5PRxFQBwECBAgQIECAAAECBAgQIDC+gAoJECBAgAABAicksIl/B2bOO3radnaOxWBn3/+813aOxZkrV++BPe+BnR2fs50dBjs7DHZ2GOzsMNjZYbCzM7TBzr7/+W+CnbV+vXf8jwABAgQIEFidgCsRIECAAAEC5wpY8PZcB78SIECAAAECYwqoigABAgQIECBAgAABAgQIEBhfQIUECBAgQIAAAQIECBAgQIDA+AIqJECAAAECBAgQIECAAAECBMYXUCEBAgQIECBAgAABAgQIECAwvoAKCRAgQIAAAQIECBAgQGCLBCx4u0Uv9pmlekaAAAECBAgQIECAAAECBAiML6BCAgQIECBAgAABAgQIECBAYHwBFRIgQIAAAQIECBAgQIAAAQLjC6iQAAECBAgQIECAAAECBAgQGF9AhQQIECBAgAABAgQIECBAgMD4AiokQIDAdglY8Ha7Xm/VEiBAgAABAgQI7ArYEiBAgAABAgQIECBAgAABAuMLqJAAAQIECBAgQIAAAQIECBAYX0CFBAgQIECAAAECBAgQIECAwPgCKiRAgAABAgQIECBAgAABAgTGF1AhAQIECBAgQIAAAQLDCVjwdriXVEEEji7gCgQIECBAgAABAgQIECBAgMD4AiokQIAAAQIECBAgQIAAAQIExhdQIQECBAgQIECAAAECBAgQIDC+gAoJECBAgAABAgQIECBAgACB8QVUSIAAAQIECBAgQIAAAQIECIwvoEICIwpY8HbEV1VNBAgQIECAAAECBAgcRcC5BAgQIECAAAECBAgQIECAwPgCKiRAgAABAgQIECBAgAABAgTGF1AhAQIECBAgQIAAAQIECBAgML6ACgkQIECAAAECBAgQIECAAIHxBVRIgAABAgQIECCwoQIWvN3QF860CRAgcDoC7kqAAAECBAgQIECAAAECBAiML6BCAgQIECBAgAABAgQIECBAYHwBFRIgQIAAAQIECBAgQIAAAQLjC6iQAAECBAgQIECAAAECBAgQGF9AhQQIECBAgAABAgQIECBAgMD4AptboQVvN/e1M3MCBAgQIECAAAECBAgQOGkB9yNAgAABAgQIECBAgAABAgTGF1AhAQIECBAgQIAAAQIECBAgML6ACgkQIECAAAECBAgQIECAAIHxBVRIgAABAgQIECBAgAABAgQIjC+gQgIECBAgQGCtBSx4u9Yvj8kRIECAAIHNETBTAgQIECBAgAABAgQIECBAYHwBFRIgQIAAAQIECBAgQIAAAQLjC6iQAAECBAgQIECAAAECBAgQGF9AhQQIECBAgAABAgQIECBAgMD4AiokQIAAAQIECBAgQIAAAQKnLWDB2+N/BdyBAAECBAgQIECAAAECBAgQGF9AhQQIECBAgAABAgQIECBAgMD4AiokQIAAAQIECBAgQIAAAQIExhdQIQECBAgQIECAAAECBAgQIDC+gAoJECBAgAABAgQIECBAgACB8QVUSIAAAQJrIGDB2zV4EUyBAAECBAgQIDC2gOoIECBAgAABAgQIECBAgACB8QVUSIAAAQIECBAgQIAAAQIECIwvoEICBAgQIECAAAECBAgQIEBgfAEVEiBAgAABAgQIECBAgAABAuMLqJAAAQIECBAgQIAAAQInI2DB25NxdhcCBwvYS4AAAQIECBAgQIAAAQIECIwvoEICBAgQIECAAAECBAgQIEBgfAEVEiBAgAABAgQIECBAgAABAuMLqJAAAQIECBAgQIAAAQIECBAYX0CFBAgQIECAAAECBAgQIECAwPgCKiRA4MQELHh7YtRuRIAAAQIECBAgQIDAfgHPCRAgQIAAAQIECBAgQIAAgfEFVEiAAAECBAgQIECAAAECBAiML6BCAgQIECBAgAABAgQIECBAYHwBFRIgQIAAAQIECBAgQIAAAQLjC6iQAAECBAgQIECAwCoFLHi7Sk3XIkCAwOoEXIkAAQIECBAgQIAAAQIECBAYX0CFBAgQIECAAAECBAgQIECAwPgCKiRAgAABAgQIECBAgAABAgTGF1AhAQIECBAgQIAAAQIECBAgML6ACgkQIECAAAECBAgQIECAAIHxBVS4YgEL3q4Y1OUIECBAgAABAgQIECBAYBUCrkGAAAECBAgQIECAAAECBAiML6BCAgQIECBAgAABAgQIECBAYHwBFRIgQIAAAQIECBAgQIAAAQLjC6iQAAECBAgQIECAAAECBAgQGF9AhQQIECBAgACBxQUseLu4mTMIECBAgMDpCrg7AQIECBAgQIAAAQIECBAgML6ACgkQIECAAAECBAgQIECAAIHxBVRIgAABAgQIECBAgAABAgQIjC+gQgIECBAgQIAAAQIECBAgQGB8ARUSIECAAAECBAgQIECAAAECBwoMteDtgRXaSYAAAQIECBAgQIAAAQIECAwloBgCBAgQIECAAAECBAgQIEBgfAEVEiBAgAABAgQIECBAgAABAuMLqJAAAQIECBAgQIAAAQIECBAYX0CFBAgQIECAAAECBAgQIECAwPgCKiRAgAABAocJWPD2MBn7CRAgQIAAAQKbJ2DGBAgQIECAAAECBAgQIECAwPgCKiRAgAABAgQIECBAgAABAgTGF1AhAQIECBAgQIAAAQIECBAgML6ACgkQIECAAAECBAgQIECAAIHxBVRIgAABAgQIECBAgACBrRaw4O1Wv/zbVLxaCRAgQIAAAQIECBAgQIAAgfEFVEiAAAECBAgQIECAAAECBAiML6BCAgQIECBAgAABAgQIECBAYHwBFRIgQIAAAQIECBAgQIAAAQLjC6iQAAECBAgQIECAAAECBAgQGF9AhQQIbLuABW+3/R2gfgIECBAgQIAAge0QUCUBAgQIECBAgAABAgQIECAwvoAKCRAgQIAAAQIECBAgQIAAgfEFVEiAAAECBAgQIECAAAECBAiML6BCAgQIECBAgAABAgQIECBAYHwBFRIgQIAAAQIECBDYAgEL3m7Bi6xEAgRmCzhKgAABAgQIECBAgAABAgQIjC+gQgIECBAgQIAAAQIECBAgQGB8ARUSIECAAAECBAgQIECAAAEC4wuokAABAgQIECBAgAABAgQIEBhfQIUECBAgQIAAAQIECBAgQIDA+AIq3A4BC95ux+usSgIECBAgQIAAAQIECBwmYD8BAgQIECBAgAABAgQIECAwvoAKCRAgQIAAAQIECBAgQIAAgfEFVEiAAAECBAgQIECAAAECBAiML6BCAgQIECBAgAABAgQIECBAYHwBFRIgQIAAAQIEhhGw4O0wL6VCCBAgQGD1Aq5IgAABAgQIECBAgAABAgQIjC+gQgIECBAgQIAAAQIECBAgQGB8ARUSIECAAAECBAgQIECAAAEC4wuokAABAgQIECBAgAABAgQIEBhfQIUECBAgQIAAAQIECBAgQIDAJgkst+DtJlVorgQIECBAgAABAgQIECBAgMByAs4iQIAAAQIECBAgQIAAAQIExhdQIQECBAgQIECAAAECBAgQIDC+gAoJECBAgAABAgQIECBAgACB8QVUSIAAAQIECBAgQIAAAQIECIwvoEICBAgQILBhAha83bAXzHQJECBAgACB9RAwCwIECBAgQIAAAQIECBAgQGB8ARUSIECAAAECBAgQIECAAAEC4wuokAABAgQIECBAgAABAgQIEBhfQIUECBAgQIAAAQIECBAgQIDA+AIqJECAAAECBAgQIECAAIH1E7Dg7fq9Jps+I/MnQIAAAQIECBAgQIAAAQIExhdQIQECBAgQIECAAAECBAgQIDC+gAoJECBAgAABAgQIECBAgACB8QVUSIAEHhnoAAAQAElEQVQAAQIECBAgQIAAAQIECIwvoEICBAgQIECAAAECBAgQIEBgfAEVEiBAYC0FLHi7li+LSREgQIAAAQIECGyugJkTIECAAAECBAgQIECAAAEC4wuokAABAgQIECBAgAABAgQIEBhfQIUECBAgQIAAAQIECBAgQIDA+AIqJECAAAECBAgQIECAAAECBMYXUCEBAgQIECBAgAABAqclYMHb05J3XwLbKKBmAgQIECBAgAABAgQIECBAYHwBFRIgQIAAAQIECBAgQIAAAQLjC6iQAAECBAgQIECAAAECBAgQGF9AhQQIECBAgAABAgQIECBAgMD4AiokQIAAAQIECBAgQIAAAQIExhdQIYFTFLDg7SniuzUBAgQIECBAgAABAtsloFoCBAgQIECAAAECBAgQIEBgfAEVEiBAgAABAgQIECBAgAABAuMLqJAAAQIECBAgQIAAAQIECBAYX0CFBAgQIECAAAECBAgQIECAwPgCKiRAgAABAgQIEDheAQveHq+vqxMgQIDANAGjCBAgQIAAAQIECBAgQIAAgfEFVEiAAAECBAgQIECAAAECBAiML6BCAgQIECBAgAABAgQIECBAYHwBFRIgQIAAAQIECBAgQIAAAQLjC6iQAAECBAgQIECAAAECBAgQGF/g2Cu04O2xE7sBAQIECBAgQIAAAQIECBCYJ+A4AQIECBAgQIAAAQIECBAgML6ACgkQIECAAAECBAgQIECAAIHxBVRIgAABAgQIECBAgAABAgQIjC+gQgIECBAgQIAAAQIECBAgQGB8ARUSIECAAAECqxCw4O0qFF2DAAECBAgQOD4BVyZAgAABAgQIECBAgAABAgTGF1AhAQIECBAgQIAAAQIECBAgML6ACgkQIECAAAECBAgQIECAAIHxBVRIgAABAgQIECBAgAABAgQIjC+gQgIECBAgQIAAAQIECBAgMFHAgrcTodZxmDkRIECAAAECBAgQIECAAAEC4wuokAABAgQIECBAgAABAgQIEBhfQIUECBAgQIAAAQIECBAgQIDA+AIqJECAAAECBAgQIECAAAECBMYXUCEBAgQIECBAgAABAgQIECAwvoAKCRAgQGC6gAVvp1sZSYAAAQIECBAgsF4CZkOAAAECBAgQIECAAAECBAiML6BCAgQIECBAgAABAgQIECBAYHwBFRIgQIAAAQIECBAgQIAAAQLjC6iQAAECBAgQIECAAAECBAgQGF9AhQQIECBAgAABAgQIEDhDwIK3Z3B4QmAUAXUQIECAAAECBAgQIECAAAEC4wuokAABAgQIECBAgAABAgQIEBhfQIUECBAgQIAAAQIECBAgQIDA+AIqJECAAAECBAgQIECAAAECBMYXUCEBAgQIECBAgAABAgQIECAwvoAKCRDYL2DB2/0inhMgQIAAAQIECBAgsPkCKiBAgAABAgQIECBAgAABAgTGF1AhAQIECBAgQIAAAQIECBAgML6ACgkQIECAAAECBAgQIECAAIHxBVRIgAABAgQIECBAgAABAgQIjC+gQgIECBAgQIAAga0UsODtVr7siiZAYJsF1E6AAAECBAgQIECAAAECBAiML6BCAgQIECBAgAABAgQIECBAYHwBFRIgQIAAAQIECBAgQIAAAQLjC6iQAAECBAgQIECAAAECBAgQGF9AhQQIECBAgAABAgQIECBAgMD4AttaoQVvt/WVVzcBAgQIECBAgAABAgS2U0DVBAgQIECAAAECBAgQIECAwPgCKiRAgAABAgQIECBAgAABAgTGF1AhAQIECBAgQIAAAQIECBAgML6ACgkQIECAAAECBAgQIECAAIHxBVRIgAABAgQIDCxgwduBX1ylESBAgACBxQSMJkCAAAECBAgQIECAAAECBMYXUCEBAgQIECBAgAABAgQIECAwvoAKCRAgQIAAAQIECBAgQIAAgfEFVEiAAAECBAgQIECAAAECBAiML6BCAgQIECBAgAABAgQIECCw2QIWvJ3y+hlDgAABAgQIECBAgAABAgQIjC+gQgIECBAgQIAAAQIECBAgQGB8ARUSIECAAAECBAgQIECAAAEC4wuokAABAgQIECBAgAABAgQIEBhfQIUECBAgQIAAAQIECBAgQIDA+AIqJECAAIGNF7Dg7ca/hAogQIAAAQIECBy/gDsQIECAAAECBAgQIECAAAEC4wuokAABAgQIECBAgAABAgQIEBhfQIUECBAgQIAAAQIECBAgQIDA+AIqJECAAAECBAgQIECAAAECBMYXUCEBAgQIECBAgAABAgQ2QcCCt5vwKpnjOguYGwECBAgQIECAAAECBAgQIDC+gAoJECBAgAABAgQIECBAgACB8QVUSIAAAQIECBAgQIAAAQIECIwvoEICBAgQIECAAAECBAgQIEBgfAEVEiBAgAABAgQIECBAgAABAuMLqJAAgQ0RsODthrxQpkmAAAECBAgQIEBgPQXMigABAgQIECBAgAABAgQIEBhfQIUECBAgQIAAAQIECBAgQIDA+AIqJECAAAECBAgQIECAAAECBMYXUCEBAgQIECBAgAABAgQIECAwvoAKCRAgQIAAAQIECKyPgAVv1+e1MBMCBEYTUA8BAgQIECBAgAABAgQIECAwvoAKCRAgQIAAAQIECBAgQIAAgfEFVEiAAAECBAgQIECAAAECBAiML6BCAgQIECBAgAABAgQIECBAYHwBFRIgQIAAAQIECBAgQIAAAQLjC6hwrQQseLtWL4fJECBAgAABAgQIECBAYBwBlRAgQIAAAQIECBAgQIAAAQLjC6iQAAECBAgQIECAAAECBAgQGF9AhQQIECBAgAABAgQIECBAgMD4AiokQIAAAQIECBAgQIAAAQIExhdQIQECBAgQIEDgpAUseHvS4u5HgAABAgR2dhgQIECAAAECBAgQIECAAAEC4wuokAABAgQIECBAgAABAgQIEBhfQIUECBAgQIAAAQIECBAgQIDA+AIqJECAAAECBAgQIECAAAECBMYXUCEBAgQIECBAgAABAgQIECBwDAJrtuDtMVTokgQIECBAgAABAgQIECBAgMCaCZgOAQIECBAgQIAAAQIECBAgML6ACgkQIECAAAECBAgQIECAAIHxBVRIgAABAgQIECBAgAABAgQIjC+gQgIECBAgQIAAAQIECBAgQGB8ARUSIECAAIHjEbDg7fG4uioBAgQIECBAYDkBZxEgQIAAAQIECBAgQIAAAQLjC6iQAAECBAgQIECAAAECBAgQGF9AhQQIECBAgAABAgQIECBAgMD4AiokQIAAAQIECBAgQIAAAQIExhdQIQECBAgQIECAAAECBAgsLWDB26XpnHjSAu5HgAABAgQIECBAgAABAgQIjC+gQgIECBAgQIAAAQIECBAgQGB8ARUSIECAAAECBAgQIECAAAEC4wuokAABAgQIECBAgAABAgQIEBhfQIUECBAgQIAAAQIECBAgQIDA+AIqJECAwFEELHh7FD3nEiBAgAABAgQIEDg5AXciQIAAAQIECBAgQIAAAQIExhdQIQECBAgQIECAAAECBAgQIDC+gAoJECBAgAABAgQIECBAgACB8QVUSIAAAQIECBAgQIAAAQIECIwvoEICBAgQIECAAAECBOYIWPB2DpDDBAhsgoA5EiBAgAABAgQIECBAgAABAuMLqJAAAQIECBAgQIAAAQIECBAYX0CFBAgQIECAAAECBAgQIECAwPgCKiRAgAABAgQIECBAgAABAgTGF1AhAQIECBAgQIAAAQIECBAgML6ACgnMF7Dg7XwjIwgQIECAAAECBAgQILDeAmZHgAABAgQIECBAgAABAgQIjC+gQgIECBAgQIAAAQIECBAgQGB8ARUSIECAAAECBAgQIECAAAEC4wuokAABAgQIECBAgAABAgQIEBhfQIUECBAgQIAAAQLnCFjw9hwGvxAgQIDAqALqIkCAAAECBAgQIECAAAECBMYXUCEBAgQIECBAgAABAgQIECAwvoAKCRAgQIAAAQIECBAgQIAAgfEFVEiAAAECBAgQIECAAAECBAiML6BCAgQIECBAgAABAgQIECBAYHyB3QoteLsrYUuAAAECBAgQIECAAAECBMYTUBEBAgQIECBAgAABAgQIECAwvoAKCRAgQIAAAQIECBAgQIAAgfEFVEiAAAECBAgQIECAAAECBAiML6BCAgQIECBAgAABAgQIECBAYHwBFRIgQIAAga0SsODtVr3ciiVAgAABAgQuEPCIAAECBAgQIECAAAECBAgQGF9AhQQIECBAgAABAgQIECBAgMD4AiokQIAAAQIECBAgQIAAAQIExhdQIQECBAgQIECAAAECBAgQIDC+gAoJECBAgAABAgQIECBAYDQBC96O9oquoh7XIECAAAECBAgQIECAAAECBMYXUCEBAgQIECBAgAABAgQIECAwvoAKCRAgQIAAAQIECBAgQIAAgfEFVEiAAAECBAgQIECAAAECBAiML6BCAgQIECBAgAABAgQIECBAYHwBFRIgQGBAAQveDviiKokAAQIECBAgQOBoAs4mQIAAAQIECBAgQIAAAQIExhdQIQECBAgQIECAAAECBAgQIDC+gAoJECBAgAABAgQIECBAgACB8QVUSIAAAQIECBAgQIAAAQIECIwvoEICBAgQIECAAAECBDZTwIK3m/m6mTWB0xJwXwIECBAgQIAAAQIECBAgQGB8ARUSIECAAAECBAgQIECAAAEC4wuokAABAgQIECBAgAABAgQIEBhfQIUECBAgQIAAAQIECBAgQIDA+AIqJECAAAECBAgQIECAAAECBMYXUCGBjRWw4O3GvnQmToAAAQIECBAgQIDAyQu4IwECBAgQIECAAAECBAgQIDC+gAoJECBAgAABAgQIECBAgACB8QVUSIAAAQIECBAgQIAAAQIECIwvoEICBAgQIECAAAECBAgQIEBgfAEVEiBAgAABAgQIrLOABW/X+dUxNwIECGySgLkSIECAAAECBAgQIECAAAEC4wuokAABAgQIECBAgAABAgQIEBhfQIUECBAgQIAAAQIECBAgQIDA+AIqJECAAAECBAgQIECAAAECBMYXUCEBAgQIECBAgAABAgQIECAwvsCaV2jB2zV/gUyPAAECBAgQIECAAAECBDZDwCwJECBAgAABAgQIECBAgACB8QVUSIAAAQIECBAgQIAAAQIECIwvoEICBAgQIECAAAECBAgQIEBgfAEVEiBAgAABAgQIECBAgAABAuMLqJAAAQIECBA4fQEL3p7+a2AGBAgQIEBgdAH1ESBAgAABAgQIECBAgAABAuMLqJAAAQIECBAgQIAAAQIECBAYX0CFBAgQIECAAAECBAgQIECAwPgCKiRAgAABAgQIECBAgAABAgTGF1AhAQIECBAgQIAAAQIECBA4EQEL3p4I82E3sZ8AAQIECBAgQIAAAQIECBAYX0CFBAgQIECAAAECBAgQIECASHw1swAAEABJREFUwPgCKiRAgAABAgQIECBAgAABAgTGF1AhAQIECBAgQIAAAQIECBAgML6ACgkQIECAAAECBAgQIECAAIHxBVRIgAABAiclYMHbk5J2HwIECBAgQIAAgbMF7CFAgAABAgQIECBAgAABAgTGF1AhAQIECBAgQIAAAQIECBAgML6ACgkQIECAAAECBAgQIECAAIHxBVRIgAABAgQIECBAgAABAgQIjC+gQgIECBAgQIAAAQIECKxQwIK3K8R0KQKrFHAtAgQIECBAgAABAgQIECBAYHwBFRIgQIAAAQIECBAgQIAAAQLjC6iQAAECBAgQIECAAAECBAgQGF9AhQQIECBAgAABAgQIECBAgMD4AiokQIAAAQIECBAgQIAAAQIExhdQIQECqxWw4O1qPV2NAAECBAgQIECAAIHVCLgKAQIECBAgQIAAAQIECBAgML6ACgkQIECAAAECBAgQIECAAIHxBVRIgAABAgQIECBAgAABAgQIjC+gQgIECBAgQIAAAQIECBAgQGB8ARUSIECAAAECBAgQWFjAgrcLkzmBAAECpy3g/gQIECBAgAABAgQIECBAgMD4AiokQIAAAQIECBAgQIAAAQIExhdQIQECBAgQIECAAAECBAgQIDC+gAoJECBAgAABAgQIECBAgACB8QVUSIAAAQIECBAgQIAAAQIECIwvoMJlBCx4u4yacwgQIECAAAECBAgQIEDg9ATcmQABAgQIECBAgAABAgQIEBhfQIUECBAgQIAAAQIECBAgQIDA+AIqJECAAAECBAgQIECAAAECBMYXUCEBAgQIECBAgAABAgQIECAwvoAKCRAgQIAAAQKHCFjw9hAYuwkQIECAwCYKmDMBAgQIECBAgAABAgQIECAwvoAKCRAgQIAAAQIECBAgQIAAgfEFVEiAAAECBAgQIECAAAECBAiML6BCAgQIECBAgAABAgQIECBAYHwBFRIgQIAAAQIECBAgQIAAgW0W2JYFb7f5NVY7AQIECBAgQIAAAQIECBDYFgF1EiBAgAABAgQIECBAgAABAuMLqJAAAQIECBAgQIAAAQIECBAYX0CFBAgQIECAAAECBAgQIECAwPgCKiRAgAABAgQIECBAgAABAgTGF1AhAQIECGy5gAVvt/wNoHwCBAgQIEBgWwTUSYAAAQIECBAgQIAAAQIECIwvoEICBAgQIECAAAECBAgQIEBgfAEVEiBAgAABAgQIECBAgAABAuMLqJAAAQIECBAgQIAAAQIECBAYX0CFBAgQIECAAAECBAgQGF/Agrfjv8YqnCfgOAECBAgQIECAAAECBAgQIDC+gAoJECBAgAABAgQIECBAgACB8QVUSIAAAQIECBAgQIAAAQIECIwvoEICBAgQIECAAAECBAgQIEBgfAEVEiBAgAABAgQIECBAgAABAuMLqJAAga0QsODtVrzMiiRAgAABAgQIECBwuIAjBAgQILD2AhfNDG+c/PHki5JvT34i+cl9+c487/GHZHuz5CWSggABAgQIECBAgMA5An4hQIAAAQIECBAgQIAAAQIExhdQIQECBAgQIECAAAECBAgQIDC+gAoJECBAgAABAgQIECBAgACB8QVUSIAAAQIECBAgQGAUAQvejvJKqoMAgeMQcE0CBAgQIECAAAEC+wW6gOjzsnP/QqMHPX9mxn1q8rjiv+TCB913/75/yLirJBeNT8kJj0juv95Bzx+XcRdOHmc8KBc/6N6r3NcFY9+a+zw7+bBkja+a7YWSJx1979whN31h8sPJ5yZ/JHnD5OWSB/2ZzmWyv8cfmO2fJv8l+ZLkbZP/LikIEDhYwF4C1wvBh5Lzfk/p92mGCQIECBAgQIAAAQIECBDYQAFTJkCAAAECBAgQIECAAAECBMYXUCEBAgQIECBAgAABAgQIECAwvoAKCRAgQIAAAQIECBAgQIAAgfEFVDiQwEGLowxUnlIIECBAgAABAgQIECBAYHkBZx4g8MHse2JySnxlBl0reRzRxWhvPvHCXaC3i7hOHH7+sCvn0e2SU+LGGXTF5KZHF4y9Qoq4afI+yS7k+4Zsu+Dsb2V79eRxRxe67YK178mNnpD88uRR4vo5+anJdyfvnLTwbRAEAQIECBAgQIAAAQJ7BTwmQIAAAQIECBAgQIAAAQIExhdQIQECBAgQIECAAAECBDZS4KKZdXtUfzzbFyXfnvxEcv8/bP3O7Ovxh2R7s+QlkoLAFgoomQABAgQIECBAgAABAgQIEBhfQIUECBAgQIAAgc0SsODtZr1eZkuAAAEC6yJgHgQIECBAgMA2C3QB2fdNALhYxrRpNpuVx2VzxZskp8RTMujjyUXj1jnhcskpcekMulVy1OgisXdLca9NPix58eSqo4sYf3Uu+spkG6678G0eriwumSs9JvmXyaslBQECBAhMETCGAAECBAgQIECAAAECBAgQGF9AhQQIECBAgAABAgQIECBAgMD4AipchUAXEG3/5P6FRg96/szccNU9cLnk+fFf8uig++7f9w8Zd5XkotF+vkfkpP3XO+j54zLuwsnjjAfl4gfde5X7umDsW3OfZyfbJ1njq+bxhZInHX3v3CE3fWHyw8nnJn8kecNk+1oP+pnYy+RYjz8w2z9N/kvyJcnbJtsDms2Jx5TX7S2ZVeeejdhwgb6OfT3nfS77vtjwUk2fAAECBAgQILDGAqZGgAABAgQIECBAgAABAgQIrJ3AQX+5d6RJOpkAAQIECBAgQIAAAQIECAwu8IbU94LklLhlBrXJO5uVxvVytSsl50UbJ58/b9ABxzvnNgsfcOjcXQf8epfsu1Ry9LhPCmzT/uWzXVW0mfoHc7HnJNsgns2xxfVz5Vcl75hsU342ggABAgQIECBAgAABAgQIHCxgLwECBAgQIECAAAECBAgQIDC+gAoJECBAgAABAhMFPphxT0xOia/MoGsljyPa93bziRdur18XcZ04/PxhV86j2yWnxI0z6IrJTY8u1nmFFHHTZPsku5Bv+2W74OxvZd/Vk8cdXei2C9a+Jzd6QvLLk0eJ9ks+NRd4d/LOyfZqZiMIECCwnQKqJkCAAAECBAgQIECAAAECBMYXUCEBAgQIEFhHAQveruOrYk4ECBAgQIDAJguYOwECBAiML/CRlPjY5JRos+yqm3zbrH37KTfPmKcn35lcNK6dE26UXCRukMGLnpNTNjK+LLN+dHIVC/z2Gn0/PTjXO6lo0/bjc7N7J/t+ykYQIECAAAECCwoYToAAAQIECBAgQIAAAQIECIwvoEICBAgQIECAAAECBAgQIEDgTIEuIPu+M3cd+Oxi2Xuz5HHEZXPRmySnxFMy6OPJWXHQsVtn5+WSU+LSGXSr5KjRfsO7pbjXJh+WvHhy1dE+xq/ORV+ZfEiyC99ms7K4ZK70mORfJq+WFAQIECBAgAABAgQIECCwfQIqJkCAAAECBAgQIECAAIFTErDg7SnBb+dtVU2AAAECBAgQIECAAIFhBF6QSt6RnBfH0bQ9tVn7k5lcF7ztNg8nRxuH75zRF0kuEj3vrjnhwsltiJumyJ9Ltpk7m6Wii9124dk7LHX20U7qnwk9NJf4huSKw+UIECBAgAABAgQIECBAgACB8QVUSIAAAQIECBAgQIAAAQIECIwvoEICBAgQIHCWwBuyp/2T2cyNW2bEJZKrjuvlgldKzou3ZMDzk4tG57xoT99dcpP2A2YzdNwn1XXR48tnu6poD+YP5mLPSV41eZxx/Vz8Vck7Jtvzmo0gQIAAAQIEdnYYECBAgAABAgQIECBAgAABAuMLqJAAAQKnJ9DFTU7v7u5MgAABAgQIECBAYJsE1EqAwEgCb0sxUxuhb5+xq2xkntqs/Zrc92XJRePKOeF2yWXiFjnpGsltibun0Bsnl4k2aXfB3Jotc/4qzumfCz0yF/qSpCBAgAABAgQIEFiVgOsQIECAAAECBAgQIECAAAEC4wuokAABAgQIECBAgAABAtsp8JGU/djklOjiolefMnCBMV2ktD2ZU055ega9M7loXDsn3Ci5SNwggxc9J6dsZHxZZv3o5Cr6YnuNvp8enOudVLR38/G52b2TfT9lMyMcIkCAAAECBAgQIECAAAECBMYXUCEBAgQIECBAgAABAscq0IVNjvUGLk6AAIEpAsYQIECAAAECBAgQ2DCBj2e+j0tOiS4meq0pAyeMaXPt1GbtJ+d6704uGjfMCZdLLhOfnpOWXQA2p25c9M9VHpBZf2pykejreP+ccI/kIvHGDH5Q8mrJ3rPXafZx97UBu2NyeHL0NfuJyaMNJHBEAacTIECAAAECBAgQIECAAAEC4wuokAABAgQIECBAgAABAgQIEBhfQIUECGy1wAtS/TuS8+JiGXCz5CrjsrnYTZLz4pMZ0AVvu83DydF+vDtn9EWSi0TPu2tOuHByG+KmKfLnkl08NpuloovdduHZOyx19tFOau/nQ3OJb0gKAgQIECBAgACBGQIOESBAgAABAgQIECBAgAABAuMLqJDAcQv0L+eO+x6uT4AAAQIECBAgQIAAAQKzBRzdTIEXZ9qvTc6LNj7ffN6gicenNmt/NNdrs3Y2C0UXTr3bQmecPfgu2dVG5GxOJb4ud23z+CLZPx/57Jx37eTDkx9LTo02bl9v6uDzxl0/2+9PTo0uYtv7fEFOeEjy9cmPJHejj7vvV7KjYzq25+TppLjNpFEGESBAgAABAgQIECBwVAHnEyBAgAABAgQIECBAgAABAuMLqJAAAQIECBAgQIDA6AJvS4HPT06J22fQKvsJ26t3pVxzXrwmA16WXDSunBNul1wmbpGTrpHclrh7Cr1xcpnoQrldMLdmy5y/inPaN/rIXOhLkoLAMgLOIUCAAAECBAgQIECAAAECBMYXUCEBAgQIECBAgMAKBPoXcyu4jEsQIECAAIHjEnBdAgQIECBAgMDaCrwrM3tOckq0KXcVTdtTm7VfkUm9OrloXDcn3CR5lLhBTr5RcpPik5nse5KvSt43eZXk1Ib8C2fsLZNTo4sK/3AGf3pySjwmg66T/LNk55nNzOiYju3r8KSZIx0kQIDAWgmYDAECBAgQIECAAAECBAgQIDC+gAoJECBAgAABAgQIECBAgACB8QVUuAUCH0+Nj0tOiS4meq0pAyeM+ZSM6QK62cyNJ2fEu5OLxg1zwuWSy0R7ApddAHaZ+532Of251AdkEu2JzGZy9HW8f0bfI7lIvDGDH5S8WrL37HWafdx9987+jslmcvQ1+4nJow0kQIAAAQIECBAgQGCPgIcECBAgQIAAAQIECBAgQIDA+AKrqbB/sbiaK7kKAQIECBAgQIAAAQIECBDYLoEuLNqm6G7nVb580/YFV25j7tRm7WfmtPcnF43b5ISLJI8Sneddc4EuBJvNRsbbM+tvS74pOSXa5H7xKQMzpovj3jrbKfEbGfTtyQ8lF41/zgk9d+qizBkuCBAgQIAAAQIECBAgQB62UqEAABAASURBVODUBNyYAAECBAgQIECAAAECBAgQGF9AhQQIECBAgACBcQRenFJem5wX7Ue8+bxBE49fNuNukpwXH82ApycXjS6cerdFT9o3/i55fqnkacXX5cbt4Vwk+/Oln53zrp18ePJjyalx0wy8XnKRuH4Gf39yanQR297nC3LCQ5KvT34kuRt93H2/kh0d07E9J08nRftmJw00iAABApMFDCRAgAABAgQIECBAgAABAgTGF1AhAQIECBAgMFmgfyE5ebCBBAgQIECAAIF1EjAXAgQIECCwBgIvzxya2cyMNm0ftSl2arP2v2YmT0suGp+XE74huYq4RS5yjeQmx5sz+V9KTok2SV9ywsA2xH9nxrWZPJuZ0YVqH5gRizSPZ/gZ0UWP75U9/5AUBAgQIEBgYwVMnAABAgQIECBAgAABAgQIEBhfQIUECBAgQIAAAQIECBAgQIDARgm8K7Ntj1s2c6P9hOcsAjt35OwBXVj1SrOHnHP0Ffn11clF47o5YcqCuhl2aNwgR26U3KT4ZCb7nuSrkvdNXiX5/OSUuHAG3TI5NdpD+cMZ/OnJKfGYDLpO8s+SnWc2M6NjOravw5NmjnSQAAECBAgQIECAAAECBI5NwIUJECBAgAABAgQIECBAgMBeAQve7tUY57FKCBAgQIAAAQIECBAgQOBkBN6b2zwrOSW+NoM+I7lsTG3WbqPxMs3abdSet0jtxzP5RybnRZuR7zBv0AYcr+W/TJjnZ2dMFyTOZmZMbYjvosUPypW6YG02h8aUA2/IoIcmNzEunknfMfnM5D8n24y+m2/J80cn+7n6d9keV3Rx4ivn4vdM/l7yjckPJnfnsXfbH+Lo8Y7r+J7X8zN8pXGhXO2qyd7jydm+NXnQnD6R/W9PPjv548kbJy+aPK5Y13kdV73rdN1+Br4sE+rr/KJs+17c+97s43dmf98L35vtNZN9vbI5lejn4otz58cn975335Hn/Vx/RbbLzO+zct7dk61zv0G/Q/pd0u+UfrdkmCBAgAABAgQIECCwMQImSoAAAQIECBAgQIAAAQIECIwvoEICBAgQILBpAu1Hae9St/Pm/iUZcK3kUaL9JrefeIH2iCzTe3ebXP8iyaNE53nXXKALwWazkdGes2/LzN+UnBI3zKCp/ThdHPfWGT8lfiODvj35oeSi0V6hnjt1UeZFr288AQIECBBYVsB5BAgQIECAAAECBAgQIECAwPgCKiRAgACBfQIWvN0H4ikBAgQIECBAgMAIAmogQIDAiQo8PXf7aHJedLHTL5w36JDjbYKe2qzd+Xz4kOsctruLYH7rYQf37H95Hv9SsouNZjMzbpGjl0pucnTBxC5qvKoa7pQLTWmI/62M+7/JVcUTcqF/TO6Pj2XHi5M/kTyuuG0u3B9qmJUdk2HnxyXz6GHJDyR/P3nz5P7Foq+Yff3BgD/Jtj+c8MBsPzW5qmgD/v1ysX9K/n3yV5PflLxKsseyOSs+J3t6vOM6vuf1/Ptk/yrmVpcuVvoPuV4XMu49vj6Pr5A8aE79c7/L5dhNkz+SfG6y3w1/nG0XG+33Sh4eOU5rXj+Wmc96X/VYF47OsMnR16++Pfew7OfmP02+4rkDuzjxYdfb3f+MDO13cTaTo6/9L2R0PwMvzbavc3+ApO/FPD0jLpNnfS/8bLZdFP3d2f5Qsq9fNktHr9vfE3brOGj723uu3s9C5/zX2ffNyb3v3S4c3s/1X2b/65JfnZzyPr18xvW7ojV1UfbWud+g3yH9Lum4frf0O+aotee2ggCB0xcwAwIECBAgQIAAAQIECBAgQGB8ARUSIECAAAECBAgQIECAwJoKtJ+wOW967ZnrYrLzxs063r6Sm8wacN6xf832aclF4/NywjckVxHtnbzGKi50itd4c+7dXtFs5sYXZMSUPpz2DX1nxh7SD5QjF0QXqm1PYHu1Lti72KP2VN0rp7QfLBtBgAABAgQIECBAgAABAgQInL6AGRAgQIAAAQIECBAgsI0CXfhiG+tWM4HtFVA5AQIECBAgQIAAAQKrFujCga+YcNELZ8wtk8vE1Gbtf87F2+ibzULx+Rn9Fcl58YcZ8JpkF9XNZmbcIEdvlBTnCnx2Nl2EMZuZ0cWTfzcjumhkNiuJd+YqL0i+Mtkm9Ftl2wb9f5/tlyd/NLku8Z8zkVclu0js1D+3aiP8Q3JO67t+tkeJNtN/TS7Qhv3/me3+RTOza6Ho+V1Y8yhz65y6MOjbcucuVtpr5uGcOPxwf6Cii43+XoZ8ZnLZOO15PTsT/3hyVnxVDi6yiOwXZfylk7Oi3+WLLF7e8X1Pzbpmj3Uh4o/0wYTsD4g8POPemvyeZD8D2SwUn57RD052kdgupLzMNXL6QvHvMvqhyfsn58VVM2DeQuwXypj7Jt+UvGNyavS7pd8xb8wJXVQ3G0GAAAECBAgQIECAAIENFTBtAgQIECBAgAABAgQIECBAYHwBFRIgQGB9Bd6bqT0rOSW+NoM+I7lsXC8nXik5L56fAe3pzGah6GK68xapba/SIydctX05d5gwbt2H1PJfJkyyvZHtcZ039LoZUOdsZkYXLX5QRnTB2myOFG/I2e1Xymbj4gqZ8QOSL0p+MNme0t18S54/OtnPVXuy8vBEon2nd8md2uPa3qv2u+7OqdvO87U5/mvJ2yYvlTzpqMeX5aY/nqzdu7Lt3PZme2rbf9i+uWvmePvQshEbJvBZme/dk30t2z+/9zXu6979Pd5xGXYs0fd43+u/nKv/VbL33TuP3cf9bLTfs3Pqe7Pv0b5Xc8qJx8Vzx/ZbPjPbg9yemP093nF5OClqXOvWN+ua9Zp0wSUG1bM98b+Yc/ta1HzXv9vOq/t7vOM6PkMFgTUTMB0CBAgQIECAAAECBAgQIEBgfAEVEthSgf5w/5aWrmwCBAgQIECAAAECBLZRQM0EjkGgTbVdCHbKpW+XQW3uzWahuHZGXzE5L56bAa9PLhptrm6T9azz3peDz0i26evJ522zOTS6GOZdc7SLPWaz9dFm+KtNUPibjGnDbzYriy6i+Y252hcnuzhmF9bcbarMrrWIvl++KzP5s2QbtbNZOLpA5l/mrDZa9np5uFD0nHvnjDZxLvM5zamHxu7cvuHQEQcfaCP19+XQ45Nd5DSblUWd/jxXm/KDIBl2RqzDvP42M2rzaTaHxpfmyJQfpsiwc+KG5/w6/5cuYDv1u61N/m1OnnXV/pDGC2cN2HOsC7T2hwX6edmze+mHbdrtQspdLP3KS19l/on9fHWh23vMH3r+iP7e2t9zzt+x50EX6G2TeH8gpTXsOTT5YT/nf5rRtez88lAQIECAwEgCaiFAgAABAgQIECBAgAABAgTGF1AhAQIECBAgQIAAAQKnLvD0zKCLXmYzM7rY6SL/yPTei7Wv4/Z7d8x43Pl8eMbxgw71H9Se9w8z97yX55dfSnax0WxmRv9R8uNc2G/mzVd0sD2GXdR4RZfbuVMudJHkvPitDPi/yVXFE3Khf0zuj49lx4uTP5Fcp7h8JvOkZBfH/Pls29O2f+HJ9hO3P/dPcrw9zO3/WnV/YS59TrQ3qwt6viTP6vi/s/2W5FWSPZbN+dF5Xj3PvjP51GT7jtuj2Br6Oc6u5WLCWe07/YWMq8dLs/2RZO/7Odnuj8tkx02TdesC2e/O4x9KHpdhLr1U3CBn9TPYHrp5+YmMbZ9wNhsTl8hMn5ecVVuPd1yGnR/9jPx+nvV16yLkfS33L6je1737e7zjOr7n5bQjR/tn28fZz0Tf432v/7dc9TrJ3jebs6Kfjb5HO6e+N/sebW/3b2bkMvPqZ3KWW491TC5/fvT9/bA8+0CyHjfP9iC3vo96vO+9LgrdXs0MPTA6935n17jWrW/WNbvobOfQuRx4wSV29lr9/Paz3z7c9qn2taj53st1Xt3f4x3X8f3O6PfB3nEeEyBAgAABAgQIECBwigJuTYAAAQIECBAgMK6ABW/HfW1VRoAAgUUFjCdAgAABAgQIEFheoAvBtmlt3hWumQFt3M5mcrTJ8zYZ3W02M+OJOfrx5CLRxRi/ecIJL8iYNyQbbbRro14fz8o2bXeh11lj1vlYG/EOaz7cO+826r1z744DHrdZf8oCmW2ia5PgAZcYelcXgu3ClUf9s6o2UHdx2F5vUbCes4o5HHbfzq3NqW1CPmzM3v39zD8gO346eVzR92XntMgPV6zLvPo56edlls2lc/CLklOiTdH/ccrAjOl3+bxFwjPsnOjY/oDBOU8O+aXfqa875Nju7rp3YdYu0NqFWnf3L7M96JwbZWd/uGDR36Ny2qTo5+tnJo08d1B/MKg/JHTuszN/7Wepn9V7nrl7qWf9zum1uhh4jZe6iJMIECBAgAABAgQIECBAgMAaCpgSAQIECBAgQIAAAQIECBAgML6ACgmsg0AXi3zFhIm0d+6WE8YdNOSy2XmT5LzoQnrPmTfogOOfn31fkZwXf5gBr0l2Ud1sZkZ7xNqPM3PQFh1sv1MXQpxXchdP/t0M6mKN2awk2tvZ/tdX5mpdsPhW2bZv9t9n++XJH02uQ3QRzftmIm9KTl3gOUN3uhhlF6V8Y550Ec5sVhLtper1+p7vgp7XX/KqX5nzXpTs4sLXynbV0cUuH56LdoHg9oDVI08XivYCPjhntBe4lstcI6evNK6Uqz0m2bllMzP+LUfvnuxCydkMG+0bfGCq62fkjtkuEh3f8/oZ62dtkXP3jm1feRea7u81y34mdq/X3sVvz5NVzCuXOTT6We7PIbwtI+6T7H2zmRv17qLQ7Su98r7Rvea3ZV/nfrdsp0bv3Tm8KicctVe1c9itq5/fRT+3Hd/vjPaq9n3VejMtQYAAgbUVMDECBAgQIECAAAECBAgQIEBgfIGhK+wfEA9doOIIECBAgAABAgQIECBAgMA0gSONaqNomzHnXaTNVV83b9C+45+b51Mafd+RcVPmkGFnxJfk2dWT8+KxGfCRZOP9+aXN29nMjDZa3mHmiPU+eOtMrw1t2cyM1+foB5KzYmpj4zKv4az7bsKxLjL6yEx0VX9O1ev0ev2hgVx2UvSHFtr03HMnnbDkoH4mHpJzu7hqNjPjP+VomzCzOdbo98vP5Q5TmzXXaV5/lHnP++GGm2XMlLhCBl07OSWulkFTF/PuD9v0uz+nHBp/nCMfTB4WPf/eOdiFWY/zPVqD5+Y+i3x2MnxuXCUjfjK5yNw7j/6wSU47I2px/+y5R3JV0XndKReb8n2fYYIAAQIECBDYfAEVECBAgAABAgQIECBAgAABAuMLqJAAAQIECBAgQOCEBKb2EnY6t8svXfg0m4WiPT1XnHBG+03ayzdh6BlD2uPYvq4zdu578r48f0ayvUpPPm+bzaHRHpe75mgX+s1m66O9Vu25mgfxNxnw2uQqo32v35gLfnGyixu2V+tdedzXMpu1iPYt/XJm0v6wqX18GX5G9LP1p9nzXcm2O6rPAAAQAElEQVS+/7JZOi6eMx+V7KKeV812FdEe2r/KhY664GgucX50Qd72b7fm83ce4UHtu8Bn696/wOcRLrvwqZfKGb+Z/ILklPj+DPrt5Dq9pzOdlcbue7L9t32d9lx88sOe18/YA3LGMp+RLtDaxbPbc5tLrCx25/WIXLGPs1lZdHHfLub6tFyxi0Nns3B8Wc54VrKLMGez0zm257jvuT7uvkXzqL2qvW/ncJS6dufca/V99fjs+MykIECAAAECBAgQIECAAIG1FDApAgQIECBAYNMF+sP8m16D+RMgQIAAAQLHLeD6BAgQIECAwDyBD2fAlAVgM2ynjW5tLO3jKTl1Qdo2qr55ygX3jGkzdZuq5zXudTHdNuntOXWnzdtt4t6776DH35ydn5fctOiCj/ebOOkuUvuhGWO7uGkXVJ0x5JxDH8+vb0luWzwoBc/7gYEMWSh6vTZcd8HoeSf2c/B9GXSZ5ElEF/ht4+use7WB/Qcz4CLJk4i75yY3Ts6LdZvXKzPhtyZnxY1y8DOS8+KaGTC1WbXvmS/M+HnRz35f71njPpqDf56cFV20t43WJ/Fnuf3sPCaT2W1OzsMjRxdJ7g+tLHKh/p56UAN+r3USC0EvMtexxqqGAAECBAgQIECAAAECBAgQGF9AhQQIECBAgAABAgQIECBAgMD4Aidb4dRewvbnzOub2j/z9jbeJju7zWZmPDFH24OXzeRob2N7HOed0P7JN5w36KXZviQ5L26RAYv2zOSUtYnLZyafk5wX786AdyZnRXut2nM1a0yPvTC/vDe5TdGevF9JwfdMHjXaX/bwXKQL+075zGToWdHX/XnZe7fkqqMLS7YProvK9vGy129tXeS2fdOL9GNPvV97DtvTt+j31dTrzxpXly7k2V7zWeN2j/1CHvxS8qBeu+weItrT+OhUcpfkKuJncpHbJheJ9lP+fk7oQq3ZHEvcK1e9f7Lv72yOHL1OF/ft5+2oF+viy7+Ri3xWsotz97p5eKTo69pFfnvNRS7Uz8iq5rD3vt+QJ13Q/tLZCgIECBAgsFkCZkuAAAECBAgQIECAAAECBDZAoH+JtQHTXN8pmhkBAgQIECBAgAABAgQIEDhPoI2T/3je41mbNm33XzufNWb3WJvNpjRrt1Hx93JSt9lMjjZTt6l63gmtbf9iuq/NSc9JzourZ0AX7c1mY+L6mWmb39tMl4c7OzN+6WKVT59xvIcunl+mNDl+IOPekxQ7O31/3SkQbUbu56DN7l00uI25H8v+KdEm+ftkYM/P5tC4To70XtnMjL4+35URfS07n163+WnZd+1kG8WnzK3ndkHlnHJotFH6JoceveBAG8u/KU/bZN7FcTufZh+3wbYNsPMWhM3pO/0zwvvmQZvnszk01m1e/UGJ5x4623MPXCubqyTnxZQFf/de42vypK9lNodGv//6fXLogBz4m2Tf79kcGH1tH5YjfY2ymRt/lRF9T+x+dnpefzDnv2b/G5NTos3JbSSe936Ycq1lxnTh75cfcGIXEO5it31/H3D4rF39zHZB7cvlSB362ahLP+9TLXKqIECAAAECBAgQ2CYBtRIgQIAAAQIECBAgQIAAAQLjC6iQAAECBAgQWLlA+zBePOGq7d34ugnj9g753DyZsvDjOzJuyhwy7Ixob2N7fM7YecCTx2bfR5KN9+eXP0zOi/Yf3mHeoDU+fuvMbUr/0Oszrn062Rwa83qodk9c5jXcPXdTt11U+OYrnvxDcr0u3pjNQtFetb63p/Y4L3TxPYO7WGYXrOzClXt2T3rY75F7Z2QXzm1PWB4eS7RPtL2J83o9V3nz1tYFT+8x8aJdgPT7M3ZK32qGbWRcNLPuor6r/C7t++YHct1LJadE36ddhLh9lVPGH2XMj+bkL02uIn4kF1nFYre5zDnRntm/yKOp788MnRv9veE75o66YMCin5GdC06d9OgrM+oxyanvjQwVBAgQIECAAAECBAgQIECAwGkLuD8BAgQIbIZA/3B+M2ZqlgQIECBAgAABAusoYE4ECBAgcIFAF5Xs4pMX7Dn4UZutpixi27OnNmu/LoNfkVw02pDcpupZ53UR3YMW0/14TuqisNnMjNZ714yYtzBkhpxKtP7L5M5flLx7sov7viTbNqtmMzeelRFdYDKbQ6ML3l7s0KMXHPhgHr4vue3xwwH44uTjk7sLAH8ij/uDEd+T7dWSL0tOiS7yeeU5A9vYPe/1eX6u0R9saJP12/O488nmnOjr9qo86oKx/ynbKa9hF9nN0EOj3xGzFvXs57JNnl+dKzwh2R/Y2Nu03Mf9Tvq1HOuCr23AzMOZ0Wt17KxB6zavOvzJrAnnWF/beQ34n5FxN0ouEl28vN8fs87pfXv/WWP6HfLeQwb0+/OeOdbFybOZGX3N+x3We/Y9sfvZqdG7cuajk30Pf3e2/5acF32t+909b9xxHO8i4l3MeP+1+/n6qv07D3n+pOz/D8n+8EavVYc83alLv1u6SPVPdIckQGCygIEECBAgQIAAAQIECBAgQIDA+AIqJECAAAECBAgQIECAAAECywh8OCd1kcxs5kYXr+0/WDx34HkDpi5I276/N593ztRNexrbH9MenVnntDfrBfsGPCPPp/SJfXPG9R+rzmZtYspEusjn/aYMzJguUvuhbA+LS+TA5yfnRXtS3zJvkOOTBPozwz+ZkV3ANptJ0cWN/1dGtv8sm2OPLprZxV3nff72T+Rm2XHci93mFudE+wPbe3mlc54d/y/tZf2Zibd5ZsY9MNm+wWyGjRumsm9Krjp63f888aK3zbhVLribyx0a7Tft++DQAQscuN4CY6cOndLLOvVau+PulgdTf5+szdTPSC67VPS/U/5bzlz0uymnCAIECBAgQIDA2gmYEAECBAgQIECAAAECBNZGoH95tTaTMRECYwmohgABAgQIECBAgACBLRNos+1TJtbcZqguZjtv+CLN2v8072L7jvdfH7/9vn0HPX1Ndh62uGgXAZ3SYHyLXOM4mtxy2bPiqdnThQ2nZhea7GKIr8x5j0y2GTabSfHRjOpiim3Yz8NDo4tpXvLQoxcc6HtoykKUF5wx3qMHpaSfSs5qwu0PJrR59PUZNy8ulwFd2DmbA6OvzdceeOSCne/Ow/8v+Y/JA+KMXS/Ns99NzovOqwshHzSuP0jRhUkPOra77+V50AU9+z7Pw5nRHyb4rozo5zWbQ6ONsrPe/+s6ry5QPe+1+bpUfdHkYXHpHLhKcpHowsuzvtfq9TVzLtjX77kzxnQB4nvNOL57qD88c6s8eVRy72LMeXpG9NjDsudbklO+ax6QcVMX/87QydHXq4tR9wcC2hTcH5boQrb9waPOqwve1mbvBes55QeMes5z8su3J/85eVj0e7sL3v7AYQPsJ0CAAAECBAgQIECAwJkCnhEgQIAAAQIECBAgQIAAAQLjC6iQAAECBI4g0L6P9oTMu8Q1M2DqgprtK7lNxnebzaHRPpPfy9Fus5kc7f1pb+O8E1pbe9b2jnttnrRHJZuZ0T6w9oHOHLRmB6+f+Twx2d6ebGZGeyjb6zNrUPvkpvQgfSAXeU9S7Oz0Pdd+qk8LRt//F8m2/Wq/lO2s3socPj/6/v7vedbzs5kbXeCxn7e5AzOgc3h4tl+U7Nx6j/aAXTfPfyfZHrBs5kYXrpzVs7j/Al3At/1vU38m+q9ygS6W2kW2O8ee14U127v2xhybEl+QQY9Itr5sji3q0B7mznHeTfrd818y6P3JbYx+V7TXuN8r7Svsa9vX+DuC0WPZTIr20PfcWYO7YPd9M2DeuAzZ6et37Tzoe6Xjm/18dMHk9oG+NcemRBfj7ffmlLGLjOnntt8hXYB8163f84u67b9nP2e3y87durv9xjyf+hnr75N1yykzo5//LuQ95TNS637O+77o69B6W/ev5A5Tvp9+KOO+NCmGFlAcAQIECBAgQIAAAQIECBAgML6ACgkQWCeBKX+4u07zNRcCBAgQIECAAAECBDZFwDwJbKdAF5ScsgBsm7PmNTG3warNo93O0uwiqb8/a8Ahx26U/TdIzosnZEAX/MzmrOhCsfOalXtSG+K6QGkfj5Q/nGL+IrmqeFsu1MVJs9nK6HutzZRTfvCgn7NvjdK/JufFXTKgCzxnc1Z0weOvyN4ueNom0Tvl8c8l+5l6U7Z9PX4121cnp0Tn/icTBrZ58rDPdhdmbZPlhMtMHtLG5p/P6P6AQd9nbXj+X3neRtUuBnvlPO49u4BzHh4Y6zqvNqb+5YEzvmBnG08ve8HTsx71+GeetXf2jr6GXzhjSBvj5/1wThcUb7PvYZe5Yw70dclmZtwnR5+dnBJ9j/b93YbceePb4Pv18wYtePzFGd/f/x6dbd+X2ex8JL/0988uPt3m7j7OrjPiinl24+S86Oe27+vda88a3wWA28B80P1mnecYAQIECOwX8JwAAQIECBAgQIAAAQIECBAYX0CFBAgQIECAAAECBAgQmC3QHp7nzR5yztH2TE3pi+zgz80vN03Oi9dlwCuSi8atc0J7G7M5NNprc9Biuu3b7KKwh5543oHW23/kub1G5+1aq03rv0xm1IVL755tF1rtP0DehSTzdG48KyNm9T/l8E4Xbuw/xt7Hs/KDOdh/+DubrY0uSNn3y80j0J6mmuThTve/Pg++J3mdZBdczmZutG+3vYHzBrZPrP84+s7OvJE7O+09vEqGdRHQv822c8vmnB6wv86Dzv+q2b4sOS/6s83tGe1nfd7YfpbumUFdyDebmdE59f3c/r32pe4upNzP87tyZnvX2sf93Xk8ZfHLfme1rgw/lmgvd+fZz+O8G9S8tU3pj5t3rU083gWV+/3UXte3p4D2AGaz09f4N/Pgesl+VrKZG/3em2feRZz/45wr9XvrazLmHslXJdsPmc050fdif3/8tTz74mQ/P9nMjC6yfMmZIxY/2M9jF83ud0gXot116/uobp1/61jkyv3s9DPUz9lTcuJu3d0+Kc/7+/eU16Kf7b5uOeXQ6Jipn/9a93uin/O+L3rR1tu6750nX55sH3U2h0Z/z+qC4ev6e/ehE3eAAAECBAgQIECAwGQBAwkQIECAAAECBAicsED/UuiEb+l2BAgQIECAAAECBAgQIEBgWIGpC8C28aoNkN0ehtEGzjZ7HXZ8d//L8+CVyUWiDVhtvpx1/16vi2POWryzzZ+Pz8A2b2czM745R7sAZDZDxG+kijba1iAPxREF+l6rZ5s7p16q7/3HTRh87YxpQ3Y2B0bv+U850kb9vp+/N4/7fm3T9SXyuAsbL/I693tg3kK8/yHX/bTkstEG0Xvl5Aslp8ZTM/DfJ7tw6M2y/W/JNqo+LdsuINzGzkXqzGlnxWnMq98//UGLsyazZ0cXNG5z8p5d5z/s92A9zt+xwIOvytien81Zcc3suWJyVjw3B+uezVnR78u+D886sG9HFx3/g3375j3tNSoZNgAAEABJREFU6/zrGfTS5LyYtWD0vHP3H+/n/IHZ+Y/Jw6JN6F1oev/xvn59Hffv3/+83yNv3r9zxvM2bP90jtckG0GAAAECBAgQIECAAAECBBYXcAYBAgQIECBAgAABAgQIECAwvoAKCRCYK9Aeni54N3dgBrQvsv2ReTgzviRHuyhlNjOjvUPt/5o5aN/BS+X57ZPz4jUZ0IUCszkruiBp+67OOrBvxy3yvIvvZXPs0R6x9sFMzfdmRu13aw/qI/N4kT6q9gJ10ckP57xZ8Rk5OGXxxr6HuoBihm9ltPY7pfIu6NnXLw8PjL4n+56aspDk5XKFLuyczaHR/rfvytEufJzNzHhMjn59sj1e2Rwa7d/qor3tjzt00HkHvjDb/5qcF9fKgPZMZjMzumjnrTLiUckucpnNgdFjD8uRb0nWPpuZ0QWBu9DqzEFLHLxSzqnrvIVXM2ynr3lfzynfOx0/WrZv+ztS1AeSh8UbcqALAvf7KQ9nxuVztN9P2Rwat8yR9txnc2h8f448Ozkv2qv48xk06/Odwzud05TfIzt2SvZ908Wv+7n8f+zdCZRsb1ke+napXMQBFRQFRRAnMEZEmTQoCCoOqFEUVAwkYHTpNTiCcyQRDKAxOC0FMcglEpFJEUSGQEBAZhFFCMg8CCKDDCEQ9T7PH/rYp09V7V3dVd3VX/9Y73e+qr2/Pby/Gg4L3nrPsvWtJf1vy3Yu2d68+xnqZ2nRkr5P2xh7Kt8e289352WjjbvnfE/0PfK9Ocmqv5eaaz36XZGlS6Pfsyf1d/fSm7CDAIHTEXBVAgQIECBAgAABAgQIECBAYHwBGZ68gIa3J2/uigQIECBAgAABAgQIEDjvAiPn36KsNh/sPJVnG95edcWiucXaj805WgSXaXa06PImM1a32PRPJ9a10LmNRyeW7bXo62ZTi87I/jZUvHPutY1SM4kNCMx5rx2+TAvc26B26vN2hRzY91+mMxHNp7lN3WybdL4ki74zo81RM201dvW+mvTT8sdU8emyH2O0ULzNVHOKteO6OeJKGYui33f9McCiffvbHpcHdc10SdwwW6betz32V7JuVXFudi+MNtr91YV7Lt74+XnaptGZjh0PzxmekXGUqMfUcW2k+5ipRQv290dJ/SHIgl02ESBAgAABAscUcDgBAgQIECBAgAABAgQIECAwvoAMCRAgQIAAAQIECOwLzG0A2ya2rY/cP27R3Lqb1lh2XrR/f1vrrB6y/2SN+cZZe4OMqfjdLHhzxqJoo9jWiy7ad3Bb65PaXO/gthEe/2SS+OOMTcVrcqJF/1B2Np+LaD1g66vmJNtGkt+ThXMatfa99xFZuyzaSLJrlu3f394mkd+XJ3Nfo7dk7b/JeHnGVNwhC6ZqIL8pa66cMRVtdjmn+WjP0/q7fn/8RJ9MjE/L/jb7zbSxaOPt++dsn54xFa2P7D9e39d+au229p/mef8iF+/rNKduu/WArUnOISujjbjbXHbVol6z77vPyKI2Sb9r5jZTfkHmv8l4Zkb/nsg0K3pcv+tWLf7g7Jxqspsls+M/ZOXU+6afhUdmXedMk9Hvg753p9b/ec7UvyszrYwPz95VOX959reBd6al8YbsaRP2Oe+RZ2VtG/ZmWhqj/t29NGE7CBAgQIAAAQIECBAg8AEBEwECBAgQIEBgKwIa3m6F1UkJECBAgMBRBRxHgAABAgQIDCDw/OTQJpSZVsanZG8bCWa6JFqkPadY+9058lEZ68ZX54Cpwq8s2Wsx9lQjxTbbfVAXzxgt9lxVkDbjFKe65K9y9Ztn/GDGlEuWrB0tUuxrv/aBAxzQ4tKjmLYh85xGlXOaZR6Hsa9bC79/LCf5w4w22c10pGhB+ItmHnmtrPu1jDb6fF3me2b0hxiXz7zp2NX7ap6vzB8tBM60NPojlUXFyZ+aI66TcZS4Zg7qyHRR9AcCX3TRlkuftIB4VbPwZQ16D56p7/0WZx/cts7jp2Rx3zuZlka/s6dyWXrwoR39O6U/Mjq0efJp389tLjy18HlZMKc4Ossuijb/bQHzRRu3/8QVCBAgQIAAAQIECBAgQIAAgfEFZEiAAAECBAgQIECAAAECBAiMLyDDAwKt22h9yIFNCx+21mqqPvLjc2Rr9TKtjNbfvHDlikt3th7m9tnc+8i0NN6bPX+UsSza6O+/Z+ecepjbZN1UQ88sOTNxv9zpL2TUIJM4pkBr/9pEcx3PNht+/Izrfk7WfHLGsphTT9zGuj+eE7TOKtPsaF3fv5+x+rOy5mYZy6KfnX6Glu3f397vn4ftP5k51/y+WdsGnplWRhvOtkntykUzd35o1t07Y873XJvdfkXWnucat9bJvikGc6K1yK1Jnlr7YVmwqKY0my9E3x993780W9oQtg1V75jHrWfs31M3yuPuzzQr3pFVr8hYFa0/vuqqBWvse3HWzvmeyLK9fg+9tQ9mjAdmzZy8+959WdZORZsKt0500bpu/9pFOw5t6+d4zrX2D3tEHtQn09K4ZfZs6jOfUwkCBAgQOPsCMiBAgAABAgQIECBAgAABAgSOKnB2Gt4eNUPHESBAgAABAgQIECBAgACBkxV4Yy43tzis/9r7oqLpFsHNKWJ8aq41tzFmll4WLbxq0eVlT1b80SaIj1mx/+CuJ+dJi9IyrYwWfrUwdfmi3dzTQtYWy107t/c/MlrAmGnjcfWcsY0yM52rqGd/eHCUpPu+a9PPqWPb0PTDpxatsb+f235Ob5VjHpDxlowWod4988dlHDeefoQTtMD1LjnumRkt2G2x+H3yuI1TW/CZh8eOXb2vdyazNhrOtDT6Hmhz28MLviAbWiCcaWH8Rrb2PZrpkmjB8/Uu2bq395nZdv2MVdGC6v7IZ9Gaj8zGz8uYihawzykaXnaeXr9NYpft39/eXPpDn/3nR5n7GZlzrUXn7vdiG0ov2ndwWxtgv+fghpmP+/r+ycy1lhEgQIAAAQIECGxKwHkIECBAgAABAgQIECBAgACB8QVkSIAAAQIECJw3gdZgtOFk56nc2/C29U7L1rV2pjU4y/bvb39sHrw9Y51o88+bzDig9T2tR1m1tM1259S+tW5yVUPPVdfYtX1tdHvn3NT7MsRmBNpIs/V+65ytNYKtXZw65mOzoLWvmS6J1mXd+pKtl25oTXQb7F66Z3pL6/qeP71sr/exrEbthjm+n6FMS6PfO7+SvXXJtFa0Bu9XZxzx+VnTBsKZjhWtP/3+nOE7MqaizYbvlEWtFcx0LuPdyfoZGevEnNr6vg6tAV3nvGdt7dNyw/1dQ6bJaD12a3GnFi5+PRYf1fO9avGu2Vv73xUW1ekePEEbzz/h4IYZj9tAeapu9NNznl4/kyBAgAABAgQIECBAgAABAgT2EBAgQIAAgWMIaHh7DDyHEiBAgAABAgROUsC1CBAgQOBMCTwkd9viqUwrowXMiwqhWhA5p1i7xeHrFmf23C26XHlj2dkmtq/OPCdenEUtHM+0Mj46e1uUmmmn429yd/fNaJPb3vMN8vhRGQq0g7CFeGvO+bqMo0Q/Zy+ZcWAbPV9uxrplS1rYfdPsvFtGCxz/T+YWgf5+5ttn9H2SaWPRH0v0c3WcE35KDv53GS027/dEz/eDeX6VjKPGrt5X83lK/nhvxrJoU9s2tz24vwXLNzq44dDjNmnta9zX+tCuC0+/OI96nkwXotfp9S5sWPDgj7KtRfaZLom+39oA+5Idhzb0BzPLznFo6cKnbQ479aOcHtj3zHELu9tEvd+tPd+640NzQE0yrYw5RerLTjD377tlx9tOYKMCTkaAAAECBAgQIECAAAECBAiMLyBDAgQIECBAgAABAgQIECAwqEAbW86p52pt07I6xtbitCFu51VMbbrXur5Vaxbt++psvFrGVMypz2yz3QctO9Gh7V+X58saembXzsdf5Q5vntEatNaj5eFG44NztqnXPEuGjMclq6PUgb0gx7XGLdPKWNYsts2fW1O88uDsfETGUV/zNpNt09ucYmW05q51aosW3WLRxkPb/jLPn5Nx1Gj9YWvcVh3fz+8XrVowc9+3Zt3PZkxFm9127cOnFg6+v6/La9fMsXXJrS9e87CtLW8N8zfl7P8j40syTiqOU1O57B7bnPu4TWyXnXvR9k/NxmXfDdl1Wbw+f/bvqEyzo9+5rQdfdcCqhuGrjrOPAAECBAgQOIcCUiZAgAABAgQIECBAgACB1QIa3q72sfdsCLhLAgQIECBAgAABAgQI7JpAmxA+d8ZNtWj7JgvWtdHqVOHu23Jcm9Jmmh09522zukWXmVbGg7N3brFf1/1e1s+J22TRVOFZlpxqtHlpC9/6r723IP24N9NCujfPOMmVs2ZRA+RsHjr6L/j3/TyV5LL9f7dsx4HtH5/Hl8+YG/2sfEYW3zOjxZnvyNxmrz+V+YYZbcCZaWvRBqv32fDZ20T753LOFv8+K3N/uNEfCeTh7NjV+2oCbej7Z32wYnxZ9h38/rtSnrehdaaF0e/yZ2TP8zKWxXWzo+fJdFn0/L3OZU+W/LH/GizZvdfvgX4fLNu/v/2l+w+OMfcHBVOHt/nunIazq87TZrdtsLtqzbJ9cz3mfBcsu8absqM/gsokCBAgQIAAAQIECBA4ZQGXJ0CAAAECBAgQIECAAAECBMYXkCEBAgQIjCvQ+qLHz0zvX2Zd67QyXRSt9Wpj1Ys2Lnjy1Gxbt5lfmw7eLsdNRet7HjO16AP7W8c5p/7tllm/rPFodu1sPDt31prWa2dus8Y2CczDjccmapQ2flMncMI2rD1qHVibgM75DLR2cFEqfU3b0HHRvv1trak6TiPZnqe1l1PvmzahvmYXHxofmeeflzEVrYmcUwu37Dyt811VJ7h/3PXzoDWCmY4cbTI853fd/ytX6PfLlF2WDR2vSXbvylgn2qD5vescsOG1rbdsberdc97WtvbviIfkcd8/mU4s1vluaS33q2fc2bq1oMetw79W7mnRf1fI5gvxijxqnXemtWJOvsua8691oXO+WPoECBAgQIAAAQIECBAgQIDA+AIyJECAwKTAnP9jZPIkFhAgQIAAAQIECBAgcJoCrk2AwA4KtDjrsTPv6+uy7mDxY5sczinWfnqOe1nGOnGNLP76jKlocd0zpxYd2t+C1B53aPMlT1uwfbNLtm5uQwurW9i2Py6XU39CRhtQPjDzP2RMRZuZttHpU7KwZpmOFW3y2GaKUyf5sCz4mAyxnsA6BZlTZ24D2G/Oop7zJZnvktHG1JlOPO6fK94vYxvRotk/yImb45dm7ucl06zY1ft6a+7+cRmr4guy82DD7X4ftbFxNi+MNtBts+p+FyxckI0tsu/Iw8ui5+91Lnuy5I+nZfucQtksWxotyO4Pa5YumLmj7/WppS2+biPwqXWr9r8qO1sQnUkQIECAwNEFHEmAAAECBAgQIECAAAECBAiMLyBDAgQIECBAgAABAgQInHmBNsK7q2QAABAASURBVPX7vzOyaB1h/yHkw0vbDHJZg86Da1v/1Bqag9umHvfcc5rXtcnk3Pqe1k3OqRdt/c2tp25wB/a3meF9cx+txew9t2njo/L8fRliYwIXTtSaqjbDvLBhjQc9ds77tDWQrQE7fOpPP7xhwfPWqLWx7oJdsze9PCvbDDvT0mgddZtdH17Q+24z5MPbDz9/YTYcpzFs63z/NOeYitYHttZ3at0m9re+8Q6bONEZP0drOPv67GoarTn/7Nzcd2c8MqNNrNt8tXX4P5bnc/4+y7KNR/8ebl3t3BP38/P3MxavWwv6uhnnXLWktqv2H2dfa/vb1HvVOfo7gnVqrFedyz4CBAgQIECAAIFzKSBpAgQIECBAgAABAgQqoOFtFQwCBMYVkBkBAgQIECBAgACB0xNoge9UEVTv7ib545Mz9uO6eXDtjKn47SxYt4DvC3PM1TKmokWSLVJt8drc0fU9burc3d8CzJMq+GyRdQtln5AL3z7jWhnPyZgTbVr5/Cy8RcZxooWLLfCbOkcL4np/U+vsv1igr/HFW472rEWJT82hv5OxC69D8/r+3MuDMrYVzfOJOflvZnx4xpzYzft6/5238Xa/s97/7NI/W/h+8Pu1hbAtlL905fu39Hujj9qgtsW/fXx49Lvsegc29vy9zoFNlzx8fLYsO192zYrmOaeB96yTTSy6fPZfIWPkeH2Sa2F8JkGAAAECBAgQIECAAAECOyvgxggQIECAAAECBAgQIECAAIHxBWRIgMAIAm08+dwZibQJZ+snDy9to9XW0h3efvB5G4S2Ke3BbVOPe87bZtGqeqHsviwenD/n1vd03e9l/Zy4TRa1YWamnY02uf2r3F1rp96e+bgxty7nyrnQogbI2Tx0vCLZtcY009rRGrJ1mz4fvMh1Dj5Z8vg12f6ujONEj59TT72oAW/fE31vTF3/pVMLZuz/2xlrWhvYJrwzlm5kyZ1zlk/LOM/R90+/Z3fJ4Eq5mTtmtKlta/n/PI9/JePrMj4mYxfivbmJ43w/5PCdiCvOuIsvyZp+j/Y7cZ3R3xNM1cb2dxdz66tzG4IAgbUELCZAgAABAgQIECBAgAABAgTGF5AhgQ8IaHj7AQgTAQIECBAgQIAAAQIERhSQ06kKvChXb/PMTCujhVA3PLBiTrH267L+6RnrRJsyfvs6B2xxbfNto80tXmLpqV+ZPW1g2yafeTgZLd5+TFZ9Q8ZRo4WWL5l58I2yroX1mTYat8rZ+p78zsy7XjCfWzzxaHPjZ+eqN87YpWihbhtEt2i5jWa3dW+9xi/k5B+aMSd29b76Y5lVn7V+tm72gQT7w5Uv+8DjRVObeLcIufv6o4J+7/bxovHF2dhzZ9rr+fcf9/nh8ZZseErGeYtVr8t5s5AvAQIECBDYioCTEiBAgAABAgQIECBAgAABAuMLyJAAAQIECBAgQIDAGRFok9THzrzXNgdsHc/+8ja2vPn+kxVz6ydftmL/ol3XyMavz5iKF2dBmxhmmh39h7p73NQBn5UFrS/KtJXYrz9t/VLH5XKVT8hondQDM8/5B7ZbQ3bPrG2NU83y8FjRZpBvmnGG1rjuSqPIGbe7M0vmNHr9uNxt/9HzTGtH6+ZaL7j2gQcO6PFtnHtg08KHradeuGNiY5t6tt5vYtnk7jmWbXbbuuLJkx1nwYFjPzGP/9+Mfp4ziVMWaJPoP8w9vDnjNzJukHHefqO/zVrmcF4UbTR71O+Fi050jCfH+f48xmUdSoAAAQIECBAgQIDAeRCQIwECBAgQIEDgPAmct/8x/Ty9tnIlQIAAgdUC9hIgQIAAAQIEti3QAso/mHmR/aLtucXabaQ7p/jz4OWvmyfbLJTO6WdHiz1vPXv15he2oP6OOe2c4tQs22sB9/3zoIWJmY4Ucwvge40rHekKqw9qwfq1s+TXMlrY22L/u+RxC9LPeiHsRyWP48Sn5ODfzujnL9ORogXZD8uR35zRhsrvzryp+Puc6Bczen93zfw3GduI78hJ+7nINCt28b76w4g/mbj7L8r+Fp33c/Z5ebws/iI73pjR6PycPlgy+v3a810x+6d+cNPGym28naXHin5uT+p/2/273OlbM44Tfb8c5/jjHDvn2P691PfFnLXWECBAgAABAgQIECBAgAABArsn4I4IECBAgAABAgQIECBAgACB8QVkeLYEHpXbnVNDdZOs++SM/WgdTuvc9p8vm1vv1Uaqy/Yv2v6F2TincV6b0rbG7h+zfu7o+h6XQybjDlnR5q6Zth5tTNjapyfkSrfPuFbGqjqo7L4QX5BHz89oPVymI8c7cuSrMqai9VC9v6l19q8v0Lqo1sGuf+Te3v/NQf0cZNp6tP7uKBfp/c1p5nyUcx8+po2Dr3B445aft7bzelu+htOvFuh39r2zpHWlt8x8nmNu7f0mjPr3wsGm+Js457rnOM7357rXsp4AAQIE/knAIwIECBAgQIAAAQIECBAgQGAwgQVNEQbLUDoECBAgQIAAAQIECBAgQOD0BJ6YS78lYypumgVXz5hbrP3grG0RaabZ8S1ZebmMD8SpT7fJHVwl47SiBdS3y8XfljEn2gzxQVnY5qiZ1o4/zxEtas+0Mlqs3/fBykVr7qxzG94ePKyF4ffMhldktKA906lFiwHre9Qb+KSjHpjjWgj5k5k/PWOdeEkW/0JGXT8mc3NoE+ffzeM576k2Zl33BxdtOnqvnP8TM/55xq9nzLlWls2OO2dl3y+ZZscu3VcL1x8xceefk/39kUxf837v5unCaJPqNjLuzn7fPr4PloxrZnvHp2Xu+TMtjTZCb0P0pQuyo9ebahDbAupPyNrjRh2mzvHeLJi65yzZWvTHT+t+Xta9mf4IoT9GWPc46wkQIECAAAECZ0DALRIgQIAAAQIECBAgQIAAAQLjC8iQAAECBAgQILBzAi/KHT01YyragPaGBxZ9bR63wV2mpfG67Hl6xjrRWptvX+eALa5tvq3f2+Illp76ldnTBratbc3DyWhd32Oy6hsyjhqthWq93Zzjb5RFU69/lqwdt8oRfU9+Z+Z16+NyiCBwqgKtbbtr7uCoTYtzqDiGQBsxPzzH/1DGDoRbIECAAAECBAgQIECAAAECBMYXkCEBAgQIEBhPQMPb8V5TGREgQIAAAQLHFXA8AQIECBDYnMBLc6onZUxFmxbeOIvmFGu/OOvaiDHT7GiBbhtzzj7gBBZ+Vq5xs4zTjGfl4j+aMTfaGPJ+WdzmppnWildn9dMypqLF2rfNojZizbSRqHO9l53s45btOKHtH5XrXCnjqNHjp45tY993LFj0udnWZtCZJqOfva7t61/PH8gRT8g4StPZNlJ9X449SrQR6gtz4HdlfGxGG622mPkv8vi40bz6fjnKeXblvmrTH7Usy6Fm18vOL8pY9jlr49zD393Py/plTV/7g5ie8wuypsXlmRZGG7c+Y+Geize2IfJbL9608Fm/kxbuWGPjNWasXfb5mXHoRpb0M/bOGWe6zow1y5a0cXVfx2X7bR9VQF4ECBAgQIAAAQIECBAgQIDA+AIyJECAAAECBAgQIECAAAECBE5DoHU2/Yeh51z767KodTxXznzzjKloI93XXLRo+sl1s+SodVE5dKPRJrK33ugZ1zvZ27P8jhmtb800GW2yef+sukHGUWNuzWuvcZxawmX31/rZa2fnr2X8dcbLMu6S0dqp1mzm4dBxnPqvfjZPyui1R3wVen8n9Tvpv8s9zqnty7LZ0XrFqcX9zmjj5ql19m9WoN9/984pb5lx1PiHHNh69TbM/ed53L/DMgkCBAgQIECAAIEjCTiIAAECBAgQIECAAAECBM6kwEn9HzlnEsdNXypgCwECBAgQIECAAAECBAisJfB/s/qhGXPie7LoKzOm4olZ0GaImWZHC7XbyHL2ASe08A65zmk3GGwh9gNyH3Ojhc/fncUtkM00O9Z5L7Spahuxzj75ioVtztrGqCuWXLrrhLe0IPpTjnjNHvuZM459c9a8J+NwtAB4VYPS/fU/nwctNP3vmdusNtNORAudX5k7uVfGP8u4XMb1M+6R0cavLZTNw7XiC9davXjxad5Xf8zyJ4tv68LWr8qj/jgi08J4fba2wXGmC9Gi/44LGw496I9tvvzQtsNPn50NL8mYijZnXnWt/eM/Jw/W/S7KIRfi8nl0rYypaAPh03zft9ltm4ZP3edxGgDX4TiWU/dmPwECBAgQIECAAIGdFHBTBAgQIECAAAECBAgQIECAwPgCMiRAgAABAqco0FrHt8y4/k2z5uoZbUrbpqR5uDIenL2tx8s0O1qT19qq2QdseeFtcv6rZJxWvCoXvl3G2zLmRJv0PigLj1rn9+c5to1mM62Mvv59H6xctObOOrfu8+BhrRW6Zza0RuuNmU8zrpmLf2TGUeNqRz0wx70vYyp6/g+fWjSxv8d/8sSa7m4z2c4HRz/rf39ww4LHrUP+hAXb1900p/7svTlpG3pn2kj0M/jVOVNrCzMtjda2/Uj2bqMhdE4rlgi0xvhOS/Yt29zX9Lez89sz+r7v3z03zOPWIfc7Z6qut+/5TTdVzuXPZLRutfWrZ/LmT+OmXZMAAQIECBAgQIAAAQIECBAYX0CGBAgQOKsCGt6e1VfOfRMgQIAAAQIECJyGgGsSIEDgKALPzEFziq1unHWflrEq2kTykVnQOdOsaCFnG8vOWnzCi9qId9PFyeum0ILdn85BL82YGz+ahW0qmmmteFJWH26imU2XRBuwtpj6ipfsWX9Di9K/ZP3DTvyIW+SKLcjNtFa0kL5F7lMHtcloi0APrmsR9b84uGHJ4/+Z7X2P9L2Sh5Px8VnR1zDTiUfv8Tm56o9ntEFvC2Wvk8e/lNF9mSajxfxthDq5cI0FvfZJ3Vdf50dM3Ns3Zv/XZiyLF2RHmyRnuhB/m0fPylgWPV/Hsv3d/uT80eatmVZG1/zZyhXv39mmvccpYL9qTnO9jKl4Shas8/dOlm806jGn4W2bXx/lxx/97rnRRu/YyQgQGEFADgQIECBAgAABAgQIECBAgMD4AjIkQIAAAQIECBAgQIAAge0KtCavNXNTV2mjytZPtvamdRyr1rf+rjWZq9Yc3reo4enhNSf9/LNywdZPZjq1aC1UayHn3kCbgd4viz8iY91o7c/TZhzU1/+2Wdd/CD/TRqLO9V52so9btuOEttezdZBHvdycOtPWwr1nwQX6GV2w+aJNbdjZWsuLNq755GOzfk6OL8q6w/GmbJjT/LPvzyw9VlxjxtFtWPqOGevmLHl3FrXG9w8z/2LGVLRu+ZumFtm/MYF+Nv9dztbvpUwro02Q75YVbd7+MZm/LaNNwl+beaphc5ZcFJtuqnzRyc/Yk9attiZ46rYfmAV9nbYx2uj9DTm/IECAAAECBAgQ2H0Bd0iAAAECBAgQIECAwA4LaHi7wy+OWyNwtgTcLQECBAgQIECAAAECSwSqNglaAAAQAElEQVReme2Pz9hEPDcn6cg0O9q88oazV5/swjbj/IqTveTCq70qW38o4x8y5kQLb++RhXMKhbPsQrwxj34lY07cPIvunfGhGUeNNsP82aMefMLHtai8zTfXvWwL0T9jxkGLPjctRr3mjGMfnDVtuJlpVrTJ9KyFJ7CohbJ/meu06LYNcOcUXbY4fcUPBnK248e27+t5ucW3ZCyL/yc7VuXYBq+HC/xbOPuEHLcsps7ZottVxx8+75wf5rTZ8xccPnCN51+Vtf3BUKal0aL6NiteuuAEdtR+0Wf48KX/WTa0uDjTWtEm1RrerkVmMQECBAgQIECAAAEC4wvIkAABAgQIECBAgAABAgQIEBhfQIYECBDYukDrZR468yrfk3VfmTEVT8yCNsDMNDtam9Y6s9kHnNDCO+Q6p11rdv/cwwMy5saXZeF3Z7SpYKbZsc574Vty1s/N2ES0RvC7NnGiLZ6jzTGvdsTzN7859VKvz/n7GmS6KBY1mL1oQZ60vuyTMh8nml/zXHWONgz96wUL2ly2TWYX7Lpo0+fk2brvyxxyIS6fR623zrQyXpe978o4brRe+V/lJI/OaDwyf/zPjKn4wSxoE+JMYssCfU+1GfvUZVpf2Trmn87C12SIzQrM+Z46ibrnzWblbAROXMAFCRAgQIAAAQIECBAgQIAAgfEFZEhgtwU0vN3t18fdESBAgAABAgQIECBwVgTcJ4HlAm3U94jlu9fa08LGt651xN7erbO+DVozrYw2Yu3/TtCCz02Mu6282j/tvE0eXiXjtONRuYFfypgbbUh7p7mLD6x7SB7/Rcac+I4sum9GC/EyrRUtsuz7Zc5rv9aJt7S4Rde3WvPcfZ/eNsesalya3XttfNqmr318cPT9PnVs1/9N/5g5ek9fOnPtsmVtctzPxKdnwddn9AcCfR+0Weqr87zNd++eed14SQ54UsZRY1fva1E+bTT+7EU7Zmzrd/ay5qovzvFtAJtp7fjTHDH3s5+le8/IH4sK+LP5QvT91h/7HOWHL1fKWVown2llPDV75xQMZ9lW41k5+6IfXWTzhej3Xf/Ou7Bh5oP+EGcXf9Q08/YtI0CAAIETF3BBAgQIECBAgAABAgQIECBAYHwBGRIgQIAAAQIECBAgsCmB/qPPbRA5db7Wu33axKLW9bQpZOeJpRd2t66mjWUvbNihB23Ee91Tvp/35fpt0vjSzHPjR7Pw+hnrRmvXWn81ddwVsuCeGVfMOG7cLif4koxdjtaAff4Rb7D/0Pdnzjh2Wd3ay3Js6yszLY2+Hsf5R9l74r7Xm2cfLxttattxeH/rJf/s8MYFz2+Qba2Jy7RG/NPSq+bh9TKm4ilZsM53UJZfEm12e8dsfXjGfjTP1oV23/62RXO/J/9tdkx5Zok4pkD/XrrcxDlaT9qm2q+dWLe/u/XgGhbva8yb59Svtgb9I+edzioCBAgQIECAAAECBM6lgKQJECBAgAABAgROXaCNPU79JtwAAQIECIwtIDsCBAgQIECAAIG9Fm3PKdRdRfXe7PyjjHWiTTPbUHbqmBZfrlsIPnXO3mvveWpdmwy2mHVq3bb31+Aeuciywt7suiR+Ils+L2OdeFMW/1jGVFFqllwWLbZ/QR61ieqcAtUW6P9I1v9xxpUz5kSLlues2/aaH84FrpExN66ThXPe32182gaoWX6kWKeY/Fq5wjdkTMUHZ8Gi1/Njsv3pGW10+r8yt1l2m1G3+XGbLLfQtQWvX5d9LVbPNDv6Hp9qGNqT9Qcm7+qDA2NX7+vALV708H/nWX8gkWntaFPhRQ2Se6KX5485xbNZdkm0ge06Dct7H0++5CyXbviabPrGjHWi770WzM/54ckDcuJ6ZpqOLa7o36H9TExdosX8LeqfWre/v5+jfmfuPzcTIECAAAECBAgQIECAAAECEwJ2EyBAgAABAgQIECBAgAABAuMLyJDABgVat/X4DZ3vuTlPR6bZ0XquG85efbIL20jxK072kguv9qps/aGMuTWNH521rbVctyHtG3Nca+EyTUZr5e6dVR+acdRoA9SfPerBJ3zcV+Z6H5GxbvyzHPAJGauiNYPL6mJbp9iauFXHd9+/zB+tTc20drSOeU5N5bNy5r/NWBStwV60/eC2a+fJcRrzflWOn7Jsc9PnZN1x4+dygt/KaE1npgvResGHXXi2/MEPZNec5rxZJo4h0BrlqcP7mi37fC06tt9p/8+iHbYtFWiN+1Rj7taMXm3pGewgQIAAgZUCdhIgQIAAAQIECBAgQIAAAQLjC+xChhre7sKr4B4IECBAgAABAgQIECBAYGSB5tYmp0/sg2OMNkt84ZrHt1C7DWWnDmsReMfUunX2/2kWz2042aauRy2GzWU2Fn2dvj9nW6dw+z9k/br3/pgcc9+MudGi+75/XpoDvjvj0zMun7EfLXRucfZ/yYYW/LZIe53/zeduOW4X4lNzE7+RMacQvmvuk7Vzmvq2aexxGna22LpF17ncyug9/VpWfGLGVFw9C/q6Zboo2hD1cRdtWfzks7O5DUvbuDQPZ8WVsqpF3ZlWxp9l7+FC6l29r9zq0nhC9rTAPNNa0YL0/rhi0UF16Hfxon2rttXz91ctWLCvPzT4zWyf8330S1l3i4w50ffMN2dhvycyrYw2i97UD45WXmjGzjdnze9mTEU/f/0c9vM4tbbF4z+TRf08ZRIECBAgQIAAgWMLOAEBAgQIECBAgAABAgQIECAwvoAMCRAgQIAAAQIE1hNo3Uzrt9Y7avHqR2dz63cyzY5bZ2UbtGZaGW3E2pq71tZsYsytybtN7mpObVqWbTUelbO3BinTrGhD2jvNWnnxoofk6dzmkN+Rta2z/PDM68aNc0DfL3Ne+yw99bhJ7qD3nGl2fEhWfkvGVPQfGe8/Nr5oXT9Pc+oVvywH/4uMo0SPnapj7vfE7+TknTNdEq3Za3PeS3Yc2NDP7ffk+br1vDlkr7WV/6oPJsZTs/9FGceNNu9clOv7cuJ7ZkzVPV4ha+6a0fq3TGJLAnN835Zr/5+MudEm1Vedu9i6ywRekz+nfj/R7/r+fZ+ls+OaWdmm/K/P3O/INqG+Vx7fNuOmGa1F7XnzUBAgQIAAAQIECBAgQIDAwAJSI0CAAAECBE5IoP9H7AldymUIECBAgAABAocFPCdAgAABAudGoIWJj0y2nTMdKR6ao96ZMTfmFrP2fC3sbeFqH29qtMHoA2ae7GZZd92MXYg2yVyncPtrctPfmLFOtJHlj+SANrHNNDva+LaF9S1Arm/fTx3vyBmemXHnjHWLdfsatVA4h+5EtBC+TT4/dsXddF/XdO2KZZftahFiP3uXPTn0x9/leZsIZ1oZLbb+uaxYVTj/GdnfxqBz7ilLV8bDs3eqYDlL9u6RP348Y05Rbd8XLYS+ftavivdm51MyFsWu3teie+22l+WPqSLXLLkknp4t/YxmWhhPXrh19ca/zO42Ac+0VvRaD5txRItq20j732TtB2csi75Xfjg7fztj6n8XbqPdNoNtE+0s34low9s2vp26mX4O+x3R74pla/t57pr+MGbZGts3KuBkBAgQIECAAAECBAgQIECAwPgCMiRAgAABAgQIECBAgAABAgTGFzhShq1tax3XkQ7+wEGta/qjDzyeO7WRbBvKTq1vDV5rzDpPrZ27v/fae55a39q01k9Ordv2/ubeerS5zWh7Pz+RPz4vY514Uxb/WEZrkzJNxh2y4gUZX5rRhqaZVkbr5Fqb+cdZdeWMOdE6sznrtrmmtVw/mQtcMWNutEHuN8xY/KysWVUD9gfZP/Ve7f3dPevaGDbT7PiUrPypjKnoPbap7bJ1r86O1tJlWhlHqeft++qOOetUbWWW7LXetrW7e1v8z/Ny7vtlTEXrltuUc2qd/dsVaO1w6zfnXKX1m63x7Htu1fru72du1ZrztK+/nZjz+f/2oFwjY258dRb2O6qNbT8zj9v0uvW1D87jJ2W0EW5/W9EGuHkqCBAgQIDAeRSQMwECBAgQIECAAAECBAgQ2JyA/+F7c5abPZOzESBAgAABAgQIECBAgMBoAs9NQh2Z1o7+C/BzirUOnriF0Lc8uGHJ4zbWfNSSfcfd3EL11804yeWy5tsyWqSX6VTjKIXbd8sdr1Mkl+V7b88fd9jb23tO5tOKNnv96Vz8fRm7FC3CfkVu6C4ZV83o+6Kjj7ut+7omuybjPlnxxoxF8a5sfFHGnLhdFvX9/HWZL5/R6PyFefDAjJdkzCl4zrLL4iPy57Ii1xbot2AySybjP2ZFm6l+Z+arZ7QgNtNl0fv79DzqDwRelblF2ZlWRos0lzVm3dX7WpZQP2PrNpVuo9sWzy87Z7fX+y19sMao66ofDSw7VT+bP5ud/Tsg08roa3//rOh3yjdl3v9xQT87H5/n/fFH772Nj+f8b8I91x/muF2Kfl5/beYN9Tui3xX9zuh3Rx16aF36Wei+fq67zSBAgAABAgQIECCwfQFXIECAAAECBAgQIECAAAECBMYXkCEBAgQIECCwTKBNTtet4zl8rjbDfOHhjRPPb5j9raPMtDJa19mxctGaO1uD1ZqhOYe1rqeNWues3eaavk7fnwvMbUbb+rf/kPXr3vtjcsx9M+bGtbKw75/WO353HrcmrrVxeXhZtBbvBnn0XzJao9V6qzn1UVl+WbT+87IHp/zHTXL9e2e0DizTymiTxtZ3tfZ21cLWw/5OFnTOtDD6Xn3cwj0Xb2x9ZI0//OLNS599bPb814y+XplWxi9nb+v9Mi2M1vX9ZvbMeW/+UtbdImNOtKbsm7Ow75lMK+PZ2fv4jG1HX6t6vGHiQn2P/3jW9P2fSZySwOfnuv27JtPK6Hut36+t7Vy5MDv7nfoJmcU/CTw0D6fqaD81a/5TxpzvqE/Kuu/JmIo261/8d/nUkfYTIECAAAECBAgQIECAAAECZ19ABgQIECCwUYH+HxsbPaGTESBAgAABAgQIENiEgHMQIEBgQIG3JqdHZxwlnp6DXpaxTtw6i1tQnGllPDV720Qw08bjlTnjIzPmxM2zqE0ZM516rFu43SK5u+auPyRjnXhtFt8qo69BphONFn9/Va7YRqiZdi4+KnfUxpxtmNwi5Y4+7rbuy+7JaJH7VOPY7n/v5Jnev+CzM/X9/L8zt6i489Py+Nsz1o0WpC4rNG5x9s/khC/PmBMt6G8T0L6WzaX31tH7+185wd0zPi5jKmr881nU4zJdErt6X5fc6IENbdja+z6waeXDerVAddWi12Tnuj+e6Q8C+prk0LXj+TniRzPmxnWz8CEZb87oNfu6tulzfzzQ90o2T0Y/Oz+cVW24m2lnovn8eu5m6jXKksui3xX9zuh3Rx16fF1+I3vnfCayTBAgcBICrkGAAAECBAgQIECAAAECBAiMLyBDAgQIECBAgAABAgQIEDjXAq3ZaN1V56NCtNndO9c4uLV83zJzfes6zQ+14QAAEABJREFUW985c/msZa3BesCslXt7N8u61vxkOvV4Qu6gDUMzzYqvyapvzLgsZv7Req4fydrWKGWaHa19+pWsbo1Xfft+6nhHtj0z484ZrcvLNDv6GrUh7OwDtrzwO3L+NgNe1bDxGlnTz8OcRrLPyto2i860NGp5r+xt7WGmlXG77P29jDaLzLQ0PiN7+vr2vZ2HK6NNZPv9sHJRdj4542EZU9G66TZV/jdZ+MEZy6KNhVsj99tZMPUb69aetaazDZWzfOvRevH7zLjKl2TN12eI7Qi8YMZp28i230vXXrG2n+e+nq1lXLHMrhUCrRl97Ir9+7tukwcPzGjD7UwL44rZ+gsZcxri9++H1t9muSBAgAABAgQIEDgo4DEBAgQIECBAgAABAgTWFZj6P2PWPZ/1BAhsX8AVCBAgQIAAAQIECBA4uwJ/lFufUxSaZRdFCyrfc9GW1U9ajHXL1Usu7H1EHrVgNdPGo8XE/y1nnZNzC8fmFLfmdCcST8pVWjicaVb826w6yv3/dY77yowWTmc6kXhOrvLlGS2KzbQT0ffKJm/kbTnZj2W8PWNV/Gl2thlpphONFta3qHvZRdss+i7Z2ULpTCcS98hV+oOFTEtjV+9r2Q23yLU/cFi2//D2vh+mitL7w5k2Oj587LLnbUT83GU7Z26/f9bdLeMkos2w75gLTX12suRUoo3Cb58r9zOeaWPRvO+3sbM5EQECBAgQIECAAAECBOYLWEmAAAECBAgQIECAAAECBAiMLyBDAgQIENjba/1Mx1EsWifSZpfrHNt6xDk1lO/OSR+VsY1oE9bXzTjx5bLm2zLaODHTqUbr+FpH9hdr3EXrmtqEdY1D9lqbdIcc0FrGTKcSrRf66Vz5fRm7FHV5UW7oOzOumtH3RUcf/1Setx7uCzJPRV/LNrKt9dTaNsX9zalFH9h/88wvz/jFjM/OaOPYTHuXzx+fm/FbGX+ZMaeJcz/bP5G1rcnLtDL6Ov1sVvSYTCuj99Sau76/vikrr5TRqOPH50GNe49tQDrn99U91x/muJOM1o3PqfH98dzUVAPiLBFHEPizHNPPUaaV8anZ2/daG3lfJY8bbbbcJt2tY359NnxvxjrRz/s660df20bpP5ck+3d2ppXxDdn7iozWYPez0dciT/f624p+9vu63robJkY/f/3sTyyzm8AlAjYQIECAAAECBAgQIECAAAEC4wvIkACBIwjM+T9kjnBahxAgQIAAAQIECBAgQGBbAs5L4EwLvDB338LQTLOjBc9Pn736/QtvnOkGGVPRc2+72WcLb58/dSMf2N9CsjYC/cDTU51aHHf33EEbZmaajP5vLF2/Xxg7ecCBBe/K4ztlfGvG32VsM34pJ79pRhuXZtqJeHXu4vszNtXctYXNbdj5rJxzKtrsuUXgc4qgp861v7+F8C2U3H++bL5FdrSAOtPCeHi2No9NueR0S6NFmf2hwpzi3F29r0XJtXltm1cv2rdo21OycY7BH2fd3Oh3/hvnLl6yru/pfr/0xyFLlmxkc3+o8lU5U5v0ZtrZ6Ge735mb+mz083+7ZPtXGYIAAQIEdkrAzRAgQIAAAQIECBAgQIAAAQLjC8iQAAECBAgQIECAAIFzIvDW5PnojKNE6yfbeG6dY9vM7qNnHPDUrGmNY6aNR2v0HjnzrG0i2kacM5dvddmbcvZ16vna7PGuOeZDMtaJ/sPXt8oBfQ0ynWi0xm9X6qQW1atdPRq/ltEa39ZIdfRx68fazDW7JuOhWTG3mXPrZf991rd+LNNk9B7awPPPs/K9Gc2htZj9B+f/VZ63njbTwbjkcXNqDVhrwS7ZuWRDa5F/dMm+RZvbdPch2fHmjN5jr9lavv+a521GmmkynpgVP5zRGr5MJxavyZV+PmMq2ty7zZFX1aJOncP+xQLPzua5788rZG0bMv915r7X+pnq31ut+/yobFs3jlKLvu41ztr65+WGfyZjTtS8Da37Oepr0dekdaL97Pf7dc45+n3b4+estYYAAQIECBAgQIAAgQsCHhAgQIAAAQIECBBYLDDn/zxafKStBAgQILB7Au6IAAECBAgQIEBg1wXemRtsEWmm2dFi3nUKplo0fPucfU7x4rrnzmnXjrfniAdlzImbZVELTDPtRLSguoXYLXKdc0PXz6Lvy5hjn2UXxd/n2YMzPjmjTWnnXjPLZ0ULLz87K/9dRhvsZtqpaFHx1+aO3p1xnOjx/zInaFPWTLOiRdAtnN6E+XNyxS/NeFhGC1czLY0bZc+qHym0wPIBWfM1GdtshPzrOX+Lz1twnoeTsav3tejGe69zm3r3vdPXb9F5Dm97STZMvb5Zcln8Qf5swWymY0UL5ltA2x95/N3esU618OB+Zr44e1pknWnno/f7r3OXdcl05OiPGfrjlbmF6Ue+kAMJECBAgAABAgQIECBAgMDaAg4gQIAAAQIECBAgQIAAAQIExheQIYHzJfBHSbfNMTOtFb+d1e/JmBtXzMJbZsyJR2TR3LqpLF0rWrv033LEnJzbtLL1k1m+E/Gk3MV9M+bGv83Co9x/a7C+Mse2Ti7TiURrxL48V9qFOqnWrLWp6SZqF5PShWhD33WbtLbR8TflDC/POIlo49rWgK17rfvngNbRZdp61PGOuUrroDOdePxurtja30wr47uy9zoZYrMCfd1P8rvp4N1fL0/6e4BM4gMC/Tv1V/O4TagzbTXul7P/ToYgQIDAZgWcjQABAgQIECBAgAABAgQIEBhfQIZLBTS8XUpjBwECBAgQIECAAAECBAicNYEzcr9Pzn2+LWNu/F4WrtMs8epZf9OMqWjh129l0TrnzvIjxaNz1OsypuJyWfBtGUdpGJvDthKPyVnXKdz+gay/QcZRo41N25S2jVDbbPf1Rz1RjmsjyBZbttHtDfP8RRm7HH2f9L37V0e8yRfnuC/I6HkyrRVtUHvcxrI/lyu2YWgbJb86j5+WsSrm/kjhD3OSvob9cUUebiz6XvvWnO17Mo7yo41dva+kc1E8N89elTEVr8yCOeuybK+fy+f1wcToDzKeMbFmnd393m4D3TbG/uV1Dlyxdv998M1Z85aMsxK1eGBu9osyjvqd0demjco75zSCAAECBAgQOEsC7pUAAQIECBAgQIAAAQIECBAYX0CGBAgQIECAAAECwwm8MBmtW6fRusOn57h14sZZPKeGr+d+XNZuM1qz9/yZF7hD1n1Yxi5E60rvnhtpTV6myehvVLv+SpMrL13wrmy6U0Zr2VrLlIdbi1/KmVuj2FqxPNyJaFPFO+dONtX0tvXJt8v55tbCZemF+Ms8ah3ltpvetja2jX5bA5ZLrhWti+17bdtNb/8id9V/SP0ojjl0I/G3Oct/yphyunLWfH/GmW2Qmnvf1XhQbuzxGZuKfs5/KCdrjXGmpdFa6Kss3Xt+d7QJcb/fnrpFgjbUXbdh+BZvx6kJECBAgAABAgQIECAwjoBMCBAgQIAAgfMt0P8z8XwLyJ4AAQIECJwPAVkSIECAAAECuyPwstzK3ALsFkquW5TVAstPyDWm4iVZMLeQOkuPFa/J0XPz+PqsvUbGrsS6hdtXyI3/x4yPyDhOtFD1XjnB1TL6en575t/M6Ov21syHo0XfLTJ+SHa0gel1Mrf4/V9nbtH8VMFrlu1EPDt38bkZzb2FyXk4GS1yb5Pg62VlC64zHSn2G7j+7ppHt5i1DWlb4LjfOLbvm26fOtXcHym0ie435mS9Tpt8tug1T48Ubdb6fTnyqhkPzvj7jKPGrt7XwXzemCdzfijzrKzr5y7TZLwnK6YaGmfJXpvi1ruPNzn6nv/enLCv4X/O3B8pZFor/iarN/U+yKlOLfqd0c/+T+YO9j9/ebgymnt/IHOTrNqlH6/kdjYSTkKAAAECBAgQIECAAAECBAiMLyBDAgQIECBAgAABAgQIECBAYHyBETN8Z5J6aMY60brD1h/OPaYNH2+fxR+UMRXrnnvqfIv2tzlfGyYu2nd4282y4boZuxKtDWtj0rm1atfPjbceaY59ll4UrWFrLdsnZ2ub0s69ZpbPitYYtfaudYattZx10Aktam3nr+Ram2h6++acpzXErYXLwyNFazD7Wq5bRznnYu/Ooq/LuHdGX/NMR4rWlrbh7a1ydGvpMm00Hp6zfXFG670znWq0rvXRM+6gNcZt9j1jqSVrCPTvre/I+pdmHDf6/v/anOQ+Gf1OyrQ0rp49n5MhLhX462zqbw220bC+/x2ltdr9uzuXEQQIECBA4MQEXIgAAQIECBAgQIAAAQIECAwvoOHt3vCvsQQJECBAgAABAgQIECBAYLcE2ijxq3NLLeqdGm38+rqsXSd+OYunztv91866NoLMtPVo889vyVV63anxSVn3iozDcc9smDq2+x+VdQviWJtauF2vnn/O+PJcrUWOmTYSfZ1a9H7HnO2zMj424/B9tMHutbL9Nhm/mtGi4+MUBOcUpxYtKG+h/MfkDlqE+8TMh5v8vjrbfivjKzKunNEi97nNLrN8afS1/ubs7TnvlHnRtXsv3d79bUbc17tNhbP8ovj1PDv8Oh1+fsusmXvfLWzvdfqDjMvnuBaV16n30h91tIg7my+K3mubJLdZci3bQLmfsRbM1vmixUd8sqv3tZ/O3O+fNoduLvvHTc33yILDr+fh5/2u73d+lm4l3pCz/mBG369tcr3/fuj2bL4ouq3vlR/K1mtmXCVjE++DnvdTcq7DuR9+3u/wLNtK9EcLP5Mz97uxhcwPy+M2tc10Ifqd0c/kjbLlEzP6A5nD35G9x8P3ffj5Nv6Oye0IAgQIECBAgACBzQk4EwECBAgQIECAAAECBAgQIDC+gAwJECBAgACBMyzw5Nz72zLmxu9lYet/Ms2KNgm86YyVrRNq/dk6555x2oVL2qxyTh3o5XL0t2W0XiXTTsRjchf3zZgbP5CFN8g4arQOqE1pPz4naC3U6zMfNVpP94Ac3Ea3N8zc2rtMOxl9P7b290tzd3+VcZR4Rg5qTWHnPDxWvCVHtxb15pmPej859KJ4RJ59ZsbvZzTfTMeKnuMPcoY2Sa5dHh47+v771pylNaQ1yMNTj9aX3it38d6MVdHvj5/MgtYSZxIbFHhVztXP5nE+Wz2230X9+6B/7/TzkNMujf490FrhNnFfuuh87FiYZT+fX5M9d8nod32mY0XP0abjt81ZNLsNgiBAgAABAgQIECBAgAABAicr4GoECBAgcB4ENLw9D6+yHAkQIECAAAECqwTsI0CAAAECBAjspkAbsrbR7y1ye21k2QLO/dEGm3fI9sdltNAw00bjb3O2+2csunbvpdu7v82Is+zEozk/J1dtIXPvpT/UaMHyvs/+3Httk+Q2S65lfwDQQu8cupXY1fvaSrI7dNI2bm2T6/33w1Vzb/vvgf252/pe+fnse2XGNt8HOf2pRJsL90dOt87V+6OX/dw79zvju7L9mRn1yt7YU6wAABAASURBVCQInEMBKRMgQIAAAQIECBAgQIAAAQLjC8iQAAECBAgQIECAAAECBAjstsDLcntPz5gTbTL41DkLD6z5qjzuP2KeaWX0HxF//soVm9vZf8x8bh79x56vMXnpk1vQxox3z+VenDEnrpBF/zHjuE03W7/XWqir5Vx9Pb89829m9HV7a+bD0VrDl2fjQzK+J+M6GR+W8a8z2uj2rNRK/c/c7/Uy2ri0jU7zcDL+JivapPUmmVsXlmkjUbP/kTO1SW0bS/5JHh8lHpuDPjfjGzNem7HpaJPa781JWx/3nzOv01A7yy+LGn5fHvUcD868a/VlbZb6/+W+puLLsqDfIZnEhgX63m0D6DZYnfvZ7C28On+0efThz+fzsr1NWzMtjVtmT+t/M4kFAq1Xvne2f2JG/75Y53XJIZdFj+n3RutLfzFbdu2zn1sSBAgQIECAwLkXAECAAAECBAgQIECAAIFBBDS8HeSFlMZ2BJyVAAECBAgQIECAAAECBAgQGF9AhgQIECBAgAABAgQIECBAgMD4AjIkQIAAAQIECBAgQIAAAQIExheQIQECBAjsvMB7codfnfFBM0Ybv74u69aJX87iOee+dta9MeMkok1jvyUXmnNfn5R1r8g4HPfMhjnHPyrrNh1t9FivOdfvmi/PDbwzY1PR1+lBOdkdM9r88WMz9zoHRxvsXivb21jyVzP/ZcYuNC6cet0+PPf53IyD0QauP5MNzbPNSx+Wxweb/P5Dnrex7a9nvlFGmz1us0lrHR+d69w446MzvjbjvhltPtxGw3l4Ifq827v/K7O1TYc7/1ket4Fupq3FG3LmH8y4ckYbHt818xMzuj3TRdFt3fdD2XrNjKtk3Cej95/pyNHztnHmwffmosd9X6xzkX6H3CkHLDrX4W39rGTpmYh+T9w0d3o4h8PPb58160Y/V/18HT7X4efrfGe2OWobrF4xN/MVGb+V0Ya2mS5Em7C+IM/ukdH34admbiPufo7y8EL0O+pKeXb4fg4+/5js//OMRdH7Prh20ePmX4dFxy/aNvf1WPf92/WL7u/gtr4Pev1F9zW1rQ3S+3n/yCyseR/3893PYzZdFP0u7evzC9na77S+lv3eWLQ2S8SuC7g/AgQIECBAgAABAgQIECBAYHwBGRIgMI6AhrfjvJYyIUCAAAECBAgQILBpAecjQIAAAQIECBAgQIAAAQIExheQIQECBAgQIECAAAECBAgQIDC+gAwJECBAgAABAgQIECBAgACBsyPQ5tC/l9u9dUab3+43h/zgPG+T1u/K/MyMw400s2lr8facuY02vzNzmw+30fD+fXXu827v/sdmTXPIdKJRjzYTvVeueouMq2b03g6Obuu+n8++Ng/edjPeXEYMJNCmto9LPnfIONzg+HLZdt2MH8/o+7DvxzwUJyBQ65qv+uz3u7Svzw/kfv4ko69lJkGAAAECBAgQIEDgTAq4aQIECBAgQIAAAQJnSkDD2zP1crlZAgR2R8CdECBAgAABAgQIECBAgAABAuMLyJAAAQIECBAgQIAAAQIECBAYX0CGBAgQIECAAAECBAgQIECAwPgCMiRAgAABAgQIECBAgAABAgTGF5AhAQIECBAgQIAAAQIECBAgML6ADM+agIa3Z+0Vc78ECBAgQIAAAQIECBDYBQH3QIAAAQIECBAgQIAAAQIECIwvIEMCBAgQIECAAAECBAgQIEBgfAEZEiBAgAABAgQIECBAgAABAuMLyJAAAQIECBAgQIAAAQIECBAYX0CGBAgQIECAAIEdFNDwdgdfFLdEgAABAmdbwN0TIECAAAECBAgQIECAAAEC4wvIkAABAgQIECBAgAABAgQIEBhfQIYECBAgQIAAAQIECBAgQIDA+AIyJECAAAECBAgQIECAAAECBMYXkCEBAgQIECBAgAABAgQIECBwOgIn2fD2dDJ0VQIECBAgQIAAAQIECBAgQOAkBVyLAAECBAgQIECAAAECBAgQGF9AhgQIECBAgAABAgQIECBAgMD4AjIkQIAAAQIECBAgQIAAAQIExheQIQECBAgQIECAAAECBAgQIDC+gAwJECBAgMCpCWh4e2r0LkyAAAECBAicPwEZEyBAgAABAgQIECBAgAABAuMLyJAAAQIECBAgQIAAAQIECBAYX0CGBAgQIECAAAECBAgQIECAwPgCMiRAgAABAgQIECBAgAABAgTGF5AhAQIECBAgQIAAAQIECGxTQMPbbeo693wBKwkQIECAAAECBAgQIECAAIHxBWRIgAABAgQIECBAgAABAgQIjC8gQwIECBAgQIAAAQIECBAgQGB8ARkSIECAAAECBAgQILBrArfKDf3jjo7fyn0JAgTOooB7JkCAAAECBAgQIECAAAECBMYXkCEBAgS2LKDh7ZaBnZ4AAQIECBAgQIDAHAFrCBAgQIAAAQIECBAgQIAAgfEFZEiAAAECBAgQIECAAAECBAiMLyBDAgQIECBAgAABAgQIECBAYHwBGRIgQIAAAQIECBAgQIAAAQLjC8iQAAECBAgQIECAAIHjC2h4e3xDZyBAYLsCzk6AAAECBAgQIECAAAECBAiMLyBDAgQIECBAgAABAgQIECBAYHwBGRIgQIAAAQIECBAgQIAAAQLjC8iQAAECBAgQIECAAAECBAgQGF9AhgQIECBAgAABAgQIECBAgMD4AjIksBEBDW83wugkBAgQIECAAAECBAgQ2JaA8xIgQIAAAQIECBAgQIAAAQLjC8iQAAECBAgQIECAAAECBAgQGF9AhgQIECBAgAABAgQIECBAgMD4AjIkQIAAAQIECBAgQIAAAQIExheQIQECBAgQIECAwFwBDW/nSllHgAABArsn4I4IECBAgAABAgQIECBAgACB8QVkSIAAAQIECBAgQIAAAQIECIwvIEMCBAgQIECAAAECBAgQIEBgfAEZEiBAgAABAgQIECBAgAABAuMLyJAAAQIECBAgQIAAAQIECBAYX2CNDDW8XQPLUgIECBAgQIAAAQIECBAgsEsC7oXAGRB4VO7xgybGp2T/GzIEAQIECBAgQIAAAQIECCwQsIkAAQIECBAgQIAAAQIECBAYX0CGBAgQIECAAAECBAgQIECAwPgCMiRAgAABAgQIECBAgAABAgTGF5AhAQIECBAgcLGAhrcXe3hGgAABAgQIjCEgCwIECBAgQIAAAQIECBAgQGB8ARkSIECAAAECBAgQIECAAAEC4wvIkAABAgQIECBAgAABAgQIEBhfQIYECBAgcHyBR+UUH7Sj4/a5L0GAAAECBAgQIECAAAECBAgQIECAAAECBAicQwENb8/diy5hAgQIECBAgAABAgQIECBAYHwBGRIgQIAAAQIECBAgQIAAAQLjC8iQAAECBAgQIECAAAECBAgQGF9AhgQIECBAgAABAgQIECBAgMD4AjIkQIAAAQIECBAgQIAAAQIExheQIQECBM6ngIa35/N1lzUBAgQIECBA4PwKyJwAAQIECBAgQIAAAQIECBAYX0CGBAgQIECAAAECBAgQIECAwPgCMiRAgAABAgQIECBAgAABAgTGF5AhAQIECBAgQIAAAQIECBAgML6ADAkQIECAAAECBAgQGFZAw9thX1qJEVhfwBEECBAgQIAAAQIECBAgQIDA+AIyJECAAAECBAgQIECAAAECBMYXkCEBAgQIECBAgAABAgQIECAwvoAMCRAgQIAAAQIECBAgQIAAgfEFZEiAAAECBAgQIECAAAECBAiMLyBDAiMLaHg78qsrNwIECBAgQIAAAQIE1hGwlgABAgQIECBAgAABAgQIEBhfQIYECBAgQIAAAQIECBAgQIDA+AIyJECAAAECBAgQIECAAAECBMYXkCEBAgQIECBAgAABAgQIECAwvoAMCRAgQIAAAQIEzriAhrdn/AV0+wQIEDgZAVchQIAAAQIECBAgQIAAAQIExheQIQECBAgQIECAAAECBAgQIDC+gAwJECBAgAABAgQIECBAgACB8QVkSIAAAQIECBAgQIAAAQIECIwvIEMCBAgQIECAAAECBAgQIEBgfIGzn6GGt2f/NZQBAQIECBAgQIAAAQIECGxbwPkJECBAgAABAgQIECBAgACB8QVkSIAAAQIECBAgQIAAAQIECIwvIEMCBAgQIECAAAECBAgQIEBgfAEZEiBAgAABAgQIECBAgAABAuMLyJAAAQIECBA4EwIa3p6Jl8lNEiBAgACB3RVwZwQIECBAgAABAgQIECBAgMD4AjIkQIAAAQIECBAgQIAAAQIExheQIQECBAgQIECAAAECBAgQIDC+gAwJECBAgAABAgQIECBAgACB8QVkSIAAAQIECBAgQIAAAQIEdkVAw9vtvRLOTIAAAQIECBAgQIAAAQIECIwvIEMCBAgQIECAAAECBAgQIEBgfAEZEiBAgAABAgQIECBAgAABAuMLyJAAAQIECBAgQIAAAQIECBAYX0CGBAgQIECAAAECBAgQIECAwPgCMiRAgACBHRLQ8HaHXgy3QoAAAQIECBAYS0A2BAgQIECAAAECBAgQIECAwPgCMiRAgAABAgQIECBAgAABAgTGF5AhAQIECBAgQIAAAQIECBAgML6ADAkQIECAAAECBAgQIECAAIHxBWRIgAABAgQIECBAgACBkxXQ8PZkvV2NwPsF/EmAAAECBAgQIECAAAECBAiMLyBDAgQIECBAgAABAgQIECBAYHwBGRIgQIAAAQIECBAgQIAAAQLjC8iQAAECBAgQIECAAAECBAgQGF9AhgQIECBAgAABAgQIECBAgMD4AjIkQODEBTS8PXFyFyRAgAABAgQIECBAgAABAgQIECBAgAABAgQIECAwvoAMCRAgQIAAAQIECBAgQIAAgfEFZEiAAAECBAgQIECAAAECBAiMLyBDAgQIECBAgAABAgQIECBAYHwBGRIgQIAAAQIECBDYhoCGt9tQdU4CBAgcXcCRBAgQIECAAAECBAgQIECAwPgCMiRAgAABAgQIECBAgAABAgTGF5AhAQIECBAgQIAAAQIECBAgML6ADAkQIECAAAECBAgQIECAAIHxBWRIgAABAgQIECBAgAABAgQIjC8gwy0JaHi7JVinJUCAAAECBAgQIECAAIGjCDiGAAECBAgQIECAAAECBAgQGF9AhgQIECBAgAABAgQIECBAgMD4AjIkQIAAAQIECBAgQIAAAQIExheQIQECBAgQIECAAAECBAgQIDC+gAwJECBAgAABAkcX0PD26HaOJECAAAECJyvgagQIECBAgAABAgQIECBAgMD4AjIkQIAAAQIECBAgQIAAAQIExheQIQECBAgQIECAAAECBAgQIDC+gAwJECBAgAABAgQIECBAgACB8QVkSIAAAQIECBAgQIAAAQIECKwUGKLh7coM7SRAgAABAgQIECBAgAABAgSGEJAEAQIECBAgQIAAAQIECBAgML6ADAkQIECAAAECBAiVXDcEAAAQAElEQVQQIECAAIHxBWRIgAABAgQIECBAgAABAgQIjC8gQwIECBAgQIAAAQIECBAgQGB8ARkSIECAAIEpAQ1vp4TsJ0CAAAECBAjsvoA7JECAAAECBAgQIECAAAECBMYXkCEBAgQIECBAgAABAgQIECAwvoAMCRAgQIAAAQIECBAgQIAAgfEFZEiAAAECBAgQIECAAAECBAiMLyBDAgQIECBAgAABAgQIEIiAhrdBECMLyI0AAQIECBAgQIAAAQIECBAYX0CGBAgQIECAAAECBAgQIECAwPgCMiRAgAABAgQIECBAgAABAgTGF5AhAQIECBAgQIAAAQIECBAgML6ADAkQIECAAAECBAgQIECAAIHxBWRIgACB9wtoePt+B38SIECAAAECBAgQGFNAVgQIECBAgAABAgQIECBAgMD4AjIkQIAAAQIECBAgQIAAAQIExheQIQECBAgQIECAAAECBAgQIDC+gAwJECBAgAABAgQIECBAgACB8QVkSIAAAQIECBAgQOAcCWh4e45ebKkSIHCxgGcECBAgQIAAAQIECBAgQIDA+AIyJECAAAECBAgQIECAAAECBMYXkCEBAgQIECBAgAABAgQIECAwvoAMCRAgQIAAAQIECBAgQIAAgfEFZEiAAAECBAgQIECAAAECBAiMLyDD8yWg4e35er1lS4AAAQIECBAgQIAAgX0BMwECBAgQIECAAAECBAgQIDC+gAwJECBAgAABAgQIECBAgACB8QVkSIAAAQIECBAgQIAAAQIECIwvIEMCBAgQIECAAAECBAgQIEBgfAEZEiBAgAABAgSGE9DwdriXVEIECBAgcHwBZyBAgAABAgQIECBAgAABAgTGF5AhAQIECBAgQIAAAQIECBAgML6ADAkQIECAAAECBAgQIECAAIHxBWRIgAABAgQIECBAgAABAgQIjC8gQwIECBAgQIAAAQIECBAgQOAsCqzX8PYsZuieCRAgQIAAAQIECBAgQIAAgfUErCZAgAABAgQIECBAgAABAgTGF5AhAQIECBAgQIAAAQIECBAgML6ADAkQIECAAAECBAgQIECAAIHxBWRIgAABAgQIECBAgAABAgQIjC8gQwIECBAgcEYFNLw9oy+c2yZAgAABAgROR8BVCRAgQIAAAQIECBAgQIAAgfEFZEiAAAECBAgQIECAAAECBAiMLyBDAgQIECBAgAABAgQIECBAYHwBGRIgQIAAAQIECBAgQIAAAQLjC8iQAAECBAgQIECAAAECBHZXQMPb3X1tztqduV8CBAgQIECAAAECBAgQIEBgfAEZEiBAgAABAgQIECBAgAABAuMLyJAAAQIECBAgQIAAAQIECBAYX0CGBAgQIECAAAECBAgQIECAwPgCMiRAgAABAgQIECBAgAABAgTGF5AhAQIEdlpAw9udfnncHAECBAgQIECAwNkRcKcECBAgQIAAAQIECBAgQIDA+AIyJECAAAECBAgQIECAAAECBMYXkCEBAgQIECBAgAABAgQIECAwvoAMCRAgQIAAAQIECBAgQIAAgfEFZEiAAAECBAgQIECAwGkLaHh72q+A6xM4DwJyJECAAAECBAgQIECAAAECBMYXkCEBAgQIECBAgAABAgQIECAwvoAMCRAgQIAAAQIECBAgQIAAgfEFZEiAAAECBAgQIECAAAECBAiMLyBDAgQIECBAgAABAgQIECBAYHwBGRLYAQENb3fgRXALBAgQIECAAAECBAiMLSA7AgQIECBAgAABAgQIECBAYHwBGRIgQIAAAQIECBAgQIAAAQLjC8iQAAECBAgQIECAAAECBAgQGF9AhgQIECBAgAABAgQIECBAgMD4AjIkQIAAAQIECBA4GQENb0/G2VUIECBAYLGArQQIECBAgAABAgQIECBAgMD4AjIkQIAAAQIECBAgQIAAAQIExheQIQECBAgQIECAAAECBAgQIDC+gAwJECBAgAABAgQIECBAgACB8QVkSIAAAQIECBAgQIAAAQIECIwvcGIZanh7YtQuRIAAAQIECBAgQIAAAQIEDgt4ToAAAQIECBAgQIAAAQIECIwvIEMCBAgQIECAAAECBAgQIEBgfAEZEiBAgAABAgQIECBAgAABAuMLyJAAAQIECBAgQIAAAQIECBAYX0CGBAgQIECAwCYFNLzdpKZzESBAgAABApsTcCYCBAgQIECAAAECBAgQIEBgfAEZEiBAgAABAgQIECBAgAABAuMLyJAAAQIECBAgQIAAAQIECBAYX0CGBAgQIECAAAECBAgQIECAwPgCMiRAgAABAgQIECBAgAABAmsKaHi7JtguLHcPBAgQIECAAAECBAgQIECAwPgCMiRAgAABAgQIECBAgAABAgTGF5AhAQIECBAgQIAAAQIECBAgML6ADAkQIECAAAECBAgQIECAAIHxBWRIgAABAgQIECBAgAABAgQIjC8gQwIECBBYX0DD2/XNHEGAAAECBAgQIHC6Aq5OgAABAgQIECBAgAABAgQIjC8gQwIECBAgQIAAAQIECBAgQGB8ARkSIECAAAECBAgQIECAAAEC4wvIkAABAgQIECBAgAABAgQIEBhfQIYECBAgQIAAAQIECBBYKKDh7UIWGwmcVQH3TYAAAQIECBAgQIAAAQIECIwvIEMCBAgQIECAAAECBAgQIEBgfAEZEiBAgAABAgQIECBAgAABAuMLyJAAAQIECBAgQIAAAQIECBAYX0CGBAgQIECAAAECBAgQIECAwPgCMiRAYJmAhrfLZGwnQIAAAQIECBAgQODsCbhjAgQIECBAgAABAgQIECBAYHwBGRIgQIAAAQIECBAgQIAAAQLjC8iQAAECBAgQIECAAAECBAgQGF9AhgQIECBAgAABAgQIECBAgMD4AjIkQIAAAQIECBA41wIa3p7rl1/yBAicJwG5EiBAgAABAgQIECBAgAABAuMLyJAAAQIECBAgQIAAAQIECBAYX0CGBAgQIECAAAECBAgQIECAwPgCMiRAgAABAgQIECBAgAABAgTGF5AhAQIECBAgQIAAAQIECBAgML7Aec9Qw9vz/g6QPwECBAgQIECAAAECBM6HgCwJECBAgAABAgQIECBAgACB8QVkSIAAAQIECBAgQIAAAQIECIwvIEMCBAgQIECAAAECBAgQIEBgfAEZEiBAgAABAgQIECBAgAABAuMLyJAAAQIECBA4BwIa3p6DF1mKBAgQIEBgtYC9BAgQIECAAAECBAgQIECAwPgCMiRAgAABAgQIECBAgAABAgTGF5AhAQIECBAgQIAAAQIECBAgML6ADAkQIECAAAECBAgQIECAAIHxBWRIgAABAgQIECBAgAABAgTGENDwdtXraB8BAgQIECBAgAABAgQIECAwvoAMCRAgQIAAAQIECBAgQIAAgfEFZEiAAAECBAgQIECAAAECBAiMLyBDAgQIECBAgAABAgQIECBAYHwBGRIgQIAAAQIECBAgQIAAAQLjC8iQAAECBIYR0PB2mJdSIgQIECBAgACBzQs4IwECBAgQIECAAAECBAgQIDC+gAwJECBAgAABAgQIECBAgACB8QVkSIAAAQIECBAgQIAAAQIECIwvIEMCBAgQIECAAAECBAgQIEBgfAEZEiBAgAABAgQIECBA4CwJaHh7ll4t97pLAu6FAAECBAgQIECAAAECBAgQGF9AhgQIECBAgAABAgQIECBAgMD4AjIkQIAAAQIECBAgQIAAAQIExheQIQECBAgQIECAAAECBAgQIDC+gAwJECBAgAABAgQIECBAgACB8QVkSIDAGRPQ8PaMvWBulwABAgQIECBAgMBuCLgLAgQIECBAgAABAgQIECBAYHwBGRIgQIAAAQIECBAgQIAAAQLjC8iQAAECBAgQIECAAAECBAgQGF9AhgQIECBAgAABAgQIECBAgMD4AjIkQIAAAQIECBAgsHsCGt7u3mvijggQOOsC7p8AAQIECBAgQIAAAQIECBAYX0CGBAgQIECAAAECBAgQIECAwPgCMiRAgAABAgQIECBAgAABAgTGF5AhAQIECBAgQIAAAQIECBAgML6ADAkQIECAAAECBAgQIECAAIHxBWS4kwIa3u7ky+KmCBAgQIAAAQIECBAgcHYF3DkBAgQIECBAgAABAgQIECAwvoAMCRAgQIAAAQIECBAgQIAAgfEFZEiAAAECBAgQIECAAAECBAiMLyBDAgQIECBAgAABAgQIECBAYHwBGRIgQIAAAQIETktAw9vTknddAgQIEDiPAnImQIAAAQIECBAgQIAAAQIExheQIQECBAgQIECAAAECBAgQIDC+gAwJECBAgAABAgQIECBAgACB8QVkSIAAAQIECBAgQIAAAQIECIwvIEMCBAgQIECAAAECBAgQIEBgiwI70vB2ixk6NQECBAgQIECAAAECBAgQILAjAm6DAAECBAgQIECAAAECBAgQGF9AhgQIECBAgAABAgQIECBAgMD4AjIkQIAAAQIECBAgQIAAAQIExheQIQECBAgQIECAAAECBAgQIDC+gAwJECBAgMB2BTS83a6vsxMgQIAAAQIE5glYRYAAAQIECBAgQIAAAQIECIwvIEMCBAgQIECAAAECBAgQIEBgfAEZEiBAgAABAgQIECBAgAABAuMLyJAAAQIECBAgQIAAAQIECBAYX0CGBAgQIECAAAECBAgQIHBsAQ1vj03oBNsWcH4CBAgQIECAAAECBAhsSeAfc15jb48Bg74H8nG4KLrtREeu7nrei94D3gPeA94D3gPeA94DZ+c9kP/6dlF47XbrtbvoxfGEAAECuyTgXggQIECAAAECBAgQIECAAIHxBWRIgAABAgQIECBAgAABAgQIjC8gQwIECBAgQIAAAQIECBAgQGB8ARkSIEBgEwIa3m5C0TkIECBAgAABAgQIbE/AmQkQIECAAAECBAgQIECAAIHxBWRIgAABAgQIECBAgAABAgQIjC8gQwIECBAgQIAAAQIECBAgQGB8ARkSIECAAAECBAgQIECAAAEC4wvIkAABAgQIECBAgACBmQIa3s6EsowAgV0UcE8ECBAgQIAAAQIECBAgQIDA+AIyJECAAAECBAgQIECAAAECBMYXkCEBAgQIECBAgAABAgQIECAwvoAMCRAgQIAAAQIECBAgQIAAgfEFZEiAAAECBAgQIECAAAECBAiMLyBDAvMFNLydb2UlAQIECBAgQIAAAQIEdkvA3RAgQIAAAQIECBAgQIAAAQLjC8iQAAECBAgQIECAAAECBAgQGF9AhgQIECBAgAABAgQIECBAgMD4AjIkQIAAAQIECBAgQIAAAQIExheQIQECBAgQIECAwEUCGt5exOEJAQIECIwiIA8CBAgQIECAwAyBD8oaY2+PAYO+B/YO/afbjD2fj709Bnt7DPb2dtdgb8+97e0x2NtjsLfHYG+Pwd7eiRrsHfqP/+64d6L+U957/kOAAAECBAgQGElALgQI9NTOpQAAEABJREFUECBAgAABAgQIECBAgMD4AjI8cYF/zBWNvT0GDPoeyMfhoug2w3vDe8B7wHvAe8B7wHvAe8B7wHtgM++Bi/7Ldp5w3YzrthzzEgkCBAgQIECAAAECBAgQIHA8gcNHa3h7WMRzAgQIECBAgAABAgQIECBw9gVkQIAAAQIECBAgQIAAAQIECIwvIEMCBAgQIECAAAECBAgQIEBgfAEZEiBAgAABAgQIECBAgAABAuMLyJAAAQIECBAgQIAAAQIECBAYX0CGBAgQIEDgXApoeHsuX3ZJEyBAgACB8ywgdwIECBAgQIAAAQIECBAgQGB8ARkSIECAAAECBAgQIECAAAEC4wvIkAABAgQIECBAgAABAgQIEBhfQIYECBAgQIAAAQIECBAgQIDA+AIyJECAAAECBAgQIECAAIFRBTS8HfWVPUpejiFAgAABAgQIECBAgAABAgTGF5AhAQIECBAgQIAAAQIECBAgML6ADAkQIECAAAECBAgQIECAAIHxBWRIgAABAgQIECBAgAABAgQIjC8gQwIECBAgQIAAAQIECBAgQGB8ARkSIEBgYAENbwd+caVGgAABAgQIECCwnoDVBAgQIECAAAECBAgQIECAwPgCMiRAgAABAgQIECBAgAABAgTGF5AhAQIECBAgQIAAAQIECKwU+KDsNfb2GJxxg729jbyGe4f+432xtxFXjhy9B7wHvAe8B7wHvAe8B7wH+h7YO/SfbjP2dva/c+/5D4FdFHBPBAgQIECAAAECBAicbQENb8/26+fuCZyUgOsQIECAAAECBAgQIECAAAEC4wvIkAABAgQIECBAgAABAgQIEBhfQIYECBAgQIAAAQIECBAgQIDA+AIyJECAAAECBAgQIECAAAECBMYXkCEBAgQIECBAgAABAgQIECAwvoAMCZx5AQ1vz/xLKAECBAgQIECAAAECBLYv4AoECBAgQIAAAQIECBAgQIDA+AIyJECAAAECBAgQIECAAAECBMYXkCEBAgQIECBAgAABAgQIECAwvoAMCRAgQIAAAQIECBAgQIAAgfEFZEiAAAECBAgQIHAWBDS8PQuvknskQIDALgu4NwIECBAgQIAAAQIECBAgQGB8ARkSIECAAAECBAgQIECAAAEC4wvIkAABAgQIECBAgAABAgQIEBhfQIYECBAgQIAAAQIECBAgQIDA+AIyJECAAAECBAgQIECAAAECBMYXOCMZanh7Rl4ot0mAAAECBAgQIECAAAECuyngrggQIECAAAECBAgQIECAAIHxBWRIgAABAgQIECBAgAABAgQIjC8gQwIECBAgQIAAAQIECBAgQGB8ARkSIECAAAECBAgQIECAAAEC4wvIkAABAgQIENgdAQ1vd+e1cCcECBAgQGA0AfkQIECAAAECBAgQIECAAAEC4wvIkAABAgQIECBAgAABAgQIEBhfQIYECBAgQIAAAQIECBAgQIDA+AIyJECAAAECBAgQIECAAAECBMYXkCEBAgQIECBAgAABAgQIEDhRAQ1vT5R7/2JmAgQIECBAgAABAgQIECBAYHwBGRIgQIAAAQIECBAgQIAAAQLjC8iQAAECBAgQIECAAAECBAgQGF9AhgQIECBAgAABAgQIECBAgMD4AjIkQIAAAQIECBAgQIAAAQIExheQIQECBAictICGtyct7noECBAgQIAAAQJ7ewwIECBAgAABAgQIECBAgACB8QVkSIAAAQIECBAgQIAAAQIECIwvIEMCBAgQIECAAAECBAgQIEBgfAEZEiBAgAABAgQIECBAgAABAuMLyJAAAQIECBAgQIAAAQJbENDwdguoTkngOAKOJUCAAAECBAgQIECAAAECBMYXkCEBAgQIECBAgAABAgQIECAwvoAMCRAgQIAAAQIECBAgQIAAgfEFZEiAAAECBAgQIECAAAECBAiMLyBDAgQIECBAgAABAgQIECBAYHwBGRIgsB0BDW+34+qsBAgQIECAAAECBAgcTcBRBAgQIECAAAECBAgQIECAwPgCMiRAgAABAgQIECBAgAABAgTGF5AhAQIECBAgQIAAAQIECBAgML6ADAkQIECAAAECBAgQIECAAIHxBWRIgAABAgQIECBA4MgCGt4emc6BBAgQOGkB1yNAgAABAgQIECBAgAABAgTGF5AhAQIECBAgQIAAAQIECBAgML6ADAkQIECAAAECBAgQIECAAIHxBWRIgAABAgQIECBAgAABAgQIjC8gQwIECBAgQIAAAQIECBAgQGB8ARkeR0DD2+PoOZYAAQIECBAgQIAAAQIETk7AlQgQIECAAAECBAgQIECAAIHxBWRIgAABAgQIECBAgAABAgQIjC8gQwIECBAgQIAAAQIECBAgQGB8ARkSIECAAAECBAgQIECAAAEC4wvIkAABAgQIECAwIaDh7QSQ3QQIECBA4CwIuEcCBAgQIECAAAECBAgQIEBgfAEZEiBAgAABAgQIECBAgAABAuMLyJAAAQIECBAgQIAAAQIECBAYX0CGBAgQIECAAAECBAgQIECAwPgCMiRAgAABAgQIECBAgAABAgT29kZveOs1JkCAAAECBAgQIECAAAECBMYXkCEBAgQIECBAgAABAgQIECAwvoAMCRAgQIAAAQIECBAgQIAAgfEFZEiAAAECBAgQIECAAAECBAiMLyBDAgQIECBAgAABAgQIECBAYHwBGRIgQIAAgcsENLy9jMEfBAgQIECAAIFRBeRFgAABAgQIECBAgAABAgQIjC8gQwIECBAgQIAAAQIECBAgQGB8ARkSIECAAAECBAgQIECAAAEC4wvIkAABAgQIECBAgAABAgQIEBhfQIYECBAgQIAAAQIECBA4PwIa3p6f11qmhwU8J0CAAAECBAgQIECAAAECBMYXkCEBAgQIECBAgAABAgQIECAwvoAMCRAgQIAAAQIECBAgQIAAgfEFZEiAAAECBAgQIECAAAECBAiMLyBDAgQIECBAgAABAgQIECBAYHwBGRIgcK4ENLw9Vy+3ZAkQIECAAAECBAj8k4BHBAgQIECAAAECBAgQIECAwPgCMiRAgAABAgQIECBAgAABAgTGF5AhAQIECBAgQIAAAQIECBAgML6ADAkQIECAAAECBAgQIECAAIHxBWRIgAABAgQIECBAYDQBDW9He0XlQ4DAJgScgwABAgQIECBAgAABAgQIEBhfQIYECBAgQIAAAQIECBAgQIDA+AIyJECAAAECBAgQIECAAAECBMYXkCEBAgQIECBAgAABAgQIECAwvoAMCRAgQIAAAQIECBAgQIAAgfEFZDiggIa3A76oUiJAgAABAgQIECBAgMDxBBxNgAABAgQIECBAgAABAgQIjC8gQwIECBAgQIAAAQIECBAgQGB8ARkSIECAAAECBAgQIECAAAEC4wvIkAABAgQIECBAgAABAgQIEBhfQIYECBAgQIAAgbMpoOHt2Xzd3DUBAgQInJaA6xIgQIAAAQIECBAgQIAAAQLjC8iQAAECBAgQIECAAAECBAgQGF9AhgQIECBAgAABAgQIECBAgMD4AjIkQIAAAQIECBAgQIAAAQIExheQIQECBAgQIECAAAECBAgQILCzAhtreLuzGboxAgQIECBAgAABAgQIECBAYGMCTkSAAAECBAgQIECAAAECBAiMLyBDAgQIECBAgAABAgQIECBAYHwBGRIgQIAAAQIECBAgQIAAAQLjC8iQAAECBAgQIECAAAECBAgQGF9AhgQIECBAYJcFNLzd5VfHvREgQIAAAQJnScC9EiBAgAABAgQIECBAgAABAuMLyJAAAQIECBAgQIAAAQIECBAYX0CGBAgQIECAAAECBAgQIECAwPgCMiRAgAABAgQIECBAgAABAgTGF5AhAQIECBAgQIAAAQIECJyygIa3p/wCnI/Ly5IAAQIECBAgQIAAAQIECBAYX0CGBAgQIECAAAECBAgQIECAwPgCMiRAgAABAgQIECBAgAABAgTGF5AhAQIECBAgQIAAAQIECBAgML6ADAkQIECAAAECBAgQIECAAIHxBWRIgACB0xfQ8Pb0XwN3QIAAAQIECBAgMLqA/AgQIECAAAECBAgQIECAAIHxBWRIgAABAgQIECBAgAABAgQIjC8gQwIECBAgQIAAAQIECBAgQGB8ARkSIECAAAECBAgQIECAAAEC4wvIkAABAgQIECBAgACBExHQ8PZEmF2EAIFlArYTIECAAAECBAgQIECAAAEC4wvIkAABAgQIECBAgAABAgQIEBhfQIYECBAgQIAAAQIECBAgQIDA+AIyJECAAAECBAgQIECAAAECBMYXkCEBAgQIECBAgAABAgQIECAwvoAMCZyUgIa3JyXtOgQIECBAgAABAgQIELhUwBYCBAgQIECAAAECBAgQIEBgfAEZEiBAgAABAgQIECBAgAABAuMLyJAAAQIECBAgQIAAAQIECBAYX0CGBAgQIECAAAECBAgQIECAwPgCMiRAgAABAgQIENiggIa3G8R0KgIECBDYpIBzESBAgAABAgQIECBAgAABAuMLyJAAAQIECBAgQIAAAQIECBAYX0CGBAgQIECAAAECBAgQIECAwPgCMiRAgAABAgQIECBAgAABAgTGF5AhAQIECBAgQIAAAQIECBAgML7AZjPU8Hazns5GgAABAgQIECBAgAABAgQ2I+AsBAgQIECAAAECBAgQIECAwPgCMiRAgAABAgQIECBAgAABAgTGF5AhAQIECBAgQIAAAQIECBAgML6ADAkQIECAAAECBAgQIECAAIHxBWRIgAABAgQIrC2g4e3aZA4gQIAAAQIETlvA9QkQIECAAAECBAgQIECAAIHxBWRIgAABAgQIECBAgAABAgQIjC8gQwIECBAgQIAAAQIECBAgQGB8ARkSIECAAAECBAgQIECAAAEC4wvIkAABAgQIECBAgAABAgQILBLQ8HaRytnd5s4JECBAgAABAgQIECBAgACB8QVkSIAAAQIECBAgQIAAAQIECIwvIEMCBAgQIECAAAECBAgQIEBgfAEZEiBAgAABAgQIECBAgAABAuMLyJAAAQIECBAgQIAAAQIECBAYX0CGBAgQILBEQMPbJTA2EyBAgAABAgQInEUB90yAAAECBAgQIECAAAECBAiMLyBDAgQIECBAgAABAgQIECBAYHwBGRIgQIAAAQIECBAgQIAAAQLjC8iQAAECBAgQIECAAAECBAgQGF9AhgQIECBAgAABAgQInGcBDW/P86sv9/MlIFsCBAgQIECAAAECBAgQIEBgfAEZEiBAgAABAgQIECBAgAABAuMLyJAAAQIECBAgQIAAAQIECBAYX0CGBAgQIECAAAECBAgQIECAwPgCMiRAgAABAgQIECBAgAABAgTGF5AhgXMuoOHtOX8DSJ8AAQIECBAgQIDAeRGQJwECBAgQIECAAAECBAgQIDC+gAwJECBAgAABAgQIECBAgACB8QVkSIAAASWNCbsAABAASURBVAIECBAgQIAAAQIECIwvIEMCBAgQIECAAAECBAgQIEBgfAEZEiBAgAABAgQIjC+g4e34r7EMCRAgMCVgPwECBAgQIECAAAECBAgQIDC+gAwJECBAgAABAgQIECBAgACB8QVkSIAAAQIECBAgQIAAAQIECIwvIEMCBAgQIECAAAECBAgQIEBgfAEZEiBAgAABAgQIECBAgAABAuMLnIsMNbw9Fy+zJAkQIECAAAECBAgQIEBguYA9BAgQIECAAAECBAgQIECAwPgCMiRAgAABAgQIECBAgAABAgTGF5AhAQIECBAgQIAAAQIECBAgML6ADAkQIECAAAECBAgQIECAAIHxBWRIgAABAgQIjCKg4e0or6Q8CBAgQIDANgSckwABAgQIECBAgAABAgQIEBhfQIYECBAgQIAAAQIECBAgQIDA+AIyJECAAAECBAgQIECAAAECBMYXkCEBAgQIECBAgAABAgQIECAwvoAMCRAgQIAAAQIECBAgQIDAGRLQ8PaIL5bDCBAgQIAAAQIECBAgQIAAgfEFZEiAAAECBAgQIECAAAECBAiMLyBDAgQIECBAgAABAgQIECBAYHwBGRIgQIAAAQIECBAgQIAAAQLjC8iQAAECBAgQIECAAAECBAgQGF9AhgQIECBwtgQ0vD1br5e7JUCAAAECBAjsioD7IECAAAECBAgQIECAAAECBMYXkCEBAgQIECBAgAABAgQIECAwvoAMCRAgQIAAAQIECBAgQIAAgfEFZEiAAAECBAgQIECAAAECBAiMLyBDAgQIECBAgAABAgQI7JyAhrc795K4obMvIAMCBAgQIECAAAECBAgQIEBgfAEZEiBAgAABAgQIECBAgAABAuMLyJAAAQIECBAgQIAAAQIECBAYX0CGBAgQIECAAAECBAgQIECAwPgCMiRAgAABAgQIECBAgAABAgTGF5AhAQK7KKDh7S6+Ku6JAAECBAgQIECAwFkWcO8ECBAgQIAAAQIECBAgQIDA+AIyJECAAAECBAgQIECAAAECBMYXkCEBAgQIECBAgAABAgQIECAwvoAMCRAgQIAAAQIECBAgQIAAgfEFZEiAAAECBAgQIEDglAQ0vD0leJclQOB8CsiaAAECBAgQIECAAAECBAgQGF9AhgQIECBAgAABAgQIECBAgMD4AjIkQIAAAQIECBAgQIAAAQIExheQIQECBAgQIECAAAECBAgQIDC+gAwJECBAgAABAgQIECBAgACB8QVkeHoCGt6enr0rEyBAgAABAgQIECBA4LwJyJcAAQIECBAgQIAAAQIECBAYX0CGBAgQIECAAAECBAgQIECAwPgCMiRAgAABAgQIECBAgAABAgTGF5AhAQIECBAgQIAAAQIECBAgML6ADAkQIECAAAECWxXQ8HarvE5OgAABAgTmClhHgAABAgQIECBAgAABAgQIjC8gQwIECBAgQIAAAQIECBAgQGB8ARkSIECAAAECBAgQIECAAAEC4wvIkAABAgQIECBAgAABAgQIEBhfQIYECBAgQIAAAQIECBAgQIDAcQV2v+HtcTN0PAECBAgQIECAAAECBAgQILD7Au6QAAECBAgQIECAAAECBAgQGF9AhgQIECBAgAABAgQIECBAgMD4AjIkQIAAAQIECBAgQIAAAQIExheQIQECBAgQIECAAAECBAgQIDC+gAwJECBAgMAGBDS83QCiUxAgQIAAAQIEting3AQIECBAgAABAgQIECBAgMD4AjIkQIAAAQIECBAgQIAAAQIExheQIQECBAgQIECAAAECBAgQIDC+gAwJECBAgAABAgQIECBAgACB8QVkSIAAAQIECBAgQIAAAQLzBDS8nedk1W4KuCsCBAgQIECAAAECBAgQIEBgfAEZEiBAgAABAgQIECBAgAABAuMLyJAAAQIECBAgQIAAAQIECBAYX0CGBAgQIECAAAECBAgQIECAwPgCMiRAgAABAgQIECBAgAABAgTGF5AhAQIEZgtoeDubykICBAgQIECAAAECuybgfggQIECAAAECBAgQIECAAIHxBWRIgAABAgQIECBAgAABAgQIjC8gQwIECBAgQIAAAQIECBAgQGB8ARkSIECAAAECBAgQIECAAAEC4wvIkAABAgQIECBAgACBgwIa3h7U8JgAgXEEZEKAAAECBAgQIECAAAECBAiMLyBDAgQIECBAgAABAgQIECBAYHwBGRIgQIAAAQIECBAgQIAAAQLjC8iQAAECBAgQIECAAAECBAgQGF9AhgQIECBAgAABAgQIECBAgMD4AjIkcEhAw9tDIJ4SIECAAAECBAgQIEBgBAE5ECBAgAABAgQIECBAgAABAuMLyJAAAQIECBAgQIAAAQIECBAYX0CGBAgQIECAAAECBAgQIECAwPgCMiRAgAABAgQIECBAgAABAgTGF5AhAQIECBAgQOA8Cmh4ex5fdTkTIEDgfAvIngABAgQIECBAgAABAgQIEBhfQIYECBAgQIAAAQIECBAgQIDA+AIyJECAAAECBAgQIECAAAECBMYXkCEBAgQIECBAgAABAgQIECAwvoAMCRAgQIAAAQIECBAgQIAAgUEFDjS8HTRDaREgQIAAAQIECBAgQIAAAQIHBDwkQIAAAQIECBAgQIAAAQIExheQIQECBAgQIECAAAECBAgQIDC+gAwJECBAgAABAgQIECBAgACB8QVkSIAAAQIECBAgQIAAAQIECIwvIEMCBAgQIDCugIa34762MiNAgAABAgTWFbCeAAECBAgQIECAAAECBAgQGF9AhgQIECBAgAABAgQIECBAgMD4AjIkQIAAAQIECBAgQIAAAQIExheQIQECBAgQIECAAAECBAgQIDC+gAwJECBAgAABAgQIECBA4EwLaHh7pl++k7t5VyJAgAABAgQIECBAgAABAgTGF5AhAQIECBAgQIAAAQIECBAgML6ADAkQIECAAAECBAgQIECAAIHxBWRIgAABAgQIECBAgAABAgQIjC8gQwIECBAgQIAAAQIECBAgQGB8ARkSIEDgrAtoeHvWX0H3T4AAAQIECBAgcBICrkGAAAECBAgQIECAAAECBAiMLyBDAgQIECBAgAABAgQIECBAYHwBGRIgQIAAAQIECBAgQIAAAQLjC8iQAAECBAgQIECAAAECBAgQGF9AhgQIECBAgAABAgQInAEBDW/PwIvkFgnstoC7I0CAAAECBAgQIECAAAECBMYXkCEBAgQIECBAgAABAgQIECAwvoAMCRAgQIAAAQIECBAgQIAAgfEFZEiAAAECBAgQIECAAAECBAiMLyBDAgQIECBAgAABAgQIECBAYHwBGRI4GwIa3p6N18ldEiBAgAABAgQIECCwqwLuiwABAgQIECBAgAABAgQIEBhfQIYECBAgQIAAAQIECBAgQIDA+AIyJECAAAECBAgQIECAAAECBMYXkCEBAgQIECBAgAABAgQIECAwvoAMCRAgQIAAAQIEdkZAw9udeSncCAECBMYTkBEBAgQIECBAgAABAgQIECAwvoAMCRAgQIAAAQIECBAgQIAAgfEFZEiAAAECBAgQIECAAAECBAiMLyBDAgQIECBAgAABAgQIECBAYHwBGRIgQIAAAQIECBAgQIAAAQLjC+xShhre7tKr4V4IECBAgAABAgQIECBAYCQBuRAgQIAAAQIECBAgQIAAAQLjC8iQAAECBAgQIECAAAECBAgQGF9AhgQIECBAgAABAgQIECBAgMD4AjIkQIAAAQIECBAgQIAAAQIExheQIQECBAgQIHDCAhrenjC4yxEgQIAAAQIVMAgQIECAAAECBAgQIECAAIHxBWRIgAABAgQIECBAgAABAgQIjC8gQwIECBAgQIAAAQIECBAgQGB8ARkSIECAAAECBAgQIECAAAEC4wvIkAABAgQIECBAgAABAgQIbF5Aw9vNmx7vjI4mQIAAAQIECBAgQIAAAQIExheQIQECBAgQIECAAAECBAgQIDC+gAwJECBAgAABAgQIECBAgACB8QVkSIAAAQIECBAgQIAAAQIECIwvIEMCBAgQIECAAAECBAgQIEBgfAEZEiBAgMBWBDS83QqrkxIgQIAAAQIECBxVwHEECBAgQIAAAQIECBAgQIDA+AIyJECAAAECBAgQIECAAAECBMYXkCEBAgQIECBAgAABAgQIECAwvoAMCRAgQIAAAQIECBAgQIAAgfEFZEiAAAECBAgQIECAAIGjCmh4e1Q5xxE4eQFXJECAAAECBAgQIECAAAECBMYXkCEBAgQIECBAgAABAgQIECAwvoAMCRAgQIAAAQIECBAgQIAAgfEFZEiAAAECBAgQIECAAAECBAiMLyBDAgQIECBAgAABAgQIECBAYHwBGRIgcAwBDW+PgedQAgQIECBAgAABAgROUsC1CBAgQIAAAQIECBAgQIAAgfEFZEiAAAECBAgQIECAAAECBAiMLyBDAgQIECBAgAABAgQIECBAYHwBGRIgQIAAAQIECBAgQIAAAQLjC8iQAAECBAgQIECAwGoBDW9X+9hLgACBsyHgLgkQIECAAAECBAgQIECAAIHxBWRIgAABAgQIECBAgAABAgQIjC8gQwIECBAgQIAAAQIECBAgQGB8ARkSIECAAAECBAgQIECAAAEC4wvIkAABAgQIECBAgAABAgQIEBhfQIaTAhreThJZQIAAAQIECBAgQIAAAQK7LuD+CBAgQIAAAQIECBAgQIAAgfEFZEiAAAECBAgQIECAAAECBAiMLyBDAgQIECBAgAABAgQIECBAYHwBGRIgQIAAAQIECBAgQIAAAQLjC8iQAAECBAgQIFABDW+rYBAgQIAAgXEFZEaAAAECBAgQIECAAAECBAiMLyBDAgQIECBAgAABAgQIECBAYHwBGRIgQIAAAQIECBAgQIAAAQLjC8iQAAECBAgQIECAAAECBAgQGF9AhgQIECBAgAABAgQIECBA4NwInOOGt+fmNZYoAQIECBAgQIAAAQIECBA4xwJSJ0CAAAECBAgQIECAAAECBMYXkCEBAgQIECBAgAABAgQIECAwvoAMCRAgQIAAAQIECBAgQIAAgfEFZEiAAAECBAgQIECAAAECBAiMLyBDAgQIEDhPAhrenqdXW64ECBAgQIAAgYMCHhMgQIAAAQIECBAgQIAAAQLjC8iQAAECBAgQIECAAAECBAgQGF9AhgQIECBAgAABAgQIECBAgMD4AjIkQIAAAQIECBAgQIAAAQIExheQIQECBAgQIECAAAECBAYT0PB2sBdUOpsRcBYCBAgQIECAAAECBAgQILBDApfPvdw0424Zf5Lx2oy/z/jHQ+P1ed7998p8i4yPyBArBOwiQIAAAQIECBAgQIAAAQIExheQIQECBAgQIECAAAECBAgQIDC+gAwJECBAgAABAgQIECBAgACB8QVkSIAAAQIECBAgQIAAAQIECIwvIEMCBMYT0PB2vNdURgQIECAkn7i9AAAQAElEQVRAgAABAgSOK+B4AgSWC7SB6JOz+3Cj0UXPH5t1H5axrbhtTrzouoe3vSHrPjVj3figHPDLGYfPt+j5g7PuQzK2GXfNyRdde5Pb2jD21bnOEzJ+MaPG18r8wRknHX3v3DoXfUbG/854UsZPZdww42oZi/43nU/M9u7/4cyPz3hHxrMybpXxoRmCwK4J9D37qtzU1Oe4n/8sWxmbPNfKC9lJgAABAgQGEpAKAQIECBAgQIAAAQIECBAgML6ADAkQIECAAAECBAgQIECAAIHxBWRIgAABAgQIECBAgAABAgQIjC8gQwIECBAgQIAAAQJnUmBRc5QzmYibJkCAwMkIuAoBAgQIECBAgMA5F3hn8n9oxpy4SRZdJ2Mb0Wa0XzHzxG3Q2yauM5dfWHaNPPr6jDlx0yy6esZZjzbM/OQkcfOM781oI9+XZW7D2f+a+TMzth1tdNuGtX+bC/1uxo0yjhPXz8G/n/HmjG/L0Pg2CILAtIAVBAgQIECAAAECBAgQIECAwPgCMiRAgAABAgQIECBAgAABAgTGF5AhAQIECBAgQIAAAQIECBAgML6ADAkQIECAAAECBAgQIECAAIHxBWR4VgU0vD2rr5z7JkCAAAECBAgQIECAwP/P3p3Ay1vP/eM//VJ3WshaEtkSsmRrsSdaREqLLeK2S8jOzW25uZF9vbOTrQ1R3IkUUVKELFG2UsmNEOof6v9602S+05mZa86Zc87MNU+P96vPXHN9rmuuz3PmfNX5Xud9CKyUQDWQ/X2DF187c+6XLEVtlJNumzSpT2fS35JRa+cccMOkSW2YSQ9I2lrVJPYxWdwZyVuTdZJxVzUxvm9OenpyQFKNbzOMra6RM30k+Vpyy0QRIECAAAECBAgQIDAtAq6TAAECBAgQIECAAAECBAgQaL+AFRIgQIAAAQIECBAgQIAAAQLtF7BCAgQIECBAgAABAgQIECBAoP0CVkiAAAECBAgQILCKgIa3q3DYIECAAIG2CFgHAQIECBAgQGAJBc7KuU9MmtROmbRuMu66c064STKsfpEJJySjVl3zHiMetHfmXzNpe+2XBVbT440zjquqoe5/5GTHJjdPlrLumpN/L9kzqSa7GRQBAgSmV8CVEyBAgAABAgQIECBAgAABAu0XsEICBAgQIECAAAECBAgQIECg/QJWSIAAAQIECBAgQIAAAQIECLRfwAoJECBAgAABAgQIECBAgACB9gv0rlDD214R2wQIECBAgAABAgQIECBAYLDAJdn9saRJVXPRzZpMHGFONSndbcj8zu6j8uC8ZNS6XQ7YJhmltszkUY/JIVNZd8lVfzAZR4PfOkd9nv4r51uuqga7B+fF9k3q85RBESBAgAABAgQIECBAgMAUCrhkAgQIECBAgAABAgQIECBAoP0CVkiAAAECBAgQmGSBB+XiLm+Q52fOsLpBJvwiGXa+r2RO3XeXYSxV1zbsNT805JWanGPYayzF/vIs1yGXbzcBAgRmWqD+jB/2Z/DxEVo3WcpybgIECBAgQIAAAQIECBAgQKD9AlZIgAABAgRmUkDD25l82y2aAAECBAjMsoC1EyBAgACBsQicmLOcmwyrtTPhfsk4a6OcbNtkWNWNd9XwtsZhc7v3VwPUR+aJNZNRqo7bJwdcLZmF2i6LfF1SzWMzLKjqpvtqPLvHgo5e3EH1PaG35BQPSRQBAgQIEGihgCURIECAAAECBAgQIECAAAEC7RewQgIECBAgQIAAAQIECBAgQKD9AldZ4T3zzOMTRYAAgeUQWD0v8uDkpYkiQIAAAQIECBAgQGDJBJyYAAECBAgQIECAAAECBNoqUM1N2ro26xpVwHwCBAgQIECAAAECBAgQaCpwTiaekDSp3TKpGptmGEvdOWfZJBlWP8yEU5NR6yY5YNdkIbVjDrpVMiv1uCz0PslCqhrlVsPcMlvI8Qs/5l9H1veF3pvNOyaKAAECBAgQIECAAAECBAgQaJOAtRAgQIAAAQIECBAgQIAAAQLtF7BCAgQIECAwuwIvyNI3TxQBAgSWSmC1nPheSd2LfUTGmyWKAAECKyPgVQkQIECAAAECBAgQIECAAIH2C1ghAQIEWixQjU1avDxLI0CAAAECBAgQINBcwEwCBAiMIPC3zP140qSqmehtmkxsMKdunqwGug2mztXNlb+ZG/1/W+WQGyYLqfVz0EIbwObQqav6vsqzc9VXT0apeh/3zwFPSEapn2Ty85NbJvWadZ5KPa7n9s3zNSdD46r37BWNZ5tIgAABAgQIEGiBgCUQIECAAAECBAgQIECAAAEC7RewQgIECBAgQIAAAQIECBBotcB1s7qXJmskaoYFLJ3AEgjUfbm3z3lPTr6cbJEoAgQIECBAgAABAgQIEFhBAS9NgAABAgQIECBAgMB0C1RjlulegasnQGA5BLwGAQIECBAgQIAAAQJXFagbGc+46tNXeWbNPLNDMo7aKCfZNhlWl2bCUcmoVY1THzPqQT3z9872NZOVql3ywnWz6Sip74/UDfC3y7FvS/6aNK3tMvHOySh110x+YdK0qoltvc6mOeCA5MzkkqRT9biee2eeqDk1t47JZqN6YKNZJs2CwHKv8fy84CbJsK/X12aOIkCAAAECBAgQIECAAAECBMYj4CwECBAgQIAAAQIECBAgQIBA+wWskAABArMgsEcW+aBEESBAYFwCm+VERyTfSepe3wyKAAECBAhMtICLI0CAAAECBAgQIECAAAECBNovYIUEpl6gGrpM/SIsgAABAgQIECBAgAABAksr4OwE5hX4dZ49NmlSO2bSOJrAVmPVag6Z0w2s07L3B8motUUOaNJQN9P61pbZs00yTXV5Lva3yfeSpyc3S05ImtTVMmmnpGlVU+GXZPL6SZP6SCbdIflSUteZYWDVnJpb78MnB860kwABAgQIECBAgACBHgGbBAgQIECAAAECBAgQIECAQPsFrJAAAQIECBAgQIAAgZYI1C/ZfkXWcv1EESBAoEdgpM2NM/sDyRnJLokiQIAAAQIECBAgQIAAAQIEpkLARRIgQIAAAQIECEyDgIa30/AuuUYCBAhMsoBrI0CAAAECBAjMrkA1Fj0iy68xw8C6Y/beJllM1c3ZuzU8wdGZ94dk1HpgDlgzWUzVde6TE1Qj2AxTWb/MVT86+WnSpLbKpHWSJlXNcXduMjFz3pP8e/LnZNT6XQ6oY5s2Zc50RYAAgQECdhEgQIAAAQIECBAgQIAAAQLtF7BCAgQIECBAgAABAgQIECBAoP0CVkigXQKbZzn7JXXfYgZFgACBBQm8Kkc9JlEECBAgQIAAgfYIWAkBAgQIECBAgAABAgQIECDQfoEpWaGGt1PyRrlMAgQIECBAgAABAgQIEJhIgW/mqr6ZDKtqIlvNZIfNG7R/o+zcNhlWf8mEI5NRa4Mc8JBkHLVjTnKrZJrr57n4NyVNatNMukYyrK6eCU9MmtxcX41qn5u5f00WWtX0+Mk5+PxEESBAgAABAgQIECBAgMAiBBxKgAABAgQIECBAgAABAgQItF/ACgkQIECAAAECBKZS4Fm56i0TRYAAAQIEGgmYRIAAAQIECBAgQIAAAQIECLRfwAoJECBAgACByRHQ8HZy3gtXQoAAAQIE2iZgPQQIECBAYBYELswij0ma1PaZdK1koXXnHLhJMqxOyIQfJKNWNdMd1qT2bznpe5NhtX4m7JFMe5XlRQ0Wcd3MqYbEGQbWFtlbzhkGVjUtfn5mVMPaDIuqs3L0W5JJrTVyYVsnb0y+nfwpubwrv8vjer7217yan6dWrFbPK2+VHJj8Ium+1rr2r+e5Zyc3SppWran+fPhgDhh0zptkf5NmyZk2UtWabp0jnpcckZydXJp0r63z+Lw8f0byvmTvpBplZ1AECMy4gOUTIECAAAECBAgQIECAAAEC7RewQgIECBAgQIAAAQIECBAgQKD9AtO6wrVz4S9Orp6sVL02L1z3do2au+S4ul8ww8A6KHtHPXfNr3tOz8+xigABAgT6C+yTXfVn5qDcJ3PqPuEMigABAgQIECAw9QIWQIAAAQIECBAgQIAAAQIEllVAw9tl5e68mJEAAQIECBAgQIAAAQIEWiRwVNZSzSEzDKxqdrr5wBn9d9YNdLv1373Knrqei1d5ZvjGWpnyqGRYfTMT3pRUU84MA2vH7L1mMs3161x8NTXOsJC6yjEPzzNrJsPqA5nwrWRcdVhO9Kukt/6aJ05OXpEsd10jL1g/ZFBNfU/K4/2TOyTrJN1VTaLr+dpf82r+GzLhBslCq46tz3Cniet844d6Tl5NYev9q5v/q6ntk7L/xkl31bVXM9zX58lqGvvJjBsn/ap+wGK/7PxN8vmkbpgddM6fZc6JyW2ScdR1cpL6QYtq6lxNsuvxg/NcNeutJrx5eJUqu83y7L8nH07qc1VNlffK4zLKMFLV+Ya9F/X+VAPokU5sMgECBAgQIECAAAECBJZPwCsRIECAAAECBAgQIECAAAEC7RewQgIECBAgQGDCBR6Y69s9UQQIECBAgACBRQg4lAABAgQIECBAgAABAgQIEGi/gBUSIECAwHILaHi73OJejwABAgQIECBAYG6OAQECBNolUI0iT2uwpKtlzk7JQmqjHLRtMqx+lwnHJqPWLXLA3ZJh9alM+GFSTXUzDKwts3ebRP1T4LoZtkuGVTVP/mgmVZPPDGOp83KWapR6esZqWPyAjBsk/5Zsnbw0Wa6q5s31wwXn5AX/K6mmrxkaV81/VmZXk9TnZuzXmDW7xlY3yZlOSD6WXC9pWtWk+keZvEtS685wZd06j6qp8VszVvPfDI2q3q96H5+W2b3nzFONqhrTVsPaat77vBxRphkWXDfPkYckZVRWeagIECBAgMAVAgYCBAgQIECAAAECBAgQIECg/QJWSIAAAQIECBAgQIAAAQIEJkPg5bkM9y8FYUnKSQkQIECAAAECBAgQIECAAIH2C1ghAQIECBAgQIAAAQIElkBAw9slQHVKAosRcCwBAgQIECBAgAABAlMn8IdccTWCzTC0ds2ManyaYaS6XWbfOBlWx2XCmcmotUcOWD8ZVL/Pzs8m1Yj1iCvGDH2rmnHuk73V6DfDzNetInDLZFh9NxPOSMZZl+Rkuye3T6pZ7P9m/HVS72WGZatqTvu6vNqRyShNXjP9KlXnOiDPHpxcO1mqqqbNp+TkNWYYudbOEfXnw0MydmrnPDg1qc9EhpGrvp/3thxVDX/r6ywPG1e5vTaz35fU4wxjqzIqq7uM7YxORIAAAQIECBAgQIAAAQIEplzA5RMgQIAAAQIECBAgQIAAAQLtF7BCAgQIEJgYgZvlSp6fuGcxCIoAAQIECBAgQGC8As5GgAABAgQIECBAgAABAgQItF/ACgkQWBqBapCxNGd2VgIECBAgQIAAAQIECIwu4AgC0ypQjWCrIeyw6791JmyRjFLV0PKBOaDGDAPr8Oz9+v9BZwAAEABJREFUWzJKbZDJD02G1YmZcFZSVU0tv1EPhmTH7F9oU88cuuK1ca7gesmw+k0mnJcMqs2zs8mN9Cdl3oVJ26qaq74ji3p2Ms6qRrLVgHnDcZ70inNtmfFzyUKaVOewK6u+//bebN0xqcbDn8lYjXAzLKr+K0ffI2la9WfI/pk87vcgp7yyyupj2dokUQQIECBAgACBQQL2ESBAgAABAgQIECBAgAABAu0XsEICBAgQIECAAAECBAgst8AT84LbJorAtAqskwt/WvK95PIrcmnGryfPSK6TLKTqXuHH5cC637Lud+2cu8a/5/lfJrWv5tTcbDaupZpYa63r+WJe4HdJXWsnv852PV/7a1421TIIrJ7X2Co5MPlF0nk/aqz3aKXfk/osvDzX9fOkrqnypzyu69o7Y319ZVjRqnt5b5IreFJSX3O9X491zfU1/5Ps/2hS173UX5N1j/fWea03Jt9Oyqyuo5N6b+v52l/zan6mKQIECBAgQIAAAQIEZkzAcgkQIECAAAECBAgsWKAabiz4YAcSIECAwHIKeC0CBAgQIECAAIEJFqibyk5ucH11k9ouDeZ1T7l+NrZLhtW5mdDkGjJtlaomnJut8sz8G9XE8pIrdv0h46eSYbV+JuyRTGvtnAu/ejKszsyEPyaD6q6DdnbtW8h72HX4RD6sz301Wn3CEl3dPXPejyTXTMZV986JPp/UZzjDoqvOc2TOclAyru/HrZlzVdPbdTM2qWqOW/ObzF3MnE1z8EuSJg2eM01dVcAzBAgQIECAAAECBAgQIECAQPsFrJAAAQIECBAgQIAAAQIECBBov4AVEiCwAgJ1b1bduzTOe8lWYBlesiUCz886Og0j5xv/nP13TjpV95n+MBtvSzZPOlXNJavJ6JvzxG+S2n+NjMOq7t2s407KxF8l700enNwg6a76urlhnqh9NafmfiPbdQ9tNTjNwwVV3dt4fI6cb+2d52p/zcu0K2vjPDo0qbXW9dQ91NfKdnddLxv1fO2veTW/jsvTQ6vW39us9dFDj5qbqzmd6+4ee9/HBqda0Snzrb97PfX4Qz1XWJ+Dh+e585NqvlzNWm+cx91V79FC35Pu83Qe1zXUtfRLvYe1lppfn/W6P//sbPxnsknSqWpyW9f14TxxYfK8pPfe8GGvVdcw32c1p2pc9Zr/ntnVXPpnGatpcH3NddaQp66s+pq/WbYekdR119fkWXn8sKT2ZRhL1Z8jL86Z6ucC6s+Jutf7DtkuswxXVr239Xztr3k1/w3ZO9+152lFgACBWRSwZgIECBAgQIAAAQIECBAgQKD9Ala4GIH6y6jFHO9YAgQIECBAgAABAgQIECCwPAKT/SoX5/KaNIDNtLm6ae669aBhmjak/ULO9/NklKqGlPvkgLrRL0Pfqma6J/bs/Wy2f58Mq4dmwgbJtNWWueBnJE2qmtTWDav95tbNuLfot7Pr+b/lcd2AmaFV9ZCs5tXJUlZ9XT01LzDss5wpjapudq0mtY0mN5xUN4Sv3XBu02n3ysRqZJthYNVnsJrdVpPcgRPHtLNudO+9mXlMp3YaAgQIECBAgACB1gtYIAECBAgQIECAAAECBAgQINB+ASskQIAAAQIECBAgsHQC98ypH58oAtMkUPesHpMLvlEyrKpp5qZDJl07+w9Jqjnp1hlHrWq+e1QOquaWt8y4HFWNPJ+bF/ppsmcyStX8Ou7pOaias2ZQYxLYMOf5ZPKxpBoNZ2hU/3xP5uaW4z2p+5TrPv5h9+jWZ6zuNa6vj0aLGMOkuq/5gTlPNa19X8aNkoXUzXPQx5Nqil1fn3m44Opc0zk5Q91bXM1487Bx1fxnZXbd815fs+WaTUWAAAECBAgQIECAAAECMytg4QQIECBAgACBIQIa3g4BspsAAQIECEyDgGskQIAAAQIEJkKgGs7WzWjDLubWmXCXpEl1biircdD8y7OzbkytMQ8b160yc8dkWNXaepvpnpGDjk2G1WaZUE17M0xN1Y2Ah+dqmzQ8vTTz6qbeDH1rnexpchPyHzPvt0mbauMs5pVJk+9BnZ15j02qIXR95qshczUKfmeeuywZVi/OhDslS1X1dVANZutGzbq+ah5bzWZPWcQL1nv+/BxfNwTXOWvNt8/2Z5ImVcc8oMHE7TOnrj3DwPpJ9j48qSbV9Z7V+SvXynN3Tz6cNKlaT33tN5lrDgECIwiYSoAAAQIECBAgQIAAAQIECLRfwAoJECBAgAABAgQIECBAgACB9gtY4ZILvCCvsHmiCEyDwCa5yI8kTe5ZzbS5umfxR/WgT7bI899OquFohkVV3U97Ws6wS1L3EmZYkqr7bN+fMx+QLLR5Zh33lhz/7GQprzWnn5mqz9I3stp6/zOMXJ335B05su69zTD2qmbR781Z657XDEPruMw4L1mOqjW/IS90ZHKNZBxVjW+rkfXTcrKFfM7rPXldjh3HNdW56mv24JxvOZsI5+UUAQIECBCYHgFXSoAAAQIECBAgQIAAAQIECMzNNf0m/rRauW4CBAgQIECAAAECBAgQILBcAtWs8/gGL7Za5tRvaq8xDwfW9bN3u2RY1Y2rdUPpsHm9+3fOE8NukK0muvM10/1bjq2msBkGVq1zn8yoRp4ZlqQWc9Ja/w1ygtsmj0uqqWndnNmkQW2mzx2Tf9SNwRn6Vt2Iu3bfvf/a8ac8/H3Slqr3/klZTDVWzjCw3pW9Ne+DGTtNf/+ex9WAdd+MWyfnJIOqjJ+TCeP+rP0l53xwskNyQnJJUvXX/ONryf2TJs2fM22V+mS2bprUzZ4XZKyqNZ+eB3sk70maVDXIXXfAxPJ4RPbX+5Ghb9UN83fI3rrx9NcZ62s/wz+qPpcn5tGjk7q2Jg2I67oyXREgQIAAAQIECBAgQGBsAk5EgAABAgQIECBAgAABAgQItF/ACgkQIECAAAEC4xC4bk7y0qSa8WVQBCZWoO5hfV+ubtOkaf1vJtb9phmuUtX8sxp6Nr0H9ionmOeJujfzU3m+7gUedh9ipo1cZVD3ju498pHzH/DqPP2gRC1OoBoxH5pTjOOzVPcSVzPicf+ZfJNcX937Wp+hPGxU9Vnuvj+20UELmHTNHHNQsn8y7qq+AOVZ91eP8jVZ/tV8uJpCj/OaHpKTHZFsmIxS5hIgQIAAAQIECBAgQIAAAQLtF7BCAgQIECDwD4H6xvY/HvgHAQIECBAgQIBAGwWsiQABAgSWUaAawH664etVE9tqZjts+h0zYbNkWFWT1k7DzGFzO/vrRrrdOhsDxh9m36nJfFXNP38x346e53bMdjUzzbDk9Zm8Qt2I2DQXZv55STUZfW/G+yVN69JMrGalF2ccVNfKzmskw6o+Q00aiQ47z6TsrxtJH9vgYqqx636ZN8jxlOyvRqvVeDUP+9a4P2v1flST187nar4X/kOefH1Sn7kMjaoa5P57Zv4uma+qme5LsuOMZFhV09z1Bky6cfbdPRlU38/OuoH1zxmH1ecyof7MyTCwRrkBf+CJ7CRAgACBJgLmECBAgAABAgQIECBAgAABAu0XsEICBAgQIECAAAECBAgQIDDzAnWPXf0S9SYQu2fSTsmUlcudMYGnZr11T3GGRvWXzPpiMl9Vg9JRm3/Od575nqufQ67GvNXYcr79C31urRz4hqTuD80wlqprfVHOVPdJZ1ALELhOjqn3e5z3gT4h56zmr6M0aM0hfWvN7HlxMso11j3v38wxS13VWPZ1eZFxfq5zulWqPufV9Lbpfe/lXv71PqxyojFt3DPnqT9/fN0FQhEgQIAAAQIEmgmYRYAAAQIECBAgQIAAgdkRqG9qz85qrZRAt4DHBAgQIECAAAECBAgQGL9A0waw1cS2mtkOuoK6seyBmVBjhr5VN3Af2ndv/x3bZNeWybA6LBN+k8xX1Sj2qPl29Dy3fraX8qa9nH5FqhqSfnWMr3xOztWk4WimTUVtn6u8YTKozs/OahpcDV7zcGB9I3tfmAyqq37WBs0evu8TmVLNbjMMrGoKXc2hB066Ymc1Sn55Hlej3Ax969fZ861kWNVNu1cfMOmn2VdNcTfKuG2yd/K2pBp012euruc12a7XyzC0qjHxcUNnzc3VDbsNpplCgAABAgQIECBAgAABAgTGIOAUBAgQIECAAAECBAgQIECAQPsFrJAAAQIECMzN1b1O1eCw7jsb5vH/MuG/k+snisAkCqydixq1gewpOeZHSW9Vk8lxNyjtfY36mqr7PW/Su2MR21vl2L2ScVed997jPukMnW/nrHWURsyZ3qhenVlNG7Rm6sDaMHsfkIxSde9r3fs+yjELmfv0HLRUjWVz6iurvibflK0m/z9Xf9aUf6YvWdVnppp4D/vZhyW7ACdukYClECBAgAABAgQIECBAgAABAu0XsEICBGZKoL6hPVMLtlgCBAgQIECAAAECBP4p4J8ECCyJQN0E16QBbN3INayZbd18Vjd+DbvQb2bC6ckodbVM3iep68jQt+rm8M/33Ts3d3n2HZxU090MA+uh2btB0pZ6TxZSNwmWQR6qHoG1sr1LMqzenQlnJU3rU5l4RjKodszOunk7w6Kq3tv35wxNmvH+KfN+njSpumG2GuQOm1uv/91hk7L/Gsm1kkF1SXbWD3kcn/GjSd1Mu2vGGyf/lnwkGaV+0GDyJpmzbqIIECBAgACBFRbw8gQIECBAgAABAgQIECBAgED7BayQAAECBAgQIECAAAECMyRwZtb6iqRJbZ5J+yXD7pXMFEVg8gVyhf+b1P2KGVapx2eryT3HmTb34fxji2TNpL421su4ezLs3sxMmbtZ/lFNp+s+5Dxckvpjzvr85EZJvU5d43XzuNZY+/KwUe2WWXVsBjUGgYtzjpcnt0i635fHZvvspEnVz7O/KhOvk6xE1T3IdW/uUr52/f/OCxq+QH2eez/rV8+x9fVZX6d5OLTq9eo9GDRx4+x8ZVL+GQZWvZd1vvqaq6+feq/rPX9njrosGVb158Odhk2ynwABAgQIECBAgACBwQL2EiBAgAABAgQIEGibQJNvULdtzdZDgACBYQL2EyBAgAABAgQIEFioQN0EVw1vaxx2jmp4u9GASXfMvs2SYXV0JvwhGaXqJtB7NjigGnN+e8i8arZbTXeHTJu7VSZsm7ShqtHtM7KQJo1QM20mqz7bw25YrEbJXxxR59eZ//VkUG2anfX6GRZVP8vRpyVNqhrK/qbJxMypr6u68TcPh1aTxrJDT2JCXwE7CBAgQIAAAQIExivwwZzusKR+4cnaGRUBAgQIEJgEAddAgAABAgQIECBAgAABAgQItF/ACgkQmD2Bj2TJX06a1LMyactEEZh2gd9nAZ9NequaUT6798l5tusex7vl+Ucn30k698BWA91PZrvu+az7Y/NwYD0qe++aLEUdlJPWPc4HZPxl8vek6rf5x/uSOyfV9DrD0LptZqyf9Nb5eWKTpJp5dlKvm6cGVqBhb84AABAASURBVM3pzO8e18lRTe6jzrSprWNz5dXs+GUZf5J0vy91n0DdI97ks5ND5+qzc/96sMyphs4nL/FrVnPY/fMa1Sw2w8Cqr7mbZkbvZ73uR66vz/o6rf/vOidzhtVjMmGDZL6qz+qTsqPeowwD613ZW/PqPa2vuWzO1Xtd7/m+2dg6GXY9da/IczKvLDIoAgQIjF3ACQkQIECAAAECBAgQIECAAIH2C1hhCwU0vG3hm2pJBAgQIECAAAECBAgQWJyAoxcpUA0yf9TgHHWzZN14Od/UurmsGuLWON/+znN/yYMjk1Fr5xxww2RYVfPeYY05q9lu3Tw+7Fy1/8H5xzTfwFY37G2XNdSNwcNcMm3kWj1HDHvPM2Uqqm5s7XfzZGcB5+VBmWZoXNVMeljD22vnbLdOFlvV8LZu5F7sebqPr+uf1hub6/NZrm/Ogg5JFAECBAgQIECAwNQLjHUBV8/Z9rgiB2f8c3LzRBEgQIAAAQIECBAgQIAAAQIrKuDFCRAgQIAAAQIECLRSoO7reklWdmkyrKr53oszqf4+K4MiMNEC9Xett88V1r229bO/da/v87P9x6Sadc53z+Xe2XeDZFBVs9y6d/ikAZPqvth6rfcMmFO71sw/HpmM+37Xet3H57y11gzz1ll59nFJk6/9jTPvWsmM1JIts5rd7p6z/yrpV00/O53jq0HruP9Mviwnf0tSTWTra6e+hqoZdDXirebOtY5fZ/9SVjWLLathr1HX8u+Z9LtkUJ2SnfV5r7XlYd+q1922z96b5PnHJsOqvv72y6R6LzPMW3U9dV9I/Xky74QrntwxY11TBkWAAAECBAgQIECAAAEC4xVwNgIECBAgQIDAdArUN+6n88pdNQECBAgQWAkBr0mAAAECBAgQGC5wQaZ8IWlSu2XSfDd8Xj/PV2PVDAPrhOz9QTJKXTOT6+bWDAOrbkz83MAZ/9p5fB4Ou3ktU+am9Qa2ukFvlyygmn1+KWM1Lc0w9rpxzrhu0oaqxlbzfba711YNZS/qfqLh47MbzOvXTLrBoVdOOTePqklXhkbVpNF13Qh6YaOz/XNSzV+qz9s/X6H/P6vBbd3wXX9eHJ5pdS31580z8njcNxrnlIrAhAm4HAIECBAgQGBUgfqlLet0HVT/3j7fD1t2TfGQAAECBAgQILDCAl6eAAECBAgQIECAAAECBAgQaL+AFbZZ4KtZ3P8kTar+LqtJE8Im5zKHwFII1H2C1ez1ETn56cnfk3ruvIwHJBsmT0rqPr4MV9Z182jPZFi9PRPqXtgMA6sag1aD6O8PnDU3t+vc3Fw10pwb0//q9ep16/WHnfLUTDguGVbXyAQNb4OwiDo/xz45+UMyrOq9e24m1b3tGQZWNWfdYuCM0Xb+JdN3Sp6Z/Dypr536Gqp7Fp6V7fo6eVXGej7DklU1g11/yNl/k/11H24T00ydq8/6ofVgSOq1q8lv77Tt80Q1zs7Qt+p9rj9n6j3sO+mKHd/I+MJkUJVBXc+gOfYRIECAAIHxCzgjAQIECBAgQIAAAQIECBAgMLECY2t4O7ErdGEECBAgQIAAAQIECBAgQGD5BerGsr81eNm6YW+jeebdLs9tlgyrozKh9+bVPDWw6txNmoFWE9tqULTKyfpsnJHnj06G1bTcwPZ/Wci7k2pyW9e8ZR4fmTS5kS/TVAQ2T5aqfp0T182pGfpW3Ug9rOFu34Ov2PHLK8amQ90cO2xu3ahaN6APm9fZX81xR/0a7xw76nidHFA3/L4x43eTS5Nzkg8n9cMea2RUBAgQIECAAAECBPoJ7NWz4+CebZtTJuByCRAgQIAAAQIECBAgQIAAgfYLWCEBAgQIECBAYMoFqnHh67OGun8xw9B6eWbUfWUZFIGJEzg8V3RQUp/rDFepuo/wF1d5dm6umobeem7w/87N7vcn/c6dXatU3aN54CrPXHWjGmhuddWnF/xMvV69bpMTlEU1AR029+qZoOFtEBZRdS/1WSMcX01c35z5wz5ra2bOvZJxVd33+oUBJ/tj9lVT1wxLVuvmzPdJhtUhmfCDpGnVzyPUzwvUPex1T++xOfA9yb7Jbsktkw2ShyY1N8OVtVYe1b3wcxkH1ajv86dysmH/37tj5lwzUQQIECBAgAABAgQIECBAgMAyCXgZAgQIECAwyQIa3k7yu+PaCBAgQIAAgWkScK0ECBAgQKBb4PRsfDMZVptkwj2T3qqby4Y16/x9DqqmtBkaV53zYZl9tWRYfTwTem98y1PzVs379Lx7rvpk3VBXN9Zddc/kPFNNbn+Sy/liUjdfZlhUVYPTanQ67CTXzYT5GiDn6amrJjcp3juruiipG1tHyak5Zu1kUNXN1OsMmtBgX93g2mDa1E5ZPVdeN5zXjeIX5HF9Rj+Xcf+kGmP7vmEgFAECBOYR8BQBAgQIXFWgflBw556n6xfB9DxlkwABAgQIECBAgMDUCLhQAgQIECBAgAABAgQIECBAYDoE6peavyyXWvefZRhYN8ve5yed+yfzUBGYCIFLcxVvSqqhZYaRatvMrnuDM/Str2dPNcrM0LhOysy/JIPqboN2jrCvXqdeb4RD5po0DC2X+rvsUc5r7r8E6j71asT8r2eaPfpKpv0wGVZ3zYRx/Hk8akPnvOyS1I1y1rr3NkPfqv+vOiJ7a8zQuD6amdUk+MYZ75c8MXlnUuc6M2M1i/57xt6qe9Lv1Ptkz3b9DEDdL9/z9MDNer36c2XQpE2zs14/gyJAgAABAgQIrLiACyBAgAABAgQIECBAgACBFRbQuGKF34DZeHmrJECAAAECBAgQIECAwMwJVJPUoxuu+sGZ133DXjU93S7PDasTM+GsZJS6SSbvmgyr+q3rJw+b1LP/uGzXcRkG1q2yt26wzbAk1WkWXDeqVuoGvw3zSvdPDkouS4bVGpnw2qRuuiyzPFxUXZKj6+a+DAOrbqy91sAZE73zyourRrPVcPbKJ1bgwfXymmslk1Z1Y2iTz+BSXnd9zvbLC5yf1A2nT8p4/UQRIECAAAECBAgQWKhA/XdY/Xtm5/iz86DJL4HJNEWAwPQJuGICBAgQIECAAAECBAgQIECg/QJWSIAAAQIEpkrgk7napk0Z/z1zt0kUgUkS+G4upsn9t5m2StU9klus8sz8G6fk6bp3MUPj+kVm/jwZVHfMzvWSxdavcoJqXp2hcV2YmaOuKYeoEQS+k7nDPgOZcpX6TZ45NhlWt86E9ZPFVt0HO2pD58W+5nzH13quPd+OrufOy+OFfK3nsAVVNXrfYMiRdU0/GTKnd3c17C333ue7t8uiTLqf83giBVwUAQIECBAgQIAAAQIECBAg0H4BKyRAgMDKC2h4u/LvgSsgQIAAAQIECBBou4D1ESAwqwJHZuF/SYbVPTPhRkmn6ubTJjd4fSwHVCPVDI3rbpnZpBFpNaWtG0jrhrSmqfl1XF5iaD0mM7qbIWVzyeqvOfMFyReTfZKbJ6cmTeoumXRacr9kMXVRDq6bfzMMrGrQW9c3cNIU7Kx1dDdxXolLXjcvWo2LM0xU1U21f17BK7prXvv05K1JNQXOoAgQIECAAIGxCTgRgdkV2Ktn6fXfqz1P2SRAgAABAgQIECBAgEBLBCyDAAECBAgQIECAAAECBCZNoO4RfHkuqposZhhYa2bvq5JrJopAf4Hl3XNSXq4auGYYqeo+yZs0OOIHDeb0Trk4T5yfDKpbZOc47kNcyH2VdX2X5vXV0glUI+Y/LfD0Jzc4ru6db3JP+7BTfSETJqH58aa5jmF1Vib8PlmuqnvS657uQa/3s+ys+9wzjFRnN5h95wZzTCFAgAABAgQIECCwsgJenQABAgQIECBAgACBZRHQ8HZZmL0IAQL9BDxPgAABAgQIECBAoMUCdYPoCQ3WVzfrbdU1b5c8HnZz2bmZc2IySlWD2UeNcsASzq311k10S/gSfU/98+ypBrbHZmxS62fS55KHJAutupHyRw0P3jrzhr3/mTJyPShH1GfySRk3SNTsCdRn+GtZ9op87eV1FQECBAgQIECAQDsF6oco6981u1d3aPfGmB5XU93rj+lcTkOAAAECSyTgtAQIECBAgAABAgQIECBAgED7BayQAAECEyrw/VzXa5Imdc9MenyiCEyKQH1+F3It1Wx2w4Uc2OCYP2dO3aucoW9V4+jr9N3bfEc1q76k+XQzl0lgoZ/Lurxf5B9173SGvlX3ta/Xd2+zHZdn2k+SSajbNLiI+pqqr60GU8cyZfOxnGX+k/w6T/8lGVTVkHsp7okf9Jr2ESAwRgGnIkCAAAECBAgQIECAAAECBNovYIUElktAw9vlkvY6BAgQIECAAAECBAgQuKqAZ9otcHGWd1TSpB6cSVdLrptslwyraqR7zrBJPfu3yPa2ySRUNZHdYwUv5A957cclZyZNao1Mel+yZbLQOrnhgfUa47gBuPfl7p8nbp0cmPwqOSt5XuJmwiDMQNXnqj7D9Vle6HLr5tQP5eCdkocmigABAgQIECBAoLlAm2c+sGdx9d8ap/U8t9jN+kHNQ3KSC5IvJ09PFAECBAgQIECAAAECBAgQmDQB10OAAAECBAgQIECAwMoKfDAvf0rSpF6QSUvZCDCnVwQaC5zXeOaqE9fO5lrJsPpMJlRj0FHz6Bw3qKph6Tga7lYD0GHNUQddx3Lvm5XXW+jnsnzqHvpL68GA1H3z1xqwv8muep0Lm0xc4jn1dVg/AzDsZepzXl+Hw+aNa381pR52rntnwkVJXdcoOTXH1J9BGfrWDbNnnUQRIECAAAECBAgQIEBgGgVcMwECBAgQIECAwBgFNLwdI6ZTESBAgMA4BZyLAAECBAgQINAKgWOzit8lw+o+mXDjpJrSVlPSPBxYH8/euuktQ+N6eGaumUxKVcPMDVbwYn6R1947+X3SpKpJ70cycZNkIfW9HFSNZjMMrHr/63MwcNKIO8u5Gt52H3bzbLw2+VlSTaMyjK3q5uNzx3Y2J1qswLo5wQFJfYYzNK66GfUVmb1Vsl5Sn6PHZDw6qZuEMwys32TvJYkiMETAbgIECBAgQGDKBeq/7bqXcGj3xpged//ClHvlnPskigABAgQIEJgqARdLgAABAgQIECBAgAABAgQItF/ACgmsuMBvcwX/kVyWDKtqTPjSTFojUQRWUuAvefGFNha9fo4d1nAyU5a0NlrSszv5tArUfcnL0Yi27lNd6NfPOG2ree+kNXat66mGs+Nc56jnql9uXM2ARz3OfAIECBCYeAEXSIAAAQIECBAgQIAAAQIECLRfYLwr1PB2vJ7ORoAAAQIECBAgQIAAAQIEugXOzMZxybDaMBO2SXZJVkvm5vr/44zsOjkZpapRZW/D01GOX4q5t8pJt01Wsr6RF39h0rQ2zcT3JNVANMNIdXZmfy0ZVvX+PyyT6ubHDGOpci7vfierGwr77VvI85fnoCYNmQ/KvFrvUqQaE5+f86u5ue0O6mdEAAAQAElEQVSDUE3BMgytr2fGDkk1x75rxvqhjvo6+VMej1rV+LjJ52DU85pPgAABAgQIECAwOQL1ixF27rmcpWh4u9cyvEbPSyzjppciQIAAAQIECBAgQIAAAQIE2i9ghQQIECBAgAABAsslUPdrvrvhi+2eeTslisC0CozzPtOFGqy/0AMd12qBv2d1lQwzVpOz3Lo3e6X/jKj77TWWn5zPhCshQIAAAQIECBAgQIAAgXEJOA8BAgQIECAwsoCGtyOTOYAAAQIECBBYaQGvT4AAAQIEpkigmj0e3vB69828JjdPH5t5v05GqWENT0c51zjnPiYnu3qykvW+vPgHk6ZVjYOfmsl1I2CGxjXKZ+HhOesdknFU3Sz45HGcaMRz/KDB/HUyZ6VvpswltLrKd8+scNjn9bLM2S+5W3JM8tdEESBAYMUFXAABAgQITLxA/dKW7h9Oql/68p0xX3X9Apd795zzYz3bNgkQIECAAAECBKZYwKUTIECAAAECBAgQIECAAIEZFLhu1lz3Cz4740zUMi6y7tN7bV7vp8mwqp+r/O9M2jBRBFZK4MK88AWJIkBgdIGzc8ifEkWAAAECBAgQIDAhAi6DAAECBAgQIECAAAECBAjMJ1B/MTvf856bTgFXTYAAAQIECBAgQIAAAQKTJ3ByLuncZFhtkwm3SAbV5dl5RFJjhkZVDWWrsWyjycs8qRrxbrHMr9n7ctXY82V5shozZWhUL8ysuyaj1nE54IxkWK2dCXXT/TUzzlejPLd3Jvc2h8pTS15NGt5ukqtYL1FLJ3CdnHrLZFh9IBMOTJr+2bJp5ioCBAgQIECAAAECe/UQHNKzPY7N3l/gcEpOek6iCMyCgDUSIECAAAECBAgQIECAAAEC7RewQgIECBCYLYFqrPrlLPn/krcnL07U+AV+nlO+NGlSm2fSMxJFYKUE/p4XrmRQBFojUPeur7kMq6mvnab3vS7D5XgJAgMF7CRAgAABAgQIECBAgAABAgTaL2CFBAgQINBHQMPbPjCeJkCAAAECBAgQmEYB10yAAIGJFKibp78wpiv7Zs5TydC4bp6ZWyWTWHUz4w4TcGG/yDU8J7ksaVLrZ9J/J6M2pL0gx7wjaVLbZdLrkjWShVY1On31Qg9e5HFn5fjfJYOqGjzfcNAE+xYtUD8kc70hZ6mbfQ/OnL8lTWutphPNI0CAAAECSyPgrAQITIBA/fKKnXqu49Ce7XFs9jbVXYrXGMd1OgcBAgQIECBAgAABAmMXcEICBAgQIECAAAECBAi0TqDuH7tt16rqPrTev2/p2u3hIgQ+kWOPSprUak0mmbNUAs67CIFf5diLE0VgKQQ2WsRJr5Vjr5HMStX9t3+esMXW9Zw7YdfkcggQIECAAAECBGZawOIJECBAgAABAgQIEJhlAQ1vZ/ndt/bZErBaAgQIECBAgAABAgRWSqCaSX5qTC/+2ZznwmSU2iOT68b4DAOrGrHW9wnq5u1x5OUDX+1fOx+ahxskK11H5gLeljStakj7+KaTu+ZVc6bvd20PeviE7Hx3sk4yam2TA+rz0uS9z9Sx1zk54+nJoKprq8/noDm9+26aJ6qJ9HkZz0g+lByQPCy5T3KDpM6bYUZr1WVfLZurJ4Pqkuz8Q9K0rp6J90oUAQIECBAgQIDA9Ah8Opf6gGSctWtO1v0LOs7M9rD/BsiUkar+W/EePUcc0rNtkwABArMpYNUECBAgQIAAAQIECBAgQIBA+wWskACBNgrUvYR1/1j32vbs3vB4bALVBPQ/c7bfJ4pAWwUuy8Lqz5UMfesv2XOXZBz3Bc93jtfm3KqdAjdexLLqPtM1hxxfn826F3jItKnYXffh/qbBlW6SOesmy1H1Z0M14h32Wgdlwnxf2+N4rtZ7fs6vCBAYJmA/AQIECBAgQIAAAQIECBAg0H4BKyQw4wLVyGbGCSyfAAECBAgQIECAAIFZELBGAisscHJev5pzZlhwXZojP5+MUtUcqBrKDjumbmo7IpNqzDCWqmutax52sltlwrbJSlet/b9zEU2b0Wbq3Ivzjzsmo9SvM/lFSd1onGFoPSYzvpPcN6mbBzMMrLpJ9AWZ8dXkukmTOqvJpBHn/Cnzj0+G1aMy4SZJ09o5E+sGyGpsu1kePzp5bvLx5Likbn6tptDVADebqoFAfWZu2WBeZ0rd/N7ka7aa7Tb5zHbOayRAgAABAgQIjEXASeYV2CXP1i/EqP/uqV/IsmO2F1t79Zyg/p2856lFb9Z/z3b/O+XXc8b65RoZFAECBAgQIECAAAECBAjMsoC1EyBAgAABAgQIEJhigd6Gt3tkLcN+oXWmqAUIfDvHHJAoAm0VqPslhzXZrKajdY/gVBq46BUVqHt06z7QhVxE3ec77Ng/5sR1v2+GVtSPGqziRpmzTrJc9YMGL1TXM+y9anAaUwgQIECAAAECBAgQILBwAUcSIECAAAECBAi0X0DD2/a/x1ZIgACBYQL2EyBAgAABAgQILL1ANTk9dpEvc1KOPz0ZpbbK5Goom2FgfTN7KxnGVnWzeDUgbXLCauo6CTfU1vu0fy64aTPa9TP3Fcmo1/65HPPupGndPBPr83NmxqcmmyZrJZ1aNw+2TN6c/DZ5dTLK93xenvlLUYfnpL9PBtXNsvM1Sd0wmWFgbZy9+ybDqppLN/3sDTvXrOyvxsNNPsd1E/L7glI3wWcYWDfM3ibva6apZRLwMgQIECBAgACBEtg1//jfpJrffiLj9smotV4O2CHprt4fzu7et9DH1fC2+9ileI3u83tMgAABAgTaIGANBAgQIECAAAECBAgQIECAQPsFrHC6BY7P5f8u6VT9vctC/r6mc7yxv0D9fVjd6/T9/lPsITDVAhfl6n+WDKpqZFn3/Q2aYx+B+QTukic3SBZSdf/6sON+mQltanhb9y5nSQNrw+yte6EzjFTXyuxvJHWfe73Oh/K4Gro/LON9khskdS95hlWqScPb+vOh/l1klQNtECBAgMDECLgQAgQIECBAgAABAgQIECBAoP0CM7HCUZqfzASIRRIgQIAAAQIECBAgQIDArAksy3rrxukj8ko1ZlhQVfPQP41wZN2k+vCG8z+beeO+afDinPODSZPaNpO2SCahvpiLeFvStB6Yibsno9TfMvkFSTWxzdC4qvHtOzL7x0n51uepUjctn5znnpE0aVqaaVdWvUeHXLk13gd1U+XRDU5ZTawOyrxrJ/3qmtnxpqRJA+dazwWZq+bm6obgXzWAqGZlz8+8NZJ+de/sqM9sNVzOQ0WAAAECBAgQINACgYdkDZ9P6r8rqpnsdnncpOq47n93rF/OMe4fFK4fnLtbz8V8rGd7xE3TCRAgQIAAAQIECBAgQIAAgfYLWCEBAgQIECBAYOIF6u9l6v6m7gvdq3vD47EKVHPAF+WMlyWKQNsE6p7i7zZY1DaZs1qiCIwiUI1Q7zzKAVfMreas9Zm7YrPvUPdC/77v3qE7Jm7CD3NF3Q3ts3mVWjvPVCPhDCNVNcqte8ivl6M2Sx6dPDf5eHJccl7yx+R+SXedlY1h13SLzLlhoggQIECAAAECBAgQIECAwAQKuCQCBAgQIECgLQIa3rblnbQOAgQIECCwFALOSYAAAQIECIxT4Js5WSXDyFU39B0/4lHVGHTHBsf8JXOOTJaiqgnruQ1OvGbmPDKZhBtq6wcK/jvXMkqzppdn/k2SUeoPmfyY5NRkpaqaUr0sL/7XZCmqGvu+Pieuz1iGgVUNs36WGc9LNk5WT6qq0W051U3Ze9QTQ1I3Z75vyJxZ2l2fs2o83GTNL82kanZ294yd5mXr5nH9OXJMxvozqG6YzcNGVTfWrtVopkkECKy8gCsgQIAAgbYL1C/OqB/mHbTOPbOzfgFI/TfRwXlcv5gkw7zV+0PXH5131uKefETP4Sdm2y+2CIIiQIAAAQIECCxYwIEECBAgQIAAAQIECBAgQIDAQgQ2WshBQ46pX0TYPWW37o1FPXbwfAL/mycPShSBNgrU3/EOW9eumTDqPa51b2k11D07x9ZrvDvjU5M616YZN0g69xnmoWqpwBOyrqsno9RWmdykUe5XMq/uT8jQiqqms3Vf9rDF1P/nj2q6XU567WRQ1ddqNd3tnnNONk5PBtX62dnk/uxMu7Jumkc/T2rNdY/yh/L4gORhyX2SGyR13gyKAAECBAgQWDIBJyZAgAABAgQIECBAgAABAlMkoOHtAt8shxEgQIAAAQIECBAgQIAAgREFLsz8zyYLqWrsU408Rzm2bj5rcrPYCTnpD5KlqLqZ7YiGJ66b8a7fcO5ST6tGUPvnRS5LmtTNMun5ydWSUeqXmfygpN6DDMtadVPlA/KKv0iWsr6Vk78yaVLXyKTXJnWDZTXLrRtZq9nzB/LcjZMmVc2H6/gmc2dhziVZ5IeTplVNzb6ayZcm5X9RxvqBj/tnHLWqWbGGt6OqmU+AAAECBAgQWBqBp+W09QOH9YNFb8/jYY1jH5o5X0rq3wk/lvHeSafWy4Mdku6qOd3b43jc21T3kHGc1DkI9BPwPAECBAgQIECAAAECBAgQINB+ASskQIAAAQIjCNw2c6vZ4/cy1j1w9fcjeTi2+nLO9LukU3WfzU6dDePYBf6aM74qOT9RBNomUM0szx2yqBtmfzWiXC1jk6q/W66/M14nk2+U1P291fi0ftHqp7L94+RXSd37Wn9+5eFMVDmWyUws9opF7pxxl6RpVSPXfTN52Get7g3+Wua1qf6QxRydDKu6H/cewyZ17a+vsb27tvs9PCk7eu8FqabVx+f5YfWoTBilKXZ9LjbJMdXYdrOMj06em3w8OS6pRrj1cxP15042l7+8IgECBAgQIECAAAECBAgQINB+ASskQIAAgekS0PB2ut4vV0uAAAECBAgQmBQB10GAAAECCxP4fA6rRpIZRqpqHlSNK5seVDe37dhwct18enHDuaNOq+ZIH81BTdZ8q8yrZpsZJqLqhrt3j3AlT8zchVx/3fRbP6zwwRy/XHVqXmj7ZNQmyjlk5KrPwDtz1LHJUtd78gKaYAWhp6pR2fd7nluOzbrpfZQbYJfjmrwGAQIECIwu4AgCBNolUD88vV+WtGFSTWybNL99eObWD0DVv9vXL1N4YbZXTzpVP+hdv1Cjsz2OsX5ocuuuE9Vr+3f9LhAPCRAgQIAAAQIECIxZwOkIECBAgAABAgQIECBAYFWBz2bzpcnmyRrJKM3+Mn1ozfd3H72/DHDoSUwYSaDulXvFSEe0b7IVtVOgmnIf0WBpL86carSZYWhVc826p3fYxI9kQjX5zDATdbWsclgj10xpVdV6D8yKtkyGVc2t+xEeOGxi9p+Y1J/LGVpVh2c11cw3Q9+qn+mv5tHVMLbvpK4dD8rjrZJhVc1m/zbPpCbXdLMc95qkSUPnjTOvmhpnGFhnZG/di59BESBAgAABAgQILLOAlyNAgAABAgQIECBAgMDE0SN9HQAAEABJREFUCdQ3xyfuolwQgekWcPUECBAgQIAAAQIECBDoK3B69pyUjFLnZnLd2JehcW2TmU1uLqxzH5O5S1k/yMlPS5rUYzLp6skkVN3096pcSN1wl2Fo1fdYav51hs686oQ/56nHJ49I/pgsZb0tJ79PUjc5Z1iWqhua6wboE5bw1aqh7nNz/r8my1RT8zK/zpW+KLksGVfVTaivH3Kyurn77kPm2E2AAAECBAgQILByAl/JS9cPm1Xz23vlcf23Qv1CjjzsW/Xv9dXwtnvCod0bY3r80J7zfDXbFySKAAECKyDgJQkQIECAAAECBAgQIECAAIH2C1ghAQIEriJQTRy7n1yKZrS9f8eye16w+5cOZlONWaDe1y+M+ZxOR2ClBaqB9kdzEZcmg2rt7PxUUg28qzFpHs5bO+fZJs2h6/7jag6e6a2ous912EJukgnXTGat1s+Cq2nqXTP2q/r/r6dn56uTYVWf2bo/4ZJhE6dwf91z/okG171p5pRpfabycN6qr9P6en3XvHtXffKUbH4tma/qmo6eb0fPc3WfxkF57tpJv6rP/5uys0lD7Pqlxu7zCJaaNAHXQ4AAAQIECBAgQIAAAQIECLRfwAoJEJhEgWrGMonX5ZoIECBAgAABAgQIEJhWAddNgMAggT9lZ92glqFxVZPQcxrPnpurJpP7ZH7d6JZhYI167oEn67OzbgKtG8X77F7l6W2ztUUyKfXLXMjzk6aNQutmzmdmfhP7TFul/p6tjyc3SupGzqavmemNqm5m3Dwz64bSarCbh8ta1Thr17ziUjRYrq+p+oGP+qzlJdQ8Akfmud7GZHlqQVXeu+XITyfVGDpD36qv6UlpYt33Iu0gQIAAAQIEFijgsDYJ1H8b1n8r3CCLqua3b814ftKk6ocd35+J90jGVb0/NN77A9/jeh3nIUCAAAECBAgQIECAAIFhAvYTIECAAAECBAgQmE2Bw3qWvVO210vGWV/OyX6XdKrOv0Nnw7gkAnX/5kty5r8kikCbBOr+0A83WFA1va37/j6fufdM1k2qVp+bm7tdHlSzy6My1rwMA6vuc/3ZwBnTtbMa+A674k0yof4u/foZq66Tf+yZ1N9nl18etrbq3uZvZHX1GblDxjWSqvoMPTgPTk3enPy/ZFhVo+T6/8Bh86Zxf91TWw1hf9Pg4u+SOT9O3phUA9yO6VrZvltyRFJfr02+Hutz+dvMn6/qml6fHU3+v+8hmVdf18/LuHFSjYwzzFWj28fkwXeTPZJhdVYmvC9RBAgQIECAAAECBAhMmoDrIUCAAAECBAgQILBCAk3+AmGFLs3LEiBAoH0CVkSAAAECBAgQIEAgAscnv0+aVt2sVjebNZ1/40y8TzKsLs+EDyWjnDvTF1R1c2KTm0HXzNkfmSykYWwOW5L6XM767qRpPSsTt0wWWn/MgdVoqm6IrWa752V7ofXXHPjBpBrdbpXxB8lKVv2AxgNzAXUjZF1bHi6q6hzPyBkelmh2G4QBVV/vr8v+fZNyyzBy1XHd3t/PGb6dDKpqeDtJTawHXetY9zkZAQIECBAgQGCKBar5bf1730ZZQ/2QY/1g1LDmt4/N3Dqu/r3zvXm8mOa39YNy9ctEcpp/VJ2z94fK/7HDPwgQIECAwEoLeH0CBAgQIECAAAECBAgQIECg/QJWOLMCdU/M2V2rryZ01dCv66lFP6y/Azmk5yzVOLHnKZtjFqiGjdVccMyndToCKypQ9wG/Mlfw06RJ3T+TvpJclNSfRXV8NbJ8VLabVDXYrb8XbjJ3Wuac2fBCqyHoBZlbbtXUtJrdVgPQDfLcLFR9Rur/Iy/NYsugPkPVmLXpfaJ1//x/5diLk7ZW3Vv7moaLq3+/2D9zq/Ftx7Rsvpbndkma1Bcyqd6DDH3rW9lTf0ZkGFrXyIzXJuck9WdDvc/1vn0g2/UzChmG1sszo47PoAgQIDA9Aq6UAAECBAgQIECAAAECBAgQaL+AFa6cgIa3K2fvlQkQIECAAAECBAgQIDBrAtb7T4GzMpyYNKlfZFI1DcrQuB6QmRsmw+pHmXBashxVN601XceuuaCbJJNSdbPeq3IxZyRNau1Mqpsx1824mPptDj4guWFS72fdJPr+PK737cKMvfXnPFE3K9fNs9XU9DbZvnpSjaeq0W3dcJjNFa9qmlqNV2+QK6n11Y2ZeThS1TH1Qweb5KhqvvX3jGq4QH0G3plpdWPx1zOOUtU4+WY5oNu7Pocn5blBNYlNrAddr30ECBAgQIAAAQKrCnw1m53mt9XEtvsHu7Nr3nrc3Nxc/fdf/ftn/fKQapo778Q+Tz6i5/kvZ7t+YDCDIkCAAAECBAgQIECAAAECBCZIwKUQIECAAAECBNou8NGeBS5FM9q616v7ZXbPxuqJWjqB+jusd+X0Te8HzFRFYCoEfp6rfF5yWbKUVY0vn5YXqHtcM7SmfpiV/C5ZSK2Wg+p+3QytqvrzshY0zrw6J6uGyRlaXXWv7XuWYYXVdLka5v5pyGvVe1n3Dx87ZN44dte6exv6j+O8zkGAAAECBAgQIECAAAECSyvg7AQIECBAgACBJRXQ8HZJeZ2cAAECBAg0FTCPAAECBAgQmCGBS7LWnZO6wXFYqvHruZk7Sr09k4edt/bfOvOWq2lQNY19eF6vXndYNs68nyW99do8MezY2n9k5o27fpkTlledv0m2z/xhNw9mSuOq9+kjmV2No26V8dpJ73VUg92b5/mHJnVTYt18O8mNYOtm5+fnWtdLqjlvPa4bKc/Pdm9VY9Xv5Mk3Jdsk10yencw3N08PrTqumuX2GvZu12du6Mm6JtT83nP0bt8n80f5bHwz89dJes/TvV37a16mNapqgFyON87s5yQnJ9UwOcOV9X959Ilkr2T9pBon19dBHq5ST89W97XM97hubq+bZTP1KjXO92Kc57rKhXqCwPgEnIkAAQIECEytQP03Rv1Cju4F1H+rdG/3Pn5CnvhKUj9U+T8ZmzS/rX8HzdQrq/cHva/c4QEBAgQIECBAYHIFXBkBAgQIECBAgAABAgQIECDQAoHDetawU7brXqcMVWNJ/eK/7gaLdf4dxnLmf53kDnn4jET9S6Dug3pZNvvd05RdisBUCnwyV133mdbfz+bh2KvO+/ic9RtJ26oaBi+mEeumbQPJeqqR6pkZx1UH5kR1H/As/Nn716z1ucnhyVJVNZ+ue/O/3/AF/pB5eyf1C4wzLEnVfeC17lr/kryAkxIgQIAAgZUR8KoECBAgQIAAAQIECBAgQIDAYgUmv+HtYlfoeAIECBAgQIAAAQIECBAgQGDyBVzhrApUU95qnHVAAO6XbJT0Nk2tBr9b5PlnJV9P3AgZhDHUOTnHG5Ktk2qY3O1+/Ty3R1I/uFM3ueahIkCAAAECBAgQmHGB3bP+1ZNO1S+l2DAb1cT2zRkH/bKW+nfNJ2dONb+tX4jyjjy+V9JbN8oTd0o6VT/odnBnw9gSAcsgQIAAAQIECBAgQIAAAQIE2i9ghQQIECBAoB0Cp2UZZyedWiMPHpyMs+b7u5DeXw64kNfrNLn9VA4+Pqm/y8mgugSqMehSNiLseikPCSybQP2Z8qG82sOScd9n+Zecc5fkE0kb6+Is6p1JNfXNMHKtNfIRk3/AT3OJ901OTRZbda/q03OScX8uc8qJrbr39tG5umrym2Gs9Zuc7QHJF5NR6leZvGtyTDKe+tdZ6v9T676SWve/nvWIAAECBAgQIECAAAECBAgQmH4BKyBAgAABAmMQ0PB2DIhOQYAAAQIECBBYSgHnJkCAAAECBAgQIECAAAECBNovYIUECBCYcIHeH64+9Irr/WrG/ZONk2p+Wz+s9cs87lfVNPep2fnl5NLkbUmn+e3eedxdx2XjwkQRIECAAAECBAgQaI2AhRAgQIAAAQIECBAgQIDAVAl8rOdqe/++pGf3gjbrF1J3H/iQbFRz3Qwj1e0zu5oJViPX+juWanJbTe3Wz/PqqgLVdPHlebqaBmYYbzkbgRUUqKa39efKbXMNpyTjqJNyks2TzyZtriOzuBcmC6nNFnLQFBxTf/e/Q66zPlMZRq76s3afHPXcpB5nmKmqRsrPzoqrCfUfM46jqpn9HXOi+rrMMHL9Lkc8MHleMo73pM7xjJyr1qjZbSAUAQIECBAgMFsCVkuAAAECBAgQIECAAAECzQQ0vG3mZNZkCrgqAgQIECBAgAABAgQIECBAoP0CVkiAAAECBAgQIECAwMoKXDsvv23SXR/p3rjicTW/fVYe3yipJrbV/PacPO5X9cPaT8vOan5bP+hVx2bzyjrkykceECAwCwLWSIAAAQIECBAgQIAAAQIECLRfwAoJECAwbQK9Df52zALWS8ZZ9fck1Xyuc846//07G0PG7ia3x2fuW5LdkmslarjA9zPlNYki0EaBH2dR2yTbJQttfFvHVWPM+sWnP8952l7VLPh1WWQ17hy1Oenfc1z98tcMrav6/6iHZlV7JGcnTeuDmXiz5KCkbDPMZNXa696HjbL6Zyb/lyykjs5BWye7J9WIOMOCq5rU1mf9BjnDAUndr5FhpKpj3pgjNknemtTXQAZF4EoBDwgQIECAAAECBAgQIECAAIH2C1ghAQIEGgtoeNuYykQCBAgQIECAAAECkybgeggQIECAAAECBAgQIECAAIH2C1ghgRUX2DNX0P3Deadle9gPsp2QOdXA9sYZq/lt/aDToOa3a2XedZNO1Q99ndfZMBIgQIAAAQIECBAgQKD9AlZIgAABAgQIECBAgMAECnwr19T9dyL1y/x2zXPjrPo7kYN7TrhXz3b3ZjW53S9PfCKpZrkr3eT2yFzHag3y2swZVudnQjXOG3S+dTLnm8m46g050aDX6+zbJ/OWomottabO6/Qbl+r1l2JNzvkvgfrc97ync73b9Zmvz/6/jhrfo2pA+aWcbstk/WSX5N3Jj5I/J911WTbOTT6dPD7ZMKnjPpuxzpNh5PpTjrhP0rvm3u2FfL6bfu3Un1G5hMZVfyZXc9L6u+vyqj9rexuUVrPQn+aMH0selZTVv2dcqFMOnfgql7KoBrZ3z9V+KOn+/8dszl2Yfxyb1Oen/B6bx4tpzFqfi97PSu92fb7qc5aXWlQtx2vV11z9f/YGudKbJs9Jymu+r/+yrK/T+nqtz2F9/e6U+Scn9V5kGEv9Nmd5flLN9m+TsR4PuqbvZM6bkmqmfc2Mz07mu/48rQgQIECAAAECBAjMuoD1EyBAgAABAgQIECDQLaDhbbeGxwQItEfASggQIECAAAECBAgQIECAAIH2C1ghAQIECBAgQIDAcgj0/lD1oSO+aDW/rR90qua3986x9YPDvT/8lqdXqfpBtfrhw4vy7OuT+kG1DIoAAQIEZlLAogkQIECAAAECBAgQIECAAIH2C1ghgckV+HjPpfX+vUnP7gVt9v7dy0Nylmqum+Efdbv8s7vJ7VuzXXOqATjkrtUAABAASURBVF4e9q1qWveU7K3GgxkUAQIzLPCHrL3+/vVJGW+VrJvU38l2Ur8AdeM8V02935fxgmSWq5raltceQbh+0nGqcc1s3zx5ZPKRZJasqqnviVnzY5Jq1lwenVw7z90vqc9PNVLNQzWPQDWs/Xmer/smymujPO4YdsayrK/T+nqtz2F9/WbaklW9rz/M2Q9IBl3TFtlfv/j46xnraySDIkCAwAIEHEKAAAECBAgQIECAAAECBAi0X8AKCfQIaHjbA2KTAAECBAgQIECAAAECbRCwBgIECBAgQIAAAQIECBAgQKD9AsuwwvpBqm17XudjPdujbH4lk5+T1A+/NWl+Wz9oWc1yj8sxv09em/ReT55SBAgQIECAAAECBAgQIECgvQJWRoAAAQIECBAgsKICh/W8+g7ZXi8ZZ9Xfn3Q3TKzzPzEvUE1uD89Yv1ywaZPbL2R+Ncirv+OppnUHZlvjwSAoAgQITLqA6yNAgAABAgQIECBAgAABAgTaL2CFBAgQIECAAIFZFNDwdhbfdWsmQIDAbAtYPQECBAgQIECAAAECBAgQINB+ASskQIAAAQIExiPw0JxmtaRT38yDs5NxVP3wdjW/3a7hya6Zec9LvpT8Ljkg0fw2CIoAAQIECMywgKUTIECAAAECBAgQIECAAAEC7RdY6RX2/t3IGrmg3ZJx1uU52SeS7npjNqrJ7e4Z6+9IMvStY7LnCcn6yfbJu5MLE0WAAAECBAgQIECAAAECBKZFwHUSIECAAAECBAgQIECAAAECLRXoanjb0hVaFgECBAgQIECAAAECBAgQINAl4CEBAgQIECBAgAABAgQIEGgssFfPzEN7tsex+ciek3wj269Lfp70q2tlx3OTan77m4zV/Pa+GdWVAh4QIECAAAECBAgQIECAAAEC7RewQgIECBAgQGCZBA7ueZ09e7YXs3nbHPy0ZPOku9bs3pjn8dF57nHJNZIdkvcmf0gUAQIECBAg0DoBCyJAgAABAgQIECBAgAABAgTaL2CFBAgQIECgvQIa3rb3vbUyAgQIECBAYFQB8wkQIECAAAECBAgQIECAAIH2C1ghAQIECDQV2CAT7510V+8PdHfvW+jjvXsOPDDbz0tummybDGt+e53Mqea3x2a8IKn5mt8GQhEgQIAAAQIEZlrA4gkQIECAAAECBAgQIECAwPgEDus5VTWYXa/nuVE2q7ntvjmgzvu1jG9Lev9OJk9dpT6XZx6brJvslLw/uSiZ3bJyAgQIECBAgAABAgQIECBAoP0CVkiAAAECBAgQIECAAAECUy2g4e1Uv33Ld/FeiQABAgQIECBAgAABAgQIEGi/gBUSIECAAAECBAgQIECgS2CPPF4t6dQpeXB2Ms6qH+i+RdcJ/57HhyedOj4POs1vq4ltNbP9WZ7rV9fPjuck1fz2/Iw1f7uMigCBLgEPCRAgQIAAAQIECBAgQIAAgfYLWCEBAgQIjFXg1Jyt++9I1sj2bskoVX8n0mlye1IOfHtSfxdzjYyD6qjs3CdZJ9k5+WDy50QRIECAAAECBAgQmENAgAABAgQIECBAgAABAgQItF/ACgkQIDDtAhreTvs76PoJECBAgAABAgSWQ8BrECBAgAABAgQIECBAgAABAu0XsEICBFYV2GvVzblDe7bHsdn7GkfnpBcl89VxebKa394sY6f57U/zuF9tmB3V/PaLGc9NXp9ofhsERYAAAQIECBAgQGDGBSyfAAECBAgQIECAAAECCxE4pOeg3r/j6Nn9j83b5J9PTervWL6esdPkdr08blL1dyYPycSDkr8kigCB5gJmElhOgQflxS6f0Hwo16UIECBAgAABAgQIECDQVgHrIkCAAAECBAgQIEBgCgQ0vJ2CN8klEphsAVdHgAABAgQIECBAgAABAgQItF/ACgkQIECAAAECBGZMYIOs955Jd9UPY3dvj+PxI3pO0vQ1Os1vb57jq4ltNbMd1Px2o8x7dlLNb8/O+IbkfokiQIAAgVUEbBAgQIAAAQIECBAgQIAAAQLtF7BCAgQWKHBYz3HbZ3u+xrXdTW5Pzpx3JHsm6yb96q/ZcUTyqOTXSafq/Dt0NowECBAgQIAAAQIECBBoLmAmAQIECBAgQIAAAQIECBAg0H4BKyQwHQIa3k7H++QqCRAgQIAAAQIECBCYVAHXRYAAAQIECBAgQIAAAQIECLRfYPZWuFeWvFrSqfqB7GoU29kex3j7nOQWSafqh7k/1dkYYfxS5j436W5++5Ns96sbZcezki8kP080vw2CIkCAAAECBAgQIECAAIG5uTkIBAgQIECAAAECBPoLnJJd3X9Xska2H5JU3Tr/eEpSTXG/kbFJk9tLMu+TSf1ywLUz7pZ8JKlzZLiyqlnulRseECBAgMAYBJyCAAECBAgQIECAAAECBAgQaL+AFRIgQIAAAQIECEyMgIa3E/NWuBACBAi0T8CKCBAgQIAAAQIECBAgQIAAgfYLWCEBAgQIECDQSoFqeNu9sEO7N8b0uPc1js55L0oWU53mt9VI9345UTWzPStjv9okOzrNb3+ax29M7p8oAgQIECBAoEfAJgECBAgQIECAAAECBAgQINB+ASscKtD79yXPyRHVoLaa4b4zj/dI1kn61Z+z4xPJw5Kat3vGjyd/SzrV+xrVCLea63b2GwkQIECAAAECBAgQIECAwKIEHEyAAAECBAgQIECAAAECBAi0X2CSVqjh7SS9G66FAAECBAgQIECAAAECBNokYC0ECBAgQIAAAQIECBAgQGAaBTbIRd896a6Pdm+M6fFDe85zSM/2YjePzQnqB803zdik+e1NM2//5JjkzKSa326fcVjZT4AAAQIECBAgQIAAAQIECLRfwAoJECBAgAABAiVQjW1r7OS2eTCsyW39sr9qilu/CHDdK+bX34lclsfz1Ql58oKkU+vlwQ6JIkCAAAECBJZewCsQIECAAAECBAgQIECAAAEC7RewQgIECBAgQGCZBTS8XWZwL0eAAAECBAiUgBAgQIAAAQIECBAgQIAAAQLtF7BCAgQIEJhSgYfluldLOnVSHnT/YHU2F113zBlukXTqr3nwmWSpqrv57f3zItXMtpra5uG8VddWzW8/n70/St6UaH4bBEWAAAECBAgQuKqAZwgQIECAAAECBAgQIECAQKsFbpXVPTn5RPKBpEn9PpMOTqoZ7jUyVrPbanqbh0Pr8szonbtnnlvh8vIECBAgQIAAAQIECBAgQIBA+wWskAABAgQIECBAgAABAgQIjF9Aw9vxmy7ujI4mQIAAAQIECBAgQIAAAQIE2i9ghQQIECBAgAABAgQIEJhcgfqh6+6rO7R7Y0yPe1/jsznvRcly1BfzIs9Obpl0mt/+OI/7Vc17ZnZW89szMlbz2x0yKgLDBcwgQIAAAQIECBAgQIAAAQIE2i9ghQQIECDQRoHNsqgnJdXk9lsZ/yd5SLJ20q9+mx0fTWretTI+PKnjM4xcvQ1vd8sZ1kgUAQIECEymwJG5rPqlspOYfXJtigCBcQg4BwECBAgQIECAAAECBAgQINB+ASskQIAAgSUR0PB2SVidlAABAgQIECBAYKECjiNAgAABAgQIECBAgAABAgTaL2CFBAhMrMAGubJtkk5dngcfT8Zdj+w54VI01e15iXk3O81v6wfXt8+MamY7qPltzavmt0dn7o+SNyea3wZBESBAgAABAgQIEJhPwHMECBAgQIAAAQIECBCYIoH6O4BqcvvJXPNpyYFJNa+9esZBVX+XUs1tr5tJeyefShZbJ+QEFySdWi8P/H1EENRkCrgqAgSmSuD8XO0mybDmvNXEN9MUAQIECBAgQIAAAQIE/ingnwQIECBAgAABAgQIEFiogIa3C5VzHIHlF/CKBAgQIECAAAECBAgQIECAQPsFrJAAAQIECBAgQIDASgrUD2TXD7Z1ruHEPOj+gepsLrrunDPcKOnUxXlwRLLS9YVcwLOS+oH2TvPbamqbp+atW+bZZyTdzW93zLYiQIBAEwFzCBAgQIAAAQIECBAgQIAAgfYLWCEBApMvUH8n8MRcZjW5/XbGanK7W8ZBTW5/lf31dxsZ/lH19ypr/ePR+P5RTXQP6zndXj3bNgkQIECAAAECBAgQmAwBV0GAAAECBAgQIECAAAECBAi0X8AKCRBYhICGt4vAcygBAgQIECBAgAABAssp4LUIECBAgAABAgQIECBAgACB9gtY4QoLXJbX/23SqUM7D8Y49v5A9udy7u4fDM/milen+e2tciU7JG9OmjS//d/M+3HylkTz2yAoAgQIECBAgAABAgQIzC/gWQIECBAgQIAAAQIrJlC/0K6a3H4qV1BNbt+VsZrcDmpae27mvC95UHKD5H+S7ur9u4/ufQt93NvwdtecaI1EESBAYIoEXCoBAgQIECBAgAABAgQIECDQfgErJECAAAECBAgQIDBYQMPbwT72EiBAYDoEXCUBAgQIECBAgAABAgQIECDQfgErJECAAAECBAgsvcBb8xLXTbZL3pkcnoy79uw54cE925O2eUwuaP+kmt9WE9tqZltNbfPUvLVpnn160ml+W6Y7ZVsRIECAAIFmAmYRIECAAAECBAgQIECAAAEC7RewwuUWqCa3T8qLVpPb72asJrfVQHZQk9tzMu89yc7Jxsnjk6OSqt6/P9k+T66XjLNOyMkuSDpV56+/p+hsGwkQIECAAAECBAgQIEBg0gVcHwECBAgQIECAAAECBAgQINB+ASscKqDh7VAiEwgQIECAAAECBAgQIEBg0gVcHwECBAgQIECAAAECBAgQIDBWgS/lbPsm5yXjrC1zspsmnbo4Dz6bNKoJmPT5XMMzk82S+qHyJs1v98vczyVnJp3mt6vlsSJAgAABAgQIECBAgAABAgTmEfAUAQIECBAgQGBMAvUL6qrJ7RE5XzW5PTBjNbn9t4z96ufZUfPqF9ndOI+fmNT3+DOsUidl61dJp1bPgz2ScdblOdlhSXf1/lLB7n0eEyBAgACBqRJwsQQIECBAgAABAgQIECBAgED7BayQAAECBAgQIFACGt6WghAgQIAAgfYKWBkBAgQIECBAgAABAgQIECDQfgErJECAAAEC0yKwV8+FHpXtanqbYeqqu/lt/eB7NbOtprb9FnKL7Og0v/1xHr8teUCi+W0QFAECBAgQINBIwCQCBAgQIECAAAECBAgQIEBgsEA1uX1yplST2+9lrOa1D844qMntT7L/HckOSf3SvqdkPDoZVgf3TBhXM9ru0x7avZHH1bB3jYyKAAECBAgQIECAAAECBAgQmG4BV0+AAAECBAgQIECAAAECBGZGYIYb3s7Me2yhBAgQIECAAAECBAgQIEBghgUsnQABAgQIECBAgAABAgQmSKC34e0hE3Rti7mU+sH3Z+QEt0yaNr99WuZ+NqkmudX8duc89vf3QVhYOYoAAQIECBAgQIAAAQIECBBov4AVEiBAgAC/5kExAAAQAElEQVSBeQXqF85Vk9tPZ+/3k/9Jqsntmhn7Ved78/fPhDq+vmd/TB6PUof1TN4+2+sl46yv5mQXJJ2q8+/Y2TASIECAAAECBNopYFUECBAgQIAAAQIECBAgQIBA+wWskAABAgRmScAPzM3Su22tBAgQIECAAIFuAY8JECBAgAABAgQIECBAgACB9gtYIQECBCZHYJtcyo2STl2cB59L2lbdzW8fkMVVM9v6wfk8nLdunmfrB+mPyvjj5O2J5rdBUAQIECBAgAABAiMImEqAAAECBAgQIECAAIHZEqgmtU/JkqvJ7Q8yVpPbXTKukfSrM7Ljzcl2Sf0Cu6dn/GKy0DoxB/4q6dTqebBHMs66PCc7NOmuPbs3PJ4xAcslQIAAAQIECBAgQIAAAQIE2i9ghQQIECBAgAABAgQIEGiZgIa3LXtDLWc8As5CgAABAgQIECBAgAABAgQItF/ACgkQIECAAAECBAgQWFaBvXperX4IvZre9jzdqs3/zWrqB+brB+d3yuO3JsOa3+6bOdX8tuZV89sHZrt+SD6DIkBgIQKOIUCAAAECBAgQIECAAAECBNovYIUECMyEQP0CuWpy+5ms9ofJO5NhTW6/nzlvSO6b3DrZP/lSMq46pOdEvX8X0rN7QZuH9Ry1a7YHNfbNbkWAAAECBAgQIECgnQJWRYAAAQIECBAgQIAAAQIECLRfwAoJEGifgIa37XtPrYgAAQIECBAgQIDAYgUcT4AAAQIECBAgQIAAAQIECLRfwAoJLKfAanmxhyfddWj3xgw8PjprfEbS3fz2x9nuVzfLjmp+e2TGan77jozV/PZqGRUBAgQIECBAgAABAgSaCphHgAABAgQIECBAYJoFqsntU7OAanJ7RsZqcvugjIO+V3569r8uuU9y2+Q5yXHJUlRvM9r750XWS8ZZX83JLkg6VeffsbNhJECAwBUCBgIECBAgQIAAAQIECBAgQKD9AlZIgAABAgQIECBAYCoFNLydyrfNRRMgsHICXpkAAQIECBAgQIAAAQIECBBov4AVEiBAgAABAgQIjFng8pxvh+SVyY+Si5KjklmtTvPbzQJQP5T+loyDmt/eNPvrB/qr+W3Nq+a3w36gP4coAgQIEBgsYC8BAgQIECBAgAABAgQIECDQfgErnEKB+oVwne+J198pNPme+Lezztck90punzwv+XKy1HViXuBXSadWz4M9k3FW/R1L7y8R3GucL+BcBAgQIECAAAECBAgQmH4BKyBAgAABAgQIECBAgAABAgTaL2CF0yqg4e20vnOumwABAgQIECBAgAABAish4DUJECBAgAABAgQIECBAgACB9gsszQq/k9O+JLlVctvkr4mam/t8EJ6ZdJrfvjmP6wf4M8xbnea3n8neM5N3JtX8do2MigABAgQIECBAgAABAgQINBcwkwABAgQIECAwOQLV5HbfXE73L357YLargWyGeeubefZVyT2SOyYvTE5IlrPma0Y77oa3tZ7D6h9deXAe+3uBICgCBAgQaCBgCgECBAgQIECAAAECBAgQINB+ASskQIAAAQIECEywgIa3E/zmuDQCBAgQmC4BV0uAAAECBAgQIECAAAECBAi0X8AKCRAgQIAAgbEInD2Ws7TvJNX8dv8sq5oC75BxWPPbm2TOU5JqfvvjjP+T7JL4IfcgKAIECBAgsBgBxxIgQIAAAQIECBAgQIAAAQJLLnDzvEI1uT0qY/2Ct7dnHNbk9pTMeUVyt+QuyYuTryULqjEd1NuM9v4577WTcdZXc7ILkk6tlwc7JYoAAQIECBAgQIAAAQIECBAYImA3AQIECBAgQIAAAQIECBAgsLICy9HwdmVX6NUJECBAgAABAgQIECBAgACB5RDwGgQIECBAgAABAgQIECBAgMD4BI7Jqbqb374p22ck/aqa3z45Oz+dVGOATvPbNbM9znIuAgQIECBAgAABAgQIECBAoP0CVkiAAAECBJZKoJrcPi0n/2xSv8itmtzunMeDfr7t69n/smTrZMvkpclJyaRUNaM9t+tiVs/jByfjrMtzskOS7tqqe8NjAgQIECBAgMACBBxCgAABAgQIECBAgAABAgQItF/ACgkQIECAwIoLDLohYMUvzgUQIECAAAECBNohYBUECBAgQIAAAQIECBAgQIBA+wWskAABAgQILJlANb99Vs5+62T7pJrf/jBjv9okOzrNb6thwIHZrh+u1/w2EIoAAQIECBAgsDgBRxMgQIAAAQIECBAgQIDAiAK3yPxOk9v6hW1vy/YDkkE/0/a17H9Jctdkm+TlycnJpNYney7soT3b49g8PCf5TlIut8z4H4laMgEnJkCAAAECBAgQIECAAAECBNovYIUECBAgQIAAAQIECBAgsBwCg24OWI7X9xqzLmD9BAgQIECAAAECBAgQIECAQPsFrJAAAQIECBAgQIAAAQIExiXwhZyomt/eJuP9kzcmw5rfPilzjkiqkUA1v901j/8tUQTGK+BsBAgQIECAAAECBAgQIECAQPsFrJAAAQLNBKrJ7X6Z+rmkfjFbp8ntatnuVydkx4uSOyX3SF6ZnJpMQx3Wc5H3y/a1k3FW+WyRE5ZLfb8/DxUBAgQIECBAgACBJRJwWgIECBAgQIAAAQIECBAgQKD9AlZIgACBZRLQ8HaZoL0MAQIECBAgQIAAgfkEPEeAAAECBAgQIECAAAECBAi0X8AKCRAgsEQCX8x5n510N7/9Qbb71Y2zo5rffipj/TD8uzJqfhsERYAAAQIECBAgQGAcAs5BgAABAgQIECBAYMYFbpn1Pz2pJrf1Pei35vFOyaAmt8dn/wuSauR6r4yvTk5Lpq2+mgv+VdKp1fNgt0QRINBCAUsiQIAAAQIECBAgQIAAAQIE2i9ghQQIECBAgAABAgQIjE9Aw9vxWToTAQLjFXA2AgQIECBAgAABAgQIECBAoP0CVkiAAAECBAgQIECAwHgEOs1vN8/p7pe8IRnU/PZG2f/EpLv5bf3w/Vp5ThEgQGDcAs5HgAABAgQIECBAgAABAgQItF/ACmdToH4h27Oy9M8nP0reklST2wx969jseW5yu2Tb5LXJd5Jprstz8Ycn3bVX94bHBAgQIECAAAECBAgQaImAZRAgQIAAAQIECBAgQIAAAQLtF7BCAmMV0PB2rJxORoAAAQIECBAgQIAAgXEJOA8BAgQIECBAgAABAgQIECDQfgErJLAkAtUs4Dk5c6f57evz+PtJv+o0v/1kJpyZvDup5rdXz6gIECBAgAABAgQIECBAYNECTkCAAAECBAgQaJVANaqthrX1vej63nP9Arbth6zwC9lfjXGrQW790rb6vvX38lyb6rCexWyX7WsnigABAgRmRsBCCRAgQIAAAQIECBAgQIAAgfYLWCEBAgQIECBAgMCoAhrejipmPgECBAisvIArIECAAAECBAgQIECAAAECBNovYIUECBAgQIAAAQLjEKiGA9V44LY5Wf1wfTURqAYE2Zy3Ns6zT0iq+e2PM74neUii+W0QFAECBAgsgYBTEiBAgAABAgQIECBAgAABAtMgsEUu8gXJ8cl3kwOS+yaD6ujsfGZyq7m5uWqI+6Y8/mHS1johC/tV0qnV86C+v55BESBAgAABAgQIECBAgACBGRCwRAIECBAgQIAAAQIECBAgQKD9AgtYoYa3C0BzCAECBAgQIECAAAECBAgQWEkBr02AAAECBAgQIECAAAECBAi0X2AJVvilnLO7+e3rsv29pF9V89vHZ+cnkjOTTvPbtfNYESBAgAABAgQIECBAgAABAmMQcAoCBAgQIDDBAnfOtf1HUo1cT8v46uTeSb/6W3YcleyXbJrslLwl+VEyC3V5FlnfT89wZe155SMPCBAgQIAAgZkWsHgCBAgQIECAAAECBAgQIECg/QJWSIAAAQIECMwvoOHt/C6eJUCAAAECBKZTwFUTIECAAAECBAgQIECAAAEC7RewQgIECBAgQGDxAtX89nk5ze2S+ybV/Pb0jP3qhtnRaX774zx+b7J7ovltEBQBAgQIECCwJAJOSoAAAQIECBAgQIAAAQLLL7BVXvKlyYnJqckrk3sk/eqS7Ph08pSkmtw+KOPbk7OSWaxDuxZd30svm66nPJxHwFMECBAgQIAAAQIECBAgQIBA+wWskAABAgQIECBAgAABAgRmWEDD25l58y2UAAECBAgQIECAAAECBAgQaL+AFRIgQIAAAQIECBAgQIAAgZEFjssR1fz29hmr+e0BGYc1v31c5hyenJlU89s9Mq6TqGUR8CIECBAgQIAAAQIECBAgQIBA+wWskAABAssmcLe80iuSbyRfT16WbJP0qz9nxyeSJyTV5HbXjAcmP09mvb4SgHck90w2S96ZKAIECBAgQIAAAQIDBOwiQIAAAQIECBAgQIAAAQIE2i9ghQQIEJhtAQ1vZ/v9t3oCBAgQIECAwOwIWCkBAgQIECBAgAABAgQIECDQfgErJECAAIHFClTz2+fnJNX8dtuM1fz2uxn71UbZUc1vD8v44+R9iea3QVAECBAgQIAAAQJLKODUBAgQIECAAAECBAgsVqAasr4qJ/lm8rXkJcldk371h+w4JHlsUk1u6/vA9cvQfplttarA07L51UQRILBYAccTIECAAAECBAgQIECAAAEC7RewQgIECBAgQIAAAQIEWi+g4W3r32ILJDBcwAwCBAgQIECAAAECBAgQIECg/QJWSIAAAQIECBAgQIAAgREFjs/8an57h4z3SV6bDGt++++ZU81vz8xYzW/3zLhuoggQWCYBL0OAAAECBAgQIECAAAECBAi0X8AKCSxQoL7P+5oc++3kK8mLkjsl/eq32fHR5NFJNbl9WMYPJucnigABAgQIECBAgAABAgSWWMDpCRAgQIAAAQIECBAgQIAAgfYLWCGBWRDQ8HYW3mVrJECAAAECBAgQIEBgkIB9BAgQIECAAAECBAgQIECAQPsFrJAAgcUJfDmHvyDpbn77nWz3qxtkRzW/PTRjNb99f8ZqfrteRkWAAAECBAgQIECAAIGlEnBeAgQIECBAgACBVQXul83XJ6cnxyWdX3KWh/PWBXn2oOQRSTW53Tvjh5P/SxQBAgQIEJgUAddBgAABAgQIECBAgAABAgQItF/ACgkQIECAAAECBFoioOFtS95IyyBAgMDSCDgrAQIECBAgQIAAAQIECBAg0H4BKyRAgAABAgQIECAwkkCn+e0WOereyWuSQc1vN8z+xybV/PbHGav57V4ZNb8NgiJAgMDyCXglAgQIECBAgAABAgQIECBAoP0C/1jhDvnnm5IfJl9Inp3cNulX52VH5/u21eR2n2x/PLkwUQQIECBAgAABAgQIECBAgMDECbggAgQIECBAgAABAgQIECBAoP0C7VmhhrfteS+thAABAgQIECBAgAABAgTGLeB8BAgQIECAAAECBAgQIECAQPsFrHAxAl/JwS9MOs1vQrd/4wAAEABJREFUX53H3076Vaf57SGZcGbygaSa314joyJAgAABAgQIECBAgAABAksn4MwECBAgQKC9AvWzYQ/I8t6a1C8dOzrjM5NbJf3q7Ox4d/KQ5BbJ45LDkosSRYAAAQIECBCYXgFXToAAAQIECBAgQIAAAQIECLRfwAoJECBAgACBqRKomxqm6oJdLAECBAgQIDAZAq6CAAECBAgQIECAAAECBAgQaL+AFRIgQIAAAQIERhCo5rcvyvw7JvdKhjW/3SBzHpNU89tqwvDBPH5oovltEBQBAgQIEFhOAa9FgAABAgQIECBAgAABAlMnsEau+EHJO5L65WKfzbhfsmnSr36aHe9Mdklq3pMyfiq5OFEzIGCJBAgQIECAAAECBAgQIECAQPsFrJAAAQIECBAgQIAAAQIECEyagIa3439HnJEAAQIECBAgQIAAAQIECBBov4AVEiBAgAABAgQIECBAgAABAv0FTsiu7ua3/53t05J+Vc1v98nOg5NqztBpfnvNbK9keW0CBAgQIECAAAECBAgQIECg/QJWSIAAgWkRuHoudLfkXUl9H/UzGZ+a3CzpV/XLxt6anTsn1eR234xHJpcmigABAgQIECBAgMAsCVgrAQIECBAgQIAAAQIECBAg0H4BKyRAgACBCRTQ8HYC3xSXRIAAAQIECBCYbgFXT4AAAQIECBAgQIAAAQIECLRfwAoJECBAgEBjgWp++x+Zfafknkk1v/1Wxn51/ezoNL+tZgwfyvbDEs1vg6AIECBAgAABAssr4NUIECBAgAABAgQIEFhhgXXz+nsk702qye0nMz4x2STpVz/IjjclOySbJc9IPpdcligCBAjMI+ApAgQIECBAgAABAgQIECBAoP0CVkiAAAECBAgQIECAAIGVEdDwdmXcveqsClg3AQIECBAgQIAAAQIECBAg0H4BKyRAgAABAgQIECBAgACBfgJfzY5qfnvnjPdIXpUMa3776Mz5eFLNHKr57cPzeP1EEVhZAa9OgAABAgQIECBAgAABAgQItF/ACgmsjED98q+H5qU/kNT3RQ/L+Ljkhkm/Oj07Xpdsl2yePCs5JlEECBAgQIAAAQIECBAgMEzAfgIECBAgQIAAAQIECBAgQKD9AlZIgMCKCWh4u2L0XpgAAQIECBAgQIDA7AlYMQECBAgQIECAAAECBAgQINB+ASskQIBAQ4GvZd6Lk+7mt9/Mdr+6XnZU89uPZawmDwdl1Pw2CIoAAQIECBAgQIDASgh4TQIECBAgQIAAgbEKXDtne0RS3/es738enMePSTZM+tVp2fHq5N7J7ZPnJV9KFAECBAgQGJuAExEgQIAAAQIECBAgQIAAAQLtF7BCAgQIECBAgAABAkspoOHtUuo6NwECBJoLmEmAAAECBAgQIECAAAECBAi0X8AKCRAgQIAAAQIECBCYX6DT/PYu2X335JXJoOa3183+RyXdzW+rGcS18pwiQIDASgt4fQIECBAgQIAAAQIECBAgQKD9AuNY4fVzkvolXx/NWE1ua6zve9Yv/8pT89Ypefa/knskd0pelHwlUQQIECBAgAABAgQIECBAgMD4BZyRAAECBAgQIECAAAECBAgQaL+AFS6xgIa3Swzs9AQIECBAgAABAgQIECDQRMAcAgQIECBAgAABAgQIECBAoP0CVkigkcCJmfWSpNP8tpo3nJrtftVpflvNIKopxIczsZrfXjujIkCAAAECBAgQIECAAIFlF/CCBAgQIECAwACBG2TfY5NDkvp+5ocyDvt+5kmZ87Jk62TL5D+T+iViGRQBAgQIECBAYKUEvC4BAgQIECBAgAABAgQIECDQfgErJECAAAECBAgsXkDD28UbOgMBAgQIEFhaAWcnQIAAAQIECBAgQIAAAQIE2i9ghQQIECBAgAABAvMJVPPbat5w1+y8WzKs+e11MmfvpJrf/jjjR5JHJprfBkERIECAwAQIuAQCBAgQIECAAAECBAgQmEWBjbPoxyeHJ9Xk9v0Z90qukfSrr2bHi5P6xWD1vdGX5/HJiZoGAddIgAABAgQIECBAgAABAgQItF/ACgkQIECAAAECBAgQIECAAIFGAlPd8LbRCk0iQIAAAQIECBAgQIAAAQIEplrAxRMgQIAAAQIECBAgQIAAAQLtF2iwwpMyp7v57SuyfUrSr6r5bTW7raa31USimuA+KpOvlygCBAgQIECAAAECBAgQIEBgBQS8JAECBGZIYJOs9UnJp5L6/uR7Mu6erJP0q+Oz4wXJFsk9k1cl30wUAQIECBAgQIAAgakScLEECBAgQIAAAQIECBAgQIBA+wWskAABAgQINBXQ8LaplHkECBAgQIAAgckTcEUECBAgQIAAAQIECBAgQIBA+wWskAABAgQIELiqQDW/fWme3jLZJqnmt9/I2K+unR2PSA5KqrnEIRkfm9wgUQQIECBAgACBSRBwDQQIECBAgAABAgQITL/AzbOEfZPPJPV9yAMz7pqslfSrL2bHc5LbJtsmr02+kygCBNopYFUECBAgQIAAAQIECBAgQIBA+wWskAABAgQIECBAgAABAgS6BDS87cLwsE0C1kKAAAECBAgQIECAAAECBAi0X8AKCRAgQIAAAQIECBAgQIDA3NdjUM1vt8pYzW9fnnFQ89trZv9eyfuTajpxeMbHJxsnaiIFXBQBAgQIECBAgAABAgQIECDQfgErJDC1ArfMlT89+VxS3298e8YHJWsk/ero7Hhmcuvk/skbku8nigABAgQIECBAgAABAi0XsDwCBAgQIECAAAECBAgQIECg/QJWSIAAgVUFNLxd1cMWAQIECBAgQIAAgXYIWAUBAgQIECBAgAABAgQIECDQfgErJECAAIFegWp++7I8Wc1vt85YzW9Pztiv1smO3ZP3JNWM4oiMT05ukigCBAgQIECAAAECkyHgKggQIECAAAECBCZNoBrV7p+L+nzyo+QtyU7Jasl89bc8eVSyX7JpUnPrmDPyWBEgQIAAgX8K+CcBAgQIECBAgAABAgQIECDQfgErJECAAAECBAgQIDCDAhrezuCbbskEZl3A+gkQIECAAAECBAgQIECAAIH2C1ghAQIECBAgQIAAAQIzL1CNbqv5bTW+3TIaL0m+lvSrtbLjwcn/JNX89siM+yY3TxQBAhMq4LIIECBAgAABAgQIECBAgACB9gtMyApvm+t4TvLF5AfJG5Ptk351SXZ8OnlKUk1uH5Tx7clZiSJAgAABAgQIECBAgAABAgR6BGwSIECAAAECBAgQIECAAAEC7RewwtkU0PB2Nt93qyZAgAABAgQIECBAYHYFrJwAAQIECBAgQIAAAQIECBBov4AVEiCwqsAp2Xxlco/kTskLky8n/epq2fHApBpQVPPbz+XxM5LNEkWAAAECBAgQIECAAIFJEXAdBAgQIECAwNIKbJHTvyA5Ljk9eV2yXdKv/pwdn0iekFST210zHpj8PFEECBAgQIAAgYUKOI4AAQIECBAgQIAAAQIECBBov4AVEiBAgAABAgRaK6DhbWvfWgsjQIAAgdEFHEGAAAECBAgQIECAAAECBAi0X8AKCRAgQIAAAQIEZlzgtKz/Ncl9ktsnz02OTfrVatmxU/Lm5IzkmORZyW0SRYAAAQITK+DCCBAgQIAAAQIECBAgQIDAggTunKP+Izkhqe8lvjpjfS8xw7z1hzx7SPLYpJrc7pHxvckvE7XkAl6AAAECBAgQIECAAAECBAgQaL+AFRIgQIAAAQIECBAgQIAAAQLTLNCs4e00r9C1EyBAgAABAgQIECBAgAABAs0EzCJAgAABAgQIECBAgAABAgTaL2CF3QKnZ+P1yf2SamC7f8bPJ4Pq/tn5huT7STXKrYa51Tg3m4oAAQIECBAgQIAAAQIECEyIgMsgQIAAgVEEtszk/0xOTE5NXpncI+lXv82OjyaPTqrJ7cMyfjA5P1EECBAgQIAAAQIElk/AKxEgQIAAAQIECBAgQIAAAQLtF7BCAgQIECAw5QIa3k75G+jyCRAgQIAAgeUR8CoECBAg0EqBy7MqmZtjwKA+A/lyWKXqOfHZ8BnwGfAZ8BmYuc9A/t/Qmn3ufQaafQby5bJKcWvmtlxOq7w5NggQaCzww8x8c7Jjcstkv+Szyd+TfnXf7Dgg+U7y5eSFyR0TRYAAAQIECEywgEsjQIAAAQIECBAgQIBABLZJXp6cfEXqcT2XzXnrgjx7UPKIpJrc7p3xw8n/JYoAgQkUcEkECBAgQIAAAQIECBAgQIBA+wWskAABAgQIECBAgAABAgQmX0DD28l/jyb9Cl0fAQIECBAgQIAAAQIECBAg0H4BKyRAgAABAgQIECBAgAABArMkcGYW+/bkgUk1r3hKxk8n/1/Sr+6VHf+dfCv5avLi5C7JNJVrJUCAAAECBAgQIECAAAECBNovYIUEZlngnln8K5NTkxOT/0y2TPrVednx/mSvpL5PuE/GjycXJooAAQIECBAgQIAAAQKTLODaCBAgQIAAAQIECBAgQIAAgfYLWCEBAgSmQkDD26l4m1wkAQIECBAgQIDA5Aq4MgIECBAgQIAAAQIECBAgQKD9AlZIgAABAjMs8LOs/cBk16SaWjwh4yeSPyf96u7Z8V/JKcnXk5clWyeKAAECBAgQIEBgogVcHAECBAgQIECAQAsF7pM1vSb5dvKV5D+SOyf96uzseHfykOQWyeOSw5KLEkWAAAECrRCwCAIECBAgQIAAAQIECBAgQKD9AlZIgAABAgQIECBAgMCkCGh4OynvhOsg0EYBayJAgAABAgQIECBAgAABAgTaL2CFBAgQIECAAAECBAgQmB2Bc7LU9yZ7JNX89rEZD0n+kPSrrbLjpclJSTXArUa41RA3m4rAFAm4VAIECBAgQIAAAQIECBAgQKD9Au1Z4XZZyuuS05Pjkucnd0j61U+z453JLkl93+9JGT+VXJwoAgQIECBAgAABAgQIECDQLgGrIUCAAAECBAgQIECAAAECBNovYIUEJkhAw9sJejNcCgECBAgQIECAAAEC7RKwmokXWC1XKHNzDBjUZ2Cu53/1nMz5+pibYzA3x2BujsHcHIO5OQZzcwzm5hjMzTGYm/uHwVzP/2b63x1jMWnrzyUpAgSWQeD8vMYHk4cl1QTjURk/mvw26Vd3yY4XJ19NTktendw7UQQIECBAgAABAgQITLiAyyNAgAABAgQmXmD7XOEbkx8kX0yek9w26Vc/zo63Jjsn9f29fTMemVyaKAKzIHB5FilzcwwY1GcgXw6rVD0nM/rZyCfBe++99xnwGfAZ8BnwGfAZ8BkY72cg/4q1SvEdr++4PVd5s2wQIECgrQLWRYAAAQIECBAgsLwCGt4ur7dXI0CAAIF/CvgnAQIECBAgQIAAAQIECBAg0H4BKyRAgAABAgQIECAwKwL/l4V+JNk7qeYYD8/4oeSCpF9tkR0vSI5PvpsckNw3UQQIEJg2AddLgNKbKwsAABAASURBVAABAgQIECBAgAABAgRWQmD1vOgDkrckP0o+n+yf3DrpV9UM903ZuUOyWfKM5HPJZYkaLGAvAQIECBAgQIAAAQIECBAg0H4BKyRAgAABAgQIECBAgAABAgTaL7DsK9TwdtnJvSABAgQIECBAgAABAgQIECBAgAABAgQIECBAgAABAgQItF/ACmdU4MKs++DkMUk1v90z4/uSc5N+dbvseG5ybPL95I3J9okiQIAAAQIECBAgQIAAgYkXcIEECBAgsIwCa+e1dksOTM5KPps8Pbll0q9Oz47XJdslmyfPSo5JFAECBAgQIECAAIERBEwlQIAAAQIECBAgQIAAAQIE2i9ghQQIECBAgMBSCGh4uxSqzkmAAAECBAgsXMCRBAgQIECAAAECBAgQIECAQPsFrJAAAQIECBAgMBsCF2WZhyePT6r5bTXjeFce/yLpV7fJjv2Tzyc/St6S7JSsligCBAgQIDBdAq6WAAECBAgQIECAAAECixe4Vk7x0OT9yZnJJ5MnJTdJ+tVp2fHq5N7J7ZPnJV9KFAECSyHgnAQIECBAgAABAgQIECBAgED7BayQAAECBAgQIECAAAECBAgsUEDD2wXCrcRhXpMAAQIECBAgQIAAAQIECBBov4AVEiBAgAABAgQIECBAgAABAq0UuDirOiJ5crJp8qDkHclPkn51y+x4evK5pJp5vD1jHbdGRkWAAAECBAgQIECAAAECBAhMuIDLI0BgwQIb5MhHJx9N6vtiB2d8bLJR0q9OyY7/Su6R3Cl5UfKVRBEgML9A/ZI1mZtjwKA+A3M9/6vnZM7Xx9wcg7k5BnNzDObmGMzNDTaYm7N/bo7B3ByDuTkGc3MM5uauYjDX8z//rj13FaNJMpnzPwIECBAgQIAAgfkFPEuAAAECCxfQ8Hbhdo4kQIAAAQIECBBYXgGvRoAAAQIECBAgQIAAAQIECLRfwAoJECBAgMAsCPw1izwqeVqyabJT8pbkR0m/unl27Jt8JqkmHwdm3DVZK1EECBAgQIAAgWkTcL0ECBAgQIAAAQIEegVunCeekByenJV8KHlEcp2kX52YHS9Ntk62TP4z+VqiCBAgQGAyBFwFAQIECBAgQIAAAQIECBAg0H4BKyRAgAABAgQIECBAgMBAAQ1vB/LYSWBaBFwnAQIECBAgQIAAAQIECBAg0H4BKyRAgAABAgQIECBAgACBFgpcnjUdnTwzuVVy/+QNyfeTfrVJdjwp+VRSzW/fk3GPZN1ETb2ABRAgQIAAAQIECBAgQIAAAQLtF7DCKwRukbH7lzy9O9u7J4O+z3V89r8wuVNy9+QVycmJIkCAAAECBAgQIECAAAECEybgcggQIECAAAECBAgQIECAAIH2C1ghAQLDBDS8HSZkPwECBAgQIECAAAECky/gCgkQIECAAAECBAgQIECAAIH2C1ghAQIEZkPgi1nmc5LbJtsmr02+k/SrjbPj8clhSTW//UDGhybXTBQBAgQIECBAgACB6RNwxQQIECBAgEDbBTbPAp+VfD6p72e9PeODkjWTfnVMdjw76XzP7DV5fFqiCBAgQIAAgWkVcN0ECBAgQIAAAQIECBAgQIBA+wWskAABAgQIECBAgEAENLwNgiJAgECbBayNAAECBAgQIDDhAmvl+u6XbJMoAgQIECBAYIECDiNAgAABAgQIECBAoJUCx2dVL0i2SO6ZvCr5ZtKvNsyOxyQHJ9Us5KCMj0iukygCBFogYAkECBAgQIAAAQIECBAgQGBKBe6U667vcx2X8XvJG5Ltk3711+w4KtkvuWWyQ/LG5PtJ68sCCRAgQIAAAQIECBAgQIAAgfYLWCEBAgQIECBAgAABAgQIECDQfgEr/KeAhrf/dPBPAgQIECBAgAABAgQIEFhegWrQ8eW85MXJF5L64YQMYy8nJECAAAECBAgQIECAAAECBNovYIUEZkHgq1nki5O7JPXLo16e8eSkX10vOx6VfDSp5rcfy/jo5PqJIkCAAAECBAgQIECAwDQKuGYCBAgQmC6BrXO5L01OTOqXOL06432SfvXn7Phk8qRk0+RByduT+t5WBkWAAAECBAgQIDAjApZJgAABAgQIECBAgAABAgQItF/ACgkQIECAAIEZEtDwdobebEslQIAAAQKrCtgiQIAAAQIrKrBGXv1eSae26jwwEiBAgAABAgQIjFPAuQgQIECAAAECBFoo8PWs6WVJNQ25a8aXJF9L+tW1suPhyYeSahBySMbHJjdIFAECBAi0QsAiCBAgQIAAAQIECBAgMBEC985V/HdSDW5Pyljfw6pf3pSH89aFefbgpL5XVU1ud8/jdye/SBQBAlcR8AQBAgQIECBAgAABAgQIECDQfgErJECAAAECBAgQIECAAAEC7RLQ8Ha+99NzBAgQIECAAAECBAgQILDUAvUDDZd1vcjN8vi6iSKwfAJeiQABAgQIECBAgAABAgQIEGi/QPtXeGqW+MrkHskdkxcmX0761TWyY6/k/clZySeSJyQ3ShQBAgQIECBAgAABAgQIEJhOAVdNgMBKCtw/L/765PTk+KS+P3WnjP3qguw4KHlkcoukflHTBzOenygCBAgQIECAAAECBAj0F7CHAAECBAgQIECAAAECBAgQaL+AFRIgQIBA6wQ0vG3dW2pBBAgQIECAAIHFCzgDAQIElkHg4rzGD5Lu2rp7w2MCBAgQIECAAAECBJZWwNkJECBAgACB1gl8Oyt6TXKf5HbJc5Njk361dnY8JHl3cmZyRPLk5CaJIkCAAAECBFoiYBkECBAgQIAAAQIExiywRs73wORtyY+TY5JnJ7dN+tU52fHeZM+kmtzuk/Fjye8SRYAAAQJjEHAKAgQIECBAgAABAgQIECBAoP0CVkiAAAECBAgQIECAAIFpFNDwdhrfNde8kgJemwABAgQIECBAgMCsCmy+BAs/qeecW/Zs2yRAgMBKCXhdAgQIECBAgAABAgQIECAw7QLfywJen9wvuXWyf/L5pF/9W3Y8OPmfpJrfHpXxaUk1IMnQyrIoAgQIECBAgAABAgQIECBAoP0CVjgegXVzmt2TdyX1vaMjM9b3jjbN2K9+kh3vTHZJ6ntMT8h4ePKnRBEgQIAAAQIECBAgQIAAgXEKOBcBAgQIECBAgAABAgQIECDQfgErJEBgSgU0vJ3SN85lEyBAgAABAgQIEFgZAa86YwKvzXq/nvwlqQYZG2ccZ53cc7Kte7ZtEiBAgAABAgQIECBAgMCKCHhRAgQIEGiZwBlZz5uTHZNqQrJfxs8mf0vmq6vlyZ2TtyXVwOR/Mz4j2SxRBAgQIECAAAECrRGwEAIECBAgQIDAQIFrZ+/Dkw8m9T2ialb7xDzeJOlXP8yOzvehqsntvtmu5riXZlQECBAgQIDAigh4UQIECBAgQIAAAQIECBAgQKD9AlZIgAABAgQIECBAYHIFNLyd3PfGlREgMG0CrpcAAQIECBAg0D6Bu2RJWyVXT6q2qX+MMb0Nb+u1xnh6pyJAgAABAksg4JQECBAgQIAAAQIECBCYboGzcvlvTx6YVPPbp2T8dHJJ0q+qUW41KqnGucdk0rOTzRNFoL0CVkaAwP/P3p3ASzvX/x8//YuK0iYqRZuyJWuWKGu2LFlClGgjhGRLKYrs2ckaSZJ934Xse/YthFCSnVD+r/ed4zf33DPXdc05M+fM8vL4fO7vtXyv7XkWZ2a+1+dSQAEFFFBAAQUUUEABBQZT4P1c9tfJ35F5H+kY2nXI95HN4iZW7EIuRs5CbkaeQxoKKND9Ap6hAgoooIACCiiggAIKKKCAAgr0v4BXqIACCiiggAIKKKCAAgoooMC4Cljwdkz4PYgCCiiggAIKKKCAAgoo0JMCnS5IexsqL5DDMRUTM5OGAj0q4GkroIACCiiggAIKKKCAAgoooED/C/TVFd7P1RxErkSm+O23aE8gnyWbxZKs2J28hbyQ3JKcnTQUUEABBRRQQAEFFFBAAQUU6CMBL0WBgRKYgav9Npn3he6mPYJcg3wX2SyuYcXPyIXIOcityYtIQwEFFFBAAQUUUEABBRToIQFPVQEFFFBAAQUUUEABBRRQQAEF+l/AK1RAAQUUGG8BC96O91fA4yuggAIKKKCAAoMg4DUqoECvCtQXvJ2/zRfyX/Z3BVkb89XOOK2AAgoooIACCiiggAI9JOCpKqCAAgoooEAvCzzEyR9Krkqm+O26tL8nnySbxaKs2IW8ibyY3IacizQUUEABBRRQoJ8FvDYFFFBAAQUUUECBfhD4BBexMXk6eQ/5K3JlckqyWfyJFT8mP/Nabkd7GWkooIACCvSjgNekgAIKKKCAAgoooIACCiiggAL9L+AVKqCAAgoooIACCiiggAJjIGDB2zFA9hAKFAm4TgEFFFBAAQUUUECBLhaovyEhNyu0+3XklXXX3+6iunW7d1YBBRQYHwGPqoACCiiggAIKKKCAAgoooEAPCTzKuf6aXINM8duv0h5NPk42i8+xYifyOjLvK6b4ybxMD1R4sQoooIACCiiggAIKKKCAAgoo0P8CPXyFn+Lcf0CeR95J7kMuR76JbBYXsmIrcg5yYfLn5DWkoYACCiiggAIKKKCAAgoooEBfC3hxCiiggAIKKKCAAgoooIACCijQ/wJeoQIKjI1AuwsVjc1ZexQFFFBAAQUUUEABBRToFwGvo7sFUsDigZpTnIzpOcl2Rn3B2/nauXP3pYACCiiggAIKKKCAAgoo0BUCnoQCCiigQO8K5D3CFLtN0dsUv12TS0kx3BTFZbJhLMjSHcirybz/tz1tltEYCiiggAIKKKCAAn0s4KUpoIACCiigQPcJzM0p/ZC8mPwzuRu5BNksXmXF2eRm5Czk4uSu5E2koYACCiiggAIKRMBUQAEFFFBAAQUUUEABBRRQQIH+F/AKFVBAAQUUUEABBRRom4AFb9tG6Y4UUECBdgu4PwUUUEABBRRQoCsErqo7i/nr5kc7e0XdDmZn/q2koYACCiigwIAIeJkKKKCAAgoooIACCiigQM8IPMmZHkuuS6b47Wq0h5IPkc0iD7jajpWXkTeQO5OLkoYCAybg5SqggAIKKKCAAgoooIACCigwZgJ58FAeQJQHEV3LUXckP0c2i3+z4lRyQzLv+SxDuxd5O2m0JGBnBRRQQAEFFFBAAQUUUEABBRTofwGvUAEFFFBAAQUUUEABBRRQQAEF+l/AK2yngAVv26npvhRQQAEFFFBAAQUUUECB/hPIjQ+1V5UCFbXzo51+nB3cRw5HXqfOO2HGfxRQQAEFFFBAAQUUUEABBRRQoP8FvEIFFOhVgWc58ePJb5EphPIl2oPI+8lmMQcrtiIvJG8jf0kuTeY9QRpDAQUUUEABBRRQQAEF+lbAC1NAAQUU6LTAIhzgF+T1ZB48lAcQFY3zeoZ+te/trMj8AeS9pKGAAgoooIACCiigwMgE3EoBBRRQQAEFFFBAAQVDqFLCAAAQAElEQVQUUEABBfpfwCtUQAEFFFBAAQVaFPCmoRbB7K6AAgoooEA3CHgOCiiggAIKjKHAVXXHmr9uvh2z9ccoutmiHcdzHwoooIACCiigQE8IeJIKKKCAAgoooIACCvSIwIuc58nkBmSK3y5Pux95D9ksZmbFpuRZ5N1kCqqksMpbmTYUUECBgRLwYhVQQAEFFFBAAQUUUECBEQosxXZ7kreSF5Fbk3OSzeKfrDiGXIfMezir0R5KPkgaCijQYQF3r4ACCiiggAIKKKCAAgoooIAC/S/gFSqggAIKKKCAAgoooIACCiigwKQC/VbwdtIrdIkCCiiggAIKKKCAAgoooMBoBK5h45fJ4cjNDlMNz7SpvbJuPxa8rQNxdhIBFyiggAIKKKCAAgoooIACCiigQP8LeIW9KfAKp306uTGZ9xKXod2LvINsFh9lRYrlpmhuit8exvzq5DtJQwEFFFBAAQUUUEABBRRQoL8FvDoFFKgu8Ga6rkDuT+ZBQ2fTbkbOQjaLR1jxa3JNMu/VrEV7FPkYaSiggAIKKKCAAgoooIACYyXgcRRQQAEFFFBAAQUUUEABBRRQoP8FvEIFFFBAAQUaCljwtiGLCxVQQAEFFFBAgV4V8LwVUECBtguk2O1NdXv9bN38aGfrC97OP9odur0CCiiggAIKKKCAAv0t4NUpoIACCiiggAI9IzBceGVmzngJcjfyZrJZTMeK9chjyRS/PZr2a+S0pKGAAgoooMCACXi5CiiggAIKKKCAAgoMvR2DVclDyLxXcgrtd8mPkc3iAVYcTK5CpsjturR5r+VftIYCCiigQNcJeEIKKKCAAgoooIACCiiggAIKKND/Al6hAgoooIACCiiggAIKKDC4Aha8Hdyv/eBduVesgAIKKKCAAgoooIACIxW4qm7DdhekvZ79p7AuzYRIUYupJ0z5jwIKKNCqgP0VUEABBRRQQAEFFFBAAQUUUKBbBS7gxLYkZyc/T/6CzHuDNA0j7xGuxZojyRR0+QPtt8jph/jHUEABBRRQQAEFFFBAAQUUUECBPhcY3Msbfk/kKAjuIfOeyDdpP0Q2i7x3sh8rlydT5PY7tCeSz5GGAgoooIACCiiggAIKKKCAAt0r4JkpoIACCiiggAIKKKCAAgoooED/C3iFCigw0AIWvB3oL78Xr4ACCiiggAIKKDBIAl6rAqMQ6HTB2xS7rS9s8blRnG82fRv/fJHci7yFfJU0FFBAAQUUUEABBRRQQIG+F/ACFVBAAQUU6BGBSzjPH5JzkwuSO5D170Oy6PV4O1OrkgeTKeByKu1GZAq40BgKKKCAAgoooMBgCXi1CiiggAIKKNB3Ah/gitYljyXz3sfRtF8lpyGbxa2s2JNcivwEuTF5OpmxWDSGAgoooIACCvS6gOevgAIKKKCAAgoooIACCiiggAL9L+AVKqCAAgoooIACCijQ7wIWvO33r7DXp4ACVQTso4ACCiiggAIKKFAscGXd6vnr5tsxW3+M+Vrc6fT0z00eR9I+TD5DnkZuQs5KGgoooIACCiiggAIKKKCAAgoooIACCijQnQJXcFo/IfO+42dof0xeRjaLyVmxPLkveRd5Drk5ORtpKKCAAgoooIACCiiggAIKKKCAAr0i8BFOdH3yJPIe8nBydfKdZLO4gRU7k4uSeS8k74mcy/SghdergAIKKKCAAgoooIACCiiggAL9L+AVKqCAAgoooIACCiiggAIKKKBA/wt4hQMgYMHbAfgie4kKKKCAAgoooIACCiigQLFA6dq76fE0ORxTMTET2c64qm5nKW5Rt2ii2TmZ+x55Kvk8+QB5FPk18gOkoYACCiiggAIKKKCAAgoooIACEwk4o4ACCvSEwDWc5c/Jhci8B7gN7R/JovgCK3cnbybT94e0c5OGAgoooIACCiiggAIDKOAlK6CAAgp0uUDGXG3COZ5JpsjtgbQrkW8lm0XGVe3Ays+Sc5FV3i+hm6GAAgoooIACCijQvwJemQIKKKCAAgoooIACCiiggAIK9L+AV6iAAgoooIACCvSHgAVv++Pr6FUooIACCnRKwP0qoIACCiigwLDA5cMTr7Xzvda2q7mybkfzMj/8mvXNTC9O/pS8lHyVvJ7cm1yeLLrhg9WGAgoooIACCihQIuBqBRRQQAEFFFBAAQUU6EaBGzmpnclFydnIH5DnkUXxeVbuSF5L5j3H7WkXJA0FFFBgaEgDBRRQQAEFFFBAAQUUUGB8BGbnsFuQ55O3k3uRy5DDY6OYnCQyRupHLM0Yqjw4/CdM14/fYpGhgAKTCLhAAQUUUEABBRRQQAEFFFBAAQX6X8ArVEABBRRQQAEFFFBAAQUUUECBnhEoGiBTeBGuVEABBRRQQAEFFFBAAQUUGCiBFIeoveDcSFE7P9rp+9jB4+RwpIjtUczcQr5I5oaP3LixENNVIkVxT6Tj18h3k28gjREIuIkCCiiggAIKKKCAAgoooIACCvS/gFeoQA8I3Mo57kF+gZyJ3IQ8i/wv2Szy0K7tWHkZeQM5XDyXSUMBBRRQQAEFFFBAAQUUGDwBr1gBBcZUIIVqU7A2hWtv4si7kouTRXEBK7ckUyD3c7TDD/Vh0lBAAQUUUEABBRRQQAEFqgnYSwEFFFBAAQUUUEABBRRQQAEF+l/AK1RAAQUUUKCXBCx420tfLc9VAQUUUEABBbpJwHNRQAEFBk3gqroLbmfB29nY93fIFLaleT3WYmpWsko8SKd9ycXIyci83l2F9jfkv0hDAQUUUEABBRRQQIGRCLiNAgoooIACCiigQPcJ3Mkp7UMuS85IbkieSr5ENos5WLEVeSF5G/lLcmnSB2WBYCiggAIKDEmggAIKKKCAAgoooEA7BD7LTnYgM87qatqfkQuRzSIP8skDfTalQx7wswTtbuTNpKGAAgoo0H4B96iAAgoooIACCiiggAIKKKCAAv0v4BUqoIACCiiggAIKKKCAAgp0mUAKAHXZKXk6vS/gFSiggAIKKKCAAgoooEAfClxed02zM/9WstXI69DPsdE25Onk82Ru0jiI9oNk1biSjilQMQ9tilJMT/s98iLyFdJQQIGOC3gABRRQQAEFFFBAAQUUUEABBRTof4Guv8K/cIYHkCuSHye/TZ5APkc2i5lZkUIyKShzD9PD27+FaUMBBRRQQAEFFFBAAQUUUECBARTwkkchsBjb7kLeSP6J/DH5GbJZvMiKU8gNyLyXkQf67M10HvBDYyiggAIKKKCAAgoooIACCijQKQH3q4ACCiiggAIKKKCAAgoooIAC/S/gFSqggALdJ5BCQ913Vp6RAgoooIACCiiggAK9LOC5K9CfAk9zWXeRw5HXk/MOzxS072XdSuRuZIrm/of2YnIncjmyStHcbHM8fb9JfpJMgdsFaHclryMNBRRQQAEFFFBAAQUUUGDsBTyiAgoooIACCnSbwIOc0CHkquSM5Lrk78knyWbxUVakwMzJtCl+exjtl8l3kIYCCiiggAIKKDA0pIECCiiggAIKKDCxQMZMLcOivcjbyQvILclPk80i467+wMpvkClym7FUBzF9H2kooIACCiigQDcIeA4KKKCAAgoooIACCiiggAIKKND/Al6hAgoooIACCiiggAIKjItABtuMy4E9qAIKDKaAV62AAgoooIACCijQ0wJX1Z39fHXzmX0f/3yVTGGIO2j/Tp5E/oBMkVqaliIFbt/EFquR2Wdt0V0WGQoooIAC3SjgOSmggAIKKKCAAgoooIACCigwzgKPcPxfk2uQKX67Nu3R5D/IZjEdK9YjUyQ3xW/TP+91TsMyo4GAixRQQAEFFFBAAQUUUEABBRQYEIG3cZ0rkylSm/cMzmR6E3Imslk8zorh9xZS5DYP2DmcZQ+TPRWerAIKKKCAAgoooIACCiiggAIK9L+AV6iAAgoooIACCiiggAIKKKCAAv0v4BUqMF4CFrwdL3mPq4ACCiiggAIKKKCAAoMo0OvXXF/wdn4u6M3k0uQe5J/JFJI4ijaFIVKslsnSuIweO5HLkreTtTF97YzTCiiggAIKKKCAAgoooIACCvSAgKeogAIKKNBdAikw81tOKcVrU/w2RXCPYD7vZdI0jKlZuhaZ9zpTyOYPTH+T/BBpKKCAAgoooIACCigQAVMBBRRQoL8F3svl5QE6w+8NnMD8d8iPkM3ib6xIUdvVaVPkNu9FpOht0QN46GoooIACCiiggAIKdLGAp6aAAgoooIACCiiggAIKKKCAAv0v4BUqoIACCiiggAIKdFDAgrcdxHXXCiiggAKtCNhXAQUUUEABBXpAoL7g7fKc84vkWeT3yU+RZfESHc4ktyEXJt9ALkRuS2Y/l9PWxny1M04roIACCiigQK8LeP4KKKCAAgoooIACCiigwLgKPMXRf0/mgV0pfrsK04eQfyWbxdtZsSqZfil+eyrTG5IpXENjKKDApAIuUUABBRRQQAEFFFBAAQV6UmAGzvpbZB58k/cAfsN0itZOS9ss7mPFQeSXyLxX8A3a48i8B0FjKNDPAl6bAgoooIACCiiggAIKKKCAAgr0v4BXqIACCiiggAIKKKCAAgoooIAC/S/Q2Su04G1nfd27AgoooIACCiiggAIKKNAPAin88E0uZCuyNiarnWky/TDLU0BiI9o5yDeTy5E7k38i6+PKugXz183376xXpoACCiiggAIKKKCAAgoooIAC/S/gFSqgQDcJPMfJnEh+m8x7oCvQHkDeSzaLyVmRB4HtR3s3eQ6Zh4HNSmsooIACCiiggAIKKKCAAv8T8F8FFOglgZk52U3IM8gUuT2YNg++mYq2WdzJin3IjIHKewobMH0y+QJpKKCAAgoooIACCiigwKAIeJ0KKKCAAgoooIACCiiggAIKKND/Al6hAgoooIACCoxawIK3oyZ0BwoooIACCijQaQH3r4ACCigw5gLTcMSVyRRtyA0adzF9CJmbOWgK43HW/o78Bvkx8oPkGuT+5E1kWVxV18GCt3UgziqggAIKKKCAAv0q4HUpoIACCiiggAIKKDCOAi9x7NPIDckUqlmWdm8y74/SNI0vsGYP8hbyj+Q25FykoYACCijQRMDFCiiggAIKKKCAAgp0gUBeu2/NeVxI3kbuRea9gDfRNouMe9qVlUuQM5Epknsm7X9IQwEFFFCgTsBZBRRQQAEFFFBAAQUUUEABBRTofwGvUAEFFFBAAQUUUEABBRRQQIEqAha8raLUvX08MwUUUEABBRRQQAEFFFCgHQJvZieLkz8h/0Q+Rp5AprjDJ2jL4lw6bEnOSb6X/Ap5OPkXstW4lQ1eIIdjaiY+QhoKDLKA166AAgoooIACCiiggAIKKKCAAv0v4BV2j8CrnMpZ5KZkCtgsSTtc1JbJpvF51uxEXkdeQf6UXIA0FFBAAQUUUEABBRRQQAEFFBgWsB0/gYU49A7klWReu/+CdlGyKK5iZbbJtnMwvRV5AWkoSTOFewAAEABJREFUoIACCiiggAIKKKCAAgooUCTgOgUUUEABBRSoLvB+ui5PGgoooIACCiigQK8JeL4KKKCAAhUFLHhbEcpuCiiggAIKKKCAAt0o4DkpoMAoBOZh2xRsOJn2CfJ8MgUYPkvbSlxG56XI3cgbydHGf9lBikHQvB7zvz7lhAIKKKCAAgoooIACCgyggJesgAIKKKCAAgqMq0DeO/0BZ/ApchFyZ/IGsijynmYeMHY5na4nU0Qn2zJpKKCAAgoooEBjAZcqoIACCiiggAJtF8hDbDKm6Sb2fCn5Y3I+siguZuW2ZMZWDb++z/goFhkKKKCAAgooMHoB96CAAgoooIACCiiggAIKKKDARAIrMXcq+Sx5DLkwafS8gBeggAIKKKCAAgoooIACCvyfgAVv/8/CKQX6S8CrUUABBRRQQAEFFFBgYoEZmV2XPIy8n7yG/CW5IjkFWRTpfwgdVifnJWtjLmba/dryKvZZG2U3mtT2dVoBBRQYLAGvVgEFFFBAAQUUUEABBRRQQAEFxlIgRW+24YB5X3Qh2p+Rea+VpmnMyZqtyYvIW8k9yTxEjKZi2E0BBRRQQAEFFFBAAQUUUEABBaoIvJVOGQu1P+3d5LlkHmIzO21RnMPKzcnZyDywZifa68ixDY+mgAIKKKCAAgoooIACCiiggAL9L+AVKqCAAgrUC3zxtQVT0q5JLkoaCiiggAIKKKCAAgr0toBnr4ACEwm0uyjRRDt3RgEFFFBAAQUUUEABBRQYLwGPOzQNBiuTKZ6Qggt3MX04uR45A1kUz7DyRPK75KfIj5DfJo8jryUfJ4cjN4rMMTzTpvbKuv1Y8LYOxFkFFFBAAQUUUEABBRRQQIH/CfivAgoooIAC4yhwGcfejvwMmfcwM30500UxCys3I88m7yFTgGcF2jeThgIKKKCAAgoooEATARcroIACCihQIPBu1q1BZlxUityezHTGPH2ctlm8yIpTyQ3J9FuaNmOs8qAaJg0FFFBAAQUUUECB8RDwmAoooIACCiiggAIKKDBwApNzxUuQtXF67YzTCijQfwJekQIKKKCAAgoooMDgCVjwdvC+5l6xAgoooIACCiiggAIK9KdACiIszqX9lDyP/Bt5ApniCfPQlsXFdEhBhjwB811Mr0IeSN5C1kcKOdQum792pg3T9UUh5mafk5GGAgoooIACClQXsKcCCiiggAIKKKCAAgoooMDYCVzNoX5Gfpaci/whmfdcaZrGx1iTAjyn0Kb47aG0q5FTkYYCVQXsp4ACCiiggAIKKKCAAgoMosAHueg89PtY2rym/h3tuuR0ZLN4khV52Pc3aFPkdkXaA8h7SUOBbhfw/BRQQAEFFFBAAQUUUEABBRRQoP8FvEIFBlFgSS46RW9pJsTj/Hs9aSiggAIKKKCAAgoooIAC/SowkNdlwduB/LJ70QoooIACCiiggAIKKNAnArNwHd8jjycfIM8nf0LmqZZvpC2KFLLdhw4poPA+2kXIFGT4I+1/yKK4qm5luwve5oPJ+2uOkWK3c9bMj3LSzRVQQAEFFFBAAQUUUEABBRRQoP8FvEIFFFBg3ARu4Mi/IPOe6+y0W5AXkEWRQj0puJPCOynU8xs6r01OQxoKKKCAAgoooIACCijQVMAVCigwQAIzcq0bksMPjjmM6dXJd5HN4lFWHEWuRWb79D+c6YdJQwEFFFBAAQUUUEABBXpGwBNVQAEFFFBAAQUU6FOB5equ6+S6eWcVUEABBQZKwItVQAEFFFBAgX4VsOBtv35lvS4FFFBAAQVGIuA2CiiggAK9ILAgJ7kdeQl5K7k3uQo5LVkUj7DyGHJ9clbyU+QmZIrlPkbbStQXvJ2vlY0r9r2yrl8njlF3CGcVUEABBRRQQIEBEfAyFVBAAQUUUEABBRRQYKwEbuZAu5N5SNnMtJuSZ5Ovks3ivaxIsdsUvb2b6RTBTTHcDzFtKKCAAtUF7KmAAgoooIACCiigQO8LfJpLyINkzqO9i9yPXIF8M9ksHmDFwWTGU6XI7TpMZ8zU47SGAgoo0H8CXpECCiiggAIKKKCAAgoooIACCvS/QP9eYd7vrb26M2pnnFZAAQUUUEABBRRQQAEFFOgPAQveVvw62k0BBRRQQAEFFFBAAQUUGCeByTjuMuQe5J/Jy8jtyYXJoniJleeQPyI/T05HrkX+iryNHE1cwcb/JYfjE0xMRbYz6ovqzt/OnbsvBZoJuFwBBRRQQAEFFFBAAQUUUEABBfpfwCtUYJwE7uC4eYBZ3u9NwZ2NmD+NfJlsFnnfdTVWHkqm+O0ptN8lP04aCiiggAIKKKCAAgoooIACBQKu6lmBjBHajrPPGKkbaXcl8yAZmqZxJ2v2Ib9I5jXzd2hPJJ8lDQUUUEABBRRQQAEFFFBAgT4W8NIUUEABBRRQoGcFZuXMc88rzeuRh5+9PtOGiYzRyn25C7VhX+5CAQUUUEABBcZRwEMroIACCvS2gAVve/vr59kroIACCiiggAJjJeBxFFBgbAWm5nBrkoeR95Bnkt8nP0UWxXWs3ItchfwguTS5I3kJ+SrZrniBHdUXzV2QZe2MK+t2Nl/dvLMKKKCAAgoooIACCijQfgH3qIACCiiggAIKKDA2AvdymP3JFcjhQjwnMf082SzezIr0z3Ypfns285uRufmDxlBAAQUUUKCygB0VUEABBRRQQIFuE1iME9qZvJ68gtyeLBuLdBN9hovhzsT0JuQZ5CukoYACCiiggAJDQxoooIACCiiggAIKKKCAAgoo0M0CeYBZ7fmdy8xzZDtjeXaW+3IvpX2U3JDst/B6FFBAAQUUUEABBRRQQIGuF7Dgbdd/iTzB7hfwDBVQQAEFFFBAAQUUaItAihqsz55OIFPs4Bja9cjpyWaRD/BOYeVG5CzkPGQKHJxI+w+yk3FV3c7nr5sf7WyK975cs5OPMT0VaSiggALjJOBhFVBAAQUUUEABBRRQQAEFFFCg/wXG5Qr/ylEPJlcmZyTzvvBxtE+RRbEUK/ckbyEvIrcm5yINBRRQQAEFFFBAAQUUUEABBbpdYDJOcDlyb/IO8gJyK3JOsigyXmkHOixEzkFmm2zLZCthXwUUUEABBRRQQAEFFFBAAQUU6H8Br1ABBRRQoMsF8h5x7SnmgWa18+2Yrj3GtOxwStJQQAEFFFBAAQUU6CsBL0YBBXpBwIK3vfBV8hwVUEABBRRQQAEFFOhmAc9tNAJzs3GKEJxPezd5IJmiBkWFXR+hz2/Ir5EpkrsS7f7k7eRYxpV1B2t3wdsUu72h7hi5WaVukbMKKKCAAgoooIACCiiggAJjIuBBFFBAAQUUUGAsBP7GQY4gVydT/DbvA/+W6X+SRbEIK39B5kFil9P+lFyANBRQQAEFFFBAgdYE7K2AAgoooEDnBN7BrlcjDyHvIU8nv0d+kiyKi1m5LTkPmfFJP6G9jDQUUEABBRRQQAEFRirgdgoooIACCiiggAIKKKDA+Ark/eL6e0XznnE7z2oKdvZ5sjY6UVS3dv9OK9BdAp6NAgoooIACCiiggAJdImDB2y75QngaCijQnwJelQIKKKCAAgoo0EBgcZal8MC1tMlMZxmzTeNO1uxHprhtitymyEGK3j7KsvGKq+oO3IniCZ0uqlt3Cc4qoIACCigwMgG3UkABBRRQQAEFFFBAAQUUUKADAv9gn3kfeG3avC+8Ju2vybL3hfNebYr/pPDt9fTPe9CL0hqjFHBzBRRQQAEFFFBAAQUUUECBlgXexxYZ55SHuaTI7XHMf5OcniyKc1i5OTkbmYe87ESbh7zQGAp0VsC9K6CAAgoooIACCiiggAIKKKBA/wt4hQooMO4Cy3AGbyCH4w4m/kK2M5ZlZ28kh+NhJm4lDQUUUEABBRRQQAEFFBgQAS+zewQseNs9XwvPRAEFFFBAAQUUUEABBfpTYCoua2XyQPJu8nxya3JusiiuYWVu1liMdiZyY/IU8nmyGyIf7r1QcyK5zk/WzGdytFlfVHe+0e7Q7RVQQAEFFFBAAQUUUEABBRRQoO0C7lABBRRQoPMCT3KIY8l1yRnJVclDyQfJopiTlXk/+kLa28hfkkuTjhcCwVBAAQUUUEABBRRoScDOCiigQFWBj9JxffJEMkVuj6T9Cjk12SxeZMWp5IZkHvqS1657Mp3xSTSGAgoooIACCiiggAIKjJGAh1FAAQUUUEABBRRQYCwElqs7yOl18+2YrT/Gye3YqftQQAEF+kTAy1BAAQUUUEABBcZUwBtYxpTbgymggAIKKDAsYKuAAgoo0OcC03N965HHkPeSJ5C5kSM3ZDDZNC5gTYoPpBjuZ5jelryI7Mb4Lyd1JVkb89fOtGG60/tvwym6CwUUUEABBRRQoEjAdQoooIACCiiggAIKKKBA2wWeZY95z/lbtCl+uxJtHrh2H21RzMzKTcmzyDycLdtk2ymYNxRQYFQCbqyAAgoooIACCiigwMALzIrAZuTZZIrc5jXnl5iekmwWebjLcaz8BpkxVSvSHkBmrBWNoYACCnSbgOejgAIKKKCAAgoooIACCiiggAL9L+AVjoHAGzjG8mRtnFE706bpL9btpxNFdesO4awCCiiggAIKKKCAAgoooEAjge4reNvoLF2mgAIKKKCAAgoooIACCnS/wKc4xe+TZ5K5ceMw2jXJqclmkcIEJ7Hyu2QKEyxBuwt5PdkLcVXdSc5XNz/a2b+wg8fJ4ZiKiZlIox8EvAYFFFBAAQUUUEABBRRQQAEFFOh/Aa9QAQU6LfBvDnAKmfeYUxxoOab3Ie8ki+KjrMxD2vL+dIrfHsH8GuS7SEMBBRRQQAEFFFBAAQUUaE3A3oMqMC8Xvi15MXkLuSe5FJliBTQN41GWHkWuRWas1Oq0h5MPk4YCCiiggAIKKKCAAgoooEA3C3huCiiggAIKKKBAewTmZzfvIIfjKSYuJdsZef+69r7e59n5haShgAIKKKCAAmUCrldAAQUUUKADAha87QCqu1RAAQUUUEABBUYj4LYKKNBTAgtzttuTl5F/JvcglyEnI5vF31hxJLk2+TFyZfJAMkVyaXoq6gve5sPGdl/AlXU7bHdR3brdO6uAAgoooIACCiigwNgIeBQFFFBAAQUUUEABBdos8F/2lweybUKbB4ctTrsreSNZFB9g5dfJ35F5n/oY2sy/n9ZQQAEFFBilgJsroIACCiiggAJ9JvA5rmdH8hryavLnZJbRNI0HWHMwuQqZIrfr0Oa15+O0hgIKKKCAAn0h4EUooIACCiiggAIKKKCAAgoo0KcCb+nAdX2xbp/nMP8fsp2Rh4bX7u98Zl4iRxVurIACCiiggAIKKKCAAgooMDIBC96OzM2txkfAoyqggAIKKKCAAgoo0A0CX+Ak9iZvJS8htyMXJIviDlbuS65ApshtigX8lum/k70cV9Sd/JzMv5VsZwwf41F2ehb5T9JQQIH+FvDqFFBAAQUUUEABBQUcTH0AABAASURBVBRQQAEFFFCg/wW8ws4LXMghtiLzvu1nafPwtvoHjLF4ong3c2uSR5Apfnsi7frkR0hDAQUUUEABBRRQQAEFFFBg8ARyv8nSXPae5C3kxeQPyXnIoriTlfsMDQ2lcMHHmf4OmdeYz9IaCiiggAIKKKCAAgoooIACCijQXwJejQIKKKBA/wpcxKXtTq5EvodsR9QXoz29HTut20f9Mc6oW++sAgoooIACCiigQOsCbqGAAgqMWCADkEa8sRsqoIACCiiggAIKKKDAWAp4rHEUWIBj70T+mTyH/B45C1kUV7NyR3IRcmYy25xG+yLZL/EYF/IAWRtz1860YfoQ9jEt+X5yWbITH2CyW0MBBRRQQAEFFFBAAQUU6BYBz0MBBRRQQAEFFGi7wOXs8adk3uvOe7jbMP1HsiimYOWXyAPJFL89k3YTMu930xgKKKCAAgooMDoBt1ZAAQUUUKBrBabkzPJ68CDavB48i3YzclayKG5i5a7kEuRMZF5DpojAK0wbCiiggAIKKKDAgAp42QoooIACCiiggAIKKKBATwvMz9lvTp5EZqxR3jf+KtMfIkcS07HRp8nheJWJU8l2xtTsrP6hbXmvmsWGAp0ScL8KKKCAAgoooIACCihQJGDB2yId1ymgQO8IeKYKKKCAAgoooED7BT7FLnPTfwoBJDOdZSxuGuezZityLnI+8kfkxWQ/Rwr71l5fCibUzo92+h/s4O+koYACCiigwNCQBgoooIACCiiggAIKKKCAAgooMFqB69nBzuSiZB7slqJFKV70X+abRcYXLcPKvcjbyAvJvBc+B237wz0qoIACCiiggAIKKKCAAgqMtcB7OeBa5JFkityeSPsd8iNkUVzFyh3Ihci8RsxrxQuYNhQoF7CHAgoooIACCiiggAIKKKCAAgr0v4BXqIAC/SQwGxeT942Por2EPJrcgMwD0GgqxXJ1va5k/imynbF83c5uZP5h0lBAAQUUUEABBRRQQIFOCbhfBUoEckNKSRdXK6CAAgoooIACCiiggAIDI/BhrnQj8hzyz+ROZFEB16dZfwKZD+Y+TrskuSt5AzmmMY4Hy40rtYdPod/aeacVUEABBRRQQAEFFFBAAQUUUKBNAu5GAQUUUECBNgvczv5SxHZZ2rzHvT7tSeRzZFGkWG6K5ua98Dww7id0np80FFBAAQUUUEABBdog4C4UUECBMRKYnuN8i/wDmSK3KU7wNabfRxbFxazclpyHzGvBvCa8jGlDAQUUUEABBRRQQAEFWhCwqwIKKKCAAgoooIACPSyQ+3DzELUDuIZLyZPJLci5yKKoL3h7RlHnEa6rP8bpI9yPmymggAJtEXAnCiiggAIKKKCAAkNDFrz1u0ABBRRQoN8FvD4FFFBAAQXKBN5Dh6+Tx5N3kvuSXyCbxYusyI0eucEjBQBWZf4g8l5yECNP0ay97s/XzjitgAIKKKCAAgqMkYCHUUABBRRQQAEFFFBAAQUUGJ3AfWz+K3JlMu99533zY5j+J1kUeWjcT+lwBXkd+QtyEdJQoBMC7lMBBRRQQAEFFFBAAQVGJzATm3+PzA3+KXJ7MNMZ+zQVbVGcw8rNydnIvObbiTavAWkMBRRQoO0C7lABBRRQQAEFFFBAAQUUUEABBfpfwCvsDYE8OC3jgv5acLpTs25FclcyD0c7n3Z7cmGyNiZnZgmyNvJede38aKffyA6WIWujE0V1a/fvtAIKKKCAAgoooIACCiigQHOBCWsseDuBwX8UUEABBRRQQAEFFFBgwATy4dgqXPMRZIrcps18lrOoYeTGjY1Y80nyy+RvyH+Qgx7X1wDE46KaeSe7QsCTUEABBRRQQAEFFFBAAQUUUECB/hfwChVQQIG2CjzK3o4k1yJT/HYN2sPJh8mimIuVW5N5n/hW2j3Jpck3kIYCCiiggAIKKKCAAgqMWsAdKDAigeHXahey9e3k3uRy5GRks3iRFaeSG5J5XZjXdnmNl9d6LDIUUEABBRRQQAEFFFBAAQU6J+CeFVBAAQUUUECBrhF4kDNJ8doZaN9L5v7a2vtJWTRRvIW5xcntyEvIK8k9yLzHvBjtFORwZBzSTcMzbWo/z35qj/E481eRhgIKKKCAAl0o4CkpoIACCigwOAIWvB2cr7VXqoACCiiggAL1As4roMAgCnyBi96XTJHb42m/Tr6HbBZXsOKH5OxkPlTbn7boaZSsHrh4gStem5yNnIZMMWAaQwEFFFBAAQUUUECBLhHwNBRQQAEFFFBAAQUUUGA0Ak+y8e/Jb5ApcrQi7QHkPWRRzMLKzcizyPTNNisx/VbSUEABBdov4B4VUEABBRRQQAEFagU+y0yKEGTs03VM/4JclCyKvP47jg71r//uZZmhgAIKKKBAdwh4FgoooIACCiiggAIKKKCAAgooMF4CKR6b+2vn5gTeTuYB2ufSFsV8rPw+mfFDv6WtjdNrZyaaHvlMHvZWu/WZzLxKGgoooIACCiiggAIKKKCAAuMoYMHbccTv5kN7bgoooIACCiiggAIK9JHAAlzLTuSfyXPIPEXyw7TN4jZW7EIuRC5I5oaPm2mN5gL5sPHW5qtdo4AC3SrgeSmggAIKKKCAAgoooIACCiigQP8LeIUKtFHgRfZ1KrkhOSO5FLkHeQtZFB9l5QbkSWSK3x5Ouzr5LtJQQAEFFFBAAQUUUEABBRRogwC7WJLcjbyJ/BO5HTk/WRSPsvIoci0yr/PyWi2v2R5m3lBAAQUUUEABBRRQQAEFFFBAgS4T8HQUUEABBRToEoFnOY/fkxk7NDntF8ljyKJ4d93KTzL/VXJasl1RX/C2E0V123Wu7kcBBRRQQAEFFGgq4AoFFFCg3wQseNtvX1GvRwEFFFBAAQUUUKAdAu6j9wU+xSVsQ17+WmY6y5htGA+x9EByWXJWcmvyMtJQQAEFFFBAAQUUUEABBRToXwGvTAEFFFBAAQUUUGB0Auey+Q/IvP/+edodyWvIovgAK9cljyXvJnOzyzq07ycNBRRQQAEFOiHgPhVQQAEFFOhXgbdwYSuQ+5F3kcOv0WZnuigeYOXB5CpkitzmNVlemz3OvKGAAgoooIACCvSqgOetgAIKKKCAAgoooIACCigwPgIvc9gzyDxY7Q20eTjbPrQpikvTNBZhTR7IdivtCeT6ZB6qTTOiyLYpoju88X+YyPvmNEYfCXgpCiiggAIKKKCAAgoo0IMCFrztwS+ap6zA+Ap4dAUUUEABBRRQoGsFPsyZbUSeQ/6Z3IlcgGwWz7AiN2usSTsT+V3yLNJQQAEFFFBAgSEJFFBAAQUUUEABBRRQQAEFFFCg/wXaeoWXsLcfkZ95LX9MeylZFO9hZd6j/zVtit+eSPsdMu/30xgKKKCAAgoooIACCiiggAJ1Au9mfg3ycPIe8hRyQzKFa2maxp2sSYGBL9J+nMxrr7wGKys4QFej9wW8AgUUUEABBRRQQAEFFFBAAQUU6H8Br1ABBRToGoHzOZNNyLeTC5M/J58gm0XGD63MygPJ28mzye+Ts5GtRN7/ru2fsUxP1S5wWgEFFFBAAQUUUECB3hfwChToTQEL3vbm182zVkABBRRQQAEFFFBAgf8J5MOsrzN5PJkbM/al/QJZFKezMjdt5GmNeWrkscw/R1YLeymggAIKKKCAAgoooIACCiigQP8LeIUKKKCAAgooMBqBa9g4N6t8jnZ28gfkeWRRTMnKL5EHkSnadAZtbn7JA+uYNBRQQAEFFFBAgQ4IuEsFFFCgNwSm5zS/QWaMU14v/Y7pdcnpyKK4iZW7kkuQeW2V11h5rfUK84YCCiiggAIKKKCAAoMj4JUqoIACCiiggAIKKKDAeAn8iQPnodl5v5rJ0picHkuRe5A3k3nYdrbPA7iZLYz6grd5P7xwA1cqoECfCXg5CiiggAIKKKCAAl0rYMHbrv3SeGIKKKBA7wl4xgoooIACCoyRQD60WoVjHUGmyG3azGc5ixpGPtjakjUzk8uTB5OPkIYCCiiggAIKKKBAiwJ2V0ABBRRQQAEFFFBAAQUUUKAFgdx8kptQ8rC6GdluI/JU8t9ks3gjK5Yl9yJvJy8gtyLnII0xEvAwCiiggAIKKKCAAgooMK4Cs3D0TcnckJ8it4cyvTr5LrIormLlDuRCZF5D5bVUXlMxayiggAKTCrhEAQUUUEABBRRQQAEFFFBAAQX6X8ArVGCcBabg+J8jayMPavsBC84jiyLvdec977z3fTEds80naOsjx/h83cLT6+adVUABBRRQQAEFFFBAAQX6WqCbL86Ct9381fHcFFBAAQUUUEABBRRQoFYgHzjty4IUuT2e9uvke8hmkac+/pyV85H5QGw32jtIQ4FOCbhfBRRQQAEFFFBAAQUUUEABBRTofwGvUAEFFFBg5AIp0rQ/m69Ifpz8Jnkc+SRZFIuxcmfyBvIycjtyftJQQAEFFFBAAQUUUKBTAu5XgfEQyBinH3HgS8hbyV+SeRjIZLRFkZv8t6XDPGReK/2ENq+daAwFFFBAAQUUUEABBRRQQIECAVcpoIACCiiggAIKdF4g73O/seYwtzCdB7XtQfsFMgVsN6Y9jSyK4XuEc3/xKXTMuKNpaBPZz+SZeC3/Qpt+NIYCCiiggAJDEiiggAIKKKDAOAtY8HacvwAeXgEFFFBAgcEQ8CoVUECBEQukoO36bH0h+UdyI/LDZLO4nxUpipsPqOZg+sfk1aShgAIKKKCAAgoooIACHRfwAAoooIACCiiggAIKKKBAZYGH6HkYuTo5I7kWeRT5KFkUC7Jye/IK8jpyJzIPzKMxFFBgbAQ8igIKKKCAAgoooEAbBZZgX7uQ15NXkj8jFybL4hw6bE7ORi5C5rVRXiMxaSiggAIKKNAOAfehgAIKKKCAAgoooIACCiiggAL9LzAmV7hc3VHOqJu/m/n9yBXI6clvkceTT5PNIn0PYWWK2h5Jm/uOaV6PsuK5r3d0QgEFFFBAAQUUUEABBRRQoPMCFrztvHHxEVyrgAIKKKCAAgoooIACjQQWYuE+ZJ7WeCDtomSzeIIV+VBqVdpPkt8jzyMNBRRQoHsEPBMFFFBAAQUUUEABBRRQQAEFFOh/Aa9QAQVGKvA4Gx5DrkN+nFyF/BWZh9zRNI25WLMNmQfm5fOEPZleinwDaSiggAIKKKCAAgoooIACnREY3V6nZPOVyAPI3MSfMU5bMj0nWRTPsPJEcgMyr5uWps1roFtpDQUUUEABBRRQQAEFFFBAAQUUaLeA+1NAAQUUUECBdghkDM8X63ZUX/C2dvWDzBxKrkbOSH6V/B35HNko3snCr5GLk7VRdIzafk4roIACCiigwKALeP0KKKCAAmMiYMHbMWH2IAoooIACCiiggALNBFyuQI1APlzK0xdzI8elLN+YfB/ZKF5h4UnkemSK3H6d9gTyJdJQQAEFFFBAAQUUUEABBRToMgFPRwEFFFBAAQUUUECOCHB4AAAQAElEQVSBigK5QSVFnNanf4o4LUu7N3k7WRSzsnIz8mwyRaNSPGpFpt9CGgoooIACYyTgYRRQQAEFFFCgoUDGP+Wm/KNYew+ZMU/DhWuZbRqPsCbbrE2b10d5OMhBTN9LGgoooIACCiigwLgJeGAFFFBAAQUUUEABBRRQQAEFKgrMS7+pyeF4iok/kVXi73Q6mvwKORO5IXkOWSV2o9MO5DykMUIBN1NAAQUUUEABBRRQQAEF2iVgwdt2SbofBdov4B4VUEABBRRQQIFBEViAC92TvIU8mFyCbBbXsWIrMh9QrUx7BPk4aSiggAIKKNCrAp63AgoooIACCiiggAIKKKCAAgr0v4BXODKB/7DZWeSm5CzkYuQu5A1kUXyMlSkedTJtikkdRrs6mQfv0RgKKKCAAgoooIACCiigQMcFUqA2r0tS3DavS1K4NkVvU/y26OB3sXJ/ciUyr23Wof0tmRv7aYwuF/D0FFBAAQUUUEABBRRQQAEFFFCg/wW8QgUUUECB6gLL1XU9k/lXyVbjITY4gFya/DT5Y/JqslkM97mGDheR3ydnJA0FFFBAAQUUUEABBaoK2E8BBdooYMHbNmK6KwUUUEABBRRQQAEFFKgs8DZ6rkfmRvXLaTcjpyNr4vXJl5nKjRsr0s5D7kreSxoKKKDAoAi8hQtdhNyevJLMh/Qp9pEP+Gvzb6zL+vyeTPHw/K5lkaGAAgoooIACCiigQDcLeG4KKKCAAgoooEBlgdyAsjW95yIXJH9KXkEWRT57yOcRx9IpRabyeUMKRpUVmaK7oYACCiiggALtE3BPCiigwEAIzMlVbkmeR95N5ub7FK6dkumiuJ6VO5OLk58kNyJPIV8gDQUUUEABBRRQQAEFekjAU1VAAQUUUEABBRRQQAEFJhKoL3h7+kRrRzbzZzb7OTkfmfvtHqEtivTZgw53kHl4dsYRvZdpQwEFRizghgoooIACCiiggAIKtCZgwdvWvOytgAIKdIeAZ6GAAgoooEDvCszLqe9G3koeRuaJijQN42aW5kmLs9GuTZ5KGgqMt0AKiP6Rk6gtMtps+mz6vZXsVKzBjpsdu3Z5PrT9KH1bjTewwX5k7b6aTf+Ofm8iOxlbsfNmx2/X8hSM/SvHOZ/ch4zxx2jfSI515HtnVQ6agh25iS3FPLZjPh/Gp0hHo/d03v/a+i1ocwPdM7R5Wu3ytJORRnOBKt9fD7B5jGkMBcZIwMMooIACCiiggAIKKKCAAgoooEAzgbxvlgdEpfBtikqlEO6FzTq/tvw9tF8hf02m+O0JtN8mP0yOX3hkBRRQQAEFFFBAAQUU6GWBhTn5n5F5OG0K1+7CdB5QS1MYF7P2R2TGAMxNuw1Z9pqGLoYCCvSsgCeugAIKKKCAAgoooIACCiiggAL9L+AVKqBArcDUzOT9b5oJkfv/zpgw1b5/cp/y++p290Td/PBs7sVbkZnc15zitxk/tDLz3nMHgqGAAgoooIACCiiggAItCNi1ZYG8IGt5IzdQQAEFFFBAAQUUUEABBVoQSNHGdeifpy+m8OIPmJ6ebBbHs2I1cnYyT1q8i9ZQYCKBcZx5lmPne5SmNHJT0yylvUbWIcVol6q4aQr0pohrxe6vd0uRh5VenyueWITVRT/XrO6JSDHTD3Gmi5Mbkynkm8IXKTh7BPOfJDsd+Z2ZgrX/5EB/IOcnRxMpNJ6C4Y+zk7VIP4QHwVBAAQUUUEABBRRQQIHeEPAsFVBAAQUUqChwI/1SVCrv683M9CbkmeQrZLOYkhW5aeVXtHeTuaHme7QzkYYCCiiggAIKKKDAGAp4KAV6TCCfuS/LOf+SvIW8hBwuXMtk03iJNRk7ldcrGUuScRY7sixjqWgMBRRQQAEFFFBAAQUUUKC/Bbw6BRRQQAEFFFBAgYETWKHuii9j/imynbEMO8t9ljQT4jr+zf1/36A9hUyRXZpJ4t0syT3PJ9Cm+O1etBl3RGMooIACCoxGwG0VUEABBRRQQIFGAha8baTiMgUUUEABBXpXwDNXQAEFuklgLk5mZzI3d+Rph8sx3SxS1DbFbVPkNsVuqxYUbbY/lyvQSYEUkH2ywgGmoM8SZCfiA+x0UbJK5MPZosIOzfaRn9npmq2sW54noeaGrrrFfTObG9a+ztXkA+x9aFMMg6atkQ/XF2OPN5O7kil8S9O2mIo9HU1mcMAnaA0FFFBAgd4W8OwVUEABBRRQQAEFFFBAAQUaCwy/h5f3N2eky3fIE8k8zIymYbyJpXl/c2/a28kLyC3JT5OGAuMp4LEVUEABBRRQQAEFukPgXZzG6uShZB6amwdmbMr0rGRR5EG3x9IhN9Z/jHZ5MmMO8rqDSUMBBRRQQIEJAv6jgAIKKKCAAgoooIACCiiggAL9LzCIV5ixO7XXnffWa+fbMV1/jDx47nF2fDi5EjkTuQWZh9fRNIyPsjQPqzuf9nryp+TcpKGAAgoooIACCiiggAIKKNAmgQEqeNsmMXejgAIKKKCAAgoooIACRQKTs3ItMgU28zTErZjOBz40DeNUlq5Nzkb+mEyhRxpDga4WyM1Ll1c8wzwl9G0V+7bSLR+azlBhgwfocynZauScV21xo/wsv6PFbTrQveO73JgjpOjxB2nbFSmouy07SyGN3OTGZMdiXvacQuQpLp4iu8waCiiggAIKKKCAAgoooIACCvSagOergAIKVBK4n14Hk6uQHyfXIX9L5sYWmqaRB1PtwtobyT+R25HzkYYCCiiggAIKKKCAAgqMqcC4Hmx6jp5CtSlYey/TaTOf5cw2jYzTOIS1XybzOmRN2txY/xCtoYACCiiggAL9JfBGLifj/fK+42FM52Fcf6d9tUH+jWV5v3F/2ozdm5bWUEABBRRQQIEJAv6jgAIKKKCAAn0okNfMS9ddV4rR1i0a1WyjY9QX1b2LI+xOfp6cn9yJzH11NA1jTpb+hLyWvJDMw+/y2p9JQwEFFFBAAQVGJ+DWCiiggAKDLGDB20H+6nvtCiiggAIKKDBYAl6tAp0V+DS7/zmZD3uOpl2BbBa5sWNXVs5Drkjm5vKXaQ0FekXgRU70GLJKpLjoJ6t0bKFPipR+qWL/fBCcgdIVu7/e7VNMLUC2Ep+hc6vbsElPRn5//Zozb0eB3+wj308/Y39jFSmwm5vxNuSA+X6iMRRQQAEFFFCgbwS8EAUUUEABBRRQQAEFFGgk8BgLjyLz4K4UnUrxqRSheJBlRfFZVm5PXknmZpYdaXMTDI2hgAIKjKOAh1ZAAQUUUECBTgjMwk5z83puiL+H6UPJ1cl3kUWR8VK/pMMyZG58/zbtH8gnSUMBBRRQQIF+F3g/F5hxwY2KvI5m2bPs969kisTmfbzvMj0zmWI2NOMWGW+XvxmO4AxeIPM3Q8YSrsd0xoq+l7ZRxCljrXMdx9HhUTLFcTP2+kNMN46RL83xqnxd/sgh3ka2I+ZmJ8+RZV/3I+lTJapeQ9nxitbna5DvsyrnY5/uEqj6/bFVd522Z6OAAgoooIACCiigwMAILMKVTkEOx8NM5L10mrZFxvTkvrzhHeYB2NcMzzRor2LZtmTum1yW9iAy50XTMBZlad77zwNuTmR6XfI9ZPvDPSqggAIKKKCAAgoooIACfS5gwds+/wJ7edUE7KWAAgoooIACCigwIoG8nliDLfNhTQaU5sOeGZlvFuew4hvkbGQGj11HayjQqwKXc+JFH2iyekLkg9klJky1758PsKt8YEpTGBmkm4K3aQs71q3MgOy1WDY52Upku3XY4E3kIMTiXORuZIrH0owo8qF6Cs+uOqKtR7dRfofvzS5WJgcmvFAFFFBAAQUUUEABBRRQQAEFFOh/Aa9QgQoCT9Enxae+SZvPNfIQv/2YvpssihRs+CEdUgQiN+HswfRSpKGAAgoooIACCiiggAK9KzAfp/4j8hLyVjI3r+dG97KxAFfQdwdyYTI3x3+f9mzyP6QxBgIeQgEFFFCg7wWm5ApTCDZFYlNMdn/mbyNTZDbFZlNcltkxixTaXZKj5RzyN8PXmS77e4EuhZHiuBl7nYKr59IzhXRpjDEUyNcg32djeEgPVSeQwrW7sCw/6zSGAgoooIACEws4p4ACCijQswLL1Z35KXXz7ZitP8ZpLez0LPpuQM5E5j7K39PmPQeaSSL3Sn6JpYeTeV9gH9oU26UxFFBAAQUUUEABBdoh4D4UUKD/BVLcpP+v0itUQAEFFFBAAQUUUECBIoFW16Vg7fZslAGbv6PNhzU0DeMRlqagYj7AWZrpfKjzLK2hQK8LPMgFXEpWifyMpLBplb5V+qSowgwVOt5On2vJVuPDbLASOZLIz3k+6B3Jtr24TYp4LzLCE89g9xTMjdkIdzHqzfK+0KHsZU7SUEABBRRQQAEFFOh/Aa9QAQUUUEABBRRQYFKBf7MoN7xsTPsJ8gvk7uTNZFHMysrhglb3MH0AmfeCU4iDSUMBBRRQQIFxE/DACiiggALlAkvQJUW1rqe9kvwZmcK1NIVxHmu3IOcgFyR/Qv6JNBRQQAEFFFBg7AQy7i7FZu/gkCeSHyQ7HTnGORwkRWk7NT4yxXQzLntfjjMVaShQJtDr6/N9njG0D3AhG5EpIEVjKKCAAgoooIACCiigQJ8I1BejPaMD11V/jNNHcIzc63wM261B5jV/xg/l9T+zDWMalqZPPhtI0dy8R/FWlhkKdErA/SqggAIKKKCAAgoo0BcCKWzSFxfiRSiggAKdEXCvCiiggAIKKFAjkAKYxzGfm7y3o80HODQN4yKW5gmHKY67KdOXk4YC/STwCheTgs80pZFiorOU9qrW4Q10S9EEmtI4mR6Pk63GfGwwHTmSeCcbjbQALJv2XOR9lc0561Y/mM7XcTO2+xbZStxL563IFN7IMbOfZKazbEPWpQ9N5cjXbIfKve2oQN8KeGEKKKCAAgoooIACCiiggAIKKND/ApWucLiA1ez0TsGrn9NeTRbFx1iZz0RSYCPFb49kfm0yN7nQGAoooIACCiiggAIKKDDOAnkwRcY95UEVd3Mu+bt/S9qM56BpGs+wJn/n5+/9jzM9/ICMm5g2FFCgawU8MQUUGCCBjKW8k+tNUZqMo2Oy7bEMe0wh2sVpxyJS+PMWDjQvaSjQjwL523xrLizjm39AmyLWNIYCCiiggAIKKNCqgP0VUKCLBT7KueU+N5oJ8RL/nk+2M3Lv46w1O/wP02eTo4m/svF+5FJkHnyXe6ivZbpZLM2KI8jcb70jbcYa0RgKKKCAAgoooIACCijQPgH31C8CKczSL9fidSiggAIKKKCAAgoooED7BTIAdF12+0fyJHI1slk8wYqDyMVey0xnGbNGzwp44kUCV7HyDrIsJqdDPuikGXV8gD0sSpZFPgg+vaxTg/UpnPr1BstbWZRCDu9oZYM2912B/eV3VyuZ90emZrtPkfuSL5NVIwPZ567a+bV+GYy+zWvTVZoUsc1xUyf3sgAAEABJREFUZqTzrmRuwHuRdjgynWW5OS990jfbDK8va79Y1sH1CiiggAIKKKCAAgoo0OcCXp4CCiiggAIKNBL4Ewt/TOYhYXlPb1umLyGL4n2s/Br5GzLFb4+n/Q75EdJQQAEFFFBAAQXGV8CjKzBYAvnb/Ktc8lFk/jbPuKfhwrUsahqPsCbbZOxDityuwnzGQLXyGTybGAoooIACCigwRgJTcJzfkT8h21k4M+MPM5Yy4zCnYt9jGR/iYJeReZ8x58GkoUDPC2R88npcxd/IX5Dt/Hlld8ZEAs4ooIACCiiggAIKKDC+AsvXHf5c5nOvI03bIg+5q93ZRcw8T7Yr8uC7n7GzjBfK/dJ7Mf0A2SjyoOwfsiLbHEebzxVoDAUUUKDDAu5eAQUUUEABBRToIYEUdOmh0/VUFVBAAQUU6B4Bz0QBBRToc4F3c32bkTeSh5OfJ5vF5azYlJyNzI0h+XCISUOBvhf4O1d4AVkl8sTOdhSBTWHVGSoc8Ab63Ea2Gnn6aJWCukX7/QwrFyB7KV7lZP9J3kJ+j8yTZC+lrRJvotMyZNXIoN0UyXhnxQ2Opt+nyQvJnCdNYaRP+ubrcGJhT1cqoIACClQSsJMCCiiggAIKKKCAAgoooIACCFxL7kTm85I8OGtzpnNDDk3TeDtrchNLimOlwNZZzH+fzOcpNEY3CXguCiiggAIKKKCAAn0hkAK1GbuU4rb5GzyFa1P0NsVviy7wLlbuT+YG+dyYvg7TvyUzLoTGUEABBRToFwGvo68FUvA2D6xqRxHNFJnN3wOHITZe917mOo7g+BuSOR8aQ4GeFHgjZ/1l8g4yP1NjXUCawxoKKKCAAgoooIACgybg9Y67wHJ1Z5CHydQtGvVs/THOGPUem+8g90vnXuuM9/kG3YrGC63G+uPJ3Nu5Ne1HSEMBBRRQQAEFFFBAAQUUGHiBTnzoOvCoAiiggAIKKKCAAgoo0MMCuWljB84/H6jsSTs72SieZWEK4aaI52eZ3pt8hDQUGCSBFBY9mQtOS1MYc7J2FnI0kUHLX6q4g7Pp9xTZanyRDSYnq0SzPjnPDPZOIdhmfbp9+UOc4NfIv5BVYj46TUlWiRTHrf9Qvdl2h7BiPfI5stV4gg2ybdWizHQ3FFBAAQUUUEABBRRQQAEFFJhEwAUKKKCAApMK5MFZ+QxlKValoNZ3aVNQq+h9vIzRymcqe9D3ZvISMg/GynuLTBoKKKCAAgoooIACCoyrQC8fPOMxtuQCziPvJg8gU7i27DP86+m3M7k4+UlyI/IU8gXSUEABBRRQQIHeFEjR2xSgyRjG0VzBymycwpx5T4/JcYscP+Ozcz7jdhIeWIFRCszB9inePD2toYAC4y/gGSiggAIKKKCAAp0WmIIDLEbWRrsL3ubex7y3X3uMU2tnOjQ9fE91xgstxDH2IR8jG0VeC/2CFRljlPcYvsC0oYACCiigwFgJeBwFFFBAAQW6TiAffHbdSXlCCiiggAIKKKBAbwt49gr0pMDcnPW+ZArd5gbrZoPK7qDPtuTw0wjPYdpQYJAFruPikzSFkQ9SU0y2sFPJyg+wflGyLJ6nw2lkqzEtG7RrYHQKN8zE/no57ufkf0lWiRnpNBVZFm+lw7fJKgPqU6h2C/q+TI40UvR4fTa2IDkIhgIKKKCAAu0XcI8KKKCAAgoooIACCiigwNC9GBxI5r3VFL/Nw8COZv7vZFEszMo8gPBK2rzHnEJb9Tf8sMpQQIHxF/AMFFBAAQUUUKALBfL39M84r/w9ncK1uzC9BFkWF9PhR2QePJGxUtswfSFpKKCAAgoooED/COT/7/O2fjmvb5Fi+ocy1+o9l/9gm13J/J0xNW22zzjB5LuYz/Ks/xvTrUT2k/P5TCsb2VcBBRRQQAEFFFBAAQUUUECBcRJIMdg31hz7JqYfJtsZKR6bezWH93kXE38hK0TbulzGnjYhc5/1hrSXkI0iBYDXY0Xuw06f9M37BiwyFFBAAQUUUEABBRRQQIHBEciHnoNztV7p+At4BgoooIACCiiggALdJpCbPX7DSV1LbkS+nWwU+TDlW6zIkwV3on2ANBRQYGjoXyCcS1aJfJiagctV+jbqk5utZmi0om7ZpczfRrYaKaZbVqT2FXaawdM0hfFO1q5K9nrE8pkKF5EPmlOQuKxrfofGuaxfihZvRacUrKUZVdzD1nuTYxvtOdqU7GY18mzyCfLVmsz/h37NfH6uJqMdzxg+z+M5iRQyqT3PnHdustycdR8ixyLiMQ8H2p7MsevPKeeXGyfOZ/2W5Mxk7WASZsctusUyN5p8GIV83eJUb/gS61LM5re0+R59B63RWCDfW7lhJ7+H7qbLf8h8DybjmIcpZF36pC+rOxrDX9vvcJSTyYfI2nPKeeXn9kaW70nmb+W30BoKKKCAAgoooIACCijQSMBlCihQL/AoC44iv0qm+G3eI/0V0/eRRTEXK/N+YB6CldfKeUDh8ix7M2kooIACCiiggAIKKKDA0FA+A10WiDy09hbajGMaLlzLbNPI51GnszY3nc9Cuwi5I3k1aVQVsJ8CCiiggALtEUjh+YxRztiNZpliNe/jcBmLl3F2Ga+cMTosqhwZu7g7vUcynifb7Ma22QdNpcj5rUTP95N5jy9/Z/yT6YxBoZkQT/Jvlmf99ExnzFu2Y7JS5HxGek2VDtDjnap8b9V/z/0/rjnjPj9Buy1p9J7AI5xyxlTXf23r5/NwDLoaCiiggAKlAnZQQAEFFFCgPQK5R6l2T3mPvna+HdPL1O3ktLr5sZx9nIMdQH6ezP0nh9A2ux8wD/Pbj/X5nGMv2gVIQwEFFFBAAQUUGFsBj6aAAgqMk0A+nBunQ3tYBRRQQAEFygVe9T8Felig/DvcHoMo0EXXnOJs+bDoPM5pbbJZpHjfiqzMBy4pcvlvpg0FFJhYID9LuUlq4qWTzqXY6ayTLq60JAMwv1Sp59BQzueFin2Hu6WYX4owDM83a69jRW4gS7FRJgtjadZmADhNz0aKXKaocbsuYE12lEH5NIVxBGuvJ9sVf2BHKbZBM1G8zNxV5A5kpyKFOTJ4vyjTp/b4UzGzD/k0eRy5FFlfLDoD/9dheZ5wm4EAWzD9VnIsIzcp7M8Bh89zFabfS9ZGzjuFPHPDwV9ZkQLZuZGSybZHCuruwV7jcQ3tdmSOXX9OLB7KuS/ORAZzp0B2BljkhtDYs3hUcSRbF3298/sjx6fb65Hj1n7Nq1hewdbttkzB1fzdE5MUosnXLU71hrmh9qMc/ytkvkdzU8pZTMc7v6+Z7KvIz2jR1zTr0qf2omOZ33m5sSCFl7/HyhT6qX0/Oo6fZHnWpU/6Zptsy+K2Roopf509puhuvrYHMZ2v9XS0tefE7FB+bj/NxGZk/lZ+jjZ/E+dcmTQUUECBagL2UkABBRRQQAEFFBh4gTxI6wQU1ifzmjg32+ThKrlphUVNI68/84DCU+mRh1kdTrsG+W7SUEABBRToMgFPRwEFFFCgowL5zGZ1jpDxSvnb+AymNyXLxl2kwNyx9PsG+TEyn2Pls8jbmTYUUEABBRRQoLsFMp7tMU4xY0j+SJtCpDPSZhxHxkMxWSlSQCZjUCp1rumUbTJWqGZR4WQefpWHWZ1CrzxwmaY00i/jUT5Fz4zFpKkUuaa811ips51KBTLeKX83ZixRCisXbuBKBRRQQAEFFFBAAQUUUECBygJ5jZX391dmizzw+UTadscX63aYeynrFo3LbB50/W2OPBu5OZmH39BMEtOyJA/qu5z2TPJrpA/FBmG8w+MroIACCiiggAIKKKBA5wTqb+bv3JHcswIKKFAs4FoFFFBAAQUU6LxAiizmA5PLOFSKsy1H2yhyE3aeKpgnBKYwbm6qbtTPZQoo8D+BFEa84X+Thf++ibUpakDTcnyALRYly+IJOuTDUZqWIgUXFqywxUn0yU1gVT4I/gx983uExkBgarLKYPgUT/4tfTOgmqYt8Tf2kg/Bb6bNIPllafPheD4Mn5/pn5DdEimwnqIfG3NCVd+3SqHbXemf65uXttORYpzrcZAUbv0ubdXzpOvQkvyT88zAhOyH2VFHisVmEEgK6n6fvcWDpqV4J71/Rqbw7Za0I9kHm1WK2k4pDpubVB9kYStfc7oP5Xv3ViZ2I9txvh9mP5eSJ5Mzka1GinynaGsK2byv1Y37rP8nuJ4UJD6Gtr5YMIuaRvpmm3wd8vVo2rGFFfk5y81I+T2YYuK5qbmFzSd0zc94ijDfwVwGW32Q1lBAAQUUUEABBRRQQAEFFCgWcO3EAv9l9mwyN7OkkMXnmM57MXkYFZNNI69B12Xt78gU+Po9bYp25cFHTBoKKKCAAgoooIACCvSdQB58mr95U7D2Xq4ubeaznNmmkc9uD2Htl8mMf8jnQ3l4xEPMGwoo0DkB96yAAgqMhUDG0f2ZA32W3J6sGhmflTFyVft/hI4/IqtGzuWbdH6aHEm8wEZ5v/AHtFUj15S/dar2t58CCiiggAIKKKCAAu0QcB8KKKBAqwJPskHuQfwe7fVkOyPjbmo/M3ieneceFJquiXw2sSdnMx+Z4ry/of032Shyr+mRrMi9dD+nTbFcGkMBBRRQQAEFFFBAgTEX8IAKdFQgN+t39ADuXAEFFFBAAQUUUEABBcZdIAM2U7zuRs7kV2Szopa5UeSnrJ+D3JBM0TYaY2wEPEoPCzzFuedDWJrSWIkeKXxK01LUfxjbbOOLWHE32WqsygYpeEnTNPJh8xmszQDyFIRMy2zTSCHLdVibQr80Ax8poJkikGUQGZyfoopl/VpZ/yKdU6xxdtoURD2L9u9k2deQLmMW+X7ZiKNdSI60YEcKWaaoe4q1Z3/squ2Rwqr7s9fDyMnIkUTej9uLDXPDwmjPczH2k/9/x47JUUeuaRf2ksLZ7So4yu4aRo6VYsu5STVFext2qrAwN33sTb/sj2ZEkYcApHhuO4p0f4kzuJoci+LLHKbrYgnOKMV6RnP9+Tqcy35mIEcTKTx8DjtIEd3RfI+xi9cjX998r2TQ0Wh/fl/fqRMKKKCAAoMm4PUqoIACCiiggAJDudFmOxzyQJ+5abcm874YTdN4F2tSvOtQ2hS/zUPJcmNQ3ndkkaGAAgoooIAC3SXg2SigQAsCs9B3UzLjEfK3bv7mzUMz8zcwi5tGbv7+JWtzM3g+K/42038gM7aBxlBAAQUUUECBPhN4mevZkcz//2lKI++bZRxZacfXOmSs43SvTZc1KbSfc8k5lfUtWp/xeymAs1VRp5p172d6bdJQQIGuEfBEFFBAAQUUUEABBRRQYIwFcv9P7SHPZOY/ZLdGPvv4GieXQrZ50E7uG2R2ksgDbrZl6c1kHoi9Mq2hgAJdI+CJKKCAAgoooIACCoxWIAU2RrsPt1dAAQUUUKCzAu5dAQUUUGCkAhms+Qs2voFM8bqZaRvFFSz8LplCt9vT/oU0FFCgNcUaCj4AABAASURBVIF8+Fjlpqn8HOZnrZW9p6Be1cJ6x7PjV8hWIkWxc7NY2TaX0yE3l9EMXcM/KehIUxhLsza/i2h6Mj7IWb+XLIvH6fA3sihmZWWV4r/5nfwv+g5a5IP4FC0d7XtVKXqaAqrZX7sNU+z2AHb6HbIdkf9Hj/Q883shRW7P40RGUkSbzQojBUcvoUerv6/YpFJMTq9cfwreMjnq+BZ7SIEXmpYjxaBPZaspyHZFijanYGuKv7Zrn72wnwwcOoUTLSugTpcm8X+LZ2QyNwe9jXYkke/d/H9q8ZFsXLJNiufmOvOAiPwslnR3tQIKKKCAAgoooIACCiiggAKFAtezNp/h5DVs3kvdmPnTyH+TzSLvreR1eN5Pu51OeRDaNrQpnkvT5eHpKaCAAgoooIACCigwNDQfCLmxO59J5mGDKVy3LMvyeS9N08jn6TuwdmEyDw7OA1/PZrqbb2bn9AwFFFBgAAW8ZAU6I5ACsxnnnAdKVTnCqnSqMvak6hhKdjdh7GTei8u5ZH60maK3v2InF5BV4pt0+ghp9K/AlFxaxgbmAQ/5/ki+xLIryU3I95CtRMY3fZgNMu4xRZPuZfpZMvutz7+zPOvTL/2zXbZnsdFE4I0sz+ubvF9/N9N5bTLsmq/bHSzLuvRJX2Y7EnktlYfs5ViNzuNGjppC3Z+g9WsKgqGAAgoooIACbRJwNwqMvUDGy9Qe9fTamS6ezj2Z+Zv805xjHtCTB/gx2TC+zNITyIwpykNyZmDaUEABBRRQQAEFFFBAAQXGT6ANRx5tEZE2nIK7UEABBRRQQAEFFFBAgTYLZLDSQewzhW63pn0/2ShSqCuDORdk5YFkBq/RGAooMAKBDPC8qsJ2GSS4QoV+tV2mYSbFDmgK42HWVjkHuk0UczL3SbIsjqHDi2TiKf45iSyLFD3M75myft26Ph+Cp8hp2fllcOjTJZ3mLVk/vHokX8PhbXu1/SwnfijZrvepsp/s7zPss52R4sdLtXGHOc/cgDFNi/vM75EU2szA5Oyjxc0rd0/R1hRLabdjBm3/gLPYnGxnbMbOWr2ZI9eW75VOOOb3Xwag5BicWt9Hfo6P5irbWTh4SfaXgu80LUWK3aaIcb6HW9qwhc75ntmX/luQ+ZmkMRRQQAEFFFBAgdELuAcFFFBAgYEXuBOB/ci8h/xx2vXIPNzpCdqiWISVO5HXknkAzM9pP0caCiiggAIKKKCAAl0oMMCntATXnoc95AbtFOv6GfMpXEtTGOexNp/J5DOgjHH6CfN/Ig0FFFBAAQUUGEyBjF3Me2EpKFkmsAAdUiSfpjAWZW0eRkVTGDnmzvT4J9nOyDVlHFmKY5btdzo6pHAmjdEDAilMlO+bZvkc11D7ILOMM81DzjIuaVbWDUeKmebrvhcLHiezPg/tZrJppHBuCuQ+Ro/7yNxbkKJJH2U662gmiYyRzPr0S/9sl+3zoLYqY2mzw/przvvWZWPKsj79GjkdmZ02yNwf8QDLG21TuyznQ7fCWJ61tds0mk4fur0eGQe5JnOPkHl98z3avK+fcWVMToh83TI+O+vSJ32zTbad0KEN/+Trkq9Pvi/ygJAcq9F5pKjWDzlePofIa7J8hlA77i3fh/l+bHTtw8uqWHIIY1jAVgEFFFBAAQUUUKDtAu9gj7l3hWZC5G/VMyZM9dY/x3O6ed2V9ywyxucu5htF7vnM+xB5IErufco9No36uUwBBRRQYBwFPLQCCiiggAIKVBOo/QCl2hb2UkABBRRQQAEFukfAM1FAgYkFlmE2Nz5nsNJ3mH4LWR8pVnkICzNIaSXaPOmPxlBAgVEKvMD2VQrA0m0oxWunzkTFzIeTGfBY1j03ed1f1qlu/ZuYX4esHbTI7CSRYrqX1y3NB8JP1i1rNLs6C6cley1SpDKDfaucd4rUZqBns75vY0UGkNIUxiuszQBcmoGKDIJNcdB2XnT2dzg7bLWYLJuMaWRQ+mItHjE3gna62O3wKcUxRUzb+TTg3HSx0fAB2thmvxnwUXWXuaZcW66x6jat9su+d2ejDKqh6evoxM9xwNbnn/wOpakU+ZnP17WTxW5rT+QXzKxMGp0X8AgKKKCAAgoooIACCiigwKAJPMQFH0Hm5ve8t5j3WQ9j/kGyKFIQYVs6XEzeSv6SzOdHeS+YSUOBrhbw5BRQQAEFFFCgvwRSRCtjkw7gsvIQ2Yxp2JLpjIGgaRrPsOZEcgMyfwt/gTafud1EayiggAIKKKBA7wu04woyTjoPfirb1+R0yHhpmqaR981WbLp24hXnMnsW2YlIsc+LKu54VfrlvGmMPhLImNV8j1UZ95SHpc3Y5NozHjhFkDKeOAVyU8S2SddKi7P9PvS8mcz7zzQDH59AIL+HjqGND02lSN9scym9P0yONmZnBylem69PWQFkur4eeZhIPkPIA/jyuu31FU4ooIACCiiggAIKKNBGgU7sall2mtc8NBPiGv7Nwx9oejJSyPbHnPls5FfJ08hGkXtqvsGKvGbM3/K5d/zNzBsKKKCAAgoooIACCiigQM8IWPC2Z75UrZ6o/RVQQAEFFFBAAQUGSOArXOs55JlkbnimmST+ypIdyQxQ+jZtBkrRGAoo0EaB3Jz1aIX9zUyfecgqkQ9hv0jHtDRNI08k/T1r09JUjpnouTRZFrm2DH6t7XcHMxeQZZFivWU3rJXtY6zXZ1BunpaaYpVlx36JDqeTRZEBoVUGIT/NTv5JthB92zXfXynmkeLQ+f7PAP3czJgCHS9XvOoUk92Yvtmepu2R89iXvWZgQW6OyHHeynxuksigCSYrRQYlNCpS32jjD7Iwg5Orvqd3I/1TBHbYMdulAPW6LL+XrBIZGJ+Bzbm2Kv1H0ieW+dpmIPiw5dvZ0Spk1fOk61CKt2QgR6aLMt9PW9Mh10ZTGMPnlu+/bJevczy/yVb/IMtiYTqkaCvNwEX+35Gfh3wt45avbf4WPbUFifw+zv9HqmySr8/2dMzPPk1p5HduCgDVfm1zrjnns0u3/l+H/EwdxGTVY9LVUEABBRRQQAEFFFBgJAJuo4ACAy7wL67/ODLvR+R1bN4zzntEeQ+NxU1jFtZsSubzo3toDyZTDGMQHs7DpRoKKKCAAgoooIAC4yDwPo6Zzz+Pos3foHlw8HDhWhY1jUdYk23Wps3fvPmcMJ/BtPJZIZv2enj+CiiggAIKKFBR4Cn6HU1WiYwDKRqblbFUC1TZEX1+Q75AdiKy319X3HHGn+a8K3a3Ww8IzMA55nu6yphVug5lfOKdmajLjNHakGUZ+5Qxbky2LT7Gni4jVyYHOZbg4q8iM66NZkSR3zkpVJWv+4h2wEbLkSm6m3HgTI4ovstWKaj1blpDAQXGVMCDKaCAAgoooMAIBV5huzz0gWZClN3PN6FTD/yT+5bymnAFzjUPQ8lDAHM/OLOTRN7nyOcnN7AmDxmchtZQQAEFFFBAga4U8KQUUEABBWoFckN+7bzTCiiggAIKKKCAAgr0h0D/X0WKJ2ZA2tVc6m/JL5CN4loWbkKmuNiPaBsNbmOxoYACbRDIB4l/rLCfDChNQYK0Zd3zoePiZZ1Yn5/tfFDJZEuRAY9lA2RTRLdRMd18SJyisGUHzHWuQ6cUIqTpusj1v5+zStHSPO00BRrzu7VKgVo2G8qg0xQVzXSzzO/sKZqtrFn+LNNPkoMeeTrt7CAcSw4XAP4P07mZ8fu0KYqa/78xWRop7Prh0l6td8jxcx7fY9NbyQwuoBl6kX9SVP6ztHuQVSLfe++q0DE/S3kKb5UByjmffD/n5oY/sO9hx/w8/5353ByRIqIpePJf5ssiv7Pyc1zWbyTrUzj7o2yYr+3dtDl3mqH8PJzIRAZrXERbJXJN+b1Z1jcDxtcr68T6fG1TGCbnlu+/fB+yeCiehzGRr0XOkcnCSOHljxT26K+VeUJ2/jZdisvKz0O+lkwO5Wt7ExO56eGHtFUivzvjXKVv1a9r9pUbpvN7fidmar+2Odecc4on53vvQdaXRW4O2ZlOnSwKze4NBRRoKuAKBRRQQAEFFFBAAQUGSyAP4DqDS85nP3m42qJM/4K8jiyK3Dj/LTrkvaIUHstnS3m/5wMsMxRQQIHuF/AMFVBAAQW6WSAFalPUNsVt87dmPodJ0dsUvy0677tYuT+5EpniWfn7NH+n5vNMFhkKKKCAAgoooEChQApOpkhsYSdWZtxJ0QOgMqZnOvqVxaN0SHFJmo5Fxi3mOGUHmJ4OeW+Qps9iMC8nY1gzFm3GFi7/LPpmnBPNRJFxWXuzpFP3DE/GvnOuGVfF5MBFxlyfwlXna0YzqsjX+xD28Day1cgDQk5lo4ytoxlV5DOGPHCvHdc0qhNxYwUUUEABBRRQQAEFKghkzMvc9Ms9WHn9kyKxzPZV5AEnW3BFudcs43xynyOzk0TeF9iFpbmfdEfavMag6ZHwNBVQQAEFFFBAAQUUUGDgBDr14dXAQXrBCvSSgOeqgAIKKKCAAj0tkJtBtuUKUlxxP9p5yUZxJgvXJLN+H9p/kYYCCnRWIAVgM5CxylFSxLZKUcY52VkKONIURj68fKywx6QrM4j7S5MunmTJ7SxJcU+aSSJFAR+YZOmkC5ZmUQaO03Q8MogzRT2rZn4//o2zupk8lFyCrBopLrErncsGzueD9KnoVxb5HqpSfLRsP728fitOPh+0pzAmkw3jfpauSqY4Kk1h5GaEDDIu7NTiyhw3x895NNs05/8zVuZnhKYwUiyzSmGRFF5dv3BP/1uZosnLMnk4OVyglclJIuvyN8JXWFPl+25z+qVAKE3bIsVuM/j6oYI9PsG6b5OPkGVRxTLFt7/LjiYniyJf53zv5KbcZv1ybimcm+to1ifLO/F9mP12Y+b7L275/1J+Dzc6x3zv7c6KDDaiKY1875d1SrHZLelU9nWly9D2/PNN8mmyKDJQaDE65HuBpjByzSmSW9jJlQoooIACCiiggAIKKKBAJwTc58AL5CFsebBMHnyUIgN5+OElJSp5DyXvCeWhSHnv42T65/0Sb34BwlBAAQUUUEABBRSoJJCxDPlsJp8J5bOUA9gqhWvzMFgmm8b1rMmDBDNmImMhNmI+4yzKPnOnm6HAYAt49QoooIACkwj8lSVVxhNl3PUH6dssZmVFxhPRFMatrG11jCabtBQZx5i/l8o2egMdZieN/hDIe7P5+7jq1TxPx/PJ+siDKPZlYafvF05h1IybHUmhVk6vZ+OznHmKabWjyCy7mhBL8u8XyVYinwNkrHM7v875/sv3TpWxd62cq30VUEABBUYg4CYKKKCAApUEct9KHsJ3X6XevdnpGU47f/t/gfZzZO4lb/TAwNyPlnFDKXybPhk/RHdDAQUUUEABBRRQoJsFPDcFBlGgnR9sDKKf16yAAgoooIACCiigwFgJpFhiPnhI4a2fc9AMSqOZKFI8LDcnZ9BRim4dO9FaZ4YFbBXopECKBZOhAAAQAElEQVSKW1YpAJsbt3IDWNG5ZFByBjKmLeqXIqnHFXVosm4BlmfgI01hpCDh4016ZID16U3W1S7OANcUCK1d1g/TP+Yi/kS2Kx5kR8+Rgxr5XvslF9+sSCarXo/8nH2VuQzepimMtVmbAs80o46c2/fYS45PUxhPsfZXZFlkAHQGGJT1W40OKUZCUxgbs7bRgHYWTxK5nvz+SCGUSVbWLcjfHivWLRvNbH6vbMIO4kRTGPey9kSyLHLzSf5mKuqXwi0Z8FHUJ+t24J+qX+dcR66HTZpGO78Pmx6kC1ZswzlcTZZFikIfTqd8D9IURtFNR8MbzsFEla9rfs+UFdVmV69Hiv5U+V2T/1enMHMK776+sRMKKKCAAuMu4AkooIACCiiggAKDJpDPkPK69/NceAp1bEZ7Fpn3kGkaRl7L5j2f/Vl7F5mCZVvQ5rU2jaGAAgoooEDXC3iCCigwdgK5ofpnHO5KMoXYdqFdgiyLi+mQzyPno52bzOdJF9IaCiiggAIKKKDAaASeZeMqhW3KxmblfTR2VRq30aPTY/te5Bg3klXi01U62aepwFtY834yf88eSTteke/PlVs8eN4HvrNum4yb25pluSaajkeKv471e8gdv6iSA2zF+oyFpmlrrM/eqhYPzjjY3enfifOYmf3m+4jGUEABBRRQQAEFFFBAgS4TyP2quVcs7wXkHvOM76k/xTyQcEMW5jXjb2hzjzmNoUDPCXjCCiiggAIKKKCAAn0qYMHbPv3CelkKKKDAyATcSgEFFFCgCwUykG1zzisfNOQm5UYFvx5h/a5kBo6tS+tNISAYCoyTQNUCsCmMV1bMdhquocqHi9fR72aylcigxHXYIOdB0zReYs05ZLNIocIU1y4qmDC87epMTEv2SxzChVQtzkpXo0Qg32vxTBHMkq6vr873/u9en2s+8SlWpVgrzajjEvbQSpHjDCJ4gW1GG/nZyc9Q2X5SgPqEsk516/NzfDDL8rcGTWG0s2jr7zlSbgShKY2cY9HvotodlBUPzo24767doMH0VSw7jawauY5cT1H/FDmfpajD2K7ryNHuYK8nkVXjJjqm0DdNYaTQc24yadYp/y9bi5WTk0WRosTb06GV3zN0H0oB3z0zUZKLsj5/j9MYCiiggAIKKKCAAgoooIACCoy7wG1DQ0N7DQ0NLUvmvbE8qOV4pssePpQCD/nM6Qb6Xk7+lEzxAhpDAQUUUEABBRRQYMAE3sz1ZlzD3rT5PKy2cC2LmkY++83nlnloZD4fW4SeGfOUz1yYNBRQQAEF2ivg3hQYWIEUn3244tXP2KRfxqN8rMm6+sUZT1S/rBPz+buryn5noFPVIpl07evIA8Ce4QozxqxqZkxfxvvmAWBfY9teijzkLAWfa885RY/WrF3QZPpplm9EfojMOOKMu0q+nfmMs9yXtsrYqmz7GfoOeuT7J+MR4xfHjF/L+LFTW4CZl76fJKtEvsYLV+lIn3wdMyY3nw/k65Xzy3kuw7o8xITGUEABBRRQQIHeEvBsFVBAgaFHMfgFOReZ13a5r47JSSL3fp3P0rw2afUhK2xmKKCAAgoooIACCiigwPgJ9O+RLXjbv19br0wBBRRQQAEFFFCgtwXeyOnnQ4cUn8uTuBsNqEyRsB/QLwOj8tTwW5g2FFBgNAKj3zaDZXPjVtqyveXGsKLCjCmOWGUQ49kcqKxIAV0migxWrTLo8SK2upEsihTbbfYBae12MzGTYoA0PR8ZBJqb8zIgtOcvpksuoMr3Wv2pptByCi6X/byleHy+/+q3H8n8uWxUP1icRU0jN3PmPJt2eG1Fs5sqXls9NB8TZdcQh/3pl8H4NC3FP+l9AFkWc9MhA9tpRh2xzDlX3VFuMHi+Qud3FvTJwO0lC9YPr7qAiVZ+r+Y6cj1s1jQymH32pmv7Y0UGwv+9hUvJjSb3Veg/JX3ytaNpGPl/af6f2nBlzcIUJa56U1DNZkP5+h7Fgn+QRZGvcZXzKNqH6xRQQAEFFFBgrAQ8jgIKKKCAAoMl8ACXmwd4rUabm9vz4Jgjmc77LTRNYwHW/ITMA6DymdRuTH+BNBRQQAEFFFBAgd4Q8CxHIvBeNvoKeQR5L3ka+T1yZrIo8nljPrv9Bp0yxml52n3I20lDAQUUUEABBRTolMBDFXecwraNumY8SsalNFpXv+yJ+gUdmn+M/WasCk1h5O+2ZtdVuKEre1rgSc7+DLI+UsAo4yTrl9fOX8pMxiRnjGF+dv7D/HBkTGTuQ8jf/guxMMehKYwU2W3UYRcWprjqcM7DfNm4v6xPv+Ftatt12L7bIg9ez3vlS3FicY0fk0MZU5z30vP1+GEWVMh83crGhmY30/JPxi3TlEYeXJ+vz/fpmdd1w1/rnGfGnOdrnNduOV+69EF4CQoooIACCiiggAIKDJZAHgKU13Z5HZXXTH9scvn5rOYE1uWBhuvS5rUWjaGAAgr0qICnrYACCiiggAI9LWDB257+8nnyCiiggAIKjJ2AR1JAgTEV+BZHS6HbfWlnIesjxSW/y8IUut2DtpXCYnQ3FFCgwwI3sP87ybKYgQ4pHkkzSeQDxBTNSzvJypoFGeSZG8xqFlWaXI5e05FlkeK9ZcUzUxTy6LIdvbZ+RdoMEqfpycjAz8U5883JMhe6tBwpdl72NW95pz2yQQrejsQ0BZmr3CSZgrHtoMjPdyv7yf+j/1Vhg8lK+ixRsj6r43BtJkaYl7BdnvZL0zTy8/vZpmurr0ih0xRaqb7F0FAcn25lgwZ9Uwy37GbcbJbCrWlbybvpXHZjy+fo088/4/kbtcoNNzBMiBf5N4P/aUYV+ZpOX7KHnNfJ9ElL03KkMG9+Rso2zM/H28o6dft6z08BBRRQQAEFFFBAAQUUUKCvBfJa/Biu8Otkit+uRJsHIeW9DSabRh7kk4cwnkOPe8hs8yXaqgVB6Gp0k4DnooACCiiggAIK1AikQO36zOem53wm/lum8/di2ZiCfN6XByt8mf7523JN2sPJFM+iMRRQQAEFFFBgvAUG4PhVxxKlyGcjjry39aFGK+qWZZxmxoHVLe7IbMZIVRlHl/EpZWPOOnKC7rTjAnmQRN6PzVi93Pubv8u34qj5fr+KNn+z07we72IqxVdpmkbeF96AtWXjA+kylHsY8pog00WZ88rPUFGfflyXYsAZg30eF9dsLFoKzO7O+j+QVaLR/SL12y3KgiqFcfNe/9L0zXhSmoaR88trt7yG+2/DHi5UQAEFFFBAAQUU6CkBT3agBY7i6vN6IQ/eOJXpRpF7mfIaIPfEbUqH3FtFYyiggAIKKKCAAgoooIACYyeQD73G7mj9eSSvSgEFFFBAAQUUUECBdgl8jR1dQR5MzknWx10s2IyclzyQNBRQoDsFHuO0MpCRpjRSEKBR8cNp2DKFVWkK41LW3ka2Eu+g89pkWWRg65llnV5bnyeBZhDna7NNmwyirDLgsukOxmlFBvCuwLFTVPFC2maDVFk1qkjBxgxEH9VOenDjeF43wvPO913RwNzh3WZA8GgHV4/ljQvD55327fzT6O8CFk8UVzP3T3Kk8Tc2vJ4si/wdksH0Zf2K1ufGjFZvAsmNHC8V7bTCuvfS531kUeTrHIuiPo3Wpdhtvh8brRte9gkm+nlgSAbLc4mV4xV6PkeONj7DDhr9v5TFr8dfmaryu4JuDSPnWuX/7blBKv8Pb7gTFyqggAIKKKCAAgr0hIAnqYACCgySQN5vOYUL3pDM+xZL0u5G5iFTNE0jBdFSHOFEeqT47ZG0ec/Z18RAGAoooIACCiigQI8I5PPHLTnXfP6Rv+kyDik3Q+ezSRY3jT+zJg/nXoY2fxd+mzZFnMo+J6NbV4Uno4ACCiiggAIKRCD3VY52HFT2Mx45OQd9K2n0j0DGUX6Ty/kKeTOZoqRZlrFsuzKfcW/foc37ujSvR8biLchc1s9HmyKmeZ/3OKb/QmZ81kG0Vcca55h58BmbFEZ+dsrGbBXuoEdXbsN5Z6wmTWG8zNoUlIonk4XxwcK1Q0OxXrWkT1aneG3e78/DSTJflnmPf9+yTq5XoMcFPH0FFFBAAQUUUGBQBE7iQlcklyCbPcTk06z7JZnCtz+hnYE0FFBAAQUU6AcBr0EBBRRQoAcE/l8PnKOnqIACCiiggAIKKNDVAp5cGwRWZx8pFpkbgudnuj4y6GhrFqbA3F60/yYNBRToboEMFE1xvLKzzBM0P9Cg06dYlqJ5NIVxOmvrB6+yqDCy77kLe/xvZX4vpUDg/+aK/72D1WeTZZFCj1UGXZbtp9Pr/8EBUnw8RW5zzimmeBrLMgCVxmizQAZcPzzCfebn7M4K26bQcwb5V+jatEvOMwWtm3bo0IoUQU4x5LLdZ5B7lcHRzfbzIivKipnQZWha/hntzRIpdpvjsasxjek42rvITkRuDHiwZMfvZ/1oCy+zi66M/CzmZ2Q8Tq7K/y9zo/Zob7S+lYvLddI0jfyueU/Tta5QoOcFvAAFFFBAAQUUUEABBRToc4Hzub4UPUvxsxRI+Cnzl5FFkSIKeaDjb+iU19/H06bowkdoDQUU6EkBT1oBBRRQoI8FPs+1/Zy8isyDMHehzY3PNIVxMWt/TC5A5mboH9BmfEAKcDFpKKCAAgoooIACfS+QMTFjNW4sxU0fryA6FX1GMQ6KrY1uE8h7q0dxUs3GAGascO4poMskkbGt+R5NIdZjWZv3eXN/Qh5SkfGH+Xu+2X7pPknk+/D5SZZOvCDvAZc9MGPiLXp/LmOlU0Sq6pXcRMeyMYV0GZqaf95CNouM2Zyn2cqa5XmgyZ9q5ssm8z2xN51GOn6XTQ0FFFBAAQUUUEABBRToMoELOJ88tDoPRDloaGio0b1bH6ZPxgSl8O2eTM9OGgoooIACCiiggAIKKKBARwUseNtRXnc+8AICKKCAAgoooIACxQIrsfocMgPLclMJkxPFo8zlSXkpdJubTJ5m3lBAgd4QSOHJ6yqcap6EuXCDfim0+oYGy2sXpXBfitLWLiubzj7XoNObyLL4HR3KCvvRZUKk3ykTpsr/ySDaDL4s7zl+PVLk9l4OnwIPT9GONjL4t8og9AxabVQAebTH7/btn+UE8/1MM6Ko8v/Hadhz0YBgVpdGbthMTtqxs0vyPZHvjbKj3F3WocL6f1bok+K7GQRfoWvTLikOm0H2TTt0aEUK9eb3YNHup2DltWQGc7eSz7BNo7/nWPx65CaTbv/99/rJtjjxEv1zUwXNmEa+F/P/0rKDZlB+vu/K+hWtz9e47BrzPZZCP0X7cZ0CCiiggAIKKKCAAgr0qoDnrcBgCVzB5W5PLkSmqNkWtOeSRZHiBqvQ4SAyxW/Pov0+ORtpKKCAAgoooIACCoy9QD4fXZ7D7kPeTmZ8wba0eeArTdPIZyr5/H9jesxMLkKmUO6VtIYC/S/gFSqggAIKKDCpQMaMJSdd4xIF2iOQsVe/ZFfjXCiB4gAAEABJREFUMaaOwxoVBfKa6O8V+6Zbxpvdl4mSnJL1ReO687os4zbpVhi/Zm3Z+Da6TBT3M3cyaSiggAKDJ+AVK6CAAgoo0N8CeSDKBlziXOSu5D/I+sg9TpuxMIVvD6XNGCEaQwEFFFBAAQUU6CMBL0UBBbpGwIK3XfOl8EQUUEABBRRQQAEFBkhgGa71VDJP+P4CbX38iwU7kSl0uwNtow8TWNz94RkqMMACKZJ6dsXrX5F+tQMVU9hycZaVxeV0SNEAmsqRJ3Cm2HbZBnfQ4SqylbiIztmOpjBmYu2iZKdiuFhwilomJ+dAKT64JO1R5H/JspiMDik0fgltzGhGFXkaapVBrimUmA+LR3WwAdy4HYVee50tg5RTKH+011HFMgVGUxR6tMcaj+1nHI+D1hzTn/EajDGevLMNx8vv8fydXrarFKku6+N6BRRQoO8EvCAFFFBAAQUUUECBvhb4M1e3O7kU+XHyu2Q+40ohNCYbRsakLc2aPcg8IC7vtf6Y6flIQwEFFFCgRwU8bQUU6AmBaTjLtcgUOrqXNuOTUrg2n9Mz2zTy8MAjWftV8mNkxhXsR1tlDADdDAUUUEABBRRQoK8F3sjVJWk6HhlflDGPHT+QB+gqgbwHO95/e2e8bcbL/hCZPMxsClpjYoG81/3qxIsK5zJ2+PHCHtVW5jVavj5FvZ9g5U1kq5HrubDVjeyvgAIKKKCAAgoooIACPSOQByJuxdnOSWbczl9o6yNjfL7BwkvJP5DLkcYACHiJCiiggAIKKKCAAgqMpUBeeIzl8TyWAgoooMD/BPxXAQUUUGAwBRbjsvOG/5m0y5P18TwLcuNvCt1uy/RDpKGAAr0rcBqnnp9rmsJYmLUfIodjDiZmJsviGDpkMCRN5ViQntORZZGb3VI8MwMZq2b6Z7uyfWf91/knA7NpOh4vc4THyPPJdcgM/LyWtkrMQ6c8pXQJ2tHEM2z8AFkWGZCa8yvr5/qJBfI1nnjJ4M3l57RKMed2yLyFnfTqYPYUs+b0xzRqD5af8bH63Vd7XKeHhv4zhgi9WhB6DIk8lAIKKKCAAgoooIACCijQdwKDdEEpmnYgF7wymeK3ec/1aKbzoBiappH3wXdg7ZXkdeTOZD43ozEUUEABBRRQQAEFRimQv8s2YB8nkvl7LX+f5e+0sof03Ur/vcgvkvmcOp/jZ9t8vs4iQwEFFFCgTsBZBRQYXIF3cenTkmMROdZUFQ70NH3+RRr9IXAFlzHWX8+MZcsDM3JPQx6YkYKp93EeO5LvJY1JBe6edFHhkldYW/TgOFZXilkr9ErRqozjrtB1ki55HZlxzpOscIECCiiggAIDKuBlK6CAAv0okAcf/pwLS+HbTWlvJBvFqiw8nTyX/AppKKCAAgoooIACCijQrwJe1xgLWPB2jME9nAIKKKCAAgoooMBACnyWq84NIRfQ5g1/mokiBbj2Y0kK3f6ANoOGaAwF+llgIK7tNq7yUrIsUoB2vppOKzCdgaQ0TSMfMl7edG3jFSmy+NXGq8Z8aa43N8yN+YE54P1kCtjmdzKTpZHChSlUngIOpZ2bdMig1TubrKtfPD8Lyr7+dGk5Mig535PfYcuxGnzPoQwFFFBAAQUUUEABBRQYbAGvXgEFFFBAAQX6WCA3zx/F9eV95xRZy2dgv2I+RRFomsZcrNmKzHu0d9DuS+b9yzfTGgoooIACCijQkwKe9DgIDP9NdT7HTtGlA2i/RL6NLIo/sfKn5ELkbORm5Bnkv0lDAQUUUEABBRRQoHcEXuJUXyCNoaGLQXg7mXGXVfJN9M0YyjwgYlGm814lzbhGHkbR6RPIa4VFOMj2ZB5MltcAedjFqczngRkZK8uk0UQg44DHuijx8Km8Y3iioH2AdSMtWpsH2lW8No5iKKCAAgoooIACCiigQC8L5AE6e3MB+ZxpPdpm974uybrfkleReehi7ktl0lBAgcEQ8CoVUEABBRRQQIH2C1jwtv2m7lEBBRRQQIHRCbi1Agr0k8A8XMxhZG4WWYu2URzCwhS63Zg2hQhpDAUU6BOBDCbOEy2rXM6KdMog2qlpFyfLIh8mPljWqW79HMxncC7NuEcGxqb4wXidyFMc+BtkbvyjKY3J6JHf55+hHWnkA94q2+YY76nSscU++aB5ZrY5iEwhintotyQ/TGaQN03PxlQ9e+btO/F8Dcfqfb4MbnBwc/u+du5pbATeODaHmXCUhyb8W+Uf+yiggAIKKKCAAgoooIACCijQPwK5kf4ELmd9MsVvl6Hdk7yFLIpPsnIjMkUV8p7l4UyvQb6b7I/wKhRQQAEFFFBAgfYJpDjVjuzuavI6cmeybHzBi/TJuIVNaVPgdmHaFLi6jNZQQAEFFFBAgXYJuJ/xEqg6buzlJif4LMv/SpbFFHRIcVSajkeOk+OVHSjFN/9b1sn1DQX+w9IU+HyE9o/kruR4x986cAIZU/gJ9rsLeT+Z93Avot2OnI/MuFgao6LAeBWZTqHiGSqc43P0ye8FmpYj3xtlD7JreaduoIACCiiggAIK9KWAF6VA/wi8yqUcQX6OXI08k2wUuc8xD128gZVbk+8jDQUUUEABBRRQQAEFFFCgZYGxKoTR8ok12sBlCiiggAIKKKCAAgr0iMCnOM+8iX8NbZ5yRzNJHMWSBchvk3mzn8ZQQIE+FLiAa3qCLIvcmDY9nVKUNkVJmSyM37G21YGJa7LN5GS3xOqcyLTkJDFGCx7gOGuTT5JVIkV6j6ZjlYGjdJskUtghhWYnWVG3IF//fB/ULR7VbJxT8LZ2Jx9jJgOZM0j1MabHMzIgN74jPYcPjnTDHtkuP+sZZF90um9lZTsGDczIfspivAZul51XlfVVi1xX2Zd9ukMgg2zyM1J2NimeU9anbP00dHgXWRYpCl3Wx/UKKKCAAgoooIACQ0NDIiiggAIK9K1ACm2czdVtTuYzs9wc8zOmyx4Klvf51qVf3v9O8dvfM50Hl32I1lBAAQUUUEABBQZRIIXOVuDC9yXvIFOc6oe0ebA2TdPI59L5bHsdeuRz4eVp9yZvJcc8PKACCiiggAIKKNBBgbyfVGX3zcYM5X2sf1fZAX1SiJam41H1OA9yJilwSWP0uMDznH87C96+kf19mcz3/Z20W5IjHffKpoYCCihQTcBeCiiggAIKKKCAAj0rcDxnvhy5NHks2ShyT84vWJEHMm5L+27SUEABBRQYQAEvWQEFFFBAgZEKWPB2pHJup4ACCiiggAJtEXj11VeHrrrqqqHNN9986Nln85D0tuy2X3fidXW/wCc4xV+SKXS7AW2jyM25KWyZm0qubNTBZQoo0FcCGTCam87KLiqFKlMEOzervaGkc25kKysMUL+LRgVP6/uM9fxMHHBRcjzjag6+DVk1Ugz0EDqnQCtNS/FXel9GlkW+/mvQ6U1kuyLO8W62v/c2WzFGy6fiOO8hRxrZvmzbFPZ9pqxTl67/O+f1L7Is8v1Z1qds/YfLOrC+ly1f5vzLIj+ruXEkP4udyNPKTsD1LQnkxp2HK2wxHX2mJEcT+V1Z9vu/3TegjOZ83ba3BTx7BRRQQAEFFFBAAQUUUKCfBC7lYrYj5yfnJrcmLySLIg+dSVGGQ+mU4ren036PzAPDaAwF+kLAi1BAAQUUUKCRQMYO5MGtR7IyfwedQrsRmRuJaZrG7axJYdwVaVPk9qu0R5HtLJzF7gwFFFBAAQUUUKBrBDIOJONBqpzQQ006ZdzJ/U3W1S8ue+hAff/h+Vbbqsd5gB0X3XyRYr6v0McYLIGM/8v7sblfIa8LBuvqvVoFFFBAAQUUUEABBRRQYPwE+uHI53ARa5ILkrl/stH7Crnf6ueszz2Zm9O+lTQUUEABBRRQQAEFFFBAgVIBC96WEtmhNwQ8SwUUUECBXhS47bbbhpZaaqmh+eeff+i66/JQr168Cs9ZgQkCM/DvzmQK3W5K+2ayPk5mwVJkihheTGsooMBgCOSDvTzlssrVbkinZciyuIAOKYBJUznKCp5W3lGbO36d/Y33B5uHcQ6/JqvGknT8LplCmDSVo5XvhXw4/OnKey7umOKM6xd3Gfe1Ke6b/5dWOJFJumTbsps7s9Hj/PMi2YuRQr0pMlt27p+iQ6vfl2zyeryFqSqD3FNc9Dn69mLkht4UJC0698lZOd6/lzgFowWB2yr0/Th93kmOJvLzUfYzluLUj43mIG6rgAIKKKCAAgoooIACETAVUKCPBa7n2nYhFyfzkK6NafOAoH/TNou8X7McK/cm8z7AH2m3JT9DGgoooIACCiigQD8I5AHb+Qz6JC4mRW5/Q/s18v1kUVzByp+RnydnIfOAgFNpyz4Po4uhQDcIeA4KKKCAAgqMSiDje8r+XsoBMm4vxWEz3SjzflOj5fXLMkbt7fUL2zyf/ec4VXZbdt4Z3/VglR2NQ59mBYjH4VS64pDtGm80D1eTexkWoDUUUEABBRToIgFPRQEFFFBAAQV6TCCfP32bc56T3JN8gqyP3F+zOwvzOjSfcZXda0NXQwEFFFBAAQX6W8CrU0ABBYoFLHhb7ONaBRRQQAEFFOiAwH333Te08sorD80666xD5513XgeO4C4VGDOB93Kk7cm8Kb8V7VRkfZzFghXIL5Hnkp0J96qAAt0scBUnlwKRNIWRQaYpyFfU6VVWpoB2WiYrRQZ2p7Bspc5j3CmFeOcY42PWH+5lFvyUvJusGtvQcV6y1biIDe4gy2IKOqTowztoRxtrs4Pc4EjT1bEEZzeSD7dTwHJmti2LO+mQmxdoei6e5Yz/TJZFCny8p6xTwfo8ZXeugvXDqy5hopXfQXTvmkjB2xQ/LjqhqVkZCxqjRwTy9JSy78npuZYqvyvo1jBSXDsFzxuurFl4E9Nl32N0MRRQQIFRCLipAgoooIACCiiggAL9I5D37PbjcvI5Wt4bX4/pY8lGN8qw+PXI+50/Zy7vved9gTyUMgV0WWQooIACfSLgZSigwCAIpBjV1lzoBWT+LtqfdiVySrJZ5LPtjEPanA6zkwuS25H5/I7GUEABBRRQQAEFBkpgOq72Q2RZZBxHxgw165dxWWXjTrJtxlXlQQWZ7lTOwI5nI8si55v3xcr6VVmfvz8nq9KxQp/cp1plDODTFfY1GF3+d5X/oUnSjDjyvXMMW2fsG82IIkWST2DLL5MZz/k8raGAAgoooIACCiiggAIKKDC4Ardw6flMKu+J5D76fzBfH7OyIJ9xXU2bcT80xiQCLlBAAQUUUEABBRRQQIGhfJAogwIKKNDXAl6cAgp0j8AjjzwytMEGGwx99KMfHTrppJO658Q8EwVGJrABm11O5saRFL5lcqK4kLnVyGXJ00hDAQUGV+B+Lr1dFd4zSDnJLitHnpg5X+XeY9txcg63FDne8QAn8APyv2SVSJHVnejYakHax9gmH+LSlEYKNOxGr9EMJk8B1F+wj16IFD8eSZHRmbi4KjcStKxl1yIAABAASURBVPpzw267KlK8o+yEUswzN8aW9Wu2Pn+zvK/ZyteWZxD7ta9Nd11T4YT+RZ8MuKBpGilsOt6FuJuenCsaCvyFpfn9StM0cjNNbhJP27RTwYr8rsnv5YIuE1blhvIXJ0z5jwIKKKCAAgoooIACCiigQEcE3GnfCjzElR1Brkmm+O3qtIeRD5JFkZtqtqLD+WQeapb3X/MeQAp1sMhQQAEFFFBAAQW6SmAxziafM19Dm8xnuVnGbNPIzcO/Y21uEs5n//lMb0/mbyYNBRRQoG8FvDAFFFCggkAKw769Qr88XODvBf1uZ91fybKYgg7Lk52MRdh5xibSFEbGyWS8TFGnV1iZAqY0hTENa99CtiMy9uyt7diR+2hJIOPdfswWM5KtRH42fskGS5LvIt9Grkr+gXySLIv8XDlOqkxp9Ovzc/xwhd2k2PFIf5bzu/QjFY5hFwUUUEABBdou4A4VUEABBXpCIPdd/pQzzX2Kudcxr1OYnShyP1vG+VzK0oz9oTEUUEABBRRQQAEFFPifgP8qEAEL3kbBVEABBRRQQIGOCjz99NNDW2yxxdAMM8wwdNBBB3X0WO5cgTEQyI0jF3CcA8jccEszUVzG3NpkCmIdT2soMN4CHn/8BV7lFNpV6f0M9pWCjTSVIwNQqwyCTiGAvE+QYoDtyO0rnmEKF0xbsW8nu6U4+b4tHCC/57/ZQv/hrscxcStZJb5Fp4PJkRRnWIDt8v1S5WtP13GPGTiDVm8IyPfpGmyXAds0TeMJ1uTGBJqejSs480fJoojHhnQYyU0D72G7r5FlkYEHt5V16uL1GWCfgqRlp5i/5VopaJ3vwdxonO+13ABzMgfI34rfoM33db6/c3PIG5k32i8Q8/wNXrbn/P9mlrJODdbnZyvblv0+zY0e+b3bYBcuUkABBRRQYEwEPIgCCiiggAIKKNAvAnkPPO+j5v3XfBb3RS5sH7LsPb70/S798n78vbS/Ib9KptAGjaGAAgoooEBfCHgRvSWQz3lTjD+fxaeYVMYbbcMl5KZfmqZxF2vyWdPKtCly+xXaPByg7GEAdDMUUEABBRRQQIGBEMhYnbxnVOViM6bk2YKOKR57bcH62lUZP9KpsY4Zq5QxS7XHazZ9PSv+RhZFxkk9XtThtXWT045kvBmbjTjy8KsRb+yGkwh8miVViwnd8VrfFLfNA8C/z3weJpZxT0y2FClw9HJLW9i5FYHhvhmD/s/hmYI24xNH+rOcbVP0uGD3rlJAAQUUUEABBRRQQAEFhu4fGhrakkzh23z2ldcrzE4UCzF3DHku+SXSUECBYgHXKqCAAgoooIACAyOQQjYDc7FeqAIKKKCAAhMLODdWAgceeODQ7rvvPvTyy45nGStzj9MRgdnY6+FkilgtRlsfGeyYomZ5Q/639SudV0CBgRe4CoEMFKUZcbzElueQrUQGV2eQddk2+YAxBRrTlvWtuj7nmnMu659Bs4uWdRqD9bn2nThO1WK0dB36Ef/MSbYSf6fzD8n/klXi63S6icz/e1J0kcnCyIDVrenxJ3JqskrcU6XTGPTZgmN8mKwaKVxZ5fv7GnaYD9VpejZS0POPFc4+N3KsUqFfbZd8X+VvmHlrFzaZ/jXLXyB7OVLwtux3UwZfLN3CReb3WPpn0PeH2G5FcgPyUPJUMt9/uTnmaKZzww2N0UaBV9hXyYMm6DE0lN+JP2FqMrKVyM/GRhU2OJs+o/1/PbswFFBAAQUUUEABBRRQQAEFFFCgRiDv4+SzuU1YlvcDF6HdkbyarIuJZvPeeAqEHMXSFL/N+98phjsj84YCCiiggAIKKNBJgfez8zxoMsX38zlsivHn75BPsLwo8vdNPq/O58KfpGMedJltn2HaUEABBRRQQIHXBZxQYILA8FidCTMF/2RMyVkF67MqfaqMO0nfHLdTxVqW5wDzkVUi45FS0Lasb5XCshlP84GyHVVcn/fvqnR9ukon+1QWyPfOFBV670Gf2cljyRSrpTF6RCDjD8tO9aN0GOnD33KfzNvZ3lBAAQUUUEABBbpIwFNRQIEuFriNc8s9Nrn3Kg9sZHaSWJIlJ5J5DyP3WzFpKKCAAgoooIACCiigwCALNC54O8giXrsCCiiggAIKKKCAAhMLTMXsT8nLyXXJ+niEBT8gUwgrBXGZNBRQQIFJBFLk9IJJlra24Aq630y2EhkAnUHWjbf5v6XXMZmkaVvcyJ4uIqtEirqmUGuVvp3sk6/TZhygajHad9J3B7LVcz+TbQ4mq8bH6Jjvn7tpczNkijK8henheBsT+ZB4L9p/kr8gW3nPZ3v6d0NkwG0KhL6jwsmkz970y4B7msLIjaC9XqQ1N1bk74wq35v7orEEWSVS7PbLdMz3DE1hpHDweYU9emNlld9NcdmVy5mVLIsUsM0Nx/l9UNQ3RbWPpEO+ljRGmwUuZH9VCpavRr9tyapFbz9O3xQqLvv6pvjOAfT16wuCoYACCiiggAJdKOApKaCAAgoo0D8CF3MpeRBZ3vuem+k8/CvvnTLZNFLsIQ8o2p8ed5Hpn+3mYtpQQAEFFFBAAQXaIZACtbmx9xR2liK3+UwoxfeLig3lc79z6b8lmYes5u+bfIZR9TN2NqsLZxVQQAEFFFBAgcEQyLie1bnUsrEcdBnKmMgqYy6vovPDZJXYjk4ZT0LTtpiBPWW/NKWR88zfkaUd6fBXsiwy9qnqWLOifeXrUmWs6vPs5G+k0R6BKdnNQmRZ5H3V3A/xclnH19ZPQ5v3VWmMLhD4M+eQ8Yc0TePdrBnJe975HfBFtjV6ScBzVUABBRRQQAEFFFCgOwSu5TTWIz9PHkc2ijykJQ8j+j0rFyENBRRQQIGqAvZTQAEFFFCgzwRaKX7SZ5fu5SiggAIKKKCAAs0FXKPAawJ5sz2Fbn/C/NvJ+tiPBQuSe5CGAgooUCSQgYYn0yEtzYjieLZ6lqwaGYS4ZsXOZ9DvX2Q7IwVGf11xh4vSbw6yG+J8TiIFQ2kqRQZ6rlKp5/91SkHEFFRIYYX/W1o+lcK3w0UZ4pvvp+QzbJpB95vQtlp8N1+jfGjMpl0Ri3MWKeyawbdMNoysS5/0bdihZuEdTOdnj6bn449cwQlkWeRmjhRVzt8xbyzonIKfW7D+GLLsPcLccPtz+qWgMk1PR3528n1fdhHT0yGDKvJQAyYbRm7UWJ813ybL4mo6pHA5jdEBgRQs37nifvO3fYpr58EWRZtk0E0K6abIeFG/rMvvJL++kejB9JQVUEABBRRQQAEFFFBAAQV6VuB6znwXMgU58vo9DyXKe4HPsawoFmNlHgCVgid5z2ZH5r2pBoR+Dq9NAQUUUECBDgjkM6Qfst8UqM1nkvmMeQXmi4pCPcH6fDb7Ldp89rsU7W5kHthIYyiggAIKKKCAAgpUEMjfYXnYwCRdGyw4mmVPkWVxPx2OIKvE++l0EPkOsh2R/RzGjvL+Fk1pZBxpzre0Ix3uJTO+kKYwUkB42sIe5Ss/TJclybLIONXHyjq5vrLA2+j5EbIsfkeHVsYftzoOld0bHRS4nX1XKWD9Vfq1+rVLoeql2c5QQAEFFFBAAQUUUKBnBDzRrhO4hDPKewvL0p5ONoovszCfqR1JOx9pKKCAAgoooIACCiigwIAJlBWzGDAOL7eCgF0UUEABBRRQQIFBEEgBvRR/zADCWRtccNblZtiNWVd10CBdDQUUGHCB3DyfHAnDk2yUYpc0laPqIMTn2eNpZCciRVgfrrDjyemzFpnikTTjGhngvRNncCtZNbanYwZs01SODKT/Or3zNFOacYm7OepPyZfJ+hjP+ZU5+H3kluQHyHxfJDOdZVmXPqwqjb3p0S8D5PN1SiGO/D7gsgojxWzzd0y+v1aj53vIRBynYSLfexkEnYIgVd4fzL5S/JVN+yIygOLiClfyIfqk6MlRtJ8m30Im4vtZJs4hc/NymWF+r+xK3/zc0xgdEkhBm/Mq7vtr9HuQzI3ouaF8uDh0bgJZmOX5fs//d/M9wGxh5Hdpiu2mmHlhR1cqoIACCiiggAIKKNCFAp6SAgoo0C8C93AhB5BfIvNaPzf2/4bpR8miSIGUvD+Qm2ryftk+dF6efDNpKKCAAgoooIAC9QIZT5TPBPK5fz5DqlI4P0XGfsWO8pld/k5Zg+k8mM/xRkAYYybggRRQQAEFFOgXgZm5kBTufCdtWeT9olPKOr22PmN7jmX6cbJK5O/C/E2XYrVV+jfrk8KUe7Ay+6MpjZzfIfTK+dKURsZupsBsWceMNU0R4YwtK+vbaH22y9+50zVaWbcsY/8cQ1WHMorZjFt7U4Xt/1Ghz3CXfD1zn8TwvO34C2QM7BUVTiNFpxeq0O//s3cn8FLP+x/HP9N222hBK+0pZcnShqhbUlpIUYgist2QpbjXzr0U6tqyL2UtRVmLUnYtKP4oLSSVEiqlbuv//RlO5kyznXNmzpkz5+Xxeff9ze/3/W3PM6XOmflM1hR/HeQVepDIn6maRiGAAAIIIIAAAggggAACMQX8fTj+mptemvW2Eqn8vTwfa4N/mJC/T0uLFAIIpEiAwyKAAAIIIIAAAmkl4D/USqsL4mIQQAABBBDIDAHuAgEECqlAQ133A8pUxT9NTkO28uaH52hNV8Xf+KqBQgABBBIW8BcOe8PshHcImfihlv0F2BoSLv/hYCIvQnxPR/xKSUX5m/S8AWEix/YXbXsjzkTmpnrOap1gsLJDSaTqadJQJZEXDmvarvpBS/6DXP8aaDFfyxs0+v/rlubrWRM/2Z6a6s1Y/UX3/nXw+LKv823aHLemaYa/wUFDxtRnupNrlESrmSaOU/zNDv5GB3f0Fz8/oXX+hloNccsdr9Isb7irISNqg+7Cf896w28txi1vkDJXszYp7rhF4/uKv0BcQ9warxmpaiyuQ1N/CvjX1f/s9uf7n6tiDv5nib8R3f//6s1q/Wv7m/bwT5fupDGRWmtmfTUxXf8s1aVRCCCAAAIIIIAAAggggAACCBQ5Af/+19O6a3+TjH8P7CQtezNc/56oFqOWN/bwD7t8WTO8MZ1/D+10Le9jpl8pBBBAAAEEECiKAv5Bed5QP+vvEv56Iv8Z02FxMLwhrv9c03+W1EBzL1D850WJfLClplIIIIAAAgggUDACnDWNBbwx7EW6vnmKv1ZPQ9zyRrLL4s76a4K/hnLEXw/jLvnrM/31QPvGnRl5QmWt9u9hDdCYaHkzGL/OROf7/X+R4GT/UKiLNdebnWrIUZ2s2bcqiZS//s1fn5PIXOYkT+DwHBzKv6fqX9N4uxTXhNw8X7TbblVWa9Ll9cO6lLQrf21bIg28/b3i9+vqayvxyr92/lq7/vEmsh0BBBBAAAEEEMg8Ae4IAQRSLDBBx/f3ifrrdry5rR7uVudrjX+45H817q9QCCCAAAIIIIAAAgggkOEC/kOM/L1FzoYAAggggAACCCCAQPoJ/E2X5M3jvKGwaUQBAAAQAElEQVSkv8lED7PVRj26WTlS8Te3aqAQQACBXAlM0V7eKFFDjupZzd6sJFoVNDHRZn0vaa43cdSQxPrjUN488BktJnLP3kygneamS3lj84dzcDEDNTc31/+j9uusPKnkV83RiToq3uRRQ1qUP1eSeSH+ZlF/Ef66ZB40TY71mK7jJiU/ypuA+JsqMtHRXxiRH45umGkNg/PjuZfbc/gHVJymnf3PAA0pLW8gfa7O4M8lDRQCCCCAAAIIIFBEBbhtBBBAAAEE0lvAP/DIGwF4sw5/g4y/oeZ2XfKnSqyqqY3+Rn///rZ/H9Ub1PmbbRJtqKLdKQQQQAABBBAopAI1dN39FG8+5k3wX9TyhYo3rtUQtfxDJK/W1iP+jC97g1w9zIDiFhBAAAEEEEAAgfwV8A8e8Eay/ro6b/L6s07vTRxLakykZmvSC0pOyl+/5q8X9H0T3a+NJi5RhijelFdD3PJ7OEOzvlUSaSqqacHy18TcqyW/Tg0J1QbN8u9raYhb/h5TP7477xl39h8TvOHppVocp/j+GmKWX7t/2FTMSfm40Z9n1XW+Fkqmlz/XqiZwk/7aY/895y7xptfSBDfUkJQqkZSjZO5B3tKtJfLnU0PNe02J9W9Y//PqOs3xD2rRQCEQIsAiAggggAACCCCAAALJE3hKh2qt+M/ZIn0gTylt8+8r+L91btOy/ztTA4UAAgggkHIBToAAAggggEABCCTyw8QCuCxOiQACCCCAQGoEtm/fbm+//bZ16tTJSpUqZYFAIJgGDRrYpZdeal999ZXt3Omvo8nZ+Tdv3myTJ0+2888/3xo3bpzt2IFAwKpUqWKtWrWyG264wb7++mvz68jZGZI/e+PGjfbCCy9Yr169gtcXCPxhEQgErHLlysHrveuuu2zZMv9g7+SfP5VH3LBhg02dOtUuv/xya9asmdWoUSP4dQ4E/rrHQOCP+/Sv14ABA2z06NH23XffWW6+/jm9F+anncDpuiJvdPsfjXsr4eXfVD9KK29Q1isUAgggkBcB/+HcRzk8wHLN9z+nNCRc/sPARF6E68d+M+Gj5m7iV9rtMyWR8gYC/kLKROames42neDfynwlkfLvsfj8vRKZHDbHG6t700T/f1Kq/1/jL0pvq/N/p6RLfa8LGax480gNea6tOoI3ac3UJpR+f/5cu0n3mcryN0mcoBMsVTKx/B9+I3VjqXT0pqt9dY5MNdStpWX5m8dP0ZW5v4aUlP8+7KMj+5vcNVAIRBZgLQIIIIAAAggggAACCCCAQNoJvK0r8g/BPFyjfw/9XxpnKLFqT23sqXijB29+6x9sd6UeH6JQCBgECCCAAAIZIdBYdzFI8eZb3uT2SS17E7IqGqOVf2CkNw+7QBO8kVAHjd4s6BONFAIIIIAAAggggMDuAsdq1W+Kv2YnXnyev4nhdc33DyHKyWsK/QOQ/O923iRXu+eofJ9/aI/dXnOiddHKG9j63wN9X//+kf+90F9DGAjZoaKW/XtR/9Xof498WqN/z0lDQuXXc45mrlZyWv5hUP49rUT38yY0azT5YSXSvXiD0wO17VplpeL35K+d1GLc8tfzeRObuBNzOCEnz63Q554/z1boXDOVwlr+etOFCVy8/5vnTs0rp0Qr/8Awb6rqHxoWbU5u1vvvyc0J7NgkgTlFeYr/GXNPggBNNc9fuz1CY33Fm1NrMP+zyV/z5q9lT+XrJv1cBAEEEEAAAQQQQACBQinARadEwL9f4t8XuUJH95/DachW/j2Sq7XGv2/g7+PfR8sUAggggAACCCCAAAIIZJhAoj9QzLDb5nbSVIDLQgABBHIk8Mknn1i5cuUiNjINBALB9cOG+WuH/jjsL7/8Yqeeeqq1b9/epkyZYlu3en+aP7YtXrzY7rnnHmvatKm1bNky2Pj2jy2xf125cqVdfPHFwevo3LmzPfzww7ZgwYJsx/Yj/PTTTzZz5ky7+eabrUmTJla9enUbPny4rV/vry/xGblLv379gvcZCPxxv4FA9rF27drm1xh6dD/nJZdcYnvuuWfQY8KECebXFzrn119/DV7vlVdeabVq1bLWrVsnbOLNZtu2bZvtuq6+2r/PGHqG3Zffeecd22OPPbLtFwj8cT+vvPLK7juErfFGtW7sXwc/znHHHWcjR460efPm7WaQtavfp3+9Hn/8cevfv7/VrVvXqlatanfffbd5Q+CseYwZK3C07uxF5RnlMCW83tOKk5SzlHkKhQACCCRDYIMO4m9605Bw+Z9H/uLtRHcooYn9lIASr3J67HjHi7Q96wXakbaFr2unFc2UdKkfdCFDlUQbsTbX3MuUROw1LVtt16PnlP0Ub0qb6Dk1PaHyF4r7i1gv0WxvsKuhwCrSicdpZXfldyUv5fv30AH8//EaMrb8HzP+guNuusO8/aNCB4hQ7neM1ufkzQ6aXujKHW/RVfvvcw1JLf9z2/9M8xdcJPXAHCwhAW96e6hmfqQku/xr6x+I8YIO7G+C0UAhgAACCCCAAAIIIIBABAFWIYAAAuku4N8z9Q/E9O/hHKCL9e+d+g+m/6flaOXf++2ojXcocxX/sDr/Pp3/3FEPKQQQQAABBBAoRAL+xtp/6Xq9+f3XGr1xkP/srbSWo5V/qOij2ugNgrxpkH8A30N6HOnNuVpNIVAkBLhJBBBAAAEE0k3Av1eTl9fr+L7n6qZy+vo9b8rrzXm9Yag3jPX9/XUlnl91PG+qeqlGn6ch4fLj+PX4dSW8U8hEf53LXSGPE1n0Jr7naWKke/lN671Zpr/mKicNaNxhuPb115NqoJIk4K8F9camiRyuryb58/BEjVn/7vHxSD0eoyxQ/DWwGhIqb37szZzjTfaGzf7a6XjzrtcEf+2nN2f156C/3tXfEHab1lN/CEzU4L8vNcQtNxysWf4a0G0a/feg/9nkr1P2f89qFYUAAgjkSIDJCCCAAAIIIIBAXgT8g1D8Qzn853PX6UArlfCqqhU3Kv56niEa91AoBBBAAAEEEMhfAc6GAAIIpEygWMqOzIERQAABBBBII4F169YFm7u++KL3bYp9YbNnz7Z4DVa3b98ebJDrDWVHjRplO3b464hiHzd0qzeYHTp0qO233342duxY82atodtTsezn8HP5Oe+9994cXfPHH38cbAZ81VVX2aZNm1JxeXk65o8//mg9e/a0Vq1a2eTJk/N0LP/aXHbZZVajRg179dVX8+Vrk6cLZufcCNTSTv5p8t7k0V8UpYfZyl/Yd5nWeJM3/1R7LeZXcR4EECgiAv6GOX8BZ6K3638W+YsNE53vf861TWCyv3hxtObl5Nianqt6TXstV+JVKU04Q/GmARrSol7XVTysJFqXa6L/8FVDrsqbl3pjhSra25twrtCY2/Jmnk9qZ3/hb0uNXynpXP488efu4lxe5Hztd4Tix9GQ8eW/h1/VXXqT5Ps0JqP8+Xe6DnSq8otSFMqbTfubKfLy3At38kao3rzbm56Eb+Nx/gn4m87b6HT+nPbnthbzXP577UAdZbZCIYAAAnkQYFcEEEAAAQQQQAABBBBIMwH/3qJ/EJl/KJe/2f9sXd+zyk9KrGqtjd6IwX/u6I0+/M05nbXOP5hOA4UAAkVbgLtHAIE0FOiga/KGSZ9q9EZPt2o8VolV/vOeOzWhk+J/T/DGX2O1/LNCIYAAAggggAACCKSXgDd2HalL8tdVach1+ZtOvLFKrg+QxB39Ovx68nLIp7Vzok0yNTUl5a9V9Q+bSsnBC/agBX52b2C6JcGr8NeSetNUf1OQ/z7x8QPte6aS0/Lmzd70Nt5+3uz2+3iTtL2s4s91f02z38//6bE//w/W6I15NRT5cstrpZCT16BrekLlz4eEJjIJAQQQQAABBBBAAAEEEMiDgL9XzX8+5++99A84ifTBOLV1fP95nn/4j7/HMk1eg6OrohBAAAEEEEAAAQQQQCDXAjS8zTUdOyKAQL4KcDIE8iCwdetW80at06ZNS+goZcuWtQ4d/LXtkad789w+ffrYpZdean7syLMSW7t+/XrzY11xxRUpbSTr13nTTTcFz+XnTOzqdp915513JuW+dz9y7tcsWrTIjjnmGHvppZdyf5AIe7pTt27dbMSIETS9jeBTiFd5E8IPdf2XKpHqbq08SvFRA4UAAgikRGCRjup/FmmIW0s14z0lJ3WCJldT4tUCTfhMyY/yZuKJ3sdJuqA6SrqUv3j237oYb3igIW6V1YxblEReyKtpUcvfIOlNOGtqhn89/QXFj2vZv26/agyvjVqxRBmnXKw0UfwFxd6YwRvdFpYXo3oTyUN07X7v3rBXi3HLG1n6D7AP08yvlaJWfv+DdNM1FG+okZsXM3vjDm/478fwF8B7E1gdrgCq4E75jk59gHKaktumy/7pG620f2/FX4ShgSpgAX8u+3Pa/xztp2vxP0M15Kj8E278z9962st/r/nvOS1SCCCAAAIIIIAAAggggAACuRZgRwTSW8A/vM0/SMw/nK2BLrWX8pDi33/VELX8Q3IGa6t/iJr/HOARLfsHS1XSSCGAAAIIIIBAwQjsodOerDyg+P+f39LoDZMO1Rir/ENs/6UJ/qGiPvcqLU9R/GcGGigEEEAAgYQEmIQAAgjkr8BNOt01SqKvOdPUqOWvtfPXYflr7wrq74B+Xn+dil+HX0/Ui01ggzfJ9A9uWJjA3FRM8fPeqAMn42ujw1BhAv4hHW+GrcuPh/761P0TONFvmpOX1yqX0/40NxLCn+UNn87Vsv8ZoSEp5a+Rfj8pR+IgCCCAAAJFU4C7RgABBBBAIOcCP2iXfyr+s7h7NPr7NzVkq8Z65O/19/canqNlCgEEEEAAAQQQQKAgBTg3AnkUoOFtHgHZHQEEEEAgvQV27txpI0eOtEce8feSJXatzZs3t0aNGkWc7M1ue/bsaePHj4+4Pbcr/RoHDhxoGzd6n7LcHiXyflu2bLFrrrnGvOFt5Bk5W+uW99zj3zvM2X6pmL106VI74YQTbOFCfw1UKs5gNmTIEHvxRf+g6NQcn6Pmm0BPnck/ffwujd44UEO2mqRHxyje6M2bMmqRQiC9BLiajBLYrLvpogQSiDd+9TfXa2rCdZ9mJnJsb+y4SnPzo/yHjt5EMpHr2lcX9K0SXsO0IpH9X9G8ZJf/ENW9Ejm/z+moC/AXiWtISvnX6WkdaYDiP6ytrNHPExpvsFtf673R5iiN3vjVGz1qsdCV/6V4qK7aG0F4o1//5IrwJr/fa/to5Xhlb+VeZZOS20rk+VVbB1+p5KR8vu8X+rWKtOznz8lxI831c12hDe7hDY/d0O18vVZnK1/n267U2rpKVcVfBOD2WsxTeVPRSPcYuq6tzpDT3yN+zam29DdVPK9r80Ym3iDVn3/P6rE3M/FtWtxV/tjX+3ZvXFJRWzorM5W8vslEh0ir8j9XQ79+kZb9jQWf5OKqU/V8Cb8U//NhjFb6n6Hxvrb+5808biqIbgAAEABJREFUzR2ptFZKK/7nb6T/N2kThQACCCCAQHIFOBoCCCCAAAIIIIBAWgn4B99M0BVdoPj3jPz7kXdq2b93oCFq+fexvOnAWM3w5nr+PSf//kItPaYQQAABBBAwCFIq4K8L6q8zPKP4hxxm/b/cf5aqVRHLGzC9pC0XK42Udsp/FG8kpIFCAAEEEEAAAQQQSGMB//5NN12fN7z11/NoMSnlr//xD0U6Tkdbo+Rn+fn8vP5aUL+OZJx7qQ5ygpK6N17o4BHqS63ze/Hza5FKgYC/Lup6HXetkqzy54l/WEi843XQBH8tmYaY5R8Sltvn8n46sr82TUPhqxRdsb/Byb/fnIymt/5np79OLhnHStHtclgEEEAAAQQQQAABBBDIYIEFurdLlRbKo0qkaqaVjykvK94HQAOFQHoJcDUIIIAAAggggAAC8QVoeBvfiBkIIIAAAuktEPPqZs2aZbfddlvMOeEbO3fubOXLe7+w7Fu2bt1qV111lU2b5n2hsm9LxqOnn37aBg8ebH6eZBzPj7F9+3a788477a67vMenr0lOvEHvt98WbK8fd/KvRyqb3brWjh077NxzzzV/LvljUugEmuuKn1O8S/WRGsPL34x6llaepLynUAgggAACCCCQPgLefNUb/fqLosOb/HrDCH+j6pu63GS+UUGHK/TljY694fFw3Ynb1dAYCIuv823+D4XvtC23LybXrhlbWY2mz9Ad+hugS2kMdfTHvt63v6Bt6xQqtQLJOnq8r63/eeMviLlcJ/xY4c8YIVAIIIAAAggggAACCCCAAAII5JNAOp/Gv4fm34+8Shfp3zvwnz3eoOX3lVjl32vwDyp7VJO8+e1rGi9TmioUAggggAACCCRHwD+89BIdyj/Ez5vcPqHl05V9lGi1TBt8nv+sxxvbn6zH/sGi32ikEEAAAQQQQCC1AhwdgWQIeHPGe3Ugb4b5qkb/3o2GpNfbOqJ/KIK/PkiLKS//IIaDdBY/r4akln9vyhvDeIOYpB44ysG8Kaefj2a3UYCSuPozHcs/gMt/X2gxTzVHe/9d8Q8P+VFjrGqljVWUeOXfQ50ab1KU7X/T+pIK9ZeA/3mX14bcv+twpyne8PZ/GikEEEAAAQQQQCAVAhwTAQQQSFTA/117niYfrTyrRCr/wKN3tGGEUl2hEEAAAQQQQAABBBBAID0EEroKGt4mxMQkBBBAAIHCKvDSSy/Z2rVrE778smXLWocO3vcp+y47d+40b/L6yCOPZN+Q5EePPvqovfiiv64nOQdevny53Xfffck5WMhR/Ljjxo0LWZP/i954ePx472Ga+nP7c+iWW26xTZs2pf5knCFZAlV1oGHKh0ofJbzWa4W/AfUojU8pFAIIIFCIBbh0BBBAAAEEEEAAAQQQQAABBBDIfAHuEAEEEEAAAQTSTOAjXc/NShvFm5D4h+e8oeVtSrTyxgwnaONI5f+Ud5XrFG8MoYFCAAEEEEAAgRwItNTcaxV/Y+tXGu9WuireDElDxPpCa/3/w/7/Y/9gw3P02N80u1pjmhSXgQACCCCAAAIIIBBHYIW2D1W8yaZ/6IG/JlwPU1q/6OinKv4BRv7hyVpMevlx/XtEPXXkeE1GNSXX5cf2D3vwD4hIld1Pujo/vpu5nR5S+SDgDWr930R5+breqev0JsU/aPxe+UCJVY21sZ0SrzZogjcuWqgxp1VJO/h7QzRQYQLeGNv/bevNv3PS7Nib5Xoj7+d1PG+eq4HKfwHOiAACCCCAAAIIIIAAAhEE/N+h/mGVHbVtohKpBmulz7tQI4UAAgikuQCXhwACCCCAAAJZAjS8zZJgRAABBBBAQALNmze3Ro385/Z6EFJz58612267LWRN9MVmzZrZxIkT7bfffjNvlLtlyxbz/Xv06BF9pz+3+Pxrr73Wli1b9uea5A8lS5a0wYMH2zfffGN+bX5Ov9YJEyZY/fr+WofEzvnGG2/Yhg3+upPE5idz1rZt22z06NFB31jH3XPPPW3IkCH2xRdf2K+//hqc7/fr8ccffPCBnXnmmbEOsWvb66+/bu+///6uxyyktcDFujpvdDtEYwklvJ7QiiMVfwPqRo0UAggggAACCCCAAAIIIIBAYRbg2hFAAAEEEEAAAQQQQAABBBAoWIH/0+mzmuc10LI3b/BPkP1Vy7GqjTb6zyy9ee5nWh6uHKdQkQRYhwACCCBQ1AVKC6CLMkKZp3hDsFs0ejMmDVHrPW25XvHXCh2sMatJ/VYtUwgggAACCCCAAALpJvDX9fjf1/xNFTO16l7Fm6dW01hT8e+h/Kwxv8s/aKG1TlpL8b+XrtWYl/L9/YMbGuogfly/1/xoPrld53tOcc9+GhcoySg/zmk6kH+N/Ph+Hj1M28p6jvnzLG0vMocX5h/I5Y2ZX8jhfm9pvu93lcZNipd/sJev9+VY6a+NZZR4tVQT/N9vL2nMSfnziPdARxfzBsfe/HtPTfE/J73x8U9aDi3/PvU0rThX2Vs5W/GmxhooBBBAAAEEEEAAAQQKSIDTIhBbwP896o05+mjaHCW86mrFKGWKwutshEAhgAACCCCAAAIIIJDuAvywJ92/Qim6Pg6LAAIIIBBZoFevXla+fPlsG7du3Rpsdrt27dps6yM9GDZsmM2ZM8dOPPHEXcfxBrOHHHKIeUPZSZMmWdmyZSPtumvdokWL7LHHHtv1OJkL7du3tyVLltiIESOsYcOG5tfmx/d7Pvnkk23WrFnWrl07XxU3CxYssNWrV+82z481Y8aMbM1lb7/99t3mha849thjdzUJ9oa0oenWrVu26d9//735ObKtDHvQsmVL82v0r8mBBx5oFStWzDbDHx955JE2ZswYe+utt3bbnm2yHuzYscOeffbZ4H3pIZWeAkfosiYp9yn1lPCarhVdlXOULxUKAQQQQACBjBfgBhFAAAEEEEAAAQQQQAABBBBAIPMFuEMEEEAAgbQS8MYNj+qKeisNFH/zjb8A4Hstx6pm2ugNJd7UuEh5QDlZ2UOhEEAAAQQQKKoC3ijLG3CNEcBi5VVlsOKNazVErN+19mXFG/400egNlbwxrjeY10MKgcIrwJUjgAACCCCQpgIrdV21lUCSU0rH88ayrTT63+28gecqLadDeYPUK3QhlRX/O6s3mfQmK/7BDO6h1bvVT1qzQHlcOVPx/Xz/y7Ts3wvSkO/ljU3979qNdWZ/s8UJGu9QvDGm3+OvWo5UO7RyueINen2+7+f7+3Ge13pvJKshz+WWqXhuZT1Xs55j/jzL88VGOcAwrc86X7TR79HvVVOTUt7I1J+T3tjUG5z61zP8a+mPfb1vr6azdlS8obOGbPWQHkW77qz1nTTHn0sa4taPmuHf83Tzm7Xsv2fCny/+e8WfW769uebspcxWwsvN3C7rOqKN/jUI3zf88StaEW3/rPXlNOcTJafl/6bNOka0sa0OukHJS23Uzv7nZC+NVZTQc/mfNR20zr9PHalZuH8P2ptFaUrM8udWzAlsRACB5AhwFAQQQAABBBBAAIFdAmO1dJTyL8X/LashW/m/Z/11NvdrbR2FQgABBBBAoNAIcKEIIIBAUROg4W1R+4pzvwgggEARF2jatKlNnDjRNm3aFGxc+ttvvwUfN2vWLNjwtG3btrsJeQNbb1S724awFd5Y9aqrrrLixYuHbfnjYSAQsO7duwcbrBYrFvt/wWPHjrVVq5L7eixvdutNd/fdd98/LijCr5UrV7aHH37YqlevHmFr9lVr1qyxFStWZF+ZT4/8vH7+WKcbNGiQVavmr72JNeuPbR06dLAHH3zQAgF/Tccf6yL9On369AK750jXw7psAkP0aIbSXQmv77RikPJ35TXFiyCAAAIIIIAAAggggAACCCCAQOYLcIcIIIAAAggggAACCCCAQEEK/KKT+5tvvHGEN7/tosf/VeJ9OGd9zblAmaAsVp5W+ik1FAoBBHYXYA0CCGSWwCG6ncsVf43PEo1PKt4QLNb/B/1FbN6o6yzN9f+PnqjxXuVrhUIAAQQQQAABBBBAIFUCO3Vg/7voCxovVpop/vdWf1NCeLwBZWNtH6D493p8P99fD9Oi1ukq3lD8NfneGNMbknqTzPD78Mf+hhl/U0qrP+f7fr6/Hqa0OHjOBLyxqTc49a9n+NfSH/t6357cNy4ldo3eUPkGTfXfM9542J9XWfHfK/7c8u1zNCe8Ia5WUQUksL6AzstpEUAAAQQQQAABBBBAoGgJhN/tFq34j+KNb/2DhLS4W12kNR8o/sFCGigEEEAAAQQQQAABBBBIN4HY3fbS7Wq5HgQQyAcBToFA5gr07t3bZs6caSeeeKKVLl06eKPly5cPPv7000/ts88+s0aNGgXXh/7y3HPP2ZYt/r2w0LXZl5s3b24DBgyI2zDV9zr55JPNm7H6crTMnz/fvLlqtO05Xb/33nvb3XffbRUqVIi7a/369c2vMd7Ebdu22a+/RvowrHh75n27n9fPn/cj/XWELl262LHHHmv77LNP8Hlw1lln2fXXX28vvPBC8HnjTXb961KzZs2/dmIpHQT8G9RTdCHDlHJKeN2lFUcq9ykUAggggAACCCCAwC4BFhBAAAEEEEAAAQQQQAABBBBAIPMFuEMEEEgjAW/M8LquZ7ByoHKMcovysRKr9tHGMxRv9ufNbydp+R/K7i9u0EoKAQQQQACBQirQXtftb1SdqXGu4q/3OUFjKSVaeQP5u7Wxm+JNbr05/FNa/lGhEEAAgSImwO0igAACCCCAAAIIIJBSgU06Ov/eFgKFAAIIFKwAZ0cAAQQQQKBIC/gHXQ6QgP9s8F2N4eUfQjRSK2coXRUKAQQQQAABBBAopAJcNgKZKUDD28z8unJXCCCAAAJhAtWrV7dbb73VypWL1A/Tgo1q69SpYyVLlrTQ/9asWWPTpk0LXRVx+fLLL7e99tor4rbwlYFAwM4991yrWLFi+KZsjydNmmTJaurqzX6bNGmS7fjRHgQCATv++OOjbc623pvAZluRRg9uuukmW7RoUcJX5M2Pvcnw6tWrzRvbjh492vwYvXr1shYtWpg/h7IaJSd8UCamWuB6ncC/8dxRY3j5b9y2WnmlslKhEEhcgJkIIIAAAggggEBqBcrr8P732J0a0y0bdU2HKxQCCCCAAAKZL8AdIoAAAggggAACCCBQsALv6fT+887WGg9VhihvKbGqtDZ2V+5V5ivTlWuUIxQKAQQQQCCSAOvSVcBfaHeqLu5hxRu6T9Xo/09roTFWvaON/v/PIzV6A/nLNL6qbFYoBBBAAAEEEEAAAQQQQACBoiqQ+fc9Wrf4i/K94v+G9n9P36TlXoq/n2ZfjVWU4kpOy/erFGcnb3i7Ic4cNiOAAAIIIIAAAggggAAC+SHgPxs8VifyD5xerjG8fNsrWvmowodJCyGjiptBAAEEEEAAAQQQKLQCNLwttF86LhwBBBDIf4HCfMaBAwdagwYNco2ToX4AABAASURBVHwL3vj0m2++iblftWrVgg1RY04K2+jNdQ855JCwtdkffv7557Z27drsK3P5qGPHjsGmvonuXqNGDStbtmzc6cm6vrgnCptQokSJsDW7P1y4cKE1atTI+vXrZx9//LFt3bp190msKawC7XXh3iDMX6AT/mTwF9L4G2A6aI6/yUUDhQACCCCAAAIIIIAAAjkRYC4CCCCAAAIIIIAAAggggAACCGS+AHeYVgJzdTV3KB0Vf2HDhRpfVH5TYlVbbfyPMluZo9ymtFMoBBBAAAEE0lHA31B6kS5sguJNbsdqPE+pp0Srddrg830/39//33eL1n2kUAgggAACCCCQgABTEEAAAQQQQCBjBLwp7X66G38/jf972j8Q5gU9nqIsU1Ypq5UDlJyUz98jzg5LtP1HhUIAAQQQQACBNBXgshBAAIEiKPBf3fNRyn1KpBqglR8oQ5XiSpGtnfyHAAIIpEigyP7Byo0jgAACBShQmE9Nw9vC/NXj2hFAAAEEEhLw5qgdOnjvy4SmZ5v05Zdf2rZt27KtC3/gTVWrVPEPtA3fEv1x+fLl7eCDD44+QVu+/fZb82gxT7XHHntY7dq1c3SMSpUq2Z577pmjffJzsjcMrly5ctxT7tixw8aMGWOtW7e20qVL2/HHH29PP/20rVixwvRv8rj7MyHtBP6mK/q34p9I7Z+wpsVs5Z+45utvz7aWBwgggEDyBDgSAggggAACCCCAAAIIIIAAAghkvgB3iAACCCCAAAIIFKSANwB8UBfQU6mv9FVGKyuUWHW4Nl6tvK0sUPwNPd01llEoBBBAAAEECkrgSJ3YG/D4h1bP1/L9yslKBSVa+f8LH9bGUxVvhttL4wNK7E+t14QcFtMRQAABBBBAAAEEEEAAAQQQKCwCWxO8UH+j1SEJzvVp/u9z/5AZX46V/9PGtUphLK4ZAQQQQAABBBBAAAEEMldgqW5tkOIfDPKGxvDaSyu858D7Gv11OBooBBDIUAFuCwEEEEAAAQTSXKBYml8fl4cAAggggECeBfbff39r3Lhxro7jDW/j7ejNZL2Bbbx54du9aWv4utDHmzZtsm++yfvr9L15bU4b8pYpU8ZKlSoVejlxlvN3c40aNaxhw4Y5Oqk3v33zzTftzDPPtJo1a9rf/vY380bIDz30kH333Xc0wM2RZoFMPkFn9Te//FNjeP2sFZcp/obN2RopBBBAAAEEEEAAAQQQQACBlAhwUAQQQAABBBBAAAEEEEAAAQQQyEeBn3SuZ5T+ije/PVHjfYo3tNUQtfbXlouVSYo3DfSGud44t4oeJ1BMQQABBBBAINcC5bSnv37nbo3eDOcDjTcpxyixaqY2/kfxN6M20Hi+8oLyi0IhgAACCCCAAAIIpESAgyKAAAIIFCKBnLxPxr837I1v492e/xvev9/cJt5EbZ+i7FQoBBBAAAEEEEAAgUInwAUjUCQE3tZdeh+CgRojNedopfXjlaeUgxUKAQQQQAABBBBAAAEE8lmAhrepBuf4CCCAAAIFLuCNZXPTkHbz5s22eLG/9ys1t5BIw9alS/2DpfJ2fm92W7p06bwdJM32rlChgvXt6+/Hy/2Fbd261aZNm2YXXHCB1a1bN9gAt0+fPvbBBx+Yb8v9kdkzyQIVdLw7ldeUlkp4jdOKtoq/UUYDhQACCCCAQAEJcFoEEEAAAQQQQAABBBBAAAEEEMh8Ae4QAQQQQACBghPYrFO/rAxSGivtlNuUOUqsqq6NZyn+ph1/AcSLWr5Q8Qa6GigEEEAAAQTyLFBLRzhHeUbx/9d4w/VLtNxUiVb/04bXlcuVQxR/k+m/NPqbUTVQCBSwAKdHAAEEEEAAAQQQQAABBNJLwD9QZm2Cl3S05n2m+Aep+YegBbScVRW1cKAyTFmhJPLGrPmaN12hEMg8Ae4IAQQQQAABBBBAINMEHtENHaX4v3m2awwv/zeQ//vqem0oq1AIIIAAAkVBgHtEAAEEEEgLARrepsWXgYtAAAEEEEilwN577225afi6bds227hxY9xLGzNmjAUCgRyne/fucY+9YMGCuHPiTShXrpyVLFky3rRCt/3UU0+1pk1jvS8iZ7fkTW7Hjh1rRx99tHlD3SuuuMJWrlxp/Jd3gTwcoYf2naFcoYTXD1pxvtJb+T+FQgABBBBAAAEEEEAAAQQQQACBAhTg1AgggAACCCCAAAIIIIAAAvkq4D9H/afO2Fw5QrlGidd0oLzm+M9gR2lcpLylDFEOVSgEEhJgEgIIIPCnwGEar1ImK0uUx5TTlapKtFquDWOUfko9pYsyUvlcoRBAAAEEEEAAAQQQQCCNBLgUBBBIOwFvOuv/Bk/0wvzDaZ7Q5FXKDmXnn/lV4xeKf194T42J1JOa5MfRQCGAAAIIIIAAAggggEAmCWTovazRfV2tHKWMV8LLXztzk1a+r/jPNzVQCCCAAAIIIIAAAgggkGoBGt6mWpjjIxBdgC0IIJBPAk2aNMnVmbzZ7bJly3K1b7J2WrNmjW3evDlZh8uo41SpUsUef/xxq1ixYtLva9OmTTZixAirUaOGDRo0yNavX5/0c3DAmAJVtPU+5UWlmRJeo7WirfKwQiGAAAIIIIAAAukuwPUhEC6wQSv877MBjemWcrqmTxQKAQQQQAABBBBAAAEEEEAgZwLMRgABBApSwL+fc7su4O9KI+UfysvKJiVWddDGYcqnysfKLcqxCoUAAggggEC4gL/evKNW+v835mj0//cM13i8UlyJVt7MdoQ2enPb+hq92a03vV2hZQoBBBAojAJcMwIIIIAAAggggAACBSGwTSf1f4ev1Zif9aVO5o1zNVAIIIBAkRLgZhFAAAEEEECg8AvM1C2covRV5irhdahWPKOMU5orFAIIIIAAAggUPQHuGAEE8lHAX4CYj6fjVAgggAACCBQegR07dti2bf6agIK7Zm+6W9DXUHB3H//MLVq0sBdeeCElTW+zzn7fffdZ/fr17e23385axZhagdN0+BnKxUp4LdSKM5X+ymKFKvQC3AACCCCAQBEQeEX3GK+hZ23NWalQCCCAAAIIIIAAAhkpwE0hgAACCCCAAAIIIIBAPgp8o3Pdr5yoZDUWfFrLq5VY1VIbr1X8Z7XzNd6r+DH8A5K0SCGAAALxBNiegQJVdE/+Op7HNC5RpihDlMOVWOUvsvqXJvj/Ww7ReIXyuvI/hUIAAQQQQAABBBBAAAEEECjUAlx8AQp8pnOfq+xQ8qO8ue45OlG87y1rCoUAAggggAACCCCAAAIIpK2AN7U9Sld3g/KbEl7eFPcDrfy3UkmhggL8ggACCCCAAAIIIIBAcgVoeJtcT46GAAIIJEeAoyRVoGHDhkk9HgdLL4EOHTrYZ599Zq1bt07Zha1Zs8Z69uxps2bNStk5OLDVksEjyrPKAUp4PaAVxyr+ZkwNFAIIIIAAAggggAACGSDALSCAAAIIIIAAAggggAACCCCAQOYLcIcIFJyAf9DYGJ3+TKW+crLiP3ddpDFWNdLGfygTlcXKU0o/paZCIYAAAghktkAT3d4gJev/Af46Hm9u4x9gqdUR6xetHaecrzRQ2iv/UXihlRAoBBBAAIEiJMCtIoAAAggggAACqRd4Uae4VEl109s1OkdPhX/bC4FCAAEEEEAgmwAPEEAAAQQKo8DvuuibFW9866+j0WK2KqlH/1TeV85WKAQQQAABBBBAAIGiLsD9J12AhrdJJ+WACCCAAALpJlCypH+PKd2uiutJpkCdOnXsgw8+sI8//tg6deqUzEPvOtbatWvtnHPOsdWr+XDiXSjJW+ivQ81Q/NOmNWSreXrUS7lI8TdkaqAQQKAoCHCPCCCAAAIIIIAAAggggAACCCCQ+QLcIQIIIIAAAggggEC+CWzQmV5S/Oeu/qnBx2l5uPKZEquqamNf5UnFm9++otEbKjTVSCGAAAIIZIZAG93GTYq/gfNLjfcoJyrllWj1jTZ4E3VvflNPy72VhxX/f4WG7MUjBBBAAAEEEEAAAQQQQAABBBBIisBOHeU+5e9Kqv4N7t9HPlTHf1vJUTEZAQQQQAABBBBAAAEEEEhzgS90ff6Bzz00fqCEl3846ONamfXvIi1SCCAQLsBjBBBAAAEEEEAgNwI0vM2NGvsggAACCBQJgfLly1utWrXS7V65nigCgUDAWrZsaW+88YZ5c9qnnnrKjjjiiCizc7f6yy+/tHHjxuVuZ/aKJOBvpHxKG55Q6irhNUIr2ioTFAoBBBBAAAEEEEAAAQQQKEoC3CsCCCCAAAIIIIAAAggggAACCGS+QEHe4VSdfKhymNJKuU55R4lVf9PGrsp/lf9T3lNuUI5SKAQQQACBwiOwpy7V38TpDXK+1vK7yvVKvD/PP9ScWxR/LU8jjd5E/UWN6xQKAQQQQAABBBBAILoAWxBAAAEEEEi2gH8v9wAdtLsyW8lr7dABxij+QWf+4TY/aJlCAAEEEEAAAQQQyJkAsxFAoPAITNSlHq1cqfyohNdJWjFDuVyhEEAAAQQQQAABBBBAIAkCGdTwNgkaHAIBBBBAAIEQgUAgYMWLF7d4/91+++22c+fOlGTGjBnmjXfjXQPbswtUqFDB+vbta7Nnz7ZNmzYFm+D27t3bypUrl31iLh49/fTTtm4d79PIBV34LudrxQylrxJeH2tFF+UKZa1CIYAAAgggECLAIgIIIIAAAggggAACCCCAAAIIZL4Ad4gAAggggAAC+SgwU+e6VfEGho01DlImKRuVWOVv/rlRE95XvlBGKv5z3lIaKQQQQACB9BKoq8s5T3leWax4o9qLNfqf+xoi1u9a+4pyqXKg4g1xvTGuN9XRQwqBZAhwDAQQQAABBBBAAAEEEEAAgVwKbNV+/u/2FhrLKO2UmxX/3u4yjb8qkcq/7+vbp2mjz2+usbTST/lK2alQCCRZgMMhgAACCCCAAAIIIJCWAnfpqvxnoA9oDC//EFHf7v/uOiJ8I48RQAABBCIJsA4BBBBAAIHoAjS8jW7DFgQQQACBIi7gjWZr164dV2H9+vVx5zCh4ARKly5tnTp1sueff942bNhgP/74oz311FPWs2dPq1SpUo4vbOHChbZixYoc75cvOxSOkxyoyxynPKjUUMLr31rhb6R8XSOFAAIIIIAAAggggAACCCCAAALhAjxGAAEEEEAAAQQQQAABBBBAIHUCC3To+5STlPrKmcpoZbkSq/znwJdpwquKN1J8QuMZShWFyo0A+yCAAAJ5F/CGNVfrMG8pS5SHld7K3kq0+l4b/M/wvhr9/wPdNd6jfKlQCCCAAAIIIIAAAgggkGwBjocAAggkR2CzDjNDuUHx7+3W0lhZCURIea3z7R00+vw5Gr15rgYKAQQQQAABBBBAAAEEUiLAQdNZwH+OepEusKPi/67SkK266pGvH6KRQgABBBBAAAEEEEAAgVwK0PA2l3DsVrgEuFoEEEAgtwJNmjSJu+uCBQuEfkxCAAAQAElEQVRs27ZtcecxIT0Eqlatan379rXx48fbL7/8YmvXrrVx48ZZs2bNErrAX3/91ZYvj/devoQOVRQnXaqbfkc5RQmv6VrRTrlW+Z9CIYAAAggggAACORZgBwQQQAABBBBAAAEEEEAAAQQQyHwB7hABBBBAIN8EVulMTyv9FW962E3j3Uq8pof7ao7v4/t689uX9PhiZX+FQgABBBBInUBJHbqzcqfymTJLuU3xBjYaopbPvUNbOyn+5/05Gp9RflQoBBBAoMAEODECCCCAAAIIIIAAAggggAACCGS+AHeIAAIIIIAAAgikiYB/iKj3OfAPBtkedk3l9HiY8obSSqEQQAABBBBAIIcCTEcAAQRoeMtzAAEEEEAAgRgChx9+uAUC/oG20Sd9+eWX9vPPP0efwJa0FqhQoYKdcsopNmfOHLv66qvjXuvOnTtt06ZNcecxIZuAv6HR3wjzX631T4nWsKu8ue2/9Ojvin/CmQYqBQIcEgEEEEAAAQQQQAABBBBAAAEEMl+AO0QAAQQQQAABBBBAAAEEUiXgP9d9VQe/TDlQaaPcpHygxKry2niScp+yQPEPQvWfD7fQMoUAArkTYC8EQgWq60Ff5QllifK6coXSTIlWO7TB37DpL5Q6QsuHKUOUKco2hUIAAQQQQAABBBBAAAEEECh4Aa4AAQQQQAABBBBAAAEEEEAAAQTyX+BmndIb307VGF7+AaLeC+Ga8A15eMyuCCCAAAIIIIAAAggUCQEa3haJLzM3iQAC0QXYgkBsgQMOOMBq1aoVc9L8+fNt+nR/T1bMadk2fvTRR+aNVvfdd19r1qyZDRgwwG644QYbP368zZo1y1auXGkbNmzItg8P/hJYu3Zt0GjGjBn2/PPP25AhQ6xfv37WuHFjq1GjhrnrkiX+Ho6/9om3VLx4cTv55JOtTJky8aayPWcC3TT9TeV0Jbxe04pjlf8oFAIIIIAAAggggAACKRTg0AgggAACCCCAAAIIIIAAAgggkPkC3CECCOSjwPs6143K0cpBymDFf/67RWOsaquNtyozlc+UO5SOCq9jFAKFAAIIJCjgf+56A/JXNH+x8pTSX9lXiVY/acNzyrlKfcX/7B2m8ROFQgABBBBAoJAJcLkIIIAAAggggAACCCCAAAIIIJD5AtwhAggggAACBSbwns58nPIvJfx1MH/TOu+L4L0T/DUzekghgAACCCCAAAII5F6APYuKAC8ULypfae4TAQQQQCBXAlWrVrXWrVvH3XfUqFG2bt26uPN8ws6dO+2ZZ56x9evX2/Lly23evHn2+OOP280332ynnHKKtWzZMti0da+99jJvjOv7FIUsW7bMNm7cGPdW3a5SpUpBo3bt2tlpp51md9xxh40ZM8YWLFgQbITrrm++6d8njHu4bBOKFStmgUAg27rwB94Qt1q1auGreRxZ4Aatflk5QAkt7+Z8uVZ0VfyNjBooBBAoMAFOjAACCCCAAAIIIIAAAggggAACmS/AHSKAAAIIIIAAAgggkDqB/9Oh/6v4z3+9ieLZWn5GWa3EqmbaeKUyRfGGjQ9rPFWprFAIIIAAAtkFshqGf6TVnysjFf9zN/sne2tlSH2t5fuUk5R6yunKY8p3CoUAAggggAACCCCAAAIIIIAAAoVVgOtGAAEEEEAAAQQQQAABBBDIDwFvbOs/p/XXtYSfzxviTtfK6xQKgdQIcFQEEEAAAQQQQCCDBIpl0L1wKwgggAACCCRVwA9WokQJ69evX9wmqO+9957deeedtnXrVt8tZubOnRtseBtzkjZ6M9dmzZppqWjUtm3bbMeOHXFv1hsQJ9Jw1pvgfvfdd3GPFzrh66+/tt9//z101W7LVapUCTbb3W0DK0IFGunBROVGJbze1Qr/Jq6/8UaLFAIIIIAAAggggAACCCBQsAKcHQEEEEAAAQQQQAABBBBAAAEEMl+AO8w3gR90pieVvoo3v+2h8X7lGyVW1dHG85Sxije/HadxoOINGjVQCCCAQJETqKQ77qU8oPifof5myX9puZUSq97TRn+9ThuNTZRByiRlg0IhgAACCCCAAAIZL8ANIoAAAggggAACCCCAAAIIIIBA5gtwhwgggEA+Cnykc3VShirhTShKaN3NytvKsQqFAAIIIIAAAggggAACUQRy0/A2yqFYjQACCCCAQGYKeIPVFi1axL25W2+91YYOHWqbNm2KOveHH36wgQMH2tq1a6POydrQv39/K1OmTNbDQj1WrFgx7vWvWbPGVqxYEXderVq1rEuXLnHnLVmyxDp37mzexDbuZE348MMPbdAgf4+HHsQofz5UrVo1xowiv6mPBN5UTlTC626t6Kh8rFAIIIAAAukvwBUigAACCCCAAAIIIIAAAggggEDmC3CHCCCAAAIIIIBAqgS8uaJ/UOo/dAL/0NR2Gv+tzFJilb/A4BRNeEjx5rf+8+chWj5MoRBAAIFMFmigm7tAeUHxP/989McN9Tha/aYNWX/WHqDlY5SblPcVCoFQAZYRQAABBBBAAAEEEEAAAQQQQCDzBbhDBBBAAAEEEEAAAQQQSI3AcB22rfKaEl7+epgZWukfTEofL0FQCCCQcgFOgAACCCCAQKET4C/Khe5LxgUjgAACCOS3QIUKFWzIkCEWCATinnrkyJHWuHFje/LJJ2316tW2c+fO4D6rVq2y4cOHW9OmTW3OnDnBdbF+OfbYY61r166xphSqbTVq1Ih7vb///rtdcMEFtnDhwuDcDRs22OTJk61Pnz42derU4Dr/pUSJEnbhhRda2bJl/WHMzJ8/3w488EDr16+feUPb0EbD/rX5+eefg+fwxrhHHXWUhW6PdOBAIBA8VokS/oFbkWYU6XX+G8S/WfucFGopofWjHvRTLlP+p1AIIIAAAggggAACCCCAAAIIFAIBLhEBBBBAAAEEEEAAAQQQQAABBJIo4G/uuVbHa6kcqlyleDPbHRpj1XHaOEz5RPFmuf/R+HclScVhEEAAgQIVaKWz/0t5W/EXTT2gsZdSSYlW32rDo8ppSn2lh3K/Ml+hEEAAAQQQQAABBBBAIKIAKxFAAAEEEEAAAQQQQAABBBBAIPMFuEMEUiowW0f3BiBXalyvhNcNWuGvjWmvkUIAAQQQQAABBBBAAIEQARrehmCwmAQBDoEAAghkqEC3bt2CjU4Tub3vv//ezj77bKtataoVK1Ys2Ci3WrVqNnToUFu/PtL3rrIftVSpUnbLLbdY+fLls28oxI/8/suUKRP3DrwZ8P777x8022OPPcwb0Y4dO9YWL16cbd/DDjvMrr3W3weXbXXEBzt27LAxY8aYN7StVKlS8NiBQCD4tdl7772D5/DGupbAf126dDFvRpzA1KI25TDdsL8R0d+QqMVs9YYedVTGKBQCCCCAAAIIZIoA94EAAggggAACCCCAAAIIIIAAApkvwB0igAACCCCQOoG5OvSdyvFKfWWgMk75RYlVzbXxGmWa8o0ySjlZ2UOhEEAAgcIgUFoX6W+CHKnxc+Uj5ValnRKr5mjj7Yo3Afc/N8/T8vPKTwqFAAII5E2AvRFAAAEEEEAAAQQQQAABBBBAIPMFuEMEEEAAAQQQQACBZAncpQP5z3cnaQyvNloxVfGfAZfUSCGAAAIIIJC/ApwNAQQQSFOBYml6XVwWAggggAACaSVQsmRJu/HGG61hw4Ypvy5vdnv00Uen/Dz5eYK6deuaJ7fnXLt2bbZdA4GAXXTRRda+ff59wFX16tVt5MiRlkjj3mwXm/kPztUtvqV0UMLr31pxgvKFUmSKG0UAAQQQQAABBBBAAAEEEEAAgcwX4A4RQAABBBBAAAEEEEAAAQSSJvCdjvSI0lvxJo6nanxYWaLEKn8Bx4WaMEHxT9F9VuM5yn4KhUBSBDgIAkkS2FfH6aeMUfzPtlc0XqYcpESrrdowWblKOVTJavjtb47cqccUAggggAACCCCAAAIIIIBAkgQ4DAIIIIAAAggggAACCCCAAAIIZL5Aku/wUx3vJMV/7vurxvD6l1bMUI5XKAQyRmDYsGEWCARipnbt2rZy5cqMuWduBAEEEEAAAQSSI0DD2+Q4chQEEIgvwAwECr2A/8N60qRJVq9evZTdy3nnnWeDBw8O/gM/ZScpgAPvtdde1q6df1BV7k6+cOHC3XasUKGCPf3009amjX/Q1W6bk7qiYsWKNn78eGvQoEFSj1vID1Ze13+/4m88rKwxtPzNhL204lqFQgABBBBAAAEEEChaAtwtAggggAACCCCAAAIIIIAAAghkvgB3iAACCKRKYK0O/IJyvuLNbztqHK74G4U0RK19tOU05THFf179usbLlVjNJLWZQgABBFIm0ExHvkLxP4/8z6UntXymUl2JVj9qw9PK2Yr/GdhZ453KXIVCAAEEEECgIAQ4JwIIIIAAAggggAACCCCAAAIIZL4Ad4gAAggggAACuRe4W7u2VV5UwutIrfAPOb1dYxmFQgABBBBAAAEEClKAcyNQoAI0vC1Qfk6OAAIIIFDYBA444ACbMmWKNW3aNOmXfsUVV9j9999vJUuWTPqxC/qAgUDABgwYYN44NjfXsmnTJtu5c+duu1arVs1eeeUV6927927bkrVi7733ttdff92OPNK/p5isoxb64xyjO3hLuUgJrxe04jhlgkIhgEA2AR4ggAACCCCAAAIIIIAAAggggEDmC3CHCCCAAAIIIIAAAgggkEQB/7n0UB3vcKWF8k/lbSVW+YsuvEnkXZr0ufKhcrOS+k/T1UkoBBAoKgIR77O91v5HmaV8pnizWv/zqJSWo9X/aYO/CbKbxnqKN8X15rjLtEwhgAACCCCAAAIIIIAAAggggECBCnByBBBAAAEEEEAAAQQQQAABBOIK+GtTemrWIOUnJbz8dS8ztPIEhUpLAS4KAQQQQAABBBBAINUCNLxNtTDHRwABBBCIL1DIZjRo0MBmzpxpgwb595zyfvF77rlnsGnrHXfckZHNbrOEDj30UHv00UetWLGc//Vj+fLltnHjxqxDZRsrVKhgzzzzjD377LPmltk25vFBjx497LPPPrPWrVvn8UgZtfulups3lVZKePmbC0/Vym8VCgEEEEAAAQQQQAABBBDILsAjBBBAAAEEEEAAAQQQQAABBBDIfAHuEIHUCczWoW9TvKHk/hovUl5UflNilf/A/zpNeFf5SrlH8caSZTRSCCCAQF4Eqmrn05RHlSXKVOUapbkSq/zNjP7n0pGadJBymfKqskmhEEAAAQQQQACBwiHAVSKAAAIIIIAAAggggAACCCCAQOYLcIcIIIAAAjkRuE+T2yrjlPBqoRWvKXcoeygUAggggAACCCCAAALpI5APV5LzjnP5cFGcAgEEEEAAgXQXKFeunN1zzz22ZMkSO+ecc3LVxHWfffaxYcOG2bJly6xr164WCATS/bbzfH09e/a0t99+2+rXr5+jYwUCAduxY0fUfYoXL26nbXF6IAAAEABJREFUnXaarVixwp544okcHz/0wN6Q94QTTrB58+bZhAkTbN999w3dXJSXq+nmRyv/Vf6mhNY8Peik3KZQCCCAAAK5EGAXBBBAAAEEEEAAAQQQQAABBBDIfAHuEAEEEEAAAQQQQCBpAgt1pAeUnoq/AOF0jY8ry5RYdYA2+qcbv6xxseI/Az9TY3WFQgABBBIROFiTvEHtKxq9ye2zGgcodZVotVYbJigXKt6wu53GW5WPFCoDBbglBBBAAAEEEEAAAQQQQAABBBDIfAHuEAEEEEAAAQQQQAABBBCIIOAfxNxb6/1nwz9qDK8rtWK60l2hEECgEAhwiQgggAACCCCQHAEa3ibHkaMggAACCBSAwOGHH24bN260nTt3xky3bt1SdnV169a1xx57zDZv3myzZ8+266+/3lq2bGnezDb8pL7Ot/mcr776ylauXGlDhgyxPffcM3xqwo9Hjx4d897dZsaMGVa+fPmEj+kTq1evbkuXLo177KFDh/r0HOXYY4+1BQsW2AcffGD9+vWzWrVqZdvfG87WrFnTTjzxRHvwwQft22+/DTbJTcTJGxH379/fFi1aZD/++KONGzfOBg4caI0aNYr4Nck6V/v27YNfu5kzZwafU6+99podfPDBRaIJcTb86A86a9ObyllKeD2pFR2VKQqFAAIIIIAAAggggAACCCCAQG4E2AcBBBBAAAEEEEAAAQQQQAABBDJfIFV3+JMO/JziDSe9+e0JWh6hfKHEKm9y6z8DH6NJ3vx2kkZvhutNcbVIIYAAAkGB4vr1OOV2ZZYyTxmpdFXKKtFqkTY8pJyq+J9NvTQ+qHjDbg0UAggggAACCCCAAAIZK8CNIYAAAggggAACCCCAAAIIIIBA5gtwhwggEFvAfzbcVlOeVcLrcK3w16j4z51z1gREO1IIIIAAAggggAACCBRGARreFsavWvCa+QUBBBBAIJ0ESpYsaUcccYTddNNN9vHHH9vq1at3axbr63ybzznggAOseHF/P0Q63UX+XYvf+5FHHmlPPvnkbo11t2/fbj/88INNnDjRzj//fKtTp06uGs9WrVrVTjnlFHvooYds/vz5Eb8mWeeaOnVq8GvXokULK126dP5BFI4z/UuX+bpykBJam/TgEuVsZbVCIYAAAggggEBKBDgoAggggAACCCCAAAIIIIAAAghkvgB3iAACCCCAAAJJEtiq47yhXKEcrBypXK+8p8SqMtrYXblH+Up5R7lOaa1QCCBQ9ARq6Jb7Kk8oSxT/kOihGpsrsWqmNv5b+bvSULlAeUH5RaEQQAABMwMBAQQQQAABBBBAAAEEEEAAAQQyX4A7RAABBBBAAAEEEEAgKLBAv56hnKf8oITXZVrhP4s+WiOFAAIIIFDoBLhgBBBAAIGcCNDwNidazEUAAQQQQAABBIqOQH3d6njlViW8PtSKjsq9SsEVZ0YAAQQQQAABBBBAAAEEEEAAgcwX4A4RQAABBBBAAAEEEEAAAQQQyL3AR9r1FuUYpYniH+r6ikb/gFcNUcvn36yt/rPxeRrvUjorJRQqFQIcE4GCFzhUl+DNsl/X6E1un9LYX6mlRKuN2uB/pvgbEb3Jdis9vlaZrlAIIIAAAggggAACCCCAAALhAjxGAAEEEEAAAQQQQAABBBBAAIHMF+AOwwUe1Yq2iv8MWkO2aq1H3vT2HxopBBBAAAEEEEAAAQQyVoCGtxn7peXGirIA944AAggggEAeBU7R/m8pPZXwuk8rjlPeVygEEEAAAQQQQACBAhTg1AgggAACCCCAAAIIIIAAAgggkPkC3CECCCCAQNIEvtaR7lW6K/WVfoq/mWilxljlTSwv1wRvgrlY42PKacreCoUAAoVXoJQuvZNyh/KJ8qlyp+LNrf+mMVp9pw3+58DpGv3PEv8z5W4tf6FQCCCAAAII5FqAHRFAAAEEEEAAAQQQQAABBBBAIPMFuEMEEEAAAQQQKLIC/nqTs3T35yj+M2cNu6qMlvz1LN4Yt5KWKQTSVmDo0KG2c+fOmFm6dKlVr149be+BC0MAAQTyQ4BzIIDA7gI0vN3dhDUIIIAAAggggEBRFviPbn6cUlcJrTV6MEAZpPyuUAikswDXhgACCCCAAAIIIIAAAggggAACmS/AHSKAAAIIIIAAAggggAACuRXwJrdjtLO/mcgbVp6oZX/zkDfF1WLUqqUt/uajZzX6m5EmaLxQaaBQCCCQGoFkHnU/HcybXfvv/yVafkO5UjlMiVWztPE25TilnnKu8pyySqEQQAABBBBAAAEEEEAAAQQQQCDvAhwBAQQQQAABBBBAAAEEEEAAgaIg8IRusr3irzfRkK28j8ObWtNOydTivhBAAAEEEEAAAQSKqAANb4voF57bRgCBoirAfSOAAAJRBQ7SlsnKNUp4vaUVHZXHFQoBBBBAAAEEEEAAAQTSXoALRAABBBBAAAEEEEAAAQQQQACBzBfgDhFAIEkCm3Scl5VLlCbKscotykdKrNpTG09WRikLlWmK/7z9CI0UAgikj4D/nhyqy5mieJPbJzWeqdRUopX/ufCqNg5WDlFaKv9Upio7FQoBBBBAAAEEEMhHAU6FAAIIIIAAAggggAACCCCAAAKZL8AdIoAAAggUIQH/uXUv3e91Snj5z7e96a3/rDp8G48RQAABBBBAAAEECr1A0b0BGt4W3a89d44AAggggAACCGQJdNXCa8rxSngN0wpvdvuZRgoBBBAo/ALcAQIIIIAAAggggAACCCCAAAIIZL4Ad4gAAggggAACCCCAQO4F3tWu1ytHKt7o8gqNbyjblFj1d238jzJb+UTxn7V30EghgED+CpTR6booI5S5iv+evF2jv/alhMZotVQb/IOg+2qsp3RT/qt8rlDpKsB1IYAAAggggAACCCCAAAIIIIBA5gtwhwgggAACCCCAAAIIIIBAZgrcqtvyHg9faQwt/7m2/7x7tFZWVSgEioYAd4kAAggggAACGS1Aw9uM/vJycwgggAACCCQuwMwiK/AP3fkryn5KaPkbefpoxdUKhQACCCCAAAIIIIAAAgggkCEC3AYCCCCAAAIIIIAAAggggAACCGS+AHeYNAFvdOlvIjpBR6yvDFCeU9YoseowbRyivKUsVh5WTlUqKxQCCCRfoI4OeY7yjLJEeVUZrHjTag1RK7QZrje59d/jfowfo+7BBgQQQAABBBBAAAEE0kiAS0EAAQQQQAABBBBAAAEEEEAAgcwX4A4RQCCjBV7T3XVUnlXC6yyteFM5Xkmb2rlzp33++efWp08fK1++vAUCgWBq1qxp/fv3tw8//NC2b9+e4+vdunWrffzxx3b55Zdbs2bNsh07EAhY5cqVg+t9u8/z+Tk+SS532Lx5s02dOjXqtQUCAatSpYq1atXKbrjhBpszZ46l+vr8miZPnmznn3++NW7c2EqVKhX8OgQCf3w9Qq/n66+/ztXXJJdcGb2bP/+/++47u+uuu6xDhw7Br3sg8Id5IBAIfh3q169vZ5xxhr3wwgu2bt26lHr482DWrFnB550///bdd18rXrx4tudCIBAI/n7y6+rdu7eNGjXKeE6k9MvCwRFAAAEEoggUi7Ke1X8JsIQAAggggAACCGSqwB26sXuV8HpJK45TxioUAggggAACRUWA+0QAAQQQQAABBBBAAAEEEEAAgcwX4A4RQAABBBBAAIHcCnyvHR9XTle8+W1PjQ8oi5RY5U00z9ME//m7N78dr+ULlAYKhQACuRdoqV3/qUxVvMntYxr992c1jdFqszb4Gwav0NhMaaFco3hz6h0aKQQQyBwB7gQBBBBAAAEEEEAAAQQQQAABBDJfgDtEAAEEEEAAAQQQQCATBJbrJs5QrlJ2KqF1sB5MVoYqSa+VK1da7dq1d2uOGQj81cCzX79+u867adMmu+KKK+yQQw6xsWPH2saNG3dtW7FihY0ePdqOOuooa9Sokb399tvmzUF3TYiysH79erv11lutQoUK1rp1axs5cqTNmzcv27F9119//TW43rf7PJ/v1+L34NtTkQULFlivXr2sXLlydtxxx0W9Nj/3Tz/9ZDNnzrSbb77ZmjdvbqVLl7YBAwbYt99+65uTFr/fiy++OHhNnTt3tocfftj8OsMb7IZeT5MmTax69eo2fPhwc++8XMywYcNiPl8CgYD5c8qvM/Q87uDNWAOBv55bgcDuy+69bdu20F1zvOzNiYsVKxbzOv1r+sknnyR8bG/iPGnSJHPLunXr2pVXXmnTpk0zdw49iH8dlixZYs8++6ydeuqpVrFiRfOvkz83Evn9EHqsWMv+Nfffm34fLVu2DD7v/BzLly+3HTt2f/mL/1716xo3bpz588fvY4899rChQ4fazz//HOtU6bKN60AAAQQQyACBYhlwD9wCAggggAACCCCAQM4Eqmj6C8qVSniN1IqTlYXKn8WAAAIIIIAAAggggAACCCCAAAKZL8AdIoAAAggggAACCCCAAAIIIIBAggLrNe9F5SKlodJeuU2Zo8SqitqY1SjXfyb/th57w05v3KnF/CjOgUChFSivK++u3K18oXys/Fvx338BjdHKm1U/oY1nKt6AuqvGEco8hUIAAQQQQAABBBBAAAEEMlSA20IAAQQQQAABBBBAAAEEEEAAgcwX4A4zTOBO3U9H5TMlvG7XiueU/ZQCKW/keemllwabvsa7gMWLF9tTTz0Vc5o3/3z11Vdtv/32s+uuu868mW7MHcI2+vwRI0YEm6vecccd5tcXNiXXD3/55Zdgs9LGjRvbhAkTIjYQjXdwbzr6+OOPW7169eyqq67K8f2FH98brt5zzz3B+x01alSOr8kbs3pzU/f2ZsXuH36OVD6uU6dOsGlwvHNMnz7dFi70l1TFmxl5u9/XxIkT4zZbbtOmTbB5beSjZF/73Xffmc8/6aSTbP78+dk3JvBo8uTJ1qpVK+vZs6f9+OOPCewRfYo3rr3kkkvMn5tjxozJ8fMg9Mj+e8ibIHszZH9u+XMsdDvLCCCAAAIIJFugWLIPyPEQKFIC3CwCCCCAAAKFT6C5LvlVpZcSXoO14nKFQgABBBBAAAEEEAgVYBkBBBBAAAEEEEAAAQQQQAABBDJfgDtEAAEEEEAg9wJZjWv95/GH6zBDlalKvGqnCd6w0xt3ztXyXUpnpaRCIYCAWX0hDFSeV5Yok5RLlAOVWOXNp4drwvGKN7k9R+PTykqFQgABBBAo6gLcPwIIIIAAAggggAACCCCAAAIIZL4Ad4gAAggggAACCBROAX+tiTe9fTzC5ffRuimKf8irhvwrbyI6cuRIe+SRRxI+aY8ePSwQiPzZtd6c1pvAduvWzdavX5/wMSNN9GMNGTLE+vTpY96oNtKcnKybPXu2NWvWzF544YWc7BZz7p133mnHHHOM/fDDDzHnRdu4bt264P15w2G/32jzElnv3m51xRVX5LkJbyLny5oTCASsd+/eUZ8TWfP8a0KpTY0AABAASURBVDht2rSshzkeV6xYYd5IOd6O/fv3tzJlysSbZq+99po1bdrUPvroo7hz40146aWXrEWLFubPsXhzI213G/89c++990banOt1/pzy59Y//vGPpDaOzvUFsSMCORVgPgIIFBoBGt4Wmi8VF4oAAggggAACCORZwJvcvqqj+JvsNOyqVVrqqfxXoRDIkQCTEUAAAQQQQAABBBBAAAEEEEAg8wW4QwQQQAABBBBAAAEEEEAAgYQFPtVMb7R5nMasZp1jtbxGiVWHaKN/QO3rGhcrTyhnKFUVCoF8EUiTkxyp67hOma4sUh5Seiv7KNHqf9rgv3eu1Hio4q+L8cbTb2p5u0IhgAACCCCAAAIIIIAAAggggMCfAgwIIIAAAggggAACCCCAAAIIIJDWAv76kgG6Qv8w2M0aQ+sAPXhFuVaJWcnc+OKLL9o111yT8CFr165thx9+eMT53lzz4osvtrvuuivi9tyu9Gs86aST7Mcff8ztIYLNTdu2bWvLli3L9TGi7ThnzhzzJsA5bXrrzW579uxp48ePj3boXK33BsYDBw60jRs35mr/3OzUunXrYMPXePt6w9pNmzbFmxZx+3vvvWdLly6NuC1rpT8/27Rpk/Uw6jhhwgTr3r27/f7771Hn5HSDP7c6duxoU6dOzdGu/jw49dRTbfp0fylNjnZNePKDDz5o/rzwBtcJ78REBBBAAAEEciBAw9scYDEVAQQQyIEAUxFAAIF0E/A39fhHSVUJu7DZetxVeVGhEEAAAQQQQAABBBBAIGcCzEYAAQQQQAABBBBAAAEEEEAAgcwX4A4RQACB3Aos0Y6PKH2UekoP5X5lvhKr9tPG/srTih9jksZBShOFQiDTBCrohvz3xn0av1I+UG5W2iqxyt9hNloTzlL891cXjf6OuLkaKQQQQAABBBBAIDcC7IMAAggggAACCCCAAAIIIIAAApkvwB0igAACCCBQWATu1YUep3ykhNctWuEdUP1n5VpMXS1ZssSuvfZa27FjR8InadeundWoUWO3+d5I0xtqPvKIv5Rmt815XuHNTvv27WveHDSnB5s1a5b5vslsbhp+Dd709sILL7REm7l6c+CrrrrKpk2bFn6opDx++umnbfDgwebnScoB4xykQoUKQeM404JNXefOnRtv2m7bt23bllBj4K5du0Z8foYe0J8P5557bo6e96H7x1peu3atnXLKKebniDUva5v/vrnzzjtT9jzIOo+P3tjam0f7MkEAAQQyQIBbSDMBGt6m2ReEy0EAAQQQQAABBFIg4N/QvCPCcSdoXVdljkIhgAACSRbgcAgggAACCCCAAAIIIIAAAgggkPkC3CECCCCAAAIIIIAAAggkKPCb5k1U/qEcoLRRblTeU2JVWW3srtyjfKn4fN/vaC1TCBRWgf114Rcq/sHN3tTZP6T5Yj323xsaotYn2uKvf+mksb7ijaGf0rhCoVIqwMERQAABBBBAAAEEEEAAAQQQQCDzBbhDBBBAAAEEEEAAAQQQQACBNBN4X9fTUXlACa+eWvGmcrKSsnr//fdt/vx4n+uc/fQ9evSwQCCQfaUeeSNNb6ipxZSVN4cdNWqUeZPQRE/yww8/WL9+/cwbkSa6T27nvfrqqzZ6tH+2b+wj+PWnrjnwX+d+9NFHzb8uf61J7VL79u2tcuXKMU+yZcsWmzJlSsw5kTb689S//pG2Za0rVaqUnXHGGRGfn1lzli5dGmzMm8rngx/7yiuvTKg585dffmn33Xdf1uWldPTG1jfccIOtXr06pefh4AgggAACRVOAhrdF8+vOXSOAAAIIFKQA50Yg/wT206leVvwNcxqy1Ug96qXw3QYhUAgggAACCCCAAAIIIIBA0gU4IAIIIIAAAggggAACCCCAAAIIZL4Ad4hA7gX8TUk3afdjFG/y6T/Xf0nL65VY5Y1ub9AEb3zrDXC9Ea43xC2rdRQC6SyQ1eT5XV3kAmWU4q9bifVOpi2aM1m5SjlMOUIZovg7m7ZqpBBAAAEEEEAAAQQQyB8BzoIAAggggAACCCCAAAIIIIAAApkvwB0igAAC6SmwQZd1kTJQWauEVn09mKDcrKRF1a5d2w4//PDdrsWbyl577bXmDTV32xi2olatWvbEE0/YmjVrzBu/btu2zRYtWmQXXXSRFSsWv1Xarbfeap9++mnYUSM/9OPfeeedCTf1Pe644+zdd9+13377LXhtfj+rVq0KXq9fd+SzZF9711132bJly7KvDHs0d+5cu+2228LWRn7YrFkzmzhx4q5r8oaxvr83Ho68x19r/f796xLvev7aI29LDRs2tI4dvYdz7OO89tpr9uuvv8aeFLZ1xowZcZsWt27d2g466KCwPf966M+122+/3RYuXPjXyihLJUuWtMGDBwefm76fW/pz1psI77PPPlH2+mv1e++9Zw8++OBfK6IsjR8/Pu59+bWcd9559sEHHwR/3/jz0q/H48/VL774wgYNGmQ+L8ppdq32Brv52QR514lZQAABBBDIeIH4f4vLRwJOhQACCCCAQLhAgP8QKMQC4c/nfH7cRud7TemmhNdgrbhcoRBAAAEEECgQAU6KAAIIIIAAAggggAACCCCAAAKZL8AdIoAAAggggAACCCQsMF8z71dOVvzNSH00PqIsUWJVE20cpExSfO7TGvsr/uG4GigEClTAG9l6Q9sHdBXe4PZdjd6s2V/PosWo9YO2jFH6Kf77obPGO5XPFAoBBNJQgEtCAAEEEEAAAQQQQAABBBBAAIHMF+AOEUAAAQQQQAABBBBAoMAF/HUk3il0RoQruU7rXlYaKwVaXbt2tRo1amS7Bm+6+dBDDyXUVPb8888Pzuvfv7/ttddeweMUL17c6tevb/fff799/PHHtt9+sV8W8/vvv5s3sfUmpMEDxPjFG+M+8ojTxpikTWXLlrVJkybZlClTrE2bNla+fHmtNQsEAlalShXz650/f36wAarF+c+b9/qxok3bunVrsNnt2rVro03ZtX7YsGE2Z84cO/HEE3ddkzc1PeSQQ2zChAnBa/Zr37VDhAW/nsceeyzCluSvKlGihPXr1y/oFuvon3zyiXlizQndtm7dOnv6aX/ZVOja3Zd79eq1y2n3rWYfffSRPf7445E2ZVvXtGlT++qrr2zEiBHB56Y/R32CP2cHDBgQfA6ffPLJvipm7r33Xvv222+jzvGmv978N+oEbfBGy5999pk9/PDDduSRRwZ/3wQCAW35o/y5euCBB9o999xj8+bNs3r16v2xIcqvvvr555+3DRu817Y/IggggAACCCRHgIa3yXHkKAgggAACCCCAQDIEknWMvjrQq0r4xwut0rqeyn8VCgEEEEAAAQQQQAABBBBAAAEECkaAsyKAAAIIIIAAAggggAACCCCAQOYL5PYO12jHscpAxZt9dtB4mzJLiVVVtfEM5QllsfK6crlyiEIhkF8CB+hE/1BeVLwJ8wsaL1D2V2KVN7P1pradNcmf9/00etNbb36rRQoBBBBAAAEEEEAAAQQQSFsBLgwBBBBAAAEEEEAAAQQQQAABBDJfgDtEIF0EZutCvOntSI3h1U0r3lR6KymratWq2RNPPGFr1641b2S7adMme/fdd+24446zYsWKmTe8DQT+arbpF/Ldd98F9/HlWDnvvPPMG4CWKVMm6rTmzZvb+PHjrWLFilHn+IbJkycHm476crT49fu9eIPcaHN8vd/XmDFjrHv37jEbtfp1//vf/w4a+H6x4s1ZvUlrpDnewDZWQ9ysfbzZ7VVXXWVZzVaz1meNgUAgeM1+7X4PWesjjWPHjrVVq7wVSaStyV3XunVra9GiRcyD+tdm4sSJwedYzIl/bvTms9709c+HEYeaNWtaly5dIm7zld4gedSoUbZlyxZ/GDUNGzY0b0LboEGDqHMqV64cbJzbvn37qHN8w/Lly4PH8uVI8Ya3P/wQ+6Uzffv2NW/AG2n/8HUHHHCAPfvssxavCfLs2bNtwYIF4bvzGAEEEEAAgTwJ0PA2T3zsnH8CnAkBBBBAAAEEEhS4VvOeUvZUQsu/gdlVK/xNRRooBBBAAAEEEEAgHQW4JgQQQAABBBBAAAEEEEAAAQQQyHwB7hABBBBAAAEEciAwTXP/qbRUmilXKN7M9n8ao1VJbeis3KXMVT5W/q20UygEki3QVge8RflA+Uq5V+mhVFCi1VZtmKIMUY5QDlOuUiYrsd85pAkUAggggEBhEeA6EUAAAQQQQAABBBBAAAEEEEAg8wW4QwQQQAABBBBAAIF8FvCft/sHIPsHyYZ3KN1P1/K84h+srCG51bJlS/Omov3797cKFf54SUDp0qWtTZs29uabb9rSpUuDy+Fn9W3e2DN8fejj6tWr25AhQ6xkSX/JS+iW3Ze9Weptt8W+RW/I641xd9/7rzXeiNebqv61JvLSoEGD7OSTT468MWytN7395z//aaVKlQrbkv3hJ598Yl988UX2lX8+eu655+I2XfXGvwMGDIjZgPfPwwWv3e8h63Gkcf78+TZ9+vRIm5K+zp87nTp1invcadOm2erVq+PO8+a4zzzzTFwzb8pcp06dqMdbuHBh8HkcdcKfG66//nqrXbv2n4+iD36fd999t+29997RJ2lLrObH3vB2/fr1mpW88t8/p556qlWqVMnq1atnvuyNk/1558+BFStWBJsfH3744cZ/CGQX4BECCCCQNwEa3ubNj70RQAABBBBAAIF0EfDvej2ii/E3EWnIVhP0yJvdztFIFVYBrhsBBBBAAAEEEEAAAQQQQAABBDJfgDtEAAEEEEAAAQQQQAABBBBAILrAPG0aoXRR6ilnKWOU5Uqs8ma53jT3bU1aqDyg9FQqKlRBCBTuc+6jy++jPKwsUvwdT9dqPFKJVSu08Smlv1Jf8Xcv3aHxE4VCAAEEEEAAAQQQQAABBBBAIPMEuCMEEEAAAQQQQAABBBBAAAEEEMh8gYK7Q3+9SEedfrISXldrxRvKQUpSyhu43nHHHVatWrWox9t3332tXLly2bZv3rzZXn755WzrIj0YOHCgNWjQINKmiOt69OhhjRs3jrgta+XkyZNt3bp1WQ93G73hbLxGvBUrVrRzzz03ocayWSfw6zrkkENsn332sUaNGtlZZ51l4Q1FvZHp0UcfnbXLrnHNmjXmjV53rYiycPnll9tee+0VZWv21YFAIHgPfi/Zt2R/NGnSJNu2bVv2lSl61KtXL4t3PYk24fWmuPHMAoGA9e7dO+bX8d1337Vffvkl5h170+du3brFnBO6sUmTJsHzhq4LX/Ym0l999VX46oQfjxo1yj788MOE5wcCAXviiSeC97p48WIbO3asDR8+3Pr06WNt27Y1bz5dvnz5hI/HRAQQQAABBBIVoOFtolLMQwCBtBXgwhBAAAEErKEMXlXOVcJrpFb0UuJ/fJEmUQgggAACCCCAAAIIpKsA14UAAggggAACCCCAAAJeM/LgAAAQAElEQVQIIIAAApkvwB0igAACCCQskNU8tJ/2qKecoNylzFVilb876AJNGK8sVsYq5yl+DA0UAhEFDtTaS5VJyhLlOcWfN964VotRy5+P/rwMbdI8WrOXKRQCCCCAAAIIFGEBbh0BBBBAAAEEEEAAAQQQQAABBDJfgDtEAAEEEEAAgZQLfK4zdFZuV8LLP4T2zfCVuX188sknW+vWrXO8+4oVK+zTTz+NuV+JEiWsQ4cOMeeEb6xSpYq1atUqfHW2xwsXLjQ/f7aVIQ+mTp0a8ijy4pFHHpmjRrx+lEqVKtmsWbPMG7F609bRo0cn3FDU53/zzTd+mKipVq2atWjRIur2SBvq1Klj3oQ30rasdZ9//rmtXbs262FKR28K3KmTP0VjnyaRJrzTp083d4t1JPeK9fz1Rr9vvfVWrEMEt7Vv394qVKgQXE7kl0AgYB07el/q6LO3bNlibh9phv/eKF68eKRNu9b51+yoo46yzp07mzd59ibTuzaygAACCOSTAKdBIBEBGt4mosQcBBBAAAEEEEAgfQWO06W9pvioIVsN1qPLFQoBBDJbgLtDAAEEEEAAAQQQQAABBBBAAIHMF+AOEUAAAQQQQAABBBBAAIFoAlu04Q3lSuVQxd/Vco1Gf2fOTo3RqrI2nKo8rHjzW3/nxtVaPkKhirZAQLffXvmP8rHyhfJfpbtSXolW27XB3zA3VGNzxZ+P/rx8Xcv/U6j4AsxAAAEEEEAAAQQQQAABBBBAAIHMF+AOEUAAAQQQQAABBBBAAAEEEEimgL9GpI8OuFQJrWqhD/Ky3LVrV/Pmmzk9xpIlS2zVqlUxd6tRo4bVrx/v83azHyIQCMRtePvLL7/Y119/nX3HPx/99ttv9tlnn/35KPrgjURLly4dfULsLTne+uWXX5o3X421Y6NGjcwb/saaE76tfPnydvDBB4evzvb422+/NU+2lSl64M+lfv36WSDgL0+JfpIZM2bY999/H3WCW3lT3KgT/tzQo0ePmI1qvWlstOfKn4cIDvGaLAcnhf3SsGFDq1zZX6IVtiHk4bvvvms7d+7+Eq+aNWvafvvtFzIz+qI3u/Wmt2XKlLHmzZvbQw89ZIsXL7bt2/2lPNH3YwsCCCCAAAL5JUDD2/yS5jwIIIAAAgUgwCkRyHiBc3WHryoNldDy7/r11Ap/s5EGCgEEEEAAAQQQQAABBBDIZAHuDQEEEEAAAQQQQAABBBBAAAEEMl+AO0QAgRwIzNbc25XjFH9H0Hkan1d+UmJVB228TfH9P9U4XOmoFFeozBfwN7qdodt8TFmieMPkazS2VGLVSm18WjlHqaccr/hzZ45GCgEEEEAAAQQQQACBHAowHQEEEEAAAQQQQAABBBBAAAEEMl+AO0QAAQQQSIHAWB3TX+MxSWNSy5t1HnbYYbk6pjfcjNTIM/RgdevWtT322CN0VULLtWrVijvvk08+iThnw4YNMRupZu100EEHZS3my+gNb+OdqHbt2uYNbOPNC99ep06d8FXZHm/atMm++eabbOtS+eDQQw81b94b6xw//vijvfXWW1GnLFy40N58882o231DxYoVrUuXLr4YNT/99JP5uaJO0IayZcuaN2fWYo7Kf//4NcTayd3Xrl272xTfL16j4t120oo5c+bYBRdcYA0aNLBSpUpZy5Ytbfjw4cEG0DTAFRCFAAIIIJCPAn+dioa3f1mwhAACCCCAAAIIFCaBW3SxjyillNDyN5511YoXFQoBBBBAoKgLcP8IIIAAAggggAACCCCAAAIIIJD5AtwhAggggAACCCCAAALRBb7VpkeV0xRvfttD433K10qsOlQbr1KmKIsVP0YfjfsoVOYIHKJbuVzxD1v2JrdZjWtjv8vJbJ72GaH461PqaTxTeUL5XqEQQCBVAhwXAQQQQAABBBBAAAEEEEAAAQQyX4A7RAABBBBAAAEEEEAAAQRyL+DdSk/S7jcpSatq1arZPvvk7uUiiTRwze2FVqlSxbwJaaz9v/vuO4vUcHfFihW2Zs2aWLtamTJlzO895qQkbty8ebN5g+AkHjLboRo2bJjtcaQHS5cujbQ6JeuqVq1qvXv3jnvsl156ybwZb6SJ06ZNs19++SXSpl3rOnXqZI0bN971ONLC8uXL7ddff420Kc/rypUrZ/vtt9/uxwlZs3LlStu4cWPImj8WS5QoYf369bNAIPDHilz8umPHDps1a5YNHTrUmjRpEmyAe/zxx9ukSZPMn3O5OCS7IIAAAgggkCsBGt7mio2dEEAAAQQQQKCwCxTi699T1/6Ucq0SXhO0wt9MNEcjhQACCCCAAAIIIIAAAggggECRFwAAAQQQQAABBBBAAAEEEEAAAQQyX4A7TFjgN82cqAxSmihtlBuV95RYVVsbByjPKd789kWNFyuNFKpwCZTQ5R6vDFNmK3OVu5QuShklWu3QhreUa5QWSjPlCuU1ZbNCIYAAAggggAACCCCAAAIpF+AECCCAAAIIIIAAAggggAACCCCQ+QLcIQIIJEXAXwtyro60VclzebPb0qVL5+o469ati7vfO++8Y3vssUewqWcgEEh4POKII+z333+PeXxvZBqpkag3N43WRDXrgIFAwIoVy7/WbNu2bYvY9NTC/hszZkzCRoHAX57du3cPO9LuDxcsWLD7yhSu6dWrl1WsWDHmGWbOnBmxEfCGDRts/PjxMff1jaeddpp541hfjhZ/LkRqjBw6359r/pwLBP4yDQTiL/tz25/joccKX/bn46pVq8JXBx8fe+yx1qWLv6wn+DDPv3gD3DfffNNOOukk82a83lA3v7/ueb4JDoAAAgggUCgF8u9vVYWSp0heNDeNAAIIIIAAAukrcKAu7VWlrxJeI7Wil7JaoRBAAAEEEEAAgXgCbEcAAQQQQAABBBBAAAEEEEAAgcwX4A4RQAABBBBAAIFYAu9r403KMUpjxZvYvqRxvRKt9tCGHsp9ynzlHeU6pbVCpadATV3WWcqTyhJlsjJEOUKJVT9q4zOKNzuup7GjcrvijXI1UAgggAACaSTApSCAAAIIIIAAAggggAACCCCAQOYLcIcIIIAAAggggAACCORE4DFN7qbkuWrXrm3ly5fP8XG80aw3nM3xjknc4aeffrLNm3f/HN9EGpwm8TISOpR7LVu2LKG5qZq0Zs2aiF6pOl/jxo2tffv2MQ+/du3aiI1tv/jiC/voo49i7uvHb9myZcw5vnHhwoU+FFj8+ehNbyNdQJkyZey+++6zhg0bRtqcp3Xe/NYbKLvTySefbD/88EOejsfOSRPgQAgggEBGCtDwNiO/rNwUAggggAACCGSgQCvd04tKGyW8BmvF5QqVFAEOggACCCCAAAIIIIAAAggggAACmS/AHSKAAAIIIIAAAggggAACCCCAQIjAAi2PUk5WvLlpb40PK4uVWOXNcm/WhA+VLxT/sN4uGksraVBF9hK8me1Vuvs3FG9yO1pjP2U/JVZ9ro3/VfxNb/486Kvlx5WlCoUAAggggAACCCCAAAIIIIBAmgpwWQgggAACCCCAAAIIIIAAAgggkPkC3GEuBKbkYp+k7bJz507btm1b0o6XmwNt2LDBtm7dmptd830fbz5a0F7edDc/r6FEiRLWq1evuNaTJ0+2devWZZv36quv2pYtW7KtC3/Qu3dvq1q1avjq3R4X9HPEf69409vdLuzPFd50etKkSVavnr+U58+VSR5eeuml4PG9Aa5fT5IPz+EQQAABBBAwGt7yJEAAgcQFmIkAAgggUFACHXRib3Yb/rE7q7S+p+JvNtJAIYAAAggggAACCCCQBAEOgQACCCCAAAIIIIAAAggggAACmS/AHSKAAAIIIBBd4GdtGqecrzRQ2iv/UWYqsepAbbxMeVXxRrneZPUsLddQqNQKlNfhvUmtNxyeq+XZynClk1JKiVY7tWGq8k+lpXKIMljxr+EmjRQCCCCAAAIIFHYBrh8BBBBAAAEEEEAAAQQQQAABBDJfgDtEAAEEEEAAAQRSKNCoUaMUHp1DF3WBdu3aWePGjWMyfPLJJ/bFF1/smrNmzRqbOHHirseRFsqWLWvduvlLaSJtLXzrDjjgAJs9e7adcsopKbt4b/x79tln24svemublJ2GAyOAQF4E2BeBQixAw9tC/MXj0hFAAAEEEECgSAicpLv07whU1xhan+tBV8W3aaAQQCA/BDgHAggggAACCCCAAAIIIIAAAghkvgB3iAACCCCAAAIIIIAAAgggkE3gbT36l9JK8Yaol2t8TdmsRCtvcuvNbr3prTe/fVUTvRnugRqp5Aj4hyZ7U+LndbglysuKG/vXSItRyz9c+TltPVeppxyn3KbMUopUcbMIIIAAAggggAACCCCAAAIIIJD5AtwhAggggAACCCCAAAIIIIAAAgjkTaB48eJ5O0A+7M0pCq9A1apVrXfv3jFvYNu2bfbGG2/smjN37lz7+uuvdz2OtNCmTRtr0qRJpE2Fdl3lypVt3LhxNn/+fDvrrLOsWLHktw7csWOHXXDBBfbll18WWicuHAEEEEAgPQWKpedlcVUIIIAAAoVMgMtFAIHUCJypw3pD2z00htbHetBTmaNQCCCAAAIIIIAAAggggEB+CXAeBBBAAAEEEEAAAQQQQAABBBDIfAHuEAEEEIgl8Lk2jlS6KvWVrKa2P2g5WpXWhi6K7/eFxg+Vm5VjFCpnAm52o3Z5V/lGeVDxd/3sozFWufvdmtBd8a/b6RofU75TKAQQQAABBBBAAIGiKcBdI4AAAggggAACCCCAAAIIIIBA5gtwhwgggAACCBSYQLly5axmzZoFdv5YJy5TpowFAoFYU/J9W/ny5a1WrVr5ft50OGG3bt2sbNmyMS9l2rRptm7duuCcl19+2Xbu3BlcjvZL//79zb/O0baHrm/YsGHow7RfbtSokY0ePdo2btxoEydOtI4dOya1+e2aNWvsgQceiGuc9lBcIAIIIFC0BNL+bml4m/ZfIi4QAQQQQAABBIqowIW67zFK+HfK3ta6k5VFCoUAAgggkDYCXAgCCCCAAAIIIIAAAggggAACCGS+AHeIAAIIIIAAAggggAACIQIrtPyU0l/xJqonaLxLmavEqtbaeJ3yjjJfuU/poYR/GLBWFfmqIoE+ykPKQsXNbtDYRolVO7RxqvJPpZVysHKZ8oqyUaEQQCCmABsRQAABBBBAAAEEEEAAAQQQQCDzBbhDBBBAAAEEEEAAAQQQQACBVAoEAgErUaJE3FOcddZZwcaa3sA02Vm6dKlVr159t2uoVKlS3Gaov//+u61Y4S+N2W33lKwIBAJWvHhxi/ff7bffnjKvGTNmmDfejXcNyd7epEkTa9Mm9kthvvjiC1u0aJF5M1ZvfhvrGho3bmzt2rX7c0r8oWTJknEneTNifz4k+zmadTxv+hv3IsImlC5d2k488USbMmWKbd682T766CM7//zzrUoVf7lR2OQcPpw4eZusDQAAEABJREFUcaJ99913OdyL6QgggAACCEQXoOFtdBu2IIAAAggggEAyBDhGbgSu0k6jlPDyNx511sqVCoUAAggggAACCCCAAAIIIIBA+ghwJQgggAACCCCAAAIIIIAAAgggkPkC3CEC0QW2aNMbypXKoUpz5RrFm67u1BitGmnDxcqLymLlOWWAUlspqtVMNz5Y8deILNHoJgM1NlBi1XJt9AbEZ2uspxyn3KbMVCgEEEAAAQQQQAABBBBAIHEBZiKAAAIIIIAAAggggAACCCCAQOYLcIcIIIBAPgh4I9N4p9m4caNt27Yt3rSkbq9atap509t4B124cGG8KUnb7o1ma9euHfd469evjzunsE0oU6aM9e/fP+ZlewPiqVOn2vz58+2bb76JObd9+/Y5avpao0YNK1u2bMxjbtmyxTZt2hRzTkFu9Ka9rVq1sgcffNBWrVpla9eutZdfftn69etnfn85vTZv7rt4sb+UK6d7Mh8BBBBAAIHIAjS8jeySL2s5CQIIIIAAAgggEEHgZq0broTXWK3orvibxDRQCCCAAAIIIFBYBArJdQZ0naHRQwoBBBBAAAEEEEAAgagCoX939OWoE9mAAAIIFBUB7hMBBBBAAAEEEEAgm8AcPbpd8aar3nz1XC1749bVGqPVPtrQR3lU8XdMTNHoHxjsDXS1mLH1N92Zf/ixv1bE3T7T4xFKV6WcEqt8vu/n+7vzWZr8pLJUoRBAAAEEUiDAIRFAAAEEEEAAAQQQQAABBBBAIPMFuEMEEEAAAQQQQAABBBBIjkAiDW+XLl1qv/32W3JOmOBRKlSoYHXr1o07+4svvrCdO2N9znPkQzzzzDNWqlQpq1WrlnXo0MEGDhxoo0aNsokTJ5o30V29erVt3759t50T8VqwYEG+Nwje7UJTsKJdu3bWuHHjmEeePn26jR8/Pub9u/sZZ5xhgUDib3PxhrB77713zHOvWbPGvAlszElptNGf4926dbMnn3zSli9fHmzW+8Ybb9hxx/lLueJfqD/vi0LD2/gSzEAAAQQQSJYADW+TJclxEEAAAQQQQACBvAv4G5aui3CYJ7Suj5Jpxf0ggAACCCCAAAIIIIAAAggggEDmC3CHCCCAAAIIIIAAAggggAACCCCQ+QKx7vA7bXxMOV2pr5yk3Kt8pUSr4trQUfFmrp9qnK3cpnRQMqH8XVPn6EaeVpYoryve3PdwjbFqoza+olyuNFOaK0OVycoWhUIAAQQQQAABBBBAAAEEEEAglQIcGwEEEEAAAQQQQAABBBBAAAEEMl+AO0QgaQINGjSwypUrxzzeokWLgg05Y05K8sY99tjDDj300LhHnTVrlv38889x54VPmDlzpm3dutWWLVtm06ZNs0ceecQuvvhi69Gjh+2///5WtWpV6969u23evDnbrocffnjcRq1ffvllrq4p24nS8IGbxGvG+tZbbwUtY12+N85t1qxZrCm7batUqZIdeOCBu60PXbFt2zabO3du6KpCtVy6dGnr1KmTTZkyxZ54wtvXxL/8tWvXxp/EDAQQQAABBBIUoOFtglBMQyB/BTgbAggggEARFHhY9zxYCa/7tcLf5KSBQgABBBBIsoB/rB4xwwADngMF9hzg95/+XOf5x/OP5wDPAZ4DPAd4DvAc4DmQ/OeA/ppFIYAAAgikjwBXggACCCCAAAIhAhu0PEm5RGmqHK3coLyrxKojtPFq5S3FG8Q+orGPso9SWOpIXei1yjTF78GbAJ+h5RpKrFqkjX6/p2msp3RXRirzFAoBBBBAAAEE0kaAC0EAAQQQQAABBBBAAAEEEEAAgcwX4A4RQAABBBBAAAEEciKw33772UEHHRRzF2+qOX78+Jhzwjd+++23VqdOHatRo4Y1btzY+vXrZ0OGDLHnn3/eZsyYYStXrjQ/bvh+oY+PPNJfxhG6Zvflr7/+2ubMmbP7hhhrVq1aZd6YNcaU4KZjjjnGvAlp8MGfvxxwwAFWq1atPx9FHubPn2/Tp0+PvDHK2o8++sgqVKhg++67r3kz2AEDBtgNN9xg7u5Nfd1rwwZ/SU+UA+TT6tNOO81KlSoV9Ww7duyw33//Pep239C1a1crU6aMLyYc/zr41yPeDk8//bStW7cu3rRd271Jrt+TN332r+tJJ51kF110kT322GP2yiuv2NKlS2316tW2ffv2XfuELvjXxL82/jXyr5V/zfxr519D/1ruueee9v7774fuEnc5EAhYhw4drGbNmnHnMgGBoi3A3SOAQLIFaHibbFGOhwACCCCAAAII5FzgWe1ynhJed2jFPxQKgaInwB0jgAACCCCAAAIIIIAAAggggEDmC3CHCCCAAAIIIIAAAggggAACRV3gAwHcrByrNFYuVl5UYr07pK62n6s8p3jj2IkaByneQFdD2lRlXUlPxT/o+GuNfq+3aPy7Eq/83Sju0lYTGyoDleeV1UrhK64YAQQQQAABBBBAAAEEEEAAAQQyX4A7RAABBBBAAAEEEEAAAQQQQACBzBfI4R2WL1/e2rZtG3evp556yr777ru487ImvPbaa8Fmod4MdMGCBTZmzBi74447zJuLtmvXLtgIt1KlSsEGuFn7hI8tW7aM2/Rz586ddv/999umTZvCd4/62JvRelPaqBO0wZu6RmqwWrVqVWvdurVmxK5Ro0Yl3HjV7+GZZ56x9evX2/Lly23evHn2+OOP280332ynnHKKuYM3Dt5rr73MG+PGPnNqtzZr1sz865fbs3gT1y5duuRqd/96+Ncl1s7eeHby5MmxpmTb5s8Dn//rr7/asmXLbNKkSfbAAw/Yueeea927d7c6deqYf8379u1r3hw3dGdvZOvPYf/a+NfIv1b+NfOvnX8N/Wv522+/BZsW+9c4dN94y8WLFzdPvHkNG/pLluLNYjsCCCCAAAKJCRRLbBqzEEAAAQTSRYDrQACBjBN4RXd0mhJeN2rFEIVCAAEEEEAAAQQQQACBIijALSOAAAIIIIAAAggggAACCCCAQOYLcIcIIIAAAtkEFujRKMWbxNbX2Ft5WFmsRKvy2nCico/yf8qHijeVjf9uKU1MQTXVMb35rjft9Wa84/X4IqWxEqvWaOMLyoVKI6WNcoPyjkIhgAACCCCAAAIIFHIBLh8BBBBAIO0FArrC0OghhQACCCCAAAIIIIBAzgSYHVUg9O/avhx1IhsQQAABBDJToFevXlaxYsWYN7dkyRK7+uqrbePGjTHn+cYffvgh2ITWl2OlcePGMZunerPRk046KdYhgtteffVVu/feey2RpqI///yzjRgxIrhfrF+8qe1BBx2025QSJUpYv379LBCI/b/M9957z+68807bunXrbscIXzF37lzzhrfh68Mfe6PZZs2aha/O18dlypSx/v375/qc/vWsU6dOrvb3e3eDWDv7c2DIkCH25ZdfxpoW3OYNbL1Z8tq1a4OPo/0SCASCX3P/2ofOadq0qfk1ha6LtPzII4+YN+KNtC3aukWLFtmPP/4YbXNwfdmyZa127drBZX5BAAEEEMguwKPcCRTL3W7shQACCCCAAAIIIJAEgek6RlclvLzR7U3hK3mMAAIIIBAU4BcEEEAAAQQQQAABBBBAAAEEEMh8Ae4QAQQQQAABBBBAAAEEirbAz7r9ccr5SgPl78p/lJlKrGqtjdcq/nqMhRofVE5R9lJSUcV10OMUv7aPNXrTXW++20PLFZRYlTX3JE2qp5yq+PV+o5FCoKgIcJ8IIIAAAggggAACCCCAAAIIIJD5AtwhAggggAACCCCAAAIIIIBAERbwxrOdOnWKKzB27Fg766yz7Jdffok6d926dTZ48GCbP39+1DlZG3r37m1Vq1bNerjbGAgE7OyzzzZv7LnbxrAV11xzjd1zzz22ffv2sC1/PfTrHjhwoM2ePfuvlVGWzj33XCtf3j/jefcJ3gy3RYsWu28IW3Prrbfa0KFDbdOmTWFb/nrozYH9muI1XfU9+vfvb95w1pdzmaTs1qZNm1w1Wg0EAta1a9e4zYKjXaTfuxtE2561/vvvv7fOnTvH/Dp7Y9wHH3zQHn744azdoo7+tfavefiESpUqmTeLDl8f/vj3338P3vfbb78dviniY292O2DAANuyZUvE7VkrvSFzgwb+kq2sNYwIIIAAAgjkTYCGt3nzY28EEEAAAQTSSIBLKWQC/p2qthGu+Rytu0OhEEAAAQSSL+AfaUfMMMCA5wDPAZ4DPAfS8TngjRws5L/BWk7H60yDa+L/5Tw3eA7wHOA5wHMgx88BkVEIIIAAAggggAAChUuAq0UAgTCB6Xr8L6WVcrBymfKK8rsSrfxdF94w1xvnLtakF5WLlcZKXmpf7XyW8qSyRHlTuUZpqcQqf9fTW5qQNfcgLV+qTFJ+UygEEEAAAQQQQAABBBAocgIFesM7dXZihgEGPAd4DvAc4DnAc4DnAM8BngM8B3gO8BzgOZDi50Ch+renvl1AIYAAAskVKFGihF155ZUJNZZ98cUXrW7dujZ8+HDzZq1ZDWa90e2TTz5pBx98sI0fPz7uBXqjTm/qGW/iYYcdZuedd57F+2/Hjh122WWX2RFHHGGTJk2yrAay3th0xYoVdv/99wev268/3rGaN28ebJgabV6FChVsyJAhFgj4W9iizfpj/ciRI80bCrvN6tWrza/Ht6xatSpo2LRpU5szZ46vipljjz022DQ15qR82lijRo1cXUu0xrE5uWxvmOsW8fZZtmyZ+fm8QfO8efNs8+bNwV22bt1qH3zwgR1//PE2aNAg8+dNcEOUXwKBQPBr7V/zSFNOP/108+dypG2h69asWWPt27cPPq8mT55sP//8867ngs/z5+uHH35o/fr1s0aNGtnChQt9dcz07dvXol1XzB3ZiAACCCCAQBSBotHwNsrNsxoBBBBAAAEEECggAf/IqCMinLur1j2hUAgggAACCCCQGwH2QQABBBAozALvh138gLDHPEQAAQQQQAABBBBA4A8BfkUAAQQQQAABBBAo6gJfCOBupbtSTzlDeVxZqkSrCtrQQ7lP+Vp5T7lRaaMkUi00aagyRflWGa30U2opseoHbRyj9FfqKh2V25VZCoUAAgggEEuAbQgggAACCCCAAAIIIIAAAgggkPkC3CECCCCAAAIIIIAAAggUCQFvLHvttdcmdK/r16+3oUOH2n777WfeLDcQCFjFihXt7LPPtu+//z6hY9xwww3B/eNNDgQCwWa83jQ23lzfPnfuXDvppJOsUqVKwYa0xYoVs5o1a9o//vEP8+v2ObHi891hr732ijXNunXrFmxOGnPSnxvdxG2qVq1qfvxAIGDVqlULGiZyTaVKlbJbbrnFypcv/+cRC3YIBAJ2xhlnmF9XTq4kGQ1a3WDYsGEJNWf2a3vqqaesWbNmVqZMmeDzwa/56KOPtrfeess3x02vXr2CX+toE/33wK233ho8drQ5oeu92W3nzp1t77333jc5nqkAABAASURBVPVcCAQCwefrUUcdZWPGjInbhNeP542STz31VF9MXjgSAggggECRF6DhbZF/CgCAAAIIIIAAAvko4B+j5G9mahR2zq167G+Oek1jSoqDIoAAAggggAACCCCAAAJpLuANb5eEXOOBWi6rUAggkAMBpiKAAAIIIIAAAggggAACCCCAQOYLcIfZBFbp0bOKf4CWN7/1hrLD9Hi2EquO1sYblHeV+coopadSUfHaQ7+cqHhj3c81zlS8Ua0fv4SWY5Wf26/heE3ya/LGuN4gd5keUwgggAACCCCAAAIIIIAAAggkJMAkBBBAAAEEEEAAAQQQQAABBBDIfAHuEIGiIhAIBOyiiy6y9u3bp/yWzzvvPOvdu3fC59l3331t9OjRwaa6Ce+Uy4mDBg2K2eA067AlS5a0G2+80Ro2bJi1KmWjN7v1Jq0pO0EuDuxNZNu1a5fwnhUrVrS2bdsmPD/WxBYtWpg3TI41Jxnb/Gt7xx13mH+tYx3v5JNPtnPPPTfWlKRu86a9DzzwgFWpUiWpx+VgCCCAAAII0PCW50BRF+D+EUAAAQQQyC8BfzPUrzpZTSW01umBf6fJ3/CkRQoBBBBAAAEEEEAgBQIcEgEE0l9gqS7Rm95q2FWn7lpiAQEEEEAAAQQQQAABBBCIL8AMBBBAAAEEECjaAjt0+28pVystlGbKFcrryv+UaNVIGy5UxivLFW9Mu1LjROUS5SAlVm3QxpeVy5RDFD+3X8ObWt6qUAgggAACCCCQXAGOhgACCCCAAAIIIIAAAggggAACmS/AHSKAAAIIIIAAAghkmECFChXs6aeftjZt2qTszryhbiJNRMMvwJuc+rWVLVs2fFPSHvft29f+/e9/WyAQSOiYtWvXtkmTJlm9ev5ZywntkuNJ3hx48ODBCV9Tjk+Qyx3KlCljPXr0SHjvTp06WePGjROeH2tiIBAwN0ll01tv0OvPN/8ax7oW3+YNcUeOHGn+/PHHqUyxYsVszJgxlm4NkFN5zxw7LQS4CAQQKCICNLwtIl9obhMBBBBAAAEEClSgus7uzW4raAytFXrg27yxkxYpBApCgHMigAACCCCAAAIIIJA2Ah+EXcmAsMc8RAABBBDItQA7IoAAAggggAACCCCAAAIIIFDkBObpjkcoXRR/989ZGkcr3tBWQ8Tydy7tqy3llFi1UBsfUvoofuwTNd6tfK4UYHFqBBBAAAEEEEAAAQQQQCCqgHdRIGYYYJABzwGex2YYmGFghoFZrg3+Ydn/+0QP+fPRcu2JHXY8B3gO8BzgOZDJzwHjPwQQKCiBzDxvtWrVbOLEidaxY8ek32CvXr1swoQJ5o11c3PwLl262IwZM2y//fbLze4x9zn//PPt4YcftnLl4r0cJfthDjjgAJsyZYo1bdo0+4YkPLriiivs/vvvN2+omoTDJf0Q/hypWbNm3OMGAgHr16+flShRIu7cRCe4yXXXXWfDhg1LdJeE5/nza/r06eZNlhPdyZ83jz/+uA0ZMiTRXXI8z+/5+eeft1NPPdUCAf+rTY4PwQ4IIIAAAgjEFCgWcysbEUAAgaIswL0jgAACyRHYX4fxxrbFNYbWIj3w77Bs0kghgAACCCCAAAIIIIBAQQlw3nQSeFcXs0rJqqO1UFKhEEAAAQQQQAABBBBAAAEEEMibAHsjgAACCBR1AX/dxlNCuFr5lzJZWavkpH7X5FnKtcrhygXKWOUnhUIAAQQQQAABBBBIBwGuAQEEEEAAAQQQQAABBOIJ/E0TBiqh9XDoA5YRQACBtBfgAhFAAAEEEECgUAtUrlzZXn31VRs+fHhSmq16o867777bvFlnbpvdZoE2b97cZs2aZT169Mhaladxzz33tGeffTbYWLZMmTK5OlaDBg1s5syZNmjQoFztH76TX9Mrr7xid9xxR1L8w4+frMd16tSxk046Ke7hGjVqZIceemjceTmdULx48WCDWW+CXL9+/ZzuHnH+KaecYnPnzrVmzZpF3B5rpT/Pb7/9dps2bZol63qyzufPe78uv75AgGa3WS6MCCCQBgJcQkYJ0PA2o76c3AwCCCCAAAIIpJnAYbqeBUp4fa4VDRUKAQQQSGsBLg4BBBBAAAEEEMhngfk63/tKaHUJfcAyAggggAACCCRfgCMigAACCCCAAAIIIIAAAhku4O9quUL3+JqyRBmjdFIqKjmpsprcQrlV8eM8r/E8JTnvatGBKARSKcCxEUAAAQQQQAABBBBAAAEEEEAg8wW4QwQSEPBmtweHzPtEyzS8FQKFAAIIIIAAAggggAAC+SfgzTuvuuoqW7lyZbCpaG6awfo+l19+uS1dutQuueQS8walybiDatWq2YQJE2zevHnWqZO/vCTnR91nn31s2LBhtmzZMjvttNPyfG3lypWze+65x5YsWWLnnHOOFStWLMcXFXpNXbt2tUAgvRubBgIBO+OMM6xUqVIx77V3795WtWrVmHPysvHYY4+1r7/+2p577rlcN5r159HHH39sY8eONW/4nNvrCQQC9ve//z14PS+//LJ5o9rcHsv3a9WqVbCB7kcffWRNmjTxVQQBBBBAAIGUCeT8by8puxQOjAACCCCAQKER4EIRSETgGE3yH/pryFbT9OgQhUIAAQQQQAABBBBAAAEEENhd4IOwVQPCHufnQ86FAAIIIIAAAggggAACCCCAAAKZL8AdIoBA5gmU0S35B2ndqfHTP+PLJ2jZt2mIWl9ry5vKdGWlEq321obeijeCWKTxbeVfSiuFQgABBBBAAAEEEEAAgfQT4IoQQAABBBBAAAEEzPxDvc4Pg/DvcYat4iECCCCAAAKFVoALRwABBBDIgUD16tWDzWJ37txpsTJ06NAcHDVnU/faa69gY9jffvvNvvrqq+By+/btza8t/EiVKlWyQw45xAYPHmzeoHPdunV21113RZwbvm9OHwcCATv44IPtjTfesE2bNgXHgQMHWqNGjcybz4Yez5vP1qxZ0/y6vcmt30dWI98999wzdGqel+vWrWuPPfaYbd682WbPnm3XX3+9tWzZ0ryZbfjBfZ1v8znJuiZ/LsR6rvg2b0Ac6esXfn2JPG7durX973//i/n8vPHGGxM5VJ7meIPmPn362KJFi+zHH3+0p556yk4//XSrV6+e+bbQg/tjX+/bx40bZ2vXrg0+f/xrEQgkp8mwn6Nbt242a9as4PFff/314O8L//0Rzd7X+zV4o+m33nrL/Pec/z7yBrrJahYd6sAyAggggAAC4QJJbngbfngeI4AAAggggAACRVLAG9q+E+HOn9O6DgqFAAIIIIBAIRfg8hFAAAEEEEiZgP9bakPI0buGLLOIAAIIIIAAAgggkK8CnAwBBBBAAAEEEEAAgUIjUF9Xeq7yrLJEeVW5QjlUiVVbtdEb3F6tsYXSRDle+btSV+mijFDmKbGqnTbeqnykfKH8V+mmlFMoBBBAIM0FuDwEEEAAAQQQQAABBBBAAAEEEMh8geAdDtSvTZWs+kQLNLwVAoUAAggggAACCCCAAAIFK+ANNw844AAbMmSITZ061VasWLFbk9NffvnF5s6dayNGjLBWrVrt1mg0VXdQunRp69Spkz300EM2f/5827BhQ7Zr2759u/3www/B6/br9/vw+0nV9fhxveHpEUccYTfddJN9/PHHtnr16mzX5I1nfZ1v8zn5cU1+XUUhVatWtb59+9ozzzxjixcvti1btmSz98e+3refcsopVqFChZSy+PE7d+4c/H3hvz9WrNj9944/H/z3lD8fhg8fbh06dLDy5cun9Lo4OAIIIIAAAuECNLwNF+ExAggggAACCCCQFwGzfbX7XCW87taK0xUKAQQQQAABBBBAAAEEEEAgusCn2vS+ElqdQh+wjEBaCHARCCCAAAIIIIAAAggggAACCCCQ+QLcYboLHK0LvE6ZrixSHlFOU6opsWqZNo5W+in1FG9wO0zjbCW0/qcHryveOLeZRm+I641x39LyDiVaHagNlyovK4sVb8I7QGMdhUIAAQQQQAABBBBAAAEEEEg3Aa4HAQQQQACBoiHgnWzOD7tVmt2GgfAQAQQQQAABBDJYgFtDAAEEEEAAAQQQQAABBBAoMAEa3hYYfdE7MXeMAAIIIIBAERDYS/fob4zSkK1u1aPLFAoBBBBAAAEEEMh4AW4QAQQQSIJAeMPbM5JwTA6BAAIIIIAAAggggAACSRTgUAgggAACCCCAQAEI7K1znqI8oMxX3lNuVtoq8WqWJtyudFTqKv2VMcoPSqLlDXG9Ma4fwxvlehNbb2a7KsYBqmqbN+F9VOMSxZvletPc5lqmEEAAAQQQSHsBLhABBBBAAAEEEEAAAQQQQCBjBLzZbeOQu/lEyzS8FQJlhgECCCCAAAIIIIAAAggggAACCGS+AHeIAAIIFKQADW8LUp9zI4AAAggggEAmCZTVzaxRwuu/WnGdQiGAAAIIIIAAAggggAACCCQmMEPTdipZ1TdrgREBBBAoBAJcIgIIIIAAAggggAACCCCAAAIIJE/gIB3qUmWi4g1jx2m8QGmkxKrftHGS4vv6MVpq+RrFG85u15jXWqoDPK74h3V589vuWr5b+UKJVgFt6KDcpngD3rkaRyhdlNIKhQACCCCAAAIIIIAAAggggAAC6SXA1SCAAAL5JbC/TtRESVVV0IG94a2GXUWz210ULCCAAAIIIIAAAggUcQFuHwEEEEAAAQQQQAABBFIsQMPbFANzeAQQSESAOQgggEChF/C/U30f4S4e1brBCoUAAggggAACCCCAAAIGAQIJC3ygme8rodU+9EESlsvrGKcojykUAggggAACCCCAAAIIIIBA0gQ4EAIIIIAAAnkSKKm9Oyq3K94U9nON/1VOVPZQYtU32vigcqriTWhP0niP8n9KKut3HfwV5TLlYKWV8i/lbSVWHaKN/pqSVzV6M9+nNPZX9lMoBBBAAAEEEEAgzQW4PAQQQAABBBBAAAEEEEiiwL91LP8+5ssaj1CSXd7stmHIQT/RMg1vhUAhgEA8AbYjgAACCCCAAAIIIIAAAggggEDmC3CHCKRewJuzpf4snAEBBBBAAAEEEMhsga91e3spoTVWD85TKAQQQCC+ADMQQAABBBBAAAEEwgXCG972CJ+Qi8e1tc8lylvKz8o45Ryls0IhgAACCCCQegHOgAACCCCAAAIIIIAAAgggEEmgllZ6o9fRGr3x6xSNQ5XmSrx6RxNuUNoojZQLlReUNUpB1Uyd+D+Kf4hXfY0DFX8NyU8ao1V1beirPKG4wWSNVymHK1RhE+B6EUAAAQQQQAABBBBAAAEEEEAg8wW4QwSSJ9BEh+qpBJRuymxlqvJ3JRlVWQfxhrcadhXNbndRsIAAAggggAACCCCAAAIIxBBgEwIIIIAAAggggEBSBGh4mxRGDoIAAgggkCoBjotAIRD4UNe4vxJar+lBH4VCAAEEEEAAAQQQQAABBBBIQCAHgGusAAAQAElEQVTClLfD1g0Ie5zIQ//+99GaOEz5UvlOuVvpoJRSsqp71gIjAggggAACCCCAAAIIIIAAAgikToAjI4AAAiECrbR8jeIfTuUNXr3R61l6vK8Sq1Zr4/OKN5FtqLGtcrMS/gFaWpUW5ff2iK7EX0PizW9P0vK9yldKtCqhDccrw5U5yqfKHUonpaRCIYAAAggggAACCCCQ1gJcHAIIIIAAAggggECOBPwDvbzZbehO/mFa07TiI6WrkpfyZrf1Qg7wiZZpeCsECgEEEEAgbwLsjQACCCCAAAIIIIAAAggggAACmS+QrDv0N/wn61gcBwEEEEAAAQQQKGoCr+iGWyuh9a4e5PXFBDoEhQACCCCAQFCAXxBAAAEEECiqAlN1497IQUOwSuvXY5V4tacm9FaeUrz5xXsahyhNlGhFw9toMqxHAAEEEEAAgfwS4DwIIIAAAggggAACCGS6wN66wVOU+xVv9uqNGv6jZf9wquIaY9U8bRyp+PfxvDHDaVr2JrKLNBam+k0XO0m5RGmqHKVcr7yjxKpDtfFK5Q3FG+g+qfFMpaZCIYBA4RLgahFAAAEEEEAAAQQQQAABBBBAIPMFcnqHt2uHCcpOJbz8g8P8vWtztcFfF5nTngD7aD//8DANu4pmt7soWEAAAQQQQAABBBBAAAEEEEAg1wLsiAACCCCAAAI5EMjpN7dzcGimIoAAAggggAACqRQo8GOP1hWEN7b1ZkyJNGDSrhQCCCCAAAIIIIAAAggggEAcgffDth8f9jjrYV0tDFbeVn5Wnlf6Knsp0Wq7Nvjxh2o8TqHSVoALQwABBBBAAAEEEEAAAQQQQACBzBfgDjNUwBu1Xq57e1n5VhmnXKQcoMSqLdo4WfHv3TXX2Ezx43hjh41azpT6UDdyi9JW2V+5QHlB+UWJVvtqQz9ljLJYeV25QnEjDRQCCCCAAAIIIIAAAgggkM4CXBsCCCCAAAIIRBD4TOt6Kf5906c0blPC6xCt8NdFfq3xbKWEkkh5s9s6IRM/0TINb4VAIYAAAggggEAqBTg2AggggAACCCCAAAIIIIAAAtkFaHib3SMzHnEXCCCAAAIIIJBqgRE6wVlKaC3Ug8MVCgEEEEAAAQQQyB8BzoIAAghkvsDUsFv0F2r7quL6xT9s5A6N85Uliv87rZ3GWC/kXqftY5UzlX2UNspw5SuFQgABBBBAAAEEEEAgPQW4KgQQQAABBBBAoPAI7KlL7a6MVOYq/qHBd2nsppRXYtVSbXxS8ddi1NPYWfHv3c3RWBTKX3PykG70VMXvv6fGUcoCJVr9TRvc6U6N3hRjtsbbFf+AL/8eqhYpBBBAAIFCI8CFIoAAAggggAACCCCAAAIIFHUB/16gf3+0viAeVP6nhJd/cNbjWukfhvUPjaWVaFVNG85XQotmt6EaBbHMORFAAAEEEEAAAQQQQAABBBBAIPMFuEMEEEAAgd0EaHi7GwkrEEAAAQQQQACBmALXaetgJbRW6sFhCpUmAlwGAggggAACCCCAAAIIZITAm7oLfxG3hmD5C7B93U96NEO5UmmkxCpvFOENNv6uSXsrfZSnlV8VCgEECrkAl48AAggggAACCCCAAAIIIIAAAgUu0FRX4I0Vxmv8VpmkXKYcosSrjzXhNsUbtHqTV//Aq6f0eLmyq4rggn9w14u674uVxsoxyk3Ke0qsOkIbhyr+PVRveOGNL87QY/++qgYKAQQQQAABBBBAAAEEEEAAgfQV4MoQQAABBHYJfK+lC5XayghloxJetbTiXuU7ZYhSTgmvgVqxn5JVn2iBhrdCoBBAAAEEEEAAAQQKToAzI4AAAggggAACCCCAQNEUoOFt0fy6c9dFV4A7RwABBBDIm8BV2v1mJbQ26MHhio8aKAQQQAABBBBAAAEEClyAC0AgUwTq6Ea8uYOGXeXNLyrterT7wjatekfxZrjeDGJ/LV+uTFd8mwYKAQQQQAABBBBAAAEEEMgIAW4CAQQQQACBghAorZN2UoYpM5X/U7yxQk+NlZVYtUobxyrerOEAja2VfypTlR0KFVnAG93eqE3e+Na/5+mNcL0hbvj3TjVlV3kzDG8g7B/+tURrX1G8EfFBGikEEEAAAQQQKFwCXC0CCCCAAAIIIIAAAggUTQH/fuoVunVvbnuLxrVKeFXVCv9e7TKN/qFZFTV61dAv5yuhRbPbUA2WEUg/Aa4IAQQQQAABBBBAAAEEEEAAAQQyX4A7RKDICtDwtsh+6blxBBBAAAEEEMihwCDNH66E12FasVKhEECgUAhwkQgggAACCCCAAAJpLFBC1/Z3ZYSyUJmvtFDi1a+a8JxyurK30la5S1mgUAgggAACRVKAm0YAAQQQQAABBBBAAAEEEEiiQEMd6zzlWcWbp76hcYiSyPfuZmmev9biBI11lT7Kg4p/708DlUMB/57nKO3jDYbraTxVeUjx76dqiFhltLarMlL5XPlY+bfSXinkxeUjgAACCCCAAAIIIIAAAggggEDmC3CHCBR5gV8kcL3ijW+v0bhaCa9KWuFzvPHtHVq+XPGmtxqC9Yl+peGtECgEEEAAAQQQQAABBBBIVwGuCwEEEEAAAQQQQCCTBWh4m8lfXe4NAQQQyIkAcxFAIJaAv3HrnggTDte6WG8a0mYKAQQQQAABBBBAAAEEEEgjgfS7FH+hdV9d1lhljTJNGaw0UGKVN3a4UxO8ue0+Gr3ZrTe9XadlCgEEEEAAAQQQQAABBBBAAIGiLcDdI4AAAnkTCGh3/2CqmzW+p3yjeDOE0zRWV2LVT9r4gnKx0lRpqQxVvEnuJo1U8gS80YVbX6BD7q/490pv0fihEqv8a/JPTZiqeAPjxzSeoYQ2wNBDCgEEEEAAAQQQQCDtBbhABBBAAAEEEEAAgaIk8Jtu9naltnKJ4s1tNWSr8np0peINbzXsKv/+7q4HLCCAAAIIFDIBLhcBBBBAAAEEEEAAAQQQQOD/2bsPMMnKMm3APb/uKiYUc0CyBCWKJEUMIEkQEIkSFJCcRKIgUbLkoCQBJUtSEEQQRJGgZEQlY0ZXMIsK+D+va/ceipnqnpkOFe693ofvpDrnfHe7MFNd9R4CBAh0uYCGt13+A3T7BAgQIECAwJgLbJArTO4X+8tk+22JItAnAqZJgAABAgQIECBAYNQE5suZqslFNcuoBhhfyvpayYzJSOrIHDRPsnPy7eTpRBEgQIDAqAg4CQECBAgQIECAAAECBAj0qcCbM++Nki8mDyf1YKq9Mr4rGa5+kAPq4VQfzDhbUu/1nZDx3kSNn0C9V/qZXO6dSTUbrqYXl2a5GmFkaNbQcv28Pp61LyfV/LYaE9f7rotmXREgQIAAAQIECBAgQIAAAQJdLeDmCRDoUYEnM69jk9mTTZMHktaqh5oNbvtdFr6VKAIECBAgQIAAAQIEelKg/aQmdfb/7ZrbG5hMdso2RYBAhwu0/7ePvQQIECBA4NkCGt4+28MaAQIEpl7AKwgQ6GWBNTO5M5PWqi9pXd+60ToBAgQIECBAgAABAj0sYGrTI/BfefGyydHJg8kPk4OTapbxvIxTqvqgdTVaqOYYzWOWbK5YJkCAAAECBAgQIECAAAECoybgRAQIEOgvgWqMumemXM1tq8nt6VneOJklaVf1vt2FOWDbZP7kHUk1Sb08418SNfEC1Wy4ml6slluZI1knOTmpprYZJlsvyNYVkkOT7yd3JvXwsVUzviRRBAgQIECAAIHeETATAgQIECBAgAABAt0v8FSmcGoyd7JecncyuXplNv4kuSCp93MzKAIECPSJgGkSIECAAAECnS5Qn0/YYjI3+bls+3SiCBAgQIAAAQLDCziiKwQ0vO2KH5ObJECAAAECBCZAoJra1i/zWy9dXwKqL2m1brdOgACBvhUwcQIECBAgQIDAZARmyraNkvp7VTXA+GaWt0tmT9pVNWI4JAcsnbwm2SA5IHk8GawlsrBwoggQIECAAIFxFHApAgQIECBAgAABAgS6XuB1mcG6yReS+5LvJvsn70uG+yzpbTnmiKSan86WsR4gfFzGexLV2QK/ze2dl3wiqea37894YHJT0q4WyM4dkkuTaohc56gvmr0l66qHBUyNAAECBAgQIECAAAECBAgQ6H0BM+wpgWcym3OSej+vHlSWxedUvf9b7+nelT1fT+ozmBkUAQIECBAgQIAAAQIEJlygPsNSn2VpvZH6LtmWrRutT52AowkQIECAAAECnSJQb1J3yr24DwIECBAg0GsC5tO9Asvm1r+WtNZm2VBf4MmgCBAgQIAAAQIECBAgQKBFYP6s7558L6kmCqdnrA9JvzTjlOof2VHNcLfPOGvy1mS3pJpt1Aexszjwq/zj+qRZyzdXJnjZ5QkQIECAAAECBAgQIECAAIHeFzBDAt0q8I7c+C5JNTGopqVnZ7kan86VsV09kZ0XJ/W+3YIZ357slNRnKf6UUXWvwLdy659OlkzqPd36GVdT23Y/11fl2LWSE5OfJN9J9kvekygCBAgQIECAAAECvSRgLgQIECBAgACBbhWoh13Vw82Gu/8Vc8CNyXXJcokiQIAAAQL9KGDOBAgQINBZAufmdlZKWuuEbFg7UQQIECBAgAABAl0uMEENb7tcze0TIECAAAECvSzwrkyu3hTL8KzaMWunJIoAAQIECBAYsYADCRAgQKCPBJ6XuVaT2gMzVqOEdu89VzPcM3LcR5JXJh9IjkkeTaZUV7XsWKFl3SoBAgQIECBAgMCECbgwAQIECBAgQIBABwnMlHtZIzk2uTu5JTkkqSYGL8zYru7IzqOS1ZLZkjpPvW93V5ZVbwrck2nVz7h+5rNnub4o9oWM9yftqj5bs1cOuDZ5MDk5WS95faIIEOhZARMjQIAAAQIECBAgQIAAAQIEOlhg89zbK5LBujUL9VnOyzNOrpbJxvpcZr2HXO8PZrVKCBAgQIAAAQIECBAgMCECV+Sq9f2yDM+q6vvhYR3PIrFCYDQEnIMAAQIECIyvQLumA+N7J65GgAABAgQIEJh4gbfnFr6cVMOlDENVX9KpL3UNbZjuBScgQIAAAQIECBAgQIBAbwk8nel8NZlSVXONg7JzqeR1ycbJV5I/JyOpb+SgvyeDVR+2ftvgipFAxwq4MQIECBAgQIAAAQIECBAgQKD3BSZ+hgvmFrZPLkkeSi5MtkmGe//sDznm0mTHZOH/pJZrW+3LJtVHAv+TuZ6fbJG8Jan3YPfN+J2kXVWj3E1zwFlJ/e+vGmh8KsuLJIoAAQIECBAgQIAAAQK9I2AmBAgQIECgcwXmyq1Vw9sMQ3VSlm5KPpgskFyQPJO01juy4eKkHo5VD7XSdyAYigABAgQIEOhjAVMnQGAiBb6Zi38kaa16WEf1AWndbp0AAQIECBAgQKBLBLzx3CU/qH66TXMlQIAAAQITJPDWXLe+fDNLxmYdmpUDEkWAAAECBAgQIDCKAk5FgEBPCjQbwegDcwAAEABJREFU3lZz2mpSW4013pzZ1gem98h4YzK5D01nc9uqRgnXtRyxfMu6VQIECBAgQIAAAQIEOkzA7RAgQIAAAQJjIvDinLWaFBye8dbkjuSo5EPJjEm7uis7j0nWSGZLVkvqtXWOLCoCQwLXZ2mf5N3J3MmWSTXF+F3GKdULs2Ol5LCk/rd5e8Yjkvrfa/3vNouKAAECBHpRwJwIECBAgAABAgQIECBAYEIFqtntyxp3UO/NVcPbwU13Z2GtpN7nOz3jU0lrDX6v7r7s2Cz5r0QReJaAFQIECBAgQIAAAQLjIPCVXKMeupvhWfWDrNXfaTIoAgQIEBhLAecmQIDAWAhoeDsWqs5JgAABAgQIdJvAS3LDJyStb3LVtl2zXREYTwHXIkCAAAECBAgQINCtAlfmxuvD0KtnnClZITk++VkyGlVP5G2ep87fXLdMgACBbhJwrwQIECBAgAABAgQIECBAYGoE5snB1XD0/IwPJ19LdkoWSdrVn7Jz8Ni3Z3nBZPvk4uSJRI2tQK+cvZpcfD6TqaYYs2es94CPzfjDpF0tlJ07JvW/wXqo2blZ/kQyV6IIECBAgAABAgQIECBAgECvCJgHAQIEJlKg3jveouUGms1um7seyMrHknoYWn1n7skst9Yc2VCvr/eh673kGbKuCBAgQIAAAQIECBAYGGAwfgKn5lL1mZgMz6ofZ+2NiSJAgAABAgQIEOgyAQ1vu+wH5nYJ9LeA2RMgQGDMBI7Lmd+dNOtLWdk6UQQIECBAgAABAgQIjKuAi3WxQDXPqA9DX5I5/DUZ7WpteLtsLtD64JJsUgQIECBAgAABAgQIECDQ+QLukAABAgSGEfiv7P9AcmByY/KjpBoQfCTjq5N2dU921ucg1sxYjQtWzXhEcluiCEyvwB9zgnoPeLuMb0uWSvZMvpW0q9dk59rJF5JqoHt9xn2SZRJFgAABAgQI9KyAiREgQIAAAQIECBAgMMYCm+f8L04G69YsVMPaDFOsn2dPfWdu1oyHJX9OWquaSB2VjY8meyQvTRQBAgSmIGAzAQIECBAgQGDUBepzLvtN5qz195kZJ7PdJgIECBAgQGDMBVyAwLQLaHg77XZeSYAAAQIECPSGQH15ZqOWqVye9Q0TRYAAgc4ScDcECBAgQIAAgf4WqEYd1QShqbBCc8UyAQIECBDoCQGTIECAAAECBAgQIECgXwVmz8Q3SeoBvQ9n/Eaye7JE0q7+kp31OYedM74jmT/ZNrkw+V2iCIylQDVk/mwu8P6k/je8acazk18n7Wrp7Nw7uS55IKkmHOtmfG3SH2WWBAgQIECAAAECBAgQIECAQO8LmCGBsRV4a05fDW8zDFW9zza0MszCY9m/SzJzsm/yRNJa9QC2ev/vZ9lR40wZFQECBAgQIECAAAECBMZDoD5TcPRkLlRNb58/me0Tt8mVCRAgQIAAAQIE2gpoeNuWx04CBAgQ6BYB90lgGgWq0W290dV8eTVQ2rq5wTIBAgQIECBAgAABAgQIdIZA7uKqpFnLN1csEyBAgAABAgQIECBAgAABAt0vYAYE+kxgmcx3n6Safj6Y8ZTko8kbk3Z1b3aekKyVzJZ8MDk8+UGiCEyUQDVqPjUXXz+p5rf1v8sjsnxH0q7myM7NkmqU+1DGy5KdkoUTRYAAAQIECBAg0KMCpkWAAAECBAgQIDDdAtXsdobGWW7N8tQ0vM3h/67f55/1PnU1vq0Hq/0m6601YzbskdyVKAIECBAgMGIBBxIgQIAAgekU2CGvPz1p1kuyUp+xyaAIECBAgAABAgQ6QWC4e9Dwdjgh+wkQIECAAIFeFXh3JnZc0qw/Z6Wa3T6aUREgQIAAgW4ScK8ECBAgQKBfBFob3q6YiS+YKAIECBAgQIBAPwiYIwECBAgQIECAQPcLvClTqIa21RS0vnxTjW7rQb3V+Da7plh/zZ4rkl2TxZO3JvX5hgsy/jZRBDpN4G+5ocuTwca1i2Z5l+TK5B/JlOpF2bFyUg2cb8tYqeXaVvuySRHoeQETJECAAAECBAgQIECAAAECBHpDoB7sVI1kXz6Z6UzvpgVygmp4m2GopqXZ7dCLs/CXpN6Le3PGbZKfJq31+dYN1gkQIECAAAECBAgQIDDGAh/L+S9OmlV/b7m9ucEygQ4VcFsECBAgQIBABDS8DYIiQIAAAQIEellgsnObOVur2W09vSmLQ7VVlq5PFAECBAgQIECAAAECBAh0psD3c1vfSZq1WnPFcr8KmDcBAgQIECBAgAABAgQIECDQ+wJdO8Mlc+e7J/Uwp4czfin5eDJ70q5+lJ0nJmsnsyUrJYcmtySKQLcJ3JobPiyph5jV//Y3zPLpyeSaZmTzUC2cpWqaW81BHsry2clmyRyJIkCAAAECBAgQIECgJwVMigABAgQI9IRAPQCqHuJUDzz7WWZU7429NuNoVTW7/e/Gyer9t+lteDt4ur9n4fik3oOrxlL3Zbnq9/nHUYkiQIAAAQIECIyCgFMQIEBgqgTWyNHfSpq1UFauSRQBAgQIECBAgECHC2h42+E/oDG9PScnQIAAAQL9K1DNbudvmf5eWa8vlWVQBAgQIECAAIEeEjAVAgQI9J7AxS1TGu2Gt6/K+TdJjk0UAQIECBAgQIAAge4QcJcECBAgQIBAJwm8JjezVlLNaqtp7feyfGCyXPL8ZEr1ZHZcmeyWLJHMl9SDe8/P+JtEEegVgV9kIvUZnWqWUc1vP5D1g5N64FmGKVY1BFk3e6txxwMZr0uqYcjSGRUBAgT6Q8AsCRAgQIAAAQIECBAgQKBbBD7duNGXZPlTya+TE5JZkumpekhUNbxtnqPeM2uuj8byUzlJPbRq7ozrJDWHP2dUYy3g/AQIECBAgAABAgQITE7g/dlYD/vIMFTvy9IFiSJAgED3CbhjAgQI9JGAhrd99MM2VQIECBAgQODfAvUk2VX/vfR//zgliwckqs8ETJcAAQIECBAgQIAAga4UqIa31fxj8ObribwrDK5M47hAXlcfML8x42NJ/T1xm4xvSBQBAl0u4PYJECBAgAABAgQIECBAgMA4CLw919gpuSx5KDkv2SKZJ2lXP8nOLyTVxHO2jCsmhyQ3J2oqBBzatQJP586/meyeLJYsmOyYfC35S9KulsnOfZLrk/uS+v+ltTNW0+kMigABAgQIECBAgAABAgR6TcB8CBAg0CUC9f7UalO41y2z/ZHkjOQtybRUNbt9XuOF1fBpLBreNi4xUO95n9rcYJkAAQIECBAgQIDAWAk4L4E2Aotm3/1Js9bMSn1eIIMiQIAAAQIECBDoRAENbzvxp+KeCEy8gDsgQIBArwpsn4lVMgzV1VnaOlEECBAgQIAAAQIE+k3AfAl0q0B92Lua3jbvf0ofDm8e01z+76xUk9zjMz6a3JnUg1CWyNh837w+9JBNigABAgQIECBAgAABAl0r4MYJECBAYGwEZsxp6z2pozLWe0s/yHh4snLy4mRK9Y/suCrZI1kqqYa41Rj33Cz/OlEE+l3grgDU/1+tmnH2pJpBn5zxwaRdzZWdn0jq/5eq6XQ1zK3GufXAtGxWBAgQIECg5wVMkAABAgQIECBAgACBzhH4TW5llqQaLv094+Rqw2z8UXJ+Mn8y0lo8B1bD2wxDNdbNbocuZIEAgQkXcAMECBAgQIAAAQIDA/MFof7elWGo6vMCnxtas0CAAAECBLpbwN0T6DmB5hf3e25yJkSAAAECBAgQaAjUF2HqCzGNTQP19KatsqG+UJZBESBAYFDASIAAAQIECBAg0OECrQ1vV8/9zpS0q1dn5yZJvfbxjFck9XfCN2ecUtXfJae0z3YCBAgQ6HoBEyBAgAABAgQIECBAgMBUCbwtR2+bXJg8nNT7TPXQ3QWy3K7qswnVsHP9HDRbsnxyUHJjoggQmLJAfUGtGtjWF9PmzGHvTfZPbkjaVTWd/mAOOCK5fWBg4NaMhyUrJS9MFAECBAgQIECAAAECBAgQINBzAiZEoOMEfpo7qoed1XvCR2b5L0lr1Xf8P5KN9RCoyzMukQxX27UcUO99aXjbgmKVAAECBAgQIECAAIFeFfj3vJ7KP+dNWh8w8sls2zdRBAgQIECAAAECHSZQb4Z32C25HQIECBDoaAE3R6A7BebPbR+XNKua3FZjo/piWXO7ZQIECBAgQIAAAQIECBDofIFqJtL8+9xrcsurJa21cDbsldySPJacktRx1fAgi5Ot+sBDNcPdOns3ShQBAgQIECBAgAABAgQIEOhNAbMiQGA4gRlywIrJoUm9v3R3xmOSNZJXJFOq+mLN1dm5Z/Ku5C1JNew8O+MvE0WAwLQJXJeXfSap/7+qL6/Ve7jVgPqJbGtXi2Tnp5JqGvJQxrOSTZPZE0WAAAECBAgQ6H0BMyRAgAABAgQIEJhIgV/l4tV06c0ZD0h+n0yu6mFN9ZC0a7Nz2WRytXI2rpc06/PNFcsECBAg0McCpk6AAAECBPpL4PFMd56kteozBTu3brROgAABAgQIEOgZgS6diIa3XfqDc9sECBAgQIDAiAVekiOr2e3MGZtVX3qpL5g1t1kmQIAAAQLDCjiAAAECBAgQ6AiBahpSTW+bN1ONbF+QDfWh7voQ98+yfFuyX/KOZFIypfp1dpyarJ7MlNSHx0/I+ItEESBAgAABAn0oYMoECBAgQIAAAQJ9KzBfZr5lcm7ycPL1pL4IU+8vZXGK9WD21PtLG2ScLVku+WxyQ6IIEBh9gR/nlPUe7poZq3HthzMen/woaVevz85qCnJyxvr/22ogUg9Nqya62aT6TcB8CRAgQIAAAQIECBAgQIAAgd4X6JAZVjOmeh+qGt/ukXv6bTK5ek82fjO5OflQ0qztmitZrve2TsmoCBAgQIAAAQIECBAg0I8Cj2TSCyatVQ+23qp1o/XeFzBDAgQIECBAoHMFNLzt3J+NOyNAgAABAt0m0Kn3W81u391ycwdk3S/0g6AIECBAgAABAgQIECDQxQKtDW9XyVz+kFyWbJ68KWlXt2fn/sliyRuSTZNLkr8masoC9hAgQIAAAQIECBAgQIAAAQK9L9BPM3xZJlvvKx2e8fvJD5Nqorl2xtcmU6pnsuNbyWeS+kzCnBnr/aUvZ/x5oggQGD+B3+dSFyXbJNW0uprX1v9vXpf14aoaiNRD076TA3+SnJislbwqUQQIECBAgAABAgR6XcD8CBAgQIAAgfEX+FMueVBSjW+3zzil95Prc431eca7c8y6yceSDyTNOqa5YpkAAQIECBAgMAUBmwkQINDLAndlcvW5nQzPquOztmGiCBAgQIAAAQIEOkBAw9tx+SG4CAECBAgQIDBBAvvkuhslzfpSVuqJuBkUAQIECBAgQGA0BZyLAAECBMZRYNFca4WkPvydYaheMLT03IW/ZdPlyRZJNbhdJGM1PahGJv/KsiJAgAABAgQIECAwAgGHECBAgAABAj0gsHDmsENSD1OMSKoAABAASURBVFR6JONXk52Ses8pwxTr4ez5YlKfQ5gt4/uTeqBSNcrMoiJAoEMEbsh91P9vvjdjNaP+RMZzk98k7eot2VnvH5+Xsf7//dKM9e+KBTIqAgT6TsCECRAgQIAAAQIECBAgQIDAmAo8mbNXw9rZM26WPJBMrt6WjWcn9aCmDEN1QZaqIW4GNe0CXkmAAAECBAgQIECAQA8I1Od2PjiZeZyRbWskigCBvhcAQIAAAQITLaDh7UT/BFyfAAECBAgQGCuB+oLZ3i0nvz7rWyVqvAVcjwABAgQIECBAgAABAtMnMENevmpyUvLLpJrU1t/5XprldlXH1mvqta/MgfUBhi9k/FWiCBAYbQHnI0CAAAECBAgQIECAAAECnSnw6tzWmsmxyV3JbcmRyWrJK5J2dV121sN235OxGg98POOZyU+T/iyzJtBdAg/mdk9O1k3q/4frveKjslz/LsgwxXpJ9tSx9e+KO7Nc70kfmrEexNbuwWs5RBEgQIAAAQIECBAgQKAHBEyBAAECBMZL4J+50CnJ3Mn6yT3J5Kr1PanWBriTe41tBAgQIECAAAECBNoL2EugdwQuz1TWS1rrwmz4QKIIECBAgAABAgQmUEDD2wnEd2kCJSAECBAgMCYC785Zj0ua9WhWtk7+nCgCBAgQIECAAAEC4yrgYgQITJPA6/OqLZL60MHjGS9NNktqe4Yp1n3ZU01I3p7xjcnmydeSvyWKAAECBAgQIECAAAECYybgxAQIECDQUQJL5G52Tb6ePJJckGyTzJ+0q4ey84vJxslsyXuTfZNvJ4oAge4W+Etuv94r3jHjgsliyW7JVclTSbtaNDt3Tq5I6t8TX85YDbDr3xNZVAQIECDQTwLmSoAAAQIECBAgQIAAgTEQeCbnPDup97DrYW31AKasTrHOzZ7dk5cmigCBMRBwSgIECBAgQIAAga4TOCd3vGXSWt/IhqUSRYAAAQIEniNgAwEC4yOg4e34OLsKAQIECBAgMH4CM+dS1ez2JRmbVc1up/SU2+ZxlgkQGF8BVyNAgAABAgQIECAwKDApC9VgYP+Mtye/TE5MVkpemEypWhsRXJ0DqwnJbRkVAQIECHSGgLsgQIAAAQIECBAgQIDAWAu8KRdYPzkp+UlyY3JwsmLyomRKVe8tXZOdn0nq4bpzZKwmlmdkrEa5GRQBAiMU6LbDqmnIIbnp5ZPZk2p0fWbGnyft6g3ZWf++OTVjNb/9Vsa9kncligABAgQIECBAgAABAgQI9LqA+REgMPYCl+YS9VnKD2T8aTK5ek02HpjU/vrM5UxZVgQIECBAgAABAgQIEBgtgW49z+dz47smrXVDNsyZKAIECBAgQIAAgQkQ0PB2AtBdkgABAiMTcBQBAtMoUM1u5295bTW7vbxlm1UCBAgQIECAAAECBAh0gEDf30I1G1k9CtUY4FcZb072TBZK2tXPsrM+hLByxvWSZq2WlZcligABAgQIECBAgAABAgQIdIiA2yBAYIwElsl5q1FtNayt5rRfzvpmyVuSdnV/dp6cfDSZLVk2qYYA38moCBDoT4F6z7kaXW+U6Vfz2xUyHpbcmgxX780B+yX175BquF3vXa+d9Wo6kkERIECAAAEC/SNgpgQIECBAgAABAgRGVeCxnO3VSbt6eXbWZy6r8e3nsvzaRBEgQIDAmAo4OQECBAgQINDhAofm/j6btFb1G5nUutE6AQIECBAgQGDyAraOpoCGt6Op6VwECBAgQIDARAsclRtYNWlWvSF1QnODZQIECBDoEgG3SYAAAQIECPSqwBszsXowyZUZH08uSj6etPug9b+y/5Zkr2Th5M3JlsnXkwuSe5PBekMWqoluBkWAAAECBAh0vIAbJECAAAECBAgQIDBygTlyaL2PVE0pq8HtdVnfN3lf8rxkSvVkdnwj2SNZKqmGuJ/IeFby80QRIECgKfDPrNS/M3bJuGhS70nvlLG+/Pa3jO2q/v2yeQ44N3k4+VryyaTOkaGPy9QJECBAgAABAgQIECBAgACB3hcww9EW2C4nnCEZrGpq+9WsPJO01ouzod6HejRjPZCpPmOZRUWAAAECBAgQIECAAIG+FKgHgxzXMvP6fX79napls9WpFvACAgQIECBAgMBUCmh4O5VgDidAgAABAp0g4B4mK7B9tlYyDNV5Wdo1UQQIECBAgAABAgQIECAwcQL1PvSSufyByV1JNRGpDw0sn+UXJFOqP2fHxckmSTXDXTzjAckdSWvVcc1tqzVXunXZfRMgQIAAAQIECBAgQIAAAQK9L2CGbQVemL0fSD6bfDd5IDk12TCZJWlXP8rOE5N1ktmSFZKDkhsTRYAAgakRqPekj8gLPpjMnqyf1L+LqqFtFqdYL8qees3nMt6W3J7UeVbJ+JJEESBAgAABAgQI9JGAqRIgQIAAAQIEplLg/Tm+PjuZYagOz9KHkrmTejDcUxlbqz6TWQ9kejA7zkzq2AyKAAECBAgQGA8B1yBAgACBjhLYNndzUdKswd/hN7dZJkCAAAECBAgQGGOBajQwxpcY19O7GAECBAgQINCfAqtm2kclzbopK1snigABAgQIEOg9ATMiQIAAge4SeF1u93vJ7sn8Sbt6NDuPT6oBySszrpGclvw2aVeTa3g7T7sX2EeAAAECBAgQINDxAm6QAAECBAgQ6E+Bt2baWybnJtVM8hsZ90jembSrenjS5Tlgl6QenDRfxq2SelDurzMqAgQIjIZA/fvk7Jxo06Sa374v4/5JNeXO0LYWyt4dk68mDyX176ctMmo6EgTV1wImT4AAAQIECBAgQIAAAQIECDxXYLuWTfUwt2P/s60eDrdxludI6sFvT2ZsrednwwZJPRzuwowLJxNZrk2AAAECBAgQIECAAIGJEPhwLnpX0qxPZuUTiSJAYPQFnJEAAQIECExWQMPbybLYSIAAAQIECHSRQDVLOq7lfn+V9Wp2+7uMfVamS4AAAQIECBAgQIAAgY4T+GXu6NZkcvVMNtYHsatpyQJZnjXZJqlGJv/IONKq81/VcvBqLetWCfSQgKkQIECAAAECBAgQIECAAIGeEZgxM6mH3B6e8fvJPckJydpJPUgpwxTr7uypzwusmXG25IPJYcktSQ+UKRAg0AUC1+YeP5Msnbwl2Typht2PZWxXr87OtZJqSPLjjNUwtxrnVgPdSVlXBAgQIECAAAECBAj0jYCJEiBAgACB5wjU++P1vnlzxzHNlf8s/zRjPfitPndZ77HXg+Gy6VlV7zWtkS23JVckSySKAAECBAgQIEBg3AVckACBCRRYMdf+a9KsL2TlPYkiQIAAAQIECBAYBwENb8cB2SU6RMBtECBAgECvCtSX1WZumVw1u61fxLdstkqAAAECBAgQINDzAiZIgECnCny1cWN/yvJXko2T+lL/UhkPSqpBSYZprotbXqnhbQuIVQIECBAgQIAAAQI9I2AiBAgQINDtAotkAjsm9X7OwxkvTXZKFk3a1R+ys479ZMa3J/UApW0zXpj8T6IIECAwkQL35+InJesm1YR75YzVaKQe2JbFtvXO7N0zuSapfy+elnGD5E2JIkCAQP8KmDkBAgQIECBAgAABAgT6U2C7lml/Lev1kKUMk616+NLO2VPfr9sv4xPJ5GqFbLwxuT5ZPlEEOkPAXRAgQIAAAQIECBAYW4Ff5vTV9DbDs+ryrM2eKAIECBAYDwHXIECgrwU0vO3rH7/JEyBAgACBrheohkitv2Af/FJc10/OBAiMtoDzESBAgAABAgQIEJhAgWo6cnSuX3+He1nGjyRnJI8no1XVIKV5vsVz4vcligABAn0lYLIECBAgQIAAAQIECBDoQIHX5J7q/aDjMt6VVPPHIzLWA4tekbFd3Z6dRyV17Kz/GY/M6CG4QVD9K2DmHS/wt9zh15NqNFLNvBfM8g5JNe3+Y8Z2NUt2fiw5M6nmt1dl3D1ZIlEECBAgQIAAAQIECBAg0EcCpkqAQF8KbJ1ZL5U065jmSpvl32ff3kk1vt01YzXCzfCcWjpbrkx+kKyeTEoUAQIECBAgQIAAAQITJOCy4yJQD/7YpOVKL8p6fd/tvzIqAgQIECBAgACBMRTQ8HYMcZ2aAIGuEXCjBAh0p8Baue3dkmadlJX6olsGRYAAAQIECBAgQIAAgWcJWJlYgR/m8vVl/vpifhbHpOrD2dX0tnnyaoTSXLdMgAABAgQIECBAgAABAr0tYHYECHSOwJK5lfqd/hUZq2Hj+Rnri/rzZ2xXv8vO+jLJdhmrQeQiGXdMqklkfVk/i4oAAQJdJ1DNvuuhcPWe9Wy5+zWT45N7k3b1/OxcLjkwuTGp99qrefiHszxToggQIECAQL8KmDcBAgQIECBAgACBXhSoB8TVe+PNuX0xK1cnU1N/ycGHJvUQuXpf/mdZnly9PRsvSuo9qhUzKgIECHSagPshQIAAAQIECIymwGk52UFJsxbKypcTRYAAAQIECEycgCv3gYCGt33wQzZFAgQIECDQgwJzZk6HJM26LSv1ZbkMigABAgSmTsDRBAgQIECAAIGeEZhcw9sX98zsTIQAAQIECEyXgBcTIECAAAECBAgQGFOBmXP2jyYnJ/cl30vqSyIrZHxR0q6+n52HJ6sk9QX8agR5bJarQWQGRYAAgZ4SeDyzqcbe22R8a7JEsntSD4z7Z8Z2NV92VpOSr2R8KKn3xKsJSqOZeLYqAgQIECBAgAABAgQIECBAoMcFTK9HBep9nrc05vb3LB+TTGs9mReekMyefDyp9+4zPKfmyZY3JYoAAQIECBAgQIAAAQK9LrBHJnhB0qy1srJ/0oHllggQIECAAAECvSGg4W1v/BzNggABAgTGSsB5O1Xg0NxYfcktw1BVs9snhtYsECBAgAABAgQIECBAgEA/ClyeSTcboVSjldWyrX3ZS4AAAQIECBAgQIAAAQIECPS+gBmOtsCknPA9yd7Jt5JHki8lmyZzJe3qsew8L9kqqWaPi2XcObks+XOiCBAg0E8CN2eyByfLJ7MlGySnJQ8n7WrG7Kz3v4/OWO+LV/PwQ7JcjcZfkFERIECAAAECBPpTwKwJECBAgAABAt0pUI1ut2+59Wp2e0fLtmlZfSov+mIyb7JOUu8lZRiq32bpjEQRIECAAIHuEXCnBAgQIEBg2gXWy0tvT5q1Z1Y+ligCBAgQIECAAIExEJjmhrdjcC9OSYAAAQIECBAYiUC9WbR6y4G7Z/2biSJAgAABAgRGWcDpCBAgQIBAFwpc1HLPrX+HbNltlQABAgQIECBAgAABAgQIECBAYIQCc+a4TZIzk2pwe23GfZL3JsN9FvHGHFMNHVfMWA+4rS/Vn5jlexNFgAABAv8r8IsMX07q37WzZ6x/v+6X8TvJcLVoDtgluSKpZrlnZawm5HNkVAT+LeAfBAgQIECAAAECBAgQIECAQMcKbJc7e0UyWD/PQjW8zTB11eboZ7KvHka3YMaadQdCAAAQAElEQVRVk5uSqiPyj38kigABAgQIECBAgAABAv0gUA8FWSsT/VPSrHow7fubGywT6GQB90aAAAECBLpJYLgPmXfTXNwrAQIECBAg0PsCK2eK+yfNujAr9aW4DONaLkaAAAECBAgQIECAAAECnSlwccttrZb1uRJFYFoEvIYAAQIECBAgQIAAAQIECPSzwAsz+eWTA5MbkvuTU5INkjcn7aqaNp6dAz6RzJ0sldTDbK/M+GTSSeVeCBAg0KkC1+XG9k7endT73PXv1HOy/OukXb0+O9dLTk4eSJrnyaoiQIAAAQIECBAg0JcCJk2AAAECBDpVoN4/37rl5qrZbTW9bdk8aqtfy5mWTJZN6uF0GRQBAgQIECBAoCcETIIAAQIjEajfo68xmQPrISFvmcx2mwgQIECAAAECBKZDQMPb6cDz0ikJ2E6AAAECBMZE4A056yFJsx7Jym6JIkCAAAECBAgQGHcBFyRAgEDHCtyVO7s8GaznZaGa3mZQBAgQIECAAAECBAhMnYCjCRAgQKAPBd6aOW+V1Bc46nfy1aC2GtXWF+6zuW19J3sPSJZLZkvWT6rZ4n0ZFQECBAhMn0B94a7+nVqNbOvfsSvldIclP0iGq2VywD7Jt5NqXn5SxnWT1yWKAAECAwMDEAgQIECAAAECBAgQIEBgAgW2a7n2HVmvhrcZxryuyRX+kKi+EDBJAgQIECBAgAABAgQaAldnebOkWa/MyunJDIkiQIBAlwq4bQIECHSegIa3nfczcUcECBAgQIDA5AWq2W19sa65t5rd1pc5mtssE5h4AXdAgAABAgQIECBAgMBEC1zccgMa3raAWCVAYBQEnIIAAQIECBAgQIAAAQK9ITBjprFq8rmkmibek/H4ZK3ktUm7ejQ7z0w+nsyRvDvZK6kvhPwzoyLQ/QJmQKAzBZ7MbV2R7JK8I1kg2T65JBmuQcmcOaa+tHd2xoeTryefSt6eKAIECBAgQIAAAQIECPSngFkTIEBg4gTq/fm1Wy5fzW7/3rLNKgECBAgQIECAAAEC0yvg9QSeK3BKNn02adaSWTkxUQQIECBAgAABAqMkoOHtKEE6DQECIxNwFAECBKZR4JN53UeTZh2elfMSRYAAAQIECBAgQIBAhwm4HQIdIFANbx9r3MdSWV4mUQQIECBAgAABAgQIECAwSgJOQ4BAVwsskrvfManGiI9kvDSp38sP1+zwXznu2mSf5L3JbMlGyReThxJFgAABAhMjcHcuW41QVs9Y/27+cMbjkh8m7eqF2bliclhSTc/vzHhU8qHkZYkiQIAAAQIDCAgQIECAAAECBAgQGFOB7VrOXg+Uq/fcWzZbJUCAwNgKODsBAgQIECBAoI8F9szcW/uW1Oeh9st2RYAAAQIEekrAZAhMlICGtxMl77oECBAgQIDASAXqS3KHtBxcX6DbrWWbVQIECHSDgHskQIAAAQIECBAYH4HHc5lqepthqFYbWrJAgAABAgTGVsDZCRAgQIAAAQIECHSawGtzQx9JqvlhNUW8NctHJNXQ8OUZ29WD2XlaUl/kmDXj+5J9k+uSaoCbQREgQKAvBTp10k/kxi5Ktk3eliye1OesvpHxH0m7WiA7t0+qIXo1Mr8gy1sl8yaKAAECBAgQIECAAAECBAj0o4A5ExhLgU1y8vcnzaqHGjXXLRMgQIAAAQIECBAgQIDA2At8Ipeoz1NlGKq9srRZoggQIECAAAECBKZTQMPb6QT0cgIECBAYLQHnITBZgfpiXTW7fX5j75+yXF/CeDqjIkCAAAECBAgQIECAAIGuEhjXm51cw9sXjusduBgBAgQIECBAgAABAgQIEOhLAZPuEIGlch/1u/UrMj6cnJ9snVTzwwxTrH9mz9XJnsnSyZxJfen+zIw/TRQBAgQIdJfALbnd+vzVChlnTz6anJpUQ9sMU6xXZs+ayfHJvcn3ks8myybPSxQBAgQIECDQ9wIACBAgQIAAAQIEpkNghrx2u6RZ52bla4kiQIAAAQIdJOBWCBAgQIBAXwj8MbP8ePKHpFknZWX5RBEgQIAAAQIEelxgbKen4e3Y+jo7AQIECBAgMH0C9WWLd7Scor6QV1/EaNlslQABAgQIdLmA2ydAgAABAgRGW+CqnLD5dN1Zs75aoggQIECAAAECEyfgygQIECBAgACBsRN4c069QXJycl9yQ3JQUg0O64vzWZxi/SR76gsa62es91CWy1hNDb+bUREgQIBA7wj8IlM5K9k0mSN5T7Jvcn0yXC2ZA/ZIvplUI/UzMm6U1H9/MqhnCVghQIAAAQIECBAgQIAAAQIEel9g+mZYzW4XaDnFMS3rVgkQIECAAAECBAgQIEBg/ATuyqU2TFqrPos1X+tG630kYKoECBAgQIDAdAtoeDvdhE5AgAABAgQIjJHAFjnvJ5KBRk7L8gmJIkCAAAECBAgQIECAAAECIxG4uOUgDW9bQDpp1b0QIECAAAECBAgQIECAAAECUyXwvBz93mTv5FtJNR88M2M1MZwrY7v6W3ZemdQDZ6uB4TxZ3jw5O/llMmblxAQIECDQUQLfzt3skyyT1H87NstY/y34VcZ2NXN21hf9Ts9Y//25OuOnk6USRYAAAQIECBAgQGAAAQECBAgQINBWoN5bqYa3zYOOzcqNiSJAgAABAgQIdI2AGyVAgEAPCnw1c9o+aVb9Ha56nLy0udEyAQIECBAgQIDAyAU0vB25VSce6Z4IECBAgECvCiyeiR2SNKueiLR7c4NlAgQIECBAgECfCJgmAQIECEy7QGvD29VzqtkTRYAAAQIECBAgQKDTBNwPAQIECBAYicC8Oaga056V8ZGkGt1Wo8JqfDvcZwF/mOPryxdrZ5wtWTGp38vflFERIECAAIEHQnBKsn5S76OvlPHQ5PtJu6r//rw/BxyQ3JD8KKn/3nwk46sSRYDAswWsESBAgAABAgQIECBAgACBanb7hgbD77J8TKJ6R8BMCBAgQIAAAQIECBDoXoH6+9kRLbdfD5Gt34O3bLZKgECfC5g+AQIECIxQoD5kOMJDHUaAAAECBAgQGBeB/85V6kt1L8vYrN2y8ptEEWgIWCRAgAABAgQIECBAgEBbgXuz95JksOrvnGsNrhgJEOgWAfdJgAABAgQIECBAgACBvhV4RWb+oeRzSTUcrPc6Pp/l9ZI3Je3qT9l5WbJz8o7kbcnWyfnJY4ki0GECbocAgQ4SeDL3ckWya7JYskCyfVIPmft9xnY1T3ZumdR/bx7KeGmyQ7JgoggQIECAAAECBAgQ6HsBAAQIEOh7gYUjUA1vMwxVNVOqhxENbbBAgAABAgQIECBAoLsF3D2BrhfYKTO4KGnWR7NyYKIIECBAgAABAgSmUkDD26kEcziBrhFwowQIEOhegWp2W084as5gr6zUlygyKAIECBAgQIAAAQIEhgQsECAwEoH6An7zuGoI01y3TIAAAQIECBAgQIAAgc4WcHcECPSbQDUW/FQm/dXk4aQe5vPJjIsmw9VdOaC+GP/hjLMlqySHJz9IFAECBAgQmFaBu/PC+u/LGhlnT+q/M8dlvCdpVy/NzlWTI5M7kluT+u/SyhlnSBQBAgQINAUsEyBAgAABAgQIECDQDwLV7Pa/GxP9SZbrfZcMigCBvhAwSQIECBAgQIAAgW4R2Do3elvSrN2zUg+AzaAIECBAgEAbAbsIEHiWgIa3z+KwQoAAAQIECEywwIa5/g5Jsy7NygGJIkCAwFQJOJgAAQIECBAgQIDAfwTOz3h/MljzZ2H9RBEgQIBADwiYAgECBAgQIECAAIEeEHhz5vDR5KTkx8nNyWFJNaudMWO7+l121sN+dsy4cLJgsn1yUVL7MigCBAh0v4AZdJTAE7mb+u/Mthnr/fbFM+6WXJn8PWlXi2TnTsllSTV1PyfjFsk8iSJAgAABAgQIECBAgACBPhcwfQJ9IPCBzHHjpFnV7Pb3zQ2WCRAgQIAAAQIECBAg0MsCXTS3X+deq+lt/Y48i0N1QpaWTRQBAgQIECBAgMAIBTS8HSGUwwgQINBDAqZCoFMF6gsQh7Tc3M+zXl+IyKAIECBAgAABAgQIECBAYCoEHPp/Ak9m8eykWes1VywTIECAAAECBAgQIECAAIEuFXDb3SnwX7nt9yf7JtcljyRfSjZL5k6Gq5tyQP1ufeWMsyZrJEcldySKAAECBAiMt8AtuWD9d2nFjLMn1cT91IwPJu3qtdm5TnJi8qOk/vt2cMYVkhkSRYAAAQIECPyfgCUCBAgQIECAAIHeENiuZRo3ZL0aJWVQBAgQIEBgAAEBAgQIECDQeQL1e+ytJnNb9TvymSaz3SYCBAgQIECAwHACfblfw9u+/LGbNAECBAgQ6EiBelPndS13tnvWf5woAgQIECAwigJORYAAAQIECPShwDmZ8z+SwVopC0snigABAgQIEOhZARMjQIAAAQIECHSUwFtzN1sm9R5FNbi9OsufSZZJJiXtqo4/MwdsmrwlWTKpB8d+PeOfE0WAAAECBDpF4Je5kbOS+m/WnBnfk1SD9+szDleL54BdkyuSh5Nzky2SeZM2ZRcBAgQIECBAgAABAgQIECDQ+wI9McP1Mot6kF2GoTp6aMkCAQIECBAgQIAAAQIECHSqQP3uuvqeNO9vkaxUf5QMavQEnIkAAQIECBDoVQENb3v1J2teBAgQIEBgWgQm7jWfzaVXTJp1VFa+nCgCBAgQIECAAAECBAgQIDC9Aj/JCc5OmlUfIG+u98+ymRIgQIAAAQIECBAgQIAAAQJjLTBTLrB6cmRya3JPckKyTvKGpF09mZ1XJXsm705mSzZKTk3uT0ZWjiJAgAABAhMv8O3cwj5JNXivBribZbneq/9Vxnb12uxcOzkxuTe5KakvC9bny2bIsiJAgAABAgQIEBgUMBIgQIAAAQLdIrBdy41ekvULEkWAAAECBAgQGF7AEQQIECAw0QIH5wbqd90ZhmrTLG2ZKAIECBAgQIAAgWEENLwdBmhwt5EAAQIECBAYM4EP58x7JM36TlZ2SxQBAgQIECBAYFwFXIwAAQIEelrgnJbZVcPbWVu2WSVAgAABAgQIEOgDAVMkQIAAAQJjJLBEzrtLclnySHJRskOySDJc3Z0Djk+quV+9X7F8luvBsfW78ywqAgQIECDQ9QIPZganJOsn1cy9mtfWlwKrmW02ta3Fs7f+G/v1jA8n5yX1xcF5MyoCUxSwgwABAgQIECBAgAABAgQIdIjArrmPen8jw1AdM7RkYboEvJgAAQIECBAgQIAAAQLjJFD9T37Scq16cGvr3/daDrFKgMBoCDgHAQIECHS3gIa33f3zc/cECBAgQKDbBd6cCRyaNOtvWdk9+XuiOkfAnRAgQIAAAQIECBAgQKDbBa7KBK5NButlWaimtxkUAQL/ETAQIECAAAECBAgQIECAwMgFqjHthjm8mvfdl/HGpL7EsHLGlybt6rfZeWGyWyzIxgAAEABJREFUfbJwskCyTXJ+8liiCIylgHMTIEBgogXqc2FX5ibqM2JLZqzGtVtkPDf5VdKuXpudayUnJPcmNyf139+VMr4oUQQIECBAgAABAgQI/K+AfxIgQIBAZwi8NbdRTZEyDFX9XqH5WcahHRYIECBAgAABAgQITKWAwwkQGD+Bn+VSrX+/q8+IHZzt/5UoAgQIECBAgACBKQhoeDsFGJsJjFzAkQQIECAwHQL1hs7sLa+vbTe0bLNKgAABAgQIECBAYIIFXJ4AgR4ROKdlHtXw1vvkLShWCRAgQIAAAQIECPSvgJkTIECgrcALsne5ZP/k+uTh5Ixkk2SuZLj6Xg44KFkxqWa5a2Y8JrkjUQQIECBAoJ8FfpzJfyFZN5ktWSGpLwVWM/kstq3FsneX5PKk/ttczeO3yvJ8iSJAgMAUBGwmQIAAAQIECBAgQIDAuAnU9+Re3rjab7J8WKIIEBhzARcgQIAAAQIECBAgMOoCl+SM9dmxDEP1nizV77czKAIECBAYfwFXJECgGwR8kb8bfkrukQABAgQI9KbAypnWlkmzzsxKfaEvgyJAoGsE3CgBAgQIECBAgACB7hE4O7f6UDJYb81CNb3NoAgQIECgrYCdBAgQIECAAAECBPpTYP5Me+vkvOSR5Kpkz2TpZLiq9yBOz0EfT+ZM3pnskVyZ/DVRBAgQ6DwBd0Rg4gX+nlv4RrJ7slQyT7J5Ug+0+1XGdvWa7PxIcnzyw+SW5NBkpeTFiSJAgAABAgQIECBAgACBEhACBMZLYK1c6KNJs6oJ0n3NDZYJECBAgAABAgQIECAwJgJOOlYCn8mJv54065NZWT9RBAgQIECAAAECkxHQ8HYyKDYRIEBgtASchwCBtgK7tez9ddYPSBQBAgQIECBAgAABAgS6SsDNdpXAX3K39aX4DEOl4e0QhQUCBAgQIECAAAECBAgQmJKA7X0j8KrM9MPJ0cntyV3JcUl9Kf11GdtVNbGtZrbV1PZdOXCO5GPJF5MHE0WAAAECBAhMvcBP8pKTknovf7aMyycHJTcmw9U7csDOyeXJw8n5STWyr4fhZVERIECAAIHnCthCgAABAgQIECBAYJQEXpTztH537ppsOzJRBAgQIDDBAi5PgAABAgQIEJhOgfr73mMt5zgk6/MmigABAgQIEOgQAbfROQIa3nbOz8KdECBAgACBfhLYNZOtL/hlGKp6Qu39Q2sWCBAgQKAXBMyBAAECBAgQINCJAmfnpp5OBmvFLCyTKAIECBAgQGDaBLyKAAECBAgQINDtAktlAvUlhK9nfCT5SrJdslAyXN2ZA45NPpLMmtT7DNWE74YsKwIECBAg0EsCnTCXv+cmrkqquXz993vuLG+e1Pv+v8zYrl6dnfXf62pkf0+Wb0kOS1ZOXpwoAgQIECBAgAABAgQIECBAYGCAwegJ1O8dFm45XTU/atlklQABAgQIECBAgAABAgS6UODu3HP1TMkwVG/MUrf8vS+3qggQIECAAAEC4yeg4e34WbsSAQIECBBoCPT14tsy+/qlfYah+kaWjk4UAQIECBAgQIAAAQIECBAYa4F7c4Fzkmat11wZvWVnIkCAAAECBAgQIECAAAECBDpQYPbc08bJackDSTWnrSa11ax2uIZ3j+X4C5JtkwWThQYGBqo5bjXJ/W3WFQECBAgQIDB+AvflUicl6yezJcsnBybfS4ard+SATyWXJdXwvv77vnWW67NtGRQBAgQIECBAoFXAOgECBAgQIEBgxAKL5cjWxkf1vblvZrsiQIAAAQIEOlrAzREgQIAAgRELnJEjj02atUpW9kkUAQIECBAgQIBAQ6DzGt42bs4iAQIECBAg0JMC1ez25S0zqy8PtmyySoAAAQIECPS0gMkRIECAAIGJFTi75fLV8La+DN+y2SoBAgQIECBAgMB0CXgxAQIECBDoDIEZchvVAO+zGb+bPJh8MflYMkcyXNVr6rV1jllz8FrJccldiSJAgAABAgQ6Q+AfuY2rkk8n70zeknwiqd8H/CJju3pVdq6Z1H/f7874/eSw5IPJSxI1nID9BAgQIECAAAECBAgQIECAQFOgmt3+d2ND/V7i4MZ6dy66awIECBAgQIAAAQIECBBoFajeKa0PZN07B62aKALdKeCuCRAgQIDAGAhoeDsGqE5JgAABAgQITFFg3exZP2nWoVn5dqL+I2AgQIAAAQIECBAgQIAAgTEXuCJXuD4ZrPrCejW9HVw3EhhzARcgQIAAAQIECBAgQIAAgTEVWDBn3za5IHkkuTLZI6kGeBna1gPZe1qycTJ7snSyZ1JN9J7MqAiMWMCBBAgQIDBhAvfnyicn9Vm1euDdB7J8YHJDMlwtmgM+lXwteTj5SrJN8rZEESBAgAABAgQIEHiOgA0ECBAgQKAhUA/bW6OxXovV7PbXtSAECBAgQIAAAQLdK+DOCRAgMBmBv2ZbPfSk9TNlh2T7mxJFgAABAgQIECAQAQ1vg6C6RsCNEiBAgEB3C7wst19PKMowVPdk6aBEESBAgAABAgQIEBgUMBIgQGC8BM5puVB96f35LdusEiBAgAABAgQIECAwNgLOSoAAgdEWeE1O+JHk2OTO5I7kmGTNpPZlmGL9OXu+ntTvs5fKOFeySXJGUk3uMigCBAgQIECgiwX+mXv/ZvLp5F3JW5LNkrOSXyTt6lXZ+eGk/oxxd8YfJIcnqyQvTRQBAu0F7CVAgAABAgQIECBAgEA/Cbw6k61GRxmG6pIsnZIoAr0sYG4ECBAgQIAAAQIE+lngu5l8fe4sw1DNk6VqeptBESBAoGcETIQAAQLTLKDh7TTTeSEBAgQIECAwlQL1Js0CLa+pZre/b9lmlQCBKQrYQYAAAQIECBAgQIDAKAqcnXM9mgzWvFlYL1EECBCYYAGXJ0CAAAECBAgQIEBghALVsG6PHHtl8khyfrJN0vp76Wx6Tt2eLUcn1cBu1owrJ/UlgxszKgIECIyDgEsQIDCBAvfn2tVo5qMZ688By2X8bFJfRMzQtt6evTslX02qMf5XMm6bzJ8oAgQIECBAgAABAgQItAhYJUCgzwSq2e3cjTk/leWDE0WAAAECBAgQIECAQE8LmByBgfoc2pdaHOo7avW75ZbNVgkQIECAAAEC/Seg4W3//czNmEBvCpgVAQKdLrBUbrB+aZ9hqM7KUjUXyqAIECBAgAABAgQIECAwAgGHEBhdgT/mdOckzaoPEzTXLRMgQIAAAQIECBAgQIDAeAu4HoEpC8yZXR9PTk8eSr6TVHO65TPOkLSrX2XnecnWSTWkWyTjDslFye8SRYAAAQIECPSnQDWeuTpT3zNZOpkr2Sz5cvLzpF29Mjuref4xGe9Kbk0+l6ySvCxRBAgQINBOwD4CBAgQIECAAAECvSXwnkyntZFRNbu9OdsVAQIE+lfAzAkQIECAAAEC/SNQ/VR+2DLd+nth/X2xZbNVAgQIECDQYwKmQ2AYAQ1vhwGymwABAgQIEBgVgd1yluafO57I+kGJIkCAAIFREnAaAgQIECBAgACBaRJofRBLNcjxQYJpovQiAgQIEBgPAdcgQIAAAQIECPSZwIsz3xWT+t3y9zLen5yabJTMlgxX1+eA/ZPlklmTdZITknsSRYAAAQIEOlbAjU2owAO5+inJBkn9eWPZjAck302Gq2qo/8kc9NXk4eTCZNtkgUQRIECAAAECBAgQIECAAIFnCVjpOYFqbNSc1O1ZqcZGGRQBAgQIECBAgAABAgQI9IFAPZC9+qo0p/r8rBySvCxRBAgQIECAAIG+FWg2nutbBBMnQIAAgZ4WMLmJF9g8t7BK0qz6QmLr04ma+y0TIECAAAECBAgQIECAAIGpEZjWY+/OC89JmrV+c8UyAQIECBAgQIAAAQIECBAgMK4CC+dq2yfVIO6RjF9P6osASw4MDGSxbd2XvdWgbsOM1eB2mYyfSa5O/pEoAgQIECBAgMDUCDyVg69J9kqWTuZMNk2+nPwsaVczZecayTHJncmtyRHJqokvMwZBESBAgACBNgJ2ESBAgAABAgS6TWDr3PAKSbOq2e1fmhssEyBAgAABAs8SsEKAAAECBHpR4LJMap+kWYtlpZreZlAECBAgQIAAgb4T+PeENbz9N4N/ECBAgAABAmMk8Kact758mGGors3SYYkiQIAAAQIExkXARQgQIECAAIFhBM5u2b9e1udIFAECBAgQIECgiwTcKgECBAgQ6FqB1+XO106OT+rBNLdlPCqpBnGvytiu/pid9SWBXTIukcydbJZ8KXk0UQQIECBAgACB0RR4MCc7NdkgmS1ZNtk/+U4yXC2SA3ZMLk0eTi5KtksWSKaiHEqAAAECBAgQIECAAAECBAh0mMAsuZ/W787V7ynOz/ZpLC8jQIAAAQIECBAgQIAAgS4W2Df3/tWkWVtkpT7XlkERGBQwEiBAgACB/hHQ8LZ/ftZmSoAAAQIEJkKgfmE/a8uF6wm1LZsmaNVlCRAgQIAAAQIECBAgQIDAwEA1xvleA+JFWV4vUb0iYB4ECBAgQIAAAQIECBAg0GkC784N7ZlclTySnJtslbwtGa5uzQFHJqsn1WhulYz1wNWbM6p+FjB3AgQIECAwvgJP53LXJJ9J6s82c2bcJKmGNj/N2K5mys76s8zRGe9MquH/ERk/lMyYKAIECBAgQIAAgSkJ2E6AAAECBDpPoL4796bGbT2eZd+dC4IiQIAAAQIECEyzgBcSIECg+wXq74q/aJnGIVl/e6IIECBAgAABAn0noOFt3/3IRzZhRxEgQIAAgVEQWDHn2Dpp1lFZqS8tZlAECBAgQIAAAQITLeD6BAgQIDAkcPbQ0v8uVMPb//rfRf8kQIAAAQIECBAg0N0C7p4AAQIdIDBf7mHz5MvJo8m3k/2T5ZIXJO2qPvh/Tg7YMnlrsmjyyeSSpL40nkERIECAAAECBCZc4MHcwWnJhkk15X9/xvrzzvUZh6uFc8COSf355uGMFyfbJwsmisCIBRxIgAABAgQIECBAgAABAuMusHKuuEXSrGpgdG9zg2UCoyngXAQIECBAgAABAgQIdIXAj3KXuybNekVW6u+MkzIqAgQItBWwkwABAr0moOFtr/1EzYcAAQIECHSOQD11qHk392XFE2qDoLpCwE0SIECAAAECBAgQINBfAtU4pxroDM56niysnygCBHpbwOwIECBAgAABAgQIEBgbgdfmtGsmRye3JT9MPp/U37XfnLFdPZOd1yX7JtUobtaM9WCaer0viAdDESAw1QJeQIAAgfEWqD/PfCsX/UyyTDJH8vHkzOSnSbuqLzmulgOOSu5Ibk+OTD6UvDxRBAgQIECAAAECBAhMXsBWAgQITIRAa/OievDNoRNxI65JgAABAgQIECBAoE8ETJNANwmclZut3/VmGKr6PFw1vR3aYIEAAQIECBAg0A8CGt72w0/ZHAmMqoCTESBAYEQCO+eodyfNOigrj3MKwTwAABAASURBVCWKAAECBAgQIECAAIGOF3CDBPpO4PHM+OykWdVMp7lumQABAgQIECBAgAABAj0mYDoERk3g+TnTe5Nq6vbNjI8mFyTbJQsnw9WPc8BJyUeTanBb59ony9Uo7qmMigABAgQIECDQzQIP5ea/mGyUzJa8L9kvqSY4GdrWQtm7Q3JJ8nBycVLrI/kzVg5VBAgQKAEhQIAAAQIECBAgQGAMBHbJOZdOmnVwc8UyAQIExlfA1QgQIECAAAECBDpQYLfcU+vvhasXyzrZrggQIECAwDQIeAmB7hTQ8LY7f27umgABAgQIdLLAfLm5euMlw1DVlxlPH1qzQIAAgW4WcO8ECBAgQIAAAQK9KtDa8Ha5TLS+dJ5BESBAgEDfCZgwAQIECBAgQIDAcAIL5ICtk3OTanBbzWn3zfKyyQuSdvX77Pxq8qlksWTeZPPkrORniSJAgAABAuMj4CoExl/gmVzy2mTvZJlk9uTjyRlJ/ZkqwxTr5dmzWnJkcltyZ3J0skbyykQRIECAAAECBAgQIECAwOQEbCMw+gL13bldW057QtavSBQBAgQIECBAgAABAgQITIRAZ17zH7mt+vvjnzM2qx6Y8pbmBssECBAgQIAAgV4W0PC2l3+65kaAAIFxFnA5Av8RqGa3M/1nuYa/5B8HJYoAAQIECBAgQIAAAQIEekCgh6dwR+Z2ftKs9ZorlgkQIECAAAECBAgQIECAQL8ITGaeb8y2dZLjk7uSarB2XMa1kzckw9WNOeDQZJVk1uRDyeeS7yeKAAECBAgQINCvAg9n4l9MNk5mS+pBfPUQgW9nebiqBxBsl4MuTB5JvpbUAwXekVERIECAAIERCTiIAAECBAgQIEBgmgSqWVHzu3P1EJtqVjRNJ/MiAgQIECAw1gLOT4AAAQIECEyowE25evVgyTBUs2TJ3yODoAgQIECAAIHRE+jkM2l428k/HfdGgAABAgS6T6C+zLhBy21Xs9vbW7ZZJUCAAAECvShgTgQIECBAgED3C5zdMoVqeDtnyzarBAgQIECAQH8LmD0BAgQIEOgXgRdmossl+yXXJvVl7XMybpXMnwxX9+WAU5Nq3jZHxqWS+gL4ZRn/kCgCBAgQIECAQCcLTMS9/SsXrT937ZPxPUk1wP1YxjOSamibYYr1kuz5YHJYckvyw+SEpD7P97qMigABAgQIECBAgAABAgQIEHiuwLRs+UhetGHSrGpS9LPmBssECBAgQIAAAQIECBAgQKAhUA+ZrwehNjYNrJ6VrRM19gKuQIAAAQIECEywgIa3E/wDcHkCBAgQINBDAvWh+dYnC30v8ztoYCD/VAQIECBAgAABAgQIECBAoPMFLs0t3pwM1gxZWD9RIxJwEAECBAgQIECAAAECBAh0ucAiuf/tk68k1eD2qox7JdVw7XkZ29XvsvOSZKdksWTuZNOkGrQ9lFH1jICJECBAgAABAuMkUE1uT8+16gEC1fz2vVneN7kuqea4GaZY82XPlsm5ycPJlcnuyZKJIkCAAAECBAiMQMAhBAgQIECAwGQE6vOE9XC/5q7Ls/L5RBEgQIAAAQIEulDALRMgQIDAOArU3yfvbLnenll/S6IIECBAgAABAj0toOHtRP94XZ8AAQIECPSOQDW7XahlOgdl/ZlEESBAgAABAgT6W8DsCRAgQKCbBM5uudn1sv6CRBEgQIAAAQIECBBoL2AvAQIEuk9gltzyR5MvJPcmtyZHJR9OXpMMV9/JAQcmKyZ1rtUzHpF8P1EECBAgQIAAAQKjK1CNbvfJKavx7awZN0pOSx5M2tULs3P5pP7c9r2M9yUnJfXAvzdlVFMr4HgCBAgQIECAAAECBAgQ6FeBak709pbJH9yybrVXBMyDAAECBAgQIECAAAECoyvw25xuv6RZr8tKNb3NoAgQmBABFyVAgACBcRHQ8HZcmF2EAAECBAj0vMASmWH90j7DUJ2YpcsSRaCtgJ0ECBAgQIAAAQIECBDoMIFzcj+/TgarnpRbTW8H140ECEyDgJcQIECAAAECBAgQINARAi/JXVRz2mp2Vs1qH8n6l5JPJPMmw1U1xa3muNUktxrcvjsv+HRyZfKXRBEg0OcCpk+AAAEC4ybw01zpzGSTZM5k6aS+CPnNjP9I2tVc2blZ8uXk4eTqZK+k/myXQREgQIAAAQIECBBoL2AvAQIE+lRg0cx7t6RZ1ez2u80NlgkQIECAAAECBAj0ioB5ECAwJgIX5awnJM3aICsbJooAAQIECBAg0LMCGt727I/WxHpAwBQIECDQTQL1C/vnN264vhh5UGPdIgECBAgQIECAAAECkxewlQCBzhP4bW7p7KRZGt42NSwTIECAAAECBAgQIDC1Ao4nMJECi+XiOyWXJI8mX092T96VDFeP5YCvJNsniyRvTbZIzkqqyVoGRYAAAQIECBAg0AEC1Vzns7mPDySzJfV7jXpQwU+y3K7qM3/vzwH7Jd9OHkq+mGyczJooAgSmTsDRBAgQIECAAAECBAj0rsCumdoLksG6JwuHJIoAgf4TMGMCBAgQIECAAAEC0yOwf158X9Kserjp65sbLBMgQIDAhAu4AQIERlFAw9tRxHQqAgQIECDQpwIfybw/lDSrmt3+rLnBMgECBKZewCsIECBAgAABAgQITJjAOS1XXjbrKyeKAAECBEZdwAkJECBAgAABAgRGWWCOnK8alJ2asT4Yf3PGw5P6ne5MGdvVU9l5bVINz5bLOEtSvw8+JuPtiSJAgAABAtMo4GUECIyjwC9zrfo9Rz2oYJ4sL5HsllyR/DVpV9Ust/4sWU1vH86B1QR334zvS56XKAIECBAgQIAAAQIECLQRsItAzwpslJmtmTTr4Kz8PlEECBAgQIAAAQIECBDoMwHTnU6BX+f19fm8DEM1V5aq6W0GRYAAAQIECBDoPQENb3vvZ2pGBAj0g4A5EugsgW1bbudrWT8pUQQIECBAgAABAgQIECAwPQJeO5ECP8jFL0yatVlzxTIBAgQIECBAgAABAgQIEBgVgek/yctzilWSQ5MbkweSalD28Yz1QfgMbeuu7D0+WSepBrfVzGzvLF+d/D1RBAgQIECAAAEC3S1QD0A4JFNYKamGtmtlrD//3ZNxuHp3DvhMck1SDXC/lHHTZCR/zsxhigABAgSGBCwQIECAAAECBAh0q8Arc+P1IJkMQ1UPmjlraM0CAQIECBAYFDASIECAAAECBEYmUH+nPL3l0K2yvlqiCBAgQIAAgU4XcH9TLaDh7VSTeQEBAgQIECDQEKhmP0s31mvxuPqHECBAgACBsRRwbgIECBAgQIDAOAic0XKND2V9hUQRIECAAAEC4yTgMgQIECBAgMAUBZbKnl2Ty5JHk68mOydLJMPVL3LAucnWyQLJgsk2yXnJLxNFgAABAgQIEBhXARcbV4Hf5GoXJPXnv/kzLprslNSfJ/+YsV3NnJ0fTU5O7ktuSA5Mlk9ekCgCBAgQIECAAAECBAgQIDBFgS7eUc1u52nc/5+yXA+WyaAIECBAgAABAgQIECBAgMA0C+yfV/4sadaeWXlx0rXlxgkQIECAAAECkxPQ8HZyKrYRIECAAIHuFRjPO58hF9s2aVY9Seiq5gbLBAgQIECAAAECBAgQIECgSwW+lvv+etKsevBLc32ill2XAAECBAgQIECAAAECBPpLYO5Md9OkHs7yUMZqLnZwxpWTlyXt6sns/GbymeS9ySzJuskJyd2J6lwBd0aAAAECBAgQGGuBW3OBI5J66N+sGVdPjk7uSIaregjD7jnoyuSRpB6qsEXGeRNFgAABAgQIjFzAkQQIECBAgEDnCiyTW/tU0qz6/cydzQ2WCRAgQIAAAQIjEHAIAQIECBBoFajPAVbT2+b2t2dlr0QRIECAAAECBHpKoI8a3vbUz81kCBAgQIBAJwhsk5uYP2nWcc0VywQIECBAgACB8RdwRQIECBAgMKoCp7ScbY2sL5coAgQIECBAgACBCRVwcQIECPS8wKsyw2o2Vs3Hvp/lHycnJxsmsyXD1W05oBqVrZmxGtx+IGN9OP66jE8nigABAgQIECBAgECrwBPZcEmyQ7JwslCyfXJR8rukXb0uO9dOTkzuTW5ODk3qAQ0vyTiN5WUECBAgQIAAAQIECBAgQGBCBXZtufr3sl4NbzOo0RNwJgIECBAgQIAAAQIECPStQH0m8LyW2dffRd/fss0qgR4QMAUCBAgQ6GcBDW/7+adv7gQIECBAYNoFXp+Xbps064Ss3JSoThVwXwQIECBAgAABAgQIECAwtQIX5wVXJc3atLlimUDHCbghAgQIECBAgAABAgS6UWBSbvrdyaeTK5NHk2ostmPGRZPhqo7/cg7aPJkveXtSjcouzPibRBEg0GsC5kOAAAECBMZe4M5c4pjkw0k9dGGVjIcn9UCGDG1rsezdObkseTj5SlKfN1wgoyJAgAABAgQIEBipgOMIECBAYCIFtsrFV0yadUhWnkkUAQIECBAgQIAAgdETcCYCBPpdYP8A/C5p1p7NFcsECBAgQIAAgW4X0PC223+C7n9UBJyEAAECBKZaoD58PnPjVX/O8vGJIkCAAAECBAgQINCxAm6MAAEC0yhwcsvr1sr6exNFgAABAgQIECBAgEAHCrglAl0k8Nbc6xbJWUk1rP12xgOS5ZMXJe3qT9l5RbJHsnQya7JBclLyo0QRIECAAAECBAgQGE2B+vNnNa+tJrbVzLb+LFuNf87PRR5L2tWrsrOa5lbz3Gqie1vWj0w+lLw8UQSmScCLCBAgQIAAAQIECBAgMIYC9XuXXVvOX7+D+WrLNqsECIyxgNMTIECAAAECBAgQ6AOBH2aO1fQ2w1C9J0v12cAMigABAr0vYIYECPS+gIa3vf8zNkMCBAgQIDDaAvPmhNskzTouK/cmigCB7hRw1wQIECBAgAABAgQITFngK9l1TdKszZorlgkQINAlAm6TAAECBAgQIEBgYgVel8t/JKlGX7dnvCc5MVkvaT5sNKuTrVuy9XPJakl90XqljAcl300UAQIECBAYFDASIEBgPATqs4L1Z9m1c7H6s+mKGQ9ObkyGq4VzwA7JJckjSY07ZlwkUQQIECBAgAABAgQIjEzAUQQIjK3APjn9m5PB+kUW6u+9GRQBAgQIECBAgAABAgTGTcCF+kfg6Ez1a0mz9szKOxJFgAABAgQIEOh6AQ1vu/5HaAIECIytgLMTIDAZgW2z7aXJYP0yC9XwNoMiQIAAAQIECBAgQIBANwq4ZwLDCpzccsS6WX93oggQIECAAAECBAgQIECgawTG/Ub/K1d8X7J3cnXyaHJ+Ur9vXSjjcPVADjg92SR5S7J48qnk0uTxRBEgQIAAAQIECBDoBIEncxNXJrsnSyVzJ59Izkp+nrSrGbPzQ8kRya3JXcmxyZrJqxNFgACBaRDwEgIECBAgQIAAAQLTJfCxvHqjpFmHZOXhRBEgQIAk6BCvAAAQAElEQVRAxwi4EQIECBAgQIBAzwnsnxn9NRmsGbKwV6IIECBAgEAfC5h6rwhoeNsrP0nzIECAAAEC4yOwZC6zZdKsanZbT6ptbrNMgAABAr0iYB4ECBAgQIAAAQIlcF7+cV3SrM2aK5YJECBAgEBXC7h5AgQIECBAYLQEFsyJtknq75HV4PaaLO+TvD/576RdPZGdX0t2Ser3snNlrC9Vn5bx/kQRIECAAAECBKZPwKsJjI/AfblMPUjwoxlnS5ZN6suZ38k4XM2fA+rP0xdkrEZCl2esPx8vllERIECAAAECBAgQIECAwEgEHDM9ArPnxfV7nQxDVQ8irIezDG2wQIAAAQIECBAgQIAAAQIExkDg+zln/V41w1CtkqV6wH6GlrJKgAABAgQIEOgiAQ1vu+iH5VYJECBAoLME+vRuWt8M+VEcquFtBkWAAAECBAgQIECAAAECBHpPoDGjUxrLtVhf1H5nLQgBAgQIECBAgAABAgQI9K3AmzLzdZMTkruTO5L60vNaGV+fDFc35IBDkg8msyarJoclNyVqHAVcigABAgQIECBAYEwEnspZ6yEQn8n47qQaB3084xnJI0m7enF2rpTUn5dvzlifVTwx4zrJSP6sncMUAQIECBB4toA1AgQIECBAgMAwAntn/5uTwfpDFvZNFAECBAgQINBFAm6VAAECBAh0scDBuff6/WqGodozS/MkigABAgQIECDQtQJj0fC2azHcOAECBAgQINBWYMXsrS9rZhiq47P0p0QRIECAAAEC/SdgxgQIECBAoN8EzsqEv5s0a9PmimUCBAgQIECAQA8KmBIBAgQIPFtghqx+INk/uS55NDk72TJ5WzJc/TgH1ANVNspYzb7elXG35PLkj4kiQIAAAQIECBAgMBEC43XNh3OhLyYbJ7Ml70mqmdC3Mj6dtKv6EucWOeCcpM7zjYx7JB5OGARFgAABAgQIECBAgAABAtMtUA9o2bDlLNXs9vaWbd286t4JECBAgAABAgQIECBAoPMF6rOJzbt8TVaq6W0GRWBEAg4iQIAAAQIdJ6Dhbcf9SNwQAQIECBDoWIFtW+7s5qxXw9sM6tkC1ggQIECAAAECBAgQIECgRwVObplXfSF78ZZtVvtGwEQJECBAgAABAgQIEOgTgXdknjsmFybV4LYaa9UHyJfJ+nCfvfptjrko+WRS55k342bJmUk16cqgCBDobAF3R4AAAQIECIyhwLdz7v2S9yfVAHeDjPWAiAcytqsXZGc9iOKzGethhfdnrNfV62fOsiJAgAABAgQITKWAwwkQIECgzwXmyPz3SZr11awcmSgCBAgQIECAAIGeETARAgQIdIVA/Q61tent+rnz+g5bBkWAAAECBAgQ6D6B4b500X0zcsedLeDuCBAgQKBbBdbNja+YNOu45oplAgQIECBAgAABAkMCFggQINC7AtWQ6MaW6VWjopZNVgkQIECAAAECBAj0gYApEuhdgXkytU2SLybVOOuWjEckaySvTtrVM9lZHzivxlsrZHnW5MNJfSH6BxkVAQIECBAgQIAAAQKTF/hZNn85qd+7zJXxncmnk6uSvyftas7srD/D1+9xHsnyt5LPJPWQigxqugS8mAABAgQIECBAgAABAr0vUM1umw9Q+VOmvG+iCPSPgJkSIECAAAECBAgQINBJAtXw9nstN7Rn1t+YKAIECEy7gFcSIEBgggQ0vJ0geJclQIAAAQJdJrBty/1+M+v14fIMigCBqRFwLAECBAgQIECAAAECXS9wcssM6gvUi7Zss0qAQJ8LmD4BAgQIECBAgEBXCdSHwNfKHR+T3Jr8KDkl2TipxlkZ2tY92Xtisn5SDW7fk7E+XP6NjH9NFAECBAj0qIBpESBAgMCYCtQXOA/MFZZPZkvWTT6f1J/XM0yx6vsR783eakx0XcZqgFuNcKuR7txZVwQIECBAgAABAgSmSsDBBAj0vMCmmeFHk2ZVA9zbmhssEyBAgAABAgQIECDQ2wJmR6DDBP6Z+6mmtxmGao4s1ecSMygCBAgQIECAQHcJ1Ae6uuuO3S0BAr0qYF4ECHSuwJa5tSWTZh3XXLFMgAABAgQIECBAgACBEQo4jEAvCHwxk7glaVZ9Sbq5bpkAAQIECBAgQIAAAQL9LNDpc39ZbnDF5LNJNcB6NON5ybbJIslw9asccH6yXbJwMn+yVXJ28rNEESBAgAABAgQIECAwugL1Z/Bzc8r6LON8GRdPdkkuT/6StKtZsnOD5KTkx0n9jufwjKsmr0gUAQLTLuCVBAgQIECAAAECBLpdYK5MoJrbZhiqy7J0RKIIECBA4H8F/JMAAQIECBAgQGBiBK7MZT+XNGuLrKyRKAIECBAgMNoCzkdgTAU0vB1TXicnQIAAAQJdL/DSzKC+2JlhqC7M0lcTRYAAAQKjKuBkBAgQIECAAAECXSRwSsu9bpr1anKUQREgQIAAgXYC9hEgQIAAAQITJPCuXHe35GtJNbj9esY9kmWS5yXt6snsvDqpLzwvm3HWZO3k2OSORBEgQIAAAQIEWgSsEiAwxgLVtPawXOODSf35fM2MxyV3J8PVO3LATsmlySNJ/R1h54xLJIoAAQIECBAgQIAAAQJTIeDQHhDYO3N4YzJYf87CvokiQIAAAQIECBAgQIAAAQL/EZjQYb9cvfUzintmW/WByaAIECBAgAABAt0hoOFtd/yc3CUBAgT6W8DsJ1Jgm1x83qRZ9cHw5rplAgQIECBAgAABAgQIECAw/QLddYaTc7u3JYNV77VX09vBdSMBAgQIECBAgAABAgQITKzAgrn8VsnZyU+T7yQHJdUQ6+UZh6ubc8ARyRrJm5PlkvqC8zUZ/5GoaRXwOgIECBAgQIAAAQKjK/A/Od2FybbJAsnbk08m1dD29xnb1cuys/6OcGjGG5P7knro4UYZZ0sUAQIECEyrgNcRIECAAAECBDpfYLPc4vpJs+p3QT9obrBMgAABAgQItBGwiwABAgQIEBhrgT/mAvsnzVo4K3sligABAgQIECAwPgKjcJX6Ev4onMYpCBAgQIAAgR4UmDlzqg+BZxiq07J0XaIIECBAgACBcRRwKQIECBAgQKAjBarpbfPG6gPw8zc3WCZAgAABAgQITI2AYwkQIEBgugRmz6s3SL6Q3JPckRyfrJvU7z0ztK17s7f+nleNrebM8hLJTsnFyW8TRYAAAQIECBAgQGBUBJxkzAXqgYVH5iqrJbMmqyaHJ/VQiwxta67s3SQ5PXko+W5yYLJC8uJEESBAgAABAgQIECBAgEBvCLwl09gnadblWam/P2aY/nIGAgQIECBAgAABAgQIECAwSgIX5TwnJM3aOSvLJWqCBVyeAAECBAgQGJmAhrcjc3IUAQIECBDoR4Fqdvv6xsSfynJ9KTRDx5QbIUCAAAECBAgQIECAAAECEyVQjZDubFz8v7JcTW8zqFEWcDoCBAgQIECAAAECBAi0CrwqG6qBVX3x+MYsP5icmXwieWsyXP08B5ybbJMsnNRr6rV1jjpXNikCBMZZwOUIECBAgAABAqMt8Iec8GtJfeGzHmoxd5brdzn15/5HsjxcvTMH7J5ckdTxF2bcPlkkUQQIECBAgMC0CXgVAQIECBDoBIFqdvuGxo38Ncv7JooAAQIECBAgQGB0BJyFAAECBEZXYP+c7r6kWXs2VywTIECAAAECBDpZQMPbTv7pTNe9eTEBAgQIEJgugfnz6vpyZ4ahOi5LtyWKAAECBAgQIECgYwTcCAECBAhMoMDTuXY1vc0wVPUl6fmG1iwQIECAAAECBAgQGBUBJyFAIAIvSN6ffCa5KvlpcnGyU1KNqzK0rWp0dXmO2CN5d/LmZN3k+OSORBEgQIAAAQIECBAg0CLwr977v59kSicnGyazJgNTkVfl2DWSo5JbkzEopxxLgZb/eVslQIAAAQIECBAgQKB/BTbP1Ot3RBmGqprdfn9ozQKBMRVwcgIECBAgQIAAAQIECEy1wK/ziv2SZtXnILdrbrBMgEAnCbgXAgQIEGgKaHjb1LBMgAABAgQIDApsm4UZksF6PAv1Zc8MikCXCLhNAgQIECBAgAABAgQIjL3AKbnEPclgvTAL1fQ2gyJAYFwEXIQAAQIECBAgQKCXBRbL5HZMLkweTa5O6gvHy2Vs/i4zq8+pZ7Ll+uSgZOVkluSDSa1/J+O/EkWAAAEC3SLgPgkQIECAAAECBAgQIECAAIHeFzBDAgQIjL3APLnEPkmzrsjKoYkiQIAAAQIECBAgQGA8BFyDAIFpFTgrLzw9adb2WXl1oggQIECAAAECHS2g4W1H/3jcHIGxEXBWAgQIDCOwdPa3Nuc5LtseSBQBAgQIECBAgAABAl0i4DYJEBgXgb/nKtX0NsNQbZqluRNFgAABAgQIECBAgACBMRfosQvMm/nU36nqQ9n3Z/nm5IhkjeS1yXB1ew6o32uuk7Ea3C6TcY/k68kfEkWAAAECBAgQIECAAAECBLpSwE0TIECAAAECBAgQIDAqAtXs9nWNM/0ty/WwxQyKAAECEy/gDggQIECAAAECBAgMI/C57P9zMlizZ2G7RBEgQIBAFwm4VQL9KKDhbT/+1M2ZAAECBAi0F9i2ZffDWa8vhmZQBAgQ6AkBkyBAgAABAgQIECAwmgIn52Q/TgbrJVmoBk0ZFAECBAhMoIBLEyBAgAABAp0v8Mbc4trJscltyb1J/R1ro4xzJsPVgzngjKQe5jlfxkWS+l3neRl/nigCBAgQIECg9wXMkAABAgQIECBAgAABAgQIEOh9ATMkMBoCW+Qk9XupDENVzW7rAYxDGywQIECAAAECBAgQIECAwIQJuPDwAvfkkKOTZm2flfr8ZAZFgAABAgQIEOhMAQ1vO/Pn4q4IECAwQQIuS2Bg5Rh8JGnW8Vn5baIIECBAgAABAgQIECBAoCcETGKUBf6a81VDpgxDVc2W5hhas0CAAAECBAgQIECAAAECJfCy/GOl5LPJt5OfJucm2yQLJ8PVb3LARclOyeJJNcXdOOMpyY8S9SwBKwQIECBAgAABAgQIECBAgEDvC5ghAQIECBAgQIDACATmzTH7JM26MiuHJIoAAQIECHSBgFskQIAAAQIECAwJVMPbB4fWBgZemuXtEkWAAAECBAh0vUDvTkDD29792ZoZAQIECBCYFoENW150Z9aPSxQBAgQIEOgPAbMkQIAAAQIECEybQDW8vb/x0hmzXE1vMygCBAgQIECg4wTcEAECBAiMl8CkXGjpZLfksuTR5PJkj+TdyXCfW/pbjvlmUl9AXjbjLMmHkyOSWxJFgAABAgQIECBAYMoC9hAgQIAAAQIECBAgQIAAAQK9LzCyGdbvml7bOPTvWd43UQQIECBAgAABAgQIECBAoNsEfpsbrqa3GYZq8ywtk/RumRkBAgQIECDQ1QLDfXGkqyfn5gkQIECAAIGpElg8R6+VNOvzWalf4g9kVAQIyMf/7wAAEABJREFUECBAgAABAgQIECBAgMDkBf6UzdX0NsNQVcPbWYfWumTBbRIgQIAAAQIECBAgQGA6BRbM67dOzkmqwe31GQ9KVk5engxXN+eAzyWrJ9Xg9gMZ6wvH12R8MlEECIyCgFMQIECAAAECBAgQIECAAAECvS9ghgQIECBAgMC/BbbKP1u/L1e/e7op2xUBAgQIECBAoOsFTIAAAQIE+lLg2Mz6e0mztmuuWCZAgAABAgQIdJKAhrfT/9NwBgIECBAg0CsCG7ZM5L6sn5EoAgQIECBAgACBgQEGBAgQIEBgOIFTcsBDyWDNlIVqeptBESBAgAABAgQIdImA2yRAYOoFZs9L6veMX8j4w+SO5LhknWTmZLi6NweclGyUzJEskXwquST5baIIECBAgAABAgQIECAw2gLOR4AAAQIECBAgQIAAAQL9IfDWTHOfpFlXZaUe1phB9biA6REgQIAAAQIECBAgQKCXBY5umdwaWV8zUQT6TcB8CRAgQKALBDS87YIfklskQIAAAQLjIFBfHq0vojYvVc1u/9bcYJnA5AVsJUCAAAECBAgQIECAAIEIPJFU09sMQ7VplkbS4CmHKQKdLuD+CBAgQIAAAQIECPxb4NX55+rJ4clNyYNJ/V7xExnnS4arn+WAc5JtkoWS+qLx5hnPTJoPEcmqIkCAAIHxF3BFAgQIECBAgAABAgQIECBAoPcFzJAAAQJ9I1DNbut3W4MT/kcW9k0UAQIECBAgQIAAgT4QMEUCBHpc4PzM7+KkWds1VywTIECAAAECBDpFQMPbTvlJuI/eFDArAgQIdI9ANbt9SeN2/yfL9cXUDIoAAQIECBAgQIAAgbYCdhIgQOD/BE7O4k+TwXpNFqrpbQZFgAABAgQIECBAgEBXC/Tvzb8wU1822Tv5ZvJoclGyU7J4Mlz9PgdcluyeLJ3MkqyXHJ/cmSgCBAgQIECAAAECBAgQINA5Au6EAAECBAgQIECAAIFeEdg6E1kzaVY1u/1ec4NlAgT6VMC0CRAgQIAAAQIECPSGwNEt06jPaG7Zss0qAQIE+lfAzAkQ6BgBDW875kfhRggQIECAwIQJzJgrV8PbDENVzW5/MbRmgQABAtMo4GUECBAgQIAAAQIE+kygHiBTTW+b094sK29KFAECBHpWwMQIECBAgACBnhNYLDP6ZFKNbavBbTW63Sfr1fh2hozt6unsvD45MFkpqQa3q2Q8OPlu8q9EESBAgAABAl0o4JYJECBAgAABAgQIECBAgACB3hcwQwI9IvC2zKN+t5VhqOr3XfX7q6ENFggQIECAAAECBAgQINCvAubdMwLfzkw+nzRru6xUD5kMigABAgQIECDQGQIa3nbGz8FdECDQfwJmTKCTBKrZ7ayNG3omy9XwNoMiQIAAAQIECBAgQIAAgekQ8NL+FKiGt82HyLw+DDskigABAgQIECBAgAABAp0qMG9urB7WcXrGB5Kbk88lqyevSYar23PAsck6STW4XSbjp5Mrkj8mvV7mR4AAAQIECBAgQIAAAQIECPS+gBkSIECAAAECBAh0j0A1u31V43afyvK+iSJAgAABAsMJ2E+AAAECBAgQ6DaBo3PDf0gGa54sbJ8oAgQIECBAYMoC9oyzgIa34wzucgQIECBAoAMFquFt87aq2e3dzQ2WCRAgQIDA6As4IwECBAgQIECgZwUey8xOSZq1Y1YWSxQBAgQIEOgzAdMlQIAAgQ4VeFPuq5rTVpPaalZ7b9ZPSjZK5kiGq2qKW81xq0luNctdJC/YLjkvaT4AJKuKAAECBAgQIECg9wXMkAABAgQIECBAgAABAgQIEOh9ga6Z4ba50w8nzapmtzc0N1gmQIAAAQIECBAgQIAAAQI9IvDjzOOopFn1ec45mxtGvuxIAgQIECBAgMDoC2h4O/qmzkiAAAECBKZPYHxfvW4ut2jSrGp421y3TIAAAQIECBAgQIAAAQIECEydQH1QoD4wMPiqei9+h8GVf4/+QYAAAQIECBAgQIAAgfETmDGXWik5MLk+eTQ5J9kmWSgZrurBHhfloE8m9TCPuTJ+LKmHfTT/7pNNigCBZwlYIUCAAAECBAgQIECAAAECBHpfwAwJECBAgACBThFYIDeyT9Ksa7JyQKIIECBAgAABAtMn4NUECBAgQKBzBY7Ord2XDNYrs7B9oggQIECAAAECHSFQX7LviBsZyU04hgABAgQIEBh1gQ1bznhp1r+dKAIECBAgQIDAhAm4MAECBAgQ6AGB32cO1fQ2w1DVQ2dWG1qzQIAAAQIECBDocwHTJ0BgTAVekLO/L9kz+XpSDW4vz7h7snQy3OeF/ppjvpnsnSybzJJ8ODky+X6iCBAgQIAAAQIECBAgMCIBBxEgQIAAAQIECBAgQIAAgXEUqGa3MzWu93SW903UGAs4PQECBAgQIECAAAECBAhMqMATuXrr99i2ybYlE0Vg1ASciAABAgQITKvAcF9gmdbzeh0BAgQIECDQ+QLL5RZXSJp1ZnPFcscJuCECBAgQIECAAAECBAgQ6B6BL+RWr0uatUNzxTKBKQjYTIAAAQIECBAgQGBaBN6ZF+2cXJz8NLkm2T9ZMZkxGa5uygGHJ6sn1eD2Axn3S+o8f8+oCBAgQGB0BZyNAAECBAgQIECAAAECBAgQ6H0BMyRAgACB8RPYPpeq33NlGKpqdvudoTULBAgQIECAAAECBMZGwFkJECDQCQIn5iZa/w68XbYpAgQIECBAgMCEC2h4O+E/AjcwOgLOQoAAAQLTILBhy2u+m/WLEkWAAAECBAgQIECgQwXcFgECBLpO4KiWO14m61sligABAgQIECBAgACBKQrYMUKBt+e4+jDyuRmrwW39ru/QLK+WvCYZrn6YA+pBHfU7w9mzvGRSDXMvyfg/iSJAgAABAgQIECBAgAABAmMo4NQECBAgQIAAAQIECBAYNYEFc6a9k2Zdm5V6OGQGRYDAxAm4MgECBAgQIECAAAEC4yjQ+j22dXLtVRNFgACBMRZwegIECLQX0PC2vY+9BAgQIECgVwUWzsQ+mjTrjOaKZQIEukzA7RIgQIAAAQIECBAg0IkCl+amqvlUhqHaIUuvTBQBAgSmXsArCBAgQIAAgX4WeFsmv3lSv9N7IOMPkqOTtZOZk+GqmuKek4O2TupLv3W+LbL8peThRBEgQIAAAQKdIuA+CBAgQIAAAQIECBAgQIAAgd4XMEMCBEZTYJ+c7BXJYP0rC7UtgyJAgAABAgQIECBAgMAECrg0gfEVuCiX+0rSrO2aK5YJECBAgAABAhMhoOHtRKi7JgEC4yrgYgQITFZgw5at92a9vhybQREgQIAAAQIECBAgQKD7BNwxgQ4WOKrl3ubK+o6JIkCAAAECBAgQIECAQDuB+rvDxjngpOSHyd3J55P6Pd8cGYerx3LAxcnOyTuTWZL1khOSu5KuLDdNgAABAgQIECBAgAABAgQI9L6AGRIgQIAAAQIECBCYCoG9cuxqSbP2zcr1iSJAgACBDhZwawQIECBAgAABAmMi0Po9tvfnKpskigABAgQITIiAixIoAQ1vS0EIECBAgEB/Ccyc6dYXYTMMVTW7/efQmgUCBAgQ6CUBcyFAgAABAgQIEJhYgZtz+dYPC+yQbfMnigABAgQIjJaA8xAgQIBA9wu8OVNYJzk2uT25L/lislkyXzJcPZEDLkv2SN6b1PnWyHh48r1EESBAgAABAgQIdL+AGRAgQIAAAQIECBAgQIAAAQK9L2CGIxf4YA7dL2nWdVmphrcZFAECBAgQIECAAAECBAgQ6FiBsbqxG3Li45NmbZeVFyWKAAECBAgQIDAhAhreTgi7ixIgQIBAZwj07V1Us9uZGrP/dZar4W0GRYAAAQIECBAgQIAAAQIEek2gI+ZTDW/r79+DN/PiLOyYKAIECBAgQIAAAQIE+lfgtZn66kk1pL0p46PJOck2yULJcPW3HHBVsk/ygaQeerlKxoOS+iLvPzIqAn0kYKoECBAgQIAAAQIE/k/gkEMOGZg0aVLbzDLLLAO/+tWv/u9FlggQIECgCwTcIgECBAgQIEBgSOCNWTo0aVb9/mzP5gbLBAgQIECAQDcKuGcCBAgQIEBgOgXqe2y/a5xjgSxX09sMigABAgQIECAw/gKTb3g7/vfhigQIECBAgMD4CMyQy1TD2wxDVc1uHxtas0CAAAECBAj0j4CZEiBAgAABAuMlUI2r6sMCzet9LCvLJ4oAAQIECBAgMLYCzk6AQKcIvDw3slJyQHJ9Ug/FuCjjTsniyXD1rxxQjWwPzPjBpL7EW3+n2DfL30z+kigCBAgQIECAAAECBPpVwLwJECBAgAABAgQIECBAgEB/CVSz23lbprxr1m9IerfMjAABAgQIECBAgAABAgQIDC/wQA45OmlWNbx9c3OD5Q4WcGsECBAgQKDHBDS87bEfqOkQIECAAIFhBKrZ7Vsax/wjy9XwNoNqClgmQIAAAQIECBAgQIAAAQKjLFANb29vOeeOLetWx1nA5QgQIECAAAECBAiMoUA9iPL9Of9eydXJ75LLk08nSycjqfpC7mE5cI3k9cl7k3p9neeJLCsCBAgQGIGAQwgQIECAAAECBAgQIECAAIHeFzBDAgQIEOgrgU9ltuslzarvxx3b3GCZAAECBAgQIECg9wTMiAABAgRGLFDfY7u3cXR9BnX7xrpFAgQIECBAgMC4CWh4O27UPXMhEyFAgACB7haohrfNGdQv83/U3GCZAAECBAgQIECAwMDAAAQCBAgQGH2Bv+eURyfNWj4rH0sUAQIECBAgQIAAgYkQcM3RFajP4Lwrp9wlqYa0j2esRrf7ZazGt7U/i23r1uytvzesnXHmZPB8F2f5sUQRIECAAAECBAgQIECAAIGpFXA8AQIECBAgQIAAAQIEekmgfu92SMuE7s76roki0M8C5k6AAAECBAgQIECAAIGmwJ+yUp9HzTBU22Xp7YkiQKB7Bdw5AQIEulJgJF+m6cqJuWkCBAgQIEDgOQIfzpalkmZVw9vmumUCBIYVcAABAgQIECBAgAABAgSmWaD+Hn5Fy6t3zPqLE0WAQEcJuBkCBAgQIECAwIgE3pGjtk+qIW01uP1OlusLtitlfGEyXP0wB5yYbJDMkSya7JCcn/w8UQQIECBAgMCYCjg5AQIECBAgQIAAAQIECBAg0PsCZkiAQA8JzJS51O/iWr8bX81uPTwyOIoAAQIECBAgQIBA/wqYOQECkxE4KduuTQbr+Vmoz7xmUAQIECBAgACB8RNofVN//K7sSgQI9J6AGREg0OkCG7bc4IVZvyFRBAgQIECAAAECBAgQGLmAIwkQmF6Bo1tOMH/Wq6FVBkWAAAECBAgQIECAQIcLLJD72yI5L/lNcktyVLJaMmMyXD2UA05JPp7Mm7wt2Sr5clL7MnRIuQ0CBAgQIECAAAECBAgQIECg9wXMkAABAgQIECBAgEB3Cd153LMAABAASURBVFSz27e33PJeWb8iUQQIECAwJQHbCRAgQIAAAQIE+lmg9XtsGwRjhUQRIECAQK8JmA+BDhbQ8LaDfzhujQABAgQIjKLAMjnXqkmzzmyuWCZAgACB6RdwBgIECBAgQIAAAQIjEPhGjvli0qwdszJXoggQIECgCwTcIgECBAj0lcDcme3Hkvq92s8z3pmcmKyVvDoZrn6ZA6qZbTXJrWa5c2R9s6T+TvDjjIoAAQIECBAgQKBDBdwWAQIECBAgQIAAAQIECBAg0PsCZthVAlvlbjdNmnVxVg5IFAECBAgQIECAAAECBAgQmKJAn++4NPM/N2nWls0VywQIECBAgACBsRbQ8HashZ2fAAECBEpAJl5gw5ZbuDbrX00UAQIECBAgQIAAAQIECBAYLQHnGbnA0Tn0b8lgvTILOySKAAECBAgQIECAAIGJFZg1l18vOSV5MKmmtKdl3CB5YzJcPZ4DvpJslyya1GvqtV/I8t2JItALAuZAgAABAgQIECBAgAABAgQI9L6AGRIgQIAAAQIEOklgydzMoUmzHs3KrokiQIAAAQIEpl3AKwkQIECAAIH+EKjvsTVnumpWVkgUAQIECBAg0B8CEz5LDW8n/EfgBggQIECAwJgLvDVXaG14e2a2KQIECBAgQGDcBFyIAAECBAgQIPAsgTuzdlTSrK2yskyiCBAgQIAAga4VcOMECHShwOtzz2smxyc/Sh5Ozko2SWZPhqu/5oDLkp2SpZJ6mMVHMh6b3JooAgQIECBAgAABAgR6TsCEukFg1113HfjXv/7VNo8++ujA619ffy3shhm5RwIECBAgQIAAAQIECPStwAsz82p2++KMzapmt/c3N4zusrMRIECAAAECBAgQIECAAIGeEbgpMzktadamzZX+XTZzAgQIECBAYDwENLwdD2XXIECAAAECEytQzW6f37iFu7J8RtIZ5S4IECBAgAABAgQIECBAgEB/CtTTcauZVnP2OzRXemrZZAgQIECAAAECBAh0hsArchurJkcmdyS/TC5I6gEU82Qcrp7JAVcneyT1wIoZM66SHJHcmCgCBAj0t4DZEyBAgAABAgQIEOhcgdVya69KFAECBAhMr4DXEyBAgACB8RWoZrfvarnkYVk/L1EECBAgQIAAAQJjJeC8BAgQINBrAq0Nbz+cCb4vUQQIECBAgACBMRfQ8HbMiaf9Al5JgAABAgRGQaA+nFsNb5unqma3/2pusEyAAAECBAgQIDBxAq5MgAABAn0r8FhmflTSrPqi7brNDZYJECBAgAABAgR6Q8AsJkzgRbny8skhyS3J48mlST1sYsGMI6nv5qD9kuWSlyY1HpTx+uSpRBEgQIAAAQIECBAgQIAAgX8L+EdHC1ycu3s0uTLZM3lP8rxEESBAgAABAgQIECDQuQIfy61tmzTrmqzsmigCEybgwgQIECBAgAABAgQIEOhCgRtyz+ckzdq0uWKZAIFnC1gjQIAAgdET0PB29CydiQABAgQIdKLAGrmp1yWD9fMsVMPbDIpAxwu4QQIECBAgQIAAAQIECPS6wDGZ4I1Js6rxlvfumyKWe13A/AgQIECAAAECoylQjWremxNWg9pqVPuXLFcjm10yviMZSf0gBx2arJS8Ilk62Tu5OvlroggQIECAAIGpF/AKAgQIECBAgEAnCAw+GGf/3My1STXAPTfjNslCiSJAgAABAgSmT8CrCRAgMJoC9Wf0eqhl85xPZKWa3f4royJAgAABAgQIECBAYGIEXJUAge4VOK3l1tfNen1GNoMiQIAAAQIECIydgC/Nj52tMxMYQwGnJkCAwIgFVm858rys/y5RBAgQIECAAAECBAh0vIAbJECgTwSOapnnYlnfMVEECBAgQIAAAQIECIxM4J05bM/kmuSp5FvJXkltzzBs3ZMj6mEUq2V8TVKNceuLsldk+ffJGJfTEyBAgAABAgQIECBAoHcE/vCHPwxccMEFA2uuuebAa17zmoFJkyYNZaaZZhpYdtllB0499dSB3/3OxxjH8qf+z3/+c+Cmm24a+OQnPzmw0EILDbzkJS8Z+jlMmjRpoH4Wtb3213F1/Fjez5NPPjlwyy23DOy9994DSyyxxMCb3vSmgec973nPuqdJkyb9+z7nmGOOgbXXXnvghBNOGPjRj3408PTTT4/lrb0xJ187OTa5Pan3CD6f8aPJLMkollMRIECAAAECBAgQIDCVAtXs9tUtr9kt67cmigABAh0q4LYIECBAgAABAgQIdLTA1bm7S5NmbdJcsUyAAAECIxFwDAECUyug4e3UijmeAAECBAh0j8AiudUVkmZd1FyxTIAAga4VcOMECBAgQIAAAQIEekfg/Ezl4qRZO2TlTYkiQIBAfwuYPQECBAgQmLzAotm8S1INaZ/M+N1k/+R9yUjqgRx0UrJOUn/unj/j9kl9iPe3GRUBAgQIECBAgMB4CrgWAQI9IfDzn/984GMf+9jAy1/+8oG11lpr4MILLxz47W+f/VesJ554YuCaa64Z2HTTTQde9apX/fv4et1A4/8OOeSQ5zRBnTTp/5rmvvjFLx649dbhexsNd55JkyYNzDLLLAO/+tWvGlcfGHj44Yf/3Yx10qT/u+akSc9droa+Tz1Vz1x51sunauXqq68e+H//7/+NynwHL/zHP/5x4IADDhiYccYZB5ZccsmBI488cuDOO+8c+Mtf/jJ4yL/H+lnU9tpfx9XxO+2003M8Bqbz/37yk58MbLTRRgP1c1t88cUH9ttvv4Gbb7554Be/+MXAM88885yz130+9NBDA+eff/7A1ltvPTDffPMNvPSlLx3YddddR6NJ8oPPueBzN7w1mzZPvpQ8ktR7DgdnXDmZMVEECBAgQIAAAQLTKuB1BKZOoP4c/oGWl3wh6ycligABAgQIECBAgAABAgQ6VcB9dYPAqS03uVHWF08UAQIECBAgQGDMBP7fmJ3ZiQkQIEBgQgRclEBDYPXGci1em398L1EECBAgQIAAAQIECBAg0OUCbr/nBI5qmVE13aqmty2brRIgQIAAAQIECBDoS4GFMuv68/GlGf+YfD85JKkHP74g43D18xxwZrJxMlsyV1LNa87L+ItEEehYATdGgAABAgQIECBAoNMFnn766YHTTjttYPbZZx84/fTTp+p26/i555574Nxzzx3417/+NVWvHauDZ5111oHllltu2NNfe+21A/fff/+wx03pgJrvJZdcMuy8l1566X83fZ3SeQa31/kuu+yygZlnnnlgr732Gvjb3/42uGtEYx1/xBFHDFQT4MMOO2zgn//854heN6WDqnHtdtttNzDPPPMMnHnmmZNtbjul17Zur3s79NBDB17/+tcPHHPMMQP1v7nWY0a4PmeOWzLZOan3GH6Xcbh6Zw7YNbkseTSpcfeMSyeTEkVgVASchAABAgQIECBA4FkCa2et/hyeYajq94Ot24Z2WiBAgAABAt0g4B4JECBAgAABAh0i8LXcx1VJszZtrlgmQIAAAQIEpl3AKycv8P8mv9lWAgQIECBAoAcE1miZw0Ut61YJECBAgEAvCpgTAQIECBAgQKAbBa7PTZ+YNGvHrCyWKAIECBAgQOC5ArYQINDbAgtletXg9uKMTyS3J0cmqyYvTYar/8kB5ydbJHMnMycbJWckjySKAAECBAgQIECAAIHuEHCXHS5QTVF33XXXgU022WSaG6T+9a9/HVh33XUHDj744OlpZDpqUpMmTRpYe+21ByZNat/L9PHHHx+45pprpvm6v/zlLweqQe1wJ9h4440HZphhhraH1c9h5513HlhllVUG/vjHek5M28Pb7qxz7bLLLgPrrLPOQM2x7cFT2Fmvq3s59thjp3DEtG2ue9t+++0Httlmm2n+31uufFNyeLJaMmuyYvLZ5NvJM0m7mjE7V04OTOp3ez/NeE6ydVLvZWRQBAgQIECAAAECBAhMg0DzJW/JyqFJs57Oym7JHxJFgAABAgQIECBAgAABAgQITL/AaS2n2DTrCydjWc5NgAABAgQI9LGAhrd9/MM3dQIECBDoaYH6MO58jRn+YWBgQMPbBohFAgQIECBAgAABAgQIECDQYQL/n727gJOq3P84/ozEX0JSpSQkpFSwiKsoCNioIIoJKKhcFVswLwYGWNfugGuLgGIQolhIiIIKgnSKwEUaJP/f31x3HQ4TZ3dnd2fOfHw9X54Tz5zzPO9ZEHZ2fvNvzWe1ktXs+/dW5Ctrnx4BBBBAAAEEEEDAp8Au/kt3gR+0gEeVM5Vyisth9tX4c5RnlVkKDYHACPj8Y5BhqS3A7BBAAAEEEEAAgUAIWPHRK6+80j388MNJWc+tt94avpb+8p6U6+XlIi1btnTNmiX+TEIrWLt58+Zc3eqrr75yCxcujPvYmjVrulatWsUdk+znIetmQ4cOdWeeeaZbvnx51iFf/dq1a90555zjPv/8c1/jczPo2WefdY8++mj4ewW5eXzEYzZoe6Ryu9Jaqamcpzyl/KgkagdowLnKk4p9WM909c8pXZXaCg0BBDJbgNUjgAACCCCAQO4ErNhtDc9Db9b+ZwoNAQQQQAABBBBINQHmgwACCCCAQLoKvK2Jf61ENit6G7nPNgIIIIAAAgggkDQBe8N80i5W8BfijggggAACCCAQQ6Cj57gVu13mOcYuAggggAACCCCQJgJMEwEEEEAAgYwQ+FWrfEyJbPam2jMjD7CNAAIIIIAAAggEV4CVIYAAAggggAACCCCAAAIIIIBAOghYUVorOPrCCy/kYrqxH3LLLbe4N954I/aAAjpTtmxZd+GFFya8mxV1nTp1asJx3gHbt293Q4YM8R7eY/+0005zVatW3eN41oH8eh6yrm9Fec3BithmHYvX23weeughN3bs2HjDknLOvlasKG9SLvb3RZZo8y3lKqWJcojyT8W+KBepT9QaacBlyiBlrvKt8pBir/Xtq56GAAIIIIAAAggggAAC8QX66fQZSmR7Uzv292p1tPQSYLYIIIAAAggggAACCCCAAAIpLvCSZ35W8PZgzzF2EUggwGkEEEAAAQT8CVDw1p8ToxBAAAEEEEgngQM02U5KZLOCt5H7bAdFgHUggAACCCCAAAIIIIAAAggESeDfWswMJbJdG7nDdoYKsGwEEEAAAQQQQAABBBBAAAEEEAi+ACtEAAEEEEAgTQQmTZrk7rrrrqTPdufOne6nn35K+nVzc8G2bdu6ChUqxH3o1q1b3ahRo+KOiXZy5syZCYvCFi9e3F1wwQUuFApFu0T4mBV8tcKv4Z18+sWK1z799NPOitkmusX06dPdk08+mWhYUs7b10q/fv3cihUrknK9GBf5WcefVS5QairHKDcrI5Q/lESthQbcoAxTrGDuaPX/Utoq/6fQEEAAAQQyVYB1I4AAAghEEzhdB+9UItss7fRVaAgggAACCCCAAAIIpJ8AM0YAAQRSX+BVTXGKktWKa6OHQkNDRXoeAAAQAElEQVQAAQQQQAABBJIuQMHbpJNywVQRYB4IIIBABgtYsdvSEeufpu0PFRoCCCCAAAIIIIAAAoETYEEIIIBAwATWaT2PKZHtOO30VmgIIIAAAggggAACCGSsAAtHAAEEEEAAAQQQQAABBBBIDYHNmze7/v37u02bNvmaUI0aNdwrr7ziVq1a5axoqhUqXbp0abgw6n777efrGoUxqF69eu6EE05IeOuPPvrI/fGHn9qnf19q3Lhxbs2aNX8fiLLVsmVLd8ghh0Q5879DS5Yscbfffrszz/8dif2r9znYvn27mzNnjrviiivcXnslfjuJPd/ff/997Bv8dWbIkCEJ11WsWDF36aWXum+++Sb8NWHzt68Ly/r1650VPO7du7ezcX9dNmZnBXat6G/MAck/8Y0uOUCxQlxWAPdkbd+rjFO2K/FaCZ1sr1il6E/VL1SGKNcpRyk0BBBAAAEEEEAAAQQyWaC6Fm9/11a3W7tZe4sVGgIIBEyA5SCAAAIIIIAAAggggEDKCLzsmUlP7R+k0BBAAIE8C3ABBBBAIFIg8U8oRY5mGwEEEEAAAQTSQaCjZ5JDPfvsIoBAZgiwSgQQQAABBBBAAAEEEEhPgec17c+UyHarduopNAQQQMArwD4CCCCAAAIIIIAAAggggAACCARfgBUigAACKSPwxRdfOCvy6mdC3bt3dzNmzHDWV6xYMfyQUCjkqlat6q688spw0dWuXbuGj6faL0WLFnXdunVzoVAo7tSmTJniLHEHRZxcu3ate+211yKORN/s3LmzK126dNSTVhz2ueeeczNnzox6PvLg5ZdfHh4X+RwUKVLE1alTxz311FNuwoQJrnp1qy0V+ajdt6248UMPPeSsUO7uZ/7es6K/ib4urPDuDz/84J5//nn3j3/8w9nXRCj0t6+t9+CDD3aPP/64mzZtmqtdu/bfN4ix9dZbb7kNGzbEOJuvh9fr6iOV25U2Sg3lHMU+2HKK+kStkgacpTyiTFJmK68oPZQGCg0BBBBAAAEEMlOAVSOQqQJW7Nb79+B7hDFcoSGAAAIIIIAAAggggAACQRNgPQikkoAVvJ0RMSF7gdKK3kYcYhMBBBBAAAEEEMi7AAVv827IFRBAIO0EmDACgRb4h1bXWolsFLyN1GAbAQQQQAABBBBAAAEEMkSAZSKQ1gL2ZtjIBVTWjhW9VUdDAAEEEEAAAQQQQAABBBD4W4AtBBBAAAEEEEAAAQQQKCgBK3g6aNAgZwVXE93z0ksvDRc2LVWqVMyhZcqUcS+++KKzsTEHFeKJli1bumbNmsWdgVkMHz7cl4ldyAoAW9FX246VatWquVNPPTXWabdgwQL3yitWGzXmkPAJc33iiSdciRIlwvvRfjnqqKPckCFDXLly5aKdzj42cuTIcOHc7AOeDSt4u2TJEs/R3XcvvPBC17hx490Pxthr2LChe+ONN1zJkiVjjPjf4cmTJ7tZs2b9b6dwf/1Nt39XuVY5Uqmv9FDsTcK/qk/U6mpAd+VF5RfFiuba64VWRLeq9mkOAgQQQAABBBBAAIGACtykdZ2nRLaPtPMvhYYAAgggkHECLBgBBBBAAAEEEECggAW26H72epa67GYFb2tl77GBAAIIIIBA0gW4YCYKUPA2E5911owAAgggEGSBjp7Fva/9nxUaAggggAACfwuwhQACCCCAAAIIIJDqAh9ogk8rkc3e5Gpvao08xjYCCCCAAAKxBTiDAAIIIIAAAggggAACCCCAAALBF2CFCBSgwKJFi9y4ceMS3tGKmvbv398VK1Ys4VgbY2PtMQkHF/CAsmXLupNOOinhXceOHetWrFiRcJwVx3399dfd1q1b445t3769q1WrVswxo0ePdkuXLo153k5UqVLF9enTx9dzYEV977//fntYzKxZsyZcGDfWACt4u27dulinc3Xc5nXOOee48uXLu9q1azvbvummm9ybb77pPv/8c7ds2TL3+++/uyOOOMKl4H9W5NbeHGxFb634rRXBvUbztKK4y9QnaodrwNXK28pCxX7j9VdvX5D7qKchgAACCCCAAAIIZJpAMNfbTssaqEQ2+zCJmyMPsI0AAggggAACCCCAAAIIIIBAxggUzkLtNa0FEbcur20requOhgACCCCAAAIIJEeAgrfJceQqCCCAAAIBEUjzZRTX/DspkW1o5A7bCCCAAAIIIIAAAggggAACCCDgXJoY3Kt5zlUi263aKaPQEEAAAQQQQAABBBBAAAEEEEAggQCnEUAAAQQQQAABBJIr8PPPP7vly5cnvGivXr3c/vvvn3Bc1gAbe/vtt2ftplTfuXNnV65cubhzmjlzZrgAa9xBOmlFca04rjZjtlAo5Lp06eJCoVDUMVu2bHEffGCfmxj1dPbByy67zNWtWzd7P9FGx44dXYMGDeIOGzlypFu7dm3cMfFOPv300278+PHxhux2LhQKuVdeecWtXr3azZ0717399ttu4MCB7txzz3WtW7d2VtS3dOnSuz0mhXemaG6PK/bhljXVt1bsi/4T9euVeK2oTh6n3KbYeCuAa18EfbR/tEJDIOMFAEAAAQQQQACBtBSoqFl7i93qkLtZv/ys0BBAAAEEEEAAgd0E2EEAAQQQQACBfBP4Q1e2orfqspsVvK2WvccGAggggAACCCCQRwG/BW/zeBsejgACCCCAAAIFIGDFbmtH3Gextil4KwQaAggggAACCPgWYCACCCCAAAIIpI7AMk3Fit6qy25NtGVFb9XREEAAAQQQQACBXAvwQAQQQAABBBBAAAEEEEAAAQQQCL5A0lf46aefJrxmtWrV3KmnnppwnHdAmzZtEhZc9T6mIPatCOxJJ52U8Fbvv/++2759e9xxn3/+ubPiuPEGNWvWzLVs2TLmkGXLlrnvv/8+5nk7UbRoUdeuXTvb9B0rOtyiRYu442fPnu3s/tEG2T2LFCkS7VT2sTVr1rijjz7anXzyyc6K51rx3uyTmbVhXyhfaMn2OuAp6msqHZQBytdKolZeAyLHL9D+a8o/lUMUGgIIIIAAAggggAAC6SBgxW4P80z0Me0PVmg5E2A0AggggAACCCCAAAIIIIAAAnkVeEkX+F3JapW0YUVv1dFSRIBpIIAAAgggkNYCFLxN66ePySOAAAIIILCbQMfd9pyzYrcbPMfYzbUAD0QAAQQQQAABBBBAAAEEEECgwAVe0R3fUiJbX+20Vmj5IsBFEUAAAQQQQAABBBBAAAEEEEAg+AKsEAEEEEAAAQRyKmDFSefOnZvwYU2aNHFVqlRJOM47wAquHn744d7Dhb5vhVy7devmQqFQ3LmMGzfOLVq0KOYYK4ZrRXFjDvjrRMeOHV3ZsmX/2tuzmzdvnvv998j3mu45pmrVqq5OnTp7nohzJBQKuUQFb1evXu1++eWXqFexQsfVq1ePes570IrdWtHbEiVKuKOOOso999xzzr62duzY4R2aKft/aKEfKjcrrZQayvnKU8o0JVGzgrkXaNDTyo/KT8ozih2rpZ6GAAIIZLAAS0cAAQQQSFGBqzSvS5TI9pV27Ofi1NEQQAABBBBAAAEEEMiJAGMRQAABBJIgsEzXeFmJbD20s59CQwABBBBAAAEE8ixAwds8E3IBBwECCCCAQCoI1NUkOimRzQreRu6zjQACCCCAAAIIIIBA7gV4JAIIIIBAYQncqxuvViLbLZE7bCOAAAIIIIAAAgggkDQBLoQAAggggAACCCCAAAIIIIBAFIENGza4BQsWRDmz+6GmTZu6vffee/eDPvZCoZA74ogjfIws+CGHHXaYq1+/ftwbL1++3I0ZMybmmNmzZ7vRo0fHPG8nypUr50499VTbjBkrDLtr166Y5+3EgQce6PbZZx/bjJ0oZ2rUsDqrUU5EHJoyZUrE3t+bNvdDDz307wM+t7777jvXq1cvV7duXVe8eHHXvHlzN3DgwHBh3QwugLtYfG8qVgSsqfrGyuXKYCVx1WnnDta4XsprynzlG2WAcrpSQaEhgAACCCCAAAIIIFCYAkfr5vb3U3XZbaO27AMg/lRPQwCBZApwLQQQQAABBBBAAAEEEEDAv4AVvF0fMby6tnsqNAQQSHUB5ocAAgikgQAFb9PgSWKKCCCAAAII+BCwYrdFI8bZJ9t+GbHPJgII5KMAl0YAAQQQQAABBBBAAAEE8lHgZ13bit6qy24naOs6hYYAAgUowK0QQAABBBBAAAEEEEAAAQQQQCD4AqwQAQQQQCC6wLZt25wVvY1+9u+jjRo1+nsnh1v16tXL4SMKZnilSpVcly5dEt5s2LBhbvPmzVHHjR071q1e7f18w92HnnTSSa5Bgwa7H/TsTZ8+3XMkebv777+/K1myZNwLWtHjaAV3ixYt6rp16+ZCoVDcx8c7uXPnTjdp0iTXt29fZ19HVgD3xBNPdO+//77bsmVLvIcG/dwMLfB5pZtSV2mh3KAMU1Yoido/NKCP8r6yUBmp3K60VoopNAQQQAABBDJSgEUjgEChCOyruz6ieP/hYcVux+s4DQEEEEAAAQQQQAABBBBIqgAXQwCBHAnM0Wgreqsuu1nB23LZe2wggAACCCCAAAK5FKDgbS7heBgCCPgSYBACCBScQEfPrYZ69tlFAAEEEEAAAQQQQAABBPJLgOsigED+C9gP+o/23OZW7TdUaAgggAACCCCAAAIIIIBAQQhwDwQQQAABBBBAAAEEEMhggWXLlrlVq1YlFChTpkzCMbEGVK1aNWHB1ViPze/jnTt3duXKlYt7m4kTJ7q5c+fuMcYKBQ8ZMmSP494D5513nrPCsd7jkftr166N3I26/cUXX7h99tknXHw2FAr57o888ki3adOmqNfMOrh06VK3cePGrN3d+uOOO86deuqpux3Ly44VwB09erQ788wzXalSpcIFdWfNmpWXSwblsRO1EHvtsJP6mko75U5ljBK94rJO/NVKqz9RuUf5XLECuO+ov1o5QrFGEEAAAQQQQAABBBDIL4EndOFmSmR7RTtPKjQEEEAAgYIV4G4IIIAAAggggAACCEQTeEkHtytZrbY2eig0BBBAAIH0FGDWCKSMAAVvU+apYCIIIIAAAgjkWuB4PbKFktXsp4kpeJulQY8AAggUqgA3RwABBBBAAAEEEEAgaQL3eq60r/ZvUWgIIIAAAoUuwAQQQAABBBBAAAEEEEAAAQQQQCD4AqwQAQQyWaBBgwaubdu2cQnWrFnjohW2/emnn9y3334b97F2/ebNm8cdY4VmreBs3EH5fHLlypVuy5YtUe9SokQJ9+STT7p69epFPZ+Xg1b8dvDgwc6cOnXq5JYsWZKXywXpsfZkjNWC7lJOUKwAbkf1DysTlEStigacrTymfKfMVOyNzBerT/4TqYvSEEAAAQQQQACB1Bdghvkk0F/XPVeJbNO0c7NCQwABBBBAAAEEEEAAAQQQQKCABbhdDIGfdPxlJbL11E5JhYYAAggggAACCORaMbDoDQAAEABJREFUgIK3uabjgQgggAACeRLgwckUsB9OjbyeFbtdFHmAbQQQQAABBBBAAAEEEEAAAQQKRYCbJlPgS13MW/T2Ih07X6EhgAACCCCAAAIIIIAAAgggUHgC3BkBBBBAAAEEEEAAgYALFC1a1HXu3DnhKkeOHOnWrl2727gPP/zQbd26dbdj3p0uXbq4SpUqeQ/vtr9r1y63ffv23Y4V9M6GDRvctm3bYt62Zs2a7v3333e1a9eOOSavJ4YNGxa+vhXANZO8Xi9gj1+p9QxXblRaKvZEdFX/nDJdSdTqa8Alir2R+Vf1k5VHlbOUygot0wVYPwIIIIAAAgggkDsB+zvmbZ6Hrtf+1coKhYYAAggggAACqSTAXBBAAAEEEEAg0wXsdaJIgwbasaK36mgIIIAAAgggEBiBAl4IBW8LGJzbIYAAAgggkGSBMrpeJyWyWcHbyH22EUAAAQQQQCAFBZgSAggggAACCCCQCwEreGtvLI186K3aqaDQEEAAAQQQQCAFBZgSAggggAACCCCAAAIIIIAAAggEX4AVZoZAmzZtXIMG9n7O2OudMmWK++mnn7IHrFq1yg0fPjx7P9pGyZIlXYcOHaKdSstjDRs2dJMnT3Znn312vs3fiu5efPHFbuhQflw2AfJ8nf+P0ks5WGmiXKG8oSxUErUjNeBaZYhi48eqv0s5QSmp0BBAAAEEEEAAAQQQSCTQWgOeULztKh2wD4BXlz6NmSKAAAIIIIAAAggggAACCCCQAQITtUZ7fUldduuhraJKRjQWiQACCCCAAALJF6DgbfJNuSICCCCAAAIFKWDFbqtG3HC6tuP/dLQGpHhjeggggAACCCCAAAIIIIAAAgggEF1gsw5b0Vt12a2xtm5R0q0xXwQQQAABBBBAAAEEEEAAAQQQCL4AK0QAAQQQQAABBAIjUKlSJdelS5e469m+fbv75JNPssdMnTrV/fLLL9n70TZatWrlGjVqFO1U2h6rUKGCe+edd9zMmTNd165d3V57Jf9tKzt37nS9evVy06fbj82mLVVBT/xH3fAZ5QKllnKM0lcZoaxW4rXiOnm88i9llGIFcO3nlW/UdkuFhgACmS3A6hFAAAEEEIgmUF0Hrdit98MS7tTxwQoNAQQQQAABBBBAIL0EmC0CCCCAQOYIvOxZ6qHa76nQEEAAAQQQQACBXAnslatH8aBCEuC2CCCAAAII7CHQ0XNkqGefXQQQQAABBBBAAIG0E2DCCCCAAAIIxBV4X2efViKbvZG0beQBthFAAAEEEEAAAQSiC0yZMsWVKlXKhUKhuBkxwup8RL9Gco5yFQQQCLpAt27d4v45EwqFXOvWrd2GDRuCTsH6EEAAAQQQQAABBAIgYMVey5cvn3Aly5YtSzgm1gB77KZNm2KdTonjHTp0cCVLems17T61sWPHurVr14YPfvDBB27Xrl3h7Vi/dO/e3ZUoUSLW6ezj9v2MatWqZe+nw0b9+vXdoEGD3MaNG93w4cPdCSeckNTit6tWrXLPPPNMQuN0sCqkOX6j+w5UTldqKicp/ZXPlW1KvLavTp6hPKiMV6wA7pvqeytHKjQEEEAAAQQQQAABBJ4UwcFKZHtVO3cpNAQCJsByEEAAAQQQQAABBBBAAIFACYzTat5TItslkTtsI5CZAqwaAQQQQCC3AhS8za0cj0MAAQQQQKDwBexFf/sh08iZUPA2UoPt4AmwIgQQQAABBBBAAAEEEEAAARO4V7/MVSLbrZE7bCOQ1gJMHgEEEEAAAQQQQCAlBaxI08SJE90NN9xAkdaUfIaYFAIIIJBmAkwXAQQQQCCtBPbee29XtmzZhHNetGhRwjGxBsyePTvWqZQ53qhRI9eqVau48/npp5/cnDlznBVjteK38QY3aNDAtWnTJt6Q7HOhUMgVLVo0ez/WRteuXcMFYO3fcMnOwoULXZUqVWLdOuZx+/o544wz3KhRo9yWLVvct99+6y6//HK3//77x3yM3xPDhw93CxYs8DuccbEFNujUKOUO5XjFCuCerf4x5TslUauhAecqjyuTlTnKYOWfShOFhgACCCCQqQKsGwEEMlXgES3c+563L3TsKoWGAAIIIIAAAggggAACQRNgPQggEESBlz2LOkr73n/r6xANAQQQQAABBBBILEDB28RGjEAgLQSYJAIIZKRAJ8+qP9L+VIWGAAIIIIAAAggggAACARVgWQgggMBfAsvUW9FbddnN3nh6Y/YeGwgggAACCCCAAAIIIJC2Aqk48RkzZrgTTzzRtWjRwk2ZMiUVp8icEEAAAQQQQAABBBBAIB8FSpQo4avQ6dSpU8MFTXM6le3bt7vx48fn9GEFPt4cunfvHve+mzZtcp9++qmbOXOm+/XXX+OObdu2bY6KvlrB3bgX1MmNGzc689RmSrZixYqF/2357LPPut9//92tWbPGffDBB65bt26uatWqOZ7zsmXL3Ny53s+JzPFlCuUBKX7T3zS/Icq1ir2B+SD1lygvKbOURK2OBlykPK1MVX5R7LE91TdSaAgggAACCCCAAALBFbCittd5lrdQ+3Z8o3oaAgggkFECLBYBBBBAAAEEEEAAgTQV+Fjz/kyJbF0id9hGAAEEEPhbgC0EEIgvQMHb+D6cRQABBBBAIJUFOnomN9Szzy4CCCCQSQKsFQEEEEAAAQQQQACBTBN4RQt+S4lst2rnYIWGAAIIBFWAdSGAAAIIIIBAAQvMnz/fderUyTVu3NiNGTOmgO/O7RBAAAEEEEAgQwVYNgIIpKBAqVKlnJ9iq99//72zAqQ5XcLixYvdhAkTcvqwQhnfpk0b16BBg7j3/vzzz92QIUPiFp4tXry4u+CCC1woFIp7rciTfp6DhQsXuvXr10c+LKW3y5Yt6zp06OBeffVVt3TpUrd582b3ySefuPbt2/ua965duyh460sqz4Nm6wr2+qQVrLXfAEdo/2rlHWWpkqjZY6xg7gsaOF35UXlO6abUVmgIIIAAAgggkHkCrDiYAqdoWU8o3mbFbn/2HmQfAQQQQAABBBBAAAEEEEAg8AIsML0FvO9bs4K3DdN7ScweAQQQQAABBApDgIK3haHOPRFAAIECFeBmARU4SetqqmS137RBwVsh0BBAAAEEEEAAAQQQQACBzBRg1RkqcK/WvVrJauW1YUVv1dEQQAABBBBAAAEEEEAAgdwL/Pbbb+6f//ynq127ths2bFjuL8QjkyzA5RBAAAEEEEAAAQQQKDyBdu3aJbz58uXL3ccff5xwnHfARx99FC526j2eivuVKlVKWIzVPjDkhResrmfsFVjh3KZNm8YeEOVM3bp1XYUKFaKc+fvQnDlz0sby71n/vbX33nu7k046yY0aNcq98orVV/37XKytNWvWxDrF8fwT+F6XtkJm9sbm6tpupfRV3ldWKonaIRpwmfKqMleZojypnK9UUzK8sXwEEEAAAQQQQCAtBepr1vZ3RHW7NfughA93O8IOAggggAACCDjnQEAAAQQQQAABBFJe4G3NcJGS1Ypow14bUkdDAAEEEEAAAX8CjDIBCt6aAkEAAQQQQCD9BNp7pjxU+/zErhBoCCCAAAII7CHAAQQQQAABBBBAILgCP2tpVvRWXXY7T1tdFRoCCCCAAAKZJcBqEUAAAQSSIrBu3Tp30003uZo1a7pnn302KdfkIggggAACCCCAAAIIJE2ACxWqwCGHHOKqVUtch9L+LbFixQrfc12wYIF79NFHfY9PhYHnnXeeK168eMyp7Ny5023atCnmeTtx2mmnuRIlStim71SvXt3Z8xDvAVb8dciQIfGG7HFu/vz5rlatWq5q1aquQYMGrlu3bq5Pnz7urbfecuPGjXP2oSh23T0e+NeBDRs2hMdMmjTJ2b379evnevTo4ayg7wEHHODKlCnjvv76679G++tCoZCzIst+vub8XZFR+SiwS9e2J3ig+jMVK4DbVv0dykhlnZKoHa4BVyqvK0uUCYr9wXC2+ooKDQEEEEAAAQQQQCC1BYppelbstrb6yPaIduy4uhw0hiKAAAIIIIAAAggggAACCCCAQCoI2Gs8b3kmYgVvi3qO5W6XRyGAAAIIIIBAxghQ8DZjnmoWigACCCAQMAFvwdtPcrM+HoMAAggggAACCCCAAAIIIIAAAmkvYG8KGO1ZxS3a308JN35BAAEEEEAAAQQQQAABBPwKPPPMM+6hhx5y27Zt8/sQxiGAQIoIMA0EEEAAAQQQQCC/BazYaqtWrRLeZvr06e7222/39e+KtWvXup49e7p58+YlvG4qDbBCrm3atMn1lKyI66mnnprjx5cuXdq1bt064eP+85//OCsknHDgXwM++ugjt3DhwnDR2lmzZrnBgwe7Bx980FlhX1unFcItX758uADuXw/J7qyQrZ2zMc2bN3dnn322u/vuu93LL7/spk2b5pYuXerWr18fLoS7a5fVRc1+aMKNIkWKOEuigfXq1Us0hPMFK/CnbveZ0l85WammnKLYvh3fou1ErbkGXKu8o1gF7ayCuqdrv7RCQyBjBVg4AggggAACKSpgRW3be+Y2TPs3KDQEEEAAAQQQQACBHAowHAEEEEAAgRQS8Ba8baC5WdFbdTQEEEAAAQQQQMCfwF7+hmXcKBaMAAIIIIBAKgscrckdomS1xdoYo9AQQAABBBBAAAEEcibAaAQQQAABBIIicK9nIfbDA7d6jrGLAAIIIIAAAghkqgDrRgABBBBAAAEEEEAAAQQQQACBJAgULVrUXXHFFa548eIJr/bCCy+43r17u82bN8ccu2TJEnfWWWe5sWPHxhyTgxMFOrREiRKue/fuub7nmWee6WrVqpWrx3fu3NmVK1cu7mOtgPDNN9/sNm7cGHecnbTn4amnnrLNuGnQoIGz4rfeQY0bN3ZNmzb1Ht5j374mJk2atMfxeAfmzJnjli9fHm+IK1mypKtZs2bcMZwsdIENmsEnyh1KW8UK4J6p/kHlGyVRJeS9NMZ+dvom9e8rq5TPFXuN9AT1xRQaAggggAACCCCAQOEJ9NGtL1ci21TtXKXQEEi2ANdDAAEEEEAAAQQQQAABBBAoWIEfdLv3lMhGwdtIDbbzQ4BrIoAAAggETMB+8CNgS2I5CCCAAAIIBF7A+4m3Vux2a+BXzQILWIDbIYAAAggggAACCCCAAAIIpJHAl5qrvaFTXXa7VlsnKjQE4ghwCgEEEEAAgcwTOOKII8LFXnbt2uXipUOHDpmHw4oRQAABBBBAIKACLAsBBBBAAIHkCbRo0cKdccYZvi743HPPOSuS+uqrr7r//ve/4cfs2LHDzZ071/Xr18/Vrl07LYvdhheiX1q1apWrQquhUMiddtppLhQK6So5b2Z60kknJXzg22+/7bp27epWr14dc+zatWvddddd52bOnBlzTNaJLl26uEqVKmXtZvfly5d3VoQ3+0CMjU2bNoXX/dlnn8UYsfthK3bbo0cPt3Vr/B+PPagFfUIAABAASURBVOSQQ1zdunV3fzB7qS5gX5RWuNYKox2jyVZR7I3Rj6mfrCRq/6cBrRX7ANBR6v9QRit3KscpNAQQQCBDBVg2AgggUCgCZ+muA5TItkY7VyrLFBoCCCCAAAIIIIAAAggkVYCLIYAAAoUi8LbnrvZD1s08x9hFAAEEEEAAAQRiClDwNiYNJxCIIcBhBBBAoPAF2nmmYD+k6TnELgIIIIAAAggggAACCORJgAcjgAAC6SdgBW+9bwC9Jf2WwYwRQAABBBBAAAEEEChAAW6FAAIIIIAAAggggAACCCCQI4FixYq5W265xZUrV87X4xYtWuQuvvhit++++4YLvBYtWjRcnPTuu+9227Zt83WNVB1UtWrVcAHXnM6vWbNmrmXLljl9WPZ4M7zxxhtdyZIls4/F2hg6dKg78MAD3cCBA92SJUucFRy2sVbo9tVXX3WHHnqoGzJkiB2KGysoa8VnYw06//zzw89rrPNZx1etWuXatm3rTj75ZDdy5MhwIWT7QKKs82vWrHHjx4933bp1c/Xr13ezZ8/OOhWzv/DCC13ZsmVjng+f4JdUF/hdE3xHuVaxN0fXUN9VeVb5UUnUSmlAe6WfMk6xArgfqbfXSpurpyGAAAIIIIAAAgjkj8BhuuwTirddpQPjFRoCCCBQsALcDQEEEEAAAQQQQAABBPJL4F1deJoS2ezDDCP32UYAAQQKRoC7IIBAWgpQ8DYtnzYmjQACCCCQwQKHaO1HK1nNfihzTNYOPQIIIFAQAtwDAQQQQAABBBBAAAEEUlJgs2ZlRW/VZbfjtHWzQkMAAQRyLMADEEAAgTQVKK55ez84UIdoCCCAAAIIIIAAAgggEE2AYwgggEBuBJo2bRouepubx8Z7TCgUinc65c6FQiF3wQUXuOLF7dsR/qeXjAKthx9+uLv99tt93XTdunWub9++rnr16s6K5YZCoXDBYitEbAWJ/VykX79+4cfHGmvX7t+/f7iocawxkcet2K0VvbVCyHvttVf4caFQyJUvX94dffTRbvDgwW7nzp2RD4m63bhxY3fOOec4/gucwGKt6D/KP5UmSh2lp/KyMlNJ1Kwi9ykadJ8yQVmhDFeuV5oqNAQQQAABBDJOgAUjkA8C9qkTVuy2iufa9g+V1z3H2EUAAQQQQAABBBBAAAEEECgAAW6BQD4LvOW5vhW8Le85xi4CCCCAAAIIIBBVYK+oRzmIAAIIIJAbAR6DQEEItPfcxIrdrvYcYxcBBBBAAAEEEEAAAQQQQCD/BLgyAqks8L4m97QS2W7VDm/cFAINAQQQQAABBAIpYG+kPE0rG6hY8Yo/1dtrJ+poCCCAQJ4EeDACCCCAAAIIIIAAAgjEEAiFQu66665zl156aYwROT9crlw598QTT7iSJUvm/MGF+Agr/tumTRvfM7B1tm7d2vf4WANDoZC74oorXNu2bWMNSdpxe567dLH3q8a/ZKdOnVzPnlaTNP64ZJ21QsPPPPOM23///ZN1Sa6TugLzNLWXlB5Kw79yhXorpDZffaK2nwacoTys/KAsVd5V7Bp2PW3SEEAAAQQQQAABBHIoYMVuj/Y8xv7Odq/nGLsIIIAAAgikggBzQAABBBBAAAEEEMi7gBW83RBxmWraTvwiogbREEAAAQQQKCABbpPCAhS8TeEnh6khgAACCCAQRcBb8HZ0lDEcQgABBBBAoJAEuC0CCCCAAAIIIIBACgjYmwbmRsxjH23fotAQQAABBBBIkgCXQaBQBSrp7mcrjytTlTXKCOUmpblS6G3Xrl1u2bJl7rXXXnMXXHCBq1OnjqtQoYILhUJ7pGrVqq5FixauT58+7pNPPnFr164t9Pmn0gR27NjhPvvsM3fSSSc5K2ITCv3PsG7duu6aa65xM2bMcOad0zlv2bLFjRw50l1++eWuQYMGu107FAqFC+W00PPSr18/98svvzibR07vkezxGzdudO+++67r3LlzeH6h0P8sQqFQ+OvL5vvwww+7xYsXJ/vWBXa9VHxe7LmfOHFi+OvN+7VSpEgRV69ePde3b1/366+/utx8LRYYLjdCAAEEEEAAAQRyJcCDEIgvUKxYMffoo4+6Cy+8MP5AH2etCKz9m8f+beNjeEoNKVGihOvYsaPvOdm/ce3fF74fEGdg2bJlw99/aNWqVZxReTtlBXUffPBBZ893oivZmGR9TSS611577eUGDx7sjjnmmERDOR9MgZla1jOK/QFUW/2hyrWKFbG1YrbajNuq6mxn5SllhrJAeU2xgroHqqchgAACCCCAAAIZJJCrpd6pR12kRLbPtHOVQkMAAQQQQAABBBBAAAEEEEAAgZQTSMqE7PWUtz1XouCtB4RdBBBAAAEEEIguQMHb6C4cRQABBBBAILkCyblaTV0msuDtNu2PUWgIIIAAAggggAACCCCAAAIIIJAKAqkxh2WahhW9VZfdztHWxQoNAQQQQAABBBBINwF7bcTeLPmCJm6FLJarf0fprTRRctymTJniSpUqtUfx2VDo7wKioVDIjRhhdXT9X37z5s3hQitWALNatWruoosucm+88YabN2+e++OPP6Je6LfffnNWTNMKx5xyyinOCvw0a9YsXOTVCm1GfVCaHvTjPmDAgOzVrV692p1zzjnOCuuMGjXKbdtmL4v97/TcuXPd448/7ho3buyaN28eLnz7vzPxfzXvK6+8Mvz8n3zyye755593s2bN2u3adoWVK1eGn5e7777bNWrUyFWpUsUNHDjQrVu3zk7nOt26dYv7dVezZk1nc4y8gd3z6quvdmXKlAl7vPfee87mFznGvr7s6+jGG290NWrUcC1btvRtsmHDBte6devd5nXzzTdHXj7q9hdffOH22Wef3R4XCv3v91BOf+/YmgvzeYm2QPv99+abb4afeyu4ZV9v3q+VnTt3ujlz5oS/NurXrx/+WrECzRS+jSYawGMsCQEEEEAAAQQQQCAsYP++fvnll90999wT3s/NL02bNg3/G6xdu3a5eXhKPOaEE05w9r2ARJMJhULO/m1YtGjRREN9n69cubIbPny4szn4fpDPgfahK/bvUCus6/Mh4X9z29eEfbiP38fkdJwV1n3rrbfC/04OhUI5fTjjgynwk5b1mGKviR6g/kjFPiDrA/WrlETNvgd5gQa9qMxTZisvKXbMiuNqk5aRAiwaAQQQQAABBKIJ2Gu3/Twn7O9QV+rYFoWGAAIIIIAAAgiklwCzRQABBBBAAIGcCLzlGdxa+20VGgIIIIAAAgggEFdgr7hnC+Akt0AAAQQQQAAB3wJW7LZIxGgrdrsoYp9NBBBAAAEEEEAgZQWYGAIIIIAAAggUqMArupv3hwj661hDhYYAAggggAACCOSbQBIu3EDXuFT5j7JQWaAMVnoq9RU/bbGfQckcY8U/DznkkHDRGivGmpdrT548OVzktVWrVm7BggV5uVTaPnbt2rXhojVDhw5NuAbzSlRg1YqXWsFSKyj79NNPOytUmvDCEQOswGzfvn1d9erV3dtvv+0KoqCp3cPuZfd84okncjTnCRMmhIsB33TTTc4KMUcsJaU2U/V5sd939vvv/PPP36O4cDzAmTNnhn/vXnLJJW7jxo3xhnIOAQQQQAABBBBAAIG0F4hcgBUfvf3229306dOdfWBE5Ll42/bBHvZvtfHjx7uDDjoo3tCUP1erVi135plnJpynfVjGYYcdlnBcTgdUqFDBffjhh+EP5LDnI6eP9463azz22GPOisrmpNht1nXs8Q888IAbO3asq1OnTtbhpPRHHXWUmzp1qjv77LPDH8KSlItykSAKTNGiHlLOUPZTWiq3KSMVP59oVFfjLlFeU5YqM5Snlc5KBYWGAAIIIIAAAghkqsDRWvgTSmTbpZ2rlJkKLWACLAcBBBBAAAEEEEAAAQQQQAABj8Cn2h+nRLYukTtsp58AM0YAAQQQQKAgBPYqiJtwDwQQQAABBBBIioAVvI280OjIHbbTVoCJI4AAAggggAACCCCAAAIIIJAfAvfqoquVrFZVG/crtMIR4K4IIIAAAgggEF2gqQ5frbyr/K78ojyvXKjUUPy0ORr0stJdqa34fZyG5q1lFSU9/vjjXV4L3Xpn8u233zor4vLdd995TwV6f9u2bc4KtVpRHD8LLVmypGvXrl3MoVY899xzz3XXXHONs2vHHOjjxLp165xd64YbbsjXQrI2z7vuuit8L7unj6lFHfLQQw8lZd1RL57Hg6n6vGT9vrM+t0t89dVXXevWrd2SJUtyewkehwAC6S3A7BFAAAEEEMhYgUaNGjn7u/SiRYuc/XukefPmrlSpUrt51KhRI/xhMaNGjXKrVq1yvXv3diVKlNhtTDruhEIhd8EFF7jixYvHnX6XLl1cpUqV4o7J7UkrMmv/nv7tt99cnz59cuVqz8X111/vFi5c6K6++mpXpEiR3E4nXIzWvl/yyy+/uA8++CD8PY5cX0wPtGLK9r0C+xqzrzUdoiGQE4EJGnyfcrJSVjlOuVP5XPlTSdTsQ0X/qUH2Pcz/qp+qPKJ0UHb/g04HaAggkBECLBIBBBDIRIEqWrQVu7W/T2kzu1mx20+y99hAAAEEEEAAAQQQQCA4AqwEAQQQQCC6wFuew1bwtsB+dttzb3YRQAABBBBAIE0E9kqTeTLNjBRg0QgggAACEQLlte0teDtGx2gIIIAAAggggAACCKS5ANNHAAEEEMgngZ913X8pke0M7dym0BBAAAEEEEAAgcISaKEb91E+VNYqPyiPKZ2V/RU/zf6e87QGnqtYUf966nsog5T5SoG1oUOHuvPPP9/t3LkzX+5pxX/s+lZoJl9uUKAXTXwzKyD86KOPuhdeeCHx4L9GWFHg+vXr/7W3e2dFVc866yw3ZMiQ3U/kcc/meNlll7mNGzfm8Up7Pnzr1q3ulltucVbwds+zOT9ilo8//njOH5iPj0jV52XSpEnulFNOCRfdyuvyrVB1x44d3bx58/J6KR6PAAIIIIAAAggggEDaCVSvXt3ZB4VMmDDBbdiwwdm/9bJi/761D4k44YQTnBVo9S5u2bJlbtOmTd7Du+2XKVPGlS9vP0652+E9dvr27bvbvbPmENnbfKpUsZpNezw8xwdatmzp/vzzz7j3vPPOO3N83Zw+oGLFim7AgAFu/fr1bsaMGeHttm3bumjrNMcmTZq46667Llys2P699vDDD0cd638eu4+057lDhw7O/s21Zs0a9/HHH4fvZ/eNNid7tB23gslWwHfMmDHhtVihWyugm5civHZtgsBfAl+qv0s5XimptFPuU75R/LQmGnSd8oGyQbGCuverb68UVWgIIIAAAggggEAQBazY7WGehT2ofXvdVh0NAQQyS4DVIoAAAggggAACCCCAQAYLWMHbJRHrL6PtLgoNAQQCJ8CCEEAAgeQJUPA2eZZcCQEEEEAAgfwUsB+CjPwp7S90sxkKDQEEgizA2hBAAAEEEEC+AifeAAAQAElEQVQAAQQQQACBvAk8pYe/qkS2/to5QaEhgECqCDAPBBBAILgCRbS0NooV4f9U/VblW2WAcqpiP+CoLmGbohGPKh2VisohypXK28pvSqG0OXPmuN69e+dbsdusRc2ePdv16NHDWdGZrGNB7a34zf33W20Q/ys8+eSTXenSpfd4wLZt25wVxhk7duwe55Jx4LXXXgsX6LH7JON6do0dO3a4hx56yFlxIdtPVqxA7/z5BVoLOubUzSsVnxcrcnXhhRc6K74Uc/I5PGFFb7/++uscPorhCCCAAAKBFmBxCCCAAAJJEShevLgrUaJEUq4V5ItYYdiGDRu6Pn36uE8//dRZMeHIYr+2vXr1ajd16lT3yCOPuBYtWkQtQpxMo7Jlyzr7d7zdz+4bbU42LztuBZMHDhzo2rVrF/Xf/cmcF9fKeAH7JCv7BpJ9aOgx0rA/YE5Rb8XbvlPvpzXXoJuV0co25QvFKlwfp56GAAIIIJBpAqwXgWAK2Ou7Z3mWZp842cdzjF0EEEAAAQQQQAABBBBAIDMEWCUCmS2wVst/S4lsFLyN1GAbAQQQQAABBPYQ2GuPIxxAAAEE0kCAKSKQgQJW8DZy2WMid9hGAAEEEEAAAQQQQAABBIIowJoQQCApArfoKj8rkc2qiEV+sE7kObYRQAABBBBAAIHcCpTSA09W7O8aVuVxu7Y/U+5S2irFFD/tGw2ya9i17JpHav96ZbiyWin0ZsVX/v3vf7vffiuYertWtPXNN98s9HXn9wSGDRvmclJwtGTJkuHCN9552fNjRV5feOEF76mk7r/44otu6NChSbvm0qVL3ZNPPpm062VdyK77zjvvZO0WWh/veUnmpHL6vGQV4bXi0smcB9dCAAEEEEAAAQQQQACB/BGoUaMGBVDzh5arIpDvAmlygy2a5yeKFW87Sr19aNcZ6h9TflT8tGM1qJ8yTrGCuvY9UvtQsFbapyGAAAIIIIAAAukmcLkmbH83Upfd7IMB7ANKsw+wgQACCCCAQJYAPQIIIIAAAggggEBGCHgL3h6hVZ+p0BBAAAEEMkSAZSKQUwEK3uZUjPEIIIAAAggUvEAR3ZKCt0KgIYAAAghkC7CBAAIIIIAAAggggIBfgeUaaEVv1WW3w7VlReTU0RBAAAEEUliAqSGQ6gKVNMGzlEeVKcoG5WPlZuVoxU/bpkFW8OFO9ccrRZVjlFuVkcomJeXaggUL3PDhwxPOq3Hjxs6Kb9r4zZs3Oyv4adm+fbtbtmyZsyKkTZs2TXgdG2CFUFesWGGb5C+Bo446ytWvX/+vvb+7qVOnuvvv9/fXXfO353L9+vXh52fr1q3OHt+xY8e/Lxhjy57L22+/3S1evDjGiLwfLlasmLvuuuvcr7/+6mxudk+b63vvvefq1Knj+waffPKJ27DBfov6fkjSB5prKj4vI0aMcEOGDPG93vbt27svv/zSZf2etufl559/dj179vR9DQYigAACCCCAAAIeAXYRSBsB++AX+7dI1apVw/8m6dKli7vsssvc008/Hf579aRJk8IfDrNmzZpcrcnPB1GUKVPG2b+VcnUDHoQAAgjkXGC9HvKBcq3SRNlXOVt5WvlFSdRCGtBGsQ8F+1K9fUjYp+pvV/x+D1VDaQgggAACCCAQAIF0XIK9l+0Jz8T/q/2rFF64FAINAQQQQAABBBBAAAEEEEAAAY9ApuxO0UKHKZGtS+QO2wgggAACCCCAQKQABW8jNdhGAAEEEAiAQCCXYD8gUDNiZfaP/0kR+2wigAACCCCAAAIIIIAAAgggkGECLDeHAh9qvL2JUl12u1xbPRQaAggggAACCCDgV+AgDbxEeVn5VVmuWJVIK/ZgBfW1m7BZxc2sorj/0OjiSlvF/q7yufodSsq38ePHu6VLl8adpxVC/eGHH1yPHj1czZo13d577509vkiRIq5KlSru7LPPdlYMqF+/ftnnYm1Mnz7dTZgwIdbpjDzeuXNnV7p06d3Wvm3btnCxWz/FlQYMGOC+++47d8YZZ2Rfx4omNWnSxFlB2ffff9+VLFlyt+t7d+bMmeNeeukl7+Gk7Ldt29bNmzfPPfLII65evXrZBZ1szZ06dQp/7bRpY/VSEt9u1qxZLlrBZLvWuHHjnBXSzcoDDzyQ8ILHHXecs8K7WY+J7Dt06LDH41P1ebGitc8//3x4/XtM2nPAvhbsa2LUqFGuVatW2b+n7WvGilu/8MILbtq0aa527dqeR7KbNwEejQACCCCAAAIIIJBqAvYhLlb41v69Yh/kYn8XvvLKK8P/xm3evLmzYrjly5d3p556qtuyZYvv6dt1J0+enHC8fXBJ5L+xEz6AAQgggEByBazA2xBd8kqlkVJFOV95UZmrJGpFNMC+H3qP+q+VrcpoxT4A7B/qM7SxbAQQQAABBBBIQQF7wcOK3RbzzO0q7U9UaAgggAACCCCAQA4FGI4AAggggAACARN4y7MeK3jb2HOMXQQQQAABBBDIOIHoC6bgbXQXjiKAAAIIIJBKAlbwNnI+YyJ32EYAAQQQQAABBHYTYAcBBBBAAAEEEIgucKcOW3E5ddntfm0dqtAQQAABBBBAIN0ECma+R+k21ynvKb8rsxSr7Hmx+nqKn7ZKg4Yqdp0j1O+jnKoMUL5V0rLNmDEj7rwrV67sLr744uwCpfEGW7HM2267zXXv3j3esPC5YcOG+SrMGR4cgF+siOjw4cOdFSW1gqpWYNX2mzZt6sqVK+dat269xyqtgK0VJd3jhOeAFbu96aabnBUf9pwK74ZCIXf66ae7wYMHu732iv+jNW+//bb7/Xf7LRJ+aFJ+sWK3VnT3gAMOiHm9ChUqOCvWasWTYw7668SqVavcsmXL/tor+C5Vn5epU6e6zz//PCGIfQ3Y14J9TYRCoZjjDz30UGcFca1AccxBnEAAAQQQQAABBBBAICcCKTbW/m5ctGhRX7OyD4Swwri+BmvQlClT3AcffKCt+M2K6sYfwVkEEECgQAWW625vKpcqdZWaSndlkLJQSdSsgJz9nPi9GviNYpXCR6q/WWmh0BBAAAEEEEAAgcISsGK39T03v0X73mI2OkTLswAXQAABBBBAAAEEEEAAAQQQQCD9BN7RlH9Sspr9cKUVvc3ap/cKsI8AAggggEAGC8R/V04Gw7B0BBBAAAEEUkjAfpAxcjqjI3fY9i/ASAQQQAABBBBAAAEEEEAAAQQyXMDedLAiwmA/bVvRW3XBaawEAQQQQAABBHIlUEKPstcj7lI/VvlTmaQ8onRS9lf8tKUaZAUe/qm+sWJ/3zhL/b+V75VAtCVLliR1HVb09qqrrnL77ruvq1atmrPiPZdeeql76qmnnBW5/fXXX8MFVV988UUXCtnPg7rA/9elSxc3ceJEd8YZZ7i99947vN7SpUuH97///nv3ww8/uPr1ve+xde7NN990W7duDY+P9ctRRx3levTo4cuyU6dOrnfv3rEuFT4+c+ZMX0VTw4N9/GJfB4899pgrW7ZswtF16tRxNsdEA7dv3+7++OOPRMPy7XyqPi8ffvhhwq8XQ+nfv78vZxtbt25dd8899/j6+rLxBAEEci/AIxFAAAEEEECg4AXs3ykNGjTwdeOlS5e6119/3e3YsSPh+F9++cWdf/75btOmTXHH2r+ZDznkkLhjOIkAAggUssAi3d+K3VrR21rarq1cogxWFiuJ2v9pwInK/Yp9YJj9wWgfatpH+80UGgIZJ8CCEUAAAQQKReAF3fUUJbI9r50HFBoCCCCAAAIIIIAAAkkX4IIIIIAAAmkr4P1gHCt4WzxtV8PEEUAAAQQQQCDfBCh4m2+0aXVhJosAAgggkLoCR2tqkT+hPUv7nys0BBBAAAEEEEAAAQRyKsB4BBBAAAEEfhSBFb1Vl93szQl3Zu+xgQACCCCAAAKZIlBZC+2sWCHa79Rb4QT7wL1/aft4xe8PG/6qsS8rVrShrvoDlPOVZ5UZSka25cuXu/vuu89t3rzZ9/qPOOIIt3LlSmfFdCdMmOCef/55d8UVV7gzzzzT1atXz+2///6uSJEifq6X9mOqVKnirMBoqVKloq4lFAq5WrVqOSsUHDlg1apVbuxYq9cceXTP7euvv95VrFhxzxNRjoRCIdezZ09Xrly5KGf/PvT+++87Kyr795Hcb1mx30aNGvm6QCgUcieeaDVQEg9ftmxZ4kH5MCJVn5cNGza4b775JuGKrZjXJZdckqMCtqeffro74YQTEl6bAQgggAACCCCAAAIIpJuAfSDJySef7Hvad9xxh7PxX331lbO/g2c90Irgrlixwo0cOdKdffbZzv4NNG/evKzTMXv7N7L9ezDmgMw6wWoRQCA9BOZrmq8o3ZQain0Ptaf61xT78DB1cZt9UJn9wTtAoyYqG5UPlRuVIxUaAggggAACCCCQbIF7dUH7+4q67GavI1+ZvccGAggUpAD3QgABBBBAAAEEEEAAAQRSWcAK3trPoGfN8SBtWNFbdTQEEMiBAEMRQACBwAtQ8DbwTzELRAABBBBIc4F2nvmP8eyziwACSRHgIggggAACCCCAAAIIIIBAxghYQbpnPKvtp/3TFBoCARdgeQgggEBGCzTQ6u2Nia+qn638pryrXKMcofhtkzTwEaWTUkmpr/RQrGjDXPUZ0byFVqMt+qWXXnI1a9YMF75dsGCB27VrV7RhHIsicNlll7m6da32R5STcQ7NnDnT/fqr1WCOPahy5cquWbNmsQdEOWPFlJo0aRLlzN+HfvzxR7dmzZq/D+RhywqlhkIh31eoWrWqK1myZMLxyZpfwht5BqTq82LFtWbNss8a9UzYs9upUydXqZL9cec5EWe3RIkSrmPHjnFGcAoBBBBAIH8FuDoCCCCAQH4KnHrqqa5atWq+bzFmzBh37LHHun322Sf8QRKhUMgVLVo0/PdsK4Y7ZMgQX9eyf/dcfPHF4Wv4egCDEEAAgdQUsO+hvqSpXaTYh4fZG78v0/Ybip9PK7JvAp2qsQ8qk5X1ygfK9crhCg0BBBDIIAGWigAC+SBgrx3f6rnuTO1fpWxXaAgggAACCCCAAAIIIIBAAQtwOwQQSHGBeZqfFb1Vl90oeJtNwQYCCCCAAAIIZAlQ8DZLgh4BBKILcBQBBApboL1nAqM9++wigAACCCCAAAIIIIAAAnkX4AoIIJBpArdowfYGSHXZ7T5t5ayKkx5AQwABBBBAAIGUFWiumd2gDFNWKr8oLyjdFL+VRDdqrL0u8S/1xyv/p0Red4X2M7IdddRRvta9cuVKd9ttt7kDDzzQVahQwfXq1ct9+umnbsOGDb4en4mDrOhRu3bez4P0JzF9+nS3fXv899rWr1/f7b///v4u+Neo0qVLu0MPPfSvvejd/PnznSX6Wf9HrQCUFUr2/wjnypcv78qUKePvIYUwKlWfl3nz5rnff/89rkgoFHJt2rSJOybWySOPPNJXIeJYj+c4AggggAACBr/S6gAAEABJREFUCCCAAAKpKmD/xr3uuusKfHqXXnqpO/xwajkWODw3TE8BZp1OAvbhZPZ92ws06WpKA6WXYm8OX64+USutAR2Uh5UpylrlfeVapalCQwABBBBAAAEE/Aqcr4H/ViKbvZBysQ7Y31nU0RBAAAEEUkqAySCAAAIIIIAAAgggkBoCb3umYR/c18JzjF0EEEAAgdwK8DgEAiJAwduAPJEsAwEEEEAgkAKHaFVHK1ltqTbGKDQEEEAAgQIU4FYIIIAAAggggAACCARQwN7oaEVvI5dm34e4P/IA2wgggEAmCbBWBNJcoJTmf6Jyt/KZslWZoDyknKnsq/hp9jqE/dDh1RpsFWSsWIJd9x7tf67YddXRrPhp8eLFcwSxZs0a99xzz7n27ds7K2paqVIl1717dzdixAi3dq399SxHlwvs4IMOOsg1aGB1PXK+RCusmuhRVkzWCtgmGuc9X6tWLe+h3fY3b97sfv31192O5WbHitfmtCBviRIlXE6/HnMzt9w+JlWfl7lz57pdu3bFXZb9Pq1du3bcMbFO2tdaoq+bWI/lOAIIIIAAAgjknwBXRgCB5AhcffXVzgrQJudqia/Stm1bd9ddd7lQKJR4MCMQQACB9BaYpek/p5ynVFEaKVco7yh+PoDMPhXpdI19VPlB+UOxD0Wz7/nG/0QnDaQhgAACCCAQFAHWkWOBdnrE64q3WbFbe93Ze5x9BBBAAAEEEEAAAQQQQAABBApdgAmkjMBozeRLJbJ1idxhGwEEEEAAAQQQoOAtXwMIIIAAArkV4HH5L9Dec4sx2t+i0BBAAAEEEEAAAQQQQAABBBAoKAHuE1yBsVrazUpkszcp/DPyANsIIIAAAgggkJICVTWrc5THle+VDcpI5Q6ljVJM8dOma5AVT+iq3io6HqD+XOUJxYohqKNFE2jatKlr08aoo531d2zFihVu0KBB7vTTT3flypVz1apVc7fffrtbsGBBwiKc/u6QnqNq1arlclOQdsuWLc4KmObXquvVq5fw0gsXLkw4JtEAK3a79957JxqWNudT+XmxItSJIA844ABnRYgTjYt23goRV6lidWminU3JY0wKAQQQQAABBBBAAAHfAsWKFXMPPvig69y5s+/H5HagFbt97bXXXNmyZXN7CR6HAAIIpLPAL5r8M4q9MbyS+sbKVcoQZZWSqJXTgDOVx5Rpzrn/qn9P6a0crNAQQAABBBBAAAEriv9GFIYLdOwThYYAAggggAAC6SfAjBFAAAEEEEAAgYIWeMtzQ3tdo6LnGLsIIIAAAgggkFyBtLoaBW/T6ulisggggAACGSbgLXg7OsPWz3IRQAABBBBIcQGmhwACCCCAAAIIpL3AAK3A3tCoLrvdr60jFRoCCCCAAAIIhAVS4pdGmsWlyiBlrrJUeVuxogSHqffbvtFA+/9/B/UVFCto0Ev9f5T5Cs2ngBWyvOGGG9xeeyXvRy6WLVvm7r33XnfggQc6K646ePBgt3nzZp8zCs6wfffd1+Wm4Ov27dvdxo0bE0KYaygUcqFQzmKFiRNdfNasWYmGJDxfqlQpZ4WjEg5MkwGp/LzMmDEjoWJeng97rBWyTngTBiCAAAIIIIAAAgikiADTyKmAFaB944033MCBA/Pl3zH2b6MBAwa4ESNGuMqVK+d0eoxHAAEEgipg39B4Sos7W9lPOUS5WhmqrFYSNfu+cCcNsg9T+0n9SuVd5UrFvg+tjoYAAggggAACGSRg/9h6Veu1v1eoy25WYD9aEdzsAem7wcwRQAABBBBAAAEEEEAAAQQQQCAfBKzgrf18e9alq2jDit6qK4zGPRFAAAEEEEAg1QSS9+6rVFsZ80EAAQQQQCC9BWpq+pEFb9dqf4ySHo1ZIoAAAggggAACCCCAAAIIIIBAugjcrIkuVLJaWW1Y0Vt1CRqnEUAAAQQQQCC/BFrqwjcp7yv/VaYrzytdldqKn7ZGgz5SblFaKSHlGMX+3/+h+j8UWh4E2rVr5+6/P3/+2jR37lzXrVu3cEGfN9980+3YsSMPM02vhzZqlLu6GlbsdvHixYW62FWrVrktW7YU6hxS7eY8L6n2jDAfBHIpwMMQQAABBBBAAIEYAlaU9qabbnK//fabs+K0++3nrZEU44FxDts17Fp2zT59+jj70Jk4wzmFAAIIZLrAzwJ4QjlLqag0Ua5Rhiv2PWJ1cdu+OttZeVKx70P/rt4+bO2f6hsqtEwSYK0IIIAAApkmYO8tf0GL9n7A6u06ZgX21dEQQAABBBBAAAEEAifAghBAAAEEEMgfAfu5dHt9IfLqHSJ32EYAAQQQQACBzBawFyUyW6CAV8/tEEAAAQQQ8ClgxW6LRIy1YrerIvbZRAABBBBAAAEEEEhhAaaGAAIIIIBAGgnM0VytEJ667NZOW/cpNAQQQAABBBDIf4HSusVJSn9lnLJdGa8MVE5XKih+2gINek2xQgSHqC+vnKY8oHyt0JIsEAqF3HXXXef69euX5Cv/fbl169a5888/35144olu+fLlf59gaw+BnTt3uu3b7bfPHqcK7IAVdy3sORTYYn3eKNOfl9wWcPbJyzAEEEAAAQQQQAABBFJGoGLFis6K065YsSL879d33nnH9e7d2zVv3txVr17dWWHcaJO14ra1a9d255xzjnv22Wfd/Pnz3e+//x6+ll0z2mMK4xj3RAABBNJI4EfN9XGlo2LfI7YCdtdp+wNlnZKo7a8B5yhPKzOU35Q3lcuV+goNAQQQQAABBIIjYMVu7fXkyBU9rJ17FRoCGSnAohFAAAEEEEAAAQQQQAABBPIk4C14az8fz2sLeSLlwfkhwDURQAABBApHgIK3hePOXRFAAAEEEEgkYAVvI8eMjtxhG4E0FmDqCCCAAAIIIIAAAggggAACqSdgb1J8xDOtW7Rvb4RUR0MgxwI8AAEEEEAgtsABOnWu8qQyVVmvfKLcphynRH4YnnZjNnusXcOuVV2jDlQuUp5VflZoBSBgBXus4O2IESNcmTJl8u2OY8eOdRdeeKFbu3Ztvt0jVS5cr169VJkK80AAAQQQQACBxAKMQAABBBAIuEAoF/9Vrlw5dM4554SeeOKJ0MSJE0OLFy8Obdu2LSSqPbJy5crQvHnzQu+8806oV69eoQMPPDC011575eKuPASBxAL6GqQhkIkC9n3kf2vhZyhllSOUG5QRygYlUausAfY9aPu+80xtL1VeVy5V+EaeEGgIZIgAy0QAgeAJ3K8lXaJEtpe1c6NCQwABBBBAAAEEEEAAgcwUYNUIIIBAXgUm6QLfKpHtlMgdthFAAAEEEEAgcwUoeJu5zz0rTzkBJoQAAghkC9g7oiML3u7QmTEKDQEEEEAAAQQQQAABBNJegAUggAACKStgBW6/9MzO3txgRfk8h9lFAAEEEEAAgRwINNbYy5X/KPOVxYoVm79SfRPFT9umQeOU/spJyj7KYUpv5W1liUIrJIFQKOROO+00t3z5cjdo0CBXp06dfJmJFb214rq7du3Kl+unykWtiHCqzCVv8+DRCDi3dKnVgEECAQQQQAABBBBAAAEEEEAguAKsDIG0E/heM35EOV2x7zMfpf4m5SNlk5KoVdWA85XnlV8V+960fe+7h7bz5xujujANAQQQQAABBJIqcJ2udrMS2YZqx/5/ro6GAAIIILCnAEcQQAABBBBAAAEEEEDAp4C93hA5lIK3kRpsI4BAigswPQQQyE8BCt7mpy7XRgABBBBAIHcCLfSw8kpW+1QbCxQaAgggEGwBVocAAggggAACCCCAAAKFKbBVN7eit5vVZ7X62rCit+poCCCAQJIEuAwCwRc4Wkvsq3ygrFZ+Vp5VLlRqKX7aSg0aptyo2GsGxdW3Ue5QRikbFFqKCZQoUcJ17drVzZ49282fP9/ddtttrmpVq/+QvIlaQd3p06cn74IBulLp0qVdjRo1ArSiYCwllZ+XsmXL5jvy2rVr8/0e3AABBBBAAIGUFWBiCCCAAAIIIIAAAukg8J0m+ZBymlJKaa7Y97c/UR/5urF2o7ZqOmrf+35R/RxlkTJIuVg5UKEhgAACCARdgPWlm8AFmrAVv1eX3ezvA5dk77GBAAIIIIAAAggggAACCCCAgFeAfQT8C3zsGdpO+40UGgIIIIAAAghkuAAFbzP8C4DlI4BAeggwy4wTsDevRy56YuQO2wgggAACCCCAAAIIIIAAAsEUYFUIpIDAeM3hZiWy2RsUr448wDYCCCCAAAIIZAuU0dYpyn3Kl8pO5WvlAaWDEvnhdtqN2WbrzCtKT6WBsr/SSXlY4TUCIaRTC4VCrlatWq5///5u6dKlbvny5e7FF190zZo1c3vtlbcf0VizZo0bMmRIOnEU2FxDoZArUqSIS/TfAw884Hbt2pUvGTdunLMCr4nmkEnnQ6FQyj4v1apZPRYX9z8rXr1+/fq4Y2Kd3LJli1u1alXU0xxEAAEEEEAAAQQQQAABBBBAAIHgC6TpCidp3gMV+753SfUtlVsU+yC2P9UnatU1oKvysjJPWaC8qnRXais0BBBAAAEEECg8gfa69WtKZLMPYu2sA3yCnxBoCCCAAAII5EaAxyCAAAIIIIAAAgjsJvCD9r5QIpu95hC5zzYCCCCAAAJpJ8CE8y6Qt3dT5f3+XAEBBBBAAAEE9hRo7jlkPzzoOcQuAggggAACGSXAYhFAAAEEEEAAAQQKTuBx3cr75ob7dczezKiOhgACCCCAQL4JpMOFa2iS5ylPKdMUe+PfR+rtDf+t1IcUP22yBj2qnKVUVg5SLlFeUmYptAAJVKpUyfXo0cNNnDjRbd261c2YMcMNGDDANW/e3BUrVizHK508ebKzQpo5fmDAH2CFZmvWrJlwlevWrUs4hgHJE0jl56VevXoJF/rHH3+4FStWJBwXbcCGDRvcggULop3iGAIIIIAAAgggkOkCrB8BBBBAAAEE0kdggqb6gHKSsrdytHKbMkbZpiRq9g27bhpkH/g2V/1i5XXlcqWhQkMAAQQQQACBghFootuMVrztBB1YqORH45oIIIAAAggggAACCCCAAAIIIBB8gWgr/NhzkIK3HhB2EUAAAQQQyEQBCt5m4rPOmhFAAAEEUlng/zS5FkpW26IN+2FBddEaxxBAAAEEEEAAAQQQQAABBBBAIPgCBb7Cm3XHmUpWK6kNK3qb84pseiANAQQQQACBNBY4RHP/p2JvwLc3+lne0P4VyqGKn7ZJg+zNg/3Ut1XsdYBm6q9Xhiq/K7QMEShSpIhr2LCh69Onj5swYYL7888/3fz58929997rypQp40vBCmhaIU1fgzNsUKNGjRKueNasWW779u0JxzEgeQKp+rxUr17dlShRIu5C169f7+bOtVoscYdFPblw4UIK3kaV4WB8Ac4igAACCCCAAAIIIIAAAgggkNIC4zW7+xQrjldc/THKHcpYZYeSqB2gAecrzyozFPukoSHqr1aaKhnSWKqDRVUAABAASURBVCYCCCCAAAIFKlBFd7MPZFW3Wztee1MVGgIIIIAAAggggEC+CHBRBBBAAAEEMlbgI8/K22jf78/daygNAQQQQAABBIIoENyCt0F8tlgTAggggEAmCBytRVZQstpEbfxXoSGAAAIIIIAAAghEE+AYAggggAACCOSHwFJd9BYlsh2nHXvzojoaAggggAACgRSwQrT2A3W3a3X2yfJr1P+oPK3YG/BrqPfTlmnQO8o1yhFKKeVE5W7lM2WrQsupQEDHh0IhV6tWLXfrrbe6OXPmuCOPPDLhSq3Y7bZt2xKOy8QBRxxxhAuFQnGXPn36dPff//LSW1ykJJ9M1eelRo0arkoVe493/AV/9tlnbteuXfEHRTn77bffuk2brOZ5lJMcQgABBBBAAAEEEEAAgegCHEUAAQQQSDeBbzTh/ko7pahyrGIf/va5ej/fUNlP485SHlN+UNYqI5SblOYKDQEEEEAAAQTyJlBED7f/X3s/5Nz+/2v/v9ZpGgKFIMAtEUAAAQQQQAABBBBAAAEEgiwwXYv7VIlsp0TusJ0hAiwTAQQQQACBCAEK3kZgsIkAAggggEAKCLTwzMEK3noOsYuAPwFGIYAAAggggAACCCCAAAIIIJAHgeF67L1KZLtRO10UWgoJMBUEEEAAgVwLVNcj7f9rj6v/TtmiWEHae9SfrJRV/LQZGvS80lWpo1RTsq77vbZpARPYsWOHW7FihVu4cKEbMWKEe+mll9wVV1zhzjzzTGcFNCtUqOA6d+7stm/fnqOV77fffq5jx445egyDdxdo2LBh+DnY/ejuezNnznSff56z9+9a4dKyZcu6Aw44wDVt2tT16NHD9evXzw0ZMsRNmjTJ/fbbb84KEe9+J/ayBFL1ealYsaI77LDDsqYZsx8+fLhbsGBBzPPRTlhR5cGDB0c7xTEEEEAg1wI8EAEEEEAAAQQQQAABBBBIA4GvNEf78Lfj1dv71Vqrv0uxb8jtUJ+oldGA05SBygTFvm8/Wr19UJ0V09UmDYFgC7A6BBBAIMkC9vr3gZ5r9tD+UIWGAAIIIIAAAggggAAChSTAbRFAAIEMEPjIs0YK3npA2EUAAQQQQCDTBOwHCDJtzawXAQQQQACBVBZo7pncRM8+uwgggAACCCCAAAIIIOBPgFEIIIAAAnkXsDcOjvJc5j7t11NoCCCAAAIIpJvAEZpwb+VNZdFfeUu9HbNz2vTVxmuUvdn+dPUVlMbK5cp/lHkKLcACVsS2S5curlKlSq5WrVru9NNPdz179nTPPPOMe//9993ixYvdH3/84b744gs3a9asHEsUKVIk4WOsqG7p0qUTjsugAdlLteelZcuW2fuxNp5++mm3du3aWKd3O75r1y73+uuvu3Xr1rmlS5e6adOmuZdfftndfffd7uyzz3bNmzd3VatWdVY81Qrj7vbgAO/Y1/rGjRt9rTBVn5eiRYu69u3bJ1yDPe/2nNvXQsLBfw1499133eTJk//ao0MAAQQQQAABBBBAAAEEEEiCAJdAAIH0FPhC075TsQK4RdUfo9yqjFQ2KYna/2mAfQPHPqjOrrVL++MUK6rbTn1xhYYAAggggAAC0QVe12Fvwfi+OvayQkMAAQRSVYB5IYAAAggggAACCCCAQDAEPvYso5X2D1doCCCAgAkQBBDIQAEK3mbgk86SEUAAAQRSWqCFZ3bfePbZRQABBJIgwCUQQAABBBBAAAEEEEAAAd8Ct2jkaiWr1dbGUwpvHhQCDYHUFmB2CGS0QBmt/iTF3gQ/Vv1m5TvlceVcpbrip1lFzI800N6Ab28GtNfXj9a+vRFwhPo/FFoGCViBzI4dOyZc8apVq9xDDz3ktm3blnBs1gAbO2XKlKzdmH3dunUdBW+j89jz061bNxcKhaIP+OvoV1995fv5mTp1arjg7V8Pjdm1adPGNW3aNOb5oJ2w4s87d+70taxUfl5OOOEEV61atYTruO+++9zQoUMTjrMBkyZNcrfcYv+Msj2CAAIIIIBAQQhwDwQQQAABBBBAAAEE0kbAfi7+fs32ZKWUcpRyg/K+4vf77cdp7B3KGOVP5VtlgHKqso9CQwABBAIqwLIQyJGA/b/xfM8jntb+QIWGAAIIIIAAAggggAACCCCQsgJMDIHACPyqlXiL3p6iYzQEEEAAAQQQyFABe0Nehi6dZSOAAAJRBDiEQOEK2Jvk94+YwkRt/67QEEAAAQQQQAABBBBAAAEEkinAtRBAICcCP2jwzUpka6+dJxUaAggggAACqSJQVxPpqjyn/KSsVT5RbleOV/ZW/LQ5GjRYuVw5RCmnnKbYG/C/Ur9LoWW4wLHHHuus6GwihldffdVddtllbuPGjYmGuh07doQLsL777rsJx5544okJC7omvEiAB7Rs2dI1a9Ys4Qr79+/v+vbt6zZvtnrY0YcvWbIk/ByuWbMm+oCIo927d3clSpSIOJK+m+XKlUs4eSvqvGzZsoTjsgYU2vOS4HmpVauW69y5c9Y0Y/ZW3Ldr167ugw8+cLt2xf5fwaeffurs96ifr5mYN+MEAggggAACCCCAAAIIIIAAAgjkTIDR6SxgH1T3iBZwplJBOVS5SnlHWa74aS00qI/yobJO+V75t9JJ2VehIYAAAgggkGkCvbVg+3+juuxmH/J6ZfYeGwgggAACCKSjAHNGAAEEEEAAAQQQSDcBCt6m2zPGfBFAAIFUEGAOgRWg4G1gn1oWhgACCCCQhgJW8DZy2lbwNnKfbQQQQAABBPJdgBsggAACCCCAAAIIIBBF4AUde1yJbJdq5zaFhgACCCCQhgIBmPI/tIYblaGKfXDcbPWDlMuUgxW/7VsNfFixN75XVl9P6aY8r/ys0BDYQ6B69equZ8+eexyPduDVV191Bx54oLvvvvvc7Nmz3ZYtW7KHbdu2zS1atMg999xzrn79+u7WW2/NPhdro0GDBq5NmzaxTnNcAmXLlnV9+vTxVRT40UcfdWZqz9OKFSuyC5n+/vvvbuDAga5x48buu++s5oYuHKcdd9xx7rTTrDZ2nEFpdKpq1aoJZ7tp0ybXq1ev8Ne1Dd6wYYMbOXKkO/fcc50VfbVjkUnV5yUUCrmrrrrKValSJXK6UbdtzWeccUa4oO1XX32V/fvZfi9PmzbNderUybVv395R7DYqHwcRQAABBBBAoJAEuC0CCCCAAAIIIJBmAvaBdk9pzl0U+4ZNffX2uvR/1C9U/LTDNOga5T1lpTJdeUY5T6mm0BBAAAEEEAicQMSCOmrb+zNe9rp3cF7I0gJpCCCAAAIIIIAAAggggAACCGSiQBqu2T6AZ1vEvFtqu5lCQwABBBBAAIEMFKDgbQY+6SwZAQQQQCBXAgXxoOaem1Dw1gPCLgIIIIAAAggggAACCCCAAAL5LMDlYwvYmwLthw0iR/TXzgUKDQEEEEAAgfwU2E8XP0MZqHyt7FS+UR5U7A17+6v30/6rQR8oNyutlCJKVuHcYdq2wrnqaAgkFujVq5dr1cq+jBKPXblypbvtttvcQQcd5EqUKBEuxBoKhVzx4sVdzZo1w0VD586dm/hCGnHNNde4SpUqaYsWT6BDhw6uWzerXR1v1P/OWdHhiy++OOy61157hZ+fypUru759+7p169b9b1CcX+15vOeee1zp0qXjjEqvU7Z++1pNNGsrBmxf16FQyO2zzz7u5JNPdm+//baL9fWcqs9L3bp13Q033JBoudnnx4wZ44499tjs38/2NdC0aVM3bJj9ryR7GBupL8AMEUAAAQQQQAABBBBAAAEEEEAg9QV+1RRfVLoqtZQDFfvG30vq7YPw1MVtdrKRfumlvKEsUeYoLyvdFbueOhoCCCCAAAKBEDhKqxiqRDZ7seuIyANsI4AAAggggAACARRgSQgggAACCCCQmgILNC3v+9BO1jEaAggggAACCGSgwF55XzNXQAABBBBAAIEkCbTwXOdLzz67CCCAAAIIIIBAIQpwawQQQAABBBBAwF0tg1lKZHtKO8coNAQQQAABBJIl0FgXulR5RbE3s69QP1y5STlaCSl+2kwNsjet91DfUNlXscK5A9RnFc7VJm13Afb8CJQtW9Y99NBDrly5cn6GJ2XM2Wef7Xr0sC/npFwu0BcpVqyYu/POO129evXyfZ1W7PaYY4L11+EDDzzQWXKLt2bNmqgPTeXn5eqrr3aXXmr/64k69VwfvOqqq1y1atVy/XgeiAACCCCAAAIIIIBA/glwZQQQQAABBNJSwN4cP1gz76kcpFRVzlWeVn5W/LQ6GnSxYq9BzFO/SHlNuUxpoNAQQAABBBBIRwF7MWJSlInb/y+3RjnOoYwRYKEIIIAAAggggAACCCCAAAIIFKrAx567n+LZZzcpAlwEAQQQQACB1Beg4G3qP0fMEAEEEEAgMwTsE3Pth+6yVjtNG/Yp8upoKS/ABBFAAAEEEEAAAQQQQAABBBDIDAF7w19vLXW7ktXKauNJ5QAl2I3VIYAAAgjkh0BxXbSNcpvykWJVEu1N6c9ru7vit1rlTo39SrFitqert+K2VuTWqoNa0VsrfqvDNASSJ9CsWTP37rvvFkjR2zZt2rhnn33WWcHQ5K0g2FeqWbOme//9913t2rXzbaFWIPW6665zoZDfOtz5NpWkXrhixYrOvuZye9HZs2fHfGiqPi/2e+vBBx90bdu2jTn3nJ6wr48bb7zRFSlSJKcPZTwCCBS2APdHAAEEEEAAAQQQQAABBBBIF4HfNNG3lSuVQ5SKSkflUWWK4qdV16ALlOeUX5TflXcVe128iXpaUAVYFwIIIBAcgWJaSrT3n9nr5fb/NZ2mIYAAAggggAACCCCQoQIsGwEEEECgsAWs4O3GiEk003ZLhYYAAggggAACGSZAwdsMe8ILerncDwEEEEDAt0Arz8iJnn12EUAAAQQQQAABBBBIWQEmhgACCCCQUQJjtFp7c5+67GZv9Hsqe48NBBBAAAEEYgtYgfRzdPoxZbLyp/KZ0l85RbFC6uoSNntj3lCNulGxH3qzaoLHavtmZYTyX4WGQL4LtGvXzn3++eeuTp06+XavE044wQ0ZMsRVqFAh3+7h98LpNq5hw4Zu1KhRrnHjxkmf+g033OCeeuqpQBYhDoVCrkePHrku5rx582a3a9eumOap+ryULVvWvfbaa0kpenv55Ze7xx57zBUvbnXdY1JwAgEEEEAAAQQQQAABBBBISQEmhQACCKSxwGrNfbhyvXKkUlqx1x4eUD9e8dP216DOyuPKVMU+qO8D9fZ6hL0RX5s0BBBAAAEEUkpgeZTZ2IfO8qGwUWA4hAACfwuwhQACCCCAAAIIIIAAAggUgMBS3cOK3qrLbvZ9++wdNhBAIH8FuDoCCCCQKgIUvE2VZ4J5IIAAAghkukBLD4DfH6rzPIxdBBBIMQGmgwACCCCAAAIIIIAAAggEUeBZLephJbKdrh0rXqiOhkDGCbBgBBCILXC4Tl2/Hf8mAAAQAElEQVSlvKEsVBYrbytXK/Zmc3W+2s8a9ZzSTamrVFbOUuz/RxPU0xAoNIGmTZu677//3l11lX2pJ28axYoVcwMGDHDDhw+n2G0eWOvWresmTpzoevf2fmZD7i5apkwZN2LECPfggw8Gsthtlsphhx3mXnzxRbfXXjn/saKlS5e6jRs3Zl0qap+qz0vlypXDz++NN1r9kqhTj3vQft9aoVsrhlyiRIm4YzmJAAIIIJCWAkwaAQQQQAABBBBAAAEE0kvAvkn1iaZ8i3K0Ukxpq9yljFN2KomafVBfBw16UJmobFZGKbcprRQaAggET4AVIZBOAtM02QpKZOuuHfv/nDoaAggggAACCCCAAAIIIIBADAEOI4BAwQl85LkVBW89IOwigAACCCCQCQI5f2dKJqiwRgQQKAABboEAAh6BFp79Lzz77CKAAAIIIIAAAggggAACaSjAlBFAIMACVgFquGd9Vrzwes8xdhFAAAEEMkdgHy31JOVu5VPF3vQ9Rf0TynlKDcVP+1ODPlf6K/YDbfZm8kO03UsZrMxVaAiklIAVQX3iiSfcokWL3PXXX+/yUuiyXLlyrk+fPu63334L93m5VkohFeJkSpUq5R5//HE3b948d8kll+SqiOt+++0XLkC8ePFid9ppp7lQKFSIKyqYW5911lnus88+c3Xq1PFxw7+HhEIht3Nn4lohqfq82O+5gQMHugkTJrgWLbwv4f69Tu/W2WefHf4au/rqq12RIkW8p9lHAAEEEEAAAQQQQAABBBBAIAACLAGBtBfYrhV8ptyptFHsmzhWtNaK11oRW3tdQ4fjtr119gTFXsP4Ur19I8xe07AiulZMt5iO0RBAAAEEECgIAfv/z6GeG/XT/iCFhgACCCCAQB4EeCgCCCCAAAIIIIAAAkkV+FhXW6NktcO1Yd+bV0dDAAEEECg8Ae6MQMEKUPC2YL25GwIIIIAAAtEEGulg5Bv9Z2l/gUJDAAEEEAiyAGtDAAEEEEAAAQQQQCD9BXprCT8pke1h7XRSaAgggAACJhDsWAXEi7TEZ5UflXXKJ8odir2p2970rc2EbYlGvKNcoxyl2OOOV2/XsevZdbVLQyA5AkcccYTbuHGj27VrV9x06NAhxzesXr26e/jhh9369evdjBkz3FNPPeXOOOMMZ8etuKf3gnasdu3a7pxzznHPPvusmzNnjlu1alW4sGrFihW9w9N6Pz/d/cIceOCB7qWXXnJbtmxxkydPdv/6179c8+bNnRWz9V7Djtk5G2PPZVYBYitu7B3rd3/QoEFxv+bsa3LcuHGudOnSfi8ZHlelShW3cOHChNfu27dveHxOfjnuuOPcrFmz3DfffOO6devmatSIfEnThYsHV6tWLfx1bl/D8+fPDxfJzYlTYT8v0TxCoVD4a2P8+PHO1mRfB02aNHHFiv1dr8R+/9rXyIsvvhj+ffvOO++4Aw44YLfL+XlucvOc73YTdhBAAAEEEEAgNQSYBQIIIIAAAggggEC6Cnytid+n2Af6lVTfTLEPf/1AfeQb8LUbtYV0tLXyL8U+DHCr+vHKA4p9qF/OvtmnB9EQQAABBFJYIHWmZsVu7f8/kTN6STt3KzQEEEAAAQQQQAABBBBAAAEEEMiLAI9NtsBKXfAjJbLZ988j99lGAAEEEEAAgYALUPA24E8wy0MAAQTSUSAD59zKs+aJnn12EUAAAQQQQAABBBBAAAEEEAicAAsKhIAVKLxaK9mkRLantHO4QkMAAQQQCJZASy3nBuU9ZbkyRxmsXK4covhtP2ig/b/ifPW1lOpKF+Vx5TuFhkDaCxQpUsQ1bNjQXXHFFW748OFu0aJFbsOGDXsUJLVjc+fOdW+//ba7/PLLXZ06dZw9Nu0BUnwBVrT0yCOPdHfddZebMGGCW7FixR7PjR2zczbGnstMfl5s7f/4xz/cq6++ukdh3R07drglS5aEv87ta7hWrVouFLIaHzn/IkjF5yUUCjlbk30dTJ061W3dujX7a8V+/9rXSI8ePVzQClTn/NmL/wjOIoAAAggggAACCCCAAAIIIIBA8AUCtMLJWsvDyhlKeaWJ0lt5V/ld8dPs9RT79Cl7A/96PWCK8qjSSdlPoSGAAAIIIJAXgWjFbj/VBXsqNAQQQAABBBBAIF8FuDgCCCCAAAIIIJBLgY89j6PgrQeEXQQQQAABBFJJID/mQsHb/FDlmggggAACCORM4FjP8K88++wigAACCCCAQGYJsFoEEEAAAQQQQCCdBMZpslb0Vl12q6ytp5SKCg0BBBBAID0F9tW07c3cA9Tb96x3qB+vPKTYG7IrqffTNmrQaOVOpb1SSjlcuUp5U1moZGpj3QgggAACCCCAAAIIIIAAAgggEHwBVogAAggggAAC6S3wo6b/pHKOYq+DN1B/mfKaskjx0+x1kWs18D1lhfKL8oLSVTlQoSGAAAIIIOBXIFqxW3s9316L93sNxuWPAFdFAAEEEEAAAQQQQAABBBBAAIHYAvYBcfb98awRh2qjjZJujfkigAACCCCAQC4FKHibSzgehgACCCCAQBIFWniu9YVnn91sATYQQAABBBBAAAEEEEAAAQQQQCAFBV7SnO5XIpt9v8OK3kYe87nNMAQQQACBQhBopHv2VF5RZikrleFKH+UYxe/rygs09nXlSqWpUlo5UblL+VTZpNAQQAABBBBAAAEEEHDOgYAAAggggAACCCCAAAIIIIBA2gnYayhWrPYizbymYgVru6t/WZmj+GlWNNdekxmkwfOUxYp9SOAV6g9RAtZYDgIIIIBAkgSiFbv9Rtc+VqEhgAACCCCAAAIIIFDIAtweAQQQQACBuAJrdfZjJbKdErnDNgIIIIAAAggEW8DvGxODrRCE1bEGBBBAAIF0FbAfcqsdMfmF2p6t0BBAAAEEEEAAAQQQ2FOAIwgggAACCKSuwK2a2jtKZOuinQcUGgIIIIBAagnsrem0VuzP7g/V/6FMV+wN2vam7IO07bdN1sB/K+co1RT7nveF6p9Wpik0BBDIjQCPQQABBBBAAAEEEEAAAQQQQACB4AuwQgQQQACBIAjYBwFa4doeWkw9xV4rOU/9M4q99qIuYTtAI85VnlJ+VOx1mxHq7UMJW6qnIYAAAgggEK3Y7QSx2IfXqqMhgEBKCzA5BBBAAAEEEEAAAQQQQAABE/jIfonIyRHbbCKQ/gKsAAEEEEAgrgAFb+PycBIBBBBAAIF8F/B+ku63+X5HboBAQAVYFgIIIIAAAggggAACCCCAQKELXK0ZTFEiW1/t9FJoCCRFgIsggECuBBrqURcrzypTlc2KvSHuXvWnKuUUP22NBn2s3Ka0UYorzZTrlHeVZQoNAQQQQAABBBBAAAEEEMizABdAAAEEEEAAAQQQQAABBNJUwF4reUtzv0I5WNlX6aTYhwd+p95Ps9dtTtPAAcp4ZZtir+vcrb69Yh9sqI6GQPoLsAIEEPAlYP8PaO0ZOUn7FEUXAg0BBBBAAAEEEEAAAQRSX4AZIoAAAn8J2PsQlv61bV1j/dJOoSGAAAIIIIBABghQ8DYDnmSWmPECACCAQGoLtPJM7wvPPrsIIIAAAggggAACCCCAgB8BxiCAAAKpIPC7JmFFb9eqj2xPaedkhYYAAgggkP8CFXWLUxR70/Mo9fZn8gz1LyuXK00Uv22OBg5S7HH2puzy2rYCufepH6fYG6zV0RBAAAEEClCAWyGAAAIIIIAAAggggAACCCCAQPAFWCECCARH4L9ayjDFPjzwKPUllROV/oq91rJDfaJWVAOs0OEd6kcr9sGGVujwEW13VKyorjoaAggggEAABaIVu52idTZXaAgggAAC6S/AChBAAAEEEEAAAQQQyCSBTVrsR0pks/c9RO6zjQACCARRgDUhgIAEKHgrBBoCCCCAAAKFKEDB20LE59YIIJApAqwTAQQQQAABBBBAAAEEClBgvO7VW4ls9lrEkzrQUKEhgAAC+SSQsZc9Uiu/SvmPMltZpdgPgtmbnk/QdhnFb/tWAx9SOimVlHpKd+V5ZbpCQwCBFBMYMWKEC4VCKZlu3bqlmBbTQQABBBBAAAEEEAiGAKtAAAEEEEAAAQQQQCCtBaxYrRWttddx2mglVsz2aPU3K/b6jn2QoTYTNiuea0V0h2rkSsU+/NBez7lI27UUGgIIIJDmAkxfAtGK3f6g4/YzAupoCCCAAAIIIIAAAggggAACCKS7APPPQIGPPWum4K0HhF0EEEAAAQSCKmBvMg/q2lgXAggggEAiAc4XtkBlTeAgJast18YvCg0BBBBAAAEEEEAAAQQQQACB5AlwJQQKXsCKLt7luW1t7T+llFBoCCCAAAK5E6ihh52tPKx8rWxXJitPKBcqdRW/bYUGfqD0VeyD2ex1439o+yZlmGLn1dEQQAABBBBAIG0EmCgCCCCAAAIIIIAAAggggAACCARfgBUGUWC8FjVAOU0ppzRR7MMO31a/VPHTGmrQpcpgZb6ySHlD+adysEJDAAEEEEgvgWjFbn/UEg5XaAgggAACCCCQCQKsEQEEEEAAAQQQCKaAffCbfQ87a3X1tXGSQkMAAQQQQCAzBTJo1fbGxQxaLktFAAEEEEAgpQSO9czGChR4DrGLAAIIIIAAAvkpwLURQAABBBBAAAEE8k3gTl35dSWytdGOFb1VR0MAAQQQSCDwfzp/nNJHGarYG5oXqn9HuV45Wimi+Gm7NGiC8phynmJFyCupP0MZqNj3pm2MNoPZWBUCCCCAAAIIIIAAAggggAACCARfgBUigAACCCCAAAIBEbCChva6+rlazwFKHaW78pIyS/HTqmuQvSb0tPqflNWKfRCiffBhC23TEEAAAQRSVyBasdvpmq4VRFdHQwABBBBAAAEEEEAAAQQQQAABBNJWYLtm/rES2U6M3MnapkcAAQQQQACBYAlQ8DZYzyerQQABBBBIL4FWnul+4dkvzF3ujQACCCCAAAIIIIAAAggggAACwRfI7xX21g2swKK67HaxtvopNAQQQACB3QUaaNferPyM+h+ULco4ZYDSUamq+G1zNfAN5RqluWKvCbdUf63yljJfoSGAAAIIIIAAAghkjgArRQABBBBAAAEEEEAAAQQQQACB9BWYp6kPUnoq9nqSfahhZ23bBx1OUZ/V4vXldbKDMlD5VtmqfKbcpbRT/k+hIYAAAggUvkC0Yre/aFoHKzQEEEAAAQQQQAABBEyAIIAAAgggkO4CH3kW0Nqzzy4CCCCAAAIIBFDA3twYwGXl55K4NgIIIIAAAkkTONZzpS89++wigAACCCCAAAIIFJoAN0YAAQQQQACBJAj8oWtY0duV6iPbndrpptAQQACBTBWooIWfotibiEepX6PYm9ReUd9Laar4bes1cIzSX7E3Ku+vvq5ygfK4MkmhIYBATAFOIIAAAggggAACCCCAAAIIIIBA8AVYIQIIIIAAAoESWKHVvKfYBx0eqb6UHnOyhAAAEABJREFUcpJyr/KFslNJ1IppQBvlX4q9zmQfxDhR2w8rZyoVFRoCCCCAQMEKRCt2+6um0EihIYCALwEGIYAAAggggAACCCCAAAIIpIGAfQ9kecQ87b0TlohDbCIQT4BzCCCAAALpKEDB23R81pgzAggggEAQBEprEYcqWc0KwPyYtUOPQEoLMDkEEEAAAQQQQAABBBBAAAEE/At8p6FXK972lA4cp9BSVYB5IYBAMgWO0MWuVAYr9oa0/6r/SLE3EZ+gvqzit03TwOeUS5TGShnFrnGH+g8Vb5FxHaIhgAACCCCAAAIIIIAAAjEEOIwAAggggAACCCCAAAIIIJDuApu0APuAxdvVt1aKKMcotygfK+sUP62ZBl2vDFNWKdMVe03qQvU1FVo6CzB3BBBIdQEr9GJ/hkfOc4526is0BBBAAAEEEEAAAQQQQMCfAKMQQACB9BCwD2Ab55mq9/sintPsIoAAAggggEC6C1DwNt2fQeafUgJMBgEEEMiBQGSxW3vYN/YLQQABBBBAAAEEEEAAgdQXYIYIIIAAAjkWeEuPsDfXqctupbRlRW9rqachgAACQRKorsV0Vh5SvlK2KVb8+0n1Fyn1FL9tmQbam4pvVm8/xFVCfVOll/KKMkOhIYBABgt06NDB7dq1KyUzaNCgtH9mWAACCCCAAAIIIIAAAggggAACCARfgBUigAACARWw9yY8oLWdqtgHL9rrS721/Y5irz+pS9gaacRlyn+UBcpC5XXFXqeyD2XUJg0BBBBAIAkC0Yrdztd1c/KzBRpOQwABBBCIJ8A5BBBAAAEEEEAAAQQQSCkBCt6m1NPBZBAIjgArQQCB1BWg4G3qPjfMDAEEEEAg2AJNPMub5tlnFwEEEEhHAeaMAAIIIIAAAggggAACCMQSuFcnrDijuuxmb4KzorfZB9hAAIG0EGCSfwsU1+axyk3Ke8oSZZHyrnKDcoxSVPHTtmvQ18rDyjlKDaWa0kkZoHyhbFFoCCCAAAIIIIAAAggggAACCBSEAPdAAAEEEEAAAQQQQACB4AjYexXswxm7aEn2+lNd9RcrLyu/Kn6avXZ1vgY+o/ys/Fd5X7lRaa7QEEAgPQWYdeEKRCt2az9zULtwp8XdEUAAAQQQQAABBBBAAAEEAibAchBINYFoBW/tw9tSbZ7MBwEEEEAAAQSSJEDB2yRBchkEEEAgvgBnEdhDgIK3e5BwAAEEEEAAAQQQQAABBBBIdwHmjwACCQSu1vkvlch2inZeU2gIIIBAOgg00CS7KfZG3u/V/6lYIdqB6q0wrb1BWJu+mr15eLBGXqkcqRRTWin2pmArmLtY2zQEEEAAAQQQSEkBJoUAAggggAACCCCAAAIIIIAAAsEXYIUIBFpgrlb3qtJDqa9UVs5WHlfsNTB1CVsFjThdeVCZoNjrZmPV36m0VeyDI9XREEAAAQRiCEQrdmsfslszxngOI4AAAggggEC+CHBRBBBAAAEEEEAAgUIQmKV7fqtkNSt2e3zWDj0CCCCAAALJF+CKhS1AwdvCfga4PwIIIIBApgpQ8DZTn3nWjQACCGSqAOtGAAEEEEAAAQQQQMC5DUKworfL1Ee2C7TzvEJDAAEEUkmgvCZzsmJvyh2p/g/lF8Xe/NtL/WGK32aPtWvcpQfYNe0NwPbmYSue+7SOTVGC0VgFAggggAACCCCAAAIIIIAAAggEX4AVIoAAAggggAACCARN4HctaIhyjXKEUlqx17TuU28fartLfaJmBW6tIEE/DfxUsQK4Vgj3IW2foeyr0BBAAAEE/icQrdjtbzpVXUmdxkwQQAABBBBAAAEEEEAAAQQQQCD4AoW3wnGeW7f27LOLAAIIIIAAAgESoOBtgJ5MloIAAgggkFYCh2bNVv1m5VeFhgACCCCAAAIIIIAAAggggAACARVgWdkC07TVW/G2S3Xg3woNAQQQKCyBw3XjK5RByixltfKxYm/KPVF9OcVvswK2VsjWCtpaYVsrcGtvCo4snuv3WoxDAAEEEEAAAQQQSCMBpooAAggggAACCCCAAAIIIIAAAsEXyIAVbtQaRyq3Kccp9v7DVupvVT5R1it+WnMNukEZrqxU7DW4l9X3VBoqNAQQQCATBaIVu7XC41UzEYM1I4AAAggggAACqSzA3BBAAAEEEEAgXwUoeJuvvFwcAQQQQACB1BKwF5xTa0Z/z4YtBBBAAAEEgipQTwsrqWQ1K/SStU2PAAIIIIAAAghkmgDrRQABBBBAAIHMExiqJV+ieNs1OnC/QkMAAQTyW+AA3eAs5UHlS2WrYkVqn1LfVTlI8dsWa+C7yo2KvdG3mPojlSuVwQofdiYEGgLOuQJFCPEfAgggEFCBAv3DlJshgAACCCCAAAIIIJBzAR6BAAIIIIAAAsEV+FpLs9fzT1FfRjlMuVqx18l+U++n2WtwF2vgC8oMxT6A8kP1tyhWWNdeZ9MmDQEEEAisQLRit6u02soKDYF0EmCuCCCAAAIIIIAAAggggAACCORVYLQusEzJaodqo6lCSx0BZoIAAggggEDSBCh4mzRKLoQAAggggIBvgSaekRS89YCwmyVAjwACCCCAAAIIIIAAAggggEBgBV7Ryq5VvO1mHbhDyaDGUhFAIJ8Fiuv6Voj2JvVDFCtQa7HtyCK1OpWwbdGIL5QBSielmlJDOUd5WLE3+m5XT0MAAQQQQAABBBBAAAEEPALsIoAAAggggAACCCCAAAIIIBAogalazROKvU5WVX09xT741n4WYLa2/bTyGnSqcp8yTrEPqZyo/lGls2LXVZdOjbkigAACMQWiFbv9Q6P3U2gIIIAAAggggAACCCCQVgJMFgEEEEAgSQL2feHISx0fucM2AggggAACCARHgIK3wXkuM2slrBYBBBBIbwFvwVv7Ya/0XhGzRwABBBBAAAEEEEAgPwS4JgIIIIBA0AUe0wKjFbe9W8dvUGgIIIBAbgQa60EXK88oU5Q/lS+VgcpZygGK3zZDA+1Nub3UN1VKKK0VK849TP0yhYYAAgggkFcBHo8AAggggAACCCCAAAIIIIAAAsEXYIUIIIAAAkEXmKMF2utqVvT2IG1XUawYrhXF/UHbflszDbxWeVdZqsxXXlOuUOz1OnU0BBBAIO0EohW7XatVVFBoCCCAQLAEWA0CCCCAAAIIIIAAAggg4F/AW/DW3qvh/9GMRACBwhPgzggggEAOBSh4m0MwhiOAAAIIIJAEgUM915jm2WcXAQQQSCjAAAQQQAABBBBAAAEEEEAgIAL9tY4HFW97SAfsDWvqaAhkrgArTyhgxWs7adQDymfKBuVn5WXFitQert5vW6mBHypWiPsE9WUUK55rb8p9Ttt8H1cINAQQQAABBBBAAAEEEEAAgeQLcEUEEEAAAQQQQAABBBBAIIACy7UmK1p7tXp7za6k+vZKP2WUYq/rqUvYamnEBcpTihXOtceN1vadil2vlHoaAmkhwCQzViBasVv7s6xcxoqwcAQQQAABBBBAAAEEEEAgwAIsDQEEciQw0jPaCt7a+zg8h9lFAAEEEEAAgXQXoOBtuj+DzB8BBLwC7COQDgJNPJOkUIIHhF0EEEAAAQQQQAABBBBAIIEApxFAIFgCfbScZxVvszesdfceZB8BBDJWwH5wqZ1Wf6syTFmqLFbeU/oqbZScvKF1ksY/rtgbZOuq31/poFgh7jHq1ys0BBBAAAEEEChcAe6OAAIIIIAAAggggAACCCCAAALBF2CFCCCQGQKbtcxPlbuVk5R9FHtfxT/Vv6bMU/w0ez3QCt1a4VwrfGtFI60Qrv18gb3uZwVy/VyHMQgggEBBCEQrdrtJN7Y/A9XREEAAAQQQyCgBFosAAggggAACCCCAgFfA3g/yTcRB+55J24h9NhFAAAEE0k+AGSMQVYCCt1FZOIgAAggggEC+Cdgn8NaMuPpsbdsPK6ijIYAAAgggkAwBroEAAggggAACCCCAQFoK2JvYXo8y81d07EyFhgACmSdwlJZ8pTJI+UVZq1gh2nvV258LVdX7bfM18C3lWqWlYq+RNld/jfKGMldJs8Z0EUAAAQQQQAABBBBAAAEEEEAg+AKsEAEEEEAAAQQQQACBQAv8qNXZh+NepL6OYq//dVb/iDJR8duaauAVihXOtdcF7YMz39W+vTbYTD0NAQQQKAyBaMVu/9RErHC3usjGNgIIIIAAAggggAACCCCAAAIIBF+AFcYQGOc5frxnn10EEEAAAQQQCICAvZkzAMtgCQgggAACCPgQSI0hTTzTmObZZxcBBBBAAAEEEEAAAQQQQAABBPIiwGPTWeBCTX6E4m3v6MDRCg0BBIIrcJCWZn8GPK5+grJTmaQ8qXRVGih+2xoNHK30V05XKim1lfOUxxS7/i71NAQQQAABBBBAAIF0FmDuCCCAAAIIIIAAAggggAACCCAQfAFWmGkCv2nB7yk3KC2Uosqxyi2K/SzBavV+Wlbh3Ec12ArnblVvRRPuU3+qUl6hIYAAAvkp8Isu3lqJbNu0s7dCQwABBBBAAAEEEPAKsI8AAggggAACmSwwyrN47/dUPKfZRQABBBBAAIF0FAgXvE3HiTNnBBBAAAEE0lTgUM+8KXjrAWEXAQQQQAABBPJPgCsjgAACCCCAAAJpIGDFKe2NZpFTLaadjxUriKmOhgACaS5QWfO33+tWkNYK0/6h/VnKf5TeSnMlpPhpVrjW3qT6hAZfpNRX7A2qJ6q/Q7E3vq5QT0MgowRYLAIIIIAAAggggAACCCCAAAIIBF+AFSKAAAIIIIAAAhkgsENr/Ep5QLHXFyuqb6j0UF5WZip+mv3MwXEaaIVzP1RvhXNnqH9BuVjhZxGEQEMAgaQJ2M9AeD/U1z70t3jS7sCFMkqAxSKAAAIIIIAAAggggAACCCAQcAH7HvCSiDUerG1vXR4dCnZjdQgggAACCARdgIK3QX+GWR8CCCCAQKoJNPFMiIK3HpBC2uW2CCCAAAIIIIAAAggggAACCCCQOgJtNJXvlchWRjtfKBWU3DYehwACBS9QQre0N4/epP5dZaHym/K+cpvSXimn+G2/aOAg5UqlmWKvdbZQf7XymvKrQkMAAQQQQAABBBBAAIHMFmD1CCCAAAIIIIAAAggggAACCCAQXAErcmvFbq3orRW/tSK4VgzXiuJaYQQrkutn9fbYnhpo15qlfqVir2H2UX+MYq9DqqMhgAACvgWqaaT9GeT9GYhtOl5EoSGAAAIIIIAAAggggEDOBXgEAggggEBmCIzzLLOdZ59dBBBAAAEEEEhzAV58TfMnMP+nzx0QQAABBJIs4C14OzXJ1+dyCCCAAAIIIIAAAgjkQoCHIIAAAgggkHIC9gay2Z5ZVdb+ZIWGAAKpK9BUU7tMeVH5Udmk2A8fDVTfWamh+G3LNHC4cqtiP7Bkha8babu78rTCnwdCoCGAAAI5E2A0AggggAACCCCAAAIIIIAAAggEX3jc8HQAABAASURBVIAVIoAAAgggkFECq7XaEcotyrFKUcU+MPMG9e8p9mGc6hK2fTXCCucOUJ9VOHe8th9SOiqVFBoCCCAQS8A+sHeJTnrfr20/91Bcx2kIIIBAPghwSQQQQAABBBBAAAEEEEAgMAKjPSs53rPPLgIZLMDSEUAAgWAIeF9ACcaqWAUCCCCAAAKpKxBZ8NZ+uGpx6k6VmSGAQFiAXxBAAAEEEEAAAQQQQAABBApDYLNuam9G+119ZKutnZ8VGgLJFeBquRGw34/n6oGPKF8rW5UflOeUHsohit+2UQM/V+wNpGepr65UU+zNo/erH6usV2gIIIAAAggggAACCCCAAAII5F6ARyKAAAIIIIAAAggggAACCGSCwEQt0l7DtA/krKrtOspFyrOKfWinOl+tpUZZ4dyh6pcrc5RByuVKTl4L1XBagQpwMwQKVsB+rsH+3PHedZoO2M89qKMhgAACCCCAAAIIIIAAAggkXYALIoBAkAQ+9iymtfZLKzQEEEAAAQQQCIgABW8D8kSyDAQKQ4B7IoBAjgUa6hHFlKxmP7yQtU2PAAIIIIAAAggggAACCKSkAJNCAAEEClHA3jBmRW83eebQWPuTFBoCCBScQEXd6mSln/KRslKZq7ypXKccrUR+71O7cdsUnX1GuVix39P2w0jHa/tmxd4wukQ9DQEEEEAAAQQKUIBbIYAAAggggAACCCCAAAIIIIBA8AVYIQIIIJChAvO07teUfypNlH2Uk5S7lU+VzYqfZoVzu2pgVuHctdr+RLldsdc691ZPQwCBzBK4Usu1n3FQt1uzP1ua7naEHQQQQAABBApQgFshgAACCCCAAAIIIJBmAv/VfL9SslopbbRVaAgggAACcQQ4hUA6CVDwNp2eLeaKAAIIIJDuAvbDUZFroOBtpAbbCCCAQPoJMGMEEEAAAQQQQAABBBDIf4FfdQv7ZF51u7WjtDdOoSGAQPIFrHDtP3TZa5U3lDnKKsU+NftO9aco+yp+mz3ermPXs+sW1QOPVK5QXlVmKKncmBsCCCCAAAIIIIAAAggggAACCARfgBUigAACCCCAAAIIIIBA5ghs0FJHKfZhn+3Vl1QOV3or9oGfC9X7aWU0yArn3qN+rGKFc79T/7hyrlJdoSGAQGoJJHM29+liTyreZn+O2J8t3uPsI4AAAggggAACCCCAAAIIIIBAwQhwl/QUGOOZdjvPPrsIIIAAAgggkMYCFLxN4yePqSOAAAKpK8DMYghQ8DYGDIcRQAABBBBAAAEEEEAAAQTSUYA5I1BgApN1p2g/qHCcjn+o0BBAIG8CB+vhlyjPKt8rW5VvlEeV85Q6it+2UgM/UuzNoSerr6jUUy5QHlO+VXYoNAQQQAABBBBAAIG0EWCiCCCAAAIIIIAAAggggAACCCAQfAFWiEDGC/wgAStceb76WooVq+2i3l7jtCK22vTVjtCorMK5i7S9WHlXuUE5Wimi0BBAIP0FBmkJtyjeZgWv7c8R73H2EUAAAQQQQACBFBFgGggggAACCCCAQMoK2PtQIid3fOQO2wgggAACCCCQE4HUG0vB29R7TpgRAggggEBwBSh4G9znlpUhgAACCCCwuwB7CCCAAAIIIIAAAskWGKsLdlK87VQdeEWhIYCAPwF7Y+ZZGjpA+VzZqPykvKRcrhym+G1/auBXysOKvdnzQPX7K6cpdysjldUKDYHgCrAyBBBAAAEEEEAAAQQQQAABBBAIvgArRAABBBBAAAEEEMhEgSVa9DvKtcpRyv8pVmDhdvUfK2sVP+0ADeqsPKR8rWxXJilWSNc+fNReY9UuDQEE0khguObaVfG2O3TgGoWWrgLMGwEEEEAAAQQQQAABBBBAAAEEClPge93cPkRMXbg10q+HKMltXA0BBBBAAAEECkWAgreFws5NEUAAAQQyVOBQz7qnefYzYpdFIoAAAggggAACCCCAAAIIIIBA8AXyaYXDdN2LFW/rrgMPKjQEENhdoKx22yu3KvaGq2Xq7QeAhqjvo7RWSip+248a+KJymdJU2Vs5VrlRsTd7LlBPQwABBBBAAAEEEEAAgQwSYKkIIIAAAggggAACCCCAAAIIIBB8AVYYFtiqXz9X7lVOVcopByv22ukg9bMVv80K6F6twW8o85Tlir2ee7N6ew3XXofVJg0BBFJQ4DPN6QzF23rpQH+FhgACCCCAAAIIIIBA2gowcQQQQAABBFJA4FPPHNp69tlFAAEEEEAAgTQVoOBt6jxxzAQBBBBAINgC+2p51ZSsZsUhdmbt0COAAAIIIIAAAghkjAALRQABBBBAAIG8Cbyqh1+jeJsV3LQCnt7j7COQSQLNtNirlMHKTGWNMlqxN13aG66qaNtvs+K172rwTcpxSgmliXKp8oLCh3kJgYYAAgjEEeAUAggggAACCCCAAAIIIIAAAggEX4AVIoAAAggggEBmC0zX8u21U/uQ3oO0XUnpqNgH9o5X77fZ4+z13Pv1ACuqu1n9D8ozSjelvkJDAIHCF/hOU2ijeFsnHXhOoSGAQHAFWBkCCCCAAAIIIIAAAggggEDBCHzkuU07zz67COSnANdGAAEEEMhHAQre5iMul0YAAQQQQCBCwIpBROw6CkJEarCNQFiAXxBAAAEEEEAAAQQQQAABBBDwJfC4Rv1L8bYBOnCxQktpASaXBAF7fe9IXedy5XnF3lS1S/1E5QnlIiUnb3r8Q+NHKfcoHRR7Q+WB6s9RHlK+VLYoNAQQQAABBBBAAAEEEEAAAQR8CjAMAQQQQAABBBBAAAEEEEAAgYwTWKEVD1fsw3qPVh9SWirXKW8r9qGj6ny1phrVS7EPBbYPO12tbSv2cIf69so+Sgo0poBARghU0yp/VY5QItsO7bRShik0BBBAAAEEEEAAAQQQQCDAAiwNAQQQKDCBjz13Ol77JRUaAggggAACCKS5gL0hNs2XwPQRyAABlogAAkEQoOBtEJ5F1oAAAggggAACCCCAQH4KcG0EEEAAgZwIWGFOK8TpfczLOmAFO9XREAiEQFGtopnyT+VF5XvF3jQ1Wf2zyqWK901VOhSz7dSZCYoVjr5Q/UFKBeUkxQpJf6je3oipjoYAAggggAAC+SLARRFAAAEEEEAAAQQQQAABBBBAIPgCrBABBBBAAIH/Cdhrs//W5rmKfehoFfUdlQHKF8qfip9WXoNOUe5WRivrlJ8Vew25p/qDFRoCCCRfwH5eY4ouW0+JbKu001j5WqEhgAACCGSyAGtHAAEEEEAAAQQQQACBZAps0cU+U7JaCW20VWgIIIBA4QpwdwQQyLMABW/zTMgFEEAAAQQQ8CVwqGfUNM8+uwgggAACcQQ4hQACCCCAAAIIIIAAAghEEbhJx55XvO0DHeAHGoRASzuB4ppxC+VK5SVlqrJNmag8rfRQDlNy0mZo8KuKXfMo9UWUlso1yuvKbCVlGhNBAAEEEEAAAQQQQAABBBBAAIHgC7BCBBBAAAEEEEAAAQQQQCCDBZZr7cOVm5XWyt6KvQZsH4A6SNuzFL/Nim3aa8gv6AE/KeuVMYp9gPCp6isqNAQKTSAAN7bi1OO0jkpKZLOfs6ivAzn5/arhNAQQQAABBBBAAAEEEEAAAQSCJ8CKEMgHgY8812zn2WcXAQQQQAABBNJQgIK3afikMWUEEEAgQoDN9BFo4pkqBW89IOwigAACCCCAAAIIIIAAAgjEFOAEAgjEFrhcp95WvO1THThNoSGQqgL/p4n9Q+mtvKL8qPypfKs8qVyieL+nqENx21KdHabcoljR533U25scL1ZvBXO/U09DAAEEEEAAAQQQSF0BZoYAAggggAACCCCAAAIIIIAAAsEXYIUIIICAV2CqDjyrdFcaKBWUU5S7lVHKWsVPK61BVvzhdvUfKqsUK8hphXStoK4V1tUhGgII+BDoqTFDlRJKZJuonYOU1QoNAQQQQAABBBCIJ8A5BBBAAAEEEEAAgdwJfOx5mH3P03OIXQQQQAABBFJGgIn4FKDgrU8ohiGAAAIIIJBHgcjiFMt0rZUKDQEEEEAAAQTyLMAFEEAAAQQQQAABBBBw58rgE8XbRujA2QoNgcIWsDdAHaNJXKPYmwl/Vr9F+UZ5XLE3Lh6iPifNitt+oAfcqXRQqioHKJ2UB5TPlA0KDYGACLAMBBBAAAEEEEAAAQQQQAABBBAIvgArRAABBBBAAAEEEEAAAQn8odjPQPRTf5JSTmmk2IemPq/ePkxVna9mhTm7aqR9QOr36u116nHq7TXlM9VXVmgIILC7wPXafUHxtpE60EKh5VmACyCAAAIIIIAAAggggAACCCCAQPAFcr3CmXrkXCWr2fdGG2ft0COAAAIIIIBAegpQ8DY9nzdmjQACCCCQXgKHarohJatNy9rI156LI4AAAggggAACCCCAAAIIIIBA8AVYYZbAKdr4VPG2d3TA3ryljoZAgQiU0l2OVa5V/qPMUDYpXyn/VuzrMac/bLNYjxuu/Es5VbE3HVpx2zO0fZfyofKbQkMAAQQQQAABBBBAAIGgCrAuBBBAAAEEEEAAAQQQQAABBBAIvgArRCC2wC869YpyudJEKakcr9yqfKCsUPy0/9Og45S+yjDFXmeer/5N5RqlmUJDIJMF7tTiH1a87Q0dOFmhIYAAAggggAACCCCQdwGugAACCCCAAAKJBD72DDjas88uAggggAACCKSZQEYWvE2z54jpIoAAAgikv4AVvI1cxdTIHbYRQAABBBBAAAEE8keAqyKAAAIIIIBAxgm014qtKKi63dog7V2m0BBItsA+umBr5XrldcU+SXqD+i+UR5ULlYZKTtpCDR6q3K7Ym6Uqqa+hdFTuUewHd35XT0MAAQQQ+EuADgEEEEAAAQQQQAABBBBAAAEEgi/AChFAAAEEEEAAAQR2E9isvc+V+xX7oFR7XbmOti9QHlcmKX5bLQ08V7EPcJ2ofofyjWJFP89WX12hIZAJAvY13y/KQp/SMfu9pY6GAAL5LcD1EUAAAQQQQAABBBBAAAEEEJDAV0pkaxG5w3b6C7ACBBBAAIHME6DgbeY956wYAQQQQKDgBQ723HKaZ59dBApagPshgAACCCCAAAIIIIAAAgggEFQBKwr6WpTFPadj1yiZ1FhrcgXK6nLHKzcqbyqzlHWKvYnQ3vR0vrbrKzlp8zX4PeVW5URlP8XeTHiW+nuVkcoKhYYAAggggAACCCCAAAIIIIBALAGOI4AAAggggAACCCCAAAIIIIBA8AX8rHCeBr2h2M9GNFdfRDlauUF5V1mk+Gn2ftN/aOD1yjuKPW6J+iGKvV5+jPqiCg2BIAm8oMXY17y63Vp/7V2l0BBAAAEEEEAAAQQQQACBghDgHggggAAC/xP49n9d9q8UvM2mYAMBBBBAAIH0FLAXINNz5swagXwR4KIIIIBAvggc6LmqFcPwHGIXAQQQQAABBBBAAAEECk6AOyGAAAIIBFzgIq1JpUlrAAAQAElEQVTPCtyq2639W3s3KzQEEgmU14C2Sh/lbWW2skYZqzyonKscpOSkzdVgexOhfQ2213ZFpbbSWblfGa2sUmgIIIAAAgggkDQBLoQAAggggAACCCCAAAIIIIAAAsEXYIUIIIAAAgggEENgp46PVx5RzlFqKtUU+wBWe937K21vU/y0aI+brAc+odiHw9pr39qkIZCWAvZzIT2jzNwK4N4R5TiHEEAAAQQKRYCbIoAAAggggAACCCCAQAYJ2AdwWbKW3FAb1RUaAggEXoAFIoBAUAUoeBvUZ5Z1IYAAAgjkt4B9YnVf3cR+sGGq+pWK/bDPLvWblcWK/QDQs+qPUiLbwsgdthFAAIGUEmAyCCCAAAIIIIAAAggggEAwBHppGQ8r3maFRe/yHmQ/owWs8KwVoLVCtFaQ1grTrpbIp8oAxd74V1d9TpoVyLXvG1rB3HZ6oBXQtWvYteyadm27h04VUuO2CCCAAAIIIIAAAggggAACCCAQfAFWiAACCCCAAAIIIIAAAggggMDuAsu0O1Sx17KPVV9cOVK5UvmPYq91q/PV7HFXaeTrir3O/rv6D5TbFHsNvqx6WkEIcI/cClTSAz9R7Gc51GU3e1/Yxdp7VKEhgAACCCCAAAIIIIAAAgggkBoCzAKBzBP41rPkFn/tN1DfRbHvQz6pfpAyWLHaPnert+/reGv86DANAQQQQAABBApTgIK3hanPvRFAIK0EmCwCEmii2A8s2CfBfKPtBxT7wQY7vq+2iyrW9tYvByjHKJcrBypZbYs2/lRoCCCAAAIIIIAAAggggAACKSjAlBBAIFACN2o10Yrb/kvHByq0zBPYT0s+UblVGaLMV1YpoxUrhtxZfW0lJ+1XDX5Tsa+349Xbm/YOUn+u8qAyVlmj0BBAAAEEEEAAAQRSSICpIIAAAggggAACCCCAAAIIIIBA8AVYIQIIIICAL4EpGvW00lWx17rtvTGnabu/8qmyXvHT9tegDoo9zl6Dt9fJZ2rfCk5YQV2KTAiDljIC9TQTK/58kvrItlo7ZyqvKjQEEEAAAQQQSBMBpokAAggggAACCCAQSAFvwVt7L9hSrfQX5S3Fvg9p33e072tepH2r7XOH+peVScoGZZjSTSmm0BD4f/buAr6S6m7j+Nnivrh7kUJxXdwdXqRIF/dFiru7Fi0OS9HiXtwLRReXFncr7g7v7wkk3NxNdpNs9ObH5zw5M3NHvwnZJPfMfxRQQAEFFOhCAQvediG+h1ZAAQUU6DECc3Gml5LHyQ5kUtLWlmK477LxASRPw6azKdBbBLxOBRRQQAEFFFBAAQUUUEABBTpdIH+D2a2Jo+7Ksr8RW7sLdJsd5ma65TmbfUhuUnqN/n/kJnIoWYNMRVrTcjPehWywE1mMjEFmIP3JMeRO8hmxKaCAAgoooIACCiiggAIKKFDjAl6eAgoooIACCiiggAIKKKCAAgrUqMCHXNf1ZN9SytL0Y5I/ks3IWeRp0tKW99NTcOIkNkiRiZ/oU6jiBPp1SYqO0tkU6FSBRTlaxpEsQF/ZXmQmxW6vpbcpoIACCiiggAIKKKCAAr1IwEtVQAEFuqXAA1Vnlb9RTlK1bEizo/Fi/taTBxt9wPSRZEJiU0ABBRRQQIEuELDgbRege0gFBhNwgQIKdGeBozm5QWRN0l4thTD2Z2cZDPFnepsCCiiggAIKKKCAAgr0BgGvUQEFFFCgqwTy952tmzj4tiw7k9h6vsBEXMKKZD9yNXmDvEduIAeT1cgUpDXtWVY+n+xIFiEZ7PIH+vXIceRu8gWxKaCAAgoooIACjQWcU0ABBRRQQAEFFFBAAQUUUECB2hfwChVQQAEFFOhdAs9wuQPJ5mQWkntilqLPA2j/SZ+CEXRDbX1YY36yHbmAPE9SYPdG+gNJ3vcfj96mQEcJbMKOM5YkBVKYbGgPM5WxJffQ2xRQQAEFFPhNwCkFFFBAAQUUUEABBRToCoHU4Tm3HQ+ch3rtxv5eI3sSmwIKKNBYwDkFFOhwAQvedjixB1BAAQUU6KECc3Hej5JdyGBtrLHGKn/+85/LKaecUu67777yzjvvlO+++678/PPP5csvvywvvfRSueGGG8pBBx1UFltsscG2/3XB5PT/IKcSmwIKKNCrBbx4BRRQQAEFFFBAAQUUUKCDBfL3lw2aOMZmLMtNVHS2HiKQwrX/x7keQK4lb5F3SG6iyw1weW0y5lvTnmblDIbZnn4hMgqZmeRr5nj63ND0Fb1tGAXcXAEFFFBAAQUUUEABBRRQQAEFal/AK1RAAQUUUEABBRRQQAEFFKh5gTwc9nau8lCyMhmfTEfyANkT6R8gP5OWtHFYaTmSB9zmff/3mX6JXETygNoF6Icntm4m0ANPJ1+vKdw8atW538L8qiRjR+hsCiiggAIKKKCAAgoooIACCihQL2CvQCcL5O82ubcndXjy98bBDj/GGGOUZZZZpuy0007l+OOPL+ecc04577zzysknn1z23nvvsvrqq5fJJmv2lqKR2OFh5F4yG7EpoIACCiigQCcJWPC2k6A9jAIKKNBGATfrGoHVOex9ZA7SqC288MLlwgsvLJ988kn5xz/+UbbaaqvSr1+/MtFEE5URRhihbt1RRx21TDPNNGX55Zcv++67b7nzzjvLa6+9Vg488MAy/vgZx1O3WuWHAczcQcYjNgUUUEABBRRQQAEFFFBAgd4n4BUroEDnCJzPYfJ3H7pGbV3mriC27icwI6f0Z3IUuZV8QF4jV5P9SW6cm4S+Ne1JVv47+QtZgIxMZiEbkRPJv8k3xKaAAgoooIACCiigQHsLuD8FFFBAAQUUUEABBRRQQAEFFKh9Aa9QAQUU6K0CL3LhF5LtST+S+1bnpd+WnEeeIy1t07DiOuRYkvfwv6d/hJxK8t7+TPQ2BVoqkBu5LmblvUh1y9fsqix8m9gUUEABBRRQQIHWCLiuAgoooIACCiigQPsKpADtg+xyAzJY22STTcrNN99cPvvss7r+mGOOKdtvv33ZcMMNy/rrr1+23nrrcsghh5QrrriivPHGG2XQoEFljz32qKsFNNjOSlmQZQ+RtYlNAQUUUECBIQn4WjsJ5I3DdtqVu1FAAQUUUKAmBPpzFSlwMiJ9Q5thhhnKpZdeWv71r3+V/v2zSsNLLZqYYoopyn777Vf3i/E+++zT1DaLs/BmMhGxKaCAAgoooECDgBMKKKCAAgoooIACCrSrwFXsbVlS3VII94bqhc53mkDer5qLo21GTia5Ye0r+v+QPJl5V/qlyLikNe1xVj6bbEPmJ/mbXwbBbML0SeR+8i2xKaBAlwt4AgoooIACCiiggAIKKKCAAgooUPsCXqECCiiggAIKKKCAAgr0MoGHud6MAdiQfkbSlyxDclPNdfTvkZa2OVlxAMkDbp+h/5zcTg4jKVja2oflspmtFwhkrEjGAzVVvORgrn898jWxtauAO1NAAQUUUEABBRRQQAEFFFBAgdoXaNcrXJi93UH+SBq1nXbaqbz99ttl4MCBZZll8qfFRi83OzPXXHOVww8/vLzzzjvluOOOK+OOO9jtSLm/6GJ2kL850tkUUEABBRRQoCMFcgNxR+7ffSuggAIKKNCTBFbkZPN0Xrrf2oABA8ozzzxT1lxzzd8WtnFqpJFGKgcffHB54IEHyhxzzFG9lwzASbHdEapfaHLehQoooIACCiiggAIKKKCAAgooUPsCXmFHCNzCThck1W15FtxJbB0rMDq7z2CU7ehzI9rj9D+SQeRMsjVZgIxCWtMeZeWzyFZkXjI8yR/gNqU/hTxIvic2BRRQQAEFFFBAAQUUUKD7CXhGCiiggAIKKKCAAgoooIACCihQ+wJeoQIKfArBreRQsgqZiExF1iLHkHvIt6QlLWMPlmDFPclV5C3yBrmc7EYWI60dd8AmthoSWJdrSbHbuekrW4olb8SC/YhNAQUUUEABBRRQQIH2F3CPCiiggAIKKNAagfztJg/HGqdyo4UWWqg8/PDD5ZhjjikTTzxx5Uutnt5hhx3Kc889VzbcMM/lGmzzU1myCbEpoIACCiigQAcK/K4D991lu/bACiiggAIKtEFgOrY5nzRqxx57bDn11FPLcMMN12j5sM7MN9985f777y+rrbZa9a5SzOPc6oXOK6CAAgoooIACCgwu4BIFFFBAAQUUUGAYBO5j29lIdcsNTw9UL3S+zQITsuVyJDeYXUr/AsmNQ/+iP4HkBqKmPg+81GxL0dqHePV0siWZh+T9rrnoNyenkYdJiujS2RRQQAEFerqA56+AAgoooIACCiiggAIKKKCAArUv4BUqoIACCiiggAIK9FqB17jyy8guZBEyMpmdZDzAQPqnSEvbZKy4BjmS5IHHX9E/SfLw3C3oWzs+gU1sPVQgxWwv4NzHJpUtD2VekQXetwWCTYGuEPCYCiiggAIKKKCAAgoooIACClQIjM/0RWQs0tC22mqrcs8995S5504t3IbFwzQx7rjjlnPOOaccf/zxTe0nf4dcuqkXXNY2AbdSQAEFFFCgWiA3AFcvc14BBRRQQIHeKHAKF91oIMNpp51WdtxxRxZ3TBtppJHKlVdeWdZaKw+jbnSMPzO3A7Ep0FYBt1NAAQUUUEABBRRQQAEFFFBAgaEL5KamaZtYbT6WPUG6e+tu5zcNJ7Q6OZj8k7xF3iU3ksPImuT3pDXtE1bOTWjH0m9AZiEjknyOBtCfQQaRn4lNAQUUUEABBRRQQAEFFFBAgVoU8JoUUEABBRRQQAEFFFBAAQUUUKD2BbzCxgIZs5HxAJuxeFYyKlmc7E6uIG+SlraMM9iUlU8nKXb6Df2/yF9JxjFMSW+rHYExuZQUsz2QvrpdyYIUu72H3qaAAgoooIACCiiggAIKdIWAx1RAAQUUaCyQvwE2us9o7733LqeckvI/jVdsr7ntt9++XHjhhU3tLg/NGqepF1ymgAIKKKCAAsMuYMHbYTd0Dz1KwJNVQAEFmhRIVdulKl859NBDy5Zbblm5qMOmL7nkkrLIIotU7z+DZ5oquFK9nvMKKKCAAgoooIACCigwmIALFFBAAQUUaLHAy6w5EaluuWHqueqFzjcI/JGp9UkK0aYgbQrTvsR8bizbhz43CE1C35r2NitfTw4ha5AU0M0DqpZgemdyPnma2BRQQAEFFFBAgV8F7BRQQAEFFFBAAQUUUEABBRRQoPYFvEIFFFBAAQUUUKB8jcFd5CjyJzI5mZSsRg4nd5AvSEvaSKy0MMk4hEvpXyV5mO+19HuTpclYxNbzBObglG8geaAyXaN2NHMZi5KxKUzaFFBAAQW6n4BnpIACCiiggAIKKKCAAr1MYFuud1XS0HbYYYdyyCG5pahhUYdM9O/fv5x99tnV+56CBblHis6mgAIdJ+CeFVCgtwpY8La3fua9bgUUUECBeoE8YaXRk3vXWmutstdee9W/3in9WWedVUYbbbTKYw3HzP7EUt+IIgAAEABJREFUpoACCrSvgHtTQAEFFFBAAQUUUEABBRSoFniPBaOT6jY9C14nvbmNyMXPRwaQ08iD5DvyFDmP5EFSi9G39mavF9gmN47tSb8cSdHh3Iy2EtP7kivJK8TWVgG3U0ABBRRQQAEFFFBAAQUUUECB2hfwChVQQAEFFFBAAQUUUEABBRTovQIpXHo1l5+bf5akH4PMTDYmGd/wKH1L24SsuDJJNY1b6PPQ3//Sn0u2IfOQrmseuSUCKYScYrcLVq38A/Nbkd2ITQEFFFBAAQUUUEABBRRQQIHuK+CZKdC7BMblcg8lDW355Zcvxx13XMN8R09svPHGTdUV2pDjLk9sCiiggAIKKNDOAha8bWdQd6eAAj1XwDPvtQI7c+UZ2EJXyuijj96pvwTXHZQP0003XfnrX//KVKO2PnNzEpsCCiiggAIKKKCAAgoooEA7CbgbBRRQoBmBL1neh3xLKtvkzLxPekPry0UuTnYi55OnSTweoD+VbEnmJSOQ1rQnWPkcsj1ZhORvcSkmvDbTR5CbSYoO09kUUEABBRRQQAEFFGgfAfeigAIKKKCAAgoooIACCiiggAK1L+AVKqCAAgooUCXwLPMZn5ACp3MxnfENKYCacRAXM/8yaWmbgRU3ICeRh8hP5H5yAlmXZNwDna0bCOzOOVxGJiKV7TlmViApgExnU0ABBRRQQIGeKuB5K6CAAgoooIACCtScQP6eM2b9VY000kjlpJPyZ7j6JZ3TH3rooWXBBfPnw0bH26PRnDMKKKCAAp0m4IFqW8CCt7X9+fXqFFBAAQWGLDAcL2cgC90vbb/99iuTTDLJLzOd/HHAgAGlX79+1UcdUL3AeQUUUEABBTpIwN0qoIACCiiggAIKKKBAKSOD8BGpbOMx8wWppTYpF7MS2ZdcSXJT18f0d5BjyHpkZtKa9jUr30dOJpuR3DyW96FmZ3pjciK5h9SaJZdkU6BHCXiyCiiggAIKKKCAAgoooIACCihQ+wJeoQIKKKCAAgoooIACCiigQCk/gJBxDMfR/5lMS8YnGS9xEP1NpHqMCIuabHmI8vy8sh25gKSY6mf0GWdxNH0e+vt7elvnCYzEoc4gedgyXaN2I3MrkltJLTevTQEFFFBAAQUUUEABBRRQQAEFal+g1q4whW7zN7aG6zr44IPLNNNM0zDfmROHHHJI9eEWYcGyxKaAAgoooIAC7SiQG43bcXfuSgEFFFBAgR4lkKcqj11/xuOPP37Zeeed62cr+s6b3HHHHasPtgELUmiFzqaAAgoooIACCiiggAIKKKCAAh0n4J4VaBAYl6nXSWUbjZkfSXq6HtWm42zXIoeT3Kz1Hv2b5DqSG7hWo5+atKZ9wMq5KSg3bfVn+g9kVLIg2ZYMJI+Sn4lNAQUUUEABBRRQQAEFFOhGAp6KAgoooIACCiiggAIKKKCAAgrUvoBXqIACCjQrkPEO1/Pq/mR5kjEi09OvR04kD5CWjnUYg3UXJ7uQi8kL5GNyG0kR1jXpu6ZSBweu8TYT13cD2ZxUt5NYsAJ5idgUUEABBRRQQAEFalrAi1NAAQUUUECBHiiwEeecBxnRlTL55JOXXXfdtW66Kz4stthi5U9/+lP1oTeuXuC8AgoooIACCgybwLAVvB22Y7u1AgoooIACXS2weuUJbLLJJuV3v+vafxrXXHPN6ifP5Bf1VSvP02kFFFBAAQUUUKDTBTygAgoooIACCijQ+wSm5JKfJZUtfzj6ggXzke7aZufEMrAiN2Hdw/Tn5HlyCdmD5CnDE9C3pqX47zVscAD5PzIFGZ8sQ3YjF5H/EpsCCiigQE8X8PwVUEABBRRQQAEFFFBAAQUUUKD2BbxCBRRQQAEFFFBAAQUUqBZIodoLWbg96UcyPmRe+jzw9zz650hLW19WXJLsTi4lKbr6If0t5DCyBsmYFDpbGwVWZrsUu12CvrrtyIK/EJsCCiiggAIKKKCAAgoooIACCiigQPcUWKvytAYMGFA52yXTW221VfVxc46jVy/slvOelAIKKKCAAj1EIG++9ZBT9TQVUEABBRRod4EU5WjY6Vpr5XfOhtkum2ji6S+NzrPLTswDNyngQgUUUEABBRRQQAEFFFBAAQUUqFmBmbmyh0mpygPMb0q6so3KwRcg25CzyCPkJ/IYOZvk5p2F6Fs7wOI/bPMPsitZmoxHcqNVHsh0INPXkjeITQEFFFBAAQUUUEABBRRQQIGaE/CCFFBAAQUUUEABBRRQQAEFFFCg9gW8QgVaKJDxIiez7oZkRpJCtrm3Zx+mryPvkJa2cVgxYzD2pL+cvEreJzeSQ8hqZHJiG7rADqySsSsZy8JkQ3udqf8jxxObAgoooIACCiiggAIKKFAkUEABBRTolgITc1YLkoa27rrrNkx31cQSSyxRZpwxfwJsOIM+TC1PbAoooIACCijQTgIWvG0nSHczmIALFFBAge4uMD8nOAqpa1NOOWWZc84566a7+sOyyy5bfQopXlK9zHkFFFBAAQUUUEABBbqDgOeggAIKKKBArQvMywXeQqpbisx21k0yualpJU5gL3Ix+S/5kvybnERSfDd/2MqACmZb1FIcN0Vycx0pmpu/P+VvZTOxdUaL/JX+NvIhsSmggAIKKKCAAgoooIACCiiggAIKKKCAAgoooEDtC3iFCiiggAIKKKCAAs0LfMpLt5JDySpkEjIpSZHVg+hvIO+RlrY8gHg5Vt6bXElSsDXbX8909pdjZP/M2n4V+Bv9caS63cmCFUgK4dLZFFBAAQWGIuDLCiiggAIKKKCAAgoooEBXCSxSeeB+/fqV1PqpXNZV0yuuuGL1oRuda/WLzivQAwQ8RQUUUKBbCVjwtlt9OjwZBRRQQIFOFJi18ljzz5/6t5VLum56gQVSX6TR8WdgbnRiU0CBHiXgySqggAIKKKCAAgoooIACCtSIQJ5OdHQT17I9y1IUlq5d2kjsZR6SArYn0N9FPiK5qek6+tw0tTZ9/lZE1+L2OWv+i2SfG9HPRoYjc5PNySnkfvINsbVawA0UUEABBRRQQAEFFFBAAQUUUKD2BbxCBRRQQAEFFFBAAQUUUEABBRSofYFWX+HbbJEiq/vTpyLGRPRTkNXIIeQm8j5paZuAFVO4dV/6a8ibJMfImJEcYyXmJya9rU3LBaeg8Lb01W0gC2L/DL1NAQUUUEABBRRQQAEFFFBAgRYIuIoCCnShwJyVx1544YUrZ7t0epFFBqtvO1eXnpAHV0ABBRRQoMYELHhbY59QL0eBHiHgSSrQPQQy4KHhTGaaaaaG6a6eGHnkkcv0009ffRrTVC9wXgEFFFBAAQUUUEABBRTo1gKenAIKKFBbArtxOeuS6rYkC94luWmJrsUtNzitzNp7k0vIf0gKzj5EfxbZjixKxiatae+xcm6YOpx+LTIdGZNkXzvQn0ueJDYFFFBAAQUUUEABBdpHwL0ooIACCiiggAIKKKCAAgoooEDtC3iFCiiggAIKKNBSgTdY8WqSorXL06eI7VT0a5CM5biF/iPS0pYCtyl0ewAbpPBtCuCmEG4K4uYYKZCbY/ByTbZluKoUu40lk43aXsxtRr4mNgUUUEABBRRoDwH3oYACCiiggAIKKKBAxwrMULn72WefvXK2S6fnmGOO6uM3OtfqF51XQAEFerSAJ69AFwhY8LYL0D2kAgoooEC3EJiw8iwmm2yyytkun27ifBqdb5efoCeggAIKKDBMAm6sgAIKKKCAAgoooIACPVLgH5z1H0l1y99t3mHh/KS6jcyCeUlusDmR/m7yMXmNXEsOISlMOyN9a9vLbHAF2YesSCYhKbybm3xyU89lzL9IbAoo0EUCHlYBBRRQQAEFFFBAAQUUUEABBWpfwCtUQAEFFFBAAQUUUEABBRRQYCgCGSNyJetkLMey9OOSacia5EhyG/mEtLRNyoqrkIPI9SQPR36dPsfIg5eXY3o80tPbVlxAit1OT1/Z/sfM2iQFhOk6p3kUBRRQQAEFFFBAAQUUUEABBRSofQGvsMMFGhX2mXrqqTv8gC09wOSTT15GGmmkytXHYWY0YlNAAQUUUECBdhCw4G07ILoLBRRQQIF2E+jMHY1eebCxxhqrcrbLp8ccc8zqc/AX4WoR5xVQQAEFFFBAAQUUUEABBXqqgOetQE8WeIaTzx+S3qSvbvez4K8kBWgvpf8v+Zo8SM4kfyGLkL6kNe07Vh5EBpLtyeIk+5iW/k/kUJIbfFJ0l0mbAgoooIACCiiggAIKKNAtBDwJBRRQQAEFFFBAAQUUUEABBRSofQGvUAEFFFCgbQKvsNnlZA+yNBmb/J6sQ44md5LPSEvb5Ky4GjmE3EjeJ6+SHGNP+hwjRTqY7BEt429O4UyHI5XtAWZWJBmXQ2dTQAEFFFBAAQUU6CQBD6OAAgoooIACCrSHQO6FatjPeON1r2c2jTPOYH8+a3S+DSfuhAIKKKCAArUr0GFXZsHbDqN1xwoooIACCiiggAIKKKCAAgq0VsD1FVBAAQUUUEABBXqAwPecYwrNPklf3XZmwcFkTTIDaW17nQ3+SQ4ja5M/kDwieB76zciJ5C7yKbEpoIACCvRYAU9cAQUUUEABBRRQQAEFFFBAAQVqX8ArVEABBRRQQAEFFFBAAQVaJfASa19CdiNLkDyQeXr6/uQYcjf5grS0TcmKa5CMQbmF/kOSY6RY7O5ML0m6W9GOyTinq0jG39A1ahcytwLJQ6PpbAp0FwHPQwEFFFBAAQUUUEABBRRQQAEFWigwfOV6I4wwQuVsl083cT4V59vlp+cJKKCAAgoo0KMFLHjboz99nrwCCiigwDAINBrk8dlnrXnw8TActYWbNnE+X7Zw09pdzStTQAEFFFBAAQUUUEABBRRQQIHaF+h+VzgVp/R/ZF9yGXmOfEUeILOStrZv2fBhchbZjixGxia52Whl+r1JbjD6L71NAQUUUEABBRRQQAEFFFBAgdoS8GoUUEABBRRQQAEFFFBAAQUUUKD2BbxCBRRoD4EX2MlFZBeSsSVj0P+BrEeOJ/eQjGOha1GbhrXWJEeQ28jHJMe4mD7HWJw+x6Dr9LY8R7yBrEqq28EsyDXnfJm0KaCAAgoooIACCiigQLcR8EQUUEABBRRouUDupWpY++uvv26Y7g4TTZzPN93hvDwHBRRQQAEFakHAgrc18Fn0EhRQQAEF2iTwXuVWb7zxRuVsl0+/+eab1efQ6HyrX3ReAQUUUEABBRRQoPYFvEIFFFBAAQUU6FCBUdn7/GQLchLJDUGf0r9CriYHkT+R6Ulr22tscB05lKxFZiQjk3nJ5uRv5G7yCbEpoIACCiigQC8X8PIVUEABBRRQQAEFFFBAAQUUUKD2BbxCBRRQQAEFFFBAAQWGQSAPT76Q7Xcki5DRyMxkA3Ii+TdpVDyE+SG13/Pi2uRocgf5jOSB0P+g35UsScYhHdnyIOoUu52l6iCfM78R2Y/YFHh6hs0AABAASURBVFBAgR4n4AkroIACCiiggAIKKKCAAgo0Evigcu7dd9+tnO3S6R9//LG8//771efwUfUC5xVoSsBlCiiggAJDF7Dg7dCNXEMBBRRQoDYFXqq8rGeffbZytkunv/nmm/L8889Xn8PL1QucV0CBBgEnFFBAAQUUUEABBRRQQAEFFGiNwNSsvCrJzTCX0+cPMV/S309OJ9uQhciYpD3aAHayCtmHXEZyUxCdrZUCrq6AAgoooIACCiiggAIKKKCAArUv4BUqoIACCiiggAIKKKCAAgoooEDtC3iF7S+Qm6LOZ7fbk4x5GZk+xWM3pj+JPEC+Jy1t07Pin8lR5DbyIXmFXEEy/mUF+onJsLaZ2ME15CBS3R5nwYrkXGJTQAEFFFBAAQUUUEABBRToeQKesQIKKFAt8FrlghdeeKFytkunm6jx8yYn1Jq/p7G6TQEFFFBAAQWaE7DgbXMyLlegJgS8CAUUGILAk5WvPfBAxm5ULum66fvuu6/64CmC8kX1QucVUEABBRRQQAEFFFBAgV8E/KiAAgoo0IzAaCzvR7YkJ5N7yWckDxa6iv5AsgaZjrS2vcoG15JDyJpkBjINyb7pGrUbmUvRWzqbAgoooIACCiiggAJtFXA7BRRQQAEFFFBAAQUUUEABBRSofQGvUAEFFFBAAQUUaDeBp9nTOeQvJONnRqSfjWxKTiEPkR9JS9tUrLg6OZhcT97+Nf+kz7LV6KckLW0bsOKtZBVS3a5kQYrd3kNvU0ABBRRQoAYFvCQFFFBAAQUUUEABBXqlQB7a1HDhgwYNapju6omHH364+hSeqV7gvAIKKNB6AbdQQIF6AQve1kvYK6CAAgr0NoFUuP26/qJfe+218uijj9bPdml/8803Vx9/sAq41Ss4r4ACCijQjICLFVBAAQUUUEABBRRQoLcIpNjsqlzs/uQKksf85gFC+bvKacxvTRYkY5DWtPz96EE2OINsSxYhfcnU5P/IvuRy8jx5hcxEctMNXaN2KnNHEpsCCnSEgPtUQAEFFFBAAQUUUEABBRRQQIHaF/AKFVBAAQUUUEABBRRQQAEFFFBgWAWeZAdnk23IfGR4MifZnJxOUmXkZ/qWtolZMYVp96HPeJk8QPpDplPI9ij6dcj0pLKNysyJ5FwyCWncStmbBWuQFNSlsymggAIKKKCAAgoooIACCiigQM0JeEG9VaBRVdk777yz2zg0cS55WFS3OT9PRAEFFFBAgZ4uYMHbnv4Z9PwVUECBNgq4WZ3ALXUff/1w6aWX/jrVtd3ll6dGSqNzaHSejV5xRgEFFFBAAQUUUEABBRRQQIEhCPiSAjUoMDrXtAAZQE4h/yafk5fIVeQAsjr5PWltS8Haa9joYPInkhtucpPN/ExvSU4m95BPSXPtW17ITTeH0le33ViQP0BNQG9TQAEFFFBAAQUUUEABBdpNwB0poIACCiiggAIKKKCAAgoooEDtC3iFCiiggAIKdJDAY+z3LJKxOPPQ557juem3IKeRB8n3pKVtHFZciuxKLiLPkS/Iv0humHqC/i+kuuU8lmXhYcSmgAIKKKCAAgr0WgEvXAEFFFBAAQUUqGGBVLj9of76XnjhhfLgg/nTU/2SruuvuSa3kzU6/p2N5pxRQAEFFFCgnQV62+7y5lNvu2avVwEFFFBAgXqBK+sn0p999tnlp59+ymSX5bLLLisvv/xy5fFTJOXqygVOK6CAAgoooEC7CLgTBRRQQAEFFFBAge4tMAKnNztZjxxOriP5o0mK26bI7anMb0VS/DZFcJlscfuKNR8gp5NtyMJkLDINWZXsR64gL5C2tn3YMPuma9TWZO5WMi+xKaCAAgp0vIBHUEABBRRQQAEFFFBAAQUUUECB2hfwChVQQAEFFFBAAQUUUEABBdpX4BF2dybJ2Jw8KHpEpmchG5ITSIrXpogtky1qo7FWxufkIdJNPcQ6D6DehXVuJzYFmhNwuQIKKKCAAgoooIACCiiggAIK9GyB7zj9a0lDO/fccxumf53o9O68884rH3/8ceVx32XGgrcg2BRQQAEFFGgvAQvetpek+1FAAQUU6IkCF3LSDb91vv/+++WYY45hUde14447rvrg57HgG9KJzUMpoIACCiiggAIKKKCAAgoooEDtC3SrK5yJs1mLHEiuIP8lGcTwGP35ZA+yEpmatLalSG4eJnQQG+ammenocxNNP/oB5BRyL/mMtHfLvlNAt3q/s7LgfrI2sSmggAIKKKCAAgoooIACCijQgQLuWgEFFFBAAQUUUEABBRRQQAEFal/AK1RAAQU6ReBpjpJ7nHagX5SMQaYn65CjyK3kQ9KWlmK4KXb7Axs/Ts4mfyELklGJTQEFFFBAAQUUUEABBYoECiiggAIK1ITARZVXceqpp5Y33nijclGnT5900knVx2x0jtUvOq+AAgoooIACrRew4G1rzFxXAQUUUKDWBH7kgk4lDe2ggw4qb7/9dsN8Z06cdtpp5f77U+uk0VFPazTnjAIKKKCAAgoooEDHC3gEBRRQQAEFFOgogd+z4xSA3Zs+b/4/Sf8TeYZcQvYjq5MZSGvbl2yQP6zkbylbM70QGZNMS1Yj+5MryYukM9s1HGwekiK+dA0t789czFyK+dLZFFBAAQUUUKDTBTygAgoooIACCiiggAIKKKCAAgrUvoBXqIACCiiggAIKKKCAAh0p8AI7z5if3emXIeORqUjG6hxM/whJEVu6FrfZWHNjciLJQ6wzJug/TF9IdiFLkL7EpoACCvwm4JQCCiiggAIKKKCAAgoooEBPEbicE83flOh+aYceeugvE13w8ayzzioPP/xw9ZHPql7gfDcR8DQUUEABBXqsQG6o7rEn74kroIACCijQDgLHsI/PSV374osvyo477lg33ZkfXnjhhbLLLhl30eio5zP3KLEp0G0EPBEFFFBAAQUUUEABBRRQQAEFWiAwBeusQHYl55JB5BuSAQlX0R9C1iGzkD6kte0lNsh+DqRPgdwU0h2d6QXIViQPOPo3fcPffJjuypbrX5ITuI5Ut8NZcDoZnnSb5okooIACCiiggAIKKKCAAgoooEDtC3iFCiiggAIKKKCAAgoooIACCihQ+wJeoQJdIPAax7yajEDmIk2NifmE5a1pM7Jyf3I0uZ18TF4mKZCyN/3yZEJiU0ABBRRQQAEFFFBAAQV6pYAXrYACCvQwgeMrz/f0008vN9xwQ+WiTpl+9913y5577ll9rNwH92z1QucVUEABBRRQYNgELHg7bH5urUC9gL0CCvRcgY849f1JQ7v00kvLYYcd1jDfGRObbbZZ+fLLLysP9SMzKdpCZ1NAAQUUUEABBRRQQIFuIuBpKKCAAgo0FpiI2aXI9uRMch/5jOTGlevpjyIbkNy8MhJ9a9tbbHAzOZZsSuYjKWybArcpdHsA8yl8mwK4THbr9jZntwo5jVS3LVgQr+nobQoooIACCiiggAJdL+AZKKCAAgoooIACCiiggAIKKKBA7Qt4hQoooIACCiiggAIdIzA3u72V7EGq23MsyJifsenHIUuSXclF5L+kNW1qVl6DHEJSEeVd+ow1uo7+ILIqmYLYFFBAAQV6t4BXr4ACCiiggAIKKKCAAt1P4BRO6RHS0LbeeuuSArQNCzphYsCAAeWDDz6oPlLnFhuqPrrzCijQVgG3U0CBbi5gwdtu/gny9BRQQAEFOkXgOI5yG2loe++9d8lTYBoWdODE2muvXf71r39VH2EXFvSEYi2cpk0BBRSIgFFAAQUUUEABBRRQQIEaFsgNJgtzfVuRk8hdJO/ov0OfG1TyZN3NmO5HxiCtbf9jgzvI38gAshDJjS2T0S9HdiZnk4dIoycGMd/TWgz3a+Kkl2HZTeRPxKZANxbw1BRQQAEFFFBAAQUUUEABBRRQoPYFvEIFFFBAAQUUUEABBRRQQAEFFKh9gQ65woz7yViipZrY+4UsW5pcRdI+5kPGC/2Vvj/5AxmNZNzQdvTnkCdIa9okrLwS2ZfkOK/RZ4zTLfRHkLXJdMSmgAIKKKCAAgoooIACCiigQC8R8DIV6LYCe1ae2WuvvVb69+9ffvzxx8rFHTa9ww47lGuuuaZ6/3ux4HliU0ABBRRQQIF2FrDgbTuDujsFFFBgMAEX9BSBrTnRDJag+6XlaSzHHZdauL/Mt/fHb7/9tqy++url0ksvrd71RSxIoRg6mwIKKKCAAgoooIACCiigQI8Q8CQVqA2B0bmM+cim5FiSmz3eov+Q5Gk9p9BvQxYl45LWtvzt5R42Oo38hSxOJiATkiVJblY5nf7f5BNSq+1gLizGdI3aNMxdRg4lNgUUUEABBRRQQAEFFOiOAp6TAgoooIACCiiggAIKKKCAAgrUvoBXqIACCiiggAKtFRifDc4ip5K+pLJ9w8yOZD3yBhlS+4oXM27ob/Qbk9nJ8GQesiXJuKKH6H8gLW0Z45RCu7uzwcUkRUs+p89xMhYqRXr7MZ9iu3Q2BRRQQAEFFOg1Al6oAgoooIACCiigQFcK5KFJje6fuvPOO8tKK61UvvoqfyLquFPbeeedywknnFB9gBtZcDixKaCAAgrUmoDX0y0ELHjbLT4NnoQCCiigQDcQeIFzWJ80ajvttFPZaqut2v0pMA8++GDp169fueqqPDC40SHvY25DYlNAAQUUUKBmBLwQBRRQQAEFFFBAgW4nMCJnNAfJ30KOoP8neYXkZo4H6HMDSm40yc0ekzDf2vYFG2Q/A+l3IsuQSck4ZBGyFTmJ3EXeJ72xnc1FL0deI9UtTwTOQIlZq19wXgEFFOjOAp6bAgoooIACCiiggAIKKKCAAgrUvoBXqIACCiiggAIKKKCAAgoooECVwPLMp0BJUw9/vpfXMv7oePq2th/ZcBA5g6Q47Xz0I5DZyEbkRJIHcH9J39KWh4IvwMoZw5QivbmXK+OdXmTZFWR/sirJw6vpel/zihVQQAEFFFBAAQUUUEABBRRQoPYFusEV7sM5XEka2k033VQWWWSR8sQTTzQsa6+JFNLt379/OfbYY6t3+RILNiE2BRRQQAEFFOggAQvedhCsu1VAAQUU6JEC13PW65JG7bTTTiszzzxzueyyyxotb8vMd999V/bdd98y//zzl8cee6x6F4+yYA3yPbEpoIACCiiggAIKKKCAAgoooEBtCHT1VczMCaxNDiIZBPAc/bckf4c4j353siKZirS2ZT+PsFH1fsZgWT+yGTmO5KaWt+ltjQVuZnZlchOpbimGewsLNyQ2BRRQQAEFFFBAAQUUUECB7i/gGSqggAIKKKCAAgoooIACCiigQO0LeIUKKKCAAo0F9mX2BpLis3SNWorcptjtvY2Wtt/Mk+zqXLI9WYSkiO2M9H8mR5PbyEekNW1aVl6dHECuIil28hl9ruFk+i3J/GRUYlNAAQUUUEABBRSoXQGvTAEFFFBAAQU6TyD3vN1ZebhHHnmkzDnnnOUw/e3yAAAQAElEQVSEE06oXDxM09dcc02ZffbZy0UXXVS9n/dZsBZ5l9gUUEABBRRQoIMEumnB2w66WnergAIKKKDA0AX+wSopOvsdfUN77rnnylprrVX3JJh//COrNLzUoonXX3+9HHTQQWWyySYrhxxySFPb5BfwZXnBX4JBsCmggAIKKKBAbxHwOhVQQAEFFFCgHQWmY1+rkTzd9mL6p8jP5GmS+dxgktenZ7617Sc2yE0ieVc/+1+V+RxvZPq5SYqyHkWfG1heo7e1XCCfp+VZ/VBS3SZkwTkkIzRizeTg7Wf/U0CBThMY/P9AlyigQMsEXEsBBRRQQAEFFFBAAQUUUEABBWpfwCtUQAEFFFBAAQUUUECBXiQwE9d6DckDuOkatTeYW4/sSL4hndnyIPCMk9qNg6bY7rj0U5MUsc3NXBnb9A7zrWl58PeCbLA1OY3cT74kz5PLScZk/R99Wx42zmY2BXqagOergAIKKKCAAgoooIACCiigQLsK/MDeViI3k4b2008/lR122KHMM888TRWpbVhvaBN33313WW211cqqq65aXnjhherVX2fBiuRRYmsk4IwCCiiggALtK2DB2/b1dG8KKKCAArUhcCWXsQB5jDRq99xzT1l33XVL3759S//+/cupp55a7r///vLuu++W77//vm7dr776qrz88svlxhtvLAcffHBZfPHFy5RTTln233//8v77ebhL3WqVHzLgYQkWfEBsCvwi4EcFFFBAAQUUUEABBRRQQAEFmhbITRh5Mz03ZpzHKo+Qb0luosjfNA5mOk+3/SN9W9p/2Cg3YxxIvybJDSrD0c9G+pNDSW5YeZHeNqwCv22fQsK5uSafx9+W/jK1Hd0tpB+xKaCAAgoooIACCiiggAIKKKBATxPwfBVQQAEFFFBAAQUUUEABBRRQoPYFvEIFeo/ABlzqrWQVUt2uYkEKzV5I313aq5xIziuFaTPmahLmJyLLkl3JBeRJ0to2HRusQVL092r6V8in5B5yEtmCzEdGITYFFFBAAQUUUEABBRSoFQGvQwEFFFCgIwS+YqfLkbNIozZo0KC62j5TTz112X333ctdd91VfvghNXIbrdZo5rHHHitHHXVUmW+++cpiiy1Wrr766kav/zrzL/pFycPEpoACCiiggAIdLGDB2w4GdvftL+AeFVBAgU4SSLGYOTnWX8lg7dNPP617CszWW29dFlhggTLxxBOXEUccsfTp06eMNtpoZdpppy0rrLBC2W+//Up+YR5sB78seIMuhWK2orcpoIACCiiggAIKKKBAhYCTCiigQC8XGIHrn5WsRfYnF5HHyTfkZfJPciRZn+TvFyPSt7alYG0K1x7Ghvn7RAraDs90Ctym0O0BTKfwbQrgMmnrBIHcXJObfvL5rj7cwizIzULb0NsUUEABBRRQQIGaEfBCFFBAAQUUUEABBRRQQAEFFFCg9gW8QgUUUEABBRRQQIGaEBiVqziRnEsmIdVtbxbkYc/P0Xf39h4nmIdP556xjL/KuKncaz07yzckx5CM0/kffWvamKy8EMn4ntPpHyAp2BKTy5jOA7FTKHhKpm0KKKBAzQl4QQoooIACCiiggAIKKKDAMApszvZbki9Jo/bqq6/WFbFdfPHF62r7zDLLLHU1ffr371/WW2+9suqqq5Z55pmnjDHGGGXOOeesK4770EMPNdpHxcxRTKfY7av0NgUUaKWAqyuggAJtEcibMG3Zzm0UUEABBRToLQK7cqFzkwwsoGuX9jl7OZD8njRVwITFNgUUUKBZAV9QQAEFFFBAAQUUUECB2hEYh0tZgGxKjiYpZJtCtN8x/QS5hKTw7Dr0ubFiJPrWttfZ4AaS/eeGjPydYxTmpyOrktxskr9PPMn0j8TWtQL5fKUA8S6cRvUjh0dj2UkkTywel95W2wJenQIKKKCAAgoooIACCiiggAIK1L6AV6iAAgoooIACCiiggAIKKKCAArUvUAtXuAgXcRv5C6luj7FgWXIY6cntZ04+47XOo8+4nWXoJyQTk+XIbuRC8hRpbZueDf5EDibXkBRT+YT+bvI3shmZl7RlbBib2RRQQAEFFFBAAQUUUEABBbqBgKeggALtI3AGu5mRDCRNtp9//rk8/fTT5cYbbywXXXRRufDCC8s111xTBg0aVL744osmt/l1YR6AlIcV7f7rvJ0CCiiggAIKdJKABW87CdrDKKBAZwh4DAU6TOAR9rwWmZ0cT94ibWkPsNF2ZCKSYjUpXsOkTQEFFFBAAQUUUEABBRRQoOUCrqlAjxSYgrPOjR3b059G7iLvkg/Jv0kKmOZGiRWZnpa0pb3DRreS/O1ic/p+ZEwyJcl+c9NFbsjI3zm+YZmtewscw+ktTR4k1S0FkvO5zuvVrzmvgAIKKKCAAgoooECNCHgZCiiggAIKKKCAAgoooIACCihQ+wJeoQIKKKCAAgr0AIGdOMcUu81YJCYbtTOZW4qkWAhdTbaM8bqZKzuarEdmJcOROchG5FhyO3mftKaNxcopJLwtfRwzRihjuv7L/CVkb7IyybgzOpsCCiiggAI9WcBzV0ABBRRQQAEFFFCgVQJvsnYeEDQbfe7D+5p+WNrVbLw8yb19uY+PSZsCCiigQPsLuEcFmhew4G3zNr6igAIKKKBAtUCe1LsjCycjC5I9yKUkyz+gz9N86Rq1R5lLEZJp6DO4I0/e/YppmwIKKKCAAu0v4B4VUEABBRRQQAEFulIgf2+fmRNYg+xDLiCDyJfkNXITSTHaLekXJROStrT32CgFc0+m35rkxodx6Schy5D87SIFdPPgnc+Zt/VcgXyeU9T2lCYuITfN5GahFDJu4mUXKaBATQt4cQoooIACCiiggAIKKKCAAgooUPsCXqECCiiggAIKKKCAAgoooIACXSswP4f/J8lDm0egr2wfMbPFr8k0k72q/cTVPk7OJTuTFP2dgH5SkuIpud/sH0w/Q4bcBn91BhatRQ4h15KMO/uYPuOITqTPPWrz0I9IbAoooIACCiiggAIKKKCAAgoo0BMEPMe2CjzJhluRsUl/cg55kQyt5d67FLnNg4YmZ+XVSO7ro7MpoIACCiigQFcI5Ab8rjiux1RAAQUUUKBTBTrgYPexzyPJ2mR2kmK2TRW8vZDXziavEJsCCiiggAIKKKCAAgoooIACCnSgQCfteiyOMx/ZiBxB8gb4c/Q/kqfJ5eRgsi6Zi4xK2tLyBnxuGjmajXOjQh6+Mw7TE5HFSd50P5X+HtIbbxzhsntFS9HibbjSfA28T1/d8vep6mXOK6CAAgoooIACCiiggAI1LeDFKaCAAgoooIACCiiggAIKKKBA7Qt4hQoooIACXSaQe4734+h3kxVJdbuFBSnweia9rbHA28ymeErG82Ts2B+ZH57MSTYmx5E7yAekNa0vKy9K/kLOIg+Rb8l/yMVkL5LP1VT0NgUUUEABBRRQoEcJeLIKKKCAAgoooEALBPJ3kItYL39fmY4+99flgUBPMV3dHmVB7r1LkduTmX6T2BRQQAEFFFCgiwXy5lMXn4KHV0ABBRRQoCYEMpijqX9XLThTE59eL0IBBRRQQIEeL+AFKKCAAgoooEDrBSZlk9yckcKyJzF9O3mLfEIeIH8nu5P/I9OTtrRv2Ohxkjfd96fPg3VmpR+R5A34lel3I3mYTh6+8zHTtt4pkK+Bpbn03BRDZ1NAAQUUUKBJARcqoIACCiiggAIKKKCAAgoooEDtC3iFCiiggAIKKKCAAgoooEBHCSzHjlPo9kD6jF+ia9QOY25Z8hixtUwgD1GP1zmsvhNZkoxPJiMrkD1Jxo49S9/aNiMbZLzZofR5sPor9F+QB0nGGu1Mn8/p5PS2nifgGSuggAIKKKCAAgoooIACCiigQNMCub9uEC/9i1S3PHhoi+qF3XjeU1NAAQUUUKBXCDRVmK9XXLgXqYACCiigQDsK/J595cm7dIO1Dwdb4oJuJuDpKKCAAgoooIACCiiggAIK9HKBDPxfFYPcPHAufQb8f0afJ7jeSv83sg1ZgkxC2tI+YKN7yJkkNxLkZoVpmB6FzEH6k4PIpSRPl/2e3tauAjWxsye4iuVJblKhsymggAIKKKCAAgoooIACCiigQGMB5xRQQAEFFFBAAQUUUEABBRRQoPYFvEIFFOgAgXHY5zHkRrIQqW4pIJLxVXtXv+B8mwXeYst4H0GfsWMz049A5iabkBPIneQj0po2GivPSzYmfyU5xuv0n5L7SMav7UC/DJmU2BRQQAEFFFBAAQUU6KYCnpYCCiiggAJDFXimmTWOZPlExKaAAgoooIAC3UTAgrfd5BPRLU/Dk1JAAQUUaKnAvqzY3L+prR1YwK5sCiiggAIKKKCAAgp0ooCHUkABBXqHwOhcZm4GWJ8+xUKvoH+W/ET+Q64ih5ENSAb8j0HflvYKG+UmgWPptyCLkPF/TaazLK9lnazLSzYFWi2wD1usTp4nNgUUUEABBRRQoGUCrqWAAgoooIACCiiggAIKKKCAArUv4BUqoIACCiiggAIKKNB6gbXZ5G6yE2mqHc7CRck1xNaxAj+w+0fI30mK0i5BPy6ZnKxI9iIXk4x3o2tVG5O1+5HNyHHkZvIm+ZjcS04n25EliQVhQLAp0K0FPDkFFFBAAQUUUEABBRRQQIEINFfwti8vHk9sCvRsAc9eAQUUqCGB5orz1dAleikKKKCAAgp0qMDv2ft6pLn2SXMvuFwBBbq/gGeogAIKKKCAAgoooIACPU4gg+0X56y3IieQW8jr5HPyMDmPZOB/ioX+gek+pLXtezZ4ilxKDiL9yRxkFDINWYHsTM4k95APiE2B9hZIkeal2elFxDaMAm6ugAIKKKCAAgoooIACCiiggAK1L+AVKqCAAgoooIACCiiggAIKKKBA7Qt4ha0SyDingWyRAqp/pK9ud7IgBVcz1uorpm1dJ5DCtDdw+BQf/jP9TGREMg/ZlJxI7iLvk9a2FIBZkI22IBlvdxv9OyRj3lII+RSmtyUZkzcBvU0BBRRQQAEFFFBAAQUU6HIBT0ABBRT4VaC5grd5OQ95WiYTRgEFFFBAAQW6XsCCt13/OfAMFOiJAp6zAgr8JrAPk0P69zSDO1jFpoACCiiggAIKKKCAAgr0OAFPWIHuKpDB+jNzcquR3cjZ5D7yMclg+zvoM9B+O/oUBJ2cvi0t+8t+s/8cZ2V2Mh3J8Welzxvf+9On4Ojj9N8QmwKdKZBizim43JnH9FgKKKCAAgoooIACtSfgFSmggAIKKKCAAgoooIACCiigQO0LeIUKKKCAAgoooEClwJbMpJjpJvTVLcVtU+Q290Ol6G316853D4HvOY1BJGPbtqevL0g7IdP53P2F/jRyD/mItLaNywaLkK3I30jG5L1H/z+Sr4uT6PNa1sm6zNoUUEABBbqBgKeggAIKKKCAAgoooEBvEsi9fz8N4YLzsKdRhvC6LymggAI9VcDzdkOUxAAAEABJREFUVqDHCQypQF+PuxhPWAEFFFBAgU4WmIrjbUiG1DJAYEiv+5oCCiigQI8U8KQVUEABBRRQQAEFOkEgxWVX4Dg7kJPJLeRV8i15mlxJjiQbk36kL2lLS9HQ7PtENs4g/Az+n4jpcciCZFNyNPkneZHYFFBAAQV6jYAXqoACCiiggAIKKKCAAgoooIACtS/gFSqggAIKKKCAAgoooIACCijQawTm4EqvICmEOhl9dbuGBYuSw0mNtV5zOc0VpJ0EgaVIiuOeQf9v8glpbRufDRYj25BTSAonf0D/DrmNZAxeCiovxPTYxKaAAgoooIACCiiggAIKKKBAJwp4qF4msDzXO6T6efn718GsY1NAAQUUUECBLhYY0j/YXXxqHl4BBRRQoEcK9K6T3rfqct+sms9sivOsnwmjgAIKKKCAAgoooIACCiigQM0ItN+FTMmuMpA+hWaPYzpFZZ+j/5k8T64nWb41/dIk69O1uv3EFs+SFMk9lD6/q89NPzrJPpelz2D+3MxxF9PvEZsCCiiggAIKKKCAAgoooIACvVvAq1dAAQUUUEABBRRQQAEFFFBAgdoX8AoVUEABBXqLwO5caIqTrk5f3d5lwbZkVTKI2GpPIAVpb+eyqgvSpvBLxs7txGsDyQPkc9LaNhEbLEn+QjIG7x76j8hb5BaSMYCb0fcjYxKbAgoooIACCnS2gMdTQAEFFFBAAQVqT2DjJi7p0aplOzA/M7EpoIACCijQOwS66VVa8LabfmI8LQUUUECBbi8wBWe4AalsecJt5Xz99P5M+G8uCDYFFFBAAQV6g4DXqIACCiiggAKDCWQw+yIs3ZQcQVJ09in6b8ir5FZyCskbyCvST0/a2j5jw4fIuWRPkpswZqQfjuTN6TXo9yEXkEfIl8SmgAIKKKCAAgq0WsANFFBAAQUUUEABBRRQQAEFFFCg9gW8QgUUUEABBRRQQAEFFFCgBgQW5xpuIxm3NQZ9dTufBYuSk4mt9wk0V5A2980tD8cu5O8kY/LaMtZuErbNg+4zNvBMpu8jn5LXyU3kGLIJmY/k4fV0nd88ogIKKKCAAgoooIACCiiggAIK9DiB8TjjVUh1y72Fb1YszD2F5zE/HLEpoIACCiigQBcJWHyvi+A9rAIKKKBAjxdIEdvhK64ib7TfUTFfOTktM+uT3t68fgUUUEABBRRQQAEFFFBAgdoVGIdLy6Dz/P57ENMXkRSUzZvE7zB9NzmL7E5WI38kI5G2tpfZ8GbyN7ItWYpMSsYiOY+N6HOTxjX0zxFb5wl4JAUUUEABBRRQQAEFFFBAAQUUqH0Br1ABBRRQQAEFFFBAAQUUUEABBWpfwCtUQIGeLTAap38Yyb1OS9JXt+dZsMGvyTSTNgUaBN5gqqmCtFOzfCWScYApFpMxgl8z39o2ORssS3YiA8kD5HPyKrmeHEU2JvOTjAmksymggAIKKKCAAgp0kIC7VUABBRRQoCcK5B7GEZo48T+wbFNS2eZkZjtiU0ABBRRQQIEuErDgbRfBNz6scwoooIACPUxgCs43gzroGloGgQzpDfR9WTNPfqGzKaCAAgoooIACCvROAa9aAQUU6PECuQliDq5iLbI3OZfcRz4gH5IMOs8g9vwOvA7zeTN4DPq2tjfZ8E5yBtmF/B+ZieQBNHm4zHJM583mk+lvJ28TmwIKKKCAAgoooIACXSzg4RVQQAEFFFBAAQUUUEABBRRQoPYFvEIFFFBAAQUUUEABBbq1wGqc3d1kT9JUy3irRXnhfGJToDUClQVpN2TDucmoJOP5VqHP19wF9I+R70hr25RssALZlZxN7iefkLdIxgieRL8NWYJMTGwKdLCAu1dAAQUUUEABBRRQQAEFFOimAls2c14TsjwP6LmEvrIdysxkxKZAEwIuUkABBRToaAEL3na0sPtXQAEFFKhFgf24qBTXoatrr/MxT5Mdh76y/Vwxkzfu84SYikVOKqBAg4ATCiiggAIKKKCAAgoo0F0E8mTTFJVdlRPKoPEUm72L6QwY/4L+UZI3fA+hz8Ng+tGPS9ra3mfDf5NzSIrorkk/O0lx3cnpMzA9b0Afw/S15D/kR2JTQIGeKOA5K6CAAgoooIACCiiggAIKKKBA7Qt4hQoooIACCiiggAIKKKCAAgooUPsCXmF3FZiUEzuFXEnmItVtEAsyLmxb+neJTYH2EniZHV1HjiC5f25O+pHI9CQFmPeh/wd5gvxAWtsmYYOMJUyx2xS9TfHbt1mWYrgpipviuBnvuBLLfk9sCiiggAIKKKCAAgoo0B4C7kMBBRTongJ5AM8MQzi1mXlte/IpqW+jMJG6QHQ2BRRQQAEFFOhsAQvedra4x1OglQKuroAC3U5gCs5oQ1LZDmMmb7ZXF7x9keWV7SBmhiM2BRRQQAEFFFBAAQUUUKCRgDMKdIFABnUvz3Hz5m0GgN/M9CvkO/IMuYocRTYni5IMGKdrU8ubw7lZIgPWD2QP65F5ydhkArIQ2Zjk9+vL6TOo/St6mwIKKKCAAgoooIACCihQUwJejAIKKKCAAgoooIACCiiggAIK1L6AV6iAAgoooIACCnSRwEYc926yFWmqHc7CjAO7ht6mQGcJvMCBriaHknXJ7GQEMiNZg+xHLiFPk59Ja9tYbDA/yfjDjHdM0d0cM+MgMw7xYl47gKxNZiU5Np1NAQUUGHYB96CAAgoooIACCiiggAJdJrBJ1ZHfr5pPwdv3WLYbqWzLMLMmsSmggAItFnBFBRRoHwEL3raPo3tRQAEFFOg9AvtyqcOT+vY6E/VPcakueHsrr/1E6tvkTGxAbAoooIACLRdwTQUUUEABBRRQQIG2C+ShLUuy+QByLMlg7v/S53fVDOq+genjyTYkb9hORd/W9jUbPkmuILk5Im8cL8z0hKQvmYdkwHoGj1/I9MPkE2JTQAEFalLgnXfeKVNOOWXp06fPEHPkkUfW5PW34aLcRAEFFFBAAQUUUEABBRRQQAEFal/AK1RAAQUUUEABBRRQQAEFFFBAgfYXmIld5kHkf6efllS3O1mwBNmLdMZDyDmMTYGhCjzHGleSg8k6ZBaS+91TkGYtpg8kKYSbMYnfM93alsK2KXCbQrf7s3EK36YAbgrhZuzktSxLgdwUyk3B3BTOZZFNAQUUUEABBRRQQAEFFFCghQKupkBXCYzMgfuTynZ/5QzT+fsCXTmDDw+QyvY3ZkYnNgUUUEABBRToRIG8AdCJh/NQCiiggALtJ+CeukAghYI2qjruYcz/QNKqC96+xMKLSGXLG+7DVS5wWgEFFFBAAQUUUEABBRRQQIHmBYb4Sh7IMj1rLEe2Jn8lGQSeQd4pQPsa87eRU8mOZCUyA+lD2tJSKDcDzVM4NwV0U0g3BXXz+/Ko7HA28ieSmyNyA8W9TP+P2BRQQAEFFFBAAQUUUEABBRRQYIgCvqiAAgoooIACCiiggAIKKKCAArUv4BUqoIACCijQ7gI7sMe7yZ9JdUtx24zjSrHbFL2tft15BbqjwLOc1GXkAJJCuBmTOCLT05GVyW4kYxNTrOZTptvSfs9G2deu9GeTFMX5hP4tcjs5iWxD8v/OxPQ2BRRQQAEFWing6goooIACCiiggAIdKLAa+658cM0HzOdeR7qGVl/wNgs25EN9TSAmy4R8OJrYFFBAAQUUGEYBN2+NgAVvW6PlugoooIACvV1gbwBSTIiurr3Dx7xJTlfXqgvefsTSPAU2BYGYrGuT83EDYlNAAQUUUECBYRVwewUUUEABBXqHwHhc5rwkg7fze+lApnMDQorZfs90CtDeSH8y2ZnkTdtZ6PO0Uro2tVfY6haSgdvb069AMsg7D3CZkelVSI51Ov0d5A1iU0ABBRRQQAEFOkbAvSqggAIKKKCAAgoooIACCiigQO0LeIUKKKCAAgoooIACCiiggAKtEViAla8nx5GML6Nr1K5hblFyOLEp0H0E2n4mL7LpP0kK0mxC34/0JZOQJcm2JGMoM57xbabb0rKvFLlNsduMnUzx2+wrxXBTFDfFcVMkdyV2nvGUdDYFFFBAAQUUUEABBRRQQAEFFBhMoGMXbFy1+/OZf5JUtsqCt8/zwpGksg1gZn5iU0ABBRRQQIFOErDgbSdBexgFFFBAgR4vMAVXkDfE6RraQUx9R+pbdcHbD3nhJXIhqWwHMpMiQXQd09yrAgoooIACCiiggAIKKKBAjxHI74fTcbbLkq1IBmRfQf8Y+ZS8Tx4kF5FDSH43XYw+v6fStbm9xZZ3kTNJBmGvSp83c0egn4bkfP5CfyJJQd38fsukrTsJeC4KKKCAAgoooIACCiiggAIKKFD7Al6hAgoooIACCiiggAIKKKCAAgrUvoBXqIACCrRQYCzW25/cTVYg1e1dFqTwZ8aCDWLapkCtC7zDBabIbYrd5ms/xW8nZVmK4aYobsZbZkzmdSxL0Vy6Vrf8f5ciOCmocxRbZ18v0OeewifoLyYHkLXJrCRjMOlsCiiggAIKKKDA4AIuUUABBRRQQIFhEsjDapaq2sPpzD9DKtv4zORvA3R17WA+vkIq27nMDE9sCiiggAIKKNAJAr2t4G0nkHoIBRRQQIEaFdiL66r8ZTVviOfJrCxuaKM3TP0ykcJEmUqB258y8Wsmp9+Q2BRQQAEFFFBAAQU6RsC9KqCAAt1NYFxOaB6SAc170p9FMsj6VfofSJ4UehP9KWQXsjqZnYxJhqV9wMb3kbwBuw/9WmQOkt9fJ6NfnGxB/kquIc+SnA+dTQEFFFBAAQUUUECBbi/gCSqggAIKKKCAAgoooIACCiigQO0LeIUKKKCAAgoooIACCijwi0DGed3PZAprVt7fxKK6dj4fFyUp/ElnU6BXC+SevgcQ+DvZjaxCpiMjktnIOiT/L11C/yT5nrS2pbBtCtxmXGgKUafwbQrgphBuCuJeyw5TIHdT+oXIBMTWvICvKKCAAgoooIACCiiggAIKKDA0gc1YoQ+pbw8x8Rz5kqQGEF1Dm7phqpRvmc6DbOga2vRM7U5snSvg0RRQQAEFeqmABW976Sfey1ZAAQUUaJXAxKydN5fpGtpBTOUNaLqGlje9G2aYqH/9JaYvIJUtb4oPV7nAaQU6R8CjKKCAAgoooIACCiigQAcI5O+sv2e/y5ABJIOUL6d/lHxCUng2b6BmQPNhzOd3zBSbnZLpYW1vsIO7SR7Ksg99fzIfGYfkaaQL0m9EDiWXkcdJ3sSlsymgQO0KeGUKKKCAAgoooIACCiiggAIKKFD7Al6hAgoooIACCiiggAIKKKCAAgrUvoBXqEBZCYPbyOnkD6S6Pc+CDX5Nppm0KaBAMwIpbJsCtyl0eyDrpPBtCuDmnsAUxF2ZZSmQm0K5KZibwrksanXLeNLsa1e2PIvcQ94jH5Ps9zz6jPdciz7HH4XepoACCiiggAIKKNCrBbx4BRRQQIGhCKTQbXXR2txPWb/Zq/UTv/ZT/SBmEYYAABAASURBVNrXd7n/Mr+P18+n35cPlYVxmbUpoIACCiigQEcIpBBDR+zXfSrQ8wQ8YwUUUKB5gf14aXhS3/Jkl8pffOuX583t+un09QVvM50CuT9m4tdMTp+CQ3Q2BRRQQAEFFFBAAQUU6DQBD6RA2wVSQHZuNs8A4z3ozyC5keAV+vy+9wL9zeRUkkHKa9DPQcYiw9K+YOMMsL6a/liyLVmBzEjye+gU9IuRFNFNUduLmE5x3QyMZtKmgAIKKKCAAgoooIACCvRCAS9ZAQUUUEABBRRQQAEFFFBAAQVqX8ArVEABBRRQQAEFaltgTi4vRTiuo1+SNNVOZuGi5HxiU0CBYRN4kc3/SY4mm5B+pC+ZhOT/wYzdzP9zdzD/NmlLy/7mY8P1ycEkhXcfp/+KvE5uJTnG9vTLkWmITQEFFFBAAQUUUEABBRRQQAEFSsn9k1OV3/77hskLSH3LPZ710+mbKmS7Ey9UPtxmJObz0Bs6mwIKdLmAJ6CAAjUtYMHbmv70enEKKKCAAu0gMDH7yJvUdA0txWsri9nWv5BCQ/XT6SvXeYkF1QNI9mfZcMSmgAIKdAsBT0IBBRRQQAEFFOjlAnnK57QYLE22JEeSy8gjJMVjP6R/mGSA8eH0m5MMYq58o5RFbWpvstW/yDkkTwZdlz6DpSekH4PMRlYjO5MMZr6R/jnyPbEpoIACCijQKgFXVkABBRRQQAEFFFBAAQUUUECB2hfwChVQQAEFFFBAAQUUUEABBRRQoMcKTMSZH0HuJymKSTdYS8HN/2NpCnC+S29TQIGOE3iHXef/uYzdzP9zGTc6KctSvDbjPHPfYYrkpjh1iubyUpva5Gy1FNmaHE8yTjT3I2ac6NPMX0nyvWFj+gXJ+MSmgAIKKKCAAgoooIACvUDAS1RAgTqB/P5dN/Hrh8vpvyT1rSUFb3N/aB4yU79N+jxMasNMGAUUUEABBRToOAEL3nacrXtWQIHaEfBKerdACg1VFrLNm9RnN0NSuV5WyRvK6euzHxM/kvqWN6LzJnP9vL0CCiiggAIKKKCAAgoooEDHCozN7ucia5LdyenkVpJBwT/RZ7DxLfSnkd3In8icJAOT6drc8ubpU2x9DTmO/IWsSP5ARiL5/TBvjuZ3xEOY/wd5gPyP2BRQQAEFFFBAAQUUUEABBRRQoP0E3JMCCiiggAIKKKCAAgoooIACCtS+gFeogAIKKKBATxXYjhNPoduMbau+R4mXSopebs5ECm5eS29TQIGuE/iUQ2ec59/pM950FfrpSP7fnY1+HXIguYg8Qj4nbWnDs9HMZDWS7w25r/FepjO+NIV68j3jXOb3JhnzOiv9yMSmgAIK9AYBr1EBBRRQQAEFFFCgdwiMxmXmd166hpbfjxtmmKgueDsVy5pq+R367qoXTmB+XGJTQAEFFOieAp5VDQhY8LYGPoleggIKKKBAhwlMzJ43JZXtYGa+I021vCFdubx6vTd4Mb/80jW0FMEdrmHOCQUUUEABBbqlgCelgAIKKKBAjxGYlDPtR9YmGUB8Ev115AnyCfmIDCKXkiPIFmQpMg0Z1vYWO7iH5Pe+/enXJwuQicjoJIOIV6XfieS8bqD/L6n+3ZFFNgUUUEABBRRQoCsEPKYCCiiggAIKKKCAAgoooIACCtS+gFeogAIKKKCAAgoooIACCijQDQVSsOPfnFeKazRVjON9XtuHZGzcWfQ2BYYi4MtdKPA9x36SXEIOIP3J3GRMkjGui9NvSY4l/yTPk7a2cdhwfrIBOYRcRjJe9mv6V8ktJONV/0K/LJma2BRQQAEFFFBAAQUUUEABBWpGoNdcyLpcaeXDXfI7710sq2zVBW+H9Dvwxmz4LalvYzFxHLEpoIACCiigQAcJWPC2g2DdrQIKKKBATQjkyaaVRWzf4aoGkt9a46kRGs+WpooW5Y3qHyvWm5zpTYhNAQUUUEABBRRQQAEFFFBgyAIj8fL0JAVq83CSA5k+h9xBXiIZJPwm/X3kYnIk2YasRFJsNm88Mtnm9hVbPk2uJceT7Uj2PRN93jCdjH4RshE5iFxA7ifvEVtPF/D8FVBAAQUUUEABBRRQQAEFFFCg9gW8QgUUUEABBRRQQAEFFFBAAQUUqH0Br1ABBRToXgILcDopUJlkmtnB2oksSUHLQ+m/IDYFFOi5Am9z6inIcwb9zmRlMgPJvf4z0q9CdiVnkrvJu6StbUo2XJpkHG2+j9zE9MskBX2eor+CHEYy5jXff8Zl2qaAAgoooEDtCHglCiiggAIKKFBLAilQW3k9qfvzc+UCpl8jla2ph0rVv57iuPlbW/18+vX5sCixKaCAAgoooEAHCOSP4B2w21LcqQIKKKCAAj1cYGLOf3NS2Q5mpqkitiyua5XFcbMgxZbSV+YNZlKQia6h7cvUcMSmgAIKKKBAZwtsywHzhHA6mwJtE3ArBRRQoB0FMlh2Dva3Kkkx2b/SZyD/g/QZtPsN/XPkVnIW2Y9sSPJv2TT0w5NhbRlMfC87OY/kgSUb0C9E8jviaPSzkP8jO5K/kevJf0gGANPZFFBAAQUUUEABBRSoTQGvSgEFFFBAAQUUUEABBRRQQAEFal/AK1RAAQUUUEABBRRQQIFOE0jBjRM42r/Jn0hT7RIWpgjl9vQpUklnU0CBGhVIkZ6Mj72O68vY2S3oFyMZuzoW/TxkPXIQuZg8Sr4kbWkjstEfyepkT/J3ku9FH9An99Hn3se8tgbTs5ExiU0BBRRQoPMFco/7Ep1/WI+ogAIKKKCAAgp0K4E8KCYPg6o/qfwOfXb9TEX/ZsV0JnMvaN9MNJPDWf48qWz5HXmkygU9edpzV0ABBRRQoDsJWPC2O302PBcFFFBAge4ksBcnU1nA9h3m85QXumZb5fpZqbniuAfy4o+kvk3OxCbEVlsCXo0CCijQ3QUm5QSPJXeQFOv7A71NAQUUUECBjhSYgp2neOy69BkIexr9DeQZ8jnJQNkMwr2K6Qzm35k+g/nnpZ+QtEf7mp3keBkUnGPkZoCVWTYzGYXk38eF6VNIN7+7nc90BvKm4C6TNgUUUGAwgZpa8OGHH5aBAweW+eefv4w++uilT58+DZlyyinLRhttVG655Zby/fdNPeepaYo33nijHHPMMUPc50033VS++SZ1zZvex7As/fTTT8t1111XttlmmzL77LOXCSaYoOGa+vT57fpyvVNMMUVZaqmlyv77718GDRrUqusclnPsbtu+9957dV8Hq666aplkkkkaeQ033HBlsskmK3ktXytZtyPP/8cffywvvfRSOf300+uOmc9RPld9+vz2uevTp0+pP6/6z99dd93VYV9Txf8UUEABBRRQQAEFFFCgNwp4zQoooIACCiiggAIKKKCAAgooUPsCXqECnSGQ+45250D3k+1IU+1OFq5K1iFZj86mgAK9WOAzrn0QuZDsT/5M5iKjk8lICiFuRX8cyX0hL9K3tY3Lhv1IxtAeRn85eZx8SjLGN+dxGdNHkRxzOfoUHsr3NiZtCiiggALtJLAs+3mKnEFOJNaEAcGmQDsKuCsFFFBAgZ4lsFnV6d7C/Nukun3LgldJZft95UzV9A/M5/dfuoY2NVP53ZvOpoACCiiggALtKeAfN9pT0321UMDVFFBAgW4vMDFnuAWpbAcz01wBW16qa9Vvzja3/husXf3EmH1ZNhyxKaCAAgoo0FkCR3CgEUjaCnzIG+Fn0bdXQUF2ZVNAgd4t4NX3MoHRuN4UT8/g1fw+dSjz55O7Sd4o/In+NXIPuYBkIOyW9MuTmUgG3tINc/uQPTxGriYZ3LUz/ZokRXMnoh+V/JGsQnYgWeef9M+Sjqm0yI5tCiigQGcKHHnkkY0KlPbp07gw6GijjVYeeeSRRqf05ptvlrXWWquMN954ZbPNNisPPvhg+fLLL0vlf6+//no599xzy7LLLlu33kUXXVRSjLRyncrpZ599tiyzzDIlBUp32WWXIe5z+eWXL+OMM045+uijy9dfpzZ55Z5aP53zuuOOO8q8885b+vbtW1ZZZZVyyimnlCeeeKK8//77Te4w15vivLfffns56KCDyjzzzFNGHnnksummm5b4NLlRJy586KGHythjjz3Ez22fPr98rlP89YorrmjV2f388891n6N+/fqViSaaqO7r4JprrinvvJPngP22q59++qm89dZbJa/layXrxvn6668f4tfDb3to2dRnn31WjjrqqDLxxBOX3//+92XAgAF1x8znKJ+r6r3Un1f952/xxRcvo4wySsnX1pNPPllyfdXbOK+AAgoo0F4C7kcBBRRQQAEFFFBAAQUUUEABBWpfwCtUQAEFFFBAAQUUaAeB9dlHCthmDPdETFe3jGHLmLoUr7ym+kXnFVBAgSYE3mJZimSfRr8TWYlMR3KPYsb0pnj2bsznPpGM332P6ba2FMNNod0/sYNdySnkRvJfkqJCb9LnGOfRH0Q2JouRKYmtxwh4ogoo0MUC+d59F+dwE8k9D3RlZj7keyqdTQEFFFBAAQUU6HUCqY23UdVVV9fqqXz5lcoZpqclQ2oP8OKZpLLld978DFa5zGkFakzAy1FAAQU6XyD/qHf+UT2iAgoooIAC3VtgT06vsnhtqjoMZNnQWuU2Wff7fGgmKaD7Y8VrkzO9KbEpoEBvEPAaFeh6gfy7s17VaWRQU/4tSlHC/Ds1RtXrziqggAIK9G6BCbj8uckaZEdyPLmSpGJiKgd+wXQG3Gfw6ulM70Xyb80i9Bms2oe+Pdrr7CQDYi+kP4wMIMuTvImYf7vGY3pOshrZnhxLLicPk2EZqMvmNgUUUKD2BFIY9sQTTyzTTDNNueyyy1p8gSlG2r9//7oiuR999FGj7b7//vtyyCGHlJlnnrnceuutjV4b0kwK3e62225lkUUWGaYCsylOm6K8Sy65ZHn44Xz7H9JRh/xaiqieffbZdT5xiteQt6h6tZ1mX3vttbLeeuuVTz75ZKh7/N3vflcGDhxYVl999aGuW79CPodrr712mX/++csDD2S8Tv0rLevjvNJKK5UUy33++edbtlEza6Uw7SWXXFImn3zysvvuuzdboLiZzQdbfNNNN5XZZput5PpynYOt4AIFFFBAAQUUUEABBRRQQAEFhlXA7RVQQAEFFFBAAQUUUEABBRRQoPYFhu0Kl2Tz60iKQGZsG5ON2gfM7UvmJ2cQmwIKKDCsAj+xgxSiTfHso5nenGQ8b4pt92V6PpIi3AfTX0IeJ1+RYWmTsvFCJPvN97QUIEox3tyfknsoX+S1DCbL97ncu7kO8/m+NyG9TQEFFOjtAhMDcC7J/RiL0le3faoXOK+AAgoo0EEC7lYBBbqbwEqcUO4Xpatrn/LxKtJcqy54O3VzK1YsT4HbDyvmh2c6f8drr/th2Z1NAQUUUEABBX4ngQIKKNCdBDwXBbqBQN4Y2LLqPA5h/jsypJZ/U5P6dfJG7JAK3r7BimeRypZFMIMhAAAQAElEQVQ3HVJssHKZ0woooIACCnSEQP4dmoMd/5tUt5FZkH+TMqBoG6bzh1k6mwIKKKBADQuMyrVNRxYjG5AMNM2TKW9hOgNev6ZPsdhUDUzx2BSRTTHZFJXNAPzKNw1ZdeitmTW+ZPl/yE0kA1r3ps/A1wyynYrpvEmY4rmZX4/5vJ7iulk/g7tSdJfFNgUUUECBlgikwOw222xTtt9++5IitS3ZpnqdK6+8sq7o7aefZsxIKelTCHffffNPSfXaLZsfNGhQWWKJJUqKvLZsi9/Wevzxx8sCCyxQbr/99t8WtsNUfOK07bbbttmqracR00033bS88MILLdrF4YcfXjbccMPSp0/+2Rz6JjGbffbZW1XwuLm9pvDtHHPMUa699tqSwrXNrdfc8hQUPuKII8o666xTUlS5ufXasjwFnVNMuS1fV205ntsooIACCiigwC8CflRAAQUUUEABBRRQQAEFFFBAgdoX8AoVUEABBRRQoFmBP/BKxrfdRp/iHHSDtZNY0o/kvqXP6W0KKKBARwtkoNdDHOQCsh9J4dncWzIa05OTpcjW5HhyI3mODO2+SlYZYss9l9OyRva9Of1h5CJyP3mXZPzw0/QpDn4i/Y5kVTIbGZPYFFCgGwh4Ch0iMAp7PYBkgGju42CyUfuZuQvJgsSmgAIKKKCAAgr0RoFNqi46hWiHVMenuuBt7kmt2sVgs/k9eduqpXMyvxWxKaCAAr1OwAtWoKME8kfijtq3+1VAAQUUUKAnCuzBSY9I6ts7TFQXpmXRYK1ym7zYkjdyD2XFyvXypvBmLLMpoIACCvRegc688sc52EJkRZLBQXSN2gTMZRDlM/SrE5sCCiigQM8UmIjTnousQvIm28H0Z5ObSb7/f0SfgaLP099JziUHkfxusjT9DCTF0OmGuf2PPaRo7hX0KZq7A32K5ub8UjR3dOZnIsuTPIgkA1ozoPYe5l8jNgUUUECBdhL47rvv6grdnn567qsatp2muOwee+xRPvzww7LGGmuUyy9PbfRh22eKu+66666tKi6bQqZrrbVWeeONPN9j2I7f3NannXZaOe6449pUzLW5fQ5peQrtxiHGQ1qv/rWdd9657Ljjji0udvvQQw+VxRdfvF3Nvvrqq7LaaquVc889t1VOKZB7zDHHlL322qv+ctq9f+aZZ0qKB6eIcLvvvPU7dAsFFFBAAQUUUEABBRRQQAEFFKh9Aa9QAQUUUEABBRRQQAEFFFCgdwqMxWXvT1LIcQv6ptplLMw47r/Qv0hsPVfAM1eglgTe5GJuJ6eSHckKZEYyEpmMLExSkDGFcv/O9F2kPcb3jsp+ZiYpDp7vixljfBXzueclhYc+YHoQyffOo+gzHno5+hlI9T2dLLIpoIAC3V4gNV425SxfIvm5MUXHmWzUHmQuhdbWo3+b2BRQQAEFFFCgawU8eucL5H7TlasOO7TaP69WrT911Xxzsxfzwi2ksh3JzITEpoACCiiggALtIJA/hrTDbtyFAgoooIACHS3QKfufmKMMIJXtEGYqi9Iy22SrfnO0Jduk+kYKTVXucG9mhiM2BRRQQAEFOkvgBg40G8kb5W/RV7fpWZDChA/Qz0dqseWJuCm2uAYXlwKLKcCYgVIbMp9ijy15ghur2hRQQIFOFcigpnyPXpyjZhDTbvQnkFQZzED515n+geQhHhnkeQ3Tp5B9yMZkGZLBoWPTt0f7kZ28TDJ4NUVzU1h3c+ZznAx2zffavME3L8v+RHYmOd+r6R8lHxKbAqUUERRQoKMFUuw2RT/PPPPMdjvUGWecUeaff/7S0sKsLTlwCuded911LVm1rjBuCsOmUG6LNhiGlQ488MDy6KP5p2sYdtKCTVMANsV1W/p52nzzzcvhhx9eRhhhhBbsvZQUCF5vvfXKJ5980qL1W7PSTz/9VFdY9sorr2zxZvfee2/Zd999W7x+W1fM12i+VlJMuK37cDsFFFBAAQUUUECB9hBwHwoooIACCiiggAIKKKCAAgooUPsCXqECCijQKwW24Kozfu8A+hS+pWvU7mZudbIW+TexKaCAAj1FIPea3MvJnk8yRngT+oxhzr0WuRfy98zn3ot8Hzyc6RQLyj0o7zE9rG1cdpD7PTL+eFemMx76Rvr/km9JCvXeQ38eOYhknPRi9NOQ4YlNAQUU6E4Ci3IyT5MUa8s97Uw2ankYQu5vm5+lKfxN192b56eAAgoooIACCnSIQO7xr6yNlxt5nhzKkfL7YeUqLS14m21SZ+HrTPya0elPJjYFFFBAAQUUqBMYtg+V/6gP257cWgEFFFBAgZ4vkAJRlYVrUxgqbxq05MqqK0l815KNWOdAUrnu5MynKBSdTQEFFFBAgU4T+IkjpQh7Bhml+PpnzFe3FLvNgKMUv522+sUeON+Pc85AqofovyIpBpkikacxfRw5kZxD8kS2V+gz0CpPBM8frPsy3/nNIyqgQG8SyMClubng/yNbkzyI4+/0+Z70DH0q031B/xy5g2TwaJ4YuR3T9YOb8rtFBpCyqF1a/m14ij1dTzJQdA/6P5MFyWQkA0Lz70MGr27E/H4kv0/dSp/z/IbepoACCijQDQR++OGH8p///KddzyQFTl98MWNs22+3KfiaQrpff105XqTp/acwbgrkNv1q+y796quvSmsKubb16DnGnnvu2aLNl1tuuXL00Ue3uNjtp59+WleQtiMLBOdrYrfddiuvvvrqUK8hn+NDDz20pBjzUFduhxUGDhxY7rrrrnbYk7tQoIME3K0CCiiggAIKKKCAAgoooIACCtS+gFeogAIKKKCAAgoooIACtSawEhd0Gzmd/IFUtxRl3IqFKcB4Fb1NAQV6g0Dvucbcj/ISl5vvg2fS70Uyxjj3bEzE9Gjkj2RlkrHOuV/jaqafIBmfTDdMbVK2XoisT/YluTfmTvqc0/f0KdabYuSXMH00+QvJGO056ccjNgUU6FyB1DdZhENuT1JALN8P8v/sv5i/mVxIDiPrkulIrbT8jHgTF5PBi5lmslH7mLkdyUzkSmJTQAEFFFBAAQV6u0B13Z38rjc0kzeqVshDWqoWNTubYrl5iFXlCrlXd5nKBU1Ou1ABBRRQQAEFhiqQPwgNdSVXUEABBRRQoBcI5M3JLauuM0WlKovRVr3caHbERnOltHS7d9kuRaDoGtr+TFXvj0W25gRcroACCijQbgLfsKcMCpiG/m8kg3voGrXVmcugy5PoxyU9rQ3ghPMUt/voU6xxHvqWtAlY6U8k/25nEEH+MD4X8zYFFFCgNQJjsPIMZAmSQZX5PpQC2ykmnqLieUMtgz7f5vWHSQZvZRBXipFvxPzSJAOYxqJvz/YjO3udVA7m3Jb5VcjsZGySY85Kn4H529AfSS4m+X6agaBM2hRQQIGOFXDvHScw5phjliOPPLK89dZbJYVKU2z23XffLQceeGCLi6g2dXZLL710uffee+sKmWafn3zySTnrrLNKjtfU+tXLHn744aEWTP3iiy/KiSeeWLL/6u2r5zfbbLPy1FNPlRRYzfpJiqy+9tpr5bTTTitTTDFF9SZNzj/44IPlyy+/bPK19lh42223lZxrPhdD29+SSy5ZLr744jLWWPmnemhr//J6Pge33377LzND+bj++uuXxx9/vOFz+Pnnn5crrriizDjjjEPZspSXX365HHLIISVFloe0cvZ/550Zrz6ktUpZbLHFyqWXXlrefPPNhvNpy+cwrvmaydfBkI/oqwoooIACCiiggAIKKNAVAh5TAQUUUEABBRRQQAEFFFBAAQVqX8ArVKCGBDKW+Dyu5zqyJKluH7Eg9wjNT38asSmggAK9UeArLvoZ8k+S+1R2ol+NZIxyBj3lvs65mV+T7EZOJTeR58h3ZFjbJOwg34fXot+FZOx2xmg/wvT7JAPB/kN/MzmT7Es2JIuTackIxKaAAsMukELYKeSa/+fuZnfHk61JClAvRr8wSTGx/vR7kgvI8+S/5CgyB+mJbUJO+izyNFmWVLfvWRCLfL9Jn3kW2RSoDQGvQgEFFFBAgTYKzMt2M5D6lp+R8vNh/XxzfYrWflvxYn6fG7NifmiTx7BCfn+la2gDmRqd2BRQQAEFFFBgGAQseDsMeD1gU09RAQUUUKDlAnly6CgVq7/DdN5EoGtRqy5Q25o3Uw/mCJXr58mlm7DMpoACCiigQFcJfMiB8+Ts6ekvI9VteBak2OEr9PuQyn9Dme2WbT3OKgMdMvipPQY5bMz+BpG/k8mJTYGuFPDY3UMggyHn4VRWJfkemQLi5zB9K3mWfEo+IxlwlQpzGeR+OPN/ISkmPh/9ZKQPac+WIt0ZHJVBmCnWnd8/tuIAKWabwfb5/SPf16dk2QJkHZLBoim0m0H4TzD/CbEpoIACCtSowOqrr15eeeWVsttuu5VJJpmk9Onzyz9FE044Ydlvv/3KRRddVH73u9a9nTTqqKOWa665ptx8881lwQUXbCiam6Ksm266abn11ltL3759hyr60UcflRdffHGI6z3++OPl3//+9xDXybFyzDPPPLP88Y9/LCOPPHLD+iOMMEJdodstt9yyPPnkkyUFZBtebGbihRdeKJ99ln/Wm1lhGBY/9NBDZc011ywpDjy03cw888xl4MCBrSp2G89jjjlmaLsu4403XrnvvvvKeeedV2abbbaGz+Hoo49e8jXz6KOPlh133HGo+zn//PNLChcPacV//vOfdQVsm1unT58+dYWS77jjjjqbSSedtOF8sk3l5/DZZ58t662XX//ySvPJvrJu82v4igIKKNAtBTwpBRRQQAEFFFBAAQUUUEABBRSofQGvUAEFFFBAAQUUUKBnCGS8X4oiZizx+s2c8iks70cOIhk/SGdTQAEFFGhC4EOWpfjs5fRHkxTAXJ5+RjISyfjqhek3IPuR3MNxF/1rpD3aqOwkx0qhzc2YzvftjAG/g+kMXst9n28z/SDJ/TUZfLU90ynam7HY4zPd2ub6CvQWgQw+3YOLfZP8g+T/m98GcLKgBS2FznZlvUfJDST/r9J1+5Z77fLgg5c4001JLOgatauYy717GYyZ+z6YtSmggAIKKKCAAgogUF1v5wqWteTvayl2m9oHrN7Qft8wNfSJH1klv3v+TF/f8jvpIfUz9gq0UsDVFVBAAQV+FWjqDyO/vmSngAIKKKBArxHIU0AHVF3tocznzUi6FrVhKXj7Lkc4g1S2vJFRvc/K151WQIEWCbiSAgoMo8CrbL8WSQHHpipIjcFrKZyYQTzNvfnOKl3aJuLoGVR0Pv10pMk2/fTTl5VWWqlsvvnmZYcddijbbrttWXfddeuKc4055phlCP9txGspXrkFvU0BBWpPIBX/JuayUig7AydT7HpP5k8iV5IMXMzgq7yB9RbzD5EMOsrrWW9D5pcifyBD/GbC661teSplBmrex4b5Pnc8fQZyrUu/GMn3vAzAHIfpWchyJN+r96M/jVxHJSJAKAAAEABJREFUMujrPXqbAgoooEAvFUhx17PPPruMM07+uWgaYYUVVihLL7100y82sTTFcVMkdZVVVmkonlu92rzzzlsOPji/SlS/Mvj80IqS3njjjeWHH34YfMOKJYcffnhZaqn8k1yxsInJFOTdZZddmj3v+k0+/vjj8r///a9+tt361157ra5Ya0uK3U433XTl+uuvL1NOmZr1LT+FCy64oLzzTp711fw2ffv2rdt3v365767p9UYZZZRy5JFH1v0O1fQavyz97rvvyoUXXlh+/jk/Lv2yrPLjDz/8UJ577rnKRYNNzzXXXHVFdvv0yY9mg73caMFoo41WTjrppLLwwrnHpdFLjWa++uqrcttttzVa5owCCiiggAIKKKCAAgoooEB3F/D8FFBAAQUUUEABBRRQQAEFFFCg9gW6/RUuwBmm0OID9CmKSDdYS8HGvGm9Da88T2wKKKCAAsMmkDHa97KL3BOSQWcpfLQ481OR4UiKF2WAW+7pOJz5i0m+T2c7JtulZTz5vOzpT2QncjzJWPIUPs9Asq+Yz30lt9CfRTJeO+POl2Q6Y7pTuJdJmwK9SmB9rjbFxvL/5aRMt0fLPR03s6P8fz41fXdsqd+S+zZS6PYATnA0Ut0eZ8H8ZHWSe/fobAoooEBvE/B6FVBAgWYF8oCE9apePbtqfkiz+Rm08vX8zlg5P7Tp3HN7ctVK2zE/J7EpoIACCiigQBsF8geTNm7qZgoo0KMFPHkFFKgUSCGqPC2vflkqPpxZP9PCvro4bYpPtXDTutWqC+xOxNK8qUFnU0ABBRRQoMsFMghnIc5iFfIfUt0mYUEG5TxJvwLpLi2Dgx7mZDKoiK5xW2ONNeoKL7333nt1BZauu+66csYZZ5Tjjjuu/O1vfyspBHXvvfeWTz/9tDz00ENl//33LzPOOGPjnfwyl4KSpzOZApJ0NgUU6AECfTnH/A+dwrDrML0DOYKcQ24iGUCUB1P8xPTbJG9S5WngeWPsMOa3IXm6eAYuttfgK3bZ0D5k6imScxlIfxDZkqxM8sbYhPT5HSQDNRdkOsXJ81TvvzKdJ5/fTZ9i5F8XJmwKKKCAAgo0JTDiiCPW/YybIq9NvV6/LIVNV1st/+zVLxlyn5+zU+x2yGuVMt9885Xse2jrffbZZ0Nc5ZBDDikffPBBef7558tVV11VV4R1k002KbPNNlsZf/zx646z5pprDnEflS9mu8knn7xy0WDTP/74Y0mh1sFeGIYF+b1j0003LS+88MJQ99K3b9+631daW+w2Tpddljr5Qz5EHgAyzzx57smQ1xthhBFK/GeeeeYhrnj11VeXV199tcl1vvnmm7rPX5MvtnFhvqZTuDhf4/lcprDzVlttVc4666xy7bXX1p1LLHbbbbc2HsHNFFBAAQUU6IYCnpICCiiggAIKKKCAAgoooIACCtS+gFeogAIKKKCAAl0psAgHP4/8m2xEmmr3sDBjljNIIYUZmbUpoIACCnSwQMZ6v8QxbiO5H3Qv+j+TfmQyMjyZhmTMeIpv7s107v24kf5p8hlpj5Z7U2dgRym8m3tCD2Q6485zXil+/g3z75KHSAqjH0u/A0mxy7npJyA2BX4R6Pkf8/9Dfm5Kpmjqcqaaaqqy3nrrlaOPPrpkTOPtt99e7r777nLjjTeWs88+u+yxxx5lqaWWKr/7XbOlUNZmv/l/uLmfy3i5S9qiHDXnlXvsJma6ur3Bgnwvyj0hDzJtU0ABBRRQQAEFFBhcYA0WVT40IPf35ncrFreoDWvB2xwkNYjey8Sv6UN/HslDV+hsCiigQDsIuAsFeplAs3/l6WUOXq4CCiigQO8VGI9L34pUtkOZ+Y60pqXYVOX6rd0+b1jmzdLKfeRJntX7rXzdaQUUUECBYRBw0zYJXMdWs5AtSArE0zVqqXJ0PUsySHN2+q5sKWCZP2BnkFKj89hhhx3KK6+8Ui6//PLSv3//MsEEQx8blGJPBxxwQPnPf/5TN5gixbka7fSXmRSjjJF/sP7Fw48KdLZAfnbOgKgUoU2B7nyvys/Up3AiV5L7SN6s+pr+Y5IC3nfSX0SOI7uTDcmyZDaSorJ07drye0LOIYPeL2XPOe4u9BlYmcFNeVpkBnjl95RZWb482YzsT84g/ySPkf8RmwIKKKCAAsMksPjii5e5585Y+aHvZtpppy19+mR8xpDX7dOnT0mx2RRCHfKapUw22WR1BWmHtt6bb745xFX69OlTxh133DLddNOVVVddtaSI6cCBA8vjjz9e/ve//5UHHnig7vUh7qTixTHGGKNMPfXUFUsGn/zqq6/K229nzMzgr7Vlyffff1923XXXkkHbQ9s+xW5vvvnmMu+8+ZFnaGs3fj0m+Z2m8dLGc5NOOmnd57BPnz6NX2hmLr9PDRgwoJlXf1n81ltvlQcfbPvY7EGDBpXTTjutpNDwL3sc+scUXf7222/L66+/Xm677bZyyimnlBQUXnnllUsKBedrpk+fll3j0I/mGgoooIACCiiggAIKKKCAAgoo0NUCHl8BBRRQQAEFFFBAAQUUUECBDhJYnP3+g9xNUpyMbrA2iCUZQ5yiuFcwbesgAXergAIKtEHgR7bJ2O18H7+A6cNIBjutQJ97Y8aiH5tk7PhK9FuTI0i+96eQ+WtM/0zao2Vs+jzsKMWbdqTPOPL8u/Ew0ymk9A39yyTHvZj+WLIzyb0x+TdmWqZHJjYFurPAzJzc/WSwn5tGHXXUkvu5MpYw93Sdf/75ZZdddil/+tOfyhJLLFEWWWSRstxyy5WNN964HH744eXWW28tX3zxRbngggvK0ksvzS4Ha6Oy5O/kSNLV7Q+cwE3kLpJpukbtc+ZScHt6+nwvaq/vK+zOpoACCiigQO0JeEW9XmCTKoE83KQ1Pz/lIQOVu8g9u5XzLZn+gpWq6xDlZ938LsdLNgUUUEABBRRorYAFb1sr5voKKKBA7Qv0tivcgwtOQSm6upbiffmFt26mFR9SXKty9RSyqpxvyfRhrFS53UTMp7gVnU0BBRRQQIFuI5ABP/m3MoNlUkgyb7pXn9yCLHiUXEgmJ53d1uKAF5FGbZlllilPPPFEOe6448pUU03V6LXWzGQwRYpmHX/88U0V/cogpxS9bc0uXVcBBYYskOKvGVCYUUrrs+qu5BiS7zG30z9DPiTfkgwqTDW1a5g+nRxI8sbSavT9SP7n76iBfh+w/yfIjSRP5M6xU3Q33xfmYNkEZCQyDVmI5KniO9HnWjIo8V9Mv0QyWJHOpkCHC3gABRTo5QL5+XiUUSr/LNY8yNhjj11asu4UU0xRZpkl/2w3v6/6V1pSWLZ+3Vruf/7557rfUc48M79mDflKf/e735WzzjqrTcVus+c777yz5HiZbi7zzz9/mXzy1v0a169fv5LB6M3tM8vvuy/PHshU4/Tp06cMP/zwjRc2MbfXXnuVGWaYoZx++unlvfdyf0cTK7lIAQUUUEABBRRQoCkBlymggAIKKKCAAgoooIACCiigQO0LeIUKKKCAAu0vkPGKl7DbO8ifSVPtIRZuTlK88Ax6mwIKKKBAzxT4hNN+klxPTiV7knVJisxm7HlqMUzBfO6Tyb8JuzN9MrmWPE4+Iu3RMs58ana0EMk48xRS+ivTuTfmbvoXydckY9ZzvvVj1g9iWQqvr0Q/J0lhXTqbAp0uMC9HvI2kgDTdby3j/95+++26sZLzzpvVfnttSFMZt7ruuuuWW265pdx+++11hXGbWH83lg19ACYrdUAbn33m2E/RL0uqW+7By8+JuQcv948P670i1ft3XgEFFFBAAQUUqDWBSbigPICKrq6l0G1+nqqbaeGHN6vWy+9ZVYtaNHsVa91CKlt+/5qscoHTCiiggAIKdIBATe4yf2StyQvzohRQQAEFFGiBQApn5amblaseykxl0VlmW9RGqFqrLft4l33kTVG6hrYvUyMSmwIKKKCAAt1NIANlDuak8qb7KfQ/kMrWh5n+5AWSYo556jWTHd4yuCcDTBsdaJ999ik333xzmXXWWRstb3qmZUu333778sgjj5TZZhtsLMby7OF8YlNAgeYFRuOlfP/IwL81mN6G5HtKBvukaPTDzOdJit/Tv08yKC9vDp3H9FEkhWLzPWYJpmci45COahkU+DQ7z+CrC+gzcHBn+nVIBjLmOkZmOoOVZqdfgWQQ+wH0uZ4MfsxgxlwHi2wKKKCAAgp0D4E//OEP7X4iM888cxl33HHbfb+dscNPP/20XHbZZXUDou++O/cHdMZRS/nHP/5R9twz90gM+Xgpdpt1V1999SGv2Myr33zzTXn88cebefW3xfPMM0+LCtD+tkUpU0455VAfKvLYY4+Vzz8f/Hkpo402Wplppvw4V7nHpqdfeumlMmDAgDLRRBOVSSedtOy+++7loYceKrm2prdwqQJDE/B1BRRQQAEFFFBAAQUUUEABBRSofQGvUAEFFFBAAQUUaF+Bn/1PAQV6i8AtXOhapO7Bss3087L8TGLrgQLt+6+De+t6Ac9AgQ4XyLj2+zjKxeQosi35PzIHyYC5MegzCGo5+i3IIeRccid5iWRMPF27tBxvFvaUY21Kn/tPT6PPGPxH6HOPao73GtM558voTyApCppCvosxPT3JeH46mwLtIpCv/2vY00SkoS288MIlYwcPPfTQMtZYYzUsb8vEEkssUVf09vjjj29q881YmELUdJ3SRuEo+5FXSI49HH11u5kF+X81Bam9lwQMmwIKKKCAAgoo0AKB/D6V+gT1q+ZhVG/Xz5TSoqnqgrdTtWirplfK71xfVLyUnwMHVsw7qYACCiiggAItFLDgbQuhXE0BBRRQoCYF8iZdfqGsv7h3mEhBKrpWt+qitG0peJuDpshX5VP68gZPimXlta6PZ6CAAgoooMDgAnnTPYUqZ+SlK0l1G4kFKUyZQTq7MF39byaL2q2Nzp7OJo3aySefXA4+OP/ENlrcLjNzzDFHueuuu8rii1c+MK5u1+vxcQ9iU6C3CGTA2xRcbAbtLUm/FhlA9iYnkkvJv8jz5DOSN3lepL+XXE5OIvuQDPZZiX5uMhkZnnRE+5Kd5vvSv+mvIBnclMF++dl7ZebnIZOTPNhifPoMNFqafn2yKzmWpLj2PfQvk2+JTQEFFKgdAa+k5gVGHXXUMsEEE7T4OieccMIy9thDf4bFeOONV0YeOXXgh77r4YcfvqTY6dDX7Jg1vvjii7piqXvvvXeZccYZS9++fctaa61VHn44dfc75phN7fWpp54qP/30U1MvNVo2/fTTl8UWW6z06dOn0fKWzuR6X3311aGu3tLis5U7GmWUUcrEE09cuWiw6RdffLG8/35+fRzspbLAAgsMvnAoS95+++1y1FFHlfnmm6/k+FNNNVXJQ0luu+02C+AOxc6XFVBAAQUUUEABBRRoEHBCAQUUUEABBRRQQAEFFFBAAQVqX8ArVEABBRRQQAEFFOgMgRVLy2EAABAASURBVIyN/w8HSoHL3J+acekbMb8E+T0ZkWSA1Xz0a5KdyfEk9+AMov8fac+WMfgZ29+Pnf6JbEeOJBeQFOF9jj7n/DH9M+QW8ndyKNmapJhvxtNPwrRNgaEJ5L6xC1lpItLQtthii/Kvf/2rzD777A3L2mMi4wSz38knz+0ejfaYr92Ovo8rtVk24ai5F+ZA+txHQ9eo5XvBYixJUepMM2lToBMEPIQCCiiggAI9XyA3y+T+3sorGaxmQOWLzUzngSWVL01VOdPK6RTPzX3PlZstw8w6xKaAAgoooIACrRDIH1VasbqrNifgcgUUUECBHicwHmecJ2nSNbTDmGprodq86cjmDa2t+/mQPZxKKlt+Aa7ef+XrTiuggAIKKNAdBFI4cg1OZH7yIKluqY51NAufJ3kqdP7wzGS7thPY23Skof3tb38rW2+dMQsNi9p9om/fvuW6666rK7RUtfPDmc+AJDpbrQj0guvIz50ZTPdHrnURshrJUwjzsIgjmM4AvAysu4vpp8hbJA9syIC315h+lNxGLiH5ufYQ+r+QDMxbmD7/j45B3xHtR3aa83mE/nqSJyVm0F3l8adn+ZgkBbIzeHAhpjOIL78b5FzPYv6fJAMH82bUD0zbFFBAAQUUqDmBMcccs0UFbOsvfLjhhitJ/XxzfWuKpaYwbgrkNrev9lz+/fffl2eeeaaccsopZdVVVy3jjDNOGWOMMep+hj/ssMPKc89l/H57HrH99/Xf//63nHPOOW3ecYrNvvvuu23efkgbpnDxpJNOOqRVyqefflo+/DB/+hx8tTxAJEWHB3+l5Utee+21cuKJJ5all166rgBu9nfMMceU9957r+U7cU0FFFCgQsBJBRRQQAEFFFBAAQUUUEABBRSofQGvUAEFFFBAAQUUUEABBRRQQAEFal+gG11hBm89xPlcTo4lO5Lcg5PCshMyPTKZhmTMfYon7cT0MeRi8i+Se3Yybp/Jdmt92dNMZGmSAr170Z9MriY514zN/4npjKvPfUK5j+Ak5rNeClGlMO4CzGdc/lj0tt4pcDqX3aiq7S677FJOPz2LeaUD2sILL1xuvfXW8vvf50uv0QEOZ24p0hFtUXb6NMl9Kk0Vg85gxS14Pffi3E1vU0ABBRRQQAEFFGidQB4YUvlz1qdsnt9B6FrV8vtLtq3cKPcTV863ZvpEVs5903QNLb8X+TtQA0f3mPAsFFBAAQW6t8DvuvfpeXYKKKCAAgp0mMCu7HkUUt/eYeIM0tY2YtWGbS14m92kKFflm48TsTBvdNDZFOi2Ap6YAgooUC+QQSzzM7M6aapq1JQsv4Dkj7t5s5/JdmkrsJdNSEPbeeedy7bbpoZlw6IOm0iBpwsvvLCucFbVQVJQv2qRswp0ikD+5jMeR5qB9CMrkQ1IBsalsOspTF9CbiX5//FV+s/Jt+RtkmK2GWSTN4RSBPZIlu1ONiMpgpv/fzMQJ28gjcSyjmypjPYMB7iD/INkgF8K8OZ68jTEWVk2ARmeTEbmJrnenGseHpE3jy5n2b3kBZLrpLMpoIACCijQewVGHHHEuqKgbRDoMZukuOrAgQPritqmuO4f//jHss0225RrrrmmfPzxxz3mOipP9IQTTigvvvhi5aIWT3/11Vflm28q/+TY9KarrLJK6dOnT6tz3nnnNb3DX5d+/fXXpbmCuxNOOGHZfvvtf12zfboUMc6g+YkmmqjMO++85frrry8//pjnI7TP/t2LAgoooIACCiiggAIKKFDjAl6eAgoooIACCiiggAIKKKCAAgrUvoBXqIACCiiggALdSyDj+F/hlDLmPeP8j2N6F/JnkrH7qeyZ+2Fzj0DGzy/P8oyX348+lUX/SZ/7AlJ0k8l2a33Y06RkXpL7CLahz/2vuRc3hXH/zXzG6H9CnwFqb9A/Qm4iGVSWor25DyH3+2SM/3wsn5oMS8EpNrd1E4H+nMeGpKFtvvnm5eijj26Y76iJGWaYoVxxxRVlrLEGqzOW/3fa87B/YGc3krtIpukata+Zy/8T09KfSVIkms6mgAIKdBsBT0QBBRToKQL5naHyXC9kJr9j0LWq1f9uVblRfp+qnG/N9M+snHuZK29IGZdlfyU2BRRQQAEFFGihwO9auJ6rKaBAmwXcUAEFuqFA3tT7S9V5Hcb8sBSprS54+z37a2tLQa88CbNy+72ZqT4Gi2wKKKCAAgp0W4GrOLMUw9yKvqkBM3l6b97sv4HXm3rDn8WtanlCdMMG888/f/nrXzv3b8XTTjttOfnk6n/CS54ol6drN5ybEwq0QSAjcPK09hRyXZbtM2htW/r9yQkkRaTz/1IKTmew2Ecsy5sn79P/l9xHriPnkhSLzc+WWzG9FsnTq+egTzHqzhw09hXHfJnk3FJUNwV492M+D3pYhT4D4qagz8/A+fk930+WZH5dsjPJCKjz6VOwN8V5c63MdmXz2AoooIACCigwwggjdDnCs88+W5Zffvky3njjlc0226w89NBD5aefamP88DvvvFNOOumk8vPPGS/TOur//e9/JUVvW7dV+6799tt5rkLT+9x0001LBro3/eqwLX344YfLSiutVDLA/Y477miT37CdgVsroIACCtSWgFejgAIKKKCAAgoooIACCiiggAK1L+AVKqCAAgoooIACCiiggAIKKNBtBT7kzDJ+PgVlBzJ9MBlAViZzkYlIBvLl/oAFmF6T5GnkR9GnYFTu43me6S9Je7eR2OFkZE6S+x7Wp9+JHEFyrrmn4QGmcx/B5/Q5h1fpHyIp2Pt3+iNJCv2moFSK+uaacl/ByCxv5+bu2kHgoMp9LLjgguWMM1ILuXJpx03POuus5eyzz64+QO49yT0z1ctbOz8+G+Ri8v/bckxXtwzkzL08KZ62Dy/m65nOpoACCiiggAIKKNAGgdHYZnVS2Qb7Qa/yxaFMv171en5mq1rUqtlnWPt4UtnyAJL5Kxc4rYAC3VXA81JAge4gYMHb7vBZ8BwUUEABBTpbIG945WmW9cd9h4m88UDX5pZCXJUbD0vx3OzncD5UPm0mbzSm+BeLbQoooEAPE/B0e7PAD1z8aWRaciBp6s37DEB5mtfyh+dJ6NvSUhxzwcoNjzgi42Eql3TO9DrrrFPWWis1RBsdL4ODGi1wptcJ5M2WfH2nuHM/rj6DXdam35LsRvLwhVRLzmCXDNS6l2XPkhSLzv9HnzD9EnmYZGDaP+j/Rg4g25EUgc3/SykSmzdexmZZZ7f8/503gR7jwLeTS0n+/z+UPv8P5HoXZXoGkgK+Mcn3hvy/uwbLtiEZbHcmfQay5VrfYHpYHiTB5jYFFFBAAQUU6EyB6aabrjMP1+hYX3/9ddl1113LzDPPXG66KT8yNXq5ZmbOPPPM8uijj7b6en744YdWb9PqDYaywSeffNLsGimWfNxxx5X11luv2XWG9YWXXnqpLLnkkmWTTTYpX36ZH1+HdY9ur4ACCiiggAIKKKCAAgoooEAvFPCSFVBAAQUUUEABBRRQQAEFFFCg9gW8QgUUUECBni7wAxeQsf33019OTiS7kwzOWpw+Y/pHp899BzPTL0M2JikSegr9NSTj+d+m78g2KjtPYd556FckG5HcX3E0/bnkBjKIvEa+Jp+RF0muK+d4FtO5F2NH+txTkeuYnelJSYr+0tk6UGBn9p17Quh+aSeccMIvE534cfXVVy/bbZfbahoddA/mxiRtabn3fD82TGHmzemHI9XtQRaksHOKOnf0/yccyqaAAgoooEAHCbhbBbqPQH6uqnzIxXOc2iOkre3Nqg1z33XVolbP7ssW1fvN7y3Ds9ymgAIKKKCAAkMRsODtUIB8WQEFFOhIAffdJQJ9OWr1uxd5U2tYC9RWvwE2rPv7kPM8iVS2vGFYXVi38nWnFVBAAQUU6K4CqSSUwpxTc4Knkx9JZcvvphkck4EnKY45RuWLLZjetHKd/v37l0UXTV3NyqWdN73XXntVHyxPaFuseqHzPUYgbzaMx9lmIE4GpCzB9Gokg6l2oN+fHEdStPkK+hR7zaCqF5h+n+Tnwi/o3yIpYnsf/Y3kYpKCsEfS70m2JhlklYFaKQKb4rgTsKypwTEs7rD2LXvOAyFSiPpfTF9FBpKjSAb9ZMBOnpSYr+lZWJbBYHkjKQPeMtgsRkuxPAVut6LPk6ozQC4FcLO/51mWgWZ0NgV6j4BXqoACCijQsQKffvppyaDlv/71rx17oG6w96+++qoceeSR5fvva++5AKONNlo555xzSga9pwBuR3HnGDvuuGNNGnaUmftVQAEFFFBAgZYJuJYCCiiggAIKKKCAAgoooIACCtS+gFeogAIKKKCAAgoooIACCtSQwCdcS+5xuJX+HJL7bLehX5XMS3KvQO73mYzp+UjuI9iWPuudSZ+is7k/IvcCfcp8R7fca5T7OnKPziocLPcS5V6MY5m+gNxMHiMpQpX7OD5n+g3yFMm9DNfSn0dyf8NB9DuRTUiuK4WA52A69z2lEHAfpm1DFsjXQsMau+22W5lrrrka5jtz4pBDDinjjjtu5SFHZyb36NC1uOVzXn9v24FslX3QNWq5TyhfL/kafLzRK84ooIACCiiggAIKDItAfi6v3P7Uypk2TOf3gMrN2qPgbR7Ckd9BKvc7PTOpA0RnU0ABBRToiQKec+cJ5I+MnXc0j6SAAgoooEDXC+RJlHnCXv2ZpJjXGfUzw9BXF6Jtj4oTR3A+35D6NhETWxKbAgoooIACPVUgxT8HcPIzkQxsoWvU8m90qsW+xNIMfEihUSaH2Cbm1QxUofulbbNNxtf8Mt0VH2ebbbay5pprVh86xT+rlznfOQIZ1DQ5h/ojSSHZFJTtz3SKsWZwU37mSuHZi1h2A8mAq2foM8jpC/r8XJev3QzCyhMBU9D2Spb/naTQbYo5p/BtBrZk4EoK4maUTt4ASaHcEVivK9pPHPQDkicZ3k//T5LBWTnnFKHN4J18XS7N8hSpnYo+VileOwnTKWabytG5ps2Yz8/RKc57FtMpgns3fYrivk2fIrl0NgUUUEABBRRQoPMFUvh11113LTfddFObD/673/2uzDvvvCUFc5988smy8MILt3lfw7phnz4ZMz3kvVx++eXluuuuG/JKPfTV4YYbrmy33Xblgw8+qCvsO/7443fIlZx55pll4MA816FDdu9OBxdwiQIKKKCAAgoooIACCiiggAIK1L6AV6iAAgoooIACCiiggAIKKKCAArUv4BUqoEDvE/iZS36LPERyH8HJ9CnotAV9CuPmHo3pmO5Lci9C7t3I/RTLMb8B2ZnkPoSz6XNPw4P0r5Dcq0HXoS0FS1OsN/eSZFDgyhxtffIXsi85hmQQ2RX0d5BHycvkI5L7MVIQ+FWmU0T3Tvpcf/19JPszvz3JNeaepkWYnpVMQcYktd7W4AJzDwpdKSOMMEJJwdu6mS74MMYYY5Sdd86XWqOD5x6fRgumpwcYAAAQAElEQVSGMJN7Z57k9Xyd5n4aJhu1fE3swJLcD5evAyZtCiiggAIKKKBATQt05sXNwMHmIfUt93TngRz1823pc3945Xa537tyvq3Tt7DhpaSy5X7tFL6tXOa0AgoooIACClQJ/K5q3lkFFFBAAQVqWSBvmqV4XuU1Hs5MntZIN0ytuuDtMO6z7lw+5OOJpLKlCGD1sSpfd1oBBRRQQIGeIPA8J5mBLXmi7SCmq1sqGv2Nhf8hfyJDaile2vD6PPPMUxZYYIGG+a6aWH/9jIFpdPQMjGm0wJlGAqnqlcFEE7B0ajIzmZcsRvI5Xot+I5JqxrvSp8jsUfQZLJU3LvIGwfXMZxBRBhNlkFF+lvqRZZ+R18lT5F6SQVIX0p9CDiMp5JqHCqzD9PKkH8kglEnpRyPdoX3KSeSa8v/LzUynOO9J9AeSDJJaj34FMh/JYLFx6Icj+X9pRvr8T5GvwQ2Z3okcSvKEw7jdxnTMXqPvjEFjHMamgAIKKPCbgFMKKDCsAin8etZZqcnf8j317du39O/fv5x//vnljTfeKN9991158MEH6wY8Tz311CUFcIe0t+GHH76MPfbYQ1qlTa/lvK6//vqS32uGtIOff/65HHHEEeXDD/Mj75DW/O21iSaaqIwySp4x8tuy7jw15phj1g2Af+edd0qKEG+55ZYlPu15zieccEJ577332nOX7ksBBRRQQAEFFFBAgWYEXKyAAgoooIACCiiggAIKKKCAArUv4BUqoIACCiiggAIKKNDrBb5FIIWlUjg29z2cz/yxZA+yKck9DbmPaBqmxyCjkalI7h1ZiT4FSnN/x1+ZPo/cSB4huR/kG/rObmNxwCnJ7CT3tuQ+qNzXksKnuafleJafS64hd5MnSO7LyP0fuZflA+ZfJLkPJPdtXM50Bjvm+lJwd0fmNyd/JrFZnD4WuZ8lhXNzX0h3vZe40b1em2++eRl33HE5/a5rAwYMqB77maJjCw3ljP7A6zeQu0gKI9M1arlP/DiW5D6nE+h/ILZeLyCAAgoooIACCrSzQH4mrtzl1czkZ2q6Nrf8XlK5cXsVvM0+t+fDl6S+Dc9E7k+nsymggAIKKKBAcwI9r+Btc1ficgUUUEABBYYukOJoo1es9g7Tp5P2aNVvHOWpMe2x3xRyq3wzbiJ2OoDYFFBAAQUUqAWBPJl5Hi5kTZJBHHSNWv6AfBlLHiYp5Ek3WMugkYaFq6ySByM3zHbZxMorr1zyhOCKE0jx1DytuWJRj5rM3w8yoGhCzjqDi2ahz+dkCfoMLFqbPoOLtqXPAKMUYs0gnBSVzQCefB4zCCSDePL5fJb18qTr9+nzh/2f6D8nqTaVwq5Pl1Ly9ZECtilQewmv/Z2kyGt+Ptqf6fxstzV9irjmaygFX/P1kMFEGUySwT05b1bp8pZrfJuzSBHn++lvIrmm/Cya68lDDVLMN4Vr45lBNRmkFO+82dGX9acl+f9lOfr+5C8kg6TygIQU8M1grodYlv+XPqa3KaCAAgoooIACNS/wxRdflBNPPLGkAOzQLjbFXvfff//y+uuvl48//rhceOGFZb311iuTTTZZGW64PCtgaHv47fURRxyx3YvHjjrqqOWCCy4oyy+/fNluu+1+O1gzUw8//HC57LL8mN3MClWLU8S3T588Z6LqhYrZnMOgQYNKPDsiu++eXxUqDtiCyXxuZplllnLaaaeVjz76qLzyyivlyCOPLDPPnGdktGAHQ1jlv//9b7nzzvzKMYSVfEkBBTpewCMooIACCiiggAIKKKCAAgoooEDtC3iFCiiggAIKKKCAAgoooIACCihQ+wJeoQKtF/iKTVIgNveYXM/0OST3V+RekdwnkntE5mZZis6OQj8myX1G/ej/j2xGci9GCpLmnopbmH+cvEXa6/5edtWm9ju2SgXY3AcyF9NLkjVICv/uTH8QSTHgM+j/Qa4ld5DcR/MMfVw+pE8R4RRd/YjpFP7NvTi5byTrXseyi8iZJAYH02eQXu7rSWHeFKXN/Se5P2UOXpuOTExyb9CQBxOy0lDa8pWv//nPqdlbuaTzp8cee+yy9tq5tanRsXP9jRb8OjM+feyfom90LczXtyuZmIHsRD4jNgUUUEABBRRQQIH2F8jPzfnZv3LPuZe8cr4t029UbZR7/KsWtXn2XbbchaTlIRfrMJGf7+l6SfMyFVBAAQUUaINA/tFvw2adusnPHM2UooEGfg34NeDXwLB/DeTNK/5ZaWh5cyZv+LSHbd5catgxE3m6YnvsN7/gjsz+KlueBNge+3Yfw/411SWGfDF4XD93fg34NVBrXwOp0pRBJ3yLa7JlgMoDvNLUda/L8oa2+OKLN0x39cRiiy1WfQpPsKCpa+gJy37k3DNAI3+If4npJ0k+J7fTZ5DMxfRnk7+RI8h+JINwtqLfgGSgTAaBLMJ0Pp9/oM+go/HoRyXduf3AyeVnslz3o0xnYNBV9BlMdTz9gSQ/+21CnwFIGYiUa8xgoAyCyYMR8tCFvCGSIrYLsF4s8iZGHmSQAUWHsyzFgTPIKgO1/s18iuP+jz72dDYFFFBAAQUU6G0CXu/QBZ566qly//15nsCQ15177rnL888/Xw444IAy+eSTD3nlLng1xWjPO++8suKKK9YdfdVVVy2LLrpo3fSQPhxzzDHljTeqx+E0vcUkk0xSxhsvP343/XqWfvfdd+Xrr7/OZLdMnz59ylRTTVV222238vTTT5ecbwr/7rXXXiVFcePY2hO/7777WruJ6yuggAIKdI5AT/h7mefo3+n9GvBrwK8Bvwba5WuAf1rdj19Lfg34NeDXgF8Dfg34NeDXgF8DQ/oa4EdGmwIKKKBATxfw/BVQQAEFFFBAAQXaReBz9pL7OnIvSwrEDmT+cJKCpOvRL0tS2HUy+tzHkcKuGTA4C/O5l2UV+tzfsh197nk5lj73waSw6Z1MP0ZeIR+T/K5O1y3aCJzF2CTXkntx5mE6N0+tRJ/7UlL4dwem9yG5nyf39aRIWO7VupFl95DcC/M8/dsk9wb9RP8FeY/ENPc75T6W3COUbeJ7Ba/lXqHz6GN9Gv2JJPe9jEVf1yaeeOKy0EKpqVs326UfVlghNZIbncLCjeZKSeHkfVmWe3U2px+ONNdW54V8PeRrwfj3O78G/Bpo0dcA3zdcz68Vvwb8GvBroHVfA7l/uvpGlxva4fvpi+yjurXn5+bUX3eec8/PzO25b/fVuq8hvfTya8CvAb8Gfvsa+PWfp+7Z9YSCt91TzrPqjgKekwIKKKCAAgoooIACCvRygbnmyoOPuwfCnHPO2T1OxLPIoKZUAXsaigzASUHZPAE7byhkcNMeLE/h2T/TZ3RLCtLOzHQGOaVQbQYHpXBtijLnCywFbTNwZWPWSaHbA+hT+DYDgjLQKQVxH2FZ3hBJodyufjI4p1JzzQtSQAEFFFBAAQXqBFLsNkVP62aa+TDqqKOW0047rUw2WX68a2alisVffvlli4vIVmzW5skUaR04cGBZffX8iPnLbkYfffSy9957l7z2y5KmP7744ovljDPOKD//nPdlm16nfukYY4xRpp566vrZJvv/Z+884KMo2jD+Lk2aEHqHiHQUUZoVUUBBpBeVIiiKKE1FkCIiVoqCICLVDwRBBKUICipKsdClCFIE6U2QXqR+77OQeHV373KXXC4Pv3kzu9N25r+bIzv3zjMXL16UnTt3+syLxMS0adMKxIzfeustWbdunSmAu3HjRunUqZMgz0mft23bJufOnXNSlGVIgARIgARIgARIgARIgARIgARIICoIcBAkQAIkQAIkQAIkQAIkQAIkQAIkQALRT4AjJAESIAESIAESMAlA0HWPHmEtCURfv9LjiWoQhH1D465qbdUaq92vhkVARTXOrgYNjhiNY9VuVYPAbEON49aR9NPjoWoQg4U47GI9Xqe2Sw2CshpFfMikPcythjGX0xhracChlh7XVYNT4yMat1J7Uu0ZtU5qzdXiw1133RV/nNQH99zjqW8rEDqGg2WcndE+vq7GQAIkQAIkQAJRQYCDIAESIAESIAESIAESIIHkQgCTbcmlr+wnCZAACUQaAfaHBEiABEiABEiABEgggggUKVJE0qdPHzE9KlYM+qgR053k0BE4E2GXZOyAvEE7vFxtoRoEaj/XeLzah2qD1CAy213jDmpt1Jqp1VGDExGcieBwk0PPsdtyFo0Lq2FXbmwbjV2sW+j5c2q91AaojVLDLnrYifpXPd6otlfttBoDCZAACZAACZAACZBAhBKAuKld16pVqyZly2I/A7uSV/MvXLgg//7779WTRPj50ksvSevWrcUwDLerod+NG8OP3i3Z62Tw4MGyevVqr3TPBIjolisHn3TPHPdziAg7EdB1rxUZZ6lTp5bSpUvLsGHDTAHcfPny2XYMAscQ+rUtyAIkQAIkQAIkQAIpgQDHSAIkQAIkQAIkQAIkQAIkQAIkQAIkEP0EOEISIAESIAESIAESIAESIAESIAEScErguBbEDvJrNMbalpkaY13L+xpjTcvzGrdWq692r9otakXUsqphLUtOjbGwqKLGNdSaqD2l9pIaBHeHaDxGbYoaRHN/0BjraLCeBdc9oueJ58yoFwsmOPFLDKbdYOpgXVmOHFhKJMFUZx0SIAESIAESIAESIAESIAESIAESIIHkRYC9TUYEKHibjG4Wu0oCJEACJEACJEACJEACJEACkUUgsnqTO3fuiOpQnjx5Iqo/yaAz12sfAQ1itTfpcRU1CNhCoPYRPX5CraMahG77aQzh2xEaT1Cbpva1GpyI4EwE0dx/9PyyGgMJkAAJkAAJkAAJkECUEoA4rd3QYmJi5LrrrrMrFp//+++/y759++LPw32QPXt2L7FbXDNt2rTy8ssvS8aMGXHq186cOSMDBgwQJyxq1IDPvN+mzIyZM2fKjh07zGOnP1577TWBoG7hwoUF12jXrp2MGDFC0NbWrVvl4MGDfvuHfiMf5VAe9VAf7aA9tNu7d2+nXYkvV7JkSbnvPrxOxCfxIEEEWJkESIAESIAESIAESIAESIAESIAESCD6CXCEJEACJEACJEACJEACJEACJEACJEAC0U+AIyQBEiABEkgkAljLAsHabXq9VWoL1L5QG6f2ntqrai+qtVNrrgbR3OoaYx1NWY1j1SCYm17jdGrZ1AqplVarpFZNDWttHtUYIrpdNIaj3Tsaf6D2sdrnalhns1hj9GGzxnvVjqldVAtJiI2NDUk7oWoEorehaovtkAAJkAAJkAAJkEDyJcCekwAJkAAJkAAJkEBkEUh2grdXrlwRGhnwGeAzwGeAz0DEPwP8/4r/X/MZ4DPAZ4DPQAQ/A5cvX5Zz587JiRMn5PDhw6aYEwSNIDC0YcMG+e2332TZsmWyZMkSWbBggcybN09mz54t06dPl8mTJ8v48eNl9OjR8uGHH8qQIUNMcaU33nhD+vTpYwoyvfjiGkdnyAAAEABJREFUi9KxY0eBSFGbNm2kefPm0rRpU6lfv77Url1bqlevLvfcc49UqVJFbrvtNrnpppukRIkSAieH/PnzS86cOSVLliySJk2agN6g06eHH0dAVcJa2LM/6dKlk4IFCwrGWaxYMSlVqpQ59vLly0vFihXljjvuMLlAlKlmzZomq7p160rDhg1Nfo899pg8/vjj8uSTT5psn3vuOencubOAd/fu3aVXr17y6quvCu7FO++8I4MGDTLvzwcffCAfffSRjBkzRv73v//JxIkT5bPPPjPvJwSl5syZY97j77//XhYvXiwrV66UP/74Q3bt2mU+H2fPng3L73NY4bNxEiABEiABEkgsArwOCZBAxBPYsmWLHDt2zFE/Ib768ccfm3//WlXA3CTeq6zKhCIP70tPP/20bVNffPGFLFy40LbczTffLAUKFLAst3fvXvN9AWO0LHgtE2K1U6dOldOnT8vu3bvNd0i8e3To0MF8l8G7Xt68ec13nePHj1+rdTU6evSo3HnnnYJ8lMO7D+qhPt5F0R7anTVrlhw6dOhqJYc/DcNw9E4JHpkyZXLYKouRAAmQAAkkFQH8v0Tj98N8BvgMJOkzEMHf+ZALfzf4DPAZ4DPAZ4DPAJ8BPgN8BvgMRNczkFTzL7wuCZCAiBACCZAACZAACZAACZAACZAACUQmgQvaLThB7tF4k9pKtUVqc9Wmqo1TG6b2tlovtc5qbdUeUaujdq9aRbVSagXVIJ6bVuMMarnUYtVuUrtd7X61B9XqqjVSQxutNH5S7Rm1Tmob1eJD9uzZ448j4SBbNgwv9D3BmjCsdcudO7cULlzYXAdXrlw5qVy5slStWlUeeOABqVevnjRr1sxc+4U1dVjzhfVeWOv11ltvyXvvvSfDhw+XsWPHmmu7pk2bZq7X+/bbb2XRokXmWr41a9bIpk2b5K+//pL9+/fLP//8I2fOnJFLly6Zvq2cCwzBXCC//+ezxGeAzwCfAT4DfAYi5hnYs2ePDB482Fxf/8knn0RMv/g3F//m4jPAZ4DPAJ+B5PAMhH72I7wtJrrgbXiHw9ZJgARIgARIgARIgARIgARIgATsCBiGIdddd51cf/31kiNHDsmXL59gB1uIsJYpU0bKly9vfuF+9913y/333y8PPvigQHi1cePGAtHV1q1bC0SXILj6/PPPC758f+WVV+T111+X/v37m1/AQ2R11KhRpsDqp59+Kp9//rnMnDlTvv76a4kTVl26dKmsWrVK1q9fL5s3bza/jP/hhx/ML/ghxnvxov8Ngxs1aiRo33Ws58+fdz1N8uN///3XrQ/gCcEmOB1AXBiishg7BIZXrFghv/zyiyk4CwZwVgArCA1/+eWXJj+IDU+YMEHGjRtnjh2Cw0OHDjV5DxgwQOD80K9fP8G96NGjh7z00kuC+wPx4fbt28tTTz0lECBu2bKlPPLII4L7CRHiOnXqmPc4Toi4QoUKAjHeQoUKmc9H+iCFhN0GzxMSIAESIAESIAESIAESSCICeOfAhh52l8eXkNjQAw7EdmWxKcSBAwfsiiU43zAMczMRvLNZNQbxXbwPnDp1yqqYuflGgwYNLMsg880335TvvvsOh7Y2adIk07nariDeQ7JmzepWDI7lcPJ2S/Rxgo1Z8B6Ee+Qj22fSkSNHzI08fGa6JMLh3DAMlxQekgAJBEqA5UmABEiABEiABEiABEiABEiABEiABKKfAEdIAiRAAiRAAiRAAiRAAiRAAiRAAiQQ/QQ4QhIggRRH4JyO+LDaTrUNasvUflT7Vm2O2gy1z9Umqf1PbbTacLVdavEhderU8ceRcJAmTRrPbkAQeJ9nout58eLF5aOPPjKFZeGn6MuwRuz48eNy8OBB2blzp7kObu3ataZI7aJFi2T+/Pkya9YsmTp1qkyYMMFc94U1X1jv1a9fP+nVq5e8+OKL0qFDB2nbtq3Ap7JJkybmer2aNWuaorkQz73lllukZMmSpr9n3rx5BX6WGTJkkFSpUrl2mcckQAIkQAIkQAIkEBUEChQoIC+88IK5vr5VK+yzEBXDivhBsIMkQAIkQAIkkBQEOLORFNR5TRIgARIgARIggZRMgGMnARIgARLwQWDRokXml/SlS5eWjz/+2EcJEXxBD+HWbdu2yRdffCH33nuvW7nDhw+7nSf1iWd/4GSQ1H3i9UmABEiABEiABEiABBKNAC+UCATg2Gt3GTgew0EYG074K3v69Gnp0qWLvPzyy/6KJFk6NiZB3+w6gHeqmTNnWhYzDENatGgh6dKlsyx35swZadiwoWADDvDzV3ju3Lny6quv+suOT4cTEjbaiE9wOcBmJhkzZnRJ8X0IZ2+I+l64cMF3AZdUCBLjXmJjEZdkr0NwqFq1qlc6E0iABEiABEiABEiABEiABEggAAIsSgIkQAIkQAIkQAIkQAIkQAIkQAIkEP0EOEISIAESIAESIAESIAESIIH/CJz971AE/peu50l97KM/E7VPRdSgoPabxl5h69at8uyzz0rhwoVNn8i///7bqwwTSIAEUgQBDpIESIAESIAESIAESIAESIAESCBMBCh4GyawbDYYAqxDAiRAAiRAAiRAAiRAAiSQkghcvnxZpk2bJtiBtlq1ajJnzhzxJaaUK1cuee2112T37t3mjrlFixY1MRUsWNCM435s375d0GbceVLHEOZ17YNnf13zeEwCKYsAR0sCJEACJEACJEACoSFQrlw5MQzDtjG8K1SsWFH69+8vBw8eNMtfunRJ8Df722+/Lfnz55cPPvjATHf6Y9++fU6LJrhc8+bNBcK3dg1BEHbPnj2WxSpVqiStWsFv27KYQPS2fv368uCDD8qSJUvk1KlTZgVwW79+vTz++OPy8MMPm+XMDIsfnTp1khtuuMFnCYgWP/bYYz7zPBP79Okj2CRl1KhRsmvXLnEVvz137pzA6Rz3s0iRIjJu3DjP6l7n9913n5QvX94rnQkkQAIkQAKhIsB2SIAESIAESIAESIAESIAESIAESIAEop8AR0gCJEACJEACJEACJEACJEACJEACJBD9BDhCEnAj4KYGu3//frfMpD45cOCAZxfQ34uaOEntNrX71HyGw4cPyxtvvCGFChWSp556SjZv3uyzHBNJgARIgARIgARIgARIgARIIDoJcFQkQAIkED4CFLwNH1u2TAIkQAIkQAIkQAIkQAKBEWBpEkghBM6ePSvDhw+X4sWLS7NmzWTFihU+R16iRAkZOXKkKXTbt29fyZEjh1u5TJkyCYSM4hIhlrt69eq40ySP16xZ49aHUqVKuZ3zhARIgARIgARIgARIgARIIGEEIN6KDTSctAIB1549e0revHlNkdw0adKYIrK9e/eWEydOOGnCrcyRI0fczgM6CbAwnKe7du1qW2vTpk0CMVi8G/krjHG/8sorEreRiL9ycenfffedVK1aVa6//vp4bhAanjhxYlwRyxj3CI7f/goF2h+IFLdv3958F0yXLp3ZJ8MwJEOGDIJ3SNzPv/+Gf7q/K15NT5UqlYAp6l1N4U8SIAESIAESIAESIAESIAESIAESCDEBNkcCJEACJEACJEACJEACJEACJEACJBD9BMI4QvgljBs3TmrUqCG5c+eO/37cMAzzGGnly5eXDh06yLRp0+TgwYNh7A2bJgESIAESIAESIIF4Ajvij/QgkkRh//33X/nzzz+1V25hp9uZyEKx+Yd28HdY6dKlpXbt2vL999/b1GA2CZAACZBA1BPgAEmABEiABEiABEiABEiABBJEIFWCarMyCZAACSQSAV6GBEiABEiABEiABEgg+ROA4+Wrr75q7nTbqVMn2b59u89B3X333TJz5kyBWNMzzzwj1113nc9ySIR4EuI4W7hwYdxhkseLFy9260OFChXcznlCAiRAAiTgTYApJEACJEACJBAIgaxZs0qbNm0CqRKysths4+LFiyFrz66hpk2biuf7j6862DRk48aNvrLi02JjY2XgwIEC0df4xDAcxMTEmJudeG5e4nmpxOqP63V79eplLgp0TeMxCZAACZAACZBA4hHglUiABEiABEiABEiABEiABEiABEiABKKfAEdIAimJwKpVqyRTpkymAKVhXBWiNAzv+KuvvkpJWDjWCCeQXJ7b1q1b2/5uVatWTU6dOhXhxJ13b8+ePdKsWTPJmTOnYIPZBQsWiK+NX5G2du1aGTFihFk+b968gg1knV+JJUmABEiABEiABEggKAIbXGutWLHC9TRJj5cvX+55/T814bSaZXjzzTcFf0t5Frpy5YrMmzdPatasKdho4JNPPpELFy54FuM5CZAACZAACZAACZAACZAACZAACUQ9AQ6QBBJKIFVCG2B9EiABEiABEiABEiABEiABEiCBsBNI1heAsC2EawsWLChvvPGGQPjWc0CpU6eWJk2aCBwdlixZIvXr1zcdVD3LeZ7fe++9bklz5sxxO0+qEziXHjp0KP7yEHhyIk4VX4EHJEACJEACJEACJEACJEACjgi0bNnSdCZ2VNhBIYjAvvvuu1K4cGHL0itXrpSDBw9algllJt4pevToYfuedPjwYRkyZIjYifE2atRIxo0bFzbRW3AcO3asVK5c2RGGcPfHtRNt27YVCN4ahuGaHCnH7AcJkAAJkAAJkAAJkAAJkAAJkAAJkED0E+AISYAESIAESIAESIAESIAESIAESMAngblz50rJkiVl2rRpPvPtEm+99Va7IsxPPAK8EgmQAAmQAAlEKwE3Vdlly5aJ6/qppBz0999/73n5pZ4Jvs579+4tu3btkvHjx0u5cuV8FRFsNIDNGGJjY6V///5y/Phxn+WYSAIkQAIkQAIkkOIIcMAkQAIkQAIkQAIkQAIOCFDw1gEkFiEBEiABEohkAuwbCZAACZAACZBApBL45ZdfpGHDhlK8eHEZPXq0nDt3zqurmTJlkk6dOsm2bdtM58yKFSt6lbFKeOihh9yyFy1aJOvWrXNLS4qTSZMmuV22Tp06buc8IQESIAESIAESCJQAy5MACZCAbwKZM2eWMWPGmO8dvks4T82YMaPMnj1bunTpInYbVsC5ef369c4bD0HJ2rVri5N3i4kTJ8qvv/5qeUXDMATO15999pmkTZvWsmygmXEcGzdu7LiqYRjSpk0bwSYmWbJkcVwv0ILYjOWDDz6QDBkyBFqV5UmABEiABEiABEiABBKFAC9CAiRAAiRAAiRAAiRAAiRAAiRAAiQQ/QQ4QhIgARIgAV8Eli9fLi1btpQzZ874yrZNS5MmjZQtW9a2HAuQAAmQAAmQAAmQQAIJHND6K9Xiw5dffhl/nJQHM2bM8Lz8As8Ef+fwo4RPJYRtv/vuO4G/pmEYXsX37dsnPXv2lAIFCpjr4Xbu3OlVhglxBBiTAAmQAAmQAAmQAAmQAAmQAAmQAAlEPwFnI6TgrTNOLEUCJEACJEACJEACJEACJEACJOCAwJUrVwQOAjNwec0AABAASURBVHfeeafcddddMnPmTLl8+bJXzbx588pbb70le/fulWHDhkmRIkW8yjhJKFq0qFSvXt2t6IgRI9zOE/vkr7/+kvHjx7tdtlmzZm7nIT1hYyRAAiRAAiRAAiRAAiSQwgngfeKHH36QO+64I2gSqLthwwZTUBaLwLB5h1VjePeZMGGCXLx40apYSPMg0tq9e3dJly6dZbvnz5+XN954Q06dOmVZzjAMadq0qfz++++2Ar+WDblkunJ0SXZ8CCdx3Ac7/o4bvFYQIrqTJ0+WDz/8kGK315gwSoYE2GUSiG4CMdE9PI6OBEiABEiABEiABEiABEiABBwSYDESIAESIAESIAESIAESIIEUSeD48ePSuXNnOXbsWNDjz5kzp+TPnz/o+qxIAiSQiAR4KRIgARJI/gRmuQ5h/PjxrqdJcgyR2vXr13te+yvPBCfnNWrUkK+//lr++OMPefrppyV9+vRe1U6fPi3Dhw8XrGtr3Lix/PLLL15lmEACJEACJEACJEACJJDCCXD4JEACJEACJEAC8QQoeBuPggckQAIkQAIkQALRRoDjIQESIAESSDwC//77r4wcOVJKliwpjRo1kl9//dXnxcuUKSPjxo2TnTt3Sq9evSRr1qw+ywWS+OSTT7oVHzVqlKxdu9YtLTFP+vfv73a5smXLmqJZbok8IQESIAESIAESIAESCBkBNkQCIFCwYEFZsGCBDBw4MCBB08KFC8vUqVNlyZIlEhsbi6ZMu+222yR79uzmsb8f8+bNk02bNvnLDks6BGVbtWpl2zact7EBiW1BLVCiRAnzHQ78KlWqpCmBB9SbM2eOF8fAWxLBvfziiy8EwrePP/64pEoV/NeZWMz3/vvvy759++Sxxx6T1KlTB9Ml1iEBEiABEggvgQba/G61GmoMJEACJEACJOCXADNIgARIgARIgARIgARIgARkojJ4To2BBEiABKKWAAdGAimVAPyuly9fnqDhFytWTHLlypWgNliZBEiABEiABEiABBwSmOJabtmyZTJrlpsGrmt2ohwPGzbM8zpTNeGIWtABa+RGjx4te/bskddee01y587t1dbly5flyy+/lLvuukvg3zl9+nRBmldBJpAACbgR4AkJkAAJkAAJkAAJkAAJkAAJkEDKIhD8CtGUxSnaRsvxkAAJkAAJkAAJkAAJkAAJkEBICBw9elRef/11KVSokDz77LOydetWn+3ed999MnfuXFOwCAK16dKl81kumMTmzZvLzTff7Fa1Z8+ebueJdTJ//nyBM4Pr9Tp37ux6ymMSSEwCvBYJkAAJkAAJkEAKJPDyyy/LlStXLA0bUOTLl88xHZRFHbt269at67hNFJwwYYJlP3E9lEFZJ5YhQwbp1q2bHD9+XPC3eevWrQWCtq5106ZNK7fccou5AcfGjRtl+/bt0qxZMy8h1NKlS8uRI0cs+4f3oZtuusm1+fhjp8xwv+IrOThIkyaNjB071rJf4AZr2bKlgxavFoEQ7P333y9YQHfs2DGZPXu2tGvXztzUJFOmTFcLXfsJAdoCBQpI/fr1zb4cOHDArFenTh0vjteqBBwZhiHYMGWCPiPnzp2TFStWyIABA6R69erm+yfuo2ej2bJlM/uLd86JEyfK3r17TUfzLl26iOcYPOvynARIgASSOYHk2v302vHRajPUMqthMVROjRlIgARIgARIgARIgARIgARIgARIgAS8CTCFBNoqAkz8f6jxNDX3yXtNYCABEiABEiABEki+BLBJL77nT8gIihYtKtdff31CmmBdEiABEiCBpCfAHpBAciGwTTs6VS0+vPnmm/HHiX0wY8YMmTNnjudl4ZPimRbUeY4cOaRv376ye/du02eybNmyPttZunSpNG3aVLARwdChQ+XMmTM+yzGRBEiABEiABEiABEiABEggxRMgABIgARJIcQRSpbgRc8AkQAIkQAIkQAIkQAIkIERAAiSQUAI7d+6UDh06SMGCBc0v7f/++2+vJiHE9Nhjj8m6devkhx9+kIceesirTKgSPAVuv/nmG3nnnXdC1byjdiAK1alTJ7eyFSpUMEWihP9IgARIgARIgARIgARIgAQSjQDEUB944AEZP3684N0Fi8Li7Pz587JmzRp56623BKK2EHpNtI4lkwtlzZpVIF48atQo2bRpk5w6dUri+CG+dOmSKSQ7c+ZMadu2reTJkyesI8P9rFixonTv3l2+//572bVrl+A+oi+u9s8//5j9HTdunEDsN3/+/GIYRlj7xsZJgARIgASCJlBSa65Re1otLkDsFqK3ceeMSYAESIAESIAESMAhARYjARIgARIgARIggagnUEZHOFwtLjTRg9/USqsxkAAJkAAJkEAKIRC9wzx37pzAj8HJCOGLDb/sixcvmt/jIz548KD8+OOP4unD7KQ9liEBEiABEiABEiCBBBAY4lp35cqV8vrrr7smJcrx2bNn5eWXX/a81jea8INaSEO6dOlMn8nff/9d5s2bJ/BT9XWBv/76S55//nkpUKCA2bd9+/b5KsY0EiABEiABnwSYSAIkQAIkQAIkQAIkQAIkEI0EKHgbjXeVYyKBhBBgXRIgARIgARIgARIgARKwIAAHBOw2W7RoURkxYoTP3Wavv/56eeGFFwRf0E+ePFluvvlmixZDkwVh3YYNG7o11qtXL/nss8/c0sJ50qpVK9m6davbJSCi5ZbAExIgARKIFALsBwmQAAmQAAmQAAmQAAmQAAmQAAkkDYGn9LIQZIHorR7Ghwt69LUaQygJsC0SIAESIAESIAESIAESIAESIAESIIFoIABh2/QeAymu5yvUHhX9wUACJEACJEACJJB8CUC09vTp07YDKFWqlHz88cemX3bc5r6Ic+fOLdWqVRNsJGvbCAuQAAmQAAmQAAkkXwKR1/Nl2qXRavGhb9++Mnfu3PjzxDho166d11ouve4bamENDz74oMyfP182bNggTzzxhFx33XVe1zt27JgMHDhQYmNjBWvO1q9f71WGCSRAAiRAAiRAAiRAAiRAAiRAAiTgRoAnJBClBCh4G6U3lsMiARIgARIgARIgARIgARIIjgBreRO4cuWKfPXVV1K1alWpVKmSTJ8+XS5fvuxVsECBAjJgwADZs2ePDB48WAoWLOhVJpwJ77//vuTIkcPtEhDC/eKLL9zSwnHy6KOPypw5c9ya7tatm8CBwS2RJyRAAiRAAiRAAiRAAiRAAiRAAhFBgJ0gARIgARJIdAKZ9Yoz1MaoZVBzDTv05A61IWoMJEACJEACJEACJEACJBAyAmyIBEiABEiABKKEAJyfyulY/lJzDZn0ZIraR2rp1BhIgASSiECFChUEYpXwtbSyunXrJlEPeVkS8CbA59abSVKlnDx5Uv76y/O/ee/e1KxZU/LkyeOdwRQhAhIgARIgARIggSQj0FOvvF8tPjRv3lyWL18efx7Og549e8qkSZM8LzFIE35VS5RQpkwZc1OC3bt3S58+fSRnzpxe171w4YLZz3Llykn16tXl66+/9irDBBIgARIgARIgAXsCLEECJEACJEACJEACJJB8CaRKvl1nz0mABEiABBKZAC9HAiRAAiRAAiSQwgicP39exo4dK/jyvV69erJkyRKfBPCF+4QJE2THjh3SvXt3yZIli89y4U4sXLiw2V/P6zRp0kQ+/PBDz+SQnO/fv98UtZ06dapbe7Vr1zZ34XVL5AkJkAAJkAAJJA8C7CUJkAAJkAAJkAAJkAAJkAAJhJrALdrgerUGap5hpibcrLZKjYEESCDxCPBKJEACJEACJEACJEACJEACJEACyYsA5lYwx/KNj26317SlaoXVGEjAlQCPSYAESIAEoohAgQIFomg0HAoJkAAJkAAJkECUEPhHx9FBLT6cOHFCHn74Yfnpp5/i08Jx0KNHD+nfv79n07hod8/ExDjPlSuXvP7667Jnzx4ZOXKklCpVyudlf/jhB6lTp465Vm/MmDHy77//+iwXYCKLkwAJkAAJkAAJkAAJkAAJkAAJkAAJRD+BZD1CCt4m69vHzpMACZAACZAACZAACZAACZBA6AkcP35c3n77bSlSpIg8/fTTsmnTJp8XqVmzpsyfP1/Wrl0rjz/+uKRJk8ZnucRMbNCggU9x244dO8oTTzwhhw8fTkB33KtOmzZNKlasKN9++61bRoUKFWTy5MluaTwhARIgARIgARIgARIgARIgARIgARJILgTYTxIggRATeEHbW64Wq+YazukJxFgaanxKjYEESIAESIAESIAESIAESIAEEpEAL0UCJEACyZLASe31Q2rd1C6quYZb9WSdWm01BhIgARIgARIgARIgARIgAZMAf5AACZAACSQCgRl6jd5q8eHvv/+WqlWryvjx4+PTQnVw+vRpadGihQwYMMCzyf2a8IRakobrrrtOnnnmGdm4caPMmTNH7r//fp/9+eOPP6Rdu3ZSqFAh6devnxw5csRnOSaSAAmQAAmQAAmQAAk4IcAyJEACJEACJEACkU6AgreRfofYPxIgARIgARJIDgTYRxIgARIggaggsGfPHunSpYsUKFBAevfuLQcOHPAaV9q0aU1x2w0bNphCrw888IBXmaROeO6552To0KFe3YCjRIkSJeTdd9+Vixc913x4FfebsHTpUmncuLE0a9ZM9u3b51aucuXK8tVXX0lMTIxbOk9IgARIgARIgARIICoIcBAkQAIkQAIkQAIkQAIk4JxANi06X22wWjo117BZTyqqjVJjIAESIAESiDQC7A8JkAAJkAAJkAAJkAAJkECkE3hXO3ivmqdzV1ZNm6vWXy21GgMJkAAJ+CfAHBIgARIgARIgARIgARIgARIIHYG3tSnMV2h0NVy5ckWeeOIJ0/bu3Xs1MYE/p0+fLuXKlZPJkyd7toRNgppq4p9qEREMw5A6derIggULZN26deZaPKzJ8+wcxIFfe+01KViwoCmU++efETMEz67yPLkSYL9JgARIgARIgARIgARIgARIgARIIAIIUPA2zDeBzZMACZAACZAACZAACZAACZBApBNYv369PPbYYxIbGyvDhg0T7Hbr2eesWbNK9+7dZceOHTJhwgQpU6aMZ5GIOu/cubNMmjRJ0qRJ49avo0ePSrdu3SRPnjzywgsvyJIlS9zy/Z0cPHhQxo0bJzVr1pQ77rhDvvzyS6+iDRo0kB9++EHy5cvnlceE6CfAEZIACZAACZAACZAACZAACZAACZAACUQ/AY7QMYG7teQGNV+7ZY3X9NvUkK8RAwmQAAmQAAmQAAmQAAmQAAmQAAlEFgH2hgSSCYFftJ/l1BapuQZDT15WW6yWV42BBEggSgicOnVKvv/+e3nxxRelfPnykj9/fjEMw8uyZ88upUqVkrZt25q+nvD5hNBUlGAI2TAuXboky5Ytk/bt20uRIkXcOIJhjRo1TJ/RI0eOhOyavho6d+6ceV/hn3v77bf7va/p0qWTwoWj39KTAAAQAElEQVQLC8qgLJ4F1PXVZqSlxbHu0qWL+WxiLIZx9dlNnTq1FC9eXF5++WXZsmWL8FlNmrsHH2n4XLdo0UJuvPFGcb1HhmFI5syZzXv3zDPPyFdffSXHjx9Pmo5euyqeKfhr16pVy62vxYoVEzxnGzdu5LN0jRUjEiABawLMJQESCDmBbtriO2puYfz48XLDDTdIr169ZNeuXW55Tk++/vprwf/9TZs2le3bt3tW26cJtdR+VovIcPPNN5vvZxh/z549Be8cnh3F3/ejR4+WEiVKyMMPPyw//vij8B8JkAAJkAAJkAAJkAAJkEDCCbAFEiABEiCByCCQKjK6wV6QAAmQAAmQAAmQAAlEKQEOiwRIIIIJfPPNN3L//fdLuXLl5LPPPhM4AHp2Fw6ygwcPlj179siAAQNMZ1rPMpF6DsfLFStWyF133eXVxX/++Ufef/99qVq1qmTLls0Usu3YsaO8+eabMmTIEHn33XdNZwq0AceCvHnzylNPPWU6Fns1pgn9+vWTGTNmSKZMmfSMgQRIgARIgARIgARIgARSHAEOmARIgARIgARIgARAAD4or+rBQrV8aq7hjJ48ovaEGo41YiABEiABEiABEkhmBNhdEiABEiABEiABEiCByCLwt3bnfrXX1S6ruYY79WSdGmKNGEiABMJJYNWqVabvoGFcFfE0DN8xhCID6QfEPyHKWrt2bbn++utNP0f4N65du1b279/vs6mjR4/K5s2b5eOPP5Y2bdqYwlJ58uSRoUOHyunTp33WSa6JYOApVmsY7uxbt27tNjz4yU6ZMkXy5ctniseOGjXKS3QLDBcsWGD6jObMmVOaNWtm+tC6NZSAE9zXdevWCe5rhgwZzPs6aNAgU4AXY/LV9IULF2T37t1mGZStWbOmoC7agLinrzp2aRbPrZsAcKDPbdx1PVkPGzbMfDYxlrgyly9flj///FMGDhwoJUuWlDJlygiETMEorky0xb64Q8Aa4md2Y+3Ro4fbvTGM/573QO8T7gPqVK5cWeAj3apVK5k8ebIpIIc8177gswOfKxBgq1evnsTExJj+1/h8Sui98sXDMP4bl2EYpv96XH/g/43fyerVq8v8+fPFta/btm0TPGdly5aVKlWqSLC/G3HXYkwCJEACJEACJBAUgV5a6zk1t4D/s9955x1zs4m6devKRx99JBs2+N8nGQL73333neDvn1KlSkmdOnXM//vdGr16gg1/quohNgbSKLID/u56++23zfeLDz/80Nz8wbPH+Ptq7ty55nq/2267TT799FO5ePGiZzGekwAJkEAoCLANEiABEiABEiABEiABEiABEkg0AlhslGgX44VIgARcCfCYBEiABEiABEiABEiABBKfAJwEsDsuRFwfeugh8bfjK74Uj3NcfOGFFyRz5syJ39kQXLF8+fLy008/mc6O/sRojx07ZgrZwlmgT58+8uKLL0q3bt0EzhRg8Pvvv/vtyQMPPCBLly6VV1+FjoffYswgARJI0QQ4eBIgARIgARIgARIgARIgARIgARJIEQTy6CgXqfVTS63mGrBKqZwmfK4WpYHDIgESIAESIAESIAESIAESIAESIAESiH4CETnCy9qrvmoPqv2j5hpy6QmEX3pozEACJJDMCBw4cEAaN25sirLOmzcvQb3/+++/5fnnnxeIas6ZM0cgoJSgBpNpZTBt1KiRNG/eXMDE6TCmTZsmRYsWNYU0IeLqtJ6vcidOnBAIEd9yyy2S0PuK9tEGxD3h83r27FkkRYTt2LFD7rnnnoBZb9q0SSBk+uSTT0adQHNE3BjtBH7/ISpcunRpgXjtihUrNDXwsGTJEvPzKTGFZSF8B7HbL7/80rbDGBcEfW0LsgAJkAAJkAAJ+CTAxAQS+EjrV1H7Wc0r4J3kueeek5tuuknSp08vELS98847TUH9ihUrSsGCBU2BfazXGjBggLlpglcjVxP6a3Sv2ja1ZBWweQUYYFOBmTNnmmP3NYDffvtNWrZsaW5kgo0v8D7hqxzTSIAESIAESIAESIAESIAESIAEgiHAOiRAAolJgIK3iUmb1yIBEiABEiABEiABEiABEviPAI+ShECLFi3kiSeeEH8irnBeXLBggaxatUoee+wxSZ3aU5siSbqd4It2795ddu7cKa+88orkyoW1HAlrEo4Ts2bNkvnz5wucNRPWGmuTAAmQAAmQAAmQAAmQAAmQQBQT4NBIgARIgARSAoEHdJDYNepujT3DCE2ooJbsFhhpnxlIgARIgARIgARIgAScEmA5EiABEiABEiCBpCbwvXYAGw4t19g1wPnrHU34Wi2rGgMJkEAyIPDnn3+agkczZswIaW8hjlS3bl0ZPHhwihO9XbNmjVSuXFlmz54dFNMLFy5Ily5dpEOHDhKssOyePXtMMddPPvkkqD5YVXr33XcFYr4QBLUqlxh5v/76q1SqVEkQB3u98ePHS7Vq1QTMgm2D9bwJnD59WiAmDFHhbdu2eRdwkuJRBsKy5cuXD4kgtEfTbqf4HYSwM3zc3TL8nGTMmFFq1KjhJ5fJJEACJEACJEACiUAA8xPwIems19qn5jP8+++/pqAt/naEoD7Wsu3du9dnWZdE/FFfWc97qiXrYBiG1K9fXxYtWiSrV682xW19DQh/F2Nd3M033+wrm2kkQAIkQAIkEHoCbJEESIAESIAESIAESIAEQkyAgrchBsrmSIAESCAUBNgGCZAACZAACZAACYSLQNu2bb2avu6660wHxk2bNglEXO+//36vMtGQkCNHDnnjjTfk0KFDMnXqVIH4b548eRwPDcK2ffv2lfXr15tCtxAHdlyZBUmABEiABEjABwEmkQAJkAAJkAAJkAAJkAAJkEAyJ5BG+/+u2jy1nGqu4bieNFTroPavGgMJpFgCHDgJkAAJkAAJkAAJkAAJkAAJkAAJJBIBKMLcpdcaouYZamvCOrVb1RjCQIBNkkCoCOzcuVMeeugh2bp1a6ia9GoHQklffvmlV3q0JoBps2bNZPfu3Qke4qhRo0zhW4hvBtIYhGjbtGkjK1euDKRaQGXnzZsnEAQNtG8BXcSm8PLly83n9/DhwzYl7bPBqmHDhrJ9+3b7wixhSwAiadWqVROICdsWDrAAnjkIQr/88suC4wCr2xa/cuWKDBkyRMaMGWNbNq4ARJdLliwZd8qYBEiABEiABEgg6Qh8oJcuoNZRLSF/DF/W+hPVqqrVV1uhliQhXBe99dZbZeLEiQLBX/xdHxMT43Wp1q1be6UxgQRIgARIgARIgARIgARIgARIgARIIPQE2GLoCVDwNvRM2SIJkAAJkAAJkAAJkAAJkAAJRCyBBx98UG666Sazf9mzZ5devXqZTrzjxo2TCHLsM/sXzh9wXp40aZIcOHBANm/eLHDeHjx4sMnjhRdekJdeeklef/11GTt2rCxatEhOnDghS5culddeey2eXzj7x7ZJgARIgARIgARIgARIgARIgARIIAUQ4BBJgASSN4FY7f5Sta5qhpprWKUnN6vNVGMgARIgARIgARIgARIgARJI2QQ4ehIgARIggcQlcFEv96IaxF9OauwaCusJ5nOe1ZiBBEggAglAKBLCRuEUu8WwL1++LE899ZRAnBTn0WxHjhyRtm3bhlRAGKKbEN+ECKcTdij37rvvyoIFC5wUT1AZ+Lx+9dVXCWoj2MoQFm7ZsqUcO3Ys2Ca86kH09qeffvJKZ0JgBCB2C/Fg8AysZmCl33vvPenQoUPIRW/xWfXOO+8E1JnatWtL5syZA6rDwgkmwAZIgARIgARIwIrAh5pZSa28Wg+1uWoH1PyFK5qxXm2sWnO1rGqPqy1Ri+qQP39+GThwoCl8O3ToUClatKg53nTp0gnWu5kn/EECJEACJEACJEACSUeAVyYBEiABEiABEiCBoAhQ8DYobKxEAiRAAiRAAklFgNclARIgARIggYQTGDBggHzwwQem0O1bb70luXLlSnijybiFEiVKCBw58cU/eED4dtCgQdKnTx/T0blq1apy/fXXJ+MRsuskQAIkQAIkQALJjwB7TAIkQAIkQAIkQAIkQAIRTaCB9g4Liypo7Bqw4OhdTbhdbbcaAwmQAAmQgCUBZpIACZAACZAACZAACZAACZBA2AjM1pZvUcMcjkbxIZ0ejVCbppZJjYEESCDsBJxfAIKo06dPd14hASUhSvrGG2/I2bNnE9BK5FedO3duWIRme/bsKd9//70jAKtXrxb4pToqnMBCENedPHmyXLwI/fMENhZA9cQSaw6gSyx6jQB+x5999lkJt9jttctJoILQcfWs4hkzZgg+s6zKuOZlzJhRatSo4ZrEYxIgARIgARIggcghsFa7MkDtYbV8atnVblK7U+0eNYjiQuE1jR6XU3tabYraKbUUFfA3TefOnWXbtm2C90SsBcyWLZvwXyQTYN9IgARIgARIgARIgARIgARIgARIgAT8EYgewVt/I2Q6CZAACZAACZAACZAACZAACZCAG4GHHnpIOnbsKPjy2y2DJySQHAiwjyRAAiRAAiRAAiRAAiRAAiRAAiRAAtFPIHpHiEU6LXR4r6p9qPbJNftI49fUHlcrrxapIb12bJTaDLXMaq7hsJ7UUuumlrgr6fWCDCRAAiRAAiRAAiRAAiRAAiRAAsmQALtMAiQQbgJ/6QUgFDNOY8/QRBN+UyuuxkACJBABBCBQOmHCBIFgqVV3smTJIt27d5f169fL0aNHzfKoA8P5zz//LK1atbJqIj7v66+/lp9++in+PKUcZMiQQfr27St//vmnKQwLdocPH5b//e9/UrhwYUcYLl++LL1795YjR45Ylsd9/eijj+TMmTOW5ZBZr149wf07efKkoE8w1N+3b598/vnnUr58eRSztd9++822X7aNBFjgq6++MkW4nFarWbOmLF682BRcxjjPnz8vv//+uzz11FNOm2A5hwRGjBghc+bMcVQ6bdq00qlTJ/Ne4J7g3kAwd82aNfL4449LqlTOliIHIgjtqGMBFqpUqZKULFkywFosTgIkEFYCbJwESIAE/BM4qlkb1H5Vw8vJSo0xn3FZY4ZrBBo3bizPP//8tTNGJEACJEACJEACJEACJBChBNgtEiABEiABErAg4OxbJosGmEUCJEACJEACJEACJBAZBNgLEiABEiABEiABEiABEiABEiABEiCB6CfAEZIACZAACZAACSQ7Ag21xxPVDqmtV5uk1k/tOTWoDsDa63FftQlqEBrBgp6pevyoWqQErAxeo51pp+YZsOionCZ+q8ZAAiRAAiRAAiQQAgJsggRIgARIgARIgARIgARCROBfbQfqgdiE6aweuwaI3WIuCuK3rumRdny9dugmtXvVHlSroVZZrYAaAwlEDYFdu3bJwoULLcdTpUoV2bx5swwYMEBuuukmiYmJcSuP8zvvvFM++eQT+e6777zy3QrrCURbJ0+ebIqr6mmKCNWrV5ft27fL6keLnQAAEABJREFUa6+9JjfeeKOkTp3aHHeOHDmkTZs2smnTJnnhhRfMNLsfK1asMDlblcN9nTt3rt8iyICIKMR2Z86cKbh/mTNnRrJp6F++fPmkadOmsnz5cnn66afNdKsfBw4ckD179lgVCWkeBFFHjx7t6DnKmDGjzJo1S+bPny/33HOPpE+f3uwLhFbLli0rY8aMkbVr10rRokXN9Gj8UaFCBTl9+rTJC4KyMIgaOxFb7t+/v1s91I2zunXreuGCqPN7773nle4rIe53Y9iwYYJ7gXuCcrhHt9xyi0CQe9u2bVKxYkUkWxo+W/B7dOgQvhqzLBqWzCZNmojr71FYLsJGSYAESIAESIAESIAESIAESCAAAixKAiRAAiRAAiRAAiRAAiRAAimdAAVvU/oTkDLGz1GSAAmQAAmQAAmQAAmQAAmQAAmQAAlEPwGOkARIgARIgARSJAGD/0ggPARu12ZfVpurdkJNArA9WnaKWnu1G9SiJqTIDxkOmgRIIFgCabTiy2o71b5Ua6mWS81pgEpBMy08Re2g2mtqWdSSKrTVC69Wg+itRvHhsh5BvBdiI/v1ODECr0ECJEACJEACJEACJEACJEACJEACJBD9BDjC0BOYrE1WUNuq5hoy6ck0tRFq6dQiIeTWTmA+6lONt6mdUMNGUgs1nqf2ndoyNag5Htf4RzXMUd2hMQMJJFsCELw8fPiwZf87deokefPmtSwTl1mjRg0ZOXKk+R1fXJqv+McffxRc21detKVB0POLL76wZJghQwZTUNiJsCz4jB8/XiD4imNf9uuvvwoEaH3lxaXhvrZu3dr2XkGAtHPnzhITExNX1Wd85swZSUyh0TVr1gieI5+dcUmEsC/EmOvVq2c51nLlypmCuMWLQ5fdpQEeBkQAQrjDhw+X/fv329Zr2bKlKURcsGBBy7KxsbHmvbnvvvssyyFzw4YNAiFnHIfaIMgLgWj87mGcJ0+eFJyXL1/e/P2oVq1aqC/J9kiABEiABMJHgC2TAAmQAAmQAAmQAAmQAAmQAAmQAAlEPwGOkARIgASEgrd8CEiABEiABEiABEiABEgg6glwgCRAAiRAAiRAAiRAAiRAAiRAAiRAAtFPIKQjxELxgdriw2pF1BqoDVZboWYXsAruMS00Uu0vNQgkDtX4IbU0agwkQAIkEO0EntIB7lDrr1ZYLaEBAh99tRG02VnjxAyZ9WJT1caqZVRzDRDihdAtxHghfOuax2MSIAESIAESIAESIIGwEWDDJEACJEACJEACJBA0gT+05q1q09U8w7OasFQtFPNZ2kxQ4UGthb5h3gnzUc31vKiaVcAmUVC1e1UL/aK2Qe0lNc+5LE1iIIHIJnD06FG5ePFiSDtZp04duffeeyVXrlxSsmRJefzxx+XVV1+VadOmybJly0yh202bNkmBAgVCet1IbCxfvnymAHDWrFltuwdh2UGDBsk999xjWxZCrxB89VewRYsWgnu7Y8cOmT17tnz44YcCMd0qVaoI+lSoUCHp2LGjpQCsa9uxsbFyyy23uCb5PA71s+TzItcS58yZI+fPn7925j968803pVGjRv4LuOQUK1ZM3njjDcdcXKpG0WHChoJnbvp0/Ldq3U6lSpXk/fffl0yZoIFvXRa52bNnl48//liKFrX7L1oEgtAHD+K/ddQMjT3yyCPm51f9+vUlffr0ZqOZM2cWnK9evVp+++038/POzOAPEiABEiABEiABEiABEiABEiABEoh4AuwgCZAACZAACZAACZAACaQMAhS8TRn3maMkARLwR4DpJEACJEACJEACJEACJEACJEACJEAC0U+AIyQBEiABEiABEkgIgWNaeZZaV7XKaiXVnlH7VG2Xml3A4nkINM7VgifV5qt1UyunxkACJEAC0UQgjw7mC7Uxaj7VAbAI+KGHHpJu3brJsGHDZMKECaYNHz5cevToIfXq1ZM8edCMtuAdsmnSULV5ajeqhTtgxfx6vUgzNc/wrSbcpPaTGgMJRA4B9oQESIAESIAESIAESIAESIAESIAESMCOwGkt0FStk5qnOiHm89dpem21xAzYVOk7vSDmvRprbB2sc8to9iC1PWrd1RhIIKoI9OvXT/7880/HY4IIJARZDx06JBC2xZw02mjSpIlUrlzZFFyNE4x03GgyLdiuXTuBiKrT7kMY9/nnn7cVXIXQ6+LFiy2bjYmJkSJFikjdunXlueeek9GjR8vSpUtNweFdu3YF1C/cU7RleUHN3Lhxo/4Mfzh16pT8/PPPthcqVaqUPPnkk7Y8XRvCdyYPPPCAaxKPAyAwd+5c2bt3r2WNVKlSyVtvvSU5cuSwLOeZCeFlfJZ4pnue43MHn0Ge6cGeQyQawsn+xHkNwxD0DaLVwV6D9UiABEiABEiABCKIALtCAiRAAiRAAsmAwKVLl8yNWbp06SKY/0iXLp05/2EYhhnjvHDhwtKgQQMZOHCgrFy5Ui5cuJAMRsYukgAJkAAJkAAJkEAiEeBlUgwBCt6mmFvNgZIACSQ2gf3795tOKYZxdTLCMHzHAwYMSOyu8XphIoB7aRi+77NhXE2HcxGejTB1gc2SAAkkkAB+P/F7ahhXf2cNw3eM3/cEXorVSSBiCLAjJEACJEACJEACJEACJEACJEACJBAggS1afrRaS7Uiaveovar2vdq/alYhvWZiVeJAjdeqQTD3fxo/ppZdjSFMBNgsCZBA2Angs3CZXqWRmlu47rrrzAXsCxculCNHjggWGMNxuVOnTvL444+b1qFDB3nnnXdk1qxZcuDAAfnll1/khRdeECyCd2vs6smDGuFaD2kcrvC8NrxcLVbNNVzUk5fVaqkdVmMgARIgARIgARIgARIgARKIIALsCgmQAAmQAAkEQGC4lr1dDfP0GsWHrHqEDeze0Ti1WrjD+3qBhWo11PyG4sWLyz333CMPPvigVK9eXW699VbB5lJ+K4hk0zw46a/SGIK6GjGQQGQTSJMmjW0Ht27dKiVLlpTWrVubgqkUx7BFZhbAXDtEfs2TAH5UrVpVSpcubVtjxYoVcvEips9ti0ZdAYgpb9682XZcjRo1strwz2f9DBkySMOGDX3mMdGaAISIp0+fbl1Ic2vWrCl33323HgUeateubf5/bFcT/QjV70egwtV2fUvO+ew7CZAACZAACZAACZAACZAACZBA0hKA0O2UKVPMDaVuv/12GTZsmGCOxHO+Due7d+82fUNffvllqVSpkuTOnVvWr1+ftAPg1b0IfPXVV2IYvnUlDONqOjbhWbUKXzt4VY9PCKVWRXyjPEhSArynSYqfFycBEiABEogiAhS8jaKbyaGQAAmQAAmElAAbIwEScEDgxIkT8vrrr8v330PPxEEFFiEBEiABEiABEiABEiABEiCByCLA3pAACZAACSScwE/axBtqNdVyqjVW+1DNiSdeIS3XRm2y2hE1iCuireBW1WkDDCRAAiSQBAQe1mv+oAYRcI3+C6+88oopYPvhhx/Kvfc619W44447ZPDgwWbdt99+W9KnT/9fo1ePcmg0V625WigDhEDma4ND1NKpuYbdenK72kC1K2oMJEACJJCcCLCvJEACJEACJBAwgStXrsiyZcuka9euArGggBtgBRIgARIgARKIfAK/aRfLqXk6gBqa1kNtsVpetXCEstoovhPoorFXgKBtv3795KeffpLz58/Lli1bZPHixTJv3jzTX3X16tXm5lLbt2+X8ePHS9OmTb3auJZwm8YQ1H1RY4boJ5CsRxgbG2sn5GyO7/Lly/LJJ58I5pExdwwh6EmTJsm+ffsEf8OahfjDjcAtt9wi4OuW6OAkZ86cpsi2XdE//vhDjh07ZlcsQfnnzp0zPwMhMor7n6DGQlgZn8MHDx60bNEwDLnvvvssy/jLrFixomTMmNFfNtP9EICQjhPhHAgKQ1jYTzOWyTly5BA8j5aFNHPlypVi94xoMdsAUfAaNSz18W3bYAESIAESIAESIAESIIGoIcCBkAAJkECSEjh+/Lg8+uij0rx5c/n7778D7kv+/PlNodyAK7ICCZAACZAACZAACZAACSRjAkEI3ibj0bLrJEACJEACJEACJEACISFw9uxZ+eCDD6RQoULSt29fwXlIGmYjJEACJEACEUSAXSEBEiABEiABEiABEiABEiCBgAmc0hpfqnVUwyL5GzVurzZdzXqloxbQUEntFbUlamhrtsY4f0DjrGoMJEACISfABhNIACtrv9I20qjFh1q1asnGjRvljTfekJiYmPj0QA+uu+466dmzp2zevFkaN4aeuFcLn2qKzwxNDzRAzHaDVsJnrkZuAeK6N2vKKjUGEiABEiABEiABEiABEoh6Avh7HsJht99+u6xaxT+Do/6Gp4gBcpAkQAIk4JfAcc3BfFBvjS+puYY79WSdGmKNQhbu15YgpovvBPTwv9CgQQP54YcfBIK2r776qtx1112SNm3a/wp4HN1www3SunVr+fzzz+XQoUPy+uuvS5YsWTxKmafv6c/BagwkELEEIHRRvHjxgPoH8dtvv/1WWrVqJQUKFBDMKUMQctSoUbJjxw6hAO5VnOXKlZPMmTNfPQnwZ5UqVWxrQFx07969tuUCKQCB299//10GDhwolSpVEoiSQlwUwt+BtBPustu2bbN9zvLkySNFixYNqitFihSRYMSKg7pYFFWCCPM///xjOSIICUNQ2LKQTSaEjA0DOvn+C+J346+//vJfwGFOiRIlpFSpUg5LsxgJpGQCHDsJkAAJkAAJkAAJkAAJkEA4CVy4cEG6desm06fDNT64K5UuXTpBfqXBXZW1SIAEoosAR0MCJEACJEACyY8ABW+T3z1jj0mABEiABEiABJKaQAq+PiZiP/30U8mbN6907txZTpw4kYJpcOgkQAIkQAIkQAIkQAIkQAIkQAJRTYCDIwESCAWB7drIKLWmannV7lB7VQ2CthpZhkyaW1ftDbX5asfUNql9ogZB3coaM5AACZBAUhKA8sAUzw50795dvvnmG4FTsmdesOeFCxc2HaQhoOujDfTBSxzERzl/SfAb6aOZP6nlU3MN/+pJJ7WH1SB+olHYQgZtGZ/tT2nMQAIkQAIkQAKJR4BXIgESIAEXAhDhadSokZQtW1a+++47lxwekgAJkAAJkECSEXhar4y5n3Qahytc0YbfVquu9reaa8ilJxCn7aFxKALEbr/RhrKrxQf83ztnzhyZMWOGQDwvPiOAg1y5ckmfPn0E/5+3b4+9+Lwqv6ApH6gxkEBEEsiaNau0bNkyQX2Dn/eCBQsEvwMQhIYA7qOPPio///yzIC9BjSfjyviMkSD7D8HVNGnc9rzzauns2bNy8uRJr3SnCZcuXRIIx06YMEFatGhhihdD4Pbmm2+Wl19+WVauXOm0qUQvd+zYMdtrFixYULJly2ZbzlcBcMiXz/OrC18lmeZKYOvWra6nPo+xHgT3xmemw0QIGUPQ2Kr4xQwZW2cAABAASURBVIsXTVF6qzJO8iB8HKxwtZP2WYYESIAESIAESIAESIAESCBKCHAYJBBmAl988YWMGTMmQVcpWbKk2M03JegCrEwCJEACJEACJEACJEACEUgAC5cisFvsUnIlwH6TAAmQAAmQAAlEJwE40s2aNctcoA9nSgrdRud95qhIgARIgARIwCkBliMBEiABEiABEiABEiCBIAks1XoQsK2qMYQN62s8XG2zmpNQUgu1UvtAbZkaFuEjxjnSka/JDCRAAiSQKATgtZzT9UoDBgwQmGtaKI9feeUV+eijjzybTKsJ6IuhcaAhj1ZYpPa6Wmo117BNT6qo4XNao5CFYtpSQ7W+al+obVHD5/kZjfGZjrHoIQMJkAAJkAAJkAAJkAAJJB6B/fv3y7PPPisQ64HQXuJdmVciARIggaQnwB5EPIHR2sPlatiYCGK0UGQfpOfN1W5SC2XAPFE5bfAXNdeAeaN3NOFrtaxqwYayWnGampt4b9u2bWXt2rVSp04dzUp4yJ49uzmHNmXKFIFQokeL2FCvn0caT0kgYgg0a9bM3HwhVB2CyO3UqVPl7rvvFgjqdu3aVfC3r6Swf/nz5w96xPgcSZfO7WPLqy0Ieh49etQr3Srh9OnTMm3aNKlVq5b5WVWsWDFp06aNTJ48Wfbt22dVNaLyNm7caNufTJkySdq0+CrDtqhXAdQtUKCAVzoTrAk4uS+FChUS8LVuyToX9TNmzGhdSHOdCPBqMcuQM2dOSZ8+vWUZZpIACZAACVgTYC4JkAAJkAAJkAAJkEDCCGDTo/HjxyesEa1doUIF/clAAiRAAiRAAuEhwFZJgARIIFIJUPA2Uu8M+0UCJEACJEACJEACEUDgypUrsnjxYqlYsaI0aNDA3D0+AroVyV1g30iABEiABEiABEiABEiABEiABEiABKKfAEcYGgLntJnZap3USqkVUXtK7XO1QFaEVtbyWKD+icab1I6pzVeDsG5djSHmqBEDCZAACYSUQB9t7V61+NC3b1/p3r17/Hm4Dtq3by9DhgzxbP4WTXhPLZDwgBb+Xe1uNc+Az2KIm6z1zHB4nk3LgQ8+4yHK8rOeH1aDsO1Wjb9Ue02tkVpxNQYSIAESIAESIAESiEQC7FMKIHDixAnp1q2bFClSREaOHJkCRswhkgAJkAAJJHMCObX/NdReUvtUbb0a5lt2ajxLDfMt2GgoIfMtB7Sdqmr91dC2RvGhth6tU7tVLZjwP62UXS0+YE5t7Nixkjo1NHXjk0Ny8Oijj8qiRYsEgn4eDb6q54+qMZBAxBHInTu3fPzxxxITExPyvkGQY/DgwQLx106dOgn+Fg75RaKwwTx58ki2bJjyDs3g9uzZIxD6zpIli0DgeP78+QJh4tC0zlaCJJAiq0FIGIK1CRk86vv4f9aryb1793qlBZpQpkyZQKuwPAmQAAmQAAmQAAmQAAmQAAmQAAm4EkjwMTaSwuZtCWkIG8fgu+mEtMG6JEACJEACJEACJEACJJAcCVDwNjneNfaZBJIlAXaaBEiABEggORI4cOCAtGrVStasWZMcu88+kwAJkAAJkAAJkAAJJDoBXpAESIAESIAESIAEgiawS2uOU3tEDQvey2r8pBqEErGAXg8dhaxaCiKOr2gMQV0szt+hxxBvhAgAFuqn13MGEiABEgiWQHGt+LpafGjevLm89tpr8efhPnj++eflueee87zMC5pQRc0upNECg9TmqeVUcw1n9ASfvfgsxrGeWoabNLe52jtqM9Q2ql1W+0dtodowtafV7lTLocYQNQQ4EBIgARIgARIgARKIDgIfffSRvPvuuxSYio7byVGQAAmQQEomUFgHX0+trxo2GtqiMcRq/9B4shp2aaqjcRE1J+GSFuopIqhzXI9dA671qyY8qxZIeF8LV1KLDxC7fe211+LPw3FQqVIlmTNnjuTKlcuz+eGakFeNgQQijkDlypVl2rRpEhMTE7a+DR8+XG688Ub54YcfwnaNaGkYgtywhI7n0qVLMmzYMClatKgpanz5MqbSE9pqyqhPodPw3Oc0adKIYRjhadyj1ePHPf+c8CjAUxIgARIgARIggSQmwMuTAAmQAAmQAAk4IbB9+3Y5ePCgbVGI2o4ePVqOHTsmV65cMe3kyZOyZcsWmTJlipQsWdK2DRYgARIgARIgARIggdATYIskkLQEKHibtPx5dRIgARIgARIgARIgARIggZRCgOMkARIgARIgARIgARIgARIgARIgARIIhABEE/+nFZ5Ru0Uto9r9aj3VZqnZewxqoWsBi/ib6jEEHhdpfFZtrdoYtafUyqmFJrAVEiCBlECgh+sg8+bNKx988IFrUqIcf/jhh+Jjkbdb33x0JFbTlqpBANxzFfMGTb9NDZ+9GsWH/Hr0oBoEdUdpvFANYuIQTVmvx5+q4boNNC6t5tmuJtmGzVriazUIjeA6eshAAiRAAiRAAiRAAiRAAhFMgF0jARIgARIggcQj0F8vBRFbzN1c0ONAQikt/JjaALU5atgc7qLGK9XGqj2vVkMtn5qv8I0mYv78N41dw3V6MkJtmlomNbtwrxboohYf2rZtm2gbSJUrV04+/RRTWPGXxwE2Z8ImTjimkUDEEahRo4b89ttvcscdd4Stb4cPH5bGjRvL8uXLw3YNNnyVwIULF6Rjx47SpUsXbrZxFQl/kkDABIoXx36UAVdLeAW2QAIkQAIkQAIkQAIkQAIkQAIkQALXCJw9e9YUr7126jcaMGCAPP3005I1a9b4MpkzZxa829arV09wHJ/Bg8ggwF6QAAmQAAmQAAmQAAmEnQAFb8OOmBcgARIgARKwI8B8EiABEiABEiABEiABEiABEiABEiCB6CfAEZIACZAACZBAAglApPZHbaO/GkQV82p8gxoW67+vMQQcNXIcsEgfYrcQvYX4LdqHGC5EcSGOC5Fcx42xIAmQQIohgM+dJ11H++abb0r27NldkxLtGNf2uBg+Hyt6pMWdIm+9nlRQ8wzjNKGdGuq+ofHnauvU/lXbqzZPbbAaykCgJI8eBxrOaIVValPV3lbDZ/B9GuPzFuIrdfS4kxo+0zViIAESSK4E2G8SIAESIAESIAESIAESIAESIIGQEsAmcI21xZvUSqrVVoNQLQRnF+jxbrVAQmotjPmhthoPUftObZ/aCbXFah+qPadWVQ2isLs0vl0N19PILTTRM4jh2inQvaLl4kPZsmVl1CjsqxSfFPaDmjVryjvveOnbttEL363GEAQBVgk/gdjYWPn5559l6dKlUqtWrbBc8NixY/Lkk0/KoUOHwtJ+NDQKIZPz588HPZQrV67IkCFDZOTIkUG3gYr47OzVq5ds3LhRmjdvjqQUY3v34muKFDPcRBvoxYsXHYn0hKJDBQsWTHAzadOmTXAbbIAESIAESIAESIAESCBwAqxBAiRAAiTwHwHMy/x35vsIvqTVq1f3nclUEiABEiABEiABEiABEohQAonRLQreJgZlXoMESIAESIAESIAESIAESIAESIAE/BNgDgmQAAmQAAmQAAmQAAmQAAmQQHAEdmi1z9ReULtDzVDDwnss9p+ix3+pOQ3ptSAW8L+kMYQe0fYBPZ6r9q4ahBnv0jhpVC31wgzJngAHEB0EIIIRP5JbbrlF2raFNkh8UqIeNGzYUO6//37Pa7r1UTOvU8NK+hkaZ1ZzDZf05IgaBvGzxpPUIEAC4e+b9TidWqDhsFZYogZB8R4aN1ODkG6Ba/GjGvdWg8juQo0hmqIRAwmQAAmQAAmQAAmQAAmQAAlEBQEOggRIgATCSQBz3vP0AkPVOqjVUCushnkczLn01eNP1VaqQcBWI8fhei15jxrEbiF6u0iPMc8TN08OtUfMMWHzOM2KDxC7hegtxG/jE10OHtRj9FOjq2HAgAGSOjV0d6+eJ9bPHj16yB134KsEtys+73bGExKIMAKGYUiVKlXkm2++kWPHjsnEiROlYkVMt4auoxs2bJDPP8dXY6FrM9Ja2rcPut7B9ero0aNy4kSgH6n/XWv16tXSr1+//xIcHEHYs379+qZI7pYtWwSCu7///ru89dZbUrp0aUmTJo1tK6EQGLW9iBbImjWr/gxvOH78eHgvEIWt4xmyGxaEhE+fPm1XzDIf9Xfvttfez5Ili2U7zCSBZEqA3SYBEiABEiABEiABEiABEiABLwKZM2eWmJgYr3QmkAAJJFsC7DgJkAAJkAAJkECICFDwNkQg2QwJkAAJkAAJkEA4CLBNEiABEiABEiABEiABEiABEiABEiCB6CfAEZIACZBASAks09aGqjVXK6qWV62+2jtqP6idUXMa8mjBh9S6qkG48SeNIQx5UGOINGJxfxc9fkANogIaMZAACUQ5AYi3xg+xffv28cdJdeCjDy20L43VIOANAVsIkzyj575Cak3MoRZM2KmV5qu9rwaBlVoal1DDZycExNvp8QC1aWqr1I6pMZAACZAACaRoAhw8CZAACZAACZAACZAACZBAmAj8ru1OVXtdraVaJbV8alXUsNHRexrPUduiFmjAXA8EayEMi8mwDD4ayKRpmAOaojGEczWKD0/HH+lBgwYNpE6dOnqUNKF3b+zD5HZtzKOVdEvhCQlEKAEIi7Zs2VJWrFghZ8+eNUVwH3nkEcmUCb+CCev0pEmTJHSiognrSzhq79oV/L5rYA3BWat+ZcyYUfLnz+9V5OLFi/LRRx/JmTP2X0+mSpVK2rVrJ5s3b5Z///1XZs6cKc8884wUL15cnIiXel48sQRGCxTAXneeV3c//+uvv+TkyZPuiQ7Pzp07J4cPH3ZYmsXiCOC5iTv2F0OoFoK1/vKdpP/zzz8CMW67smXKlLErwnwSIAESIAESIAESIAESIIFkR4AdJgESIAESIAESIAESIAESIAESIAHnBCh465xVZJVkb0iABEiABEiABEiABEiABEiABEiABKKfAEdIAiRAAiRAAiRAAiRAAiSQUAIQp52tjfRSq66GVb+3aAwhxo813qAWaMitFe5Vg4AkhB4h+Ajhx1OatkJtohqu11Dj0moMJEAC0UHgZh1GKTUzGIYhLVpAW9Y8TdiPBNRu2rSp5MqVy7WFGD2ZrjZIDR3MrHFCwh9a+Uu1t9Vaqd2lBjHxWI0hcvuCxiPU8Fm4VePLagwkQAIkQAIkQAIkQAIkQAIkQAIkQAKeBHhOAolLAOqKy/WSmAfHxkh19bikGua379e4s9potcVqmEfXKMHhUW3hhNo+NWwa96nGEJTV6Gro3BmXvXqcFD8htnvXXZjecrv6Y25nPCGBZEAgffr0UqtWLfnss8/k1KlTcuDAAZk4caI0btxYsmXLFvAItm7dKvv24Vc34KrJogJEZCE+G0xnd+7cKXZ1IS7rizsERefNm2d72UKFCsmqVatk1KhRUqJECTEMw7ZOpBRwIqx69OhROXToUFBdxvO9Y8eOoOqm5EpOBGbxubFnz54F3gYWAAAQAElEQVQEYdq7d6/g/lo1kiFDBsmbF18rWZViHgmQAAlEGQEOhwRIgARIgARIgARIgARIgARIgARIIPoJcIQkQAIkQAIBEaDgbUC4WJgESIAEEofAhQsX5Ntvv5U2bdpIkSJFTIcVwzDMOHPmzHL77bfLe++9J3CASZweiaBPK1eulL59+5rXz507t9kfw7jaL8MwzF2pa9SoIQMHDpQ//vhDLl26lFjdi7/OwYMHZdKkSeYC4xtvvFHSpUvn1k/wK1WqlLnb9VdffSXHjx+Pr8uDyCZw5coVWbdunTz66KOC+2gYhnlvsSs4fld++eWXoJ45PNtLly6VF198UcqXL+/WtmEYkj17djMd+SiH8klNCiy2bNkivXv3Nvvm+pynTp1abrjhBgETfI5EQn8D5YWd2L///nvp3r27+XmDHe8N4+r9Noz/Yoy7cOHCZhmURR3UDfR6iV0ejnfoK54pPHP+xodnD59Xbdu2lQkTJgic9XDvE7u/vB4JkAAJkAAJkAAJkAAJkAAJkAAJJCUBXpsEwkRgnbY7Rq2t2k1qWdQeUOujNlftsFowAWK6FbViS7W31CAQuVHjK2qIcY505KMcymsWAwmQQDIhUNW1nxDHuP76612TkuwYfUngxSGAskrbmKTWWw1CJBD4xedUmWvnSEf+L3oeKhEUbYqBBEiABEiABJInAfjELFu2TNq3b+/l24PveuE/M27cODly5EhYBwi/F/i/dOjQwfQf8OXPYxiG6QuB79fRL/j+wAcokvwJwgrJYeO4V7hn8Mty9UsxDMO8x8H4YcC3Cz5eVm1C/Cicvg5oG9d45plnBD4I8LUwjP98L/DMoH94LpLK38vzFp0+fVqmTZsmTZo0EfTPMP7rL36/0F9wBV/PujwnARIgARIgARKwJfC3lvhR7QO1Z9SwuVtejWPVIIrbU2MI1a7V+KxaMCGfVkK7zTWOD7feeqvcd9998edJddC6dWvPS9fzTOA5CSQ3Anny5JGWLVvK9OnT5Z9//pFjx47J559/LvBTdjIWCFZCuNJJ2eRYBu/AWGcSTN/x7m9Xr2DBgj6Fhjdt2iR2XA3DkPfff9/xvcL7kl2bdv0NZT7EeiFoatXmyZMnZdu2bWaRQH9AcHjHjh2BVkvx5YsVK2aug7ECcebMGcHvhlUZu7wff/xR7NY33HDDDeb6Fru2mE8CJEACJEACJEACJEACJEACJBA9BDiS0BHAe/eOHTtMbRn4e3h+f47v/6Gp0qJFC/M7dviQhO7q/luCvwl0N+K0Ejx9LPC9PuYmkY9yKO+/tdDlwIcAvgTwKUAfDOM/XwOwg05JJOtvgBP6B/+UpNQZgp8JtDCg3wGW/rQw8PzBFwllUBZ1UDd0d9R3S7gGroXnC8+Z5/NnGIbpa4J+wRcGc2Bg67s1ppIACZAACZAACSQWgVSJdSFehwRIINEI8ELJmAAWw0yZMkVy5swpDz74oClwuGvXLrcRwUEFTjMvvfSS4OWvcuXKsnjxYlsnAbdGAjjBS33Xrl0la9asUqlSJXn99dcF1//7b/g7uje0f/9+WbBggbz88stSpkwZcxxvvvmmnDhxwr1giM/wconFO2CRN29eadWqlUyePFm2b99uCvW6Xg78Nm/eLKNHj5Z69epJTEyMVK1a1RwTJnxcyyblMcbUrl07U9DVMP6bSDEM38eYoEqsCahQcMGz4jnJYhjuY3N1KD179qzgObzllltk6tSpgvsY1499+/aZvyt33XWXlCxZUn744QdHvw94LvF84tm+4447ZMiQIbJ27Vq3tnENOPAhHfkoh/LoC8aA/GBt1apVkilTJst7PGDAALfm8YxifPj9wljffvtts894XuIKXr582RRGhUAqPkfQ30GDBgkYxpWxivG7ZBj/3QtMQHl+Dvmqj98nw/ivnmFcPa5WrZpA4NVXHdc0jA2CxrVr1xY4vdWsWVPQb3ze+GONceMzCmVQFnVQF21s3Aj9EImYfxgf+om+QQABfcUzhWfL3/jw7OHz6uOPPzYFjOHsBYfUoUOHej2nETNQdoQESIAESIAESCAxCfBaJEACJEACJEACJEACoSNwUpv6Tu1NtYfVcqkVV2uq9qraZLXf1M6pBRtKa8WGar3UJqqtUDultlNtvtr7anHiArn1mIEESCDyCNzm2qV77rnH9TRJj/FdVxAdgPrel1oPItyZNIYQdyuN31ZD+u8aQwhXI4YkJMBLkwAJkAAJhJEAvqsNxHcBXYnz7cmXL5+5OeuoUaPE8zt1fNcL/5mnnnrK9J1p1qyZ7NmzB9VDYugDfAfgJwO/F3xfP2LECNN/wJc/Dy4KPwt8v45+wfcHPkDp06cXbMDqpG/wScFCEMO46gtgGL5jiPz89ddfuGTQ1rlzZ0tfCsMwBPzhF+R5EfhZGIbvvhmGYfppwF/DtR7Gj3sEfy3cM3y3D16uZXCP4/wwUA7+XbgPrmVcj+Gz8MADD5i+XfDxsmoTfgRYaAW/B6e+Ha7X8neM5xtCyPBNwTXgKwUfBPhauNbBM4P+4bmAPwrYDhw4MMH+XvD7MQz/9wK/e+ija1/gy4P7nyVLFsE9+eKLLwT9cy2D3y/0F1zhOwdfHvB2LePvGP4r8GMxjP/61aNHD3/F49MXLVok8PUwjP/qGcbVY/jZxBfkAQmQAAmQAAkETyASamKueo52pL8a5ovKa5xRrazaI2qYP5+p8Z9qQYUGDRoEVS/UlRo1auTZ5K2akF+NgQSihgD8x5s2bWqKWTr5mxd+zqF8H4k0kDt37hTPd0EnfcT7x6+//mpbtESJEua6FM+C2FTEM83zvHTp0uZ6Fs90f+dYK/Dvv//6y070dLyX4T3S7sKYx8BzZlfOMx/8Iczqmc5zawJYV1W0aFHrQpo7Y8YMx+tMtLhbgIj0l1/i6yS3ZK8TzF/lyJHDK50JJEACJEACJJBCCXDYJEACJEACJEACyYSAr++7ncyzwbcA2gyGcfX7ZMP4L8Z31fjO2gkC+CPMmjXL1GyBvgC+H4e/h+f35/j+H74T0FbBd+zwIYF/AL5TD2Yuxq5v+E4/KfU5/PUPPgPwHcBcFVhh/Jjbcy0PdtApCUZ/w7WdcBzjfsMPBf4o6B/8U/AsuV4LfiwYF8aHcWLOJZQ6Q3heIl3rAz4v2DgZfjCuWh1g48oKx7jf4AVfGFcfqYT6NKHthNry5cvNDdQM47/PB8PwfZw6dWqB70xCr8n6JEACiU6AFyQBEvBBgIK3PqAwiQRIgASSgsCOHTsEC2ObN28e0IKBFStWyL333itPPvlkSAUQMdnQqVMnc+HF4MGDg3JiOHbsmPTp08dcvIOFEKF2gsJLMxxf4OSDxTtgEcy9W7JkibkIqUqVKoLJjGDaCGUdjAtCmGPGjHHULJ6bSZMmmaLEjioks0KYaOvSpYspSGvX9W3btsnEiRMti4HvnDlzpFChQubzGehzifL4ncDCGyw2Qv8sLxiizAMHDkjjxo2levXqsmnTJsetor/YEenmm2+WYH9HHF8syIL4vGnTpo1A0HjevHlBtvJfNbRRtmxZ6datW1CfXf+1FJqjuHuHxX/oW0JaxeTa888/L5jsxnOM5zkh7UVvXY6MBEiABEiABEiABEiABEiABEiABEgg+gmEfYRYtD9dr/KGWgs1CF1m0PgGtYfUuqphEvcnjSEaqVFQobDWekCti9pItYVqB9XQJtrGNXAtXLOMpl+vxkACJJA0BEq5XrZ8+fKup0l67KMvF7VDF9SsAlYXQ91jkhY6pvaZGj7vsmrMQAIkQAIkQAIk4IMAvvuFOBZ8e/DdrY8iPpOmTZsmEBkZNmyYYJGKz0IOEyHOisUt8B1IqA8ARHKwAauTvkEsqWFD7OFh3dG9e/eam05bl/Kfe/jwYXOzbf8lruZUq1bN9Gm6ehbcT9wL3BOMH/fIaSvwccAzgMVi//zzj1s1+JBgcRd8Fr77DvuquGX7PYnz7cBGBrjHfgs6yIgbF/xaIISM++ygWnwRPNvY7Bx+NVjslRh+CbgGroVrfvDBB+Le5/iu+TxYunSpgHek+Ij47CQTSYAESIAESCB5E9io3f9crY/aW2r/U/tFLeCAv2EDrhSGChDdu/POOz1bruyZwHMSSGwCWHuBTSEWLlwon332mcD/G8IapUqVMv2GscEIxCsC6RcWw+M9NkMGfMUVSM3oK4u1GXj3CmRkEERwIpSLdznDMLyaxjuiV6JHAjZAue666zxS/Z9CvPf333/3XyCRc/CZeuut0A23vvDMmTMFa6asS7nnHjlyRD755BP3RJ45IpAtWzbBRjx2hTF38dNP+ErarqR3PurarWsxDEMeeeQRc2Mj7xY8U3hOAiRAAiRAAiRAAiRAAiRAAiRAAiQAAphDgX4INpGze/dGeU+DlgE0DaBLAT8Xz/xgzvGdPnQN8J0+9GMCnWdD+av6HEUklPocaBe+AvAZgO+A07GhHuZfb7vtNnGyaZXTdoMpF3e/4YcCfxSnbcBnKFQ6Q7huJGt9wDcHPjqYK4f4ayA+JXE8USfORwrPDJ6BuLzEjDG/27JlS8H3AXbXTZUqlYwbN04wx29XlvkkQAIkQAIkkBwIUPA2Odwl9pEESCDqCWDXYewKgjjYwY4fP16wmMNy0YPDxiEie+ONN8rw4cMd1rAuBkcdLISAoyJeuK1LO8vFLisQ+UWbEDl1Vsu6FF7qsSAYi1mw+MO6dPhyv/zyS+nZs6ejCxQvXtwUeM2bN6+j8smtECa/AhH/xfiwwMowvB3GkIdnERMQdevWDUhYGnU9DW1hIuvRRx8VTJJ45ofyHBNld911l8yYMSPoZvF7Aqcl7PgTdCNhqIjPLPweh8MZ7d133zUncI4fPx6Gnjtr8s8//xQ4MSbk3vm6EiYO8Rxjche/J77KMI0ESIAESIAESIAESCAFE+DQSYAESIAESIAEwklghzb+jdpgtXZq96jlVMutdq9ae7X31ear7VILNmTXinepPaX2rtpctQ1qJ9SOqa1X+1pttBqEBtpoXF2tpFpGNQYSIIHQEyjo2iSE0VzPk/LYR1/Oa38yqdVW+0htj5pVgMjtI1oA4rcQ3F6kxxDbLqExAwmQQKQSYL9IgAQSlcCaNWukcuXKMnv27KCuCx+DLl26SIcOHSTYRRPoA4S5FixYEFQf/FWK61vHjh0Fx/7K1alTR2JiYvxlx6fPmjVLLl6E/n58kuMDLNbasmWLbfn69etLmjRpbMv5K4B7gHuBe2I1Zn/1kQ7/HiyoifNJQIwFSFjchfxgbOXKlXL//fcLFrgEUx99gB9LQsYVd134JaCtrl27Bv3MxrVlFYN/v379BNfCNa3KWuXBRyQU47a6BvNIgARIgARIIAUSwDz1ozruiWpH1FaoQfTWSy1W0z2D13wU/p72LJRU5xUrVvS8dFnPhIg5Z0dSBIFPP/1UIFCZP39+ue++++Sxxx4zhR/gX715j3AMxwAAEABJREFU82aBEC42GPn2228D5oFF8Ybh27c+rjEI4kbreoS4Mc6dOzegd3q8N3744Ydi56eN92T4+cddJ9AYvubYeMRJPfQFm4U4EUPAu5aTNhNaBu/mNWvWtG0Gzy8EJTAG28LXCmBzGqzxuXbKKEACDz/8sKRLl86yFoQ+evfuLRAXtizokYl5i9dff90j1fsU//ffcccd3hlMIQESIAESIAESIAES8CbAFBIgARIgARJQApjDgnhrQnRntBkzQNsA7+YJnV/BPFMk6nNA36NBgwYCXwFzwEH8gI8Kvi8A9yCqJ7gK7nNS6wxFutYHnl9oAGGuMMHArzWAZwb6Hxj7taREieDT07ZtW9m6dauj673zzjuCTfEMw3p+31FjLEQCJEACJBA5BFJwTyh4m4JvPodOAiQQGQSWLFkiDz30kBw+fDjBHcKih1q1agW96AHOIxC5hcNJKPrjOSC8cOPFDwtwPPMCOceLY7Vq1WT8+PGBVHNUFhMuWPwAgV4cO6oUwkIQI33qqacEjiN2zWIHpM8//1yKFCliVzTZ5mNxkFPxXwwSLCpUqIBDL8P9xGKl9957zysvIQnoIybDQrXDlWdf8Pvy4IMPyvbt2z2zAj6HcxsmNfA7FHDlMFTApEybNm0En11haN5sEruQYRIV999MSMQfcOTC57vTSadgugbRZTyDwdRlHRJIqQQ4bhIgARIgARIgARIgARIgARIgARIIE4G/td3FaqPUXlCrpYbJWwhOYuV8Sz2HEMCXGm9Uu6IWbIAw5U1aGUKWT2uM1YT/0/h7tU1qp9XwpcNvGn+lNkINu6yhD9X0+Ea1dGpRGzgwEgiAQFotW0DtNjX8TrXR+GU1iFp/qjF+ryAwfUiPC6vFh5w5oXUdf5qkB1mzZpW0aTGU+G5A+BoejvM05Tm1QmoY42sar1KzCqk1s6oaxLY3awzDMUS9kadJDCRAAiRAAiSQsgjgu18Im+7evTvBAx81apTALyXQ77BD2Qd/gxg5cqRgU2L4D/kqU6xYMYHgrq881zT4QgXL6ptvvrEVyy1QoIBUqVJFgv13/vx58x7gXgTbRlw9iA/36NHDFIZp3LixTJ8+PS4r6Bg+BsH4OcAHI1R9cO08nol27doJNid3TQ/FMe4F/IIgeBuK9saMGSPY6DwUbbGN5EGAvSQBEiABEgg5Acz93K2tvqkGcVvMM0/RY8wtQ/xWD/2G45rzpdozaphvw1ybHl4NxYsX95y/upqRRD9LlPDa5wlzZ5Ez4ZdEXHjZpCMAQUgngrODBg2SHTt2BNTRP/74Q86cOWNZJ3fu3AKxXctCyTwT77rt27cXrNewGwrKfvDBBzJnzhy7ouZ7Mt6XbQv6KYA1CF9/jT0u/RRwSYbP+Ntvv+2S4v8Q75b+c0Ob88ADDwje1e1aRd8xBrtyyMd9wvsijmnBEShfvrzg3tjVhmjI888/7/i9H2IyTzzxhCNhDmyuhO+w7PrAfBKwI8B8EiABEiABEiABEiABEiABEkgJBL744gupV6+e7VxeICzgu4H5ge+/hytsIDWvloVvSyTqc8A/An48wWwQdnVk//3E3Cnacjpv9V/NhB3BtwY6FKHQ9YFWRzA6Q+AYSVofnkQhRFytWjXBc+yZl9BzMGvYsKEklu4KfpfgCwQ/Iyd979q1q7zwwgtiGHAFd1KDZUiABEiABEgg8glQ8Dby7xF7SAIkEOUE8JIFEcpQDXPDhg2CXT3wchlIm3DKwQ7UWFTjRGw1kLZdy+Jl8r777nPkKORaL+4YL4x4ccQLZFxaOGKIomLyBS+O4WjfV5tYnNSyZUtx8jxgJ3AskoETiq+2gkiLuCoQeH3llVccif/GdR7Pli9nOzzfWICDhS1xZUMZY0IJ9y7Q3zu7Pmzbtk0wQYbfG7uyTvOx09TYsWOdFg9bOdwT7H7kdFImIR3BeL/6CroeCWklsLr47MCkU7idBfF5DZFsOPUF1kOWJgESIAESIAESIAESIAESSKEEOGwSIAESIIHEJ3BGL7lKDcKZr2jcWK2sGr6nLa1xQ7VeahPVICBwSuNQhBzaSHm1h9WeVcPqV1zjRz3+U+1ftYNqK9VmqA1T6672mBoEDSDWm1qPGUggORJIr53GM1xJY/wOtNUYv2dDNf5MDb8HEJ4+osfn1fao4fcUK8ohHt1fz19Qa65WXQ0C07k0dgseArNueUlx4qM/aTz6ARHsfpoGEe68GuOzAWM+p8dWAeofXbXAQjWIe0/S+BG1LGoMJEACJEACkUmAvQohgSNHjph+OKH87he+C/BhwPfmTrqaWN8/oy8QHl29ejUOvSx9+vTSqlUrr3TPhL1798qyZcs8k23Pjx49Kk4WI9WsWVNiY2Nt2/NVAAKr8KvCPfCVH0za6NGj5fbbb5dQ+j/AJygQP4e4ZySUfXBlMWnSJHMhDa7jmp6Q40uXLgn8RuCjlZB2POvid+uvv/7yTOY5CZAACZAACZCAfwKYJ3pKs6erYb5sica91TCHZLWKFpu6YX4ZG73do+UxJ43579F6vE8N5xpdDU6EPK+WTJyf+fLl87xQI03A3NcFjbHTxXKNZ6thk7t+GmMurYHGt6vhj9HrNGYggZARKFy4sNSpU8e2PfjX165dWyBiKyK25X/55Rfp1KmTbTkI7ubJk8e2XHIvcOzYMWnSpIlA4NPfWPCugo00nIitGoZh8sX7sq/2ypUr5yvZK61Pnz5iJTqCdzGIHT/22GMBra3wulCYEvCODq52zcPv/fHHH5fZs2eL1ZwIWDz44IOO1tXYXTMl52fIkEG6d+8u6dKls8WA9/769evbCnxs2bJFqlevLj/+iK/arJvF/E2DBg2sCzGXBEiABEiABEiABEiABEjACQGWIQESSAEEoBMAvQDMn4R6uJgTa9q0acD6Lpi/wffvofSvcB1bsPocmCuDhkMo/SMgejt+/HjX7oX9OKl1hnB/4bMRSo7+oAWj9YHfCei34N74azeh6dAsevbZZ+Xs2bMJbcqyPlgH8rv09NNPyzvvvBNRG0laDpCZJEACJEACJOCQABZSOiyaUotx3CRAAiSQ/AjgpRIvfYH0HE4h4Ra7jesPJkXwcgmB17g0JzFeFPHCiBdHJ+UTWgaTL3hxxAtkQtuyqw+hVCyocbJACguWx40bJ5UrV7ZrNlnn//TTTwJx1kAGATFkw/D2r8WOSk6czgK5lmdZ/N6NGDHC0vnKs47dOZ5BJ8+EXTue+ZhwwwIzz/TEPMcCucGDByfKJfE7PHnyZLl48WKiXA8XwfOABWg4DrfhM/WNN94I+2RauMfB9kmABEgg6QmwByRAAiRAAiRAAiRAAiRAAiSQ6AQ26RVnqr2j9rgaJn2v17iw2gNqXdRGqkFkcpvGEKnVKGQht7ZUQQ0rDbHaeYAeT1aDoMEOjTGhtlfjpWrT1IaovajWVO0utTJqUAW4TmMGEgg3gUx6gaJqEJSor3E7tT5qw9XwfC7WeLPaMTV4HuIZhigFdkMbq2lvqXUWEQi1VtNjCE5n1zjogO+tgq4choo++mP1mXFQu4DPFygoQHwEgh4Q+4Woh2b5Ddk0p4XaZ2qH1Rao4bMKAsN6yEACJEACJEAC0UcAC0zw/W+oRwYfBvjqOGkXwqeJ9f0zForAx8Jfv+655x4pUsT+v/5Zs2YF/B09fETWrVvn79JmumEY8sgjj4hhePuGmAVsfsBvwKkwlE1T8dlYcPbnn3/Gn4fiAH4OENL18TeeV/MoC/8m+Jh4ZYYwAb5oVs9GoJeC38rw4fhzPtCa1uXR7ueff25diLkkQAIpgACHSAIkYEEAqnc1NP9dtd/V9quNUYNYbVaNrQLmlLCxGuaHcmpBbDiFjd5+0uNLaq4Bm1LFn2fMmDH+OBIOLPqDTaQKah8xtroaYx7yVY1HqGHzuF81hrr+OY3/UcPGWpgjw6Z3YPqSprVUw0Za2PwOc296ykAC1gTSpEkjWCdh8WzGN4B3p5tuuklat24tELSFH3FcJt4PsHHLvHnzBMK4d911l7jmx5VzjQ3DMNtCH1zTo/V49+7d5joMCK+uXbtWIJCBsZ46dUrwLluxYkV5/vnnHQnLQqT43nvvRXWfFhsbK9mz238VgXsEgVdcd8eOHeZ6BNzLffv2yahRo6RYsWKmcGlcX31ezCMR70YeSWE7NQxDOnbsKD7ExL2uiXkHCKtivBA1OXfunFkGY8P9aNSokUAoFUzMDP5IEAGIWT/55JOO2sD8V9GiRaVz586yYcOG+N8N3CPcG3zmlC5dWtasWWPbXkxMjLz55puSOXNm27IsQAIkQAIJI8DaJEACJEACJEACJEACJJD8CUBzBdor4ZwPQdsvvfSSQNPEKTH4B8C3xWn5YMphPiJQfY6pU6dKuP0jghlLJNQBT/h2OOlLJGt97Nmzx5yzxnPrZCwJKTNnzhyZMGFCQpqwrRvI71KtWrUEm59BU8i24RRVgIMlARIgARKIBgIUvI2Gu8gxkAAJRBWBLFmyyIABAwSONFhkAUeVo0ePysyZM6V8+fKOx9q/f3/TycBJBbzwwSkBCzCclEc/sDDg8OHDpjMN6h08eFD+97//yY033uikCYGIJ5xanCzMiGsQkxV4YYw7t4rxAofdyH///Xc5f/682U9cC84VcE5KlcrZf4GYhHG6wMiqP1Z5p0+fNh18MIFgVQ556PeUKVMEjjw4p/1HAAuqKlSANsN/aTjC8/3KK684cjorXLiw+RzHPdv4HcSipOeee07AHu1ZGZxyMLljVSahefj9w+cBPhfw+RDXx/bt2ztuGhOfq1atclxeQlwSff7oo48EDmt2TderV09+/vlnOXnypPl7HDdmOPDhcwg87NpA/m+//SZw4MRxuA3jw8QW+mp1LXzed+/eXdavXy9x9xN1YDjHuFu1amXVRHze119/LRCJjk/gAQmQAAmQAAmQAAmQAAmQAAmQAAkESoDlSYAEIonAbu3Md2rD1J5Vu0+tmBoEAvJojIlQiNR21GOI1GIhPcQ+scj+gqaFMuTXxqqoNVF7Xu09tc/VIGCwQeN9aufUTqvtUYM61SKNZ6p9rIbyEDx4To8fU6ulBmHf4hpDEMHZZL0WZkj2BKBokVdHUUKtolp1tYZqrdUguIznZKAeQ4R1ssZz1X5Wg3LYSY1PqUH4GYISeL5G6fnrah3U8HzeozHazqpxooQDBw4kynWcXATf02Fu2aXsUT32FBnRJJ/hjKZCrAMrnvEZA0Hr/poGsQ6N/Ia0mnO/2vtqO9TwmYB6d+oxf7cVAgMJkAAJkED0EsiQIYP07dtX4E+A74fx/zD8DOA3A78DJyOHr03v3r1tv8eG4M6wYcME17Br96mnnjK/f4Z/DMrD4DMDH4GRI0eK2Te7RjR/2bJlAl8WPfQK+fPnl4cfftgr3TMBojXwffJMtzqfP3++6eNjVaZkyZJy6623WhUJOA/f3cNXC2JAuMlofaAAABAASURBVC/ghr/1+vXrJ/A/CrjBaxUg0IPv8XEP0OaxY8cEC4twvWtFLKMVK1bIjh07LMsgE75Q77yDfVRwZm3wsZg5c2a8Dwb6hvoNG+JPc+u6GAP8bwK9r9atuueC9wsvvCBbtmwxnwVcE/4iX3zxhWOfNLT4zTffCH53cEwjARIgARIgARIwCWA+FnNwmHPDvNF3mtpVDYKsGvkNmG/GfG9PLXGbGjZAw+ZtmL+D2Ksm+Q1uc1P4u9lvySTICFF/smnXS6thjqy5xmA6SGOIAn+v8e9qh9WwMdVOjZepzVTDHOhrGj+v9oRaIzXMl2LeFPcKm9VxozmFktLCbbfdJvib28m48e7yySefCARts2XLZm4KYhiG6e+eM2dOU+wWorfi4J+daKuDJpJlkYkTJwrekdKlS2fyu/7666VBgwaCdyQnA4qJiZE+ffoI5gj8lS9evLg88AD2uPRX4r903NOhQ4fKDTfcYN5HrF0oUKCAYI3Arl27/ivo8OjIkSOO5hIcNmdbDKK8XbviY9C2qFngu+++k6pVq5r8DMMQ3Ify5cvLjBn4usIswh8hIAAha8xvlC1r91/+1YtBePiDDz4QiGrjnhiGYd4j3Bt85uA5vVrS/088u5j/qFy5sv9CzCEBEiABEiABEiABEiABEiABEggNAbaS7Algrhq6MNBesRtM3Pfpnr4qeA/PlSuXXXWBHwd8R2wLaoFI1eeAvwLmOrSLjgL8ZODLA58e+B9gbgO+IcOHDxenvhuOLhSCQugPfFcwRjwX6C/0JuDjgbkZp5fA84TNjKzKo/1I1frAuN99913Bxm9WY4jLg2/O4sWL4/1gcI/hU437jvsfV84qfu+990x9J6syweZBqwj+XOiXXRvVq1eXzz77TLJmTTRXeLsuMZ8ESIAESIAEQkogVUhbY2MkkMIIcLgkEGoCeAHZvHmzQACxYMGCkjp1avMScIapX7++LF++XN544w0zze4HXrqnTZtmV8x0Yhk1apSjFz5MgowbN05WrlwpTZs2lRw5cpjtG4YhuXPnljZt2gj6//7775tONmamxQ+I10IU0qJIfBYmXvCiGJ9gcQCO27dvFyz4gWMG+o3i6dOnl1tuucXcYWXbtm1SsSL8ApHj3/DiiIUUhw4d8l8oATlwCEH7kyZNctTKwIEDKXbrhxQWVGFhlWs2JjScPt/PPPOM+XuA5zju2cbvIEScP/zwQ1m6dKkUKlTItXmvYwi4YgIFkzxemQlMwHMc9/uHzwN8LqDJuD5CEBoTGHAQQrqdYYGarzJ169Y1PxfADgZhWSeTObNnz3arh7qwhQsXSubMmd0uBae7uXPhN+2W7HaCcWAiCZNwd955p1sbGHO+fPnMzyF8Lj799NNudX2dYDEaJld95YU6DePDuK3arVKlivl5iYlHOITF3c+4OjjHuOEYBoc+nMfl+YrxWTV58mTzHvjKZxoJkAAJkAAJkEDCCLA2CZAACZAACZAACZAACUQQAUxWr9b+zFL7UK2HWku1e9WKqqVTg+hAJY2xSL6zxoPUpqj9pLZDzU1oQM9DETJqIwXUblarqlZfDQv1X9QYX2ygrxBB+EbPsah/i8Z/q6EvxzTerrZKDSIAENSFmGl/Pe+uhglACJpCNADKVrGalkWNIXEIQGgZAgsQXa6gl4QAM+4vduuC6HIvTcO9GqExxJe/0hgiGL9pjPsKQYfzenxabb/aZrUVarjXX2o8Xm2YGp6Tbho/owZx5Ic0vlMNOy26TzJrYgjDBW1rrxp+r/B8oj8Qksaz20LTa6jhuQYD9FlPrwaIcF09SvqfPvoCAY1gOnZFK/2i1lMNq5/x+/aCHv+odlHNKpTRzJfVIFR8UGOwbKxxJrVkEdhJEiABEiABEnBCIM4n5bXXXjMFOPH9NerBzwD+BlhwAT8QpNkZBE3xfbBVOQjtYLNUqzL4PhntjBkzxhQkgX9MXHn4GuA7f/hErFu3TtD/uDx/MRZSnThxwme2YRjSoEEDUwzIZ4FriVgg5M8v4VoRt+j48ePiRIwJC1Xy5MnjVjchJ40aNZK//vrL9NWCz4lhGGZzuMarr74qU6ZMceQDZVa69iNjxowya9YsgYAvxKdwD5CFBSlt27YV3CvcM6RZ2T///GOKKluVgd8RxG6PHTtmVczMg38CfL7gcxLnx4G+wZcKgrLoM/puFvbzA/5b8F3xk52gZDyb8PcaPHiwQBQKfUOD6CvuE/xD7rsPryNItTb4r/ny9UJbCxcuNH0r4NMCw2Iv69ZE7r333vjFUajjavCzsavPfBIgARIggcgikEJ6g/naujpWzMtiEynMx2IODnNuyNMsvwEbq32kuQ3UsqlVU+uvhvk+zB3poaPg9gcl/rZxVCuRCvnoD/pr/0dVcP3DvH1hrQrlP8ytYg60r54PUcPGcV9ojLlHzJviXmFuDRvNndX0A2qYU12u8Xdq09XGqQ1WQxsUzVUQ0RIMw5DnnnvO0XtbqMYMf+whQ4aYgpahajMS2zGMq+96oexbz549pVIlfB3nv1WIjT755JMBv1f6b9F5Dr43OHbsmPMKISjZuXNnceLXH+ilOnbsKBD/DbQey18lgLVeWFtWtCi+Sr6aFs6fmKfAe3w4r8G2SYAESIAESMAJAZYhARIgARIgARIggYQQmDBhgtv3yviO2Ml3y/DPgDYDynsavqvGd9au/fr111/l448xTeya6n0MzZSNGzcKvk+H9oWrrwr8EOCr4uR9HBvdwEfC+wr/paDfkarPAb8G+C3811v/R/DdAZc2bdq46eLAN6RDhw6mwGnz5tjLzn8biZUDfwn4OSSWzhC0MCJV62P16tUC/yc79vBvwfMA35x77rknXovEMIx47SPcfzwHdm3hmUJbduUCzYefC3SZjh07ZlsVv+Pwx4FvkW1hFiABEnAjwBMSIIHkQ4CCt8nnXrGnJEACUU4AL6FYPJA3b16/I4Ujf+/evQULEPwWcsmYOnWqYPcRlySvQ0xsONmJJyYmRr7++muBw03cBIhXY5qAPDiqQHgRgpWaZBkgYotdZqwKYVIEu+Ts34910FYlRVq2bGkuGoFgsFXJ2NhYc2GJk4UQ2MEGwptW7QWTh3HBQczJCzfax31/8cUXbRcNoWw0Gn43cB/wQg92Z8+eFey2g8VMeNYgeGsY7s5oO3bsENSx4wHHKkzQZciQwW9ROKRNnz5d8Lvgt5BmYAEWJj/0MGQB48MiKqvfP8MwpFmzZtKrF7QF7C+NSa9wCPPaX1kEk68QoLUq26lTJ2ndurXt847PRXzm2N0XiBH7Wsxk1Ydg8zARDdFxq/oYH55pqzJxeTVq1BB8ThuG+/Mdlx8X//jjj4Jrx50nUszLkAAJkAAJkAAJkAAJkAAJkAAJkAAJRD8BjjD5EcAC+JXa7RlqH6hBNBYeeffo8Q1qadTyq1VRgxglFsS/p8dT1SB0uUvjQIQLtHiCQlatjX7dpnF1taZq7dQgnAnh0dF6jB3+FmgMUVIILhzXY4hvQjQXi/2X6jny52kMwVUIqX6mxxPV4AkKAd3hegwBgYEav6X2mlpvNfCBoCfEWyE08KSmtVR7RK2RGoQhammMvlXV+A61imq3qJVRK64WqwbBX4iixugxBD4hYoBJPXwnj2NMQEO4FePFjoIoC3Higloe9SHsWkKPS6vdrFZeDQKzEEGA8CvuH8Ql0I8HNQ/iFOhbAz2GIDD6i/sMIdonNO0pNYznOY0hfIwxvqTH4Ipxv6rH76hB9AKcIKK8UM/B+E+NIa78r8YQVYDAwlY9xnP1g8Yz1T5Rw/MFlmjzWT3H9R/WGJzQf9xXjDWtpiVmgBgEBF8hEDFHLwwBiLc17qL2qBpUsnDv0DfcG9wDsAZTsOuhZfCsTNYYz9XvGuNZ26BxfFi1ChrN8adJegDhMo8OuPXVIy+QU3B8XyvcrwZeuMf43bLzvsyp5VurQYDjH43xu9lBY/yeaMRAAiRAAiRAAsmTgBPfHvgdwL8DfghORjl+/HiB/4O/st98843YfbcPIRF8r+yvjbh0LIp46aWXbL+HP3r0qFh9vw7/icqV8WdqXMu+YywGset7XE0sHlm/fn3cqc8YQkHwi/CZGUQi7icWjmXPnt1v7Yceekjgl+K3gEcG/DuwsW29evX8cgY7pxuew6/L4xJup/g7EJzdEn2c4Jns1q1b/ObrnkUMw5B69eoJ+o4xeOa7njvxR3Mt7+QY9wJ+c1b+XrhPo0ePFghy2bUJnw36T9hRYj4JkAAJkEAUEiinY8KGUpjPOqrHs9UwN2inbndGy81VwxxiCY1RHvUwX4hNrDQpqIBNpuIr7tyJaab40yQ/8LGgH3PIEPjFPC7mNTEPjPlhsHhdOzxaDXPPmHPcrcfYSEujsIb02jp2e8B9gaomNufCnD7msDHfizluzGNiDjxY0Vy0ge8IMC+K8WL+GXPRmJPGH/2YN8Vc703aF8xdYz4cz0gRPcdcX16NMRcIdtioLqOeX6eWWi0xA1ihD/juA/3DZl6Yx8dYampH6qlhDr2Nxu3VwA8O12/o8SA1fH+AeWRs6obvF7A5GubL8d3DWs2HEDHuO+aJT+l52ALe2yZNmiRYoB+2i1xrOCYmRuAbX6wY9ru7lhilEdZsYGONUA2vffv2AqEEw8DXQNatYr1Ku3b42su6XCC5PXr0kLvvvtuyCt4nsamIZaEQZ8Kvf9CgQSEVbcb8CuYysE4pxN1NUc2VLl1a5syZI9dEb8M2dsw/dO3a1e+cSNguzIZJgARIgARIgARIgARIgARIgARIIBkSgD/FiBEj5Pz585a9x7wWxEmt5vHwfTr8H/Dd+7XGfEZ79+4VtOUz81rijgjV5zh+/Lhg7vRaNy0jzClhngI+PP4KZsmSRcaOHSsQDPZXJjHScc/gL2GlO4F5t1DqDEWq1gc0ZKANA10QK/bwa4F/i5VvDurj/r/11lsCHRqcWxmeLTxjVmUCycP3YtA+gjaOXb243/EiRfDVi11p5pMACZAACZBA8iWAxXXJt/fsOQmQAAlELIHAOgZHfIgZwkHJrqZhGAKhRCcvVRDdXLZsmWWT06ZNEzj5WxbSTIiBOlkco0VN5wQsMHnzzTdxamlYsGK38AKTInCmsmxIM7Gg5v3335dMmbCOXBNsQtzEjROnDSwwshMPtrmcV/aXX34pPXv29Er3lYBJFadOUb7qJ/e0KlWqyG+//SZt2rSRuN+T9OnTm8583377reCF35djH/Iw8WY1fvz+YbcjTPRYlUMeFh1hoRiO/RkmHZw8r/7q+0rH77yTXbUMw5BHHnlE4IDoqx3XNPzenzuHNf+uqYlz3KJFC8ECuR064Tl79mz58MMPBc847jPuR6FChaRjx47mZ4mTHsXGxsott0Bbwro0Jn6tS4QmF2ML9bXq1Kkj9957r+TKlUtKliwpjz/+uLz66quCz3B8zmOhFj7zCxSA/3BLtESWAAAQAElEQVRoxsFWSIAESIAESIAESIAEnBBgGRIgARIgARIgARJItgSww9xy7T0Wbg/V+CU1CIHepTG8pfA9MkRAsagfArQvavpgNQjP/qzxRjW0cU7jpApYMI+F9FjsX0U7AUFOCMFCcLWhnmPxOoRrn9DjdmoQ28TCfYg+YCF7X03DFxkQ1cXYIN46UtOwqH2ixhD1/EJjCENgcfv3erxIDaLAEDVYo8cQFcVCd4jw7tFzCMNCTAIL3iEWe1nTLqnhGMIRJ/X4mNphNZTdpzEWyaM+RGYh3gu26zT9NzUIzOKLHjBfrOc/qqEfEA+FCAX6BmFj3Bf091PNhxAtBA7G6DHG86HGuMcYIxbu99dzjLufxhB2hWADOGHB/72adqsaxHdzaZxOLVICxDW2a2cgMACxDQhMQIygo6bhGYXIbkk9jlGDKEWsxhBkgCgwxH8h8jtM0yDsDKGCP/QYQqwaOQ647/GFsQlZ/EkSH/zwA3SI3TqB32+3hBCcnNA2pqg9pobnA+IXeLZwXzTJb8BzhN9NiEbg9wQCEXgGcX/s1QD8NssMEkhMArwWCZAACYgpsunUtwf+BxB48eXH4MkSf1OsWbPGMzn+HL43+H5/y5YtMmPGDMGCnCeffNL8jhzfH+N79qZN8edQfBXLA3y3ju/krQpdunTJUmQXfhu1amFPCKtWRJYsWSK7d+PPXetyyP3+++/FbsFK+fLlpWzZsiieYEuXLp307ds33gfFX4NY/NKwIV4v/JVwT2/cuLEpHOue6n2G+4a2vXPcU06cwJ9g7mmuZ1OmTLFd/AZ/KizQMgz7P73gmwIfFddreB7DNwHPrWd6sOc5c+aUoUOH2t4LtH/jjTcK+ohjK4PPBnw3rMowjwRIgARIgASigAA21mqm48BcIMRlMeeCzb4wT4r5GM3yG7DTwLuaCwFViIRiThXzo1s1LVQBfYr/Y+aff/4RHyKzobpWwO2sW4cpWLdqW0TMc8x579AjzENi7vUjPcZc8jMaYw4Vc1qF9RiMMT+NzcsgqIqNyLpp+ntq2EgLE3aY6w10DlKrhzSk19asRHMxNk/RXMxFY04ac9OYo8ZcNZ4ZjGeLtrdNDYww14fvCf7Wc4wTG9VhHhcMsWHdFU1HjHOkIx/lUB71UB/toD20i/ZxHVwP18X10Q/0B3PzmPNEPubSUfeIto95d1wHG7ehbTx3aA+bmGE+F3W/1XKYU8Yc+v/0GPcU8+XYzO0VPX9JDd8fQEgYG37hBQAvPJgvx3cPEJMurmXwnQnuubOFCloh2ABhg6+++sr0CQ+2Dbt6+Dv866+/ljvvhLaxXenkn4/1IphHr1gROsgJGw/EPIcNGyZ493fSEjZv6d+/f0hEYCHkgHU9b7/9tlStiq9F/PcA79gQrvBfIjw5mDOAOASEOhJ6hWeeecZ8X8Q7fELbYn0RiN6uWLFCAplHcsotY8aMgnVhVpvtOG2L5UiABEiABEiABEgg/AR4BRIgARIgARKIDAJbt24VaGHY9QZ6Ak6EMDEvg+/eMfdn1SbmbqyEPdGnSNTnWL9+vaxatcpqaGYefHXgs+Nk/g5+G6+88krYNwkyO+bjB3Q1nPoiGYYRMp2hSNX62LFjh8ycOdMHKfck+LU48R1BLdzjXr16id0cI54tPGOok1DD7xf8dPA7btcWdGHwO+nkd9yuLeaTAAmQAAl4EuB5pBHAQsVI6xP7QwIkQAIpjkC7du3EakcdTyB4qerQoYMjMUgsCPGsH3cOAdepU6fGnfqNIa6LBRl+C/jIMAxDMC4smvCR7ZaEFzC8tLklupxglyC7SRE472B3lRw5crjUtD+MjY2Vfv362RYM9WKN5cuXy1NPPSWXL2Otu/XlIQQKQVAnkyrWLSXPXEweYFIJznv+RlCwYEEvoWOIuUJM1V+duHQ8p4H8/mEhU6lSpeKq+4znzZsnVs+0z0p+EjFJgWfFMOwXHqEJPNNYoIZjK/v7778FjKzKhDMP48LES926deW5556T0aNHy9KlSwXCrbt27QroMzFz5syCtuz6u3EjfGHtSiVOPj53IPjt9GoYIxaMHTp0SPB5NGHCBPOzq0mTJgIhZkxoQgTaaXssRwKJQoAXIQESIAESIAESIAESIAESIAESIAESSO4EsDAci/qn60Cw4L2rxhBQuFtjqEzlFxEIi2bUcyz0xsJ+rK6tr+dPqEEk9w2NIXKJBf4QjUV7EHU9pOlY6K4RQwohAEEDiBjg/kNoYIGOG4IR4zWGEC0EULvrcXs1iArU0RgCzMU0vl4tsxqEeO/QuIEaBCZe1RiCvnhGl+gxRBEgmqCHYQkQHI5vGAvFnTgjxlcI0wGEvObMmePZultfPTNDcI7fX4h2QEQa9+UmbRNC0r9qfFnNKkAgAgLEEKyA6PNYLYzPDXye6CEDCZAACZAACUQmgUB9C7CQ6Pnnn7f17Tl//rwsXgwNJt/jNgxD4AtTvHhxadCggWBD33HjxsmaNWsE3x/je3bk+67tnXr99dfLDTfc4J3hkgJRHHx375LkdYjvqvG9v1eGSwJ8fbCBq0uSz8NTp07JN9/gdcFndnwiNorNlg16bPFJQR/cd9994lToCCKrhmHvs2EYhkCM2Il/D/xcIFhsN4A9e6Dj5bsUhJAXLMCf1b7z41JffPFF8xmKO7eKDcMw/Zns7i1EbCAqa9WW0zxs7FymTBlHxQ3DkAcfxF4K9sXtnmH7FljCjQBPSIAESIAEIoEA1v5AbBVzYtiUC2KfcALHXGx+mw5CCPRzLQNBT4ifYn4G4qz4Y+K8pocrrHZt2OrvXtdyiXH888/QUXW7EkRW3RIcnOAeQFgVm5RN0vIQEX5J4xZq2CwK8+hwbL9Oz2PVbldroNZeDc7rmHeHYDE2XkMbmDfFHCc2SzunZaIhpNZBYPz4HiGLHuMP+pwa51UroIYN+IpqDEHZ0hpjnrG8xhXU8LxDjfUePcZ3D5U0Rj7mI1E3u55H7Zwi3ik//fRTmTx5smTJAnQ62hAF+ML/9ttvcscdmG4PUaPJoBm8h82fPz9osU+868F/G+sacBzIkHE/v/jiiwSJGOPdFHMAHTt2NOcaateuLRDTteqH3Todq7oJycO6D4g2v/QSPhIDbwl8Ic6CNTRYOxV4C6zhj0D27NkFa8gwn4Bnyl+5QNLxmbJ582ZzAyDDsJ8/CaRtlk0CArwkCZAACZAACZAACZAACZAACZBAohHAnDk2i7O6IDbThRaDVRnXPHz3ju/gXdM8jzE36E9zAdoTkarPgXl9Oz8FwzAE4qaYj/Mct7/z2NhYeeGFF/xlhzU9UF8kzJWFQmdIdFQxMTGmPgeer0jR+oDgLHyNtHt+A/odiPYKGoI2DPRX4KdTsmRJefzxxwUbN02ZMkWg3wH/Evhi33333SieILtw4YLZNubf7BrCWDBnDa0Qu7LMJwESIAESIIFoIACnl2gYB8dAAiRAAsmWAF5CsAgk0AHAwcjJiwsmHE6ePOmzeSwqgXCiz8xriYZhCF568fJ7LclxhAU1eLm1q2C12wkWtUyfjnXK1q3UrFlTgn2BhLPPrbfean0BzUU/7CZBtJhtwM4yLVu2lGPHjtmWrV69ugTjFGXbcDIqgN118LwH2mVMLKxe7eYr69UEnLxq1KjhlW6VkDt3brn9dvic+i+FBe64vv8SznMweYKJMqc1IIzqRPwVv1uYMHHaLss5J4Dnyq40nhFMiLVu3doU+uW9sCPGfBIgARIgARIgARIgARJIfgTYYxIgARIgARJIQQTO6lghjouF/RAdna3nEDHFYn2IL3TS8xZqD6lh9XQpjSGqkFZjrNIuonF5tfvVGqs9pQaxhXc0HqkG0YZvNcZi/20aQ5zhisYMiUPgtF4mUKFaCBDcovWgpAZBB9xrCNZCeAP3H0IFmJxvpGUgyNFF4z5qg9RGqU1R+1oNwh2456f0OBICxFkXuXYEi9tdz5Pi2EcfNmg/1qslZsA18TsLAQr8frfVi89Uw/Ojkd+QV3PiyuJ3G8q9EDPWZAYSIAESSB4E2MuUQSAmJkaC8e2pWrWqlC4NzSZrTitWrJBQ+KNYXyW0ucWKFZM777zTtlEnwqjwo1m7dq1lW+nSpXMsdGrZ0LXMBx54QJz6QkFk10nZwoULy803Yx+QaxexiJwID1tUN7Pg87VlC/TQzFOfPyAy5MS/zLVybGyswFfFNc3zeN26dY78njzr+TrHvTAM54I4+fPnl4wZM/pqyi3NiV+WWwWekAAJkAAJkEDkEmitXcN8GTYRwwZCEEq9Q9MgJKqRz3BJU7H52Gsao2wujR9R+58a2tEoUYLbzg5ff40pv0S5ruVFFi1aJAcPQlM2vhjmpVbFn4X+AKLCO7VZ3L9ZGmMOFPcGm8ZhbqyJptVUw7xpSY3zqkHINb3GmGsrrnFFNYjoxs2pPq/nfdUGq41Tg7M95tFxjU16jjndMxozhIhAUjSTOnVqeeyxxwQ+6f/73/8kIeKUqVKlkoceekjw7gXhVYi/JsWYkvqacWKfWBeCdzin/WnTpo1s377dFEIwDOfvL67tQ2QjTsQYwgqueVbHEDweNmyYQOyhUiXoPl8tDZGGEiVKXD3x83P58uWCzfv8ZIc1Ge/RAwcONP3k7dZeuHakadOmJuvOnTsLfgdc83gcGgKGYcj9998vEKnFhoqB3B/XHtSqVSvFf6a48uAxCZAACZAACZAACZBAdBDgKEiABEggsQjAR+S7776zvRy0RjCvZFvwWgHDMATfwV879RmdP39e8J2/r0zMRUaiPgd4wbfGV59d0ypUqCAQCXZNc3IMzpg7dFI2VGVigvRFgu6KEz8QK52hUI0h1O18/z32BrRuFb5K8FmyLuWeC78fzJUeOnRI4GsDv2vMXT766KNSrVo1yZcvn0Cjxb1W4GdXrlyRIUOGyJgxY2wrY85+7Nix4uRe2jbGAiRAAiRAAiSQTAhEkuBtMkHGbpIACZBAaAlggQAWCgTaKiYmnLy8/PXXX3L8+HGfzTt54cPCm4oV4SPnswnbRCzeweIJq4KYYMCOOr7K7N6923TO8ZXnmtawYUPHC1Fc6+EYwrwQvcWxla1cudLTwdGquM+8w4cPS6tWrQRilz4LuCTed9998vnnnwvutUtyijt8+OGHxYmAqCcYOJV5OKR6FhEsggnU+c8wDFvBW+ym9ccff3hdL5gETLgEOkGSUpwQsUvYvHnzBL+/n3zySTB4w1InNjZWnExqXr58WdBvTCymT5/eXJw3adIk0zEVE1ph6RwbJQESIIHIIMBekAAJkAAJkAAJkAAJkAAJkAAJkEAcAezYt0tPoG71o8ZfqmFx/rsa91J7Vu1RtQfVsNi/mMYQUMX33Nn0+EY1fIlxv8a11RqoQbihlcYQzu2g8QtqPdSw+P9tjdH2BxqPVoMw7xSNcV0IbcJ7dLGeQxTgN403qkFwdbfGEILAFy7n9PiyMd48IQAAEABJREFUWjjDBW0cYgS43mE9hjgB+rBdjzerQVwY/Vuuxz+rQYQVXn7f6DEEh7/Q+DO1SWoQscBYP9Tj99UgKvuOxq+rdVdrr9ZcrY5aqIRqfxKRddreDrV/1C6qRUsA1/ixjBgxQk6fttN0jS8eloPhw4d7tjvZMyGRzw/r9T5Wa6iWXe1hNYh4QDBYD/0GCHjgOYTQtd9CzCABEiABEiCBpCAQrG9Pzpw5BYti7PoM/4Jwi3PCd2jatGmmoAkEvuz6ZJeP77jh/2JXbsmSJQLfH6tyCxcuFLvx43t1p2KyVteKy4M/VNxxqOKyZcsKfJBC1Z5dOxs2bLAVSsZGvNjY2a4t13z4qJQrV841yesY/mgwr4wAEyD862RTZ9dmsRAJgk+uaTwmARJIUgK8OAmQQAgJwJ/aR3PjNQ1zpJgX1UO/AZuSYU4G86MoC6FbiONC+Dbc85n+OjXPNQM+0X///bdrUpIcT5mCKWG3S0eGEq9bl8yTf/Un5qX/1BiCvD9oPEMNz8RQjTHH21VjzIU31Rjz6LdrXFoNm49l0jidGgSPMbdeQY8xl455dAgpd9ZzbESGOXOsvv5cz+erYY4c886YJ1+p52vUsMEW5sux4wLmzCHgu0fTMXeNm4p54BN6jslSzKFjTjgxN66DqDCuDyVjzEtD9Bdz6NhUDdzmat8gCow5c4x1mJ4PVMPvSA+NISCMjbge1+NmanXVsGnb3RqDWxmNi6rlU4tR8woQUsBcMfx/raxuXTTtVd0yIVOmTNKmTRv5888/5cCBA+b6gnbt2gn+3vclnIqF8gUKFDDfR1999VVZtmyZOY89d+5cwd/6hhGcYKtlJ5NRpmEY0rhxY1NUFWtYWrduLZ7it3jvwPs8BAew/gOCw6Hwz4eAK0SM9+/fbwrBQtQVawVwz+IQ4hhpyINYLa7fqVMnr7UymHPAe6HV8wZf9Vq1asU17RWH87nFxQzDMAVGfvnlF8E7JJ5HzLGkTYt9ElFCBM83REjiWOP/Ck/WEJzYuXOnWI11oc4t4H32aqvJ76eTMWL8L7/8csgGh+exTp06pigy5mVmz54tcZ8tuC+uF8I5PnOQ/80338jZs2cFcSg+U8L9HLqOg8ckQAIJIsDKJEACJEACJEACJEACJEACISSAd3H4itg1GcxGNcWLF7fVOVi8eLE51+J5/UjV53DKC74lmNvzHJfdeaFChRxvcGzXltN8zJPFxsY6LR5fDtozCdUZim8sgQeh1Po4efKkQKTXrkt33XWXwGfJrlxS5E+ePFl69uxpe2nMAaNso0bY49C2eGIX4PVIgARIgARIIGwEsBAwbI2zYRIgARIgAXsC+II/WMeKatWq2V7g6NGjPkVanb7w4WU3IYsxICh622232fYTO+r4ctTERA3EQ60ayJgxoyRElBdtQ1zWMKydt/bu3Ws62qB8sHbmzBnZtg1+fvYt4AXViWimfUvJtwTG7+T58TVCcIZTj6+8uLQbbrhBsHgm7txp7OnU5qveqlXwLfWVY5XmnYdJRe9U65RoXdiDSa/ff/9dsGNSpUqVTMc9iN1C9NaaSOLm4nMv0PsGh8Jvv/3WFMSGk+l1110nNWrUkFGjRsmOHTt8Thon7qh4NRIgARIgARIgARIgARIgARIggdARYEskQAIkQAIhInBM24EALCZjIZYL8YRZmoZF+Vi0DuHcEXr+vtoANSz+761xNzUs5Mfi9Sf0GGKvjTXGKvMHNL5XDaIA+HKjrB5DCKCwxnnUYtQyqKVWg1DA9RpDPCK/xjeolVKDMlQlje9Wwxc5d2kMsd5bNb5JraQaFsajTSyOz6nnWdUyqqVVw5cVaDuTHuN6ECNA+ygPgV9c42bNQ/+qaBx3nZp6/JBafbUmao+pQfj3SY0x1o4aQ/wXIrcQE4YAMMRvIUQKhQeIOkSzUK0OPyQBzxXEG8zG8D3cm2++aR4nxY9Bgwb5+t4JfUyK7vi6JoQmICYBYeUCWgDP7BsaQ2xCI2cBi9ufeeYZwfeJzmqwFAmQAAmQAAmElkBwvj1X+wDRlqtH/n9CEBY+Kf5LBJ5z6tQpWb58ufTu3VtKlSolMTEx0qxZs5D+f4qx4fttq95hXBBX8lcGAilz5mDvCX8lrqY3adJEgvWvutrCfz/hZxSICGyePHnEyYIoiA05XVSTJk0aU9Tnv14FfgRhI7taEJMNhpvdoircty1boHVm1wPrfHAN5F6gtQwZMki6dHhlwhmNBEiABEiABKKDwMiRI6VBgwaCRcoBjgibYGG+r7zWK6jWVg3zo9hISw+TPPyqPYBIqkZXA8Z69ShpfkIsdPTo0Z4Xn+6ZEEXn2FwNG1TBeX21jgtz6ZhH/0SPsTEcJjcxZ95Ozx9RgzIm5sgx74x5csx1Y24b896YL8f8NubMY7VsITXMXefWGPPkmOfOrMeYQ8dcdyo9TqN2nVpGtSxq2MgOc9559RjzhUU0xnx5CY0h1Is5dDzPFfQcc4l3aoyN2u7TGP25RWP0AfPlaAdz9HHXwPXRLubq0Rbm0O/S8tXVsCkXRIExZ46xdtE0qEa+pjG+PxiqMR6MiRpPU8NLygKNIfwLbn/o8V9qB9SS9PcL7ydNmzY1/Ys3bdokhw4dMn2M4TMfZ5cuXZI9e/bI999/L/369ROsB3H6rqLjSzEBYp933nmnjB8/XjzFVLF+Bfzatm3rYGOTwJHh2ninHjp0qGzdulVwz1zvH9KQB0ETV3HYwK8UGTUMw5DY2FjzeVyzZo2cP38+/rnF/MXSpUslXKwjg0Dk9wJ/g0CQG2sX8NmC+xL3TCLGOdKRDxFlfqZE/j1lD0mABEiABEiABEiABEiABEJNgO2RQGgJYHM4zFdbtQrfBmgWWJXxlQd9jpiYGF9Z8Wn4vh8isvEJ1w4iVZ/DCS8MAXNuiAM1+FXANyjQegkpj+vhusG0Ua1aNdtq8G8+ePCgbblACoRT6wPzT7t27bLtzs03w4XetliSFFi/fr1AM8Tu4iVKlBDcQ8Mw7IoynwRIgARIgASiigAcCKJqQBxMlBLgsEggignYLfywGjp2ioETv1UZCKzu27fPq0ggL3yGEfyLEhwZypcv73V9zwS8LGMxhGc6nHU80zzP8+bNK1jo6pkeyHnRokUFDmBWdSDIC6cwqzKhzIOTEhY1hbLN5NYW7m2uXPBHDLznThb2BN7q1RpYbINJwqtnvn/uCJFIaUKfbd+9i/xUOO5hUnTChAnSokULwWclPu8wCfXyyy/LypUrI3YQcPhq2bJlgvp34cIFWbBggbRv314gzAwB3EcffVR+/vlnQV6CGmdlEiABEiABEohkAuwbCZAACZAACZAACZAACZAACSQfAhAKOKXdhfjpfo13qG1WW6+GCUwshF+kx7+orVBbo7ZBDapQWBi/W4+xOP6IxifUzqpdVGOIbAK470Ncu9i/f3/55RfcZtfU8B9j08iePXt6Xgh9C62HqucVEna+XKu/KiIQm4AYRgc9n68GYVyNfAcI5UGIBHPkvkswlQRIgARIgATCS6BsWeg6BXcNCI5C3NSqNvxlTp48aVXEMg/fIcNHYsSIEdKgQQPB4qXrr79esJDn7bffls2b8WeqZRNBZcbGxprXs6s8a9Ysgc+Nr3LwrbATtcdCLCz08FU/mDRsIgyhVad1IUQEsytfpkwZuyLx+fCngkBufEKAB1hEBJ+KAKs5Lu5kk9+dO3c6bs9fQfjfgIW/fKaTAAmQAAkkcwLsvmMC77//vuBvJvh821TC3CJESutoOQiIYhMsbGq1Vs8jNfzPtWPvvvuuQEjSNS0xjwcOHGiKLLpc8089hgCsRgxhIHBJ28TcH+a/8dJzTM8hwIs5TCxwwOp1zJdv1fRNaphDx/MMkVnMJUI0GRu1LdS8ZWrr1PB7gPl1tIM5elxDkxlIgARIgARIgARIgARIgASShAAvSgIkQAIkQAIkQAIkEDAB+ERCkDTgig4qZMqUSaBDY1V0//79cvr0aa8i8D3xSgxRAvwDgtXnwPcn8JOw6gp8c+CjY1XGKg8+MFb5oc6DdkawbeL+QnfDqj6Y+dIZsqrjmpfYWh/o6+HDmPZ37YX7McYM/Rn31OR3ho2lxo8fn/w6zh6TAAmQAAmQQAIJUPA2gQBZnQRIgAQSSiCQxQ6e10qXLp3gxdsz3cm5kxc+tONkAQPKWVmOHDmsss087LYCEV7zxOXHxo0bXc58H+KFHBMvvnOdpaK+3QQJWnIiwItyobA///xTsHgXOyKHor3k2AbEboNd2HL8+HHbIS9atEiwyMswDDEM51axYkXBJI/VBTDR6Guiz6qOrzwstPKVHo1p4DVt2jTBrt+YcCpWrJi0adNGJk+eLPjMSk5jbtasmSRk0aPnWLFAcerUqXL33XcLBHW7du0qmEwW/iMBEiABEiABEiABEiABEiABEiABEogqAhwMCZAACZBAsiDwtvYSIgwaXQ3PPfecQKju6lni/Hz22WcFDqUuVzumx2+pJZcAoegR2tlaatnVmqh9oubXY/Whhx7SbAYSIAESIAESSHwC+fNDpz246+K7b/j3WNWGGGygC5mOHDki48aNM0Vt4Vdx0003SYcOHUyhtEDbsuqbVZ5hGPLwww+b/hZW5ZYsWSL+NnxevHixreDZnXfeKfAfsLpGIHm4H7gvgdQJddmEtodnBj4Wdu188skn5v0xDOc+MYZhSL169eyaDomQMvy10qZNa3stFiABEiABEiCBaCdQu3ZtqyFCjPVZLVBIraRaZ7Wv1SAgqlHEB8z/HI3r5YkTJ6R3795xp4ka//rrrzJkyBDPaw73TOA5CZAACZAACYSKANshARIgARIgARIgARIgARIgARIgARKIfgLBjBD+pnYaItCygKaFYQT2fT+0M6ChYdUv+JUcPIh9ydxLRao+B3QmwMO9t+5nCfUFCYWujnuPrM+SSmfIqlfwQ0kqrQ88k/i9sOqfYRiSKlV0SOUNHTpUoCck/EcCJEACJEACKYhAdPwvnoJuGIdKAiTgRSBFJ2AXm2zZstkywAu8bSEfBbC4IxQ7nDh5uYfY7bFjx3z0wj4Ju9dgAYR9Sf8lUB/Cuf5LXM2BiOnVo8T5OXLkSHEi+ps4vUn8q2AXpcyZMwd8YUymJPa98uzk33//LXY7RXnWSanne/bskbZt2wrEfSEUO3/+fIHAa3Lmgc/njz/+WGJiYkI+DEzWDR48WLCoslOnTgIH8JBfhA2SAAmQAAmQAAmQQOQRYI9IgARIgARIgARIgARIgARIIFIIXNaO9FSLD2vXrpXmzZvHn4f74IknnhAfDsk99LpH1JJjOK2d/kKttVoeNa9QtGhRKVGihFc6E6KOAAdEAiRAAlFHIE+ePOLEt8fpwOFDAkG0nDlzylNPPSXLly+Xy5fx54nTFkJb7o477pDKlStbNgr/jWXLlnmVgU/F7NmzvdI9EyC+ClFfz/RIO09M4TlCmCcAABAASURBVFb4xfgTEU4sLocPH6ZfTGLB5nVIgARIgASinkDcJj+GYfgaawNNHKm2Ry05hjPa6f5q8WHkyJHy2WefxZ8n1kGXLl08L7VJE4aqMZAACZAACZAACZAACZAACZAACZAACYSeAFskARIgARIgARLwQ2Dr1q1+chInGVoFEBh1vRr8EODf4ZqW2MfU53BGHDoWTnyRnOoMRYLWB55JOxFoZ3SSR6n9+/fL8OHDJSWNOXncGfaSBEggSAKsRgKOCFDw1hEmFiIBEiCB5E3g2LFjQQ3AMIxE2+EEi1jsdtURP//SpEkjhuHTydNPjeCTnexKFHzr3jWxOGTIkCFy8eJF70ym+CWAF/ukZgYR5+Qu2uoXcIgyLl26JMOGDRMsUoc4bFIuwgvRkNyawaI+7GIVDtHbuAthIuvGG2+UH374IS6JcYokwEGTAAmQAAmQAAmQAAmQAAmQAAmQAAlEPwGOkARIIMIITNX+jFCLDzNnzpRHHnkk/jxcB08//bSMHz/es/nJmjBKLRqCl2LfoEGD5Pnnn4+GsXEMJEACJEACKZBA6tSpBZbQoWNhR7du3aRs2bIyb968hDYXsvpZs2aVWrVq2bY3a9YsL98XLKxZvXq1ZV1s1F2zZk3LMpGS6WRD8FD1Ff4VSe0Xg8VuSd2HUPGMrHbYGxIgARIggZRIAH/vTJgwQbCQO0rHP1DH5faH35NPPikrVqzQ5MQJbdq08XW9PolzdV6FBEiABEiABEiABDwJ8JwESIAESIAESIAESIAESIAESCAlE0hqDQpoccAPxfUeIC2pfQCSUp8jf/78kjFjRlckIThO2ibsdIaiXesjaenbX33MmDFi5zdl3wpLkAAJkAAJkEDyIZAq+XSVPSUBEiABEiCBAAlESfGJEyfKr7/+GiWjCWwYJUuWDKwCSycbApiI7dixo3Tp0kVwnGw6HmBHa9SoIb/99pvccccdAdZ0XhzC2I0bN5bly5c7r8SSJEACJEACJEACJEACJBBNBDgWEiABEiABEiABEiABEkgaAh30sm67kX3++edSrVo12bZtm2aFNhw6dEjq1q0rY8eO9Wx4lSa0VYva8NJLL0mnTp2idnwcGAmQgEMCLEYCKZjA8ePHpVGjRvLuu+9GJIUmTZpITEyMZd+WLFkiu3fvdisDX5gDBw64pXme4G+rwoULeybznARIgARIgARIgASijsDjjz8uOXLkiLpxuQzoRZdjwUJ6+D2uW7fONTksx507d5YJEyZ4tj1GE6arMUQaAfaHBEiABEiABEiABEiABEiABEiABEgg+glwhCRAAiRAAiRAAklKAPoeKUHrI0kh21z8zJkzMmDAgKjWWrFBwGwSIAESIIGUQMBljBS8dYHBQxIgARKIVgJlypQJamjYhefy5ctB1Q20UpYsWSRbtmyBVjPLY6cg9NU8CfOPggULhvwKhmFYtnn+/Hnp06ePYEciy4JRmJk6deooHBWHhN/XIUOGyMiRIxMEo2zZstKrVy/ZuHGjNG/ePEFthbNybGys/Pzzz7J06VKpVatWWC6FHbaefPJJgeBBWC7ARkmABJItAXacBEiABEiABEiABEiABEiABEiABEgg+glwhElK4BG9+mq1+LBo0SK59dZbZcwYaGbEJyfoYPLkyVK+fHmZM2eOZztQ1m2miefUGEiABEiABEiABCKQAIS84PcRbNewwKRbt24yb968YJuQVKlSSeXKlU3BXAiK3XPPPUG35avijTfeKFWqVPGVFZ+2d+9eWbZsWfw5fH1mzJgRf+7voH79+pImTRp/2UwnARIggRRFgIMlARIggWROYJH2v6tafMCGCDVq1JDvvvsuPi3UB23atJEPPvjAs1n8YfqMZyLPSYAErhL46quvxDCMiLTWrVtf7SR/koANAQhFGEZkPsfom033mU0CJJDCCXD4JEACJEACJEACJEACJEACJEACiU/g6NGj5mZ9iX/l8F3Rn85QStP6CB9h65YNw7AsgMzp06cL5uRxTCMBEiABEiCBaCdAwdtov8McHwmQQMQTgFBjsJ2EwGGwIqhYDGInJopFNwcOHAi2e/H1tm7dGn/s7yBdunSSIUMGr+y0adN6pXkmYFHM6dOnPZMDOkd9OE7aVYIwr12ZQPKffvppRwuesTh65syZgTSdostmypRJChQoYMWAeUlIYPXq1dKvX7+AeoDPAixkg0juli1bBAsCf//9d3nrrbekdOnSjha4hUOw2ukgDMMwF/h98803gs/uiRMnSsWKFZ1Wd1Ruw4YN8vnnnzsqy0IkQAIkQAIkQAIkQAIkQAIkkEIIcJgkQAIkQAIkQAIkEG4Ch/UCddR+VYsPJ0+elHbt2knVqlUlId/vzJ8/39xIrUWLFrJ///749q8dbND4IbXtagwkQAIkQAIkkJIJhH3s+/btC/oaWBBz4sSJoOtjUcPYsWMDqh8TEyPNmzcXfC8NXxh8vw6x2a5du8oNN9xgCuBaNQifomzZslkVccuDv0+rVq3c0nydzJo1SyB0i7xdu3bJzz//jEO/VqRIEQm1OK/fiyWzjMyZM0vhwoWTWa/ZXRIgARIgARIgARKQwcpgiFp8+Pvvv+WBBx6Q/v37x6eF4uDXX381N32YMGGCZ3M7NaGF2hU1BhIggeRFgL0lARIgARIgARIgARIgARIgARIgARKIfgIcIQmkCALFixePuHFGsj4H/FIMwwgrM2jrQAg2rBdxaTypdIbQhUjU+kiMe4yxJ5bBd2vu3LlSqVIly0vimcN3ZEeOHLEsx0wSIAESIAESiAYCqaJhEBxDKAmwLRIggcQmALHWYK955swZOXfunGV1f4tQcufOLU4WpzgRq7XsgGbu2LFDf1oHLKi5/vrrvQo5mazB4hwI1npVDiDhn3/+MUUo7ar428XGrp6v/CZNmsigQYOkQYMGti+qqI8X1UOHDuGQZkPAMAxHAqiPP/64YBIgHLZz507Jly+fTU9TXjYWr3300UeCzy+70adKlcoUBNi8ebP8+++/pijAM888I/hcgACuXX3P/FALVnu27/Q8a9as0rJlS1mxYoW50xdEcB955BHBRLDTNvyVmzRpkhw/ftxfNtNJgARIgARIwIUAD0mABEiABEiABEiABEiABEiABEiABEJE4IC2U01tqppbWLJkiTRs2NDcuK1Pnz62om6ovHz5cnnzzTelfPnyptgtRG+R7mFz9fxetS1qFoFZJEACJEACJEACoSAAcdZg28GCGAjOWtXPmDGj5M+f36vIqVOnZNiwYaZfg1emRwIWfvTt21fQV4jsfvrpp+b30tgYNnXq1B6lrU/TpUsnaM+6lHvunXfeKQUKFHBP9DjD30bw8UEy/uY5cAB/RuHMtz388MM+ufgunbJSDcMQJ/cVvkbh8IlBmwsXLhQI7wr/kQAJkAAJRAABdoEEkhWBF7W3w9XcQs+ePQV/U2Lxr1tGgCf4G/PFF18024KPpkd1iN3W17RtagwkQAIkQAIkQAIkQAIkQAIkkMwIsLskQAIkQAIkQAIkQALRQsCJTgI2wcUGzfh+PhxWt25dN5yGYUSsPgd0cez8WKBdAV5ugwrgJCF1A7hMfNGk0hmKVK2PxLjH8fDDfAA/MGh+1K5dWzp37mx7NXyfNW3aNNtyLJCSCHCsJEACJBCdBFJF57A4KhIgARJIPgS2bdtmK1rrbzR4acaLt798pEPgMUeOHDh0M4jLQmTWLdHHyfr16wUTID6yHCVBkBdjtCuMRS++xB6dCMzCOXHPnj12l7DMx4QAFvxYFcIkSN68ea2KOM6rXr26jB07ViB8ifvTo0cPMQzrXYU2bNgg//vf/xxfI6UXdPLsQCgZkzIpnVVijh+L1+bNm2d7yUKFCsmqVatk1KhRUqJECdvfD9sGAymQiGXTp09vChZ89tlngsWK+DybOHGiNG7c2JEouWdXIVKO/xs803lOAiRAAiRAAiRAAiRAAiRAAiRAAiTgQYCnJEACJEACJBBaAue1uUfVuqp5hU2bNpkitnfffbdAQA5ithBwa9GihcDq1asnFSpUEDg5VqlSRSCOu3btWq92riX01fhhtSNqDCRAAiRAAiRAAolAAJu0ButbgM1y7erCtwcLNzyHAp+dX3/91TPZ67xixYqyZcsWee211wTftXsVSISE2NhYadCggeWV4JuzbNkyAY9Zs2ZZljUMQ/D3kmFY+9JYNoLMKDUIzRYpUsR2dCdOnLAtwwIkQAIkQAIkQAIkkAQEOuk1X1dzC/jbF38DYg5tzJgxcuTIEbd8q5NFixZJ+/btzQ0ThgwZ4qvoMk2sruZ30k3zGEiABEiABJIrAfabBEiABEiABEiABEiABEiABEiABEgg+glE0Qjz589v+otaDen8+fNy9uxZqyIhz4tUfY48efI40l2AzkKwUKDlEmzdYOpBgwdaPMHUhZZEsDpDkar1kRj3OBjWgdZJlSqVfPLJJ1KnTh2zKnyp7r33XvPY6sd7770nuDdWZZhHAiRAAiRAAsmdAAVvk/sdZP9JIBEJ8FLhIYAX30Ac8lx7sXTpUtdTn8cQaM2VK5dXHhY+lCtXzivdM2H58uUBOQx61sfL8urVqz2Tvc6rVq3qU9CyWLFikj17dq/yrgl4GV+5cqVrUsDHP/74o62wLwSCYQE37lHhnnvuEezIArHbuCzszhL30hqX5iseOnSo/Pnnn76ymOZBwMmE2s6dO+XkyZMeNXkaTgJY1I9FbFbXMAxD3n//fSlfvrxVsfg8CBfbtRlfOMIP/s/encDJUpV3A66JSsQVBVcUEBVBXFABFUPEqIgCiuL+qRgxaNwQiUuCxhjjhsY1JLiQYETjggYV9zUhalRU1LjijqIQXFAUg9v3/gf6OnduL9U9PTPdNQ+/c251V506dc5T1c101am3cjLuQQ96UHPyySc3P/rRj5qf/OQnzRvf+MbWFgnc3RWLGd9VmkeAAAECBAgQIECAAAECBCYWsCIBAgQIdFrghdW7G1X+t8p9069+9asmwWzf8Y53NK973esW89vf/vYm19NGDE4+pSq8ZeUtgoHUPIkAAQIECBBYRYGMSTnnnHMm2kICvI5a8TrXuU7fG3MS8Cs3MA1bPwHzjz/++CZ1DCvXW5br66txg8TCwkKrALUJdJtr2ulbr039pje60Y2aW9ziFv0Wzc281W5om3ExKwnWvNrtVz8BAgQIECCw4QXyUKcHlMIWUW0/8pGPNEcccUSz3XbbNbe73e2aI488sjnuuOOat7zlLc273/3u5tRTT128WfgZz3hGc+ihhzYZK7/ffvs1L3/5yweNBX9lbee2lb9eWSJAgAABAlMVUBkBAgQIECBAgAABAgQIECDQfYFp9zABb3MOfFi95513XpNYLcPKTHtZm3EI6xGfI3FZrne9643s7qc+9alB1wmGrnvBBRc0n/vc54aWmfbC9YozNKuxPtru489//vMT7eOoc2wyAAAQAElEQVTXvva1zVZbbdXssMMOzZ3udKfF61D/+I//2JxyyilNAiWfe+65zW9+85sV7eYEuz3hhBOae93rXpvqSVynY445psmyTTP7vEgMoVe84hUT9a1PdWYRIECAAIGZFBDwdiZ3i0YRILBMoNNv84M+P5zH7WR+NGdA36j1dtttt2abbbbpW+zWt7513/lLZ37pS19qcuPO0nnjvH7nO9/Z/OAHPxi6Sm6+2XPPPfuWySDEnXfeue+ypTP//d//feInFOWmpAyCXFpfv9d77713s+222/Zb1Hpegg/nR2r6tXSlrbfeunnSk560+CN56fzlr7///e83z33uc5tf//rXyxd5v0ygTbDk/PDPjVTLVvV2FQXynTKq+nxvJQj2qHK95b/97W+b//u//+u97dQ0J+fuc5/7LH4PP+UpTxnZt9/97ncTfxeOrFwBAgQIECBAgMDqC9gCAQIECBAgQIAAAQIEuiDw1erEAyvfpvKJlX9XeSXp9bXyfpXvWfkzlSUC8y6g/QQIEJg7gUnH9uSBpaMCuwZjl1126Tu254tf/GIWD80J7LX77rsPLbN0YYLvr9b19YxDutWtbrV0c1u8jkcClMV0i4VLZtz5zndu8sDYJbO8XCYQ64WFhWVzN3+7khukNq/JOwIECBAgQIDA2AJtVsh5r5tUwZxDq8mW6aMf/Wjz0pe+tHnMYx6zGNz2rne9a3PwwQc3hx12WPM3f/M3i0FwMw58yzUX53y5/r1P5SMqr/QcXVUhESBAgAABAgQIECBAgAABAssEvCVAgAABAgQmELjKVa7S3OQmOT0+eOXEEznjjDMGF1iFJbMan+OKV7xic6Mb3Whkjz/96U83CVw6suCyAt/61reaz372s8vmru7bjJtZjzhDsxrrI/v4Fre4xUj0T3ziE80Pf7jFsxRHrvfxj3+8yZips846q/nABz7QvPKVr2we/ehHN/e85z2bjNvKGKW73/3uzS9/+cuRdQ0q8Bd/8ReL168WFjYfy5OxXXmA46D1evNf+MIXNjmGe+9NCRAgMGMCmkNgxQIC3q6YUAUECBBYuUB+DF144YVjVZQnj+QmkFEr5QaQS1/60n2L3fa2t22WB15dXjDBE4877riJAijmh+K//uu/Lq9yi/f77rtvM+hpPzlZs//++2+xzvIZ73vf+5r/+q//Wj671fusmyfRDCu8sLDQ3O9+92sWFjb/cTlsnX7LEtg2T2Hptyz748EPfnC/RZvNe81rXtO02febrbQB31z3utdtbnrTmw7t+U9+8pPm5JNPHlpm+cJvfvObzU477dTkyVm77rrr4kmHBCt+/etf33z4wx9uEpQ49S5fz/uLBXIi6OJXg/+96lWv2vzhH/7h4ALLluSE3v/8z/8sm7t+b7P/cxzkeMhxkeMjg6tzvOS4uc51rtN84xvfGKuBl7rUpRaf5pTvkLFWVLhDArpCgAABAgQIECBAgAABAgQIdF9ADwkQ6JjAx6s/f1p5m8oPrfy6yt+uPCp9rwq8qXICcVy9pg+o/B+VJQIECBAgQGAdBSYZ25ObJdrcnJIHwi4sbDkepc319TwEe5zr67m2fvbZZ6+KZMb4HHjggUPrzvX9I488cmiZjHO6733vO7SMhU2ThwnvsMMOQykyHupDH/rQ0DLLF2ZMUh7Om7ENe+yxR3P44Yc3T3/60xfH1+TGoYyHyIPal6/n/TgCyhIgQIAAAQJLBH5Qr3MObd+avrnyNNLXqpLHV96t8niDhGsFicBGF0hQ6dxDMov51a9+9UbfPfrfUuDJT35yM4vHcNqUtrXshmJzL6ADBAgQIECAAAECBAgQIECgv8BlL3vZJmNF+i/9/dyTTjqpOf/8838/Y8SrBMl9wAMe0CRWQ8YTHHLIIc2jHvWo5oQTTmje/va3NxmzkYCwv/nNb/rWNMvxOe5whzv0bfPSmZOMkcj5mje84Q1N4kMsrav968lLTjIWaaVxhtqMRcrxM85YpBxXGY80ucTFa+6zzz4XvxjybwL2nn766UNKbLkoD05MTKEtl2w+J5/JfDY3n9v+XdwWFha2WOEyl7lMk3OCl7vc5bZYtnTGL37xi+Z5z3veYmDepfO9JkCAAAECXREQ8LYre1I/CBCYa4F3vOMdzdve9rbWfciPyBe96EXNRRddNHSd/ODZc889B5bJSYr99ttv4PLeglNPPbV585vHG0OYH/Y58fHJT36yV83A6UMf+tBmWBDHgw46qNlqq636r3/J3N/+9rfNMcccM/bTWPLj+W//9m8vqWXwZO+9924SkHZwiZUvyQ07Rx11VLPddtsNrSz7/dhjj50oCPHQiju2MIGF99tvv5G9SgDhPHVpZMFLCuTzmuMmN/B85StfaRLU+fnPf36Tk385UZaAprmJK4FOL1llQ0zOPPPMqfXza1/7WvO///u/rerLd03bk4j57mxV6QoKvfa1r22y/3Mc5HjIcZHjI8dJjpccN9/73vea9773vWNv5Q/+4A9GBt3Od+moQOZjb9gKBAgQIECAAAECBGZBQBsIECBAgAABAgQIzK/AT6vpuQv//9V0p8pXq3ybyveonHnJh9TrjNS8Zk2vUzkR3l5Z03Yny6ugRIAAgU4I6ASBGRbIWIFxxvZceOGFzXHHHbcYXGVYt7bZZpvmdre73bAiQ5d99atfbX3TTa6Z//M///PINuU6fMbhDN3wgIUJjJTxSgMWL84edOPU4sL651a3ulVz05vetF5JwwSucY1rtBrL9I//+I+tb4DLvs+4h5/+9KdNxjZ89rOfbXLMZGzVfe5zn+bWt751k/EQ2267bZPAuMPa16VlZ511VvPzn/+8S13SFwIECBAgMIsC/1WNunflXSs/o/JnKo+TflSFT6qc82w3rOlLKkuzKqBdBKYkcK1rXWsxSEd+ywzL+a06pU2qhgABAgQIECBAgAABAgTaCihHgAABAkMFElxzVAyVT3ziE8273/3uofUsXZiAryn/4x//uMl17re+9a3NP/3TPzUPf/jDm7vf/e7NTjvt1GSswYMe9KAmwXGXrpvXsxyf45a3vOViIN+0c1h+4QtfOFbMmS9+8YvN8ccfP6zKVVs27likjPuZRpyhUR1ar1gfGZOy/fbbD21ezgNnPFbGZQ0tuGThhz70oSafjSWztniZz2I+k1ssmNKMHL9/9md/NrK2xHX68Ic/PLKcAgQIECBAYKYEWjbmD1qWU4wAAQIEVlEgP6oe+chHNjnhMGozKZsfoW9605tGFW323Xff5sY3vvHAcgmw+rCHPaxJEMWBhS5Z8NjHPrZ5//vff8m74ZO08Y1vfGPzl3/5l8ML1tK99tqrufOd71yvBqc99tij2X///QcXuGRJgus+/vGPb32DwY9+9KPmT//0T5s2gTof85jHNFe+8pUv2dLqTbK/ciyM2kJOXrzrXe8aVWzDL7/3ve/d5OawYRDf+MY3mqc85Smtjpvvfve7izekDasvy3bdddfmDi2eEpWyXck5QTatvvzgBz9o3vnOd7aq7i1veUvz7Gc/u1XZNp/1VhUNKZTA2G0CziYI7jiBlrPJPHEqT2bK60H56le/+uLNZYOWm0+AQDcF9IoAAQIECBAgQIAAAQIECBDovoAedkrgvOrNxyu/rfLrLslvrenHKp9TWSJAgAABAgRmUCBjYTKeo+3Ynpe97GXNqaeeOrIn++yzT3ODG9xgZLlBBT71qU81H//4xwct3jQ/7W873ig3heS6/aaVx3iRcS8ZrzTGKlsUPeCAA9ZkjM4WG56zGRn3ddhhh418cO5pp53WvOAFL2jajOs444wzmgS8HUWRMTF77LHHqGKdWZ4b/SYNAt0ZBB1ZMwEbIkCAAIHmK2XwN5VvWXn7yves/NTKr6p8SuV3V35H5ZxXe35Nc3fwnjXdtvKDK+c8W00kAgQIECBAgAABArMroGUECBAgQIAAAQIECBDINfdcex8mkbEeT3rSk5ovfOELw4otLst17QQC/clPfrL4ftA/CwsLTcYaZMxBvzKzGp/jhje8YeuYM4lz02aMxPnnn98ceeSRzXnnZVhvP43VnZf9O85YpLbjfjJuJ+N3Jm19xgytR6yPnXbaqTnkkENGNjvjsTIuK36jCv/whz9sEgR5VLnECFmNh3P3truwsNAkZlEe4tab12+asSnPetazmgsuuKDfYvMIECBAgMBcC/zBXLde4wkQINAhgZw4OPDAA5sPfvCDA3v1m9/8pnnpS1/aKpBsKnnoQx/abL311nk5MO+3337NoYceOnB5b0Had7e73a3553/+5ybt6M1fPs0P/wRyfOADH9jkx9Ty5UvfJ9DuU5/61GbbbTPGcOmSzV+nDzkRk6eibL5ky3cnnXRSc4973KNJYNItl/5+zle/+tXmjne8Y5Onsfx+bv9XCcjb5odx/7XHm7uwsNAcccQRI29myo/v5z73uWM9XWi8lnSidJPAs7kRalRv3vCGNzQPechDmgRBHlQ2J6yOOuqoZtTTe7L+/e53v8WnW+X1vOfLXOYyTZ7GNaofcclxOarczW52s1FFFpc/7WlPGxpku/dd84AHPGDkd81ihWv0zw477NDku3zU5hJo+a53vWuTILajymb5Rz/60SaBx/N6WM7JtDxZbVgZywgQIECAAAECBAgQINAxAd0hQIAAAQIECBAgQIAAAQIEui8wEz3M2Jnc2PPJT35yYHsypqbt2J6FhYXF68CXvexl+9Z385vfvO/8pTNznf7Rj3700GvPP//5zxdv0Hnyk5/crPZ/GePz4AcnzthkW7rc5S7XHHzwwZOtvAHXyhiBvffee2TP/+7v/q7J/k8w40GFM9YqY5ZynA8q05vfZkxar+ysT7fZZpuRTczNbWefffbIcgoQIECAAAECUxfI/4AT5PZZVXMC2yb47V3r9UGV/1/lJ1VOINxP1VQisGYCC/5bTQF1EyBAYM0E1ux/HDZEgAABAgQIECBAgMByAe8JECiBjK/Itfd6OTR95zvfaRKTYNhYlYwdOf7445tXvOIVQ+vKwowxyFiDvO6XZzU+RwL0PuxhD2sSo6Zfu5fOe+UrXzlyjESCumZ8ygc+8IGlq67564zRSGyKtYozNMuxPuqkUPOnf/qnTcYOjdoRCWqc8VkZpzWobGLHZBzMsM9Ob92HP/zhrWKq9MpPMr3BDW6wOH5r1Lr/8R//0ZxyyimjillOgAABAgTmTkDA27nbZdNosDoIEJhVgQyOTxDWBN5McMNf/vKXi03N9LTTTmty4uDxj398q+COt7/97ZuDDsp4vsUqBv6TYJb5Mddm8H4CTB5++OHNnnvu2bzpTW/aFGw1J0DOPffc5sQTT2x22223xR//o4LdpkGpKydX8npUTt9zAmJUuSzPSYWdd965edzjHrf4tKK0O/Pj+NnPfrbJE4fSzjPOOCOzh+a45KaPNgE/h1Y0xsLrXve6TX4Qj1olP6xjPqrcpdW43AAAEABJREFURl6eE1d/8Rd/0eqkxlve8pbmete7XnPssccuBkzundxIoNs45+TNySefPJIzJxpybI8sOCcFcmPd1a52tZGt/dd//dfmxS9+cZPPW+y+/vWvL1o+4hGPaHLzXK+CPFnpqle9au/twGlOzt3lLndpHl/fed/61reafM8k5wail7/85YtBoRMIO9sbWMmyBd/73veWzZn+2xxzf/7nf97qmEuQ4Jvc5CaL30n5zk+fey1KX/PEqHe/+92LJ6Fvd7vbNUuX98otneYkXr7f0oal870mQIAAgY0soO8ECBAgQIAAAQIECBAgQIBA9wX0kAABAgQIEFhLgbPOOqvJzT8Z25MxKL1r1hdccEHz1re+dXFMTa5ztxk3kxtWMr5nUPszTiHXgQct783PA1czlue5z31uc8455yzO7l23f/azn91c+9rXbl72spctzm/7T67Nty27vNw+++zTbL/99stnt3q/1157NTe60Y1alVWoaa585Ss3GTvR5jh50YtetPjg6IyByTivjEuIYY6ZjJXZfffdm9NPPz2zhuYcs23GpA2tZIYW5vMxqjm/+MUvmkc+8pHNmWeeuVg0n/eM57j//e8/9GHOi4X9Q4AAgakJqIgAAQIECBAgQIAAAQIECBDovoAeEiBAgAABAgQIbCSBXHvPNfhRfV4+ViVxU7JOxqx85CMfaRKT4bGPfezIODQZW5AxBhlrkPX75cQpmNX4HPvtt19z6KGH9mv2FvOWjpFIzIYUyDiJjIdJ/JjEo0kMn8xf77yWcYZmPdbHLW95y+bP/izPQGyG/pdxWRmflfFSGa/Vi8PR28fHHXfcYuyYxJAZWlEtzFiltnGPqviK0gMf+MDFOCmjKnnWs561GPNmVDnL51lA2wkQILDxBAS83Xj7XI8JEJghgZwQ6Nec17zmNU2CG+apPCmT6R//8R83CXDar/zyeVtttVXzzGc+s/UTRG5xi1s0z3nOc5ZXM/B9AsXe9773bbbbbrsm7ctTcK5xjWssPi0lQS4HrrhkQQL7Pv/5z28ScHfJ7IEvc2LkGc94RpObKwYWWrIgJ2dys06CScYj7YzjHnvs0SQwZ37ALine92X69apXvWrxRqW+BVZxZp4806avf//3f9987WtfW8WWzH/VOanx1Kc+tVVHfvrTny4GbE7Q4RxzOW4S9Dj7I0+/alPJ05/+9Cbrtyk7D2Uuf/nLt7oRLZ+pJzzhCU0+b7FL4N8nP/nJzX/91381F1544aau3vCGN2z233//Te+HvUidL3nJSxZPJuXzmJyb4nITUdv9sbT+nIzMSarFeav4zzjHXPqY76R851/lKldZ/E7NcZe+5js2J8dyk1Sb5o66GbJNHcoQIECAAAECBAgQIECAAIFOCegMAQIECBAgQIAAAQIECBBYJYGM7ckYlFwjzzXeK17xis0hhxzSZExNm01mLMLTnva0JmNZBpXPDRUJrjto+dL5CciZB15f85rXXLzu3Ltuf8wxxzQZC7G0bJvXub7eply/MjvttFNz5zvfud+ikfPufe97tx7vtKmyDf7i4IMPbg477LBWChlrkTEwGeeVcQk5dnPMZHxHm+Mkx/s4Y9JaNWqdC6X/wz6HveYlGPAuu+yy+PnK5z3jOd7whjc0bcfK9eoxJUCAAAECBAgQIECAAIEJBaxGgAABAgQIECBAgAABAgQIdF9gg/XwCle4QvO85z2vudzlLteq572xKrnGnev9uYb/R3/0R8373ve+VutnTEbGGIwqPE6shIw1yJiDxNfIWJW0a5tttlmMPZMxCqO2leVt43MkNk3GxqT+rDcqZ/sZI5GYDWlXxkkkVkXG6yyNfzGqnmkvT1v61Zn9m5gTvf2b6bTjDM16rI/YJODyrrvu2o9oi3kZp5XxWr04Hb19/JjHPKbVeKmUTyyabbfddou6V2NGPidHH330yKq//OUvNy9/+cubtYiNMrIxChAgQIAAgSkJ/MGU6lENAQIdEdCNtRW4293u1iTw67S3mhsLcmJinHoPP/zwJicCxlln0rL5EXzCCSc0w57806/uq1/96s2b3vSmJk/L6bd82vMSBPhe97rXtKttVV/6+pSnPGVk2e9///vNP/zDP/ihOkQqJzUe9ahHrcpnbflm87Sg+93vfstnz/X7+OVE2KSduOCCC5oEoO6tnxOVD3vYw5qc/OnNW6vpV7/61ab3dKbV3GbM1uqY6/XjWte6VpMnjeXEZW+eKQECBAgQIEBgmIBlBAgQIECAAAECBAgQIECAQPcF9JAAAQIEpiOQa8DTqen3teQGnAS0/f2cLV9lXM1DH/rQLReswZxPf/rTza9//euJthSvjJ3IdJwKckPSfvvtN84qypZAbuj6m7/5mybjsertqqZJxqStaoOmUPn1rne9JnnSqtZiHMqkbbMeAQIECGwcAT0lQIAAAQIECBAgQIAAAQIEui+ghwQIECBAgEA3Bfbee+81ifOSMQXPf/7zm4wxGCWZ8R5rFSth3Pgct7jFLZpXvepVU49Vkbg/Bx544CiaqSxfzzhD8xDr4zrXuU7z6le/usk4oqmAD6nksY99bNMmCPSQKsZedJ/73KcZNWYslR5//PHNF7/4xbyUCRDYYAK6S6CrAgLednXP6hcBAnMhkKd8nHjiic2ee+45tfbmB/1RRx3V5CTCOJXmxMQxxxyz6idDdt999+ad73xns+OOO47TvE1ld9ttt+bUU09d9aC3eRJSnowyruOmhk7hxSGHHNLc/va3H1nTK1/5yiY3Go0suIEL5Cawk046qdl3331XTSEnsdqe5Fu1RqxSxXkS1KQnhH784x8355577mYtu8Md7tAcccQRm81b6ZsEiB4V6DsndL7xjW+sdFOt1l+LY67XkOybk08+ubnBDW7Qm2W6MgFrEyBAgAABAgQIECBAgAABAt0X0EMCBAgQIECAAAECBAi0FsjDR3PjT+sVRhR85CMf2bQd2/OgBz2oufOd7zyixvaL83DaF7zgBc0OO+wwdKXTTz+9Oeecc4aWGbYwY6EyxmdYmeXL9tlnH9e9l6O0fJ9xWG9961tXdTzVpGPSWnZhtYqNrDfj9zKOZWTBAQXOPPPMAUvMJkCAAAECBAgQIECAAAECBNZIwGYIECBAgAABAgQIECBAgMDcCiSeScaQPP3pT1+1PiQWQWJtZGxB242sRayEMeNzbGr6ve51r+Y5z3nOpvcrfZExQSeccEKT8QMrravN+tnOesYZyhiJWY/1kUDQOWYvd7nLtSGdqEzGZD3rWc8aOzbTRBtbslL2f2Kj5LO/ZPYWL88777wmY9Z+/etfb7HMDAIECBAgMI8CAt7O417TZgIEOiWQp4v8+7//+1SC3j7iEY9oXvKSl7R6qk4/xAS9zYmQt7/97c2VrnSlZUVW/jYnDv7zP/9zxTen5IaYT37yk02eXLLyVm1eQ37w5gaQJz7xic2lLnWpzReu8bsrXOEKTYIQ52ajYZv+xS9+0SRA769+9athxTb8smte85rNKaec0uy///5Tt7j3ve/dvPnNb25y4m7qlc9Ahbvuumtz//vff6KW5ATKRRddtNm6efLTc5/73CYnITdbMMGbfD5e9rKXNc9+9rObP/7jPx5aQz4rH/vYx4aWmebCHHP5Pr3f/e43zWo3q2u77bZbDCKeG/82W+ANAQIECBAgQIAAgYkFrEiAAAECBAgQIECAAAECBAh0X0APCRAYR2DnnXduPvjBD05lbM/RRx/dvPSlL209tidjR175ylc2ublmnDb3K5sxMW9729uaI488stlrr736Fdk07zvf+U7z+c9/ftP7cV/kWva443oe+MAHNpe97GXH3ZTylwhkPNV73vOeZvfdd79kzvQmOW6PO+641sft9La8+jXlBqLDDz+8yQ1+k2ztwgsvbH73u99Nsqp1CBAgQIAAAQJrIGATBAgQIECAAAECBAgQIECAQPcF9JAAAQIE5l0gcV6e9rSnLcYMmXZfrnvd6zYf+tCHmgQQHbfuxEqYxfgcuc6fIMHPfOYzx+3SFuUzxuKd73xnM04w4C0qmWDGesYZmpdYHwceeGDz4Q9/uMkxPAHx0FUSm+kVr3hFc/nLX35oudVaeNe73rVJ/0bV/5rXvKZZy/goo9pjOQECBAist8B8b/8P5rv5Wk+AAIFuCOTHaH5oPfaxj52oQzmBkUC3ubFg6623nqiO3kr5cX/QQQc1Z511VvOYxzymN3tF0wTPfd3rXte88Y1vbK561auuqK7eyqnnDW94Q/OBD3yguf71r9+bvaLpPe95z+YrX/lKc/e7333Nn8IyqOH77bdfc+ihhw5avGl+gq2+613v2vTei/4COW5OPfXU5thjj53KTTi9z97rX//6zga7jeRKTlrlxp4f/OAHqWaznODAOW5XEgw2n/3//u//XvyuyndXTuykrZttaNmbPMnp/PPPXzZ39d6mn6997WubfAfmu3CaW8p31mc+85nmtre97TSrVRcBAsMELCNAgAABAgQIECBAgAABAgS6L6CHBAgQIECAAAECBPoIZGxPgomOG8S1V1XGF7z61a9unv/85489XiE31STg7kquDWfdL3zhC4s3S+S6eq4399rWb5oAnmlvHnLbb3mbeQcffHCTILttym6//faNB722kRpe5gY3uEHz8Y9/vJl0DNry2jPOIQ/6neS4XV7XLL+/xS1u0bzqVa9q8tDlcdv5ve99r/n5z38+7mrKz4KANhAgQIAAAQIECBAgQIAAAQLdF9BDAgQIECBAgAABAgQIzInApS51qeZJT3pSk7gziaEwjWZnjMsZZ5zR7LHHHhNXN6vxOTIO55hjjmkypiFjGybpYHz+8z//s8lYi0nWX+k6GYuU/T3pGI8YTBpnKDEw5iHWRx7o/YlPfKIZNc6pabkzcqwk7sc0YjO13GTfYokLlc/7Vltt1Xd5b+ZFF13UJLDzBRdc0JtlSoAAAQIE5lZAwNu53XUaToBA1wTy5I/8mEzwxtvc5jatu5cf0d/4xjeaxz3ucU1OYrRecUTB/FB72cte1px99tnNE57whGabbbYZscaWi692tas1L37xixfreMADHjDV9mVrCXD5J3/yJ4tBahPEdBy3rN/LBxxwQPPZz362yQ/ynBTozZ+FaU4yPPnJTx55A9Bvf/vb5u/+7u+aH/7wh+vS7HnaaEyf+MQnNt///vcXT/rlZMC47c86+Vx8+9vfnvpnb9y2rFX5nLR661vfOtFNUYNugEudvWCw+b5o25d8P730pS9tPv/5zzc5SdVbb9ddd2122WWX3tu+05zQWuunGOW7Od+B+T79l3/5lxUF6c7NVXe7291m9jurL7qZBAgQIECAAAECBAh0RkBHCBAgQIAAAQIECBAgQIAAge4L6OFggdzE84Y3vKE5+eSTmx122GFwwWVLHvrQhzYZ2/OQhzykyViXZYtbvc14lg984APNscce29efa04AABAASURBVGTMQquVqlDamTafdtppzU477VRzLk63vOUtm/Tn4nf9/333u9/dfPnLX+6/sMXcG9/4xs2+++7bomSzWO66171uq7IKDRfIGLSMqcgx97CHPWyiIK4Zw/G85z2vOeuss5qDDjpo4uN2eEtna+mhhx7aJLD0uDcO5jOdcVuz1RutIUCAAAECBAgQIDBaQAkCBAgQIECAAAECBAgQIECg+wJ6SIDA/Anc/va3b770pS81//Zv/zZxTIIDDjigSdyajBcZNTakjdCsxufI9fqMacjYlkc96lGtx0ckJkXG4EzLp43hoDIZ47FecYbmJdbHNa95zcVYQIkJlGN7kOWw+UvHwSTuR+J/DCu/Fstue9vbNg9+8INHbup973tfc8opp4wspwABAgQIEJh1AQFvV3cPqZ0AgQ0scK1rXatJMMzf/e53zaD86le/ejOh/KC+9a1v3Xz0ox9tvvnNbzZ//dd/3dz0pjfd7If1Va5ylSZlXvWqVzXnnXde88Y3vrHJTS2bVTTFN+nH3//93y9u64tf/GKTmxnueMc7Npm/fDOZl2UveMELFtt/zjnnNEceeWSTH9nLy07zfX5MHnjggU2CWP7kJz9p3va2tzVHHHFEc6Mb3WiLbactmZ/l73rXu5oLL7ywyfRmN7vZim/OSGDaQfu6Nz/HRJzG6f+tbnWr5uc///nA46hXdwJ5brvttuNUvW5lYxCLXtsHTWO6Wo2MVY7nn/3sZ82oYzufu5vf/ObNUUcdtXicnX/++U0+F+nHpO1ru18PPvjgsTcRt0GmvfnxH7f9+fzkpqh897z4xS9e/C7KvKUNXGqVkyf5jA17YlI+vzkplADEOXGa4N15ClYCu/bqzevMy7J8zrP9PKlq+U182223XfOFL3xh6GclNxkNO5EVk9j0nAZNY9xrX9tprHIj49e+9rXmBz/4weL3d76L8p2Uk2TL60m/t99++ybfq/n/wcc//vHF74J3vOMdzTS+s5Zvz3sCBAgQWJGAlQkQIECAAAECBAgQIECAAIHuC+ghAQIECBAgQGBxbEkCYyaY6Ec+8pHmsMMO2yL4ba6b5zpvb2xPHow6jbE9uUaeB/xmzMJ73vOevtvOTUYZ3/BXf/VXi2Mh0s773ve+Ta7NL919u+22W/PDH/5w6PX1H//4x81NbnKTpauN9TptucIVrtBqnXvc4x7NpS996VZlhxXKtfxB1/l78zMmIGMDhtWzdFnKZp3e+oOm447vePWrXz3UP9tJmaVtGef19a53veaEE05ofvnLXzaf/OQnF8ehZcxZv/EJmZdlGZuQMTQZw/GkJz2pyQOJx9nm0rJpe/owLH/4wx9u2h4jvbrb7o8cC7112k5z4+BXvvKVZtBnuzeOI8fr8ccf32R8X4LkrsSpbduUI0BgTQVsjAABAgQIECBAgAABAgQIEOi+gB4SIECAAAECBAgQGEsg16CHXf/OsowtyDXtsSruUzjjLe5///s3vZgEr3nNa5oHPvCBzc4779xk2dJV8j7zszyxZxJvJfFTMgYg8WuWll3p6/WOzzGo/TE/7rjjmh/96EdNrDJmJ2N3euVzrT+xKjIOImMCMi7iT/7kTxbHAPXKZDpqnENiviRGSMoOymlLjoMcD4NytrN0/eyn7K/1iDOU8USzFOtjqcvS1zFKfI0c24lfkmkvTkdieCwtm/3di9GReDLZ3ysZB9Nmn2Zf5ztiaTtGvc44qYwty7qj8oMe9KBR1Vk+WMASAgQIEJgRAQFvZ2RHaAYBAgSWCuTH1k477dQ84xnPaD73uc81v/nNbzbd4JAf2QkKefjhhzc5IbB0vdV8nR+qudklP+Lf//73N2efffamNvV+PGVelh199NFN2p9+rGab+tWdp8jkBpKXv/zlTZ7Ec8EFF2zWzrzP/Cw/4IADmste9rL9qjFvAwm0ObbzuTvjjDOaF77whc1tbnObLU4EbiCuxa7muyfBrPNdlM9U7zsg06VWd7rTnZrLXrbdZyz7ISfi8gSqM888c7PvvXwHZl6WdcX/Gte4RnOf+9ynyXdRvpPOPffczb6rYpl+f/e7323yvZr/H+y9996+sxaPQP8QIECAAAECBAgQIECAwOwJaBEBAgQIECBAgAABAgQIENhYArnGvc8++zQnnnjiFg/EznXzXOddrbE9uVlp//3377vtiy66qMn4hmc961lNxvmkndPbM+PVdM455zSnn376yJV23HHHZt999x1ZToHJBHK87Lnnnovj0DLOo9/4hMzLsoxNWO/jZrJeTm+tfGYGfbZ74zhOOeWU5hGPeMS6jY+bXm/VRIAAAQIECBAgQIAAgX4C5hEgQIAAAQIECBAgQIAAAQLdF9DDeRFITIIEu3zta1/bfP3rX28yLiRxCHo57zM/yxO7IPFWVrtvua6esQXDYs9k7EzGr6xlfI70PVYZs5Pt94xyrT+xKhL8dJdddtki0O1qe7WtP/F5EqcnYzfWOs5Q9um8xPpIjKDECurF6Vge7yT7uxejI8dojtX0r+1+UI4AAQIECBBYHQEBb1fHVa0ERgsoQYAAAQIECBAgQIAAAQIECHRfQA8JECBAgAABAgQIECBAgACB7gvoIQECBAgQILCFwGmnnbYYDHiLBctmHHTQQc21r33tZXO9JUCAAAECBAjMoIAmESBAgAABAgQIECBAgAABAt0X0EMCBAgQIECAAAECBAgQIECg+wJ6SIDAmgoIeLum3DZGgAABAgQIECBAgEBPwJQAAQIECBAgQIAAAQIECBDovoAeEiBAgAABAgQIECBAgMDGE7jwwgubE088cWTHFxYWmgS8XVhYGFlWgdkW0DoCBAgQIECAAAECBAgQIECg+wJ6SIAAAQIECBAgQIAAAQIECHRfQA8JECBAgAABAgQITFtAwNtpi6qPAAECKxdQAwECBAgQIECAAAECBAgQINB9AT0kQIAAAQIECBAgQIAAAQIEui+ghwQIENiQAqeffnrzoQ99aGTfd9ttt2bPPfccWU4BAgQIECBAgAABAjMuoHkECBAgQIAAAQIECBAgQIBA9wX0kAABAgQIECBAgAABAgQIEOi+gB6ugoCAt6uAqkoCBAgQIECAAAECBAgQWImAdQkQIECAAAECBAgQIECAAIHuC+ghAQIECBAgQIAAAQJdFDj//PObY445prnoootGdu+Od7xjs912240spwABAvMsoO0ECBAgQIAAAQIECBAgQIBA9wX0kAABAgQIECBAgAABAgQIEOi+gB4SIECAAAECBCYTEPB2MjdrESBAgACB9RGwVQIECBAgQIAAAQIECBAgQKD7AnpIgAABAgQIECBAgAABAgQIdF9ADwl0UODCCy9sjj766Oa0004b2butttqqecADHjCynAIECBAgQIAAAQIECBCYawGNJ0CAAAECBAgQIECAAAECBLovoIcECBAgQIAAAQIECBAgQIDAQIHOBLwd2EMLCBAgQIDABhH4/ve/3+y4447NwsLCzOW0K+3bILtCNwkQIECAAIFVFFA1AQIECBAgQIAAAQIECBAg0H0BPSRAgAABAgQIEJhNgV/+8pfN+973vubMM89sLrjggk2NzOu3vvWtzT777NOccMIJm+YPe3Gve92r2WuvvYYVsYwAAQIEOi6gewQIECBAgAABAgQIECBAgED3BfSQAAECBAgQIECAAAECBAgQ6L6AHhIgQIAAgWECAt4O07GMAAECBAgQIDA/AlpKgAABAgQIECBAgAABAgQIdF9ADwkQIECAAAECBAgQIECAAIHuC8xsD//wD/+wOfHEE5tddtmlueIVr9gsLCws5rw+5JBDmjPOOKNV27faaqvmUY96VHPpS1+6VXmFCBAgQIAAAQIECBAgQIBABwV0iQABAgQIECBAgAABAgQIEOi+gB4SIECAAAECBAgQIEBgwwsIeLvhD4GNAKCPBAgQIECAAAECBAgQIECAQPcF9JAAAQIECBAgQIAAAQIECBDovoAeEiBAgAABAuspsLCw0Gy99dYrbsKDH/zg5ra3ve2K61EBAQIECBAg0FUB/SJAgAABAgQIECBAgAABAgS6L6CHBAgQIECAAAECBAgQIECAQPcF9JAAAQJNI+Cto4AAAQIECBAgQIBA1wX0jwABAgQIECBAgAABAgQIEOi+gB4SIECAAAECBAgQIECAAIE1ELjhDW+4oq1k/ac97WnNpS996RXVs2FX1nECBAgQIECAAAECBAgQIECg+wJ6SIAAAQIECBAgQIAAAQIECHRfQA8JECBAgAABAgQIbBABAW83yI7WTQIE+guYS4AAAQIECBAgQIAAAQIECHRfQA8JECBAgAABAgQIECBAgACB7gvoIQECBAisjcA222wz8Yay7kknndTsuOOOE9dhRQIECBAgQIAAgY0toPcECBAgQIAAAQIECBAgQIBA9wX0kAABAgQIECBAgAABAgQIEOi+gB5uHAEBbzfOvtZTAgQIECBAgAABAgQILBfwngABAgQIECBAgAABAgQIEOi+gB4SIECAAAECBAgQIEBgagLXvva1J6rr+te/fvPe97632XvvvSda30oECIwUUIAAAQIECBAgQIAAAQIECBDovoAeEiBAgAABAgQIECBAgAABAt0X0EMCBAgQIECAQKcEBLzt1O7UGQIECBCYnsD81XSta12r+fa3v9387ne/m7mcdqV986eqxQQIECBAgAABAgQIECDQbQG9I0CAAAECBAgQIECAAAECBLovoIcECExT4JrXvGaz9dZbt64yZZ/5zGc2n/70p5u99tqr9XoKEiBAgAABAgQIECBAYDwBpQkQIECAAAECBAgQIECAAIHuC+ghAQIECBAgQIAAAQIECBAgMG8C4we8nbceai8BAgQIECBAgAABAgQIECAwvoA1CBAgQIAAAQIECBAgQIAAge4L6CEBAgQIECBAYAML5MG9eYDvqAcLH3zwwRtYacuuX+c612mOOOKI5uY3v3lztatdbYsCV7nKVRaXHXXUUc3HPvax5vzzz2+e+tSnNle60pW2KGsGAQIECKyRgM0QIECAAAECBAgQIECAAAEC3RfQQwIECBAgQIAAAQIECBAgQKD7AnpIgAABAgTmUEDA2zncaZpMgAABAgQIrK+ArRMgQIAAAQIECBAgQIAAAQLdF9BDAgQIECBAgAABAgQIECBAoPsCeji+QAIFv/jFL27OOOOM5txzz22WBwz+0Y9+tLjshS98YXOb29ymucxlLjP+RqxBgAABAgQIECBAgAABAgSmKKAqAgQIECBAgAABAgQIECBAoPsCekiAAAECBAgQIECAAAECsykg4O1s7pd5bZV2EyBAgAABAgQIECBAgAABAt0X0EMCBAgQIECAAAECBAgQIECg+wJ6SIAAAQIECBAgQIAAAQIECHRfQA8JECBAgAABAgQIECBAgACB7gvoIQECBAgQIECAAAECBAgQINB9AT38pz9dAAAQAElEQVQkQIDAzAoIeDuzu0bDCBAgQIAAAQIE5k9AiwkQIECAAAECBAgQIECAAIHuC+ghAQIECBAgQIAAAQIECBAg0H0BPSRAgAABAgQIECBAgAABAgS6L6CHBAgQIECAAAECBAgQIECAQPcF9JAAAQIECBAgQIAAgfUUmLuAtwsLC83CgrywwGBhgcHCwhwZaKvvLseAY8Ax4BhwDDgGHAOOAceAY2DJMbCeJ0NsmwCBVRRQNQECBAgQIECAAAECBAgQmLLAwoLr4gsLM2agPc71OgYcA44Bx4BjwDHgGHAMOAYcA44Bx4BjYFWOgSmfVllZddYmQIAAAQIECBAgQIAAAQIEui+gh6tyjmdhwTiPhQUGCwsMFhYYLCwwWFhgsLDAYGGBwcICg4UFBgsLDBYWGCwsMFhYYLCwsMYGtte53//zdkpn7gLezhuw9hIgQIAAAQIECBAgQCACMgECBAgQIECAAAECBAgQINB9AT0kQIAAAQIECBAgQIAAAQIEui+ghwQIECBAgAABAgQIECBAgED3BfSQAAECBAgQIECAAAECBAgQ6L6AHhIgQIAAAQIECKy+gIC3q29sCwQIECAwXMBSAgQIECBAgAABAgQIECBAoPsCekiAAAECBAgQIECAAAECBAh0X0APCRAgQIAAAQIECBAgQIAAge4L6CEBAgQIECBAgAABAgQIECDQfQE9JECAAAECBAgQIECAAAECBLovsCY9FPB2TZhthAABAgQIECBAgAABAgQIDBIwnwABAgQIECBAgAABAgQIEOi+gB4SIECAAAECBAgQIECAAAEC3RfQQwIECBAgQIAAAQIECBAgQKD7AnpIgAABAgQIECBAgAABAgQIdF9ADwkQIECAAIFpCcxjwNuF6rzcNAwY5Bholv2XeXLj89E0DJqGQdN0wEAffKc7BhwDjgHHwPoeA82y/+yPZqp/XzT+I0CAAAECBAgsCviHAAECBAgQIECAwHAB5+WaqZ6X47kxPZtl/zkOGp+rplljA9vzuXMMOAYcA44Bx4BjwDGw3sdAs+y/9W6P7Td9/yZv/EeAAIG5FtB4AgQIECBAgAABAgQIzJ+A81RN3/NUXDamS7Psv/7HQeOYaRoGTcOgaRg0DYOmYdA0DJqGQdMwaBoGTcOgaebaoFn2n98DzUzvz2ae/pvHgLfz5LtqbVUxAQIECBAgQIAAAQIECBAg0H0BPSRAgAABAgQIECBAgAABAgS6L6CHBAgQIECAAAECBAgQIECAQPcF9JAAAQIECBAgQIAAAQIECBDovoAeEiBAgAABAgQIECBAgAABAt0X0EMCBAgQGE9AwNvxvJQmQIAAAQIECBCYDQGtIECAAAECBAgQIECAAAECBLovoIcECBAgQIAAAQIECBAgQIBA9wX0kAABAgQIECBAgAABAgQIEOi+gB4SIECAAAECBAgQIECAAAEC3RfQQwIECBAgQIAAAQIECGwhIODtFiRmEJh3Ae0nQIAAAQIECBAgQIAAAQIEui+ghwQIECBAgAABAgQIECBAgED3BfSQAAECBAgQIECAAAECBAgQ6L6AHhIgQIAAAQIECBAgQIAAAQLdF9BDAgQIECBAgAABAgQIECBAoPsCekiAQD8BAW/7qZhHgAABAgQIECBAgMD8Cmg5AQIECBAgQIAAAQIECBAg0H0BPSRAgAABAgQIECBAgAABAgS6L6CHBAgQIECAAAECBAgQIECAQPcF9JAAAQIECBAgQIAAAQIECBDovoAeEiBAgAABAgQIbFgBAW837K7XcQIENqKAPhMgQIAAAQIECBAgQIAAAQLdF9BDAgQIECBAgAABAgQIECBAoPsCekiAAAECBAgQIECAAAECBAh0X0APCRAgQIAAAQIECBAgQIAAge4L6CEBAgQIECBAgAABAgQIECDQfYGN3EMBbzfy3td3AgQIECBAgAABAgQIbCwBvSVAgAABAgQIECBAgAABAgS6L6CHBAgQIECAAAECBAgQIECAQPcF9JAAAQIECBAgQIAAAQIECBDovoAeEiBAgAABAgQIECBAgAABAt0X0EMCBAgQIECg4wIC3nZ8B+seAQIECBBoJ6AUAQIECBAgQIAAAQIECBAg0H0BPSRAgAABAgQIECBAgAABAgS6L6CHBAgQIECAAAECBAgQIECAQPcF9JAAAQIECBAgQIAAAQIECBDovoAeEiBAgAABAgQIECBAgACB+RcQ8HbUPrScAAECBAgQIECAAAECBAgQ6L6AHhIgQIAAAQIECBAgQIAAAQLdF9BDAgQIECBAgAABAgQIECBAoPsCekiAAAECBAgQIECAAAECBAh0X0APCRAgQIAAAQIECBAgQIAAge4L6CEBAgQIdEJAwNtO7EadIECAAAECBAisnoCaCRAgQIAAAQIECBAgQIAAge4L6CEBAgQIECBAgAABAgQIECDQfQE9JECAAAECBAgQIECAAAECBLovoIcECBAgQIAAAQIECBAgQIBA9wX0kAABAgQIECBAgAABAvMiIODtvOwp7ZxFAW0iQIAAAQIECBAgQIAAAQIEui+ghwQIECBAgAABAgQIECBAgED3BfSQAAECBAgQIECAAAECBAgQ6L6AHhIgQIAAAQIECBAgQIAAAQLdF9BDAgQIECBAgAABAgQIECBAoPsCekiAwBwJCHg7RztLUwkQIECAAAECBAjMloDWECBAgAABAgQIECBAgAABAt0X0EMCBAgQIECAAAECBAgQIECg+wJ6SIAAAQIECBAgQIAAAQIECHRfQA8JECBAgAABAgQIECBAgACB7gvoIQECBAgQIECAAIHZEhDwdrb2h9YQINAVAf0gQIAAAQIECBAgQIAAAQIEui+ghwQIECBAgAABAgQIECBAgED3BfSQAAECBAgQIECAAAECBAgQ6L6AHhIgQIAAAQIECBAgQIAAAQLdF9BDAgQIECBAgAABAgQIECBAoPsCejhzAgLeztwu0SACBAgQIECAAAECBAjMv4AeECBAgAABAgQIECBAgAABAt0X0EMCBAgQIECAAAECBAgQIECg+wJ6SIAAAQIECBAgQIAAAQIECHRfQA8JECBAgAABAgQIECBAgACB7gvoIQECBAgQIEBgPQQEvF0PddskQIAAgY0soO8ECBAgQIAAAQIECBAgQIBA9wX0kAABAgQIECBAgAABAgQIEOi+gB4SIECAAAECBAgQIECAAAEC3RfQQwIECBAgQIAAAQIECBAgQKD7AnpIgAABAgQIECBAgAABAgQIrJLADAW8XaUeqpYAAQIECBAgQIAAAQIECBCYIQFNIUCAAAECBAgQIECAAAECBLovoIcECBAgQIAAAQIECBAgQIBA9wX0kAABAgQIECBAgAABAgQIEOi+gB4SIECAAAECBAgQIECAAAEC3RfQQwIECBAgsHoCAt6unq2aCRAgQIAAAQLjCShNgAABAgQIECBAgAABAgQIdF9ADwkQIECAAAECBAgQIECAAIHuC+ghAQIECBAgQIAAAQIECBAg0H0BPSRAgAABAgQIECBAgAABAgS6L6CHBAgQIECAAAECBAgQILAiAQFvV8Rn5bUSsB0CBAgQIECAAAECBAgQIECg+wJ6SIAAAQIECBAgQIAAAQIECHRfQA8JECBAgAABAgQIECBAgACB7gvoIQECBAgQIECAAAECBAgQINB9AT0kQIAAAQIECBAgQIAAAQIEui+ghwQIEFipgIC3KxW0PgECBAgQIECAAIHVF7AFAgQIECBAgAABAgQIECBAoPsCekiAAAECBAgQIECAAAECBAh0X0APCRAgQIAAAQIECBAgQIAAge4L6CEBAgQIECBAgAABAgQIECDQfQE9JECAAAECBAgQIECghYCAty2QFCFAYJYFtI0AAQIECBAgQIAAAQIECBDovoAeEiBAgAABAgQIECBAgAABAt0X0EMCBAgQIECAAAECBAgQIECg+wJ6SIAAAQIECBAgQIAAAQIECHRfQA8JECBAgAABAgQIECBAgACB7gvoIYF2AgLetnNSigABAgQIECBAgAABArMpoFUECBAgQIAAAQIECBAgQIBA9wX0kAABAgQIECBAgAABAgQIEOi+gB4SIECAAAECBAgQIECAAAEC3RfQQwIECBAgQIAAAQIECBAgQKD7AnpIgAABAgQIECCwSUDA200UXhAgQIBA1wT0hwABAgQIECBAgAABAgQIEOi+gB4SIECAAAECBAgQIECAAAEC3RfQQwIECBAgQIAAAQIECBAgQKD7AnpIgAABAgQIECBAgAABAgQIdF9ADwkQIECAAAECBAgQIECAAIHuCyztoYC3SzW8JkCAAAECBAgQIECAAAEC3RHQEwIECBAgQIAAAQIECBAgQKD7AnpIgAABAgQIECBAgAABAgQIdF9ADwkQIECAAAECBAgQIECAAIHuC+ghAQIECBAgQIAAAQIECBAg0H0BPSRAgAABAhtOQMDbDbfLdZgAAQIECBBoGgYECBAgQIAAAQIECBAgQIBA9wX0kAABAgQIECBAgAABAgQIEOi+gB4SIECAAAECBAgQIECAAAEC3RfQQwIECBAgQIAAAQIECBAgQKD7AnpIgAABAgQIECBAgAABAl0UEPC2i3t1JX2yLgECBAgQIECAAAECBAgQINB9AT0kQIAAAQIECBAgQIAAAQIEui+ghwQIECBAgAABAgQIECBAgED3BfSQAAECBAgQIECAAAECBAgQ6L6AHhIgQIAAAQIECBAgQIAAAQLdF9BDAgQIdFRAwNuO7ljdIkCAAAECBAgQmEzAWgQIECBAgAABAgQIECBAgED3BfSQAAECBAgQIECAAAECBAgQ6L6AHhIgQIAAAQIECBAgQIAAAQLdF9BDAgQIECBAgAABAgQIECBAoPsCekiAAAECBAgQIECAwPwKCHg7v/tOywmstYDtESBAgAABAgQIECBAgAABAt0X0EMCBAgQIECAAAECBAgQIECg+wJ6SIAAAQIECBAgQIAAAQIECHRfQA8JECBAgAABAgQIECBAgACB7gvoIQECBAgQIECAAAECBAgQINB9AT0kMNcCAt7O9e7TeAIECBAgQIAAAQIE1k7AlggQIECAAAECBAgQIECAAIHuC+ghAQIECBAgQIAAAQIECBAg0H0BPSRAgAABAgQIECBAgAABAgS6L6CHBAgQIECAAAECBAgQIECAQPcF9JAAAQIECBAgQGDWBQS8nfU9pH0ECBCYBwFtJECAAAECBAgQIECAAAECBLovoIcECBAgQIAAAQIECBAgQIBA9wX0kAABAgQIECBAgAABAgQIEOi+gB4SIECAAAECBAgQIECAAAEC3RfQQwIECBAgQIAAAQIECBAgQKD7AnPQQwFv52AnaSIBAgQIECBAgAABAgQIzLaA1hEgQIAAAQIECBAgQIAAAQLdF9BDAgQIECBAgAABAgQIECBAoPsCekiAAAECEp6czgAAEABJREFUBAgQIECAAAECBAh0X0APCRAgQIAAAQIECBAgQIAAge4L6CEBAgQIECAwGwIC3s7GftAKAgQIECDQVQH9IkCAAAECBAgQIECAAAECBLovoIcECBAgQIAAAQIECBAgQIBA9wX0kAABAgQIECBAgAABAgQIEOi+gB4SIECAAAECBAgQIECAAAEC3RfQQwIECBAgQIAAAQIECBAgsGYCAt6uGfXyDXlPgAABAgQIECBAgAABAgQIdF9ADwkQIECAAAECBAgQIECAAIHuC+ghAQIECBAgQIAAAQIECBAg0H0BPSRAgAABAgQIECBAgAABAgS6L6CHBAgQIECAAAECBAgQIECAQPcF9JAAAQIE1lJAwNu11LYtAgQIECBAgACB3wt4RYAAAQIECBAgQIAAAQIECHRfQA8JECBAgAABAgQIECBAgACB7gvoIQECBAgQIECAAAECBAgQINB9AT0kQIAAAQIECBAgQIAAAQIEui+ghwQIECBAgAABAgQIEJiygIC3UwZVHYFpCKiDAAECBAgQIECAAAECBAgQ6L6AHhIgQIAAAQIECBAgQIAAAQLdF9BDAgQIECBAgAABAgQIECBAoPsCekiAAAECBAgQIECAAAECBAh0X0APCRAgQIAAAQIECBAgQIAAge4L6CEBAtMXEPB2+qZqJECAAAECBAgQIEBgZQLWJkCAAAECBAgQIECAAAECBLovoIcECBAgQIAAAQIECBAgQIBA9wX0kAABAgQIECBAgAABAgQIEOi+gB4SIECAAAECBAgQIECAAAEC3RfQQwIECBAgQIAAAQITCQh4OxGblQgQILBeArZLgAABAgQIECBAgAABAgQIdF9ADwkQIECAAAECBAgQIECAAIHuC+ghAQIECBAgQIAAAQIECBAg0H0BPSRAgAABAgQIECBAgAABAgS6L6CHBAgQIECAAAECBAgQIECAQPcF9HBSAQFvJ5WzHgECBAgQIECAAAECBAisvYAtEiBAgAABAgQIECBAgAABAt0X0EMCBAgQIECAAAECBAgQIECg+wJ6SIAAAQIECBAgQIAAAQIECHRfQA8JECBAgAABAgQIECBAgACB7gvoIQECBAgQIEBgiICAt0NwLCJAgAABAvMkoK0ECBAgQIAAAQIECBAgQIBA9wX0kAABAgQIECBAgAABAgQIEOi+gB4SIECAAAECBAgQIECAAAEC3RfQQwIECBAgQIAAAQIECBAgQKD7AnpIgAABAgQIECBAgAABAgQ2usBGCHi70fex/hMgQIAAAQIECBAgQIAAgY0goI8ECBAgQIAAAQIECBAgQIBA9wX0kAABAgQIECBAgAABAgQIEOi+gB4SIECAAAECBAgQIECAAAEC3RfQQwIECBAgQIAAAQIECBAgQKD7AnpIgAABAgQaAW8dBAQIECBAgACBzgvoIAECBAgQIECAAAECBAgQINB9AT0kQIAAAQIECBAgQIAAAQIEui+ghwQIECBAgAABAgQIECBAgED3BfSQAAECBAgQIECAAAECBAgQ6L6AHhIgQIAAAQIECBAgQGBjCAh4uzH2s14OEjCfAAECBAgQIECAAAECBAgQ6L6AHhIgQIAAAQIECBAgQIAAAQLdF9BDAgQIECBAgAABAgQIECBAoPsCekiAAAECBAgQIECAAAECBAh0X0APCRAgQIAAAQIECBAgQIAAge4L6CEBAhtGQMDbDbOrdZQAAQIECBAgQIDAlgLmECBAgAABAgQIECBAgAABAt0X0EMCBAgQIECAAAECBAgQIECg+wJ6SIAAAQIECBAgQIAAAQIECHRfQA8JECBAgAABAgQIECBAgACB7gvoIQECBAgQIECAAIEuCQh426W9qS8ECExTQF0ECBAgQIAAAQIECBAgQIBA9wX0kAABAgQIECBAgAABAgQIEOi+gB4SIECAAAECBAgQIECAAAEC3RfQQwIECBAgQIAAAQIECBAgQKD7AnpIgAABAgQIECBAgAABAgQIdF9ADzsmIOBtx3ao7hAgQIAAAQIECBAgQGA6AmohQIAAAQIECBAgQIAAAQIEui+ghwQIECBAgAABAgQIECBAgED3BfSQAAECBAgQIECAAAECBAgQ6L6AHhIgQIAAAQIECBAgQIAAAQLdF9BDAgQIECBAgMD8CQh4O3/7TIsJECBAYL0FbJ8AAQIECBAgQIAAAQIECBDovoAeEiBAgAABAgQIECBAgAABAt0X0EMCBAgQIECAAAECBAgQIECg+wJ6SIAAAQIECBAgQIAAAQIECHRfQA8JECBAgAABAgQIECBAgACBmRSYasDbmeyhRhEgQIAAAQIECBAgQIAAAQJTFVAZAQIECBAgQIAAAQIECBAg0H0BPSRAgAABAgQIECBAgAABAgS6L6CHBAgQIECAAAECBAgQIECAQPcF9JAAAQIECBAgQIAAAQIECBDovoAeEiBAgACBWRUQ8HZW94x2ESBAgAABAvMooM0ECBAgQIAAAQIECBAgQIBA9wX0kAABAgQIECBAgAABAgQIEOi+gB4SIECAAAECBAgQIECAAAEC3RfQQwIECBAgQIAAAQIECBAgQKD7AnpIgAABAgQIECBAgAABAusoIODtOuJvrE3rLQECBAgQIECAAAECBAgQINB9AT0kQIAAAQIECBAgQIAAAQIEui+ghwQIECBAgAABAgQIECBAgED3BfSQAAECBAgQIECAAAECBAgQ6L6AHhIgQIAAAQIECBAgQIAAAQLdF9BDAgQIrK+AgLfr62/rBAgQIECAAAECG0VAPwkQIECAAAECBAgQIECAAIHuC+ghAQIECBAgQIAAAQIECBAg0H0BPSRAgAABAgQIECBAgAABAgS6L6CHBAgQIECAAAECBAgQIECAQPcF9JAAAQIECBAgQIAAgVUXEPB21YltgACBUQKWEyBAgAABAgQIECBAgAABAt0X0EMCBAgQIECAAAECBAgQIECg+wJ6SIAAAQIECBAgQIAAAQIECHRfQA8JECBAgAABAgQIECBAgACB7gvoIQECBAgQIECAAAECBAgQINB9AT0ksBYCAt6uhbJtECBAgAABAgQIECBAYLCAJQQIECBAgAABAgQIECBAgED3BfSQAAECBAgQIECAAAECBAgQ6L6AHhIgQIAAAQIECBAgQIAAAQLdF9BDAgQIECBAgAABAgQIECBAoPsCekiAAAECBAgQIDAlAQFvpwSpGgIECBBYDQF1EiBAgAABAgQIECBAgAABAt0X0EMCBAgQIECAAAECBAgQIECg+wJ6SIAAAQIECBAgQIAAAQIECHRfQA8JECBAgAABAgQIECBAgACB7gvoIQECBAgQIECAAAECBAgQINB9gen1UMDb6VmqiQABAgQIECBAgAABAgQITFdAbQQIECBAgAABAgQIECBAgED3BfSQAAECBAgQIECAAAECBAgQ6L6AHhIgQIAAAQIECBAgQIAAAQLdF9BDAgQIECBAgAABAgQIECBAoPsCekiAAAECBAiMJSDg7VhcChMgQIAAAQKzIqAdBAgQIECAAAECBAgQIECAQPcF9JAAAQIECBAgQIAAAQIECBDovoAeEiBAgAABAgQIECBAgAABAt0X0EMCBAgQIECAAAECBAgQIECg+wJ6SIAAAQIECBAgQIAAAQIElgsIeLtcZP7f6wEBAgQIECBAgAABAgQIECDQfQE9JECAAAECBAgQIECAAAECBLovoIcECBAgQIAAAQIECBAgQIBA9wX0kAABAgQIECBAgAABAgQIEOi+gB4SIECAAAECBAgQIECAAAEC3RfQQwIECBDoIyDgbR8UswgQIECAAAECBOZZQNsJECBAgAABAgQIECBAgACB7gvoIQECBAgQIECAAAECBAgQINB9AT0kQIAAAQIECBAgQIAAAQIEui+ghwQIECBAgAABAgQIECBAgED3BfSQAAECBAgQIECAAIGNKiDg7Ubd8/q9MQX0mgABAgQIECBAgAABAgQIEOi+gB4SIECAAAECBAgQIECAAAEC3RfQQwIECBAgQIAAAQIECBAgQKD7AnpIgAABAgQIECBAgAABAgQIdF9ADwkQIECAAAECBAgQIECAAIHuC+ghgQ0sIODtBt75uk6AAAECBAgQIEBgownoLwECBAgQIECAAAECBAgQINB9AT0kQIAAAQIECBAgQIAAAQIEui+ghwQIECBAgAABAgQIECBAgED3BfSQAAECBAgQIECAAAECBAgQ6L6AHhIgQIAAAQIECHRbQMDbbu9fvSNAgEBbAeUIECBAgAABAgQIECBAgACB7gvoIQECBAgQIECAAAECBAgQINB9AT0kQIAAAQIECBAgQIAAAQIEui+ghwQIECBAgAABAgQIECBAgED3BfSQAAECBAgQIECAAAECBAgQ6L5A53so4G3nd7EOEiBAgAABAgQIECBAgMBoASUIECBAgAABAgQIECBAgACB7gvoIQECBAgQIECAAAECBAgQINB9AT0kQIAAAQIECBAgQIAAAQIEui+ghwQIECBAgAABAgQIECBAgED3BfSQAAECBAgQ6IKAgLdd2Iv6QIAAAQIEVlNA3QQIECBAgAABAgQIECBAgED3BfSQAAECBAgQIECAAAECBAgQ6L6AHhIgQIAAAQIECBAgQIAAAQLdF9BDAgQIECBAgAABAgQIECBAoPsCekiAAAECBAgQIECAAAECBOZEQMDbFewoqxIgQIAAAQIECBAgQIAAAQLdF9BDAgQIECBAgAABAgQIECBAoPsCekiAAAECBAgQIECAAAECBAh0X0APCRAgQIAAAQIECBAgQIAAge4L6CEBAgQIECBAgAABAgQIECDQfQE9JECAAIH5ERDwdn72lZYSIECAAAECBGZNQHsIECBAgAABAgQIECBAgACB7gvoIQECBAgQIECAAAECBAgQINB9AT0kQIAAAQIECBAgQIAAAQIEui+ghwQIECBAgAABAgQIECBAgED3BfSQAAECBAgQIECAAAECMyUg4O1M7Q6N6Y6AnhAgQIAAAQIECBAgQIAAAQLdF9BDAgQIECBAgAABAgQIECBAoPsCekiAAAECBAgQIECAAAECBAh0X0APCRAgQIAAAQIECBAgQIAAge4L6CEBAgQIECBAgAABAgQIECDQfQE9JEBg1gQEvJ21PaI9BAgQIECAAAECBLogoA8ECBAgQIAAAQIECBAgQIBA9wX0kAABAgQIECBAgAABAgQIEOi+gB4SIECAAAECBAgQIECAAAEC3RfQQwIECBAgQIAAAQIECBAgQKD7AnpIgAABAgQIECBAYB0EBLxdB3SbJEBgYwvoPQECBAgQIECAAAECBAgQINB9AT0kQIAAAQIECBAgQIAAAQIEui+ghwQIECBAgAABAgQIECBAgED3BfSQAAECBAgQIECAAAECBAgQ6L6AHhIgQIAAAQIECBAgQIAAAQLdF9DD9REQ8HZ93G2VAGhAbpkAABAASURBVAECBAgQIECAAAECG1VAvwkQIECAAAECBAgQIECAAIHuC+ghAQIECBAgQIAAAQIECBAg0H0BPSRAgAABAgQIECBAgAABAgS6L6CHBAgQIECAAAECBAgQIECAQPcF9JAAAQIECBAgsGoCAt6uGq2KCRAgQIDAuALKEyBAgAABAgQIECBAgAABAt0X0EMCBAgQIECAAAECBAgQIECg+wJ6SIAAAQIECBAgQIAAAQIECHRfQA8JECBAgAABAgQIECBAgACB7gvoIQECBAgQIECAAAECBAgQILASgfkIeLuSHlqXAAECBAgQIECAAAECBAgQmA8BrSRAgAABAgQIECBAgAABAgS6L6CHBAgQIECAAAECBAgQIECAQPcF9JAAAQIECBAgQIAAAQIECBDovoAeEiBAgAABAgQIECBAgAABAt0X0EMCBAgQILBCAQFvVwhodQIECBAgQIDAWgjYBgECBAgQIECAAAECBAgQINB9AT0kQIAAAQIECBAgQIAAAQIEui+ghwQIECBAgAABAgQIECBAgED3BfSQAAECBAgQIECAAAECBAgQ6L6AHhIgQIAAAQIECBAgQIDAaAEBb0cbKTHbAlpHgAABAgQIECBAgAABAgQIdF9ADwkQIECAAAECBAgQIECAAIHuC+ghAQIECBAgQIAAAQIECBAg0H0BPSRAgAABAgQIECBAgAABAgS6L6CHBAgQIECgrcC2VfDwyu+vfG7l3y3LmXdGzTuu8n0qX6OyRIAAAQIECBAgMBsCWkGAAIFWAgLetmJSiAABAgQIECBAgMCsCmgXAQIECBAgQIAAAQIECBAg0H0BPSRAgAABAgSmIHBw1bH8hoh+759c5Uala1WBb1fut/7Sef9ZZa5ceVopbVtaf7/Xrx6xsTZ19Kt3tefFM64jmm8xAQIECBBYV4E2/x9dwf/TptK3K1QtH6486v/do/5mqCokAgQIECDQSiC/5fL/v1H/7xl3+QW19e9ckv+7pv9Y+bDK1698qcorTfl/4ag2/bw2cqvK00qHVkW/qTxsu7V4s/SmejfNcwtVnUSAAAECBAisr4CtEyBAgAABAgQIdFTAuJSLd2yb62nDzo+t1rKcw8y5zItb6d9ZELhONeKNlc+r/KrKd6x8tcrLU+bdvGY+qnLK/6Cmx1eWZktgmtep25y/zzXxbHO2FDZrjTdLBNr8v8H39O/Bcm0q16hG/T8xf3v8fq21f+WzuvbmtkiAAIF5Fchvsfy/ftT/28ZdvlHHlfSc5up4EPB2rnaXxs6ZwGWrvftVfkblDLL7bk37DVA7u+Zn+bE1vVNlP6oLYSpJJQQIECBAgAABAgQIECBAgED3BfSQAAECBAgQIECAAAECBAjMrsC+1bSHV5ZWKmB9AgQIEJhHgYVq9K0r/31lY+IKQSJAgAABAgTGErh8lb7uJTl/U/x5vT6x8tcqf7/ykZVTpiZzkRLsNsEYxr2HJ+cVzp+LHk6jkeogQIAAAQIECBAgQIAAAQIEui+gh9MUMC5lmprqWkuBA2tjX6l8n8qTpM9MspJ1CBAgQIAAAQIECBBYQ4HV31TGjBhXsvrOU9nCuINlprLRdagkg6XzdI5eVOJh03dX+7auvFrp/lXxsO33lmUQ1s5VdtyUQeL/UCv16hk2/bcqd+nKq5naPGVjWBvbLEvA2O9UJ95f+aWVY3z9ml6q8lqnHDv3ro1+rPKFlT9U+a8rZ5Dd9jXt95lL9PEsf2Itf1/ln1X+ROU8SeMyNZUIECBAgAABAgQITCRgpZkVyG+A1XgCUZvfT0vL5PfaMKQsX1p+0Ov8dhlWj2UECBAgQIAAAQIECBAgsIoCqiZAgACBmRd4SrVw98oSAQIECBDYSAI3rs6+p/J/V75VZYkAgRUKWJ0AAQIENhO4Wr17ceVvVb5z5dxDUZOZTXtXy15Vud+9BDV7aBLsdiiPhQQIECBAgACBbgnoDQECBAgQIEBgAgHjUiZAs8q6CuR86UnVgstVniT9ulb6QmWJAAECcyug4QQIECBAgMCqC2ykcSWrjjmNDUwyYGYa213rOi6oDZ5cuU3KU4wy2LpN2XHLZCDVXVqulAC9CeLasvimYjvVq0Mqt0n7VaEdKs97SrCoRNm+Y3XksZUTyPdrNU3A2X+p6Y0qr3ZKoNsErP1hbehNlW9TeSVpr1r5bZXPq/z/Kgt8WwgSgSkKqIoAAQIECBAgQIAAAQIECBDovoAeEiBAgAABAgQIECBAYBYEtqtGPL2y6/6FIBFYBQFVEiAwWwLXq+a8pXJuMEzwuXopESBAgAABAgRWTSC/ud9btWcc/6VqOotpz2rUOypvU1kiQGByAWsSIECAAAECBAgQIECAAAEC/QVyjqwr41L699DcLglcuTrz0sorOV+aGCxnVx0SAQIECBAgQIAAAQIERgnkN3MXx5V8aFTHZ235soC3s9a8qbYnAWR/0qLGPAXmTi3KTVLk2rXSHSq3SW+tQnmyTE3GSgdW6e0rt0nXrEJ3q9zVlJvFHlqd+3LlnPS4fE2nnRLE+E+q0s9XPrZyAt/WZGrpSlVTnk70kZruUlkiQIAAAQIECBAgQIDAFARUQYAAAQIECBAgQIAAAQIECHRfQA8JEJghgXtXWw6uLBEgQIAAga4KXKs69k+Vv1H5npUlAgQIEFgzARsiQKAEnlf56MoZ21+TmUk7VkteVzk3UNVEIkCAAAECBAgQIECAwKQC1iNAgAABAkMFjEsZymPhDAncttqyd+WVpK/Vyv9bWSJAgAABAh0U0CUCBAgQWCWBLo0rOb2MHlJ5rtJGCnibH60fbbl37lrlrlB52ulWVWEGLdVkaPp2LT2t8rgpbc7JqHHWe1AVzlNwatLp9NjqXYIeX6em00oJqHtMVfaBytevvJppr6r8fyrfp/KsDcSrJkkECBDokICuECBAgAABAgQIECBAgAABAt0X0EMCBAgQIECAAAECayuQ6/x/W5u8emWJAAECBNZKwHbWQuBKtZHnV86Yx0fWVCJAgAABAgQIrJfAc2rD96o8Kyn3LZxcjblh5bbpzLYFlSNAgACBJQJeEiBAgAABAgQIECBAgIBxKY6BeRHYtxqa47UmY6bfF/9GvfxZZYkAAQIECBAgQIAAAQLjCHRlXEnijH53nI7PQtmNFPD2lwWep2PXZGRKcNEbjSw1XoH86L5ny1VOrXJnVx433bRWyBNtatI65ek3rdZpXePsFtyzmnZi5WkE+E0dOZ6eWfWtVUqA3dfXxh5dOcdTTSQCBAgQIECAAAECBAgQIDBdAbURIECAAAECBAgQIECAAAEC3RfQw3UR2L22+tjKrvcXgkSAAAECnRH48+rJX1TO2LaaSAQIECBAgMAsCWywtuTemGOrzztVXu+Uew1y30LuX2jblgS7vXPbwsoRIECAAAECBAgQIECAAIGegCkBAgQuETAu5RIIk5kVuGy1bI/KbdI7q9DNKl+6csZaZXqNen2Hyi+rLBEgQIAAAQIENpyADhMgsGKBrowr+faKJdahguCvw2bXbZMfrS1/r/KodLkqcKfK00zXrsry47kmQ9PvamkC3mZaL1un/Ej/f1V6q8rjpKx3WK2QH/g16Xy6Y/Xw+ZVXMsA+A9ASeDZRrquqNU35zL6ktnivyhIBAgQIECCwtgK2RoAAAQIECBAgQIAAAQIECHRfQA8JECBAgAABAqsp8ISqfO/KEgECBAgQILC+ArZOgAABAgQIdFNg5+rW4yvnHomarEvKvQavqi3nvoWatEoJdnu3KjmXNyVVuyUCBAgQIDCrAtpFgAABAgQIECBAYKMJGJey0fb4fPU3MW0u36LJX64yD6v8+cq/qZyU6bn14sOVT68sEVgq4DUBAgQIECBAgACBtgLGlbSVmnK5BM+ccpUzXd1Z1brTKrdJ96xCGWxUk6mkW1UtO1Yelb5UBSb5gZ0nkR9S606SDqiVdq28UdLh1dH9Kk+SEig3AXNjNsn601gnn9sMgrvFNCqbTh1qIUCAAAECBAgQIECAwFgC+W011goKEyAwCwLaQIAAAQIECBAgQIAAAQIECKxQIA9gfmrVsXXl9UrPqw0n8M+A3Ayav2et94vKo9K/VoFBdQybnzE13691JQIECBAgMMsCbf4/6v9ps7wHtY0AAQIE1lPgP2rjV6w87LdhxslvV2WuXfnOlV9e+cLK46R7V+HcW1GTNU8ZD5N7DdKGthvPPS73rcJfq7yGyaYIECBAgAABAgQIECBAgACB7gvo4QYUMC6lGTjuxTW8Zt3/y/nh67VoxfuqzDmVJQIECGxUgU9VxxMgfNg1tSx7e5WTCBAgQIBA0zSdQTCupP+u7MS4kgwI6t+9bs79dXXr3yq3SQkmeuM2BVuUyR+JCaDbomhzStM051UeN926Vti+8iRpm1pp0gCwtercpRz3R1erx72BLPvxqFrvzyqPk75ehZ9ceZfK2WbqSc7rzHt0zU+ZmrRO2Wd/27q0ggQIECBAgAABAqsroHYCBMYRyM09zxlnBWUJECBAgAABAgQIECAwEwIaQYAAAQIEpiNwUFVzaGWJAAECBAgQIEBgFgW0iQABAgTWU+B3tfEfVs4DUd5f00dWvmblPFylJq1S7qnYp1XJ6RbKeJhjqspx7jX4SZVPcNwzaioRIECAAAECBAispYBtESBAgAABAgS6K2BcSnf37Ubp2fc2Skf1kwCBNRCwCQIECBAgQKBrAsaVzOkeTeDPOW36xM3+eK355cqj0lZV4C6Vp5GuXZXcofKodFEVOLXyuCmBUx867krLyj+o3l+58nqlu9eGEwR2nJzjd7ta76aVX1b5V5XbpjtWwVtVHiftVYX/snLblCC22c4Na4VjK59Z+ZeVeymvM+8fa0bKpGzWqbetUk42tiqoEIH1FLBtAgQIECBAgACBiQXaPIFonN9Qy8s+b+KWTb5i2pAHieQhJJPXYk0CBAgQmDkBDSJAgAABAgQIECBAgACBsQSeUaV3qiwRmCsBjSVAgAABAgQIECBAgMA6CPy0tvnwyq+s3DbdrQpmjEpN1iRlWxkP8/QxtpZgt7lf5RNjrKMogTURsBECBAgQIECAAAECBAgQIEBg7gVGjkuZ+x7qAAECBAgQIECAAAECBAgQuFjAuJKLHfr+OyszEzB0VtqyVu04tzb0gcpt0gFVaBpBYBNYdceqa1T6TBX4YuVx0x61QpuAulVsYNq7lty28jylXqTt/6lGP67yzpVPq9wmXboK3bVy25Sgwk+rwttUbpNOqkI3r/zBymlnTYamlEnZ7Ie3DC1pIQECBAgQIECAAAEC8ySgrb8XyM09h9Xb51SWCBAgQIAAAQIECBAgQIBAlwT0hQABAuMKZHzDk2uljF2oiUSAAAECBAgQIECAwBwIaCIBAusn8Kva9F9W/mTlNin3V2zbpuAUymQ8zH2rnnHGwyTY7X1qHcFuC0EiQIAAAQIECBCS9BhgAAAQAElEQVQgMGMCmkOAAAECBLogYFxKF/aiPhAgQIAAAQKrKaBuAgQIEOiWgHElM74/N2LA2wQWPaX2S6Y1GZpuUUtvXHklKQOY7tmygndXufMrj5sOqhW2qrySlHYm8NA830z13QJ4SOVvVG6Tbl2FLl+5TUpw3APbFKwyr6z8sMo/rzxu+lGtkHXbBmWu4hIBAgTmVUC7CRAgQIAAgQ0mcK/q7wmVN+K5iOq2RIAAAQIENqqAfhMgQIAAAQIECBAgMEDgiJq/0ocbVxUSgbkVyJidBHjKeKmMl8lYrl7+dvXqxMr7V75M5dVKGS+1U1X+iMpvqPz1yhdU7rVj6TQPWc/ylEv5rJf1q7jUNIsGCSh2eL3678rLHSfdp9etuo6uPKzOA2r5ZSuvVkrd2cbLawNfrnxR5eXHRtr3jJq/W+VLVV7v1Pt8nVwNybG7tL35vKW9cY1vFZFmUCDfffkOzHfhN6t9v6nc2485Bs+o90+qbB8WgkSAAAECG0bgh9XTF1Zuk65aha5UeS1SxsO8rjbUdjzML6rsgyq/v7JEgACBORPQXAIECBAgQIAAAQIECBCYIwHjUuZoZ81WUzvXmlm95n+Nks4Yi8Q/Orte964HZ5rrw4mfk2Upk7JVZNXTvF+nzjieXUrpWZVzTT3X1uOZHNMza/5LKifW0GqO7UjdGT+Sa/rZh9+pbS5tS9rTy9n3GYuS+25z7WAt9nWcMu4p45/SvrSh157eNO3NOKnXVtvXql21KWmNBXKs5vOQz0WOw+z33jHQ+8w8r9qUz1WOm3opESBAgACBmRYwrmSGd0/bQTUz3IWJmvapWiu5JkNTgsgmmOzQQiMWXruWt7lBKQOX3l5lm2a8f/JjJYOkxlurf+kMzN+1/6K5mfutaumLKrdJN6xCbQaybV3lckKvzR/fCVT7xCqfaN81mSgl6PEja83vV5YIECBAgAABAgQIECDQBYF9qhOvqrxRz0NU1/skswgQIECAAAECBAgQIECAAIHuC+ghgcECOVf2tFp85coSgXkVOLga3hvkPmiaMlVsU8pYnZfWu59WfmPlu1S+SuWlaYd6c1jl91TOOJqMxcn4nXo7lZRgoEdWTedUTiDJ42t638o7V86ymmyRrlZzsjzlUj7rZf3H1vw2bbtelcvNSIOcevMTiHQl3wu5Uesdta1efYOmn6wyy91rVvPk+mfQOpn/81p+q8pL03XqTfbleTXNtYDcCLHccek+TbkHVNncNFGTvunGNfe9lXPTzwtqOqzOd9XyBHGd9nFyrar3uMrpc7aR8WM3qve5wasmm1KOjbTvr2vOFytnzFduWsqxXm8nTq+uNWM+KCeIcNpYxTalbHPp5+vQWpL21WRTyn5Pe+Ma34/VknjXZGS6QpX4cOWlbXpuvR+Vbl8FflZ56Xq918u/I6rYTKdRn5H0q9++adupfJ/kWM53X74D812YG83yd0OvjhyDN683ualo3H1Yq0kECBAgsCoCKl0rgU/Uhn5QeVTK30X5u2dUuZUuH3c8zG9rgw+pnL/ZayIRIECAAAECBAgQIECAwFwJaCwBAgTmSyDXl4xLma991qXWZlxBrrXn+mkvJ6hmxg6M6meuQffWWT4d5/pyrqev5zX/fv1MzJpcr891+pzrzhiLe1TBtLUmm1I+v9vXuyxLmZTN+fEDa96wsRa1eKLUhevUGffw8er9Vyr/VeVcU8+19Xq5mGJ6g3r1uMoZm5OxHW3H/NQqrVIeFJ3r+BkfkfEjeZ19mAfZLm3L0sqy7zMW5WE18zWVs6+/VtOMT5r2vs5+znYyfinjnjL+Ke1LG2qTm6W0N+OkHlhzl7br/vU+y2qybinbf0Vtffn3w6D3eQDhSsZi1abWPPX7Du3Xv3G+E5d2IsdWxm7lc5DPQz4XOQ5j2yvX+8xkDFQ+Vzmm/6QW5nusJhKBjgvoHgEC8yyQv5vzN9WoPhhXMkpoysvzx8WUq5yL6n5crcyA+JqMTPtXiZUMdsofkTtWHaPSaVUgf9zVZKyUYLqjgtT+umrMj9iaDE3b1NJ7V573FMv8ABzVj+2qQAIS12Ro2qOWxrkmQ1OCFmdAewabDy3YYmF+gOYJGC2KKrJMID+Osl/zlJg8LSZPjclNLf1+vOWkWH58HVt13LXyWvxITftyE8LRtb38MD63pkvblieepM1p+31q2Vq0qTbTN+VHan5wvruWpl29dvaOz5z0SX9qcedTbsTK/ji5erp8n+X4ynGUfZqTTVVkVVJuSrtT1ZzjNdvL8dvbJ0un2Ve5mSVlUjbrZN1adc1TjqGcdM3JrtzMs7SdF1Rr0sZx3XKSJP9vPrHWH1ZnPmerdXym3tSfts/657iY5jNpNQECBAh0SmDv6k1u1MlvznopESBAgAABAgQIELhYwL8ECBAgQIAAAQLNvmXw8MoSgY0ikKCX/1OdzQ0jbcet5WaLXPv+fK23V+WVpFzrvXNVkAdqv7imywOB1qyxUtZPcNE2bcs239ei9ltUmYzHqMlEKYF1b9NizZy3zxi6FkUHFsmYgNzw8I0qkTEVNWmVMkj0dVUyQXKvWtOlKWMCnlozvlA5+6omrVLvOPnPKp0AvDWZOPX6lTEJj6pa2h6rVXQx5bjITUtn1bv7Vc5xV5NVTdlGtpVtjvP5SqNyvMT7+fUmjjWZblJba4F8x+X7JN954+yL3j7MZyefodYbVJAAAQIECMyhQB6ckXG7s9D0ccfDJNhtblB/8yw0XhsIECBAgMC0BdRHgAABAgQIECBAgMBMChiXMpO7RaNWWWBWr/lnfMQbqu+Jr5BrvPVyrJTryafWGgmWu0tNp5VSb+vr1Es2mj5krMF6X6fOtfWMd0hb0pclTRz6MmM7Mubn01Vqt8orSTnmEkg2wUMTHDRtWkl916+Vc6wkdlJiWtTbFaWMKTmoakjgtxNqmng8NRk7pV3/Vmt9qfI41lV8ail9Oapq+7PKbVIME3toGnGg2mxvHsrkmIpLxm7lc9C2zYlt9oEq/M+VE3+nJhIBAgQIEJhJAeNKZnK3NM24g7FntBsTNSs/5BIUcNTKCXa6+6hCA5Yv1Px7Vm6T0p4L2xRcUiYBDB+85P2gl5+qBS+qnEH4NRmaDqil6xlgsza/4pRglCu9IWNpI/JUiq2Wzhjw+l9qfn7M1mQq6U1VS34w1mRTyotf1T95sszf1nS1Up7isTQwZb/XeaJSAjqP24ZX1wr96ls678NV5gqVx0n50f+QWuHMyt+rnKfE5GkxeWrMoKDVedJMgnE+scq/s/JPKidCe4K85qRCvZ1aSn15uk0CW+dpNy+omu9YefkPwNx0kDan7bmxJ216V5VLO/OdUi8nStlX2WdLnZe/TsDmXuU5YZbt5wfnXWpm2lWTxZQTEblhKSd9ciyu5EarxQrX6J9Rx16+I3NMLG1ObrLKiar8IROPQ2vh8n2W4yv7J/s0gWZzknBaJtnnN6tt5hjI/yNy81uO12xveVur2GLKvkrg3ZRJ2ayTdVPHJO3KdmKz/HhZ+j62ixu/5J8c7/nuzEm5nHR9RM1f/sS1nMRIG3tub6kyw246y2c8N2WdV+XeU/mwysPqzOfso1Vmkj7Xan1T+rWen+O+jTKTAAECBAjMuECeenlStVGw20KQCIwhoCgBAgQIECBAgAABAgQIECDQfYFeD59SLyYdl1KrSgTmQiDXvh9TLf1g5VzPrsnYKWMVPlJrJbBq6quXY6Ws8+ha492Vt6s8zdRr272GVJpr7LkZJdMhxZqMUco4jWFlhi27ZS3MmI+aDEwZM5fr7gMLtFiQa/jHVbmXVM44hZqMneKVsRi9sWqZ5maKZ45d0+9X2LNe5jjbsaaTpLTh9bXiSvpVqy+mjDlJXX9f7+JVk1VJ8X961ZxtZZv1cqL0F7XWNPpd1UhjCuT7Kd9t+Y7L98mYq28qns9OPkOuy20i8YIAAQIEOijwy+rT/1Ze75S/N9uOh0lbE+z28HqRsbI1kQgQIECAAAECBAgQIECAAIGOCegOgVkWMC5llveOtk1bYFav+Sdu0RnV2VwXrsmKUgKNfqZquHvlXGuuyUQp66Y983ydOuNjTqneZ7xDTSZKCeJ5eq15YOVJUsZsPK9WTCDZvK6XU0u3rZo+WTljYWoyUcp4lYxbeXutvZIxJbX6ppRxDYkhkrFgOY42LViDFxlr9JyW20nsocTk6he3qWUVnSvWO6YynbRzD60VExNqWGyYKiIRIECgswI6NvsCxpXM6D7ayAFvE3QyP+JG7ZpLV4G7Vp4k5akWd2ix4o+qTIJK1mSslMBB+7RY49+rTJ6QkaC69XJo2ruWruQP01q9Uyk3uCQo6ahO5UaQ11ahUTelVJHW6ewqmWCNeRpOAhbfrd5fo/IfVs7TbnKjQr2USuD2leOUoJv5cVxvJ045wZPPY55IkieTTFzRkhVTT+rLyZKc8FiyqNXLBKLOD/43V+lrVl7tlBN5uaEoP/ZHbSteCZA8qty8Lc+JlftVo8+qnCCr4/z/Mp/PBAPOk6ByAqiqmCjlhNGJteZnK+cYqMmKUuqYRrtGNaJ3vOcGmuXBgYetmwDxX6kC/U6u5qlYCSie4MNxqWKtUvZFvhumcbKs1695+Ry3AlKIwHwKaDUBAnMkkJt78mCJG85RmzWVAAECBAgQIECAAIGZENAIAgQIECCwoQQyLiHX/6c94H1DIerszAtk/EECaY5z7b1fp/I5SVDP1Ndv+bB5WWcabRi0jbQtN69k7NWgMrlBJmO4Bi3vzc/1/Yzd6L1vO804t1x7H1U+Y+Yydm5UuUHLE5Q3lnn47aAybednXNZzq/C2lTMu5t41XWnKdYmM2cg+GaeumE+rDUu3e1S9eUXlPBi4JlNN2Re5kSf/H5lGxX9WleQh2DWR1lAg30/5bhv3mO3XxHyG/qUW5O+Lmsx60j4CBAgQIDC2wGVrjXHGplbxqaeMh3lf1Zq/O2syMiXY7ZFVKuPcp3mvQVUpESBAgAABAgTmQUAbCRAgQIAAAQIE1lkg141yPXEa16LWuSs2T2CowKxe8884kg9Vyyd9QHStukW6XM1JHKHDapq4GDUZO837dep8t+Uhc/uP3fMtV+h5xmTLpYPnxD5jQo4eXGTFS9LPxO3ItYlxK8tn4l9rpbSxJlNNGQOWsUN5+HgcmqaZav39Kstn6VW1INuuydCUODH3rRLfrixdLBC/3O+dY+riOZP/myDM+Q7aefIqrEmAAAECBFZNwLiSVaNdWcVt/ohb2RZmd+3zq2n546kmI9MhVWKSP9huWuvtUHlUyo/TPBliVLnlyzM4eZvlM5e9/0m9f0flDI5KkL5M6+3AlB8S+VGbGyAGFtpACxKcdJcW/f1clfly5WmmRAo/tCq8WeUnVH5X5XMrj9qHVWTDpByvCUr6werxSgPdVhWbpQR+XunTblJhnuSTIKOpL+9XknNT0ieqggSZrcmyNJ23hv5OowAAEABJREFUOVmdm35yQ1GbGn9Rhd5fuUspBjlxnxtJxgmuutwgT4LKSZrUt3zZqPd5mk0CLz9kVMEJlqddOXmXE1QTrD50lRzn+dxkOrTggIX9TgbmM5Sb/vJ9PGC1obPzt87LqsQTK+c7oyZjp7Rhnj7HY3fQCgQIECBAYBUE8rdGbuxve3PPKjRBlQQIEOiogG4RIECAAAECBAgQIECAwLwI/Loa+vXKbVLGBkz6MOY29SszbwLdau/tqjttbzaooiNTrgGnvgzCH1n4kgI3qGmuG2fderlqKeO4jq3ar1C5XzqvZr6p8qh0iypw48rjpoxTi/eo9TJmLmPnRpXrtzwBVnP+P4FR+y2fZN4RtdJ/V247VqWKjkwZV3fwyFK/L5CxHeOMl/n9mu1ePaiKvahytlOTqaRLVS0ZAzLtG6dyo9P1qm5pbQTyXZbvtGl+P92pmr57ZYkAAQIECHRRIMFur7mOHZtkPMxfVnuPq+wegEKQlgl4S4AAAQIECBAgQIAAAQIECHRfYPV6aFzK6tmqef4Eci1+Fq/5J0jpScWZ8SQ1mWrKNeaM3xg3SGsa0YXr1Lkmfqt0Zko5x1A8Y9O2yj+qgs+svNop9+g+rTYyThyo9CefiYyfqVVXJeUYTDyVjFFYlQ0sqXScz1LibKXfZyxZf6O/HMevrVWC3uYz0La8cgQIECBAYK0E1m9cycU9NK7kYoct/s0fj1vM3EAzEgg2f6iO6vJuVWCPyuOkBNU7qFbItCZD08m1NCeUatI6XaNKJtBnTYamj9bSr1VOShDCBMvM62H5gFo4aWDBWnXdUwJF5ktnVENyE8nZIwrlR26bH30fq3p+XFlaW4GcfMnTaFbruyyBrlN/frxN0rPclPi2WjFBPGsylZQnN723alqNH/35vspNK+PclJTvla9Ue7qScmPWc6ozCXhbkxWnWD5uzFryR8uJtU5+4NdkVVK+53OCKieqprWBnLybxhN98nnOjTy5gW+an6GcLJzkhMk029CzXs3PcW8bpgQIENiQAjo9MwL5e+bN1Zpp3phe1UkECBAgQIAAAQIECBAgQKBpGBAgQGCOBC6qtj618vcrj0q5RvbsKnT1yhKBrgk8uTo07Rt3Ut8/V71tPjMZ9/OUKnutymuREnB22Dizt1cj8nDhmgxMGbtwl4FLBy/IdftRwb8yVi5j5gbXMnxJPDOWbnip8ZbmOzBBicdba3jpjIFJIN2thxdbXJqy446XWVxxzH8eXuUz1qkmU0nbVy2PqTztlHrvO+1K1ddXYNua+w+V851WE4kAgaUCXhMgQGCAQMaiXHXAsqWz29wnsLR8m9cZD/P6Kpg21KRVyu+hjNcV7LYVl0IECBAgQIAAAQIbTUB/CRAgQIAAgRUJGJeyIj4rd0hgVq/555xyAqgmWOlqcWe8RR7MvNMYG3CdejBWrt3/XS0e9KDrWrQppUziV2SMz6aZq/jiwKo7D8KuSauUGCeJddKq8AoK5RjMA6DbjOGadDPjfJZ+VRs5vHKb2FpVbEOkxJTJtarV/C4aCakAAQIECBBYQ4GM6TCuZA3B224qfzi2LdvFcl+vTn288qiUH7h3H1Vo2fL8MZ4Df9nsLd5+r+a0aUMV2ywlEOCNNpvT/02Cdf7ykkXn1/TfK49K+RGWp1WMKjery/NDrc3NCmdWB35aeVjaa9jCJcsm2YdLVvdyAoHc6PKyWm+1v8fyoy0nkvIjuDbXOuUmogTtXI325TP6pmpJtlGTqaXU95dj1vauKn9B5S6kS1Un/qLy0ZWnmXJT1PVaVpj/36QNbf7/0bLKxWL9/smNVAf3WzDBvNvXOu+pnGOzJitOqSc3+f1r1TStz1BOFuakYU4eVrWtUj4T8/Y5btUxhQgQIECAwCoK9C5+rMXfM6vYDVUTIECAAIG5FNBoAgQIECBAgAABAgRmTyDjEv62ZbPyQN7HVtlcM6yJRKDTAl+u3j2gch5EnGM+QVQzDiQ3QOTGg1o0MrX9zNy8asq2ajI0ZQxRgofmAaZpT9qVfMVa66aVM0alTduybq411yp90xdr7mmVR6U8yLbfWJVB62W79xi0cMn8jHHKmLkls1b8MnYJ5JVAqbnGH7cE3n161dzGrIr1Te+ruX9UOdf7U2fGEmSsQ7ZXs0emjPtqc1NXAhS3HS9zRm31kMo5LtKmtC3rtxmTl/K5MSrHWFWxKine+RztUrWnbdlm2npovR9nv9+1yo8zvqKKSxMI5HjOcdp21ddUwRxvvX2bMZIJsv22mi8RIECAAIGNIJD7Mx7ZsqPfqXLTHN/cGw+Tv9Or6lYpbTi5Sgp2WwgSAQJjC1iBAAECBAgQIECAAAECBAi0ETAupY3S7JbRsukI5BrqLF7zz/XgtvdYLr8W3LvOn/E1o5R2rgJPrZxxIzUZmdKurl6n7jnmWnrGS2Sa4yPzR8JcUuDONX1Q5VFp/yrwx5VHpYzVyLila1TB3piatO0q9T7X+9u2LeNw2sSYqmqbjKl6Sl60yBmDkzE/GcuSYyhtG9ct2/vTFtuapMjla6V/qNzms/TbKhfrt9RU+r1AYsqME0Ms47VybOc4yPGQMSo3qeoSd6UmEgECBAgQmGkB40pmePfkj+EZbt5qN625sLbQZrB5FWvyx29ussjrNrltQNr8ofetNhUuKZMfCYfV+/xhWJOBKcF0P7ps6Tvq/U8qj0r3qwL5wVSTuUq5YeTIli3ODRw/H1I2g/ZzM82QIouLfl3/fruytHYCOfYfX5u7VuW1SPn854dt223tWAVPqpwbbWqyKil1v6BqHufmpio+NN2zlqbemrRKv6hS76/clZQbr3Lz2rT7k3rv27LSW1a5J1Rei5TP0QNrQ/l/Sk1WlHLMj3PstNlY3C7XpuAYZXJiJTfDtVklfZrHz3GbvilDgAABAgRWSyA397y0Kl+LJz/WZsZJyhIgQIAAAQIECBAgQIAAAQLdF9BDAjMrkGtO/9GydblWmHEPLYsrRmAuBZ5Wrb5Z5ddX/mHlpN/UP7nBI5+BBOo8vd63SblZYlRA03tVRaOuPScAbW4KOa7Kfrdy2lOTxZQgWf9Trx5XOdeb24y7SpDdKt43tR2vlrFnN+5bQ/+ZufFk3/6LNpubsXJpw2YzV/AmN4lcr9Y/tvLZlXvBvM6p1wn4nfE2uaGk3rZOGY+S4L13qTU+UjlBXGvSnF//nFA5Nxe12Q9XrbKjxn7l2kZufGsz5iE3+OxZdb61co6LmjRp22frRQLKps1pe70dmNKewwcuXdmCD9TquZEtn6Pc2Jq21awmbc1+yv9fPpQZLXI+Dxn4u7xo6tqvZmbMSS+3uUkq/x/MDXm9dZZO80DkqnLDpYzNfGjLXp9V5bL/HlLTHG+9ffvLep/xoQnCnOB7bT4XtYpEgACBeRfQ/g0qkL/b8vCA3DTdhuAzVehnlaeRciPvJONhdqiNP7HyNMbpVjUSAQIECBAgQIAAAQIENpKAvhIgQIDAGALGpYyBpeiaCXyqtpRAlUuvDV+75uVBYTUZmnINeul6S18vv76cc8ezeM0/YwOOHtrLixeeV5N9Ki+/Fpxr87nOn9gTeehtFRmaHlxL2wSx7ep16jgmJkzPMdfSi6TJNNfYMz/LUy7zR+Vcyx8WxyXn/ROnI8fmsLry/ZwxRBkjdW4V7I2pqZdNru/nen/almCkbcbWZLxVM+K/tO2oKtMmPlaOsd6Yn6XjpZa6ZaxCxixUlUNTzHJ8DS005sJ8vnP8twlAnKqfVP+kTzWRLhFI0Noj6vWoY7WKNBnzlLFPGa+VsXQ5DjI/Y1S+UC9y33iO52/Ua4nAFAVURYAAgakJ5G8H40qmxjn9ijZ6wNuIJuDsD/JiRN6tlmfAek1Gpvyhd1CVyrQmA1N+jLyhlmZak9Zp1yqZAco1GZrSt+XBdPMElwxuH7piLcyg9dw4US/nJuUH+MnV2jY3IFxU5U6tPCzlBEpuBhlWJsvyxJLeDTh5L6++QG5WykD9UVvKj6Y8YSjl80Msn8nk/EjPCbEEIT1jVCWXLE8g1H43clyyeNMkdeck2g03zRn8Ij/s8gM7J6yyXtqWEwdp8/8OXm3Tktyo9MhN79b+xSdrk1+p3OXU20e5oS4DVrOPcgNOblTKzXZt+37XKpgg2jUZmHIM/HktHXWjXRVp3lb/5IlNaUvalJz1xz2u8z2/bdW1Gin/D0qA2d5nL365+S/HzaTby/dtbiDLE6h6fc6JuXi0qTPr3K1FwVhulM9x07QAUYQAAQIECLQQyP9ncyFsPf8+bdFMRQgQIECAAAECG1RAtwkQIECAAAECBNZTIDcgJMBnximMakeuFT61CuUaW00kAp0TyPXeZ1Wvci2+Jn1TxjrlRo4E7OxbYMnMPEj1wCXvl7+8Ss3Yv/KwlJtZcq2+zfixXO9+7bDKLlmWdmXc0SVvt5i8t+bkQeY1GZhyjT03EAwssGzBTet9tluTgSl9zLX8gQXGXJAxaA+rdX5UeVB6Zy0YZ5u5gSc382QcwKAxdZ+oOvO9WpORaVTQ4IwHzM0aoyrKsfv8KrQ0GHK93ZTS1rQ5bU8fNi3o82I1HkSffXFo0zS5AanPJhdnZT/lJpbvL74b/k/GL2UMyvBSlq5E4A61csaB1mRoyk1u+U7M98+ggjn+3lML832Y8vVSIkCAAAECnRK4TvUm9wjkRtp6OTLl/435O3RkwRYFMh4mfwtOOh4mf3+1GbfaoimKECBAgACBSwRMCBAgQIAAAQIECBAgsLmAcSmbe3i3sQRm9Zp/AnRea8SuyLXdXOP9WN9yF8+8sCY5R/3Kmg5LGWPy/6pAzmnXZGDq4nXqnuMHB/b64gVZHu+Uv3jO4H8T5PW2gxc3eeBdYn0MKdIk1k2CHv98WKFLluWaRpuxNW1i2GQcQmKhXFL1wEnGmYwa85OVM1bh8HoxaixMtpvjq4pOJeVYzv3Kba8N5XPywtpyrhHVRLpEYI+attkv2b8Z85SxT8MMP1f1ZTxbm3F9VVQiQIAAAQJrJmBcyZpRT74hAW+bJk+A+XALwvwx3CaIbapKUMw83SOvh+UEiszTw4eV6bcsP6JGBXXNH5D9gun+uirMgK+aDE3p72FVIkH/ajJzKf3PD/ybVMvy4yg/3nIzQ5sAtbVKkxtHhgY6rUK58SQ3k9XLoSknAdv8qB1aiYVjCeQpRaNu0km09QTzPKFq/nbl3tND6mWTm09y88ab6k1ONjyjpqPS7lXgNpVHpZy4yA/7UeVygiI31TyhCiZwatpUL5sET06b84O+zdNjHlsr5ak5NVnzlO+SHP9rvuE12mBO0uxc28o+yg/u3g136XP2TY6dD9XyNilBxPP/hmFlc2Ir3+/DyuREwZ9WgQR8zhOb0pZ6u5hyDC09rkeduMxKCRybP9jyelp52JN7PlIbuXPl2NZkrBTzHOvH1lrnVE5Knz9fL3JjT5v+VtEmAXJHBR/eSB95BQYAABAASURBVJ/jmMgECBAgMLsCt6+m/axyft9NI+fi2K2qvmmn/H7M30zPm3bF6iOwFgK2QYAAAQIECBAgQIAAAQIECHRfYAZ6+F/Vhn+q3CZlbEqbQedt6lKGwCwJZIzGi6pBOd9dk6Ep4zweXCVy/bkmQ1NuErrygBI/rvkZY5Jr47eu1w+onKClb6zpNyrnvPnxNf1i5TYpbU9QyVFlM94q584HlTurFpxWeVQ6oAoM6lst2pSyrXtuejf4Ra7ZZ6zc4BLtlySId8bbnD9ildx89e8jyixd/OZ6k5snajI0fbyWpu6aDE1XGrq0aXJM5MavYcVy807G8mT/DyuXZRnb8LK8GJIzJqjNzSRDqthsUYI2H1lzRu2LKtJkjFLamNfDco7hBIweVsayyQXim7Euo2rIMZfgehkXOapsludGyIyryWuZAAECBAjMq8BlquHXqJybtnMvQ/4+zO+Du9e8kemSAvl/Z/6/eMnbFU3yQJo2D0gYtJHcr/PsWjhqDHEVkQgQIECAAAECBAgQIECAAIE2AsoQINBXwLiUvixmbgCBWbzmnwfM3qeF/T9UmYxHqMnQlBgXT60SiU9Sk4Ep8Sd2Gri0abp6nTrxVnJdYEjXNy1Kub/c9G7wi4zDuV8tzrQmW6SMOUrcizxIOOM/MnYpY0XeWiUzJihjap5br8+t3CZl/EubuCW5hjKqvoxFSDymYeXGGWeSetK2jLXK62E5285xNqxM22X3qoLPqdwmJc5I2zFpberrUpmMRR01Lir9zXdMm/FEKfu1+udplTOmpSYSAQIEVk9AzQQGCORvIuNKBuDM8uw/mOXGrVHbEgA2PxrabC5BbNsMNkqQzQQ3HFVngrT2gvaNKttbnpsY2tyg8KVa4fTK/VJumMjAr37Lls7LTRMZYL903mq9zo0K+WO2bc4NKWdXYxLo8FU1vVPltik/DjOwOz/6hq2TQfujbnrI+jmGEoQyr+W1EUig2GFb+kEt/JfKOXlTk6EpZZ5VJU6sPCrlszfopETWzY/vR9WLUT/4Ejw1gU3zQ66K900/qrkJnDsqMGgC/6auKj71lJNeObGVwZrp9xVrC3mfYNEJ8twmWHitMpcp7rmJ9LtDWp99dEQtT5DZmgxNOTGZE1bDCiXIam6yG1YmJ7peXQXyXVmTgSnH9UtrafZTTQamBPVu8/+1gRUsW5DvwlFP7skNVi+o9Ub1oYpsStkf+TzEfNPMJS/S35wU+fKSeYNe5uRhjuVBy7v2OR7UT/MJtBFQhgABAm0FHlgF8xurJhIBAgQIECBAgAABAnMmoLkECBAgQIDA2gjk2liukbW5npUWJYjksBsQUkYmME8CGauTGwtybbdtuz9VBf+t8qh00ypwg8qDUraZ8Vm5aeX1VehJlXNTyvVrmoel5lpzPqP1tlXKeKVRgXhHXZfOWKM21/4zBm3UGJk0OuMRcgNNXg/LebBxtj2sTNtluZll0Ni05XUkyGob45T551o5+6wmQ1PGc/zv0BIXLxz2EOCM5ch4wItLDv73hbUoD7CuyciUPmQs26jxGgmalvEJIytsUeANVWbaQZuryibHVaby9AUy2HrPFtW+t8pkXGVNWqUcf/kM9ft7o1UFChEgQIAAgVUWuH3V/7PK+X/WoJzfDhkH/tUql7HduaF5nHteUm/GsGSsalUxE2n3asVfVc5Y7JpIBAgQIECAAIFVE1AxAQIECBAgQIDAxhXIeTHjUjbu/t+oPZ/Va/571A7ZrfKw9L1amGu7+ezWy5EpgVPzQOdhBRN3JA+DHlSmi9ep87Dktw/q8ID5eWhzm2vqe9f621YelH5ZCxJnJDFXXluvH1c5sVh2qOkfVj6p8jipzbiPHavCjHWqSd+UZfv1XbL5zHHGmWTNjDU6tV5kPE8C+ib2R4LMPrrmJQbPLjXN8ZXxWClbb1eUYp+xN22uD/XakbataKMdXDnHw+1a9Cufh3G+j1JlxrJkTEteywQIECBAYJoCxpVMU3PG6mrzx92MNXlVmtM2AGyC2OZGgmGNyECkPOEg02Hl8kd6mydYLK8jARHzx/ny+cvfv6lm5KkaNdki5caL/JjYYsGyGXlqR56gsWz23L/NjSp5StW0OpIfZD+fVmXqaSUw7GaUVhUsK5Qfr3kCUj4zOTmUExu9H7ZLf2A/vNb7XdPUv/3TDWv2/pVHpb+tAm2CTmew5ZFVNu2qycCUJ/4kGPbAAhMsyEmKnNBKQPCcbEkVF9Q/eX/Lmua78Cs17WKKd9zjP6p/uSmrzZNqcpNSgmgPqy8nslImN67evQrmBE+OwxyPOdmV75ocp21PXH6r6vhs5VEpbRtVpu3yN1fBnJyoydCUm94SmH1ooUsWZvBybugdtT9yovbTl6wzbJKA1AniPKhMlz7Hg/poPgECBAgQmLZALkQ5vzBtVfURIDADAppAgAABAgQIECBAgAABAgSmKpDgjH9TNba53rdzlXty5Wley6vqpC0FzFkjgQRHPWPMbWVsVQLUjvrMXK7q3bXyvKU2181zffsuLTqWoL+5YWZY0d54mGFlxlmWmxYubLnCj6tcm7LfqXKfr9wmJVDaN9sUHFImx01uuhlSpEmwtQRLHlZm+bI24zVuVitlbF5NVpyyL0Z9TpZuJGMHRwVtTvlptS91yZsLJCh2bjbcfO6W715Ts9p8dqrYppQA3+/b9M4LAgQIECCw8QTeUV1+V+VZS39eDfqjytK6CdgwAQIECBAgQIAAAQIECBAg0H2BDd9D41I2/CGw4QBm9Zr/HWpPjIo39N9VJrEjatI6faxKjrrWv0+VGZS6eJ06QWVHxaBY7pFr6omlsnz+8vfxSl4+f5bfX7calzFENRmYMr7klFqaaU1ap8RCyTimjE+6U611ROV/rJy6zqxpYn38pqYrTYm1kv3aZsxKAu8+sTaYeEE1kZYJXL3eJ05aTYamxMvJ52JooWULM5YlwaOXzfaWAAECBAislcCKtmNcyYr4Jl9ZQJqL7TKIu00A2PyoHBXMNn/w3fHiaof++6la2naAfhVdTLmR6bB6lXbUZGBKcMD3DFzaNPnhkRtCcmPIkGKLixK4KE/SWHzTgX8SPPJF1Y8Y1ETqqMA1q19/VXlYUMtavFnKZ/JqNSfBdG9T00l+YP9xrXfVysNSgpeO85SgPIln1AmTBJ+98bCNjrkswVWfWusMCuScz09uzunqD/94x70IRqZYDPu+XVrBtZe+GfD6JzU/wZBzjOQET47DHI9ZNyd/vlbL26YEKE5do8pP69iJRZ7c0+a4SNtyDI1qW5bnxsfc6JfXw3K2/7lhBS5ZdqWaJrBwTfqmrnyO+3bOTAIECExNQEUECBAgQIAAAQIECBAgQIBA9wX0kAABAgRWQyCDg09uWfHDqtxtK0sEuiCQ674Z6D5uXxIkt83DVPNA33HrHqd8xmrlhoqMRUnwrATZHWf9fmXzMN439VuwbN4B9X7YQ5DTtlHj2aqKJgEw216nT/lRuc1+GVXH8uVfqBk/rLxWaffaUMbj1WRgysOgc1POwAJ9FmRMxKjxC7kpKrnP6mPNSuDfNmNDllaaAMQ/XTrD6zUXaHPs/aha1ebBz1Vsi/T+LeaYQWCYgGUECBDojkBuqH5MdWeS3x612qqm3AT+97WFbStLBAgQIECAAAECBNZewBYJECBAgACBjSJgXMpG2dP6GYE2113X+pr/Zathe1QelT5ZBdrE+6lim1LGBowa95G4I1fctMbmL9p4zdN16gT/TRDgzXvZ7t1/VbHEpqjJwJRYNQkgO7DAFBZcqurYrfKLKyfGSU1WlFLXqHg3ia/15RVtZfVW3q6qzoOBb1jTUSlj0e5bhcYNeFyrdDz9vns718tR8cLyOYhlFR07JQZMPodjr2gFAgQIECCwjgLGlawjvoC3F+PnD7AEvM304jmD/80NAgk8OKhEfgC2ecLBu6uCcf9wzo+hfWu9USl/TOaGj2HlEmw3AT6HlcmyPNUmT5DJ63nPCXR7ZHWiTTDGKibNsECbfXh4tT8nbXKzUW46yg0+NWvVUm6AuXOL2vOUmHE++/leeu+IejMI8mYjyoyz+BVVeJzAqlW8UynecW/bqZzU2fRDfMhKbZ4iNGT1mV/0zWrhZyq3Sb+sQrl5ryYjU/6f1nbwcdtAxYM22qXP8aA+mk+AAAECBAgQIECAAAECUxBQBQECBAgQIECAAAECBCYUyLXuZ9S6ba6V5Trws6rssECXtVgiMPMCuf7eZoxSv47kobFtAqvmQa+X71fBhPMyxuTqte7BlU+snBt6ck08n8mr1ftppfdURRdVHpYyFi39G1Tm6rXgjpWHpeyD3BiT6bBybZdljMQ4QWDPqYoTZLUmQ1O+GzOeYGihSxbmxq+fX/J60klu5hq1bsYeJYDtqHLLl4+6ySw3Ru2yfKUJ3sd1nH2RTWQMxqjjLuXk1RNoc+x9ozb/g8qTpAzKzvfWJOtahwABAgQIzKtA/pZ8YDU+f7/VZM3SO2tLp1Vuk/aqQkdUzu+NmkgECMyKgHYQIECAAAECBAgQIECAAIEOCRiXMmBnmt1JgTbXXXPOeC2v+V+hpBPbpCZD0yQxEXKt//tDa22aG9TyQeNa2njN03XqjMvI/q0uj50S8DUxQkat2Cbw6qg6li5PgNvr1IwHVT65cvZpjoXEQco4kpq1otSmvYkjk/FYK9rQKq18uar3+pXbpAR4Ny5iuFQsR12TypiufO6H19R/aT5/+Rz2X2ouAQIECBCYPQHjStZ5n6xVwNt17marzSdIX57OMqrwjlXgVpX7pfyhl4C4mfZb3puXQf9v770ZY3pgld2+8qiU4L35YTOsXAJunjSswJJl96jXCQJYk7lMX69W58aOo2s6yqWKjJ3yo3LUPh+7UisMFcgTi4YWuGRhTsbkZqPcdJQfq8fX/DtVzomimkw1JZhpnngzqtL/HlWgz/I2NyH8ca03jeMwNwS9v+raqOln1fH8sK5J65Sbh37auvTqF8yTvw6ozbyr8kMqr1XK52ySE77D2peb7Sa98XFYvYOWdeVzPKh/5hMgQIAAgbUQsA0CBAgQIECAAAECBAgQIECg+wJ6SIDAygS+UKs/t3KbtG8VenhlicA8C+Sa+vcm7EDGMLQZz5XA0AkSPeFmmowj2a9WTkDqjOv4v3qdAf1vq+lhlXMtuSZTT2dUjXkIbE0GpvTrLgOXNs1Na9mNKg9LMczYuGFlxlmWMRLZr23X+U0VTK7J0JSbeIYWWLIwgXEz+HTJrLFeZmxFbuwYa6UxCmesz6jiGYc4qsyo5Ql2G4tR5SyfLYF8Z41qUcYvZRzTqHL9lmec3KzeoNavveYRIDC7AlpGYF4EcmN6xlGfvsYNfndtL0F2j6pp7g+pycj01Cqxd2WJAAECBAgQIECAAAECsyKgHQQIECDQPQHjUrq3T/VoS4FZveaf+CbX3LK5U5mThwKPGn+Ta9G6jQITAAAQAElEQVTbDthalg1YtGn2PF2n/t9q9aTjJRJvKbExqoqhadgDqoeueMnC7Iu71usXVv5c5Tyc+KyavqbyoZUvU3maqU17cwzlWJrmdtejrgQJvu56bHiOttlmvNt3qz/jjAGr4ptS4neNCsK9qbAXMyGgEQQIENjIAsaVzMDeF/D29zshNym87/dvh766Zy3tF1jy6jU/gVVrMjSdVkvHGaBfxZv8eMxTOvJ6WP5BLXxn5Tbpw1WozcDmBE7ctcrOW0pQ1LtXoxOE9IM1TeDEmkw97VA15saXmkhrJND7MT/O5vJj7BG1Qj7nuRkgn/kT6/3BlfP5qsmKUpuTTxnM2OZJP8sb0uYmhF1qpfSxJitKX6218z/ommzIlB/juRlonM7nh3hOLo2zzjTL5oTsTarCJ1XO917ak2C3+e6uWWuWxj25lRvqRjUufck+GVWutzzlV/Jdv8qf42bU/3On9Tlu/EeAAAECBGZIIDcT5WmJM9QkTSFAgAABAgQIrKaAugkQIECAAAECBAi0Esi16lzba1P4KVVo98oSgXkVyINTR10rHda3BFcdtjzLMmYr187zuk3OuK9cn31eFf5W5YwjSeDZv67Xt6487RtKqsq+Kde482DzvguXzMz1/0FjWzI2Kv1ZUnyLlxkrk3EyWyyYcEbGSKTtE64+E6vl4e+Xb9GSPGg44xCW5WbU+wRLHlX9qEDFo9bP8tyE9Ku8kOdGIOMM2wQ7zr5N0O9JOpZ1c5PcJOtahwABAgQIzJvAy6rBe1b+UuW1TB+ojd2/cm6K/3RNX1m5TbpcFXp+5UF/39ciiQABAgRmR0BLCBAgQIAAAQIECBAgMLcCxqXM7a7T8JYCU7zm3/f6/6TX/HMOuM34ldQ/atxBv+UZwzCMaOta2C/gbhevUyc4b8YkVZfHTr+tNf6v8rTTparCjDs6vqYZp3NeTRP/KQ/Ou2m9Xs0YXznutqttjEoZh5Bja1S5WV9+g2rgEZVHjZmqIhs2tQmAnPElk447yrqJMbNhgXWcAAECBOZGwLiSGdlVq/nH8Ix0caxmvLFK54/zmgxNd6il1668POUHRpuB6LlRYdxB/6n7Vss32Od9gth+p8/8frMS1DJPFu+3bOm8BNG899IZU309vcryBJZXVHW5kSNt3rtev73ypH9c16rSjAqcUe3KjUY1mTjlZqfDau2cDMqNVfkh9Xf1fqfKk/yo3b7Wu0rl1Uj5oTfqJoRr1Ybb3IhTxYam3Mg16YmdoRXPycIEu530SU5r0cWc5Lp+bSjH7mtrmuM2/z/5fL3OjXgZtFsv1yXl6T3jbPg3LQrnJN44QaITHDceLaruW6Qrn+O+nTOTAAECBAisg0CeCJzfko+vbf9/9u4ETpquLA/++KnEBcEVlD0qiKARg4BLXBBkEVFQFFGMJGgkIqJRRDSRgHGBxBBwCS4gGCKuCAIGEQJIBBEIJhgWAWWVRTbZgyLfdb0wb+aZp6e7uqd7pvv0//3d5z09Vaeqzv2v6nmmu0+dfmmKIECAAAECBAgQIECAAAECBMYWkB0BAtMF3pSmP5zSwfOp5kYHot87Lc5qAs4cShDYKoGXrLE3/cz9G7K/7rNf0tovlp0y8WQ22Vg8PnvuZ/+pTozPzZpZNyH098NNsm5e9CaVjo2Z12Zb1p3lGK+OsbnqOSfe89cbjs65Gw5PgAABAgSWFrABgfMW6N+NP5tO9H6O707dcdapziw62e3X5Wid7DbVJZMh/FQeTB0b88Vp+x0pq4xXz2aCAAECBAgQIECAAAECZyLgIAQIECCw2wLGpez2+dP7xQLb+pl/5zDppLeLM9hci753vrm9j7Hnfq6waKxOM506rqMTDd8tG7w25Y9T+hlAr4U8PLOYOgn0mXXoDA50lxxj1niqLBYECCwhoCkBAgRGFDCuZAvPqglvLzwpnTDwuRcumvlTb3ToQKPjKzvR6qKBR51Ys5PSHt923s/d5zemQV9gpJobj8zaKZP2ptlB2z2mDyaU26fNFVO2OTrJ7cvSwSelHA4gy8OVo5MsdrLFRTvoi1Qv+hcprXd9J7TswMApN/9NPXLPYW8o/Mts0Bub+u1GfWMhP06Ktu1zdV7jvjn1nDTozUTLlLdnmy9NmRedbHcdz9Fe89s84es8g3Ws65tT/YNlHfta1z76huvXZ2edoLzXfgfE9pv1vinLet2m2op421b04nSdOKfn8aWdXtfz+NIdekCAAAECOy/wtGTwMSn9O3MdpX9XTHnNm0OeOvo39a2yl35TZr+8oX+/50dBgAABAgQIENhXAXkTIECAAAECBAgQuEigX/LaL/W9aMWMBZ1I55YzlltEYB8E1vUZfr8A+ekB+/WUftFsqq2Ivofefs3rzGWy8uYpx+PaWXCtlHnRzwVa5rXZlnX9bOGs+tJxk1PG4i3Zn6Wa93Ob8+7DUh3WeGcE3pGe9jO6VIIAAQIECOysQF8H9G/llk4w+5+TybelfFZK/476rtS9cTzVmUb/dr9jjnj8XoX28z5ZPjXulYbXSxEECBAgsJMCOk2AAAECBAgQIECAAIGdEDAuZSdOk06uKHAGn/kv7Fnfqz7+mf/xnxfuZAMNOu/OBna7cJcjfk496xwfh7hBFnSuqgel/qQUcXYCnevpe3O4bXjepRt7GS/Yy6wlTYAAAQLbImBcybaciYn96Iu4iU33olkHHnVCwSnJfk0aHf2jt38I3yTLFsUz0qCTFaaaHL3h4jYTWr8obZ6Vskz0japut2ib3iBx40WNTrH+cLLgw0mcLnNwcPDJ2d9XpPxKypSJTT887e6X8ocpNUt1quikn2+YsIdOkNhJCic01WSNAp3YuIP91rjLS3fVG5senp9el3KHlA9NWRTXXNRgw+vXdR16QbnhE7XE7q+Stg9J6USyv5G6N6/191we7k10YvYpv//XBTLK83hdHvZDgAABAgRWFegN6X0td/RG2kdkZ53AN5UgcEzAjwQIECBAgAABAgQIECBAgMD4AjKcJdDPwjrG4S9mrTy2rON7fjzLOo4ilSBAYEmBz0v7Z6d8Qcq2RX8XdIzK+xd07BZZf/mUo9GJsI+OXzu67vDx4/PgLSmCAAECBAgQIECAwOYF5h+h40Y+Jk0O7xeYV/dLH66Wti03Tf2dKR1T+39S96alVGcez8kRvyml48tTXRSPzpLmmGphdMKBvidw2YUtNSBAgAABAgQIECBAgAABAtsmoD8ECOyKQD+L7ntQxqXsyhnTTwIEdk3ga9PhP0rp/DSpxDkIfEuOuY3jwdItQYAAgQEEpEDg7AU65sK4kg+4DzeupDfEfCA1/z8UeGwevCtlUXxxGlw15TCulwefmbIofjUNOpFqqsnxhWl55ZRF0UlpO4CqN0BMLW3f7Rbtu+vvlP91Us1UG48ORHt9jtJJTb81dV/gdZBYHi6M3qTyvLTq4LZUK8fbs+XRCZry48zoYLv2b+ZKCzcm0Gv8Adn7fVI2FZfLjvuc/f3Ui24cPO+JSHsdntXzMxxigwKdYPm7s/9+gPDPU+/zv9WvSv7vTDmr8Dw+K2nHmSygIQECBHZQoH/D9Atijr+W6jd0/pvk894UQYAAAQIECBAgQIDAEQEPCRAgQIAAgb0WeHmyv3fKlLhuGt09RRDYN4GO3ThNzlfPxh378YmpV41+bv3b2fgbUjoeacrYsjSdHB3n9OIFrT8366+Tchj9cu6bHf5wQt335Dvm5YTVFhMgcJYCZ3isj8ixTvM7L5sLAgQIECBA4JhAJ9q9XZa9OuWkWHZszFdkR3dMEQQIECBAgMBAAlIhQIAAAQIECBAgsGUCxqVs2QnRHQIDC4z4OXXvke17/xedtiy4YUq/qO8081O8Ift4eMotU26fIi4W6LxCFy/9f0v6BYo/mh99wWAQziGmzIV2Dt1ySAIECBAgcC4CxpUsYN/nSfROonlBVjw9ZVH0j64bHWn01XncCSdTnRivyZpnpCwTncCy3yixzDabatt8z2ti176Z1htGnjwxuc5O/Xtp229ESbVS9FurFt1Mcrjjz8+DRec/TZaOW2eLXpPfkfqKKeIDAof/78TInfC2Tm87XLiB+ibZ5yNSLp8yerxk9AS3PL++ofUz6eMDU/o4lSBAgAABAgQI7IxAJ6v/uvT2hSmz4plZ+F9SBAECBKYKaEeAAAECBAgQIECAAAECBPZBoJNoPm5iopsYlzDx0BtrZsfjC/SGgo7jWTXTq6y6Ybb7sJR+Gds1Uy8THS/0gGzQCag6sWxz6ORWv5llb01ZFL0h5T2LGh1Z//o8flTKvOgNGjc/0qCTYF/vyM+zHvZ9+efPWmHZQW9IeiUHAucg0DGJnUR7k4fu776P3uQB7JsAAQIECOyZQMdW3yo598b2VHOjf4M/dG6LC1f2Juz+bX/h0jF/khUBAgQIECBAgAABAgQIECAwvoAMt1PAuJTtPC96dTqBbf3M/3VJ690p2xYjfk599SB3PE+qpeO0k/P2uPfPUZcdD/WcbHPflM7d9DGpO4fQnVI/IWXKdfPGtDtpPNJZnOMc/kzjF3O0b09ZFF+aBrdJERcK/M2FP27kp32Yg2kjcHZKgACBAQSkcKGAcSUXesz8yYS3F7P0RcDUG4m+Jpt3cPAnpu6EmKnmRifS7QRAcxsdW9kbE258bNl5/dgXW71547yO3z+m75yD98mdamF0ssh+I0q/GWVh4xMaPOuE5ccX9xifcHzhGn7ujTOfmf08OKVvbrw09Q+kXCNlF29k6/Nl3YPp+40sfc5+cky+NeVlKZuIPsc7ue4uui/j0UmEl2mv7foEem19b3Z3l5TTRGf7//Hs4Dopv5oiCBAgQGBIAUkR2DqBfljWLxz50zk964dmP5n1r00RBAgQIECAAAECBAgQILBQQAMCBAgQ2BOBjlP5keQ6ZRLNNBMEdk7gcunxacbUdPvsYm78Zda+PeV4fE4W3CFlSrwojdq2N6VcO4//VcqTUlZ5bnYyy2XHX3Tsy3tzvHlxi6w8vFHgpnnccTipTozfypre5JVKHBPoeKP3HVs268cfzMKO59hE+bLs2/kJwp5Fbz7r52qL0j7tzXmftOgA1m+TgL4QIECAwBYL9DV7bzafMtlt0+jYmJ/Kg6ljY3ofyr3Tvvc9pBIECBAgQIAAAQLjCsiMAAECBAgQIHBuAn2Py7iUc+N34A0JbOtn/n+ffNu3VCfGu7Lm81I2MQ6h+7xf9n08Rvycup+Jd+La47lO+bnjbabMe/PqE3Z2syz/kpQp8cdp1C+47hdd3yCP+5nAn6ReZbxIxyP1c4hsflGcxTm+6KAbXNAxT/fI/h+d8uyURdHxPVdY1Ohs1m/NUV4zoSf/MG06+XKqpaPPv37OtfSGNiBAgAABAoMJ9DW3cSUTTqoJb2cjPTmL35yyKDro/Gpp1ElpOylpHs6NR2btSS8esmpm9EaKvnCZufIcFt4+x+y3hKQ6l1zeNAAAEABJREFUl+hgsTvmyFNvJukkvY9I+w4AT7V0/Fm26ESzqeZGz3+vg7mNllxZ5054e3SzT8sPfYOhN+q8Po93LTb5gqW/+H8lINdM6YuqH0v9VynrjE6oe90Tdjh1IuYTNrd4bQK7u6N/nK73DapUk6M3yD0mrTtJ7rVS99+Lz0r9wykvTJnyb85Jb7Rl870Lz+O9O+USJkCAAIE1CfT12a2yr37DZKq50S/x6I09cxtZSYAAAQIEFgpoQIAAAQIECBAgQIAAgbEE+kVS9x8rJdkQuFSgN4msNm7n4KDbfsalezr5QSeP7I0bx1vcOgs+KmVR9H3rf5RGv5bSm0NSnXn098BTFhz1c7P+Oimd9LaT3+bhidH37p964loreuNQx6Etkpgy4fKifVhP4LjAi48vmPHzVbNsyg12aXZR9Ma+T75oqQUECBAgQIDAKgKdmOD/LrnhsmNjvj777z0aqQSBPRWQNgECBAgQIECAAAECBAgQILBpgX4efb7jUjadof3vm8C2fubf+U06hmXe+eh8EB85r8GG1o32OXU/E+9n46twdYLPzkmzaNtXzmjQsUx9X7+TC89YfemiTn58t/z0hSlPTOm8IKk2Gps+xxvt/JGdd86vb8vPf5PyppSfTOnnNalOjM4D9M9OXLufK6bMnfJxoVl1ouDLZttrpAgCBAgQILDvAv07xbiSo1fBCY//vxOW7/vi/tG26AaCGvUF0BfkwVenLHox8qK0eVbKMjFrwtNltt9E22tnpzdOOc/ot5Xca4kOdALUX0z7/rGcaqnoC9A/mrBFz/83pl1fnKZaS9S53iftbNUX3yftb5Tl/Qfg5UnmX6dcOaXP076Y7XXTNwWyaOXoBMq3O2HrKW8w9Hq6Urbv9bKJ8tjsW+ymQH93/Mt0fcqNdr2OfyFte1PfP0h9m5SfT+m/XVOuwzS9IN52wU/7/cMUP8/j/b5GZE+AAIGdEDiHTn5Hjtm/t1NNioel1bNTBAECBAgQIECAAAECBAgQILCigM0IEBhOoJ9zPyRZ/Z8UQWBEgZsmqY6TSLVUdJzGZ07YojdsHP9C2E4U+U8mbPu0tPm3KVM+L06zgw7yn/LZftsuU96dxo9LmRe96enmafDpKZ+dMi86Tu1l8xpYd/CCCQYdm9ExHROaakJgskDHki5q/ClpcLWUVaLjJT9+lQ1tQ4DA9gnoEQECOyuw7NiYTjbSv/N3NmEdJ0CAAAECBAgQIEBgdQFbEiBAgACBMxAwLuUMkB3izAW28TP/t0fhL1PmRccgXH1egw2tG+1z6n4m3s/GV+H6tGzUeV9SnRj9vTlr3M0nZIsbpiyKX06DB6d0P6kWxqq5HN3xlHPc+XeucnSjiY87MWrvIX5D2vc4D0/dzzY6z9KX5XHHOKwyp1M2vSCenp/umNLJblNdEv8t/398yqK4exr4rCUIH4xXpe54tFQnRid/7vPhxAZzVvT3mAlv5wDNWmUZAQIECBA4IrB340pMeHvk7B952BsgfuvIz/Me3jUrb5myKPoNEv3DfVG7o+sXTXh6tO1ZPr5TDnYe3xiTw14avdGrT9hLFyx48BVZ/50py948s8y1cIfs/3NS1hF9IXeXdexoy/bx4elPbyhKdWbx+hyp18uNUvfGn+ukvmdKb+yZerNSml8aN8ijj0g5Hv22pXcdX3js5x7/vJ87x7rkxy0RuGr6cYuURdE3Fa6fRp1U7s9TT32DK03FwcHBIgTP40VC1hMgQIAAgdkCiz70OL5Vv1Xx3x1f6GcCBAgQIECAwJoE7IYAAQIECBAgQIDArgp0TMkPpfP9AsxUgsBQAh0DtehGkVkJ94uirzVrxbFlzz32c3/s2Jt/2AcLyiOz/h0pU2OT4z5+L514Xcq86E0it02DRZPu/k7aLPv+fTbZmVhHR3vdLBp3cd0cqDcrpRIE1ibQm+J6o+O8HfZ3Tce7zWsza13HR95s1grLCBAgQIAAgTMVOBwbM/U1fm8E/+H0sGPtUwkCBAgQ+KCAigABAgQIECBAgAABAgTWJ2Bcyvos7Wm9AqvubRs/8+/4k/89IaEvSJt+tpvqzGLEz6k7fmYVxy+KeiceTnVidJ6av5ixthPGftKM5UcXdSzKr2VB5ytKNSlmzWEzacMjjV6Yx29OmRcdb/R58xqcsK55d2LU5v4ZafNPU+6R0nFXT0ndeTrelvqmKavGX2fDO6ccHzvV8U+dXPe9WTcv+lnLD6bBonObJnsRr0yWr01ZFF+eBqs8j/p7rNdTNhcECBAgQIDACgJ7N67EhLcnXyWdDPM1J6++dE3/AFv0DQ99MfLobNE61aTogOVOLDup8ekaLb11b0K53tJbrXeDTlT6b7PLl6RMjXulYScrTbVU9MVVv2Fk0Ub9Q/x+aXT5lNNGv3HkS0+7kw1v33yXvRmpL7KvsOF+zdv9+7KyL9L7Yvbz8/gfpPTmpg4Q7Ivn/Lgw+g0jvSnqeMO+AH/j8YXHfv7E/LysWTYReyDQm/SuvCDP/hvyPWnzpylTopNLL9rnlP3sUxvP430623IlQIAAgfMW6Lcqnncf9vD4UiZAgAABAgQIECBAgAABAgTGF5Dhjgv0fbNf2fEcdJ/ALIGrZ+GtU5aJDqT/xmyw6CaE3qjRsSBpekF0XNyibbtBb5ZoPaW0Tx3kP6XtKm16o8FTF2zY8UQdAzWvWW/8+IN5Day7RKDXTc0v+eGE/3U8R8fKnbB65uKOJ/ybrHl1Ssd4PCT1fVJul3LDlN5gM2vsUVaJPRHodffiCbl2DOGyYxF7g9nXTti3JgQIECCw8wIS2AGBvsb/7SX6+a1p69/xIAgCBAgQIECAAAECBAgQOBRQEyBAYO0Cfc/KuJS1s9rhOQls62f+T5rgcZu06bwlqSZH59fphLr9vLnH+IVs+Z0p3dc1U18xZd6XqnW70T6n/qrkfJ2UZaKfwXei3EXb/M806NwTqS6IjkX60AuWXPzDe7Ko40ZSTYrOL/Ulk1rOb9T+TpmDqfn3mPP3duHam+THj0+ZF73G+ryc12beuk5s22t8VptnZuF/SVkU35IGHbeTau+jk+g9b4JCf4cs+/uoXx7eSY8n7F4TAgSmCWhFgMCeCvQ1+t6MK+nA/j09zwvTfnlarGvgf78ZpiW7nBwdeHyjya3PtuFlcribp5x3vCId+P6Uv0+ZEh+bRj+e0hegqSZHv3nlZye27ou0f5+2894IyOq50RsbfmJui91deZV0vd/YkmorohOI9rne66ITVz9nQq96w8ms8/uWbPtnKfOib16c92TR8/pn3fkJfOaEQ/fNnT+c0O6wSf+N76TOhz+rFwt4Hi82GreFzAgQIEDgrAX6JSZnfUzHI0CAAAECBAgQ2HcB+RMgQIAAAQIEtl+g75v9WLr52hRBYDSBeyShZQbH94aU22ebRfHsNOjYj1QrxfWX2KrjuaZMQNUbWzo57hK7vqTp3+X/j0xZFB0PMK9NJ83tTSTz2lh3cNAxYb0hZpFFbxCbOt6s5/2bs8PLpfRLij8n9T9P+ZGU30x5VkpvMOpNJft0g81Vk3e/uDnVGcT2H6LjU6Zcex0/usxk4b3+vivpd1LlVIIAAQIECBA4Z4G+xu8XH7xxYj/6b/mPTmyrGQECBAgQIECAAAECBAgQIECAAIFVBPqelXEpq8jZZhsFtvUz/+cH6zUp86LjCfol0H1feF67w3WdzLZjaPq5ez9/77w2356VnQfnd1L/eUq/HPnpqU8a37Cbn1MnoTnxiVn3/Smz5n/J4pnRz+D7WfzMlUcWdl6PTlx7ZNHkh51M9lqTWx8cfF7a3jhlUXS+mnnXTCfZfcKinWT9V6T8k5Sp0WvqjhMadxxEn5cTmi7dpGOqHpCtFn3m0vmwfiDteg5S7XXUbMq8af191LFN866t45BfnwU3SBEECBAgQIDA6QT6Gn2VcSVXP91hz2frRYPfz6dX23HUToTZF3br6M3js5O++Es1OW6Xlp2gNdXc6AvQnsf+4biO0ot/7gE/uLIvhvui+IM/nlv12Bz5p1OmRl+4f9vUxkfa/UYe/5+UKdE3BvptOH2zYEr7o216I0Ovlynn/uh2637cGyve1Z0uKL25aEGTC1b3hf9pXxj2pqArZK/9pds3E+6cxz+X8uiU3qzz5tS/ldIX66kmx1+n5Wme832zom9aZDdzoy/k+4J+bqMjK5tHb2ZqXs2veTbf5t3861CPuhzZzMMdE5jyJlqvgf+7RF69Nj5rifaaHhx4HrsKCBAgQIAAAQIE9lZA4gQIECBAgAABAgQIECBAgMDWCLw0PblvytrDDgmcs8Cn5vi/lDJlzETbPDBte2NKqrnRsR7vntti/spOYDtlDFT79ODsaspEkldLu8umrBKdEPVFq2x4ZJvH5HFvWkgl5gjU6OFZ33GCqU6ML86aqTdIXS9tO+FtqrnxlKz905R9iY5/6hjHfcl3Sp4dD/beCQ07NvKGE9q1SX+f3a0PFAIECBAgQGBrBF6QnvR1RKpJcc1JrRY0spoAAQIECBAgQIAAAQIECBAYX0CGBE4hYFzKKfBsulUC2/qZ/8uj1DlBUs2Nf521nXg01cLoHCXXXtjq4OARadNJT1PNjBE/p75TMv3elM63lGpu9LP3fgY/t1FWvjWl8/6kWjm+JVtOmVunc4I8JG07UWuqudGJSRfNY9S5dtr/eTvq+I3OVdVjz2t3uK7z2nSuoMOfT6p7ffV5edL60y6f+pnLrXKgW6aIg4MnBmHRBNxpcvBD+d/XpkyJPo9+YkpDbQgQIEBgPQL2MrzA1L9xDiE6ruQH80PH5abanegfobvT27Pv6TpuIOig5N9fsuu9iaITyi7arIPt+0K39aK2U9e3r+3zovZ9MTzlG0IW7ee065v7j2cnUyejTdODvvD/3D5YorwhbfsH+t+nnhJ9Ufy/0vDLU6a8MO4L1f4S+R9pP+VmnTQ76JuJrTdR+iLyfRN23G/cmPqLr5Oy3mXCPuc16bF+PQ36rS59o+d387g3Q/3L1F+T0m8j+rjUX5ryGSnLxpScO+nsO07YcSe8XfT86Yu3W5yw/azFfa61ffNqfs2z+Tbv5l+HevTNp/rM2odlYwh8etL4pJQp0d87/XdkyuTZUybbnXLMUdp4Ho9yJuVBYH0C9kSAAAECBAgQIECAAAECBAiMLyBDAgQIECCwbQL9/PcPtq1T+kNgDQI3yT4emvLxKSdF17VN257U5nB5J4bt2KnDn4/Wb8sPL0lZFB2X8R/SaN4NIdfK+j4np/QpTU8VHQPyqFPs4RXZ9ukpYprAM9PsT1IWRceb3S+NOsYr1cy4Spb+QsqUsRoPS7vTTNSczbcmFt0o1Y52PNyV+kC5VKATHvfGoksXnPCg11NvSOs4vROaHHScUMcr/kYaGBMchDlhFQECBAgQOGuB3uvQm+eXudfhrPvoeAQIECBAgACB0QTkQ4AAAQIECBAgsPTG6wQAABAASURBVFjAuJTFRlrshsA2fubf94X/a/gWzTvyUWnTL3n+6tT9zDfVzOjknfeduebChZ3UctEkraN+Tt3xHD8cjnnzZvQz93723s/g03RuPCFrOyYp1UXx6ix5XcqiuHka3DNlXp86L86T06aTlqVaS7Tfvz1hTz1mPa4xp22vy16fPz+nzeGqZ+fBH6VsMvrc6ricw7mWTjpW+935mz7hpAZ7tLzzEfU8L0q5Y01+JY16vuuXhzPjplnaecmmPI/SVBAgQIAAAQITBPo3zrLjSv5F9vuVKTsV/YNjpzp8xp3tJKd9cXCaw/YF8vOX3EG/2aI3Uyza7Llp0JJqbdEXqE+ZuLcOkp43iH/ibk7drOep37gydTLa/uHcF/TL9v330tO++Ek1KT4trXr99OaZ78zjvuD7iNSHcdk86OSn/yn1m1L6DRbLPCfvk202FTV9y4Sd91tNrj+hXV+E/7u0u27KaaIT8fZNm0X76E0S359GPW6qSdG2U3Lpi9+TJryd8vzpi7v7p0dTLDqB7V3TttdsqhOj/2g9PGvrk+qswnHOWOCTc7ypf2j023M6SXc2WRj93bSw0R418Dzeo5MtVQIECBAgQIAAAQIEpghoQ4AAAQIECBAgQIAAAQLnINDPpP9NjvuuFEHgDATO9BD9PPsvc8QfSOkEmB1H0dLHXdZ1bZPVC+OBadEJYlNdFO/MkhekTIk7ptGzUr4m5XBsT+svzM8dzP/i1L3xJdWk6JigRWM95u3ocVm56ManNJkZHff1VzPXWDhL4G+ysON4OvYmD+dGx6f1xqCOmbtCWva6TXVwxfyv124nMfu8PF4UT0uDnuNUQ8SU66036j042R6OUelz5Bb5+ddSejNMqr2LTnjca2/Kc/2q0enEzP199Dl53HFuqQ76e+qL8+AZKb+csszYwzQXBAgQIECAwBkJdFz+j+ZYU/7mTDNBYJMC9k2AAAECBAgQIECAAAECBAiMLzApQ+NSJjFptAMC2/qZfyf//C8T/PpZ+mPSrhNI9rPffpaeHw8+NP/77JR+RtzxBW2XH+dGJ8nqmJt5jUb+nLrvw/dz9a8PwOFEp3XsvD//Ocu6rp+95+Hc6Hi9/5AWJ83d0muuY0fSZGHcOy16br8o9eHn/D3HHS/xxCx7akr7l2pSfFJadZxAqhOj/X5A1r4xZVF0jMufp9F/TOl4jsM+9hgdM/XoLO/1OeX6e1Dadt6kVBuNV2Xvv5SyKDrOq+N7FrUbfX0/m/qZJPnalEXR89zz3Wu2v496HXSbXhcdq/Ko/PAHKacZE5fNBQECBAgQIDBDYNlxJR0r+uMHBzP2tMWL2ukt7t65d61/uPUP8NardqbfdNA3fKZu3wku7zCxcb9dZcqkpBN3d0mzvkB92CWPFv/vxmlyvZRtiCelE30BnmpSfFVafV3KMtEXdv0Wj05iu8x2fYH5s9mgL/Tq2+up5e1Z1ptl7p562cl3e45+PdttKt6WHXei3lRzoy9Y+uLmKnNaXS7r2t9vT72O+MPspJPOppobffHZCYo/em6rD6zsGxWdILdvXnxgycn/74uznr9ZLXp+m+usdUeXXS0//LeUvkhONTN6U8xdsqazqaeaG31zpZNrz21k5VYL/O+JvesbbfNu9OmbBffIvh6Z4t/4IKwQnscroNmEAAECeysgcQIECBAgQIAAAQIECBAgQGB8ARkSIEDg/AT6OXAHk59fDxyZwOYEOpbkftn9a1L+/oOlj7us67JoYXT8Tj8bn9ew66dMJtl9XDf/6zixfmbccSGt/yjLviVl2eg4oN6gsux2h+2fnwerjANpvzueqHV2ISYKPDbtHp4yJTrmpxOLdqLlXru1fl02nHrt9nrshObLjCfM7rc6mn+fL4s6eXijVM06bq5jp26fjTq2LtVeRp/nD10i8/4+6hc59zqqY907lu7zl9iHpgQInCRgOQECBDYr8LvZfe/9SCUIECBAgAABAgQIEDg3AQcmQIAAAQIEjgoYl3JUw+NdFtjGz/w7N82/C+pfpEyJr0ijfvbbz9L7WXC37/wT/Yw4qxZGJ9idMglodzTK59R1aj5HS+c/+o0s6GSvXV/Hzk3TeVuyeFJ0vN7/nNPyPVk3ZTLjNLskOi/T/8ijw8/5e447XqLnPIuXisun9eEkpHl4YvQLm3/yxLUXruj8JP0C6M6HdNjHjkXomKmvvrDpiT91EtSOuTqxwZpXdNxOc1y02+9Lg09P2ffoc+CnlkDotdnfR70O+jzqddGxKrddYh/n31QPCBAgQIDA7gksO66k4953KkuT4S0+Xc9Nk5ZUS8dbs0W/USPV5Lh2WvbbOFLNjX4rSF94z2204spOwtqbSBZtfpk0+OaUTsyZ6lyjfyT/eHow5UVJml0S98n/r5GyTPTbVjqR6nOW2WjNbTsR7b/NPv82ZVPxzuy410GqhdGbEep+57Q8/KabXhNXys8/kNJvSPmm1OuK7m/qmy09V/0Woh/KwfuNMkdfvPeFd29C+Y6se3FKr59Uc6PftPOUuS0ODvoNSU9b0Kar++0/fSO436rUbzM57Fv71W/o6cS6ncR50e/pXvv3zw57baYSOyrw8vT7zSmLot9202vjP6Vhf3/1udbS51uv5b7Z0Ouh11GaTIorT2q1ZKMdb+55vOMnUPcJECBAgAABAgQIECBA4GwEHIUAAQIECBAgQIAAgY0K9LPgn88R+jl1KkFgpwV6Pa8zgY7J6liQRWMlOtj+ies88MR9dcLba01sO6tZJ0Ptl6zPWjdvWce/PG9eg1XW7cE2HYPVsVgdk7XpdDvZbW9k2vRxznL/HZvVsuoxOxZm1W13fbveXPeDSaITeKdaW3Qy5v+QvXWMaSpBgAABAgQIbIFAbwru5Ab+fd6Ck6ELBAjMFrCUAAECBAgQIECAAAECBPZOoJ/jG5eyZ6d90HS39TP/zh/R+Vb6+e0m6TuG5rtygDelTIkRPqfufEg/OyXZJdv0s/t+1t7fj/M2/e9Z2Tl2Up1pXDFH6xwjqRbGg9LiF1M2HZ1cuBPmdqzTpo91uP835MGUCX0/Je363Oh8LHm417Gp6+FnotrnYypBgAABAgQInFJg+HEliyZSPKXfEJu/JVms+m3az8i2nXww1SUx5X+3S6Mpg7ifnnYvSNlE9IXz1G/PuEk6cIWUbYi+KOkLoakv+D81nb5nyoelLBOvTuNbp/QcpDrT6I0VX5kjviJl09EJH/tNG1OOc7k06iS0fTHaF+89B31Rcr8s77pUa40HZ29T/T8pbX8spd8o01/q7V9Lc6tj9/VpWT8lHphGr0+ZF30h3utq6oDEfqtSb7A67Fv71Rtb+q0n845zuK43OG1q8uvDY6g3L9Dn9tSb7Ppv993Tpd4s1OdaS59vvZY7iXNWLRWdqNqbNBeSeR5f6OEnAgQIECBAYHkBWxAgQIAAAQIECBAgQIAAAQLjC8iQwFkIdHxCJ2HsZ9xncTzHILAJgVdmp8uM50nzudEble6cFn+Ssig6FuNH0qg396RaS/Tz/d6QtGhnN02D03wW35to3px9LBN/kMaLxrWkiZgh0DFEX5Plf5GyqeiNRA/Izkf7nd6b5p6SvFaNa6664SDbdeLu/k7r75Z1pXSv7OjXUwQBAgQIrEfAXgisS6CvYfo34bL76zjfZbfRngABAgQIECBAgAABAgSWE9CaAAEC+ypgXMq+nvnx8t7Wz/wfFep+Htz5IPJw7dH9flv22vefU02OXf+c+n3JtBPT/lTqdUU/s++5qs2ifXZuox9Ko/qnWkt03EVzmrezzo30RfMaHFnX8VX3yM+djybVRqLjse6QPZ/H5L+dE+tpOfai+PY0+Mcp+x6H10PHo63Lop959Zrt83Fd+7QfAmch4BgECBDYZoH+Xd9/Y7e5jyv3rZPmrbzxHm34+8m1k1CmWip+Na3fkzI1Lp+Gt0iZEr+TRr0pI9Xao4Pq/2v2OiXna6fdjVO2Jfoi7heW6My/SNtV+v+6bHfLlIelnFU8Jwe6Wcqykyhnk5Wik7BOnYBzmQOs4xs6+ibB9+egfQGc6kziN3OUh6RMif7DcZ8pDU/Zpm+a9E2Gvrg85a5sfs4C/Sash6YP63xTK7ubFNdKqykTrafZXoXn8cZOtx0TIECAAAECBAgQIECAAAEC4wvIkAABAgQIECBAYI0CvfFhkwPP19hVuyJwosBvZM1Xp0z98uA0nRnd/rZZ0+dFqknxvLTqzT3r+Dy+Y3e+PPv77ZSOHUp1Ynx+1pzmS8Q7JmSZcTsdd1DnHFasKPDCbHfzlE3ciNObrO6afQ82xicZHRx0rGHHVK06jusjs5fTTA6dzXc+Dm++fNEaMrln9tHrreclDwUBAgQIECCwRQL997n/Ti97L8D3JId9/3spBIIAAQIEzk/AkQkQIECAAAECBAgQGFygn78blzL4Sd6T9LbxM/++L/zw+H9jyrrHC3QMTcfidAxLdr90HPuceuntj25wHp9Tdz6ke6UTfd891ami40S+MnuoSapJ8di06vFTnTr6O7jjoR6TPXX8T6oTo/MjdZzFiQ2OrOi8PP80Pz8gZd3xxuywZk9KfR7xjhz0x1IWjQf7qLTp9fnhqfc9ej3cMQjrmPT257Ofu6f0eZhKECBAgAABAmsS6OuH/n277LiSNR1+s7sx4e003+en2TNTlonXpPEzUpaJL0jjG6Ysiu57mRsaFu1v1voXZGFv+Ei1MO6UFlNfEKXpRqMv3vqiZOrg7z4H2n6Vbz5/ZzLpDTHflPptKaeL+Vv/dFZ/WcrLU84qOqHyj+Zgq96MkE0vigdnybq+oaOTUX599rfO/mV3M6MTKd8la6a+idR/OPqif5OT3jbvvphc5k2TpCC2WKDX2TITdk9J5SfT6H+kzIvrZOWnpogLBTyPL/TwEwECBAgQIECAwLoE7IcAAQIECBAgQIAAAQIECBAYX2C9GfZz6n723EHi692zvRE4W4HH53Ad+/Ky1KtExwJ9XjbsflItFb2556uyxWnG93S8y5dkH69OeWXKH6XMi2tnZW8ySbVSdAzUI5fY8rlp2zFuqcQpBDpI9EbZvmO1Up06es3dOnu5R0p/n6caMjrOsOPoFt1INCv5K2fhR6fse/Tmyy8Kwm+mrBKH19q/z8bvSxEECBAgQIDAWQgsf4xXZZPenJRqcvyrtJxyj0maCQIECBAgQIAAAQIECBAgQGDtAnZIYHyBfo5pXMr453lfMtzGz/w7Z0E/B/6snIRnp6wjOv/RdbOjVcbQZLNLY9c/p+7vr47H6ITC/cz80sSWeNBz0/FAvXaW2OySLwfu5/N3zUbtR6qlo9t10tD2v5ORduLdP12wl45Fut6CNkdXd96g78uCHmNVo2x+QfxOfvrclF6Hqc4tnpojd0xYqrnxdVl7yxRxcPC6IHQcU8fB5eHScXjN9rrvtbX0DmxAgACBrRbQOQLbIbDKuJLt6Pm6tw5wAAAQAElEQVSCXnSyzwVNrI5Av9mh34iRh5Pj6WnZCyfVpPiwtPrWlA9JWRTL7nvR/mat74uhR8xaMWPZsi+IZuxirYt6Y0m/YWPqAPob5OjfkzLFPs0uiA4O780lV83S3ugw9ZhpPin6hkXfaPjutO4Eu6nONDqp7Ko3IxzvaN/obB7r/IaOfttLr79Vb4Y63sdZP3dy6dtlxZtTlom+UOuEwb0Wl9luStv+bmnePT9T2muzGwK9We0H09V1fCNOfxfdLfv6oZQ/TJkX/VaiTrg+r82+rvM83tczL+9zE3BgAgQIECBAgAABAgQIECBAYHwBGRIgQIAAAQIrCXQwe7/scqWNbURgiwQ6DuZz0p/7p/Tz2FQLozdbdLzJP07L3miTaqX4b9mqY3B6o0oeTo4/SMtu1xtkDgfq9/P9Ls+quXGnrP3IlFXjWdmwE/2mWhhPSIuO90olTinQMVq95vrlwQ/NvjoGI9VS8ddp3TFDHVP2uDzuDWypho7eRPTlyXDZcVy1MY41cImOT7tD6tukTH3u9/rsuMWtu9aSgyBAgAABAgRmC/QejafNXjVzacf59qb5mSstJECAAAECBAicp4BjEyBAgAABAgQIDCNgXMowp1IiEdjWz/z/PH3rnA43Sd3xM6mWjm7XL3z+4mz58pR1xK5/Tt0xB78eiH4x9c+l7mfoqRZGP5Pvubh9WtYg1dLRY/eYnYD2j5fc+mFp33EpD0rdeYtSHbwl/1s0iexl0uabU5aZH6n9rNGVsl3nVuqYljycHh9s2bFJn5/HnUC28zrl4blGx57dLz14V8q86JiUf50Gn5AiDg46/u0HAtFzucx12zF3x6/Z7EYQIECAAAECGxBYdlzJBrqw/l32j7L173XMPfabHd66RGqPSdve3JBqUlwtrb4sZVH0hcTD02iZfaf5StFvc3nNhC1XeUE0YbenavJ72foXUqbGab/5/PDmmivkgL1Z4a9Srxp9UdUXp71Z5kbZyQtSzjMelYPfNmXRi7w0mRm16Td8dMLb5jaz0SkW9htqelPTz5xiH7M2bV97LnsDwapvUPSNhd6k1ef2sjdzHO3T0cd9Edg3PJr30eUejyHQm8/6Bk/fMFo1o15rfXOhz4n+m9Gb9hb9m3HHHOzyKeJiAc/ji00sIUCAAAECBAgQIEBgMwL2SoAAAQIECBAgQIAAAQKbFXhsdt+B3otKB0Gn6dx4bdZePWXevj4665+bsq74qexo3vEO1/XLltN07dFcmtPhcU6qN3X8tSd0Tjt02IOD3ljU8RgfF4xvSXlySm/YSHVpvDKPOj7q5qk/MaWTOXawfR6eKnqzxTdkD93nt6Wedez2pcu7/pPT5mYps8bu/HyWn/Q8OFx+i7Q5Tb/fm+3fkbIo2u73FzWauL6/Aw/7f1Ld33/9PThxlwdt221O2t/h8v6enrrPtuvvm8NtT6rbpm1XKX+Zje6c8hEpN0i5b0onIZ5140+XdV3bXCftPiWlY4Y6bioPV4r2/aS8Dpd3TNKUa+RoB6aej14LR7eb8rgTt31GGn5RSp/DfS7n4aXRG8s6HrFjK++Spf8wpZPknsYpuzjTqMuh/0l1r/c6r9KxjlOpz2dl43+U0pvbXpq6dqkuif6e6nO+v88ulyWdoPm44ZR/t3uNZXNBgAABAgROLdB/9/rv30n/Nh4uX+Vvl1N3bs4O+m/hYd9Oqvs6uP+uztnN0qv691stTjrm8R223ZccX+jnrRfQQQIECBAgQIAAAQIECBAgQGB8geMZ9vPOvpezqPTzpuPbHv95yntu637vyriU42fBz+sWmHJd9/kz5TkypW/n/Zn/rD728+D/nhU3TPnYlK9O6bw4L07d8TSpLo1+Rnz4+frhGJZu13mAup9LG67hQfe3TZ9TL3r/vp9J9Ho6mnp/vmsWfHzK4Xiko6adP6bOHcvRcQ0d29Fz0fk4ssmpouOKOplx5436/uyp40eOHjuLDjqu5LfzoJ/z99z/szzuOKZUF0Q//+/zYF75rmyxSr/bpwdm2yumdLxG+9oxUrXLogui4xLq1euz12n7fMu0aG6rHLvP63k5dd2s85pDzo1+htN/D7v9vNLnzpvm7mm7Vk7Nq397rNLznsOeyy/Mxr0WOt7pf+VxnyepLoleL23T3z8da9dr9/g122un522efT8T62djl+zU/wgQIEBgbwWm/JvRf0+27d+Nw79L27eTSv8W6b/d6zy5/bezFicd83D5Oo+58X2Z8HY6cQcNP2Ni81ek3dNTlomvTOPeJJFqbvQFwfPmtljfyldlV1Pz6KSg10j7bYlO7vhj6Uy/VSXVwviotPjRlMumnCb6AqcvcK+cnfR89oXwQ/O4560v6PLwgugf+H+RJb+R0hfPfVH8kXncF6d9UdsXCfnxXKN9+N30oC/aOxFvHk6K3rBTi6um9eNSup9UG4kO2L9b9tw3AP5j6h471UrRia3b78MbT06zr8MO9GaOz8wPd0jpZKSplo7Db7s5zTcELX1QG5yLQCe97bcqfVOO3jeuUk2KPg/6BtZnp3W/nSvVJdHfg/3Gr0t+OOF/fYOmb6KdsNriCHgeB0EQIEDg/AQcmQABAgQIECBAgAABAgQIEBhfQIYECBAgQIDAngl0zMwjkvNNU3qzyeHgu9YdCH+nLH9iytGB9PlxLdHxPQ/JnmYdu33p8q5/fdqcZ3xqDt6xRKnmxjOz9vkpYjMCvQafk13fO6VfQHyF1L1Oj5Yu67q2eWHW92awVHsZzb3jLPsc7nP5qNOHRuQqKR1r2EmjX57HmxxTlt3vbNSxz+u7J4NrptTu0LK/pzqhdr84vb9Ls1oQ2CUBfSVAgAABAgQIECBAgAABAgTGF5AhAQIECBAgQIAAga0R2NbP/DunRCer/I5IXTulc90cfibcup8RH36+flZjWEb4nLquh+ORjppeJsZ17pd0d+6NTYxV6BxNnTy840eOHrvns+NKbpc+9HP+9jEPzy2ae8drtK8dI3Wl9KR9PFo6LqFevT57nZ53n9NFsQGBw2uh452ul/33eXJ4HfQa7rXc3z8da5fVs8IyAgQIECBAgMA0ARPeTnNqq/fkf7dKOfzDbF7diV/7TSlpPjl+Ji3n7fNwXSfNPKubKTppbCfoPDz2vLovlPsNN0njgpjyLRvdb1/gXLDhGn7oN0PUq/ufUm6WY3Zm61RriZ6nvhC+c/bWF3J9QXe8H/0D/9OyvpOY/lzqbb7hoZ6diLffvNFv4Og3tRyfxPeVyeHhKTdPuXxKX+x3Es48vDSmzLbe2cVXORd9A+D7cqSPSekNP51EuN8k1OWzBvd32eGEw3fJNp+e0vza73W/4OobYb+W/fcYh5Mh/2p+7vG7Lg8vjf7c5V3fbzk57bfddMedBb6zwR+/Bo//vInnYo+/DWXKjPmrXHtTruk69/fhVIe+GfjINO7Ey30T4EF53InX+01ceXhJ9PFLDw4Ouq6T1fba/emsOT5J8xuz7Lop7cNJpX8PdFLlNLsoNpFfD1KPk/pzuHzZ8zHlOu/zoO3ah2VLn5vn+Txetr/aEyBAgMD2Ckz993XZfwvXnfGUf6/77/bIf0Ou29T+CBAgQIDAagK2IkCAAAECBAgQIECAAAECBMYXuDjDW2fRR6Usit9Kg1XG2WQzQYAAAQIECBAgQIAAAQIECJypgIMRIECAAAECBAgQIECAAAEC4wvIkAABAgQIECBAgAABAgQIELhUoBPcXfrDSA/kQoDAxgQ6EWy/gaPf1HJ8Et+r56h3SnliSieGTHUu0clCO3lwJxG+TXpwtZROLtzJuI6WLjuccPjn0+ZlKd021UbjcDLkb85Revyj33LS/vXnLu/6bfiGnnRTnJNAr8dn5dh3T7lmSr+Jq9dISx93Wdf9cdad53Muh9+78Dzeu1MuYQIECBDYVgH9IkCAAAECBAgQIECAAAECBMYXkCEBAgQIENhDgSsm59unLIq3psFTUwQBAgQIECBAYOcFJECAAAECBAgQIECAAAECBAiMLyBDAgQIECBAgAABAgQIECBAYHwBGRIgQIAAgaMCJrw9quExAQIECBAgQGAcAZkQIECAAAECBAgQIECAAAEC4wvIkAABAgQIECBAgAABAgTGFPiKpHXtlEXxjDR4aYoYW0B2BAgQIECAAAECBAgQIECAwPgCMiRAgAABAgQIECBAgAABAgTGF5AhAQIECBAgQIAAAQIE9k7AhLd7d8olfHDAgAABAgQIECBAgAABAgQIEBhfQIYECBAgQIAAAQIECBAgQIDA+AIyJECAwJAC10hW90mZEr+bRu9JEQQIECBAgAABAgQGFpAaAQIECBAgQIAAAQIECBAgML6ADAkQIECAAAECBAgQIECAAIHxBWRIgMA+Cpjwdh/PupwJECBAgAABAgT2W0D2BAgQIECAAAECBAgQIECAwPgCMiRAgAABAgQIECBAYBcFPj6dfmjKp6YsitekwRNTBAEC+ywgdwIECBAgQIAAAQIECBAgQGB8ARkSIECAAAECBAgQIECAAAEC4wvIkAABAgQIECBAgMCgAia8HfTESosAgdUEbEWAAAECBAgQIECAAAECBAiMLyBDAgQIECBAgAABAgQIECBAYHwBGRLYUoHLpl9fmXL1lI9IOYxPyIM7pTwv5cYpU+KX0ugvUwSBXRb4lHT+FSnv38LSfrV/6ZogQIAAAQIECBDYVgH9IkCAAAECBAgQIECAAAECBMYXkCEBAgQIECBA4BQCHfvRMSDGppwC0aYECBAgQOAsBBxjXAET3o57bmVGgAABAgQIECBAgACBZQW0J0CAAAECBAgQIECAAAECBMYXkCEBAgQIECBAgMD5CXxIDn2vlJenvDvl8EaKN+bxL6dcLWVKvDaNHpEiCBAgQIDASQKWEyBAgAABAgQIECBAgAABAuMLyJAAAQIECBAgQIAAAQIECBAYX0CGBAgQIECAAIGdFjDh7U6fPp0nQIDAuQrs2bfYnKu1gxMgQIAAAQIECBAgQIAAAQJnIuAgBAgQIECAAAECBAgQIECAwPgC55rh3+fo/zfltPHA7OClKYIAAQIECBAgQIAAAQIECBCYKWAhAQIECBAgQIAAAQIECBAgML6ADAkQIECAAAECBAgQIECAAIFtFzj9hLfbnqH+ESBAgAABAgQIECBAgAABAqcXsAcCBAgQIECAAAECBAgQIEBgfAEZEiBAgAABApsWeGcO8JqU08STs/GDUwQBAgQIECBAYDUBWxEgQIAAAQIECBAgQIAAAQLjC8iQAAECBAgQIECAAAECBAgQGF9AhgQIECBAYAcETHi7AydJFwkQIECAAIHtFtA7AgQIECBAgAABAgQIECBAYHwBGRIgQIAAAQIECBAgQIAAgTUJ/M0p9vOSbHvnlNPsI5uLkwQsJ0CAAAECBAgQIECAAAECBMYXkCEBAgQIECBAgAABAgQIECAwvoAMCRAgL8BtYgAAEABJREFUQIAAAQIECBAgQGA7BEx4ux3nYdReyIsAAQIECBAgQIAAAQIECBAYX0CGBAgQIECAAAECBAgQIECAwPgCMiRAgACB9Qm8ZsVdPTPb3SzlFSmCAAECBAgQIECAwCYE7JMAAQIECBAgQIAAAQIECBAYX0CGBAgQIECAAAECBAgQIECAwPgCMiRAgMDWCJjwdmtOhY4QIECAAAECBAiMJyAjAgQIECBAgAABAgQIECBAYHwBGRIgQIAAAQIECBAgQGApgZcs1frg4K/T/s4pN0l5eYogMJLAa5PM1VM+ZAtL+9X+pWsNhQABAgQIECBAgAABAgQIEBhfQIYECBAgQIAAAQIECBAgQIDA+AIy3DOBjv3oGBBjU/bsxEuXAAECBAgQ2B4BE95uz7nQEwL7JSBbAgQIECBAgAABAgQIECBAYHwBGRIgQIAAAQIECBAgQIAAAQLjC8hwnwUem+QX3QjQmwV600Caig8KvDD1Q1NenPKWlOPRCW6flYX3TblOyqektP27UwsCBAgQIECAAAECBAicj4CjEiBAgAABAgQIECBAgAABAuMLyJAAAQIECBAgQIAAAQIECBAYX0CGBM5YwIS3ZwzucAQIEBhIoDek9ca0RTevncf69qv9G4hbKgQIECAwmoB8CBAgQIAAAQIECBAgQIAAgfEFZEiAAAECBAgQIEBghkAnvL1zll875eNTjo+ruEKWfX7KvVPa9n2pBQECBAhssYCuESBAgAABAgQIECBAgAABAuMLyJAAAQIECBAgQIAAAQIECBAYX0CGBAgQIECAAAEC6xcw4e36Te2RAAECBE4nYGsCBAgQIECAAAECBAgQIEBgfAEZEiBAgAABAgQIECBAgAABAuMLyJAAAQIECBAgQIAAAQIECBAYX0CGBAgQIECAAAECBAgQIECAwPgCMiRAgAABAgQIECBAgAABAgTGF9hIhia83QirnRIgQIAAAQIECBAgQIAAgVUFbEeAAAECBAgQIECAAAECBAiMLyBDAgQIECBAgAABAgQIECBAYHwBGRIgQIAAAQIECBAgQIAAAQLjC8iQAAECBAgQIECAAAECBAgQGF9AhgQIECBAgMCqAia8XVXOdgQIECBAgMDZCzgiAQIECBAgQIAAAQIECBAgML6ADAkQIECAAAECBAgQIECAAIHxBWRIgAABAgQIECBAgAABAgQIjC8gQwIECBAgQIAAAQIECBAgQGB8ARkSIECAAAECBAgQIECAAIE5Aia8nYOzS6v0lQABAgQIECBAgAABAgQIEBhfQIYECBAgQIAAAQIECBAgQIDA+AIyJECAAAECBAgQIECAAAECBMYXkCEBAgQIECBAgAABAgQIECAwvoAMCRAgQIAAAQIECBAgQIAAgfEFZEiAAAEC8wVMeDvfx1oCBAgQIECAAIHdENBLAgQIECBAgAABAgQIECBAYHwBGRIgQIAAAQIECBAgQIAAAQLjC8iQAAECBAgQIECAAAECBAgQGF9AhgQIECBAgAABAgQIECBAgMD4AjIkQIAAAQIECBAgQIDAgQlvXQQEhheQIAECBAgQIECAAAECBAgQIDC+gAwJECBAgAABAgQIECBAgACB8QVkSIAAAQIECBAgQIAAAQIECIwvIEMCBAgQIECAAAECBAgQIEBgfAEZEiBAgAABAgQIECBAgAABAuMLyJAAgQqY8LYKCgECBAgQIECAAAEC4wrIjAABAgQIECBAgAABAgQIEBhfQIYECBAgQIAAAQIECBAgQIDA+AIyJECAAAECBAgQIECAAAECBMYXkCEBAgQIECBAgAABAgQIECAwvoAMCRAgQIAAAQIE9kbAhLd7c6olSoAAgYsFLCFAgAABAgQIECBAgAABAgTGF5AhAQIECBAgQIAAAQIECBAgML6ADAkQIECAAAECBAgQIECAAIHxBWRIgAABAgQIECBAgAABAgQIjC8gQwIECBAgQIAAAQIECBAgQGB8gX3K0IS3+3S25UqAAAECBAgQIECAAAECRwU8JkCAAAECBAgQIECAAAECBMYXkCEBAgQIECBAgAABAgQIECAwvoAMCRAgQIAAAQIECBAgQIAAgfEFZEiAAAECBAgQIECAAAECBAiMLyBDAgQIECBAYDABE94OdkKlQ4AAAQIE1iNgLwQIECBAgAABAgQIECBAgMD4AjIkQIAAAQIECBAgQIAAAQIExheQIQECBAgQIECAAAECBAgQIDC+gAwJECBAgAABAgQIECBAgACB8QVkSIAAAQIECBAgQIAAAQIEdk/AhLfLnjPtCRAgQIAAAQIECBAgQIAAgfEFZEiAAAECBAgQIECAAAECBAiMLyBDAgQIECBAgAABAgQIECBAYHwBGRIgQIAAAQIECBAgQIAAAQLjC8iQAAECBAgQIECAAAECBAgQGF9AhgQIECCwkwImvN3J06bTBAgQIECAAIHzE3BkAgQIECBAgAABAgQIECBAYHwBGRIgQIAAAQIECBAgQIAAAQLjC8iQAAECBAgQIECAAAECBAgQGF9AhgQIECBAgAABAgQIECBAgMD4AjIkQIAAAQIECBAgQIDAtgqY8HZbz4x+7aKAPhMgQIAAAQIECBAgQIAAAQLjC8iQAAECBAgQIECAAAECBAgQGF9AhgQIECBAgAABAgQIECBAgMD4AjIkQIAAAQIECBAgQIAAAQIExheQIQECBAgQIECAAAECBAgQIDC+gAwJENhiARPebvHJ0TUCBAgQIECAAAECuyWgtwQIECBAgAABAgQIECBAgMD4AjIkQIAAAQIECBAgQIAAAQIExheQIQECBAgQIECAAAECBAgQIDC+gAwJECBAgAABAgQIECBAgACB8QVkSIAAAQIECBAgQOB8BUx4e77+jk6AwL4IyJMAAQIECBAgQIAAAQIECBAYX0CGBAgQIECAAAECBAgQIECAwPgCMiRAgAABAgQIECBAgAABAgTGF5AhAQIECBAgQIAAAQIECBAgML6ADAkQIECAAAECBAgQIECAAIHxBWR47gImvD33U6ADBAgQIECAAAECBAgQGF9AhgQIECBAgAABAgQIECBAgMD4AjIkQIAAAQIECBAgQIAAAQIExheQIQECBAgQIECAAAECBAgQIDC+gAwJECBAgAABAgQIECBAgACB8QVkSIAAAQIECBA4CwET3p6FsmMQIECAAIGTBawhQIAAAQIECBAgQIAAAQIExheQIQECBAgQIECAAAECBAgQIDC+gAwJECBAgAABAgQIECBAgACB8QVkSIAAAQIECBAgQIAAAQIECIwvIEMCBAgQIECAAAECBAgQIEBgTQJbPOHtmjK0GwIECBAgQIAAAQIECBAgQGCLBXSNAAECBAgQIECAAAECBAgQGF9AhgQIECBAgAABAgQIECBAgMD4AjIkQIAAAQIECBAgQIAAAQIExheQIQECBAgQIECAAAECBAgQIDC+gAwJECBAgMD6BEx4uz5LeyJAgAABAgQIrFfA3ggQIECAAAECBAgQIECAAIHxBWRIgAABAgQIECBAgAABAgQIjC8gQwIECBAgQIAAAQIECBAgQGB8ARkSIECAAAECBAgQIECAAAEC4wvIkAABAgQIECBAgAABAgSWEjDh7VJcGm+LgH4QIECAAAECBAgQIECAAAEC4wvIkAABAgQIECBAgAABAgQIEBhfQIYECBAgQIAAAQIECBAgQIDA+AIyJECAAAECBAgQIECAAAECBMYXkCEBAgQIECBAgAABAgQIECAwvoAMCRAgsKyACW+XFdOeAAECBAgQIECAwPkL6AEBAgQIECBAgAABAgQIECAwvoAMCRAgQIAAAQIECBAgQIAAgfEFZEiAAAECBAgQIECAAAECBAiMLyBDAgQIECBAgAABAgQIECBAYHwBGRIgQIAAAQIECBAgMEPAhLczUCwiQGCXBfSdAAECBAgQIECAAAECBAgQGF9AhgQIECBAgAABAgQIECBAgMD4AjIkQIAAAQIECBAgQIAAAQIExheQIQECBAgQIECAAAECBAgQIDC+gAwJECBAgAABAgQIECBAgACB8QVkSGC2gAlvZ7tYSoAAAQIECBAgQIAAgd0U0GsCBAgQIECAAAECBAgQIEBgfAEZEiBAgAABAgQIECBAgAABAuMLyJAAAQIECBAgQIAAAQIECBAYX0CGBAgQIECAAAECBAgQIECAwPgCMiRAgAABAgQI7LGACW/3+ORLnQABAvsmIF8CBAgQIECAAAECBAgQIEBgfAEZEiBAgAABAgQIECBAgAABAuMLyJAAAQIECBAgQIAAAQIECBAYX0CGBAgQIECAAAECBAgQIECAwPgCMiRAgAABAgQIECBAgAABAgTGFuiEt2NnKDsCBAgQIECAAAECBAgQIECgAgoBAgQIECBAgAABAgQIECAwvoAMCRAgQIAAAQIECBAgQIAAgfEFZEiAAAECBAgQIECAAAECBAiMLyBDAgQIECBAgAABAgQIECBAYHwBGRIgQIAAgeEFTHg7/CmWIAECBAgQILBYQAsCBAgQIECAAAECBAgQIEBgfAEZEiBAgAABAgQIECBAgAABAuMLyJAAAQIECBAgQIAAAQIECBAYX0CGBAgQIECAAAECBAgQIECAwPgCMiRAgAABAgQIECBAgACBEQRMeDvCWdxkDvZNgAABAgQIECBAgAABAgQIjC8gQwIECBAgQIAAAQIECBAgQGB8ARkSIECAAAECBAgQIECAAAEC4wvIkAABAgQIECBAgAABAgQIEBhfQIYECBAgQIAAAQIECBAgQIDA+AIyJECAwCACJrwd5ERKgwABAgQIECBAYDMC9kqAAAECBAgQIECAAAECBAiMLyBDAgQIECBAgAABAgQIECBAYHwBGRIgQIAAAQIECBAgQIAAAQLjC8iQAAECBAgQIECAAAECBAgQGF9AhgQIECBAgAABAgQI7I6ACW9351zpKYFtE9AfAgQIECBAgAABAgQIECBAYHwBGRIgQIAAAQIECBAgQIAAAQLjC8iQAAECBAgQIECAAAECBAgQGF9AhgQIECBAgAABAgQIECBAgMD4AjIkQIAAAQIECBAgQIAAAQIExheQIYGdEjDh7U6dLp0lQIAAAQIECBAgQGB7BPSEAAECBAgQIECAAAECBAgQGF9AhgQIECBAgAABAgQIECBAgMD4AjIkQIAAAQIECBAgQIAAAQIExheQIQECBAgQIECAAAECBAgQIDC+gAwJECBAgAABAgS2TcCEt9t2RvSHAAECIwjIgQABAgQIECBAgAABAgQIEBhfQIYECBAgQIAAAQIECBAgQIDA+AIyJECAAAECBAgQIECAAAECBMYXkCEBAgQIECBAgAABAgQIECAwvoAMCRAgQIAAAQIECBAgQIAAgfEFtjBDE95u4UnRJQIECBAgQIAAAQIECBDYbQG9J0CAAAECBAgQIECAAAECBMYXkCEBAgQIENreIDsAABAASURBVCBAgAABAgQIECAwvoAMCRAgQIAAAQIECBAgQIAAgfEFZEiAAAECBAgQIECAAAECBAiMLyBDAgQIECBA4HwETHh7Pu6OSoAAAQIE9lVA3gQIECBAgAABAgQIECBAgMD4AjIkQIAAAQIECBAgQIAAAQIExheQIQECBAgQIECAAAECBAgQIDC+gAwJECBAgAABAgQIECBAgACB8QVkSIAAAQIECBAgQIAAAQIENiZgwtuN0S67Y+0JECBAgAABAgQIECBAgACB8QVkSIAAAQIECBAgQIAAAQIECIwvIEMCBAgQIECAAAECBAgQIEBgfAEZEiBAgAABAgQIECBAgAABAuMLyJAAAQIECBAgQIAAAQIECBAYX0CGBAgQILBJARPeblLXvgkQIECAAAECBKYLaEmAAAECBAgQIECAAAECBAiMLyBDAgQIECBAgAABAgQIECBAYHwBGRIgQIAAAQIECBAgQIAAAQLjC8iQAAECBAgQIECAAAECBAgQGF9AhgQIECBAgAABAgQIEDilgAlvTwlocwJnIeAYBAgQIECAAAECBAgQIECAwPgCMiRAgAABAgQIECBAgAABAgTGF5AhAQIECBAgQIAAAQIECBAgML6ADAkQIECAAAECBAgQIECAAIHxBWRIgAABAgQIECBAgAABAgQIjC8gQwIETi9gwtvTG9oDAQIECBAgQIAAAQKbFbB3AgQIECBAgAABAgQIECBAYHwBGRIgQIAAAQIECBAgQIAAAQLjC8iQAAECBAgQIECAAAECBAgQGF9AhgQIECBAgAABAgQIECBAgMD4AjIkQIAAAQIECBAgMEnAhLeTmDQiQIDAtgroFwECBAgQIECAAAECBAgQIDC+gAwJECBAgAABAgQIECBAgACB8QVkSIAAAQIECBAgQIAAAQIECIwvIEMCBAgQIECAAAECBAgQIEBgfAEZEiBAgAABAgQIECBAgAABAuMLyHCqgAlvp0ppR4AAAQIECBAgQIAAAQLbJ6BHBAgQIECAAAECBAgQIECAwPgCMiRAgAABAgQIECBAgAABAgTGF5AhAQIECBAgQIAAAQIECBAgML6ADAkQIECAAAECBAgQIECAAIHxBWRIgAABAgQIEDgiYMLbIxgeEiBAgACBkQTkQoAAAQIECBAgQIAAAQIECIwvIEMCBAgQIECAAAECBAgQIEBgfAEZEiBAgAABAgQIECBAgAABAuMLyJAAAQIECBAgQIAAAQIECBAYX0CGBAgQIECAAAECBAgQIEBg3wT2ccLbfTvH8iVAgAABAgQIECBAgAABAvsoIGcCBAgQIECAAAECBAgQIEBgfAEZEiBAgAABAgQIECBAgAABAuMLyJAAAQIECBAgQIAAAQIECBAYX0CGBAgQIECAAAECBAgQIECAwPgCMiRAgACBPRQw4e0ennQpEyBAgAABAvsuIH8CBAgQIECAAAECBAgQIEBgfAEZEiBAgAABAgQIECBAgAABAuMLyJAAAQIECBAgQIAAAQIECBAYX0CGBAgQIECAAAECBAgQIECAwPgCMiRAgAABAgQIECBAgMCYAia8HfO8ympVAdsRIECAAAECBAgQIECAAAEC4wvIkAABAgQIECBAgAABAgQIEBhfQIYECBAgQIAAAQIECBAgQIDA+AIyJECAAAECBAgQIECAAAECBMYXkCEBAgQIECBAgAABAgQIECAwvoAMCRAYVsCEt8OeWokRIECAAAECBAgQWF7AFgQIECBAgAABAgQIECBAgMD4AjIkQIAAAQIECBAgQIAAAQIExheQIQECBAgQIECAAAECBAgQIDC+gAwJECBAgAABAgQIECBAgACB8QVkSIAAAQIECBAgQGCXBUx4u8tnT98JEDhLAcciQIAAAQIECBAgQIAAAQIExheQIQECBAgQIECAAAECBAhsn8D70yXl4IDB+gz20TJPowtiHw3k7DnkGnANuAZcA64B14BrwDWw79fABS8K8sO+e2xr/jk1Yk0CdkOAAAECBAgQIECAAAECBAiML7CODLf1fSL98p72eVwDx59T59EHx3TtuwZcA64B14BrwDXgGnANuAbO5xrY5tcDromLr4nj52urfzbh7VafHp0jQIAAAQIECBAgQIDAtgjoBwECBAgQIECAAAECBAgQIDC+gAwJECBAgAABAgQIECBAgACB8QVkSIAAAQIECBAgQIAAAQIECIwvIEMCBAgQIECAAAECBAgQIEBgfAEZEiBAgAABAgS2X8CEt9t/jvSQAAECBLZdQP8IECBAgAABAgQIECBAgACB8QVkSIAAAQIECBAgQIAAAQIECIwvIEMCBAgQIECAAAECBAgQIEBgfAEZEiBAgAABAgQIECBAgAABAuMLyJAAAQIECBAgQIAAAQIECBDYCoGNTni7FRnqBAECBAgQIECAAAECBAgQILBRATsnQIAAAQIECBAgQIAAAQIExheQIQECBAgQIECAAAECBAgQIDC+gAwJECBAgAABAgQIECBAgACB8QVkSIAAAQIECBAgQIAAAQIECIwvIEMCBAgQILAtArs44e37g6ccHDBg0GsgT4cLossU14ZrwDXgGtiea8C5cC5cA64B18BuXwMX/LGdH5zP9Z7PkAoCBAgQIECAwBACkiBAgAABAgQIENiswIdk98rBAQMGp7kGDo79d5p92fbA8/HgYC8NXPvOu2vANeAacA24BlwDu34NHBz7b9fzGbX/x06THwkQIEDgjAUcjgABAgQIECBAgACB/RMY9X0meR34XPvgYGmDg2P/jXodyetg6WuDGTPXgGvANeAacA24BlwD418DB8f+c84Ptvrv5oNd+m8XJ7zdJV99PVHACgIECBAgQIAAAQIECBAgQGB8ARkSIECAAAECBAgQIECAAAEC4wvIkAABAgQIECBAgAABAgQIEBhfQIYECBAgQIAAAQIECBAgQIDA+AIyJECAAAECBAgQIECAAAECBMYXkCEBAgTOVsCEt2fr7WgECBAgQIAAAQIEPiDg/wQIECBAgAABAgQIECBAgMD4AjIkQIAAAQIECBAgQIAAAQIExheQIQECBAgQIECAAAECBAgQIDC+gAwJECBAgAABAgQIECBAgACB8QVkSIAAAQIECBAgQIDA2gVMeLt2UjskQOC0ArYnQIAAAQIECBAgQIAAAQIExheQIQECBAgQIECAAAECBAgQIDC+gAwJECBAgAABAgQIECBAgACB8QVkSIAAAQIECBAgQIAAAQIECIwvIEMCBAgQIECAAAECBAgQIEBgfAEZEtiEwC5OePshgVAODhgw6DVwcOy/LlMOPD8ODhgcHDA4OGBwcMDg4IDBwQGDgwMGBwc7ZeDvue05XwfH/nNuDtb6XDrwHwECBAgQIECAAAECBPZYQOoECBAgQIAAAQIECBAgQIDA+AIyJECAAAECBAgQIECAAAECBMYXkCEBAgQIECBAgAABAgQIECAwvoAMCRAgQIAAAQIEVhTYxQlvV0zVZgQIECCw+wIyIECAAAECBAgQIECAAAECBMYXkCEBAgQIECBAgAABAgQIECAwvoAMCRAgQIAAAQIECBAgQIAAgfEFZEiAAAECBAgQIECAAAECBAiMLyBDAgQIECBAgAABAgQIECBAYHyB1TM04e3qdrYkQIAAAQIECBAgQIAAAQJnK+BoBAgQIECAAAECBAgQIECAwPgCMiRAgAABAgQIECBAgAABAgTGF5AhAQIECBAgQIAAAQIECBAgML6ADAkQIECAAAECBAgQIECAAIHxBWRIgAABAgQIzBUw4e1cHisJECBAgACBXRHQTwIECBAgQIAAAQIECBAgQGB8ARkSIECAAAECBAgQIECAAAEC4wvIkAABAgQIECBAgAABAgQIEBhfQIYECBAgQIAAAQIECBAgQIDA+AIyJECAAAECBAgQIECAAAECJrwd/xqQIQECBAgQIECAAAECBAgQIDC+gAwJECBAgAABAgQIECBAgACB8QVkSIAAAQIECBAgQIAAAQIECIwvIEMCBAgQIECAAAECBAgQIEBgfAEZEiBAgAABAgQIECBAgAABAuMLyJAAAQIEImDC2yAIAgQIECBAgACBkQXkRoAAAQIECBAgQIAAAQIECIwvIEMCBAgQIECAAAECBAgQIEBgfAEZEiBAgAABAgQIECBAgAABAuMLyJAAAQIECBAgQIAAAQIECBAYX0CGBAgQIECAAAECBAjsi4AJb/flTMuTwCwBywgQIECAAAECBAgQIECAAIHxBWRIgAABAgQIECBAgAABAgQIjC8gQwIECBAgQIAAAQIECBAgQGB8ARkSIECAAAECBAgQIECAAAEC4wvIkAABAgQIECBAgAABAgQIEBhfQIYE9kjAhLd7dLKlSoAAAQIECBAgQIDAhQJ+IkCAAAECBAgQIECAAAECBMYXkCEBAgQIECBAgAABAgQIECAwvoAMCRAgQIAAAQIECBAgQIAAgfEFZEiAAAECBAgQIECAAAECBAiMLyBDAgQIECBAgACBsQRMeDvW+ZQNAQIE1iVgPwQIECBAgAABAgQIECBAgMD4AjIkQIAAAQIECBAgQIAAAQIExheQIQECBAgQIECAAAECBAgQIDC+gAwJECBAgAABAgQIECBAgACB8QVkSIAAAQIECBAgQIAAAQIECIwvMFyGJrwd7pRKiAABAgQIECBAgAABAgROL2APBAgQIECAAAECBAgQIECAwPgCMiRAgAABAgQIECBAgAABAgTGF5AhAQIECBAgQIAAAQIECBAgML6ADAkQIECAAAECBAgQIECAAIHxBWRIgAABAgQI7KKACW938azpMwECBAgQOE8BxyZAgAABAgQIECBAgAABAgTGF5AhAQIECBAgQIAAAQIECBAgML6ADAkQIECAAAECBAgQIECAAIHxBWRIgAABAgQIECBAgAABAgQIjC8gQwIECBAgQIAAAQIECBAgsKUCJrxd44mxKwIECBAgQIAAAQIECBAgQGB8ARkSIECAAAECBAgQIECAAAEC4wvIkAABAgQIECBAgAABAgQIEBhfQIYECBAgQIAAAQIECBAgQIDA+AIyJECAAAECBAgQIECAAAECBMYXkCEBAgQIbK+ACW+399zoGQECBAgQIEBg1wT0lwABAgQIECBAgAABAgQIEBhfQIYECBAgQIAAAQIECBAgQIDA+AIyJECAAAECBAgQIECAAAECBMYXkCEBAgQIECBAgAABAgQIECAwvoAMCRAgQIAAAQIECBAgcK4CJrw9V34H3x8BmRIgQIAAAQIECBAgQIAAAQLjC8iQAAECBAgQIECAAAECBAgQGF9AhgQIECBAgAABAgQIECBAgMD4AjIkQIAAAQIECBAgQIAAAQIExheQIQECBAgQIECAAAECBAgQIDC+gAwJEDhvARPenvcZcHwCBAgQIECAAAEC+yAgRwIECBAgQIAAAQIECBAgQGB8ARkaSWv1AAAQAElEQVQSIECAAAECBAgQIECAAAEC4wvIkAABAgQIECBAgAABAgQIEBhfQIYECBAgQIAAAQIECBAgQIDA+AIyJECAAAECBAgQIHAGAia8PQNkhyBAgMA8AesIECBAgAABAgQIECBAgACB8QVkSIAAAQIECBAgQIAAAQIECIwvIEMCBAgQIECAAAECBAgQIEBgfAEZEiBAgAABAgQIECBAgAABAuMLyJAAAQIECBAgQIAAAQIECBAYX0CGZyNgwtuzcXYUAgQIECBAgAABAgQIEJgtYCkBAgQIECBAgAABAgQIECAwvoAMCRAgQIAAAQIECBAgQIAAgfEFZEiAAAECBAgQIECAAAECBAiMLyBDAgQIECBAgAABAgQIECBAYHwBGRIgQIAAAQIE1iZgwtu1UdoRAQIECBBYt4D9ESBAgAABAgQIECBAgAABAuMLyJAAAQIECBAgQIAAAQIECBAYX0CGBAgQIECAAAECBAgQIECAwPgCMiRAgAABAgQIECBAgAABAgTGF5AhAQIECBAgQIAAAQIECBAgsIzAbk54u0yG2hIgQIAAAQIECBAgQIAAAQK7KaDXBAgQIECAAAECBAgQIECAwPgCMiRAgAABAgQIECBAgAABAgTGF5AhAQIECBAgQIAAAQIECBAgML6ADAkQIECAAAECBAgQIECAAIHxBWRIgAABAgSWFDDh7ZJgmhMgQIAAAQIEtkFAHwgQIECAAAECBAgQIECAAIHxBWRIgAABAgQIECBAgAABAgQIjC8gQwIECBAgQIAAAQIECBAgQGB8ARkSIECAAAECBAgQIECAAAEC4wvIkAABAgQIECBAgAABAgQuFjDh7cUmluy2gN4TIECAAAECBAgQIECAAAEC4wvIkAABAgQIECBAgAABAgQIEBhfQIYECBAgQIAAAQIECBAgQIDA+AIyJECAAAECBAgQIECAAAECBMYXkCEBAgQIECBAgAABAgQIECAwvoAMCRAgMFPAhLczWSwkQIAAAQIECBAgsKsC+k2AAAECBAgQIECAAAECBAiMLyBDAgQIECBAgAABAgQIECBAYHwBGRIgQIAAAQIECBAgQIAAAQLjC8iQAAECBAgQIECAAAECBAgQGF9AhgQIECBAgAABAgT2V8CEt/t77mVOYP8EZEyAAAECBAgQIECAAAECBAiMLyBDAgQIECBAgAABAgQIECBAYHwBGRIgQIAAAQIECBAgQIAAAQLjC8iQAAECBAgQIECAAAECBAgQGF9AhgQIECBAgAABAgQIECBAgMD4AjLcawET3u716Zc8AQIECBAgQIAAAQL7JCBXAgQIECBAgAABAgQIECBAYHwBGRIgQIAAAQIECBAgQIAAAQLjC8iQAAECBAgQIECAAAECBAgQGF9AhgQIECBAgAABAgQIECBAgMD4AjIkQIAAAQIECIwuYMLb0c+w/AgQIEBgioA2BAgQIECAAAECBAgQIECAwPgCMiRAgAABAgQIECBAgAABAgTGF5AhAQIECBAgQIAAAQIECBAgML6ADAkQIECAAAECBAgQIECAAIHxBWRIgAABAgQIECBAgAABAgQIDCCwYMLbATKUAgECBAgQIECAAAECBAgQILBAwGoCBAgQIECAAAECBAgQIEBgfAEZEiBAgAABAgQIECBAgAABAuMLyJAAAQIECBAgQIAAAQIECBAYX0CGBAgQIECAAAECBAgQIECAwPgCMiRAgAABAmMImPB2jPMoCwIECBAgQGBTAvZLgAABAgQIECBAgAABAgQIjC8gQwIECBAgQIAAAQIECBAgQGB8ARkSIECAAAECBAgQIECAAAEC4wvIkAABAgQIECBAgAABAgQIEBhfQIYECBAgQIAAAQIECBAgsDMCJrzdmVO1fR3VIwIECBAgQIAAAQIECBAgQGB8ARkSIECAAAECBAgQIECAAAEC4wvIkAABAgQIECBAgAABAgQIEBhfQIYECBAgQIAAAQIECBAgQIDA+AIyJECAAAECBAgQIECAAAECBMYXkCEBAgR2ScCEt7t0tvSVAAECBAgQIEBgmwT0hQABAgQIECBAgAABAgQIEBhfQIYECBAgQIAAAQIECBAgQIDA+AIyJECAAAECBAgQIECAAAECBMYXkCEBAgQIECBAgAABAgQIECAwvoAMCRAgQIAAAQIECBDYMgET3m7ZCdEdAmMIyIIAAQIECBAgQIAAAQIECBAYX0CGBAgQIECAAAECBAgQIECAwPgCMiRAgAABAgQIECBAgAABAgTGF5AhAQIECBAgQIAAAQIECBAgML6ADAkQIECAAAECBAgQIECAAIHxBWRIYPsETHi7fedEjwgQIECAAAECBAgQ2HUB/SdAgAABAgQIECBAgAABAgTGF5AhAQIECBAgQIAAAQIECBAgML6ADAkQIECAAAECBAgQIECAAIHxBWRIgAABAgQIECBAgAABAgQIjC8gQwIECBAgQIAAgXMRMOHtubA7KAECBPZXQOYECBAgQIAAAQIECBAgQIDA+AIyJECAAAECBAgQIECAAAECBMYXkCEBAgQIECBAgAABAgQIECAwvoAMCRAgQIAAAQIECBAgQIAAgfEFZEiAAAECBAgQIECAAAECBAiML3BeGZrw9rzkHZcAAQIECBAgQIAAAQIE9lFAzgQIECBAgAABAgQIECBAgMD4AjIkQIAAAQIECBAgQIAAAQIExheQIQECBAgQIECAAAECBAgQIDC+gAwJECBAgAABAgQIECBAgACB8QVkSIAAAQIECGxQwIS3G8S1awIECBAgQGAZAW0JECBAgAABAgQIECBAgACB8QVkSIAAAQIECBAgQIAAAQIECIwvIEMCBAgQIECAAAECBAgQIEBgfAEZEiBAgAABAgQIECBAgAABAuMLyJAAAQIECBAgQIAAAQIECJxOwIS3p/M7m60dhQABAgQIECBAgAABAgQIEBhfQIYECBAgQIAAAQIECBAgQIDA+AIyJECAAAECBAgQIECAAAECBMYXkCEBAgQIECBAgAABAgQIECAwvoAMCRAgQIAAAQIECBAgQIAAgfEFZEiAAAECpxYw4e2pCe2AAAECBAgQIEBg0wL2T4AAAQIECBAgQIAAAQIECIwvIEMCBAgQIECAAAECBAgQIEBgfAEZEiBAgAABAgQIECBAgAABAuMLyJAAAQIECBAgQIAAAQIECBAYX0CGBAgQIECAAAECBAgQmCJgwtspStoQ2F4BPSNAgAABAgQIECBAgAABAgTGF5AhAQIECBAgQIAAAQIECBAgML6ADAkQIECAAAECBAgQIECAAIHxBWRIgAABAgQIECBAgAABAgQIjC8gQwIECBAgQIAAAQIECBAgQGB8ARkSIDBRwIS3E6E0I0CAAAECBAgQIEBgGwX0iQABAgQIECBAgAABAgQIEBhfQIYECBAgQIAAAQIECBAgQIDA+AIyJECAAAECBAgQIECAAAECBMYXkCEBAgQIECBAgAABAgQIECAwvoAMCRAgQIAAAQIECPw/ARPe/j8LjwgQIDCWgGwIECBAgAABAgQIECBAgACB8QVkSIAAAQIECBAgQIAAAQIECIwvIEMCBAgQIECAAAECBAgQIEBgfAEZEiBAgAABAgQIECBAgAABAuMLyJAAAQIECBAgQIAAAQIECBAYX0CGFwiY8PYCDj8QIECAAAECBAgQIECAwCgC8iBAgAABAgQIECBAgAABAgTGF5AhAQIECBAgQIAAAQIECBAgML6ADAkQIECAAAECBAgQIECAAIHxBWRIgAABAgQIECBAgAABAgQIjC8gQwIECBAgQGD/BEx4u3/nXMYECBAgQIAAAQIECBAgQIAAAQIECBAgML6ADAkQIECAAAECBAgQIECAAIHxBWRIgAABAgQIECBAgAABAgQIjC8gQwIECBAgQIAAAQIECBAgQGB8ARkSIECAAAECBAgQIECAAIEhBUx4e8Fp9QMBAgQIECBAgAABAgQIECAwvoAMCRAgQIAAAQIECBAgQIAAgfEFZEiAAAECBAgQIECAAAECBAiMLyBDAgQIECBAgAABAgQIECBAYHwBGRIgQIAAAQIECBAgQIAAAQLjC8iQAAECBEYVMOHtqGdWXgQIECBAgACBVQRsQ4AAAQIECBAgQIAAAQIECIwvIEMCBAgQIECAAAECBAgQIEBgfAEZEiBAgAABAgQIECBAgAABAuMLyJAAAQIECBAgQIAAAQIECBAYX0CGBAgQIECAAAECBAgQ2GEBE97u8MnT9bMVcDQCBAgQIECAAAECBAgQIEBgfAEZEiBAgAABAgQIECBAgAABAuMLyJAAAQIECBAgQIAAAQIECBAYX0CGBAgQIECAAAECBAgQIECAwPgCMiRAgAABAgQIECBAgAABAgTGF5AhAQK7LWDC290+f3pPgAABAgQIECBA4KwEHIcAAQIECBAgQIAAAQIECBAYX0CGBAgQIECAAAECBAgQIECAwPgCMiRAgAABAgQIECBAgAABAgTGF5AhAQIECBAgQIAAAQIECBAgML6ADAkQIECAAAECBAhsvYAJb7f+FOkgAQLbL6CHBAgQIECAAAECBAgQIECAwPgCMiRAgAABAgQIECBAgAABAgTGF5AhAQIECBAgQIAAAQIECBAgML6ADAkQIECAAAECBAgQIECAAIHxBWRIgAABAgQIECBAgAABAgQIjC8gw10QMOHtLpwlfSRAgAABAgQIECBAgMA2C+gbAQIECBAgQIAAAQIECBAgML6ADAkQIECAAAECBAgQIECAAIHxBWRIgAABAgQIECBAgAABAgQIjC8gQwIECBAgQIAAAQIECBAgQGB8ARkSIECAAAECBLZEwIS3W3IidIMAAQIExhSQFQECBAgQIECAAAECBAgQIDC+gAwJECBAgAABAgQIECBAgACB8QVkSIAAAQIECBAgQIAAAQIECIwvIEMCBAgQIECAAAECBAgQIEBgfAEZEiBAgAABAgQIECBAgAABAmcncF4T3p5dho5EgAABAgQIECBAgAABAgQInJeA4xIgQIAAAQIECBAgQIAAAQLjC8iQAAECBAgQIECAAAECBAgQGF9AhgQIECBAgAABAgQIECBAgMD4AjIkQIAAAQIECBAgQIAAAQIExheQIQECBAgQOFMBE96eKbeDESBAgAABAgQOBdQECBAgQIAAAQIECBAgQIDA+AIyJECAAAECBAgQIECAAAECBMYXkCEBAgQIECBAgAABAgQIECAwvoAMCRAgQIAAAQIECBAgQIAAgfEFZEiAAAECBAgQIECAAAEC6xYw4e26Re3v9AL2QIAAAQIECBAgQIAAAQIECIwvIEMCBAgQIECAAAECBAgQIEBgfAEZEiBAgAABAgQIECBAgAABAuMLyJAAAQIECBAgQIAAAQIECBAYX0CGBAgQIECAAAECBAgQIECAwPgCMiRAgMAGBEx4uwFUuyRAgAABAgQIECBwnR+MmwAAEABJREFUGgHbEiBAgAABAgQIECBAgAABAuMLyJAAAQIECBAgQIAAAQIECBAYX0CGBAgQIECAAAECBAgQIECAwPgCMiRAgAABAgQIECBAgAABAgTGF5AhAQIECBAgQIAAAQKrCZjwdjU3WxEgcD4CjkqAAAECBAgQIECAAAECBAiMLyBDAgQIECBAgAABAgQIECBAYHwBGRIgQIAAAQIECBAgQIAAAQLjC8iQAAECBAgQIECAAAECBAgQGF9AhgQIECBAgAABAgQIECBAgMD4AjIksLKACW9XprMhAQIECBAgQIAAAQIEzlrA8QgQIECAAAECBAgQIECAAIHxBWRIgAABAgQIECBAgAABAgQIjC8gQwIECBAgQIAAAQIECBAgQGB8ARkSIECAAAECBAgQIECAAAEC4wvIkAABAgQIECBAYJ6ACW/n6VhHgAABArsjoKcECBAgQIAAAQIECBAgQIDA+AIyJECAAAECBAgQIECAAAECBMYXkCEBAgQIECBAgAABAgQIECAwvoAMCRAgQIAAAQIECBAgQIAAgfEFZEiAAAECBAgQIECAAAECBAiML7AgQxPeLgCymgABAgQIECBAgAABAgQI7IKAPhIgQIAAAQIECBAgQIAAAQLjC8iQAAECBAgQIECAAAECBAgQGF9AhgQIECBAgAABAgQIECBAgMD4AjIkQIAAAQIECBAgQIAAAQIExheQIQECBAgQIHBwYMJbVwEBAgQIECAwuoD8CBAgQIAAAQIECBAgQIAAgfEFZEiAAAECBAgQIECAAAECBAiMLyBDAgQIECBAgAABAgQIECBAYHwBGRIgQIAAAQIECBAgQIAAAQLjC8iQAAECBAgQIECAAAECBPZEwIS3e3KiZ6dpKQECBAgQIECAAAECBAgQIDC+gAwJECBAgAABAgQIECBAgACB8QVkSIAAAQIECBAgQIAAAQIECIwvIEMCBAgQIECAAAECBAgQIEBgfAEZEiBAgAABAgQIECBAgAABAuMLyJAAAQL7I2DC2/051zIlQIAAAQIECBA4LuBnAgQIECBAgAABAgQIECBAYHwBGRIgQIAAAQIECBAgQIAAAQLjC8iQAAECBAgQIECAAAECBAgQGF9AhgQIECBAgAABAgQIECBAgMD4AjIkQIAAAQIECBAgQGAoARPeDnU6JUNgfQL2RIAAAQIECBAgQIAAAQIECIwvIEMCBAgQIECAAAECBAgQIEBgfAEZEiBAgAABAgQIECBAgAABAuMLyJAAAQIECBAgQIAAAQIECBAYX0CGBAgQIECAAAECBAgQIECAwPgCMiQwmoAJb0c7o/IhQIAAAQIECBAgQGAdAvZBgAABAgQIECBAgAABAgQIjC8gQwIECBAgQIAAAQIECBAgQGB8ARkSIECAAAECBAgQIECAAAEC4wvIkAABAgQIECBAgAABAgQIEBhfQIYECBAgQIAAAQI7KGDC2x08abpMgACB8xVwdAIECBAgQIAAAQIECBAgQGB8ARkSIECAAAECBAgQIECAAAEC4wvIkAABAgQIECBAgAABAgQIEBhfQIYECBAgQIAAAQIECBAgQIDA+AIyJECAAAECBAgQIECAAAECBMYX2M0MTXi7m+dNrwkQIECAAAECBAgQIEDgvAQclwABAgQIECBAgAABAgQIEBhfQIYECBAgQIAAAQIECBAgQIDA+AIyJECAAAECBAgQIECAAAECBMYXkCEBAgQIECBAgAABAgQIECAwvoAMCRAgQIAAga0VMOHt1p4aHSNAgAABArsnoMcECBAgQIAAAQIECBAgQIDA+AIyJECAAAECBAgQIECAAAECBMYXkCEBAgQIECBAgAABAgQIECAwvoAMCRAgQIAAAQIECBAgQIAAgfEFZEiAAAECBAgQIECAAAECBM5TwIS3Z6PvKAQIECBAgAABAgQIECBAgMD4AjIkQIAAAQIECBAgQIAAAQIExheQIQECBAgQIECAAAECBAgQIDC+gAwJECBAgAABAgQIECBAgACB8QVkSIAAAQIECBAgQIAAAQIECIwvIEMCBAgQOGcBE96e8wlweAIECBAgQIDAfgjIkgABAgQIECBAgAABAgQIEBhfQIYECBAgQIAAAQIECBAgQIDA+AIyJECAAAECBAgQIECAAAECBMYXkCEBAgQIECBAgAABAgQIECAwvoAMCRAgQIAAAQIECBAgsHkBE95u3tgRCMwXsJYAAQIECBAgQIAAAQIECBAYX0CGBAgQIECAAAECBAgQIECAwPgCMtx3gY8IwJel3Cflj1NenfK+lPcfK3+Vn7v+/qlvmnLZFEGAAAECBAgQIECAAAECuyKgnwQIECBAgAABAgQIECBAgMD4AjIkQIDA9gkYl7J950SPCBAgQIAAAQIEdl1A/wkQOBMBE96eCbODECBAgAABAgQIECBwkoDlBAgQIECAAAECBAgQIECAwPgCMiRAgAABAmcs0AlEn5pjHp9odNbPT0i7j0zZVHxjdjzruMeXvTbtPjVl2fiQbPAzKcf3N+vnR6bdh6VsMu6Znc869jqXdcLYV+Y4T0p5UEqNPy31h6acdfTauV0O+syUd6c8JeVHUm6UcuWUWWOzPiXLu/4eqf8g5e0pf5Jy65QPT1lHXD87eWfKoXseXhAnLb+gkR8IECBAgMCyAtoTIECAwF4K9DXOK5L54euM86r7ejTdODG6fkrf+trsxJ0sueKGaf+WlCnHPWyT5oIAAQIECBAgsN0CekeAAAECBAgQIHBgXMrBweH7WUdr41LW/+TY1nEp68/UHgkQ2DoBHSJAgAABAgQIrEnAuJKTIVcZV/Ls7O4qKTsVs26q2KkEdJYAAQIDC0iNAAECBAgQIECAAAECBAgQGF9AhgQIECBAgAABAgQIECCwfoF3ZJe/lTIlvjiNrpOyiehktDefuONO0NtJXCc2v7TZNfLoNilT4svS6Gopux4d9HbVJHGTlLul9Iapl6buhLO/nPozUjYdvaGoE9a+KQf6zZTPT5kXi9bdIA1+N+WNKd+csq6Jb7MrQYAAAQIECBAgQIAAAQLnINCbkn4/x/3YlKnxkqkNtdtaAR0jQIAAAQIECBAgQIAAAQIExhdohsalVOHiYlzKxSarLjEuZVU52xEgQIAAAQIECBAgQGA9Apvey6rjSm6Xjr06ZafChLc7dbp0lgABAgQIECBAgAABAvskIFcCBAgQIECAAAECBAgQIEBgfAEZEiBAYGMCnUD2rRP2/lFpc9OUTcSVstMbp0yJx6TR36UsG7fKBldOmRKfnEZfmTJqdJLYOyW5F6U8KOWjU9YdncT4y7PT56fcP6U3GKVaW1wue3pEyh+lXCtFECBAgAABAgQGEZAGAQIE9krg6sm2r+2Wnez2K7KdIECAAAECBAgQILDDArpOgAABAgT2SsC4lItPt3EpF5ssu8S4lGXFtCdAgACBcxBwSAIECBAgQOCUAqcZV/KKUx77XDY34e25sDsoAQIECBA4pYDNCRAgQIAAAQIECBAgQIAAgfEFZEiAAAECBAgQIECAwGkEXpqNn5EyJW6ZRpdNWXdcPzvsYKRUc6ODjp4+t8Xsle1zv6F79trZS++YxZdPGT3ulgR7c9lVUq8rOqHuD2dnT075tJRNxg2y8z9L+fqU3syUSgwrIDECBAgQIECAAAECBEYS6PsAj09C10yZGi9Jw35BTd8fyENBgMCQApIiQIAAAQIECBAgQIAAgdEEjEuZfUb3e1zKbJOpS41LmSqlHQECBAgQIECAAAECBHZXYC/HlQw34e3uXn96ToAAAQIECBAgQIAAAQIECEwV0I4AAQIECBAgQIAAAQIECBAYX0CGBE4p8J5s/6spU6KTi37GlIZLtOkkpbed2P5xafdXKcvGZ2eDL0hZJm6Yxstuk012Mj4vvX5Yyjom+O0+ej39aPZ3VtEbmX4tB7trSq+nVIIAAQIECBAgQIDAeAIyIjCQQF87PiT5XDdlarwqDb8hpROkpBIECBAgQIAAAQIECBAYU0BWBAgQGFDAuJTZJ9W4lNkui5b2vUXjUhYpWU+AAAECBAhsvYAOEiBAgMBcgb7228txJSa8nXtdWEmAAAECBAgQ2DkBHSZAgAABAgQIECBAgAABAgTGF5AhAQIECBAgQIDANIFnpNlrUhbFR6XBTVPWGVfKzm6csijenwad8LZ1Hk6OToD6zWl9mZRlott9azb4sJR9iJskyX+f0sljU60UHVjWiWdvt9LWp9uoY7semF18bYogQGD/BGRMgAABAgQIECCwOwJ97fhL6W5fh6aaFG9Nq77W/NPUggABAgT2V0DmBAgQIECAAAECBAjsroBxKRefO+NSLjZZtKTvLRqXskhp99fLgAABAgQIECBAgACB/Rboa7+9HVfSmyL29fTfOon3ZqFF5Z5ptyg+JQ1ekbJoX3+YNr3gUq0l2rdFx3z4giNN2ceiY2xifT3ruqD7y6zWdgmBKdeFc7QE6JY37XOt53PRc7nXxZancmbd6+/WRV5PTW8um7KL0XO9KL9eM712djE/fSZAgAABAuct0H9D+2/pon9vN72+/+bPs+j6KX3o6+t5+7GOwBkLOBwBAgQIECBAgAABAgQIECAwvsDkDF+Vlk9PmRK3TaN1jum4fvZ39ZRF8cI0eE7KsnGNbHCblFXiFtno2in7EndOol+Wskp0otxOmFuzVbZfxzYd39XBbZ+7jp3ZBwECBAgQIECAAAECBHZHYGd6evjasZPXTu10J7u9eRr/SYogQIAAAQIECBAgQIAAAQJ7LCB1AjstYFzK7NPXMRbGpcy2Ob708L3Fmh1fd1Y/G5dyVtKOQ4AAAQIECBDYawHJE9hrgcPXfns7rqQvPPf6Cjjj5L84x/u2FEGAAAECBAgQIEDg7AUckQABAgQIECBAgAABAgQIEBhfQIYECBAgQIDAUYG/yw+PTJkSnUz0OlMaTmjzIWnTCXRTLYxHp8UbU5aNG2WDK6esEh+bjVadADab7lx0fNT3pdcfmbJM9Dx+bzb49pRl4mVp3C8Uu1bqHrP7aenjLrtrlrdNqsnRc3bftO4+UgkCBAgQ2HsBAAQIECBAgMC2CPSmpJ9IZ5Z57djJbm+VbUx2GwRBgAABAgQIzBGwigABAgQIECBAYNsFjEuZfYY6xsG4lNk2R5d2LMm2jUs52j+PCRA4KwHHIUCAAAECBAgQGFnAuJKc3d7QkUqcocAP5ljXTREECGyRgK4QIECAAAECBAgQIECAAAEC4wvIkAABAgQIECBAgAABAgT2UuBZyfpFKYviMmlw85R1xJWykxunLIr3psHjUpaNTnp6p2U3Otb+jvn58innFV+dA/fGnWVKxzl9Yrb77JSfTvnblIvihAU3yfLrpywTN0jje6VMjU5i2+NcMxvcP+UlKe9JOYw+7rKfy4K2adtukx8nxVel1dekCAIECBAgQIAAAQIECOyiwNPS6eKzNJcAABAASURBVI9JWeZ14DJt75d9n3W0f52Qol+yMvXY70rDviZ/RmpxCgGbEiBAgAABAgQIECBAgAABAuML7EiGxqXMPlF9D8y4lNk2h0u3cVzKYd/UBAgQIECAAAECBAgQODOBDx7IuJIPQAw5rqQ3gnwgPf8/K4HeeHPvHKwzLqcSBAgQIECAAAECBAgQOHcBHSBAgAABAgQIECBAgAABAgTGF5AhAQIE9lXgDUn8ySlT4hZptI6bbTqx6tWzr0XxvDR4Qcqycb1sMGVC3TQ7MW6YNV+Qskvx/nT2TSl/lvLdKZ+a8vSUKfFhaXTLlKnRSYX/TRp/bMqUeEQafU7Kf09pP1PNjbZp256HR81teeHK78mP67hGsxtBgAABAgQIDCogLQIECBA4G4FOdvutOdRPpEyNv0/Df5ry+BRBgAABAgQIECBA4DQCtiVAgAABAgS2R8C4lNnnouMhjEuZbdOl2zoupX1TCBAgQGB7BPSEAAECBAgQ2F0B40qOnDsT3h7BOMOHt8uxbp0iCBAgQGDrBXSQAAECBAgQIECAAAECBAgQGF9AhgQIECBAgAABAgQIDCzQiUUfnfxap5obn5u110k5TXRg0m0n7uAJafc3KcvGV2WDy6ScJtrPTszTiWBPs5/z3PbVOXgnCvqL1FPiRmn00SlTopPj3mpKw7T5xZR/nvLOlGXjzdmg206dlHkXbwhLitsS+kGAAAECBAgQIECAAIG1CXxt9vSQlKn35HSy229I+99OEQQIbFTAzgkQIECAAAECBAgQIECAwJkKdDyKcSkXk294XMrFB9zAkn0cl7IBRrskQIAAAQIECBAgQIDAXgoYV3LktE8dXHNkkw8+VJ1GoG/O3Dc7uEKKIECAAAECBAgQIECAAAEC2yugZwQIECBAgAABAgQIECBAgMD4AjIkML7Ac5NiS6q50UlkO5ns3EYLVl4p62+csijelQaPTVk2rpgNOvgp1anjFtnDtVN2OV6ezj8gZUpcM40ul7IoPjIN/kVKx/ekmhudqPYeafG3KatGJz2+SzZ+bcqiaJ96jbZe1NZ6AgQIECBAgAABAhcK+IkAgXUJfGF29EspU+/H6WS3d077R6UIAgQIECBAgAABAgQIbFbA3gkQIEDgPAQ6JqVl0bGNS1kktH3r921cyvadAT0iQIAAAQIEZgtYSoAAAQLbLGBcybGzM3WAzbHN/LgGgetmH3dLcQNKEAQBAgQIENhFAX0mQIAAAQIEVhb48JW3tCEBAgQIECBA4IwFHI4AAQIECBAgQGAIgbckiyemTImbpdHHpawa18+GV09ZFE9PgxekLBudTHfRJLV/l5124p1Uc+Njs/Z2KbsetXz7hCQ+MW06IXGquXG9rK1zqrnRSYvvmRadsDbVqeKl2fqBKVPiJmnkS7aDcMromK1eD3fMfv5rystS3pzy/hnlr7Lsj1Pun3LLlMunbDrav2vkIN+X8qSUN6Qc7dt783P73L5/fR6fRZ9ymJnxoVn65SlPSGm/Dvt5eF1fJ8ubT6rtjTX17KOzn56P30p9/Jz1+up11HN61azfVHxEdnzTlF6vPV6v38NzcrTuuXpl2rVN23abbptFZx69hm6Uoz445RUpR/v5jvzcPi7r1s+i+m/6w7L9vH32ebap67P77f7b921/HodJECBAgAABAhMFbph2j0/pa+pUC6OT3d49rR6e0r9zUgkCBAgQOC8BxyVAgAABAgQIECBAgMCGBIxLmQ3b99CMS7nYZtvHpVzc4x1bsubu9nNf40vWg9qxAcaXfMDS+JIPOCz7/15DxpccHJznOLFlz5n2BAgQIEBgHwWMK5lx1k14OwPlDBf9qxyrF2aqoUIyBAgQIECAAAECBAgQIEDgJIHeYPwTJ620fKcEdJYAAQIECBAgQIAAAQIECBAYX2CkDB+XZDq5X6q50ZtKrju3xckre4PDbU9efcGa9ufdFyxZ/EMnIvyWxc0Onps2D0jpBH+p5sYtsnbXB0B3UsnePJZU1hJ3yF4uk7IofjkN/mfKuuI3s6PXpRyPv82CZ6XcN6UT8X5B6tenbEPcOp3ohE3zyjvTphNBp1oqDieDmrfvp2aPl035/9m7EzjZurI89OVFiQzOTDIroAxOUUExEkFxQFAUUCNBIQGEqIgoimOUCCgO1yjoVRSDiBqVSUBxIjhdEIQ4BQFBBZkUmQXkEjD3ec73ne/r06erald1VXfV6v/5vatX1d5rD+9/76rTXXvtVavEldL4K1NelvKalJ9LuXvKR6bMG+z6wzOvN0t8U+pfT3lLyvNTehNOb6TIw41F13fnrK0DYv9t6h9M6SDHV099MPpZe/e5+/7LmdF9embq7mffi/Jwreix6jFb5N6Bns+v/EPzoNt/VurPTel+pToXN8rPr0t5UUrP4Q58m4c7H8vOvb639pw4mMgH5smPprwtpR53TX34mPX86vHpMe1As89Nm02Z9Jh/XNbXc6D/t/x2Hvd87fYO72tmnYseqw682zZt22W6bNexzn51O7VZdO7U9tzGL/3R873vua/L8w5qe7/U1085GL3Jq/t43u3JmXndlHnR1/gDMvMNKb+Zcs+URevs6+w5abNOzlnsyGhep/k6PnKnTCRAgAABAgQ2InDjrOUJKR2oI9Wk+Na0+rGU/p6UShAgcAwBixIgQIAAAQIECBAgQIAAgV0WaD8Q/VIuPkKr9ku5eA2nP+Us9UvZlrb+JbNZryNv0rfrO83r0vqXzGbtA9HP/ueV9qFoX4qDx13/ktmsJrWZ59bptT3o1vNd/5LZbNP9xA4ae0yAAAECBAhsRkC/kjmORwx4O6elydsQuHJW+h0p7WSd6lTikdnq+6xRPjnLvDNlWTw+DdZZ/w2yXDuypxIECBDYOYHeDLPsve222eu3pwgCBAgQIECAwLoCv5cFPyBl2e8da86f9e/BrP5Eo/v6oGzxG1MEAQIECBAgQIAAAQIECBAgsHUBGyBA4IBAB4/8kwPP5z1838y4Q8o6ce0s1AFJUy2MN2VuB4dMtVK0A9SnTVjiKWnz4pTeTJVqYdwqczuAaioRgauldHDRVAujN6n9fFq0g32qjcRrs5YOuvgXqTtg8eenvmbKv0r51JTvSukArx3YNA/FGgKfkWXq25siOhhrnq4dt8ySfR3/Qeobpmwiup6u76lZ2U1TVo3eKNhBQ5+UBa+Vsu3oYNkd3PUuEzZUr97ANqHpXjXpdY8vyx6/KqWDrK7SH7Ov6w4G/ANZ9jj9B3sz1OOyjj9L6TmQ6ljRdWxiv5btxPnz/RfS8PDgwJk0Nzqw/Esz9wtT6p/qsrhZHnUg8g4+XJc8nRQ9Fn1v+Nq0PrzOTFopzue1L6/jlZLTmACBXRawbwQInIBA72/oF2DcZIVt9csi+vveJv92XGHzmhIgQIAAAQIECBAgMJaAbAgQIEBgxwX0Szn6AOmXcqHLrvdLuXBvz+4z/Us2e+z1L5nN2hdB/5LZWv/O98PQv+RCvvbvOcl+Yhdu3bMtC1g9AQIECOypgH4lCw7cKh2sF6zGrGMI3CnL3jVFECBAgAABArsiYD8IECBAgACBbQj0oly/OOB7t7Fy6yRAgAABAgQIrCxgAQIECBAgQIAAgbMm8NYk3IFgUy2NL0qL3mCSaqX42LS+fsqyeHYavCxl1bhbFvjglEXRwVB/LQ06mE4H22udp3Pj/Od2Heh3bqMzNKODjH7UhHz/PG1ekrLJeFdW1j5EH5f6G1KemfL6lGXHME3EEoGe571p5H+k3XEHus0qLogOGP3HmdIvD0+1dtwxS3aQ0a4vD48VHRD0+VlDB5lNtZV4v6y1A3dNGSA6TWf9YvXf6YMTL9vbYA06EPV/zyZWGVw1zS+IB+fZj6R0falWiuumdQde/srUm47u15Oz0t54lmqj0fO8r5vW66z4ylmo/6cfHGy5r6EXZHrfx1OtHO1L+6gs9U0pfc9ItXJ0H/bpdbxyghYgQIAAAQJnWKC/Ez02+a8y2O1D075fZuJvukAIAgQIbF3ABggQIECAAAECBAgQIHD6AvqlHH0Meu2t95Ppl3KJT69n6pdyicXqP7e/RM9X/Us269y+EPqXzGb6l6x3XrVfif4li+1Oop/Y4j0wlwABAgQIEKiAfiVVWFDaSXfBbLNOSKCdmfqNEie0ufU3Y0kCBAgQIECAAAECBAgQILCmQG867s0/PotYE/AkF7MtAgQIECBAgAABAgQIECBAYHyBM5phB4LtgLDL0r9ZGnxCyirRGx7ulAVap1oYT8zc96SsEtdM495QkWphPCdzX57SaGfvDnrZx4vK52Vmb6hJtZfRAR+vPmHP35A2r01ZFLfIzCk3WT037d6cIvZDoJ9P/0J2dVufT3eA7K7/BtnGOtGBjp+WBTuIZ6qNxPWylt9KuX3KpqPvcw/KSu+bMjX6fvTSqY33oN0Vs4/9gr/ekJSHx45aft2Ka2nn2MdlmeMOtpxVzI3+/9Abz3oD2txGK864Vdr/ekpfN6nWjr6efzpL/+uUTb6Gvifr+/SUVWOT+3B+29t8HZ/fhpoAAQIEzoCAFI8t0N+7npS1TP2yhzSd/VB+PDzlf6cIAgQIECBAgAABAgQIECCwdQEbIEBgZwT0Szn6UPS6o34pl9jol3KJw67+1L9ks0dG/5LZTP+S9c8p/Uum2+lfMt1KSwJ7LyABAgR2UkC/kgmHpZ1+JzTTZMsCH5n1PyRlyg0zaSYIECBAgAABAgROScBmCRAgQGA9gU/LYr3p2OcQgRAECBAgQIAAAQI7L2AHCRAgQIAAgXEF/jqpPS9lWbSz/Rcua3Ro/jXyfMrgN69Juyn7kGYXRAf0++gLphz9pINuvuvSWW9N/ZSUZfHBaXC3lH2NO2bHr5SyLF6WBm9LWRS3XDTzwLx1juGBxT08QYEbZ1uPStn259M3yTb6pW/ttJiHk6M3Z2zr8/O+tn8le9JtpNpYdH3fuuLanpn2b08ZIa6QJB6c8o0pm4wOIvwRE1fY/6e6D1P+35m4yrnN7pM5X5CyifiMrOQ3U3pupjp2dD1Pz1oen7LOazyLXRS92ayD3l71ojnzJ/Q1sW+v4/nZmEOAAAECBAgcFOjA//0CgFV+7/qprKC/LxvsNhCCAAECBAjsgIBdIECAAAECBAgQIHCSAvqlHK3d63r6pVxio1/KJQ67+FP/ktms1743eWy6vn5evso61+1fsso2Tqqt/iXrS+tfsrpd/6/dRj+x1ffEEgQIECBA4GwJ6Fcy8XhvqpPvxM1ptkDgqzLvdimCwJ4KXLbb/eaP3tDxR5nSG1X+T+rz5ZV5/LiUz0npG3WqE4lrZiv3SPn5lH5Q/O7U5/epdffzJZn2kym9QWPVm4+y2LGjHp+ctTw0pXavT919O1hem2m/k/LNKTdL6QccqcSAAj22N0pe90t5asrfpfQ8PXg+9PF7M/3VKT0veu7cNo/fP+U0YxffA46SbBu2AAAQAElEQVTyuEomfknKE1MOv97elGl9Hfa9rPnkqTgg0PPzU/L8R1J6U3DPw56PLX1/7ftp57VN26bZ1mMf3ue3jmADBAgQ2GGBXpjsNxT3gskO76ZdI0BgmoBWBAgQIECAAAECBAgQIEBgrwX+OXs/ZQDYNJt1MJur9cHEMnVA2t/O+l6Rskr0C5TvmQU6wGGqudHBdJ9zaG4/m3vLoWlHPf2yTOw1l9lslkf7E/388YETd7eD1L5jQdsObtibVxY0OTfrPfnZ/g+pxI4L9DXz9dnHD085iej7xpevsKEbpO0TUrb5+XnX/YPZxib7wnxx1tf1ppoU70yr9mtINURcJ1l8bcqmo+v90okr/cS0+4aUk4i+ju6eDfX/olTHip7zq5w7UzZWtytPabhCm3+btp+eMiWa0z6+jqfkpg0BAgQIEDjrAu3b/aNBuG/K1Ohgt1+Txnsy2G32VBAgQIAAAQIECBAgQIAAAQKDC0jvhAX0S5kPrl/KbKZfyvzz47Tn9Lq4/iWzmf4lmz0T259B/5L1TNsXQ/+S1e1qtunX8ep7YQkCBAgQOCUBmz0FAf1KVkA34O0KWFtu2mPxndnGJm8uyOoEgRMTuG629OSUDszZP4A60GEHlMyky+L6edSb8H4z9VtTHpnygSnbiP5n0MFrn5+V/33Kz6X05ouPTN15qS6L7udH51kHnn5a6t7s9/upm0M/nMrDrUUH0/yhrL0ef5z6P6d0u1dPfTh6A1ZvjqrbX2bmG1K+I2Vbhln1WtEbCt+cJTv45bLSgTLvmrb7Fj+bHV6W2++mTT94TjU5eiw7oPHrssTLU34i5c4pPU96nubhBdH/O/pBV8+LnjvPztxeDOk3V31cHm/7/M0mLovTeA9Ydhx6k2lfN5ftZB7UuB2Q35bHv5zS8+/w6+1DMr2vw76X9T3tuXl+85SRou+Py87htjmYcwev7c2ZPT87IPDXZWZv+O15mIfnou+vfT/tvLZp2y7TZc812OCPbqv7uOvv8xtM2ap2XsAOEiBwlED/r9j2Tb5Hbdc0AgQIECBAgAABAgQIbEfAWgkQIEBgBIEOONtryMty6ZeQ9ktLl7Xr/F6Xu1MetE41N3p95pcyt3WqyXHTtPy8lGXR3A4PptsvK3zWsgUzv9d4OmhvHu5N3DJ72i+4bEftPFwY/eLGZyxsMZv1mmyvzS5pNuu1xjcua2T+TgjcMHvxRSnL4kVpcJ+Utr9S6r6WWzrA57XzvIOQ/mnqKdEbVa4xoWHX/S1pd5OUZdHBsn44jfqZe5frvnVA7u7zP2b6srhNGtw/5bSi/WFeelobP6Htnj9GH5XtXTGlx+gDUrdPQr+cOw8nxR3Sallfk54D/yntpgzy2n5Q/yZtuy/dp5Yuv+p53f8fPizr2Ub0/64OMHv+tVe/Djbb82bd7fV9+iFZ+Fop53NuP5p6ZNLS6DKfv7TVbFbLs/I6nsAxWBPpECBAgMBZF+jvAw8Kwiq/R7f/7uOyTH83TCUIECBAgAABAgR2XsAOEiBAgAABAgS2I9DrX/qlXGyrX4p+KRefFbszpf1F9C+ZzfQv2f452WsI7QOkf8nq1v3/db3+JfO3pX/JfBtzCBAgQIAAgcUC+pUs9rlo7v910RQTTlOgf/z1RoTT3AfbJrCqQAcx7MCGf5MFvzhlavQmhQ7s2Zs6PnPqQhPa9T+Cru/FadubFHqDWx6uHH09drDG52XJbQx02UE3H5V1dzDNb0hdj1QrRW/a+54s0YFva7nOOrL4RqPflHPRgGZztvAvmX7vlA6UnOpMR8/bfjPdq6LQAY0PD8CayStFb3b9syzRm2U/NPU2Y9feA+bletD4AWm0yu9An5r2vcHxB1Lvwussu3Hi0Q9NO/DvL2TLq5yfbdtl/iDL9cP+VMeOHst9eJ8/dqJWQIAAgQEE+rvhryePKTfrp5kgQIAAgX0XsP8ECBAgQIAAAQIECBDYE4Feo+2XVy7b3V6TmDKIbdfTwS37JZV9vKh0wMc/WdRgzrw7ZnqvD6eaGx1Et9cHWx9s9J486aCwqRZG8+0X2HbwvoUNT2lm8++XXX5Mtt/rzO3A3i9GnDJAbRaZ/VZ+LBuwtAPeThlA8u1ZV79IN9XZiz3L+NOyv9dJWRQPy8wO5vnY1K9MeVfK+XhvHrwu5VdSbpXy0JRlcYs06DXmVAvj1pn7H1OWRa9Vt99K+5a0j033qct00OXucwfEntLvotfJP6ILnkLpe1BfN6ew6RPZZAcV/8hsqcfoZal7c1KqWXPusem58+xOmFB6k2f/T1nU9PqZ2f8XUs2N9sn5D5nbG/Kek7r7kupc9Bw6eF7/1Lmpi3904NjrLm6y8tx3Zok7p3xuSvsUnH/t1e//zbTPTqltqpWi5j3Xvz9L/UNKozn/RR7cLWVKvmk26wC5ywYfPkuv45ooBAgQIEDguAKfkRX8U0r/bt1EeUfW9Ukpm47+fdzf7dqfd5V1t3/pd2eBZb9DpIkgsPsC9pAAAQIECBAgQIAAAQIECBBYW2Bv+qUcyLDXH9sv48Ckix72Mz39Ui5iuWyCfimXUezlA/1LLj9s+pdcbrHpR+0DoX/J6qr6l8xm+9RPbPUjbAkCBAgQIHC5gH4ll1ts9NEurGyVwd52YX/Pwj58S5LsjQ+pBIGdF2jHvB/LXv5IyvulrBNXy0K9Ee1rU7eDYKq1ozef/UyW7h/6N0q9ieiAub3prYP6dmDPTayzAzX2JqTmvIn11b6dKpv3pgaUXGe/PigL9WaqqQOafWva/2xKP+BOdWaj51Xf+/97BDoQcqqNxZdkTb+f0sHmUm08du09YF6CfY18V2Ye1/jBWcdx3u+y+F7G7bPXHfy774d5uFb0Jq9erDnuubgv7/NrIVmIAIGhBc5icqv+bngWjeRMgAABAgQIECBAgAABAmMJyIYAgf0R6ACwvzpxdzuI7bKBB7uqDpbZQQr7eFHptfHzg+8tandwXj9r++KDE+Y8fnGmvyDlqOhAgh3I86h5B6f1izU7eObBadt6/LSsuNeKp5Y3p/1rUzpg4U+n7jWsVJPi3WnVgQ//OfWi+JDMnHLNtudQB5NMc7HjAh0odtEu/n1m/reUDrCZamG0zcPT4nEpy6Kv2UV9YDqw9FdnJVdMWRQdPLU3Fr58QaM3ZV4Hzm2fkTycGx34t+ua2+AYMzoobwdWbR+C5v0BWVeft79NB4eeMsh4FtnLqPtds+evTpkXPUZflZkdZDbVwmg/qmsvbDGb9fp7B6Bd1OxRmTmlT07P6x9N2x6nVHOjg4FP+f9w7goOzeh76Fdm2vn/C/LwonhrpvxgSv+fSDUpejz6eqj5UQs03+/MjJekLIsOmttzeV670V7H8/I0nQCBiwVMIUBgfIG7J8X+DZlq5eig/fdbeSkLECBAgAABAgQIECCwawL2hwABAgQIHEegfQr0SzlaUL+U2Uy/lKPPjdOeqn/J5UdA/5LLLTb5qP0Z9C9ZXVT/kgvN2h+m/WJ6Pl0458Jn23wdX7il/X8mAwIECBAgsI6AfiVrqBnwdg20LS/STusdlK+D8215U1ZP4FgCvUnlx7OGTXTK63tRb7T4hqyvN76kWjmumyV6g8y9Um86+nrsIJcdVLaP111/c+sgt72Jsa/1ddczb7ne0NLBTT9hXoMtTq/LD2T9veEz1dL4obT44ZRVbkpJ8+Gi58Q3JqtHpGwrOoh6ByLujbCb3MaG3gPO7dIm3gPOreiIH71B8Hszvf+3pjp23Ddr6ADYqc5E9IbHXlhb9s2MUzA6GPZPpeFVU9aJfXifXycvyxAgQGBEgf7e8aQkNvV3wzQVBAgQIECAwNgCsiNAgAABAgQIECCwcwJTB4DtILYdzHZRAr3md6c0aJ1qbvSGpl+eO3f+jF4HvtX82ZfN+ZU8ekPKUdGBYp9x1IxD03pN6G6Hpo3wtIMb/uEGE3lV1vWOFLH7Ar3GuMm97GCZj84K+1p7Tep+cWivgX5NHneQ249Kfc2U+6Qs6g/Ra6efkzbL4r+kwZTBqjsw6APTtvuVam7cI3P6GX6qjcUvZU2fkvKrs9nsXakbb8+PXmf+xNR9D31p6hGj3nWv/7L8/joNnpyyLDqIagffXtTu5zOzbW6Y+gtTev71POz52EF1+x7V83TROZjFLotX5NGfpSyL7tuyNlPn9zpSB7td1r4DuXdA92XtOr+Dmz80D5Ydj9enzf9MWRbtb9K+MfPajfQ6npej6QQIECBA4KwKfFkSb7/WVGvFt2Sp9t1NJQgQIDCigJwIECBAgAABAgQIECBAYIKAfilHI+mXcrTL4am95nvK/VIO79Lwz/UvufAQ619yocdxn+lfsr6g/iUX27VfTPsr9by6eO7lU7bxOr587R4RIECAAIGzLaBfyRrH/zgdcdbY3JlepDcuteP6FIS7zmazO0xpqA2BUxS4erb9uSmbjO/Pyu6Ssmr0A6SnZKFPTtlmdGDSH8sGOrhrqpWiNzf2BpMOnLvN997rZa+enTLlhsc020g0twdlTR0INNXS6E0235pWvREs1ZmOT0/235Oy7ehgcx2QeJ1zd96+7dJ7wLx9vEJmPDilr91UG4ue7x+xsbXt7or+TXbtCSlXTtlUfHZW1Bu+U60U+/A+v1JCGhMgQGBggf6+0d87+vvHwGluMDWrIkCAAAECBAgQIECAAAECBMYXkOEuCkwdALbXQntto/W8PK6RGVM+D3th2v1FyirRwQXvmQUWbT+zZx3k7zf7YE7poIf/PfPadyXVwmgHrA7YubDRHs3s9ekfzv7WIJUgcIHAtfLs21IWDWqZ2RdEX8u9Xt5rmJ+aOV+V8uMpT015WUoH03xv6kXxbzPzQ1MWRQcvffqiBofm/WWed/DZVHOjg8/efO7c1Wd0cNXvyGLzbrTr666DqY7aP6TedQ/B0qjFovfpgyu49sEncx6/JdM7GHLPkZ5/PQ97PnbZ62fey1OmRgco7rqWtd/UuVOLn8nGppwX3beeQ2m+NNpfqgPkLmvY7f/5skaZ/4EpHVg41ZExyuv4yORMJECAAIE1BSxG4BKBq6X6vpRV/s5Ic0GAAAECBAgQIECAAAECeyFgJwkQIDBNQL+U+U76pcy3MWd3BfQvOd6x0b9kNtO/ZPVzqP079C852q3nU/stHT33kqmb7id2yVr9JHCWBORKgACB7QmcyX4l2xx0cXuHaj/X3JuL2sG/f4gty6DH5RFp1JuiUgkCZ0ag5/7Dkm1vCko1KdoZ8P9Jy20PdptNnIsO6trBLpfdUHiu8YEft8/jbQ92m02ci367WQepvMG5Z9v/0UGKv3fiZn4j7b4pZcpNK2k2dPTc/fZkeMWUk4h7ZyO3TdnlWOc9YFE+18nMr03ZdHS9X7rple7g+h6Sfer7SaqNxv2ztqumLI1LG/S1sg/v85furooAAQJnWqCD3f5oBPo7cypBgAABAgQIECBAYLmAFgQIPvsc8gAAEABJREFUECBAgACBUxJoZ+hnZNutUy2MDnjbAQTnNWrH4I+eN/PA9F4rfeuB51Me9gtPbzOhYQf5+9Ml7TrYbgfqXNJsdtM0uF3KCNGBbh+YRFyfDsIZjSnHvtfSO9hnB769YZxW7Q+SRVaKDmTdLwpdttCz0mCV94y+n/1WllkU7Z/wcYsarDjvMWm/ysCqaT5U1LvuU5PqTa3vnNB4G9fpJ2x2u00OrP1v8/hPUqbEu9LoDSlTov8X/vOUhmnTG39SrR0jvY7XRrAgAQIECBAgsFCgnyXcdWELMwkQIECAwIACUiJAgAABAgQIECBA4DKBXkfUL+Uyjgse6JdyAYcnOyKgf8mFB2Jh/5ILm056pn/JbNb/FyZhpZH+JUFI6F8ShDnR86n9lubMPjd506/jcyv1gwABAgQIENiYwJnrV9KB5TamZ0VLBV6WFv8lZUrcIo0ekLLtmyiyCbFnAru8u7+dnfu3KR+Q0nO3fwB9VB73JrIpH/Kk6bmb5x6cB10+1dL46rTom3eqpdF9eFRafUxK963b6ECKn5Dnj0/5l5Qp0cFdO4DtlLZt0wF8O/DX1Pfc3ojYwTQ7Env3sctdMyv6Dyl/nTIlbpJGj05pfqm2FnX46ay9+5hqYfRmrH+XFqvckJXmw0bPuyk3iv5uBHo+9Dw6f972vOjjDmrcwUP/Lm2WRY/R16XRNs+J03gPSEorRd8H+p7U96Ya1rLvWe1YPPX11Q3eIT9WGbQ1zYeIo45xz+WnrZDdLdN2yk3faXYu9uF9/tyO+kGAAIEzLtD/U/vFEP3d5IxTSJ/AxgSsiAABAgQIECBAgAABAgQIENiuQAfbe+mETfSa3CfNadfPxXq9uvWcJucmd4DDp597dOGPZc/umAbXSVkWvUlq2SB/vU77hGUrunT+nVN3ML9Uexm97vdZ2fNvTFnmkiYrxxWyxLJjniZiBwT+eOI+XD3tHp7SGyXelPonUtofYhvXhDuY6c2y/mXxR8saHDG/fdO6/0fMumxS+/Vs4vx9T9b4OylnNf4piXeg5FST481p+baUXYn3z458XsozU74y5aSir7O3b3hjvZFnyqDum9rsKK/jTXlYDwECBAgQIHC0wPdn8o1TGgoBAgQIECBAgAABAgQIECAwvoAMCRwW0C/lsMjlz/VLudziqEf6pRylst1p+pdc7Kt/ycUm60zRv2QdtUuW0b/kEod5P0+yn9i8fTCdAAECZ1VA3gQ2JXCm+pV08LtNwVnPNIHePPR705rOviHtbpUiCOy6QAeQvGd28nNT/iDl/E0Jnd4/knouf3ymvyRlStwtjW6YsizaCbA3qC1r1/kdbPUj86ADfr4odfct1exd+fFnKd3/G6V+Qcqy6HtnB8y8xrKGmd+bhO6Xut82lmphdJ/unRafnPIrKW9MafSmjNfnweNSOkjk16eeMjhvb6xsXmm+lej7U/ezN3Es20DNm1tvolzW9qzM7/HpgKvz8u1xv09mfmZKnV+TuudIqnPRxx3o9ifz7OYp/f8l1cLoutp2YaM1ZnZfeq6d9HvAqrt6/n2g70l9b+p+dx19z3pyHvScfnbqKdHX4pT3gCnr2oc2b8hOfk7KUce476F3ybxvS5kSV06jKe+JaTbbh/f57qdy4gI2SODMCHxGMu0Frf5esInyjqxv3sAcmbV29Hfe/v/6yLXXYEECBAgQIECAAAECBAhcJGACAQIECBDYusA/ZAv9sr9US+OL06Kfg6W6IHq9qAOrXjDxiCe9jv6XR0xfNOmDMvMeKcvi79Pg11OmRL9s8y0TGnYAxKnXcyas7sSa9OaTL8zWOpjo/0jdz1VTbTyunzVuYyDUrFZsWODPs753p6wS7QPRfh59f+hn9H2vaH+NL8hK+rpMdazo4LrXWrKGDpL92iVtjprdwW6Xvcb75bDN8ajlV5n2V2k8tR9Qmg4XHby2fXlWSawDcK96Pq6y/mVtO8BtvyT8m9Ow75fdnw522/f8TDqxaP+XXrOausEpg9M3lx6Tqets++P8HzHK63iq15bbWT0BAgQIENgrgfYzb3/TKTv94Wn07SnvlyIIECBAgAABAmdcQPoECBAgQIAAgTMp0GvNve48JXn9UqYonX6bXmfVL+X0j8M29kD/kotV9S+52GSdKe3LcIb6l6xDNHcZ/Uvm0pybcZL9xM5t0A8CBAgQIEBgkoB+JXOYOmjjnFkmb0mgg+p9Z9Y9pfN6B4T7jrS9UoogsKsCHXj1y7Nzj09ZdCPAizO/N0h0kMk8XBjXydw7piyK3kz4tWnQzoCpFkYHAu03fb16YavZ7BWz2ayDOU4Z8PIWafsfUpZFBxe9/7JGmd8bjj4/9c+kvDdlXnTej2bm3VNqn+pAXPywAwJf7+LJx55yg6yhrlNuguox7/F8ZZYRlwi8b6oOmJpqbrwwc9opdtHrKk3ORW8E6uuhN8qemzDnR/9fuf2ceetO7nl4Gu8Bq+5vB7u9axZa9D7QD3W+Km1el7IsrpYG1045C9H3p76Ge2Ft3vnY96YfDEYHZ061NPreuKzRvrzPL8vDfAIECJwFgf5u2m8POgu5ypEAAQK7IWAvCBAgQIAAAQIECBAgQGBTAr+cFb0nZVncLg2Oujb0sZm+7LpfmsyekR8dXC/V5Oi6p3yBVQex7RdlTllxB6f8jQkNex24X1Q7oempNvnHbP0xKb2ZqPvcL7h8ep6f/+LLPNzjsOubEPjTrGRKH5A0mxsd2Pqemfu0lF477c0UD8vjG6b0mmaqlaJ9Yj5kpSWmN27fgVctad5+NldZ0mbK7PaxaT+4KW1HbNObkd61w4ldIft2o5Seuz+fuudt/x/6izzuFxh+curTikX9No7ap/ZHOGr6wWlvyJNVBonuDWX1yGJrxSiv47WStxABAgQIEDjDAi9K7v1b+etTvzxlSvT3sbtMaajNGRaQOgECBAgQIECAAAECBAgQIDCywCX9UpZnqF/KcqPTaKFfymmon8429S+52F3/kotN1pmif8k6apcso3/JJQ7zfp5kP7F5+2A6AQIECBAgcKHAi2azmX4lF5pc9syAt5dRnOiDP8zW/p+UKXGnNOoAfakEgZ0UeET2qoNyploaHfD0a9KqA2SmWhh9477qgha9cahtFjQ5N6vflNWOhf1j7dyEJT864OV/TJu/SVkW90qDa6Ysii/JzA6MmWphPCBzfydlSnTAyX7A3QGxl7W/cRp0sN9UG4sPypoem3KTlGXRm73ukUY99qnEpQLvn3rKeZFmk+OtadkBRzugem9g6wCv/b/mPpneGzz7muk2Nz0Y3Wm9ByStydEbmx6Y1jVKtTD+OnOnvKd10OJt3YSYXdip+NbszfNTlkVvHO6g3X2PWtb2ussaZH7P2X14n8+uCgIEdknAvpyKwJdlqz5fCIIgQIAAAQIECBAgQIAAgZMRsBUCBAhsUKAD//WLKJetsl8IepsjGvU63LIBL3vNtIPSHrH43Eld57/L3F6TSrUwfjFzpwzam2aztvvVPphQ+rnfsuvhE1az1SYd5LbX93qtfcq1wGU708ESe21xWbtedz1qAORly5l/8gId0PKHstkp/VTSbFL02H97Wv5tSr8A+CtTXyllarRtX+OL2vfLbF+QBr32ukr5pyzzGSmLote5N/Ha7mtllwd8XWSwiXnth9Rr5JtY16bW0YGM20+pA5v33O8gbI/LyvvFhT1v83An4m07sRfH24lRXsfHU7A0gRMQsAkCBIYT+L1k9AEp/X14E6W//0z5mz6bPHb0d/87Zi3tD90+uv07I0+XRvNsP9v2h1zaWAMCBAgQIECAAAECZ1FAzgQIECBAYHAB/VLmH2D9Uubb6Jcy32Zbc3qNvZ/76l9yubD+JZdbHOeR/iXr6+lfMpst6jd2kv3E1j+KB5b0kAABAgQITBDQr2QC0r42MSDN6Ry5/kLZQQlfMnHzD007nZyCIHZO4DXZo6mDG6bpueiAz7997tHiHx+b2ddLmRftNHideTMvnd4PlHqT0RsvfT61ekUaflfKsrhpGvQb01IdGb1BqB+2HjnzwMRn5PGTUlaJvo88Jgt0QN9UC6MDznaQ2oWNJs58v7T7gZTPSlkWvXHzc9NoykCZaSYOCXxynt8/5QopU+NpafivUq6fcvuUr07p4MRPn81m7WTb10LPnUzeSJzme8AqCfxSGv9lypSoz29OaZg2u3RDWHZnK9HfVZ6ywpr/LG3bmTvVwujFlg78vKjRPrzPL9p/8wgQIECAAAECBAgQIHAaArZJgAABAgQIECBAgMBqAh0ktQMDTlmqXzR6cADaXu+Yct30OVl5Bx1MNTnaR+SLJrTutZznTWh3sMmz86TLpVoYy66HL1x4wszzgwV38J+WK2aZa6V8dsrjU3q9P9XC6PXrR6bF76fULNWxooN3vn7CGjrQYW/qmNBUkx0Q6IDI/ZLPbezKjbLSn035+5QvT5lyfX/KlwtnVQvjODM3df5OvQZ/nH217DSB66ZZ+4b0Rp9fzuP21en7Yx6emeiA7lP+39gUyCiv4015WA8BAgQIEBhdoIPd9m/V9sM9n+sT8qA3WqVaGh+ZFt+WctZ+R0vKggCBYwpYnAABAgQIECBAgAABAgT2X0C/lPnHUL+US2yO+rmp6/pHrdu0+QL6l1xos6nzUP+SC11P85n+JbOZ/iWneQbaNgECBAgQGFdAv5IJx9aAt7MJSttp8uqs9rtTOrBeqoXRTk4PSYuDN07lqSBw6gJPzR50cNhUk6PfbvS4Ca0/NG1ulnJUXDUT75ayLDqwbgfYXdbuqPnPzMQ/SVkW3Y95r81PycL9sDXV3Oh7wI9lbl1SrRQdvPTHJyzxSWnTAYRTHSt6k+GDsob7piyL3kRynzQy2G0Qjoge934YcsSsCyY9Is9emnK/lA6gnGqn4rTeA1ZF+K0sUPNUk+K1afXOlGXxwcsaDDD/j5LDlJt60+xc9Jug/vbco8U/rpLZ8947M2u2L+/z3VeFAAECBPZGwI4SIECAAAECBAgQIECAAAEC4wvIkMBaAk/PUlOuDd0m7a6Xcj4+IQ/mXdPOrMviF/KoA6mmmhyflpbXSVkWvR7dgTZ7LWxqafsut2zdnX+v/OjNC6m2Hv87W/iHlN48cs/UHUj0BamnxCenUa/v3z71caLXug4OYDRvXb123v2bN9/03RLoa+OHs0sPTdlWfGBW3Nd6v1y1Azfn6dw47UGuev6e1Ot6LoIZGxHoAMtflzX9Tcp/TDnLfUH7xbzviMFJhdfxSUnbDgECBOYKmEHgxAT6u1a/AOfw34pvzx58Z8q7U6bEvdPoDimCAAECBAgQIECAAAECBCYLaEiAAIFhBPRLmX8o9Us52qbX9fVLOdpmm1P1L7lQt+eh/iUXmuzrM/1LLj9y+pdcbuERgR0SsCsECBDYawH9SiYevrPcyXki0VabPTlrf2LKlGin9FtPaagNgRMUWOqCV9sAABAASURBVHUQyfO79md58KaUZTHvJrveRDhlANenZAPrDCSbxWYdTLaD3vbxotIb5+YNRDrlZroXZ+VTb9JL04vi9zOlNySmmhsdVPLfzJ07fcbd0/R7U5ZFB7tt277HLWt7Vuf3Jpup30bVD6R/IlA9zq9J/ciUW6W8f8ppx2m9B6yS99SbUg+u88158raUsxPzM/2LzOoH9KkmRW/WfsOklosb7cv7/OIszCVAgAABAgQIECBAgAABArskYF8IECBAgAABAgTmCfS63R/Mm3lgegeg7Zeenp/0hXnQjv2p5kav7z1n7tyjZ/RGga84etaJT22+vV554hvOBvvlu73m/qw8nhL9sspfT8O7pKwb/dLSfiHplOU/NY2WHf80WTm+IEv0nNzVL0XN7u1ldEDlDnhb321eC/6s6Dwh5YNSRo+XjZ7gjufXAVcfnX38kZQ+TnVpqAgQIECAAAECBDYl0Jue75qVta93qoviuZnycylTovfttP/vdac01oYAAQIECCwV0IAAAQIECBAgQIAAgX0SaB8A/VKOPmL6pRzt0qn6pVTh5Mtu9S85+fy3sUX9S7ahOn2d7VOif8l0Ly0JECBAgAABAqsI6FeyglY7zqzQXNMNC5z/Y3fKwHBXzLYfnnIWbohImrsR9mKhQAesXffDhVdnzf1wNtXC+Og5c2+W6R+asijemZnHGUg2i8+enR/LBnrsTY0fkXaH4wMy4V+nLIvnp0EH1021Vrw2S/3PlGVxyzTowLep1o4OMjzl/42/yhZ+N2WZXZqc6Vj1xtZiXTs/vjnleSkdzLk3efbmpd7oedID4J7me0DSnxwdvPb1k1tf0rC2777k4Zn/uer7fG8C7oDOx4Xbh/f54+ZoeQIECJwVgf5O7osQzsrR3uM87ToBAgQIECBAgAABAgQIECAwvsCCDHtt6BkL5h+cdec86XXXq6XuwJapFkZvWGpHpoWNDs38hDy/XcouRAeRvdsp7shbs+17p0y9ZtUO+o9N+1ulrBu9Fjtl2W7jw6Y0XLHNZ6d9r5X9ROq/T3l5Sq8R3zD1NgbYzWp3Mvo6u8qG96x9GPpav1bWe8+Uv07ZRvS9oYPrjn682u9tG37WuVyg59aD0uz+KceJF2XhR6TcPOUXUgQBAgQIECBAYAiBDSXR+zv6hSp/umB97S/5fZn/upQpcdM0enBKf59LJQgQIECAAAECBAgQIECAAIF1BSxHYM8E9EuZf8D0S5lvo1/KfJuDc/QvOaixm4/1Lzm949LrEfqXnJ6/LRMgQIDABgSsgsAOC+hXsuLBmTJw4Yqr1HxFgXYcb0enKYvdJo3ukyII7ILA27MTb0lZJ7rs301Y8AZpc9WUw3GTwxOOeN4bvzqw7hGzJk/6m7T8h5RF0Q/BrnFEg+739Y+YfnjSX2RCb6pKtVa8K0st6kyZ2efimvl5pZSTiHbIvNdJbGjPt9EBlV9yzBz6Gvm6rOO3U3rBo+v7xjzu8U611ejr+LTeA1ZJrIPd9nWyyjLaXiLQztgdMPiSZyf7cx/e509W5PS2ZssECBA4jkD/3u1gGF+flXRQhlSCAAECBAgQIECAAIEdFLBLBAgQIECAwGz2rCD0Cx9TLYzbZm6vA3dQ2g5KmqcL4xczt9dcUk2OL0/LK6bsSnxZduQkrj9mM0fGKzP1HilTr032ZqgnpH2vpaZaOf5Xlmh/g1QLo8e/58HCRivOrHMHvD242I3y5JEpf5vS/gt93G1fIc9Hjn7haweW3kaOvbb++Ky41yT7BccPz+N+2XCqjUUH1L3FnLVNHcB5zuImE5h9Ygy+K2WV6A1kv5oFOkjuR6Xu/zMfk/rbU16cMuX/quP2w8pmhol9fR0PcwAkQoAAAQIEtizQvz/vmG28IGVZtD/MDy1rdGD+A/L49imCAAECBAgQILAtAeslQIAAAQIECBDYTQH9UuYfF/1SjrZp35DT6Jdy9N7s7lT9S3b32Niz7QpMWbv+JVOUtttG/5Lt+lo7AQIECBA4LQH9StaQN+DtGmhbWORxWecfp0yJb0mjeTdEZJYgcGICvZnqn9bcWgd47Q1Eay4+u/mEBV+VNu9IOU50+XcevYILpvYmqAsm5Mm1U6bcfLWJP1DfmG0ti9502UF4l7Xb1PwHZkU3ThHzBXoz4o/Mn73WnI/OUj+Y0hswn5+6HW63daPjab4HJLXJ0ddxb9yavICGlwm8O4+O816dxdeOfXifXzs5CxIgQGAFgd9L2w9I6TcpbqJcJet6YcpJRH/P7e8iHYyiv5uvcnPPSeyfbRAgQGCigGYECBAgQIAAAQIECBAgcEYE+nlWv7ByWbrXSoNbp3xhSj+zSzU3+mWVz5s79+gZRw14enTLk5vaLzy93clt7sgt9drntx455+iJvYb/U5k18Rp5Wl4ef5eH/2/Ksujx/3dp9L4pm4o613ve+q6eGd+c8ocpHbAylTiGQPuuvCLLf0fKdVL6+r5P6p5v/5L6ONGBl/uFcEetY8r1656H7XfS82wb5elH7ZhpeyHQ95z/lD29csqy6Hn8mDRqX5J/lfqLUn4ypf/nTTkP0/SCeNsFz872kyl+Xsdn+xyRPQECBAjst8D9svv9uyDVpFjlXpDev9Mv3fiwSWvWaMMCVkeAAAECBAgQIECAAAECBAiML7CzGfYanX4pRx+e9pNof4mj557M1H4eqF/KbNZ+KScjvl9b0b9kv46Xvb1EQP+SSxxO+6f+Jad9BGyfAAECBAYWONXU9CtZg78dZtZYzCIbFuhgld+edbaTeaqF0QE0vyst3i9FENhngX4wu2z/+6FYv1VpWbuj5r8mEzvQZaq1o8t3cK5lK+iNT8vaHDW/A0l2YNKj5q0ybYplb+TrDVWrrPc4bT88C39tSm+8SiXmCDw203ujZaqNxy2zxmekvDTlM1N27VhMOW+P8x6QlMXgAvvwPj/4IZDemRcAQGC+QP+f/+zM7mC3qc7FE/KzA/imEgQIECBAgAABAgQIECCwNwJ2lAABAmdH4D1J9YkpU+Jr0ugOKcviWWnw+pRVojfw9EaeVZY5ibb3ykaulHKa0WurHURo6j70M8qvTuNVr5Ouci58edb/8SmbiF7Tv//EFf1R2vULSlMNG+0X1S9xO8kE+6W1Pc8+JRu9Ykq/pPMhqTtw9ZSbD9L0gug1+6P6vLw2rd6Zsii6/dN+zS3aP/NOT+B62fTnpSyL9nf6pDRqp9q/St0b8FKJDQl4HW8I0mp2SMCuECBAgMBBgfbvPvh82ePeC/KwNJpyL0iazfq3wtfnwap/r2YRQYAAAQIECBAgQOAYAhYlQIAAAQIETlNglb4I+qWczpFqfwH9Uk7H/jhb1b9kNtO/5Dhn0LjL6l+yG8f2dPqX7Ebu9oIAAQIECIwsoF/JGkfXgLdroG1pkX4j02MmrvuuaTfl5qk0EwT2WqA3dPVDpnWS6Ae/J3Wzxgets4NZpvs3tXNjmh8rehPVlY+1htUXvm8W+cSUMxcrJNyb4h6U9h0ALtVW4kZZa2+m/ZnUJ31DYDZ5rDjOe8CxNmzhvRDYh/f5vYC0kwQIENiwwN9kfXdOOTjYbZ7O3p4f35ny7hRBgAABAgSGEJAEAQIECBAgQIAAAQLDCXRQy37h3rLEbp0GN05ZFL0W/NQ0aJ1qUvTmgw4sO6nxCTfqQLyfcMLbPLy5Xlv97kzsF26lmhTfmlYdSCjVStE+PC+ZsESvwT8y7dbtM5BFL4t75NFnpEyJn0ujd6XsS9Tp2ivubPs4XGPFZTbZ/L1Z2YtTvj/lU1P+VcpHpHx7yttSpsQN06jXvFNdEL2R4Q0XTLn4ydUyaVWzLCLOgEAHRb/Okjz7f08HUPvTJe3Oz25fkmXrPN9WfYmA1/ElDn4SIECAAAEClws8Mw+flDI1vjkNPz1FECCwIwJ2gwABAgQIECBAgAABAgQInICAfinzkU+kX8r8zZ+bo1/KOYZT/aF/yYX8rktf6OHZagL6l6zmta3WXsfbkrVeAgQIECCwfwJnvl/JSQ54u3+nx8nucQdt600wHRxo2ZZ73B6RRtdKEQQIENhVgX6o+JDs3LqDFmfRMxHvSJa9cfWBqftheKqtRLfxw1mz4xEEQYAAAQIECGxF4FVZa7+gpYMA5OFF8dxM6UAMqQQBAgQIECBAgAABAgQIECCw5wJ2n8CIAq9IUr+dsol4YVbSkmpy9IssP2Vy65NteMVs7nNTTjv6RVsPzk78S8qU+OA0av+aVQek/Ycs92MpU+Kz0ugHUo5zHfZWWf57U6ZEB+LtgLxT2u5zm+tm56+esivRAUT7HtHzqQNev2DCjnWw26POizdn2f+VsijeNzNPe5Dp7ILYQYGbTdinXqf5/QntzjdpX8QO6nz+uXq5gNfxciMtCBAYR0AmBAhME2j/3/5d95ZpzWf9O/vhabvq36tZRBAgQIAAAQIECBAgQGDjAlZIgAABAicj0GvO+qUcbd3Py/RLOdrmpPulHL0XuztV/5LZTP+SmX9HCOhfcgTKKUzSv+QU0G1yoYCZBAgQIHB6Ame+X0k7K58evy0fFuiHVN91eOKc57fI9A6OmEoQGFbgb5PZP6WsE735533WWXCNZV69xjJdpPt3Uu/Db8sG+8dwqo1Fb+hatrK7pcEXpIjFAu/N7B9NuVpKBwn+x9TbiPtmpfdO2Zc4znvAjuZotzYosA/v8xtM16oIECCw8wJvyB7eJeVPU+ZFv+jl+zLzdSmCAAECBAgQIDCwgNQIECBAgAABAgT2VKDXP5+yoX3/taxn1euzvbbaAVqz6MLoQKy9ztzrzZsoD124tctnflkeXjPltOPp2YFHpUyN3vhzn6mND7T75Tx+UcqU6HXYx6ThVVJWjVtngZ4vU459ms5+KT86IG+qnYjXZi/embIsbr6swaH5Hfz5Soemrfr0ClngGik3SGm/hV4r//E8fmrK36W8KeWJKb3umGpy9Hr+cd4r3pUtTRmM9B5pt8rgV83jF7NM82p+zbP5Nu/mX4d61CXNxPEFTmUNRw2ifHhHeg78f4cnLnjec+NjFsw362IBr+OLTUwhQIAAAQIEZrP2mXn0bPq/26TpV6f0b/tUggABAgR2U8BeESBAgAABAgQIECBAYGMC+qUsptQvZb7PSfZLmb8Xx5uz4/1LZu1P0Wvn7V/Rfhbtb9F+F+1/0Wvw+pcc7/hb+uQF9C85efOjtqh/yVEqphEgQIAAgbMrcKb7lfQGmLN76Hcz8ydlt56RMiXG6dw0JVttdk3gI7JDH5Cyblxn3QWzXEcrT7Uwuv51biY7uNIuf72DE+Y87mCyh2d1MK8OYnp4+sHnvTnrWgcnrPn4JhOWe3fa/HPKpuItWdEdU/44ZVH0fepb0uDDUsRygZ5L359mH57ycSk/mVLrVBuLDpa+iRtRT/M9YGMYVrSzAvvwPr+zeHaMAAECpyDQ31f6u+ELJmz75WnzQynirAr88LNEAAAQAElEQVTImwABAgQIECBAgAABAgQIEBhfYL8zfF52/yUpx4lem/3NFVfQ63e9cWfZYr35qTdTtF7Wdur87mv3eVn7m6bB7VJOO5r7I7ITUwejTdPZd+THv05ZJV6fxt+W8i8pU+JeafRnKZ+Z0uvkqRZG+wv0WvofptXVUqZEP1997JSGJ9hmSt+I7s4t86MDsqZaGr2J6P5LWy1u0G2dHxz4FWn6tJSfTvlPKXdOaV+QD0n9GSkfnbJqLOsP0vX1pqe398ERpQPeLnvd3SrLfV7K1OhrtO2bV/Nrns23eTf/OnSw5CdkhfVJJQYVuHHyunrKlOj7Vf//mTLo9pSboaZsc5Q2XsejHEl5ECBAgMD6ApY8LNC/V/sFLav8vfrNWUn/XkolCBAgQIAAAQIECBAgQIDADgrYJQIENi2gX8p80V7z1i9lvs9J9UuZvwfHm6N/yXw//Uvm25izXQH9S7bre37t+pecl1ATILDbAvaOAIGTEDjT/UoMeHsSp9hq2+iAlP85i3TAoFSCwM4KXDV7NuVmhzQ7Mj7oyKkXTnxDnvYbS1JdEC+74NnRT3rzTgesPXrutKkfmmZTcvzLtDscvfntzYcnHvF8ymC1Ryx2waQbXvDs6Cd/m8n/lLKJeGdWco+UZ6b8aMqyaEfML1nWyPwLBHpz3F9kSm/i63nYwWUfkuerdIJN8yNjUx/4n+Z7wJGJmTiUwD68z28c3AoJECCwxwL3y74/P2VqPC4Nl31xQpoIAgQIECBAgAABAuMJyIgAAQIECBDYeYFe533WMffyuVm+1/pSTY5PSctex0u1MF6YuS2pNhZ/mjU9O2VK9OaZDtQ6pe022/Q4PSgbmDoYba/7/5e0X3Xffz3LPCZlatwoDXv+9FrXV+dx+wO8f+rz0WusHcT0v2bCG1O+N2WVvlsPTftXpexS9FhM6Rtxh+z0J6Usiw6o+bA0ukXKcaI3Sj1lwgo62PCD067bTTUp2nZKLh2geN6At1Nedx2ItF+YO8WiA9h+Tfa+53qqudGOkj+bufVJJQYV6Jdvf/7E3O6Sdh3cO9XS6Hva0kZnqMHC1/GlDl7Hl0KoCBAgQIDAGRLo30jft0K+/R2+fwP178UVFtOUAAECBAgQ2AUB+0CAAAECBAgQIEBgDYF+ftR+BWssetki+qVcRrG1Bz1OZ7VfyrZQa6p/ydG6+pcc7bIzUwfeEf1LTubg6l9yMs62QoAAAQIE9kWgfxudyX4lq9w0sS8Hc4T97C+rvWFhhFzkMK7AhyS166SsE+2Ud4MJC752NpsddZPNUQPMHl5d/7i+7uGJKz5vfs1z0WIdpPrvj2jQwWU7yOwRsy6Y9LF51psbUq0VvTmuN80tW/g1afCOlONGbxj8yqzk11IaT82P30tZFt+YBh2EOJVYUaA3nL0iy/T/hY9JfcWUDiL8iNS9UbbHJA9Xik9bqfXRjfva6Gvk6LmLpx73PWDx2s0dQWAf3udHcJYDAQIENiXQ34lXWVcHcujNOqssoy0BAuMLyJAAAQIECBAgQIAAAQIECOyCQK/N9Rpo63X354lZcN4gl5l1UXSgyi+/aOrRE3qddsrNH0cvffTUfr7XL6k6eu6FU2+Xp5+Qsm5scrnfycoelTI17pSGd01ZJdpf4VuywKo3m/Ua/o9lub9KqW/Pp5b2I3hepj0wZdXBd3uMfinL7Vq8LTvUAX5TLYwrZ+6jUxb14/jAzG+e9029ifj9rKQ3BaVaGB3IuQMbX2Vhq0tmXiFVB8j9ktTL4jfToMc91UXR86K5XjTj0ITr5/kzU9pHINWR0T4n98+cr0pZFv3yut78uKyd+bsr8OcTd+170u72KfOiAzd/U2b+Yoo+pEFYI7yO10CzCAECBAgQOCMCT0qez0iZGp+dhv2y6VTDhEQIECBAgAABAgQIECBAgACB8QVkuJ5AryHrlzLfTr+U+TYH5+xjvxT9Sw4ewQsf619yoYdnmxHQv2QzjptYi/4lm1C0DgIECBA4TQHb3rzAmexXorPy5k+kTayxH1Q9Nit6UYogsKsCvWHmk9bcuWtkuY9OWRbzXgO9IelNSxbuzVKfvKTNstn9ULR5LmrXQW1bDrfpDYxTPgS4VRb8sJR149pZ8BNTlkVv5Op7y7J2i+Z3YNV7p8GTU85H83x4nnReqrlx48zpzVXLPNNMLBH435n/gpRvT/m4lA6Ae/PUvZmz8/JwafSD7A6WvLThggY9lqf1HrBgt8waRGAf3ucHoZbGfgjYSwJDCvQG/SETkxQBAgQIECBAgAABAgTWE7AUAQIECOyQwAuzLy2pVo63ZInfTVklbprGn5eyLN6ZBk9P2UZ0ENZ+ieqydffa5L9Po14rTHWq0evf/ZLQef0Kjtq5h2biDVNWibemcQdE7TXaPDyV6ICy350tT70enKYnFv3i3Z4/UzbYPhw9Xu13cL6fRM+l9nv45qzgVSl3T9lUdH0/PXFlPcbt+/FtaX+TlIPX0zswaAee7QBUL828nnepFsZLMvfZKYuiA2BN+YLhfrlwB6p9fFb28Snn96379W/yvDc+tb/Asn6Afc30i3Z7TmcxsacC/cLkZX2mmtoH50fPjf+auu97fa219PXWc7nX5Hs+9DxKk0mx7pciT1r5njbyOt7TA3e6u23rBAgQIHAGBHrj8sOSZ/+OTzUp+mUrt5jUUiMCBAgQIECAAIE9ELCLBAgQIECAAIGFAu2T0rKw0ZyZ+qXMgdnC5F5jb/+A9nOYunr9UuZL6V9ytI3+JUe7mHp8Af1Ljm84YQ2Tm+hfMplKQwIECBAgcCYEzmS/kmUd3c/Ekd/RJF+f/epNFMsGkUwzQeDUBO6QLV81ZdX4mCxwrZRF8Z7MnPcB4N9n3t+kLIsvToMrpawT18xCd0lZFr2p6I1zGk25qetmWbY3daVaKz4/Sy2zbIfJTdx894PZ1s+m9APaVJdFb9jsqPGXTZjz4BsyfcrgvGk2MTSrwHvz48UpX5fSAXBfl3pZXCUN3jfluHFa7wHH3W/L777AvrzP776kPSRAgMDuCuziwAy7q2XPCBAgcNYF5E+AAAECBAgQIECAAIGTFXhzNvdrKevEc7JQBxFMNTnulpYdmDDVwviDzP3LlG1EO7g/deKKPyvt+iW3qU492rfmQdmLqX1rPjJtH5Ky6rXSV2eZL0jpMUh1otHBbtsv4JUnutXVNtYO+e+euMgHpl0HoX1D6vY96LHrYMuPnM1mnZfJG42fyNqmHrerp+3DU/4qpR0Ju38tza3+XdeNMm9K/Ega/UPKonh7ZvZ8bJ+OPFwaX5EWf5pyft+6X3+Y55+dMiWemEbbGjQ7qxYnJND3hN+auK32DX1g2nYw577WWvp667ncQZwza6XoQNUdNHelhQZv7HU8+AGWHgECBAgQOIZA+5f/1ArLXy1tvy9l3X7vWVQQ2BMBu0mAAAECBAgQIECAAAECBAiM3y/l4mOsX8rFJgennJV+KfqXHDzqlzzWv+QSBz83L6B/yeZNj7NG/UuOo2dZAgQIECAwpsAY/UpWODbt1LxCc01PWOCZ2d7jUwSBXRW4TXbs1imrRG8c+/IJC/QGon4j0VFN+0HulJs3elPPpx+1ggnTuuxNl7TrjU2/lDatU10Uz82UDtqYam70RpCvydx1Oij2RpKvzLLLojdvbeLGxzdlQ0fl2sHKHpl5y27CunLa9Gat90t91qMGHVT5JoH4opSvTnlMyu+k/F1KP7DojXR5uFK8NK2fnXJScVrvASeVn+2cnsC+vM+fnpAtEyBA4FIBFQECBAgQIECAAAECBAgQIDC+gAwJEDgVgd/MVjuYZKqV4hfS+l0pU+OD0vDzUqbEU9KoA12m2nj0OvDPZ61Tcu519Nul7a5Er4/2WuvU/fmqNFxn/3vtv18I+rgsf1Lxgmzoc1JWHUQ5i5xodBDWKX04Vt2pR2eBDs6Zau14a5Z8cMpbUk4qfiUbemzKlGhnxYdOaXjMNr2J5ZuyjvbvSCX2WOA92fefSengtalOND4qW5syQHuananwOj5Th1uyBLYrYO0ECAwl0L+z/2sy+puUqXGnNLxniiBAgAABAgQIECBAYGABqREgQIAAgUsF9Eu5FOKISr+UI1C2NOmk+6XoX3LhgdS/5EIPzzYroH/JZj03sTb9SzahuEfrsKsECBAgQGCJwJnrV2LA2yVnxCnP7k0GHfDwdae8HzZPYJ5A30O+MzN7E16qSdEBcu8yoWX/WHvjgnZTvsGp+9fXUAeGXbCqi2bdIFP+c8qy6D52UNt57Tpw6e/Om3lgejso3vXA8ykPO1DuvdPwlinLojfcbevGx/Pb/p958FMpy6J53nZZo8Hnf0jye05Kb4jswM69MfXH8vy+KZ+Vcr2Uq6TcOeUaKatEf5Hph0/LlulNge9Y1mjC/L7GTus9YNnumb//AvvwPr//yjIgQIAAAQIECBAgQIDAfgvYewIECBAgQIAAAQLbEviLrHjRteDMvih6Da7XAS+asWBCr5/fasH887O67m0MKHp+/a37Jap/0gcTyr3SZp0vdc1iG49eH22/gHlfqHt4g73G2far9iPoenqN9T55cPeUt6VsMx6Vlffa+itS73q0P8L3ZCc3OajsT2R9P5jy3pTjRvt2fElWssn9y+qOjA7AfP/MaZ+vVEuj1/h/OK22Oeht875HtvHKlH0N+32hQM+zVQb6vnDpo599Xyb/YcqiuHlmfmSKuFDA6/hCD88IECBAgACBywX699wPXP500qMp/dcnrUgjAgQI7KGAXSZAgAABAgQIECBAgMBZEtAvZfHR1i9lNhuxX0r7l+hfcsm53+v++pdcYuHn9gR6nulfsj3fVdesf8mqYtoTIECAAIHxBdbtV3LjfaTpTRz7uN9naZ9fnmT/S8qGwmoIbFzgNlljO+O9X+pl0YFkH5tGV0xZFP1D7ZfSoHWqI2PqNzh1QNj/mjV0ANFUS+ND0+K/pdwkZVk8Og3emjIvemPdz2Tmv6Qsi96sdvtljS6d38FuvzSPvzdlWfxxGvx2yrajx6oeywbo7v87356duWrKWY03J/EpN6PeIu06qHGPdx5Oit6UebMJLf88bXrMUh07Tus94Ng7bgU7L7AP7/M7j2gHCRAgQOAsC8idAAECBAgQIECAAAECBAgQGF9AhlsUeHvW/cSUVeIP0vhVKVPjfdPwnilTrgeuuu6sduXote8nTFzqdmn3CSm7Eq/OjjwkZcq1+TSbtR/B1+fBFPs0uyA6AOsvZsr1Unqdf+o203xS9Bp/rxV/XVp3gN1UexEdVLaDAW/Co4O/Nv93bzDz38m6et7+deptRfsB3C0rf1PKKtHBcXtDV8/hVZab0rbvSc27x2dKe232Q6D9kb4lu/qslONGX7MPyEq+LeX3UxbFlTOzA7WnEocEvI4PgXhKgAABApsWsL49Fujf2b+3wv5/+AptNSVAgAABAgQIECBAHaDl8wAAEABJREFUgACBoQQkQ4DAGRPQL2XxAe91bv1SZrMR+6W0/4L+JbOZ/iWL3wPM3YyA/iWbcdzkWvQv2aSmdRHYWwE7ToAAgQsE1ulX8oisYcp4j2m2O9GBB3dnb+zJPIGekCcxYOW87ZtOYJnAfdOg3+yyaFDZG6ZNbwicMpBsP6h6btovin6D0/enwZQbnO6Rdr+act2URfFRmdmbQfohaB4ujL4mn7qwxSUzfzfVk1KWxQenwa+n/MeUK6TMi/5H802Z+Qspy97De1PKw9LujSknER2g+0cmbOgz0uaLUs5yPDnJvzNlWfSXiw4Q3OO+rO2V0uCRKb05M9Xc6Gtm2U1KcxeeM+M03gPm7IrJAwls731+Ntvk+/xA5FIhQIAAAQIECBAgQIAAAQIDCUiFAAECBAgQIHB8gV7rfcsKq+k16XYSn7rI9dPwtinLol9k+bNptMq603yt+LUs9ZqUZdEvuf33abTOgLFZbCvR6+3ttzB15d+QhrdKWTfelgU7KOs1Uneg0temXjfakf1xWbgD3X5K6r9M2cfodfAvzo5PuRaeZhdFTb8gUzvgbU3ycKPRL9z8xKyxX+abamPRfe050H4Qqw52e34nOpBy+8D0PWFTg/L+SlbeGwCbdx6KwQQ6SPldk1O/UDzVWtFz7VOzZF8T/b/mmXm87P+a9sH6oLTbndidPfE63p1jYU8IECBAgMAuCXTgkodnh9qnO5UgQIAAAQIE1hKwEAECBAgQIECAAIExBfRLmX9c9UuZzdqHYtR+KfqXzGb6lxz1+jdtGwL6l2xD9Xjr1L/keH6WJkCAAAECowms06+kX6Bxl32DWDZY4r7lM+r+9oT8ziS37g0hWVQQWC5wzBb3yvK96ep+qa+d0hvbWvr4P+f5X6V8csqy6A0UvYmnfzgva9tBcX9mWaNL539W6r9J+dGU3iR2fgDR98/zj0/pDYIvTt2bfVItjN7U+B1p0ddmqoXRG5u+Ny26TKqF0X16bFq8IOVLUj4spVHH3iRX4+5jBzWd8v7ddfVmlK7jpEoH4u3At8u210Fclw1AvGwd+zz/z7Lzv5gyJb4njXrc+9rqTa89TzLpXPT87SDS35Znr0y5d8qyeHYabOOGtp6fJ/0ekFTE4AL78D4/+CGQHgECBAgQIDCigJwIECBAgAABAgQIECBAgACBSQK97vmcSS1ns16r+4OJbc83+/w8uFbKsnhpGvxJykqxZuNXZbmpeXRwzxum/a5EB2nsIEIvmbhDV067Xou9aurjxBuzcPs4XCd1j+dXpG4/hh63N+fx4XhHJrTvwi+n/pqUm6dcKeU/pPR6a/tM5OFeRvf9adnzj07pAL6pJsU/p1UNr5f6GSldT6qtRG8Ie0DW3Gvv/3fqbjvVWtF+IN3vD8/SrY+zrqziXPxeft4s5ctTOhhpqpXjN7JEBzH9stTr3iCVRcUeCLRvVQcfv3v29R9TpkZfB70x8mOzwB+nnI++f7Z/1/nnR9UdKPzWR80w7TIBr+PLKDwgQIAAAQIELhVov93/dunjjVdWSIAAAQIECBAgQIAAAQIECIwvIMNhBfRLWXxo9Uu5xGfEfintF6J/ySXHd92frkuvK3c2l9O/ZDePu9fxbh4Xe0WAAIFTFbDxMyuwar+Sjkf4iH3TmjJg4r7lNOr+Pj+J9UaLVILATgj0g6TDO9Ibgn4iE1+T8i+Xlj5+aB4fHKQzT+fGEzPn6SlTojesfVcavihlSnQfeuPS/0rjd6c0h95w1ME/vzLPp7wnNq/7pG1fk6kmRW8+/NZJLS9p1EF3e3PbG/K0+9ht/kMet7PjjVJPiWel0TeldMDdVCcWvQHyhyZs7aZp0wFc+59nHp656Ln7sGTdGxlTLY0e9762eqPs+XO350bP395s1Bs3r750LbNZz6Ueny43ofnCJt3+4QYn/R5wePuejyfQ18p3Ja1df5/PLopBBKRBgAABAgQIECBAgAABAgQIjC8gQwIECBAgMFXgXWl4x5Re01xWOvBrr42n+eR4dFouW2/nd/DLXi9O861Hr810oM1ud1npF5z+7RF71C9wXbZs50/tF3DEJuZOenXm1Kvrn1I+J+2nfNFtmk2KHqcnpGW/qLTXxD80jw/vRwfY7fXfDkb645nfLz99b+pNxwuzwquknN9+Hl4Q86Zf0GjNJz0OHcD3alm+/Svaf+Hw4L9/l3n9YuLPTf1BKQ9J6SCcqS6L1+XRDVLO7+tR9W0zf51j2L4N35hlPyClgw538OFfzeNO76DEeXhBdFqv77cvx/0z58Ypza/73ZvL8nRj0X4e/z1r6zbOD6LcLx/u9jsvsy6LPu/0zv/STP3glDukPC/lqGv6mbw0Dp87R7l32jZew0t37oQa3DPbaY6Lyjrn3pRzutvs+2h2YVL0/aNfuNyBlzvQcb8IvDfGtn/I+RX0cad1Xger7bn7qMw83Hek/ZT6JeLdh3mlfas6qHIWvyi2kV83Uo95+3N++qrHY8p53vfQtus+rFr62jzN1/Gq+ztqe3kRIECAwMkJTP09YNX/szedwZTfK/r7xaZ/1+3f2v3bqOueUjadt/URIECAAAECBEYWkBsBAgQIECBAYJ8F9EuZzRZ9XqZfyuyif7vUL+WinVtjgv4la6AdWOS0r0v3enqvqy96HXfepj9zP0Bw6g/1L5nNfR/fdP+S2YR/U64DrXqtasp53tdB203YxYuanPbr+KIdMoEAAQIECGxJQL+SxbCr9ivp79m9H2HxWndsbn9B3LFdsjtzBHoTwk9m3ktSBIHTFnhndqCDZvaGiDzcWLwsa1p1kNbXZ5kvSekNPKm2Hh249slrbOWxWaYD/6baetSxN9D1m3Y2tLGVVvMraf3HKcuiN4H1xrFl7Uad/4ok9s0pm34dZZVzoyPz/87cudNn7NJ7wPS91nJfBfblfX5ffe03AQIECBAgQIAAgQMCHhIgQIAAAQIECBAgQIAAAQLjC5xYhh0Itn0lbp8tHh78twPZ3ivTfyulHfdTnUp0sNAOOtzBh78oe3D9lA5K3I6AB0untWNgBypu/62/Trsum2qrcf5mtX+frXT7V0x9cL/6vNM7v301TqufSHZLnLJAz8cOdPzA7MdNUq6Qcv5c6eNO67w/yvTTfM1l82cuvI7P3CGXMAECBAgQIEBgVwTsBwECBAgQIECAAAECBAgQIDC+gAwJDCGgf8nxD6Pr0sc3PCtr0L9kd4+01/HuHht7RoAAAQIEdkBg/3fBgLf7dQz7DTXfnV3u4LepBIFTFfilbL03QmxqsM63ZH33SHllyqrRm4/ulIW2PejtQ7KNDvS7zmuwN4s8PMtve9DbF2Ubn5+yjmMW20j0Q8Xvy5qWOV0tbR6U8r4pZzU6eHIHJ97U62iRY28k7IC3y47LonUcnLdL7wEH98vjMQX24X1+THlZESBwuYBHBAgQIECAAAECBAgQIECAwPgCMiRAgAABAgQIECBAgAABAgTGF5AhAQIECBAgQIAAAQIECBAgML6ADAkQIECAAAECBAgQIECAAIHxBWRIgAABAgQI7IWAAW/34jBdsJMdHPGJF0zxhMDpCHTQzB/Lpjcx6O0bsp4O0vr81OtGB0O8ZRb+lZRNxzuzwjun/EBKv7Em1VrRQW874O0XZOm3pWw6+v7wb7PSl6ecdjwzO/BrKcviK9Lg1ilnNfo6elyS74DN2zgnsupz8ZP5+YCUf07ZVHTfz70HZIXHHbB3E+8B2Q0xuMA+vM8PfgikR4AAAQIECBAgQIDAWRaQOwECBAgQIECAAAECBAgQIDC+gAwJECBAgAABAgQIECBAgACB8QVkSIAAAQIECBAgQIAAAQIECIwvIEMCBAgQIECAAAECBAgQILArAga83d6R2Naazw+Y2cEBt7UN6yUwVaADXj46jT8z5a9T1onnZqEOVNs6D48Vb8rSX5byWSnr7k8WvSCekmcfnfK0lOab6ljRdTwja7heSu1SHTs6UOrds5YvTalBqlOPDqz6/dmLd6csiitm5nemXDXlLEcHCL5FAHq+pdpYnD83viZr7DFJtdHo+dzzeFfeAzaanJXtpEDf43b9fX4n4ewUAQIECGxVwMoJECBAgAABAgQIECBAgACB8QVkSIAAAQIECBAgQIAAAQIECIwvIEMCBAgQIECAAAECBAgQIEBgfAEZEiBAgAABAgQIECBAgAABAuMLyJAAAQIEdkjAgLc7dDBW2JUXpe33pQgCuyLwe9mRT0zpwKVTB9X8x7TvIK23Sf2KlE1FB+D8H1lZB6m9U+o/SlknfiMLfXzKXVNenbLp6ECkD8hKr53yf6e8JWXVqOHXZ6Gu4xdTvzdll6KDGP/chB367LT5opSzHj3Per514NvHB+NfUtaN12bBkzw3duk9IKmL3RHYyp7sy/v8VpK3UgIECBAgQIAAAQIECBAgsHsC9ogAAQIECBAgQIAAAQIECBAYX0CGBAgQIECAAAECBAgQIECAwPgCMiRAgAABAgQIECBAgAABAgTGF5AhAQIECBAgQIAAAQIETlbgLA94+/RQv8+E8si0WRavS4MbpCxa31Uy/4Upm4ofyooWbe/8vHum3TaiuTSn89uZV29r+9vI6eTWuftb6nk/75h2eo99z4GDmXQA14dlwoemdPDSJ6V+c8r56OCdHdj2JzPhU1M+PGWbg7R28NdfyzZunfLBKV+Y8piUl6a8I+Vg9Hmnd/4dMuNKKa3/PHUHVky1tej7xzdm7VdLuXnKQ1KeldLpqS6ITuu8B2fqR6RcM+VHUrr/qdaOrnfZe1iPe8+LVTbynjS+T0qXXVaekHb7FH1vW5bTbZPQ21NWiZ5vf5kFuv73T33LlPPnxKvy+H+nHI6+znr+/kxmfEXKdVKum3Kcc6PHelF+u/IeUKdF+9l56xyHbb0mclh2Jqb8HnTUcZ6SwLaOy+Ft78v7/OH99pwAAQIVmPp/zTr/j3X9myrLfifo/7Ut/X9lU9u0HgJjCciGAAECBAgQIECAAAECBAgQGF9AhgQIECBAgAABAgQIECBAgMD4AjIkQIAAAQIECBAgQIAAAQIExheQIQECBAgQIECAAAECBAgQIDC+gAwJEDhxgbM84O2JY9sggTMi8K7k+aspd0vp4LcdAKvlCnneQVrvn/p5KR2oMNWJxFuzlQ7Cdb/UN025akr36Xzp807v/N/IvOaQ6kSjHi/OFr8/5fYp1045v3/n607rvA543cGDOzhqmolBBTq47QuS2/lz4vp5fMWU8+fD+bqvs56/9868Dhz82tSneW709bNr7wEhEYML7MP7/OCHYPX0LEGAAAECBAgQIECAAAECBAiMLyBDAgQIECBAgAABAgQIRKBfiv3K1O3LsGul+9X9y+4JAgTWFbAcAQIECBAgQIAAAQIECBAgML6ADAkQIECAAAECBAgQIECAwJYF2n+j/Th2rW9J96f71f3bMsHpr94eECBAgDjRS1QAABAASURBVAABAgQIENiGgAFvt6FqnQQIEFhfwJIECBAgQIAAAQIECBAgQIDA+AIyJECAAAECBAgQIECAAAECBMYXkCEBAgQIECBAgAABAgQIECAwvoAMCRAgQIAAAQIECBAgQIAAgfEFZEiAAAECBAgQIECAAAECBAiMLyDDLQkY8HZLsFZLgAABAgQIECBAgAABAusIWIYAAQIECBAgQIAAAQIECBAYX0CGBAgQIECAAAECBAgQIECAwPgCMiRAgAABAgQIECBAgAABAgTGF5AhAQIECBAgQIAAAQIECBAgML6ADAkQIECAAAEC6wsY8HZ9O0sSIECAAIGTFbA1AgQIECBAgAABAgQIECBAYHwBGRIgQIAAAQIECBAgQIAAAQLjC8iQAAECBAgQIECAAAECBAgQGF9AhgQIECBAgAABAgQIECBAgMD4AjIkQIAAAQIECBAgQIAAAQIEFgoMMeDtwgzNJECAAAECBAgQIECAAAECBIYQkAQBAgQIECBAgAABAgQIECAwvoAMCRAgQIAAAQIECBAgQIAAgfEFZEiAAAECBAgQIECAAAECBAiMLyBDAgQIECBAgAABAgQIECBAYHwBGRIgQIAAgWUCBrxdJmQ+AQIECBAgQGD3BewhAQIECBAgQIAAAQIECBAgML6ADAkQIECAAAECBAgQIECAAIHxBWRIgAABAgQIECBAgAABAgQIjC8gQwIECBAgQIAAAQIECBAgQGB8ARkSIECAAAECBAgQIECAQAQMeBsEMbKA3AgQ2BOBL8h+/p8dLT+b/RIElglcNQ1+N2UXz+N3ZL8+KUUQIECAAAECBAYWkBoBAgQIECBAgAABAgQIECAwvoAMCRAgQGBPBV6X/b5ByvvsYOl+df+ya4IAAQIECBAgQGA3BOwFAQIECBAgQIAAAQIECBAgML6ADAkQIECAAAECFwm0/0b7cehfchGNCQQIECBAYF8F7DcBAgQuETDg7SUOfhIgQIAAAQIECBAYU0BWBAgQIECAAAECBAgQIECAwPgCMiRAgAABAgQIECBAgAABAgTGF5AhAQIECBAgQIAAAQIECBAgML6ADAkQIECAAAECBAgQIECAAIHxBWRIgAABAgQIECBA4AwJGPD2DB1sqRIgcKGAZwQIECBAgAABAgQIECBAgMD4AjIkQIAAAQIECBAgQIAAAQIExheQIQECBAgQIECAAAECBAgQIDC+gAwJECBAgAABAgQIECBAgACB8QVkSIAAAQIECBAgQIAAAQIECIwvIMOzJWDA27N1vGVLgAABAgQIECBAgACB8wJqAgQIECBAgAABAgQIECBAYHwBGRIgQIAAAQIECBAgQIAAAQLjC8iQAAECBAgQIECAAAECBAgQGF9AhgQIECBAgAABAgQIECBAgMD4AjIkQIAAAQIECAwnYMDb4Q6phAgQIEDg+ALWQIAAAQIECBAgQIAAAQIECIwvIEMCBAgQIECAAAECBAgQIEBgfAEZEiBAgAABAgQIECBAgAABAuMLyJAAAQIECBAgQIAAAQIECBAYX0CGBAgQIECAAAECBAgQIECAwD4KrDbg7T5maJ8JECBAgAABAgQIECBAgACB1QS0JkCAAAECBAgQIECAAAECBMYXkCEBAgQIECBAgAABAgQIECAwvoAMCRAgQIAAAQIECBAgQIAAgfEFZEiAAAECBAgQIECAAAECBAiMLyBDAgQIECCwpwIGvN3TA2e3CRAgMJjA05PP++xouWf2SxC4TGDOg7dn+m1TdvE8vkr264UpggABAgQIECBAgAABAgQIEJgooBkBAgQIECBAgAABAgQIECAwvoAMCRAgQIAAAQIECBAgQIAAgfEFZEiAAAECBAgQIECAAAECBAiMLyBDAgQIECBAgAABAgQIENhdAQPe7u6x2bc9s78ECBAgQIAAAQIECBAgQIDA+AIyJECAAAECBAgQIECAAAECBMYXkCEBAgQIECBAgAABAgQIECAwvoAMCRAgQIAAAQIECBAgQIAAgfEFZEiAAAECBAgQIECAAAECBAiMLyBDAgQI7LSAAW93+vDYOQIECBAgQIAAgf0RsKcECBAgQIAAAQIECBAgQIDA+AIyJECAAAECBAgQIECAAAECBMYXkCEBAgQIECBAgAABAgQIECAwvoAMCRAgQIAAAQIECBAgQIAAgfEFZEiAAAECBAgQIECAwGkLGPD2tI+A7RM4CwJyJECAAAECBAgQIECAAAECBMYXkCEBAgQIECBAgAABAgQIECAwvoAMCRAgQIAAAQIECBAgQIAAgfEFZEiAAAECBAgQIECAAAECBAiMLyBDAgQIECBAgAABAgQIECBAYHwBGRLYAQED3u7AQbALBAgQIECAAAECBAiMLSA7AgQIECBAgAABAgQIECBAYHwBGRIgQIAAAQIECBAgQIAAAQLjC8iQAAECBAgQIECAAAECBAgQGF9AhgQIECBAgAABAgQIECBAgMD4AjIkQIAAAQIECBA4GQED3p6Ms60QIECAwNECphIgQIAAAQIECBAgQIAAAQLjC8iQAAECBAgQIECAAAECBAgQGF9AhgQIECBAgAABAgQIECBAgMD4AjIkQIAAAQIECBAgQIAAAQIExheQIQECBAgQIECAAAECBAgQIDC+wIllaMDbE6O2IQIECBAgQIAAAQIECBAgcFjAcwIECBAgQIAAAQIECBAgQGB8ARkSIECAAAECBAgQIECAAAEC4wvIkAABAgQIECBAgAABAgQIEBhfQIYECBAgQIAAAQIECBAgQIDA+AIyJECAAAECBDYpYMDbTWpaFwECBAgQILA5AWsiQIAAAQIECBAgQIAAAQIExheQIQECBAgQIECAAAECBAgQIDC+gAwJECBAgAABAgQIECBAgACB8QVkSIAAAQIECBAgQIAAAQIECIwvIEMCBAgQIECAAAECBAgQILCigAFvVwTbheb2gQABAgQIECBAgAABAgQIEBhfQIYECBAgQIAAAQIECBAgQIDA+AIyJECAAAECBAgQIECAAAECBMYXkCEBAgQIECBAgAABAgQIECAwvoAMCRAgQIAAAQIECBAgQIAAgfEFZEiAAAECqwsY8HZ1M0sQIECAAAECBAicroCtEyBAgAABAgQIECBAgAABAuMLyJAAAQIECBAgQIAAAQIECBAYX0CGBAgQIECAAAECBAgQIECAwPgCMiRAgAABAgQIECBAgAABAgTGF5AhAQIECBAgQIAAAQIEjhQw4O2RLCYS2FcB+02AAAECBAgQIECAAAECBAiMLyBDAgQIECBAgAABAgQIECBAYHwBGRIgQIAAAQIECBAgQIAAAQLjC8iQAAECBAgQIECAAAECBAgQGF9AhgQIECBAgAABAgQIECBAgMD4AjIkQGCegAFv58mYToAAAQIECBAgQIDA/gnYYwIECBAgQIAAAQIECBAgQGB8ARkSIECAAAECBAgQIECAAAEC4wvIkAABAgQIECBAgAABAgQIEBhfQIYECBAgQIAAAQIECBAgQIDA+AIyJECAAAECBAgQONMCBrw904df8gQInCUBuRIgQIAAAQIECBAgQIAAAQLjC8iQAAECBAgQIECAAAECBAgQGF9AhgQIECBAgAABAgQIECBAgMD4AjIkQIAAAQIECBAgQIAAAQIExheQIQECBAgQIECAAAECBAgQIDC+wFnP0IC3Z/0MkD8BAgQIECBAgAABAgTOhoAsCRAgQIAAAQIECBAgQIAAgfEFZEiAAAECBAgQIECAAAECBAiMLyBDAgQIECBAgAABAgQIECBAYHwBGRIgQIAAAQIECBAgQIAAAQLjC8iQAAECBAgQOAMCBrw9AwdZigQIECBAYLGAuQQIECBAgAABAgQIECBAgMD4AjIkQIAAAQIECBAgQIAAAQIExheQIQECBAgQIECAAAECBAgQIDC+gAwJECBAgAABAgQIECBAgACB8QVkSIAAAQIECBAgQIAAAQIExhAw4O2i42geAQIECBAgQIAAAQIECBAgML6ADAkQIECAAAECBAgQIECAAIHxBWRIgAABAgQIECBAgAABAgQIjC8gQwIECBAgQIAAAQIECBAgQGB8ARkSIECAAAECBAgQIECAAAEC4wvIkAABAgSGETDg7TCHUiIECBAgQIAAgc0LWCMBAgQIECBAgAABAgQIECAwvoAMCRAgQIAAAQIECBAgQIAAgfEFZEiAAAECBAgQIECAAAECBAiMLyBDAgQIECBAgAABAgQIECBAYHwBGRIgQIAAAQIECBAgQGCfBAx4u09Hy77ukoB9IUCAAAECBAgQIECAAAECBMYXkCEBAgQIECBAgAABAgQIECAwvoAMCRAgQIAAAQIECBAgQIAAgfEFZEiAAAECBAgQIECAAAECBAiMLyBDAgQIECBAgAABAgQIECBAYHwBGRIgsGcCBrzdswNmdwkQIECAAAECBAjshoC9IECAAAECBAgQIECAAAECBMYXkCEBAgQIECBAgAABAgQIECAwvoAMCRAgQIAAAQIECBAgQIAAgfEFZEiAAAECBAgQIECAAAECBAiMLyBDAgQIECBAgAABArsnYMDb3Tsm9ogAgX0XsP8ECBAgQIAAAQIECBAgQIDA+AIyJECAAAECBAgQIECAAAECBMYXkCEBAgQIECBAgAABAgQIECAwvoAMCRAgQIAAAQIECBAgQIAAgfEFZEiAAAECBAgQIECAAAECBAiMLyDDnRQw4O1OHhY7RYAAAQIECBAgQIAAgf0VsOcECBAgQIAAAQIECBAgQIDA+AIyJECAAAECBAgQIECAAAECBMYXkCEBAgQIECBAgAABAgQIECAwvoAMCRAgQIAAAQIECBAgQIAAgfEFZEiAAAECBAgQOC0BA96elrztEiBAgMBZFJAzAQIECBAgQIAAAQIECBAgML6ADAkQIECAAAECBAgQIECAAIHxBWRIgAABAgQIECBAgAABAgQIjC8gQwIECBAgQIAAAQIECBAgQGB8ARkSIECAAAECBAgQIECAAAECWxTYkQFvt5ihVRMgQIAAAQIECBAgQIAAAQI7ImA3CBAgQIAAAQIECBAgQIAAgfEFZEiAAAECBAgQIECAAAECBAiMLyBDAgQIECBAgAABAgQIECBAYHwBGRIgQIAAAQIECBAgQIAAAQLjC8iQAAECBAhsV8CAt9v1tXYCBAgQIECAwDQBrQgQIECAAAECBAgQIECAAIHxBWRIgAABAgQIECBAgAABAgQIjC8gQwIECBAgQIAAAQIECBAgQGB8ARkSIECAAAECBAgQIECAAAEC4wvIkAABAgQIECBAgAABAgSOLWDA22MTWsG2BayfAAECBAgQIECAAAECBAgQGF9AhgQIECBAgAABAgQIECBAgMD4AjIkQIAAAQIECBAgQIAAAQIExheQIQECBAgQIECAAAECBAgQIDC+gAwJECBAgAABAgQIECBAgACB8QVkSIAuYEk/AAAQAElEQVQAgU0IGPB2E4rWQYAAAQIECBAgQGB7AtZMgAABAgQIECBAgAABAgQIjC8gQwIECBAgQIAAAQIECBAgQGB8ARkSIECAAAECBAgQIECAAAEC4wvIkAABAgQIECBAgAABAgQIEBhfQIYECBAgQIAAAQIECEwUMODtRCjNCBDYRQH7RIAAAQIECBAgQIAAAQIECIwvIEMCBAgQIECAAAECBAgQIEBgfAEZEiBAgAABAgQIECBAgAABAuMLyJAAAQIECBAgQIAAAQIECBAYX0CGBAgQIECAAAECBAgQIECAwPgCMiQwXcCAt9OttCRAgAABAgQIECBAgMBuCdgbAgQIECBAgAABAgQIECBAYHwBGRIgQIAAAQIECBAgQIAAAQLjC8iQAAECBAgQIECAAAECBAgQGF9AhgQIECBAgAABAgQIECBAgMD4AjIkQIAAAQIECBC4QMCAtxdweEKAAAECowjIgwABAgQIECBAgAABAgQIEBhfQIYECBAgQIAAAQIECBAgQIDA+AIyJECAAAECBAgQIECAAAECBMYXkCEBAgQIECBAgAABAgQIECAwvoAMCRAgQIAAAQIECBAgQIAAgfEFDmdowNvDIp4TIECAAAECBAgQIECAAIH9F5ABAQIECBAgQIAAAQIECBAgML6ADAkQIECAAAECBAgQIECAAIHxBWRIgAABAgQIECBAgAABAgQIjC8gQwIECBAgQIAAAQIECBAgQGB8ARkSIECAAIEzKWDA2zN52CVNgAABAgTOsoDcCRAgQIAAAQIECBAgQIAAgfEFZEiAAAECBAgQIECAAAECBAiMLyBDAgQIECBAgAABAgQIECBAYHwBGRIgQIAAAQIECBAgQIAAAQLjC8iQAAECBAgQIECAAAECBEYVMODtqEd2nbwsQ4AAAQIECBAgQIAAAQIECIwvIEMCBAgQIECAAAECBAgQIEBgfAEZEiBAgAABAgQIECBAgAABAuMLyJAAAQIECBAgQIAAAQIECBAYX0CGBAgQIECAAAECBAgQIECAwPgCMiRAgMDAAga8HfjgSo0AAQIECBAgQGA1Aa0JECBAgAABAgQIECBAgACB8QVkSIAAAQIECBAgQIAAAQIECIwvIEMCBAgQIECAAAECBAgQIEBgfAEZEiBAgAABAgQIECBAgAABAuMLyJAAAQIECBAgQIAAgf0WMODtfh8/e0/gpARshwABAgQIECBAgAABAgQIEBhfQIYECBAgQIAAAQIECBAgQIDA+AIyJECAAAECBAgQIECAAAECBMYXkCEBAgQIECBAgAABAgQIECAwvoAMCRAgQIAAAQIECBAgQIAAgfEFZEhg7wUMeLv3h1ACBAgQIECAAAECBAhsX8AWCBAgQIAAAQIECBAgQIAAgfEFZEiAAAECBAgQIECAAAECBAiMLyBDAgQIECBAgAABAgQIECBAYHwBGRIgQIAAAQIECBAgQIAAAQLjC8iQAAECBAgQIEBgHwQMeLsPR8k+EiBAYJcF7BsBAgQIECBAgAABAgQIECAwvoAMCRAgQIAAAQIECBAgQIAAgfEFZEiAAAECBAgQIECAAAECBAiMLyBDAgQIECBAgAABAgQIECBAYHwBGRIgQIAAAQIECBAgQIAAAQLjC+xJhga83ZMDZTcJECBAgAABAgQIECBAYDcF7BUBAgQIECBAgAABAgQIECAwvoAMCRAgQIAAAQIECBAgQIAAgfEFZEiAAAECBAgQIECAAAECBAiMLyBDAgQIECBAgAABAgQIECBAYHwBGRIgQIAAAQK7I2DA2905FvaEAAECBAiMJiAfAgQIECBAgAABAgQIECBAYHwBGRIgQIAAAQIECBAgQIAAAQLjC8iQAAECBAgQIECAAAECBAgQGF9AhgQIECBAgAABAgQIECBAgMD4AjIkQIAAAQIECBAgQIAAAQInKmDA2xPlPr8xNQECBAgQIECAAAECBAgQIDC+gAwJECBAgAABAgQIECBAgACB8QVkSIAAAQIECBAgQIAAAQIECIwvIEMCBAgQIECAAAECBAgQIEBgfAEZEiBAgAABAgQIECBAgAABAuMLyJAAAQIETlrAgLcnLW57BAgQIECAAAECsxkDAgQIECBAgAABAgQIECBAYHwBGRIgQIAAAQIECBAgQIAAAQLjC8iQAAECBAgQIECAAAECBAgQGF9AhgQIECBAgAABAgQIECBAgMD4AjIkQIAAAQIECBAgQIDAFgQMeLsFVKskcBwByxIgQIAAAQIECBAgQIAAAQLjC8iQAAECBAgQIECAAAECBAgQGF9AhgQIECBAgAABAgQIECBAgMD4AjIkQIAAAQIECBAgQIAAAQIExheQIQECBAgQIECAAAECBAgQIDC+gAwJENiOgAFvt+NqrQQIECBAgAABAgQIrCdgKQIECBAgQIAAAQIECBAgQGB8ARkSIECAAIFVBP5PGiuzGQMGxzkH8jK6II6zLss6F50DzgHngHNg6jmgnXPFOeAccA7s1jlwwR8FeeL47NbxOX88cmgEAQIECBAgQGCvBOwsAQIECBAgQGDfBc5/LqPezc/LHJeTPS6HX8/8T9afN+9dPgfsm/PTOeAccA44B5wD458D/h7Yr2N8+Hjt9HMD3u704bFzBAgQOCjgMQECBAgQIECAAAECBAgQIDC+gAwJECBAgAABAgQIECBAgACB8QVkSIAAAQIECBAgQIAAAQIECIwvIEMCBAgQIECAAAECBAgQIEBgfAEZEiBAgAABAgQIECBAgAABAuMLyPA4Aga8PY6eZQkQIECAAAECBAgQIEDg5ARsiQABAgQIECBAgAABAgQIEBhfQIYECBAgQIAAAQIECBAgQIDA+AIyJECAAAECBAgQIECAAAECBMYXkCEBAgQIECBAgAABAgQIECAwvoAMCRAgQIAAAQJLBAx4uwTIbAIECBAgsA8C9pEAAQIECBAgQIAAAQIECBAYX0CGBAgQIECAAAECBAgQIECAwPgCMiRAgAABAgQIECBAgAABAgTGF5AhAQIECBAgQIAAAQIECBAgML6ADAkQIECAAAECBAgQIECAAIHZbPQBbx1jAgQIECBAgAABAgQIECBAYHwBGRIgQIAAAQIECBAgQIAAAQLjC8jw7Aq8T1JXZjMGDI5zDswO/TvOuiw783qczRjMZgxmMwazGYPZjMFsxmA2YzCbMZjNNmbg983tWc4O/WM928nzduYfAQIECBAgQIAAAQIEzoCAFAkQILBLAj4nm+3k52SOy+kcl9mhf47DzOtjNmMwmzGYzRjMZgxmMwazGYPZbCUDv0vwcg7s1zkwO/TP8Zvt9HvebJ/+GfB2n46WfSVAgAABAgQIrCxgAQIECBAgQIAAAQIECBAgQGB8ARkSIECAAAECBAgQIECAAAEC4wvIkAABAgQIECBAgAABAgQIEBhfQIYECBAgQIAAAQIECBAgQIDA+AIyJECAAAECBAgQIECAwNkRMODt2TnWMj0s4DkBAgQIECBAgAABAgQIECAwvoAMCRAgQIAAAQIECBAgQIAAgfEFZEiAAAECBAgQIECAAAECBAiMLyBDAgQIECBAgAABAgQIECBAYHwBGRIgQIAAAQIECBAgQIAAAQLjC8iQAIEzJWDA2zN1uCVLgAABAgQIECBA4HIBjwgQIECAAAECBAgQIECAAIHxBWRIgAABAgQIECBAgAABAgQIjC8gQwIECBAgQIAAAQIECBAgQGB8ARkSIECAAAECBAgQIECAAAEC4wvIkAABAgQIECBAgMBoAvs44O3/yUFQZjMGDHoO5OVwQXSacvxzgyFD54BzwDngHHAOOAecA86BngMX/LKdJ52mbO7cCKkgQIDAqQrYOAECBAgQIECAAAECBAgQIDC+gAwJECBAgAABAgQIECBAgACB8QVkSIAAAQIECBAgQIAAAQIECIwvIEMCBAgQIECAAAECBAgQIEBgfAEZDiiwjwPeDngYpESAAAECBAgQIECAAIFdErAvBAgQIECAAAECBAgQIECAwPgCMiRAgAABAgQIECBAgAABAgTGF5AhAQIECBAgQIAAAQIECBAgML6ADAkQIECAAAECBAgQIECAAIHxBWRIgAABAgQIENhPAQPe7udxs9cECBAgcFoCtkuAAAECBAgQIECAAAECBAiMLyBDAgQIECBAgAABAgQIECBAYHwBGRIgQIAAAQIECBAgQIAAAQLjC8iQAAECBAgQIECAAAECBAgQGF9AhgQIECBAgAABAgQIECBAgMDOCmxswNudzdCOESBAgAABAgQIECBAgAABAhsTsCICBAgQIECAAAECBAgQIEBgfAEZEiBAgAABAgQIECBAgAABAuMLyJAAAQIECBAgQIAAAQIECBAYX0CGBAgQIECAAAECBAgQIECAwPgCMiRAgAABArsssI8D3r5PQJXZjAGDngOzQ/86TZl5fcxmDGYzBrMZg9nsRA28//J2DjgHnAPjnQOzQ/8c49lG/2+d+UeAAAECBAgQ2EMBu0yAAAECBAgQIECAAAECBAiMLyBDAgQIECBAgAABAgQIECBAYHwBGRIgQIAAAQIECBAgQIAAAQLjC8iQAAECBAgQIECAAAECBE5ZYB8HvD1lMptfXcASBAgQIECAAAECBAgQIECAwPgCMiRAgAABAgQIECBAgAABAgTGF5AhAQIECBAgQIAAAQIECBAgML6ADAkQIECAAAECBAgQIECAAIHxBWRIgAABAgQIECBAgAABAgQIjC8gQwIECJy+gAFvT/8Y2AMCBAgQIECAAIHRBeRHgAABAgQIECBAgAABAgQIjC8gQwIECBAgQIAAAQIECBAgQGB8ARkSIECAAAECBAgQIECAAAEC4wvIkAABAgQIECBAgAABAgQIEBhfQIYECBAgQIAAAQIECJyIgAFvT4TZRggQmCdgOgECBAgQIECAAAECBAgQIDC+gAwJECBAgAABAgQIECBAgACB8QVkSIAAAQIECBAgQIAAAQIECIwvIEMCBAgQIECAAAECBAgQIEBgfAEZEiBAgAABAgQIECBAgAABAuMLyJDASQkY8PakpG2HAAECBAgQIECAAAECFwuYQoAAAQIECBAgQIAAAQIECIwvIEMCBAgQIECAAAECBAgQIEBgfAEZEiBAgAABAgQIECBAgAABAuMLyJAAAQIECBAgQIAAAQIECBAYX0CGBAgQIECAAAECGxQw4O0GMa2KAAECBDYpYF0ECBAgQIAAAQIECBAgQIDA+AIyJECAAAECBAgQIECAAAECBMYXkCEBAgQIECBAgAABAgQIECAwvoAMCRAgQIAAAQIECBAgQIAAgfEFZEiAAAECBAgQIECAAAECBAiML7DZDA14u1lPayNAgAABAgQIECBAgAABApsRsBYCBAgQIECAAAECBAgQIEBgfAEZEiBAgAABAgQIECBAgAABAuMLyJAAAQIECBAgQIAAAQIECBAYcirbwgAAEABJREFUX0CGBAgQIECAAAECBAgQIECAwPgCMiRAgAABAgRWFjDg7cpkFiBAgAABAgROW8D2CRAgQIAAAQIECBAgQIAAgfEFZEiAAAECBAgQIECAAAECBAiMLyBDAgQIECBAgAABAgQIECBAYHwBGRIgQIAAAQIECBAgQIAAAQLjC8iQAAECBAgQIECAAAECBAgcJWDA26NU9neaPSdAgAABAgQIECBAgAABAgTGF5AhAQIECBAgQIAAAQIECBAgML6ADAkQIECAAAECBAgQIECAAIHxBWRIgAABAgQIECBAgAABAgQIjC8gQwIECBAgQIAAAQIECBAgQGB8ARkSIECAwBwBA97OgTGZAAECBAgQIEBgHwXsMwECBAgQIECAAAECBAgQIDC+gAwJECBAgAABAgQIECBAgACB8QVkSIAAAQIECBAgQIAAAQIECIwvIEMCBAgQIECAAAECBAgQIEBgfAEZEiBAgAABAgQIECBwlgUMeHuWj77cz5aAbAkQIECAAAECBAgQIECAAIHxBWRIgAABAgQIECBAgAABAgQIjC8gQwIECBAgQIAAAQIECBAgQGB8ARkSIECAAAECBAgQIECAAAEC4wvIkAABAgQIECBAgAABAgQIEBhfQIYEzriAAW/P+AkgfQIECBAgQIAAAQJnRUCeBAgQIECAAAECBAgQIECAwPgCMiRAgAABAgQIECBAgAABAgTGF5AhAQIECBAgQIAAAQIECBAgML6ADAkQIECAAAECBAgQIECAAIHxBWRIgAABAgQIECAwvoABb8c/xjIkQIDAMgHzCRAgQIAAAQIECBAgQIAAgfEFZEiAAAECBAgQIECAAAECBAiMLyBDAgQIECBAgAABAgQIECBAYHwBGRIgQIAAAQIECBAgQIAAAQLjC8iQAAECBAgQIECAAAECBAgQGF/gTGRowNszcZglSYAAAQIECBAgQIAAAQLzBcwhQIAAAQIECBAgQIAAAQIExheQIQECBAgQIECAAAECBAgQIDC+gAwJECBAgAABAgQIECBAgACB8QVkSIAAAQIECBAgQIAAAQIECIwvIEMCBAgQIEBgFAED3o5yJOVBgAABAgS2IWCdBAgQIECAAAECBAgQIECAwPgCMiRAgAABAgQIECBAgAABAgTGF5AhAQIECBAgQIAAAQIECBAgML6ADAkQIECAAAECBAgQIECAAIHxBWRIgAABAgQIECBAgAABAgT2SMCAt2seLIsRIECAAAECBAgQIECAAAEC4wvIkAABAgQIECBAgAABAgQIEBhfQIYECBAgQIAAAQIECBAgQIDA+AIyJECAAAECBAgQIECAAAECBMYXkCEBAgQIECBAgAABAgQIECAwvoAMCRAgQGC/BAx4u1/Hy94SIECAAAECBHZFwH4QIECAAAECBAgQIECAAAEC4wvIkAABAgQIECBAgAABAgQIEBhfQIYECBAgQIAAAQIECBAgQIDA+AIyJECAAAECBAgQIECAAAECBMYXkCEBAgQIECBAgAABAgR2TsCAtzt3SOzQ/gvIgAABAgQIECBAgAABAgQIEBhfQIYECBAgQIAAAQIECBAgQIDA+AIyJECAAAECBAgQIECAAAECBMYXkCEBAgQIECBAgAABAgQIECAwvoAMCRAgQIAAAQIECBAgQIAAgfEFZEiAwC4KGPB2F4+KfSJAgAABAgQIECCwzwL2nQABAgQIECBAgAABAgQIEBhfQIYECBAgQIAAAQIECBAgQIDA+AIyJECAAAECBAgQIECAAAECBMYXkCEBAgQIECBAgAABAgQIECAwvoAMCRAgQIAAAQIECJySgAFvTwneZgkQOJsCsiZAgAABAgQIECBAgAABAgTGF5AhAQIECBAgQIAAAQIECBAgML6ADAkQIECAAAECBAgQIECAAIHxBWRIgAABAgQIECBAgAABAgQIjC8gQwIECBAgQIAAAQIECBAgQGB8ARmenoABb0/P3pYJECBAgAABAgQIECBw1gTkS4AAAQIECBAgQIAAAQIECIwvIEMCBAgQIECAAAECBAgQIEBgfAEZEiBAgAABAgQIECBAgAABAuMLyJAAAQIECBAgQIAAAQIECBAYX0CGBAgQIECAAIGtChjwdqu8Vk6AAAECBKYKaEeAAAECBAgQIECAAAECBAiMLyBDAgQIECBAgAABAgQIECBAYHwBGRIgQIAAAQIECBAgQIAAAQLjC8iQAAECBAgQIECAAAECBAgQGF9AhgQIECBAgAABAgQIECBAgMBxBXZ/wNvjZmh5AgQIECBAgAABAgQIECBAYPcF7CEBAgQIECBAgAABAgQIECAwvoAMCRAgQIAAAQIECBAgQIAAgfEFZEiAAAECBAgQIECAAAECBAiMLyBDAgQIECBAgAABAgQIECBAYHwBGRIgQIAAgQ0IGPB2A4hWQYAAAQIECBDYpoB1EyBAgAABAgQIECBAgAABAuMLyJAAAQIECBAgQIAAAQIECBAYX0CGBAgQIECAAAECBAgQIECAwPgCMiRAgAABAgQIECBAgAABAgTGF5AhAQIECBAgQIAAAQIECEwTMODtNCetdlPAXhEgQIAAAQIECBAgQIAAAQLjC8iQAAECBAgQIECAAAECBAgQGF9AhgQIECBAgAABAgQIECBAgMD4AjIkQIAAAQIECBAgQIAAAQIExheQIQECBAgQIECAAAECBAgQIDC+gAwJECAwWcCAt5OpNCRAgAABAgQIECCwawL2hwABAgQIECBAgAABAgQIEBhfQIYECBAgQIAAAQIECBAgQIDA+AIyJECAAAECBAgQIECAAAECBMYXkCEBAgQIECBAgAABAgQIECAwvoAMCRAgQIAAAQIECBA4KGDA24MaHhMgMI6ATAgQIECAAAECBAgQIECAAIHxBWRIgAABAgQIECBAgAABAgQIjC8gQwIECBAgQIAAAQIECBAgQGB8ARkSIECAAAECBAgQIECAAAEC4wvIkAABAgQIECBAgAABAgQIEBhfQIYEDgkY8PYQiKcECBAgQIAAAQIECBAYQUAOBAgQIECAAAECBAgQIECAwPgCMiRAgAABAgQIECBAgAABAgTGF5AhAQIECBAgQIAAAQIECBAgML6ADAkQIECAAAECBAgQIECAAIHxBWRIgAABAgQIEDiLAga8PYtHXc4ECBA42wKyJ0CAAAECBAgQIECAAAECBMYXkCEBAgQIECBAgAABAgQIECAwvoAMCRAgQIAAAQIECBAgQIAAgfEFZEiAAAECBAgQIECAAAECBAiMLyBDAgQIECBAgAABAgQIECBAYFCBAwPeDpqhtAgQIECAAAECBAgQIECAAIEDAh4SIECAAAECBAgQIECAAAEC4wvIkAABAgQIECBAgAABAgQIEBhfQIYECBAgQIAAAQIECBAgQIDA+AIyJECAAAECBAgQIECAAAECBMYXkCEBAgQIEBhXwIC34x5bmREgQIAAAQKrCmhPgAABAgQIECBAgAABAgQIjC8gQwIECBAgQIAAAQIECBAgQGB8ARkSIECAAAECBAgQIECAAAEC4wvIkAABAgQIECBAgAABAgQIEBhfQIYECBAgQIAAAQIECBAgsNcCBrzd68N3cjtvSwQIECBAgAABAgQIECBAgMD4AjIkQIAAAQIECBAgQIAAAQIExheQIQECBAgQIECAAAECBAgQIDC+gAwJECBAgAABAgQIECBAgACB8QVkSIAAAQIECBAgQIAAAQIECIwvIEMCBAjsu4ABb/f9CNp/AgQIECBAgACBkxCwDQIECBAgQIAAAQIECBAgQGB8ARkSIECAAAECBAgQIECAAAEC4wvIkAABAgQIECBAgAABAgQIEBhfQIYECBAgQIAAAQIECBAgQIDA+AIyJECAAAECBAgQIEBgDwQMeLsHB8kuEthtAXtHgAABAgQIECBAgAABAgQIjC8gQwIECBAgQIAAAQIECBAgQGB8ARkSIECAAAECBAgQIECAAAEC4wvIkAABAgQIECBAgAABAgQIEBhfQIYECBAgQIAAAQIECBAgQIDA+AIyJLAfAga83Y/jZC8JECBAgAABAgQIENhVAftFgAABAgQIECBAgAABAgQIjC8gQwIECBAgQIAAAQIECBAgQGB8ARkSIECAAAECBAgQIECAAAEC4wvIkAABAgQIECBAgAABAgQIEBhfQIYECBAgQIAAAQI7I2DA2505FHaEAAEC4wnIiAABAgQIECBAgAABAgQIEBhfQIYECBAgQIAAAQIECBAgQIDA+AIyJECAAAECBAgQIECAAAECBMYXkCEBAgQIECBAgAABAgQIECAwvoAMCRAgQIAAAQIECBAgQIAAgfEFdilDA97u0tGwLwQIECBAgAABAgQIECAwkoBcCBAgQIAAAQIECBAgQIAAgfEFZEiAAAECBAgQIECAAAECBAiMLyBDAgQIECBAgAABAgQIECBAYHwBGRIgQIAAAQIECBAgQIAAAQLjC8iQAAECBAgQOGEBA96eMLjNESBAgAABAhVQCBAgQIAAAQIECBAgQIAAgfEFZEiAAAECBAgQIECAAAECBAiMLyBDAgQIECBAgAABAgQIECBAYHwBGRIgQIAAAQIECBAgQIAAAQLjC8iQAAECBAgQIECAAAECBAhsXsCAt5s3Pd4aLU2AAAECBAgQIECAAAECBAiMLyBDAgQIECBAgAABAgQIECBAYHwBGRIgQIAAAQIECBAgQIAAAQLjC8iQAAECBAgQIECAAAECBAgQGF9AhgQIECBAgAABAgQIECBAgMD4AjIkQIAAga0IGPB2K6xWSoAAAQIECBAgsK6A5QgQIECAAAECBAgQIECAAIHxBWRIgAABAgQIECBAgAABAgQIjC8gQwIECBAgQIAAAQIECBAgQGB8ARkSIECAAAECBAgQIECAAAEC4wvIkAABAgQIECBAgAABAusKGPB2XTnLETh5AVskQIAAAQIECBAgQIAAAQIExheQIQECBAgQIECAAAECBAgQIDC+gAwJECBAgAABAgQIECBAgACB8QVkSIAAAQIECBAgQIAAAQIECIwvIEMCBAgQIECAAAECBAgQIEBgfAEZEiBwDAED3h4Dz6IECBAgQIAAAQIECJykgG0RIECAAAECBAgQIECAAAEC4wvIkAABAgQIECBAgAABAgQIEBhfQIYECBAgQIAAAQIECBAgQIDA+AIyJECAAAECBAgQIECAAAECBMYXkCEBAgQIECBAgACBxQIGvF3sYy4BAgT2Q8BeEiBAgAABAgQIECBAgAABAuMLyJAAAQIECBAgQIAAAQIECBAYX0CGBAgQIECAAAECBAgQIECAwPgCMiRAgAABAgQIECBAgAABAgTGF5AhAQIECBAgQIAAAQIECBAgML6ADJcKGPB2KdH/z959wMuS1nXCb17CMjA4JElDkjgkQYFBdFEQUJAoDKCCwDIgvEgQQYKgiEqGZUmuICAkD2kAABAASURBVFlWJWdZ0jLgrkhyBxAYJA4ZJDOEd0jv7z93zp1zzz3dVZ27nv7ez/9/q7vrqfD/VnWd0E89RwMCBAgQIECAAAECBAgQIECgfQEVEiBAgAABAgQIECBAgAABAu0LqJAAAQIECBAgQIAAAQIECBBoX0CFBAgQIECAAAECBAgQIECAQPsCKiRAgAABAgQIECBAgAABAgTaF1AhAQIECLQgYMDbFo6iGggQIECAAAECyxSwbgIECBAgQIAAAQIECBAgQKB9ARUSIECAAAECBAgQIECAAAEC7QuokAABAgQIECBAgAABAgQIEGhfQIUECBAgQIAAAQIECBAgQIBA+wIqJECAAAECBAgQIECAwEAEDHg7kANlNzdTwF4RIECAAAECBAgQIECAAAEC7QuokAABAgQIECBAgAABAgQIEGhfQIUECBAgQIAAAQIECBAgQIBA+wIqJECAAAECBAgQIECAAAECBNoXUCEBAgQIECBAgAABAgQIECDQvoAKCRAYjoABb4dzrOwpAQIECBAgQIAAgU0TsD8ECBAgQIAAAQIECBAgQIBA+wIqJECAAAECBAgQIECAAAECBNoXUCEBAgQIECBAgAABAgQIECDQvoAKCRAgQIAAAQIECBAgQIAAgfYFVEiAAAECBAgQIEBgowQMeLtRh8POECDQjoBKCBAgQIAAAQIECBAgQIAAgfYFVEiAAAECBAgQIECAAAECBAi0L6BCAgQIECBAgAABAgQIECBAoH0BFRIgQIAAAQIECBAgQIAAAQLtC6iQAAECBAgQIECAAAECBAgQaF9AhZsmYMDbTTsi9ocAAQIECBAgQIAAAQItCKiBAAECBAgQIECAAAECBAgQaF9AhQQIECBAgAABAgQIECBAgED7AiokQIAAAQIECBAgQIAAAQIE2hdQIQECBAgQIECAAAECBAgQINC+gAoJECBAgAABAmsQMODtGtBtkgABAgS2W0D1BAgQIECAAAECBAgQIECAQPsCKiRAgAABAgQIECBAgAABAgTaF1AhAQIECBAgQIAAAQIECBAg0L6ACgkQIECAAAECBAgQIECAAIH2BVRIgAABAgQIECBAgAABAgQILEdgkwa8XU6F1kqAAAECBAgQIECAAAECBAhskoB9IUCAAAECBAgQIECAAAECBNoXUCEBAgQIECBAgAABAgQIECDQvoAKCRAgQIAAAQIECBAgQIAAgfYFVEiAAAECBAgQIECAAAECBAi0L6BCAgQIECCwNAED3i6N1ooJECBAgAABAtMKaE+AAAECBAgQIECAAAECBAi0L6BCAgQIECBAgAABAgQIECBAoH0BFRIgQIAAAQIECBAgQIAAAQLtC6iQAAECBAgQIECAAAECBAgQaF9AhQQIECBAgAABAgQIECAwj4ABb+fRs+zqBGyJAAECBAgQIECAAAECBAgQaF9AhQQIECBAgAABAgQIECBAgED7AiokQIAAAQIECBAgQIAAAQIE2hdQIQECBAgQIECAAAECBAgQINC+gAoJECBAgAABAgQIECBAgACB9gVUSIAAgTkFDHg7J6DFCRAgQIAAAQIECKxCwDYIECBAgAABAgQIECBAgACB9gVUSIAAAQIECBAgQIAAAQIECLQvoEICBAgQIECAAAECBAgQIECgfQEVEiBAgAABAgQIECBAgAABAu0LqJAAAQIECBAgQIAAgW4BA952G2lBgMBmC9g7AgQIECBAgAABAgQIECBAoH0BFRIgQIAAAQIECBAgQIAAAQLtC6iQAAECBAgQIECAAAECBAgQaF9AhQQIECBAgAABAgQIECBAgED7AiokQIAAAQIECBAgQIAAAQIE2hdQIYFeAga87cWkEQECBAgQIECAAAECBDZVwH4RIECAAAECBAgQIECAAAEC7QuokAABAgQIECBAgAABAgQIEGhfQIUECBAgQIAAAQIECBAgQIBA+wIqJECAAAECBAgQIECAAAECBNoXUCEBAgQIECBAgMCOgAFvdyRMCRAgQKA9ARURIECAAAECBAgQIECAAAEC7QuokAABAgQIECBAgAABAgQIEGhfQIUECBAgQIAAAQIECBAgQIBA+wIqJECAAAECBAgQIECAAAECBNoXUCEBAgQIECBAgAABAgQIECDQvsCuCg14uwvDQwIECBAgQIAAAQIECBAg0JKAWggQIECAAAECBAgQIECAAIH2BVRIgAABAgQIECBAgAABAgQItC+gQgIECBAgQIAAAQIECBAgQKB9ARUSIECAAAECBAgQIECAAAEC7QuokAABAgQIbJuAAW+37YirlwABAgQIECgBSYAAAQIECBAgQIAAAQIECLQvoEICBAgQIECAAAECBAgQIECgfQEVEiBAgAABAgQIECBAgAABAu0LqJAAAQIECBAgQIAAAQIECBBoX0CFBAgQIECAAAECBAgQINCggAFvGzyo85VkaQIECBAgQIAAAQIECBAgQKB9ARUSIECAAAECBAgQIECAAAEC7QuokAABAgQIECBAgAABAgQIEGhfQIUECBAgQIAAAQIECBAgQIBA+wIqJECAAAECBAgQIECAAAECBNoXUCEBAgTaFDDgbZvHVVUECBAgQIAAAQKzCliOAAECBAgQIECAAAECBAgQaF9AhQQIECBAgAABAgQIECBAgED7AiokQIAAAQIECBAgQIAAAQIE2hdQIQECBAgQIECAAAECBAgQINC+gAoJECBAgAABAgQIEBisgAFvB3vo7DiB1QvYIgECBAgQIECAAAECBAgQINC+gAoJECBAgAABAgQIECBAgACB9gVUSIAAAQIECBAgQIAAAQIECLQvoEICBAgQIECAAAECBAgQIECgfQEVEiBAgAABAgQIECBAgAABAu0LqJDAkAUMeDvko2ffCRAgQIAAAQIECBBYpYBtESBAgAABAgQIECBAgAABAu0LqJAAAQIECBAgQIAAAQIECBBoX0CFBAgQIECAAAECBAgQIECAQPsCKiRAgAABAgQIECBAgAABAgTaF1AhAQIECBAgQIDAhgsY8HbDD5DdI0CAwDAE7CUBAgQIECBAgAABAgQIECDQvoAKCRAgQIAAAQIECBAgMGiBm2Xvf9IjH5Q2XXHhNDg52bW+t6fNUclFRe1b1zaf37GxPuvo2sYy5pdnuXbsvtnLF5hqC33OJ8d2KtKNblzv0TqeXdeAOi82upAV7lxdk7u8Tsj+HJkcYtSx7qqvzpk6d4ZYn30mQIAAAQIE+gnU1/r6mt/1fcGy59f3JpP2uOb32Yf6/cGk9Uwz79g0/nqyz3Z32qS5ILAKAdsgQIAAAQIECBAgQIAAAQIEFixQv1fa+R3PpGn9nqpr031/59bRL6VrM4fNr32btO81rz4DPWzBXS/0WUetZ9VZv8Ms11276uEKBfqcF47RCg/IkjdV77U6nl3v8zovlrwrg1l9XVu7vPQvGczhtKMECBAgQIDAHoG+3x92fT807/yu7z9rfp9t1M//e0qc+eks/Urena1dNLkrNv+hAW83/xjZQwIECBAgQIAAAQIECBDYdAH7R4AAAQIECBAgQIAAAQIECLQvoEICBAhML3CdLHLXpCBAgAABAgQIECBAYCgC9pMAAQKLEaibkt6QVZ072Tc+2rehdgQIECBAgAABAgQIzClgcQIECBAg0IaAfiltHEdVECBAgAABAssSsF4CBAgQILC5ArP2KzkuJX02Oagw4O2gDpedJUCAAAECwxOwxwQIECBAgAABAgQIECBAgED7AiokQIAAAQIECBAgQGCswIMz50pJQYAAgcELKIAAAQIECBAgQIAAgV4Cl0irFyanHez2hllGECBAYO0CdoAAAQIECBAgQIAAAQIEBiWgX8qgDtfm7Kw9IUCAAAECBAgQIECAAIG1CczTr+Tkte31HBs24O0ceHMuanECBAgQIECAAAECBAgQIECgfQEVEiBAgAABAgQIECBAgAABAu0LqJDAJIHzZ+bDk2dNCgIECBAgQIAAAQIECBAYroA9J9BHoG5Kel0aXjbZNz6ahr+RHORNSdlvQYAAAQIECBAgQIAAgZYE1EKAAIGhCeiXMrQjZn8JECBAgAABAgQ2QcA+ECBAYF0CW9mvxIC36zrdbJcAAQIECBAgsPUCAAgQIECAAAECBAgQIECAAIH2BVRIgAABAgQIECAQgeOSN0sKAgQIECDQqICyCBAgQIAAAQIEInBU8tnJKyX7xmfS8LbJjyUFAQIECBDYcAG7R4AAAQIECBAgQIDAhgrol7KhB8ZuERimgL0mQIAAAQIECBAgQGBJAlvbr8SAt0s6o6yWwFwCFiZAgAABAgQIECBAgAABAgTaF1AhAQIECBAgQIAAAQIECBAg0L7AgQrPlMmfJy+QFAQIECBAgAABAgQIECBAgEBrAqNR3ZT0rJR1/WTf+EYa1mAkJ2YqCBAgQIAAAQIECBAgQIAAgU0XsH8ENldAv5TNPTb2jAABAgQIECBAgACBoQnYXwLLEdjqfiUGvF3OSWWtBAgQIECAAAECBAjMIWBRAgQIECBAgAABAgQIECBAoH0BFRIgQIAAgS0TuFLqvXeybjLKRBAgQIAAAQIEtkNAlQQIECBAYAsEzpoaH5+swWsz6RU12O2vp+W7koIAAQIECBAgMHgBBRAgQIAAAQIECKxdQL+UtR8CO0CAAIH2BVRIgAABAgQIECAwk8DW9ysx4O1M542FCBAgsDYBGyZAgAABAgQIECBAgAABAgTaF1AhAQIECBAgQIAAAQIECLQp8Icp69ikIFACkgABAgQIECBAgAABAgSGL1A3JT06Zdwt2TdqsNubpLHBboOwBaFEAgQIECBAgAABAgQIECBAoH2BTalQv5RNORL2gwABAgQIECBAgAABAgRaFJilJv1KombA2yAIAgQIECBAgAABAgQIEBiKgP0kQIAAAQIECBAgQIAAAQIE2hdQIQECBJoVOEcqe1jyiOS64rHZ8JlmyGtkme8mu+IFaTDL+i+R5b6QFAQIEGhJ4E4ppuuaeN20OSUpCBAgsIUCSiZAYMsE3pZ6z5Xs+v5o1vn1825Wv9Kofb1ftnj/ZN+on63vkMb/nBQECBAgQIAAAQIEtkBAiQQIECBAgMAKBfRLGY3qd3b7pX4pI/8IENhgAf1LNvjg2LW+AtoRIECAAIG5BfQrOUDYZL8SA94eOLj+J0CAAAECwxdQAQECBAgQIECAAAECBAgQINC+gAoJECBAgAABAgQIEBi6wE1TwK2TggABAuMFzCFAgAABAgQIECBAYNMFatCMugH90VPs6I/T9o7J1yUFAQIERiMGBAgQIECAAAECBAgQIEBg8QL6pSzedL41WpoAAQIECBAgQIAAAQIEtlFAv5JdR30rBrzdVe/uhxfOk5OTP1lwnpL1fTp5YvLZyXsmr5A8c3JT4oLZkQ8n+9T+W2k3b1w9K/hOss/2Vt3mZtmvvbFp+3tCdvDDsdGSAAAQAElEQVTIpCBAYHkC9R6r91rXNej5y9sFayZAgAABAgQIEJhXwPIECBAgQIAAAQIECBAgQIBA+wIqJNCIwCNSxyWTggABAgQIECBAgAABAgT2EfASgQEI3Cr7WPeL9L0npwa7vW2WeVlSECBAgAABAgQIECBAgMBoNIJAgAABAksT0C9labRWTIAAAQIECBAgMK2A9gQIENhSAf1Kdh34vp1rdi3iYYfAOTP/YsmrJu+SfHryQ8nvJZ+bvHxy3XG97MAxyT5xXBqdJSkIEBieQA20fYvs9sOTgkCXgPOlS2jY8+09AQIECBAgQIAAAQIECBAg0L6ACgkQIECAAAECBIYjcKns6oOS+mMEQRAgQIDAVAIaEyBAgAABAgQIrF/gF7MLz0r2vR+nBrs9Pu1fnhQECBAgQKCPgDYECBAgQIAAAQIECBCYR0C/lHn0LEtgdQK2RIAAAQIECBAgQIBAmwL6lew5rn072OxZzNMZBM6aZe6cPClZHZUumuk64ohstPYjk15x/bTqOzhumg4t7C+BJgXOlKp+Ofme5CuT9UvpTASBfQWcL/uyeJEAAQIECBAgQKAtAdUQIECAAAECBAgQIECAAAEC7QsMrsLfyx5fLykIbKvAxVL4/ZP/kjwl+ZNdeXIePy/5a8nqc5XJSuKC2codkv8j+fHkqcnd+1X7WX2/npHXb5Y8KrnqKI9rZKOPSJbdlzPdvY/1+PN57c3JByavkDxzUrQpUMf20int7snqI/TpTOs8rfNgd/4or382WedFnTvXzeOzJ9cZm3gN2M/jnHnxNsmXJve+376W1+p9WNeyqidPxS6BOj+vledPTn40WefhznlZ19e6nta8alNt02TpMYTr/NIRbIAAAQLDF1h7BcdmD16XPHeyT9Rgt/dNw+cn62thJoIAAQIECBAgQIAAAQIECBCYLGAuAQILENAvZQGIVrERAvVZbH0mW5/N7v08XP+S8YdI/5LxNts4pz6T179kuUde/5LZfev8rL4j1YdE/5LZHS1JYKACdptAkwL6lexzWA14uw/KCl76zWzjI8nfStZAg5msLK6YLV0n2TeqI9ZxfRtrR4DAWgXqevKz2YN3Jt+WvFpSEBgn4HwZJ+N1AtsmoF4CBAgQIECAAAECBAgQIECgfQEVEiBAgAABApsoUH12/iQ7to4BM7NZQWBtAhfNll+erIE5n5BpdVavDv95eDAunkd3Sr4h+c3kY5M/lVxG1A0+NXjtu7LyLyb/Nvk7yfrjwjUvDw9G7efl86xuDHx1pt9Ivj1ZNdRn8Hm4tKgbuJ6YtZfHuzP902Rt96cz3RsXzgvXT5bbhzL9SvJhyWUZZtUzRXXo/HqWrEG/urIGyrx12g4tdgY1m1TfCSnqyOQ0UceyBjT+Qhb6WPKvk7dI1nlS52keHhL1NefovFLnRZ07b83j7yVfn6y+Rss+f7OZg7GOa0DXcaibIOt9c3An86CMn5Lpt5IvTtb5t/f9dp68Xu/DupbVNe0deV79MzNZUyx+s3V9nHT+1rxqs3vLdSPSb+eFOj/rptP75PFlknUeZnJa1PW1rqc1r9pU21qmlj2twQL/q23VPm76dX6BJVsVAQIECCxRoL6mvTDrr3ssMukVD0mrpyfr62YmggABAgQIECAwp4DFCRAgQIAAAQIECPQTqM9m9EvpZ6XVZgqs47PlSRJD+dyx+g3oXzLpSG7mvMP7NYxG9bnC7tS/ZDTa2ydm0X3Muo6D/iXj3z/VL2P3+brf42qzew3VR6T6ilSfkeo7Un1I6rO4+h5mp91Z80D/kiAIAgQIEBiMQH0t069kn8O1+wv8PrO9tESBc2Tdf598eLK+ucpkJVHf/NW2p9nY7dL4gklBYKsEBlZs/YD2yuzz+5LXTAoCkwScL5N0zCNAgAABAgQIECBAYKsEFEuAAAECBAgQIECAAAECBNYoUH+w+K5r3P7WbFqhGyFQHdSrU/onsje/mewbR6RhDez58Ux/NbmoqAE+a30fzgpr8NpZ+1rU+7g63L8z61nGQJc16OZTs+4aTPMPMy2PTKaKGozrL7JEDXxblrOsI4svNC6RtfXt0PnjtD0+WQMlZ7LVUedt9eX7TBRqQOO9A7Dm5aniRmldfY1elOl5k8uMTbsGjKt1t/G902iaPra/kPYfTD4+uQnvs+zGyuNy2WIN/Pt3mU5zflbbWuafstwlk4uIOpZDuM4volbrIECAAIHVCNT3sP+YTV022TcelIb1vUHd1JuHYtkC1k+AAAECBAgQIECAAAECBAi0L6DCqQTq82z9UqYi03gDBDbts+WhfO6of8lopH/JGW/gOm/1LznDYxmPdhvrXzK9sP4l05tZggABAlsnMMCC9SuZcNCm6Yw7YTVmzSHw8Cz70OQqBr2tQWvrB5Jsbqo4Jq2vlxQECGyeQP1lqudmt05K3jwpCEwScL5M0jGPAAECBPYKeE6AAAECBAgQIECAAAECBAi0L6BCAgQIEFi/wIOzC1dKCgItC9TAj09PgU9OztpH6vxZ9k3JeyXrhoFMZo5zZsnnJN+SvHRyEVED5p6YFdWgvnXzVR7OHTVQYw30WzXPvbKsoOxrkNSqe1EDSma1U8dRWeLZyb4DhT0kbZ+f3PZBwuq8qq8Z/xCLulEtk4XFbbKmtyers20mC49NuwaMK7DeI9Wfc17jB2QD81zvsvgg4wbZ6xr8u66HeThTXDtLvTE577k4lOt8Sl1Z2BABAgQIzCcw7fewtbVH5L8nJbf9+9gQCAIECBAgQIAAgRUJ2AwBAgQIECBAYD+B+oxRv5T9ZLy2iQKb9tnyUD531L/kwNmsf8kBB/1LRqNF9TE7IHr4/+vuX3L4Hg3rFf1LhnW87C0BAgQI9BPQr6TDyYC3HUArml2dpO+Xbc17M0ZWMTFq0NoavHZiozEz75zX65cDmQgCBDZI4JHZl3p/ZiJWJzDYLTlfBnvo7DgBAgQIECBAgAABAgQIrF7AFgkQIECAAAECBAgQILASgRrEs/qNVCfolWzQRgisWKD6G/1Vtnn35LxRfd2empX8YXLWflb1h2JPyPKn97XIo8VFvY9rkMsaVLYez7rmqq0Gua2bL+oaMet6xi1XA0rW4KZXG9dgia+Xy+Oz/usn+8QT08ggYaNRnRP3H41Gj0ouK+om1xqIuDrdLnIbm3YNGFfb2TLj0cn6mpzJ3HG3rKEGwM5kK+ImqfJVyXMn540aDPtvspIjk7PEEK7zs9RlGQIECBBYn0B9f/SybP76yb5R38dWn90f9F1AOwIEli1g/QQIECBAgAABAgQIECBAYGsF6jPn+gysPqttHEF5AxfYtM+Wh/C5Y/Ul0L/kwIlfv5fXv2Skf8nowL9F9DE7sKbD/9e/5HCTaV7Rv2QaLW0JECBAYCgC+pX0OFL1DVqPZj2baDaPQP2lkGvOs4KOZc+S+bdIzhrXyoKXTgoCBAgQIECAAAECBAgQ2HYB9RMgQIAAAQIECBAgQIAAAQLtC6iQAIF5BX6YFXw82SdunUY3TgoCLQr8dIr69eQi43FZ2a2S00bdjPSKLHSN5DKjBiZ9ejYwyw2DdTPS72fZGjh3mX37LpZtvDV5bHJVUbXdLxurgUAz6Ywa8LL61BkkbDT6z9H6i+SyowZxqwGJZzl3x+3bJl0Dxu3jmTPjAcl672aysKjz/WcWtrbNXdEvZddemDxHclFxw6zopslpYwjX+Wlr0p7A8gVsgQCBSQL1fVF9f1TfJ01qt3ue72N3a3hMgAABAgQIECBAgMBmCNgLAgQIEGhRQL+UFo/qdte0SZ8tD+Fzx+qDoX/JgfeM38sfcKj/9S8phTNy1j5mZ6zh0Ef6lxzqMe0z/UumFZulvWUIECBAYNUC+pX0FF9mp/ieu7Dxzd6WPTxXsn7YG5f11xculDYXSV4v+ahk35uW0vS0OHf+f0KyRmrOZOFxTNZ4o+SsUft33IwLvzfLnTM5zm/c6+Ve/ll0Ynw6c8t+3Homvf6aLDtrvCALTlr3ouZdN9s5JSkIECBAYAACdpEAAQIECBAgQIAAAQIECBBoX0CFBAgQIECAAAECBHoInJo2D0t+IdkV1X+n+ppcoKuh+QQInCZQ75m/zKO6wSiTXnFEWv335LIHu80mTosa1LUGu6z+Q6e90PO/G6Tdsge7zSZOi+oPVoNUXuK0Z8v/rwYpfnTPzfzPtPuj5FoHu832NyHq3H1odqT6KGay9Dg+W6j+aplsbMxyDZhUzNGZea/koqPWe9tFr3QD1/eg7FNdTzJZaNwjazsy2TfqvTKE63zferQjQIAAgfUL1E1JT8lu1Pf2mfSKuqm+BhjwfWwvLo0IECCwGQL2ggABAgQIECBAgAABAgMV0C9loAfObq9U4OBny1NsdSifO+pfcuCg6l9ywKH+r3NX/5KSOCNnuQacsfThj6ofiP4lh7v0fUX/kr5S2hEgQIDAUAT0K5niSNU3ZlM013SMQHVI+lLm1U1KJ2RaPwBcNtOrJt+d7BvXScPfTi4jarDaeTsV3y47dsHkLGEZAgQIECBAgAABAgQIECBAoH0BFRIgQIAAAQIECBAgQIAAAQLtC6iwv8BH0/TPk33iSml07+S0g2NmEUFgcAJvyh7/cvJcyTrnayDPy+Xxk5LVDyuTzjgmLR6QrOUz6Yx7psVNk32i9uGpaXjlZO1bbaNuCrlanr8g+eNkn6jBXesGoz5tq00N4FsDavXt03diFqrBNM+fae1jLVd9u/5Lnn882Seqj9vT0rDqy2RpUQ7PytprHzOZGG/J3N9KfjMpRqM676436v5X/RbrfKjzaOe8rfOiHtegxjV46Ke7VzOqY3SftFvmObGOa0BKmirqOlDXpLo2lWFZ1jXr1llL3/dXmo5unP+mGbQ1zZuI/Y5xncuvnqK6a6bt5ZN9YwjX+b61aEeAAIFNEdjm/aiv/fUHLOp7qL4O30vD5yXr+4hMBAECBAgQIECAAAECBAgQGISAnSRAYNgC+qUM+/jZ+26B/T53rM9w67Pcvr+L1b9kNNK/ZLQV/+ozef1LDj/U014DDl/D5FfqWlTXpLo26V8y2Wq/uftd5+tc1r9kPy2vEZhPwNIECCxWQL+SKT2rc/KUi2jeU+Anaff+5C8lH5HsG/dNw7rxIJOFxXmyppsk5436Jr7PDzfzbsfyBAgQIECAAIEGBZREgAABAgQIECBAgAABAgQItC+gQgIECBAgQIDAYQIvzCtvS/aJP0yjY5OCQKsC1cH/Tinu15P/lDwlWVGv14149R64al44KdknjkujSya74jJpcP9kn6jBVi+VhjXg5wczrX3LZPT9/Pe+ZO3/pTN9T7Irqm9e3dBwga6GmV8dH++eafXPymRi1D4dnxbXSL4k+dVkRfVX+3Ie1CBbNUjkH+Rxn8F5ayDgqivNlxJ1Xav9PHePtZd51Waw2zOw6vjUDTFnvHLoozrud81Lv5os589lO5yKAwAAEABJREFUWudIJqdFPa6Bbp+RZ1dM1telTCZGravaTmw0w8zalzrXVn0NmHZXd64DdU2qa1Ptd62jrlkvz4NjR6PRWzPtE/Ve7HMN6LOuIbT5Snby15L7HeO6ht4q8/442SfOkUZ9rolpNhrCdb72UxIgQGDbBX4lAN9O1vcvi8jvZF1XTy466nvz+j7gsVOuuP5gwJ9lmW0c7D5lCwIECBAg0KKAmggQIECAAAECBAgMQqA+/9MvZRCHyk5OIVCf0a7js+UhfO5Yv8PWv2Q0WmD/kinOzM1uqn/J+OPTt4/Z+DXsP0f/kv1d+ryqf0kfJW0IECCwfQL6lTR8zKtTfcPlbURp9YP0I7MndfNCJp1RHXRv09lqugbXSvNFdea6c9ZVnbEyEQQWJGA1BAgQIECAAAECBAgQIECAQPsCKiRAgAABAgQIECBAgAABAtspUIPj/UlKPzXZFTWw28PSaLj9MrLzgsAYgRp49bcz7wXJGtwqk33jw3n1RskaZDKTiXF05t4kOSnqRp97pcGFk11RNwLeIo0+m5wUn8rMGsyxz4CXV0rb/5Lsihpc9B5djTL/G8nfSD4n+aPkuKh5T8nM30mWfSYTowYEvtjEFrPNvEQWK9c+g93WMa/jeXKWEQcEzpJJDZiaydh4b+bUIKyT3ldpclrUoHD1fqgBp097Ycx/9fXoBmPmzfpynYfruAZMu791M9Kts9Ck68DXMv/3kl9IdsX50+AiyW2Iuj7Ve/hNKXbc+VjXpidkfg3OnEln1LWxq9FQrvNddZhPgAABApsjUN9DP27G3blhlquBBjJpPJRHgAABAgQIECBAgAABAgQItC+gwqEI6JcylCNlP/sKrOuz5aF87lifoepfMhrVZ9P6l5zxrtK/5AyL/R716WO233KTXtO/ZJLO5Hn6l0z2MZcAAQKrF7DFaQX0K5lWLO0NeBuEFUQNevuIbKero3ianBb1lyGOPO3R/P/VDyX1l2vqh+tJa3t/Zr452RXXS4OrJQWBvQLnzAt1Q8S/ZVod1ivrhr1/yfP7Js+XnCUumIWOT74y+flkrXcnqwN83VxQ86pNtU2TtUfVWvtT76m6wWFnf2v65exdvV7zq12eigUJnDXr+bXk85KfTNb5UeaVdS6emNcemFzGDVpZba84Kq1ulnx6svanzofav71ZHy58Om3qXKmvH9fI46ovk8FFff25ZPa6bo6revbWXMfm45n/P5I14HsZ5aEgQIDAdgmolgABAgQIECBAgAABAgQIEGhfQIUECBAgsNUC/zvV//dkn7hpGtVAe5kIAk0JPCrV1KCcmXRG3ZDy+2lVNzFlMjG6+lnV59XVZuJKMvPdyT9I1oCgmXRG9Qe5S1p9ItkVd06Drj4t9Xl5DYyZphPj3plbn71n0hnVF+HFaVUDaWcyMS6TuTXYbyYLi/r8/9lZ22WTXVE3MtwhjerYZyJOFzh7pn3OizTrHd9MyxpwtPprfCaP6wac+hp11zy+ebLeM7XNWQd5yyr2jXVdA/bdmTEvfiWvVz+3MsrDiVF9Xfpc06r/5nkmrqmdmQ9JKe9KdkX1p61Bu+sa1dX2ol0NMr/O2Y26zmefBAECBAgMW+B22f157rN5cJavP3yRiSBAgAABAgQIEGhVQF0ECBAgQIAAgQ0T0C9lww6I3ZlLYF2fLQ/lc0f9S0Yj/UsOf4vpX3K4yd5Xql/B1GN57V3J6c/1LzkdYsaJ/iUzwlmMAAECBDZGQL+SGQ7FPB1xZtjcVi9SnaDrB+s+nXSvHamrJBcRdcNADQDZta5XpMFTk11xtjT49aRoW+BBKa/O1XFZN/dcPW124pp58OFknUO7O+jVAJ3Xyuv/LVk/sNX8n8rjrqgBMmu5d6ThF5PPStZNNRfOdHfUNaz+kkrNqzbVtjrN11/jOfPuhlM+rh9ST8gy4+qv12t+tUuzg1Ed7OtGoaq19uf6mbP3hoWfzmv1es2vdtW+lsvLnVH11409tf2dvGPnUqNRtdlpv3u69zj2WNXKm/TZ4BFp9EfJus6+IdMa5Lt+oVjnR56eFnUuXjWPHpusgWTr3Kq/XpWnS486F381W6lzs27QenUe3zNZ+1PnQx4eFjWAdA3MW+fKn2Zu3Vj3/UzrRrChnC9Vd703P5T9rgGI62apqmdvzXVsLpU29ZcL6v1QRq/P87oG1LUgDwUBAgQIECBAgAABAgQINC6gPAIECBAgQIAAAQIECLQuUJ/T1udlJ/UstP4oZn3m2bO5ZgQ2XuBzo9Go7+CGO8XUDXlv2nkyYVp9rOrz9XFNqg9J9S0ZN79er4F1H5oHX01OE59K44cnu+KYNLheclzUYLjV+XHc/J3XX5sHL0tOE3X9eWYWqH4HmUyMuiGoBqmd2KjnzOoL8Pi0rX4CmUyM6idQ/dGqX8XEhmbuK3CNvHqPZPXTyKRXVN+V/5SWF0/eIFn9WKpPymvyuPom1Xuhzp08XUis8xowTQEvSuPq55JJZ5RP9VPqbJgGF0m2HvU9TvVB7Vvn+9KwBlzOZGLU4Mt1Y96kRkO4zk/af/MIECBAoD2B+vr1mJRV/ZszEQS2TkDBBAgQIECAAAECBAgQIECAwOoF6rOrVfZLWX2FtrgtAuv8bHkInzvqXzIa6V8y+9VA/5LRaFIfs2lk9S+ZRuvQtvqXjEaT+hEequUZAQIECLQqMKR+JQs7BrsHA1zYSq1orEANsNinY34NKvvLY9cy3Yy6aeC8HYt8N/Ors/o7M61vDDOZGHWDRf0gPLGRmVsjcGwqfWOyzw92d0m7GoQ5k7FR52v9cPcvafELyWmjBt+tG3zq/Xa5aReesX3dpFMDrn4iy9dfRMqkd1T7Wu4+WWKaG0/SXESgjvcHMn1ccpqOoXVufTDLPCxZxy+TpUQNTls3t7wla699zWTmqK/Z9R4awvlyyVT5T8lXJuvGvUymihuldV0D6ka9C+WxIECAAAECWyygdAIECBAgQIAAAQIECBAgQKB9ARUSILAlAp9NnX+WrJuMMpkY9QcjH5QWZ0kKAi0I1GfHNTjsNLV8L42fl+yK6mdyhTGNjszrxyW7ogbWrQF2u9rtN7/+oOv/3W/GntdqP8a9p+sPwnZ9tl7XjqdnneWSyVRRg5f+VY8lrp42NYBwJnNF/XHb+2UNd0t2RQ02fNc06tOnLs22Luq4/7BH1Y9Km48k757cxH5967oGhGOqqD5wZd53oc+nYfW9zGRinHvi3DZmVj+fL09RyrfTtv6AdiYTo/5o+LhrZy04lOt87askMBqNIBAgsEUCN02tt04KAgQIECBAgAABAgS2TkDBBAgQIEBgbQL6payN3oYXKLCuz5aH8rmj/iWjkf4l+7/hqq+D/iX72+y8OqmP2U6bvlP9S/pKHd6uof4lhxW3iH6Eh63UCwQIECDQrMDW9SupwfOaPZobWNg3s08vTPaJGvD27H0aTmhzVObdIdkVNSjhh9LoS8m6gSOTiVE3WPhrAROJtmbmJVJpndN9O+W/O+3r5opM9o2r5dUTkzUIbCZzRQ0uWjcU3TxrqRtpMllKVKf652TNNeDqrAOn1nJPzjrun1zmvmb1zUQ51Xnyf1LRpZOzxl9kwb9L9j2H07R31Pn8z2ldA49nsrDYOV+eljXW40w2Kuqvl9VgwtdewF79ZtZRv3Ss93Me7glPCRAgQIAAAQIECBAgQIAAgfYFVEiAAAECBAgQIECgLYGXp5yXJvtE/THMRXzm1mdb2hBYtsC0nfx39ud9efC1ZFdUX6b92tQfb+4zgOsrsvAsA8lmsVENJlud1evxpLxGZo4biPQGmdcVH06D9yRnjbdnwS8mJ0UNKvlLkxr0nPc7affoZFfUYLfV9uWjrpbbO/87Kb369WXSGdV/5q/Tqo7z5zJ9bPLY5Lx9ELOKuWNd14BpdrwGYD15mgXS9uvJbyXFaPSBINQNdJn0iu+n1VeS88ZQrvPz1ml5AgQIEBimQPUtv8wwd91eEyBAYEkCVkuAAAECBAgQIECAAAECyxbQL2XZwtbfLTBfi3V9tjyUzx31L5nv/Gp5af1LRqN5+phNc27oXzKN1uFt9S8ZjSb1IzxczCsECBAg0LLAVvUrMeDt6k/ld2aTfW6QqBsxasDaNJ8udrWuG5+q0/qul/Z9uPumjb9Pi1OTXXHnNDgiKbZXoAYIfXbKv2yyb9QNPqeMaVzn6lszr34ZlMlC4hxZS53fd8q0BkjNZKFRBs/LGvsMLJ1mnVE3+9yss5UGJXCr/PcPyUUM+Hpc1vPc5PmTi4oaDPrFWdkiz+es7pC4R57dL7mMczurnSlunaVenaz3XiYLiTKsX073+QXsQjZoJQQIECBAgACBoQjYTwIECBAgQIAAAQIECBAgQKB9ARU2J/CDVPSIZJ8B3s6Wdo9Mztt3JKsQBNYqUDcTfHTGPfhslusz2Ofl026/uEJePG9yUnw3M+cZSDaLj6q/S9dAj0en4c8k98a58sLPJbviXWlQg+tmMlN8Pkv9a7IrrpkGNfBtJjNHDTLcp1/iv2cLJyS77NJkq+OfZ6j+IlnmgcmdvoqfyuMnJ6vvxaoHwF3nNSAl944avPbLvVsfaFj9QPv0tTzQuu3/p73O/zAcdcNdJnPFEK7zcxVoYQIEtkdApYMRqJ8datCQPjt84TR6aHIRfZ2zGkGAAAECBAgQIECAAAECQxew/wQIEFiBgH4pK0C2iaUJrPOz5SF87qh/yWikf8nkt5/+JZN9au64PmY1r2/qX9JXav92+peMRuP6Ee4v5tVBCthpAgS2WkC/kjGHv0/H8jGLenlGgU9nuS8ku+JCaXDR5KxRAyDeNAvXNJOx8cXMeVNyJ+ovIbxj58mE6fUy72pJsb0C90zp10/2jbpB6M1jGtfgoC/MvBpANpOFRl3namDeGiB1kSuumz+emBXWYKmZLCRqX/84a3LDYhAmRA2O/KzML69MFhJ1Q8+VFrKm0ag6pj4+65pmMOg0nykenqV+PrkJsYzjslNXXRtekie1jUwEgU4BDQgQIECAAAECBAgQIECAAIH2BVRIgAABAgQIEBiqwAez449J9onrpNFdk4LAkAXqDyN/Y8YCatnqa9W1ePU7OXKfRn0+t6++UzWw7j6L937pE2n5peSkqEFkL7BPg9rvi+/z+t6Xqk/XPDfufD8rPDHZFRdMg1X9EfRjsq36o+uZiAkCNaDySRPm95lV75H7pGH1E6xBWmt998/zOt6ZLDXqfTzPNWCea8A0hdVgt/U+mWYZbQ8I1OC1dUPXgWer/X8I1/nVitgaAQIECCxToH6er37jf5CNfCzZJ+6URovuw55VCgIECBAg0JyAgggQIECAAAECBAgQWJxA/R5Lv5TFeVrT6gTW+dnyED53bKF/yaxnk/4l/eT0L+l2qv4z9V7qbjm+hf4l42265uhfckBoXD/CA3P9T4AAAQJDFqifx/UrGXME/58xr3t5eQL1Q6PCfqsAABAASURBVPYne6z+HGlzkeSscckseMtkV5yQBrs7hdf+vTSvdcXZ0uD2ya4BddNEbI7Awvakzs9pO9+9O1v/SHJv1OCuNSBtn18C7V227/O61j0ujet9kclC4lpZy22Ti45a768seqUNre98qeVpyRoANZONjJtlr+obj0yWHrO8F5exU/WLnWUNWr2zv3XMn5Andc3IRBAgQIAAAQIECBAgMF7AHAIECBAgQIAAAQIECBAgQGDDBZ6X/avP0DPpjAenxT5/vDOvCgLDEKh+Ut+ecVdrgNcanHPGxUdX7LHgZ9LmO8l5opb/bo8V7Nc3pvqHnb/Hsh/t0aaryVe7GmR+Db47740dWU3vuG9aXiYpxgvUYMpPHj97pjmXz1LVB6MGfH5XHt8keebkMmKd14Bp6qn38Q+mWUDbgwKn5tE81+osPnMM4To/c3EWJECAQIMCb0tN50rW/QeLyHNmXe9NriLq+/H6nunkbKx+hnhipn2i6nxUGs7Rhz1LCwIECBAgQIAAAQIECBAgQKBxAeURWLiAfikLJ7XCFQis87PlIXzuqH/JaKR/yeQ3ov4lk30WNVf/ktkl9S85w26/foRnzPWIAIGGBZTWIaBfSQfQkGfXIJBD3v8h7nt94/q5njs+zzcn1aHq6B7b+fu0qb+AkMnB+Mc8qs7smUyM62fuBZLbGndM4XVjzbKyzpWrZxutxOtTSA2onMkhcdc8q3Mpk87427S4WrIGXK4OgNXp8dZ5flKyKy6VBg9L1l+6yGQp8a2s9UHJiyVrO7WPdVNS1Vjz8nKv+M20qmUzEXsEyvKae16b9HTvOXNEGv9S8tXJZUTd9HWfrLjP8XtW2l0lWftU7Svr3K7BY++R13cPRp6nY6MGSa5Ou2MbLHlGnet1k22fr1l1Y9CTsj/1y8RarmreeY/8R17viuukQdlkIggQIDCjgMUIECBAgAABAgQIECBAgACB9gVUSIAAAQIENl+gBp18aHbzx8muqM/THp5GZ00KAtsoUANLddX902lw9uQsUf24qo/OLMvuLFPL16BXO8/HTfv05dpv2RpIsk9frv2W3f1aH8vq91B/kHb3cst8fOGs/F7J6j+QiRgjUH9M/G/GzJv35eqH89qspP6Q+a9mumnHos95O881ICWLwQr02/EhXOf7VaIVAQIECKxLoL4fuWE2XoPdZnJavDD/141WmXRG9WH/47Tyc30QBAECBAgQIEBgagELECBAgAABAgQIzCKgX8osapYZukD9Lrerhnk+Wx7C5476l3SdAe3PH27/kvmPzbKvAfPvoTVsusAQrvObbmj/CBAgsK0C9X2IfiUdR9+Atx1AS5r92Z7rnfVGjLrx4Lge26hBQt+5T7saZPGEfV7f+9IxeeF6SUGgS+AbafC65N6oQS/vv/fFfZ5/Ja/9YrIGGX5fpjVoZiajGkD35Xnw88kaRDOTifG7mVs3aWSy8HhB1lgD3T4u03qP/yjTivqFcP1SoAYvri9M9VpXXjkN9rt56At5vQZDrRtLdrK2m5cnRrXZab97WoOkvndnyQFML5h9vHOyT9SNZMem4d5z5vt57Z+Tt0zeKFnnZiYLixqQuQbUnbTC2mZ9g3K3NPq3ZO1TJqdFndt1DX5Gnv1s8i3JrqiBZn9qn0arOl+unW3fJdkVH0yD+utmf5jpx5N73yP1NaXez5k1Me6duT+TFAQIECBAgAABAgQIECAwg4BFCBAgQIAAAQIECBAgQGBjBN6aPXlmsk/UH4K9cZ+G2hAogS3M6is16+BRP4zXT5KriKNm3EjtX58Bsmdc/SGLVX+1cxzyyvKfVP+J6vuz/C0NdwvVn+R+2f0aWC2TpcSls9bqp/KcTKtPUSaDiXmuAYMp0o7OLDCE6/zMxVmQAAECBJYu8Ils4RbJ3YPd5ulpfdj/JA9OTfaJ49PIz/VBEIsVsDYCBAgQIECAAAECBAgQIECgfYE5KtQvZQ48izYrMM9ny0P43FH/kmZP3d6F6V8ymWqea8DkNZvbgsAQrvMtOKuBAAECrQksrF9JYJruV2LA2xzhNcS3em7z8j3b7W12lbxQAxBmMjHelLlfSu6N+gbs7/e+OOZ5DT55xJh5Xt4ugX9IuTVA51kyrWvL0Zk+KFnnew2sXANc5ukhcYc8u3ByUtTgoDdJg3ckx0X9paHa1t+Ma3D662fL9PbJGvQ1k4VFbfeuWVvVmsm+8bG8Wp0V+3RsvGjanicpDhWoAbZrUNRDXz38WZ0zNej3uw+fdfCV+mXdG/Kszq1qn4cLifqmod4Dk1b2kMx8c7IrvpkGT0jWvmYyNupcucDYucudUbXeM5uo91YmY6MGey7reh+Ma/S1zKiBc+vmqTwcG3VtqXWNbWAGAQIECBCYUcBiBAgQIECAAAECBAgQIECAQPsCKiRAgMAmCVTfjMdmh6qTUyYToz6Df1RaXCgpCBAg0JpADbBb/X5mHbS4NY9x9XwnM6qv3n0zrRuUMllK1DaelDU7HkEQBAgMVsCOEyBAYBECn8lK6g/QfDjT/aL6tv/tfjP2ea1+rq/fAVQf8X1me4kAAQIECBAgQIAAgRkELEKAAAECBAhMFtAvZbKPuQQIDE9A/5J+x0z/kn5OWg1HwJ4SIECAAIFNFdCvZIojUx1npmiu6QAEaiDPGtCza/DBGnRz0qC2NUDpST3qrQEor9ajnSbtCtRgnDXY6++kxA8kf5Ss1z6f6eOSdcPd3TOtQWkzORjnz6PbJLviaWkwaeDSzD4t6kaOh+XRB5OT4paZecnkoqK2V9ut7Xet8z1pUH8NLZOJ8VOZW4OYZiJOF6iBVWsQ29Ofjp3UuXePzH1Xsk9UZ9M6T/u07dOmzoU6ty+Xxr+ZrBuynpPp+5L/kaxr60sy7Ru1XH1jM6n9mTOzfDJZVoxd72Uz59eSXfHnaXBysitqkN+6MesrHQ1rsOyjOtqYTYAAAQIECBAgQIAAAQIECEwloDEBAgQIECBAgAABAmsQ+FS2+fBkn7hSGtVnaZkIAgT2CHwyz7+dnCXq8/bqbzXLstMu89lpFzi9fe3fgvr5nb7G8ZNvZdbXk4uM6svRtb7qE3Kzrkbmj6pf1lPiUH1Tqk9K9UXJ04XH3bLG45NDiXmuAUOp0X7OLjCE6/zs1VmSAAECBJYlUP1Yb5WVn5gcFzVgyGMy8wvJPnFMGj0gWd/fZyIIECCwTAHrJkCAAAECBAgQIECAAAECpwnol3IaQ6v/qWsGgXk+Wx7C5471+2f9S2Y4MRpcRP+S/Q/qPNeA/dfo1ZYEhnCdb8lbLQQIEBi6gH4lUx7BVf2gMuVuDaT5Zu5mDeRZA3p27d3/TYMPJcfFlzLj5cmuqIF1a4Dd+sG3q635bQq8NGW9IDnu5pQa6Ha/gS5roOQrZLlJ8bnMrMFCx607sw+JL+fZXycnxdGZea3koqK2V9vts76y6DPg7RFZmQFvg7ArLpjH10h2xRvT4NXJvlHnVp1jfQb47rPOWt9X0/CjyVcmazDdugGozvcL5PkvJGt+Jr2ibsirX5pMalx/ieoikxoscd4vZ93nTU6KGuT3NZMa7JlXX5tetOe1vU9/Li9cMSkIECBAgAABAqsRsBUCBAgQIECAAAECBAgQIECgfQEVElifwMuy6dcm+4S+GX2UtNk0gZ/JDp0rOWtUP49Zl/1BjwVr/efs0W5Sk1r+YpManD6vBpM9/eHBSQ2SVTeZHHxhnwfVj+RC+7w+7Uv1R227ljk1Dap/SyYLiW9kLTdJvjs5Ker69uA0OF9SdAvUuVR9Ui6cpj+bfEayrDNZWNQg69VfZ94VrvMaMO++W37zBYZwnd98RXtIYNsE1EugW6C+r6rvYd/T3XT0sbR5YrJv3DsNb5AUBAgQIECAAAECBAgQILBMAesmQIAAgd0C+qXs1vB4kwXW+dnyED531L/kwNmrf8kBh77/61/SV0q71gWGcJ1v/Rgspz5rJUCAwHoE9CuZwd2AtzOgbfgiNZBn3YjRtZsvTINvJidF3VBVNzFMalPzaoDdGmi3HsvtEqjz40kpuc839ml2SFwvz+qXCZmMjX/JnM8kp4l3pPF3k5PiFyfNnGJebae2N8UioxrMs6t9udTNSl3ttml+/YKyz7Xtb4My7Y1XNcD3m7KcmE6g/jrNDXss8pa06fp6kyYHowYNroGLD76wz4MabL1u2NpnlpdWLWB7BAgQIECAAAECBAgQIECAQPsCKiRAgAABAgQIEFiqQH2++afZQnV8ykQQaE7gyFR07uSscVSPBb+SNt9P7o36Y7V7X9v7vAaqrQFr974+zfP6Q7F9atyvz0j9keWv99hYn8Fqu1bTp39X/VHe+uO8XevqM7/61dwhDV+ffEqyK66ZBrdJiv4CNVjyB9L8Hsk6D6t/zYPy+IPJqWPPAsfkefXvymSuWOc1YK4dt/AgBIZwnR8EpJ0kQIAAgUME7p5n70r2jeelYdcfeEiT06Lu33lkHvlDD0EQBAgQILAeAVslQIAAAQIECBAgQGDrBPRL2bpDPtiC1/nZ8hA+d5yqf8mcZ4H+JXMCbuDi+pccOCjj+pgdmOv/lgWGcJ1v2V9tBAgQaE1Av5IZjmh1mJlhMYtsqEANkHnnHvtWN0md0KPdiWnz1mRX1CCUNdBuV7ttmr8ttb4/hZ6UnDbOngWuluyK6vxXf2moq93u+SfnyaeSk+LnMvNcyXnji1nBZ5PTRN2kNG1N06y/1bZXSmE1wGomY+NrmfOvyVnizbMstMRl6oa9uonrf2Ubv5LcxKib9a7QY8dq4OoezQ5pUr8sqON5yIt7nvxyntfg0JkIAgQIECBAgAABAmsTsGECBAgQIECAAAECBAgQIECgfYFVVFj9Mx63ig3ZBoE1CJwn26y+RZlMHXUz0yV6LPX5tNmvL8Z+A8ym6SFxoTy7aHKeqPqqzknrqJsIq5/J3jY1uGwNMrv39b3Pr5IX5vmMvPrqXDrr6IrPpcF3kvPGj7OCOyZfl6x4Zf57W7Ir7p8GNQhxJmJKgZ+kffWZqq8nV87jsyVrEOFHZVqD4tYxycOp4henar1/43pv1Htk/7mTX533GjB57ea2IDCE63wLzmogQIDAtgjs1Fnfu+887jP9ahr9ZbLv91v1PdofpP08399ncUGAAAECBAgQIECAAAECBAjMIGARAtsqoF/Kth75YdW9zs+Wh/C5o/4lh57P+pcc6jHNM/1LptHSthWBIVznW7FWB4FNEbAfBJYpoF/JDLoGvJ0BbYMXqQFEr9dj/96SNn0GKa031WvTtk/UQLs14G6fttq0I/COlFIDuGYyVdTNCH3+qk+fHxj2brjO2y/sfXHP88vk+U8n543PZAXT3uRT+3dqlhPTCdSAt11LfCIN9rs5LC93Rp8BVjtXMkeDek8cm+Ufmazrcw1M/uI8rk6tmWxk1HuobvybtHPfzcy6sTCTqaIGuy2DSQtdLjNr0N1MBAGIMkshAAAQAElEQVQCmylgrwgQIECAAAECBAgQIECAAIH2BVRIgAABAgQILEigOpE/O+v6YFIQaE2gBnG6+oxFXSDLXT7ZFePeOx/LgvX5cyZj4xyZc43kPFH9tarOSeuoQW0r97Y5JS/UH5zOZGJUn4LzTWwxeeZFMvvnk13x9jSoa1ImM0cN9HV8ln55cieqzuoTUfN2XttvWn16fi8zujzTRHQI/CDz35N8aPJnkzUA7hUzfWqy5mXSGTVIcg2W3NlwQoM6luu6BkzYLbOmE9jY1kO4zm8snh0jQIAAgYUKvD5re1mybzwwDf9zUhAgQIAAAQIENkjArhAgQIAAAQIECDQsUJ8B65fS8AFupLR1frY8hM8dq9+F/iVnnOz6l5xhMeWjw5pXHxL9Sw5j8UJjAkO4zjdGrhwCBAgQ2COw9f1KDHi754wY+NObZv+rY3omE+OlmfvDZJ94XRp9LtkVdeNGDbjb1a6l+S9IMfVLk2XlObP+9yY3OcbdMNS1z30Gyuxax7j5NQBt1zl7VBae5yagLH5afCX/fz85XWg9i0Ads67lTk6D+stUmUwddYNb1wCrU690zAJnzes1gO89M31lsrZd+/3OPP7jZJ+b9dJs7XF09qD+UlomC496H9eA0pNWfOHMrOtkJoIAAQIECBAgQIAAAQIbKGCXCBAgQIAAAQIECBAgQIDAdAJfTvP6vLBrMMg0ExsjYEf6Ctw4DY9MThtXzgIXSk6K6gM1rv/KF7PgJ5Jd8ZtpcERylrhgFrpVsivelQZfTe4X1V9gv9d3v3aFPJlnYN7fyPJdlt9Nm7qBJZO54glZ+vnJumkyk4NxQh71GQTsD9Ouz+C8aSamEPhR2n44eZ9kDYD7hUy7ovplnKWrUY/567oG9Ng1TQYuMJTr/MCZ7T4BAgQI9BCom8EfnXZ9+yLXPR/1ByH69I/OasXaBewAAQIECBAgQIAAAQIECBAg0L5A+xXql9L+MW6hwnV9tjyUzx31Lzn0LNe/5FCPRT3Tv2RRktazSQJDuc5vkpl9IUCAQLsC66ls6/uVGPB2PSfeT/XcbJ2gPZuO+t48UQNC/lPflaZdDTjYp311urp92tfgr5mILRH4/Ix1niPLnT3ZFa9Og7r5Zdq8Y5abFHWTUtdNPJOW35lXg3LWjVM7z02XI1A3vV2ix6rnOR61bF3vemxmpiY1wPLxWbJ+iViDJP9bHj89eYvksgaNzaqXGvU+6rrm13u9boab9j1cAwD/Ssfel1t97etoZjYBAgQIbKKAfSJAgAABAgQIECBAgAABAgTaF1AhAQIECMwk8Pos9YKkINCawHVS0LWT00QNsvnbPRb497Q5KblffD0vvjHZFTdMg/+cnCVq2WM6FqzPzF+UNjXN5LB4R16pTvWZjI36fP73M7c+q89kqqg+C119aWqF1UfsQ/Vgzqw//LtfrdUX7rFZdw2sm8nYqL4GD8rc+oPCmWx1lEH1jbhsFG6ZrD+u/MxM35z8dPKUZA2UlslU8ZG0fmtyVbGua8Cq6rOd9QkM5Tq/PqEVbNkmCBAgQOCgwIl59LRk36jvker7u/pev+8y2hEgQIAAAQIECBBYi4CNEiBAgAABAs0I6JfSzKFstpD6van+JaPRfn0u6qDrX1IKZ6T+JWdY6F9yhsW4R5P6mI1bZuteb7hg/UsaPrhKI0CAwIAEtrpfiQFv13OmXrTnZj/as101u17+67p5Ik1Gr81/0wxSWoN5Pj/LjPuBOLMORnWqv+TBZx60LlA3n0xzLu32uECe1C8PMllbXGRtW7bhbRK4YoqtX/5/JdNnJY9NTvram9mDibqZap07Wzfx1aC369wH2yZAgAABAgQIECBAgAABArMIWIYAAQIECBAgQIAAAQLjBGowyBq48AvjGnidwEAF6nPyP8m+H5XsG3UD0616NH5X2nw1OS6qr9Sp42ae/nrtX733amDY01/qNak/3vunY1rufrn2sW462v3a7sc1cOkJu18Y8/imef3WyWmiBs86PgtcM9kVz0uD7yWXGf+alf9Nsiuqzut2NWp8fvWJ+OfUWIMh1003r8jjpyfvlrx+8mLJcyZvkay+WJn0juoLWP0Cuxb4XBp8Jzlv1HtsXdeAeffd8psvMITr/OYr2kMCBAgQWIRAfY/11Kzog8m+8cA07PO9epoJAgQ2VMBuESBAgAABAgQIECBAgACBIQnolzLb0bLU6gTW+dnyED531L/k8HNR/5LRSP+S0WgRfcwOP7u80prAEK7zrZmrhwABAgQOFdjqfiX1w96hHBv5rKmdqk7mR/es6LM9250l7Y5L9onfT6MfJ+vE75s1WGPd/JDFJkbVdZOJLcwkcECgztkDj9b3/7nXt2lb3kCBU7JPJycXFTUY6+Ozsuq0eqNMW4z6K0/rrKu+LpXzOvfBtgkQIECAAIGFC1ghAQIECBAgQIAAAQIECBAg0L6ACgkQ6BD4WOb/eVIQaE3gOimoPkfv81lzDST77LQ/W3JSVN+nF6VBTTPZN07Mq29MdkUNMvXf0qj6dmXSGedNi+cm+/yx2Kel3TeT46IGHn1OZlafrkwmRg2gdYOJLc6YWZ+r3zZPH53sinenwZuSy446VuXRNbB39Wt8aHbmyOS2xtdTeJ9z90ppV4Ma1/HOw15RgztfoUfL96dNHbNM5o51XQPm3nEr2HiBIVznNx7RDhJYjoC1EthKgS+n6sck+0b1Z//LNN7m73tTviBAgAABAgQIECBAYLgC9pwAAQIEBiigX8oAD9qW7fK6PlsewueO+pcc/mbQv2Q00r9kNFpEH7PDzy6vtCYwhOv8BpvbNQIECBBYkMDW9iupb9wXZGg1PQVqcL4L92hbP2j2HXzxmKzv+slNiJtmJ6rGTETjAvVD75car1F5BGYROCoLvTz5gKQgsDgBayJAgAABAgQIECBAgAABAgTaF1AhAQIECBAgQIAAgQMCL8xkFQNPZjOCwEoF7patPTM5aVDZS2b+S5N9BpJ9V9q9IzkpvpeZj0uemuyKO6TBq5IXTU6Ky2XmW5LXS3ZFvZdf2dUo809IvizZFTUg1j+m0V2SZ06OixpY+I8y8++SXX0Ea6DdGmTrq2m7iqgbKJ/cY0O/kja3TLYX/Suq/iff7dH8UWlTAwTXcc/DiVF9+x6bFjXIcyZjo94zbx87d7YZ67gGzLanlhqSwFCu80Myta8ECBAgMJ9AfV//2ilWccO0vXtSECBAgEBrAuohQIAAAQIECBAgQIDA5grol7K5x8aeHRBYx2fLs33ueGB/x/2vf8k4mX6v61/Sz6la6V9SCuOzTx+z8Uub04rAUK7zrXirgwABAgTGC2xlv5KuzuzjucyZVeDoLHixZFd8JQ0+n+wTx6VR3cyQydqjbuS42ir3wrbWJvCjbLkyE0Fg8AJnTwXnT84bdePQ47OSGyVnjbqRrH5hUgPm/mxW8k9JQYAAAQIECBAgQGDrBQAQIECAAAECBAgQIECAAAEC7Quo8KDAKXn0J8k+gxymmSAwKIE7Z28/lKwBnS6S6ZlOz3r8p3n878lrJLviJ2lQA9l+M9OuqEFxn9PV6PT518/0E8mnJK+UrH4AmYyqX8FV8+D5yQ8n+/SP+kbaPSxZ7+lMJsYPMvfRyVomk4lR+/TstHhP8jbJ8yUryvICeVDGtY81qGmf/oG1rtdnuVVGDcRbNyZ1bbMGce0agLhrHUOe/77s/N8n+8RfpFEd93pvXTyP6zzJ5LSo87cGkf7jPDs5eXyyK96aBicmFx11fq76GrDoGqxv8wSGcJ3fPDV7RIAAgTUKNL7pulm2/qDEND/TPzgm9fNHJoIAAQIECBAgQIAAAQIECLQhoAoCBDZaoD7D1i9low+RnYvAOj5bHsLnjvqX5OTYJ/QvGY30L9nnxMhL0/QxS3PRuMAQrvONHwLltSigJgIEphbYyn4lfTq0Ty1pgYkCV87ccyW74iNp8OVkV9QAjXXjQle7Vc0/WzZ0+2TdQJGJILCvwBfzal10MxEEOgV+mBbfSS4zzpKVnzM5b9wsK7hrcpqom9XqRq7fzUI1IHpdR6+Vx09MfjJZA+BmMjbK5+tj5y5vxkeXt2prJkBgSgHNCRAgQIAAAQIECBAgQIAAgfYFVEiAAAECBAhsn0D9kcz/un1lq7hBgbppYG9ZNRjnX+fFzyXrM/HKevyIPN89SGeejo2XZs5rkn2iPld/eBp+MNknah/unYb/ljw1WTVUP5ca/POOed6nz13VVP0H6r2cRXrF/02rhyT7Rg26++I0/kqy9rG2+aU8fm7y0sk+8ZY0+qNk3RCVycriM9lS9YvIZGIck7k1gOu29kWrc7cGS6tBmEPRGXXc671Vg9runLt1btT5W4NJPzJr+OlkV9S5VMenlutq2zW/tr+3zaqvAXu3v8nP7dtsAvVeGcJ1frbqLEWAAAECQxSonwP+Zoodr3tCHpP2RyQFAQIECBAg0L6ACgkQIECAAAECBAhsgkD9Dku/lE04EvZhR2ATPlseyueO+pfsnDVnTDexf8kZe7f8R3Xu6l+yv/M0fcz2X4NXWxKo94r+JS0dUbUQIEBguAL1M/lW9Svp0/l+uIdz8/a8BlS8ac/d+j9pV38ZKZOJcY3MvUJyk+KW2ZlLJgWBcQJ1U8R+v3Da3b7+qn2d33XDyow5mrTcY3dvzOONFvh+9q5uzspkYlwic49MzhJnz0J9buhJs7FR275P5tZ5l8nEqBuC6ka9uoHnPGlZA4W/MNPPJn+UnCbqBqVa3zTLLKJtn5vdPp0NXSRZJsvIvjcvZhcEAQIECBAgQIAAAQLtCqiMAAECBAgQIECAAAECBAg0KVCfqT8jlZ2UFCMEAxWovh81aGb1E1lkCR/NyqYdpPXLWeY2yb4Dh6bpXFED1758hjU8O8tUf4JMlh7leHy28s3kOuIl2ei7k11xjzS4YnJb41Mp/IHJRb+Pssqx8ajMeXNy3tika8C8tVh+8wWGcp3ffEl7SIAAAQKLEKif6f9bVjTNzx91n8mdssyWh/IJECBAgAABAgQIECBAgACB9gVUuCEC9Tss/VI25GDYjdEmfbY8lM8d9S85/I2jf8lopH/JoedF9Y2ato/ZoWvwrEWBoVznW7RXEwECWyeg4AkC9TP5VvUrMeDthLNhCbPqL4LcqMd6668BvL5HuxpAtzo11SCCPZqvrMnR2dJNkoLAOIHPZ0bXAKZnS5sjkoJACXyk/uvIi2X+OZOzRA12e6FZFty1zFXy+NrJrnhPGlwu+WfJzySHGvU+rl8eT9p/7+NJOuYRIEBgFQK2QYAAAQIECBAgQIAAAQIECLQvoEICBAgQaFmg/mBmfa5YHZparlNtbQu8KOXdN7mowTq/kXXdIXlyctr4cBaoQaSmGXQqi0wdD8oSNdDvLO/d+uOzj8zyyx709oPZxm8kZ3HMYguJr2Ytj0l2OZ0/be6XrL5ymWxl1ODJNTjx+urXFwAAEABJREFUot5HkxDrprga8LbruExax+55m3QN2L1fHrcpMITr/OzyliRAgACBoQnUHy54/JQ7/adTttecAAECBAgQIECgNQH1ECBAgAABAgRWK6Bfymq9bW2ywCZ9tjyEzx31Lzn8fNK/ZDTSv+SM82KePmZnrGVZj6x33QJDuM6v28j2CRAgQGD5ArP2K7nM8ndt8Vsw4O3iTcetsQalvV1mnjvZFe9Ngw8ku6LvALpd61nG/Lqx5KhlrNg6mxD4dqr4ZHJS1E0ql5jUwLytEjipR7UXTpuLJ3vFnkaXzfPzJueJGuy2BnidtI4aILb+MlR9ADCp3c68GsC3BvLdeb5J0xrwtmvg6vql4EU2aaftCwECBAgQIECAAAECBAhsl4BqCRAgQIAAAQIECBAg0IBAdUJ/aQN1KGF7BWrQzKen/EUMelufUdcgre/K+g7GlA+qs/o1s8xLkouO6hNwi6y0BrX6UaazRt2UVAPe3iwr+FZy0VHXlV/OSj+WXHe8PjvwumRX/G4aVL+MTLYy6n30vFReAzYv45zIqk+LZ+T/eye/l1xU1L5v0jVgUXVZz+YKDOE6v7l69owAAQIEFi3wwqzwbcm+UX2h+7bVjsDWCSiYAAECBAgQIECAAAECBAgQWIpAfX68Mf1SllKhlQ5FYNM+Wx7C5476lxx+dutfMhrpXzIaLaKP2ci/5gWGcJ1v/iAokAABAgRGs/QreVTczpocVOwd8HZQOz+wna0bJe7Vc5/rBPxmj7bXTZs+A+im2crj57LFKyYFgf0ETsmL7092Rd2oUoNFd7Uzv32Bj6fEGig5k7FxROZcKzlt1Dn2a9MutE/7Pte8E7LcB5N9o76x+E99G6+43dezvX9LTooauPpqkxqYR4AAAQIECKxNwIYJECBAgAABAgQIECBAgACB9gVUSIBAGwI7NyZUJ+w2KlLFNgrUTUlPS+G/mqzP/zOZOt6RJar/VU3zcK74Wpa+XfL6yVn3J4seEq/Is8snX52sejOZK2odr80a6o/kll0ezh01UOrvZC23TZZBJmuPGlj1cdmLU5OTov4A8Z+kwZHJbY4aIPhKAajzLZOFxc658ftZYx2TTBYadT7Xebwp14CFFmdlGylQ17hNv85vJJydGqyAHSdAYHMFqs/8I7N7P04KAgQIECBAgAABAgQIzCNgWQIECBAgsCwB/VKWJWu9swhs2mfLQ/jcscz0LznjbNO/5ICF/iWj0SL6mB3Q9H/LApt4nW/ZW20ECBAgcLjALP1KjstqbpUcVBjwdjWH6wrZzN8n+wxO+7G0e1WyK45Kgzsku6J+OL1xGtWAjovIquGdWV9X1A+Bt0+j2mYmgsBhAm8+7JXDX7hlXrpkcpr4szSui/inM61tPDPTeyZrXZfN9ILJGkQ0EzEggTqeH+mxv3VdrOtjj6YHm1w6jxbxBbzPefWNbOv/S/aNK6fhRZKbGN/PTr092RXTHpMaJLe+ZtYvBuq4vzIb+Kvk8cmbJS+RvEDyzMklhdUSIECAAAECBAgQIECAAAEC7QuokAABAgQIECBAgMCgBOqPaj5mUHtsZwnsL/C2vPzzyRq4tO+gmv+R9jVI63Uy/VRyUVF9qv5XVlaD1N40039JzhL/MwtdNXnr5GeTi44aiPTeWWn1HfivmVa/g0ymijL8gyxR66jP43+Ux5sUdYPJ3/bYoRumTfX/yaRvNNmuzrM632rg2xekwnkGT/t8ll/lubFJ14CULhoXGMp1vvHDoDwCBAgQiMBbk89NCgIECBBYmoAVEyBAgAABAgQIECBAgMCcAvqlzAlo8YUL7PPZcuc2qm+E/iWjUfUN0b9kNNK/ZDTSv2TkH4FeAvqX9GLSiAABAgSWKDBtv5Ia1/NRS9yfpazagLdLYT240iPyqAbafF+ml0r2iSem0WeSXXHtNDg22RUfToP3JOePA2v4ZiZ1o0YmnVE/AE47WGnnSjVoRuADqeRzyUlxdGb+VrIusJl0Rg1me7u0OmfyYsnrJ++WfHryFcl/T34x+U/JaQdFzSKDjXIsk8EWkB3/erJucMpkYlwrc2tQ1Ex6RZ1b90rLCydXEZfLRmrg8Ew6owbQvUta1T5mMjZq/iK/nk9zvtSAt6eO3bMDM+pr1Y0OPOz1/zFpVe3Pk2m9j2+R6f+bfFby1cm6gfFLmb4wWYPjZiIIECBAgAABAgQWKmBlBAgQIECAAAECBAgQIECAQPsC21nha1J2fbbWlY9Nu674QhpcIjlpXfUZ7XvTZlFR/UkmbW9n3p0WtcE966laqqad7YybLmv7e3bH0w0RqPfLuHOhXq9zps6d3btbA7j+ZV44b7L6Fr0s0+oTkMlpUYN31ufCz8izX0jW5/nLHKS1Bn99XbZTfbHq8/yb5/Ezkx9Jfie5O+p5vV7zb5wZ1Tespu/P4+r4nsnSoq4798/az5+8YvJBybck6/VMDol6reY9IK/+TLL60zw509r/TGaOWm/Xta+Oe50X02zkh2l812Qt25XVVyBNBxN1Teyq6bqp5pTkNFHn24eyQK3/7JleM7lzTlTfwx/k+d6o91mdv8/JjN9NVv+Qi2Y6z7lRx3pSfZtyDSinSftZ82Y5Dst6T+SwbEz0+f5pv+Pcp4BlHZe92x7KdX7vfntOgACBxQisZi19vybO8vV2kRV0fe9S3xNU1te/RW53mu93a/uL3LZ1ESBAgAABAgQIECBAgMA2CKiRAIFNEajfK9Xvd7qyfk/Vtc99fuc262c047atX8o4Ga8vQqDO+0nvjf3OZ/1LZpOv64f+JaOR/iUHzh/9Sw449P1/Wf0Y6n25jD5XfetaRbs+3wftd63vs2/LOi57t61/yV4RzzdPwB4RGK5A36+F+pWMRpN+bto979Kjgf1b5AB5Ayt9Kbt7ZNZancDrRoa/zuOvJmugzRq0MA87491p8ZJkV9RJV4N61rSr7SvT4CvJRcZLs7JvJLuiOsXfpKuR+VsrUDcn1fnZBfCwNLhhsk/cIY1qsMxMJkb9cqIGb57YqKGZNShon+vFppdcN7B1Da5aNTw1/9Ugq5l0xq3S4t7JVcXVs6EalDeTiVHH635pcZtkV9QNdBfqajTF/GnOlxOz3voLAZmMjarlcZl7pWRX1LZ/P43qJsJMxkb9Yu35mVudgDMRBFYnYEsECBAgQIAAAQIECBAgQIBA+wIqJECAAAECBAgQIEBgJQLfz1ZelTwuWYPf1mfLlWfO8xqk9R6ZvjNZHckzWUlUX5LqfH/3bK36n1RfsNqnnazn9XrNrz8YXjWk6UqjPD6cLdbn8DfI9CLJnf3bmdZrNa9uSKz+OfUZe5qJRgVqcNv3pLadc+LieXy25M75sDOt91mdv8dnXvWd+nym6zw36v2z1mtA6hfbJzCE6/z2HRUVEyBAgAABAgQIECBAYIkCVk2AAAECBAgQIECAAAECgxfYxM+Wh/C541b1Lxn8Wb6aAvQvWY2zrbQhMITrfBvSqiBAgACBrREw4G33of6VNPl2sjp3d2W1+0za/mOybmyoQQjzsFd8N61q0MUaJDcPJ8YlM7fPAKA1MORr03bRcVJWWDdtZNIZNQDpUZ2thtngjtntrnNiUfNPyLbqpplMNjJm2amy+R9ZsM7TTMbGOTLnFcmbJ+sGjEz2jRpc+c/3nXPoi5/L09clW4n6IamrlrpmtPA+rMFV39hVbObXYKk1MPc183hc1Ll058x8cXJRXwvfl3V1RW23BkK/woSG9Vdpnpz59ZfKMlloLPp8+V727nnJrqibqV6fRl3HpG5Y/L2064p3pcE7koIAAQIECBAgQIAAgdUK2BoBAgQIECBAgAABAgQIECDQvoAKCRAgQIAAAQIECBAgQIAAgfYFVEiAAAECBAgQIECAAAECBAi0L6BCAgQIECBAgAABAgQIECBAoH0BFRLYeIFFDfK38YUOYAcfkX2sAfwy6Ywa2PPozlajUQ0G+IEe7aZt8sMs8Kpknzg2ja6dFAT2E3h3XvzbZFfUoLd1zr0hDa+T3Bn898x5fJXkC5I1uHO1y8OJ8dTM/WSylagBfLtquUQaPCV5gWTF+fLfbZI12Gv55eEgogZXfVz2tGuQ5DQZXSz/1TW1zo2r5vFZkxVnz391Dv1zps9NLvLr4PuzvhrIOZOJcanMfU/ywckLJivqXL50Hvxx8vPJGgA9k95xkZ4tl3G+1HvvbT22v/eY1LGoxerY/FIe1Pu73p9dx6SM6zzoM3hvVisIECCwKgHbIUCAAAECBAgQIECAAAECBNoXUCEBAgQIECBAgAABAgQIECDQvoAKCRAgQIAAAQIECBAgQIAAgfYFVEiAAAECBAgQIECAAAECBAi0L6BCAgQIECBAgACBTRDoGlRuE/ZxG/bhiSnySckaxC+TiXFU5t4h2SdemkanJJcRb81KT0p2xZnS4KbJmmYiCBwiUIMn/2Ve+USyT9wwjd6e/Hay3i+1fA0y+rt53idqgN1n9Wk4oDYf7bmvt0q7LyXL7SuZ1mC3x2W6M+BqHi4pFrvaGsj7OVOsss6NE9O+Bsmt2mvQ3DqHfiGvLTrq/KpBdvustwZnfnQafjFZ+1Xn8sfy+JHJn0pOGzWIcZ9llnG+1NeZB2Xj3032iZ1jUseiaq9j87+zYL2/M+mM+tr2ms5WGhAgQIAAAQIECBAgQIDAagVsjQABAgQIECBAgAABAgQIEGhfQIUECBAgQIAAAQIECBAgQIBA+wIqJECAAAECBAgQIECAAAECBNoXUCEBAgQIECBAgAABAgQIECDQvsCGVGjA2/UfiEdkFx6S/EGyT1wxjX4u2RVfS4O3JJcVNXDmi3qu/JZpd8mkILCfwKfy4gOTP04uM76Rld8r+dVkS/HhFFPv90ymjhqI+oipl1rvAjUw7IOzC4u+vtX594Sst++grWl6WHwzrzwvuY74+Wz0LMmuWNb5UgP91tezru3PO78G7P2jrKTv18w0FQQIECBAYP0C9oAAAQIECBAgQIAAAQIECBBoX0CFBAgQIECAAAECBAgQIECAQPsCKiRAgAABAgQIECBAgAABAgTaF1AhAQIECBAgQIAAAQIECBAg0L6ACgkQIECAAIHVCRjwdnXWe7f0rbxws2QNENh34L4anPL2WeZsya54YxrUwICZLC3ekDWfmuyKo9PgJklBYJzAyzPj+GQNOprJwqPWe9estQblzKSpqAGD3z1HRZedY9l1LVoDy9b5sshrXA083ncQ70l1vzAz35RcVNS5+4Cs7NPJSXGNzLxgsiuWdb78JBt+UrK+pmXSO6ZpWINW3yELnJwUBAgQIECAAAECBAgQIECAwHAE7CkBAgQIECBAgAABAgQIECDQvoAKCRAgQIAAAQIECBAgQIAAgfYFVEiAAAECBAgQIECAAAECBAi0L6BCAgQIECBAgAABAgQIECCwUAED3i6Us9fKavDCp6blxZKvTdYggZnsjrGPL5k5txpcru0AABAASURBVEz2iVel0Q+Ty4wTs/K3JvtEDVJ4VJ+G2mylQL0Pnp/KfyvZdwDoNO0V302rmydflmwxvpei/ipZ15ZMpo6zT73EZixQg57eIrtyUnLeeFBW8MRknYeZzBWnZOm7JRcxGO/OufvkrK9rUOOLp81Vkl2xzPOl3rt/kR0oz0wWGp/J2q6XbHHQ6pQlCBAgQIAAge0VUDkBAgQIECBAgAABAgQIECDQvoAKCRAgQIAAgQUK3Czrqv4dm5jV9ym7JwhMFDgyc09IbuI5/J3s19WTggABAgRmErAQAQIECBAgQIAAAQIECBAg0L6ACgkQIECAAAECBAYioH/JQA6U3RwroH/JWBozCKxCwDYIECBAYNECBrxdtOj49X0+s2oQwAtkep/kt5LTxi9mgaOTXVEDQPYdiLZrXZPm18CJz5vUYNe8Y/P42klBYJxAdeJ/SWZeOdk1uGea9Ip3pNWVkq9LthyvSXEPSc4Sl59loQ1Z5sPZj19K1nmTydRR1+H6RdXjs+SPkouKGoz3V7OyOv8ymSlq2Z1ztwYvf0XHWs6U+XdKniXZFcs8X8rxcdmB6yY/nlxE1PG9WlZUg6xnIrZGQKEECBAgQIAAAQIECBAgQIBA+wIqJECAAAECBAgQIECAAAECBNoXUCEBAgQIECBAgAABAgQIECDQvoAKCRAgQIAAAQIECBAgQIAAgfYFVEiAAAECBAgQIECAAIEZBAx4OwNaxyI/yPzPJN+ZfGrytskLJWug2hoE8Kt5PEsckYV+N9kn3pJGX06uIqrOz/XY0DSDMfZY3fY22YLK/z011uDI18901oFva7mbZvnrJD+VbD1qsOAatPW3UmgN4ppJ76gBSs/cu/XmNfxadum3k7dM1mDfmXTGj9Oirs8Xy/S1yfLLZKHx2aytzuEHZlqDg2fSKz6dVrdL7j13/zWvVa2ZjI0bZc4xya6oepd9vrwtO3GFZB2bWQe+/Z9Z/heS5dFVe5oJAgQIECBAgAABAm0JqIYAAQIECBAgQIAAAQIECBBoX0CFBAgQIECAAAECBAgQIECAQPsCKiRAgAABAgQIECBAgAABAgTaF1AhAQIECBAgQIAAAQIECBAg0L6ACgkQmE1gmwe8/ULILpGsgVgXmWfLOi+erEH67pPpS5JfSs4bNWBiDWbYZ1/vlY3VgIaZLD0+mS1cNNlnv2rgwx+mbd84JQ2vm+xadx3HOp5pupB4b9ZyzmTXdlc5vxzKI7u1knhsttJV36Lds8mDUYOw/q88OzZ57uTNk89MfiT5neTuqMFLa9DlV+XFuyZrgOla7nV5XOvJZOoo6zLvMrjT1GsejfqeX6+Zct31nn9Rljl/srxelul/JHdHDcj9ibzwd8kaQLus7pLHszpl0Y2I2v86/lfO3vxs8inJjyXr3MjktPh6/n9DsgYh/6lM6/q8d3DgPsdmmmNe1+0aWPaobO/Xk89P1oC2mRyMOibvy7NHJa+YvFTyxcmqKZOD8eE8Ol9y0jl5nsz/t2SfWMX5UrX9Q3bmMsk61+qcq3OvzsGal5cPRj2v12t+HaN63984c2tQ9drXPBQECBA4KOABAQIECBAgQIAAAQIECBAg0L6ACgkQIECAAAECBAgQIECAAIH2BVRIgAABAgQIECBAgAABAgQItC+gQgIECBAgQIAAAQIECBAgQKB9ARUSIECAAAECBAgQGCuwzQPejkUxgwCBjRL4ZvamBn+9e6bHJI9M7h7088x5XoMu3zLTZycXMcB0VjPEOG2fa+DQ8jouzy6Q3G1VA3JfOq/dPvnCZGtWNUjsB1LXfZOXTda5sVP/efO8Bg2vQcj3DpqcWUuNOiZvzBbunKyBonf2qaZ1TK6W1x+arEFtq4Y8XFnUvq3ifKlzrc65OvfqHKy6q/6drOf1es2vY1Tv+5Uh2BABAgQIECBAgAABAgSGJWBvCRAgQIAAAQIECBAgQIAAgfYFVEiAAAECBAgQIECAAAECBAi0L6BCAgQIECBAgAABAgQIECBAoH0BFRIgQIAAAQIECBAgQIAAAQLtC6hwkoABbyfpmEeAAAECBAgQIECAAAECwxGwpwQIECBAgAABAgQIECBAgED7AiokQIAAAQIECBAgQIAAAQIE2hdQIQECBAgQIECAAAECBAgQINC+gAoJECBAgAABAgQIECBAgACB9gVUSIAAAQIECGy9gAFvt/4UAECAAAEC2yCgRgIECBAgQIAAAQIECBAgQKB9ARUSIECAAAECBAgQIECAAAEC7QtseYWvSf1n2tC8U/ZLEOgSOCUNrpvcxPP4nNmv9yYFAQIECBAgQIAAAQIbIGAXCBAgQIAAAQIECBAgQIAAgfYFVEiAwNIE9C9ZGq0Vr0hA/5IVQdsMAQIECBAgsBqBbR/wdjXKtkKAAAECBAgQIECAAAECBAisU8C2CRAgQIAAAQIECBAgQIAAgfYFVEiAAAECBAgQIECAAAECBAi0L6BCAgQIECBAgAABAgQIECBAoH0BFRIgQIAAAQIECBAgQIAAAQLtC6iQAAECBLZEwIC3W3KglUmAAAECBAgQ2F/AqwQIECBAgAABAgQIECBAgED7AiokQIAAAQIECBAgQIAAAQIE2hdQIQECBAgQIECAAAECBAgQINC+gAoJECBAgAABAgQIECBAgACB9gVUSIAAAQIECBAgQIAAgXYEDHjbzrFUyaIFrI8AAQIECBAgQIAAAQIECBBoX0CFBAgQIECAAAECBAgQIECAQPsCKiRAgAABAgQIECBAgAABAgTaF1AhAQIECBAgQIAAAQIECBAg0L6ACgkQIECAAAECBAgQIECAAIH2BVRIgEBTAga8bepwKoYAAQJTC9wsS/xkQ/P52S9BgAABAmsUsGkCBAgQIECAAAECBAgQIECgfQEVEiBAgAABAgQIECBAgAABAu0LqJAAAQIECBAgQIAAAQIECBBoX0CFBAgQIECAAAECBAgQIECAQPsCKiRAgAABAgQIECAwNAED3g7tiNlfAgQ2QcA+ECBAgAABAgQIECBAgAABAu0LqJAAAQIECBAgQIAAAQIECBBoX0CFBAgQIECAAAECBAgQIECAQPsCKiRAgAABAgQIECBAgAABAgTaF1AhAQIECBAgQIAAAQIECBAg0L6ACgcoYMDbAR40u0yAAAECBAgQIECAAIH1Ctg6AQIECBAgQIAAAQIECBAg0L6ACgkQIECAAAECBAgQIECAAIH2BVRIgAABAgQIECBAgAABAgQItC+gQgIECBAgQIAAAQIECBAgQKB9ARUSIECAAAECBDZTwIC3m3lc7BUBAgQIDFXAfhMgQIAAAQIECBAgQIAAAQLtC6iQAAECBAgQIECAAAECBAgQaF9AhQQIECBAgAABAgQIECBAgED7AiokQIAAAQIECBAgQIAAAQIE2hdQIQECBAgQIECAAAECBAgQILA2gZUNeLu2Cm2YAAECBAgQIECAAAECBAgQWJmADREgQIAAAQIECBAgQIAAAQLtC6iQAAECBAgQIECAAAECBAgQaF9AhQQIECBAgAABAgQIECBAgED7AiokQIAAAQIECBAgQIAAAQIE2hdQIQECBAgQWKeAAW/XqW/bBAgQIECAwDYJqJUAAQIECBAgQIAAAQIECBBoX0CFBAgQIECAAAECBAgQIECAQPsCKiRAgAABAgQIECBAgAABAgTaF1AhAQIECBAgQIAAAQIECBAg0L6ACgkQIECAAAECBAgQIEBgyQIGvF0ysNX3EdCGAIE1Crwm2z7Thuadsl+CAAECBAgQIECAAIFmBBRCgAABAgQIECBAgAABAgQItC+gQgIECBAgQIAAAQIECBAgQKB9ARUSIECAAAECBAgQIECAAAEC7QuokAABAgQIECBAgAABAgQIEGhfQIUECBBYvoABb5dvbAsECBAgQIAAAQIEJguYS4AAAQIECBAgQIAAAQIECLQvoEICBAgQIECAAAECBAgQIECgfQEVEiBAgAABAgQIECBAgAABAu0LqJAAAQIECBAgQIAAAQIECBBoX0CFBAgQIECAAAECBAgsRMCAtwthtBICBJYlYL0ECBAgQIAAAQIECBAgQIBA+wIqJECAAAECBAgQIECAAAECBNoXUCEBAgQIECBAgAABAgQIECDQvoAKCRAgQIAAAQIECBAgQIAAgfYFVEiAAAECBAgQIECAAAECBAi0L6BCAosSMODtoiSthwABAgQIECBAgAABAosXsEYCBAgQIECAAAECBAgQIECgfQEVEiBAgAABAgQIECBAgAABAu0LqJAAAQIECBAgQIAAAQIECBBoX0CFBAgQIECAAAECBAgQIECAQPsCKiRAgAABAgQIEJhCwIC3U2BpSoAAAQKbJGBfCBAgQIAAAQIECBAgQIAAgfYFVEiAAAECBAgQIECAAAECBAi0L6BCAgQIECBAgAABAgQIECBAoH0BFRIgQIAAAQIECBAgQIAAAQLtC6iQAAECBAgQIECAAAECBAgQaF9gugoNeDudl9YECBAgQIAAAQIECBAgQGAzBOwFAQIECBAgQIAAAQIECBAg0L6ACgkQIECAAAECBAgQIECAAIH2BVRIgAABAgQIECBAgAABAgQItC+gQgIECBAgQIAAAQIECBAgQKB9ARUSIECAAAEChwkY8PYwEi8QIECAAAECQxew/wQIECBAgAABAgQIECBAgED7AiokQIAAAQIECBAgQIAAAQIE2hdQIQECBAgQIECAAAECBAgQINC+gAoJECBAgAABAgQIECBAgACB9gVUSIAAAQIECBAgQIAAAQLbKWDA2+067qolQIAAAQIECBAgQIAAAQIE2hdQIQECBAgQIECAAAECBAgQINC+gAoJECBAgAABAgQIECBAgACB9gVUSIAAAQIECBAgQIAAAQIECLQvoEICBAgQIECAAAECBAgQIECgfQEVEiBAYGsFDHi7tYde4QQIECBAgACBbRRQMwECBAgQIECAAAECBAgQINC+gAoJECBAgAABAgQIECBAgACB9gVUSIAAAQIECBAgQIAAAQIECLQvoEICBAgQIECAAAECBAgQIECgfQEVEiBAgAABAgQIECDQsoABb1s+umojMI2AtgQIECBAgAABAgQIECBAgED7AiokQIAAAQIECBAgQIAAAQIE2hdQIQECBAgQIECAAAECBAgQINC+gAoJECBAgAABAgQIECBAgACB9gVUSIAAAQIECBAgQIAAAQIECLQvoEICjQsY8LbxA6w8AgQIECBAgAABAgT6CWhFgAABAgQIECBAgAABAgQItC+gQgIECBAgQIAAAQIECBAgQKB9ARUSIECAAAECBAgQIECAAAEC7QuokAABAgQIECBAgAABAgQIEGhfQIUECBAgQIAAAQLDFzDg7fCPoQoIECCwbAHrJ0CAAAECBAgQIECAAAECBNoXUCEBAgQIECBAgAABAgQIECDQvoAKCRAgQIAAAQKaRBOWAAAQAElEQVQECBAgQIAAgfYFVEiAAAECBAgQIECAAAECBAi0L6BCAgQIECBAgAABAgQIECBAoH2BJio04G0Th1ERBAgQIECAAAECBAgQILA8AWsmQIAAAQIECBAgQIAAAQIE2hdQIQECBAgQIECAAAECBAgQINC+gAoJECBAgAABAgQIECBAgACB9gVUSIAAAQIECBAgQIAAAQIECLQvoEICBAgQIEBgKAIGvB3KkbKfBAgQIEBgEwXsEwECBAgQIECAAAECBAgQINC+gAoJECBAgAABAgQIECBAgACB9gVUSIAAAQIECBAgQIAAAQIECLQvoEICBAgQIECAAAECBAgQIECgfQEVEiBAgAABAgQIECBAgACBDRIw4O2SDobVEiBAgAABAgQIECBAgAABAu0LqJAAAQIECBAgQIAAAQIECBBoX0CFBAgQIECAAAECBAgQIECAQPsCKiRAgAABAgQIECBAgAABAgTaF1AhAQIECBAgQIAAAQIECBAg0L6ACgkQIEBgswQMeLtZx8PeECBAgAABAgRaEVAHAQIECBAgQIAAAQIECBAg0L6ACgkQIECAAAECBAgQIECAAIH2BVRIgAABAgQIECBAgAABAgQItC+gQgIECBAgQIAAAQIECBAgQKB9ARUSIECAAAECBAgQIEBg5QIGvF05uQ0SIECAAAECBAgQIECAAAECBAi0L6BCAgQIECBAgAABAgQIECBAoH0BFRIgQIAAAQIECBAgQIAAAQLtC6iQAAECBAgQIECAAAECBAgQaF9AhQQIECBAgAABAgQIECBAgED7AiokQGAdAga8XYe6bRIgQIAAAQIECBDYZgG1EyBAgAABAgQIECBAgAABAu0LqJAAAQIECBAgQIAAAQIECBBoX0CFBAgQIECAAAECBAgQIECAQPsCKiRAgAABAgQIECBAgAABAgTaF1AhAQIECBAgQIAAgSUJGPB2SbBWS4AAgVkELEOAAAECBAgQIECAAAECBAi0L6BCAgQIECBAgAABAgQIECBAoH0BFRIgQIAAAQIECBAgQIAAAQLtC6iQAAECBAgQIECAAAECBAgQaF9AhQQIECBAgAABAgQIECBAgED7AipcnoABb5dna80ECBAgQIAAAQIECBAgMJ2A1gQIECBAgAABAgQIECBAgED7AiokQIAAAQIECBAgQIAAAQIE2hdQIQECBAgQIECAAAECBAgQINC+gAoJECBAgAABAgQIECBAgACB9gVUSIAAAQIECBCYS8CAt3PxWZgAAQIECKxKwHYIECBAgAABAgQIECBAgACB9gVUSIAAAQIECBAgQIAAAQIECLQvoEICBAgQIECAAAECBAgQIECgfQEVEiBAgAABAgQIECBAgAABAu0LqJAAAQIECBAgQIAAAQIECBDoEhj+gLddFZpPgAABAgQIECBAgAABAgQIDF9ABQQIECBAgAABAgQIECBAgED7AiokQIAAAQIECBAgQIAAAQIE2hdQIQECBAgQIECAAAECBAgQINC+gAoJECBAgAABAgQIECBAgACB9gVUSIAAAQIEeggY8LYHkiYECBAgQIAAgU0WsG8ECBAgQIAAAQIECBAgQIBA+wIqJECAAAECBAgQIECAAAECBNoXUCEBAgQIECBAgAABAgQIECDQvoAKCRAgQIAAAQIECBAgQIAAgfYFVEiAAAECBAgQIECAAAECBwQMeHvAwf9tCqiKAAECBAgQIECAAAECBAgQaF9AhQQIECBAgAABAgQIECBAgED7AiokQIAAAQIECBAgQIAAAQIE2hdQIQECBAgQIECAAAECBAgQINC+gAoJECBAgAABAgQIECBAgACB9gVUSIAAgYMCBrw9SOEBAQIECBAgQIAAgdYE1EOAAAECBAgQIECAAAECBAi0L6BCAgQIECBAgAABAgQIECBAoH0BFRIgQIAAAQIECBAgQIAAAQLtC6iQAAECBAgQIECAAAECBAgQaF9AhQQIECBAgAABAgS2S8CAt9t1vFVLgMCOgCkBAgQIECBAgAABAgQIECDQvoAKCRAgQIAAAQIECBAgQIAAgfYFVEiAAAECBAgQIECAAAECBAi0L6BCAgQIECBAgAABAgQIECBAoH0BFRIgQIAAAQIECBAgQIAAAQLtC6hw6wQMeLt1h1zBBAgQIECAAAECBAgQGI0YECBAgAABAgQIECBAgAABAu0LqJAAAQIECBAgQIAAAQIECBBoX0CFBAgQIECAAAECBAgQIECAQPsCKiRAgAABAgQIECBAgAABAgTaF1AhAQIECBAgQKBFAQPetnhU1USAAAEC8whYlgABAgQIECBAgAABAgQIEGhfQIUECBAgQIAAAQIECBAgQIBA+wIqJECAAAECBAgQIECAAAECBNoXUCEBAgQIECBAgAABAgQIECDQvoAKCRAgQIAAAQIECBAgQIAAgYEKTDHg7UArtNsECBAgQIAAAQIECBAgQIDAFAKaEiBAgAABAgQIECBAgAABAu0LqJAAAQIECBAgQIAAAQIECBBoX0CFBAgQIECAAAECBAgQIECAQPsCKiRAgAABAgQIECBAgAABAgTaF1AhAQIECBAYroABb4d77Ow5AQIECBAgsGoB2yNAgAABAgQIECBAgAABAgTaF1AhAQIECBAgQIAAAQIECBAg0L6ACgkQIECAAAECBAgQIECAAIH2BVRIgAABAgQIECBAgAABAgQItC+gQgIECBAgQIAAAQIECBDYaAED3m704RnOztlTAgQIECBAgAABAgQIECBAoH0BFRIgQIAAAQIECBAgQIAAAQLtC6iQAAECBAgQIECAAAECBAgQaF9AhQQIECBAgAABAgQIECBAgED7AiokQIAAAQIECBAgQIAAAQIE2hdQIQECBDZdwIC3m36E7B8BAgQIECBAgMAQBOwjAQIECBAgQIAAAQIECBAg0L6ACgkQIECAAAECBAgQIECAAIH2BVRIgAABAgQIECBAgAABAgQItC+gQgIECBAgQIAAAQIECBAgQKB9ARUSIECAAAECBAgQILABAga83YCDYBcItC2gOgIECBAgQIAAAQIECBAgQKB9ARUSIECAAAECBAgQIECAAAEC7QuokAABAgQIECBAgAABAgQIEGhfQIUECBAgQIAAAQIECBAgQIBA+wIqJECAAAECBAgQIECAAAECBNoXUCGBzRAw4O1mHAd7QYAAAQIECBAgQIBAqwLqIkCAAAECBAgQIECAAAECBNoXUCEBAgQIECBAgAABAgQIECDQvoAKCRAgQIAAAQIECBAgQIAAgfYFVEiAAAECBAgQIECAAAECBAi0L6BCAgQIECBAgACBlQkY8HZl1DZEgAABAnsFPCdAgAABAgQIECBAgAABAgTaF1AhAQIECBAgQIAAAQIECBAg0L6ACgkQIECAAAECBAgQIECAAIH2BVRIgAABAgQIECBAgAABAgQItC+gQgIECBAgQIAAAQIECBAgQKB9gVVWaMDbVWrbFgECBAgQIECAAAECBAgQOEPAIwIECBAgQIAAAQIECBAgQKB9ARUSIECAAAECBAgQIECAAAEC7QuokAABAgQIECBAgAABAgQIEGhfQIUECBAgQIAAAQIECBAgQIBA+wIqJECAAAECBBYsYMDbBYNaHQECBAgQILAIAesgQIAAAQIECBAgQIAAAQIE2hdQIQECBAgQIECAAAECBAgQINC+gAoJECBAgAABAgQIECBAgACB9gVUSIAAAQIECBAgQIAAAQIECLQvoEICBAgQIECAAAECBAgQIDC9gAFvpzdb7xK2ToAAAQIECBAgQIAAAQIECLQvoEICBAgQIECAAAECBAgQIECgfQEV9hX4SRrK0YgBg3nOgbyNDol51mVZ56JzwDngHHAOOAecA84B54BzYJpzYHPaHvJDQZ44jptzbHYfixwaQYAAAQIECBAgQIAAAQKDE7DDBAgMWWD372Y83szfmTkuqzsue9/L7Fdnz5q1c8A54BxwDjgHhnAO2EfnadvngJ8HhnV89x6vjX5uwNuNPjx2jgABAgQIECBAYK+A5wQIECBAgAABAgQIECBAgED7AiokQIAAAQIECBAgQIAAAQIE2hdQIQECBAgQIECAAAECBAgQINC+gAoJECBAgAABAgQIECBAgACB9gVUSIAAAQIECBAgQIAAgXECBrwdJ+N1AsMTsMcECBAgQIAAAQIECBAgQIBA+wIqJECAAAECBAgQIECAAAECBNoXUCEBAgQIECBAgAABAgQIECDQvoAKCRAgQIAAAQIECBAgQIAAgfYFVEiAAAECBAgQIECAAAECBAi0L6BCAgQmCBjwdgKOWQQIECBAgAABAgQIDEnAvhIgQIAAAQIECBAgQIAAAQLtC6iQAAECBAgQIECAAAECBAgQaF9AhQQIECBAgAABAgQIECBAgED7AiokQIAAAQIECBAgQIAAAQIE2hdQIQECBAgQIECAwLYLGPB2288A9RMgsB0CqiRAgAABAgQIECBAgAABAgTaF1AhAQIECBAgQIAAAQIE2hQ4U8qSoxEDBgfOgdkcRnv+zbMuy468H0cjBqMRg9GIwWjEYDRiMBoxGI0YjEYMRiMGo9HGG4z2/PO9/Wgjj9nIPwKnCfiPAAECBAgQIECAAAECBAgQWJXA+n5PNtrI30/x2O7jMtrzz/kw8j4djRiMRgxGIwajEYPRiMFoxGA0YjAaMRiNGIxGTRqM9vzz88BoQcd5OesZDemfAW+HdLTsKwECBAgQIECAAAECBAjMJGAhAgQIECBAgAABAgQIECBAoH0BFRIgQIAAAQIECBAgQIAAAQLtC6iQAAECBAgQIECAAAECBAgQaF9AhQQIECBAgAABAgQIECBAgED7AiokQIAAAQIEtkPAgLfbcZxVSYAAAQIExgl4nQABAgQIECBAgAABAgQIEGhfQIUECBAgQIAAAQIECBAgQIBA+wIqJECAAAECBAgQIECAAAECBNoXUCEBAgQIECBAgAABAgQIECDQvoAKCRAgQIAAAQIECBAgQIBAMwIGvB17KM0gQIAAAQIECBAgQIAAAQIE2hdQIQECBAgQIECAAAECBAgQINC+gAoJECBAgAABAgQIECBAgACB9gVUSIAAAQIECBAgQIAAAQIECLQvoEICBAgQIECAAAECBAgQIECgfQEVEiBAgEBLAga8beloqoUAAQIECBAgsEgB6yJAgAABAgQIECBAgAABAgTaF1AhAQIECBAgQIAAAQIECBAg0L6ACgkQIECAAAECBAgQIECAAIH2BVRIgAABAgQIECBAgAABAgQItC+gQgIECBAgQIAAAQIECAxMwIC3AztgdnczBOwFAQIECBAgQIAAAQIECBAg0L6ACgkQIECAAAECBAgQIECAAIH2BVRIgAABAgQIECBAgAABAgQItC+gQgIECBAgQIAAAQIECBAgQKB9ARUSIECAAAECBAgQIECAAAEC7QuoRTTEjwAAEABJREFUkACB4QkY8HZ4x8weEyBAgAABAgQIEFi3gO0TIECAAAECBAgQIECAAAEC7QuokAABAgQIECBAgAABAgQIEGhfQIUECBAgQIAAAQIECBAgQIBA+wIqJECAAAECBAgQIECAAAECBNoXUCEBAgQIECBAgACBjRQw4O1GHhY7RYDAcAXsOQECBAgQIECAAAECBAgQINC+gAoJECBAgAABAgQIECBAgACB9gVUSIAAAQIECBAgQIAAAQIECLQvoEICBAgQIECAAAECBAgQIECgfQEVEiBAgAABAgQIECBAgAABAu0LqHBTBYY44O1PgilHIwYM6hzI2+GQqNekc8M54BxwDjgHnAPOAeeAc2B950Bb9od8s50nXBd7fEMqCBAgQIAAAQIECBAgQGCQAnaaAAECBAgQIECAAAECBAgQaF9AhQQIECBAgAABAgQIECBAgED7AiokQIAAAQIECBAgQIAAAQIE2hdQIQECBAgQIEBgjQJDHPB2jVw2TYAAAQIEZhewJAECBAgQIECAAAECBAgQINC+gAoJECBAgAABAgQIECBAgACB9gVUSIAAAQIECBAgQIAAAQIECLQvoEICBAgQIECAAAECBAgQIECgfQEVEiBAgAABAgQIECBAgAABAssV2IQBb5dbobUTIECAAAECBAgQIECAAAECmyBgHwgQIECAAAECBAgQIECAAIH2BVRIgAABAgQIECBAgAABAgQItC+gQgIECBAgQIAAAQIECBAgQKB9ARUSIECAAAECBAgQIECAAAEC7QuokAABAgQILF3AgLdLJ7YBAgQIECBAgECXgPkECBAgQIAAAQIECBAgQIBA+wIqJECAAAECBAgQIECAAAECBNoXUCEBAgQIECBAgAABAgQIECDQvoAKCRAgQIAAAQIECBAgQIAAgfYFVEiAAAECBAgQIECAAAECixAY4oC3Z0rhcjTaDgN1dh3n0Z5/Xe3NH3nvjEYMRiMGoxGD0YjBaMRgNGIwGjEYjRiMRgxGo30NRnv++X56tK/TrC4j/wgcFPCAAAECBAgQIECAAAECBAgQaF9AhQQIECBAgAABAgQIECBAgED7AiokQIAAAQIECBAgQIAAAQIE2hdQIQECBAgQIECAAAECBAgQINC+gAoJECCwIIEhDni7oNKthgABAgQIECBAgMDmC9hDAgQIECBAgAABAgQIECBAoH0BFRIgQIAAAQIECBAgQIAAAQLtC6iQAAECBAgQIECAAAECBAgQaF9AhQQIECBAgAABAgQIECBAgED7AiokQIAAAQIECBAgQKC/gAFv+1tpSYDAZgnYGwIECBAgQIAAAQIECBAgQKB9ARUSIECAAAECBAgQIECAAAEC7QuokAABAgQIECBAgAABAgQIEGhfQIUECBAgQIAAAQIECBAgQIBA+wIqJECAAAECBAgQIECAAAECBNoXUCGBqQQMeDsVl8YECBAgQIAAAQIECBDYFAH7QYAAAQIECBAgQIAAAQIECLQvoEICBAgQIECAAAECBAgQIECgfQEVEiBAgAABAgQIECBAgAABAu0LqJAAAQIECBAgQIAAAQIECBBoX0CFBAgQIECAAAECewUMeLtXxHMCBAgQGL6ACggQIECAAAECBAgQIECAAIH2BVRIgAABAgQIECBAgAABAgQItC+gQgIECBAgQIAAAQIECBAgQKB9ARUSIECAAAECBAgQIECAAAEC7QuokAABAgQIECBAgAABAgQIEGhfYJ8KDXi7D4qXCBAgQIAAAQIECBAgQIDAkAXsOwECBAgQIECAAAECBAgQINC+gAoJECBAgAABAgQIECBAgACB9gVUSIAAAQIECBAgQIAAAQIECLQvoEICBAgQIECAAAECBAgQIECgfQEVEiBAgACBbRUw4O22Hnl1EyBAgACB7RRQNQECBAgQIECAAAECBAgQINC+gAoJECBAgAABAgQIECBAgACB9gVUSIAAAQIECBAgQIAAAQIECLQvoEICBAgQIECAAAECBAgQIECgfQEVEiBAgAABAgQIECBAgEDDAga8bfjgTlea1gQIECBAgAABAgQIECBAgED7AiokQIAAAQIECBAgQIAAAQIE2hdQIQECBAgQIECAAAECBAgQINC+gAoJECBAgAABAgQIECBAgACB9gVUSIAAAQIECBAgQIAAAQIECLQvoEICBAi0LWDA27aPr+oIECBAgAABAgT6CmhHgAABAgQIECBAgAABAgQItC+gQgIECBAgQIAAAQIECBAgQKB9ARUSIECAAAECBAgQIECAAAEC7QuokAABAgQIECBAgAABAgQIEGhfQIUECBAgQIAAAQIECAxewIC3gz+ECiCwfAFbIECAAAECBAgQIECAAAECBNoXUCEBAgQIECBAgAABAgQIECDQvoAKCRAgQIAAAQIECBAgQIAAgfYFVEiAAAECBAgQIPD/s3cfYNJsZbmwPy+C5CBIBhEkB0GSqKBbRPEHFBEEBQUJRyQeVIKKInoMJDkIelBBwuFIlIxkARERAclJcg4SJCNB/ufZ7NnMN3umq7qnZ6a7+uZ63726u1atqnV3+JiuqrcJECBAgAABAgQIECBAgAABAtMXMEMCBAgQIECAAIF1EFDwdh2eJftIgACBVRawbwQIECBAgAABAgQIECBAgMD0BcyQAAECBAgQIECAAAECBAgQmL6AGRIgQIAAAQIECBAgQIAAAQLTFzBDAgQIECBAgAABAgQIECBAYPoCZkiAAAECBAgQIECAAAECBAhMX2BNZqjg7Zo8UXaTAAECBAgQIECAAAECBFZTwF4RIECAAAECBAgQIECAAAEC0xcwQwIECBAgQIAAAQIECBAgQGD6AmZIgAABAgQIECBAgAABAgQITF/ADAkQIECAAAECBAgQIECAAIHpC5ghAQIECBAgsDoCCt6uznNhTwgQIECAwNQEzIcAAQIECBAgQIAAAQIECBCYvoAZEiBAgAABAgQIECBAgAABAtMXMEMCBAgQIECAAAECBAgQIEBg+gJmSIAAAQIECBAgQIAAAQIECExfwAwJECBAgAABAgQIECBAgMChCih4e6jcWxvTEiBAgAABAgQIECBAgAABAtMXMEMCBAgQIECAAAECBAgQIEBg+gJmSIAAAQIECBAgQIAAAQIECExfwAwJECBAgAABAgQIECBAgACB6QuYIQECBAgQIECAAAECBAgQIDB9ATMkQIAAgcMWUPD2sMVtjwABAgQIECBA4NgxBgQIECBAgAABAgQIECBAgMD0BcyQAAECBAgQIECAAAECBAgQmL6AGRIgQIAAAQIECBAgQIAAAQLTFzBDAgQIECBAgAABAgQIECBAYPoCZkiAAAECBAgQIECAAIEDEFDw9gBQDUlgPwLWJUCAAAECBAgQIECAAAECBKYvYIYECBAgQIAAAQIECBAgQIDA9AXMkAABAgQIECBAgAABAgQIEJi+gBkSIECAAAECBAgQIECAAAEC0xcwQwIECBAgQIAAAQIECBAgQGD6AmZIgMDBCCh4ezCuRiVAgAABAgQIECBAYDEBaxEgQIAAAQIECBAgQIAAAQLTFzBDAgQIECBAgAABAgQIECBAYPoCZkiAAAECBAgQIECAAAECBAhMX8AMCRAgQIAAAQIECBAgQIAAgekLmCEBAgQIECBAgACBhQUUvF2YzooECBA4bAHbI0CAAAECBAgQIECAAAECBKYvYIYECBAgQIAAAQIECBAgQIDA9AXMkAABAgQIECBAgAABAgQIEJi+gBkSIECAAAECBAgQIECAAAEC0xcwQwIECBAgQIAAAQIECBAgQGD6Ama4HwEFb/ejZ10CBAgQIECAAAECBAgQODwBWyJAgAABAgQIECBAgAABAgSmL2CGBAgQIECAAAECBAgQIECAwPQFzJAAAQIECBAgQIAAAQIECBCYvoAZEiBAgAABAgQIECBAgAABAtMXMEMCBAgQIECAwICAgrcDQBYTIECAAIF1ELCPBAgQIECAAAECBAgQIECAwPQFzJAAAQIECBAgQIAAAQIECBCYvoAZEiBAgAABAgQIECBAgAABAtMXMEMCBAgQIECAAAECBAgQIEBg+gJmSIAAAQIECBAgQIAAAQIECBw7NvWCt55jAgQIECBAgAABAgQIECBAYPoCZkiAAAECBAgQIECAAAECBAhMX8AMCRAgQIAAAQIECBAgQIAAgekLmCEBAgQIECBAgAABAgQIECAwfQEzJECAAAECBAgQIECAAAECBKYvYIYECBAgQOBEAQVvT2TwHwIECBAgQIDAVAXMiwABAgQIECBAgAABAgQIEJi+gBkSIECAAAECBAgQIECAAAEC0xcwQwIECBAgQIAAAQIECBAgQGD6AmZIgAABAgQIECBAgAABAgQITF/ADAkQIECAAAECBAgQILA5Agrebs5zbaY7BdwnQIAAAQIECBAgQIAAAQIEpi9ghgQIECBAgAABAgQIECBAgMD0BcyQAAECBAgQIECAAAECBAgQmL6AGRIgQIAAAQIECBAgQIAAAQLTFzBDAgQIECBAgAABAgQIECBAYPoCZkiAwEYJKHi7UU+3yRIgQIAAAQIECBD4loBbBAgQIECAAAECBAgQIECAwPQFzJAAAQIECBAgQIAAAQIECBCYvoAZEiBAgAABAgQIECBAgAABAtMXMEMCBAgQIECAAAECBAgQIEBg+gJmSIAAAQIECBAgQGBqAgreTu0ZNR8CBJYhYAwCBAgQIECAAAECBAgQIEBg+gJmSIAAAQIECBAgQIAAAQIECExfwAwJECBAgAABAgQIECBAgACB6QuYIQECBAgQIECAAAECBAgQIDB9ATMkQIAAAQIECBAgQIAAAQIEpi9ghhMUUPB2gk+qKREgQIAAAQIECBAgQGB/AtYmQIAAAQIECBAgQIAAAQIEpi9ghgQIECBAgAABAgQIECBAgMD0BcyQAAECBAgQIECAAAECBAgQmL6AGRIgQIAAAQIECBAgQIAAAQLTFzBDAgQIECBAgMB6Cih4u57Pm70mQIAAgaMSsF0CBAgQIECAAAECBAgQIEBg+gJmSIAAAQIECBAgQIAAAQIECExfwAwJECBAgAABAgQIECBAgACB6QuYIQECBAgQIECAAAECBAgQIDB9ATMkQIAAAQIECBAgQIAAAQIEVlZgaQVvV3aGdowAAQIECBAgQIAAAQIECBBYmoCBCBAgQIAAAQIECBAgQIAAgekLmCEBAgQIECBAgAABAgQIECAwfQEzJECAAAECBAgQIECAAAECBKYvYIYECBAgQIAAAQIECBAgQIDA9AXMkAABAgQIrLKAgrer/OzYNwIECBAgQGCdBOwrAQIECBAgQIAAAQIECBAgMH0BMyRAgAABAgQIECBAgAABAgSmL2CGBAgQIECAAAECBAgQIECAwPQFzJAAAQIECBAgQIAAAQIECBCYvoAZEiBAgAABAgQIECBAgBY6uNUAABAASURBVMARCyh4e8RPwGZs3iwJECBAgAABAgQIECBAgACB6QuYIQECBAgQIECAAAECBAgQIDB9ATMkQIAAAQIECBAgQIAAAQIEpi9ghgQIECBAgAABAgQIECBAgMD0BcyQAAECBAgQIECAAAECBAgQmL6AGRIgQODoBRS8PfrnwB4QIECAAAECBAhMXcD8CBAgQIAAAQIECBAgQIAAgekLmCEBAgQIECBAgAABAgQIECAwfQEzJECAAAECBAgQIECAAAECBKYvYIYECBAgQIAAAQIECBAgQIDA9AXMkAABAgQIECBAgACBQxFQ8PZQmG2EAIG9BDxOgAABAgQIECBAgAABAgQITF/ADAkQIECAAAECBAgQIECAAIHpC5ghAQIECBAgQIAAAQIECBAgMH0BMyRAgAABAgQIECBAgAABAgSmL2CGBAgQIECAAAECBAgQIECAwPQFzJDAYQkoeHtY0rZDgAABAgQIECBAgACBUwp4hAABAgQIECBAgAABAgQIEJi+gBkSIECAAAECBAgQIECAAAEC0xcwQwIECBAgQIAAAQIECBAgQGD6AmZIgAABAgQIECBAgAABAgQITF/ADAkQIECAAAECBJYooODtEjENRYAAAQLLFDAWAQIECBAgQIAAAQIECBAgMH0BMyRAgAABAgQIECBAgAABAgSmL2CGBAgQIECAAAECBAgQIECAwPQFzJAAAQIECBAgQIAAAQIECBCYvoAZEiBAgAABAgQIECBAgAABAtMXWO4MFbxdrqfRCBAgQIAAAQIECBAgQIDAcgSMQoAAAQIECBAgQIAAAQIECExfwAwJECBAgAABAgQIECBAgACB6QuYIQECBAgQIECAAAECBAgQIDB9ATMkQIAAAQIECBAgQIAAAQIEpi9ghgQIECBAgMDcAgrezk1mBQIECBAgQOCoBWyfAAECBAgQIECAAAECBAgQmL6AGRIgQIAAAQIECBAgQIAAAQLTFzBDAgQIECBAgAABAgQIECBAYPoCZkiAAAECBAgQIECAAAECBAhMX8AMCRAgQIAAAQIECBAgQIDAbgIK3u6msr6P2XMCBAgQIECAAAECBAgQIEBg+gJmSIAAAQIECBAgQIAAAQIECExfwAwJECBAgAABAgQIECBAgACB6QuYIQECBAgQIECAAAECBAgQIDB9ATMkQIAAAQIECBAgQIAAAQIEpi9ghgQIECCwh4CCt3vAeJgAAQIECBAgQGAdBewzAQIECBAgQIAAAQIECBAgMH0BMyRAgAABAgQIECBAgAABAgSmL2CGBAgQIECAAAECBAgQIECAwPQFzJAAAQIECBAgQIAAAQIECBCYvoAZEiBAgAABAgQIECCwyQIK3m7ys2/umyVgtgQIECBAgAABAgQIECBAgMD0BcyQAAECBAgQIECAAAECBAgQmL6AGRIgQIAAAQIECBAgQIAAAQLTFzBDAgQIECBAgAABAgQIECBAYPoCZkiAAAECBAgQIECAAAECBAhMX8AMCWy4gIK3G/4CMH0CBAgQIECAAAECmyJgngQIECBAgAABAgQIECBAgMD0BcyQAAECBAgQIECAAAECBAgQmL6AGRIgQIAAAQIECBAgQIAAAQLTFzBDAgQIECBAgAABAgQIECBAYPoCZkiAAAECBAgQIDB9AQVvp/8cmyEBAgSGBCwnQIAAAQIECBAgQIAAAQIEpi9ghgQIECBAgAABAgQIECBAgMD0BcyQAAECBAgQIECAAAECBAgQmL6AGRIgQIAAAQIECBAgQIAAAQLTFzBDAgQIECBAgAABAgQIECBAYPoCGzFDBW834mk2SQIECBAgQIAAAQIECBDYW8ASAgQIECBAgAABAgQIECBAYPoCZkiAAAECBAgQIECAAAECBAhMX8AMCRAgQIAAAQIECBAgQIAAgekLmCEBAgQIECBAgAABAgQIECAwfQEzJECAAAECBKYioODtVJ5J8yBAgAABAgchYEwCBAgQIECAAAECBAgQIEBg+gJmSIAAAQIECBAgQIAAAQIECExfwAwJECBAgAABAgQIECBAgACB6QuYIQECBAgQIECAAAECBAgQIDB9ATMkQIAAAQIECBAgQIAAAQJrJKDg7YJPltUIECBAgAABAgQIECBAgACB6QuYIQECBAgQIECAAAECBAgQIDB9ATMkQIAAAQIECBAgQIAAAQIEpi9ghgQIECBAgAABAgQIECBAgMD0BcyQAAECBAgQIECAAAECBAgQmL6AGRIgQIDAegkoeLtez5e9JUCAAAECBAisioD9IECAAAECBAgQIECAAAECBKYvYIYECBAgQIAAAQIECBAgQIDA9AXMkAABAgQIECBAgAABAgQIEJi+gBkSIECAAAECBAgQIECAAAEC0xcwQwIECBAgQIAAAQIECKycgIK3K/eU2KH1FzADAgQIECBAgAABAgQIECBAYPoCZkiAAAECBAgQIECAAAECBAhMX8AMCRAgQIAAAQIECBAgQIAAgekLmCEBAgQIECBAgAABAgQIECAwfQEzJECAAAECBAgQIECAAAECBKYvYIYECKyigIK3q/is2CcCBAgQIECAAAEC6yxg3wkQIECAAAECBAgQIECAAIHpC5ghAQIECBAgQIAAAQIECBAgMH0BMyRAgAABAgQIECBAgAABAgSmL2CGBAgQIECAAAECBAgQIECAwPQFzJAAAQIECBAgQIDAEQkoeHtE8DZLgMBmCpg1AQIECBAgQIAAAQIECBAgMH0BMyRAgAABAgQIECBAgAABAgSmL2CGBAgQIECAAAECBAgQIECAwPQFzJAAAQIECBAgQIAAAQIECBCYvoAZEiBAgAABAgQIECBAgAABAtMXMMOjE1Dw9ujsbZkAAQIECBAgQIAAAQKbJmC+BAgQIECAAAECBAgQIECAwPQFzJAAAQIECBAgQIAAAQIECBCYvoAZEiBAgAABAgQIECBAgAABAtMXMEMCBAgQIECAAAECBAgQIEBg+gJmSIAAAQIECBA4UAEFbw+U1+AECBAgQGCsgH4ECBAgQIAAAQIECBAgQIDA9AXMkAABAgQIECBAgAABAgQIEJi+gBkSIECAAAECBAgQIECAAAEC0xcwQwIECBAgQIAAAQIECBAgQGD6AmZIgAABAgQIECBAgAABAgQI7Fdg9Qve7neG1idAgAABAgQIECBAgAABAgRWX8AeEiBAgAABAgQIECBAgAABAtMXMEMCBAgQIECAAAECBAgQIEBg+gJmSIAAAQIECBAgQIAAAQIECExfwAwJECBAgAABAgQIECBAgACB6QuYIQECBAgQWIKAgrdLQDQEAQIECBAgQOAgBYxNgAABAgQIECBAgAABAgQITF/ADAkQIECAAAECBAgQIECAAIHpC5ghAQIECBAgQIAAAQIECBAgMH0BMyRAgAABAgQIECBAgAABAgSmL2CGBAgQIECAAAECBAgQIDBOQMHbcU56raaAvSJAgAABAgQIECBAgAABAgSmL2CGBAgQIECAAAECBAgQIECAwPQFzJAAAQIECBAgQIAAAQIECBCYvoAZEiBAgAABAgQIECBAgAABAtMXMEMCBAgQIECAAAECBAgQIEBg+gJmSIAAgdECCt6OptKRAAECBAgQIECAwKoJ2B8CBAgQIECAAAECBAgQIEBg+gJmSIAAAQIECBAgQIAAAQIECExfwAwJECBAgAABAgQIECBAgACB6QuYIQECBAgQIECAAAECBAgQIDB9ATMkQIAAAQIECBAgQGC7gIK32zXcJkBgOgJmQoAAAQIECBAgQIAAAQIECExfwAwJECBAgAABAgQIECBAgACB6QuYIQECBAgQIECAAAECBAgQIDB9ATMkQIAAAQIECBAgQIAAAQIEpi9ghgQIECBAgAABAgQIECBAgMD0BcyQwA4BBW93gLhLgAABAgQIECBAgACBKQiYAwECBAgQIECAAAECBAgQIDB9ATMkQIAAAQIECBAgQIAAAQIEpi9ghgQIECBAgAABAgQIECBAgMD0BcyQAAECBAgQIECAAAECBAgQmL6AGRIgQIAAAQIENlFAwdtNfNbNmQABApstYPYECBAgQIAAAQIECBAgQIDA9AXMkAABAgQIECBAgAABAgQIEJi+gBkSIECAAAECBAgQIECAAAEC0xcwQwIECBAgQIAAAQIECBAgQGD6AmZIgAABAgQIECBAgAABAgQITFRgW8Hbic7QtAgQIECAAAECBAgQIECAAIFtAm4SIECAAAECBAgQIECAAAEC0xcwQwIECBAgQIAAAQIECBAgQGD6AmZIgAABAgQIECBAgAABAgQITF/ADAkQIECAAAECBAgQIECAAIHpC5ghAQIECBCYroCCt9N9bs2MAAECBAgQmFdAfwIECBAgQIAAAQIECBAgQGD6AmZIgAABAgQIECBAgMBRCZwqG75o8hbJRyTflvx48hu75Ifz2OuSf568cfLcSUGAAIHxAnoSIECAAAECBAgQIECAAAEC0xcwQwIECBAgQIAAAQIECBAgQGD6AmZIgAABAgQIECBAgAABAmstoODtWj99h7fztkSAAAECBAgQIECAAAECBAhMX8AMCRAgQIAAAQIECBAgQIAAgekLbPAMz5u5vy+5W3HVw3zsHtmHWXH9LByzP0PjZJiViG/LXlw6+cjkl5LvTD4qeavkJZLfmdwt+nx9bxbcPvnE5EeTLY77v9JeMLkq0UK8b83OjHnObpp++40+72O2tbPPzu1uLd/5uPsECBAgMD2BK2VKX0huffbv1fb/g6TbkcWjs+W99m3r8Zekz5mSggABAgRGCOhCgAABAgQIECBAgAABAgQITF/ADAkQWCmBHmvZOqYxq+1x/6Ed7zkTY85x+ccMdNbksqL7Nmvfu6zHdGZtb8wYHeews551nbXvlhFYR4G+rvv6HnpP9b25jvOzzwQIECBAgMCxY8cgECBAYN0FFLxd92fQ/hMgQIAAAQIECByGgG0QIECAAAECBAgQIECAAAEC0xcwQwIECBAgQIAAgeUJnCpDXTv5luSbk7dMnia5n2hx3N/OAO9PPj/ZQrppjjROyNYvmRwTN0qnUycFAQIEDlqgxcavlo08MKk4aBB2hLsECBAgQIAAAQIECBAgQIDA9AXMkAABAgQIECBAgMAmCFwjk7xNUhAgsP4CLVx730yjPxCeRowU0I0AAQIECBAgQIAAgTUQUPB2DZ4ku0hgtQXsHQECBAgQIECAAAECBAgQIDB9ATMkQIAAAQIECBAgQIAAAQIEpi+wtBleICM9L9mitGOLwab7XNFiui2k+5CsdZbkUcTps9EW8k0zKq6VXgflkaEFAQIEThRoMfB+Bv9L7l0pKQgQIECAAAECBAjsEHCXAAECBAgQIECAAAECBAgQmL6AGW6QwD0z18skBQEC6ynQ857un11/X/KOyVMnBQECBAgQIECAAIGRAroRWA8BBW/X43mylwSf6PbWAAAQAElEQVQIECBAgAABAgQIrKqA/SJAgAABAgQIECBAgAABAgSmL2CGBAgQIECAwFiBn0zHFqJtcdfcPPDohR5vylaukjzsaFHJa8yx0bOl742SggABAgch8N0Z9CnJfga3KHhuCgIE5hawAgECBAgQIECAAAECBAgQIDB9ATMkQIAAAQIECExL4JyZzr2Tp0kKAgTWR+CM2dUWrP5E2t9Ieg8HQRBYqoDBCBAgQIAAAQIEVkZAwduVeSrsCAECBKYnYEYECBAgQIAAAQIECBAgQIDA9AXMkAABAgQIECBAgAABAgQIRODbkrdMPit5luRhxgWzsZcnfynZ/UhzKHH9bOUMyXniJul87uTahR0mQGBlBc6bPfs/yXcnfyYpCBAgQIAAAQIECBAgsLCAFQkQIECAAAECBAgQIECAAIG1FOiP7/YchlE7rxMBAkcqcPps/VbJDyf/OKnQbRAEAQIECBAgQIAAAQLLF1ilERW8XaVnw74QIECAAAECBAgQIECAwJQEzIUAAQIECBAgQIAAAQIECBCYvoAZEiBAgMCxYy0ye4tjx449InlU5yL14o9HZvt3SHZ/0hxotGhti9fOu5FLZoUTkoIAAQL7FWhx8ftnkPclb5cUBAgQIHCwAkYnQIAAAQIECBAgQIAAAQIEpi9ghgQIECBAYF0Fep7E72fnz5UUBAispsCpsls/l3xbsudY9Zh/bgoCBAgQOAIBmyRAgAABAgQOWeCoLjI55GnaHAECBAgQILBaAvaGAAECBAgQIECAAAECBAgQmL6AGRIgQIAAAQIECBAgsCECN8w8eyHGUZ+H1O0/OPvS/UlzoNGitS1eu8hGbpmVTp8UBCYiYBpHJPCr2e5vJFvwO40gQIAAAQIECBAgQIAAAQIHKWBsAgQIECBAgAABAgQIEFhxgctk/+6UbPHbNILAIgLWOUCBK2TsRyYvlBQECBAgQIAAAQIECBDYKIFe6LFRE175ydpBAgQIECBAgAABAgQIECBAYPoCZkiAAAECBAgQIECAAAECBAhMX8AMCWyGwBUzzYcn5z0H6T+yzv2SV0ueM9n1e9FV8+y538e7/MO5PU90nO7PVedZac6+p07/n04uGp3bRRdd2XoECBAgQIAAAQIECKyYgN0hQIAAAQIECBAgQIAAAQIEpi9ghgQIEFgPgV/Lbh7k+RIZXhAgQIAAAQIECBCYsICpESBAgMCBCPQijwMZ2KAECBAgQIAAAQIEFhGwDgECBAgQIECAAAECBAgQIDB9ATMkQIAAAQIECKywwEuzb2dOtvDqQeR9M/ZU4qyZyP2TZ0uOjXel4w2S503eI/mvyU8mv5Hciv/MjT7e5RfK7R9Pdr00o6L784D07P6lWXpcMiNeJ7lodP9utODKff0s8rpccHNWI0CAwP4ErL0SAq/JXpwxOfTvxzPTRxAgQIAAAQIECBAgQIAAgbkFrECAAAECBAgQIECAwMoInCF7cq/k6ZNHFYue13Dl7PAXk0PxmHQYOu612/LvynofSQoCUxPo67qv791e99sf63tzX3O3MgECBAgQIECAAAECBBYVUPB2UTnrETh8AVskQIAAAQIECBAgQIAAAQIEpi9ghgQIECBAgAABAgQIECBAgMD0BaYyw5/PRK6VHBu96Oj70vnpya8nx0T7vSAdL5d8UHJsXCMdb5c8iGix2hat3c/YN8nK504KAgQIECBAgAABAgQIEJiugJkRIECAAAECBAgQIECAAAEC0xcwQwKrJnC97NDPJgUBAgQIECBAgAABAgQILE/ASAQI7ENAwdt94FmVAAECBAgQIECAAIHDFLAtAgQIECBAgAABAgQIECBAYPoCZkiAAAECBAisicB3Zz/vlRwb90nH2yQ/m1wkvpSVfj35G8mxcZd0/J7kMuPsGey6yf3GJTPACUlBgAABAgQ2VMC0CRAgQIAAAQIECBAgQIAAgekLmCEBAgQIECBAgMARCfQcjQsf0bZtlgABAgQ2TsCECRAgQIAAAQIECMwWUPB2to+lBAgQWA8Be0mAAAECBAgQIECAAAECBAhMX8AMCRAgQIAAAQIECBAgQIDA6gjcIrty/uSY+Ot0+sPkV5P7iW9k5T9N3iM5Js6bTjdPLjOulsGulFxG3DKDnD55fLhHgAABAgQIECBAgAABAgQITF/ADAkQIECAAAECBAgQIECAAIHpCxzdDC+STffcilOnFQQIECBAgAABAgQIECBAgMBBChh7UEDB20EiHQgQIECAAAECBAgQIEBg1QXsHwECBAgQIECAAAECBAgQIDB9ATMkQIAAgZUROHf25CbJMfGqdPrN5H6L3WaIE6NFb/8yt16UHBO3SafvTi4jeiFYC/1+28Bgb8jyFyaH4oR0uEJyqnG6TOzHkvdL/kvyw8k+fzvzK3n8/cn2ad+u03Xz0KHHqbLFFjV+WNr3Jbfv6+dzv/v462kvmBwbp0nHH08+KjlrzAtn+dBrK132FR2/2/mVjPK05AeTX09un+encv91yRaXPsrnIruwlnGO7PWtk/0MqOV224+f9HiXt1/uikMQmPW+7nPU5+ownpN+rvU91c+5fpasw2fivE/PlvWDs+Lbkv1833oP9LPmHXnsvsmLJ/t5lEYQ2F3AowQIECBAgAABAgQIECBAgMD0BcyQAAECBAgQOHCB/5Et9LyENILAWgqcMXt9x+SbklvHHXsMssdb75LH5j3u3mOUW+dMPCHrvyvZc0G2xt7e9vh+l7dfz7Hoel0/q4g9BLYfL+6x4R4j3jLt89ZjyD2W3PNy2nePYfb9cM/T+f6M0m3tth89J+YPs9xx6yAIAochYBsECBAgQIAAgQooeFsFSYAAAQIEpitgZgQIECBAgAABAgQIECBAgMD0BcyQAAECBAgQIECAAAEChynQC6IuOWKDvWjhT9Lvk8llxmcy2H2SvRgizcw4f5b2Qok0+46LZYQWLk0zM56apQ9JDsVp0+EnklOKXtxz+UzoOckvJV+QvFuyz8F50+4WvdCkBWTbp327TtftGJfebYWBx7qdnYVl+1rcno/eMUYvpPn5PPaRZC+M6sVKF8rt7dELqbqPD8iDLdD7lLQXSO4Vp8+COyU/kXxessWSZ435nvT55+SsOWfxQtF9v2XW7IU83U4L+v507vf9sfP8wbPn8e9N3jXZ5+ILaZ+cvERyv3GPDLD9edjtdp+7PofpOjrOlJ4vSe423vbHdj7vWeUUMWasbqv9tq/c18IT80Cf74envVaylmlOju/MrT7e5e3X/l0vDw9Gt9ftbp9PP1+HVvzhdPhccvt6W7evn8fXJfqa6Gtja993a3c+v2Pe132OFn1Oxtitwmdi9/NK+U/fy7u5bX9s0dfETus7Z3v9zOjne26eGP2s+Z7cunvy7cm3JH80WaM0ggABAgQIECBAgACBbQJuEiBAgAABAgQIECBAgACBZQj0+MzvZKCzJsXqCWzaHg2dL9DjmT2uueVyldx4a7Ln31wm7Vb0GGTP3fjfeaDH3bv8LLk9K3rORAvkfiydts6Z+Lncvkiyy9KcInp8v8vbr+dYdL2u3/NAej7IKVbY5YGdc351+pwhOSu6vP22H8fdur3zmPjWOGOOp3eM7s/WOnu1PWbcvrOyfbavv9vx4h4b7mfQVr8+bz2G3GPJPS+n5+f0PJ2uu9Vnv22flz4/fV28IoN1W7vtR8+J+a0s73Hrf0t7zeT249Z9Hfb1OMtgjGWGFQQIECBAgAABAgQIbAls/wNh67ENaY+N/aNt1h8huy3rL7j0oob+qscjgnn75KWSy/xDK8PtK86dtfvH/W77v/Oxm6bvfmPMH3Q7t3tY93f+Md25rtr+9mKFXrTQfZMECBA4DIF+5vSzZ+izeK8vRg9jH22DAAECBAgQIDBSQDcCBAgQIECAAAECBAgQIEBg+gJmSIDAIQqcOttqocw0g/H89GjR0jRLj17c8eKRo94o/brfafYVLYr4HQMjfDHLn5l8ZfJtyaG4STr0PJ40ax+9gOhRmcXrk9dJ7jc6xpszyP2TvSglzYHEhTPqy5J/m+wFS2lGxc+kVy9++am02y98yd1jPVesF8X8We7UJc2o+P70emPyjsmdY+ahuaPnq/UCoQ9nzUcmL5qcN3p+4c9mpb6eh4r8ptvGRS/KaqHmd2fmN07OE+3f9XqRVZ+redbVd7bAebK4r9d539fLfE763l/Hz8TQzRWLfoa2cP6LsqW/Se51EWkWCQIECOwUcJ8AAQIECBAgQIAAAQIECBCYvoAZEiBAgMASBa6RsW6TFATWSeCq2dmec3TBtENxq3S4WHK36HkX186C9yZbIHeec0Kyyimi6/c8kJ7X0YK8p+iwgQ9cPHNucdl5j83Xsuv0fJ0ec84w+4rLZ+1FztO5QtZ7afKhScetgyAIECBwuAK2RoAAAQKbJNAT0jdpvocx1/4R0z+c+6se/eP4z7PRtyS/lOyFA/3Vkdw80jghW+8Jw2kGY1kX/QxuSAcCaybQotn3zT73vZ5GECAwMYFeTNYLde89sXkdPx33CBAgQIAAAQIECBAgQIAAgekLmCEBAgQIECBAgACB5Qq0OOvVRw75f9Ov58ukWXp03BYSHDPwldOp+51m4Thr1rx5cih6IUbPE/pYOr4gORQ9f6fn8Qz1W/XlF8gOtnDhL6VddvxGBmzhyj4HubnU6Gv5VRmxbZq54wxZ46nJGya34rq50YLMfW5zc+7o+XwPyVototqLr3JzoWjBz+dlzV4g1MKbubnvaJHfFiG+Xkbaz75l9UlEzxNssc77ZTYtfJtm7uh6D85av57cn2kGECcK9IK0f82tFqNOM3dsPSc973PRYtvr+pk4L1Y/O/fzGdrt3TL/eUmyZmkEAQIECBAgQIAAAQIECMwUsJAAAQIECBAgQIAAAQLzC9wzq1wmKQisg8B3ZScfmzxbckz0eGV/rHhn3x5/v0MefG7ynMllRn9s+OUZcPu5Irm7xFiPoX4su/nK5H6K//aYc4sb93nPUAtFz9Np0d1Fz9PpRm+f/zwz+R1JQYAAAQIECBAgQIDAAQj0BPkDGNaQuwj0ROienPu2LOtFGEd1gm5Pwu5+ZDdGxbXSaz9/2GX19Qt7TGCGQC8Cun+Wvy95x+Spk4IAgekI9Avsa2Y6vQDxaWkvkhQECBAgQIAAAQITFTAtAgQIECBAgAABAgQIECBAYPoCZrh0ge/OiOdPDsVH06EXE6Q5sGhBw25naAMXSodLJfcTvcDiqiMGaPHTFuNt18flP19JDkXP4+n5PEP9VnV5C9G2+HALCx/UPl4nA/dcjZ5/lZtLiT6ff5+R9nthU8+/e3jGuWLyZ5PPSLYQbpp9xR9k7R9KLhJbBT973tci689ap+fNPD0demFYj6/n5kZGL67r635MIewxQH+cTtdPiv0J9CK4J2aICyb3G7+SAVqMeN7PnXX9TMx054plfYZ2o/33o/9+6AOgNwAAEABJREFUOkenGpIAAQIEFhawIgECBAgQIECAAAECBAgQIDB9ATMkQGAhgR4Tv3fWnPe4V1YRBA5VoMfhH5EtXiw5Np6Tjp9P7owWo+3x3p7TsXPZMu73/dR97XHTZYy3bmO0yGzPHelztt997/P91xnkTMl5Y5nn6ZyQjfd8g2XMKUMJAgQIECBAYD8C1iVAYHoCB/XH2fSkljujn8lw/ZWYm6Y97BP/L51tXiM5NvrH2I3GdtaPwIQFzpi59RfMPpH2N5L9EiqNIEBgIgL99/jymUt/SeylaXsBYBpBYGMFTJwAAQIECBAgQIAAAQIECBCYvoAZEiBAgAABAgQWEbhMVhrzw7BvTr+PJQ8yPpzB/y05FFvHAof67bW8618vC9um2TNafPcF25a+MbfHFP3tBRPrenyyJj2H4iAKq4bvuLhN7i2rIOgPZ6znJXteVJp9R8d5ZkZ5THJZ5+OdNmO16O28F/T0tdSiu8so+Jld2DU6x4dkyd2SfQ2k2ag4XWb7wOQyz6mr6W9lzBZLTSMWEDhH1ukFhb0YLjeXErfNKHdNjn2dt98qfiZmCkuNFhZ+bEbsZ1+apUSL3i5a5HspO2AQAgQIECBAgAABAgQIECCw5gJ2nwABAgQIECBAYPMEvpYpvys5JloU8ifHdNSHwBEK3D7bnuf8ky+m/wuTO+N78kDPaehx+Nw8sOjx0vtl9HnP68gqax0/mL3v8eJl/Bh0hjoxrp3/9tysNKOjxYb7A9XLfJ77+utrp+fsjN6RQ+5ocwQIECBAgAABAgTWUmCZ/8d9LQGOcKf7x9vjsv3D/jWkXvjRbWfTo+Mm6XnupCCwiQKnz6RvleyFcn987NgxhW6DIQhMTOASmc/Tkq9PXiUpCBAgQIAAAQIECBDYeAEABAgQIECAAAECBAgQIECAwB4CLXi7x6LjHn5L7n0heZDx5Qz+uuSY+N5Tdhr9yIXT8wbJoXhJOrw/uRWfz40nJ4eiF0ncLJ1aKDHNWsX3ZW9/LXkYUZ9fyIbGFFxOt5nRYo298GhmpzkXnj/95z0nK6vMjGtm6TwFIM+V/r2o6CCL3WYTJ8cf59YNk5sWV8uEfy657Oi4Lca87HE3ZbzrZqK9+CzNUqOv8x8bOeK6fiaOnN6J3Xru3P1za5mFhTOcIECAAAECBAgcpICxCRAgQIAAAQIECBAgQIAAgekLbOQMv5JZ3yv5keRQtK7MH6VTjymnEQRWTqDnW8x7/sGrMou3J7dHzym5Zx44b/IwosVfr3AYG1qhbdwj+7Lsc24y5LHb5T9jiwefNX0fkDyI/bhUxu3rKI0gQIAAAQIECBBYPQF7tK4C/WJiXfd9Kvvdgre/ncn0ROA0BxotWtvitfNu5JJZ4YSkILBJAqfKZHtxytvSPiJ5lqQgQGBaAhfIdB6Z7Pv8p9IKAgQIEBgjoA8BAgQIECBAgAABAgQIECAwfQEzJECAAAECuwucLg9fNDkmXjmm0xL6tLDumGFa4HTsRRE7x2sRxRYz3fn4zvuPywNfS26Pv8+djyaHokUa1+3Csl7c8auZWC86SjMznpGlvcjnzGlbuLbZ9c+X+z03Y2zh4ium/zmSBxEvyKAtMHv6tN2/FiJusdleIJWHForPZq1e6HOetB2zc758btcjzWB0nf9vsNc3O3Ts++Tm2KLU3bees/Y9Wafrdlt9fmrw3Dw2Jnru4cPScew203WyUc8+1y02vOV5zsz2NskuSzMqfia9+lykEUsQ+FLG6Pti++u8z8sv5/HtBcpzd8/o6/wPs3Tos6fP+5Q+EzPlXeP6efRGybGx22frZbPyw5NiFQTsAwECBAgQIECAAAECBAgQIDB9ATMkQIAAAQIEpizwjkzu95Njosd175SOjkcGQUxC4DmZRX+MOs3J8b259fPJoehx/Dum0/Zj/H1v9LyJy+XxhyS/mhyKHie+6lCnDVi+dVy4fnXsOTctBDz2/JgSXSX/uURyTPQ5vsaYjunT5/FBabefN9D9/Mk89i9JQWA6AmZCgAABAgQIEFhhgZ6Mu8K7tzG71qK3d81s+4dbmgOLFq1t8dpFNnDLrNQLOtIIAhsh0C9QWgjzQhsxW5NcioBB1k6gFyT137e123E7TIAAAQIECBAgQIAAAQJHJ2DLBAgQIECAAAECBAhMXuCHM8PPJb+xpPxCxrlScgrRizTOOHIinxrZb7/dPpYB+lylmRnfmaUt2JtmrmiR3DGF/fojm7sV+W1BxZeM2GLP5+l5PSO6rkyXnk/RYsCzdui/s7CFJW+Q9p+T2y80+nrufyT5pGQv/vnrtEPRwrH9YdOhfvMs/2I6/3TyJ5IvS345eSzZC15envbayRcl542nZIXvTt4v2ddpmmOd8xtzo6+pMfNN12MtkNvXYW/Pyqtn4a2SY+Ix6dSLtv4o7buS3a80x/r81KAX9fQ5+UAfHMgWD/2T9Nnk88q2PPtcfzAWW56fzO1HJPtvQC80zc3BaCHQs+3Sq8/Nj+Txnl+4lffM/aF4aTr0Qq2tdba3z8yyKUfftxfJBH8vuf113uflUXmsn7u9qC03B6MX1vWzYFbHqXwmzppj3+f/Ix36OkozM2Z9tr45a9422YtN351WECBAgAABAgQIEDgyARsmQIAAAQIECBAgQIAAAQITEHhs5tDjgmkG49fSo8eC02xOmOkkBf4zs3p2cmfcMA+cITkrel5EC6v+eTptP8afuyeeN/Gm3Lhz8oeS3U6amdHjnrt1uG8e7LHVrbxy7vc4apo9o8vbb2ud7e0t9lzr6BZ8Ipv+8eTWOTc9tyF3j/Wcm9fnRp+P30o7Jvq89Tj+UN9zp8NdkmOi53P1+eln3/bzBrqfz80AfY5vnbb7m0YQIECAAAECBAgQIHBQAodR8Pag9n1q4/5mJtQTo9McSPSio16csejgV8uKF00KAgQIECBAgAABAgQIECCwm4DHCBAgQIAAAQIECBAgQIAAgekLmCEBApst0GK3LZI5pNCLLz4+1GlJyz+dcb6UHIoWDD3NUKddll8uj7WQaJqZ8YIs3Spqmpsnx9dy63HJMdEf62wxwTF9V6FPXVqAdta+PCQLH50cKkrcC0f+LP2GLhTqxS3nSr9lRQvy/lIGe0Zyr338TJY9ILnX8iw6RbTQZovP7lX4ufP9nazVC2vSzIwWzW3B0lmd+rq5ezqcNjkU90mH2yQ/m5wVr8rCH02OKdTawsctkpvuGxctXDzk+c6o9AKpr6QdihZ0PvtQJ8sHBfoe/Nn0+mhyr+i/HffIwj6HaQZj6DN6Cp+JQwhXSIcxxdnHfLZmqGNvyH964eOYz5l0FQQIHLKAzREgQIAAAQIECBAgQIAAAQLTFzBDAgQIEJiGQAs39vjzmOORPeZ+r0y7x5jTCAIrLfD47F1/JLi1clob6fy532O8Pd/hlbndAqZpTo4ea2/x1ZMf2OVGC7T+ah6fdSw5i0+Mnjfx/068Nfs/3a+eUzW71/SW9hyfni/Sc6b2OqemPxjcc26eNHL6lx7Rr8esxxTG7XHo62S8tyb3iu7f32Thzyd7nDuNIECAwCQFTIoAAQIECBy5QP+oO/KdWPEd6K8Z9aKB7b98svN2LxboBRzny1z6x9Efpd35x3Eemhlny9L+oXbWtAcR/YOtf4wtOnb370YLrvyarNc/0He6Dd2ve/2z+sx4f5bWfmi83ZY/M+suGo/JiruNuezHfiTb6ReNaQQBAgQIrKeAvSZAgAABAgQIECBAgAABAgSmL2CGBAgQIECAAAECBCYv0POMehHJOk605/bMe8FWz/+4WSbbddPsGb1obFZR215kM6awac85ajHBPTe0Ygt6UU8vFrpw9uunkndItnBk5/uR3P5A8qHJvS5qyaLj4r259/rkUCzzNfh32ViL3aaZGa/O0lkXwGTxydHXQ4vKtlDuyQ/ucqNFof9tl8d3PtTX39Brt6+boYu2Om4vIPrD3GjB3TSD0UKtv5heLWKdZs/oe+V/ZOnQfqbLFOLkObw5t3ox6BjPvoZenP5DcZZ06PsqjVhQoJ8/t8u6Q+/BdDnW5+5uufGy5FAMfUZP4TNxyOB66dDPpDQzo++Lp8zs8a2F/ZzpBdhj/6341ppuESBAgAABAgQIECBA4EAFDE6AAAECBAgQIECAAIG1Evin7O3/SY6JHvPpj0eO6asPgaMQ6LHD/vDsL2Tjb0y2KGkf+3Bu3y/Z2j6/krY/cprm5OiPZv9A7nX51dK2iOn90z4x+e7kF5IPS74leVLMbLrN583s8c2FPY+l5018897m/Pc3M9V/TQ5Fj8u3qGw9h/peYKBDrcfUPWrx2p7H9L6B8bYW9/j2Q7buaAkQIECAAAECBAgQWL5AL0RZ/qibN2L/wPpYpt2TpV+S9reTF0t+b7K/2pJmVFwjvfpHc5qlR/9oa9Ha/Qx8k6x87uTywkgECBAgQIAAAQIECBAgQIDA9AXMkAABAgQIECBAgAABAgQIEJi+gBkS+JZALyDpeTTfeuTgbvVilk+MGH6RIpIt5HqDEWO/Nn1mXQxTi14YkW4zo0UEW2B3nS6C+c/MqBeHPDPtXyRb9PT7054veaFkCxmmGRWfT6+OlWZmXHrm0vELeyFNL6jpeV9Da3XfWpB3qF+Xt6hpi5v29qzs9t8wq8NJy4Zeu3299HXT189Jq+za9H3SQrxj5rt9gF6c9KfbH9jj9lAx0D1WW+uHeyFcCxePmUQvtOtrY6hviwYreDukNHv5X2XxPJ89LYz7v7NO35Np9oy+x66559JvLljnz8RvzmDv/54pi34wORQt8N7P1iHP7eO08Pjztz/gNgECBAisuIDdI0CAAAECBAgQIECAAAECBKYvYIYECKybQI/NPCA73WM1aQajx457TsRgRx0IHIHAk7PNxyT7uk5ziujx973OL+k5ET1Pp+c6PD5r3j3ZOjkXTdtjnvP+GGfPS/pi1p0V352FZ05uUvSz5qlzTPj16fuB5FCcMx1Ol9wrWu/oynst3Pb4C3K7hcDTjIq+1h6cnh9KCgIECBAgsFkCZkuAAIFDElDw9uCg+wdNL0roSb79wmfslu6Sjv0jK83SoifBX3cJo10yY/TihDSCAAECBAgQIEBgGQLGIECAAAECBAgQIECAAAECBKYvYIYECBAgQIAAgQ0T+Hrm20yz1nG17P35k0Px2HRowcQ0e8azsuQryaFogV0XlQ0pLWf5ezJMixWnGYwvp0cLxqYZjBY17cVVgx3TYVah5CweFS0ufL0RPZ+QPotsr+fA9UKy/8j6s6LFQMfsx6wx1mlZL2h7xZw7PMa/BYxb9HbOoXU/SaAFZ3vx40l3Rzf/mJ5vTQ7FVdLh1Mk9Y8ILzpW5XSI5FC3w3gtIh/ptX97PzHkuhty+rtsECBAgQIAAAQIECBAgQODQBWyQAAECBAgQIECAwIoKfDD79XvJHuNNMzMukqX3SG7qsa9MXayoQM+tedM1Sa8AABAASURBVFD2rYVr04gVFfiX7NfYHwhO12Ofy396nk6amXHGLJ31uXSpLO8PcKeZGY/K0h6HTjM6+kPYT9ve220CBAgQIECAAAECBJYnoODt8iz3Gql/SP9hFvaP6jSD0aKyNx7sNV+HXoBzpflW2bP3LbPESfVBEAcuYAMECBAgQIAAAQIECBAgQIDA9AXMkAABAgQIECBAgAABAgQIEJiewKkypWaaE+Mg/9NzWFpoc9nb6Lg9R2Zo3BZXfMlQpyx/XbKFUNPMjBbY7Xk+MztNbOHpMp/rJJ+T/KXkYUUvpPn8kjfWCwdfs+Qxh4YbczFP96sX5bQdGm+35bVqQdDdlm1/7Adz50zJTYiPZpK9YDTN6Ph0en4tKQ5O4PUZuhehpZkrWtD6RSPW6PvtbCP67afLUX0mDu1zL3o+90CnfsaM+bdut2FenQdbSDqNIECAAAECBNZYwK4TIECAAAECBAgQIECAAAEC0xcww9UW6I8TPnnkLt4q/a6eFARWSeAN2Zm3JY8yvi0bv3Dyt5I9l+UMacXxAm/M3R4fTjMqvpxePS6fZl9x0azd5yfNnvGpLOm5A2nmis7nH+ZaQ2cCBAgQIECAwLQFzI7AUgUUvF0q556DtejtfbL0ZckxcaN0WtbJ//31kltkvKE/2vqH/wvTbyhOSIcrJAWBnQL9tZw75sE3JfvHfLO/oNRf57lLHjtHcpHoifK3zoq98ObDaTvuVn4993vxSJe1T/vmIXEEAv2MuXy2+/hkLwjbeo4+lPv9BaQfSLvsCxq7zYtn3BYV78WBfb1tbbevjV5w1W3/ePqcJrlp0Tl37jWoRU22fGpVs7sH5YLJo4qzZsPXT/55svvTX/La2sftbV9T70+f/jvVf0+vnNudX5q1i75u+yX3r2fPO5+dc+5z864s+3/JFsCvUW4KAgQ2U8CsCRAgQIAAAQIECBAgQIAAgekLmCEBAgQIEJikwNkzq8M6ft9tnSXbG4rPpkOLTaYZFT03pufIDHVugcQxF9p8KQM9KzkmWmi3BXfH9F3HPi3meNnseI9XvyptbXqBUIve5u6hRc9n+MIcW3v7iL6dyzyvs/bvsfERQ+/Z5apZ0uPQafaMHm9/655Lhxe0SOsLhrsdu0T6nCu5CfGBTHKe10+6H+vz3XMCelsejEDPgew5JouM/soRK/UcmxYmH9F1dJdV+Uwc2uExFw5+LIO8O7lIvC8rLVKsOKutS9hPAgQIECBAgAABAgQIECBAYPoCZkiAAAECBAgQOHKBrbomYwpL9seFe42+65iP/GmzA9sEXpHb85x3ke77jp5z0XMdWvOgdRlaMLW1Gfr++M59jz7NAd4x57R63sm851jstonL7Pbgjsd6zLo/Yrzj4VF3W+Phc6N66rThAqZPgAABAgQIECAwr4CCt/OKLd7/M1n1j5JjLlLoLyFdLn2XERfLIC14mGZmPDVLH5Icin5x9RNDnSxfe4F7ZAZ9re6V/TLhSumzFVfJjV4Y09fQ9i8JWpDyaln2v5P9YrTLx1xo1i+Ful6/kOqXCQ/P+j+dPG9ye/QzrBcRdFn7tO+/psN1k/MWV90551dnjKFfW+ry9tvN6dFZf7foF1279d/+2E7f3cbZ7bFuc/s4u91+SVYcKqhd515EsNv6W491WxnqxOiFdg/Mrf7S0U3StvhxmhPjfPlvi26/PG0v/vrRtH1+05wYfR11vlvj7tb2uTmx80n/+bZjx451nLfkfsfsr2N9b2739ZbmxOhro0VFu+3n5ZF+Bt8tbfc1zaSjc+xcO+fOvQa1qMnWxGtVs/vmgV7Y1vfapXP7MKLvzT5/fa/+Zzb4jOTtk92fvb707WuqFw1dK/1+N9mLHvtLXo/I7Qskx8Rur+tfGrFi++z2uuzrtq/fEUOc2KXz7mdVX7f9kvsBebTz2TnnPjcXybJfSD4xWaNe3NnPxO3vnSwSBAgQIECAAAECBAgQmLiA6REgQIAAAQIECBAgQIAAgeUJtMhki02OHfF66dhzZNLMjCdnaS/KSDMYz06PFllNMzNaaLcFd2d2WpOFPU7aIok9bt0f/ez8+zy8Mfvf49VXPpYbRxQfnHO7Xx/Rv+fGfHhEv60uvUirHlv3F2lbZHZovXemQ489p1k43pw1h17rvRDyHOm3CdHnuuctbMJc12mOfZ0uur89V2roNd5zcs686Aay3ip/Jmb3ZsbZZi795sJ+rvZz7Zv35vtvPws/Mt8qehMgQIAAAQIECKyVgJ0lQIAAAQIECBAgQIAAAQIEDkugx8z+ZOTGrpF+t0kuJ4xCYP8Cff3uf5TZI7TWxo+ky32S/5L8r+THkq150PNbxhwbTfeNjR5XX/S48H7Rel7K0Bg99r9o0dqPZ/Cjmls2LQgQIECAAAECBAisicACu7m9+N0Cq1tlToEWFGyBv6HVesHMNYc6jVzeYnrfMdD3i1n+zOQrk29LDkULWp57qJPlGyNw1cz0+ckWo0wzM26VpS3CnGbP6Ov1CVnaL4e+P+280eK7z8pKfb9dPK04WIEW53xwNnHX5FD0IrZfHOo0sPw8Wf53yRclL5kcG73g5H7p3Ivm+hrJzUlG59Y5dq6d89hJ9r3WL4DvlRX6nKY5kGhx2hbh7fPXfd3PRvr/YfqZ0l/ZunMG6kVBaVYyWnD4ZdmzpyXned2m+4lxnfy3n4l97fc9kLuCAAECBDZdwPwJECBAgAABAgQIECBAgACB6QuYIQECRybw0my5xez6Y4TLyP6442sy5hTi85lEf1Azzcw4Q5aeL3kY0e10e0Pb6sUW/z3U6aTlPSfmhifdntX0AokeB5zVZ/uyD+TOmP49b+hm6dvXX5q1i77mb5y9fm6yBQxbbPVRud0f/ezzlZsrEZ9dib3Y3070IqzvGjFECw33R11HdN2zSy8G6vO5Z4cs6HkKm3JMu579XMm0xQoJzFNweudu9/Xd4ug7H99+/9S5c/bkPLEun4lDcxrzQ9p9X3x1aKA9lnfdflbtsdjDBKYtYHYECBAgQIAAAQIECBAgQIDA9AXMkAABAgQIHLJAj9G/auQ275l+l0kKAqsgsJ9jvnvtf8+/ad2R+6bDe5M9/+HFaX83ebXkQdZWyPCTix5X7/H1w57Y2HNkeux50fM5+tp4z2FPzPYIEJiWgNkQIECAAAECuwu0WNzuSzx6EAKfyaCPTY6JFrw93ZiOM/r010luPmP51qJeTPOW3Omvzrwg7VC0WN8JQ50s3wiBXjTT1/TYXynqF6NvnyFzhSx7XbIXPqXZV7SY5mszwk8l+yVUGrFkgbq20O1t5xj3qen7jeQicams9PLkzyQXjRbdbYHmFmpedIxVXK/PRd839ekcF93HP8iKf5sc+55O19HR9/c/p3cLsadZWvRL5BZdfmhG7O00KxXXzd60mPDV0+43+tpv4fx+vu13LOsTIECAAAECBAgQIECAAIF1FrDvBAgQIECAAAECBAgcjUALxv7XyE0fVmHTsdtpsdle0DBm93tOTM+NGerbH+Od50KbXkzx6Aw65pj5DdKvP6yZZm2iP4D6iOxtC8k+Me1PJFfxGG5268Ciz3HfJwe2gQUHnnWuztghP56On04Oxdj35NA4XS4JHKZAz50c8xofu08+E8dK6UeAAAECBAgQIECAwKYLmD8BAgQIECBAgAABAgQILF/gkxnyt5Njjl+fM/3undy04/uZsjhEgTGb+mI6zXMeTrrPjFNl6c8l35HseRN3T9v6KGkEAQIECBAgQIAAAQIECBymgIK3h6n9zW29Ms2YXyvphTMtWJvuC0eL651U1HHmGC1AubVPj0vP/qJKmplxyyw9fVJsrkALYvZCpYvNQfCc9P18crfoa7W/hHTB3RYu+NgZsl5f37dI24KgacQSBW6Ysf44OTbel46vSS4SLZb6vKx4keR+o6/dXkTYC0v2O9aqrN/n4vHZmWUcTLhRxnlksgco0iwl+uVvL2hc5vt7547dLg+0APMqvdd/Nvv0jGQ/i9IsJWrYos0/tpTRDEKAAAECBAhMUMCUCBAgQIAAAQIECBAgQIAAgekLmCGBIxNowdj3jtz6Yf2I49jt9Hj1XucrbJ/SqXOnx0zTDMYd0qMXh7WA7djseRNjjmmeP2P3xzXTrHz0AqE7Zy/fnbxVcpPPR5unsHKoDi2+fmhbOnas52Qc8z8CayjQ90lzv7vuM3Fxwbcsvqo1CRAgMFUB8yJAgAABAgQIECBAgAABAgSmL2CGBAgQODCB1m34q5Gj93ronxzZVzcC6yBw4ezky5JPSF40KQgQIECAAAECRyxg8wQIENhsgU2+wOConvn3Z8MfSQ7FedJhP8UYe3HM9TJG2zR7xkez5AXJrXhjbrwiORQnpEMLUKYRGypw+8z7Wsmx0V9UeuEenVsM87FZdhAXvfRzroV5WxA0mxBLEmjh2f+VseqbZlT0i/FFflWrXyIuu1hqi4rfZtRer36nFot+eHZznuci3WdGi6leZmaP8QtbhPf+6T5Pcex0Xyj6C4Lft9Cay1/pIJ6Xrb3sZ+WTcqfbSCNGC+hIgAABAgQIECBAgAABAgQITF/ADAkQIECAAAECBA5aYGwxuktkR86cPMjo+N3OmG2M3e8eS57nXIgx2160T8/7WfUfo+7x4Idmgg9O9nYaQYAAgUMQWM1N9HPQZ+JqPjf2igABAgQIECBAgAABAgTWUcA+EyBAgAABAgQIECCwH4GvZeX7JvvjtWlmRq9R/6P0aI2TNILAkQh8Olv9WHK/ceUM8Krk1ZNiHQTsIwECBAgQIECAAAECkxfoFw+Tn+SKTfDz2Z/3JIfiDOlwvuSi0V+cucGIlV+SPi3Cm+bE6P49+cRbs/9z2iy+WXKooG66iFUXWGD/+vqct4BsvxR6+y7bOmsea0HagyyG2c+6+2U7fV+kEUsQ+KGM0Qv90oyOp6bnN5Lzxm2zwkG8Pm6Zcc+fXOc4R3a+F8q0AGpurmRcP3t1o+RhxCKfTQexXwdZxHtrf/ucPyB3+hmaRhAgQIAAAQIECBAYFtCDAAECBAgQIECAAAECBAgQmL7AIczwDdnGmOO+35d+F08eZPS43GVHbKD7+5oR/dqlxzZ7LK63jzpPyA5cIbmq0XOG7pqdu11yP/HmrNwL5y6d9m+TYvkCp1r+kHuO+ME9lxzcghYZPePBDW/kDRFogfGeE7nodH0mLir3rfXW/Tyub83ELQIECBAgcAgCNkGAAAECBAgQIECAAAECBAhMX8AMCSxB4L0Z497JMXGZdLpLUhA4KoGvZ8PNNAtHzyXquSfnXHiEY8e+kHX/LvlzyR9LfjEpCBAgQIAAAQIECByYgIEJbIJAi0BuwjxXaY794/ZDI3doPwUer5ttjDkB+HHp119nSnNy/H1ufTQ5FNdKh3MlNzV+KRPvRVEHlX2tXCnbmEo8JxNpQeU0x8Vtcq+vpTSD8X/Toxdz9eKCXiRw5txxAuOjAAAQAElEQVT/2eTbkkNxkXS4V/LUSXH4Au/LJsdeQJiug/G69GhR77On7Wuhz+v35PbDkmOjX1iu+3us75+rjJ1w+u18D/VinR/M489IHkScKYPeOdnnKM3MeHiWXi7ZfWr/Zt/rfZ56geT24uzptmdcLUuO8kK2vhbvmX0Y82/4V9PvQcm+drte59wv0Pu8/kceH4prpENt0ggCBPYpYHUCBAgQIECAAAECBAgQIEBg+gJmSIAAAQIECCxH4K0ZZsyxu/5YZX8cM90PLH4kI48pTvux9Ht3cih6rO7GQ50OcXmPl94s2+txxDQrFy1qPPbCuK2d7zHSp+dOj3O2IHLn2KLFv53H+traeQ5THj5FHEVB1VPsxIo80HOWxphdYgn723PEeo7G0FCfHepwAMtPlzG7f2nEhgucbx/z7+v7LPtYf+qfiZ/Zh83YVZf1o89jt6cfAQIECBAgQIAAAQIECBAgsL4C9pwAAQIECBAgQGC8QAt3Pmtk91U9P2Hk7uu24QK9Vv93YjDmGv90Oznenlu93v/aaXvcuPUR+oPZT8r9/0wOxcfT4ctJcbACrb8zplZTz//qeSSL7E3r13z3Iita58AEDEyAAAECBAgQIDARAQVvj+aJHHvhxaJ/RG39AT00uxYJfeUunXph0kt2eXznQ5fMAyckBYEhgX6R8+xdOrXI46/v8vjOhz6RB34g2SLDr0/bC6DSHGsB3afkRi8Y6JdIuTkzfjFL9yoOet8s65ewW3nl3B/6taUub7+tdba3t8j6E4ilTaFfhH94CaP1ub91xql7L4Lrayt3j/XXut6VG7dP3jT538kx0eKoY/qtYp9zZ6dumRwTH0inqyZ3vof65ek/5/EWD75O2i3P3FxKtEB1C+rOGqzb7BfAt02nNyW7T2lOjD7f/TfpL3Pv8skXJYeiX0LvdgHSR7Jii+duf58+Jo8NRftsX2frdovq7lbE+eoZ8FbJoXhzOlw6+WvJvnb7Gs7NY5/Mfx6R7L+x/XzLzZlxpyz1xWkQBAECBAgQIECAAAEC+xGwLgECBAgQIECAAAECBAgQGC3Q4rGvHtn7JunX45pplh4tinfzkaP+W/qNOV7d49CXSt9Vih7LvfBydmipo/QioV/NiC1snGZm9Pj9X6VHi65+e9rOqceA35HbPSacZq44ioKqc+3gIXYeezHP+bNPPcadZuH4zqzZc9LS7Bk9j2bMe23PASwgsE+BC+1j/dNn3RbhTrNn7PUa34TPxDEXDvb8lV4AuCfgjAU9V7YXHs7oYhEBAgQIECBAgMA4Ab0IECBAgAABAgQIECBAgACB6QvMNcMvpffvJns9dxpBYLIC35uZ/XxyTLTWTvv2PIhe09/r/V+YFRd5n/TcjUXOf8nmxBwC30jf1mFIMzPOlaU9/p9m7ui6LXo894pWIECAAAECBAgQIHAwAtMZVcHbo3kux1540Qs9FtnDy2WlFtxLMzNekKW9ECnNcfG13Htccky02OKif+yNGV+f9RF4fHa1BSl7An8/W3qxzD3yWF/vLazcgo65e1z04rPzHvfIKe/0S6Hr5uFXJPeKftHabf31Xh1OerwXJdwst1uwMo1YosBHM9YvJ8+WrG8/F66Z2/2c6cVrLXjbL5Hy0MLRcfrF4d9khK3ioLl5XHQbT8wjf5QcE/2c7Wt2TN9V69OC4/0CdWi/+h7qr4i9akbHuj0vy/tea//cXEr8ZEYZ8v3N9OkXwGlmxmey9AHJ7muaPaNfIvbLxD07HOCCzrVFl/tZM2szvXCz1u+c0elTWdbCuUNFfvtZ27HSXRAgQIDAgQgYlAABAgQIECBAgAABAgQIEJi+gBkSIECAwDwCPafkySNX6PHMnxnZd95u188KY3/g9Bnpu/2HN3P3FNFjfbfIoz3enWZlYlWPB14wQv1R1TQzoz/OeqX0+JXkvyeHjvemi5hT4C0j+n9P+vR8jjQLx0Wz5tD749Pps9u5aHn4QKPnqAwdpz/QHTD4ygjs5zyg/ohy/y2YNZmeB9fX+c4+m/CZ2HNdds575/39nLPTC0lXscD7zjm6v+4C9p8AAQIECBAgQIAAAQIECBCYvoAZEiBAgAABArsJvC4P3i8pCExZoOcSjfnh5gcGoXVRWh+lxWpzV6yJwHtH7OdF0uc8yUXisllp0R95zaqCAIFDFbAxAgQIECBAYK0EWpRyrXbYzg4K9MKCFvQcOon/KxlpVlHbFijtr9Kk28xowcUrzOxh4dQFejHSbTLJX0i+MdlCpH3sw7ndLz77ZUAvXGpR2jx0cpwzt26cHIqHpsOsQp1ZfGL0V4/ulVtvTs6KG2Shk+ODsMTo58UVM96jki1KmuZYLxZ8WW78eLIXhPR2bu4rHpK1n5Icir7+npBOYwq39nV4uvRdt+gFNi1iO7TftbhdOv1rcky0sHTft2P6HhvRqe/JGl88fXshawtTt2Dx63P/P5J97Twp7djoer0gclb/U2VhfdIcelwsW+xrPs3M+P0sfV9yKPp+uks6fSI5K1o8/KyzOlhGgAABAgQIECBAgAABAgQWFbAeAQIECBAgQIAAAQIEdhHocb4P7fL4bg/9bh5ssc00S4seg+64Ywbsfj5/RMcW5x1TwHXEUEvvsorHA+vVYryzJtvj1f8zHXrhXJrBOGN6DI2ZLmKHwGtyv9Zp9owLZcmlknvGwIIeg7/2QJ8u7jH9oePb7Tcre47B+WZ12GVZi2yeZZfHPbR5AlfOlM+dXCTGFFH/YAbereDtJnwm9nydnef/heO46IV/LY593IMj7/Tfduf0jcTSjQABAgQIECBAgMCiAtYjQIAAAQIECBAgQIAAgY0V6DHlR2T2Q3UY0kWsu8CG7n/POfmhEXN/afr8XrK1SdIMxrnSY0wR3XQThyDwhmyjn2dp9ozvyJLvS84bPTfmevOupD8BAgQIECBAgAABAuMEFLwd5zRPr6Pu25N+W9BzaD9emw5vSe4VH8uCMYUlW1i3BXZbaDeriA0UeHLm/JjkXl8M9ET33Qo7tlDy0MU0vfCsxTH3GjubPS4+nnsPS86KXhw15gKFWWNY9i2BFs++W+5+NLlX9GKP/f66VYvXPjwbGPta6K8z9UKqrDIzvjNL17HgbS/O6UU62f2Z0Qs3nzGzx/EL69v33JiC58evufu9jvfJLHpH8mnJFtO9ddq+//sF7/fndpenGRWfS6/3JGdFvzSe9+K3WePNs+ya6dwvQdPsGb3495l7Lj3lgv5b3QLOp1zyrUdacPrS37rrFgECBAgQIHBIAjZDgAABAgQIECBAgAABAgQITF/ADAkQ2F2gx2MfufuiUzx63jzS4/jL+gHHjtOLsPpjlBl6MHpOQ/d3qOOPpMPZkqsYq3g8cOh8jzq+Nf/5x+TY6Hls3z62s34nC7w7t3qeV5o9o+d19Xyytnt2mrGgxTyvNWP51qI+31/eunOIbQtl9lyBQ9ykTa2oQF8LV1pg31o0+eoj1vv39Ok5TGmOi034THx/ZvyR5FD8aDos8llTf+/j4AkCBI5MwIYJECBAgAABAgQIECBAgACB6QuYIQECBDZdoHUYfisI/50UBKYmcKZM6LuTQ/G4dPh8cmycfmxH/Q5FoOci9dj10MZ+MR3mfe56bsx1sp4gQIAAgfUXMAMCBAgQWEGBXiiwgrtll/Yh0EKeLeg5NMRj0+EzyVnxrCxsMcs0M6MXRLTQ7sxOFk5SoK+PB2VmY3/BKF1PjhNya+jk9n9Jnw8k54lXpPMXk7PiB2YttGwugRbGrvlcKy3QucVrx1yEuDV0v2jcrdDy1vKttl9enmbrzhq1/cJ1zGf9/82cWnQ6zejohXAvGN1bxy2B/mrXtbfuzGhflGVD//6my8nRosEtXHzyA7vcaPH5y+/y+BE+ZNMECBAgQIAAAQIECBAgQIDA9AXMkAABAgQIECBAYIMFegzr8Zn/J5JjooUy+wOnLVY7pv9efXohwgOzsOOlGYzu31+nV/c3zZ7R/br5nku/taDj/GTu9lyHZWQL7PYHMzPkzOjxwFX7Meoxx9k/lVn9V3JstFDlZcd21u9kgV7I8/KT7+194yZZtMgPqfa13nX7es0Qe0aLgD57z6XfXNAffP3mrb3/24KX8/zIbfevBTb3HtGSfQqs3eq3zR7334s0o6PnXI4plNuizv23YOfAm/CZ+MlM+rXJoVjkXNJzZNBfSgoCBAgQIECAAAECBAgQODIBGyZAgAABAgQIECBAYEMEnpN5PiYpCExNoLWTeq3/0Lz+Y6jDtuUTPB9h2+zW82brYIypbdKaDz80xxR7zP/X03/o3Jh0EQQIECBAgAABAgQILCLQP9oWWc86qynQE7VvOWLXeoHBS0b0e136vDg5FC262JO+h/pZPj2BN2RKb0vOG6fLCldIDsWr0uFryXmiRU6HCqNeMQOeOSn2L9DC2PM+R4ts9Z1ZqUVs04yOD47uuX4dL5NdHvrStRcP/lv6LRIvXGSlA1ynF5jeOOP/Q/KHk6sY/QLzUiN2rIW8R3Q7rss7cq/PZ5o945pZ0i/O0wgCBAgQIECAAIEjF7ADBAgQIECAAAECBAgQIECAwPQFzLCFK/90DoYbpe8zkxdILhLfkZUem7x1cmw8LB27n2lmxtWz9KrJoXhrOrw6uaz4TAZ6bnJMLFJAcMy4B9nnezL4dybHRI91jimq2rF6kUlb+U2BnrPx5G/enPnfc2bpvZPz+l0l69wxORR9LQ+dQ9R9HRqny7+//xmZLeLb187I7hvX7YKZ8RmTmxTXzWR/Kjk2es7lHdK5n0Np9oyeczmmuPReA6z7Z2Lfvy/Ya3LbHu+5pLfK/SHPdDk5ek5QP2tOfsANAgQIECCwUgJ2hgABAgQIECBAgAABAgQIEJi+gBkS2ByBr2aqf5j8SFIQ2ESBMT+EuuVy0dy4YXIoTpUO8xwfTfc94wxZcq6k2F2gx62fvvui4x5tLa0/zyPflRyKPnd3TacxtZrSTRAgQIAAAQJrLWDnCRA4MoH+n/Qj27gNL12gBURPGDHqi9Jn6AKDdDn2pfynxSzTDEb/eOvJ34MddZiUQH/95tMLzOhMWefCyaEYc+HZzjH6uh36knWeCwh2ju/+twRagHPRgqrfGmXcrRb8HNfzW70++62bk7vVgrdDk3p3Onw0uUjUu8/vIusuY51+RvSC0h406b9XvWjoiRl4lS9u6YWa58k+zoovZuGHk/NGn4sazFrv4lnYortpBIHVFrB3BAgQIECAAAECBAgQIECAwPQFzJAAAQIECBDYCIFvZJZ/lewP2aYZFddIrx7HvHvaseeYtDjnzdL/PckxF5Gk24nx5vz3IcnuZ5o9oxcttFhm2z07nbTgaWk/kVxmtFDp0LHAbq8FBFvEsbfXJXv89P8bubN9bn9rZN+Ljey3Sd3647F9zQ/NuUUlfzud+r5KMxg9v6aFpoeORX8lI/1FshcWpdkzPp4lGiQdzgAAEABJREFUPW6eZmbcNEvHnFfUH899cPq2mG8asYtAf0x5084R7ed5C573vJNdSI57qH3vlEeulxyKf06H/mB3moViCp+Jz8/MP5Q8Ofa40c/zfq7vsfi4h/s8/fFxj7hDgAABAgQIECBAgAABAgQIrJSAnSFAgAABAgQIEJicQI95/f7kZmVCBMYJ9DjmuUd07fkIPe583hF9L5Q+rY2QZinR4/xLGWiig/SHWsecr9bzi54dg577kmbX6Plrv5Ml901ufAAgQIAAAQIECBAgcJACm3Yy80FarsLYPfH6tCN2pBfLDF1gsDVM/4Abc5JyC+224O7WepvQPiaT7EnvB5VnzPivSa5yjLlYZrf9H1MYcrf1xjz2hXQaes32C6ZzpN8qxTruS4up/sch7fgHD2k767KZvoaH9vV96fC55CIxpsDqIuPutk4vpGsB39tnYS8Q7ba736/M/V4Ac4m06xC9wPTsB7Sj/Vz7wMDY/cK8/24MdLOYAAECBAgQIECAAIEjFrB5AgQIECBAgAABAgQIECCwLIE/yUAt5npQ2eONPQaVzewZn8ySOybHFGxNtxOjxwd7kUDX7YUhP5ZHe/y+517k5onR4potgPe/c+8zyRbcPEvasdH9uVU6t7hmmpnRoprXntnjmwtb0HPsj0Z/c41x/31buj03OSZunk5jjhWn24HHG0Zu4Q/Sr89xml2jr4e7Zcnjks5jC8KC0dd6PxPGrH7vdHp4cug99cPp00K6vQAoN2fG32TpK5JD0XM/eq7JUL+LpMP9k7Ne7xfI8mcmr5Xc1Ohn3dDcWwz4fEOdJri8/470HMmrzJjbqbLszskxxVb7b22LqH85/XeLTflMfG8mX9c0M6Of5z238qfSa/u/77l7XPTfh+flkT5faQQBAgQIECBAYO0E7DABAgQIECBAgAABAgQIECAwfYGpzrDnYbRo5FTnZ16bJ/DZTPkdyaG4ZDo8IDnrmvyLZ3nfH8s+H+GLGXevY85ZdHJc+uRbbuwm0HPO/my3Bbs81hoWb8njf5q8aLLnCaQ51nPVbpobb0zeJykIECBAgAABAgQIEDhggZ5YesCbMPwuAkMXDGyt8tWtGyPa/opMf01mqGsvSHrZUKdty1tgb0z/Ftq9WdabdYJyFouJCXx4wfmcIeudLjkUz0iHXjAwb/5S1psV/aWd88zqYNkogRa7HfOl2qjBBjr1S8aBLhuzuL/w9V0jZtsiqWOLm+8cruv283/n48u63y8Bb53BWtS2r6E35fafJ386eVBFYzP0gUY/V4b+Dexn36uzF/N+prUAcC8mzKp7Rt36/wX27GABAQIEVl/AHhIgQIAAAQIECBAgQIAAAQLTFzBDAgQIEJigwL9mTrdJ/ndynujxtV/JCr1A5BNpu/7WcbRP536PJd4lbfulGR0dp/vT/Rqz0nXTqT9umWZmtJhnL3KY2WmBhT2m+/SR67UI8NVH9j3obi162B8zHdpOixi2mGGLF7e4cI+pNluAs8//OzPA/ZItfJtmVIx5vkYNNLFO/YHZvp/GTKvn1fScgP4I7fYLeno+wjUywHOSL0leMDkUvWCsxXb7Wh7q24uOXjvU6aTlN0r7mmTPh+t+5eaxXnjU/e2FSO/OA93XNBsbY87b6nkKLS6+Vbi4lteJ2OOTLTaaZrLR12//LWjh1e/NLLc+Z2rQ81N6/kY/m8acQ/vsrP/S5F6xKZ+J/Xf6oUH4SHIo+trrv2/9N6Dv1a1zBfs89Pl4SgboZ1b/nchNMT0BMyJAgAABAgQIECBAgAABAgSmL2CGBAgQIECAwBoLfD77/jvJFuBMIwisvUBrI7Sw6ZiJ9Aene15SjxtvHcds+wNZuceX35521o+rZvFx0WPQY4579kdt+947buVd7vxuHvuZZM+R6PHVFm29b+6P+THXdNuImOccmRreNSo9R6nntvS4d89V649z9xyULBIECMwWsJQAAQIECBAgsH+BMSfr7n8rRtgpcIGdD+xxvxcE7LHoFA+fkEf6azJpZsazsnTMye7pdmL0D7ZH51b/aEszM26Qpb04JY3YAIF+gTnPa2k7yblypye1pzmy6MVTR7bxiWy4BbTHfKk2keke4TSms+n+olgvjOuXgA/PtHpB5lT+v8jWxWGZ1pFEL/Rt0dsj2biNEiBAgAABAgQIECBAgMASBAxBgAABAgQIECBAgACB9RVo0bq7r8judz+6P2N256zp1ItY0gzGk9PjoI6Pvzhjvy05FC0Ue710apvmSKPnND1/5B70mHCLF78n/VuQuPmh3G4RzgulnTf6A6urYDDvfn+z/8H9t6/PXqDT4/FjtnKWdPrD5PYLej6X+/+YbEHUNIPRi7H6Hur5I4Od06HnofW9lJujohcW/V16dr967lrX7/52nr0gKYs2Oj6a2X8pORRXTod/T9awlj1v4ya5X980k49fzAxfl/xKcsugF79dIffHRF/nf5COs6w36TOx78EHxmNsXDsd+7lSv/r3eejz0Qs0s0gQIECAAAECBAgQmKiAaREgQIAAAQIECBAgQIAAgdUX6I9H9sdGV39PV3UP7deqCbSAaY9HjtmvFpHtceOt45htX54Ve3w5zVzRa/xb9HZopZ7X8f6hTlneOiw996nnSHQ+b8pjPR/q8mlbmDfNxkct7xWFHs9Ps9Toce2lDmgwAgQIECBAgAABAgSOHesFBWvrsKY7fsbs9/mTY+KDYzqlz6mTN0qOiTukUy8c6R9ZY7MnuX9b1huKzuu6Q50sJxCBvmbTHGmM+ZWkI91BGydwhAL9km/sBWljdrNf1N4/Hd+cHHthXLquVRz1xXT9d7rOa4VmZwkQIECAwFgB/QgQIECAAAECBAgQIECAAIHpC5ghAQJrLdDzT3oR1C9nFj0nJc2hR7d7p2y1+9H9yc3B6A92XnGw17Fjn0qfFyUPKj6WgZ+QHBM3SKcLJ486elHN32Qn6p7mUOPi2ZpzPoKwS/SY/M/n8YO4oCfDHhd97m+TR3oRZJrR8Q/p2f1Ms7Tovjwgo30xuUnRItLNRec8xffR2M//ecz+OJ1flZwVm/aZ+GfB+OvksuOhGbAF0dMIAgSmLGBuBAgQIECAAAECBAgQIECAwPQFzJAAAQIE1kKgx9b+Mnv6tqQgMAWB/vDm849gIr2+v+eyDG26P1D72qFOM5a3VtEq1GmZsYuHuqjnq/S8lZ4zsqwN94ej/2lZgxmHAAECmyBgjgQIECBAYKyAgrdjpZbXr3+snnfEcD0JemyxwUtmvGslVyGul53oHNOIiQt8OvPrRVdpxIYKvH1D523a8wmcNd37K2K/kVYsX8CIBAgQIECAAAECBAgQIECAwPQFzJAAAQIECBAgQIDAOgj0QqhHZUevnfxE8jCj2+t2Wyiv+zFm2/1ByZul42mTQ9GLYd4x1Gmfy5+X9b+SHIpV+jHqF2dn/yq5zPiTDDZ04UgLFV8k/cTuAi/MwzdOHmTR269m/Jsmey5Amrni4+l97+QyLzi6e8YbWzQ6XVc25t2xT2aFvg/TLBQXW2it1V7prtm9ZX5ePyzjPSg55t+WPheb8pnYz4C7xWWZxeBbQLeFq7+ecQUBAgQIECBAgAABAgSmLGBuBAgQIECAAAECBAgQWCWBD2Znfi855nhYugkCKy3wpezd7yaXeb5Ejz/3nIQMOzN+LEt7LlKaE2Ov//x9Fiz6frtg1m3R2zTiJIGet3Lr3F7GOSj3yTg9P2AZY2UoQYAAAQIECBAgQIDAdgEFb7drHM7tXnjSPySHttaLcT481Omk5TdKe7bkKsQJ2YkrJI84bP4QBHpyefMQNmUTIwT6a0yH/QWV53/EE7OmXU6X/T5ncr9xmgxw/+R1kotGvxTsL2y1YO7lM8jLkoIAAQIECBAgQIDASQIaAgQIECBAgAABAgQIECBAYPoCZrhmAv+Q/b1E8knJw4inZiOXS3a7aUbHhdPzBskx8fR0+lryION1GbzFEtMMxs3T46zJo46a3DM7sYyChz0ufKeM9VvJf0zOijNk4dWTYm+BFr29Yha/Irns+EAG/MFk3+OLXoTVC45+M2PsN/q6+eUM8qfJRfclq65tdM6PyN4verHe6bPumAvu0m1t4t3Z0x9Nvjq533hgBrhzssVd0wzGpn0mfiYi/fdoGf8G/GXGuktyTOH3dBMECBAgMF0BMyNAgAABAgQIECBAgAABAgSmL2CGBAisoECP3z55BffLLhFYROC1Wek2yZ5PkGZf0ePOPf78dxnlo8lZ8f1ZeK7kUPxTOvScjjRzx7dnjdZuSCNOEuh5E4/K7WsnW6Mpzdzxxazx88kWvP2vtIIAAQIECBBYioBBCBAgcLyAgrfHexzGvctmI2dODsXb0+HjyaFoQcIbD3U6xOWnzbZulpzayfCZkliiQL/Q6S8kLXHIjR9qWQVKNx5yDQB6gcwXDng/l1VA+frZz34pnGZ09EKsv03vX0y2QHz/XblabvdCovekHfqCuT6fTr/Djv5C22Fv0/YIzBawlAABAgQIECBAgAABAgQIEJi+gBkSIECAAAECBFZT4FPZrZ9LXib5L8mDiI7bi0V+NoP3HIQ0c8UPpPf5k0PxtnQYW4g2XReOnkPRCzDGDHDVdFqVgq8teNjn4AnZp0XjXVmxz+VD0/ZClOek7XHfNHtGiyyuQtHfPXdwBRa8N/twjeQvJD+bXEb0Oeq5b6/a52B9nnsOwP/MOEPnAKTLrrH1uun7puPt2mkDHtzPxXr9DDzsH9c+jKfkg9nITyRblDnN3NECt7fIWndL9naa0XFwn4mzd+GoPhP772/PDXrA7N3bc2l9W+j2DunRfwfTCAIECBAgQIAAAQIECBAgsMECpk6AAAECBAgQIEDgaAR6zKaFHhctFnk0e22rBPYWaIHa62Xxfs6V6DHQa2aMHn9+f9qXJ2fFJbPwhORQfD4dbptcpC7B2bPeuZPilAL9ofSL5uGHJOc5D6XnnPSH3R+f9Q7v3JNsTBAgQIAAAQIECBDYNAEFbw/3GW8Bwf5hPGar/YO3f6wO9b1yOlwquUpxg+zMhZOCwF4C/ZJg6A/+/hJOX98tnrzUzE51vPumFQTWUeDL2ekxBw2+K/3OlFwkWkD5OxdZcds63fadc7/vtzQzoxet9GDIhdKrX7a2cPpjc7tfAn897TzxlXTueGkONXpAZ2iD/UL7fOlUk4PIZ2ZsQYAAAQIECBAgQIDASQIaAgQIECBAgAABAgQIECBA4MgF3pI9aGHWHgf809zuj1+mWTi6/oOz9sWSHfeVaYfOPUiXU8Tp88gvJsfEi9Lp48nDiFdmIx9KDkWPNbYYY89DGup7GMtb4LHHeFtY9T/m2GAvLOox5ctlne0FVFtk+N/z2KxYpaK/s/bzqJf1ePvjshPnSfY18/a080bP8fmbrHSR5J2Sfd7S7Du6b30/9/l/wRyj9TW22+tmjiEm17UX6/1oZpMwFskAABAASURBVNUiwGlGRz8/p3r+aAuv3yQSN0r2XI00o6IXs/W1/pj0rk+auWPTPhN7js7do9TC5S1Gn5ujogWJa/1n6d3PgzSCAAECBAgQILC3gCUECBAgQIAAAQIECBAgQIDA9AXM8EgF3pyt/0lSEJiKwHMykcske1wyzejo+Qtd725Zo8dC0xz7Wv7Tx9PMjFtmac9JSjMz3pelLab71LTzRI+rTvUY/zwOe/Xt+Sw9n+Qs6fBzyZ5L0XNMcvPk+HRu9Vyw26Q9Z/KXk61nkUYQIECAAAECBAgcloDtbKaAP2YO93nvr7JcZ8Qm+wdv/4Ae6toLV3oxQi9kGep7mMvPn41dNykI7CXw4SwYKth52vQZ84VOuokInCZ5xqTYDIExF6FdMBSLviZa7LYXvGWIhaMXpfUi06EBXp0OF0/+XvIDyXWNfq61UPes/fe5NkvHMgIEDlPAtggQIECAAAECBAgQIECAAIHpC5ghAQIECJxS4CN5qD8a2XMsZuWPpN/nk0cV/ZHDWft3WMtqVbNlOPQ44K9noO9I9pySXlTwF7n9+uRe2+gFBz0u2kKbLU7b9br+/8w670zuJ3pBSs/fGWN5x2xo0aKHWXWueE96XyA5Zr9+Pv16flGahWJrGwutvMtKvaimhVXPm2UtetgChn2eWiw1D50Yvd3HuqzHknvhyEOypM9HmpOj55P04qGtfdyt7Tlvzz15jeNv9DXV1+9u621/bN4fSm7/7evvdnvez4/XZNd7XH+3sbYe6/L2S9eFo8Yt4Nlz13ouQN9Tf5vR3p3c+eOuvbin780HZVmfp/5g7q1zu6/PNEuPFsb+8Yzawti/kbaFn7+Qdiu2v2762uprbLfXTY1qteW2W9vz7LbG3avt53+fx93W3/7YmLF2bmPMPnYb/Xdg57pD91+aDpdI/mDy0cmdRV7r2ILaT8+y2yW/O9kiub3gKzcnGf3s7gVsLaq6l0tf7wdxMdsqfSb2yT3I117Hr3Xfuz+QO31t/X7afo5s/3zp+7p9ti4c7P8X2Hnh4JjP774/+z7NJsRJAhoCBAgQIECAAAECBAgQIEBg+gJmSIAAAQIECKyHQI/z9XjfUPbY89CMxhw36fHRHgcaGmvs8gem49C+d/kix0oz9GB0Lp1TtzErD2r7gzuow74E+rqf9bx2Wc/16Gt/XxvatnKPR/a4ZM9P6XHKHhvuMeJtXY71fh/v8p5P0fMXeh7D9j69/Zf5T/dxVvZcpJ6fka6D8dH0uGGy50rsdnw1i4713KkeY+3yq+SBcyS3/6B07p4YNavdrH3rsj4HJ64w4z9jPsf6Pu37dcYwuy7qe7f7MSuXcTy4x6Zb6Lg/kHuu7Mn27fXcsx/LY49IfjK5M86cB3rMO83M6GtrZgcLCSwoYDUCBAgQIECAwGQFevL/ZCe3YhPrH0E3yT6dLTkU/ePujUOdsrwXIfSP3txcubh59uisSUFgN4HP5cGhC2Fa0LlfrKTrxsUZMuPzJeeJXmDUL1zmWUffUwiszQNvG7GnvcirX3KO6HqKLhfLI/3CLs3C0QvfWuB11gAtENsLqcZ+qdcvQFvId9aYR7WsBW974eWs7fcL8Xnf27PGs4wAAQIECBAgQIAAAQIEFhKwEgECBAgQIECAAAECBAgckUAL4vW4Wi8quEP24QrJHj/rOTU7s8e/e15MC20+Nv26XtfPTbHCAi3y2Itt7pJ97HHnU6Xdem57u4912b/k8e2FEHN32WG8PQQ+lsf7nrpZ2osme1x/6zlq23MF+t78tSw7zOephbF7AWWL2p4p2+6+NLe/bvra6mssi8UuArX55zx+y2TPuarfVtaxBbVvkGW9EO+9aTflM3WWS1/vsy5mC9O+otvu67afe/386/Ow/TnpY112mO+1fU1oYOW+pvraunf69XNk++dL39d9f+914WBWEQQIECBAgAABAgQWEbAOAQIECBAgQIAAAQIECBAgMH0BMySwL4EWNu1xyh4b7jHirWO2bXu/j3d5z6fY14YWWLnnSux2fLX71nOneoy1y1+dsZ1nE4QVic+uyH7YDQIECBAgQIAAAQJrIzCu4O3aTGeld7S/mHLHkXvYiwo+M6Jvf51kTAHdEUMtvcsVM+Klk4LAbgKfz4NvSA5FC2b2y5ihfpYfO9aLUr4TxMYIvCszbeHoNHvG6bPkasl5o++5/vrYvOvt7D/m34CXZKU3J8fGadLx25OrGP0FtzcN7FgLefeCnoFuFhMgQIAAgSMUsGkCBAgQIECAAAECBAgQIEBg+gJmSIAAAQIECBAgQIAAAQIECExfwAwJECBAgAABAgQIECBAgACB6QuYIQECBAgQIECAAAEChynwpWzso0lBgACBwxWwNQIECBAgsOYCCt4ezhN4qWzmcckxxWnfmX5PTw7FWdPh5smh+EY6/GSyBQyXkZ3DKzPeUJw2HW6W7DbTCAKnEHjhKR455QM3yEMXTs4Tv5fOLaj7/rTdxl+lvX2yY10s7bmTLZqZ5kjiw9nqF5NDMaZY6PYxWti0BU63P+b2dAX6+n77iOn134n+ezGi68ldLppbN0zuN8a8z/4zG/mv5Ni4bDqeL3kkMbDRL2f5PyaHYt7npEVy+/8hPpWB+7w/Le1fJG+dvH7yu5L9hbZTpRUECBAgQIAAAQIECBAgQIDAPgWsToAAAQIECBAgQIAAAQIECExfwAwJECBAgAABAgQIECBAgACB6QuYIQECBAgQIECAAAECBAgQIDB9ATPcOIFHZ8ZbdRe26sncJ4/dKPnjyQskF6290PXOnvVnRQvetp7NrD6WESBAgAABAgQIECCwQ0DB2x0gS77b4pMttPn6jHuR5Jh4YDp9IDkUV0+HqyaH4q3p8OrksuIzGei5ya2Y1bbA6LzFSmeNZ9m0BN6Y6XwoOSvOn4U3TY4tnNxitjdJ/zMmL5i8VvK2yT9PPjX578n+Ws7L0s5bBDSrnCLOkEf6pUWa0fG19Px6ciiukg4tdJlmMLoPtxvspcOUBD6dybwiORQthNyiqEP9tpb3vXbH3Dlv8jDi4tlIC6mnGYwW0L1VenUf0+wZXb7M/3/Tz6F+puy5wW0LWvD2K9vu73az/3ZfZ7cFezx2yTze/v1ytJ9rP537v5p8ePIZyfcmP5Z8bHLsZ0a6CgIECBAgQIDA3AJWIECAAAECBAgQIECAAAECBKYvYIYECBAgQIAAAQIECBAgQIDA9AXMkAABAgQIECBAgAABAgQIEJi+gBkSIECAAAECBKYqsFV3YauezO9mok9KPi/Zek2tvfDx3L5Ucp5o/zMPrPDuLG/NmjSCAAECBAishICdIECAwFoILLMg3FpM+IB38kwZv7/28ZNpH5b8ZLKFNlukLzcH41Xp0T+i0syMFvNrUc+2Mztm4dOSn0guM56cwf4zORQtEnjdoU6Wb6xAizT29TkEcK90uHZyTNw8nVocMs3MaGHIFm+e2WnkwnkLTPaLkRYrHRq+nyNXGuqU5f18+V9pL5MUmyXwuEx3qLhquhx7SP7TIqtpBuOG6XGn5GFFX+Mtyju0vf57d9d0unFyKFps/jxDneZY3vd4tz9mldel04uTs6Jj3S8dxrxnu+07pO9QUeBvpE9/jawFtXNTHL6ALRIgQIAAAQIECBAgQIAAAQLTFzBDAgQIECBAgAABAgQIECBAYPoCZkiAAAECBAgQIECAAAECBAhMX8AMCRAgQIAAAQIECBAgQIAAgTUV+OrI/f6OY8eOfe/Ivu121vzn9smheFM6jKm3lG6CAAECBAgQIECAAIEtAQVvtyT2bn84iz6XbDG5oWy//trH36f/ryRbdC/NqPhierXIYIvk5ubMuHCWjikA2kKIz0rfZcfbMuBzk2OiBUj7h92YvuvW55eyw0OviWUtf0m21YLKadYoZu9qbf5fuvR1mmbPOEOWPDX5U8kWikyza7S48u/vuuT4Bz+Uu89ODkXfk18e6pTll07OE59N53ckh6Lzfmg6tYh2ml3jLHn0UcnbJsXmCbS46vNHTLvFUluo/Coz+va9dcssf2JyWf/f4PUZayi63RaG769d7dX3jFnw4OR9k8uOMYWv+2/u2H/HvpQd7Hsyzcy4UJY+Jzn0nNwuff5Hcij+NR1ekRQECBAgQIAAAQIEjkbAVgkQIECAAAECBAgQIECAAIHpC5ghAQIECBAgQIAAAQIECBAgMH0BMyRAgAABAgQIECBAgAABAgSmL2CGBAgQIEBgfQVeNceu3yF9vyM5FK1n0dou1xjqmOXPS7ZWThpBgAABAgQIEFhxAbtHYIUEllXUboWmtLa7cp/seQvWpRmMFvY8/2CvY8da/O6NI/rN2+VrWeHpyTFx1XS6elIQ2E2gXyb8390W7HisxV/7musf//2SYKv476nS73LJxyRb3Ln9cnNmPCRL35Mciv6qzueHOmX57yZ/Jtl9OU3ayyRbmPOP0+4WX8iDr0yOiSun05uTt06eI9logdDz5cbdky2w/QtpxWYKtLjq/TL1oaLR6XLsgvlP/43pe6W/RNXXah46drr8p++pf077yOQy/3/BGzLemC/rLpJ+r07eM3nuZKPvp4vmxm8lP5xsQfg0o6PvkTGdWwB7qN93pcOfJc+VbPS9eOPcaHHgfv7k5nHRz6KXHvfI7nd2Pid9Ltqzz80P5kY/7/p5NfSc1LivgzHFezOsIEDgsAVsjwABAgQIECBAgAABAgQIEJi+gBkSIECAAAECBAgQIEBgDQWun33uOQermI/OvgkCKydghwgQIECAAAECBAgQIECAAIHpC5ghAQIECBAgQIAAAQIECKy0wMuzd60Fk2Ywfig9Xpu8ZbK1IlqrJTdPjLPlv5dNtjZM61ncPLeH4m3p8OKkmICAKRAgQIAAAQIECByuwFARtcPdm83d2gMz9Qcle/J4mplx1iwd84dSuh17cv4zpmBnus0d/SOsf4wNrdg/+K6XTm3TCALHCbR48v/KI+9Ojolrp9M/Jj+X7Pul67eo5i/m/phogd2Hj+mYPn3vvD/tULTI7lPSqfvSwqNvyu0Wo7182q0Clrl5XLQgZvse9+Aed86Sx7vPn0jbOf932hbp7BcnXZa7axl2ejkCLWz+N3MM1ffK69K/r7++nlo0t++p789jy46+31pkd8y4fR+1SPRH07n71ffTO3P7D5OLvM5blDarDsY7Bnt8s8MN03ws2X3re7HFbm+U+1sFenPz5Ohnxz1y74vJMbH1nPS56Ph9bv4pK/bzLs1g9N/6Zw720oEAAQIECBAgQIAAAQJHI2CrBAgQIECAAAECBAgQIECAwPQFzJAAAQIECBAgQIAAAQIECBCYvoAZEiBAgAABAgQIECBAgAABAtMXMEMCBAisukDrHD13jp28UPo+MtlaEa3V0noOzU/nsTcmWxtmbD2LR6V/x0kjCBAgQIAAAQIECKy1wKHvvIK3h05+ig3eJ4/8ZvKryTHHqtQgAAAQAElEQVRx6XS6YnIoPpUOL0oeVPSPsCeMHPwG6XfhpCCwm8B782C/BOiXA7l5YNFf6bljRv9kcky0qG5/rWdM3936nDEPnjq5W7Tg6PN3W7DPxx6a9VsMN43YEIEWhr1n5rrsz/u+Hx+QcccWbU3XU8Rn8ki/tEtz6PF92eJe778sOjnemlv99zLN3NFC7qffY60W+u2/73ssXtrDLdh7t4w29v9DpKsgQIAAgdURsCcECBAgQIAAAQIECBAgQIDA9AXMkAABAgQIECBAgAABAgQIEJi+gBkSIECAAAECBAgQIECAAAEC0xcwQwIECBAgQIAAAQIEVkCg9TXul/1o/Zg0hxZvzpZaODeNIEBg2gJmR4AAAQIECByEgIK3B6E6bszPptv1ky2IN7ZQXYvr3SzrnDY5FC2m2UJ4Q/32s/x5WfkryaE4fzpcNykI7CXwlCy4dbJFNtMsPTrubTJqi1CmGR1/n579dZ40c8cFs0aL3qY5RXwpj/xBcplfojws47VA6dfTis0SaGHZvn+W+ZnfQuxji5rP0n5sFr4gOV/s3bvv5d/I4vcnZ8WVs/DcyaFowe1XDXWasfxieyzr58aDsqz/xqc5kOjnx80z8vuSggABAgQIECBAgAABAgQIrJ+APSZAgAABAgQIECBAgAABAgSmL2CGBAgQIECAAAECBAgQIECAwPQFzJAAAQIECBAgQIAAAQIECBCYvoAZElgdgddmV1o/prUncvPAo3UdbpWtfDwpCBAgQIAAAQIECBBYQEDB2wXQ9rlK/2B6SMZoMcxnpW1RvDTDkR4XTt4gOSaenk79ZZI0Bxavy8gvTo6JFuU765iO+mykQN8Hj87Mb5ocWwA6XUfFF9Prp5J/l5w3/ikrvDC5SHx7VjpNcq9o8d1lfYnSopp3zobGFKBONzFBgRY9/enM623J/cY9MsADk31fptlXfD5r3za5jGK8W+/lB2e8oSK1F0qfyyWHosWn/yKd+m9zmrnjdDPW6GdZC1vXc0a3hRZ9IGudkOznSBpBgAABAgQITE3AfAgQIECAAAECBAgQIECAAIHpC5ghAQIECBAgQIAAAQIECBAgMH0BMyRAgAABAgQIECBAgAABAgSmL2CGBAgQIECAAAEChy7wlGzxLslF60Rk1VHxifT62aS6DkEQBAgQ2HQB8ydAgACBxQUUvF3cbt41P5wVWvTuXGlbmPKzaeeNH8gK508ORQseji1EOzTWrOUtFPioWR22Lbtqbl89KQjsJdDimk/Kwssmh4pZpsuoeEV6XSb57OQisZ9inWfPBs+dnBX9EuVn0qGFPNPMHf0cuX7WasHbFtfMTbHBAm/N3H8w2fdRmrlj6/V0/6z59eSyosV4fzSD9f2YZqHoulvv5RZzf+rAKN+W5bdInjo5FM9Mh99MLhKXGFipjvdLnx9Jviu5jOjze4UM1KLzaTYuTJgAAQIECBAgQIAAAQIECBCYvoAZEiBAgAABAgQIECBAgAABAtMXMEMCBAgQIECAAAECBAgQIEBg+gJmSIAAAQIECBAgQIAAAQIECExf4Chm2Po0D82GW8diWXUcMtxx0ZoWV8wj/5AUBAgQIECAAAECBAjsQ0DB233g7bFqi05+IMtemXxI8ueS50m2UG2L3n0ytxeJ02elX0yOiRel08eThxGd54dGbGie4oMjhtPleIFJ3fv3zKbFka+VdtHCt13veln/Gsn3JvcTLdZ5zQzQLyPSjI4Wuhz6jO2XKM/IiC2aObZ4dLofa7Hpfp5cMHeelew4aQSBY5+Kwc8nb5Bs8fM0g9Ffreq/Vwf5evpg9qLv6bun7es3zah4f3rdJLnzvfxveaxzTbNnXCdLLpkcir5/WuT3punYor9pRkff56ca0ful6XOpZJ+bRb8wfW7W//5kPYbmnm6CAAECBAgQIEBgmgJmRYAAAQIECBAgQIAAAQIECExfwAwJECBAgMChCDwzW+k5fauYt8i+CQIECBAgQIDAxAVMjwABAgQIECBAgAABAgQIEJi+gBkSIECAAAECByywVcfhp7Kd1plJs69o7Y3HZITLJH822ToZaQQBAgQIECBAYJaAZQQIDAkMFWMcWn+dl38kO/9dyWWfsH3ajHmhZIvS3Tntk5IfS+43WiCwxfvG7O8ds7EW8Etz4PGebOECyTH71UJ/X0vfsfH5dPyR5NDYfR77fKbrUuI1GeWMyaHtHubyOtQju3Uocd9sZWh+y3bPJk+OFpHsr9xcNY+cLdkvF/4q7duTX0huj35h0KLLT8+Dt0m2wHTXe3Zud5w0+46PZoQbJvve/v20r0+2uHWak+M/cqsFoLv8Krl9juTYL0T6Jccvp/85k51Di1Z/Ore3Rwt/PjoP/ETyrMl7JHcW5+z7oM/LrOduzGtpzDjdRl8n2Y19xdj3Wy+ymXdD3b/u56ysV+c779ir3L+v+74fLpudvHzyz5LvTPa9kubE6OvrebnVouxnSdt/r3a+nsY8N/NcYNR/x1pYtq/fvo77eu7rOps/Ofq+6vvrj/LIpZMXST4x2TmlOTnemlt9j816bs+ePm9Kjon+m/mEdOx7sJ83f5fbfU+nOTm6b+/Ovb9NtgB9P2tulds79y0P7Rpd//FZ8j3JrtsxOlbH7LI8fHL0fh/v8j5H/Rz8ySztZ0z3NTcFAQKnEPAAAQIECBAgQIAAAQIECBAgMH0BMyRAgAABAgQIECBAgACBTRTouT09x2fWeSJdtsj5RZvoufpztocECBAgQIAAAQIECBAgQIDA9AXMkAABAgQIECBAgAABAgQILEegtRl6vkDrzJw+Q56QbN2X1tz4QG63tkaaU0Rr13R567u0f+vEnC69WkPjLWnVdQjCvsMABAgQIECAAAECBCKwyQVvM31BgMAaCHwm+9gvF34l7SWTZ0r2AoWtPFXut+jyDdI+IrmMAtMZZtfolxX3zpIrJFvcemsf2p4rj7XQdZe/Orf7pUiaueKT6d05/Fja70h23K3sRRu3zGPPT841dvqLzRRoIdY3Zup3SV4s2ffK1uupr68WUW9R9n4Rl8WHFn399nXc13Nf11v71Lbvq76/fjt706K2nUNuHlp03/p5c6Nsse/p7tNWdt8umsdvlnxscj+fNV23Y3Ssjtmxt7bTtvf7eJf3OernYDYpCBAgQIAAAQIECBAgsLeAJQQIECBAgAABAgQIECBAgMD0BcyQAAECBAgQIECAAAECBAgQmL6AGRIgQIAAAQIECBAgQIAAAQLTFzBDAgQIEDgQgS9n1JckW/elNWgulNutrdEaDjuztWu6vPVd2n/ROjHZhCBAgAABAgQIECCwu4BHvymg4O03HfyXAAECBAgQIECAAAECBKYpYFYECBAgQIAAAQIECBAgQIDA9AXMkAABAgQIECBAgAABAgQIEJi+gBkSIECAAAECBAgQIECAAAEC0xcwQwIECBAgQIAAAQIECBAgQGD6AmZIgAABAgQIbJCAgrcb9GSbKgECBAgQOF7APQIECBAgQIAAAQIECBAgQGD6AmZIgAABAgQIECBAgAABAgQITF/ADAkQIECAAAECBAgQIECAAIHpC5ghAQIECBAgQIAAAQIECBAgMH0BMyRAgAABAgQIECBAgAABAtMSUPB2t+fTYwQIECBAgAABAgQIECBAgMD0BcyQAAECBAgQIECAAAECBAgQmL6AGRIgQIAAAQIECBAgQIAAAQLTFzBDAgQIECBAgAABAgQIECBAYPoCZkiAAAECBAgQIECAAAECBAhMX8AMCRAgQGByAgreTu4pNSECBAgQIECAwP4FjECAAAECBAgQIECAAAECBAhMX8AMCRAgQIAAAQIECBAgQIAAgekLmCEBAgQIECBAgAABAgQIECAwfQEzJECAAAECBAgQIECAAAECBKYvYIYECBAgQIAAAQIECBBYRwEFb9fxWbPPRylg2wQIECBAgAABAgQIECBAgMD0BcyQAAECBAgQIECAAAECBAgQmL6AGRIgQIAAAQIECBAgQIAAAQLTFzBDAgQIECBAgAABAgQIECBAYPoCZkiAAAECBAgQIECAAAECBAhMX8AMCRBYUwEFb9f0ibPbBAgQIHAgAtfPqN9Y0Xx09ksQIEBgBQTsAgECBAgQIECAAAECBAgQIDB9ATMkQIAAAQIECBAgQIAAAQIEpi9ghgQIECBAgAABAgQIECBAgMD0BcyQAAECBAgQIECAAAECBAgQmL6AGRIgQIAAAQIECBBYXQEFb1f3ubFnBAism4D9JUCAAAECBAgQIECAAAECBKYvYIYECBAgQIAAAQIECBAgQIDA9AXMkAABAgQIECBAgAABAgQIEJi+gBkSIECAAAECBAgQIECAAAEC0xcwQwIECBAgQIAAAQIECBAgQGD6Ama40gIK3q7002PnCBAgQIAAAQIECBAgsD4C9pQAAQIECBAgQIAAAQIECBCYvoAZEiBAgAABAgQIECBAgAABAtMXMEMCBAgQIECAAAECBAgQIEBg+gJmSIAAAQIECBAgQIAAAQIECExfwAwJECBAgAABAkctoODtUT8Dtk+AAAECmyBgjgQIECBAgAABAgQIECBAgMD0BcyQAAECBAgQIECAAAECBAgQmL6AGRIgQIAAAQIECBAgQIAAAQLTFzBDAgQIECBAgAABAgQIECBAYPoCZkiAAAECBAgQIECAAAECBAgcgsARF7w9hBnaBAECBAgQIECAAAECBAgQIHDEAjZPgAABAgQIECBAgAABAgQITF/ADAkQIECAAAECBAgQIECAAIHpC5ghAQIECBAgQIAAAQIECBAgMH0BMyRAgAABAgQIECBAgAABAgSmL2CGBAgQIEDgcAQUvD0cZ1shQIAAAQIECOwu4FECBAgQIECAAAECBAgQIEBg+gJmSIAAAQIECBAgQIAAAQIECExfwAwJECBAgAABAgQIECBAgACB6QuYIQECBAgQIECAAAECBAgQIDB9ATMkQIAAAQIECBAgQIAAgaUJKHi7NEoDLVvAeAQIEDgCgWdmm9+2onmL7JcgQIAAAQIECBAgMDkBEyJAgAABAgQIECBAgAABAgSmL2CGBAgQIECAAAECBAgQIECAwPQFzJAAAQIECBAgQIAAAQIECBCYvoAZEiBAgAABAgQIECBAgAABAtMXMEMCBAgsU0DB22VqGosAAQIECBAgQIDA8gSMRIAAAQIECBAgQIAAAQIECExfwAwJECBAgAABAgQIECBAgACB6QuYIQECBAgQIECAAAECBAgQIDB9ATMkQIAAAQIECBAgQIAAAQIEpi9ghgQIECBAgAABAgQIzCmg4O2cYLoTILAKAvaBAAECBAgQIECAAAECBAgQmL6AGRIgQIAAAQIECBAgQIAAAQLTFzBDAgQIECBAgAABAgQIECBAYPoCZkiAAAECBAgQIECAAAECBAhMX8AMCRAgQIAAAQIECBAgQIAAgekLmCGB+QUUl6XHqAAAEABJREFUvJ3fzBoECBAgQIAAAQIECBA4WgFbJ0CAAAECBAgQIECAAAECBKYvYIYECBAgQIAAAQIECBAgQIDA9AXMkAABAgQIECBAgAABAgQIEJi+gBkSIECAAAECBAgQIECAAAEC0xcwQwIECBAgQIAAgV0FFLzdlcWDBAgQILCuAvabAAECBAgQIECAAAECBAgQmL6AGRIgQIAAAQIECBAgQIAAAQLTFzBDAgQIECBAgAABAgQIECBAYPoCZkiAAAECBAgQIECAAAECBAhMX8AMCRAgQIAAAQIECBAgQIAAgekL7DVDBW/3kvE4AQIECBAgQIAAAQIECBBYPwF7TIAAAQIECBAgQIAAAQIECExfwAwJECBAgAABAgQIECBAgACB6QuYIQECBAgQIECAAAECBAgQIDB9ATMkQIAAAQIECBAgQIAAAQIEpi9ghgQIECBAYKMFFLzd6Kff5AkQIECAwCYJmCsBAgQIECBAgAABAgQIECAwfQEzJECAAAECBAgQIECAAAECBKYvYIYECBAgQIAAAQIECBAgQIDA9AXMkAABAgQIECBAgAABAgQIEJi+gBkSIECAAAECBAgQIECAwNQFFLyd+jM8Zn76ECBAgAABAgQIECBAgAABAtMXMEMCBAgQIECAAAECBAgQIEBg+gJmSIAAAQIECBAgQIAAAQIECExfwAwJECBAgAABAgQIECBAgACB6QuYIQECBAgQIECAAAECBAgQIDB9ATMkQIDABggoeLsBT7IpEiBAgAABAgQIzBawlAABAgQIECBAgAABAgQIEJi+gBkSIECAAAECBAgQIECAAAEC0xcwQwIECBAgQIAAAQIECBAgQGD6AmZIgAABAgQIECBAgAABAgQITF/ADAkQIECAAAECBAgQmIaAgrfTeB7NgsBBCRiXAAECBAgQIECAAAECBAj8/+zdB5wsXV0n/OElLEmCIEiSJFkEFHQNKAgILmBAFAMKKyqYRQUUXF0DKIgioq6iuODiGsAIioguKKtIWlCWpIgSJCgIIsElvr/f5ZnL3LkzXdU9PTM9Z758/v+p7qpTp+p8q7rnPtQ5ZwgQIECAAAECBAgQIECAAAEC4wtoIQECBAgQIECAAAECBAgQIDC+gBYSIECAAAECBAgQIECAAAEC4wtoIQECBAgQIECAAAECBAgQIDC+gBYSIEDgxAiY8PbEXConSoAAAQIECBAgsHkCzogAAQIECBAgQIAAAQIECBAYX0ALCRAgQIAAAQIECBAgQIAAgfEFtJAAAQIECBAgQIAAAQIECBAYX0ALCRAgQIAAAQIECBAgQIAAgfEFtJAAAQIECBAgQIAAgU0SMOHtJl0N50JgJAFtIUCAAAECBAgQIECAAAECBMYX0EICBAgQIECAAAECBAgQIEBgfAEtJECAAAECBAgQIECAAAECBMYX0EICBAgQIECAAAECBAgQIEBgfAEtJECAAAECBAgQIECAAAECBMYX0EICGyZgwtsNuyBOhwABAgQIECBAgACBMQS0ggABAgQIECBAgAABAgQIEBhfQAsJECBAgAABAgQIECBAgACB8QW0kAABAgQIECBAgAABAgQIEBhfQAsJECBAgAABAgQIECBAgACB8QW0kAABAgQIECBA4OgFTHh79OaOSIAAgdMuoP0ECBAgQIAAAQIECBAgQIDA+AJaSIAAAQIECBAgQIAAAQIECIwvoIUECBAgQIAAAQIECBAgQIDA+AJaSIAAAQIECBAgQIAAAQIECIwvoIUECBAgQIAAAQIECBAgQIDA+ALH0kIT3h4Lu4MSIECAAAECBAgQIECAwOkV0HICBAgQIECAAAECBAgQIEBgfAEtJECAAAECBAgQIECAAAECBMYX0EICBAgQIECAAAECBAgQIEBgfAEtJECAAAECBAgQIECAAAECBMYX0EICBAgQIEDgsARMeHtYsuolQIAAAQIElhewBwECBAgQIECAAAECBAgQIDC+gBYSIECAAAECBAgQIECAAAEC4wtoIQECBAgQIECAAAECBAgQIDC+gBYSIECAAAECBAgQIECAAAEC4wtoIQECBAgQIECAAAECBAgQOICACW8PgHeUuzoWAQIECBAgQIAAAQIECBAgML6AFhIgQIAAAQIECBAgQIAAAQLjC2ghAQIECBAgQIAAAQIECBAgML6AFhIgQIAAAQIECBAgQIAAAQLjC2ghAQIECBAgQIAAAQIECBAgML6AFhIgQIDAwQRMeHswP3sTIECAAAECBAgcjYCjECBAgAABAgQIECBAgAABAuMLaCEBAgQIECBAgAABAgQIECAwvoAWEiBAgAABAgQIECBAgAABAuMLaCEBAgQIECBAgAABAgQIECAwvoAWEiBAgAABAgQIECBAYFLAhLeTRAoQ2HQB50eAAAECBAgQIECAAAECBAiML6CFBAgQIECAAAECBAgQIECAwPgCWkiAAAECBAgQIECAAAECBAiML6CFBAgQIECAAAECBAgQIECAwPgCWkiAAAECBAgQIECAAAECBAiML6CFBAjMETDh7RwlZQgQIECAAAECBAgQ2FwBZ0aAAAECBAgQIECAAAECBAiML6CFBAgQIECAAAECBAgQIECAwPgCWkiAAAECBAgQIECAAAECBAiML6CFBAgQIECAAAECBAgQIECAwPgCWkiAAAECBAgQIEDgAgET3l4AYUGAAIERBbSJAAECBAgQIECAAAECBAgQGF9ACwkQIECAAAECBAgQIECAAIHxBbSQAAECBAgQIECAAAECBAgQGF9ACwkQIECAAAECBAgQIECAAIHxBbSQAAECBAgQIECAAAECBAgQGF9ACz8iYMLbj1h4RYAAAQIECBAgQIAAAQJjCWgNAQIECBAgQIAAAQIECBAgML6AFhIgQIAAAQIECBAgQIAAAQLjC2ghAQIECBAgQIAAAQIECBAgML6AFhIgQIAAAQIECBAgQIAAAQLjC2ghAQIECBAgcMoETHh7yi645hIgQIAAgQ8L+EmAAAECBAgQIECAAAECBAiML6CFBAgQIECAAAECBAgQIECAwPgCWkiAAAECBAgQIECAAAECBAiML6CFBAgQIECAAAECBAgQIECAwPgCWkiAAAECBAgQIECAAAECBMYTMOHt7mvqPQECBAgQIECAAAECBAgQIDC+gBYSIECAAAECBAgQIECAAAEC4wtoIQECBAgQIECAAAECBAgQIDC+gBYSIECAAAECBAgQIECAAAEC4wtoIQECBAgQIECAAAECBAgQIDC+gBYSIECAwJACJrwd8rJqFAECBAgQIEBgdQF7EiBAgAABAgQIECBAgAABAuMLaCEBAgQIECBAgAABAgQIECAwvoAWEiBAgAABAgQIECBAgAABAuMLaCEBAgQIECBAgAABAgQIECAwvoAWEiBAgAABAgQIECBA4KQKmPD2pF45530cAo5JgAABAgQIECBAgAABAgQIjC+ghQQIECBAgAABAgQIECBAgMD4AlpIgAABAgQIECBAgAABAgQIjC+ghQQIECBAgAABAgQIECBAgMD4AlpIgAABAgQIECBAgAABAgQIjC+ghQQInGABE96e4Ivn1AkQIECAAAECBAgcrYCjESBAgAABAgQIECBAgAABAuMLaCEBAgQIECBAgAABAgQIECAwvoAWEiBAgAABAgQIECBAgAABAuMLaCEBAgQIECBAgAABAgQIECAwvoAWEiBAgAABAgQIENhsARPebvb1cXYECJwUAedJgAABAgQIECBAgAABAgQIjC+ghQQIECBAgAABAgQIECBAgMD4AlpIgAABAgQIECBAgAABAgQIjC+ghQQIECBAgAABAgQIECBAgMD4AlpIgAABAgQIECBAgAABAgQIjC+ghRsvYMLbjb9ETpAAAQIECBAgQIAAAQKbL+AMCRAgQIAAAQIECBAgQIAAgfEFtJAAAQIECBAgQIAAAQIECBAYX0ALCRAgQIAAAQIECBAgQIAAgfEFtJAAAQIECBAgQIAAAQIECBAYX0ALCRAgQIAAAQKbIGDC2024Cs6BAAECBEYW0DYCBAgQIECAAAECBAgQIEBgfAEtJECAAAECBAgQIECAAAECBMYX0EICBAgQIECAAAECBAgQIEBgfAEtJECAAAECBAgQIECAAAECBMYX0EICBAgQIECAAAECBAgQIEDgiASOccLbI2qhwxAgQIAAAQIECBAgQIAAAQLHKODQBAgQIECAAAECBAgQIECAwPgCWkiAAAECBAgQIECAAAECBAiML6CFBAgQIECAAAECBAgQIECAwPgCWkiAAAECBAgQIECAAAECBAiML6CFBAgQIEDg6ARMeHt01o5EgAABAgQIEDhXwDsCBAgQIECAAAECBAgQIEBgfAEtJECAAAECBAgQIECAAAECBMYX0EICBAgQIECAAAECBAgQIEBgfAEtJECAAAECBAgQIECAAAECBMYX0EICBAgQIECAAAECBAgQWKuACW/XyqmydQmohwABAgQIECBAgAABAgQIEBhfQAsJECBAgAABAgQIECBAgACB8QW0kAABAgQIECBAgAABAgQIEBhfQAsJECBAgAABAgQIECBAgACB8QW0kAABAgQIECBAgAABAgQIEBhfQAsJECCwbgET3q5bVH0ECBAgQIAAAQIEDi6gBgIECBAgQIAAAQIECBAgQGB8AS0kQIAAAQIE5gl8KMXk1hYDBge5B/IxOicOUpd93YvuAfeAe2C5e4AXL/eAe8A94B7YlHvgnP8oyJtNOS/nce5nJJdGECBAgAABAidQwCkTIECAAAECBAicXAH//9S5//8Uj9PtsfuT7H443feD63/+9WfCxD3gHnAPuAfcA+6Bke8B/z1wsu7v3ddro9+b8HajL4+TI0DgfAFrCBAgQIAAAQIECBAgQIAAgfEFtJAAAQIECBAgQIAAAQIECBAYX0ALCRAgQIAAAQIECBAgQIAAgfEFtJAAAQIECBAgQIAAAQIECBAYX0ALCRAgQIAAAQIECBAgQIAAgfEFtJDAagImvF3NzV4ECBAgQIAAAQIECBA4HgFHJUCAAAECBAgQIECAAAECBMYX0EICBAgQIECAAAECBAgQIEBgfAEtJECAAAECBAgQIECAAAECBMYX0EICBAgQIECAAAECBAgQIEBgfAEtJECAAAECBAgQ2FfAhLf70thAgAABAidNwPkSIECAAAECBAgQIECAAAEC4wtoIQECBAgQIECAAAECBAgQIDC+gBYSIECAAAECBAgQIECAAAEC4wtoIQECBAgQIECAAAECBAgQIDC+gBYSIECAAAECBAgQIECAAAEC4wssaqEJbxfp2EaAAAECBAgQIECAAAECBE6OgDMlQIAAAQIECBAgQIAAAQIExhfQQgKnUeBCabTc2mLA4CD3wNau/x2kLvtu+TxubTHY2mKwtcVga4vB1haDrS0GW1sMtrbWbuDfXEwP4x7Y2vW/wyikKP4AABAASURBVDiGOrcO/H2w5X8ECBAgQIAAAQIECJwaAQ0lQIAAgc0Q8P9pbR34/9NiOI7h1q7/ubZbPh9bWwy2thhsbTHY2mKwtcVga2slA79PubkH3AMn5R7Y2vW/k3Lep/U8d12uzX5rwtvNvj7OjgABAgQIEFiLgEoIECBAgAABAgQIECBAgACB8QW0kAABAgQIECBAgAABAgQIEBhfQAsJECBAgAABAgQIECBAgACB8QW0kAABAgQIECBAgAABAgQIEBhfQAsJECBAgAABAgQIECBA4DQImPD2NFzlRW20jQABAgQIECBAgAABAgQIEBhfQAsJECBAgAABAgQIECBAgACB8QW0kAABAgQIECBAgAABAgQIEBhfQAsJECBAgAABAgQIECBAgACB8QW0kAABAgQIECBAgAABAgQIEBhfQAsJECBwSgRMeHtKLrRmEiBAgAABAgQI7C1gLQECBAgQIECAAAECBAgQIDC+gBYSIECAAAECBAgQIECAAAEC4wtoIQECBAgQIECAAAECBAgQIDC+gBYSIECAAAECBAgQIECAAAEC4wtoIQECBAgQIECAAAEC4wiY8Haca6klBNYtoD4CBAgQIECAAAECBAgQIEBgfAEtJECAAAECBAgQIECAAAECBMYX0EICBAgQIECAAAECBAgQIEBgfAEtJECAAAECBAgQIECAAAECBMYX0EICBAgQIECAAAECBAgQIEBgfAEtJDCUgAlvh7qcGkOAAAECBAgQIECAwPoE1ESAAAECBAgQIECAAAECBAiML6CFBAgQIECAAAECBAgQIECAwPgCWkiAAAECBAgQIECAAAECBAiML6CFBAgQIECAAAECBAgQIECAwPgCWkiAAAECBAgQIHDSBEx4e9KumPMlQIDAJgg4BwIECBAgQIAAAQIECBAgQGB8AS0kQIAAAQIECBAgQIAAAQIExhfQQgIECBAgQIAAAQIECBAgQGB8AS0kQIAAAQIECBAgQIAAAQIExhfQQgIECBAgQIAAAQIECBAgQGB8gRPYQhPensCL5pQJECBAgAABAgQIECBA4HgFHJ0AAQIECBAgQIAAAQIECBAYX0ALCRAgQIAAAQIECBAgQIAAgfEFtJAAAQIECBAgQIAAAQIECBAYX0ALCRAgQIAAAQIECBAgQIAAgfEFtJAAAQIECBDYTAET3m7mdXFWBAgQIEDgpAo4bwIECBAgQIAAAQIECBAgQGB8AS0kQIAAAQIECBAgQIAAAQIExhfQQgIECBAgQIAAAQIECBAgQGB8AS0kQIAAAQIECBAgQIAAAQIExhfQQgIECBAgQIAAAQIECBAgcGwCJrw9MnoHIkCAAAECBAgQIECAAAECBMYX0EICBAgQIECAAAECBAgQIEBgfAEtJECAAAECBAgQIECAAAECBMYX0EICBAgQIECAAAECBAgQIEBgfAEtJECAAAECBAgQIECAAAECBMYX0EICBAgQOE4BE94ep75jEyBAgAABAgROk4C2EiBAgAABAgQIECBAgAABAuMLaCEBAgQIECBAgAABAgQIECAwvoAWEiBAgAABAgQIECBAgAABAuMLaCEBAgQIECBAgAABAgQIECAwvoAWEiBAgAABAgQIECBA4JAFTHh7yMCqJzBHQBkCBAgQIECAAAECBAgQIEBgfAEtJECAAAECBAgQIECAAAECBMYX0EICBAgQIECAAAECBAgQIEBgfAEtJECAAAECBAgQIECAAAECBMYX0EICBAgQIECAAAECBAgQIEBgfAEtJEDg8AVMeHv4xo5AgAABAgQIECBAgMBiAVsJECBAgAABAgQIECBAgACB8QW0kAABAgQIECBAgAABAgQIEBhfQAsJECBAgAABAgQIECBAgACB8QW0kAABAgQIECBAgAABAgQIEBhfQAsJECBAgAABAgQIrEXAhLdrYVQJAQIEDktAvQQIECBAgAABAgQIECBAgMD4AlpIgAABAgQIECBAgAABAgQIjC+ghQQIECBAgAABAgQIECBAgMD4AlpIgAABAgQIECBAgAABAgQIjC+ghQQIECBAgAABAgQIECBAgMD4Alq4LgET3q5LUj0EjkfgQjnszsxbQYAAAQIECBAgQGAggeNtys5/a/f18Z6NoxMgQIAAAQIECBAgQIAAgVEFtIsAAQIECBAgQIAAAQIECBAYX0ALCRAgQIAAAQIECBAgQIAAgfEFtJAAAQIECBAgQIAAAQIECBAYX0ALCRAgQIAAAQJLCJjwdgksRQkQIECAwCYJOBcCBAgQIECAAAECBAgQIEBgfAEtJECAAAECBAgQIECAAAECBMYX0EICBAgQIECAAAECBAgQIEBgfAEtJECAAAECBAgQIECAAAECBMYX0EICBAgQIECAAAECBAgQIEDgXIGTOOHth9KERWnb1hYDBu4B94B7wD3gHnAPuAfcA+4B94B7wD2w6fdA/vP+QGFnAgQIECBAgAABAgQIECBAYHwBLSRAgAABAgQIECBAgAABAgTGF9BCAgQIECBAgAABAgQIECBAYHwBLSRAgAABAgQIECBAgAABAgTGF9BCAgQIECBwnsBJnPD2vEZYQYAAAQIECBAgsFPAawIECBAgQIAAAQIECBAgQGB8AS0kQIAAAQIECBAgQIAAAQIExhfQQgIECBAgQIAAAQIECBAgQGB8AS0kQIAAAQIECBAgQIAAAQIExhfQQgIECBAgQIAAAQIECJxOARPens7rfnpbreUECBAgQIAAAQIECBAgQIDA+AJaSIAAAQIECBAgQIAAAQIECIwvoIUECBAgQIAAAQIECBAgQIDA+AJaSIAAAQIECBAgQIAAAQIECIwvoIUECBAgQIAAAQIECBAgQIDA+AJaSIDAqRUw4e2pvfQaToAAAQIECBAgcBoFtJkAAQIECBAgQIAAAQIECBAYX0ALCRAgQIAAAQIECBAgQIAAgfEFtJAAAQIECBAgQIAAAQIECBAYX0ALCRAgQIAAAQIECBAgQIAAgfEFtJAAAQIECBAgQIDAyAInYcLbC+UCyK0tBgzcA4d7D/Dl6x5wD7gH3APuAfeAe8A94B443ntgy/8IECBwBAIOQYAAAQIECBAgQIAAAQIECIwvoIUECBAgQIAAAQIECBAgQIDA+AJaSIAAAQIECBAgQIAAAQIECIwvoIUECBAgQIAAAQIECBAgQIDA+AJaOLjASZjwdvBLoHkECBAgQIAAAQIECBDYBAHnQIAAAQIECBAgQIAAAQIECIwvoIUECBAgQIAAAQIECBAgQIDA+AJaSIAAAQIECBAgQIAAAQIECIwvoIUECBAgQIAAAQIECBAgQIDA+AJaSIAAAQIECBA4+QImvD3511ALCBAgQOCwBdRPgAABAgQIECBAgAABAgQIjC+ghQQIECBAgAABAgQIECBAgMD4AlpIgAABAgQIECBAgAABAgQIjC+ghQQIECBAgAABAgQIECBAgMD4AlpIgAABAgQIECBAgAABAgQInAiBA014eyJa6CQJECBAgAABAgQIECBAgACBAwnYmQABAgQIECBAgAABAgQIEBhfQAsJECBAgAABAgQIECBAgACB8QW0kAABAgQIECBAgAABAgQIEBhfQAsJECBAgAABAgQIECBAgACB8QW0kAABAgQInBQBE96elCvlPAkQIECAAIFNFHBOBAgQIECAAAECBAgQIECAwPgCWkiAAAECBAgQIECAAAECBAiML6CFBAgQIECAAAECBAgQIECAwPgCWkiAAAECBAgQIECAAAECBAiML6CFBAgQIECAAAECBAgQILBBAia83aCLMdapaA0BAgQIECBAgAABAgQIECAwvoAWEiBAgAABAgQIECBAgAABAuMLaCEBAgQIECBAgAABAgQIECAwvoAWEiBAgAABAgQIECBAgAABAuMLaCEBAgQIECBAgAABAgQIECAwvoAWEiBAYLMETHi7WdfD2RAgQIAAAQIECIwioB0ECBAgQIAAAQIECBAgQIDA+AJaSIAAAQIECBAgQIAAAQIECIwvoIUECBAgQIAAAQIECBAgQIDA+AJaSIAAAQIECBAgQIAAAQIECIwvoIUECBAgQIAAAQIECBy5gAlvj5zcAQkQIECAAAECBAgQIECAAAECBAiML6CFBAgQIECAAAECBAgQIECAwPgCWkiAAAECBAgQIECAAAECBAiML6CFBAgQIECAAAECBAgQIECAwPgCWkiAAAECBAgQIECAAAECBAiML6CFBI5DwIS3x6HumAQIECBAgAABAgQInGYBbSdAgAABAgQIECBAgAABAgTGF9BCAgQIECBAgAABAgQIECBAYHwBLSRAgAABAgQIECBAgAABAgTGF9BCAgQIECBAgAABAgQIECBAYHwBLSRAgAABAgQIEDgkARPeHhKsagkQIEBgFQH7ECBAgAABAgQIECBAgAABAuMLaCEBAgQIECBAgAABAgQIECAwvoAWEiBAgAABAgQIECBAgAABAuMLaCEBAgQIECBAgAABAgQIECAwvoAWEiBAgAABAgQIECBAgAABAuMLHF4LTXh7eLZqJkCAAAECBAgQIECAAAECywkoTYAAAQIECBAgQIAAAQIECIwvoIUECBAgQIAAAQIECBAgQIDA+AJaSIAAAQIECBAgQIAAAQIECIwvoIUECBAgQIAAAQIECBAgQIDA+AJaSIAAAQIECBxIwIS3B+KzMwECBAgQIHBUAo5DgAABAgQIECBAgAABAgQIjC+ghQQIECBAgAABAgQIECBAgMD4AlpIgAABAgQIECBAgAABAgQIjC+ghQQIECBAgAABAgQIECBAgMD4AlpIgAABAgQIECBAgAABAgSmBEx4OyW0+dudIQECBAgQIECAAAECBAgQIDC+gBYSIECAAAECBAgQIECAAAEC4wtoIQECBAgQIECAAAECBAgQIDC+gBYSIECAAAECBAgQIECAAAEC4wtoIQECBAgQIECAAAECBAgQIDC+gBYSIECAwAwBE97OQFKEAAECBAgQIEBgkwWcGwECBAgQIECAAAECBAgQIDC+gBYSIECAAAECBAgQIECAAAEC4wtoIQECBAgQIECAAAECBAgQIDC+gBYSIECAAAECBAgQIECAAAEC4wtoIQECBAgQIECAAAECBD4sYMLbDzv4SWBMAa0iQIAAAQIECBAgQIAAAQIExhfQQgIECBAgQIAAAQIECBAgQGB8AS0kQIAAAQIECBAgQIAAAQIExhfQQgIECBAgQIAAAQIECBAgQGB8AS0kQIAAAQIECBAgQIAAAQIExhfQQgIEzgqY8PYshRcECBAgQIAAAQIECIwmoD0ECBAgQIAAAQIECBAgQIDA+AJaSIAAAQIECBAgQIAAAQIECIwvoIUECBAgQIAAAQIECBAgQIDA+AJaSIAAAQIECBAgQIAAAQIECIwvoIUECBAgQIAAAQKnS8CEt6fremstAQIEtgUsCRAgQIAAAQLL/G+IAAAQAElEQVQECBAgQIAAgfEFtJAAAQIECBAgQIAAAQIECBAYX0ALCRAgQIAAAQIECBAgQIAAgfEFtJAAAQIECBAgQIAAAQIECBAYX0ALCRAgQIAAAQIECBAgQIAAgfEFTl0LTXh76i65BhMgQIAAAQIECBAgQIDA1hYDAgQIECBAgAABAgQIECBAYHwBLSRAgAABAgQIECBAgAABAgTGF9BCAgQIECBAgAABAgQIECBAYHwBLSRAgAABAgQIECBAgAABAgTGF9BCAgQIECBAYEQBE96OeFW1iQABAgQIHETAvgQIECBAgAABAgQIECBAgMD4AlpIgAABAgQIECBAgAABAgQIjC+ghQQIECBAgAABAgQIECBAgMD4AlpIgAABAgQIECBAgAABAgQIjC+ghQQIECBAgAABAgQIECBA4IQKmPB2iQunKAECBAgQIECAAAECBAgQIDC+gBYSIECAAAECBAgQIECAAAEC4wtoIQECBAgQIECAAAECBAgQIDC+gBYSIECAAAECBAgQIECAAAEC4wtoIQECBAgQIECAAAECBAgQIDC+gBYSIECAwMkVMOHtyb12zpwAAQIECBAgcNQCjkeAAAECBAgQIECAAAECBAiML6CFBAgQIECAAAECBAgQIECAwPgCWkiAAAECBAgQIECAAAECBAiML6CFBAgQIECAAAECBAgQIECAwPgCWkiAAAECBAgQIECAAIGNFjDh7UZfHid3cgScKQECBAgQIECAAAECBAgQIDC+gBYSIECAAAECBAgQIECAAAEC4wtoIQECBAgQIECAAAECBAgQIDC+gBYSIECAAAECBAgQIECAAAEC4wtoIQECBAgQIECAAAECBAgQIDC+gBYSILDpAia83fQr5PwIECBAgAABAgQInAQB50iAAAECBAgQIECAAAECBAiML6CFBAgQIECAAAECBAgQIECAwPgCWkiAAAECBAgQIECAAAECBAiML6CFBAgQIECAAAECBAgQIECAwPgCWkiAAAECBAgQIEBgAwRMeLsBF8EpECAwtoDWESBAgAABAgQIECBAgAABAuMLaCEBAgQIECBAgAABAgQIECAwvoAWEiBAgAABAgQIECBAgAABAuMLaCEBAgQIECBAgAABAgQIECAwvoAWEiBAgAABAgQIECBAgAABAuMLaOFmCJjwdjOug7MgQIAAAQIECBAgQIDAqALaRYAAAQIECBAgQIAAAQIECIwvoIUECBAgQIAAAQIECBAgQIDA+AJaSIAAAQIECBAgQIAAAQIECIwvoIUECBAgQIAAAQIECBAgQIDA+AJaSIAAAQIECBA4MgET3h4ZtQMRIECAAIHdAt4TIECAAAECBAgQIECAAAEC4wtoIQECBAgQIECAAAECBAgQIDC+gBYSIECAAAECBAgQIECAAAEC4wtoIQECBAgQIECAAAECBAgQIDC+gBYSIECAAAECBAgQIECAAAEC6xTYzAlv19lCdREgQIAAAQIECBAgQIAAAQKbKeCsCBAgQIAAAQIECBAgQIAAgfEFtJAAAQIECBAgQIAAAQIECBAYX0ALCRAgQIAAAQIECBAgQIAAgfEFtJAAAQIECBAgQIAAAQIECBAYX0ALCRAgQIDAmgVMeLtmUNURIECAAAECBNYhoA4CBAgQIECAAAECBAgQIEBgfAEtJECAAAECBAgQIECAAAECBMYX0EICBAgQIECAAAECBAgQIEBgfAEtJECAAAECBAgQIECAAAECBMYX0EICBAgQIECAAAECBAgQWF7AhLfLm9njeAUcnQABAgQIECBAgAABAgQIEBhfQAsJECBAgAABAgQIECBAgACB8QW0kAABAgQIECBAgAABAgQIEBhfQAsJECBAgAABAgQIECBAgACB8QW0kAABAgQIECBAgAABAgQIEBhfQAsJECCwkoAJb1disxMBAgQIECBAgACB4xJwXAIECBAgQIAAAQIECBAgQGB8AS0kQIAAAQIECBAgQIAAAQIExhfQQgIECBAgQIAAAQIECBAgQGB8AS0kQIAAAQIECBAgQIAAAQIExhfQQgIECBAgQIAAAQIE9hMw4e1+MtYTIHDyBJwxAQIECBAgQIAAAQIECBAgML6AFhIgQIAAAQIECBAgQIAAAQLjC2ghAQIECBAgQIAAAQIECBAgML6AFhIgQIAAAQIECBAgQIAAAQLjC2ghAQIECBAgQIAAAQIECBAgML6AFhJYIGDC2wU4NhEgQIAAAQIECBAgQOAkCThXAgQIECBAgAABAgQIECBAYHwBLSRAgAABAgQIECBAgAABAgTGF9BCAgQIECBAgAABAgQIECBAYHwBLSRAgAABAgQIECBAgAABAgTGF9BCAgQIECBAgMBpFzDh7Wm/A7SfAAECp0NAKwkQIECAAAECBAgQIECAAIHxBbSQAAECBAgQIECAAAECBAgQGF9ACwkQIECAAAECBAgQIECAAIHxBbSQAAECBAgQIECAAAECBAgQGF9ACwkQIECAAAECBAgQIECAAIHxBbZMeHsKLrImEiBAgAABAgQIECBAgMBpF9B+AgQIECBAgAABAgQIECBAYHwBLSRAgAABAgQIECBAgAABAgTGF9BCAgQIECBAgAABAgQIECBAYHwBLSRAgAABAgQIECBAgAABAgTGF9BCAgQIECBwOgRMeHs6rrNWEiBAgAABAvsJWE+AAAECBAgQIECAAAECBAiML6CFBAgQIECAAAECBAgQIECAwPgCWkiAAAECBAgQIECAAAECBAiML6CFBAgQIECAAAECBAgQIECAwPgCWkiAAAECBAgQIECAAAECwwiY8HaYS7n+hqiRAAECBAgQIECAAAECBAgQGF9ACwkQIECAAAECBAgQIECAAIHxBbSQAAECBAgQIECAAAECBAgQGF9ACwkQIECAAAECBAgQIECAAIHxBbSQAAECBAgQIECAAAECBAgQGF9ACwkQIDCSgAlvR7qa2kKAAAECBAgQILBOAXURIECAAAECBAgQIECAAAEC4wtoIQECBAgQIECAAAECBAgQIDC+gBYSIECAAAECBAgQIECAAAEC4wtoIQECBAgQIECAAAECBAgQIDC+gBYSIECAAAECBAgQIHDCBEx4e8IumNMlsBkCzoIAAQIECBAgQIAAAQIECBAYX0ALCRAgQIAAAQIECBAgQIAAgfEFtJAAAQIECBAgQIAAAQIECBAYX0ALCRAgQIAAAQIECBAgQIAAgfEFtJAAAQIECBAgQIAAAQIECBAYX0ALCZw8ARPenrxr5owJECBAgAABAgQIEDhuAccnQIAAAQIECBAgQIAAAQIExhfQQgIECBAgQIAAAQIECBAgQGB8AS0kQIAAAQIECBAgQIAAAQIExhfQQgIECBAgQIAAAQIECBAgQGB8AS0kQIAAAQIECBDYSAET3m7kZXFSBAgQOLkCzpwAAQIECBAgQIAAAQIECBAYX0ALCRAgQIAAAQIECBAgQIAAgfEFtJAAAQIECBAgQIAAAQIECBAYX0ALCRAgQIAAAQIECBAgQIAAgfEFtJAAAQIECBAgQIAAAQIECBAYX2BTW2jC2029Ms6LAAECBAgQIECAAAECBE6igHMmQIAAAQIECBAgQIAAAQIExhfQQgIECBAgQIAAAQIECBAgQGB8AS0kQIAAAQIECBAgQIAAAQIExhfQQgIECBAgQIAAAQIECBAgQGB8AS0kQIAAAQIEjlHAhLfHiO/QBAgQIEDgdAloLQECBAgQIECAAAECBAgQIDC+gBYSIECAAAECBAgQIECAAAEC4wtoIQECBAgQIECAAAECBAgQIDC+gBYSIECAAAECBAgQIECAAAEC4wtoIQECBAgQIECAAAECBAgQOFwBE94eru+82pUiQIAAAQIECBAgQIAAAQIExhfQQgIECBAgQIAAAQIECBAgQGB8AS0kQIAAAQIECBAgQIAAAQIExhfQQgIECBAgQIAAAQIECBAgQGB8AS0kQIAAAQIECBAgQIAAAQIExhfQQgIECBA4dAET3h46sQMQIECAAAECBAhMCdhOgAABAgQIECBAgAABAgQIjC+ghQQIECBAgAABAgQIECBAgMD4AlpIgAABAgQIECBAgAABAgQIjC+ghQQIECBAgAABAgQIECBAgMD4AlpIgAABAgQIECBAgACBdQiY8HYdiuogcHgCaiZAgAABAgQIECBAgAABAgTGF9BCAgQIECBAgAABAgQIECBAYHwBLSRAgAABAgQIECBAgAABAgTGF9BCAgQIECBAgAABAgQIECBAYHwBLSRAgAABAgQIECBAgAABAgTGF9BCAgTWJGDC2zVBqoYAAQIECBAgQIAAgcMQUCcBAgQIECBAgAABAgQIECAwvoAWEiBAgAABAgQIECBAgAABAuMLaCEBAgQIECBAgAABAgQIECAwvoAWEiBAgAABAgQIECBAgAABAuMLaCEBAgQIECBAgACB+QImvJ1vpSQBAgQ2S8DZECBAgAABAgQIECBAgAABAuMLaCEBAgQIECBAgAABAgQIECAwvoAWEiBAgAABAgQIECBAgAABAuMLaCEBAgQIECBAgAABAgQIECAwvoAWEiBAgAABAgQIECBAgAABAuMLaOFSAia8XYpLYQIECBAgQIAAAQIECBDYFAHnQYAAAQIECBAgQIAAAQIECIwvoIUECBAgQIAAAQIECBAgQIDA+AJaSIAAAQIECBAgQIAAAQIECIwvoIUECBAgQIAAAQIECBAgQIDA+AJaSIAAAQIECBDYLWDC290i3hMgQIAAgZMvoAUECBAgQIAAAQIECBAgQIDA+AJaSIAAAQIECBAgQIAAAQIECIwvoIUECBAgQIAAAQIECBAgQIDA+AJaSIAAAQIECBAgQIAAAQIECIwvoIUECBAgQIAAAQIECBAgQOBUCpyyCW9P5TXWaAIECBAgQIAAAQIECBAgcMoENJcAAQIECBAgQIAAAQIECBAYX0ALCRAgQIAAAQIECBAgQIAAgfEFtJAAAQIECBAgQIAAAQIECBAYX0ALCRAgQIAAAQIECBAgQIAAgfEFtJAAAQIETquACW9P65XXbgIECBAgQOB0Cmg1AQIECBAgQIAAAQIECBAgML6AFhIgQIAAAQIECBAgQIAAAQLjC2ghAQIECBAgQIAAAQIECBAgML6AFhIgQIAAAQIECBAgQIAAAQLjC2ghAQIECBAgQIAAAQIEBhYw4e3AF1fTlhNQmgABAgQIECBAgAABAgQIEBhfQAsJECBAgAABAgQIECBAgACB8QX2aeFVsv41yQ+tOd+Z+l6bfHHycclvTN4oeeHkpsSVcyIvT85p+5el3EHjk1PBu5JzjnfUZe6a89odm3a+z8oJXjopCBAgQOB0CTwhzZ36veh3RJAEAQIECBDYFrAkQIAAAQIECBAgQIAAAQIExhfQQgInQOBBOcepZzzHsb19ZNpXJqd3Tmza+fZ8zjnBC958fJZvXh28cgAAEABJREFUSM6x+2DK3SO5jrhFKnlbcs5xP5Byd0jujE3rg7KzHXv1mdl57l4TIECAAAECBAgQODYBByZAYGwBE96OfX21jgABAgQIECBAgMBcAeUIECBAgAABAgQIECBAgACB8QW0kAABAgQIEFi/wKVS5TWSN0t+TfJnki9Lvif535M3SB533DYncMPknLh7Cl0kKQgQIECAwEEFLpQKPjX540kTeQfhCOMkHqp/LOALcuLfnxQECBAgQIAAAQIECBAgQIDAtIASBAgQIECAAAECBEYWeFUa94PJOdHnkg9LwWslDxKXyM495uWynBOPTaFnJgUBAgQOU0DdBxPQF+FgfvYmQIAAAQIECKxFwIS3a2FUCQECYwtoHQECBAgQIECAAAECBAgQIDC+gBYSIECAAAECBAgQIECAAIG1Clw0td07+YrkbyWvnjyO6GCcnsfcY98uBedOjpuiJy2cLwECBAgckcCNc5ynJ/8y+clJQWA/gQ5A/qxsfEHyd5LXSQoCBAgQIECAwAEF7E6AAAECBAgQIECAAAECBAiML6CFp0DgCWnjU5Nzos+YHpyC7a+TxUpxr+x1l+ScaH+gh6bg+5OCAAECBDZPQF+EzbsmzogAAQIECKwoYLcRBEx4O8JV1AYCBAgQIECAAAECBAgcpoC6CRAgQIAAAQIECBAgQIAAgfEFtJAAAQIEDlPgi1L5K5NflmxH6iyOLDrh4K2XONrlUvbuSUGAAAECBFYRuHZ26kTvL83yDklBYD+B/pvoE7Pxuck/Td48KY5CwDEIECBAgAABAgQIECBAgACB8QW0kAABAgQIECAwhsB70ozvS749OSfuk0Kfl1wlbpKdfig5Jz6YQg9Kvj4pCBAgQGCzBE5XX4TNsnc2BAgQIECAAIF9BUx4uy+NDQQIECBAYFpACQIECBAgQIAAAQIECBAgQGB8AS0kQIAAAQIECBAgQIDAGgQumTp+Nfn9yYsmjyrumgP12FnMjnuk5JWTgsCpEtBYAgQOJHCV7P3fkq9OdqL3LASBfQVukC2/k/yr5K2SggABAgQIECBAgMCRCTgQAQIECBAgQIAAAQIECBAgcKIEXpyz/ZHknOj8OQ9Pwasnl4lLpPCPJq+YnBOPS6GnJQUBAgQIbJaAvgibdT2cDQECBAgQIEDgrED/g/3smzW+UBUBAgQIECBAgAABAgQIECAwvoAWEiBAgAABAgQIECBAgAABAuMLaCEBAusV6IS3D0mVRzHpbSet7eS1OdxSccOUvm1SECBAgACBKYHLpMCPJV+TvF9SEFgkcPVs/O/JVyQ/PykIENgsAWdDgAABAgQIECBAgAABAgQIjC+ghQQIECBA4KQJfCgn/PPJZyfnRPu8tF/OReYUvqDMF2d5l+Sc6B8AfVgKvi8pCBAgQGAzBPRF2Izr4Cw2S8DZECBAgACBjRIw4e1GXQ4nQ4AAAQIECIwjoCUECBAgQIAAAQIECBAgQIDA+AJaSIAAAQIECBAgQGAlgU56e//seaHkYUYnre1AnlWOce/sdImkIECAAIEtBAsEviHbvit5FBO55zDihAs8NOfff2NkIQgQIECAAAECBAgQILBpAs6HAAECBAgQIECAAAECBDZU4F9zXg9Ivjs5J74+hdpnJovJ+PiUeERyTnTy3Qen4D8kxYkVcOIECAwooC/CgBdVkwgQIECAAIGxBEx4O9b1PBmtcZYECBAgQIAAAQIECBAgQIDA+AJaSIAAAQIECBAgQIAAAQIECIwvoIUHEfie7Hyr5GHFRVLxFyRXjU/NjtdNCgIECBAgQIAAAQIECBA47QLaT4AAAQIECBAgQIAAAQIECIwvoIUECBDYbIHn5fR+IjknOo/Oo1LwSslF0T/q+bAUuEpyTjw5hX4rKQgQIECAAAECBAicXAFnToAAgWMQ6H+oH8NhHZIAAQIECBAgQIDA6RXQcgIECBAgQIAAAQIECBAgQGB8AS0kQIAAAQIETqzAn+bMPyp5oQV5sWz72ORVk7dNdvDL32W5TFwuhR+ZvGzyMOKGqfROyVWj53f3FXd+Yfa7VHKR4V7b6l7/7LowXputtd+rjql1T8m+q8YvZ8ep+tex/TY5zjuTggABAgROgIBTJECAAAECBAgQIECAAAECBMYX0EICBAgQIECAAAECCwQenm2r9BW4ZfZ7d3IqVu2rcM1U/MbkqvH52XGVdi27T/1yqMn4UEr8ZPL5yTlxkxR6cLLnk8WecY+s/ZLknKhl63vfROFR+8xMNNtmAmMIaAUBAgQIECBAgAABAocjYMLbw3FVKwECqwnYiwABAgQIECBAgAABAgQIEBhfQAsJECBAgAABAgQIECBAgMBJF+jglTenER3M8qwsH5K8XvJmybkDa1J069b58eXJw4hOVttJaw9Sdwf2XHnFCuxGgAABAgQIECBAgAABAgQIjC+ghQQIECBAgAABAgQIECBAgMD4AlpIYFME3poTaR+dD2Y5J74hhT4zuVdcKyt/IDk3fjAFX5UUBAgQIECAAAECBAgQGFVAuwgcmoAJbw+NVsUECBAgQIAAAQIECBBYVkB5AgQIECBAgAABAgQIECBAYHwBLSRAgACBQQU+lHb9dfIzkssMiPm2lF/3pLKXT513Th40bpgKbpsUBAgQIECAAAECSwvYgQABAgQIECBAgAABAgQIEBhfQAsJECBAgAABAgSOWOCPc7zHJOfExVLox5NXSO6Mi+bN9yevk5wTT02hJyQFAQIECJxaAQ0nQIAAAQIECBA4iIAJbw+iZ18CBAgQODoBRyJAgAABAgQIECBAgAABAgTGF9BCAgQIECBAgAABAgQInHyB96UJD00+KjknOqnsl8wpuESZT03ZT06uI+6dSi6RFATWJ6AmAgQIECBAgAABAgQIECBAYHwBLSRAgAABAgQIECBAgAABAgTGFzj6Fn4oh3xk8hXJOXGrFPr25IWS23G3vLhXck68PYW+L/mepCBAgAABAgQIECBAgAABAqdT4ICtNuHtAQHtToAAAQIECBAgQIAAAQIEjkLAMQgQIECAAAECBAgQIECAAIHxBbSQAIFhBDrp7Q+kNc9Ozom7p9Clk+uIi6SSDsrZOVAnq86Lv86aP05OxW1T4OZJQWDdApdKhZ3s+Q+z/JdkB6Vt52vy/vHJz01eNHlY0c/JtVL5fZO/nvy75DuT2+exc/lPWd/tLdfy3a/7Z7W4QOAKWd4n+ZfJ3Y6rXtNrpK7vTC6q807ZfvHkYUXr7jF+PgfooMn3Zrn73uj59Xv/Rtl24eRxx/bn68k5kd67O8+3n7eeb13rmyJiTQK99p10/tGpb/e98oGs+9vkw5PXTx7X90fv59vn+I9I9j54Q5Y774/t173PX5ttLdOy3af7ZtWJjCvnrPv99DtZ7m5zr83rs77bWqZl81YQOFwBtRMgQIAAAQIECBAgQIAAAQLjC2ghAQIECBAgcGgCfbbzoNT+weSc+I4U+pRk45r58UPJuc/rfjhlX5QUhy/Q/iG3zGH67L3PKftse/v55fay616cMj+RPMpnmH1W2uP1uD1+z2P7nLrc+cxxk/qUjNqPI5d/z9h+Zv9z2dp+Kr0229l+LL2vlu0r0fuy/Zfaj2lRnYfZj6jfV62/597+frv7gfT5fvs0/Ura3b5Yl83yuKPn3L4RD82J9DPTc9y+Fv28/H3W17S2Nc7bExO9z66bs+1nvf0M2rei99d2+7aXbWd/X/Wa9XvtNtmn3yVZiNEEtIcAAQIECBCYFjDh7bSREgQIECBAgMBmCzg7AgQIECBAgAABAgQIECBAYHwBLSRAgAABAgQIECBw0gT+NSf8sGQ7MGexMD4tW2+aXEdcL5W0I3gWC+O3s/Uxyam4WArcMSkI7CVw16zsPb4oWybFzsZl8uqnku9I/kay99fls9wZH5c3nbj56Vn2s/SALC+RXFd0MtBvS2VvTnYARQe6fGleXyfZbVmcFx+TNd3eci3f/br/t2T9nHO7dsp1EMMiq27r4JqDDDzpwIjfz7Fa16J8fsrsds+qrQ4KXLTfu1Lok5M74+p502v5lix/MdkJP3c77rymLfflKdcBIFmcE9tvbpwXf5TsoJBHZrmozqdleweTrfs+uUrq/Zlk29xjfH1e3yC5e6BN742e3/dl28uSb0w+MNl7PYuV4wnZc9G16ECqnmOKnY0ec+fn64uzpeeXxdnode/51rW+z8mWemcxGZ2c/VkptfO8fjTvp+KzU+Dfkjv32369+zsixU5c9F7uPd1r38/wt6YFu++V9tX9+KzvvfHKLHuvfE6WHeSVxaFGj/GJOULv4/dk+YxkPy+9D3bfQ9l0Jnqfd0LklmnZ7tN9W8fc+6V19z7dvtZdfvWZ2hf/aJmW3Z39LO7+/llUU9vd8+89/qYU7PfTF2TZ88ribPTaXC3vuq1lWvZ5eX/nZK9tFoIAAQIECBAgQIAAgTULqI4AAQIECBAgQIAAAQIECBxUoM+tHjezkkum3I8l++z0IVm2b00Wk/EnKdHnR1mIFQTm7tLndz+dwn0e2L4Mffbe53x9tp3V50TX3Sxr7p/c+Qyzz0P7fDCr1xatr89G++y+59bj9bg9fs9j54F2PnPc7lPSPiJfk0Jz+pSk2L5x2vpx9H7Y/Zx597PjXpOdYH2uu/OZfScibT+VnWXaj6X31XZfid/KxvZ3yWLP6HVrn6D2cWn/pfZjWlRn+xH9RWrqPZPFWqLt6nPs9i9o/T3326XmfpdlcTb6fL99mr4ia9p/5+1Z9juy7e19nLcrRZ/P997f7b/zfe/PnZX3eO0L0XNu34gHZ2M/Mz3HvDwT/bx0At+a1nbZvmF73SPtZ3Cm8gU/WmbnuW+/bhvb1gW7ntnUPjnt89G+Ia/Kmn7We33at6L3V1adE21n+yL0mvV77ZnZut3v4jC+s1K9IECAAAECBAhsrkD/cbS5Z+fMDihgdwIECBAgQIAAAQIECBAgQGB8AS0kQIAAAQIECBAgQIAAAQIExhfQwhMq0AnWOmHa1Ol3UtnPmio0c3s7SH/0RNl3Z/tTks9NviI5FfdIgSsnBYGDCnTSy/+bSjogZG6/tQ4geUT2eUnyVsmDRAdV3CEV/EPyJ5O7B4Bk1VLR/Tu56Jxz6zE7+GnqALdIgYMMfunEuv8xdUxFJ8V921Shie0dWNOJPV+dcl+SnBsdAPI/U7iDbHZ/X3WAy/dm20uTvVZZzIrt++TPUnrRgKRsnoztdnUA1Tem9Nx7NUXPRO+Lh+fV65L9/ux9l5eHGj1Gj9VjLvP56kn1fql3B3jWsevkfIEOwnp2ivee7rXPy1lxw5TqANlfynKvgU9ZvZbo5+3xqemvkndKHjRax0m4X/rd8utpbCcg7j2el0tFf988NXv033LXz1IQIEDgCAUcigABAgQIECBAgAABAgQIEBhfQAsJECBAYA0C70sdD0v2eXUWk3HrlHhy8j7JOTkEcFgAABAASURBVNG+NZ0ctxMxzimvzPICfT7d59RvyK7flGx/gSyWjj7D7PPQPh/sc8KlK9hjh/Y7+M2s77PRTpK5bL+B7Lp11fzopMz9g5udjLV9EbLqUKPHGLEfxyK0VZ/Zf1Eq7YSsn59l+1xkcTZulFf/J9k+QX3mnpezos+m24fom1N6d51ZtVRst+t3slf7F2SxVPRz0eflvY8/dqk9Vy/c4/R47QuxzDn3u2BdfcNWP/v99+y13O6T0/5Ay/QN2avWXpt1f2ftdRzrCBDYCAEnQYAAAQLbAqv8R9X2vpYECBAgQIAAAQIENlvA2REgQIAAAQIECBAgQIAAAQLjC2ghAQIECBAgQGBzBTro5YkzT68T3l58Ztn9il02G+6ZnIpOzPeyFHpzcs4EnO2AftuUFQRWFWjH/w7m+F+p4BrJVeK62enPk51YtfXl5VLRfTpA6g+z1xWT64ztc7vbgko/lG0dXNVlXu4bnQD7jvtund7wSSkyNYDrvSnz9ORBooNNfiYVPDq56qCzenXS2353pZqtLjtp6A/1zYp5y+zX++yaWa4SPYdfy44HaVd2PxMd9NS6fjzv6pXFoUT9vz8191g9Zl6uFN+VvdbR7lRzSLF51X5aTun5yS6zWCnunb2eleyAySzWGq2zA8k6AHOtFaey3i+/lWU/M1lsVNw8Z/PiZH9fZHGg6MS3L0oNew1yzGpBgAABAgQIECBAgAABAmsXUCEBAgQIECBAgAABAgTmC/QPzz44xaeew6fImWjfnLlz7Pxw9pjzR65TTKwg0Mk8+wdt+9xxhd333KXPB/ucsM8L9ywwY2X7lvT5aidS7oSoM3aZLNLn+O0L8aspOdWfI0VWjvZLODn9OFZu5jk79ln9QZ7ZXzK1/Xay/VeyOBN3zs8XJNtfLoulo98xj8leD0j2fspi6eg5dLLltm/pnXft0Pu432V99r1r01rfdpLg9uvq8VatuP2v/ig7f0pyU6KTSH93TuagfXJSxXnR76x+D67ax+m8Cq0gQIAAAQIECGyyQP+hvMnn59wIEDgkAdUSIECAAAECBAgQIECAAAEC4wtoIQECBAgQIECAAAECBAgQIHDsAs/NGbwnORXtJL/SpHE7Km4n9zkdvttRf/ucOpiik1/uqGbPl52QrwMj9txoJYEJgQ4M6USaB+2r1ok9O4Cg9U0c8rzN3Wcd53BexRes6Lk9Lq8XfQY7IOblKTMVd0qBVb4PLpL95gwc6eSNnfQ6xVeKTspby/uutPe5O90ub380eYXkbybvnjxoXC8V/Fiy1ySL2VHzdZ3DzoPeP28em7xUct3Ra/EjqbQT3mZx4Pi61PCtSTEt0M/6H6TYOibQ7kTN/d18ndS3ruj9/PhU1rqzOJTod9Uqn7VDOZkLKu11eWZerzq5enY9L7YHOd4rW1YdkJhdBQECBAgQOLiAGggQIECAAAECBAgQIECAAIHxBbSQAIGlBfpHGp+89F6Ld+gEmn3GO3ci3cW12bpboBPSdpLHw3iW2eeEv5cD9hhZLBXtY9Dnn0/IXn2dxVqjk1s+PTX2D5dmsdZo34ER+3EsQuqz4XU8s29fpl/MgW6R/OJk758+I87LA8UPZe/PTC4b6zyH7WP3c9GJZG+/vWLNy37eem+vo8/D5XJu/QwexuckVS8V7R/wndnjYcnDipuk4vY3ax+PvBQECBAgcJoEtJXAaRPoP7xPW5u1lwABAgQIECBAgAABAgQIECBAgAABAgQIECBAgACB8QW0kAABAgQIbILAa3MSb0xOxcemwEE6areD9V1SR5dZ7BtvypZnJLfjJXnxnORU3DYF2jk9C0FgKYHPSOkODFlXP7XW0/o6cCVVz4qPT6nHJLtvFocWHXTxiNR+6eRe8ZasfFJyKjqI5sZThfbY/nFZV+8sFkYn1vzXhSX239hBUh1o0YlR9y+13JavT/G/THby2yzWEp04965L1NTBah24ts5z2Hn4e+bNo5I9ThZriQunlu9KdnBNFmuLTtB77bXVNmZF10yznpjsZz6LtUQHc64y2G2vg/ffAr03Dut+3nnMr82bZT5rKX4o0UoP47q03mZ/f/S7r5On970kQIAAAQIECBAgQIAAAQIEjl7AEQkQIECAAAECBAjsJfC+rHxwck7fnBSbjP7R6D6DfetkSQVWEegzvd/Ijp2AM4tDidbd57lXWqL2PsvvH5vttV9it6WL9rnw/8pedchiLTFqP45FOJ+djZ1gdV3P7FvPU1LnLyf7bDiLA0evSye93a8P0V4HaF+o9ola1znsPEbb2D5LPcbO9Qd9fd1UsO7P9A1TZ/siZHGs0T4cvYaHfRLt29E+S/0eOuxjqZ8AAQIECBAgcGwCh/GP3GNrjAMTIECAwDoE1EGAAAECBAgQIECAAAECBAiML6CFBAgQIECAAAECBAgQIHBEAu/Mcf4+ORWXTIGrJleNa2XHL0xOxbNSoJPwZnEmen5PPvNq8Y92wv/KFOkkelmIkyGwEWf5oJxFB01ksbZofb+U2uYMTrpIyn138irJo4hOOLtocugOkHn3xIn083bHiTJ7be6glE6evde27XVvz4vfT64a9bzRqjvvs1/7MHZS4n02r7S631WdSPcSM/Zu2U7yus5JfPc6bAfjrHOyzKvlIN+cXHe03i9dd6UD1dcBRh1odL0NbtMn5dy+I3kU0c/PV+RA/W7I4tjisjlyJ6Q9zOvS76pOat5/c+VwggABAgQIECCwSQLOhQABAgQIECBAgAABAgQIEBhfQAsXCLwq234wuY74b6nkfyfF+gU68ecvpNrDfKaX6s/ETfKzEyH3eWZeTsZ9UuKwJ7vNIc5E299nm33GeWbFAX/0We1o/TimSDphcPsOTZVbZnv7SrT/3jL7TJX9rBTopKlZTEbb1Ima192unQdu3Y/MinXde6lqq31tek/39Trz3qms1ySLY4n2N3pIjtw+XFkcevQ76DaHfhQHIECAAAECBE6IwJin2Q6YY7ZMqwgQIECAAAECBAgQIECAwCoC9iFAgAABAgQIECBAgAABAgTGF9BCAgQIHJ3Au3Kof0zOiYN0/r5zDjCnk/evptz7kzvjD/LmTcmpuF0KzJlgNMWGjK9Oqz50iNl75ZNT/2mIV6SRX568YrKDizr4phOePirv35ecEx2c9C0p2P2z2Dduli09VhYL4x3Z2slDr5Flz6f1Nj8q72+afExyzrl13048m+J7xsuy9tnJqbhTCiwzwKTH/YLsMxXPTYG/S64zateJjfsd1P6IdevEu9+fg8wxS7E94xlZ24E/HTzSOjvwppPG9njZNBm3Sok5E1N2guLvSdk58eIU6uTivS96Tj237v/bWT8VLf/DKdR7LItDiXr3c3T91N5z6zF7rl+c98tc989L+Q42zELsErhr3t89OTd6H3cQWwdD9Xr0unxCdv7F5GFEvwu+IRXPGYj3eynXSbp7j/Tcmt2/E/B30uPe7ykyGbdIiSskjzP63dB/p8w5h/+RQv3c9lq0zW1/PyP93ZRNC+M62fq9yTplIU6EgJMkQIAAAQIECBAgQIAAAQIExhfQQgIECBAgQOAwBPos6TD7SDwrJ73OZ5JPSH1PTR4kXpqdH5Zsu7MQaxa4Z+q7Q3JO9Flln81fPoX7TK/Z113XbVk9GZ2Is38sdKpgn3f+yFShHdv7DLjP1PucsefVZ4ftB9B+E/+8o9yil322+QMp0P2zWHu0X0XP56T241gFpNdl97P59jl5/iqVXbDPtmP7wPRa9Vp/Yrb1+zGLyeg+/2my1NZW6+0f857Td3C7X0j7WXW/HqP9r/rMfM79d+ucz/2Shxn9jPaz2s9sz6/n2fP9uSUO2gmAj7MfXfsU3HbG+fZ3WftXXD1lt/sgtM193TbU+rXZNhX/Xwp8a7J9S7IQ+wrYQIAAAQIECJxYgf6D58SevBMnQIAAAQIEjlbA0QgQIECAAAECBAgQIECAAIHxBbSQAAECBAgQIECAAIG1C7x+Zo0Xn1lud7EOAJoz+V4ncutkl7v3b6fqdr7evX73+xtmxZyO3CkmCOwr8F+ypYM/fi3LtyYbH8iPTsb5HVl2os4XZDkn/nMKTU1oereUmZr4sRPQ3iDlfibZz2vPJy/PxDvz8/8mO6igA2HentdT0Ul29yvznmyYMzlqB1TdOGXnRgdPdVDKVPkeu+ewNVVw5vbfSrlrJx+RfENye+Dfm/P6B5OdbPiDWS4T707hTt57xyz/PNnBOlls/Wt+PC7ZAXBzrsNHp2wHzGSxb1w0WzrZbSfTzcuF0cFgt0yJ3032vshiq+f2V3nRyTJ7zj33vN03ej732XfrwTb8SXbvZJz9HP1tXvfcstjqufY6dSLmZ3bFjOznYa8JzlvXbbJ/B+dsZwddZdXC+NNs3R7st73f9vIp2XZSogOLvj4n23PPYmH0Xug90fu43zH/fkHpXpcOlO3gyn5XvPqC9etafFwq6iT4Wewb/Uz2+7MDzP4ipXpdszgT/f57Y149Kdl75heynIoO7uvgrd3lWk8HcNVrO395d6E93rfMdvmdy0ul7AuTu6Ofq+/cvXKP92/Juk9PdgL7fm57LfL27Gekg107YXTXLcqvysZOqJ2FIECAAAECBAgQILD5As6QAAECBAgQIECAAAECBAicEoE+B/++tHXOs+QUOy/6DO3BWftPyRMXJ+CE26dhzjO9XodvT3u2n83vvJ593ef13dYyLZui+0b7ivS5aJ857ldomT4Dfd74uamoz4D/MMvt56x9xtq+Ju030eejc545Zvetb8mP2yfXHe0fcJL7cSzrsejZfPuctI9J+1MsW+9Ox/aB6f691i/Ji/bTm/MsPUW32keqffv6er/8tGz4muRUtK9B+xK1X0j7WfV8uk/7X7U/Tfv29by7blH23us9sqjMKtv6DL59YvoZ7We1n9nW0/Ps+X5j3nxZcuqzmyJn4lPP/Dz/x1H0RbhLDttJa7PYM9o/qpMMf062tn/FP2bZ9mdxJvq6fTJ/Pu96zZ6Y5VS0rpadKmc7AQIECBAgQOBECpjwdj2XTS0ECBAgQIAAAQIECBAgQIDA+AJaSIAAAQIECBAgQIAAAQIECIwvoIUEDkPgHTMr7QSDM4ueU+ymedeO71ksjGdk63YH/Lw8G+/Pq19Nzol7p1An/MtCEFhaoBOGPjR7tVN/FnvGP2RtB4Z0ws68XBhXy9ZFEztePts72CiLfaMDkr4hW9+UnIrnp8CvJKei59WJGfcr90fZ0IEOWewbHTTRQVL7Fti1od8DPe6u1ee8bRv7PXDOygO86YCgDrj5lwV1/EG2LXPMDmrpZJS/l/06OCSL8+J5WdOJk7OYjKmBIB1k00lJpyrqvftjKdRBOFmcFz3XnnPPvW04r8COFffI6ysn1xm9Fp10t4Po9qu316mTtXbgz35lttdfMS+umhTnCtw8b+dM/N57oPdC74neG9ltz/iop8qCAAAQAElEQVTrrO3nfM73XYrOiv57oBPQLir8mGx8QnLRuWXzmQmdfyovtgeh5eWe0YGie02QvGfhQ1h5z9R5leSiaBv6++I5Cwp1EHQ/61MDE/v9/JWpZ9HA2GwWBAicAAGnSIAAAQIECBAgQIAAAQIECIwvoIUECBAgcLoEXpTm/nBylXhsdurz7SzEIQj0uXz/kOVU1f2DtX1Gud+z+e7fbS3T5559vyj7R0CvtaBA/+Brn7UvKHJmU/+Q6WflVfs/LHrO2meOD0i5Tp6cxcLofE8PSYmpyVBTZHa078BJ78cxu7EpOOfZfP+48iNTdtF1y+ZzYsqx/Z7ab+UV5+y195tOLNs/ELz31q2ti2RDJ4Ltc+i83Dfar6DPvF+1b4mtrfYL6fXv+S8ottX+Ra1rUZllt/Va9I9i/1J27Gc0i/Oi1+A3svZhyTnRvpT1mVN2nWV6zB57UZ39Y72dXLhtWlSu296VH9+c7B9LzmLfaN+Lw5gEe98D2kBgMAHNIUCAAIENF/j/Nvz8nB4BAgQIECBAgMCJEHCSBAgQIECAAAECBAgQIECAwPgCWkiAAAECBAgQILCBAp1srZOuTXV6f2/OfdGkts/N9jmd8DvRXyf8S3FBYCmBJ6X0o5JzOvq/JuW+Kvnu5FR0osPL7lPobVn/6clO/vipWXZgRSct7eCJDkbqgIKfy/qXJedEz/3pMwp24EM/m/sVfV02TA1iSJGtO+XHfm3LprPRY33R2Xf7v/jzbHptch3R75QfSEUdGJTFvtHBXL+979bzN/xmVnWS0CwWRr+zWvfCQtl4meSi6D0x9f3ZiY4fl0p6/bNYGB3MMjWo7oapod+lWawlOmnzt6WmqWuRIlt/lx89xywWxZkBVZ0wemGhU7jxLmnz1P2SIlvfmx9znFNsq4PROhBuzv3V8lPZSbl77Tpo8/NT+JuSncC1n5lOdtzvn5/OurnH6yTkf5XyU9Hvvakyh7G9kzN/yYyK2+Z+lqeKdmBir99LJwpODYyd2N1mAgQIECBAgAABAgQIbIKAcyBAgAABAgQIECBAgMCQAr+YVk1N9pgi50QnkvzRrOkfjM5CrFmg/R7at2Oq2qemQJ+3z3mW2TKPTvmpPzbciT3bbyRFz4s+4+zkoFPzLrV/RP9A+MvPq2HvFZ3ssxOsPn7vzees7SS6n3nOmtXf9Dz36MdxXoXta7HJ/TjOO+EFK+b2MXlB6ph7/eY6/lPq/D/JqWgfg0ssKHS9bPvc5FT8YAq0P1UWC6N9R9qHpH1JFhXsZ7KfzUVlltnWz+6cfhL97P56Kn57ciraH+DiU4UOYXuP2WOvs+pel34v9P5qv43+nvpvOcDXJtu3o308esxH5L0gQIAAAQIECAwpMPUfXkM2WqMIHKmAgxEgQIAAAQIECBAgQIAAAQLjC2ghAQIECBAgQIAAAQIECBAgML7AZrawnZ076drU2b0oBRZN6vnmbJ/T6byd8DvBbifYzC6CwCyBdtbvZLedSHDWDin0wuSiSZqz+UzcND8/Prlf9Ji9v5+XAr+WfGDyHsnrJi+dXHaiyTdkn6mJeK+dMh+V3C86SO4J2dhBHFnsG7fIlhsnp+KqKTBnAtUnp1yPncWB45mpoQOCspiMTrI61dZW0jK/lBe9ZlksjNdn6z8np+LqCwp0oMjtFmzf3vQTefHW5JxoGzqAcmpgzheksg6ey+LA0YFAi77fdx6g5zdn0ubu0/uqS/lhgX5ffMaHXy782cnjex/XemHBHRs7yfMf7Xh/0Je9/zrQ7Smp6GeTX5/8j8le04/LspPsZjEr3plSrSuLhTHnu2phBStu7CT8N5rYt4Ncl7kmHZjYydAXVduBsZ1IfVEZ2wgQIEDgJAs4dwIECBAgQIAAAQIECBAgQGB8AS0kQGBUgU4q+FNp3DLP6x6b8nOeiaWYWEGgfTrat2PRrr1eP5MCnYw1i1nRSSP/MiXflnx18jeSnXSzE3neMa+vkewfC+0fDc3L8+KGWXOn5FR0Usr/PVVo1/b2e3ho1vWPkmaxb7T/1b2ydR39B0boxxGK2dF7ps+Baz21U59794+9TpXr9rmOPf5fd4eJvEy29z7MYs/opMcfveeWj6zsH7jt8/+PrFn8qn1I2pdkUam5fZIW1bG9rX0U2lemJtvrFi17Leb84d2PSSWdfDaLjYtb5ozul7xwcm60b8h/SOH227h9lt+YfFyy17a/g9o3aa5hdhMECBAgMFtAQQIENkLAhLcbcRmcBAECBAgQIECAAIFxBbSMAAECBAgQIECAAAECBAgQGF9ACwkQIECAAIFjE+hka510beoEnpgCHdSTxb7x1GzpxKRZLIxOsNuJdhcWspHADoEOBnnxjvdzXnZi1k5QO9WR/5KprIOQsjhR0cliXz5xxp1guoOwJoptdWBYB0MsKtcJHzsAZlGZZbZ1cs65A806uGxO2dfmBF6SnBP/lkJ/nzxI9L65/kQFb8r2TpacxeyYMzDnE1Pb5ZLriF6Lqc/JzuPMmbS55dd1fq1rhLxSGnGD5FR08vhOsj1Vbuf2fj5+e+eKTX69YefWyb47CHTRaXWQawe7Liqze9tzsmJqcvNPTxlBgAABAgQIECBAgAABAgSGFNAoAgQIECBAgAABAidY4LI59+9KTj1DSpGz8R151UlZsxCHINCJIdu3Y1HV7T/RfhSLyuze1n4ld8/KThbaP3rcP378rXnfCW77HL1/SLcTcWbVnnHnrJ16Lt79l5nIM1Wejf5x4P9x9t3+L26TTVN9PlJkMtrmPnueLJgCm9qPI6c2O9pnpH8Afs4O/55Cb0nOifZxmuvYiWXn1LlfmU50fIf9Nu5Y/yd5PdXvL0XORvuQ9H44u2KPF+2T9Il7rF9lVSevbV+Zuft2AuJO8DpV/tIpcNHkUUf9+v0yddyHpcArk/dNXjkpCBAgQIAAAQIEFgiY8HYBjk0ECBA4ZAHVEyBAgAABAgQIECBAgAABAuMLaCEBAgQIECBAgAABAgQIEDgsgUuk4nsnp6KDL541VSjbOyFpO+3n5cLoBLudaHdhoVO2UXMXC/S+mjsYZGdNvSc7qGnnur1eH/b92IFwneT5wTn405JTA7FSZDI6kOZJk6W2tu6UMh2Ql8We0XO7S7Z0mcW+8YxsWWZwSYovjDnXZWEFe2x8ada9NXlUcZMcqIOHstg3OjDln/bduveGDsz56703nV177bxqZnGg6MS/cwYB7TxIB669Y+cKr2cJXCelpgYoddBTv+9SdOno4M2pCVaXrvQAO1w8+/b7p995X53Xmxg9x5vPOLHnp8ycwWgpdjb6uZr6zrxFSn9UUhAgQIAAAQKnS0BrCRAgQIAAAQIECBAgQIAAgfEFtPDkCvS5+Tfm9G+dXCauksKduPA4JlbMoYeOXpPPmtHC9g85yv4CfdY457z+Iuf+quQq0efHT8mOU88qPzZlPiF50BihH8cyBp3wtv0zltlnqmyv2QunCq1xeydcvtGM+vpHXmcUO6fI3+bdvyQXRT8D/YwuKjNnWz8jy16LTkg9p+7jKPOuHHTuZMadbPvnUv5NyX9MPjz5Kcl+x2QhCBAgQIAAgQ0XcHpHKGDC2yPEdigCBAgQIECAAAECBAgQ2CngNQECBAgQIECAAAECBAgQIDC+gBYSIECAwCEKdJK3286o/09S5hXJqeiEpE+dKnTB9k602wl3L3hrQWBfgYMMBulkzXMG5Nw4R79Ucl3RwRxXSmV3TT4+2QEgHSjz0Lz+mOS64ump6L3JRdEJFdu+/cr0PG+338YL1vca/Hped5nFgaOTci4zCeybc8ROsprFwugkwP++sMRHNnZAWAeYfGTN8q864e3UXp30ctlBOa1zaqLMfn9evwUPmHVd5lr0cP2un7rvWk6eK9BBSv1uOHftue96r7/63FWz3/Vem7pvZle2QsEOtuogygdm304Q2/ukk9120tus2si4dM6qk5FnsTDmDkTbWUnb/8adK/Z4/fFZt87fCanupIfzJ0CAAAECBAgQIECAAAECBMYX0EICBAgQIECAwEYLdJLB713xDO+e/e6WFOsVaF+Oq82osn9Udl19GmYcbuuKKXSz5FT8WQrM7ceQoudF+2v9zXlrz19x0D/0PEo/jvNl9l/TyUWX6TfSP3i8f20f3tLnxO2H8eF30z9b/iD3bZ83d8LjRUfqtX3DogL7bGtfp/a72mfzmdXtt9JJd8+8OcCPTq677O6b/oeaO9n1sm26anZon4vnZtl7o31AHp3Xt0+2T0YWJymcKwECBAgQIEBgvQImvF2vp9oIECBAgMB6BNRCgAABAgQIECBAgAABAgQIjC+ghQQIECBAgAABAgQIEDiYwF2y+8WSU/HkFOjkkFlMxu+nRAcEZLEwOtFuJ9xdWGiwjb+c9nSyw8PKDvJ5YY4xWnQgyJx7aq92976dM+Dkstl5zmchxfaMTpp4m2z5geRfJv9fshNX/l6W90oebHBHKtgnXpz1z0wuirbrjgsK3DTbbpBcFDV80aICS27roJNe17m7fSAFm1ksjGUmpeyAsk6Qu7DCBRs7kKQTmC4ocqBNcwbzXPNAR/jwzp3sthYffufnYQrM+R54fU5gmc9Gip+NDnaammD1bOEDvrhw9u/93++3X8nrfkf3+C/J64cnb5k8CTFn8N+q7ejAyLos2r+/e66wqIBtBAgQIECAAAECp0xAcwkQIECAAAECBAgQIECAwFgCn5/mHFb/iNbbZ/Sr/PHRnNae0Wc3P5Ytl0yuEj2nh2XHxX9wMQXEUgIfldLXTk7FnGfsU3Uss/3KKXz55FR0It6pMou2d8LRly8qcMG23ne9By94u/RihH4cyza6z+eX2WdOv5X2Q1lmctn2D+iz9mXOY2fZTgY95z7cuc/c133m/bqJwlfJ9vZXy+JAsey1ONDBjmjn9ufqhNUHOVz7BX1rKnhGsvdJ6/vOvO73TxaCAAECBAgQIHC6BE7chLen6/JoLQECBAgQIECAAAECBAgQOJ0CWk2AAAECBAgQIECAAAECBAiML6CFBE6RwGVmtvV9M8u1WDs+360vJvI12f7s5NxoR/c55TsJ51em0oMMtsju4hQIdIBaB/Cs2tQOypna90op0AlMs5gVvW+vn5Kd2PEfsvy3ZAcqfF+Wn5q8aPIoooMZnjrjQHdKmQ7Oy+K82B5keN6GHSs6cKIT+O5YdaCX783ePfcsTmxcJGc+Z9DOV6fch1bITpac3RbG1ETFC3e+YGMHKC3zu+OC3SxWELjxjH0Ocj2679QEqzNOYd8ivd+/JFv/MNnP76uyfHzyK5JXTZ7E6GDlOd/9/Tyu8jnu53+RyyWy8WOTggCBGQKKECBAgAABAgQIECBAgAABAuMLaCEBAgQIEDhGgfYBuG+Of+vkQeI62fnByaPqM5BDDR/9w6KXntHKo37u3Wekfd646NTenY39I7RZrBzvz55z+sx0meDYTwAAEABJREFU4tM+003xlWKEfhzLNnxOf6Jl6zzq8n3m3O+vRcftffqCFFj2mXf7Qn129lsUnWy3fRAXlZmzbYRrsbud7Wf16N0rD/i+/YQemTrelHxe8s7J/sHiLASBkyXgbAkQIECAwCoCJrxdRc0+BAgQIECAAIHjE3BkAgQIECBAgAABAgQIECBAYHwBLSRAgAABAgQIEBhL4Oozm/O3M8u12G3z44bJqehkmm+YKrRjewdaPCHv20k+i4Xxhdl6raQgcJgCy3wups6jgwS+NIVa5yuzfGDymsnjjN/PwacmubxFyuw12eYVs/52yUXRz3Ine1xUZlO2HeUAtg4Uu8YxN7zXb85kncd8mg5/wgX6b5DHpQ0dYPYbWd4xOcoA3U523sF9adKxRQfCHtvBHZgAAQIECBAgQIAAgRMj4EQJECBAgAABAgQIECBA4HAFbpXqvye5jrhPKukfns1CrEGgz/NO6nPxt6X9nfQyi1mxX6H2Udlv2/b6j8mLTXQ6yn4cITj2aL+5Dx7hWVzvCI+116E64W4nvd1rm3VbW+1r8QuHBNHfW+3X2f5rn5NjTE18nCKCAAECBAgQIHCyBUx4e7Kvn7M/R8AbAgQIECBAgAABAgQIECBAYHwBLSRAgAABAgQIECBAgAABAgTGFxiqhZ1U8WozW/T6meUuknJ3T86Jb0qhdsTvpJdz82nZZ04n6rbrzikrCBymwLoGz3Ry5mfnRH89ed3kpsTrciI9ryz2jYtlSyepzOKc6KTX1z9nzflvXphVzSw2PuYM8lpXI9pvst+l66pvlXr6++G4z2GV87bP4Qm8bI1Vd4Lvb019r05+TbL3fBZDxSZ8fi43lKjGECBA4FgEHJQAAQIECBAgQIAAAQIECBAYX0ALCRAgcKgCl07tP5xc13ObPldrff3DkqlWnGKBD6TtzSwOPXofb+IfLj3KfhyHjjzjAO3D864Z5dZV5LivefsHdtLbdbVntHraZ+3+adQTk4cV7cP2J6n8l5LtR5SFIECAwEkWcO4ECBDYX6D/sb3/VlsIECBAgAABAgQIEDg5As6UAAECBAgQIECAAAECBAgQGF9ACwkQIECAAIGTJtBO4VeZcdLvT5nXJOdEJ7m83ZyCR1DmLjlG25iFILCxArfMmT0/+WnJTYt+9p+Qk+qE1FnsG3fKlssmd8bn5c3UhI+/nzJvSwoCBE6awOrn20FxP53dH53s6ywEAQIECBAgQIAAAQIECBAgsJECTooAAQIECBAgQIAAgYMK3DcV3CG5zmi/nIekwqnn8SkiCBAgMENAkZMq0AmQ752T/7ZkJ8DN4lCix3hUatbHIwiCAAECBAgQGFPAhLdjXletIkBgl4C3BAgQIECAAAECBAgQIECAwPgCWkiAAAECBAgQIECAAAECBDZQ4Go5p2skp+ItKfCG5Jy4ewpdLrkJcducxM2TRxYOdOoELnPAFl8z+//P5BWTq0YHL/xmdv7S5O2T706uM16Uyl6ZXBS3yMYbJ7fj8nnxuclF8d5sfHpSECBwMgT6b4aDnumFUsH9k/dLHiRemp0fluz3Tr9D81IQIECAAAECBI5WwNEIECBAgAABAgQIECBAgACB8QW0kMABBfoc/XuXqOPPUvZDyTnx9Sn0n5Li9ApcOE1vZnHo8U85wr8nBQECmyfwgZzSTyXb9+xBWf5z8jDi61LpfZKCAAECBAgMKaBRBEx46x4gQIAAAQIECBAgQIDA+AJaSIAAAQIECBAgQIAAAQIECIwvoIUECBAgsJkCn5DT+qjkVHSyyw5emCrXjtNfMlXoCLdfLMf6ymQn2MtCEDhP4NJZc5AJmq+e/VeNi2TH/5K8XnKZ6OfxUdnhDslOLNs2dKLpJ+X925NT0c/yMgOR3pwKfyu5KPpZu+OOAjfJ66nJpp+TMi9JivMF3plVr00KAnMF/nVuwQOUu+wB9t3e9ZPy4vuTy8T7Uvh3k50k9/pZ9vum/355SF6/PPn+5FS8fqrAIWx/U+p8T/I0hjYTIECAAAECBAgQIECAAAEC4wtoIQECBAgQIECAwGKBPsd/eIrM7Y/w7JTtc/8nZDknOhdP/0DkleYUVmZfgf5B4WX6T+xb0Zo3zHkG2v4iV17Dcef0WekfYu5z2zUcThUnSOBvT9C5OtWtrXcE4RHJqyQ/MfnzyTn9yFJsYezc+G15s47vnVQjCBAgQIAAAQKbJdD/yN6sM3I2BAgQIEDgSAUcjAABAgQIECBAgAABAgQIEBhfQAsJECBAgAABAgQIECBwLAKdbPMuM4/85ynXCRizWBi3zNYbJTcpvjAnc62kILCXwGWy8grJVaP7T+379ynwb1tb+Xlu3Cxvvzw5J16RQi3bQXE3zOvvSP5xcpWBCasMRHpqjvXe5KK4UzZuT4h5+7zud0wW+8aTs2XO90qKnbr4UFr8geRUfHcKdELvw8jbpG7XJwgnJP5xxnleO2XmTHKfYufFxbOmk9pnsXL0O+Ebsvclk1PxwRR4bPIGyf+Q7O/yDsbqgLpVBlJ2YFeqOdJoG/pZXnTQDqDtv50O4zPcOjuIetHxbSNAgAABAgQIEDgUAZUSIECAAAECBAgQIECAAAEC4wtMtvCeKXGH5JzoM6MHpOA/Jx+afGNyTtwkhR6c7HOhLMQKAu1zMee5+I1XqPsgu/xTdu59kcW+0eeuB53wuM+BOznmvge5YMNrspzjlGJiIIE5z+Zfm/ZeNdnvocPIp6RusZxA+xu9JLvcL/nRyfYVeVCWL00eNNpn7bYHrcT+BAgQIECAAIFNFNh/wttNPFvnRIAAAQIECBAgQIAAAQIECKxXQG0ECBAgQIAAAQIECBAgQIDA+AJaSIDAcQm0A3InqJw6/vtT4GnJqehEdvdKoXZez2Jj4mo5kzsnBYG9BHrfXnOvDTPWdd9OxjhV9C0p8O/J3XHXrOgApCwWxo9n6ycmfy3ZyWqzOPJ4cY74zOSiuEU2dpBXJ72d+m7poLFnpbzYW6ADxTpgbO+tH1k7Z8Llj5T2amSBTgQ71b7Lp8CqAx472fZBJ4+/Ro4/9d2QIluvy49PTt43+TfJqUljU2Qj4w05q37/Z7FvXCxbLpEUBE6PgJYSIECAAAECBAgQIECAAAEC4wtoIQECBAgQINCJaH9oCYafSNnnJRuvyo8HJufGt6Rg/yBtFmIFgT6b74SdU7teb6rAmrfPedbYQ7YvSZer5tznwK9c9QD2O9ECvQ+nJl72zHuzL3H7W/xDTvERyU9I9nrdKsuHJTspbv+Qb14uFZ++VGmFxxbQOgIECBAgMJCACW8HupiaQoAAAQIECKxXQG0ECBAgQIAAAQIECBAgQIDA+AJaSIAAAQIECBAgQOCQBDop7T1S9+WSU/HCFGgH5ywWxtwJdBdWckgb75l6OwlnFoLAeQId/NXPxHkbJlb083OjiTLd3IE/nTi6r7fzUnnxmcmp+NMU+K/J9yXnRCeznDOJ7py6dpZ5T948NbkoOijijinw8cmbJhfFc7Px75LiAoE9Fi/bY93uVZ1wuRMv717v/ekT6CSx/ZwuavlHZeN1k6tEJwY/6IS3/XdCJ6FfdPwOtvr2FOgk21lMRr9Lp+qcrOSQCvxb6v375KLo57e2i8rYRoAAAQIECBAgQIDAQAKaQoAAAQIECBAgQIAAAQLDC/SPHf5oWnnF5Jx4fgr9ZLLPybI4E7+Zn1PP51PkTHROnofm1RWSYnmBuRPeth9EJ4eddYQdhdov5B15//rkXyYfm+yExnfPspNPXjnLiyZ3x9uy4v8mp+KzUuDiyVWjz3CvP7Fz783tCZknito8mEAnvH3LRJv6XXfViTI2b45A+5+9IKfzkGQnzG5frxvn9WOS3ZbFZLTfyUG+dyYPoAABAgQIECBA4DgE+h/Xx3FcxzzZAs6eAAECBAgQIECAAAECBAgQGF9ACwkQIECAAAECBAgQIECAAIHxBbTw8ARulaq/OTknnphC/5qcitukQCcAzWLj4hY5o3bOzkIQOE/gtlmzyuCLOQN/UvVWJ43ucmd2INS1d67Y5/WvZn0HWGUxKzp4blbBFQr9QfZ5U3JR9Hvgi1JgatLd306Zqck5U+RUR++bDhxbhHCTbDRwMQhi67UxeGNyKj4nBVaZ4PvTst/U5zpFFsacCcJfnhr+LDk32sf4P8wtfMTl+t391zOOWdtVrsmMqhUhQIDAiRJwsgQIECBAgAABAgQIECBAgMD4AlpIgACB0yBwrzTyLsk58cEU6qSDb81yZ/RZ+ndnxdREkylyJtoHqH9U0jOnMxxL/egz+TnPJ2+aWq+RXDb6TL9/mLR/xPNTs/PXJR+efFLyJcn2wegfA+2koXl7Nv49r7o+i4Xx6dnayXizWDp6v3xZ9uof6cxi3+iz6D7H3beADcMKzJl4uffPzYcVGL9hH0gT+/n+1iw7Ae6cfif9w8S97tlFECBAYF8BGwgQIHDiBNoZ9cSdtBMmQIAAAQIECBAgcLwCjk6AAAECBAgQIECAAAECBAiML6CFBAgQIECAAIGVBTrhXCfRnDM57atylN9NTsVlU+CeyanoQJHPS6EOmlhHtg3PTX1TcbEU+Mpkj5mFIHCOwDXz7q7JZaL30pyBP/+SSjswIItzov3i5nT+/+dz9lr8pufUySwXl1p9awcxPWti98/O9u9JLooO2HrGogK2nRHofVPzM2/2+dFJlzth8z6b91zdyTU7ifnrs7UD5B6X5Q8k7578lORVkp2QOQuxGQKzzqKDYF80o+QXpsy1kstEJ1X+6mV22KfsRfdZv3N1vzP/384VE6/7/f0JE2WOc/Mfzzj4Ktfkv6beTqjb74ge47F5/43J1nW9LK+cnOOdYoIAAQIECBAgQIAAAQIENkPAWRAgQIAAAQIECBAgMIBAJx79viXa8ZiU7bOeLM6Ll2bNjybnxgNT8DOTYnmB/hHL907s9tHZfrvkMtE/WNw/GDy1z/NSoM97szgnnpZ3708uivab+toUaH+RLJaK66b03ZJT8dQUeENSrEXgRFXSiZfnTAjdPoPtOzi3ce0v1b6L7R/QZ96/kx1/NnmfZPtvtR/AlfL6wklxvkD7ArRPQPsGtI9A+wq0z0B/n9SzfQkeev5uk2temRLPTAoCBAgQIECAwKkUaMf+U9lwjSZA4JAEVEuAAAECBAgQIECAAAECBAiML6CFBAgQIECAAAECBAgQIECAwF4CHUjRDs5/lY3XSc6JH0+h1yWnohModqLEqXKdwPEFU4Vmbf9woU7a+Icffjn5sx28l53kb7JSBYYReEBassz9ceOUv0dyKp6fAv+QXDU+eYkd5w5G6oCQVQY7dSBVB5xMndJUn79OmtsBFlP1nPbtbw7Ac5JT0e/1uQOHet07+fdlUunVkjdLfk2ygy6flGUnEO9AtQ6m6/d6Vp2KuEZaeankSY5+PudMJN3r3mvee2Fue78kBW+VPIroIOCPmTr3OJwAABAASURBVHmgtqHfwx3EObVLB3xNlZm7vYZz75eXpNJ/TC6K1tcJ1NueReW2t3XgWtvdc+i924G1X5eNP5P87eTfJDux+LOznPvdkKKCAAECBAhssIBTI0CAAAECBAgQIECAAAECBMYX0EICJ1+gz6MelmZcJTknXpFCj0x+KLlf/Hw2zHkGmGJbF8uPTnDo+VAgloyXpfycPy56v5TrJJxZzIqbp9Rtk1Px9BTY6z7os8YXZttUfEMKLDvZce/XTpI8db92IuBfSf17nV9Wi1Mg0Alvex8samr7DN5pUYFd226Y9y1/+Sz7zPsLsux9/ItZ/l6y/azaZ+aJed3JcbM4FdG+A+0HsKixNfuLFGifgPYNaB+B9hVon4H2Hahn66jpMt9XqXKrn/P2PenrRdk+EO9aVMA2AgQIECCwUMBGAhsqMNX5fUNP22kRIECAAAECBAgQIEBgMwWcFQECBAgQIECAAAECBAgQIDC+gBYSIECAAIELBC6d5dWTn5f8uWQnMGwH5w5ayNvJ6ESdnQBxqmAnaOvEa11Olf2dFHhLcp3x5FT29uRUtFP4nacK2X5qBToJdAdOzBn81TKPjtQVk1PRgQXvmSq0YPvdsq2TG2axMHpO/ZxPDUZqJR+XH/1+yGLp6ISoHXi39I47dvjdvJ4zQCLFTnXU6AkR6ICSLPaNW2fLdyXnfLd3QF0nvE3xhfHMbH1x8rREB0iN0Ff1j3LBOrAoi4Xx4Gztd0sWk9GBaT8yWWp9BT42Vf2n5JxoG9qWOWWvN6fQzDK9X+b8m6fVdSBe/+3T14vye7PxDsk5cc8U6gDALLa2Fvzo4L/+YYAFRWwiQIAAAQIECBAgQIAAAQIEToKAcyRAgAABAgQIEDgRAu030z8kOedkP5hCD0q+Prko3pmNfY40p09Mim712XH/YOrcZ1ndR25t9Zlan61NWdwkBX44OefZfMvcP2U7EXEW+8ZrsqV/yDKL86Ln9fjz1p6/osdouRudv2nPNf0jye1j0Aky9yywY2X7d7xgx3svT59A+460D8milvc75xEp0M9IFgujz9u/KSWm/rBt+8q0z0z7zqT4qYiLpJW1zGLfeFu2tG9IFguj1+I+KTFVX4qcjSvk1Zzvkb9OuV6fLAQBAgQIECBAYByBEToRj3M1tIQAAQJjC2gdAQIECBAgQIAAAQIECBAgML6AFhIgQIAAAQIECBAgQOCkC3x2GvBvyXYansqWe13K/kHyvslLJOfGu1PwW5KdJDeLhXGtbJ0zSdt7U+6pyXVHJ9/8w5mVdpK4Tgw6s/iJKvbVOdupe2Jd25+VY606YWp2PfRY9QC3y46/lPzo5H7RbS3TsvuV2V7fe3O/iQ7fkUJ/m5yKTmr4yBS6VHK/uH42PCM555xS7EDx5uz9W8lVY9FgrVXrHHm/56Rxz0tORQc5PjyFFn3PdwL0x6bM1KChFNnqYLiDTNS8tUH/mzP4s5NXX3WDznnVU+nkqp0Efmr/9sv95RT6/OSiwU23z/anJ+fcMyk2GR30NFkoBX4o2WNnsWd0cOgDsuVXk21LFmuLDhqdqqz/7pn7b4n+3v2VVNh/A2Wxb1wyWzpB+tQ16cT9P5iyU9GJj39/qpDtBAgQIECAAIEBBDSBAAECBAgQIECAAAECBAgQGF9gvxb+Xjb0WcxRZCenzeH2jT4/+oF9t56/4XFZ9bTknHh+CnUiySxmRZ8df8qskgrtFOjErq/auWKf150kdurZfJ/bt8ycCZD/R47zhuR+8aRs6D2QxcK4Trb+WbL9txY9A27fk59KuYclp6LP2n8khd6XFKdXoH1H2odkSuDjUqDfa7fKcr/ovXm/bPz65FS0r0z7zEyVOynb19kXof222rdzqu39nD8khdrHIouFsf29tej6tYL2feh3TV9LAgQIECBAgMC6BY61vnV3Rj3Wxjg4AQIECBAgQIAAAQIECBDYXAFnRoAAAQIECBAgQIAAAQIECIwvoIUECBCYLdCBOO04PmeHTr52tRkF2wn9JTPKLVvk/dmhA0+ymIwO6vm0yVIKnGaBu6Xxf598YLITYHawRbOvu67bWiabJ+PRKdEJYrM4L96VNS9LzolO1PzcFPyC5MWTjS4/PS86aeUrs5wacJAiZ6OTFR9kAstOXN0BDGcrXOLFM1N20WCtbBY7BDrgpYMXO0hzx+o9X94/azvJ8r2zvFKy920WW1fOj967L83ylsmp+NMU6DXOYoiYc791stGfS2uvl2z0M3KnvPi15KKJV7N5o6L3yU/njN6YnIq2ub87O6HtrVO43ylZbHWg083yogOkOpH2Qb4rUs050Ql5/+WcNXu/6TF7Xj+ZzR0c3Hu52e/hTuDfgab9XPRcU2RWzPl3SivqRLFdLsprZmMHgfZzlpdbV8iPDlb9jSxvmtwdHYDagaq71+9+v/ua9D5smQvnR+vt930/my2XVQvjMdna31dZiNMroOUECBAgQIAAAQIECBAgQIDA+AJaSIAAAQIECGyAQJ9ZfX/OoxOOZjEZr06JTkI4dxLRPgP82ezz7OSc6LOkh6bg3D/gmKIiAq9L/nhyTuz3bL7PDb8sFbRvVMvk5cLoc90npESvcRZ7xluz9oeTH0xORf/Q6x+lUJ+19nn3zueN/QO57TfQZ4jfmDJzopPdvnhOQWWGF+hz6vYlmWroNVKg/Q37bLv9Dnb2Q/iMbOu92WfZU3OJ9TPRPgHtM5Pdhoh19kX4q4j0DwRnMRn9g8MvT6n2teikxP2dlbdnoten/WQenHf9A+b3yXIq2u/L98KU0qFsVykBAgQIECBw2AJT/0g97OOrnwABAgQIECCwtcWAAAECBAgQIECAAAECBAgQGF9ACwkQIECAAAECBAgQ2BboAI5H5U07j2exMDpAppNxLix0wcYnZ/nO5GFEO1N3osepujth3l1SqMssBIE9BS6TtQ9PdrBBBw01+7rrui2bJuNPUmJqcEG3z5049iap73eS70n2s9nln+f1VyWXjUtkh+2BTXm5dHRwViewXnbHnvevZ6cuszimOHmHfUpOuYPcspiMDk757ynViZZ739b6TXk/997t/fhfUv6wvqtT9ZFH29/Py9SBOxnw36RQzf4ty6cl75G8bvIkRSeD7e/xued8hxT8s2SN2vbeAx2c9EVZt+7421TYAZZZTEb7Dn9bSnXAZe/lZr+HOzFx7/NsWio6uHTO7/6e45yKO/F5P2c1e0t26GS3d8+yE0xncU50Yv4OQu3g5XM27PNm+5r0Pmz93f+vU3bu930n2P3FlBcECBAgQIAAAQIETreA1hMgQIAAAQIECBAgQIAAgaMR6HOje808VJ/9dGLB/qHImbucKdZJHx+SV32Wl8Vk3C4lOrnhnOdjKXqCY72n/sRU94zknOgzy93P5vvcsP1A5j5j7nPdPt+dOl77DHSS0Kly29v7vLHPu3c+b+yEvu038DHbhSaWv5Dtc/uOpagYXKB9SB6UNr47OSf6bLv9Dnb2Q/jf2bH3ZhaT0T6Gve8nC56gAuvsi9A+BMv0Qeh3UvtadFLb/h7p76Jmr0/7yXSS9DnfDe230e+t7neC6J0qAQIECBAgQGCeQDutziup1LEIOCgBAgQIECBAgAABAgQIECAwvoAWEiBAgAABAgQIECBAgAABAuMLaCGBCwR+IMvvSb4vOSdunEK3SE7Fv6RAJwDN4lCik851Is05lX9hCl0rKQhsC7QT//brdSzfnko6SK2DzvJy3+jgjrmTP+5byQobOuHt9VfYb3uXDmTp4JLt93OXr0zBFyXFcgL9Pv6v2WXu4JcUXTk62W0HGa1cwQbu2AlTm6ue2uVW3fEY9/upHLsDELNYa/x0auuks1msFB109UvZs4OgsjjS6HfenGv58pxV/82SxdLRAcP9ft1rxw5afmA2HHbb+/vnm3OctyYFAQIE9hWwgQABAgQIECBAgAABAgQIEBhfQAsJECBA4EgE2vfkYTlSnxNlMRl9zv5bk6X2LtDnuI/Ye9Oea9v35+Z7brFyP4H2hfi6bDyKZ/NPzXF+Njkn2qelEx53Qt455Q9apv27HpBK2lchC0HgjMDz8rP9CrM41Ojnb8T7b919EY6qD8LOi93fd3+8c4XXBAhshoCzIECAAIH1CJjwdj2OaiFAgAABAgQIEDgcAbUSIECAAAECBAgQIECAAAEC4wtoIQECBAgQIEDgNAi8I428a7Id0+cOWOiAna/MPhdLTkUn9WyH9KlyB9n+9Oz83uRUXC0F7pwUBCrw2vy4f3JdkxD283Of1NeBHlksjPdk6/clO0FhFmuJfs46qeJUZbdPgX6Gs1gpOsBp2Ukhn5EjdXLqLMSSAq9J+S9Ivjp5WNEJUh+VyjtYLothohN/PnNma/Yqdr29Vm74un4PdQBYP6frOtXeH49MZR9IHiR6LR57kAr22PdHs64DfLPYNzpB/3X23fqRDR0U9vyPvF361aL7pYOX+/thXb9vdp9c6/3arJzz+yfFBAECBAgQIECAAAECBE6tgIYTIECAAAECBAgQIEBgHQIXTSX9Q7hznkGl6NYb86Pl+ywvL5eOPsd9TPZ6aXJO9I9BPjwFL50U8wX6bP5LU/x1ycOKZ6fiTqzbPiN5OSvelVL3Sx72pLft39X2T/2B55zKxocTXK9Av4Pap6R9C9db80dqa/+pe+ZtP4dZDBWH0RfhsPsg7LwAj8ubTnjb+yAvBQECBAgQIEBgPAET3o53TbXo1AhoKAECBAgQIECAAAECBAgQIDC+gBYSIECAAAECBAgQIECAAAECJ1ygk6N1QMw10o6nJvfolJy1e8e1svoLk3Pid1Po/cnDjBen8k6kl8VktHP8ZSdLKXBaBH4jDf385LuTB4nu/0WpoAMKspgVL0qpTlDYz2JeHihekL0/J/mbyTclF8V/zMYrJVeNTqzbgU5z9+/nv85zyyt3vsDLs+qOybkDGFN0dvx4Sn5TctXBldl1Y6O/1zrwpgOjVjnJS2Sng0wOnd2PJToAsb/r1jHp7c+nBd+WnDOpfIotjH4XfHdKrOO8+r35LamrA4P/LMtFccls/LTkVHRQ6c+mUOvOYum4+II9ei8+Idu/LLnuz1p///T3WL//U70gQIAAAQKrCtiPAAECBAgQIECAAAECBAgQGF9ACwkQWJNAn830jx3Ore4HU/BVyYPEP2Xn+yfnPsu6Q8reNymWE2j/o8/KLu2DkcVao/0s2tdqqk/HXgftpLf3zoY+u13388ZUu9XJTHtu/9I3ksAeAr3vfijrH5Rcd3SS6dum0lH/wOth9EVoH4THx+wuyXckDyvaZ6R9M9qGwzqGegkQIEDgUARUSoDAMgImvF1GS1kCBAgQIECAAAECBDZHwJkQIECAAAECBAgQIECAAAEC4wtoIQECBAgQOLkCb8ipt/N5J7z81rxepdPzp2e/qyWn4hUpMHci2hRdOdqpup2451TwKSmbeEl7AAAQAElEQVQ0Z+K7FBOnROD3087bJP8uuUr0Pr9ldmw9WSwVnaDwoIMPHpkjdsDV67N8bfLPk4vihtnYgSJZrBSdtPJXl9jzhSn7kqQ4mEAHQH5qquhE5VkcOPrdf9fU8oBkByZlMWQcZGLp/p671AlV6SDJXt9+P6zShN4THSzZyZD7O3aVOvbap5PxfnE2/Hpy1eh3dSfu/ulU0EFcT8uy30tZ7BudAHjOZPdPSQ3fkzw35r27wUSxnuuTUuYTks9PriOek0puklzl9092EwQIECBAgAABAgQIECBAgMBZAS8IECBAgAABAgQIzBO4eor9cHLufDhPTdn+YcQsDhztf/PYJWrpH6Pss6QldlE0Av+QbB+SdT2b77PX9tM66ISyH8h5/VTyOsnfTq4j+uz1dqnoO5PrfC6c6sSAAr0HH5F29fPReycvDxx9hn7z1NLJprM4gjieQxxWX4T2l+j3/Lq+E7Z12qfoK/Jm3X1GUqUgQIAAAQIECGyewNz/wN+8M3dGBAgQILCvgA0ECBAgQIAAAQIECBAgQIDA+AJaSIAAAQIECBAgQIAAAQIbIdABE6/LmTw32UEYX5rlxyY7gV87n781r1eJS2Snr0rOiT9JoX9KHkW0nf8440AXSpl7JS+SFAcQGGzXTj54s7Spn41+dvJyMtq5v5NGf1JKvjy5amwPPuggjmXqeEYKd9BCJyzdHnjUSR+7PpsWxr2ztZ/lLFaKft460e+cnf8whTrJZRbigALvyv695zqA7Zfy+oPJZeOfs0MH010jyw6u7CSceTl0dGLpz0kLlx1wVZuT3I+13wsPTLs7OexfZjk3+l3Ue6yDJTtgbe5+c8v1++ArU7iDo3o/5uWs2P7OvWlK9zs7izPR76K/OfNq/x9zJ7vvNf+xVPNlyR4vi9lRqwvPKN1z7cT7HTi6sx0zdj1bpPt1svRbZ00H3GYhCBAgQIAAAQKHJ6BmAgQIECBAgAABAgQIECBAYHwBLZwl0H4mD0nJGybnxNtT6PuSfW6XxYGj/QEemlr6fCyLybhiSvxo8iB9A7L7qYx1PJvvdf+J6F0z2b4ofZ+XB47Xp4a7JXsfPj7LuX1cUvRs9Nn5l+fdjZL/K9nnpFkIArME/jSleu/0Huq9lLdLR/sStS/DPbLnvyRHj37GDqsvQr8TvjiA7UP2y1mu0pcou52JN+TntyevmvzVZPtBZCEIECBAgACBkQS05XyBk9xR+PzWWEOAAAECBAgQIECAAAECBLa2GBAgQIAAAQIECBAgQIAAAQLjC2ghAQIElhV4Y3bo4IZOxLrOvFjq/bhkO4d3gsROYPfmvD9odADGnVLJnHP95pRrh+0sDj3+Pke4enLOebXDfQcCpfiseGdK3SY5VXevY69niq4lXphaLpWcOu5Rbq9DPXJaw0UHLHUi0MunZZ3UuRM2vy2vd8Zr8+YJyTsmOzisk0n3M5G3B4oOPuik1K3za1PTXsfuuXR9t3fy6s9NuZcld8fPZ8XUPdHP8EHO+705xpz7oOWenrLriIenkql2LfsZ7Oe1+0zV+5Qce5nopNpTdbbMMnXuLNvvu/tkxcWTt0r+YLKTEO81eWjXdVvL3DjlrpLsYLplJ/PMbmej5z7VvlW+K+Zej94LZ09m5osOuLpByn5Gsp/hfpbz8mx0wE8nTf/drLlf8trJTpJ7EKdUcezR38G9/p+eM2mbeh/8VV7vHPTY776W6XdLv4P6XdTvpBQ7G3OuzTLXvIOiOjiq92P/ndLJdV+Vo/U6ZHEm+rrruq0TxPbc9vrOfUtKd+DWonuy/ZE7YC5FJ6Nmv55SPd7nZ9kJk/s5ysuzUb9X593/TPb3Rb+Tvyav264sJqPlOnC0E/FeLqV7nMdm+cpkr0cWZ6MO2/dmr1GP1f1+PyVaTxbiGAUcmgABAgQIECBAgAABAgQIEBhfQAsJECBAgMBpFJjbV6HPDdfp0+eAi575HMe2ntN2G9vP5BvyZu55tO/Bi1J+ndHneJ1ocu453DUHP0jfgOy+1b4BfRY4dcw+e+9zxe4zSu58Nt9nlo9Kw/q8tf038vKcaNv73LXPZPsc/7LZ+p3Jrs9i7dFni/85tbZfUY/X4/b4u59t7vW88eOz368l+9wzi5Wjn4913xf16r00Ve9x9OOYe251WQa15afa289gP4tz653zPd57p+Xm1rmzXO+d3kO9l/oMu8/N+/y8z9G7bXfZru/29kfoM/LPS4Her30+n5dLR8+75z/ltux90hOZcz16j/Z+aPm52bYeVl+E1t0+ZP29vN2XqH3g2s/sdTnB3dckq7b6Pdbvkf7B7V6/q2Vl+14+Osvd/Ray6lSERhIgQIAAAQKnVKAdTE9p0zWbAAECBAicRgFtJkCAAAECBAgQIECAAAECBMYX0EICBAgQIECAAAECBAgQILDxAu20/8Sc5e2TH53cOTiiAxbunXV/lNxrMEBWHyjemr0fl9zr2D2Xru/2dUxencOsHNfJnp08NYu94uy65+TVS5LicAR6D74gVX9/spOGXinLnfdrX3ddt7XMy7P9NE+Q2bb/RQz6Ge5nuT7beeGs78CdL8yyk0b/Q5YdEJTFENG2tE29D26eFnVS/O22Xzrve4/0u6XfQXl7ZNFr0kFs35YjXi/Z67B9Xn3ddd32l9nW+z2LI4ser4Pf7p4j9nO0fV5d1u+6Wf+Vyf6+OMh38r+mjh7nvlneMNnr0WNsZx22781eo4McK9ULAgQIECBAgAABAusUUBcBAgQIECBAgAABAgQIECAwvoAWRqDPDvvM8jvyus9b239j+3ne9vKq2dbnrn0m2+f43SerDj16nB6vx+3xdz/b9Lzx0C/BqT9An2H3uXmfn/c5ep+nb38uuuz7ru/2J0Wrz8izOLXRz2z7CBxWX4TW3++ER0S4/cw+Lsteg16LndnvsfZRuE+29/q9Icv2LclCECBAgAABAgROl4AJb7evtyUBAgQIECBAgAABAgQIECAwvoAWEiBAgAABAgQIECDw/7N3J2DybHV98MdH9EVBUFERZFMEAaNiEHEJiQQUFFBAEI0ovBKXhIgxbjGJ+qhZSSJxy0sUFxRFhRAVRFRQIrIKgYiyPICyb6ICsgUhvN/v5c698587XVU90zPTfeZzn3P+p7vqVNX5faq6Z6BO/YYAAQIECBAgQIAAAQK7IXD3DPPDU+fKY9Lh7akKAQIEDgp4TYAAAQIECBAgQIAAAQIECIwvIEICBAgQIECAAAECBAgQIEBgfAEREiBAgAABAgQIENhpAQlvd/r0GTwBAmcn4EgECBAgQIAAAQIECBAgQIDA+AIiJECAAAECBAgQIECAAAECBMYXECGBnRC4bkZ539S58pZ0eEqqQoAAAQIECBAgQIAAAQKXCHhDgAABAgQIECBAgAABAgQIjC8gQgIECBAgQIAAAQIECBAgQGB8ARHuuoCEt7t+Bo2fAAECBAgQIECAAAECZyHgGAQIECBAgAABAgQIECBAgMD4AiIkQIAAAQIECBDYFoEvzEBukTpXnp4OL0tVCBAgQIDAcgE9CRAgQIAAAQIECBAgQIAAgfEFREiAAAECBAgQIECAAAECBAiMLyBCAgQIECBAgMAOCEh4uwMnyRAJECBAYLsFjI4AAQIECBAgQIAAAQIECBAYX0CEBAgQIECAAAECBAgQIECAwPgCWxLhTTKO709dUn49nd6dqhAgQIAAAQIECBAgQIAAAQILBXQjQIAAAQIECBAgQIAAAQIExhcQIQECBAgQIECAAAECBAgQILAdAqeZ8HY7IjQKAgQIECBAgAABAgQIECBA4DQF7JsAAQIECBAgQIAAAQIECBAYX0CEBAgQIECAwNkIfHQO89Opn5Q6V16bDr+dqhAgQIAAAQIENiVgPwQIECBAgAABAgQIECBAgMD4AiIkQIAAAQIECBAgQIAAAQIExhcQIQECBAgQ2BoBCW+35lQYCAECBAgQIDCegIgIECBAgAABAgQIECBAgACB8QVESIAAAQIECBAgQIAAAQIEFgtcMz2/JPXGqVdP3S/XyYsHpD4v9Q6pS8rD0+nPUpUzEXCQUxK4Xvb7ytT3b2HtuDq+DE0hQIAAAQIECBAgQIAAgYshIEoCBAgQIECAAAECBAgQIEBgfAEREiBAgAABAgQIECBAgMBZCkh4e5bajnWlgFcECBAgQIAAAQIECBAgQIDA+AIiJECAAAECBAgQIECAAAECBMYXECEBAgQIrCPwQen83amvSH1X6n6Szzfn9c+k3ih1SXl9Oj0yVSFAgAABAgQIECBwNgKOQoAAAQIECBAgQIAAAQIECIwvIEICBAgQIECAAAECBAgQIEBgfAEREiBA4IwFJLw9Y3CHI0CAAAECBAgQIFABlQABAgQIECBAgAABAgQIEBhfQIQECBAgQIAAAQIECBA4JPB/8/7/pJ60/HB28LJUhQCBLRAwBAIECBAgQIAAAQIECBAgQGB8ARESIECAAAECBAgQIECAAAEC4wuIkAABAgQIECBAgACBzQtIeLt5U3skQOBkArYmQIAAAQIECBAgQIAAAQIExhcQIQECBAgQIECAAAECBAgQIDC+gAgJELiqwDuy6LWpJylPzsYPS1UIECBAgAABAgQIECCwDQLGQIAAAQIECBAgQIAAAQIECIwvIEICBAgQIECAAAECBAgQIEBgfAEREjgVAQlvT4XVTgkQIECAAAECBAgQIHBcAdsRIECAAAECBAgQIECAAAEC4wuIkAABAgQIECBA4AILvPUEsb802z4w9ST7yOYKAQIECJyNgKMQIECAAAECBAgQIECAAAEC4wuIkAABAgQIECBAgAABAgQIEBhfQIQECBAgQIAAAQLHFZDw9rhytiNAgACBsxdwRAIECBAgQIAAAQIECBAgQGB8ARESIECAAAECBAgQIECAAAEC4wtc7Ahfe8zwn5Htvij1lakKAQIECBAgQIAAAQIECBDYfgEjJECAAAECBAgQIECAAAECBMYXECEBAgQIECBAgAABAgQIECAwvsAJIpTw9gR4NiVAgAABAgQIECBAgAABAmcp4FgECBAgQIAAAQIECBAgQIDA+AIiJECAAAECBIYXeOmaEf55+j8w9Y6pr0hVCIwk8PoEc+PUD9rC2nF1fBmaQoAAgc0L2CMBAgQIECBAgAABAgQIECAwvoAICRAgQIAAAQIECBAgQIAAgfEFREiAAAECBAhMC0h4O+1jLQECBAgQILAbAkZJgAABAgQIECBAgAABAgQIjC8gQgIECBAgQIAAAQIECBDYLoHHZThzSSoljAzSofKivP/p1Jek/lXq4dIEt8/Kwh9IvVXq9VLb/11pL0IRIwECBAgQIECAAAECBAgQIDC+gAgJECBAgAABAgQIECBAgACB8QVESIAAAQIECBAgQIAAAQIE9iS8Hf4iECABAgQIECBAgAABAgQIECAwvoAICRAgQIAAAQIERj33hAAAEABJREFUCBAgQIAAgfEFREiAAAECgwg04e0DE8stUj869XDS4I/Lss9J/b7U9n1fWoUAAQIECBAgQODCCAiUAAECBAgQIECAAAECBAgQGF9AhAQIECBAgAABAgQIECBAgMD4AiIkQIAAgQpIeFsFlQABAgQIECBAYFwBkREgQIAAAQIECBAgQIAAAQLjC4iQAAECBAgQIECAAAECBAgQGF9AhAQIECBAgAABAgQIECBAgMD4AiIkQIAAAQIECBAgQIAAAQIExhcQIQECBAgQIECAAAECF0ZAwtsLc6oFSuCqApYQIECAAAECBAgQIECAAAEC4wuIkAABAgQIECBAgAABAgQIEBhfQIQECBAgQIAAAQIECBAgQIDA+AIiJECAAAECBAgQIECAAAECBMYXECEBAgQIECBAgAABAgQIECAwvoAICVwkAQlvL9LZFisBAgQIECBAgAABAgcFvCZAgAABAgQIECBAgAABAgTGFxAhAQIECBAgQIAAAQIECBAgML6ACAkQIECAAAECBAgQIECAAIHxBURIgAABAgQIECBAgAABAgQIjC8gQgIECBAgQIAAgcEEJLwd7IQKhwABApsRsBcCBAgQIECAAAECBAgQIEBgfAEREiBAgAABAgQIECBAgAABAuMLiJAAAQIECBAgQIAAAQIECBAYX0CEBAgQIECAAAECBAgQIECAwPgCIiRAgAABAgQIECBAgAABAgTGFxgvQglvxzunIiJAgAABAgQIECBAgACBkwrYngABAgQIECBAgAABAgQIEBhfQIQECBAgQIAAAQIECBAgQIDA+AIiJECAAAECBAgQIECAAAECBMYXECEBAgQIECBAgAABAgQIECAwvoAICRAgQIAAgZ0UkPB2J0+bQRMgQIAAgfMTcGQCBAgQIECAAAECBAgQIEBgfAEREiBAgAABAgQIECBAgAABAuMLiJAAAQIECBAgQIAAAQIECBAYX0CEBAgQIECAAAECBAgQIECAwPgCIiRAgAABAgQIECBAgAABAtsqIOHt5s6MPREgQIAAAQIECBAgQIAAAQLjC4iQAAECBAgQIECAAAECBAgQGF9AhAQIECBAgAABAgQIECBAgMD4AiIkQIAAAQIECBAgQIAAAQIExhcQIQECBAgQIECAAAECBAgQIDC+gAgJECBAYIsFJLzd4pNjaAQIECBAgACB3RIwWgIECBAgQIAAAQIECBAgQGB8ARESIECAAAECBAgQIECAAAEC4wuIkAABAgQIECBAgAABAgQIEBhfQIQECBAgQIAAAQIECBAgQIDA+AIiJECAAAECBAgQIECAwPkKSHh7vv6OflEExEmAAAECBAgQIECAAAECBAiMLyBCAgQIECBAgAABAgQIECBAYHwBERIgQIAAAQIECBAgQIAAAQLjC4iQAAECBAgQIECAAAECBAgQGF9AhAQIECBAgAABAgQIECBAgMD4AiIkQODcBSS8PfdTYAAECBAgQIAAAQIExhcQIQECBAgQIECAAAECBAgQIDC+gAgJECBAgAABAgQIECBAgACB8QVESIAAAQIECBAgQIAAAQIECIwvIEICBAgQIECAAAECBAgQIEBgfAEREiBAgAABAgQIEDgLAQlvz0LZMQgQILBawBoCBAgQIECAAAECBAgQIEBgfAEREiBAgAABAgQIECBAgAABAuMLiJAAAQIECBAgQIAAAQIECBAYX0CEBAgQIECAAAECBAgQIECAwPgCIiRAgAABAgQIECBAgAABAgTGFxDhGQlIeHtG0A5DgAABAgQIECBAgAABAkcJWEaAAAECBAgQIECAAAECBAiMLyBCAgQIECBAgAABAgQIECBAYHwBERIgQIAAAQIECBAgQIAAAQLjC4iQAAECBAgQIECAAAECBAgQGF9AhAQIECBAgACBzQlIeLs5S3siQIAAAQKbFbA3AgQIECBAgAABAgQIECBAYHwBERIgQIAAAQIECBAgQIAAAQLjC4iQAAECBAgQIECAAAECBAgQGF9AhAQIECBAgAABAgQIECBAgMD4AiIkQIAAAQIECBAgQIAAAQIE1hLYyYS3a0WoMwECBAgQIECAAAECBAgQILCTAgZNgAABAgQIECBAgAABAgQIjC8gQgIECBAgQIAAAQIECBAgQGB8ARESIECAAAECBAgQIECAAAEC4wuIkAABAgQIECBAgAABAgQIEBhfQIQECBAgQGBdAQlv1xXTnwABAgQIECBw/gJGQIAAAQIECBAgQIAAAQIECIwvIEICBAgQIECAAAECBAgQIEBgfAEREiBAgAABAgQIECBAgAABAuMLiJAAAQIECBAgQIAAAQIECBAYX0CEBAgQIECAAAECBAgQIHCEgIS3R6BYtMsCxk6AAAECBAgQIECAAAECBAiMLyBCAgQIECBAgAABAgQIECBAYHwBERIgQIAAAQIECBAgQIAAAQLjC4iQAAECBAgQIECAAAECBAgQGF9AhAQIECBAgAABAgQIECBAgMD4AiIkQIDA0QIS3h7tYikBAgQIECBAgACB3RQwagIECBAgQIAAAQIECBAgQGB8ARESIECAAAECBAgQIECAAAEC4wuIkAABAgQIECBAgAABAgQIEBhfQIQECBAgQIAAAQIECBAgQIDA+AIiJECAAAECBAgQIHCBBSS8vcAnX+gELpqAeAkQIECAAAECBAgQIECAAIHxBURIgAABAgQIECBAgAABAgQIjC8gQgIECBAgQIAAAQIECBAgQGB8ARESIECAAAECBAgQIECAAAEC4wuIkAABAgQIECBAgAABAgQIEBhfQIQXW0DC24t9/kVPgAABAgQIECBAgMDFERApAQIECBAgQIAAAQIECBAgML6ACAkQIECAAAECBAgQIECAAIHxBURIgAABAgQIECBAgAABAgQIjC8gQgIECBAgQIAAAQIECBAgQGB8ARESIECAAAECBIYXkPB2+FMsQAIECBCYF9CDAAECBAgQIECAAAECBAgQGF9AhAQIECBAgAABAgQIECBAgMD4AiIkQIAAAQIECBAgQIAAAQIExhcQIQECBAgQIECAAAECBAgQIDC+gAgJECBAgAABAgQIECBAgACBEQSmE96OEKEYCBAgQIAAAQIECBAgQIAAgWkBawkQIECAAAECBAgQIECAAIHxBURIgAABAgQIECBAgAABAgQIjC8gQgIECBAgQIAAAQIECBAgQGB8ARESIECAAAECBAgQIECAAAEC4wuIkAABAgQIDCIg4e0gJ1IYBAgQIECAwOkI2CsBAgQIECBAgAABAgQIECAwvoAICRAgQIAAAQIECBAgQIAAgfEFREiAAAECBAgQIECAAAECBAiMLyBCAgQIECBAgAABAgQIECBAYHwBERIgQIAAAQIECBAgQIDA7ghIeLs752rbRmo8BAgQIECAAAECBAgQIECAwPgCIiRAgAABAgQIECBAgAABAgTGFxAhAQIECBAgQIAAAQIECBAgML6ACAkQIECAAAECBAgQIECAAIHxBURIgAABAgQIECBAgAABAgQIjC8gQgIECOyUgIS3O3W6DJYAAQIECBAgQGB7BIyEAAECBAgQIECAAAECBAgQGF9AhAQIECBAgAABAgQIECBAgMD4AiIkQIAAAQIECBAgQIAAAQIExhcQIQECBAgQIECAAAECBAgQIDC+gAgJECBAgAABAgQIENg2AQlvt+2MGA+BEQTEQIAAAQIECBAgQIAAAQIECIwvIEICBAgQIECAAAECBAgQIEBgfAEREiBAgAABAgQIECBAgAABAuMLiJAAAQIECBAgQIAAAQIECBAYX0CEBAgQIECAAAECBAgQIECAwPgCIiSwhQIS3m7hSTEkAgQIECBAgAABAgR2W8DoCRAgQIAAAQIECBAgQIAAgfEFREiAAAECBAgQIECAAAECBAiMLyBCAgQIECBAgAABAgQIECBAYHwBERIgQIAAAQIECBAgQIAAAQLjC4iQAAECBAgQIEDgfAQkvD0fd0clQIDARRUQNwECBAgQIECAAAECBAgQIDC+gAgJECBAgAABAgQIECBAgACB8QVESIAAAQIECBAgQIAAAQIECIwvIEICBAgQIECAAAECBAgQIEBgfAEREiBAgAABAgQIECBAgAABAuMLnFuEEt6eG70DEyBAgAABAgQIECBAgMDFExAxAQIECBAgQIAAAQIECBAgML6ACAkQIECAAAECBAgQIECAAIHxBURIgAABAgQIECBAgAABAgQIjC8gQgIECBAgQIAAAQIECBAgQGB8ARESIECAAAECpykg4e1p6to3AQIECBAgsFxATwIECBAgQIAAAQIECBAgQGB8ARESIECAAAECBAgQIECAAAEC4wuIkAABAgQIECBAgAABAgQIEBhfQIQECBAgQIAAAQIECBAgQIDA+AIiJECAAAECBAgQIECAAAECJxSQ8PaEgGexuWMQIECAAAECBAgQIECAAAEC4wuIkAABAgQIECBAgAABAgQIEBhfQIQECBAgQIAAAQIECBAgQIDA+AIiJECAAAECBAgQIECAAAECBMYXECEBAgQIECBAgAABAgQIECAwvoAICRAgQODkAhLentzQHggQIECAAAECBE5XwN4JECBAgAABAgQIECBAgACB8QVESIAAAQIECBAgQIAAAQIECIwvIEICBAgQIECAAAECBAgQIEBgfAEREiBAgAABAgQIECBAgAABAuMLiJAAAQIECBAgQIAAAQKLBCS8XcSkE4FtFTAuAgQIECBAgAABAgQIECBAYHwBERIgQIAAAQIECBAgQIAAAQLjC4iQAAECBAgQIECAAAECBAgQGF9AhAQIECBAgAABAgQIECBAgMD4AiIkQIAAAQIECBAgQIAAAQIExhcQIQECSwUkvF0qpR8BAgQIECBAgAABAtsnYEQECBAgQIAAAQIECBAgQIDA+AIiJECAAAECBAgQIECAAAECBMYXECEBAgQIECBAgAABAgQIECAwvoAICRAgQIAAAQIECBAgQIAAgfEFREiAAAECBAgQIEDggICEtwcwvCRAgMBIAmIhQIAAAQIECBAgQIAAAQIExhcQIQECBAgQIECAAAECBAgQIDC+gAgJECBAgAABAgQIECBAgACB8QVESIAAAQIECBAgQIAAAQIECIwvIEICBAgQIECAAAECBAgQIEBgfAERXiog4e2lHt4RIECAAAECBAgQIECAwBgCoiBAgAABAgQIECBAgAABAgTGFxAhAQIECBAgQIAAAQIECBAgML6ACAkQIECAAAECBAgQIECAAIHxBURIgAABAgQIECBAgAABAgQIjC8gQgIECBAgQOACCkh4ewFPupAJECBA4KILiJ8AAQIECBAgQIAAAQIECBAYX0CEBAgQIECAAAECBAgQIECAwPgCIiRAgAABAgQIECBAgAABAgTGFxAhAQIECBAgQIAAAQIECBAgML6ACAkQIECAAAECBAgQIDRc73oAABAASURBVECAwJgCEt4ePK9eEyBAgAABAgQIECBAgAABAuMLiJAAAQIECBAgQIAAAQIECBAYX0CEBAgQIECAAAECBAgQIECAwPgCIiRAgAABAgQIECBAgAABAgTGFxAhAQIECBAgQIAAAQIECBAgML6ACAkQIEBgWAEJb4c9tQIjQIAAAQIECKwvYAsCBAgQIECAAAECBAgQIEBgfAEREiBAgAABAgQIECBAgAABAuMLiJAAAQIECBAgQIAAAQIECBAYX0CEBAgQIECAAAECBAgQIECAwPgCIiRAgAABAgQIECBAgMAuC0h4u8tnz9jPUsCxCBAgQIAAAQIECBAgQIAAgfEFREiAAAECBAgQIECAAAECBAiMLyBCAgQIECBAgAABAgQIECBAYHwBERIgQIAAAQIECBAgQIAAAQLjC4iQAAECBAgQIECAAAECBAgQGF9AhAQI7LiAhLc7fgINnwABAgQIECBAgMDZCDgKAQIECBAgQIAAAQIECBAgML6ACAkQIECAAAECBAgQIECAAIHxBURIgAABAgQIECBAgAABAgQIjC8gQgIECBAgQIAAAQIECBAgQGB8ARESIECAAAECBAgQ2H4BCW+3/xwZIQEC2y5gfAQIECBAgAABAgQIECBAgMD4AiIkQIAAAQIECBAgQIAAAQIExhcQIQECBAgQIECAAAECBAgQIDC+gAgJECBAgAABAgQIECBAgACB8QVESIAAAQIECBAgQIAAAQIECIwvIMKdEJDwdidOk0ESIECAAAECBAgQIEBgewWMjAABAgQIECBAgAABAgQIEBhfQIQECBAgQIAAAQIECBAgQIDA+AIiJECAAAECBAgQIECAAAECBMYXECEBAgQIECBAgAABAgQIECAwvoAICRAgQIAAAQLbIiDh7bacCeMgQIAAgREFxESAAAECBAgQIECAAAECBAiMLyBCAgQIECBAgAABAgQIECBAYHwBERIgQIAAAQIECBAgQIAAAQLjC4iQAAECBAgQIECAAAECBAgQGF9AhAQIECBAgAABAgQIECBAgMAZCpxTwtszjNChCBAgQIAAAQIECBAgQIAAgXMScFgCBAgQIECAAAECBAgQIEBgfAEREiBAgAABAgQIECBAgAABAuMLiJAAAQIECBAgQIAAAQIECBAYX0CEBAgQIECAAAECBAgQIECAwPgCIiRAgAABAmcrIOHt2Xo7GgECBAgQIEDgAwL+JUCAAAECBAgQIECAAAECBMYXECEBAgQIECBAgMAmBN6fnah7ewwYnOQayMfoknKSfdnWtegaOHwNeO+acA24BlwDrgHXgGtgN66BS/5HQd44b9t53nJqFAIECBDYSgGDIkCAAAECBAgQIEBgVAH/P9l2/v9kzsv5nJfDn/OLdx7Ox50zd9eAa8A14BpwDbgGXAOugW24Bvzvgd26Dg+fr61+L+HtVp+eizk4URMgQIAAAQIECBAgQIAAAQLjC4iQAAECBAgQIECAAAECBAgQGF9AhAQIECBAgAABAgQIECBAgMD4AiIkQIAAAQIECBAgQIAAAQIExhcQIQECBAgQIECAAAECBAgQIDC+gAgJECBwGgIS3p6Gqn0SIECAAAECBAgQOL6ALQkQIECAAAECBAgQIECAAIHxBURIgAABAgQIECBAgAABAgQIjC8gQgIECBAgQIAAAQIECBAgQGB8ARESIECAAAECBAgQIECAAAEC4wuIkAABAgQIECBAgACBYwpIeHtMOJsRIHAeAo5JgAABAgQIECBAgAABAgQIjC8gQgIECBAgQIAAAQIECBAgQGB8ARESIECAAAECBAgQIECAAAEC4wuIkAABAgQIECBAgAABAgQIEBhfQIQECBAgQIAAAQIECBAgQIDA+AIiJHB8AQlvj29nSwIECBAgQIAAAQIECJytgKMRIECAAAECBAgQIECAAAEC4wuIkAABAgQOC3xQFqh7ewwYnOQa2Dv030n2Zds9n8e9PQZ7ewz29hjs7THY22Owt3dMA9v5ncI14Bo4+2tg79B/zsHeVn6H7/mPAAECBAgQIEBgIAGhECBAgAABArsg4P8n29vK/5/MeTmf87J36D/nYc/nY2+Pwd4eg709Bnt7EwbW+XnhGnANuAZcA2NcA3uH/nNe97b65//eLv0n4e0unS1jJUCAAIGVAlYQIECAAAECBAgQIECAAAEC4wuIkAABAgQIECBAgAABAgQIEBhfQIQECBAgQIAAAQIECBAgQIDA+AIiJECAAAECBAgQIECAAAECBMYXECEBAgQIECBAgAABAgQIECAwvsBchBLezglZT4AAAQIECBAgQIAAAQIEtl/ACAkQIECAAAECBAgQIECAAIHxBURIgAABAgQIECBAgAABAgQIjC8gQgIECBAgQIAAAQIECBAgQGB8ARESIECAAAECBAgQIECAAAEC4wuIkAABAgQIEIiAhLdBUAgQIECAAIGRBcRGgAABAgQIECBAgAABAgQIjC8gQgIECBAgQIAAAQIECBAgQGB8ARESIECAAAECBAgQIECAAAEC4wuIkAABAgQIECBAgAABAgQIEBhfQIQECBAgQIAAAQIECBAgcFEEJLy9KGf6qDgtI0CAAAECBAgQIECAAAECBMYXECEBAgQIECBAgAABAgQIECAwvoAICRAgQIAAAQIECBAgQIAAgfEFREiAAAECBAgQIECAAAECBAiMLyBCAgQIECBAgAABAgQIECBAYHwBERIgQOACCUh4e4FOtlAJECBAgAABAgQuFfCOAAECBAgQIECAAAECBAgQGF9AhAQIECBAgAABAgQIECBAgMD4AiIkQIAAAQIECBAgQIAAAQIExhcQIQECBAgQIECAAAECBAgQIDC+gAgJECBAgAABAgQIEBhLQMLbsc6naAhsSsB+CBAgQIAAAQIECBAgQIAAgfEFREiAAAECBAgQIECAAAECBAiMLyBCAgQIECBAgAABAgQIECBAYHwBERIgQIAAAQIECBAgQIAAAQLjC4iQAAECBAgQIECAAAECBAgQGF9AhASGE5DwdrhTKiACBAgQIECAAAECBE4uYA8ECBAgQIAAAQIECBAgQIDA+AIiJECAAAECBAgQIECAAAECBMYXECEBAgQIECBAgAABAgQIECAwvoAICRAgQIAAAQIECBAgQIAAgfEFREiAAAECBAgQILCLAhLe7uJZM2YCBAicp4BjEyBAgAABAgQIECBAgAABAuMLiJAAAQIECBAgQIAAAQIECBAYX0CEBAgQIECAAAECBAgQIECAwPgCIiRAgAABAgQIECBAgAABAgTGFxAhAQIECBAgQIAAAQIECBAgML7AjkYo4e2OnjjDJkCAAAECBAgQIECAAIHzEXBUAgQIECBAgAABAgQIECBAYHwBERIgQIAAAQIECBAgQIAAAQLjC4iQAAECBAgQIECAAAECBAgQGF9AhAQIECBAgAABAgQIECBAgMD4AiIkQIAAAQIEtldAwtvtPTdGRoAAAQIEdk3AeAkQIECAAAECBAgQIECAAIHxBURIgAABAgQIECBAgAABAgQIjC8gQgIECBAgQIAAAQIECBAgQGB8ARESIECAAAECBAgQIECAAAEC4wuIkAABAgQIECBAgAABAgQInKuAhLdnwu8gBAgQIECAAAECBAgQIECAwPgCIiRAgAABAgQIECBAgAABAgTGFxAhAQIECBAgQIAAAQIECBAgML6ACAkQIECAAAECBAgQIECAAIHxBURIgAABAgQIECBAgAABAgQIjC8gQgIECBA4bwEJb8/7DDg+AQIECBAgQOAiCIiRAAECBAgQIECAAAECBAgQGF9AhAQIECBAgAABAgQIECBAgMD4AiIkQIAAAQIECBAgQIAAAQIExhcQIQECBAgQIECAAAECBAgQIDC+gAgJECBAgAABAgQIECBwBgIS3p4BskMQmBKwjgABAgQIECBAgAABAgQIEBhfQIQECBAgQIAAAQIECBAgQIDA+AIiJECAAAECBAgQIECAAAECBMYXECEBAgQIECBAgAABAgQIECAwvoAICRAgQIAAAQIECBAgQIAAgfEFREiAwNkISHh7Ns6OQoAAAQIECBAgQIDA0QKWEiBAgAABAgQIECBAgAABAuMLiJAAAQIECBAgQIAAAQIECBAYX0CEBAgQIECAAAECBAgQIECAwPgCIiRAgAABAgQIECBAgAABAgTGFxAhAQIECBAgQIAAgY0JSHi7MUo7IkCAwKYF7I8AAQIECBAgQIAAAQIECBAYX0CEBAgQIECAAAECBAgQIECAwPgCIiRAgAABAgQIECBAgAABAgTGFxAhAQIECBAgQIAAAQIECBAgML6ACAkQIECAAAECBAgQIECAAIHxBUS4SQEJbzepaV8ECBAgQIAAAQIECBAgsDkBeyJAgAABAgQIECBAgAABAgTGFxAhAQIECBAgQIAAAQIECBAgML6ACAkQIECAAAECBAgQIECAAIHxBURIgAABAgQIECBAgAABAgQIjC8gQgIECBAgQIDAmgIS3q4JpjsBAgQIENgGAWMgQIAAAQIECBAgQIAAAQIExhcQIQECBAgQIECAAAECBAgQIDC+gAgJECBAgAABAgQIECBAgACB8QVESIAAAQIECBAgQIAAAQIECIwvIEICBAgQIECAAAECBAgQIEDgqgKjJby9aoSWECBAgAABAgQIECBAgAABAqMJiIcAAQIECBAgQIAAAQIECBAYX0CEBAgQIECAAAECBAgQIECAwPgCIiRAgAABAgQIECBAgAABAgTGFxAhAQIECBAgQIAAAQIECBAgML6ACAkQIECAwJECEt4eyWIhAQIECBAgQGBXBYybAAECBAgQIECAAAECBAgQGF9AhAQIECBAgAABAgQIECBAgMD4AiIkQIAAAQIECBAgQIAAAQIExhcQIQECBAgQIECAAAECBAgQIDC+gAgJECBAgAABAgQIECBwcQUkvL245/7iRS5iAgQIECBAgAABAgQIECBAYHwBERIgQIAAAQIECBAgQIAAAQLjC4iQAAECBAgQIECAAAECBAgQGF9AhAQIECBAgAABAgQIECBAgMD4AiIkQIAAAQIECBAgQIAAAQIExhcQIQECF1pAwtsLffoFT4AAAQIECBAgcJEExEqAAAECBAgQIECAAAECBAiMLyBCAgQIECBAgAABAgQIECBAYHwBERIgQIAAAQIECBAgQIAAAQLjC4iQAAECBAgQIECAAAECBAgQGF9AhAQIECBAgAABAgRGF5DwdvQzLD4CBJYI6EOAAAECBAgQIECAAAECBAiMLyBCAgQIECBAgAABAgQIECBAYHwBERIgQIAAAQIECBAgQIAAAQLjC4iQAAECBAgQIECAAAECBAgQGF9AhAQIECBAgAABAgQIECBAgMD4AiK8AAIS3l6AkyxEAgQIECBAgAABAgQITAtYS4AAAQIECBAgQIAAAQIECIwvIEJvaVWmAAAQAElEQVQCBAgQIECAAAECBAgQIEBgfAEREiBAgAABAgQIECBAgAABAuMLiJAAAQIECBAgQIAAAQIECBAYX0CEBAgQIECAAIExBCS8HeM8ioIAAQIETkvAfgkQIECAAAECBAgQIECAAIHxBURIgAABAgQIECBAgAABAgQIjC8gQgIECBAgQIAAAQIECBAgQGB8ARESIECAAAECBAgQIECAAAEC4wuIkAABAgQIECBAgAABAgQIENgZgWMnvN2ZCA2UAAECBAgQIECAAAECBAgQOLaADQkQIECAAAECBAgQIECAAIHxBURIgAABAgQIECBAgAABAgQIjC8gQgIECBAgQIAAAQIECBAgQGB8ARESIECAAAECBAgQIECAAAEC4wuIkAABAgQI7JKAhLe7dLaMlQABAgQIENgmAWMhQIAAAQIECBAgQIAAAQIExhcQIQECBAgQIECAAAECBAgQIDC+gAgJECBAgAABAgQIECBAgACB8QVESIAAAQIECBAgQIAAAQIECIwvIEICBAgQIECAAAECBAgQ2DIBCW+37ISMMRxRECBAgAABAgQIECBAgAABAuMLiJAAAQIECBAgQIAAAQIECBAYX0CEBAgQIECAAAECBAgQIECAwPgCIiRAgAABAgQIECBAgAABAgTGFxAhAQIECBAgQIAAAQIECBAgML6ACAkQILB9AhLebt85MSICBAgQIECAAIFdFzB+AgQIECBAgAABAgQIECBAYHwBERIgQIAAAQIECBAgQIAAAQLjC4iQAAECBAgQIECAAAECBAgQGF9AhAQIECBAgAABAgQIECBAgMD4AiIkQIAAAQIECBAgQOBcBCS8PRd2ByVwcQVEToAAAQIECBAgQIAAAQIECIwvIEICBAgQIECAAAECBAgQIEBgfAEREiBAgAABAgQIECBAgAABAuMLiJAAAQIECBAgQIAAAQIECBAYX0CEBAgQIECAAAECBAgQIECAwPgCIiRwXgIS3p6XvOMSIECAAAECBAgQIHARBcRMgAABAgQIECBAgAABAgQIjC8gQgIECBAgQIAAAQIECBAgQGB8ARESIECAAAECBAgQIECAAAEC4wuIkAABAgQIECBAgAABAgQIEBhfQIQECBAgQIAAAQKnKCDh7Sni2jUBAgQIrCOgLwECBAgQIECAAAECBAgQIDC+gAgJECBAgAABAgQIECBAgACB8QVESIAAAQIECBAgQIAAAQIECIwvIEICBAgQIECAAAECBAgQIEBgfAEREiBAgAABAgQIECBAgAABAuMLnG6EEt6erq+9EyBAgAABAgQIECBAgACBZQJ6ESBAgAABAgQIECBAgAABAuMLiJAAAQIECBAgQIAAAQIECBAYX0CEBAgQIECAAAECBAgQIECAwPgCIiRAgAABAgQIECBAgAABAgTGFxAhAQIECBAgcGIBCW9PTGgHBAgQIECAwGkL2D8BAgQIECBAgAABAgQIECAwvoAICRAgQIAAAQIECBAgQIAAgfEFREiAAAECBAgQIECAAAECBAiMLyBCAgQIECBAgAABAgQIECBAYHwBERIgQIAAAQIECBAgQIAAgSUCEt4uUdrePkZGgAABAgQIECBAgAABAgQIjC8gQgIECBAgQIAAAQIECBAgQGB8ARESIECAAAECBAgQIECAAAEC4wuIkAABAgQIECBAgAABAgQIEBhfQIQECBAgQIAAAQIECBAgQIDA+AIiJECAAIGFAhLeLoTSjQABAgQIECBAYBsFjIkAAQIECBAgQIAAAQIECBAYX0CEBAgQIECAAAECBAgQIECAwPgCIiRAgAABAgQIECBAgAABAgTGFxAhAQIECBAgQIAAAQIECBAgML6ACAkQIECAAAECBAgQIHClgIS3V1p4RWAsAdEQIECAAAECBAgQIECAAAEC4wuIkAABAgQIECBAgAABAgQIEBhfQIQECBAgQIAAAQIECBAgQIDA+AIiJECAAAECBAgQIECAAAECBMYXECEBAgQIECBAgAABAgQIECAwvoAICRC4REDC20s4vCFAgAABAgQIECBAYBQBcRAgQIAAAQIECBAgQIAAAQLjC4iQAAECBAgQIECAAAECBAgQGF9AhAQIECBAgAABAgQIECBAgMD4AiIkQIAAAQIECBAgQIAAAQIExhcQIQECBAgQIECAwMUTkPD24p1zERMgQIAAAQIECBAgQIAAAQIECBAgML6ACAkQIECAAAECBAgQIECAAIHxBURIgAABAgQIECBAgAABAgQIjC8gQgIECBAgQIAAAQIECBAgQGB8ARESIECAAAECBAgQIECAAAEC4wtcyAglvL2Qp13QBAgQIECAAAECBAgQuMgCYidAgAABAgQIECBAgAABAgTGFxAhAQIECBAgQIAAAQIECBAgML6ACAkQIECAAAECBAgQIECAAIHxBURIgAABAgQIECBAgAABAgQIjC8gQgIECBAgQGBUAQlvRz2z4iJAgAABAscRsA0BAgQIECBAgAABAgQIECAwvoAICRAgQIAAAQIECBAgQIAAgfEFREiAAAECBAgQIECAAAECBAiMLyBCAgQIECBAgAABAgQIECBAYHwBERIgQIAAAQIECBAgQIAAgR0WkPB24cnTjQABAgQIECBAgAABAgQIEBhfQIQECBAgQIAAAQIECBAgQIDA+AIiJECAAAECBAgQIECAAAECBMYXECEBAgQIECBAgAABAgQIECAwvoAICRAgQIAAAQIECBAgQIAAgfEFREiAAAECuy0g4e1unz+jJ0CAAAECBAiclYDjECBAgAABAgQIECBAgAABAuMLiJAAAQIECBAgQIAAAQIECBAYX0CEBAgQIECAAAECBAgQIECAwPgCIiRAgAABAgQIECBAgAABAgTGFxAhAQIECBAgQIAAAQIEtl5AwtutP0UGuP0CRkiAAAECBAgQIECAAAECBAiMLyBCAgQIECBAgAABAgQIECBAYHwBERIgQIAAAQIECBAgQIAAAQLjC4iQAAECBAgQIECAAAECBAgQGF9AhAQIECBAgAABAgQIECBAgMD4AiIkQGAXBCS83YWzZIwECBAgQIAAAQIEtlnA2AgQIECAAAECBAgQIECAAIHxBURIgAABAgQIECBAgAABAgQIjC8gQgIECBAgQIAAAQIECBAgQGB8ARESIECAAAECBAgQIECAAAEC4wuIkAABAgQIECBAgMCWCEh4uyUnwjAIEBhTQFQECBAgQIAAAQIECBAgQIDA+AIiJECAAAECBAgQIECAAAECBMYXECEBAgQIECBAgAABAgQIECAwvoAICRAgQIAAAQIECBAgQIAAgfEFREiAAAECBAgQIECAAAECBAiMLyDC7RGQ8HZ7zoWRECBAgAABAgQIECBAYDQB8RAgQIAAAQIECBAgQIAAAQLjC4iQAAECBAgQIECAAAECBAgQGF9AhAQIECBAgAABAgQIECBAgMD4AiIkQIAAAQIECBAgQIAAAQIExhcQIQECBAgQIEDgTAUkvD1TbgcjQIAAAQL7AloCBAgQIECAAAECBAgQIEBgfAEREiBAgAABAgQIECBAgAABAuMLiJAAAQIECBAgQIAAAQIECBAYX0CEBAgQIECAAAECBAgQIECAwPgCIiRAgAABAgQIECBAgAABAgQ2LbB9CW83HaH9ESBAgAABAgQIECBAgAABAtsnYEQECBAgQIAAAQIECBAgQIDA+AIiJECAAAECBAgQIECAAAECBMYXECEBAgQIECBAgAABAgQIECAwvoAICRAgQIAAAQIECBAgQIAAgfEFREiAAAECBE5BQMLbU0C1SwIECBAgQIDASQRsS4AAAQIECBAgQIAAAQIECIwvIEICBAgQIECAAAECBAgQIEBgfAEREiBAgAABAgQIECBAgAABAuMLiJAAAQIECBAgQIAAAQIECBAYX0CEBAgQIECAAAECBAgQIHA8AQlvj+dmq/MRcFQCBAgQIECAAAECBAgQIEBgfAEREiBAgAABAgQIECBAgAABAuMLiJAAAQIECBAgQIAAAQIECBAYX0CEBAgQIECAAAECBAgQIECAwPgCIiRAgAABAgQIECBAgAABAgTGFxAhAQIEji0g4e2x6WxIgAABAgQIECBA4KwFHI8AAQIECBAgQIAAAQIECBAYX0CEBAgQIECAAAECBAgQIECAwPgCIiRAgAABAgQIECBAgAABAgTGFxAhAQIECBAgQIAAAQIECBAgML6ACAkQIECAAAECBAgQmBKQ8HZKxzoCBHZHwEgJECBAgAABAgQIECBAgACB8QVESIAAAQIECBAgQIAAAQIECIwvIEICBAgQIECAAAECBAgQIEBgfAEREiBAgAABAgQIECBAgAABAuMLiJAAAQIECBAgQIAAAQIECBAYX0CEBGYEJLydAbKaAAECBAgQIECAAAECuyBgjAQIECBAgAABAgQIECBAgMD4AiIkQIAAAQIECBAgQIAAAQIExhcQIQECBAgQIECAAAECBAgQIDC+gAgJECBAgAABAgQIECBAgACB8QVESIAAAQIECBAgsLcn4a2rgAABAgRGFxAfAQIECBAgQIAAAQIECBAgML6ACAkQIECAAAECBAgQIECAAIHxBURIgAABAgQIECBAgAABAgQIjC8gQgIECBAgQIAAAQIECBAgQGB8ARESIECAAAECBAgQIECAAAEC4wtcFqGEt5cx+IcAAQIECBAgQIAAAQIECIwqIC4CBAgQIECAAAECBAgQIEBgfAEREiBAgAABAgQIECBAgAABAuMLiJAAAQIECBAgQIAAAQIECBAYX0CEBAgQIECAAAECBAgQIECAwPgCIiRAgAABAhdHQMLbi3OuRUqAAAECBAgcFvCeAAECBAgQIECAAAECBAgQGF9AhAQIECBAgAABAgQIECBAgMD4AiIkQIAAAQIECBAgQIAAAQIExhcQIQECBAgQIECAAAECBAgQIDC+gAgJECBAgAABAgQIECBAYCgBCW+HOp2bC8aeCBAgQIAAAQIECBAgQIAAgfEFREiAAAECBAgQIECAAAECBAiMLyBCAgQIECBAgAABAgQIECBAYHwBERIgQIAAAQIECBAgQIAAAQLjC4iQAAECBAgQIECAAAECBAgQGF9AhAQIEBhNQMLb0c6oeAgQIECAAAECBDYhYB8ECBAgQIAAAQIECBAgQIDA+AIiJECAAAECBAgQIECAAAECBMYXECEBAgQIECBAgAABAgQIECAwvoAICRAgQIAAAQIECBAgQIAAgfEFREiAAAECBAgQIECAwA4KSHi7gyfNkAmcr4CjEyBAgAABAgQIECBAgAABAuMLiJAAAQIECBAgQIAAAQIECBAYX0CEBAgQIECAAAECBAgQIECAwPgCIiRAgAABAgQIECBAgAABAgTGFxAhAQIECBAgQIAAAQIECBAgML6ACAnspoCEt7t53oyaAAECBAgQIECAAIHzEnBcAgQI9+vwIgAAEABJREFUECBAgAABAgQIECBAYHwBERIgQIAAAQIECBAgQIAAAQLjC4iQAAECBAgQIECAAAECBAgQGF9AhAQIECBAgAABAgQIECBAgMD4AiIkQIAAAQIECBDYWgEJb7f21BgYAQIEdk/AiAkQIECAAAECBAgQIECAAIHxBURIgAABAgQIECBAgAABAgQIjC8gQgIECBAgQIAAAQIECBAgQGB8ARESIECAAAECBAgQIECAAAEC4wuIkAABAgQIECBAgAABAgQIEBhfYJsjlPB2m8+OsREgQIAAAQIECBAgQIDALgkYKwECBAgQIECAAAECBAgQIDC+gAgJECBAgAABAgQIECBAgACB8QVESIAAAQIECBAgQIAAAQIECIwvIEICBAgQIECAAAECBAgQIEBgfAEREiBAgAABAucsIOHtOZ8AhydAgAABAhdDQJQECBAgQIAAAQIECBAgQIDA+AIiJECAAAECBAgQIECAAAECBMYXECEBAgQIECBAgAABAgQIECAwvoAICRAgQIAAAQIECBAgQIAAgfEFREiAAAECBAgQIECAAAECBE5fQMLb0zeePoK1BAgQIECAAAECBAgQIECAwPgCIiRAgAABAgQIECBAgAABAgTGFxAhAQIECBAgQIAAAQIECBAgML6ACAkQIECAAAECBAgQIECAAIHxBURIgAABAgQIECBAgAABAgQIjC8gQgIECBA4EwEJb8+E2UEIECBAgAABAgRWCVhOgAABAgQIECBAgAABAgQIjC8gQgIECBAgQIAAAQIECBAgQGB8ARESIECAAAECBAgQIECAAAEC4wuIkAABAgQIECBAgAABAgQIEBhfQIQECBAgQIAAAQIECBDYlICEt5uStB8CmxewRwIECBAgQIAAAQIECBAgQGB8ARESIECAAAECBAgQIECAAAEC4wuIkAABAgQIECBAgAABAgQIEBhfQIQECBAgQIAAAQIECBAgQIDA+AIiJECAAAECBAgQIECAAAECBMYXECEBAhsUkPB2g5h2RYAAAQIECBAgQIDAJgXsiwABAgQIECBAgAABAgQIEBhfQIQECBAgQIAAAQIECBAgQIDA+AIiJECAAAECBAgQIECAAAECBMYXECEBAgQIECBAgAABAgQIECAwvoAICRAgQIAAAQIECKwnIOHtel56EyBAYDsEjIIAAQIECBAgQIAAAQIECBAYX0CEBAgQIECAAAECBAgQIECAwPgCIiRAgAABAgQIECBAgAABAgTGFxAhAQIECBAgQIAAAQIECBAgML6ACAkQIECAAAECBAgQIECAAIHxBUS4toCEt2uT2YAAAQIECBAgQIAAAQIEzlvA8QkQIECAAAECBAgQIECAAIHxBURIgAABAgQIECBAgAABAgQIjC8gQgIECBAgQIAAAQIECBAgQGB8ARESIECAAAECBAgQIECAAAEC4wuIkAABAgQIECBwlICEt0epWEaAAAECBHZXwMgJECBAgAABAgQIECBAgACB8QVESIAAAQIECBAgQIAAAQLbJ3D1DOkLUr8/9Zmpr0l9X+r7D9XX5X3XPyTtnVKvmaoQOErAMgIECBAgQIAAAQIECBAgQGB8ARESIECAAAECBAgQIECAAAEC4wuIcLXAdbLqgalPSn1T6uF5Nl32/Cz/8dT7pF43VSFAgAABAgQIECBAgACBHRK4QAlvd+isGCoBAgQIECBAgAABAgQIECBwTAGbESBAgAABAgQIECBAgAABAuMLiJDArEATiD4lvQ4/AHHU+yem34elnlb5yuz4qOMeXvb69Puk1HXLB2WDH0s9vL+j3j8q/a6Weprlu7Lzo469yWVNGPuqHKcPuvxI2hrfNO0Hp5516bVz7xz0GanvSv291O9NvV3qJ6QeNTfrelne9d+R9ndS/zr12al3T/2Q1E2U22Qn70jdd8/LS8qq5Zd08oYAAQIECBDYe0QM9n9urmr7e2d//0xXhQCBzQrYGwECBAgQIECAAAECBAgQIDC+gAgJECAwjEDnArwy0ay6n3Dc5W/PPjtHogk/fyqv/3HqLVPPY45EDntkaQLSF2XNkhg7xyNdT1QOz4lYctyz6tO5H4eD27bxbsu9rRsE6ldS35z68NQ7pn5s6uHSZZ+Rhb322/8Nef2wVGW7BHq/tNfW3Get91/nRt4+c/vpsXrMuX1Zvx0CS+YU9mdof5Zux4jHHUV/Ts19vjrvsD+7xlUQ2TkJOCwBAgQIXGSBox6quMgeYidAgAABAgQIjCsgMgIECBAgQIAAAQIECBAgQGB8ARESIECAAAECBAhUoA/7PKYvFtTbp8+tUk+jNBntnRfuuJPw+4DSwu5XdLtJXt0jdUn5gnS6Uequl05sv2GC6IMu35y2iXxflrYJZ38m7aeknnZpotsmrP2LHOjRqZ+TepJy22z866l9iOer024q8W12pRAgMKTAbgTVn4NN8P2fM1wPmgVBIUCAAAECBAgQIECAAAECawnoTIAAAQIECBAgQIAAgb29awShcySa8PPr8vrHU1+YepZzJHK4yXKHrL1F6pLSPyp82n+seck49Dlfgbvm8C9JvU/qccrzjrPR1m5jYAQIECBwVgLmMp2VtOMQIECAAIFDAhLeHgLx9mIKiJoAAQIECBAgQIAAAQIECBAYX0CEBAgQIECAAAECBAgQIECAwPgCByJsAtm3HHi/6uWHZ8WdUk+jXD877UM9aWbLr6XHe1PXLX0A5BMWbvTx6fclqaOWD0lgD0h9ceqPpPahrzQbLZ3w/PezxxekPiS1iW/TbKxcK3t6ZOrTUm+eqhAgQGBXBZpM/rcy+Gem3iZVIUCAAAECBAhsVMDOCBAgQIAAAQIECBAgQIAAgfEFREiAwKTAwTkSj03PG6SeR+m8ic7VWHrsO6bj0uS46aoMKPDZialzYzpnKy/XLp1f9Sdrb2UDAgQIELjoAuYyXfQrQPxbLWBwBAiMLyDh7fjnWIQECBAgQIAAAQIE5gSsJ0CAAAECBAgQIECAAAECBMYXECEBAgQIELhoAi9LwE9PXVK+OJ2umbrp0gR/N16w01emz1NT1y0d873X3Oh+6X/t1NHLNyfAJj3e5ANdfVjsX2a/T069aepplttm53+cep/UJtlNoxAgQGAnBD4xo+wDtX3A8AvzWjl7AUckQIAAAQIECBAgQIAAAQIExhcQIQECBAgQIECAAIGDAvfMm5ekfmXqWc8xaPK42+e4S8tHpuO6c12yiTKIQOcs9Y9Y9zo4bkhvzoavS1UIXAQBMRIgcHIBc5lObmgPBAgQIEDgxAIS3p6Y0A4IEBhbQHQECBAgQIAAAQIECBAgQIDA+AIiJECAAAECBAgQIECAAIEBBd6dmH4xdUlpctFPWdJxjT59gKgPFC3Z5PHpdJwHMT4t231u6jrls9N53W2yyU6Wz8qofza1D8vs7e3l1fFL99Hr6QePv4u1t2yC3V/KVg9K7fWURiFAgMDWClwvI/v/Uv80denPv3RVCBAgQIAAAQIECGxawP4IECBAgAABAgQIECBAgACB8QVEeITAh2fZo1K/L7XzDdKcSbl7jtJjp1lc7pue101VLp5A5yx17tJJIn9ZNv7zVIUAAQIECEwJmMs0pWMdAQIEdkbAQEcRkPB2lDMpDgIECBAgQIAAAQIECJyGgH0SIECAAAECBAgQIECAAAEC4wuIkAABAuMKPD2hvTZ1rvTBmzvNdVpz/fXT/w6pc+X96dCEt23zcnFpAtSvTu8PTV2ndLv7Z4OrpV6EcscE+R9TT/IwV5PdNvHsvbOfsy6d2/XDOei9UhUCBAhso8C1Mqh+z74y7TelKgQIbLOAsREgQIAAAQIECBAgQIAAAQLjC4iQAAECBAgQuOgCTXj7L4NwknkS2XxRadLaJq9d1PlAp1vk9ZI5NemmDCZw+8TTuUtpjl36R1j/+thb25AAAQKjCIhjlYC5TKtkLCdAgAABAuco0IcizvHwDk2AAAECBHZXwMgJECBAgAABAgQIECBAgACB8QVESIAAAQIECBAgQIDATgu8OqN/auqScs90amLTNBspt8lebpw6V16UDs9JXbfcJBvcI/U45S7ZqA8PpbkQ5YGJ8gtSj1P6AFgTOdbsONtvYpvO73p4dvSZqcopCdgtAQLHFvhH2fLbU/t9mUYhQIAAAQIECBAgQIDA9goYGQECBAgQIECAAAECBAgQuCACTXr7rYn1pIlFs4vJ0qS1x51/8oDs+cNSN17scGsFrp6R3Tp1SXlCOn166tVSex23bYLlXnM/mmUKAQIECBBYJWAu0yoZywkQIECAwDkK9IGITR/e/ggQIECAAAECBAgQIECAAIHxBURIgAABAgQIECBAgAABAgQIjC8gQgK7LvDeBPCo1CWlyURvtaTjgj590KIJdBd03fvVvb29N6euW26XDT4h9TjlI7PRcRPAZtOdK50f9W0Z9boPSvU89gGwr8+265SXp/N3pd48tcfsflr7usselOXtk2Zx6Tn7gfTuPtIoBAgQIECAAAECBDYqYGcECBAgQIAAAQIECBAgQIDA+AIiJECAAIGLJfDdCfe2qadVmoD0y06w8857uekJtrfp7gn0mrnGgmG/OH2+LvUFqe9LbWn7prx4SupzUhUCBAgQIEBgtYA1BAgQIEBg6wT6QMfWDcqACBAgQIAAAQK7LWD0BAgQIECAAAECBAgQIECAwPgCIiRAgAABAgQIENgRgWdlnH0QIs1k+dCsvXPqJsr1s5M7pM6V96TD41PXLU16+oB1NzrU/355f+3U8ypfmgM3Cew6tfOcPibbfVrqj6b+TerScsd0vE3qOqUPfvUBsKXbNIltj3OzbPCQ1Jemvjt1v/R1l/3XLGif9u02ebuo3C29TvKwWDZXCBBYX8AWBAgQIECAAAECBAgQIECAwPgCIiRAgAABAgQIECBAgMCZCfzPHOkjUqfmS3QOy8enz/78k3+b1+vML0j3vf5h3f+0t7d3WnNDbpF93yX1uKXju/cxN35utmvi1CnDo9bVvf7ZfLK8Kmtrf9Q+5pY9Ltset/xcNpzb/ybW949kvz3HOutS/09ccNDfSZ83pp5CsUsCBAgQIECAAAECBAgQOA+BPghyHsd1zIsqIG4CBAgQIECAAAECBAgQIEBgfAEREiBAgAABAgQIECBAgAABAuML7E6Eb8pQn5y6pPRBnE086NPEqjdecMDnpc8LU9ctt84GSxLqptvK8tlZ87mpu1Ten8H+Reofpz449ZNSn5q6pFwtnb44dWlpUuHvSec+YJVmtjwyPT4j9XdTO840k6V92rfn4bGTPS9d+U/zdhPXaHajECBAgAABAgQIECBAYIGALgQIECBAgAABAgQIECBAgMD4AiIkQGDbBP4mA2rCz9enfUrqv0y9WWrnJfxh2qXl9un4VamnUZqsdumcilXHv29WXDdVIXBQ4LUH33hNgAABAgQIECCwQQG7IkCAwCAmD2MAABAASURBVDkJSHh7TvAOS4AAAQIECBAgcDEFRE2AAAECBAgQIECAAAECBAiMLyBCAgQIECBAYKsEmlj0VzOitmkmy2dm7a1ST1I+KBvfM3VJeWI6vTV13XK3bPChqScpHef9s4Mmgk2zk+U1GfXXpv5p6pJyu3S6RuqS0uS4d13SMX1+MvXrUt+Rum75y2zQbZcmZW6C3F1LVJwQFQIECIwpICoCBAgQIECAAAECBAgQIEBgfAEREiBAgAABAgQIENgSgc57+aOM5fNTvz91afmWdNx0UtmPyj6XzqlI15XlFllz0j/4nF0oBAgQOLmAPRAgQIAAAQIECBAgcHoCEt6enq09EyCwnoDeBAgQIECAAAECBAgQIECAwPgCIiRAgAABAgQIECBAgAABAuch8NwctDXNZGkS2SaTnew0s/L6Wb/kYZx3pt/jUtctfQjpXututKL/XbK8Dw+l2Wg5y529Igd7aOqScrN0ulbqXPmwdPiG1CYFTjNZmqj2O9Ljb1KPW5r0+Juy8etT50rH1Gu07Vxf6wkQIECAAAECBAgQIECAwGkK2DcBAgQIECBAgAABAgQIECAwvoAIt0+g8xP+TYa1dK5E54XcJ/03WW6Xnd0mdRPlAdlJ52mkUQgQIECAAAECBAgQIEDgnAQclsCpCkh4e6q8dk6AAAECBAgQIECAAIGlAvoRIECAAAECBAgQIECAAAEC4wuIkAABAgTOSeCvctzfTl1SviidPir1uKUP9Nx4wcZPTZ8Xpq5bmky3DyNNbfferHx46lz5yHS4d+qul1r+9YIgPiZ9mpA4zWS5ddbWOc1kadLi70qPJqxNc6Lysmz9w6lLyh3T6eNSd71cIwH0obonpv3L1PcfqK/M659N7efxQ9KeVmni4Jtk59+Y+supL099e+rBsey/flOWd337tX+36/ZZrFwucJ20D0x9Zuphx+Oe0xtmX9+WOrXPJu++evqcVum+e4z/lgO8OPU9qfvXRdteGx3f92f5LVM/OPW8y/7n6zEZSMfXce7Xft463rrWN12UMxDYPydHfef1HPVc9Tux/ZYOZ/8z96Rs0PO6f47bHtzntbP+tEu/qz8rB+nnoNdXj99xHKyvy/qO9TvTnuVnpZ/JPnTdn7OHP8Pvy1hemvofUm+eusHv9extvVLDz8kmP5T6/NTD36M9x13e9e3X/ummECBAgAABAgQIECBAgAABAucn4MgECBAgQIAAgXMTaNLb3pfpfIklg+jckGsu6bigz9XS5/6pc/dV/ih9em8ozWTp/IzO05jsZCWBEwhs6z3/6yamzrH41bS9l3rw3mrvY74my7uufdo3b0+99B5k5+p0zs6f5Wgdx/64Olei9yt7v3db5xr0e6n3fZsUvGPtmPfH31h6b7j3jXv/uPeRE+KplO6798Rr1XP4qhzl4Fj2x9S25773sX8qfe6Xehbnuk6d99T5Tx1fx9CxHKwdb+dJ/ULGdFbjyqG2tWzduPoZ7Lyfzs/oXIKD567zNX4pI+5nuZ/pvDzzsu2fgdMC2dafN6cVr/0SIECAAIG1BCS8XYtLZwIECBA4FwEHJUCAAAECBAgQIECAAAECBMYXECEBAgQIECBAgAABAgROV+Dx2X0nYqeZLH2I5lMne6xe2cng91y9+pI1Hc+7Llky/6YTYr9mvtvec9PnoalNMJlmsjSJ41kkwpscxAlXdpJ2kxqfcDdXbP5VefWhqXPlZ9Lhf6Vuqjw6O3pD6uHSB9WelYU/kNoHvT437RtTt6HcPYM4OGH+qNftk26Xl729a+XVj6S+LfVXUu+cejjJ9I2yrA/I/VbaJhT+jrQflrqp0oSS35Kd1bEP6Dwsr78i9ZNSuy7NVcrHZknXt1/7d7tu/81ZvmRsn5h+fRjpKKODy/ogwkk+k/2e+I0c6+A+j3r9h+lz2D2L9prE+aj++8vekU5N7J3minKDvOq5fHPaJtvug0GHHQ+e0/br56wPN2STI8utsrSJyvvQz3/K66l9/mbW9+GNTV8n18t+fzy1MfcY35DXn5J6+GGQXhsd3/dmXROZvz5tH1rqtZ6Xxy6PyJb77ke1/Y7vGNPtitJjHvx8fXnWdHxprig97x1vXev7jKypd5rZ0odgn5JeB8fz7/N+rvy9dGhi8oPb7b8+/B2RrltbOtb9ca9q2+dgAIfPyVHfeT1HPVf9HPXnWa+fqe+Vfub6M6ifpX7mmgi95/XgcQ/us5+PXhcdy8E+m3jdh6j+c3bU7+p+r/Rz0Ourx8/iS0qv1461yWX7Wen4/1V6nMa4stu9fsf0u6afyX63PjgLD3+GO4f6k7O85i9J23H9/bT9nS7NmZTGX4ca9vP4rTnqZ6Qe/h7tOe7yrm+/9q99XdNdIUCAAAECBAhsmYDhECBAgAABAgQIECBAgAABAqct0HsF/zYH6X2rNJOl8ww+bbLH8pU3S9cm0dvby4uJ8j+y7kdT50rnZ/Qe2lw/63dLoPMKeq+91+d+bVLNzh2Yi6T3oPe3Odwevh87ta/eRzvPe/5Hja33IXs/tff7Okeo93u/LB071jRXlN7H/IS867r2ad9n5/1dU3sfNM1GS+9Pd85Fv1c6V6dzdpoQtePYP1DnSvR+Ze/3rjvXYH8fp9l23kPnV/W+77/IgTrWjjkvLyuNpfeGe9+49497H3npnJ/LdrDgn+ukT306P6L3nvu657D31Q+OJd2uKD33vY/9dVny86k91y9L2/lJmz7XPc89Tucvdd5T5z91fB1DDnlJ6Xg7T+ofZOnBcX1l3nddmnMrPf5P5OiHvx9WvW/y9ZPMxcqhtqb0Ou/3Rz+DnffT75POJTg4wM7XuG8W9LPcz3Q/2z33WXTq5Tw+A9swl6mfoW37eXPqJ9sBCBAgQOCCCWwg3P5CvoHd2AUBAgQIECBAgAABAgQIECBwWgL2S4AAAQIECBAgQIAAAQIECIwvIEICBE5doJPIn7fgKFdLny9OPU65fjZqQtI0k6WJ55482ePolZ10/3lHr7pkaR8aelGWNKlumsny2VnbB5vSKBH4mNQm40szWZo8+RfSoxPl02yk9MGep2dPL0htwuIvSXvd1P8n9XNSvy+1iSbfknZXS5Ne/nEG3wdGls5b64T7h2Sbutw27UlKHxz6wuzgFan/JbUT/NMcu3T7JpFcMrYe83cWHOkz06cPJ6Q5Vmli3V4vcxs3KW4Ta871m1rfB2v6INCfptN9UpeWJnf8xXRucs+PTnuw9KGUJn78kyzsuUqzqOxfJ7+f3k0GmubYZT+uJpT9x9nL0ms1XS8rvS760NKr864PkPS6y8tTLT1Gj9VjrvP56qB6vdT7P+ZNHdMoGxDoOblb9rPuOelnoNdPr+U+QJhdXFG6z6/Nu37mHpB2aek13Oui379N7L90u6l+/Rz3AeU+RPXP0vE4185HZrsfTG3i2yacPc4+svmRpXZPzZp+1/QzmZeLyi3Sq7+j/XTawwlns2ijpedz/xqpw7rxt3/t+13VB9R67Wx0gHZ2egL2TIAAAQIECBAgQIAAAQIECIwvIEICBAgQIHBGAk161ySYc4drUtm/O9dp4frOqTh8n/fwpu/MgselNvnki9POld7r7PyIuX7WE1gisK33/Pu5+eUE0GSrvU+fl2uVzpnpXLB+7m++1pbTnbvfznvp3Jzeg5zufeXaxtC5Bp3jcZ73KjvmznfoWBrLlSOcftX7yJ3z87/S7ZapJym95ppItkl0N3Hv+6YZTK+V3vPuve+8PVHZvzfdZLo/lT11jmOatUvH9ahs1XmJ61hnk42VxtI/Evv1C/dYw/ulbxO/ptnZcvA672dvaSDdrp/tTVznU8fc9s/A1NhPsq5xPzg76LyNXZljluEqBAgQIEDgfAQ6kfV8juyoBAgQIECAAIGTC9gDAQIECBAgQIAAAQIECBAgML6ACAkQIECAAAECBAhsQqCTlpsIdsm+7pFOTXyaZq3yael9o9S58nvp8NLUdcu9s0GTw6VZWZoMtYksm4j1V9OrbZqVpZPA75+1TfSb5sKXJrpb8lDIH0VqyUNZ6ba4vDs9vzz101ObwO43074pde4cpsvWl15n/ySj/N3UG6Yep/ShiadlwyZW7f7ycq3SbR6ULZ6YepzPdzZbWfbHdq+VPfb2eh77MErbiW57fdDwzlMdZtb97azvQ1JpVpYmbP6tlWuXregDET+erj+cetwHl+rVpLfXzj5a2jY5ZRM/9v1x6mdlo15nN057nNIx/FI2PElc2fyy0oSg3dd/zrt6pTmVUv/vy557rB4zL49Vvj1bbSLu7ObClz7Q0gSkfYj3uOek1/JvR3L/Wu557kN6j8iyvk6zdun3b38HabL7tTc+sMHfz+uXp/Z7Pc2JS+Npkt8mmt3Ew3pN5P+HGVXbNMcqTSjcJPMnTaC96uCNuefzJNfI/r67rz6g1u+Aue///W20BAgQIECAAAECBM5TwLEJECBAgAABAgQIECBAYHMCnQvzyIW7a8Lbqy/su6pb76c2ceCq9fvLm2Cwf5j6jVmw5A/Ddq7Gkj8wnd0pOyJwXsPsNdr7Zpu49917vd3XJu753zogz0/tnJc0JypNNPq87OFLUzsXJs2xSrfteDoXp/NejrWTbNQ5Hp3rMTenLV03Xnp/tPPjOt/huDvv989zsvFdU49Ter+297ubSLavj7OPVdv0nnfvfXf+wKo+c8s7X6XX8CbuTe8fq9dLEzd3zkCvo/3lZ9F2rtG/W3igzs/8mvRtot80O1u24Tqfwut1v82fgamxn2Tdtv68OUlMtiVAgAABAqcqIOHtqfKe584dmwABAgQIECBAgAABAgQIEBhfQIQECBAgQIAAAQIECBAgQIDA+AIi3KBAE8E2IezcLm+ZDn3QIM3i0snbd0vvtmkmy2Oy9r2p65TrpvN9U+fK09PhZaktnfD+7L6YqXfJ+k7eT7OTpcnoPnbByN+cPq9LnSqfmpVLkv8+I/3+KlVZJtCHDfow0UnnqnWCfB8m6v6WHfnKXt1mE2O4co+XvurY+vDKVCLJPiDzoks3O/JdP5OdFH/kyomFvXbvObF+f1UffOrDhfvv122blLeW37juhkf0v2OW/fvU66T+99Qm9k5zonKzbN1Ekj0nebm41HxTYzh40G/Nm59IvUbqpkvPRR/kacLbTez767OTB6cqxxfo7wHfls37ME+aE5Veyz+ZPfTz0QTT3W/enqj0IcMfyx66zzRrlcbWB9b6UPKmE4d3IH1Y7/fzYt3fwbLJFaXfwU/Iu02Mrw8N9o8lfFL2t8nS76ZNnc+D4+rPuT7M+fEHF3pNgMCuCRgvAQIECBAgQIAAAQIECBAgML6ACAkQILBxgWdlj+9KnSudF9J7onP9ptb3fk7vx0z16breY9kf06Oy4D2pc6V/kLCJGef6WU9glUCv722859/PTP8waf9A6aqxr7v8w7NBP2f3T9v7uGnWLr2/2Dk4vX/wLHB+AAAQAElEQVS59saHNuhcj5/Jsk3cp81uFpUe67Hp+UWpJy37njVZZ1+175yQTdzLX3XcxtmEwvt/LHdVv6OW9zPxc1nRMabZaOkcsM4delD2Woc0p176WXp4jtJjp5ksr87ar0h9Zeoul57DX0kAm7rOu691r/McfmXpue/1ta2fgZUDP+GKnpdt/HlzwrBsvnkBeyRAgACBgwJLfok72N9rAgQIECBAgAABArshYJQECBAgQIAAAQIECBAgQIDA+AIiJECAAAECBAisJ/DydO+DPmkmSyfifulkj6uu/LgsauLGNJPltVm7ZAzpdkn5zLz7lNS50gnu776801vT9uGGNJOlye/64MFkpy1eedeMbclDTy9Nv7elTpXbTq08sO445/DA5hfq5ecn2qUPG6TrbOl8t+6vDzHMdr68wyen/dHUbpvm1Eo/Sw/J3q+ZelRp0uVHH7Xi0LJ+3m91aNmStzdKp3qnmSz9Xuj3w2SnFSubYLWJfZsYdUWXtRd/Q7Z4ZuqS79B0W1T6nXb3RT0/0KkPcDVJ7ibH8IE9f+Df+6V5aGqPk2Yj5YOzl29P3fRDI30Q5ROz3+0quzOa781QN5HsNru5rHxh/v2D1E1+5vqz7h9mn+uU/m7UB9X6wNppfpf2Ic8+7LnOd/x+HH3A75F50+/iNBspTXr7dzaypw/spI79jG3yfH5gzx/49/ZpatCHq/JSIUCAAAECBAgQIECAwI4JGC4BAgQIECBAgAABAscReFU2en3qXOkfzesfFJ7rt2p973Ms+UPQb8gO+gcU01xWXpB/+0eF00yWO2TtSf4wYjZXLrBA78Vv4z3/07iHuX+ae9+28zeOk7yy92M796b72N/fSds7ZQf9Q+NpZspmVvdYt9nMri7bS6+hetbmsgUL/um95B9c0O+kXW6WHXxP6tVSl5bG089E588s3Wbdfr1+Ooeg537dbdftv85n6S3ZeeN+ftpdLvvncJNzmZrcuQnmN+WyzZ+BTcV4eD+ncV4OHuM05pgd3L/XBAgQIEDg3AT6y+O5HdyBCRA4HwFHJUCAAAECBAgQIECAAAECBMYXECEBAgQIECBAgAABAgQIECBwFYF3ZUkTPaaZLZ0o/DGzva7s0ASVSxLS9qGeV1y52aJXnax+//Tsw0NpriyHXjWZ7tMPLfuNvO8k7jST5b5Ze93UXSt9yOBbFg66SWrfMdG3SUqbGHWiy2Wr3pt/X5mqLBP4rnTbZPLB7G6v+/vpvb29JppOM1n6+fnn6XG91LMoTTg79RDe4zKId6ZOlSaVvfNUhxXr+nnoQ4orVl+2uN8H/V647M0x/qnnLY+x3dQmncO45LM3tY/D6/p92US6S5Jht+9pJqDcH1sTjB7nQbP97Q+3n5AF/yR106X7/YpN7/QC7W+TD9Tts91i/8UG2z7AtM7P/T6g1gfV+nnd4DCO3FW/45u0tQ+sHdnhiIX7DxT1Qb8jVm/Non4H/LtTHk1/h/3HOUa/29IoBAgQIDCKgDgIECBAgAABAgQIECBAgACB8QVESOCYAm/Pdn+WOlea5O76c50m1t8k6+6ROleekg5NwpvmstLxPeayV9P/9D75V6eLexxBUNYS6DWzjff8+0cqm0D1NO9h9v7tQ6LVz2eaReU66fVjqb0vm0Y5IFCTf533nUOWZrK0T5Pd9rtrsuOGVt41+7lR6tLy4HQ8rT/Eml1fUXoNPjTvlszhSrdjlXU+S3+TIzww9dmpu146n/MszuFxnbb9M3DcuKa229afN1Njto4AgS0VMCwCF1GgvzhexLjFTIAAAQIECBAgQIDAxRUQOQECBAgQIECAAAECBAgQIDC+gAgJECBAgMAqgSacfcOqlQeWN6HjZx14P/WyE1nvlg5t06ws78+aX05tm2ZxaaK7uyzo3dgOJ9N9cbZ7cupcabLeJu2d67dN62+bwfShqD5skJeT5T1Z+/jUqXKNrLxh6lx5Wzr8RapyfIFel1+VzZtUup+bJlFtwtM+ANEHD7JqtnxqenxzardPs7J8Rtb0WGkmS89rk4f2Guh4ut/Wj8hWn5b6o6lLxtZtm3g23Y8sL8zSp6bOlX7m+8DGXL/99T3ul+2/mWib+PnlE+uPs6p2TWzcRKmdj1i3Jt79vuxsiVm6HVn6nfZ3sqYPB3Wf/aw3aWyPl8Wzpd8RSx7qaoLi757d2wc6PD9NH+LsddExdWzdfkky9fbvg1G9xrKbUyn17ufo5tl7x9ZjdqxfnvfrnPcvTv8+mJJGOaHA/jnpd1w/pz0n617LRw1h/1psUufus+0657k/9/vddtS+Dy+7QRb8SGo/32lmS8fWpMn73/Hdrsl1/99sufQ67EOffciycWWzydKVd88/905dWvr98nfTufuvXz8vfyvvH556WqWO/Q6ox9wx+hB4vfYNe+30Gvqv2fD/ps6Vf5UOfztVIUCAAAECBAgQIECAAAECowiIgwABAgQIECBAYLVA//Bv/0Dy6h5Xruk9mCvfrfeqyRZ7T3huq0elQ/+QcJoryhPyaslcnf5hv9NMmphhbHX52oyuc4pOq/ZaOY0/4Jlhn2vpPfttvOff+Q29ppfg/Hw6NY7et+z9y/37/J1fk1WT5ZOytvcHe08xL2dLx9X5FLMdL+9weGy9x9o/Bv3rl6/fpmZ/rB1jHdvWtcuXjvML0/F+qXPli9Kh95zTTJbeI++8pd4z773ijqv1o7JVHZeOrfNwep8/m82WzqnqHwef7ZgOnYPTOT+dy9JrqGNb163H6/3t7O7E5fAOOp+vcweWfJZ6L73Wjz28kx183/PReVdLh354jkGvtf7M7ly4nuOl+1mn3zZ/BtaJY52+/T7Zxp8368SgLwECBAgQODeB/oJybgd3YAIECBDYNgHjIUCAAAECBAgQIECAAAECBMYXECEBAgQIECBAgAABAgQutEAn9z5lgUAnby9JYttd9WGbJZOqX5LOz0tdt/ShoSbHm9quD7sclUy3DxE1KezUtl3XeO+fF524nmbrSuO/XkbVZHQPTNtEdc9O28ndaWbLb6dHE/ClWVk6Qf7DV669csXb8/ItqVtetnZ435ORfXrqL6XuJw5+X173AY9/lraJOp+TdknpwxJzCU3vlR3NndcmoO1DIT+evq9J7XjSXFZ6vv84rx6c2uSrS859k+ym+5HlXVm6JDlqE1DfKn2Xln4Wbr+gc4/dMSzouqhLHxL5xPR8SOrrUvtdlGbvjfnnB1L7IEkfKMnLxeWd6dnkvXdO+7TUJgxNs/fW/PNTqX24aMl5+Oj0bYLINCvLh2RNH0Tod0xeTpY+4NNE6L+WXr0u0ux1bP87L5potGPu2PN2Zel4+h22ssMJVjS5eR9k6+fopdlPx5Zmr2PteWoi5t/rggW1n4f+bDvctfv6gizsz4z9uuQhqf+ZbfpA3v42B9vHZd2opd9l/U7rOel33P53y7rX8kGffp7+aRbsX4vvzuuWtj3P/X2k57/LpmrPwZKHWdvvG7OjJt9PM1l6zfX67tgenZ773/H9XnhT3v9saq+tjr9x5O1k6e9h/d1kslNW9mG7b0jbsaaZLP2M9rPa75d+99etG3Tsf5IXX5/a7/A/TbvJ0rEtdfxvOXC967Vv2Gun19CDsu5zUl+dOlX6c+/b02Fbf6/L0BQCBAgQIEBgcwL2RIAAAQIECBAgQIAAAQIECIwvMBth73PPdkqHq6cep1wzGy3544NNzvms9D1cls7V6T2SOxze2PudFHhuRt15OL1Ptl+vn2W9FtJMlt6D3t/mcHv4/vK23vPv3IBvm4zyAyvfnObzUpvsuHMPet8yb6+4z98/cvnQLpipX5P1S5LYNunqA9J3Sek9yc4zODy23mN9enZwj9S7pC6Zv5Fup1rq2Hvl+2PtGHvAtnXt8q5vvy6fqzW69kSn3of9B1nf6zPNyvLIrOn9586R6j3z3jvPostK3erYsfX7dck99M63umzjiX86tm/N+v5x1TSTpXMM9uf89OdI70t3g4NuvQZ6LXT5VK1Zr6+pPuuu6+e71/+SBMTd93fmn8aUZudL5zX0e2RJIDXqz8+Dcwx6rXUeV+fCdU7ZLy7Z0Rp9ep1ty2fgrOYy9XocZY7ZGqdaVwIECBA4e4Fxjyjh7bjnVmQECBAgQIAAAQIECBAgsK6A/gQIECBAgAABAgQIECBAgMD4AiIkQOCiCzQBbJMVLnHoRPejEv4d3raJKZvA7fDyw++bpLVJIA8vn3rfyfP3nOpw+boXpW1ivTRXKU3o9sqrLL3qgj6E0MnPV12z+SW/nl12YvXS+lfp30nYL0j78NQ7pS4t70nHJuOcS/L5Uel3rdS50mtoyUMGc/u5iOubMPTfJPD9B3Ty8irlFVnSBzmWJGz8hPRtQug0R5ae0y86cs2VC/swyz/K2zekzpU/TIdfSJ0rHVcf3FrVrwmYX7tq5eXLPzRtEzKmWVQ+Lb163DQrS2Ps99DKDmuuaILVr8s2f5m6qjwhK9Y5Zj9bfZhn/zsim1+lNNl1EydfZcURC+aSBjcxZx8SOWLTSxb12v2PWbL/cE9eXlL6XdYxd+yN4ZKVh97cN+83/ZBPz0WT7vYBpOz+yNLz1KSgrz9y7aUL++BTHza8dKl36wj0O6zfZf1OW7Xd0u+Ug9v34ZkfyYJV12J/3jdBd6/JdJssc5+Pbtw+39QXM7UP431J+vx06qqxZdVe13X8ffBp7rPS/n0ItA9f9fWqeuusWPLgc4/Xz2g/q1M+f5T99fu35zAvN1KanL1J2ud29pPp8M2pU7+z9LrptVXzdF1ZzvL3upWDOPcVBkCAAAECBAgQIECAAAECBAiMLyBCAgQIECBAoAJv6z8L6pK5LUftpvejP/eoFYeW9d7wUfNiOs/iUYf6rnrbpIn9g4er1ltO4KDAtt7zb4LO6x0c6BGve7+vc16eccS6/UW9b9j5Cr2PuL/sqLZzTL46K+YSsPa+6pK5YR1b70n23mR2e2TpPdffyprG0P55eS6lx+4Yfnfm6F3ffu0/03WvSV6nvvNulB18fupU6R9c7f3ud0x1unzd0rk1N7u8/1TT89v5I1N9uq7zTObm/LRfr4H+4dveb+/7VbXH7fW1av26y3stN3Fv/2jtkm37OfmhdOx1mWanS+eL9jtkSRD9bmjs/a5Y1b+/I/zDrOwfGU+zkXI+n4G9vSWfgY0EeMROtvXnzRFDtYgAAQIECGyngIS323lejIoAAQIECGydgAERIECAAAECBAgQIECAAAEC4wuIkAABAgQIECBAgMAFEViaALYP+jSZ7RRLJ1ffLR3apllZ+vDOr6xcu3pFJ893Ev3qHh9Y8+g0TdyZ5iqliWIff5WlV13wkVnUhxXSDFWaGPMPNhjRq7OvJQ8jpJtyQKDX6EPzfsmDBU3Y+DXp+87UudIJ/p3of1S/Jkr+vKz4+NTbpX5VapOW9rP4p3nd8/iwtC9MXVI69j6sxyn5HgAAEABJREFUM9f3aukw9Z3Qa6jfQ+k2WZqscFVsBzfssZYkxn5aNnpV6t4GahNJf3/289bUqdIHKv7HVIdD6/573jcZZZrJ8qys7b7TTJa5JNa9Jvrg19RO+vBOH/ro+Z/q13WPzT8/mjpVNv2QT7/7vyUHnDsX6bL38vzTMaaZLL2GmzB6spOVkwI/kLX9LkuzsvSa+tWsbZtmtiy9Fv84e+rP/jSTpYm5e66nOt0nK5sAOc1kaZLWJ032uHJl4+338L+6ctHKV5+cNXNJqft72NznOLvZ6/GWXP/t+7L8098fOta8PHFp8vW5pORNRt0E/VNJ4fcH0sTfTX68//6odtTf646K1TICBAgQIECAAIEVAhYTIECAAAECBAgQIECAAIENCPR+dBNpzt2P6T3kqaS2vcf74gXjacLE/sHDBV11qcAFr9t4z7/3V3ufde7U/Fg69B5wmsnS+4e919kEqlMd75GVN0ldVXpveMm8sN4j/abspPck08yWJuztfc7ZjqfUofeql461/ebus3aY/d67b160TXOV0jlHn5il10/td1bnLnWuyK/lfecE9fvw3+f1m1KXlM5/+b0FHT9kQZ+e494rnuq6zjyT7qdj6z3+vp6qPXavs6k+S9fdKx3/XeqS0qSvS+ekLdnfefdpkvnbLBhE5559R/r1OyLNZOk19q/To9dumhOX7mdbPwMnDm7FDrbx582KoVpMgAABAgS2U0DC25OfF3sgQIAAAQIECBAgQIAAAQIExhcQIQECBAgQIECAAAECBAgQIDC+gAgvjkCTwC1JANtJ602i1naVzsdlxR1T58pz0+EFqeuUTgC/fzaYOn5W73WS/FQSzj6I8Evp2KS7aSZLJ+tfd7LHbq0cbUL7bulfOdpeo32wYMkE+/2t+pmZehhuv18n+Tch4v77w22P+cYs7EMr/Rx8Z173Or9p2mumrpvQsN8fc4l4O6H/I7LvVaWfxUdkZT+baVaWJty+1cq1V67Yf4DmyiVHv3pMFvfYaU5c+jDLcxbupUlW52Ltrtrnp/Oi5yzNZHlN1v556ly5wUSHPmS25Pv7h7KPv0hdUhrDw9PxLalTpQk8+x0/1Wfpul9Ox00nbc4u93pdtVXXF+iDur+zcLPXpl+Tc6eZLT+XHkuuxV5/Tdia7pOln4GrT/To7wP9vpzoctmq/k7VZNWXvVn4Tz8rP5G+Sx7g7MOBq5J/93v887OfudJz0u+XHneu7/76Jt/+7f03J2hr/KULtq/HkvO2v6smE29c+++PapcmTj9qW8sIjC4gPgIECBAgQIAAAQIECBAgQGB8ARESIECAwGYEmkCziTTn9va8dJi6b9n79kv+OGET6zbB7txcmRxOueACvd+5jff8m7D5ljPnpveJ17l/2cSpD5vZZ/8A5+0m+vT+72dNrN9f1XukvVe6/36u7T3YxjJ373JuP8dZ30Taj1tzwyX3WbvLz84/10ldVd6dFf2jpk9J+wupD07td+WN0v4/qY9MXadMfX/u7+fGedF75GmOLF33BUeuuXThOvNMumXnGnVeQOfzNKHvk7Owc/IelPaeqTdP7fXV+QXtm7cnKrXv3JslOdH2x9GxneigW7Rx50DMzSnq5+7fZsxL/jh2ul1WXpF/O38vzUbKNn4GNhLYETvZ1p83Rwz1wi4SOAECBAjsgMCSX+52IAxDJECAAAECBAgQOD8BRyZAgAABAgQIECBAgAABAgTGFxAhAQIECBAgQGAogU747STstnOBNeHtVNK/JqT8lLmdZP0TU9eZYJzuezfMP7dPnStNPPn8mU5NttsEojPd9m6RDndIHaF0gva3JJCRJrQnnJ0sS67Rw4H1AYgmqJ37nH54Nux1m2anSpPFvmhmxH2Q784zfbq6SX/7wExfr6p9WKoP+qxav+7yPuD0roUbNZnnkr6vyv76XZVmtvx1evxZ6klKr5s+dDO1jzdkZZMlp1lc+oDI/57p/elZ/5Gpmyg9F3Ofk4PHmUnafEXXTY3vih1eoBdPS6x9YDfNbGly2rfP9trba6LtZyzo1y7d3yv74oS1D0P2czK1m157P54OSz7j6XZJafLe/3rJkqPf3CaL+z2X5iqlf3hgye9hfXh66TnZP0hj6sOO+++P2/b3yL89s3F/5j1pps/h1X2o9ZmHFx56f7O87/HTKAQIECBAgAABAgQIEDgo4DUBAgQIECBAgAABAgQWC/SeURNpzm3Q5I5z82I6V6d/MHduX00a2US7c/2sv9gCvZe5jff8O+9qLmFz7/M1ceg6Z7D3i3vfeGqbz7t05SXvPjHvlnyWfz79eq80zeLSe7G/s7j35jou+d45fLSOtQlfDy8//L5erYeXb/P7zjVcdW99f9y9x/+redM2zeLSpL6dx9T5SXfKVt+Q2vv93ddL87r3r9+X9qSl3/09r0vmrDTx7nfkgCPNDWyi29smprnSeaDHmQdWs7+c27n1VxHY1p83VxmoBQQIECBAYJsFJLzd5rNjbLsvIAICBAgQIECAAAECBAgQIEBgfAEREiBAgAABAgQIECBAgAABArso8LwM+iWpc+XG6XCbvfxzROnDCU2I2/aI1Vcs6sMGj7vi3fIXd03XJQ8a9IGguQcN+lBRJ4Nnl7Ply9Kjk6fT7GR5eUZ9x9RvS51zSZe1ywdni7lzni7KAYEmvD3OuWgi57mksD1MH7Bre1q157sPVPyLHOA3U5tkN82Jypuz9aNT58pd0uHaqatKx7bke6gPFjUR66r9rLt8yXlZd59/kg2aADPNmZRPzVHmvuv6c6IP5aTr4tJko38007sPRbXOdJtd3cS/6yY2bQLit83uWYeTCLzwJBuv2Laf33XP9YpdLV7ch9TmOve7oAm85/qtWv/7WdHE0mlWln5OP3/F2k/K8uumTpU+qNefQ1N9Vq1rbP09btX6JcuXjLGJqPv7y5L97fdpXH0Qdv/9Ue1HZ+EtUxUCBAgQWEdAXwIECBAgQIAAAQIECBAgQGB8ARESILBU4MPS8QGpc6V/5PEpc52yvnMAlty36VyZ054HkOEoOy6wjff8rx7TW6fOlT9Mh/5RzDSLS+8X977x1AafmZUfkXpUWeLVRJj/66iNFyxb9w98LtjlZJfex20S4MlOK1b+QZb3fmualaXff00gu7LDBlZ0Dlrv5/6X7GtJEt50myzdV+8RT3XqvekXT3U4x3Ufk2M34XL/sGteTpb+LPmK9OicyDTDlCb67XmcC6jXfuf/zPU7vL6Jtl9weOE5vt/0Z+C0Qlny/bntc8xOy8Z+CWy/gBESILA1AhLebs2pMBACBAgQIECAAAEC4wmIiAABAgQIECBAgAABAgQIEBhfQIQECBAgQGBHBd6YcTcBZJrZcs/0aFLJNJeUj8u7JlZNM1memrXrJr9rgsv7Zbu50iRxT5jrdPn6PlzUh4wuf7uyaYLNW6xcu70r+jDIl2Z4nfT9u2nnHkxIl2OVG2Wra6YqywR6Hp67rOtVevV6bTLFq6w4tOBWeX+N1E2Vft77+b57dvizqX2g58/S/pvUj03dVPmt7Og9qVOlDyM1vlV9Os6576Gegz4Y03bVftZZ3oeG1kkC2+/bJQ9ZNAnwuxcOpA9+vWNh31Xd+jDCqnX7y/vAWBPY7r9f2s49ZNYHo26+dGcT/eq6zrnorpp8eu66az/1+AIvXWPTXl+vWtD/z9Nn6ecjXfdO+lBXH4Ls90/3dUU94sWzs+wkiar7MN2SByZvm+M08W2aS8pN867f2WlWln4H/enKtdMr+h0w93me3sPe3pIx9mdME1jP7evw+iXXzm0Ob+Q9AQIECBAgQIAAAQIECBCYErCOAAECBAgQIECAwAGBJu68w4H3q14+OSuWJFDsvcr+Ued0ny1NtNv7qrMddbiwAtt4z7/zifoHledOyrrzyLq/fn5e3xcT9ZOzbtW8liVeva/auWjZzdql98k7v2btDY+5Qe/j9n7ucTbv91XvVc9tuyTx6tw+Dq5vcs8bZEHnBD4mbc9pr4VvyetNfN8tGe/LcqzOx9pLu23lwzOg3l9PM1semx5neb3lcGdS+vn9+AVHetaCPkd16RyVPzpqxRktO+3PwGmFseT7s99H9V13DP0um9qm3w2bmGM2dQzrCBAgQIDAmQhIeHsmzA5CgACBqwhYQIAAAQIECBAgQIAAAQIECIwvIEICBAgQIECAAAECBAgQ2G6BX8nwmjQxzWTpwzvXP6LHp2XZp6TOlT6s0wnqc/0Oru++lyQoaxLbJcnOuu9O1n9iX8zUj8z6e6due2nyv5/IIJvktmP+7Lx+XOrfpJ5lcaxpgSbkfO10l5Vr+/l8ycq1V65ogugPvfLt2q/6wNEXZKvvT31m6v9JbYLEX097/9ReX2k2Xp6fPf5e6lRpXHee6NDvirnvoRo+b2If6656WzboeU2zqLwvvVrTTJY+xDPZ4cDKJv5sgtwDi9Z6efX0XvqQTLquXfog19xGN57rsGB9k93WYkFXXc5IoN9b63w+moh6yedj3Qdjjvu9u8/U78UmeN9/v6p9QVY0hjTHKr1++104t/F106EP8aS5pCz5fn5NtljnnKT7FaW/v809NHpF5xUvljz4tGLT2cX9DmgS8qmOfaB2Linw1PbWESBAgAABAlcKeEWAAAECBAgQIECAAAECBAiMLyDCSwXulre9Z51msjRxY++TTXa6fOVvpF1yL6tzdZpwN90vTPm5RNr7OqdVr5H9Pzd1hLKt9/yXJqs8zjl4Rzaa++x0/sx10u+o0nVHLT+4rPelj/OHOruPJh89y0SqnTfW+8099rr1rdmgf5Q0zWS51eTa+ZU9F1+cbj+U2iSj70n76tSfT/3y1A9J3WRZMt5eQ72WNnnc89hXkwTf8DwOfMrHbNLffr9NHaY/b/tZneoztW4uwerUtuuuO+vPwLrjW9K/52OEOWZLYtWHAAECF01AvGcsIOHtGYM7HAECBAgQIECAAAECBAhUQCVAgAABAgQIECBAgAABAgTGFxAhAQIEtl6gSdqWPMjRpIS3PyKaJlrtQyZHrLpiUSfyNyntFQsWvOg+vzL9rpY6Vx6VDp3EnGa2tN+vzfb6QIf7pmlyuTRbW5rk7uUZ3ZNS+yBCmhOV12XrJQk0Pyb9jkqAnMXKEQJvz7J+DtIcqzS56tyGH5cOnVyeZlHpZ+zm6fkfUjuJvw/rNPHs9+b97VI3/UBJdnlkaSLFJsQ+cuWBhXfJ61UPHi35HvqdbN8Evmk2UvoATse+kZ2d0076/dqH+eYO/7Xp0GSe69YmS86mk2UuUfHkxpev7ENIknxfjrElzQifj1L251x/3vX1VF2S3Hlq+677i/4zU5t8t0l4D3db8sDeST4n3bYP/B0+7jrvV31/H9zH38ub/ixa97vmOdmuD7ylWVk+IWuWfN+l20mKbQkQIECAAAECBAgQIECAAIHxBURIgAABAgQIbLHAtRaObfZNlHoAABAASURBVJ17i50zcq8F+23Svacu6Lffpckel/Rvot2vzka9v59GIXCJwLbe8++9uyXzVzqnYN17g+3fOQyXQBx60z8i+vGHlvVt77V2/ltfT9XeH+38sqk+q9Z1236+V63f9PJ+93RO0nH2+3+zUf8YdpqNlg/O3jrv6GFpO0+n89CekNffmto/aH2aOb563S25x9/z22spQ9rp8skZ/TekjvYzonM1+j2S0FaWk85LWTDPY+Wx51ac52dgbmzHXb+tP2+OG4/tCBAgQIDAuQmc5i/D5xaUAxMgQIAAgZ0WMHgCBAgQIECAAAECBAgQIEBgfAEREiBAgAABAgQIECCwDQJNkvrEhQP5svTr5NU0l5VOEL/jZa+m/3l6Vr8sdZ1yk3S+R+pceXE6PCt1ndKknt1ubptbpMMdUk+r7Cfp7KTz1j6o1AcuvjAH/LnUPliQZrI0KWkTlv5+etUszYnKu7P1m1LnSh8O+ai5TtZvTGCTk+w7qf4rMrLu8yVpvzN1yQM96XbMMr/Zb6TLXDLFz0yfo5I6Lvke6kMqfVAqu9j6ss7DlScNpskfb3jSnZxw+56/PnB0wt3Y/IIInOXnYylpE1+/YWnniX79Tp5YfdmqPoDZRPeXvdmhf/pd04Sz5znkj83BfdcEQSFAgAABAgQInKqAnRMgQIAAAQIECBAgQIAAgfMVuMHCwy+5L7O/q84Z6dyR/fer2v6R1/6B4VXrDy9vssVHZGHvZaeZLJ07s4n5IJMHWbxSx20S6H24bbzn/3FBmktWmS6nWpow81QPMMDOm5x3bq5Ow1w6r6Nzyb45G7w+9Zmp35jaayHNmZXOa+zn4swOuAUH+qaM4aj5VFmsnLHANnwGTivkfq628efNacVrvwQIECBA4NQEdirh7akp2DEBAgQIECBAgAABAgQIECCwNQIGQoAAAQIECBAgQIAAAQIECIwvIEICWyTwuIzlnalz5fbpcHDi6q3z/papc+UX06GJVNMsLp+XnkuSo/XBoiaa60NAS2v7d7scYrY8ID06GTnNqZcm8ntjjvKk1Pun3jT1OalLymel0/NS75R6kvLX2fiVqXOlCXo7vrl+1m9GoNfGJvbUh+Cemh39cuo2nb9XZzwdV5qVpQmh73zE2n6Wb37E8oOLnps3rWm2vqzzcOVJg+m8yT7sc9L9nGT7PhBx3mM4yfhte7YCZ/n5WBpZf/dYkqB+6f6m+jVh63k9GPrCqYHNrOvvDOf9OW+y4P6RgJmhWk3g9ATsmQABAgQIECBAgAABAgQIEBhfQIQECBAgcK4Cve+4ZI5JB/ma/rOg9v7GvRf0a5cH5Z/eM+q9o6X1N7NN76OkmSyN666TPay8qALbes+/n53zPifn9YdE357Al8y7SredKf1+nTunt000L0j9kdT+MdI0yhkJNCHxt+ZYc+coXZQDAk1Sv2S+7IFNJl+O/hnY1p83kyflNFfaNwECBAgQOK5Af6ged1vbESBAgAABAgQInK2AoxEgQIAAAQIECBAgQIAAAQLjC4iQAAECBAgQIEDgbAWaxGwu2WRH1IdobtcXl9cvTTv38M1r0+fpqeuUJpj9mnU2OMW+jfe8EoO+InE1ge2T0y4pfVjjCel4r9Tjlvdmw5ekLimfk05z5z9d1i53zxa9Jr8x7XVTlc0INCnyH2ZXn5u6baXX3SMyqD74l2ZluUvWXDv1YPnivJl7aOM30uevUpXtEzAiAgQIECBAgAABAgQIECBAYHwBERIgQIAAAQIECBAgQOC0BTrP5HoLDtJ700uTUfaPr95xwT7PosvdcpDGmEYhsLUCBnYxBTpP7WkJ/bzm1+XQF750nuU2zge7KCfGZ+CinGlxEiBAgACBDQhIeLsBRLvYBgFjIECAAAECBAgQIECAAAECBMYXECEBAgQIECBAgAABAgQIECAwvsCZR/iuHPHxqUvKl6VTk0t+TNolD/Y0ke6r03edcut0vkPqNpQmkb33OQ7krTn2A1NfmrqkfEg6/VTqZ6cetzxr4YY9xnUW9l2n2xem8y1TH5b6htSXpX5n6k1STyPBbna79eVaJxzhjbP9L6b2c5vmWOUd2eq/p35FahMxvzPtJsvzsrO5ZMufmT63St0vH5UXX5Q6Vd6Tlb+VqhAgQOA0BPpz6azmIL8tAZxX8u7+0YMcXiFAgACBzQvYIwECBAgQIECAAAECBAgQIDC+gAgJEDgDgd7LuOGC47w5fV6XuqR0rkjnjCzpe9p9Ooemc2lO+zj2T4DAyQSuns1PMjcnm29daZLwt68YVeeOdZ5a56ut6DK7+E3p8YjUL069b6pyVYH3X3XRJUs+NO9+MPWaqcoygc4520QieZ+BZd56EbhAAkIlQIDAtMBZTTadHoW1BAgQIECAAAECBAicTMDWBAgQIECAAAECBAgQIECAwPgCIiRAgAABAgROS+DJ2fFfps6VL0iHG6X2QZomJc3LyfKorH1v6jrlq9K5E7HTbEXpZPrrnuNI+uDA/XL8t6QuKX3g6pHp2CSnadYuf5wtmmg2zWTp+e91MNlpzZV1bsLbg5vdNG/+Q+qfpb4xta977A/O610pfaCg5+W4473BcTfMdk1Q/T1pb5a6Tmny2Ydmg56PTvJvDH2g79FZtuRa7AMp707fpaXn9rEznfu9cOcDfT41r+euwWekzwtSlasK9IGkV111sSUEtkTg/IfR31/eNzOMPgD18TN9lqxe8h3dBN79IwWH99fk+IeXbfr9tU+wwyZMf+0JtrcpAQIECBAgQIAAAQIECIwsIDYCBAgQIECAAAECmxH4W9nNR6TOld4H773suX5NWHmfuU5nuL73yr86x+sfY0yjELhMYFvv+XfO0VH3NS8b9Dn+0/u/vXd5mkPoHJ1rnOYBDu27c8M6n+fQ4kVvT5qct8d9SI60bD5UOl5enpP2B1Jvl9rv7c4Ve0BePzF1yXXTxOWr5iOdxTnOMM+0/GSO9vWpc+XvpcM9UkcovQ7mkvyeNM7O9Tjpz9Rt/Ayc1GXV9tv682bVeC0nQIAAAQJbKyDh7daeGgMjQGBTAvZDgAABAgQIECBAgAABAgQIjC8gQgIECBAgQIAAAQIECBAgcAKBl2bb30udK03q9rnp9KWpc5N+X5w+z0pdp3QSexNsrrPNafe9RQ5wh9TzLM/Owb87dW9hbeK8TnjvxOqFm1zRrQkwn3bFu9Uvev6/Mqv7sEaajZQ613vVzj42K74z9Q9Sb566K+VaGeh1Uo9buv3ctk0I/NdHdPqMLGsS6TSzpZ/Z9u110/Pwz7LFk1KXJLhNt0tKHxL6m0uWzL95fLo0oWOaleUuWbOfePFOeT13/T0mfTrpPo1ySKAPh8wl8+wm/zz/9PN+GrVJ1P9/9u4EWrquLg98uTQuRdsoJCCgiBiUYKJgAAfigCAIgsEpaHDAoB1X0DZRcUibOCRxioR2SisRhEiiEhOgERWUNEoEB4gkLFGQyCyICsEg2iSSfp6P737c97636pyqW3Vv1a6fa+9vV52zzzn7/zunql7Zw3V/AiztpUAnO79pRsv6mzuj2soqt1+59x07l33Pz1lM9oNzik4WTLF2uuhEx37XdGLh1IX/VSrs4num5+xEz9fl/BIBAgQIECBAgAABAlcn4MoECBAgQIAAAQIECBDYlUD7jB848+QdCzGnf/JuOV//EG+KvUldyHBOn9LeNFhDdi7Qfrh96/Nv0G/Pf9q2FEvTW7Onn7P25e0if2fOfzZ1kdQulnp2+9n37VvsuJmz2+e8b99qxzbNqbuNOr1Wr7nJufrdOWdx3tcsOfl9s/0TkuekX06l+yV38e67p/ym5I6Fm/N9nKrXpI5HWtb/fBn3+JrG7PhNxzw9Mtd4SvKvJU+lju+55VSlA9jfcRpd9HZVU2+WnbdJ3jRd5NiTa+7jZ+Ckbdsu+52+j783247T+QgQIECAwM4FLHi7c2IXuDwBVyJAgAABAgQIECBAgAABAgTGFxAhAQIECBAgQIAAAQIECBAgML7ApUfYgeAdJD3nwo9IpfsnT6VnpUIXi0sxO00teDr7RFuu+LCc7z2TrzI9Nhd/fPLc1IWD/24qd2JIitlpnWehi6N2QdXZJ19RsZNFvmzF/tO7OhGiC/+d3rbPrztJpBNiNmljj/2wGQd2Uk4nbpyt+qBs6CD/FCvTo7L3I5J/PLmTQ1Jcenphrji18PZdU+fOyV30tovf5uXS1IV6n710rx2dOPTKGQxzFlyecRpVCBycQBcRn/Nb81cT2bq/tTnkptQJiB9y07vlL7qw7Xnfz/2jBcuPesee90ux6cS2/j5fdPL0i3P9qdTJlP3Nm6pnPwECBAYUEBIBAgQIECBAgAABAgQIECAwvoAICRDYocCdcu6pvuNUWXQsxM/0xURuf8UXpc5F+n9y+NbTbXPGT0uWCJwI7Guf/++mgR3DkmJp6sKnVzEO6yVLW/TOHR+Yl+27TLF26gK077/2UZsf0Gv1mpucoX8wtX84derYV51Tod+Tn5PtU9+TXfz4K1Lv45Kfmfw/kneddn2Pd93+k/N33OWX5M2bk/8w+TuSu+hoiqXpw7Pni5MPPf1eAuiitylWpov8ceJarTz5xM59/gxMNH2j3fv6e7NRMA4isHsBVyBAgMByAQveLrexhwABAgQIECBAgMBhCWgtAQIECBAgQIAAAQIECBAgML6ACAkQIECAAIFdCfxKTtzF1FKsTB+bvX8peVXqAOunpELLFLNSJzJ0YdlZlS+5UhfivcslX/Ps5Tro/5uzcc7Cdql2Q/qG/PfuyeumLjr6WzMO6kKq35l6XXw0xYXS5+foT0yek340lc5b3DWb9zbdJy2bmuiRKtel982Wv5w8lTphoxP0TtfrBJy/fnrDkte/kO19tvqM5eVk6qKJvfeTFdes8Cep/1PJq1InPd0vFfod1EUm83Jp6nfaf126144KzFmEsgsud6JG68sELlfgaq/WCTv/ZUYT7pE6t0jeNN0mB35U8lT6xVQ4799Vr872fn+mWJo6WXHOorrnnaALtl/Ggre9Ttt5XhtsI0CAAAECBAgQIECAAIGRBcRGgAABAgQIECBAYHOB9sE/JIe3Xz3FyvSC7H1R8lSau4Du1Hl2sb/jKrYxPmMXbXPOqxHYxz7/OX9YtGMQ2j942WpzxkLdOo26XfImqQtw3nyTAzc8ptfqNTc5vP3H7atedWz7p88bd9P+8faTrzq2+34k//nB5J5nsciLibRpLKdPO+ced6HgDzh90MzX75d6v5r8huRe5wkpvyv5c5M/KbnPznunvGh6Tk7Q7/sudpuXN6Qu2P70G16t/s9XZnfHVKU42NS4Xz6j9X8tdfrvgBRrpd6jj1jriOsr7/Nn4PrWbmfLPv7ebCcyZyFAgAABApcoYMHbS8R2KQIErk7AlQkQIECAAAECBAgQIECAAIHxBURIgAABAgQIECBAgAABAgQuIPAUwH1UAAAQAElEQVSKHPtzydtInSjUvM65OpD+o9c54BLrniyyeYmXPPdSr8zWr0l+e/Kc1Eld35aK6054+r0c8wPJc9K9U+mfJf+55E1TJ0F8+8yDO2GgC/LOrL431bpo8tREkfMa28l0H3rejjPbzvu8dYD+B5+pd97bH8vGLuyYYlbq4tSzKm5Q6adzzOuTV6VOEvmMVJhadPfJqTO1CGSqHHXqczM1sejDI9SJGikkAkcn0IWzp4LuouR3m6q0Yv8Dsq8T6lIsTW/Nnucnn5delY2vS55Kn5wKm0z26h86mPq+zalXppdl7xuTV6VOurvtqgr2ESBAgACBYxQQMwECBAgQIECAAAECBAgQIDC+gAgvJHD3HP3lyXPSE1Opi+ilWJnaH92xFisrXdHOu+a6d06WCJwI7GOff8efzPnDou2H3KT/8iT2Tcou3toFeVcd2zExm4xfayz3XXXiHe3r+Jlee93T3zMHdOHhFEtTx4/9zjl727/9F8/ZfnpTx6L8eDb8z+S56T3mVlxR7zezb6pvuv3fm/TxN+6Ob2zsH5brfGHyI5M77qpj2X43r/8o+T7Jm6bfz4EPTz47dqrjn7q47tuyb1XqortfnwpT9zZV9jb1M/qSGa3rHxa+5Yx6Z6v0D/5+5NmNa77vs9DnYNVhV/UZWNWmi+zbx9+bi8TjWAIECFyJgIsSsOCtZ4AAAQIECBAgQIAAAQLjC4iQAAECBAgQIECAAAECBAgQGF9AhAQIECBwMYEOsu0CkRc7yzuOfnqKNyWvkz47ledMGupCrB3v08H628jfkuvOSQ9JpVslX3V6WhrwfclzUxek/ZK5lU/Ve1Je/0bynPSlqfSY5PdKXjd1Akuflzn3vuf+ifynEypSHFT6oLT2QcnrpD7fn5sDpiYhdKJGJ2yk6jWpn5OpY3tAJ0u0nJPbpi6aOKfuJnW6cOOzJw78xOz/huRVqRM/trWA96rrHPq+Pjc1XxVHF13ugs2r6pzd1891J4u+JjtemPzY5H7X9nu+C1x3gk0XZM5micBeCzwvrev3SYqlqd+Lj8jeTnxMsVbqYtKdBDd10HNS4cXJ56U/zMZfT55KD06FTtxKMTvNbd/UCV+dCi9KXpX674B+R6yqc3pfX3dR9/7Bhk4c7IL4T8jGTvLrb2cno/e7pufNZokAAQIECBAgQIAAAQIECBA4QAFNJkCAAAECBAisEugfJewig3P6AvrH+Z666mQ37usfE/78G1+vKjq+5v6p0H6ibeTGMOcPMb57rvnQ5F4zhURgsa99/j8/495s0n/5zTlvF9TtOIdeo2OV/m629Vx3TNlxXav+YHePm7OQZr8H+n2QU85OXQj1M2fX3l7FB+ZU6y6E3di6UG4OXZn+U/a2LzbFNaljkd71mi3Xv/nTbOq4kRSzUvvbP2FWzdWV2t7fXl3lhr2Nv9e84c3M/3QM3s0n6vYZ6+dyotrS3V3Yts/4eRU6fuFHz9txZtsX5H3H7aQ4mHS2oV1A+Oy2s+83Gc/U38+OAe3v7tnzrfN+nz8D68SxTt0+132+Vx2zyT3ps9rvCmPMVsnaR4AAAQLDCHRg/zDBCIQAAQIECKwv4AgCBAgQIECAAAECBAgQIEBgfAEREiBAgAABAgQIECBAYJZAJ9B0wbBZlZdUelu2PyN5ndQJBx1MPHVMJw09JZVapthKalvb5qmTbTIgd+qcm+xv7N+WA+cuRpuqi2/Mf+6avE56Qyr/g+S3J89JD0ul/5zcxVA7ODwvV6ZOGvj61PiPyX8heU7qJLQunDmn7j7WeWQatc5ig52QMudz8Ws5bxf8WywWebV++mtrHDJ3gk4ntsx5Ds5e+n9mQyclpliZpsb8ddHcqUH2Ky9wJDu7eHQnxEyF2wlinfA0Va/7e987yfJ98ua2yR+Z/LeT/1Hyv03u70wnGHWRzk5ayKajSB+YKDdZFDyHSVco0O+Rfp9MNaGTCD9rqtKZ/f2sPDzb7p48lR6fCp3YluK61O/NOQt89/PYz2Kve91Jlmz4nGyf075UW5k6IW+OYyferfM7+Wm5aheU78K2H5bXXTy4v7X9HekEuH7X9A8wdAHc7JYIECBAgAABAiMJiIUAAQIECBAgQIAAAQIECBytQMcatP+y4xPuMFPhUanXP9CXYmVq/2X/gOfKStnZRd+en3JbqQu9/ez1Jzt3Sxf2XKc/5dyT2DiMwL72+b8owq9NXpXaf9l+vLn9lydjy9rv3v73Lj76pbnADyQ/Ofmlya9Pfk7ysvEN7TucM0bio3OOByXPTY3hy1O5/ZYpLjV1zNXX5IqrFvrN7mtSY2uM12w8580vZlsXrk2xdup39YeucdTdUvdeyVOpC43We1m9ud+nn5IT/PXkuanPVBdCnqrf56ufy6l6m+zv2IBH58A/SF6Vujj616ZC70GKg0xdbPmNM1r+Valzi+S5qWPxvmxu5QvWq/9VfAbWaXa/S/udOueYPtd9vqfq9t9o/bxM1ev+fpaNMauETIAAAQJHI7B88PvREAiUAAECBAgQIECAAAECBAgcsYDQCRAgQIAAAQIECBAgQIAAgfEFREiAwFyBLnL6rLmVl9TrwNZOXFiy+9zNHUTfBWXP3Xlq4wvyujnF1tILc6YuipZiMnVR1w5Gnqy44wq9T38/15i7GO37pu63Jq/b9p/OMY9Jnpu6GGqfn9/OAR28fMeU75F8kt47Lzo57P9K2cUuvz3lOmO3viX150xCS7W9TJ1s98Np2ZxB3a3zPanbiSkpVqZO3Fm2EOLKA2/c+ZkpOzEoxcrUNv1gasyZoHO71Ov9TrF26oKoF114+6m5aid6pJBWCNToCdnfhbRTLE0fnz1zJ0jdJXU7GSHFytTv3X7/rqw00M5Oulrn+26g0A86lH5GHpcI5vzefl/q3Sd5Tuqknb+Ziv0dTLEydVHzqQVtn5kzTE0YTZVFF7Lvd35fT+X+Xs9p39R5Tvb/ZF78t+RVqb+T35EKcyZUfUDqPSJ5KvX3pN83U/XsH0lALAQIECBAgAABAgQIECBAgMD4AiIkQIAAgWMSaL9z+wXun6DbX92xBl3gcu7iju1r6R/mzOErU/tvHpIaLVOsTE/J3qkFB1NlrTSnL6Un7CKh/aOAfS0TaH/mPvb5vyK3pp+TFCvTN2ZvFx5NMZm62OicsWVPzJm66GmKc1P/eObbzt1z7cb2/7bP9Nqt579rH+xXnL/rUrZ2PFvHkc35/mpMjW2qYe3bffpUpYn9/YOnc8aq9Y+cPjbn6kKtKVamfgdO9SfP+T7t+I3+lvTaKy944865iwT3+ern8sbDtl68OGfsb2GKlam/E/3dXFlpj3d27GHHQUw1sX/At+Ma5vyboOPe5o7Fm7ru3P1X9RmY2751xjL1ub6a35vFomM+jmmM2dz7px4BAgQIHKBA/xF6gM3WZAIECBAgQIDA7gVcgQABAgQIECBAgAABAgQIEBhfQIQECBAgQIAAAQIETgl00cNOOGh5avNaLzto/C1rHNGBs583s34H0r9pZt251bpQ6ONnVr5X6nUxxxRXnn4+LZgzASHVbkgPzH8/K3md1IHKX58DuohtitmpC992UsBLc0R9+zw1//e872KmX5lyzoSGVLsp9R79xE3vDvfFvdP0Lp5485TLUve1Tusuq3OyvQv59TN78v50+Ud50wkAKVamTgj67tRYNSHkQ7O/Cy7OaVOqXij9Xo7+98mbplfmwOckS2cElrztIuW/umTf6c2daPad2bDqs9uJpl0ku4tsp+rK1M90vx9WVjqQnZ3oNdXULl59m6lK9u+lwLPTqn+XPJX63Heh+L+diu+avCx1otUjs/PfJE+NX+5Cu/8k9TpxO8XS1Amj/ffX0go37uj1/lVef3ryqsmOXbj3GanTmFJsJfX36mdnnKkTydvG/hYuq96JaI/Ozv5+pViZ+m+H/q6srGQnAQIECBAgQIAAgZEExEKAAAECBAgQIECAAIEDEPjEtLHjBzqOYCq3Xv8wbvth/k6OW9Vfmd3XpLfmXRehnOprSbXF7ReLxZyFN7tQ5k+l7rbT3L6UXrcLf7a/pK9Hy1+YgKaeiW3tbz9gF1TOJQ8vnWrxPvb59x7967Sxn5cUS9PNsufJyVP9l12881tTbyq9NhU6tizF0tRFE+cspNm+0vbBdkHNZSdrn2sXm31SKrQvNsWVpY7n+D9z9fZHpzg3NZbG1NjOrXBqY/t2+710atNNL1+TV69Pnkr3S4WvS17Vpv4edFzaHVNvW6ntntPH32vWo9//y67de9zn84eWVTi1vQus/9Kp97t42c9Wx+W8bOLkbXfH/N1iot6+7u6YxY6d65iJqTZ+aSr0+V/174P3T52nJW9r3Nu+fwYS6mIXY5n28fdm4f8IECBAgMAhCVz1/9NwSFba+k4BrwgQIECAAAECBAgQIECAAIHxBURIgAABAgQIECBAgAABAgQIjC8gwusFXpBNzSnWTh0o2wkh6xzYxco+dcYBnYjUgcczqq5dpYuwdtLD1IHvngoPTe6g8BRXmjqA/dvSgt9Inpu+JRVXDdLP7uvSm7OlkzOen/KqUhdt/eZc/H8kj5A+M0G8PPlrk7sAZp+n5r7utu5rneyeTN+TGssW8vvj7Htx8pzUCXH9HPyNVH6P5KaWH5cXXXjwJSk78SXFrNRJYXMmyCw7WScITk18Wnbs/5sdv5sszRPoZ/y7UrXfKSlWpr+fvZ0Y1O+EW+Z1n9sUi1vlP312+310t7yeSr+QCr3HKYZIc563TtT7wUTbCVMpFv2M9Lfvx/Omi4umkPZUoL8935629d84KVamTtR7bGr0N/NzUp5MHutnpZ+ZfnZ+M9s72WrO2OWe62dSfyr18/v9qfS65KnUZ/GpqdQFbT8+Zb/rUyza9o/Miy443gXOL/IdntNclzohrYur999z1+08s6G/gf0t7PdKF9I+WUC4E7dr+F9S/7OTp1In+dVwqp79BAgcj4BICRAgQIAAAQIECBAgQIAAgfEFREiAAIHTAh0jMeePf/aYLqh5276YyF3s7UUTdTbZ3b6U9uHMOfYeqfSxyRKBCuxrn38X//zRNnAin+2/bF96D2kf4V/Ni45Z6fiC1svblen7srf9jCmWpv5h3o6RmDMm5QNzln6HtA3tS22fajYt2sfavtbn5s2PJM/p+021nad/nCu0vaf7quv4Idn+fyd3X2PKy5Wpfbrt2+330nkV+8x17Mh5+85u+6ZsaN/0PVOe+PUed7xEFx7uOMO2L7tnpb+YWvVPsTS13f0Dqn+wtMY7d3SMy0vz9p8ndzzHSRt7jY6Zekq297t5zvP3vak7Z4H1VLtQ6iLwPzzjDB3n1f71GVX3skqfjTkLF7fxp8cznR6n0bF4/QPfv5NK/cym2Era989Ag9zFWKbG3e/PjlHpNVbl0/ek42U6bqb1j32MWQ3k7Qk4EwECBA5OYF/+H4eDg9NgAgQI73odLgAAEABJREFUECBAgACBYxYQOwECBAgQIECAAAECBAgQIDC+gAgJECBAgACBIxV4U+J+evImqQP5u7jYOsd2wbI5i6o9Jyedu3hnqq6VXpHaHaCeYjLdOzU6CDfFlac3pAUdHPz2lHPSHVLp65LfLXmd9JpUflBy70GKS01d7PYBueIrk0dK75NguuBhF1ru/Wvu627rvuyeTM9KjR9LXpW6f84knZ7jw/Offg46uacD01v+UrZ9QfK66T1zQCeopNgodYJgJwque3Db/RM5qGUKaaZAFxN/wsy6t0u9TtjqQst9bmv9+myb++z2efyHqf+W5FFS4+/nZSqek4lSNfvvqdyFTB+Scp3JW6m+i+ScEwK/nv3fkDw33SUVn5TcCXS93/2s9DPTz87c+93v+EfmHF1wN8Vk6r+/HjVZ650VPiUvfzG5z27b2M/mC/P+M5J3lf5TTvxPkuek/hb2e6WT9TohsW3sosM17PfQnHN0EnuPn1NXHQIECBAgQIAAAQIECByBgBAJECBAgAABAgQIHJVA+0264GH7GKYC7x/d6x+JnarX/T+Z/+yqr7N/3HXOIpJdNO6BaUfLFBKBxT72+bePr32DXWhyzi066b9sX3o/tz2+fwhz7piVLrA7ZxHQtqXjUR7XFzNz29C+1Paptm3tY21f68fMPH5X1dqWs+e+y2KxON1XXcf2JX/Z2Yor3nfx1/btLqvyp9kxZzHjVLsh3Sv//Y/JJ369xx0v0XuezWulfl93Mdqpg34jFb4jeU7qIrcdf9eFb0/a2HvcMVOfPucEqfNzyR1zleJSUvvNG+PUxb46Ff5S8iGmjpX49jS84wRSTKaOI6jL6XEaHYvXhaA7jm3yBGtUOITPwK7GMu3j780at05VAgQIECBwtQIWvL1af1cnMJ6AiAgQIECAAAECBAgQIECAAIHxBURIgAABAgQIECBAgAABAgTGFnhGwusA7hRrpX+T2h3Qm2JW6iD0T51Vc7F4cup1MHmKradOAPjXOeu1MWfDOelO2daB+Cn2InXC02PWaMn/nrqbtL+DoO+fYx+ffFnp+bnQfZM78SLFQac+Y9sMoIP5/0FO+ObkVakTbp65qsKO9nWiwIde4NydINiJguue4iU5oAtTppDWEOgkkW9O/S4wnWKnqYvddiLTTi9yySd/ea7XnGKjNGfR941O7KCtCjw2Z+sCqil2nvpZfHiuMvUdnyrXpO/Nu3+ZvO30/TlhJ4KluFDqb+G/yBm6mG+KnaY6dAH0nV7EyQkQIEBgIAGhECBAgAABAgQIECBAgAABAuMLiPCYBNqn0z9m2H7QOXHfOZXumjyV3pgKu+zn6B9QnNu/8eC05fbJEoEK9Fnfxz7/V6RxX5vcPxCaYmepY2i+PGf/w+Q5qYvAfn0qbvvz3Di/O+d9a/KuU/tvf2AHF6lJY2jf7qrT/4fsnLPgaqptNd0qZ5v73ber/vM04ZrUBVa7YG7HOl2zY4dv3pBzz1nQ99ap18/GoS6Q3jFgX5IY+tlKsbXU5/zpFzzbvn8GOo6pedMwl41l2tffm03jdBwBAqMKiIvAngpY8HZPb4xmESBAgAABAgQIECBwmAJaTYAAAQIECBAgQIAAAQIECIwvIEICBAgQGF7gRYnwecnrpA6kf+46B6TuxybfI3kq9dy7XrTzxWlEB0mnmEwPS40u6JniylMnYfzTtOK3kuekjpVq/VvMqXymzh/nfQeR/62Uf5S8y/R9OfknJXfyS4qDTq9K6zuxYVuD7ztwvAsh/mrOO5W6SPQ/SqVO7kmxldSFGDshaepk90mFi0yY6OSCThjMaWann0vNTgJMIa0p8MrU/xvJv5O8q9QFKB+dk09NjEqVg0qdNNfFxzdt9B03PdBxlyrQ797+fnaC9C4v3EmBD8gF+plMsVZqGx+ZI/r9mWIr6V/mLJ3Q+Gcpt5G6iO/n50TPSd5Vavx1qMeuruG8BAgQIECAAAECBAgQIEBgKAHBECBAgAABAgQGEeg4hgcllvbnzO0naJ/2Q3PMuydPpY5baX/5VL2L7H9GDn5b8lS6bSp8WrJE4ESg/Yv72Of/79PAjnHZ1piZnO6a1PN2LNOcMTSnD2y/Zdu1zc90F9qeu2j16bZs8rr9t+3HfdQmBy85phY1qc2SKjdt7oKr/UPd9b9p4wVfdNxFY1p1mnfLznsmz0n9HWi/8SZ/cHvO+Vun47E+Ly/az5/iUtNTcrVfSJ5KX5oKH5V8QzrA//Q7pJ+tbTX95DnvWJ+LnHPfPwONr5+pTWNcNZZpX39vNo3VcQQIECBA4NIEOonj0i7mQgQIECBw1AKCJ0CAAAECBAgQIECAAAECBMYXECEBAgQIECBAgAABAgRGEHhLglh3sHcXLnt1jpubOgD9i1K5k4dSrEzrnnvlyZbs7GD9Jy7Zd3bzvbLhLsn7kl6Thnxd8txJBHdP3b+XPMc+1a5JnTDxY9nygcldlHbuNVN9Vvq11Prw5P8juQvsptjLtG6jnpQDPj35rckXST3+M3KCDuZPMSt1IedO7tnGvXp+rvjJyf8u+fXJq9LHZOctkzdNnWDQCYNzj+/iz3WeW1+96wV+M5vul7yLiTidZPWInLsTilIMlbqA72MTUScypVg7dQH1Tb6P176QAy4s0Oe3E6Q7UboTpi98wjMn6Hf7J2Tby5I3Tf33TBeU7aKvm57j5LgfyouvTJ4zqTrVZqf+fjw4tdf5jk/1Wan/fv2s1KxDCokAAQIECBAgcGEBJyBAgAABAgQIECBAgAABAgT2X6B94R2/0HEMP5Xmtv8uxax0+8Vi0X6LOZWfmkrtl06xs/TCnHnuAnXtE/rzqS8ROBHYxz7/fh6fkAZ+bnL7W1NsLXUMTcfidAzLJic9WbTxtzY5+MwxHbfVcRGN98yunb1tP24XAu11L3qRjhN5QE5SkxSz0tNSq9dPceHUft6Oh5rzPdtxex1nMeei7Tf+wlR8dPK20x/khDX7+ZRXkTq+85/mwv0NTLE03Sx7+nz+uZSHmPqZ6v37h1to/CbP+arL7vNnoG67HMu0j783q+6VfQQIECBA4ETgSksL3l4pv4sTIECAAAECBAgQIECAwPEIiJQAAQIECBAgQIAAAQIECBAYX0CEBAgMJPDsxLLO4n1zBpznlDel2+XVJyVPpQ6+7cSHXU8aajuenv+8NnkqvXsqPDR5nxYo/Om05zHJc9NXpeI9kjdNXeivi9J2QdMOiv/dTU+U4zqh5fEpu9DtR6d8cfKIqc9Xn/n/umFwnWBztxzb86RYK3VyzwNzRO9bio3Sd+eoLsTYBZZflde/lLwq3Sk7O8kkxUapn/kurjz34Bek4ouSpYsJdKHNfg47IfRiZ3rH0X3mujjoI/O2n/UUQ6aLLCx924i8V7J0GAL9d0knSnfC9Pdvqcn9nPytnOtvJr8x+aKpC8r2c9fv7U3O1c9qF7rtItV/sskJZhzTOPu79LWp2+uluFDqOdrmTpTtpMULnczBcwXUI0CAAAECBAgQIECAAAECBMYXECEBAgQIENhrgY5T6HiFjlvo+IX2uazb4I/LAe2vS7Eytb9+7kK0K080sbN9Mx0/MVHtht0d8/GxN7zyHwLvFNjHPv/2sf7bNPGvJP9a8jbS83KSjjPaZAxNDr0pddHGe+Zd25di7dTvnfbN/rMc+WfJl53aT9rxGO0nbVs2uX5j73igPjvrHN/72rjbr9x2rHPsSd0ed7qftwuSduHvk/3nlR2LdJfzdizZ1u/Vr86+ixjl8GvSk/Pursl9DlNcWer4zo4Jm2pA/2js/acq7fH+Pidd3Leftct+zlex7PtnYM2xTNeE2n8bTY1l6neGMWbXsHlDgAABAgRWC1jwdrWPvQQIECBAgMBlCLgGAQIECBAgQIAAAQIECBAgML6ACAkQIECAAAECBAgclkAHpD53ZpNfmXrPSV4nPSCV3z95Kr0kFTr4NsXO06tzhblxPDh1b5+8L6mLg3ZgdydZzWnTzVLpHye/d/JF0h/m4O9K7iDn3s8vyOvHJfe+vSnl2fTH2fA7yU9K7oSHO6d8z+QvTu5Ctx0InpfDpk7c+chEV7MOxs/LydSB+p2c91Gp2Yk2KTZKP5OjOtmnE1Xycnb6udTscZ0g00kgebvo89btfb0qPyw7e39TbJR+JUfNfaZ/NnX3Y5HDNOTAUz+nfebukDj6eX57ynXT7+eATi7toqBdHHT0z3bCXXQS0SfnxbqLWtfGONbAHVjqd/NXpM23Sf7nyev8kYBUvyH1c/L38qrn6ALf25wA2e/rLib7MTn/LyfPTf2N6Gf/e3PANtuT012X+jvYCZC3zp7+LrbNeblW6jH1/6AcdRltzmUkAgQIECBAgAABAjcKKAgQIECAAAECBAgQIEDgsgTap9DxHO0/7h/u7B8R7PiEjlNoH0PHLWzSlvZld4zDnGOflUpvSL6M1Djn/LHm/pHmL0qD3i1Z2pXAYZ53X/v8XxrOLtJ875QdP5Ni7dTjHpijPj75FcnbSG/MST4vuWPB5o5R6TiKfh/tw5iIjjn4ibT/Tsn/IrltSzGZGmvvxUNSswYp1k69dq/ZBWjX6Zfuhbq499m+6Y41m1pE9t1z8EOT+x2YYlZqO2vUvvn20bevftaBZyp1bFL74LuA7GvO7LuKt/19/M5c+K3Jq1LHpHxjKtwi+VBT72HHH13Fc77KrO3a58/Arscy7evvzap7Zh8BAgQIELgygf6j7Mou7sLTAmoQIECAAAECBAgQIECAAAEC4wuIkAABAgQIECBAgAABAgQIEBhfQIQHJ/CnafGnJXdw+FTuwq9zJtvkdDel78+rqfN2/19Ovd9LvozURTw7gaHXncofkAa9PPls6iDyqWO7/2lnD9zC+w6kr1fPPyffN9d8S/K2Uu/TE3Oyhyd3cPnNU55tRxfY/ZBs72SJDvbuAq67WFDvBbnGeyWfXD8vr0nLtl9TaUdvOtC7C4G+X87fyXOdGNcJG3l7U3pVXj0h+X7JfyG5k2S6qF9eXij1Genkv57zS3Km867dtnR793eSYJ+TLkac6tekH8q7E8dl5aemzkXa/bYcP+cZbb1npO420pzPcBdWfN0aF2vdHrPM6WT7ut8Lnbx4cuyysnXWaOo1Vfsd18/ze2Tr3ZO/NbmTK8+b+NNt3dc6Xcj6ZAHLLgqawzZKbfuyuE62f1LOPOcZSbWb0tz70WfhpoNmvviF1Puw5Hsm9zPcz3Je3pQ6say/l0/Nli9L/uDkLpJ7Eaec4tJSn9ET+2Vlv3v7HTy3Ub1/vY/Lzneyfd370fonxy4re91ef25bz6vX5+mrs6Pfq332+/3e79Buz+ZrUrd139dka+/9rVJ+T3J/F1JsPXViVT+XH5cz93r9fP7nvO6ktxQ3pF67dfqd3xj6G9Hfiht23viftnvqO+wilp2EXrf/LdebMuxvVGN4dOp2MuyfT1n/tjEvJQIE9ny3LMQAABAASURBVEVAOwgQIECAAAECBAgQIECAAIHxBURIgACBcwT6v9dP9Sks67dZtb2LG94u1+sig/3Dnf0Dfh2fkE0XSu3Lbp/2qmuf7PvyXKl9Lyl2ntpP2zEpJ9deVXaMS8e6zG1U+8bar7PqnN3X+9j7Ofe8U/Xaf9h+xJ57X3Id6jHV9m3ur2ltpwza17mN6/ZZuso+//Ni6Bih/5Ad90h+3+RPT35M8kuS23eZ4qZ0un+9/Zkdw9Ljnp4aPU+KraWer/34fyVn/Ijk/rHNl6VsG1LckNpX2bEp7VN9n2zp99HZvv45z3rHQuTwlal1Vj0nfY76PJ0+Sd8/Ihs6XutkPNJp0/YT17kLhXdcQ/tmey+28d3WcUXtv+13dfvD2wd9+tpp1qLjSrr4Zv167784G8/2TWfToq6rYu++Tb+T26b20bevvn3obWv78GvXa5/Ovd/16vPZ57Rtvn8qNLZNzPq5bttX5fPuay65Ms155nrNfnbaN7/yZAews/fq7HPee3XS9H5m+9mdes6nPmP9zartyXmnyn3+DFzGWKZ9/L2Zumf2ryGgKgECBAhsR8CCt9txdBYCBAgQIECAAIHdCDgrAQIECBAgQIAAAQIECBAgML6ACAkQIECAAAECBAgQOD6BTqLoAsH3SeidbNLJBSe5Exgelu3PTO6EkxRbTZ3A8Nic8bxrty3d3v3bmCSYy2yc7pAjO8Emxcr0vOx9UbK0G4E+g8/Pqb8puZNIb5ny5Fk9Kbut+1pnVwtZ57IHkToR7rlpaT/D/SyfGLV812zv5NQHp+yi0a9IuclEqBwm7ZlA73uf/U6a6nfobdK+3vPTudu671HZd5n3vs9Yr9fP511y7U4KP2lXF6LvZ7ff+f1tyO4rS3MM+xvVGL4qrfzl5H4/pZAIECBAgAABAgQIECCwVwIaQ4AAAQIECBAgQIAAAQIE9kmgfWr72Of/5iD1j67+nZT9w9rtuzzpx2x5un+9/ZmXMYalfZYdf/KVadMdk9uGtqW5fZVdJLuLbnfMT3bvZarryXik06btJ67z16XVL01uP3KKraZX52ztD28f9Olr16/jSj47++vXNubllaXG3j70trV9+O3LbxtP597vevX57HN61W2+Mqw9vXDvx8lz3nt1cu/6me1nd5fP+SqSff0M9LvtMsYy7evvzap7Zh8BAgQIELg0AQveXhq1CxHYtoDzESBAgAABAgQIECBAgAABAuMLiJAAAQIECBAgQIAAAQIECBAYX0CEBAgQOFfgQdl6s+Sp9JOp8JZkiQABAgQIECBAgACBvRbQOAIECBAgQIAAAQIECBAgQGB8ARESIECAAAECBAgQIECAAAEC4wuIkACBdQQseLuOlroECBAgQIAAAQIECOyPgJYQIECAAAECBAgQIECAAAEC4wuIkAABAgQIECBAgMBxCtwqYT8keSr9t1R4drJEgACBwxbQegIECBAgQIAAAQIECBAgQGB8ARESIECAAAECBAgQIECAAAEC4wuIkAABAgQIECBAgMAZAQvengHxlgABAiMIiIEAAQIECBAgQIAAAQIECBAYX0CEBAgQIECAAAECBAgQIECAwPgCIjxagU9J5HdKnkrPTYWXJUsECBAgQIAAAQIECBAgcMACmk6AAAECBAgQIECAAAECBAiMLyBCAgQIECBAgAABAgQIECBAYHwBEV4vYMHb601sIUCAAAECBAgQIECAAIHDFtB6AgQIECBAgAABAgQIECBAYHwBERIgQIAAAQIERhW4fQL7luQ56f9JpT9NlggQIECAwKgC4iJAgAABAgQIECBAgAABAgTGFxAhAQIECBAgQIAAAQIECBAgML6ACAkQIECAAIEjFbDg7ZHeeGETIECAwLEKiJsAAQIECBAgQIAAAQIECBAYX0CEBAgQIECAAAECBAgQIECAwIEK3DztflzyHZIn0uK1qfDMZIkAAQIECBAgQIAAAQIECBAYVkBgBAgQIECAAAECBAgQIECAwPgCIiRAgAABAgQIECBAgAABAuMKWPD25N4qCRAgQIAAAQIECBAgQIAAgfEFREiAAAECBAgQIECAAAECBAiMLyBCAgQIECCwvwLvnaY9IPmDkt8j+STdIi8elvzryfdKnpN+OJVeniwROGSBW6fxr0z+X3uY2662L02TCBAgQGAvBTSKAAECBAgQIECAAAECBAgQGF9AhAQIECBAgAABAgQIELiYQMd+dAyIsSkXc3Q0gd0KODsBAgQIDC1gwduhb6/gCBAgQIAAAQLzBdQkQIAAAQIECBAgQIAAAQIExhcQIQECBAgQIECAAAECBAhcqcC75OrfkPyK5D9JPplI8Qd5/SPJt0uek16XSk9MlgicK2AjAQIECBAgQIAAAQIECBAgML6ACAkQIECAAAECBAgQIECAAIHxBURIgAABAgQIECBAgACBQxew4O2h30HtvwwB1yBAgAABAgQIECBAgAABAgTGFxAhAQIECBAgQIAAAQIECBAgML6ACAkQIHDVAm9PA/6/5Ium78kJXpYsESBAgAABAgQIECBwvYAtBAgQIECAAAECBAgQIECAwPgCIiRAgAABAgQIECBAgAABAgTGFxAhAQIDCFjwdoCbKAQCBAgQIECAAAECuxVwdgIECBAgQIAAAQIECBAgQGB8ARESIECAAAECBAgQIHAJAn+ca7w2+SLpWTn4B5MlAgQIbCDgEAIECBAgQIAAAQIECBAgQGB8ARESIECAAAECBAgQIECAAAEC4wuIkAABAgQIECBAgMBhCFjw9jDuk1YSILCvAtpFgAABAgQIECBAgAABAgQIjC8gQgIECBAgQIAAAQIECBAgQGB8ARESuDyBN1/gUr+dYx+efJFz5HCJAAECBAgQIECAAAECRyogbAIECBAgQIAAAQIECBAgQGB8ARESIECAAAECBAgQIECAAAEC4wuI8GAELHh7MLdKQwkQIECAAAECBAgQILB/AlpEgAABAgQIECBAgAABAgQIjC8gQgIECBAgQIAAga0KvHbDsz0vx903+ZXJEgECBAgQ2LqAExIgQIAAAQIECBAgQIAAAQLjC4iQAAECBAgQIECAAAECBAgQGF9AhAQIECBAgACBfRKw4O0+3Q1tIUCAAIGRBMRCgAABAgQIECBAgAABAgQIjC8gQgIECBAgQIAAAQIECBAgQGB8gW1H+NtrnvD3U//hyfdOfkWyRGAkgdclmA9Kfpc9zG1X25emSQQIECBAgAABAgQIHIGAEAkQIECAAAECBAgQIECAAIHxBURIgAABAscn0LEfHQNibMrx3XsREyBAgAABAnsicAUL3u5J5JpBgAABAgQIECBAgAABAgQI7FDAqQkQIECAAAECBAgQIECAAIHxBURIgAABAkcu8LTEPzURoJMFOmkgVaUbBX4z5eOSX5L8puSzqQvc/ko2fmvynZNvndz6f5JSIkCAAAECBAhcgYBLEiBAgAABAgQIECBAgAABAuMLiJAAAQIECBAgQIAAAQIECBAYX0CEBAgQIEDg8gUseHv55q5IgAABAgQIHLuA+AkQIECAAAECBAgQIECAAIHxBURIgAABAgQIECBAgAABAgTOF+iCtw/Prjsl3zz57KLBt8y2j0n+puTW/bOU0r4KaBcBAgQIECBAgAABAgQIECAwvoAICRAgQIAAAQIECBAgQIAAgfEFREiAAAECBAgQIECAAAECOxGw4O1OWJ10UwHHESBAgAABAgQIECBAgAABAuMLiJAAAQIECBAgQIAAAQIECBAYX0CEBAgQIECAAAECBAgQIECAwPgCIiRAgAABAgQIECBAgAABAgTGFxAhAQIECBAgQIAAAQIECBAgML6ACAkQILArAQve7krWeQkQIECAAAECBAisL+AIAgQIECBAgAABAgQIECBAYHwBERIgQIAAAQIECBAgQIAAAQLjC4iQAAECBAgQIECAAAECBAgQGF9AhAQIECBAgAABAgQIECBAgMD4AiIkQIAAAQIECBAgQOACAha8vQCeQwkQuEwB1yJAgAABAgQIECBAgAABAgTGFxAhAQIECBAgQIAAAQIECBAgML6ACAkQIECAAAECBAgQIECAAIHxBURIgAABAgQIECBAgAABAgQIjC8gQgIECBAgQIAAAQIECBAgQGB8ARESuJiABW8v5udoAgQIECBAgAABAgQIXI6AqxAgQIAAAQIECBAgQIAAAQLjC4iQAAECBAgQIECAAAECBAgQGF9AhAQIECBAgAABAgQIECBAgMD4AiIkQIAAAQIECBAgQIAAAQIExhcQIQECBAgQIECAwKSABW8niVQgQIAAgX0X0D4CBAgQIECAAAECBAgQIEBgfAEREiBAgAABAgQIECBAgAABAuMLiJAAAQIECBAgQIAAAQIECBAYX0CEBAgQIECAAAECBAgQIECAwPgCIiRAgAABAgQIECBAgAABAgTGF5gToQVv5yipQ4AAAQIECBAgQIAAAQIE9ldAywgQIECAAAECBAgQIECAAIHxBURIgAABAgQIECBAgAABAgQIjC8gQgIECBAgQIAAAQIECBAgQGB8ARESIECAAAECBAgQIECAAAEC4wuIkAABAgQIELhRwIK3N0IoCBAgQIAAgREFxESAAAECBAgQIECAAAECBAiMLyBCAgQIECBAgAABAgQIECBAYHwBERIgQIAAAQIECBAgQIAAAQLjC4iQAAECBAgQIECAAAECBAgQGF9AhAQIECBAgAABAgQIECBwTAIWvD2mu306Vq8JECBAgAABAgQIECBAgACB8QVESIAAAQIECBAgQIAAAQIECIwvIEICBAgQIECAAAECBAgQIEBgfAEREiBAgAABAgQIECBAgAABAuMLiJAAAQIECBAgQIAAAQIECBAYX0CEBAgQODIBC94e2Q0XLgECBAgQIECAwDsE/JcAAQIECBAgQIAAAQIECBAYX0CEBAgQIECAAAECBAgQIECAwPgCIiRAgAABAgQIECBAgAABAgTGFxAhAQIECBAgQIAAAQIECBAgML6ACAkQIECAAAECBAgQGE/Agrfj3VMREbiogOMJECBAgAABAgQIECBAgACB8QVESIAAAQIECBAgQIAAAQIECIwvIEICBAgQIECAAAECBAgQIEBgfAEREiBAgAABAgQIECBAgAABAuMLiJAAAQIECBAgQIAAAQIECBAYX0CEBIYUsODtkLdVUAQIECBAgAABAgQIbC7gSAIECBAgQIAAAQIECBAgQGB8ARESIECAAAECBAgQIECAAAEC4wuIkAABAgQIECBAgAABAgQIEBhfQIQECBAgQIAAAQIECBAgQIDA+AIiJECAAAECBAgQOFQBC94e6p3TbgIECFyFgGsSIECAAAECBAgQIECAAAEC4wuIkAABAgQIECBAgAABAgQIEBhfQIQECBAgQIAAAQIECBAgQIDA+AIiJECAAAECBAgQIECAAAECBMYXECGpy7/6AAAQAElEQVQBAgQIECBAgAABAgQIECAwvsABR2jB2wO+eZpOgAABAgQIECBAgAABApcr4GoECBAgQIAAAQIECBAgQIDA+AIiJECAAAECBAgQIECAAAECBMYXECEBAgQIECBAgAABAgQIECAwvoAICRAgQIAAAQIECBAgQIAAgfEFREiAAAECBAjst4AFb/f7/mgdAQIECBA4FAHtJECAAAECBAgQIECAAAECBMYXECEBAgQIECBAgAABAgQIECAwvoAICRAgQIAAAQIECBAgQIAAgfEFREiAAAECBAgQIECAAAECBAiMLyBCAgQIECBAgAABAgQIECBw5QIWvN35LXABAgQIECBAgAABAgQIECBAYHwBERIgQIAAAQIECBAgQIAAAQLjC4iQAAECBAgQIECAAAECBAgQGF9AhAQIECBAgAABAgQIECBAgMD4AiIkQIAAAQIECBAgQIAAAQIExhcQIQECBAjsg4AFb/fhLmgDAQIECBAgQGBkAbERIECAAAECBAgQIECAAAEC4wuIkAABAgQIECBAgAABAgQIEBhfQIQECBAgQIAAAQIECBAgQIDA+AIiJECAAAECBAgQIECAAAECBMYXECEBAgQIECBAgAABAgQuScCCt5cE7TIEzhOwjQABAgQIECBAgAABAgQIEBhfQIQECBAgQIAAAQIECBAgQIDA+AIiJECAAAECBAgQIECAAAECBMYXECEBAgQIECBAgAABAgQIECAwvoAICRAgQIAAAQIECBAgQIAAgfEFREiAwOUJWPD28qxdiQABAgQIECBAgACBawW8I0CAAAECBAgQIECAAAECBMYXECEBAgQIECBAgAABAgQIECAwvoAICRAgQIAAAQIECBAgQIAAgfEFREiAAAECBAgQIECAAAECBAiMLyBCAgQIECBAgAABAlsVsODtVjmdjAABAtsScB4CBAgQIECAAAECBAgQIEBgfAEREiBAgAABAgQIECBAgAABAuMLiJAAAQIECBAgQIAAAQIECBAYX0CEBAgQIECAAAECBAgQIECAwPgCIiRAgAABAgQIECBAgAABAgTGFxDhtgUseLttUecjQIAAAQIECBAgQIAAgYsLOAMBAgQIECBAgAABAgQIECAwvoAICRAgQIAAAQIECBAgQIAAgfEFREiAAAECBAgQIECAAAECBAiMLyBCAgQIECBAgAABAgQIECBAYHwBERIgQIAAAQIENhCw4O0GaA4hQIAAAQJXKeDaBAgQIECAAAECBAgQIECAwPgCIiRAgAABAgQIECBAgAABAgTGFxAhAQIECBAgQIAAAQIECBAgML6ACAkQIECAAAECBAgQIECAAIHxBURIgAABAgQIECBAgAABAgQInC8w0oK350doKwECBAgQIECAAAECBAgQIDCSgFgIECBAgAABAgQIECBAgACB8QVESIAAAQIECBAgQIAAAQIECIwvIEICBAgQIECAAAECBAgQIEBgfAEREiBAgAABAgQIECBAgAABAuMLiJAAAQIECCwVsODtUho7CBAgQIAAAQKHJqC9BAgQIECAAAECBAgQIECAwPgCIiRAgAABAgQIECBAgAABAgTGFxAhAQIECBAgQIAAAQIECBAgML6ACAkQIECAAAECBAgQIECAAIHxBURIgAABAgQIECBAgACB4xaw4O1x3//jiV6kBAgQIECAAAECBAgQIECAwPgCIiRAgAABAgQIECBAgAABAgTGFxAhAQIECBAgQIAAAQIECBAgML6ACAkQIECAAAECBAgQIECAAIHxBURIgAABAgQIECBAgAABAgQIjC8gQgIEjl7AgrdH/wgAIECAAAECBAgQOAYBMRIgQIAAAQIECBAgQIAAAQLjC4iQAAECBAgQIECAAAECBAgQGF9AhAQIECBAgAABAgQIECBAgMD4AiIkQIAAAQIECBAgQIAAAQIExhcQIQECBAgQIECAAIFjELDg7THcZTESILBKwD4CBAgQIECAAAECBAgQIEBgfAEREiBAgAABAgQIECBAgAABAuMLiJAAAQIECBAgQIAAAQIECBAYX0CEBAgQIECAAAECBAgQIECAwPgCIiRAgAABAgQIECBAgAABAgTGFxDhkQhY8PZIbrQwCRAgQIAAAQIECBAgcL6ArQQIECBAgAABAgQIECBAgMD4AiIkQIAAAQIECBAgQIAAAQIExhcQIQECBAgQIECAAAECBAgQIDC+gAgJECBAgAABAgQIECBAgACB8QVESIAAAQIECBAYR8CCt+PcS5EQIECAwLYFnI8AAQIECBAgQIAAAQIECBAYX0CEBAgQIECAAAECBAgQIECAwPgCIiRAgAABAgQIECBAgAABAgTGFxAhAQIECBAgQIAAAQIECBAgML6ACAkQIECAAAECBAgQIECAAIGDEthowduDilBjCRAgQIAAAQIECBAgQIAAgY0EHESAAAECBAgQIECAAAECBAiMLyBCAgQIECBAgAABAgQIECBAYHwBERIgQIAAAQIECBAgQIAAAQLjC4iQAAECBAgQIECAAAECBAgQGF9AhAQIECBA4NAELHh7aHdMewkQIECAAIF9ENAGAgQIECBAgAABAgQIECBAYHwBERIgQIAAAQIECBAgQIAAAQLjC4iQAAECBAgQIECAAAECBAgQGF9AhAQIECBAgAABAgQIECBAgMD4AiIkQIAAAQIECBAgQIAAgT0UsODtHt6Uw26S1hMgQIAAAQIECBAgQIAAAQLjC4iQAAECBAgQIECAAAECBAgQGF9AhAQIECBAgAABAgQIECBAgMD4AiIkQIAAAQIECBAgQIAAAQIExhcQIQECBAgQIECAAAECBAgQIDC+gAgJECCwnwIWvN3P+6JVBAgQIECAAAEChyqg3QQIECBAgAABAgQIECBAgMD4AiIkQIAAAQIECBAgQIAAAQIExhcQIQECBAgQIECAAAECBAgQIDC+gAgJECBAgAABAgQIECBAgACB8QVESIAAAQIECBAgQIDAlQlY8PbK6F2YwPEJiJgAAQIECBAgQIAAAQIECBAYX0CEBAgQIECAAAECBAgQIECAwPgCIiRAgAABAgQIECBAgAABAgTGFxAhAQIECBAgQIAAAQIECBAgML6ACAkQIECAAAECBAgQIECAAIHxBURI4CoFLHh7lfquTYAAAQIECBAgQIDAMQmIlQABAgQIECBAgAABAgQIEBhfQIQECBAgQIAAAQIECBAgQIDA+AIiJECAAAECBAgQIECAAAECBMYXECEBAgQIECBAgAABAgQIECAwvoAICRAgQIAAAQIEdixgwdsdAzs9AQIECMwRUIcAAQIECBAgQIAAAQIECBAYX0CEBAgQIECAAAECBAgQIECAwPgCIiRAgAABAgQIECBAgAABAgTGFxAhAQIECBAgQIAAAQIECBAgML6ACAkQIECAAAECBAgQIECAAIHxBXYfoQVvd2/sCgQIECBAgAABAgQIECBAYLWAvQQIECBAgAABAgQIECBAgMD4AiIkQIAAAQIECBAgQIAAAQIExhcQIQECBAgQIECAAAECBAgQIDC+gAgJECBAgAABAgQIECBAgACB8QVESIAAAQIECGxFwIK3W2F0EgIECBAgQGBXAs5LgAABAgQIECBAgAABAgQIjC8gQgIECBAgQIAAAQIECBAgQGB8ARESIECAAAECBAgQIECAAAEC4wuIkAABAgQIECBAgAABAgQIEBhfQIQECBAgQIAAAQIECBAgQGCugAVv50rtXz0tIkCAAAECBAgQIECAAAECBMYXECEBAgQIECBAgAABAgQIECAwvoAICRAgQIAAAQIECBAgQIAAgfEFREiAAAECBAgQIECAAAECBAiMLyBCAgQIECBAgAABAgQIECBAYHwBERIgQIDAGgIWvF0DS1UCBAgQIECAAIF9EtAWAgQIECBAgAABAgQIECBAYHwBERIgQIAAAQIECBAgQIAAAQLjC4iQAAECBAgQIECAAAECBAgQGF9AhAQIECBAgAABAgQIECBAgMD4AiIkQIAAAQIECBAgQIDAtQIWvL3WwzsCYwiIggABAgQIECBAgAABAgQIEBhfQIQECBAgQIAAAQIECBAgQIDA+AIiJECAAAECBAgQIECAAAECBMYXECEBAgQIECBAgAABAgQIECAwvoAICRAgQIAAAQIECBAgQIAAgfEFREiAwHUCFry9jsQGAgQIECBAgAABAgQOXUD7CRAgQIAAAQIECBAgQIAAgfEFREiAAAECBAgQIECAAAECBAiMLyBCAgQIECBAgAABAgQIECBAYHwBERIgQIAAAQIECBAgQIAAAQLjC4iQAAECBAgQIEDgOAUseHuc913UBAgcr4DICRAgQIAAAQIECBAgQIAAgfEFREiAAAECBAgQIECAAAECBAiMLyBCAgQIECBAgAABAgQIECBAYHwBERIgQIAAAQIECBAgQIAAAQLjC4iQAAECBAgQIECAAAECBAgQGF/gaCO04O3R3nqBEyBAgAABAgQIECBA4BgFxEyAAAECBAgQIECAAAECBAiMLyBCAgQIECBAgAABAgQIECBAYHwBERIgQIAAAQIECBAgQIAAAQLjC4iQAAECBAgQIECAAAECBAgQGF9AhAQIECBAgMDIAha8Hfnuio0AAQIECKwjoC4BAgQIECBAgAABAgQIECAwvoAICRAgQIAAAQIECBAgQIAAgfEFREiAAAECBAgQIECAAAECBAiMLyBCAgQIECBAgAABAgQIECBAYHwBERIgQIAAAQIECBAgQIAAgQMXsODtjBuoCgECBAgQIECAAAECBAgQIDC+gAgJECBAgAABAgQIECBAgACB8QVEeJAC/yutlhcLBgwu8gzkY3RNusi5HOtZ9Ax4BjwDngHPgGfAM+AZ2PtnIP/61cbrn9OwXJMYXW+0DybX3CRvCBAgQIAAAQIECBAgQGC5gD0ECBDYksA+/G9C2rCf/1vdMd6Xsx+rYzQQs8+jZ8Az4BnwDHgG9uwZyD9Q3BP3xDNwOc9APm7XJO6X476p8zU3a9/fWPB23++Q9hEgQIAAAQIErl5ACwgQIECAAAECBAgQIECAAIHxBURIgAABAgQIECBAgAABAgQIjC8gQgIECBAgQIAAAQIECBAgQGB8ARESIECAAAECBAgQIECAAAEC4wuIkAABAgQIECBAgAABAgchYMHbg7hNGrm/AlpGgAABAgQIECBAgAABAgQIjC8gQgIECBAgQIAAAQIECBAgQGB8ARESIECAAAECBAgQIECAAAEC4wuIkAABAgQIECBAgAABAgQIEBhfQIQECBAgQIAAAQIECBAgQIDA+AIiJEDgUAQseHsod0o7CRAgQIAAAQIECOyjgDYRIECAAAECBAgQIECAAAEC4wuIkAABAgQIECBAgAABAgQIEBhfQIQECBAgQIAAAQIECBAgQIDA+AIiJECAAAECBAgQIECAAAECBMYXECEBmjrP3QAAEABJREFUAgQIECBAgACBPRKw4O0e3QxNIUBgLAHRECBAgAABAgQIECBAgAABAuMLiJAAAQIECBAgQIAAAQIEti7wLjmjvFgw2CODxcL9WCwYLBYMFgsGiwWDxYLBYsFgsWCwWDBYLBgsFgwWCwaLBYPFgsFisTODhf+7PAFXIkCAAAECBAgQIECAAAECBMYXSITGYyx29r9lsWXrGfAMeAY8A54Bz4BnwDPgGfAMeAY8A3vxDCwWR/f/+y72+f8seLvPd0fbCBAgQIAAAQIECBAgcLgCWk6AAAECBAgQIECAAAECBAiMLyBCAgQIECBAgAABAgQIECBAYHwBERIgQIAAAQIECBAgQIAAAQLjC4iQAAECBAgQIECAAAECBAgQGF9AhAQIECBAgACBSxew4O2lk7sgAQIECBAgQIAAAQIECBAgQIAAAQIECIwvIEICBAgQIECAAAECBAgQIEBgfAEREiBAgAABAgQIECBAgAABAuMLiJAAAQIECBAgQIAAAQIECBAYX0CEBAgQIECAAAECBAgQIECAwC4E9mvB211E6JwECBAgQIAAAQIECBAgQIDAfgloDQECBAgQIECAAAECBAgQIDC+gAgJECBAgAABAgQIECBAgACB8QVESIAAAQIECBAgQIAAAQIECIwvIEICBAgQIECAAAECBAgQIEBgfAEREiBAgACBHQlY8HZHsE5LgAABAgQIENhEwDEECBAgQIAAAQIECBAgQIDA+AIiJECAAAECBAgQIECAAAECBMYXECEBAgQIECBAgAABAgQIECAwvoAICRAgQIAAAQIECBAgQIAAgfEFREiAAAECBAgQIECAAAECmwtY8HZzO0deroCrESBAgAABAgQIECBAgAABAuMLiJAAAQIECBAgQIAAAQIECBAYX0CEBAgQIECAAAECBAgQIECAwPgCIiRAgAABAgQIECBAgAABAgTGFxAhAQIECBAgQIAAAQIECBAgML6ACAkQIHAhAQveXojPwQQIECBAgAABAgQuS8B1CBAgQIAAAQIECBAgQIAAgfEFREiAAAECBAgQIECAAAECBAiMLyBCAgQIECBAgAABAgQIECBAYHwBERIgQIAAAQIECBAgQIAAAQLjC4iQAAECBAgQIECAAIEpAQveTgnZT4DA/gtoIQECBAgQIECAAAECBAgQIDC+gAgJECBAgAABAgQIECBAgACB8QVESIAAAQIECBAgQIAAAQIECIwvIEICBAgQIECAAAECBAgQIEBgfAEREiBAgAABAgQIECBAgAABAuMLiJDADAEL3s5AUoUAAQIECBAgQIAAAQL7LKBtBAgQIECAAAECBAgQIECAwPgCIiRAgAABAgQIECBAgAABAgTGFxAhAQIECBAgQIAAAQIECBAgML6ACAkQIECAAAECBAgQIECAAIHxBURIgAABAgQIECDwDgEL3r7DwX8JECBAYEwBUREgQIAAAQIECBAgQIAAAQLjC4iQAAECBAgQIECAAAECBAgQGF9AhAQIECBAgAABAgQIECBAgMD4AiIkQIAAAQIECBAgQIAAAQIExhcQIQECBAgQIECAAAECBAgQIDC+wE0RWvD2JgovCBAgQIAAAQIECBAgQIDAaALiIUCAAAECBAgQIECAAAECBMYXECEBAgQIECBAgAABAgQIECAwvoAICRAgQIAAAQIECBAgQIAAgfEFREiAAAECBAgQIECAAAECBAiMLyBCAgQIECBwXAIWvD2u+y1aAgQIECBA4ERASYAAAQIECBAgQIAAAQIECIwvIEICBAgQIECAAAECBAgQIEBgfAEREiBAgAABAgQIECBAgAABAuMLiJAAAQIECBAgQIAAAQIECBAYX0CEBAgQIECAAAECBAgQIDCcgAVvh7ulFw/IGQgQIECAAAECBAgQIECAAIHxBURIgAABAgQIECBAgAABAgQIjC8gQgIECBAgQIAAAQIECBAgQGB8ARESIECAAAECBAgQIECAAAEC4wuIkAABAgQIECBAgAABAgQIEBhfQIQECBAYUcCCtyPeVTERIECAAAECBAhcRMCxBAgQIECAAAECBAgQIECAwPgCIiRAgAABAgQIECBAgAABAgTGFxAhAQIECBAgQIAAAQIECBAgML6ACAkQIECAAAECBAgQIECAAIHxBURIgAABAgQIECBAgMCBCljw9kBvnGYTuBoBVyVAgAABAgQIECBAgAABAgTGFxAhAQIECBAgQIAAAQIECBAgML6ACAkQIECAAAECBAgQIECAAIHxBURIgAABAgQIECBAgAABAgQIjC8gQgIECBAgQIAAAQIECBAgQGB8ARESOFwBC94e7r3TcgIECBAgQIAAAQIELlvA9QgQIECAAAECBAgQIECAAIHxBURIgAABAgQIECBAgAABAgQIjC8gQgIECBAgQIAAAQIECBAgQGB8ARESIECAAAECBAgQIECAAAEC4wuIkAABAgQIECBAYK8FLHi717dH4wgQIHA4AlpKgAABAgQIECBAgAABAgQIjC8gQgIECBAgQIAAAQIECBAgQGB8ARESIECAAAECBAgQIECAAAEC4wuIkAABAgQIECBAgAABAgQIEBhfQIQECBAgQIAAAQIECBAgQIDA+AL7HqEFb/f9DmkfAQIECBAgQIAAAQIECByCgDYSIECAAAECBAgQIECAAAEC4wuIkAABAgQIECBAgAABAgQIEBhfQIQECBAgQIAAAQIECBAgQIDA+AIiJECAAAECBAgQIECAAAECBMYXECEBAgQIECCwBwIWvN2Dm6AJBAgQIEBgbAHRESBAgAABAgQIECBAgAABAuMLiJAAAQIECBAgQIAAAQIECBAYX0CEBAgQIECAAAECBAgQIECAwPgCIiRAgAABAgQIECBAgAABAgTGFxAhAQIECBAgQIAAAQIECBC4HAEL3l6O8/lXsZUAAQIECBAgQIAAAQIECBAYX0CEBAgQIECAAAECBAgQIECAwPgCIiRAgAABAgQIECBAgAABAgTGFxAhAQIECBAgQIAAAQIECBAgML6ACAkQIECAAAECBAgQIECAAIHxBURIgAABApcmYMHbS6N2IQIECBAgQIAAgbMC3hMgQIAAAQIECBAgQIAAAQLjC4iQAAECBAgQIECAAAECBAgQGF9AhAQIECBAgAABAgQIECBAgMD4AiIkQIAAAQIECBAgQIAAAQIExhcQIQECBAgQIECAAAECBLYpYMHbbWo6F4HtCTgTAQIECBAgQIAAAQIECBAgML6ACAkQIECAAAECBAgQIECAAIHxBURIgAABAgQIECBAgAABAgQIjC8gQgIECBAgQIAAAQIECBAgQGB8ARESIECAAAECBAgQIECAAAEC4wuIkACBLQtY8HbLoE5HgAABAgQIECBAgMA2BJyDAAECBAgQIECAAAECBAgQGF9AhAQIECBAgAABAgQIECBAgMD4AiIkQIAAAQIECBAgQIAAAQIExhcQIQECBAgQIECAAAECBAgQIDC+gAgJECBAgAABAgQIrC9gwdv1zRxBgACBqxVwdQIECBAgQIAAAQIECBAgQGB8ARESIECAAAECBAgQIECAAAEC4wuIkAABAgQIECBAgAABAgQIEBhfQIQECBAgQIAAAQIECBAgQIDA+AIiJECAAAECBAgQIECAAAECBMYXEOFGAha83YjNQQQIECBAgAABAgQIECBwVQKuS4AAAQIECBAgQIAAAQIECIwvIEICBAgQIECAAAECBAgQIEBgfAEREiBAgAABAgQIECBAgAABAuMLiJAAAQIECBAgQIAAAQIECBAYX0CEBAgQIECAAIFlAha8XSZjOwECBAgQODwBLSZAgAABAgQIECBAgAABAgTGFxAhAQIECBAgQIAAAQIECBAgML6ACAkQIECAAAECBAgQIECAAIHxBURIgAABAgQIECBAgAABAgQIjC8gQgIECBAgQIAAAQIECBAgcNQCR7Lg7VHfY8ETIECAAAECBAgQIECAAIEjERAmAQIECBAgQIAAAQIECBAgML6ACAkQIECAAAECBAgQIECAAIHxBURIgAABAgQIECBAgAABAgQIjC8gQgIECBAgQIAAAQIECBAgQGB8ARESIECAwLELWPD22J8A8RMgQIAAAQLHISBKAgQIECBAgAABAgQIECBAYHwBERIgQIAAAQIECBAgQIAAAQLjC4iQAAECBAgQIECAAAECBAgQGF9AhAQIECBAgAABAgQIECBAgMD4AiIkQIAAAQIECBAgQIDAEQhY8PYIbrIQVwvYS4AAAQIECBAgQIAAAQIECIwvIEICBAgQIECAAAECBAgQIEBgfAEREiBAgAABAgQIECBAgAABAuMLiJAAAQIECBAgQIAAAQIECBAYX0CEBAgQIECAAAECBAgQIECAwPgCIiRA4DgELHh7HPdZlAQIECBAgAABAgSWCdhOgAABAgQIECBAgAABAgQIjC8gQgIECBAgQIAAAQIECBAgQGB8ARESIECAAAECBAgQIECAAAEC4wuIkAABAgQIECBAgAABAgQIEBhfQIQECBAgQIAAAQIEhhGw4O0wt1IgBAhsX8AZCRAgQIAAAQIECBAgQIAAgfEFREiAAAECBAgQIECAAAECBAiMLyBCAgQIECBAgAABAgQIECBAYHwBERIgQIAAAQIECBAgQIAAAQLjC4iQAAECBAgQIECAAAECBAgQGF9AhCMJWPB2pLspFgIECBAgQIAAAQIECGxTwLkIECBAgAABAgQIECBAgACB8QVESIAAAQIECBAgQIAAAQIECIwvIEICBAgQIECAAAECBAgQIEBgfAEREiBAgAABAgQIECBAgAABAuMLiJAAAQIECBAgcGACFrw9sBumuQQIECCwHwJaQYAAAQIECBAgQIAAAQIECIwvIEICBAgQIECAAAECBAgQIEBgfAEREiBAgAABAgQIECBAgAABAuMLiJAAAQIECBAgQIAAAQIECBAYX0CEBAgQIECAAAECBAgQIECAwP4JbHvB2/2LUIsIECBAgAABAgQIECBAgACBbQs4HwECBAgQIECAAAECBAgQIDC+gAgJECBAgAABAgQIECBAgACB8QVESIAAAQIECBAgQIAAAQIECIwvIEICBAgQIECAAAECBAgQIEBgfAEREiBAgACBvRSw4O1e3haNIkCAAAECBA5XQMsJECBAgAABAgQIECBAgACB8QVESIAAAQIECBAgQIAAAQIECIwvIEICBAgQIECAAAECBAgQIEBgfAEREiBAgAABAgQIECBAgAABAuMLiJAAAQIECBAgQIAAAQIErkrAgrdXJX+M1xUzAQIECBAgQIAAAQIECBAgML6ACAkQIECAAAECBAgQIECAAIHxBURIgAABAgQIECBAgAABAgQIjC8gQgIECBAgQIAAAQIECBAgQGB8ARESIECAAAECBAgQIECAAAEC4wuIkAABAlcoYMHbK8R3aQIECBAgQAvzdVIAAAN0SURBVIAAgeMSEC0BAgQIECBAgAABAgQIECAwvoAICRAgQIAAAQIECBAgQIAAgfEFREiAAAECBAgQIECAAAECBAiMLyBCAgQIECBAgAABAgQIECBAYHwBERIgQIAAAQIECBAgsFsBC97u1tfZCRCYJ6AWAQIECBAgQIAAAQIECBAgML6ACAkQIECAAAECBAgQIECAAIHxBURIgAABAgQIECBAgAABAgQIjC8gQgIECBAgQIAAAQIECBAgQGB8ARESIECAAAECBAgQIECAAAEC4wuIkMDOBSx4u3NiFyBAgAABAgQIECBAgMCUgP0ECBAgQIAAAQIECBAgQIDA+AIiJECAAAECBAgQIECAAAECBMYXECEBAgQIECBAgAABAgQIECAwvoAICRAgQIAAAQIECBAgQIAAgfEFREiAAAECBAgQILANAQvebkPROQgQIEBgdwLOTIAAAQIECBAgQIAAAQIECIwvIEICBAgQIECAAAECBAgQIEBgfAEREiBAgAABAgQIECBAgAABAuMLiJAAAQIECBAgQIAAAQIECBAYX0CEBAgQIECAAAECBAgQIECAwPgCW4rQgrdbgnQaAgQIECBAgAABAgQIECCwCwHnJECAAAECBAgQIECAAAECBMYXECEBAgQIECBAgAABAgQIECAwvoAICRAgQIAAAQIECBAgQIAAgfEFREiAAAECBAgQIECAAAECBAiMLyBCAgQIECBAYL6ABW/nW6lJgAABAgQI7JeA1hAgQIAAAQIECBAgQIAAAQLjC4iQAAECBAgQIECAAAECBAgQGF9AhAQIECBAgAABAgQIECBAgMD4AiIkQIAAAQIECBAgQIAAAQIExhcQIQECBAgQIECAAAECBAgQuEbAgrfXcIzyRhwECBAgQIAAAQIECBAgQIDA+AIiJECAAAECBAgQIECAAAECBMYXECEBAgQIECBAgAABAgQIECAwvoAICRAgQIAAAQIECBAgQIAAgfEFREiAAAECBAgQIECAAAECBAiMLyBCAgQIEDgrYMHbsyLeEyBAgAABAgQIHL6ACAgQIECAAAECBAgQIECAAIHxBURIgAABAgQIECBAgAABAgQIjC8gQgIECBAgQIAAAQIECBAgQGB8ARESIECAAAECBAgQIECAAAEC4wuIkAABAgQIECBAgACBoxT4/wEAAP//YdJT4AAAAAZJREFUAwC1KF1ZtzII1wAAAABJRU5ErkJggg=="/>
          <p:cNvSpPr>
            <a:spLocks noChangeAspect="1" noChangeArrowheads="1"/>
          </p:cNvSpPr>
          <p:nvPr/>
        </p:nvSpPr>
        <p:spPr bwMode="auto">
          <a:xfrm>
            <a:off x="63500" y="-136525"/>
            <a:ext cx="3314700" cy="2133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4" name="AutoShape 14" descr="data:image/png;base64,iVBORw0KGgoAAAANSUhEUgAAFbwAAA4ACAYAAAAg3wRxAAEKkHRFWHRteGZpbGUAJTNDbXhHcmFwaE1vZGVsJTNFJTNDcm9vdCUzRSUzQ214Q2VsbCUyMGlkJTNEJTIyMCUyMiUyRiUzRSUzQ214Q2VsbCUyMGlkJTNEJTIyMSUyMiUyMHBhcmVudCUzRCUyMjAlMjIlMkYlM0UlM0NteENlbGwlMjBpZCUzRCUyMjIlMjIlMjB2YWx1ZSUzRCUyMmFkbWluaXN0cmF0b3IlMjIlMjBzdHlsZSUzRCUyMnNoYXBlJTNEdGFibGUlM0JzdGFydFNpemUlM0QyNSUzQmNvbnRhaW5lciUzRDElM0Jjb2xsYXBzaWJsZSUzRDAlM0JjaGlsZExheW91dCUzRHRhYmxlTGF5b3V0JTNCZml4ZWRSb3dzJTNEMSUzQnJvd0xpbmVzJTNEMSUzQmZvbnRTdHlsZSUzRDElM0JhbGlnbiUzRGNlbnRlciUzQnJlc2l6ZUxhc3QlM0QxJTNCZm9udFNpemUlM0QxNyUzQmxhYmVsQmFja2dyb3VuZENvbG9yJTNEZGVmYXVsdCUzQiUyMiUyMHZlcnRleCUzRCUyMjElMjIlMjBwYXJlbnQlM0QlMjIxJTIyJTNFJTNDbXhHZW9tZXRyeSUyMHglM0QlMjI2NTklMjIlMjB5JTNEJTIyMTAlMjIlMjB3aWR0aCUzRCUyMjMxMSUyMiUyMGhlaWdodCUzRCUyMjIxNCUyMiUyMGFzJTNEJTIyZ2VvbWV0cnklMjIlMkYlM0UlM0MlMkZteENlbGwlM0UlM0NteENlbGwlMjBpZCUzRCUyMjMlMjIlMjBzdHlsZSUzRCUyMnNoYXBlJTNEdGFibGVSb3clM0Job3Jpem9udGFsJTNEMCUzQnN0YXJ0U2l6ZSUzRDAlM0Jzd2ltbGFuZUhlYWQlM0QwJTNCc3dpbWxhbmVCb2R5JTNEMCUzQmZpbGxDb2xvciUzRG5vbmUlM0Jjb2xsYXBzaWJsZSUzRDAlM0Jkcm9wVGFyZ2V0JTNEMCUzQnBvaW50cyUzRCU1QiU1QjAlMkMwLjUlNUQlMkMlNUIxJTJDMC41JTVEJTVEJTNCcG9ydENvbnN0cmFpbnQlM0RlYXN0d2VzdCUzQnRvcCUzRDAlM0JsZWZ0JTNEMCUzQnJpZ2h0JTNEMCUzQmJvdHRvbSUzRDAlM0Jmb250U3R5bGUlM0QxJTNCZm9udFNpemUlM0QxNyUzQmxhYmVsQmFja2dyb3VuZENvbG9yJTNEZGVmYXVsdCUzQiUyMiUyMHZlcnRleCUzRCUyMjElMjIlMjBwYXJlbnQlM0QlMjIyJTIyJTNFJTNDbXhHZW9tZXRyeSUyMHklM0QlMjIyNSUyMiUyMHdpZHRoJTNEJTIyMzExJTIyJTIwaGVpZ2h0JTNEJTIyNDclMjIlMjBhcyUzRCUyMmdlb21ldHJ5JTIyJTJGJTNFJTNDJTJGbXhDZWxsJTNFJTNDbXhDZWxsJTIwaWQlM0QlMjI0JTIyJTIwdmFsdWUlM0QlMjJJTlQ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zQmxhYmVsQmFja2dyb3VuZENvbG9yJTNEZGVmYXVsdCUzQiUyMiUyMHZlcnRleCUzRCUyMjElMjIlMjBwYXJlbnQlM0QlMjIzJTIyJTNFJTNDbXhHZW9tZXRyeSUyMHdpZHRoJTNEJTIyNTElMjIlMjBoZWlnaHQlM0QlMjI0NyUyMiUyMGFzJTNEJTIyZ2VvbWV0cnklMjIlM0UlM0NteFJlY3RhbmdsZSUyMHdpZHRoJTNEJTIyNTElMjIlMjBoZWlnaHQlM0QlMjI0NyUyMiUyMGFzJTNEJTIyYWx0ZXJuYXRlQm91bmRzJTIyJTJGJTNFJTNDJTJGbXhHZW9tZXRyeSUzRSUzQyUyRm14Q2VsbCUzRSUzQ214Q2VsbCUyMGlkJTNEJTIyNSUyMiUyMHZhbHVlJTNEJTIyYWRtaW5pc3RyYXRvcl9pZC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NCbGFiZWxCYWNrZ3JvdW5kQ29sb3IlM0RkZWZhdWx0JTNCJTIyJTIwdmVydGV4JTNEJTIyMSUyMiUyMHBhcmVudCUzRCUyMjMlMjIlM0UlM0NteEdlb21ldHJ5JTIweCUzRCUyMjUxJTIyJTIwd2lkdGglM0QlMjIyMzElMjIlMjBoZWlnaHQlM0QlMjI0NyUyMiUyMGFzJTNEJTIyZ2VvbWV0cnklMjIlM0UlM0NteFJlY3RhbmdsZSUyMHdpZHRoJTNEJTIyMjMxJTIyJTIwaGVpZ2h0JTNEJTIyNDclMjIlMjBhcyUzRCUyMmFsdGVybmF0ZUJvdW5kcyUyMiUyRiUzRSUzQyUyRm14R2VvbWV0cnklM0UlM0MlMkZteENlbGwlM0UlM0NteENlbGwlMjBpZCUzRCUyMjYlMjIlMjB2YWx1ZSUzRCUyMlBL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0JsYWJlbEJhY2tncm91bmRDb2xvciUzRGRlZmF1bHQlM0IlMjIlMjB2ZXJ0ZXglM0QlMjIxJTIyJTIwcGFyZW50JTNEJTIyMyUyMiUzRSUzQ214R2VvbWV0cnklMjB4JTNEJTIyMjgyJTIyJTIwd2lkdGglM0QlMjIyOSUyMiUyMGhlaWdodCUzRCUyMjQ3JTIyJTIwYXMlM0QlMjJnZW9tZXRyeSUyMiUzRSUzQ214UmVjdGFuZ2xlJTIwd2lkdGglM0QlMjIyOSUyMiUyMGhlaWdodCUzRCUyMjQ3JTIyJTIwYXMlM0QlMjJhbHRlcm5hdGVCb3VuZHMlMjIlMkYlM0UlM0MlMkZteEdlb21ldHJ5JTNFJTNDJTJGbXhDZWxsJTNFJTNDbXhDZWxsJTIwaWQlM0QlMjI3JTIyJTIwc3R5bGUlM0QlMjJzaGFwZSUzRHRhYmxlUm93JTNCaG9yaXpvbnRhbCUzRDAlM0JzdGFydFNpemUlM0QwJTNCc3dpbWxhbmVIZWFkJTNEMCUzQnN3aW1sYW5lQm9keSUzRDAlM0JmaWxsQ29sb3IlM0Rub25lJTNCY29sbGFwc2libGUlM0QwJTNCZHJvcFRhcmdldCUzRDAlM0Jwb2ludHMlM0QlNUIlNUIwJTJDMC41JTVEJTJDJTVCMSUyQzAuNSU1RCU1RCUzQnBvcnRDb25zdHJhaW50JTNEZWFzdHdlc3QlM0J0b3AlM0QwJTNCbGVmdCUzRDAlM0JyaWdodCUzRDAlM0Jib3R0b20lM0QwJTNCZm9udFN0eWxlJTNEMSUzQmZvbnRTaXplJTNEMTclM0JsYWJlbEJhY2tncm91bmRDb2xvciUzRGRlZmF1bHQlM0IlMjIlMjB2ZXJ0ZXglM0QlMjIxJTIyJTIwcGFyZW50JTNEJTIyMiUyMiUzRSUzQ214R2VvbWV0cnklMjB5JTNEJTIyNzIlMjIlMjB3aWR0aCUzRCUyMjMxMSUyMiUyMGhlaWdodCUzRCUyMjQ3JTIyJTIwYXMlM0QlMjJnZW9tZXRyeSUyMiUyRiUzRSUzQyUyRm14Q2VsbCUzRSUzQ214Q2VsbCUyMGlkJTNEJTIyOCUyMiUyMHZhbHVlJTNEJTIyVkFSQ0hBUi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NCbGFiZWxCYWNrZ3JvdW5kQ29sb3IlM0RkZWZhdWx0JTNCJTIyJTIwdmVydGV4JTNEJTIyMSUyMiUyMHBhcmVudCUzRCUyMjclMjIlM0UlM0NteEdlb21ldHJ5JTIwd2lkdGglM0QlMjI1MSUyMiUyMGhlaWdodCUzRCUyMjQ3JTIyJTIwYXMlM0QlMjJnZW9tZXRyeSUyMiUzRSUzQ214UmVjdGFuZ2xlJTIwd2lkdGglM0QlMjI1MSUyMiUyMGhlaWdodCUzRCUyMjQ3JTIyJTIwYXMlM0QlMjJhbHRlcm5hdGVCb3VuZHMlMjIlMkYlM0UlM0MlMkZteEdlb21ldHJ5JTNFJTNDJTJGbXhDZWxsJTNFJTNDbXhDZWxsJTIwaWQlM0QlMjI5JTIyJTIwdmFsdWUlM0QlMjJhZG1pbmlzdHJhdG9yX25hbWU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zQmxhYmVsQmFja2dyb3VuZENvbG9yJTNEZGVmYXVsdCUzQiUyMiUyMHZlcnRleCUzRCUyMjElMjIlMjBwYXJlbnQlM0QlMjI3JTIyJTNFJTNDbXhHZW9tZXRyeSUyMHglM0QlMjI1MSUyMiUyMHdpZHRoJTNEJTIyMjMxJTIyJTIwaGVpZ2h0JTNEJTIyNDclMjIlMjBhcyUzRCUyMmdlb21ldHJ5JTIyJTNFJTNDbXhSZWN0YW5nbGUlMjB3aWR0aCUzRCUyMjIzMSUyMiUyMGhlaWdodCUzRCUyMjQ3JTIyJTIwYXMlM0QlMjJhbHRlcm5hdGVCb3VuZHMlMjIlMkYlM0UlM0MlMkZteEdlb21ldHJ5JTNFJTNDJTJGbXhDZWxsJTNFJTNDbXhDZWxsJTIwaWQlM0QlMjIxMCUyMiUyMHZhbHVlJTNEJTIy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0JsYWJlbEJhY2tncm91bmRDb2xvciUzRGRlZmF1bHQlM0IlMjIlMjB2ZXJ0ZXglM0QlMjIxJTIyJTIwcGFyZW50JTNEJTIyNyUyMiUzRSUzQ214R2VvbWV0cnklMjB4JTNEJTIyMjgyJTIyJTIwd2lkdGglM0QlMjIyOSUyMiUyMGhlaWdodCUzRCUyMjQ3JTIyJTIwYXMlM0QlMjJnZW9tZXRyeSUyMiUzRSUzQ214UmVjdGFuZ2xlJTIwd2lkdGglM0QlMjIyOSUyMiUyMGhlaWdodCUzRCUyMjQ3JTIyJTIwYXMlM0QlMjJhbHRlcm5hdGVCb3VuZHMlMjIlMkYlM0UlM0MlMkZteEdlb21ldHJ5JTNFJTNDJTJGbXhDZWxsJTNFJTNDbXhDZWxsJTIwaWQlM0QlMjIxMSUyMiUyMHN0eWxlJTNEJTIyc2hhcGUlM0R0YWJsZVJvdyUzQmhvcml6b250YWwlM0QwJTNCc3RhcnRTaXplJTNEMCUzQnN3aW1sYW5lSGVhZCUzRDAlM0Jzd2ltbGFuZUJvZHklM0QwJTNCZmlsbENvbG9yJTNEbm9uZSUzQmNvbGxhcHNpYmxlJTNEMCUzQmRyb3BUYXJnZXQlM0QwJTNCcG9pbnRzJTNEJTVCJTVCMCUyQzAuNSU1RCUyQyU1QjElMkMwLjUlNUQlNUQlM0Jwb3J0Q29uc3RyYWludCUzRGVhc3R3ZXN0JTNCdG9wJTNEMCUzQmxlZnQlM0QwJTNCcmlnaHQlM0QwJTNCYm90dG9tJTNEMCUzQmZvbnRTdHlsZSUzRDElM0Jmb250U2l6ZSUzRDE3JTNCbGFiZWxCYWNrZ3JvdW5kQ29sb3IlM0RkZWZhdWx0JTNCJTIyJTIwdmVydGV4JTNEJTIyMSUyMiUyMHBhcmVudCUzRCUyMjIlMjIlM0UlM0NteEdlb21ldHJ5JTIweSUzRCUyMjExOSUyMiUyMHdpZHRoJTNEJTIyMzExJTIyJTIwaGVpZ2h0JTNEJTIyNDclMjIlMjBhcyUzRCUyMmdlb21ldHJ5JTIyJTJGJTNFJTNDJTJGbXhDZWxsJTNFJTNDbXhDZWxsJTIwaWQlM0QlMjIxMiUyMiUyMHZhbHVlJTNEJTIyVkFSQ0hBUi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NCbGFiZWxCYWNrZ3JvdW5kQ29sb3IlM0RkZWZhdWx0JTNCJTIyJTIwdmVydGV4JTNEJTIyMSUyMiUyMHBhcmVudCUzRCUyMjExJTIyJTNFJTNDbXhHZW9tZXRyeSUyMHdpZHRoJTNEJTIyNTElMjIlMjBoZWlnaHQlM0QlMjI0NyUyMiUyMGFzJTNEJTIyZ2VvbWV0cnklMjIlM0UlM0NteFJlY3RhbmdsZSUyMHdpZHRoJTNEJTIyNTElMjIlMjBoZWlnaHQlM0QlMjI0NyUyMiUyMGFzJTNEJTIyYWx0ZXJuYXRlQm91bmRzJTIyJTJGJTNFJTNDJTJGbXhHZW9tZXRyeSUzRSUzQyUyRm14Q2VsbCUzRSUzQ214Q2VsbCUyMGlkJTNEJTIyMTMlMjIlMjB2YWx1ZSUzRCUyMnBhc3N3b3Jk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0JsYWJlbEJhY2tncm91bmRDb2xvciUzRGRlZmF1bHQlM0IlMjIlMjB2ZXJ0ZXglM0QlMjIxJTIyJTIwcGFyZW50JTNEJTIyMTElMjIlM0UlM0NteEdlb21ldHJ5JTIweCUzRCUyMjUxJTIyJTIwd2lkdGglM0QlMjIyMzElMjIlMjBoZWlnaHQlM0QlMjI0NyUyMiUyMGFzJTNEJTIyZ2VvbWV0cnklMjIlM0UlM0NteFJlY3RhbmdsZSUyMHdpZHRoJTNEJTIyMjMxJTIyJTIwaGVpZ2h0JTNEJTIyNDclMjIlMjBhcyUzRCUyMmFsdGVybmF0ZUJvdW5kcyUyMiUyRiUzRSUzQyUyRm14R2VvbWV0cnklM0UlM0MlMkZteENlbGwlM0UlM0NteENlbGwlMjBpZCUzRCUyMjE0JTIyJTIwdmFsdWUlM0QlMjI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zQmxhYmVsQmFja2dyb3VuZENvbG9yJTNEZGVmYXVsdCUzQiUyMiUyMHZlcnRleCUzRCUyMjElMjIlMjBwYXJlbnQlM0QlMjIxMSUyMiUzRSUzQ214R2VvbWV0cnklMjB4JTNEJTIyMjgyJTIyJTIwd2lkdGglM0QlMjIyOSUyMiUyMGhlaWdodCUzRCUyMjQ3JTIyJTIwYXMlM0QlMjJnZW9tZXRyeSUyMiUzRSUzQ214UmVjdGFuZ2xlJTIwd2lkdGglM0QlMjIyOSUyMiUyMGhlaWdodCUzRCUyMjQ3JTIyJTIwYXMlM0QlMjJhbHRlcm5hdGVCb3VuZHMlMjIlMkYlM0UlM0MlMkZteEdlb21ldHJ5JTNFJTNDJTJGbXhDZWxsJTNFJTNDbXhDZWxsJTIwaWQlM0QlMjIxNSUyMiUyMHN0eWxlJTNEJTIyc2hhcGUlM0R0YWJsZVJvdyUzQmhvcml6b250YWwlM0QwJTNCc3RhcnRTaXplJTNEMCUzQnN3aW1sYW5lSGVhZCUzRDAlM0Jzd2ltbGFuZUJvZHklM0QwJTNCZmlsbENvbG9yJTNEbm9uZSUzQmNvbGxhcHNpYmxlJTNEMCUzQmRyb3BUYXJnZXQlM0QwJTNCcG9pbnRzJTNEJTVCJTVCMCUyQzAuNSU1RCUyQyU1QjElMkMwLjUlNUQlNUQlM0Jwb3J0Q29uc3RyYWludCUzRGVhc3R3ZXN0JTNCdG9wJTNEMCUzQmxlZnQlM0QwJTNCcmlnaHQlM0QwJTNCYm90dG9tJTNEMCUzQmZvbnRTdHlsZSUzRDElM0Jmb250U2l6ZSUzRDE3JTNCbGFiZWxCYWNrZ3JvdW5kQ29sb3IlM0RkZWZhdWx0JTNCJTIyJTIwdmVydGV4JTNEJTIyMSUyMiUyMHBhcmVudCUzRCUyMjIlMjIlM0UlM0NteEdlb21ldHJ5JTIweSUzRCUyMjE2NiUyMiUyMHdpZHRoJTNEJTIyMzExJTIyJTIwaGVpZ2h0JTNEJTIyNDclMjIlMjBhcyUzRCUyMmdlb21ldHJ5JTIyJTJGJTNFJTNDJTJGbXhDZWxsJTNFJTNDbXhDZWxsJTIwaWQlM0QlMjIxNiUyMiUyMHZhbHVlJTNEJTIyVkFSQ0hBUi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NCbGFiZWxCYWNrZ3JvdW5kQ29sb3IlM0RkZWZhdWx0JTNCJTIyJTIwdmVydGV4JTNEJTIyMSUyMiUyMHBhcmVudCUzRCUyMjE1JTIyJTNFJTNDbXhHZW9tZXRyeSUyMHdpZHRoJTNEJTIyNTElMjIlMjBoZWlnaHQlM0QlMjI0NyUyMiUyMGFzJTNEJTIyZ2VvbWV0cnklMjIlM0UlM0NteFJlY3RhbmdsZSUyMHdpZHRoJTNEJTIyNTElMjIlMjBoZWlnaHQlM0QlMjI0NyUyMiUyMGFzJTNEJTIyYWx0ZXJuYXRlQm91bmRzJTIyJTJGJTNFJTNDJTJGbXhHZW9tZXRyeSUzRSUzQyUyRm14Q2VsbCUzRSUzQ214Q2VsbCUyMGlkJTNEJTIyMTclMjIlMjB2YWx1ZSUzRCUyMmFkbWluaXN0cmF0b3JfZW1haWw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zQmxhYmVsQmFja2dyb3VuZENvbG9yJTNEZGVmYXVsdCUzQiUyMiUyMHZlcnRleCUzRCUyMjElMjIlMjBwYXJlbnQlM0QlMjIxNSUyMiUzRSUzQ214R2VvbWV0cnklMjB4JTNEJTIyNTElMjIlMjB3aWR0aCUzRCUyMjIzMSUyMiUyMGhlaWdodCUzRCUyMjQ3JTIyJTIwYXMlM0QlMjJnZW9tZXRyeSUyMiUzRSUzQ214UmVjdGFuZ2xlJTIwd2lkdGglM0QlMjIyMzElMjIlMjBoZWlnaHQlM0QlMjI0NyUyMiUyMGFzJTNEJTIyYWx0ZXJuYXRlQm91bmRzJTIyJTJGJTNFJTNDJTJGbXhHZW9tZXRyeSUzRSUzQyUyRm14Q2VsbCUzRSUzQ214Q2VsbCUyMGlkJTNEJTIyMTglMjIlMjB2YWx1ZSUzRCUyMi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NCbGFiZWxCYWNrZ3JvdW5kQ29sb3IlM0RkZWZhdWx0JTNCJTIyJTIwdmVydGV4JTNEJTIyMSUyMiUyMHBhcmVudCUzRCUyMjE1JTIyJTNFJTNDbXhHZW9tZXRyeSUyMHglM0QlMjIyODIlMjIlMjB3aWR0aCUzRCUyMjI5JTIyJTIwaGVpZ2h0JTNEJTIyNDclMjIlMjBhcyUzRCUyMmdlb21ldHJ5JTIyJTNFJTNDbXhSZWN0YW5nbGUlMjB3aWR0aCUzRCUyMjI5JTIyJTIwaGVpZ2h0JTNEJTIyNDclMjIlMjBhcyUzRCUyMmFsdGVybmF0ZUJvdW5kcyUyMiUyRiUzRSUzQyUyRm14R2VvbWV0cnklM0UlM0MlMkZteENlbGwlM0UlM0NteENlbGwlMjBpZCUzRCUyMjE5JTIyJTIwdmFsdWUlM0QlMjJ1c2VycyUyMiUyMHN0eWxlJTNEJTIyc2hhcGUlM0R0YWJsZSUzQnN0YXJ0U2l6ZSUzRDI1JTNCY29udGFpbmVyJTNEMSUzQmNvbGxhcHNpYmxlJTNEMCUzQmNoaWxkTGF5b3V0JTNEdGFibGVMYXlvdXQlM0JmaXhlZFJvd3MlM0QxJTNCcm93TGluZXMlM0QxJTNCZm9udFN0eWxlJTNEMSUzQmFsaWduJTNEY2VudGVyJTNCcmVzaXplTGFzdCUzRDElM0Jmb250U2l6ZSUzRDE3JTNCbGFiZWxCYWNrZ3JvdW5kQ29sb3IlM0RkZWZhdWx0JTNCJTIyJTIwdmVydGV4JTNEJTIyMSUyMiUyMHBhcmVudCUzRCUyMjElMjIlM0UlM0NteEdlb21ldHJ5JTIweCUzRCUyMjM2MCUyMiUyMHklM0QlMjIyODAlMjIlMjB3aWR0aCUzRCUyMjI0MCUyMiUyMGhlaWdodCUzRCUyMjIxNCUyMiUyMGFzJTNEJTIyZ2VvbWV0cnklMjIlMkYlM0UlM0MlMkZteENlbGwlM0UlM0NteENlbGwlMjBpZCUzRCUyMjIwJTIyJTIwc3R5bGUlM0QlMjJzaGFwZSUzRHRhYmxlUm93JTNCaG9yaXpvbnRhbCUzRDAlM0JzdGFydFNpemUlM0QwJTNCc3dpbWxhbmVIZWFkJTNEMCUzQnN3aW1sYW5lQm9keSUzRDAlM0JmaWxsQ29sb3IlM0Rub25lJTNCY29sbGFwc2libGUlM0QwJTNCZHJvcFRhcmdldCUzRDAlM0Jwb2ludHMlM0QlNUIlNUIwJTJDMC41JTVEJTJDJTVCMSUyQzAuNSU1RCU1RCUzQnBvcnRDb25zdHJhaW50JTNEZWFzdHdlc3QlM0J0b3AlM0QwJTNCbGVmdCUzRDAlM0JyaWdodCUzRDAlM0Jib3R0b20lM0QwJTNCZm9udFN0eWxlJTNEMSUzQmZvbnRTaXplJTNEMTclM0JsYWJlbEJhY2tncm91bmRDb2xvciUzRGRlZmF1bHQlM0IlMjIlMjB2ZXJ0ZXglM0QlMjIxJTIyJTIwcGFyZW50JTNEJTIyMTklMjIlM0UlM0NteEdlb21ldHJ5JTIweSUzRCUyMjI1JTIyJTIwd2lkdGglM0QlMjIyNDAlMjIlMjBoZWlnaHQlM0QlMjI0NyUyMiUyMGFzJTNEJTIyZ2VvbWV0cnklMjIlMkYlM0UlM0MlMkZteENlbGwlM0UlM0NteENlbGwlMjBpZCUzRCUyMjIxJTIyJTIwdmFsdWUlM0QlMjJWQVJDSEFS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0JsYWJlbEJhY2tncm91bmRDb2xvciUzRGRlZmF1bHQlM0IlMjIlMjB2ZXJ0ZXglM0QlMjIxJTIyJTIwcGFyZW50JTNEJTIyMjAlMjIlM0UlM0NteEdlb21ldHJ5JTIwd2lkdGglM0QlMjI1MCUyMiUyMGhlaWdodCUzRCUyMjQ3JTIyJTIwYXMlM0QlMjJnZW9tZXRyeSUyMiUzRSUzQ214UmVjdGFuZ2xlJTIwd2lkdGglM0QlMjI1MCUyMiUyMGhlaWdodCUzRCUyMjQ3JTIyJTIwYXMlM0QlMjJhbHRlcm5hdGVCb3VuZHMlMjIlMkYlM0UlM0MlMkZteEdlb21ldHJ5JTNFJTNDJTJGbXhDZWxsJTNFJTNDbXhDZWxsJTIwaWQlM0QlMjIyMiUyMiUyMHZhbHVlJTNEJTIydXNlcl9uYW1l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0JsYWJlbEJhY2tncm91bmRDb2xvciUzRGRlZmF1bHQlM0IlMjIlMjB2ZXJ0ZXglM0QlMjIxJTIyJTIwcGFyZW50JTNEJTIyMjAlMjIlM0UlM0NteEdlb21ldHJ5JTIweCUzRCUyMjUwJTIyJTIwd2lkdGglM0QlMjIxNjQlMjIlMjBoZWlnaHQlM0QlMjI0NyUyMiUyMGFzJTNEJTIyZ2VvbWV0cnklMjIlM0UlM0NteFJlY3RhbmdsZSUyMHdpZHRoJTNEJTIyMTY0JTIyJTIwaGVpZ2h0JTNEJTIyNDclMjIlMjBhcyUzRCUyMmFsdGVybmF0ZUJvdW5kcyUyMiUyRiUzRSUzQyUyRm14R2VvbWV0cnklM0UlM0MlMkZteENlbGwlM0UlM0NteENlbGwlMjBpZCUzRCUyMjIzJTIyJTIwdmFsdWUlM0QlMjJQSy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NCbGFiZWxCYWNrZ3JvdW5kQ29sb3IlM0RkZWZhdWx0JTNCJTIyJTIwdmVydGV4JTNEJTIyMSUyMiUyMHBhcmVudCUzRCUyMjIwJTIyJTNFJTNDbXhHZW9tZXRyeSUyMHglM0QlMjIyMTQlMjIlMjB3aWR0aCUzRCUyMjI2JTIyJTIwaGVpZ2h0JTNEJTIyNDclMjIlMjBhcyUzRCUyMmdlb21ldHJ5JTIyJTNFJTNDbXhSZWN0YW5nbGUlMjB3aWR0aCUzRCUyMjI2JTIyJTIwaGVpZ2h0JTNEJTIyNDclMjIlMjBhcyUzRCUyMmFsdGVybmF0ZUJvdW5kcyUyMiUyRiUzRSUzQyUyRm14R2VvbWV0cnklM0UlM0MlMkZteENlbGwlM0UlM0NteENlbGwlMjBpZCUzRCUyMjI0JTIyJTIwc3R5bGUlM0QlMjJzaGFwZSUzRHRhYmxlUm93JTNCaG9yaXpvbnRhbCUzRDAlM0JzdGFydFNpemUlM0QwJTNCc3dpbWxhbmVIZWFkJTNEMCUzQnN3aW1sYW5lQm9keSUzRDAlM0JmaWxsQ29sb3IlM0Rub25lJTNCY29sbGFwc2libGUlM0QwJTNCZHJvcFRhcmdldCUzRDAlM0Jwb2ludHMlM0QlNUIlNUIwJTJDMC41JTVEJTJDJTVCMSUyQzAuNSU1RCU1RCUzQnBvcnRDb25zdHJhaW50JTNEZWFzdHdlc3QlM0J0b3AlM0QwJTNCbGVmdCUzRDAlM0JyaWdodCUzRDAlM0Jib3R0b20lM0QwJTNCZm9udFN0eWxlJTNEMSUzQmZvbnRTaXplJTNEMTclM0JsYWJlbEJhY2tncm91bmRDb2xvciUzRGRlZmF1bHQlM0IlMjIlMjB2ZXJ0ZXglM0QlMjIxJTIyJTIwcGFyZW50JTNEJTIyMTklMjIlM0UlM0NteEdlb21ldHJ5JTIweSUzRCUyMjcyJTIyJTIwd2lkdGglM0QlMjIyNDAlMjIlMjBoZWlnaHQlM0QlMjI0NyUyMiUyMGFzJTNEJTIyZ2VvbWV0cnklMjIlMkYlM0UlM0MlMkZteENlbGwlM0UlM0NteENlbGwlMjBpZCUzRCUyMjI1JTIyJTIwdmFsdWUlM0QlMjJWQVJDSEFS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0JsYWJlbEJhY2tncm91bmRDb2xvciUzRGRlZmF1bHQlM0IlMjIlMjB2ZXJ0ZXglM0QlMjIxJTIyJTIwcGFyZW50JTNEJTIyMjQlMjIlM0UlM0NteEdlb21ldHJ5JTIwd2lkdGglM0QlMjI1MCUyMiUyMGhlaWdodCUzRCUyMjQ3JTIyJTIwYXMlM0QlMjJnZW9tZXRyeSUyMiUzRSUzQ214UmVjdGFuZ2xlJTIwd2lkdGglM0QlMjI1MCUyMiUyMGhlaWdodCUzRCUyMjQ3JTIyJTIwYXMlM0QlMjJhbHRlcm5hdGVCb3VuZHMlMjIlMkYlM0UlM0MlMkZteEdlb21ldHJ5JTNFJTNDJTJGbXhDZWxsJTNFJTNDbXhDZWxsJTIwaWQlM0QlMjIyNiUyMiUyMHZhbHVlJTNEJTIycGFzc3dvcmQ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zQmxhYmVsQmFja2dyb3VuZENvbG9yJTNEZGVmYXVsdCUzQiUyMiUyMHZlcnRleCUzRCUyMjElMjIlMjBwYXJlbnQlM0QlMjIyNCUyMiUzRSUzQ214R2VvbWV0cnklMjB4JTNEJTIyNTAlMjIlMjB3aWR0aCUzRCUyMjE2NCUyMiUyMGhlaWdodCUzRCUyMjQ3JTIyJTIwYXMlM0QlMjJnZW9tZXRyeSUyMiUzRSUzQ214UmVjdGFuZ2xlJTIwd2lkdGglM0QlMjIxNjQlMjIlMjBoZWlnaHQlM0QlMjI0NyUyMiUyMGFzJTNEJTIyYWx0ZXJuYXRlQm91bmRzJTIyJTJGJTNFJTNDJTJGbXhHZW9tZXRyeSUzRSUzQyUyRm14Q2VsbCUzRSUzQ214Q2VsbCUyMGlkJTNEJTIyMjclMjIlMjB2YWx1ZSUzRCUyMi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NCbGFiZWxCYWNrZ3JvdW5kQ29sb3IlM0RkZWZhdWx0JTNCJTIyJTIwdmVydGV4JTNEJTIyMSUyMiUyMHBhcmVudCUzRCUyMjI0JTIyJTNFJTNDbXhHZW9tZXRyeSUyMHglM0QlMjIyMTQlMjIlMjB3aWR0aCUzRCUyMjI2JTIyJTIwaGVpZ2h0JTNEJTIyNDclMjIlMjBhcyUzRCUyMmdlb21ldHJ5JTIyJTNFJTNDbXhSZWN0YW5nbGUlMjB3aWR0aCUzRCUyMjI2JTIyJTIwaGVpZ2h0JTNEJTIyNDclMjIlMjBhcyUzRCUyMmFsdGVybmF0ZUJvdW5kcyUyMiUyRiUzRSUzQyUyRm14R2VvbWV0cnklM0UlM0MlMkZteENlbGwlM0UlM0NteENlbGwlMjBpZCUzRCUyMjI4JTIyJTIwc3R5bGUlM0QlMjJzaGFwZSUzRHRhYmxlUm93JTNCaG9yaXpvbnRhbCUzRDAlM0JzdGFydFNpemUlM0QwJTNCc3dpbWxhbmVIZWFkJTNEMCUzQnN3aW1sYW5lQm9keSUzRDAlM0JmaWxsQ29sb3IlM0Rub25lJTNCY29sbGFwc2libGUlM0QwJTNCZHJvcFRhcmdldCUzRDAlM0Jwb2ludHMlM0QlNUIlNUIwJTJDMC41JTVEJTJDJTVCMSUyQzAuNSU1RCU1RCUzQnBvcnRDb25zdHJhaW50JTNEZWFzdHdlc3QlM0J0b3AlM0QwJTNCbGVmdCUzRDAlM0JyaWdodCUzRDAlM0Jib3R0b20lM0QwJTNCZm9udFN0eWxlJTNEMSUzQmZvbnRTaXplJTNEMTclM0JsYWJlbEJhY2tncm91bmRDb2xvciUzRGRlZmF1bHQlM0IlMjIlMjB2ZXJ0ZXglM0QlMjIxJTIyJTIwcGFyZW50JTNEJTIyMTklMjIlM0UlM0NteEdlb21ldHJ5JTIweSUzRCUyMjExOSUyMiUyMHdpZHRoJTNEJTIyMjQwJTIyJTIwaGVpZ2h0JTNEJTIyNDclMjIlMjBhcyUzRCUyMmdlb21ldHJ5JTIyJTJGJTNFJTNDJTJGbXhDZWxsJTNFJTNDbXhDZWxsJTIwaWQlM0QlMjIyOSUyMiUyMHZhbHVlJTNEJTIyVkFSQ0hBUi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NCbGFiZWxCYWNrZ3JvdW5kQ29sb3IlM0RkZWZhdWx0JTNCJTIyJTIwdmVydGV4JTNEJTIyMSUyMiUyMHBhcmVudCUzRCUyMjI4JTIyJTNFJTNDbXhHZW9tZXRyeSUyMHdpZHRoJTNEJTIyNTAlMjIlMjBoZWlnaHQlM0QlMjI0NyUyMiUyMGFzJTNEJTIyZ2VvbWV0cnklMjIlM0UlM0NteFJlY3RhbmdsZSUyMHdpZHRoJTNEJTIyNTAlMjIlMjBoZWlnaHQlM0QlMjI0NyUyMiUyMGFzJTNEJTIyYWx0ZXJuYXRlQm91bmRzJTIyJTJGJTNFJTNDJTJGbXhHZW9tZXRyeSUzRSUzQyUyRm14Q2VsbCUzRSUzQ214Q2VsbCUyMGlkJTNEJTIyMzAlMjIlMjB2YWx1ZSUzRCUyMmVtYWls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0JsYWJlbEJhY2tncm91bmRDb2xvciUzRGRlZmF1bHQlM0IlMjIlMjB2ZXJ0ZXglM0QlMjIxJTIyJTIwcGFyZW50JTNEJTIyMjglMjIlM0UlM0NteEdlb21ldHJ5JTIweCUzRCUyMjUwJTIyJTIwd2lkdGglM0QlMjIxNjQlMjIlMjBoZWlnaHQlM0QlMjI0NyUyMiUyMGFzJTNEJTIyZ2VvbWV0cnklMjIlM0UlM0NteFJlY3RhbmdsZSUyMHdpZHRoJTNEJTIyMTY0JTIyJTIwaGVpZ2h0JTNEJTIyNDclMjIlMjBhcyUzRCUyMmFsdGVybmF0ZUJvdW5kcyUyMiUyRiUzRSUzQyUyRm14R2VvbWV0cnklM0UlM0MlMkZteENlbGwlM0UlM0NteENlbGwlMjBpZCUzRCUyMjMxJTIyJTIwdmFsdWUlM0QlMjI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zQmxhYmVsQmFja2dyb3VuZENvbG9yJTNEZGVmYXVsdCUzQiUyMiUyMHZlcnRleCUzRCUyMjElMjIlMjBwYXJlbnQlM0QlMjIyOCUyMiUzRSUzQ214R2VvbWV0cnklMjB4JTNEJTIyMjE0JTIyJTIwd2lkdGglM0QlMjIyNiUyMiUyMGhlaWdodCUzRCUyMjQ3JTIyJTIwYXMlM0QlMjJnZW9tZXRyeSUyMiUzRSUzQ214UmVjdGFuZ2xlJTIwd2lkdGglM0QlMjIyNiUyMiUyMGhlaWdodCUzRCUyMjQ3JTIyJTIwYXMlM0QlMjJhbHRlcm5hdGVCb3VuZHMlMjIlMkYlM0UlM0MlMkZteEdlb21ldHJ5JTNFJTNDJTJGbXhDZWxsJTNFJTNDbXhDZWxsJTIwaWQlM0QlMjIzMiUyMiUyMHN0eWxlJTNEJTIyc2hhcGUlM0R0YWJsZVJvdyUzQmhvcml6b250YWwlM0QwJTNCc3RhcnRTaXplJTNEMCUzQnN3aW1sYW5lSGVhZCUzRDAlM0Jzd2ltbGFuZUJvZHklM0QwJTNCZmlsbENvbG9yJTNEbm9uZSUzQmNvbGxhcHNpYmxlJTNEMCUzQmRyb3BUYXJnZXQlM0QwJTNCcG9pbnRzJTNEJTVCJTVCMCUyQzAuNSU1RCUyQyU1QjElMkMwLjUlNUQlNUQlM0Jwb3J0Q29uc3RyYWludCUzRGVhc3R3ZXN0JTNCdG9wJTNEMCUzQmxlZnQlM0QwJTNCcmlnaHQlM0QwJTNCYm90dG9tJTNEMCUzQmZvbnRTdHlsZSUzRDElM0Jmb250U2l6ZSUzRDE3JTNCbGFiZWxCYWNrZ3JvdW5kQ29sb3IlM0RkZWZhdWx0JTNCJTIyJTIwdmVydGV4JTNEJTIyMSUyMiUyMHBhcmVudCUzRCUyMjE5JTIyJTNFJTNDbXhHZW9tZXRyeSUyMHklM0QlMjIxNjYlMjIlMjB3aWR0aCUzRCUyMjI0MCUyMiUyMGhlaWdodCUzRCUyMjQ3JTIyJTIwYXMlM0QlMjJnZW9tZXRyeSUyMiUyRiUzRSUzQyUyRm14Q2VsbCUzRSUzQ214Q2VsbCUyMGlkJTNEJTIyMzMlMjIlMjB2YWx1ZSUzRCUyMlZBUkNIQVI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zQmxhYmVsQmFja2dyb3VuZENvbG9yJTNEZGVmYXVsdCUzQiUyMiUyMHZlcnRleCUzRCUyMjElMjIlMjBwYXJlbnQlM0QlMjIzMiUyMiUzRSUzQ214R2VvbWV0cnklMjB3aWR0aCUzRCUyMjUwJTIyJTIwaGVpZ2h0JTNEJTIyNDclMjIlMjBhcyUzRCUyMmdlb21ldHJ5JTIyJTNFJTNDbXhSZWN0YW5nbGUlMjB3aWR0aCUzRCUyMjUwJTIyJTIwaGVpZ2h0JTNEJTIyNDclMjIlMjBhcyUzRCUyMmFsdGVybmF0ZUJvdW5kcyUyMiUyRiUzRSUzQyUyRm14R2VvbWV0cnklM0UlM0MlMkZteENlbGwlM0UlM0NteENlbGwlMjBpZCUzRCUyMjM0JTIyJTIwdmFsdWUlM0QlMjJwaG9uZV9uby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NCbGFiZWxCYWNrZ3JvdW5kQ29sb3IlM0RkZWZhdWx0JTNCJTIyJTIwdmVydGV4JTNEJTIyMSUyMiUyMHBhcmVudCUzRCUyMjMyJTIyJTNFJTNDbXhHZW9tZXRyeSUyMHglM0QlMjI1MCUyMiUyMHdpZHRoJTNEJTIyMTY0JTIyJTIwaGVpZ2h0JTNEJTIyNDclMjIlMjBhcyUzRCUyMmdlb21ldHJ5JTIyJTNFJTNDbXhSZWN0YW5nbGUlMjB3aWR0aCUzRCUyMjE2NCUyMiUyMGhlaWdodCUzRCUyMjQ3JTIyJTIwYXMlM0QlMjJhbHRlcm5hdGVCb3VuZHMlMjIlMkYlM0UlM0MlMkZteEdlb21ldHJ5JTNFJTNDJTJGbXhDZWxsJTNFJTNDbXhDZWxsJTIwaWQlM0QlMjIzNSUyMiUyMHZhbHVlJTNEJTIy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0JsYWJlbEJhY2tncm91bmRDb2xvciUzRGRlZmF1bHQlM0IlMjIlMjB2ZXJ0ZXglM0QlMjIxJTIyJTIwcGFyZW50JTNEJTIyMzIlMjIlM0UlM0NteEdlb21ldHJ5JTIweCUzRCUyMjIxNCUyMiUyMHdpZHRoJTNEJTIyMjYlMjIlMjBoZWlnaHQlM0QlMjI0NyUyMiUyMGFzJTNEJTIyZ2VvbWV0cnklMjIlM0UlM0NteFJlY3RhbmdsZSUyMHdpZHRoJTNEJTIyMjYlMjIlMjBoZWlnaHQlM0QlMjI0NyUyMiUyMGFzJTNEJTIyYWx0ZXJuYXRlQm91bmRzJTIyJTJGJTNFJTNDJTJGbXhHZW9tZXRyeSUzRSUzQyUyRm14Q2VsbCUzRSUzQ214Q2VsbCUyMGlkJTNEJTIyMzYlMjIlMjB2YWx1ZSUzRCUyMmJvb2tfbGlzdCUyMiUyMHN0eWxlJTNEJTIyc2hhcGUlM0R0YWJsZSUzQnN0YXJ0U2l6ZSUzRDI1JTNCY29udGFpbmVyJTNEMSUzQmNvbGxhcHNpYmxlJTNEMCUzQmNoaWxkTGF5b3V0JTNEdGFibGVMYXlvdXQlM0JmaXhlZFJvd3MlM0QxJTNCcm93TGluZXMlM0QxJTNCZm9udFN0eWxlJTNEMSUzQmFsaWduJTNEY2VudGVyJTNCcmVzaXplTGFzdCUzRDElM0Jmb250U2l6ZSUzRDE3JTNCbGFiZWxCYWNrZ3JvdW5kQ29sb3IlM0RkZWZhdWx0JTNCJTIyJTIwdmVydGV4JTNEJTIyMSUyMiUyMHBhcmVudCUzRCUyMjElMjIlM0UlM0NteEdlb21ldHJ5JTIweCUzRCUyMjEwMjAlMjIlMjB5JTNEJTIyMjgwJTIyJTIwd2lkdGglM0QlMjIyNjAlMjIlMjBoZWlnaHQlM0QlMjIyMTUlMjIlMjBhcyUzRCUyMmdlb21ldHJ5JTIyJTJGJTNFJTNDJTJGbXhDZWxsJTNFJTNDbXhDZWxsJTIwaWQlM0QlMjIzNyUyMiUyMHN0eWxlJTNEJTIyc2hhcGUlM0R0YWJsZVJvdyUzQmhvcml6b250YWwlM0QwJTNCc3RhcnRTaXplJTNEMCUzQnN3aW1sYW5lSGVhZCUzRDAlM0Jzd2ltbGFuZUJvZHklM0QwJTNCZmlsbENvbG9yJTNEbm9uZSUzQmNvbGxhcHNpYmxlJTNEMCUzQmRyb3BUYXJnZXQlM0QwJTNCcG9pbnRzJTNEJTVCJTVCMCUyQzAuNSU1RCUyQyU1QjElMkMwLjUlNUQlNUQlM0Jwb3J0Q29uc3RyYWludCUzRGVhc3R3ZXN0JTNCdG9wJTNEMCUzQmxlZnQlM0QwJTNCcmlnaHQlM0QwJTNCYm90dG9tJTNEMCUzQmZvbnRTdHlsZSUzRDElM0Jmb250U2l6ZSUzRDE3JTNCbGFiZWxCYWNrZ3JvdW5kQ29sb3IlM0RkZWZhdWx0JTNCJTIyJTIwdmVydGV4JTNEJTIyMSUyMiUyMHBhcmVudCUzRCUyMjM2JTIyJTNFJTNDbXhHZW9tZXRyeSUyMHklM0QlMjIyNSUyMiUyMHdpZHRoJTNEJTIyMjYwJTIyJTIwaGVpZ2h0JTNEJTIyNDclMjIlMjBhcyUzRCUyMmdlb21ldHJ5JTIyJTJGJTNFJTNDJTJGbXhDZWxsJTNFJTNDbXhDZWxsJTIwaWQlM0QlMjIzOCUyMiUyMHZhbHVlJTNEJTIySU5U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0JsYWJlbEJhY2tncm91bmRDb2xvciUzRGRlZmF1bHQlM0IlMjIlMjB2ZXJ0ZXglM0QlMjIxJTIyJTIwcGFyZW50JTNEJTIyMzclMjIlM0UlM0NteEdlb21ldHJ5JTIwd2lkdGglM0QlMjI1MCUyMiUyMGhlaWdodCUzRCUyMjQ3JTIyJTIwYXMlM0QlMjJnZW9tZXRyeSUyMiUzRSUzQ214UmVjdGFuZ2xlJTIwd2lkdGglM0QlMjI1MCUyMiUyMGhlaWdodCUzRCUyMjQ3JTIyJTIwYXMlM0QlMjJhbHRlcm5hdGVCb3VuZHMlMjIlMkYlM0UlM0MlMkZteEdlb21ldHJ5JTNFJTNDJTJGbXhDZWxsJTNFJTNDbXhDZWxsJTIwaWQlM0QlMjIzOSUyMiUyMHZhbHVlJTNEJTIyYm9va19pc2JuX25v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0JsYWJlbEJhY2tncm91bmRDb2xvciUzRGRlZmF1bHQlM0IlMjIlMjB2ZXJ0ZXglM0QlMjIxJTIyJTIwcGFyZW50JTNEJTIyMzclMjIlM0UlM0NteEdlb21ldHJ5JTIweCUzRCUyMjUwJTIyJTIwd2lkdGglM0QlMjIxODMlMjIlMjBoZWlnaHQlM0QlMjI0NyUyMiUyMGFzJTNEJTIyZ2VvbWV0cnklMjIlM0UlM0NteFJlY3RhbmdsZSUyMHdpZHRoJTNEJTIyMTgzJTIyJTIwaGVpZ2h0JTNEJTIyNDclMjIlMjBhcyUzRCUyMmFsdGVybmF0ZUJvdW5kcyUyMiUyRiUzRSUzQyUyRm14R2VvbWV0cnklM0UlM0MlMkZteENlbGwlM0UlM0NteENlbGwlMjBpZCUzRCUyMjQwJTIyJTIwdmFsdWUlM0QlMjJQSy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NCbGFiZWxCYWNrZ3JvdW5kQ29sb3IlM0RkZWZhdWx0JTNCJTIyJTIwdmVydGV4JTNEJTIyMSUyMiUyMHBhcmVudCUzRCUyMjM3JTIyJTNFJTNDbXhHZW9tZXRyeSUyMHglM0QlMjIyMzMlMjIlMjB3aWR0aCUzRCUyMjI3JTIyJTIwaGVpZ2h0JTNEJTIyNDclMjIlMjBhcyUzRCUyMmdlb21ldHJ5JTIyJTNFJTNDbXhSZWN0YW5nbGUlMjB3aWR0aCUzRCUyMjI3JTIyJTIwaGVpZ2h0JTNEJTIyNDclMjIlMjBhcyUzRCUyMmFsdGVybmF0ZUJvdW5kcyUyMiUyRiUzRSUzQyUyRm14R2VvbWV0cnklM0UlM0MlMkZteENlbGwlM0UlM0NteENlbGwlMjBpZCUzRCUyMjQxJTIyJTIwc3R5bGUlM0QlMjJzaGFwZSUzRHRhYmxlUm93JTNCaG9yaXpvbnRhbCUzRDAlM0JzdGFydFNpemUlM0QwJTNCc3dpbWxhbmVIZWFkJTNEMCUzQnN3aW1sYW5lQm9keSUzRDAlM0JmaWxsQ29sb3IlM0Rub25lJTNCY29sbGFwc2libGUlM0QwJTNCZHJvcFRhcmdldCUzRDAlM0Jwb2ludHMlM0QlNUIlNUIwJTJDMC41JTVEJTJDJTVCMSUyQzAuNSU1RCU1RCUzQnBvcnRDb25zdHJhaW50JTNEZWFzdHdlc3QlM0J0b3AlM0QwJTNCbGVmdCUzRDAlM0JyaWdodCUzRDAlM0Jib3R0b20lM0QwJTNCZm9udFN0eWxlJTNEMSUzQmZvbnRTaXplJTNEMTclM0JsYWJlbEJhY2tncm91bmRDb2xvciUzRGRlZmF1bHQlM0IlMjIlMjB2ZXJ0ZXglM0QlMjIxJTIyJTIwcGFyZW50JTNEJTIyMzYlMjIlM0UlM0NteEdlb21ldHJ5JTIweSUzRCUyMjcyJTIyJTIwd2lkdGglM0QlMjIyNjAlMjIlMjBoZWlnaHQlM0QlMjI0OCUyMiUyMGFzJTNEJTIyZ2VvbWV0cnklMjIlMkYlM0UlM0MlMkZteENlbGwlM0UlM0NteENlbGwlMjBpZCUzRCUyMjQyJTIyJTIwdmFsdWUlM0QlMjJWQVJDSEFS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0JsYWJlbEJhY2tncm91bmRDb2xvciUzRGRlZmF1bHQlM0IlMjIlMjB2ZXJ0ZXglM0QlMjIxJTIyJTIwcGFyZW50JTNEJTIyNDElMjIlM0UlM0NteEdlb21ldHJ5JTIwd2lkdGglM0QlMjI1MCUyMiUyMGhlaWdodCUzRCUyMjQ4JTIyJTIwYXMlM0QlMjJnZW9tZXRyeSUyMiUzRSUzQ214UmVjdGFuZ2xlJTIwd2lkdGglM0QlMjI1MCUyMiUyMGhlaWdodCUzRCUyMjQ4JTIyJTIwYXMlM0QlMjJhbHRlcm5hdGVCb3VuZHMlMjIlMkYlM0UlM0MlMkZteEdlb21ldHJ5JTNFJTNDJTJGbXhDZWxsJTNFJTNDbXhDZWxsJTIwaWQlM0QlMjI0MyUyMiUyMHZhbHVlJTNEJTIyYm9va19uYW1l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0JsYWJlbEJhY2tncm91bmRDb2xvciUzRGRlZmF1bHQlM0IlMjIlMjB2ZXJ0ZXglM0QlMjIxJTIyJTIwcGFyZW50JTNEJTIyNDElMjIlM0UlM0NteEdlb21ldHJ5JTIweCUzRCUyMjUwJTIyJTIwd2lkdGglM0QlMjIxODMlMjIlMjBoZWlnaHQlM0QlMjI0OCUyMiUyMGFzJTNEJTIyZ2VvbWV0cnklMjIlM0UlM0NteFJlY3RhbmdsZSUyMHdpZHRoJTNEJTIyMTgzJTIyJTIwaGVpZ2h0JTNEJTIyNDglMjIlMjBhcyUzRCUyMmFsdGVybmF0ZUJvdW5kcyUyMiUyRiUzRSUzQyUyRm14R2VvbWV0cnklM0UlM0MlMkZteENlbGwlM0UlM0NteENlbGwlMjBpZCUzRCUyMjQ0JTIyJTIwdmFsdWUlM0QlMjI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zQmxhYmVsQmFja2dyb3VuZENvbG9yJTNEZGVmYXVsdCUzQiUyMiUyMHZlcnRleCUzRCUyMjElMjIlMjBwYXJlbnQlM0QlMjI0MSUyMiUzRSUzQ214R2VvbWV0cnklMjB4JTNEJTIyMjMzJTIyJTIwd2lkdGglM0QlMjIyNyUyMiUyMGhlaWdodCUzRCUyMjQ4JTIyJTIwYXMlM0QlMjJnZW9tZXRyeSUyMiUzRSUzQ214UmVjdGFuZ2xlJTIwd2lkdGglM0QlMjIyNyUyMiUyMGhlaWdodCUzRCUyMjQ4JTIyJTIwYXMlM0QlMjJhbHRlcm5hdGVCb3VuZHMlMjIlMkYlM0UlM0MlMkZteEdlb21ldHJ5JTNFJTNDJTJGbXhDZWxsJTNFJTNDbXhDZWxsJTIwaWQlM0QlMjI0NSUyMiUyMHN0eWxlJTNEJTIyc2hhcGUlM0R0YWJsZVJvdyUzQmhvcml6b250YWwlM0QwJTNCc3RhcnRTaXplJTNEMCUzQnN3aW1sYW5lSGVhZCUzRDAlM0Jzd2ltbGFuZUJvZHklM0QwJTNCZmlsbENvbG9yJTNEbm9uZSUzQmNvbGxhcHNpYmxlJTNEMCUzQmRyb3BUYXJnZXQlM0QwJTNCcG9pbnRzJTNEJTVCJTVCMCUyQzAuNSU1RCUyQyU1QjElMkMwLjUlNUQlNUQlM0Jwb3J0Q29uc3RyYWludCUzRGVhc3R3ZXN0JTNCdG9wJTNEMCUzQmxlZnQlM0QwJTNCcmlnaHQlM0QwJTNCYm90dG9tJTNEMCUzQmZvbnRTdHlsZSUzRDElM0Jmb250U2l6ZSUzRDE3JTNCbGFiZWxCYWNrZ3JvdW5kQ29sb3IlM0RkZWZhdWx0JTNCJTIyJTIwdmVydGV4JTNEJTIyMSUyMiUyMHBhcmVudCUzRCUyMjM2JTIyJTNFJTNDbXhHZW9tZXRyeSUyMHklM0QlMjIxMjAlMjIlMjB3aWR0aCUzRCUyMjI2MCUyMiUyMGhlaWdodCUzRCUyMjQ3JTIyJTIwYXMlM0QlMjJnZW9tZXRyeSUyMiUyRiUzRSUzQyUyRm14Q2VsbCUzRSUzQ214Q2VsbCUyMGlkJTNEJTIyNDYlMjIlMjB2YWx1ZSUzRCUyMklOVC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NCbGFiZWxCYWNrZ3JvdW5kQ29sb3IlM0RkZWZhdWx0JTNCJTIyJTIwdmVydGV4JTNEJTIyMSUyMiUyMHBhcmVudCUzRCUyMjQ1JTIyJTNFJTNDbXhHZW9tZXRyeSUyMHdpZHRoJTNEJTIyNTAlMjIlMjBoZWlnaHQlM0QlMjI0NyUyMiUyMGFzJTNEJTIyZ2VvbWV0cnklMjIlM0UlM0NteFJlY3RhbmdsZSUyMHdpZHRoJTNEJTIyNTAlMjIlMjBoZWlnaHQlM0QlMjI0NyUyMiUyMGFzJTNEJTIyYWx0ZXJuYXRlQm91bmRzJTIyJTJGJTNFJTNDJTJGbXhHZW9tZXRyeSUzRSUzQyUyRm14Q2VsbCUzRSUzQ214Q2VsbCUyMGlkJTNEJTIyNDclMjIlMjB2YWx1ZSUzRCUyMnJlbnRfcHJpY2U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zQmxhYmVsQmFja2dyb3VuZENvbG9yJTNEZGVmYXVsdCUzQiUyMiUyMHZlcnRleCUzRCUyMjElMjIlMjBwYXJlbnQlM0QlMjI0NSUyMiUzRSUzQ214R2VvbWV0cnklMjB4JTNEJTIyNTAlMjIlMjB3aWR0aCUzRCUyMjE4MyUyMiUyMGhlaWdodCUzRCUyMjQ3JTIyJTIwYXMlM0QlMjJnZW9tZXRyeSUyMiUzRSUzQ214UmVjdGFuZ2xlJTIwd2lkdGglM0QlMjIxODMlMjIlMjBoZWlnaHQlM0QlMjI0NyUyMiUyMGFzJTNEJTIyYWx0ZXJuYXRlQm91bmRzJTIyJTJGJTNFJTNDJTJGbXhHZW9tZXRyeSUzRSUzQyUyRm14Q2VsbCUzRSUzQ214Q2VsbCUyMGlkJTNEJTIyNDglMjIlMjB2YWx1ZSUzRCUyMi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NCbGFiZWxCYWNrZ3JvdW5kQ29sb3IlM0RkZWZhdWx0JTNCJTIyJTIwdmVydGV4JTNEJTIyMSUyMiUyMHBhcmVudCUzRCUyMjQ1JTIyJTNFJTNDbXhHZW9tZXRyeSUyMHglM0QlMjIyMzMlMjIlMjB3aWR0aCUzRCUyMjI3JTIyJTIwaGVpZ2h0JTNEJTIyNDclMjIlMjBhcyUzRCUyMmdlb21ldHJ5JTIyJTNFJTNDbXhSZWN0YW5nbGUlMjB3aWR0aCUzRCUyMjI3JTIyJTIwaGVpZ2h0JTNEJTIyNDclMjIlMjBhcyUzRCUyMmFsdGVybmF0ZUJvdW5kcyUyMiUyRiUzRSUzQyUyRm14R2VvbWV0cnklM0UlM0MlMkZteENlbGwlM0UlM0NteENlbGwlMjBpZCUzRCUyMjQ5JTIyJTIwc3R5bGUlM0QlMjJzaGFwZSUzRHRhYmxlUm93JTNCaG9yaXpvbnRhbCUzRDAlM0JzdGFydFNpemUlM0QwJTNCc3dpbWxhbmVIZWFkJTNEMCUzQnN3aW1sYW5lQm9keSUzRDAlM0JmaWxsQ29sb3IlM0Rub25lJTNCY29sbGFwc2libGUlM0QwJTNCZHJvcFRhcmdldCUzRDAlM0Jwb2ludHMlM0QlNUIlNUIwJTJDMC41JTVEJTJDJTVCMSUyQzAuNSU1RCU1RCUzQnBvcnRDb25zdHJhaW50JTNEZWFzdHdlc3QlM0J0b3AlM0QwJTNCbGVmdCUzRDAlM0JyaWdodCUzRDAlM0Jib3R0b20lM0QwJTNCZm9udFN0eWxlJTNEMSUzQmZvbnRTaXplJTNEMTclM0JsYWJlbEJhY2tncm91bmRDb2xvciUzRGRlZmF1bHQlM0IlMjIlMjB2ZXJ0ZXglM0QlMjIxJTIyJTIwcGFyZW50JTNEJTIyMzYlMjIlM0UlM0NteEdlb21ldHJ5JTIweSUzRCUyMjE2NyUyMiUyMHdpZHRoJTNEJTIyMjYwJTIyJTIwaGVpZ2h0JTNEJTIyNDclMjIlMjBhcyUzRCUyMmdlb21ldHJ5JTIyJTJGJTNFJTNDJTJGbXhDZWxsJTNFJTNDbXhDZWxsJTIwaWQlM0QlMjI1MCUyMiUyMHZhbHVlJTNEJTIyRE9VQkxF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0JsYWJlbEJhY2tncm91bmRDb2xvciUzRGRlZmF1bHQlM0IlMjIlMjB2ZXJ0ZXglM0QlMjIxJTIyJTIwcGFyZW50JTNEJTIyNDklMjIlM0UlM0NteEdlb21ldHJ5JTIwd2lkdGglM0QlMjI1MCUyMiUyMGhlaWdodCUzRCUyMjQ3JTIyJTIwYXMlM0QlMjJnZW9tZXRyeSUyMiUzRSUzQ214UmVjdGFuZ2xlJTIwd2lkdGglM0QlMjI1MCUyMiUyMGhlaWdodCUzRCUyMjQ3JTIyJTIwYXMlM0QlMjJhbHRlcm5hdGVCb3VuZHMlMjIlMkYlM0UlM0MlMkZteEdlb21ldHJ5JTNFJTNDJTJGbXhDZWxsJTNFJTNDbXhDZWxsJTIwaWQlM0QlMjI1MSUyMiUyMHZhbHVlJTNEJTIycmF0aW5n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0JsYWJlbEJhY2tncm91bmRDb2xvciUzRGRlZmF1bHQlM0IlMjIlMjB2ZXJ0ZXglM0QlMjIxJTIyJTIwcGFyZW50JTNEJTIyNDklMjIlM0UlM0NteEdlb21ldHJ5JTIweCUzRCUyMjUwJTIyJTIwd2lkdGglM0QlMjIxODMlMjIlMjBoZWlnaHQlM0QlMjI0NyUyMiUyMGFzJTNEJTIyZ2VvbWV0cnklMjIlM0UlM0NteFJlY3RhbmdsZSUyMHdpZHRoJTNEJTIyMTgzJTIyJTIwaGVpZ2h0JTNEJTIyNDclMjIlMjBhcyUzRCUyMmFsdGVybmF0ZUJvdW5kcyUyMiUyRiUzRSUzQyUyRm14R2VvbWV0cnklM0UlM0MlMkZteENlbGwlM0UlM0NteENlbGwlMjBpZCUzRCUyMjUyJTIyJTIwdmFsdWUlM0QlMjI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zQmxhYmVsQmFja2dyb3VuZENvbG9yJTNEZGVmYXVsdCUzQiUyMiUyMHZlcnRleCUzRCUyMjElMjIlMjBwYXJlbnQlM0QlMjI0OSUyMiUzRSUzQ214R2VvbWV0cnklMjB4JTNEJTIyMjMzJTIyJTIwd2lkdGglM0QlMjIyNyUyMiUyMGhlaWdodCUzRCUyMjQ3JTIyJTIwYXMlM0QlMjJnZW9tZXRyeSUyMiUzRSUzQ214UmVjdGFuZ2xlJTIwd2lkdGglM0QlMjIyNyUyMiUyMGhlaWdodCUzRCUyMjQ3JTIyJTIwYXMlM0QlMjJhbHRlcm5hdGVCb3VuZHMlMjIlMkYlM0UlM0MlMkZteEdlb21ldHJ5JTNFJTNDJTJGbXhDZWxsJTNFJTNDbXhDZWxsJTIwaWQlM0QlMjI1MyUyMiUyMHZhbHVlJTNEJTIyYm9va19yZW50YWxzJTIyJTIwc3R5bGUlM0QlMjJzaGFwZSUzRHRhYmxlJTNCc3RhcnRTaXplJTNEMjUlM0Jjb250YWluZXIlM0QxJTNCY29sbGFwc2libGUlM0QwJTNCY2hpbGRMYXlvdXQlM0R0YWJsZUxheW91dCUzQmZpeGVkUm93cyUzRDElM0Jyb3dMaW5lcyUzRDElM0Jmb250U3R5bGUlM0QxJTNCYWxpZ24lM0RjZW50ZXIlM0JyZXNpemVMYXN0JTNEMSUzQmZvbnRTaXplJTNEMTclM0JsYWJlbEJhY2tncm91bmRDb2xvciUzRGRlZmF1bHQlM0IlMjIlMjB2ZXJ0ZXglM0QlMjIxJTIyJTIwcGFyZW50JTNEJTIyMSUyMiUzRSUzQ214R2VvbWV0cnklMjB4JTNEJTIyMTMwJTIyJTIweSUzRCUyMjU4NCUyMiUyMHdpZHRoJTNEJTIyMjU1JTIyJTIwaGVpZ2h0JTNEJTIyMjE0JTIyJTIwYXMlM0QlMjJnZW9tZXRyeSUyMiUyRiUzRSUzQyUyRm14Q2VsbCUzRSUzQ214Q2VsbCUyMGlkJTNEJTIyNTQlMjIlMjBzdHlsZSUzRCUyMnNoYXBlJTNEdGFibGVSb3clM0Job3Jpem9udGFsJTNEMCUzQnN0YXJ0U2l6ZSUzRDAlM0Jzd2ltbGFuZUhlYWQlM0QwJTNCc3dpbWxhbmVCb2R5JTNEMCUzQmZpbGxDb2xvciUzRG5vbmUlM0Jjb2xsYXBzaWJsZSUzRDAlM0Jkcm9wVGFyZ2V0JTNEMCUzQnBvaW50cyUzRCU1QiU1QjAlMkMwLjUlNUQlMkMlNUIxJTJDMC41JTVEJTVEJTNCcG9ydENvbnN0cmFpbnQlM0RlYXN0d2VzdCUzQnRvcCUzRDAlM0JsZWZ0JTNEMCUzQnJpZ2h0JTNEMCUzQmJvdHRvbSUzRDAlM0Jmb250U3R5bGUlM0QxJTNCZm9udFNpemUlM0QxNyUzQmxhYmVsQmFja2dyb3VuZENvbG9yJTNEZGVmYXVsdCUzQiUyMiUyMHZlcnRleCUzRCUyMjElMjIlMjBwYXJlbnQlM0QlMjI1MyUyMiUzRSUzQ214R2VvbWV0cnklMjB5JTNEJTIyMjUlMjIlMjB3aWR0aCUzRCUyMjI1NSUyMiUyMGhlaWdodCUzRCUyMjQ3JTIyJTIwYXMlM0QlMjJnZW9tZXRyeSUyMiUyRiUzRSUzQyUyRm14Q2VsbCUzRSUzQ214Q2VsbCUyMGlkJTNEJTIyNTUlMjIlMjB2YWx1ZSUzRCUyMlZBUkNIQVI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zQmxhYmVsQmFja2dyb3VuZENvbG9yJTNEZGVmYXVsdCUzQiUyMiUyMHZlcnRleCUzRCUyMjElMjIlMjBwYXJlbnQlM0QlMjI1NCUyMiUzRSUzQ214R2VvbWV0cnklMjB3aWR0aCUzRCUyMjUwJTIyJTIwaGVpZ2h0JTNEJTIyNDclMjIlMjBhcyUzRCUyMmdlb21ldHJ5JTIyJTNFJTNDbXhSZWN0YW5nbGUlMjB3aWR0aCUzRCUyMjUwJTIyJTIwaGVpZ2h0JTNEJTIyNDclMjIlMjBhcyUzRCUyMmFsdGVybmF0ZUJvdW5kcyUyMiUyRiUzRSUzQyUyRm14R2VvbWV0cnklM0UlM0MlMkZteENlbGwlM0UlM0NteENlbGwlMjBpZCUzRCUyMjU2JTIyJTIwdmFsdWUlM0QlMjJ1c2VyX25hbWU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zQmxhYmVsQmFja2dyb3VuZENvbG9yJTNEZGVmYXVsdCUzQiUyMiUyMHZlcnRleCUzRCUyMjElMjIlMjBwYXJlbnQlM0QlMjI1NCUyMiUzRSUzQ214R2VvbWV0cnklMjB4JTNEJTIyNTAlMjIlMjB3aWR0aCUzRCUyMjE4MyUyMiUyMGhlaWdodCUzRCUyMjQ3JTIyJTIwYXMlM0QlMjJnZW9tZXRyeSUyMiUzRSUzQ214UmVjdGFuZ2xlJTIwd2lkdGglM0QlMjIxODMlMjIlMjBoZWlnaHQlM0QlMjI0NyUyMiUyMGFzJTNEJTIyYWx0ZXJuYXRlQm91bmRzJTIyJTJGJTNFJTNDJTJGbXhHZW9tZXRyeSUzRSUzQyUyRm14Q2VsbCUzRSUzQ214Q2VsbCUyMGlkJTNEJTIyNTclMjIlMjB2YWx1ZSUzRCUyMkZL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0JsYWJlbEJhY2tncm91bmRDb2xvciUzRGRlZmF1bHQlM0IlMjIlMjB2ZXJ0ZXglM0QlMjIxJTIyJTIwcGFyZW50JTNEJTIyNTQlMjIlM0UlM0NteEdlb21ldHJ5JTIweCUzRCUyMjIzMyUyMiUyMHdpZHRoJTNEJTIyMjIlMjIlMjBoZWlnaHQlM0QlMjI0NyUyMiUyMGFzJTNEJTIyZ2VvbWV0cnklMjIlM0UlM0NteFJlY3RhbmdsZSUyMHdpZHRoJTNEJTIyMjIlMjIlMjBoZWlnaHQlM0QlMjI0NyUyMiUyMGFzJTNEJTIyYWx0ZXJuYXRlQm91bmRzJTIyJTJGJTNFJTNDJTJGbXhHZW9tZXRyeSUzRSUzQyUyRm14Q2VsbCUzRSUzQ214Q2VsbCUyMGlkJTNEJTIyNTglMjIlMjBzdHlsZSUzRCUyMnNoYXBlJTNEdGFibGVSb3clM0Job3Jpem9udGFsJTNEMCUzQnN0YXJ0U2l6ZSUzRDAlM0Jzd2ltbGFuZUhlYWQlM0QwJTNCc3dpbWxhbmVCb2R5JTNEMCUzQmZpbGxDb2xvciUzRG5vbmUlM0Jjb2xsYXBzaWJsZSUzRDAlM0Jkcm9wVGFyZ2V0JTNEMCUzQnBvaW50cyUzRCU1QiU1QjAlMkMwLjUlNUQlMkMlNUIxJTJDMC41JTVEJTVEJTNCcG9ydENvbnN0cmFpbnQlM0RlYXN0d2VzdCUzQnRvcCUzRDAlM0JsZWZ0JTNEMCUzQnJpZ2h0JTNEMCUzQmJvdHRvbSUzRDAlM0Jmb250U3R5bGUlM0QxJTNCZm9udFNpemUlM0QxNyUzQmxhYmVsQmFja2dyb3VuZENvbG9yJTNEZGVmYXVsdCUzQiUyMiUyMHZlcnRleCUzRCUyMjElMjIlMjBwYXJlbnQlM0QlMjI1MyUyMiUzRSUzQ214R2VvbWV0cnklMjB5JTNEJTIyNzIlMjIlMjB3aWR0aCUzRCUyMjI1NSUyMiUyMGhlaWdodCUzRCUyMjQ3JTIyJTIwYXMlM0QlMjJnZW9tZXRyeSUyMiUyRiUzRSUzQyUyRm14Q2VsbCUzRSUzQ214Q2VsbCUyMGlkJTNEJTIyNTklMjIlMjB2YWx1ZSUzRCUyMklOVC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NCbGFiZWxCYWNrZ3JvdW5kQ29sb3IlM0RkZWZhdWx0JTNCJTIyJTIwdmVydGV4JTNEJTIyMSUyMiUyMHBhcmVudCUzRCUyMjU4JTIyJTNFJTNDbXhHZW9tZXRyeSUyMHdpZHRoJTNEJTIyNTAlMjIlMjBoZWlnaHQlM0QlMjI0NyUyMiUyMGFzJTNEJTIyZ2VvbWV0cnklMjIlM0UlM0NteFJlY3RhbmdsZSUyMHdpZHRoJTNEJTIyNTAlMjIlMjBoZWlnaHQlM0QlMjI0NyUyMiUyMGFzJTNEJTIyYWx0ZXJuYXRlQm91bmRzJTIyJTJGJTNFJTNDJTJGbXhHZW9tZXRyeSUzRSUzQyUyRm14Q2VsbCUzRSUzQ214Q2VsbCUyMGlkJTNEJTIyNjAlMjIlMjB2YWx1ZSUzRCUyMmJvb2tfaXNibl9uby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NCbGFiZWxCYWNrZ3JvdW5kQ29sb3IlM0RkZWZhdWx0JTNCJTIyJTIwdmVydGV4JTNEJTIyMSUyMiUyMHBhcmVudCUzRCUyMjU4JTIyJTNFJTNDbXhHZW9tZXRyeSUyMHglM0QlMjI1MCUyMiUyMHdpZHRoJTNEJTIyMTgzJTIyJTIwaGVpZ2h0JTNEJTIyNDclMjIlMjBhcyUzRCUyMmdlb21ldHJ5JTIyJTNFJTNDbXhSZWN0YW5nbGUlMjB3aWR0aCUzRCUyMjE4MyUyMiUyMGhlaWdodCUzRCUyMjQ3JTIyJTIwYXMlM0QlMjJhbHRlcm5hdGVCb3VuZHMlMjIlMkYlM0UlM0MlMkZteEdlb21ldHJ5JTNFJTNDJTJGbXhDZWxsJTNFJTNDbXhDZWxsJTIwaWQlM0QlMjI2MSUyMiUyMHZhbHVlJTNEJTIyRks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zQmxhYmVsQmFja2dyb3VuZENvbG9yJTNEZGVmYXVsdCUzQiUyMiUyMHZlcnRleCUzRCUyMjElMjIlMjBwYXJlbnQlM0QlMjI1OCUyMiUzRSUzQ214R2VvbWV0cnklMjB4JTNEJTIyMjMzJTIyJTIwd2lkdGglM0QlMjIyMiUyMiUyMGhlaWdodCUzRCUyMjQ3JTIyJTIwYXMlM0QlMjJnZW9tZXRyeSUyMiUzRSUzQ214UmVjdGFuZ2xlJTIwd2lkdGglM0QlMjIyMiUyMiUyMGhlaWdodCUzRCUyMjQ3JTIyJTIwYXMlM0QlMjJhbHRlcm5hdGVCb3VuZHMlMjIlMkYlM0UlM0MlMkZteEdlb21ldHJ5JTNFJTNDJTJGbXhDZWxsJTNFJTNDbXhDZWxsJTIwaWQlM0QlMjI2MiUyMiUyMHN0eWxlJTNEJTIyc2hhcGUlM0R0YWJsZVJvdyUzQmhvcml6b250YWwlM0QwJTNCc3RhcnRTaXplJTNEMCUzQnN3aW1sYW5lSGVhZCUzRDAlM0Jzd2ltbGFuZUJvZHklM0QwJTNCZmlsbENvbG9yJTNEbm9uZSUzQmNvbGxhcHNpYmxlJTNEMCUzQmRyb3BUYXJnZXQlM0QwJTNCcG9pbnRzJTNEJTVCJTVCMCUyQzAuNSU1RCUyQyU1QjElMkMwLjUlNUQlNUQlM0Jwb3J0Q29uc3RyYWludCUzRGVhc3R3ZXN0JTNCdG9wJTNEMCUzQmxlZnQlM0QwJTNCcmlnaHQlM0QwJTNCYm90dG9tJTNEMCUzQmZvbnRTdHlsZSUzRDElM0Jmb250U2l6ZSUzRDE3JTNCbGFiZWxCYWNrZ3JvdW5kQ29sb3IlM0RkZWZhdWx0JTNCJTIyJTIwdmVydGV4JTNEJTIyMSUyMiUyMHBhcmVudCUzRCUyMjUzJTIyJTNFJTNDbXhHZW9tZXRyeSUyMHklM0QlMjIxMTklMjIlMjB3aWR0aCUzRCUyMjI1NSUyMiUyMGhlaWdodCUzRCUyMjQ3JTIyJTIwYXMlM0QlMjJnZW9tZXRyeSUyMiUyRiUzRSUzQyUyRm14Q2VsbCUzRSUzQ214Q2VsbCUyMGlkJTNEJTIyNjMlMjIlMjB2YWx1ZSUzRCUyMkRBVEU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zQmxhYmVsQmFja2dyb3VuZENvbG9yJTNEZGVmYXVsdCUzQiUyMiUyMHZlcnRleCUzRCUyMjElMjIlMjBwYXJlbnQlM0QlMjI2MiUyMiUzRSUzQ214R2VvbWV0cnklMjB3aWR0aCUzRCUyMjUwJTIyJTIwaGVpZ2h0JTNEJTIyNDclMjIlMjBhcyUzRCUyMmdlb21ldHJ5JTIyJTNFJTNDbXhSZWN0YW5nbGUlMjB3aWR0aCUzRCUyMjUwJTIyJTIwaGVpZ2h0JTNEJTIyNDclMjIlMjBhcyUzRCUyMmFsdGVybmF0ZUJvdW5kcyUyMiUyRiUzRSUzQyUyRm14R2VvbWV0cnklM0UlM0MlMkZteENlbGwlM0UlM0NteENlbGwlMjBpZCUzRCUyMjY0JTIyJTIwdmFsdWUlM0QlMjJyZW50X2RhdGU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zQmxhYmVsQmFja2dyb3VuZENvbG9yJTNEZGVmYXVsdCUzQiUyMiUyMHZlcnRleCUzRCUyMjElMjIlMjBwYXJlbnQlM0QlMjI2MiUyMiUzRSUzQ214R2VvbWV0cnklMjB4JTNEJTIyNTAlMjIlMjB3aWR0aCUzRCUyMjE4MyUyMiUyMGhlaWdodCUzRCUyMjQ3JTIyJTIwYXMlM0QlMjJnZW9tZXRyeSUyMiUzRSUzQ214UmVjdGFuZ2xlJTIwd2lkdGglM0QlMjIxODMlMjIlMjBoZWlnaHQlM0QlMjI0NyUyMiUyMGFzJTNEJTIyYWx0ZXJuYXRlQm91bmRzJTIyJTJGJTNFJTNDJTJGbXhHZW9tZXRyeSUzRSUzQyUyRm14Q2VsbCUzRSUzQ214Q2VsbCUyMGlkJTNEJTIyNjUlMjIlMjB2YWx1ZSUzRCUyMi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NCbGFiZWxCYWNrZ3JvdW5kQ29sb3IlM0RkZWZhdWx0JTNCJTIyJTIwdmVydGV4JTNEJTIyMSUyMiUyMHBhcmVudCUzRCUyMjYyJTIyJTNFJTNDbXhHZW9tZXRyeSUyMHglM0QlMjIyMzMlMjIlMjB3aWR0aCUzRCUyMjIyJTIyJTIwaGVpZ2h0JTNEJTIyNDclMjIlMjBhcyUzRCUyMmdlb21ldHJ5JTIyJTNFJTNDbXhSZWN0YW5nbGUlMjB3aWR0aCUzRCUyMjIyJTIyJTIwaGVpZ2h0JTNEJTIyNDclMjIlMjBhcyUzRCUyMmFsdGVybmF0ZUJvdW5kcyUyMiUyRiUzRSUzQyUyRm14R2VvbWV0cnklM0UlM0MlMkZteENlbGwlM0UlM0NteENlbGwlMjBpZCUzRCUyMjY2JTIyJTIwc3R5bGUlM0QlMjJzaGFwZSUzRHRhYmxlUm93JTNCaG9yaXpvbnRhbCUzRDAlM0JzdGFydFNpemUlM0QwJTNCc3dpbWxhbmVIZWFkJTNEMCUzQnN3aW1sYW5lQm9keSUzRDAlM0JmaWxsQ29sb3IlM0Rub25lJTNCY29sbGFwc2libGUlM0QwJTNCZHJvcFRhcmdldCUzRDAlM0Jwb2ludHMlM0QlNUIlNUIwJTJDMC41JTVEJTJDJTVCMSUyQzAuNSU1RCU1RCUzQnBvcnRDb25zdHJhaW50JTNEZWFzdHdlc3QlM0J0b3AlM0QwJTNCbGVmdCUzRDAlM0JyaWdodCUzRDAlM0Jib3R0b20lM0QwJTNCZm9udFN0eWxlJTNEMSUzQmZvbnRTaXplJTNEMTclM0JsYWJlbEJhY2tncm91bmRDb2xvciUzRGRlZmF1bHQlM0IlMjIlMjB2ZXJ0ZXglM0QlMjIxJTIyJTIwcGFyZW50JTNEJTIyNTMlMjIlM0UlM0NteEdlb21ldHJ5JTIweSUzRCUyMjE2NiUyMiUyMHdpZHRoJTNEJTIyMjU1JTIyJTIwaGVpZ2h0JTNEJTIyNDclMjIlMjBhcyUzRCUyMmdlb21ldHJ5JTIyJTJGJTNFJTNDJTJGbXhDZWxsJTNFJTNDbXhDZWxsJTIwaWQlM0QlMjI2NyUyMiUyMHZhbHVlJTNEJTIyREFURS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NCbGFiZWxCYWNrZ3JvdW5kQ29sb3IlM0RkZWZhdWx0JTNCJTIyJTIwdmVydGV4JTNEJTIyMSUyMiUyMHBhcmVudCUzRCUyMjY2JTIyJTNFJTNDbXhHZW9tZXRyeSUyMHdpZHRoJTNEJTIyNTAlMjIlMjBoZWlnaHQlM0QlMjI0NyUyMiUyMGFzJTNEJTIyZ2VvbWV0cnklMjIlM0UlM0NteFJlY3RhbmdsZSUyMHdpZHRoJTNEJTIyNTAlMjIlMjBoZWlnaHQlM0QlMjI0NyUyMiUyMGFzJTNEJTIyYWx0ZXJuYXRlQm91bmRzJTIyJTJGJTNFJTNDJTJGbXhHZW9tZXRyeSUzRSUzQyUyRm14Q2VsbCUzRSUzQ214Q2VsbCUyMGlkJTNEJTIyNjglMjIlMjB2YWx1ZSUzRCUyMnJldHVybl9kYXRl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0JsYWJlbEJhY2tncm91bmRDb2xvciUzRGRlZmF1bHQlM0IlMjIlMjB2ZXJ0ZXglM0QlMjIxJTIyJTIwcGFyZW50JTNEJTIyNjYlMjIlM0UlM0NteEdlb21ldHJ5JTIweCUzRCUyMjUwJTIyJTIwd2lkdGglM0QlMjIxODMlMjIlMjBoZWlnaHQlM0QlMjI0NyUyMiUyMGFzJTNEJTIyZ2VvbWV0cnklMjIlM0UlM0NteFJlY3RhbmdsZSUyMHdpZHRoJTNEJTIyMTgzJTIyJTIwaGVpZ2h0JTNEJTIyNDclMjIlMjBhcyUzRCUyMmFsdGVybmF0ZUJvdW5kcyUyMiUyRiUzRSUzQyUyRm14R2VvbWV0cnklM0UlM0MlMkZteENlbGwlM0UlM0NteENlbGwlMjBpZCUzRCUyMjY5JTIyJTIwdmFsdWUlM0QlMjI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zQmxhYmVsQmFja2dyb3VuZENvbG9yJTNEZGVmYXVsdCUzQiUyMiUyMHZlcnRleCUzRCUyMjElMjIlMjBwYXJlbnQlM0QlMjI2NiUyMiUzRSUzQ214R2VvbWV0cnklMjB4JTNEJTIyMjMzJTIyJTIwd2lkdGglM0QlMjIyMiUyMiUyMGhlaWdodCUzRCUyMjQ3JTIyJTIwYXMlM0QlMjJnZW9tZXRyeSUyMiUzRSUzQ214UmVjdGFuZ2xlJTIwd2lkdGglM0QlMjIyMiUyMiUyMGhlaWdodCUzRCUyMjQ3JTIyJTIwYXMlM0QlMjJhbHRlcm5hdGVCb3VuZHMlMjIlMkYlM0UlM0MlMkZteEdlb21ldHJ5JTNFJTNDJTJGbXhDZWxsJTNFJTNDbXhDZWxsJTIwaWQlM0QlMjI3MCUyMiUyMHZhbHVlJTNEJTIycGF5bWVudCUyMiUyMHN0eWxlJTNEJTIyc2hhcGUlM0R0YWJsZSUzQnN0YXJ0U2l6ZSUzRDI1JTNCY29udGFpbmVyJTNEMSUzQmNvbGxhcHNpYmxlJTNEMCUzQmNoaWxkTGF5b3V0JTNEdGFibGVMYXlvdXQlM0JmaXhlZFJvd3MlM0QxJTNCcm93TGluZXMlM0QxJTNCZm9udFN0eWxlJTNEMSUzQmFsaWduJTNEY2VudGVyJTNCcmVzaXplTGFzdCUzRDElM0Jmb250U2l6ZSUzRDE3JTNCbGFiZWxCYWNrZ3JvdW5kQ29sb3IlM0RkZWZhdWx0JTNCJTIyJTIwdmVydGV4JTNEJTIyMSUyMiUyMHBhcmVudCUzRCUyMjElMjIlM0UlM0NteEdlb21ldHJ5JTIweCUzRCUyMjY3Ni41JTIyJTIweSUzRCUyMjU4NCUyMiUyMHdpZHRoJTNEJTIyMjczLjUlMjIlMjBoZWlnaHQlM0QlMjIzMDElMjIlMjBhcyUzRCUyMmdlb21ldHJ5JTIyJTJGJTNFJTNDJTJGbXhDZWxsJTNFJTNDbXhDZWxsJTIwaWQlM0QlMjI3MSUyMiUyMHN0eWxlJTNEJTIyc2hhcGUlM0R0YWJsZVJvdyUzQmhvcml6b250YWwlM0QwJTNCc3RhcnRTaXplJTNEMCUzQnN3aW1sYW5lSGVhZCUzRDAlM0Jzd2ltbGFuZUJvZHklM0QwJTNCZmlsbENvbG9yJTNEbm9uZSUzQmNvbGxhcHNpYmxlJTNEMCUzQmRyb3BUYXJnZXQlM0QwJTNCcG9pbnRzJTNEJTVCJTVCMCUyQzAuNSU1RCUyQyU1QjElMkMwLjUlNUQlNUQlM0Jwb3J0Q29uc3RyYWludCUzRGVhc3R3ZXN0JTNCdG9wJTNEMCUzQmxlZnQlM0QwJTNCcmlnaHQlM0QwJTNCYm90dG9tJTNEMCUzQmZvbnRTdHlsZSUzRDElM0Jmb250U2l6ZSUzRDE3JTNCbGFiZWxCYWNrZ3JvdW5kQ29sb3IlM0RkZWZhdWx0JTNCJTIyJTIwdmVydGV4JTNEJTIyMSUyMiUyMHBhcmVudCUzRCUyMjcwJTIyJTNFJTNDbXhHZW9tZXRyeSUyMHklM0QlMjIyNSUyMiUyMHdpZHRoJTNEJTIyMjczLjUlMjIlMjBoZWlnaHQlM0QlMjI0NiUyMiUyMGFzJTNEJTIyZ2VvbWV0cnklMjIlMkYlM0UlM0MlMkZteENlbGwlM0UlM0NteENlbGwlMjBpZCUzRCUyMjcyJTIyJTIwdmFsdWUlM0QlMjJJTlQ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zQmxhYmVsQmFja2dyb3VuZENvbG9yJTNEZGVmYXVsdCUzQiUyMiUyMHZlcnRleCUzRCUyMjElMjIlMjBwYXJlbnQlM0QlMjI3MSUyMiUzRSUzQ214R2VvbWV0cnklMjB3aWR0aCUzRCUyMjYzLjUlMjIlMjBoZWlnaHQlM0QlMjI0NiUyMiUyMGFzJTNEJTIyZ2VvbWV0cnklMjIlM0UlM0NteFJlY3RhbmdsZSUyMHdpZHRoJTNEJTIyNjMuNSUyMiUyMGhlaWdodCUzRCUyMjQ2JTIyJTIwYXMlM0QlMjJhbHRlcm5hdGVCb3VuZHMlMjIlMkYlM0UlM0MlMkZteEdlb21ldHJ5JTNFJTNDJTJGbXhDZWxsJTNFJTNDbXhDZWxsJTIwaWQlM0QlMjI3MyUyMiUyMHZhbHVlJTNEJTIycGF5bWVudF9pZC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NCbGFiZWxCYWNrZ3JvdW5kQ29sb3IlM0RkZWZhdWx0JTNCJTIyJTIwdmVydGV4JTNEJTIyMSUyMiUyMHBhcmVudCUzRCUyMjcxJTIyJTNFJTNDbXhHZW9tZXRyeSUyMHglM0QlMjI2My41JTIyJTIwd2lkdGglM0QlMjIxODMuNSUyMiUyMGhlaWdodCUzRCUyMjQ2JTIyJTIwYXMlM0QlMjJnZW9tZXRyeSUyMiUzRSUzQ214UmVjdGFuZ2xlJTIwd2lkdGglM0QlMjIxODMuNSUyMiUyMGhlaWdodCUzRCUyMjQ2JTIyJTIwYXMlM0QlMjJhbHRlcm5hdGVCb3VuZHMlMjIlMkYlM0UlM0MlMkZteEdlb21ldHJ5JTNFJTNDJTJGbXhDZWxsJTNFJTNDbXhDZWxsJTIwaWQlM0QlMjI3NCUyMiUyMHZhbHVlJTNEJTIyUEs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zQmxhYmVsQmFja2dyb3VuZENvbG9yJTNEZGVmYXVsdCUzQiUyMiUyMHZlcnRleCUzRCUyMjElMjIlMjBwYXJlbnQlM0QlMjI3MSUyMiUzRSUzQ214R2VvbWV0cnklMjB4JTNEJTIyMjQ3JTIyJTIwd2lkdGglM0QlMjIyNi41JTIyJTIwaGVpZ2h0JTNEJTIyNDYlMjIlMjBhcyUzRCUyMmdlb21ldHJ5JTIyJTNFJTNDbXhSZWN0YW5nbGUlMjB3aWR0aCUzRCUyMjI2LjUlMjIlMjBoZWlnaHQlM0QlMjI0NiUyMiUyMGFzJTNEJTIyYWx0ZXJuYXRlQm91bmRzJTIyJTJGJTNFJTNDJTJGbXhHZW9tZXRyeSUzRSUzQyUyRm14Q2VsbCUzRSUzQ214Q2VsbCUyMGlkJTNEJTIyNzUlMjIlMjBzdHlsZSUzRCUyMnNoYXBlJTNEdGFibGVSb3clM0Job3Jpem9udGFsJTNEMCUzQnN0YXJ0U2l6ZSUzRDAlM0Jzd2ltbGFuZUhlYWQlM0QwJTNCc3dpbWxhbmVCb2R5JTNEMCUzQmZpbGxDb2xvciUzRG5vbmUlM0Jjb2xsYXBzaWJsZSUzRDAlM0Jkcm9wVGFyZ2V0JTNEMCUzQnBvaW50cyUzRCU1QiU1QjAlMkMwLjUlNUQlMkMlNUIxJTJDMC41JTVEJTVEJTNCcG9ydENvbnN0cmFpbnQlM0RlYXN0d2VzdCUzQnRvcCUzRDAlM0JsZWZ0JTNEMCUzQnJpZ2h0JTNEMCUzQmJvdHRvbSUzRDAlM0Jmb250U3R5bGUlM0QxJTNCZm9udFNpemUlM0QxNyUzQmxhYmVsQmFja2dyb3VuZENvbG9yJTNEZGVmYXVsdCUzQiUyMiUyMHZlcnRleCUzRCUyMjElMjIlMjBwYXJlbnQlM0QlMjI3MCUyMiUzRSUzQ214R2VvbWV0cnklMjB5JTNEJTIyNzElMjIlMjB3aWR0aCUzRCUyMjI3My41JTIyJTIwaGVpZ2h0JTNEJTIyNDYlMjIlMjBhcyUzRCUyMmdlb21ldHJ5JTIyJTJGJTNFJTNDJTJGbXhDZWxsJTNFJTNDbXhDZWxsJTIwaWQlM0QlMjI3NiUyMiUyMHZhbHVlJTNEJTIyVkFSQ0hBUi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NCbGFiZWxCYWNrZ3JvdW5kQ29sb3IlM0RkZWZhdWx0JTNCJTIyJTIwdmVydGV4JTNEJTIyMSUyMiUyMHBhcmVudCUzRCUyMjc1JTIyJTNFJTNDbXhHZW9tZXRyeSUyMHdpZHRoJTNEJTIyNjMuNSUyMiUyMGhlaWdodCUzRCUyMjQ2JTIyJTIwYXMlM0QlMjJnZW9tZXRyeSUyMiUzRSUzQ214UmVjdGFuZ2xlJTIwd2lkdGglM0QlMjI2My41JTIyJTIwaGVpZ2h0JTNEJTIyNDYlMjIlMjBhcyUzRCUyMmFsdGVybmF0ZUJvdW5kcyUyMiUyRiUzRSUzQyUyRm14R2VvbWV0cnklM0UlM0MlMkZteENlbGwlM0UlM0NteENlbGwlMjBpZCUzRCUyMjc3JTIyJTIwdmFsdWUlM0QlMjJ1c2VyX25hbWU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zQmxhYmVsQmFja2dyb3VuZENvbG9yJTNEZGVmYXVsdCUzQiUyMiUyMHZlcnRleCUzRCUyMjElMjIlMjBwYXJlbnQlM0QlMjI3NSUyMiUzRSUzQ214R2VvbWV0cnklMjB4JTNEJTIyNjMuNSUyMiUyMHdpZHRoJTNEJTIyMTgzLjUlMjIlMjBoZWlnaHQlM0QlMjI0NiUyMiUyMGFzJTNEJTIyZ2VvbWV0cnklMjIlM0UlM0NteFJlY3RhbmdsZSUyMHdpZHRoJTNEJTIyMTgzLjUlMjIlMjBoZWlnaHQlM0QlMjI0NiUyMiUyMGFzJTNEJTIyYWx0ZXJuYXRlQm91bmRzJTIyJTJGJTNFJTNDJTJGbXhHZW9tZXRyeSUzRSUzQyUyRm14Q2VsbCUzRSUzQ214Q2VsbCUyMGlkJTNEJTIyNzglMjIlMjB2YWx1ZSUzRCUyMkZL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0JsYWJlbEJhY2tncm91bmRDb2xvciUzRGRlZmF1bHQlM0IlMjIlMjB2ZXJ0ZXglM0QlMjIxJTIyJTIwcGFyZW50JTNEJTIyNzUlMjIlM0UlM0NteEdlb21ldHJ5JTIweCUzRCUyMjI0NyUyMiUyMHdpZHRoJTNEJTIyMjYuNSUyMiUyMGhlaWdodCUzRCUyMjQ2JTIyJTIwYXMlM0QlMjJnZW9tZXRyeSUyMiUzRSUzQ214UmVjdGFuZ2xlJTIwd2lkdGglM0QlMjIyNi41JTIyJTIwaGVpZ2h0JTNEJTIyNDYlMjIlMjBhcyUzRCUyMmFsdGVybmF0ZUJvdW5kcyUyMiUyRiUzRSUzQyUyRm14R2VvbWV0cnklM0UlM0MlMkZteENlbGwlM0UlM0NteENlbGwlMjBpZCUzRCUyMjc5JTIyJTIwc3R5bGUlM0QlMjJzaGFwZSUzRHRhYmxlUm93JTNCaG9yaXpvbnRhbCUzRDAlM0JzdGFydFNpemUlM0QwJTNCc3dpbWxhbmVIZWFkJTNEMCUzQnN3aW1sYW5lQm9keSUzRDAlM0JmaWxsQ29sb3IlM0Rub25lJTNCY29sbGFwc2libGUlM0QwJTNCZHJvcFRhcmdldCUzRDAlM0Jwb2ludHMlM0QlNUIlNUIwJTJDMC41JTVEJTJDJTVCMSUyQzAuNSU1RCU1RCUzQnBvcnRDb25zdHJhaW50JTNEZWFzdHdlc3QlM0J0b3AlM0QwJTNCbGVmdCUzRDAlM0JyaWdodCUzRDAlM0Jib3R0b20lM0QwJTNCZm9udFN0eWxlJTNEMSUzQmZvbnRTaXplJTNEMTclM0JsYWJlbEJhY2tncm91bmRDb2xvciUzRGRlZmF1bHQlM0IlMjIlMjB2ZXJ0ZXglM0QlMjIxJTIyJTIwcGFyZW50JTNEJTIyNzAlMjIlM0UlM0NteEdlb21ldHJ5JTIweSUzRCUyMjExNyUyMiUyMHdpZHRoJTNEJTIyMjczLjUlMjIlMjBoZWlnaHQlM0QlMjI0NiUyMiUyMGFzJTNEJTIyZ2VvbWV0cnklMjIlMkYlM0UlM0MlMkZteENlbGwlM0UlM0NteENlbGwlMjBpZCUzRCUyMjgwJTIyJTIwdmFsdWUlM0QlMjJJTlQ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zQmxhYmVsQmFja2dyb3VuZENvbG9yJTNEZGVmYXVsdCUzQiUyMiUyMHZlcnRleCUzRCUyMjElMjIlMjBwYXJlbnQlM0QlMjI3OSUyMiUzRSUzQ214R2VvbWV0cnklMjB3aWR0aCUzRCUyMjYzLjUlMjIlMjBoZWlnaHQlM0QlMjI0NiUyMiUyMGFzJTNEJTIyZ2VvbWV0cnklMjIlM0UlM0NteFJlY3RhbmdsZSUyMHdpZHRoJTNEJTIyNjMuNSUyMiUyMGhlaWdodCUzRCUyMjQ2JTIyJTIwYXMlM0QlMjJhbHRlcm5hdGVCb3VuZHMlMjIlMkYlM0UlM0MlMkZteEdlb21ldHJ5JTNFJTNDJTJGbXhDZWxsJTNFJTNDbXhDZWxsJTIwaWQlM0QlMjI4MSUyMiUyMHZhbHVlJTNEJTIyYm9va19pc2JuX25v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0JsYWJlbEJhY2tncm91bmRDb2xvciUzRGRlZmF1bHQlM0IlMjIlMjB2ZXJ0ZXglM0QlMjIxJTIyJTIwcGFyZW50JTNEJTIyNzklMjIlM0UlM0NteEdlb21ldHJ5JTIweCUzRCUyMjYzLjUlMjIlMjB3aWR0aCUzRCUyMjE4My41JTIyJTIwaGVpZ2h0JTNEJTIyNDYlMjIlMjBhcyUzRCUyMmdlb21ldHJ5JTIyJTNFJTNDbXhSZWN0YW5nbGUlMjB3aWR0aCUzRCUyMjE4My41JTIyJTIwaGVpZ2h0JTNEJTIyNDYlMjIlMjBhcyUzRCUyMmFsdGVybmF0ZUJvdW5kcyUyMiUyRiUzRSUzQyUyRm14R2VvbWV0cnklM0UlM0MlMkZteENlbGwlM0UlM0NteENlbGwlMjBpZCUzRCUyMjgyJTIyJTIwdmFsdWUlM0QlMjJGSy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NCbGFiZWxCYWNrZ3JvdW5kQ29sb3IlM0RkZWZhdWx0JTNCJTIyJTIwdmVydGV4JTNEJTIyMSUyMiUyMHBhcmVudCUzRCUyMjc5JTIyJTNFJTNDbXhHZW9tZXRyeSUyMHglM0QlMjIyNDclMjIlMjB3aWR0aCUzRCUyMjI2LjUlMjIlMjBoZWlnaHQlM0QlMjI0NiUyMiUyMGFzJTNEJTIyZ2VvbWV0cnklMjIlM0UlM0NteFJlY3RhbmdsZSUyMHdpZHRoJTNEJTIyMjYuNSUyMiUyMGhlaWdodCUzRCUyMjQ2JTIyJTIwYXMlM0QlMjJhbHRlcm5hdGVCb3VuZHMlMjIlMkYlM0UlM0MlMkZteEdlb21ldHJ5JTNFJTNDJTJGbXhDZWxsJTNFJTNDbXhDZWxsJTIwaWQlM0QlMjI4MyUyMiUyMHN0eWxlJTNEJTIyc2hhcGUlM0R0YWJsZVJvdyUzQmhvcml6b250YWwlM0QwJTNCc3RhcnRTaXplJTNEMCUzQnN3aW1sYW5lSGVhZCUzRDAlM0Jzd2ltbGFuZUJvZHklM0QwJTNCZmlsbENvbG9yJTNEbm9uZSUzQmNvbGxhcHNpYmxlJTNEMCUzQmRyb3BUYXJnZXQlM0QwJTNCcG9pbnRzJTNEJTVCJTVCMCUyQzAuNSU1RCUyQyU1QjElMkMwLjUlNUQlNUQlM0Jwb3J0Q29uc3RyYWludCUzRGVhc3R3ZXN0JTNCdG9wJTNEMCUzQmxlZnQlM0QwJTNCcmlnaHQlM0QwJTNCYm90dG9tJTNEMCUzQmZvbnRTdHlsZSUzRDElM0Jmb250U2l6ZSUzRDE3JTNCbGFiZWxCYWNrZ3JvdW5kQ29sb3IlM0RkZWZhdWx0JTNCJTIyJTIwdmVydGV4JTNEJTIyMSUyMiUyMHBhcmVudCUzRCUyMjcwJTIyJTNFJTNDbXhHZW9tZXRyeSUyMHklM0QlMjIxNjMlMjIlMjB3aWR0aCUzRCUyMjI3My41JTIyJTIwaGVpZ2h0JTNEJTIyNDYlMjIlMjBhcyUzRCUyMmdlb21ldHJ5JTIyJTJGJTNFJTNDJTJGbXhDZWxsJTNFJTNDbXhDZWxsJTIwaWQlM0QlMjI4NCUyMiUyMHZhbHVlJTNEJTIyRkxPQVQ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zQmxhYmVsQmFja2dyb3VuZENvbG9yJTNEZGVmYXVsdCUzQiUyMiUyMHZlcnRleCUzRCUyMjElMjIlMjBwYXJlbnQlM0QlMjI4MyUyMiUzRSUzQ214R2VvbWV0cnklMjB3aWR0aCUzRCUyMjYzLjUlMjIlMjBoZWlnaHQlM0QlMjI0NiUyMiUyMGFzJTNEJTIyZ2VvbWV0cnklMjIlM0UlM0NteFJlY3RhbmdsZSUyMHdpZHRoJTNEJTIyNjMuNSUyMiUyMGhlaWdodCUzRCUyMjQ2JTIyJTIwYXMlM0QlMjJhbHRlcm5hdGVCb3VuZHMlMjIlMkYlM0UlM0MlMkZteEdlb21ldHJ5JTNFJTNDJTJGbXhDZWxsJTNFJTNDbXhDZWxsJTIwaWQlM0QlMjI4NSUyMiUyMHZhbHVlJTNEJTIyYW1vdW50X3BhaWQ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zQmxhYmVsQmFja2dyb3VuZENvbG9yJTNEZGVmYXVsdCUzQiUyMiUyMHZlcnRleCUzRCUyMjElMjIlMjBwYXJlbnQlM0QlMjI4MyUyMiUzRSUzQ214R2VvbWV0cnklMjB4JTNEJTIyNjMuNSUyMiUyMHdpZHRoJTNEJTIyMTgzLjUlMjIlMjBoZWlnaHQlM0QlMjI0NiUyMiUyMGFzJTNEJTIyZ2VvbWV0cnklMjIlM0UlM0NteFJlY3RhbmdsZSUyMHdpZHRoJTNEJTIyMTgzLjUlMjIlMjBoZWlnaHQlM0QlMjI0NiUyMiUyMGFzJTNEJTIyYWx0ZXJuYXRlQm91bmRzJTIyJTJGJTNFJTNDJTJGbXhHZW9tZXRyeSUzRSUzQyUyRm14Q2VsbCUzRSUzQ214Q2VsbCUyMGlkJTNEJTIyODYlMjIlMjB2YWx1ZSUzRCUyMi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NCbGFiZWxCYWNrZ3JvdW5kQ29sb3IlM0RkZWZhdWx0JTNCJTIyJTIwdmVydGV4JTNEJTIyMSUyMiUyMHBhcmVudCUzRCUyMjgzJTIyJTNFJTNDbXhHZW9tZXRyeSUyMHglM0QlMjIyNDclMjIlMjB3aWR0aCUzRCUyMjI2LjUlMjIlMjBoZWlnaHQlM0QlMjI0NiUyMiUyMGFzJTNEJTIyZ2VvbWV0cnklMjIlM0UlM0NteFJlY3RhbmdsZSUyMHdpZHRoJTNEJTIyMjYuNSUyMiUyMGhlaWdodCUzRCUyMjQ2JTIyJTIwYXMlM0QlMjJhbHRlcm5hdGVCb3VuZHMlMjIlMkYlM0UlM0MlMkZteEdlb21ldHJ5JTNFJTNDJTJGbXhDZWxsJTNFJTNDbXhDZWxsJTIwaWQlM0QlMjI4NyUyMiUyMHN0eWxlJTNEJTIyc2hhcGUlM0R0YWJsZVJvdyUzQmhvcml6b250YWwlM0QwJTNCc3RhcnRTaXplJTNEMCUzQnN3aW1sYW5lSGVhZCUzRDAlM0Jzd2ltbGFuZUJvZHklM0QwJTNCZmlsbENvbG9yJTNEbm9uZSUzQmNvbGxhcHNpYmxlJTNEMCUzQmRyb3BUYXJnZXQlM0QwJTNCcG9pbnRzJTNEJTVCJTVCMCUyQzAuNSU1RCUyQyU1QjElMkMwLjUlNUQlNUQlM0Jwb3J0Q29uc3RyYWludCUzRGVhc3R3ZXN0JTNCdG9wJTNEMCUzQmxlZnQlM0QwJTNCcmlnaHQlM0QwJTNCYm90dG9tJTNEMCUzQmZvbnRTdHlsZSUzRDElM0Jmb250U2l6ZSUzRDE3JTNCbGFiZWxCYWNrZ3JvdW5kQ29sb3IlM0RkZWZhdWx0JTNCJTIyJTIwdmVydGV4JTNEJTIyMSUyMiUyMHBhcmVudCUzRCUyMjcwJTIyJTNFJTNDbXhHZW9tZXRyeSUyMHklM0QlMjIyMDklMjIlMjB3aWR0aCUzRCUyMjI3My41JTIyJTIwaGVpZ2h0JTNEJTIyNDYlMjIlMjBhcyUzRCUyMmdlb21ldHJ5JTIyJTJGJTNFJTNDJTJGbXhDZWxsJTNFJTNDbXhDZWxsJTIwaWQlM0QlMjI4OCUyMiUyMHZhbHVlJTNEJTIyREFURS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NCbGFiZWxCYWNrZ3JvdW5kQ29sb3IlM0RkZWZhdWx0JTNCJTIyJTIwdmVydGV4JTNEJTIyMSUyMiUyMHBhcmVudCUzRCUyMjg3JTIyJTNFJTNDbXhHZW9tZXRyeSUyMHdpZHRoJTNEJTIyNjMuNSUyMiUyMGhlaWdodCUzRCUyMjQ2JTIyJTIwYXMlM0QlMjJnZW9tZXRyeSUyMiUzRSUzQ214UmVjdGFuZ2xlJTIwd2lkdGglM0QlMjI2My41JTIyJTIwaGVpZ2h0JTNEJTIyNDYlMjIlMjBhcyUzRCUyMmFsdGVybmF0ZUJvdW5kcyUyMiUyRiUzRSUzQyUyRm14R2VvbWV0cnklM0UlM0MlMkZteENlbGwlM0UlM0NteENlbGwlMjBpZCUzRCUyMjg5JTIyJTIwdmFsdWUlM0QlMjJwYXltZW50X2RhdGU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zQmxhYmVsQmFja2dyb3VuZENvbG9yJTNEZGVmYXVsdCUzQiUyMiUyMHZlcnRleCUzRCUyMjElMjIlMjBwYXJlbnQlM0QlMjI4NyUyMiUzRSUzQ214R2VvbWV0cnklMjB4JTNEJTIyNjMuNSUyMiUyMHdpZHRoJTNEJTIyMTgzLjUlMjIlMjBoZWlnaHQlM0QlMjI0NiUyMiUyMGFzJTNEJTIyZ2VvbWV0cnklMjIlM0UlM0NteFJlY3RhbmdsZSUyMHdpZHRoJTNEJTIyMTgzLjUlMjIlMjBoZWlnaHQlM0QlMjI0NiUyMiUyMGFzJTNEJTIyYWx0ZXJuYXRlQm91bmRzJTIyJTJGJTNFJTNDJTJGbXhHZW9tZXRyeSUzRSUzQyUyRm14Q2VsbCUzRSUzQ214Q2VsbCUyMGlkJTNEJTIyOTAlMjIlMjB2YWx1ZSUzRCUyMi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NCbGFiZWxCYWNrZ3JvdW5kQ29sb3IlM0RkZWZhdWx0JTNCJTIyJTIwdmVydGV4JTNEJTIyMSUyMiUyMHBhcmVudCUzRCUyMjg3JTIyJTNFJTNDbXhHZW9tZXRyeSUyMHglM0QlMjIyNDclMjIlMjB3aWR0aCUzRCUyMjI2LjUlMjIlMjBoZWlnaHQlM0QlMjI0NiUyMiUyMGFzJTNEJTIyZ2VvbWV0cnklMjIlM0UlM0NteFJlY3RhbmdsZSUyMHdpZHRoJTNEJTIyMjYuNSUyMiUyMGhlaWdodCUzRCUyMjQ2JTIyJTIwYXMlM0QlMjJhbHRlcm5hdGVCb3VuZHMlMjIlMkYlM0UlM0MlMkZteEdlb21ldHJ5JTNFJTNDJTJGbXhDZWxsJTNFJTNDbXhDZWxsJTIwaWQlM0QlMjI5MSUyMiUyMHN0eWxlJTNEJTIyc2hhcGUlM0R0YWJsZVJvdyUzQmhvcml6b250YWwlM0QwJTNCc3RhcnRTaXplJTNEMCUzQnN3aW1sYW5lSGVhZCUzRDAlM0Jzd2ltbGFuZUJvZHklM0QwJTNCZmlsbENvbG9yJTNEbm9uZSUzQmNvbGxhcHNpYmxlJTNEMCUzQmRyb3BUYXJnZXQlM0QwJTNCcG9pbnRzJTNEJTVCJTVCMCUyQzAuNSU1RCUyQyU1QjElMkMwLjUlNUQlNUQlM0Jwb3J0Q29uc3RyYWludCUzRGVhc3R3ZXN0JTNCdG9wJTNEMCUzQmxlZnQlM0QwJTNCcmlnaHQlM0QwJTNCYm90dG9tJTNEMCUzQmZvbnRTdHlsZSUzRDElM0Jmb250U2l6ZSUzRDE3JTNCbGFiZWxCYWNrZ3JvdW5kQ29sb3IlM0RkZWZhdWx0JTNCJTIyJTIwdmVydGV4JTNEJTIyMSUyMiUyMHBhcmVudCUzRCUyMjcwJTIyJTNFJTNDbXhHZW9tZXRyeSUyMHklM0QlMjIyNTUlMjIlMjB3aWR0aCUzRCUyMjI3My41JTIyJTIwaGVpZ2h0JTNEJTIyNDYlMjIlMjBhcyUzRCUyMmdlb21ldHJ5JTIyJTJGJTNFJTNDJTJGbXhDZWxsJTNFJTNDbXhDZWxsJTIwaWQlM0QlMjI5MiUyMiUyMHZhbHVlJTNEJTIyVkFSQ0hBUi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NCbGFiZWxCYWNrZ3JvdW5kQ29sb3IlM0RkZWZhdWx0JTNCJTIyJTIwdmVydGV4JTNEJTIyMSUyMiUyMHBhcmVudCUzRCUyMjkxJTIyJTNFJTNDbXhHZW9tZXRyeSUyMHdpZHRoJTNEJTIyNjMuNSUyMiUyMGhlaWdodCUzRCUyMjQ2JTIyJTIwYXMlM0QlMjJnZW9tZXRyeSUyMiUzRSUzQ214UmVjdGFuZ2xlJTIwd2lkdGglM0QlMjI2My41JTIyJTIwaGVpZ2h0JTNEJTIyNDYlMjIlMjBhcyUzRCUyMmFsdGVybmF0ZUJvdW5kcyUyMiUyRiUzRSUzQyUyRm14R2VvbWV0cnklM0UlM0MlMkZteENlbGwlM0UlM0NteENlbGwlMjBpZCUzRCUyMjkzJTIyJTIwdmFsdWUlM0QlMjJwYXltZW50X21vZGU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zQmxhYmVsQmFja2dyb3VuZENvbG9yJTNEZGVmYXVsdCUzQiUyMiUyMHZlcnRleCUzRCUyMjElMjIlMjBwYXJlbnQlM0QlMjI5MSUyMiUzRSUzQ214R2VvbWV0cnklMjB4JTNEJTIyNjMuNSUyMiUyMHdpZHRoJTNEJTIyMTgzLjUlMjIlMjBoZWlnaHQlM0QlMjI0NiUyMiUyMGFzJTNEJTIyZ2VvbWV0cnklMjIlM0UlM0NteFJlY3RhbmdsZSUyMHdpZHRoJTNEJTIyMTgzLjUlMjIlMjBoZWlnaHQlM0QlMjI0NiUyMiUyMGFzJTNEJTIyYWx0ZXJuYXRlQm91bmRzJTIyJTJGJTNFJTNDJTJGbXhHZW9tZXRyeSUzRSUzQyUyRm14Q2VsbCUzRSUzQ214Q2VsbCUyMGlkJTNEJTIyOTQlMjIlMjB2YWx1ZSUzRCUyMi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NCbGFiZWxCYWNrZ3JvdW5kQ29sb3IlM0RkZWZhdWx0JTNCJTIyJTIwdmVydGV4JTNEJTIyMSUyMiUyMHBhcmVudCUzRCUyMjkxJTIyJTNFJTNDbXhHZW9tZXRyeSUyMHglM0QlMjIyNDclMjIlMjB3aWR0aCUzRCUyMjI2LjUlMjIlMjBoZWlnaHQlM0QlMjI0NiUyMiUyMGFzJTNEJTIyZ2VvbWV0cnklMjIlM0UlM0NteFJlY3RhbmdsZSUyMHdpZHRoJTNEJTIyMjYuNSUyMiUyMGhlaWdodCUzRCUyMjQ2JTIyJTIwYXMlM0QlMjJhbHRlcm5hdGVCb3VuZHMlMjIlMkYlM0UlM0MlMkZteEdlb21ldHJ5JTNFJTNDJTJGbXhDZWxsJTNFJTNDbXhDZWxsJTIwaWQlM0QlMjI5NSUyMiUyMHZhbHVlJTNEJTIyZmVlZGJhY2slMjIlMjBzdHlsZSUzRCUyMnNoYXBlJTNEdGFibGUlM0JzdGFydFNpemUlM0QyNSUzQmNvbnRhaW5lciUzRDElM0Jjb2xsYXBzaWJsZSUzRDAlM0JjaGlsZExheW91dCUzRHRhYmxlTGF5b3V0JTNCZml4ZWRSb3dzJTNEMSUzQnJvd0xpbmVzJTNEMSUzQmZvbnRTdHlsZSUzRDElM0JhbGlnbiUzRGNlbnRlciUzQnJlc2l6ZUxhc3QlM0QxJTNCZm9udFNpemUlM0QxNyUzQmxhYmVsQmFja2dyb3VuZENvbG9yJTNEZGVmYXVsdCUzQiUyMiUyMHZlcnRleCUzRCUyMjElMjIlMjBwYXJlbnQlM0QlMjIxJTIyJTNFJTNDbXhHZW9tZXRyeSUyMHglM0QlMjIxMjMwJTIyJTIweSUzRCUyMjU4NCUyMiUyMHdpZHRoJTNEJTIyMjcwJTIyJTIwaGVpZ2h0JTNEJTIyMzAxJTIyJTIwYXMlM0QlMjJnZW9tZXRyeSUyMiUyRiUzRSUzQyUyRm14Q2VsbCUzRSUzQ214Q2VsbCUyMGlkJTNEJTIyOTYlMjIlMjBzdHlsZSUzRCUyMnNoYXBlJTNEdGFibGVSb3clM0Job3Jpem9udGFsJTNEMCUzQnN0YXJ0U2l6ZSUzRDAlM0Jzd2ltbGFuZUhlYWQlM0QwJTNCc3dpbWxhbmVCb2R5JTNEMCUzQmZpbGxDb2xvciUzRG5vbmUlM0Jjb2xsYXBzaWJsZSUzRDAlM0Jkcm9wVGFyZ2V0JTNEMCUzQnBvaW50cyUzRCU1QiU1QjAlMkMwLjUlNUQlMkMlNUIxJTJDMC41JTVEJTVEJTNCcG9ydENvbnN0cmFpbnQlM0RlYXN0d2VzdCUzQnRvcCUzRDAlM0JsZWZ0JTNEMCUzQnJpZ2h0JTNEMCUzQmJvdHRvbSUzRDAlM0Jmb250U3R5bGUlM0QxJTNCZm9udFNpemUlM0QxNyUzQmxhYmVsQmFja2dyb3VuZENvbG9yJTNEZGVmYXVsdCUzQiUyMiUyMHZlcnRleCUzRCUyMjElMjIlMjBwYXJlbnQlM0QlMjI5NSUyMiUzRSUzQ214R2VvbWV0cnklMjB5JTNEJTIyMjUlMjIlMjB3aWR0aCUzRCUyMjI3MCUyMiUyMGhlaWdodCUzRCUyMjQ2JTIyJTIwYXMlM0QlMjJnZW9tZXRyeSUyMiUyRiUzRSUzQyUyRm14Q2VsbCUzRSUzQ214Q2VsbCUyMGlkJTNEJTIyOTclMjIlMjB2YWx1ZSUzRCUyMklOVC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NCbGFiZWxCYWNrZ3JvdW5kQ29sb3IlM0RkZWZhdWx0JTNCJTIyJTIwdmVydGV4JTNEJTIyMSUyMiUyMHBhcmVudCUzRCUyMjk2JTIyJTNFJTNDbXhHZW9tZXRyeSUyMHdpZHRoJTNEJTIyNTAlMjIlMjBoZWlnaHQlM0QlMjI0NiUyMiUyMGFzJTNEJTIyZ2VvbWV0cnklMjIlM0UlM0NteFJlY3RhbmdsZSUyMHdpZHRoJTNEJTIyNTAlMjIlMjBoZWlnaHQlM0QlMjI0NiUyMiUyMGFzJTNEJTIyYWx0ZXJuYXRlQm91bmRzJTIyJTJGJTNFJTNDJTJGbXhHZW9tZXRyeSUzRSUzQyUyRm14Q2VsbCUzRSUzQ214Q2VsbCUyMGlkJTNEJTIyOTglMjIlMjB2YWx1ZSUzRCUyMmZlZWRiYWNrX2lk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0JsYWJlbEJhY2tncm91bmRDb2xvciUzRGRlZmF1bHQlM0IlMjIlMjB2ZXJ0ZXglM0QlMjIxJTIyJTIwcGFyZW50JTNEJTIyOTYlMjIlM0UlM0NteEdlb21ldHJ5JTIweCUzRCUyMjUwJTIyJTIwd2lkdGglM0QlMjIxOTMlMjIlMjBoZWlnaHQlM0QlMjI0NiUyMiUyMGFzJTNEJTIyZ2VvbWV0cnklMjIlM0UlM0NteFJlY3RhbmdsZSUyMHdpZHRoJTNEJTIyMTkzJTIyJTIwaGVpZ2h0JTNEJTIyNDYlMjIlMjBhcyUzRCUyMmFsdGVybmF0ZUJvdW5kcyUyMiUyRiUzRSUzQyUyRm14R2VvbWV0cnklM0UlM0MlMkZteENlbGwlM0UlM0NteENlbGwlMjBpZCUzRCUyMjk5JTIyJTIwdmFsdWUlM0QlMjJQSy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NCbGFiZWxCYWNrZ3JvdW5kQ29sb3IlM0RkZWZhdWx0JTNCJTIyJTIwdmVydGV4JTNEJTIyMSUyMiUyMHBhcmVudCUzRCUyMjk2JTIyJTNFJTNDbXhHZW9tZXRyeSUyMHglM0QlMjIyNDMlMjIlMjB3aWR0aCUzRCUyMjI3JTIyJTIwaGVpZ2h0JTNEJTIyNDYlMjIlMjBhcyUzRCUyMmdlb21ldHJ5JTIyJTNFJTNDbXhSZWN0YW5nbGUlMjB3aWR0aCUzRCUyMjI3JTIyJTIwaGVpZ2h0JTNEJTIyNDYlMjIlMjBhcyUzRCUyMmFsdGVybmF0ZUJvdW5kcyUyMiUyRiUzRSUzQyUyRm14R2VvbWV0cnklM0UlM0MlMkZteENlbGwlM0UlM0NteENlbGwlMjBpZCUzRCUyMjEwMCUyMiUyMHN0eWxlJTNEJTIyc2hhcGUlM0R0YWJsZVJvdyUzQmhvcml6b250YWwlM0QwJTNCc3RhcnRTaXplJTNEMCUzQnN3aW1sYW5lSGVhZCUzRDAlM0Jzd2ltbGFuZUJvZHklM0QwJTNCZmlsbENvbG9yJTNEbm9uZSUzQmNvbGxhcHNpYmxlJTNEMCUzQmRyb3BUYXJnZXQlM0QwJTNCcG9pbnRzJTNEJTVCJTVCMCUyQzAuNSU1RCUyQyU1QjElMkMwLjUlNUQlNUQlM0Jwb3J0Q29uc3RyYWludCUzRGVhc3R3ZXN0JTNCdG9wJTNEMCUzQmxlZnQlM0QwJTNCcmlnaHQlM0QwJTNCYm90dG9tJTNEMCUzQmZvbnRTdHlsZSUzRDElM0Jmb250U2l6ZSUzRDE3JTNCbGFiZWxCYWNrZ3JvdW5kQ29sb3IlM0RkZWZhdWx0JTNCJTIyJTIwdmVydGV4JTNEJTIyMSUyMiUyMHBhcmVudCUzRCUyMjk1JTIyJTNFJTNDbXhHZW9tZXRyeSUyMHklM0QlMjI3MSUyMiUyMHdpZHRoJTNEJTIyMjcwJTIyJTIwaGVpZ2h0JTNEJTIyNDYlMjIlMjBhcyUzRCUyMmdlb21ldHJ5JTIyJTJGJTNFJTNDJTJGbXhDZWxsJTNFJTNDbXhDZWxsJTIwaWQlM0QlMjIxMDElMjIlMjB2YWx1ZSUzRCUyMlZBUkNIQVI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zQmxhYmVsQmFja2dyb3VuZENvbG9yJTNEZGVmYXVsdCUzQiUyMiUyMHZlcnRleCUzRCUyMjElMjIlMjBwYXJlbnQlM0QlMjIxMDAlMjIlM0UlM0NteEdlb21ldHJ5JTIwd2lkdGglM0QlMjI1MCUyMiUyMGhlaWdodCUzRCUyMjQ2JTIyJTIwYXMlM0QlMjJnZW9tZXRyeSUyMiUzRSUzQ214UmVjdGFuZ2xlJTIwd2lkdGglM0QlMjI1MCUyMiUyMGhlaWdodCUzRCUyMjQ2JTIyJTIwYXMlM0QlMjJhbHRlcm5hdGVCb3VuZHMlMjIlMkYlM0UlM0MlMkZteEdlb21ldHJ5JTNFJTNDJTJGbXhDZWxsJTNFJTNDbXhDZWxsJTIwaWQlM0QlMjIxMDIlMjIlMjB2YWx1ZSUzRCUyMnVzZXJfbmFtZS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NCbGFiZWxCYWNrZ3JvdW5kQ29sb3IlM0RkZWZhdWx0JTNCJTIyJTIwdmVydGV4JTNEJTIyMSUyMiUyMHBhcmVudCUzRCUyMjEwMCUyMiUzRSUzQ214R2VvbWV0cnklMjB4JTNEJTIyNTAlMjIlMjB3aWR0aCUzRCUyMjE5MyUyMiUyMGhlaWdodCUzRCUyMjQ2JTIyJTIwYXMlM0QlMjJnZW9tZXRyeSUyMiUzRSUzQ214UmVjdGFuZ2xlJTIwd2lkdGglM0QlMjIxOTMlMjIlMjBoZWlnaHQlM0QlMjI0NiUyMiUyMGFzJTNEJTIyYWx0ZXJuYXRlQm91bmRzJTIyJTJGJTNFJTNDJTJGbXhHZW9tZXRyeSUzRSUzQyUyRm14Q2VsbCUzRSUzQ214Q2VsbCUyMGlkJTNEJTIyMTAzJTIyJTIwdmFsdWUlM0QlMjJGSy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NCbGFiZWxCYWNrZ3JvdW5kQ29sb3IlM0RkZWZhdWx0JTNCJTIyJTIwdmVydGV4JTNEJTIyMSUyMiUyMHBhcmVudCUzRCUyMjEwMCUyMiUzRSUzQ214R2VvbWV0cnklMjB4JTNEJTIyMjQzJTIyJTIwd2lkdGglM0QlMjIyNyUyMiUyMGhlaWdodCUzRCUyMjQ2JTIyJTIwYXMlM0QlMjJnZW9tZXRyeSUyMiUzRSUzQ214UmVjdGFuZ2xlJTIwd2lkdGglM0QlMjIyNyUyMiUyMGhlaWdodCUzRCUyMjQ2JTIyJTIwYXMlM0QlMjJhbHRlcm5hdGVCb3VuZHMlMjIlMkYlM0UlM0MlMkZteEdlb21ldHJ5JTNFJTNDJTJGbXhDZWxsJTNFJTNDbXhDZWxsJTIwaWQlM0QlMjIxMDQlMjIlMjBzdHlsZSUzRCUyMnNoYXBlJTNEdGFibGVSb3clM0Job3Jpem9udGFsJTNEMCUzQnN0YXJ0U2l6ZSUzRDAlM0Jzd2ltbGFuZUhlYWQlM0QwJTNCc3dpbWxhbmVCb2R5JTNEMCUzQmZpbGxDb2xvciUzRG5vbmUlM0Jjb2xsYXBzaWJsZSUzRDAlM0Jkcm9wVGFyZ2V0JTNEMCUzQnBvaW50cyUzRCU1QiU1QjAlMkMwLjUlNUQlMkMlNUIxJTJDMC41JTVEJTVEJTNCcG9ydENvbnN0cmFpbnQlM0RlYXN0d2VzdCUzQnRvcCUzRDAlM0JsZWZ0JTNEMCUzQnJpZ2h0JTNEMCUzQmJvdHRvbSUzRDAlM0Jmb250U3R5bGUlM0QxJTNCZm9udFNpemUlM0QxNyUzQmxhYmVsQmFja2dyb3VuZENvbG9yJTNEZGVmYXVsdCUzQiUyMiUyMHZlcnRleCUzRCUyMjElMjIlMjBwYXJlbnQlM0QlMjI5NSUyMiUzRSUzQ214R2VvbWV0cnklMjB5JTNEJTIyMTE3JTIyJTIwd2lkdGglM0QlMjIyNzAlMjIlMjBoZWlnaHQlM0QlMjI0NiUyMiUyMGFzJTNEJTIyZ2VvbWV0cnklMjIlMkYlM0UlM0MlMkZteENlbGwlM0UlM0NteENlbGwlMjBpZCUzRCUyMjEwNSUyMiUyMHZhbHVlJTNEJTIySU5U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0JsYWJlbEJhY2tncm91bmRDb2xvciUzRGRlZmF1bHQlM0IlMjIlMjB2ZXJ0ZXglM0QlMjIxJTIyJTIwcGFyZW50JTNEJTIyMTA0JTIyJTNFJTNDbXhHZW9tZXRyeSUyMHdpZHRoJTNEJTIyNTAlMjIlMjBoZWlnaHQlM0QlMjI0NiUyMiUyMGFzJTNEJTIyZ2VvbWV0cnklMjIlM0UlM0NteFJlY3RhbmdsZSUyMHdpZHRoJTNEJTIyNTAlMjIlMjBoZWlnaHQlM0QlMjI0NiUyMiUyMGFzJTNEJTIyYWx0ZXJuYXRlQm91bmRzJTIyJTJGJTNFJTNDJTJGbXhHZW9tZXRyeSUzRSUzQyUyRm14Q2VsbCUzRSUzQ214Q2VsbCUyMGlkJTNEJTIyMTA2JTIyJTIwdmFsdWUlM0QlMjJib29rX2lzYm5fbm8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zQmxhYmVsQmFja2dyb3VuZENvbG9yJTNEZGVmYXVsdCUzQiUyMiUyMHZlcnRleCUzRCUyMjElMjIlMjBwYXJlbnQlM0QlMjIxMDQlMjIlM0UlM0NteEdlb21ldHJ5JTIweCUzRCUyMjUwJTIyJTIwd2lkdGglM0QlMjIxOTMlMjIlMjBoZWlnaHQlM0QlMjI0NiUyMiUyMGFzJTNEJTIyZ2VvbWV0cnklMjIlM0UlM0NteFJlY3RhbmdsZSUyMHdpZHRoJTNEJTIyMTkzJTIyJTIwaGVpZ2h0JTNEJTIyNDYlMjIlMjBhcyUzRCUyMmFsdGVybmF0ZUJvdW5kcyUyMiUyRiUzRSUzQyUyRm14R2VvbWV0cnklM0UlM0MlMkZteENlbGwlM0UlM0NteENlbGwlMjBpZCUzRCUyMjEwNyUyMiUyMHZhbHVlJTNEJTIyRks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zQmxhYmVsQmFja2dyb3VuZENvbG9yJTNEZGVmYXVsdCUzQiUyMiUyMHZlcnRleCUzRCUyMjElMjIlMjBwYXJlbnQlM0QlMjIxMDQlMjIlM0UlM0NteEdlb21ldHJ5JTIweCUzRCUyMjI0MyUyMiUyMHdpZHRoJTNEJTIyMjclMjIlMjBoZWlnaHQlM0QlMjI0NiUyMiUyMGFzJTNEJTIyZ2VvbWV0cnklMjIlM0UlM0NteFJlY3RhbmdsZSUyMHdpZHRoJTNEJTIyMjclMjIlMjBoZWlnaHQlM0QlMjI0NiUyMiUyMGFzJTNEJTIyYWx0ZXJuYXRlQm91bmRzJTIyJTJGJTNFJTNDJTJGbXhHZW9tZXRyeSUzRSUzQyUyRm14Q2VsbCUzRSUzQ214Q2VsbCUyMGlkJTNEJTIyMTA4JTIyJTIwc3R5bGUlM0QlMjJzaGFwZSUzRHRhYmxlUm93JTNCaG9yaXpvbnRhbCUzRDAlM0JzdGFydFNpemUlM0QwJTNCc3dpbWxhbmVIZWFkJTNEMCUzQnN3aW1sYW5lQm9keSUzRDAlM0JmaWxsQ29sb3IlM0Rub25lJTNCY29sbGFwc2libGUlM0QwJTNCZHJvcFRhcmdldCUzRDAlM0Jwb2ludHMlM0QlNUIlNUIwJTJDMC41JTVEJTJDJTVCMSUyQzAuNSU1RCU1RCUzQnBvcnRDb25zdHJhaW50JTNEZWFzdHdlc3QlM0J0b3AlM0QwJTNCbGVmdCUzRDAlM0JyaWdodCUzRDAlM0Jib3R0b20lM0QwJTNCZm9udFN0eWxlJTNEMSUzQmZvbnRTaXplJTNEMTclM0JsYWJlbEJhY2tncm91bmRDb2xvciUzRGRlZmF1bHQlM0IlMjIlMjB2ZXJ0ZXglM0QlMjIxJTIyJTIwcGFyZW50JTNEJTIyOTUlMjIlM0UlM0NteEdlb21ldHJ5JTIweSUzRCUyMjE2MyUyMiUyMHdpZHRoJTNEJTIyMjcwJTIyJTIwaGVpZ2h0JTNEJTIyNDYlMjIlMjBhcyUzRCUyMmdlb21ldHJ5JTIyJTJGJTNFJTNDJTJGbXhDZWxsJTNFJTNDbXhDZWxsJTIwaWQlM0QlMjIxMDklMjIlMjB2YWx1ZSUzRCUyMklOVC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NCbGFiZWxCYWNrZ3JvdW5kQ29sb3IlM0RkZWZhdWx0JTNCJTIyJTIwdmVydGV4JTNEJTIyMSUyMiUyMHBhcmVudCUzRCUyMjEwOCUyMiUzRSUzQ214R2VvbWV0cnklMjB3aWR0aCUzRCUyMjUwJTIyJTIwaGVpZ2h0JTNEJTIyNDYlMjIlMjBhcyUzRCUyMmdlb21ldHJ5JTIyJTNFJTNDbXhSZWN0YW5nbGUlMjB3aWR0aCUzRCUyMjUwJTIyJTIwaGVpZ2h0JTNEJTIyNDYlMjIlMjBhcyUzRCUyMmFsdGVybmF0ZUJvdW5kcyUyMiUyRiUzRSUzQyUyRm14R2VvbWV0cnklM0UlM0MlMkZteENlbGwlM0UlM0NteENlbGwlMjBpZCUzRCUyMjExMCUyMiUyMHZhbHVlJTNEJTIycmF0aW5n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0JsYWJlbEJhY2tncm91bmRDb2xvciUzRGRlZmF1bHQlM0IlMjIlMjB2ZXJ0ZXglM0QlMjIxJTIyJTIwcGFyZW50JTNEJTIyMTA4JTIyJTNFJTNDbXhHZW9tZXRyeSUyMHglM0QlMjI1MCUyMiUyMHdpZHRoJTNEJTIyMTkzJTIyJTIwaGVpZ2h0JTNEJTIyNDYlMjIlMjBhcyUzRCUyMmdlb21ldHJ5JTIyJTNFJTNDbXhSZWN0YW5nbGUlMjB3aWR0aCUzRCUyMjE5MyUyMiUyMGhlaWdodCUzRCUyMjQ2JTIyJTIwYXMlM0QlMjJhbHRlcm5hdGVCb3VuZHMlMjIlMkYlM0UlM0MlMkZteEdlb21ldHJ5JTNFJTNDJTJGbXhDZWxsJTNFJTNDbXhDZWxsJTIwaWQlM0QlMjIxMTElMjIlMjB2YWx1ZSUzRCUyMi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NCbGFiZWxCYWNrZ3JvdW5kQ29sb3IlM0RkZWZhdWx0JTNCJTIyJTIwdmVydGV4JTNEJTIyMSUyMiUyMHBhcmVudCUzRCUyMjEwOCUyMiUzRSUzQ214R2VvbWV0cnklMjB4JTNEJTIyMjQzJTIyJTIwd2lkdGglM0QlMjIyNyUyMiUyMGhlaWdodCUzRCUyMjQ2JTIyJTIwYXMlM0QlMjJnZW9tZXRyeSUyMiUzRSUzQ214UmVjdGFuZ2xlJTIwd2lkdGglM0QlMjIyNyUyMiUyMGhlaWdodCUzRCUyMjQ2JTIyJTIwYXMlM0QlMjJhbHRlcm5hdGVCb3VuZHMlMjIlMkYlM0UlM0MlMkZteEdlb21ldHJ5JTNFJTNDJTJGbXhDZWxsJTNFJTNDbXhDZWxsJTIwaWQlM0QlMjIxMTIlMjIlMjBzdHlsZSUzRCUyMnNoYXBlJTNEdGFibGVSb3clM0Job3Jpem9udGFsJTNEMCUzQnN0YXJ0U2l6ZSUzRDAlM0Jzd2ltbGFuZUhlYWQlM0QwJTNCc3dpbWxhbmVCb2R5JTNEMCUzQmZpbGxDb2xvciUzRG5vbmUlM0Jjb2xsYXBzaWJsZSUzRDAlM0Jkcm9wVGFyZ2V0JTNEMCUzQnBvaW50cyUzRCU1QiU1QjAlMkMwLjUlNUQlMkMlNUIxJTJDMC41JTVEJTVEJTNCcG9ydENvbnN0cmFpbnQlM0RlYXN0d2VzdCUzQnRvcCUzRDAlM0JsZWZ0JTNEMCUzQnJpZ2h0JTNEMCUzQmJvdHRvbSUzRDAlM0Jmb250U3R5bGUlM0QxJTNCZm9udFNpemUlM0QxNyUzQmxhYmVsQmFja2dyb3VuZENvbG9yJTNEZGVmYXVsdCUzQiUyMiUyMHZlcnRleCUzRCUyMjElMjIlMjBwYXJlbnQlM0QlMjI5NSUyMiUzRSUzQ214R2VvbWV0cnklMjB5JTNEJTIyMjA5JTIyJTIwd2lkdGglM0QlMjIyNzAlMjIlMjBoZWlnaHQlM0QlMjI0NiUyMiUyMGFzJTNEJTIyZ2VvbWV0cnklMjIlMkYlM0UlM0MlMkZteENlbGwlM0UlM0NteENlbGwlMjBpZCUzRCUyMjExMyUyMiUyMHZhbHVlJTNEJTIyVEVYVC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NCbGFiZWxCYWNrZ3JvdW5kQ29sb3IlM0RkZWZhdWx0JTNCJTIyJTIwdmVydGV4JTNEJTIyMSUyMiUyMHBhcmVudCUzRCUyMjExMiUyMiUzRSUzQ214R2VvbWV0cnklMjB3aWR0aCUzRCUyMjUwJTIyJTIwaGVpZ2h0JTNEJTIyNDYlMjIlMjBhcyUzRCUyMmdlb21ldHJ5JTIyJTNFJTNDbXhSZWN0YW5nbGUlMjB3aWR0aCUzRCUyMjUwJTIyJTIwaGVpZ2h0JTNEJTIyNDYlMjIlMjBhcyUzRCUyMmFsdGVybmF0ZUJvdW5kcyUyMiUyRiUzRSUzQyUyRm14R2VvbWV0cnklM0UlM0MlMkZteENlbGwlM0UlM0NteENlbGwlMjBpZCUzRCUyMjExNCUyMiUyMHZhbHVlJTNEJTIyY29tbWVudHMlMjIlMjBzdHlsZSUzRCUyMnNoYXBlJTNEcGFydGlhbFJlY3RhbmdsZSUzQmNvbm5lY3RhYmxlJTNEMCUzQmZpbGxDb2xvciUzRG5vbmUlM0J0b3AlM0QwJTNCbGVmdCUzRDAlM0Jib3R0b20lM0QwJTNCcmlnaHQlM0QwJTNCYWxpZ24lM0RsZWZ0JTNCc3BhY2luZ0xlZnQlM0QyJTNCb3ZlcmZsb3clM0RoaWRkZW4lM0Jmb250U2l6ZSUzRDE3JTNCZm9udFN0eWxlJTNEMSUzQmxhYmVsQmFja2dyb3VuZENvbG9yJTNEZGVmYXVsdCUzQiUyMiUyMHZlcnRleCUzRCUyMjElMjIlMjBwYXJlbnQlM0QlMjIxMTIlMjIlM0UlM0NteEdlb21ldHJ5JTIweCUzRCUyMjUwJTIyJTIwd2lkdGglM0QlMjIxOTMlMjIlMjBoZWlnaHQlM0QlMjI0NiUyMiUyMGFzJTNEJTIyZ2VvbWV0cnklMjIlM0UlM0NteFJlY3RhbmdsZSUyMHdpZHRoJTNEJTIyMTkzJTIyJTIwaGVpZ2h0JTNEJTIyNDYlMjIlMjBhcyUzRCUyMmFsdGVybmF0ZUJvdW5kcyUyMiUyRiUzRSUzQyUyRm14R2VvbWV0cnklM0UlM0MlMkZteENlbGwlM0UlM0NteENlbGwlMjBpZCUzRCUyMjExNSUyMiUyMHZhbHVlJTNEJTIy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0JsYWJlbEJhY2tncm91bmRDb2xvciUzRGRlZmF1bHQlM0IlMjIlMjB2ZXJ0ZXglM0QlMjIxJTIyJTIwcGFyZW50JTNEJTIyMTEyJTIyJTNFJTNDbXhHZW9tZXRyeSUyMHglM0QlMjIyNDMlMjIlMjB3aWR0aCUzRCUyMjI3JTIyJTIwaGVpZ2h0JTNEJTIyNDYlMjIlMjBhcyUzRCUyMmdlb21ldHJ5JTIyJTNFJTNDbXhSZWN0YW5nbGUlMjB3aWR0aCUzRCUyMjI3JTIyJTIwaGVpZ2h0JTNEJTIyNDYlMjIlMjBhcyUzRCUyMmFsdGVybmF0ZUJvdW5kcyUyMiUyRiUzRSUzQyUyRm14R2VvbWV0cnklM0UlM0MlMkZteENlbGwlM0UlM0NteENlbGwlMjBpZCUzRCUyMjExNiUyMiUyMHN0eWxlJTNEJTIyc2hhcGUlM0R0YWJsZVJvdyUzQmhvcml6b250YWwlM0QwJTNCc3RhcnRTaXplJTNEMCUzQnN3aW1sYW5lSGVhZCUzRDAlM0Jzd2ltbGFuZUJvZHklM0QwJTNCZmlsbENvbG9yJTNEbm9uZSUzQmNvbGxhcHNpYmxlJTNEMCUzQmRyb3BUYXJnZXQlM0QwJTNCcG9pbnRzJTNEJTVCJTVCMCUyQzAuNSU1RCUyQyU1QjElMkMwLjUlNUQlNUQlM0Jwb3J0Q29uc3RyYWludCUzRGVhc3R3ZXN0JTNCdG9wJTNEMCUzQmxlZnQlM0QwJTNCcmlnaHQlM0QwJTNCYm90dG9tJTNEMCUzQmZvbnRTdHlsZSUzRDElM0Jmb250U2l6ZSUzRDE3JTNCbGFiZWxCYWNrZ3JvdW5kQ29sb3IlM0RkZWZhdWx0JTNCJTIyJTIwdmVydGV4JTNEJTIyMSUyMiUyMHBhcmVudCUzRCUyMjk1JTIyJTNFJTNDbXhHZW9tZXRyeSUyMHklM0QlMjIyNTUlMjIlMjB3aWR0aCUzRCUyMjI3MCUyMiUyMGhlaWdodCUzRCUyMjQ2JTIyJTIwYXMlM0QlMjJnZW9tZXRyeSUyMiUyRiUzRSUzQyUyRm14Q2VsbCUzRSUzQ214Q2VsbCUyMGlkJTNEJTIyMTE3JTIyJTIwdmFsdWUlM0QlMjJEQVRF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0JsYWJlbEJhY2tncm91bmRDb2xvciUzRGRlZmF1bHQlM0IlMjIlMjB2ZXJ0ZXglM0QlMjIxJTIyJTIwcGFyZW50JTNEJTIyMTE2JTIyJTNFJTNDbXhHZW9tZXRyeSUyMHdpZHRoJTNEJTIyNTAlMjIlMjBoZWlnaHQlM0QlMjI0NiUyMiUyMGFzJTNEJTIyZ2VvbWV0cnklMjIlM0UlM0NteFJlY3RhbmdsZSUyMHdpZHRoJTNEJTIyNTAlMjIlMjBoZWlnaHQlM0QlMjI0NiUyMiUyMGFzJTNEJTIyYWx0ZXJuYXRlQm91bmRzJTIyJTJGJTNFJTNDJTJGbXhHZW9tZXRyeSUzRSUzQyUyRm14Q2VsbCUzRSUzQ214Q2VsbCUyMGlkJTNEJTIyMTE4JTIyJTIwdmFsdWUlM0QlMjJmZWVkYmFja19kYXRlJTIyJTIwc3R5bGUlM0QlMjJzaGFwZSUzRHBhcnRpYWxSZWN0YW5nbGUlM0Jjb25uZWN0YWJsZSUzRDAlM0JmaWxsQ29sb3IlM0Rub25lJTNCdG9wJTNEMCUzQmxlZnQlM0QwJTNCYm90dG9tJTNEMCUzQnJpZ2h0JTNEMCUzQmFsaWduJTNEbGVmdCUzQnNwYWNpbmdMZWZ0JTNEMiUzQm92ZXJmbG93JTNEaGlkZGVuJTNCZm9udFNpemUlM0QxNyUzQmZvbnRTdHlsZSUzRDElM0JsYWJlbEJhY2tncm91bmRDb2xvciUzRGRlZmF1bHQlM0IlMjIlMjB2ZXJ0ZXglM0QlMjIxJTIyJTIwcGFyZW50JTNEJTIyMTE2JTIyJTNFJTNDbXhHZW9tZXRyeSUyMHglM0QlMjI1MCUyMiUyMHdpZHRoJTNEJTIyMTkzJTIyJTIwaGVpZ2h0JTNEJTIyNDYlMjIlMjBhcyUzRCUyMmdlb21ldHJ5JTIyJTNFJTNDbXhSZWN0YW5nbGUlMjB3aWR0aCUzRCUyMjE5MyUyMiUyMGhlaWdodCUzRCUyMjQ2JTIyJTIwYXMlM0QlMjJhbHRlcm5hdGVCb3VuZHMlMjIlMkYlM0UlM0MlMkZteEdlb21ldHJ5JTNFJTNDJTJGbXhDZWxsJTNFJTNDbXhDZWxsJTIwaWQlM0QlMjIxMTklMjIlMjB2YWx1ZSUzRCUyMiUyMiUyMHN0eWxlJTNEJTIyc2hhcGUlM0RwYXJ0aWFsUmVjdGFuZ2xlJTNCY29ubmVjdGFibGUlM0QwJTNCZmlsbENvbG9yJTNEbm9uZSUzQnRvcCUzRDAlM0JsZWZ0JTNEMCUzQmJvdHRvbSUzRDAlM0JyaWdodCUzRDAlM0JhbGlnbiUzRGxlZnQlM0JzcGFjaW5nTGVmdCUzRDIlM0JvdmVyZmxvdyUzRGhpZGRlbiUzQmZvbnRTaXplJTNEMTclM0Jmb250U3R5bGUlM0QxJTNCbGFiZWxCYWNrZ3JvdW5kQ29sb3IlM0RkZWZhdWx0JTNCJTIyJTIwdmVydGV4JTNEJTIyMSUyMiUyMHBhcmVudCUzRCUyMjExNiUyMiUzRSUzQ214R2VvbWV0cnklMjB4JTNEJTIyMjQzJTIyJTIwd2lkdGglM0QlMjIyNyUyMiUyMGhlaWdodCUzRCUyMjQ2JTIyJTIwYXMlM0QlMjJnZW9tZXRyeSUyMiUzRSUzQ214UmVjdGFuZ2xlJTIwd2lkdGglM0QlMjIyNyUyMiUyMGhlaWdodCUzRCUyMjQ2JTIyJTIwYXMlM0QlMjJhbHRlcm5hdGVCb3VuZHMlMjIlMkYlM0UlM0MlMkZteEdlb21ldHJ5JTNFJTNDJTJGbXhDZWxsJTNFJTNDbXhDZWxsJTIwaWQlM0QlMjIxMjAlMjIlMjB2YWx1ZSUzRCUyMlJlbnRzJTIyJTIwc3R5bGUlM0QlMjJjdXJ2ZWQlM0QxJTNCc3RhcnRBcnJvdyUzREVSbWFuZE9uZSUzQnN0YXJ0U2l6ZSUzRDEwJTNCJTNCZW5kQXJyb3clM0RFUnplcm9Ub01hbnklM0JlbmRTaXplJTNEMTAlM0IlM0JleGl0WCUzRDAlM0JleGl0WSUzRDAuNSUzQmVudHJ5WCUzRDAuNSUzQmVudHJ5WSUzRDAlM0Jyb3VuZGVkJTNEMCUzQmV4aXREeCUzRDAlM0JleGl0RHklM0QwJTNCZm9udFN0eWxlJTNEMSUzQmZvbnRTaXplJTNEMTclM0JsYWJlbEJhY2tncm91bmRDb2xvciUzRGRlZmF1bHQlM0IlMjIlMjBlZGdlJTNEJTIyMSUyMiUyMHNvdXJjZSUzRCUyMjE1JTIyJTIwdGFyZ2V0JTNEJTIyMTklMjIlMjBwYXJlbnQlM0QlMjIxJTIyJTNFJTNDbXhHZW9tZXRyeSUyMHJlbGF0aXZlJTNEJTIyMSUyMiUyMGFzJTNEJTIyZ2VvbWV0cnklMjIlM0UlM0NBcnJheSUyMGFzJTNEJTIycG9pbnRzJTIyJTNFJTNDbXhQb2ludCUyMHglM0QlMjI1MTAlMjIlMjB5JTNEJTIyMjEwJTIyJTJGJTNFJTNDJTJGQXJyYXklM0UlM0MlMkZteEdlb21ldHJ5JTNFJTNDJTJGbXhDZWxsJTNFJTNDbXhDZWxsJTIwaWQlM0QlMjIxMjElMjIlMjB2YWx1ZSUzRCUyMlJlbnRlZCUyMEJ5JTIyJTIwc3R5bGUlM0QlMjJjdXJ2ZWQlM0QxJTNCc3RhcnRBcnJvdyUzREVSbWFuZE9uZSUzQnN0YXJ0U2l6ZSUzRDEwJTNCJTNCZW5kQXJyb3clM0RFUnplcm9Ub01hbnklM0JlbmRTaXplJTNEMTAlM0IlM0JleGl0WCUzRDElM0JleGl0WSUzRDAuNSUzQmVudHJ5WCUzRDAuNSUzQmVudHJ5WSUzRDAlM0Jyb3VuZGVkJTNEMCUzQmV4aXREeCUzRDAlM0JleGl0RHklM0QwJTNCZm9udFN0eWxlJTNEMSUzQmZvbnRTaXplJTNEMTclM0JsYWJlbEJhY2tncm91bmRDb2xvciUzRGRlZmF1bHQlM0IlMjIlMjBlZGdlJTNEJTIyMSUyMiUyMHNvdXJjZSUzRCUyMjE1JTIyJTIwdGFyZ2V0JTNEJTIyMzYlMjIlMjBwYXJlbnQlM0QlMjIxJTIyJTNFJTNDbXhHZW9tZXRyeSUyMHJlbGF0aXZlJTNEJTIyMSUyMiUyMGFzJTNEJTIyZ2VvbWV0cnklMjIlM0UlM0NBcnJheSUyMGFzJTNEJTIycG9pbnRzJTIyJTNFJTNDbXhQb2ludCUyMHglM0QlMjIxMDgwJTIyJTIweSUzRCUyMjIxMCUyMiUyRiUzRSUzQyUyRkFycmF5JTNFJTNDJTJGbXhHZW9tZXRyeSUzRSUzQyUyRm14Q2VsbCUzRSUzQ214Q2VsbCUyMGlkJTNEJTIyMTIyJTIyJTIwdmFsdWUlM0QlMjJyZW50cyUyMiUyMHN0eWxlJTNEJTIyY3VydmVkJTNEMSUzQnN0YXJ0QXJyb3clM0RFUm1hbmRPbmUlM0JzdGFydFNpemUlM0QxMCUzQiUzQmVuZEFycm93JTNERVJ6ZXJvVG9NYW55JTNCZW5kU2l6ZSUzRDEwJTNCJTNCZXhpdFglM0QwJTNCZXhpdFklM0QwLjgxJTNCZW50cnlYJTNEMC40MiUzQmVudHJ5WSUzRDAlM0Jyb3VuZGVkJTNEMCUzQmZvbnRTdHlsZSUzRDElM0Jmb250U2l6ZSUzRDE3JTNCbGFiZWxCYWNrZ3JvdW5kQ29sb3IlM0RkZWZhdWx0JTNCJTIyJTIwZWRnZSUzRCUyMjElMjIlMjBzb3VyY2UlM0QlMjIxOSUyMiUyMHRhcmdldCUzRCUyMjUzJTIyJTIwcGFyZW50JTNEJTIyMSUyMiUzRSUzQ214R2VvbWV0cnklMjByZWxhdGl2ZSUzRCUyMjElMjIlMjBhcyUzRCUyMmdlb21ldHJ5JTIyJTNFJTNDQXJyYXklMjBhcyUzRCUyMnBvaW50cyUyMiUzRSUzQ214UG9pbnQlMjB4JTNEJTIyMjM3JTIyJTIweSUzRCUyMjQ4MCUyMiUyRiUzRSUzQyUyRkFycmF5JTNFJTNDJTJGbXhHZW9tZXRyeSUzRSUzQyUyRm14Q2VsbCUzRSUzQ214Q2VsbCUyMGlkJTNEJTIyMTIzJTIyJTIwdmFsdWUlM0QlMjJpc19yZW50ZWQlMjIlMjBzdHlsZSUzRCUyMmN1cnZlZCUzRDElM0JzdGFydEFycm93JTNERVJtYW5kT25lJTNCc3RhcnRTaXplJTNEMTAlM0IlM0JlbmRBcnJvdyUzREVSemVyb1RvTWFueSUzQmVuZFNpemUlM0QxMCUzQiUzQmV4aXRYJTNEMCUzQmV4aXRZJTNEMC43JTNCZW50cnlYJTNEMC44NCUzQmVudHJ5WSUzRDAlM0Jyb3VuZGVkJTNEMCUzQmZvbnRTdHlsZSUzRDElM0Jmb250U2l6ZSUzRDE3JTNCbGFiZWxCYWNrZ3JvdW5kQ29sb3IlM0RkZWZhdWx0JTNCJTIyJTIwZWRnZSUzRCUyMjElMjIlMjBzb3VyY2UlM0QlMjIzNiUyMiUyMHRhcmdldCUzRCUyMjUzJTIyJTIwcGFyZW50JTNEJTIyMSUyMiUzRSUzQ214R2VvbWV0cnklMjByZWxhdGl2ZSUzRCUyMjElMjIlMjBhcyUzRCUyMmdlb21ldHJ5JTIyJTNFJTNDQXJyYXklMjBhcyUzRCUyMnBvaW50cyUyMiUzRSUzQ214UG9pbnQlMjB4JTNEJTIyNTQwJTIyJTIweSUzRCUyMjU5MSUyMiUyRiUzRSUzQyUyRkFycmF5JTNFJTNDJTJGbXhHZW9tZXRyeSUzRSUzQyUyRm14Q2VsbCUzRSUzQ214Q2VsbCUyMGlkJTNEJTIyMTI0JTIyJTIwdmFsdWUlM0QlMjJtYWtlcyUyMiUyMHN0eWxlJTNEJTIyY3VydmVkJTNEMSUzQnN0YXJ0QXJyb3clM0RFUm1hbmRPbmUlM0JzdGFydFNpemUlM0QxMCUzQiUzQmVuZEFycm93JTNERVJ6ZXJvVG9NYW55JTNCZW5kU2l6ZSUzRDEwJTNCJTNCZXhpdFglM0QwLjUxJTNCZXhpdFklM0QxJTNCZW50cnlYJTNEMCUzQmVudHJ5WSUzRDAuMDMlM0Jyb3VuZGVkJTNEMCUzQmZvbnRTdHlsZSUzRDElM0Jmb250U2l6ZSUzRDE3JTNCbGFiZWxCYWNrZ3JvdW5kQ29sb3IlM0RkZWZhdWx0JTNCJTIyJTIwZWRnZSUzRCUyMjElMjIlMjBzb3VyY2UlM0QlMjIxOSUyMiUyMHRhcmdldCUzRCUyMjcwJTIyJTIwcGFyZW50JTNEJTIyMSUyMiUzRSUzQ214R2VvbWV0cnklMjB4JTNEJTIyMC4yMjU5JTIyJTIweSUzRCUyMjMzJTIyJTIwcmVsYXRpdmUlM0QlMjIxJTIyJTIwYXMlM0QlMjJnZW9tZXRyeSUyMiUzRSUzQ0FycmF5JTIwYXMlM0QlMjJwb2ludHMlMjIlM0UlM0NteFBvaW50JTIweCUzRCUyMjUyMCUyMiUyMHklM0QlMjI2MjAlMjIlMkYlM0UlM0MlMkZBcnJheSUzRSUzQ214UG9pbnQlMjBhcyUzRCUyMm9mZnNldCUyMiUyRiUzRSUzQyUyRm14R2VvbWV0cnklM0UlM0MlMkZteENlbGwlM0UlM0NteENlbGwlMjBpZCUzRCUyMjEyNSUyMiUyMHZhbHVlJTNEJTIyaXNfcGFpZF9mb3IlMjIlMjBzdHlsZSUzRCUyMmN1cnZlZCUzRDElM0JzdGFydEFycm93JTNERVJtYW5kT25lJTNCc3RhcnRTaXplJTNEMTAlM0IlM0JlbmRBcnJvdyUzREVSemVyb1RvTWFueSUzQmVuZFNpemUlM0QxMCUzQiUzQmV4aXRYJTNEMC41JTNCZXhpdFklM0QxJTNCZW50cnlYJTNEMSUzQmVudHJ5WSUzRDAuMDMlM0Jyb3VuZGVkJTNEMCUzQmZvbnRTdHlsZSUzRDElM0Jmb250U2l6ZSUzRDE3JTNCbGFiZWxCYWNrZ3JvdW5kQ29sb3IlM0RkZWZhdWx0JTNCJTIyJTIwZWRnZSUzRCUyMjElMjIlMjBzb3VyY2UlM0QlMjIzNiUyMiUyMHRhcmdldCUzRCUyMjcwJTIyJTIwcGFyZW50JTNEJTIyMSUyMiUzRSUzQ214R2VvbWV0cnklMjB4JTNEJTIyMC4yODQzJTIyJTIweSUzRCUyMi0yMiUyMiUyMHJlbGF0aXZlJTNEJTIyMSUyMiUyMGFzJTNEJTIyZ2VvbWV0cnklMjIlM0UlM0NBcnJheSUyMGFzJTNEJTIycG9pbnRzJTIyJTNFJTNDbXhQb2ludCUyMHglM0QlMjIxMDkwJTIyJTIweSUzRCUyMjYyMCUyMiUyRiUzRSUzQyUyRkFycmF5JTNFJTNDbXhQb2ludCUyMGFzJTNEJTIyb2Zmc2V0JTIyJTJGJTNFJTNDJTJGbXhHZW9tZXRyeSUzRSUzQyUyRm14Q2VsbCUzRSUzQ214Q2VsbCUyMGlkJTNEJTIyMTI2JTIyJTIwdmFsdWUlM0QlMjJnaXZlcyUyMiUyMHN0eWxlJTNEJTIyY3VydmVkJTNEMSUzQnN0YXJ0QXJyb3clM0RFUm1hbmRPbmUlM0JzdGFydFNpemUlM0QxMCUzQiUzQmVuZEFycm93JTNERVJ6ZXJvVG9NYW55JTNCZW5kU2l6ZSUzRDEwJTNCJTNCZXhpdFglM0QxJTNCZXhpdFklM0QwLjY5JTNCZW50cnlYJTNEMC4wNCUzQmVudHJ5WSUzRDAlM0Jyb3VuZGVkJTNEMCUzQmZvbnRTdHlsZSUzRDElM0Jmb250U2l6ZSUzRDE3JTNCbGFiZWxCYWNrZ3JvdW5kQ29sb3IlM0RkZWZhdWx0JTNCJTIyJTIwZWRnZSUzRCUyMjElMjIlMjBzb3VyY2UlM0QlMjIxOSUyMiUyMHRhcmdldCUzRCUyMjk1JTIyJTIwcGFyZW50JTNEJTIyMSUyMiUzRSUzQ214R2VvbWV0cnklMjByZWxhdGl2ZSUzRCUyMjElMjIlMjBhcyUzRCUyMmdlb21ldHJ5JTIyJTNFJTNDQXJyYXklMjBhcyUzRCUyMnBvaW50cyUyMiUzRSUzQ214UG9pbnQlMjB4JTNEJTIyMTA4NiUyMiUyMHklM0QlMjI1OTElMjIlMkYlM0UlM0MlMkZBcnJheSUzRSUzQyUyRm14R2VvbWV0cnklM0UlM0MlMkZteENlbGwlM0UlM0NteENlbGwlMjBpZCUzRCUyMjEyNyUyMiUyMHZhbHVlJTNEJTIycmVjZWl2ZXMlMjIlMjBzdHlsZSUzRCUyMmN1cnZlZCUzRDElM0JzdGFydEFycm93JTNERVJtYW5kT25lJTNCc3RhcnRTaXplJTNEMTAlM0IlM0JlbmRBcnJvdyUzREVSemVyb1RvTWFueSUzQmVuZFNpemUlM0QxMCUzQiUzQmV4aXRYJTNEMSUzQmV4aXRZJTNEMC44NCUzQmVudHJ5WCUzRDAuNTklM0JlbnRyeVklM0QwJTNCcm91bmRlZCUzRDAlM0Jmb250U3R5bGUlM0QxJTNCZm9udFNpemUlM0QxNyUzQmxhYmVsQmFja2dyb3VuZENvbG9yJTNEZGVmYXVsdCUzQiUyMiUyMGVkZ2UlM0QlMjIxJTIyJTIwc291cmNlJTNEJTIyMzYlMjIlMjB0YXJnZXQlM0QlMjI5NSUyMiUyMHBhcmVudCUzRCUyMjElMjIlM0UlM0NteEdlb21ldHJ5JTIwcmVsYXRpdmUlM0QlMjIxJTIyJTIwYXMlM0QlMjJnZW9tZXRyeSUyMiUzRSUzQ0FycmF5JTIwYXMlM0QlMjJwb2ludHMlMjIlM0UlM0NteFBvaW50JTIweCUzRCUyMjEzODAlMjIlMjB5JTNEJTIyNDkwJTIyJTJGJTNFJTNDJTJGQXJyYXklM0UlM0MlMkZteEdlb21ldHJ5JTNFJTNDJTJGbXhDZWxsJTNFJTNDJTJGcm9vdCUzRSUzQyUyRm14R3JhcGhNb2RlbCUzRcUP1AAAABAASURBVHgB7Nx3uFxlnQfwdxKCSQgQkJZKKFlCUVjpuCBIEJAHCKGpTwBFLCttVarsI4sFBREQ1AcVWaoCoRiwoBQrUtUgUkJCSEAgRkoSEsImJFnegRsvyb1T7p25d+Y3nzxMZuac97zn/X7OmZNd//j2Sf4QIECAAAECBAgQIECAAAEC0QXkI0CAAAECBAgQIECAAAECBOILSEiAAAECBAgQIECAAAECBAjEF5CQAAECBAgQIECAAAECBAgQiC8gIQECBAgQIECAAAECBAgQIBBfQEICBAgQINASAgpvW+IyC0mAAAECBAh0LmAPAQIECBAgQIAAAQIECBAgEF9AQgIECBAgQIAAAQIECBAgQCC+gIQECBAgQIAAAQIECBAgQIBAfAEJCRAgQIAAAQIECBAgQIAAgfgCEhIgQIAAAQIECBAgQIBAFAGFt1GuZD1ymJMAAQIECBAgQIAAAQIECBCILyAhAQIECBAgQIAAAQIECBAgEF9AQgIECBAgQIAAAQIECBAgQCC+gIQECBAgQIAAAQIECBAgQIBAfAEJCRAgQIAAAQIECBAgQIAAgfgCEhIgQCCQgMLbQBdTFAIECBAgQIAAgdoKmI0AAQIECBAgQIAAAQIECBCILyAhAQIECBAgQIAAAQIECBAgEF9AQgIECBAgQIAAAQIECBAgQCC+gIQECBAgQIAAAQIECBAgQIBAfAEJCRAgQIAAAQIECBBoLgGFt811vayWQKMIWAcBAgQIECBAgAABAgQIECAQX0BCAgQIECBAgAABAgQIECBAIL6AhAQIECBAgAABAgQIECBAgEB8AQkJECBAgAABAgQIECBAgACB+AISEiBAgAABAgQIECBAgAABAvEFJCTQdAIKb5vuklkwAQIECBAgQIAAAQK9L2AFBAgQIECAAAECBAgQIECAQHwBCQkQIECAAAECBAgQIECAAIH4AhISIECAAAECBAgQIECAAAEC8QUkJECAAAECBAgQIECAAAECBOILSEiAAAECBAgQINCIAgpvG/GqWBMBAgSaWcDaCRAgQIAAAQIECBAgQIAAgfgCEhIgQIAAAQIECBAgQIAAAQLxBSQkQIAAAQIECBAgQIAAAQIE4gtISIAAAQIECBAgQIAAAQIECMQXkJAAAQIECBAgQIAAAQIECBCIL9CgCRXeNuiFsSwCBAgQIECAAAECBAgQaE4BqyZAgAABAgQIECBAgAABAgTiC0hIgAABAgQIECBAgAABAgQIxBeQkAABAgQIECBAgAABAgQIEIgvICEBAgQIECBAgAABAgQIECAQX0BCAgQIECBAoPcEFN72nr0zEyBAgACBVhOQlwABAgQIECBAgAABAgQIEIgvICEBAgQIECBAgAABAgQIECAQX0BCAgQIECBAgAABAgQIECBAIL6AhAQIECBAgAABAgQIECBAgEB8AQkJECBAgAABAgQIECBAgEBdBRTe1pW30smNI0CAAAECBAgQIECAAAECBOILSEiAAAECBAgQIECAAAECBAjEF5CQAAECBAgQIECAAAECBAgQiC8gIQECBAgQIECAAAECBAgQIBBfQEICBAgQIECAAAECBAgQIEAgvoCEBAgQIFBvAYW39RY2PwECBAgQIECAQHkBIwgQIECAAAECBAgQIECAAIH4AhISIECAAAECBAgQIECAAAEC8QUkJECAAAECBAgQIECAAAECBOILSEiAAAECBAgQIECAAAECBAjEF5CQAAECBAgQIECAAAECNRBQeFsDRFMQqKeAuQkQIECAAAECBAgQIECAAIH4AhISIECAAAECBAgQIECAAAEC8QUkJECAAAECBAgQIECAAAECBOILSEiAAAECBAgQIECAAAECBAjEF5CQAAECBAgQIECAAAECBAgQiC8gIQECtRFQeFsbR7MQIECAAAECBAgQIFAfAbMSIECAAAECBAgQIECAAAEC8QUkJECAAAECBAgQIECAAAECBOILSEiAAAECBAgQIECAAAECBAjEF5CQAAECBAgQIECAAAECBAgQiC8gIQECBAgQIECAAIGKBRTeVkxlIAECBBpNwHoIECBAgAABAgQIECBAgACB+AISEiBAgAABAgQIECBAgAABAvEFJCRAgAABAgQIECBAgAABAgTiC0hIgAABAgQIECBAgAABAgQIxBeQkAABAgQIECBAgAABAgQIEIgvIGE1Agpvq9EylgABAgQIECBAgAABAgQaR8BKCBAgQIAAAQIECBAgQIAAgfgCEhIgQIAAAQIECBAgQIAAAQLxBSQkQIAAAQIECBAgQIAAAQIE4gtISIAAAQIECBAgQIAAAQIECMQXkJAAAQIECBAgsIKAwtsVQHwlQIAAAQIRBGQgQIAAAQIECBAgQIAAAQIE4gtISIAAAQIECBAgQIAAAQIECMQXkJAAAQIECBAgQIAAAQIECBCILyAhAQIECBAgQIAAAQIECBAgEF9AQgIECBAgQIAAAQIECBAg0IoCrVZ424rXWGYCBAgQIECAAAECBAgQINBqAvISIECAAAECBAgQIECAAAEC8QUkJECAAAECBAgQIECAAAECBOILSEiAAAECBAgQIECAAAECBAjEF5CQAAECBAgQIECAAAECBAgQiC8gIQECBAi0qIDC2xa98GITIECAAAECrSogNwECBAgQIECAAAECBAgQIBBfQEICBAgQIECAAAECBAgQIEAgvoCEBAgQIECAAAECBAgQIECAQHwBCQkQIECAAAECBAgQIECAAIH4AhISIECAAAECBAgQIEAgroDC27jXVrJqBYwnQIAAAQIECBAgQIAAAQIE4gtISIAAAQIECBAgQIAAAQIECMQXkJAAAQIECBAgQIAAAQIECBCILyAhAQIECBAgQIAAAQIECBAgEF9AQgIECBAgQIAAAQIECBAgQCC+gIQECIQWUHgb+vIKR4AAAQIECBAgQKByASMJECBAgAABAgQIECBAgACB+AISEiBAgAABAgQIECBAgAABAvEFJCRAgAABAgQIECBAgAABAgTiC0hIgAABAgQIECBAgAABAgQIxBeQkAABAgQIECBAgECzCyi8bfYraP0ECPSEgHMQIECAAAECBAgQIECAAAEC8QUkJECAAAECBAgQIECAAAECBOILSEiAAAECBAgQIECAAAECBAjEF5CQAAECBAgQIECAAAECBAgQiC8gIQECBAgQIECAAAECBAgQIBBfQMIAAgpvA1xEEQgQIECAAAECBAgQIFBfAbMTIECAAAECBAgQIECAAAEC8QUkJECAAAECBAgQIECAAAECBOILSEiAAAECBAgQIECAAAECBAjEF5CQAAECBAgQIECAAAECBAgQiC8gIQECBAgQIECgOQQU3jbHdbJKAgQIEGhUAesiQIAAAQIECBAgQIAAAQIE4gtISIAAAQIECBAgQIAAAQIECMQXkJAAAQIECBAgQIAAAQIECBCILyAhAQIECBAgQIAAAQIECBAgEF9AQgIECBAgQIAAAQIECBAgQKBhBOpWeNswCS2EAAECBAgQIECAAAECBAgQqJuAiQkQIECAAAECBAgQIECAAIH4AhISIECAAAECBAgQIECAAAEC8QUkJECAAAECBAgQIECAAAECBOILSEiAAAECBAgQIECAAAECBAjEF5CQAAECBAg0koDC20a6GtZCgAABAgQIRBKQhQABAgQIECBAgAABAgQIEIgvICEBAgQIECBAgAABAgQIECAQX0BCAgQIECBAgAABAgQIECBAIL6AhAQIECBAgAABAgQIECBAgEB8AQkJECBAgAABAgQIECBAoIcFFN72MLjTZQEvAgQIECBAgAABAgQIECBAIL6AhAQIECBAgAABAgQIECBAgEB8AQkJECBAgAABAgQIECBAgACB+AISEiBAgAABAgQIECBAgAABAvEFJCRAgAABAgQIECBAgAABAgTiC0hIgACBnhdQeNvz5s5IgAABAgQIECDQ6gLyEyBAgAABAgQIECBAgAABAvEFJCRAgAABAgQIECBAgAABAgTiC0hIgAABAgQIECBAgAABAgQIxBeQkAABAgQIECBAgAABAgQIEIgvICEBAgQIECBAgAABAnURUHhbF1aTEiDQVQHHESBAgAABAgQIECBAgAABAvEFJCRAgAABAgQIECBAgAABAgTiC0hIgAABAgQIECBAgAABAgQIxBeQkAABAgQIECBAgAABAgQIEIgvICEBAgQIECBAgAABAgQIECAQX0BCAvUSUHhbL1nzEiBAgAABAgQIECBAoHoBRxAgQIAAAQIECBAgQIAAAQLxBSQkQIAAAQIECBAgQIAAAQIE4gtISIAAAQIECBAgQIAAAQIECMQXkJAAAQIECBAgQIAAAQIECBCILyAhAQIECBAgQIBANwQU3nYDz6EECBAg0JMCzkWAAAECBAgQIECAAAECBAjEF5CQAAECBAgQIECAAAECBAgQiC8gIQECBAgQIECAAAECBAgQIBBfQEICBAgQIECAAAECBAgQIEAgvoCEBAgQIECAAAECBAgQIECAQHyB7iVUeNs9P0cTIECAAAECBAgQIECAAIGeEXAWAgQIECBAgAABAgQIECBAIL6AhAQIECBAgAABAgQIECBAgEB8AQkJECBAgAABAgQIECBAgACB+AISEiBAgAABAgQIECBAgAABAvEFJCRAgAABAgTKCii8LUtkAAECBAgQINDoAtZHgAABAgQIECBAgAABAgQIxBeQkAABAgQIECBAgAABAgQIEIgvICEBAgQIECBAgAABAgQIECAQX0BCAgQIECBAgAABAgQIECBAIL6AhAQIECBAgAABAgQIECBAIAsovM0KcV+SESBAgAABAgQIECBAgAABAvEFJCRAgAABAgQIECBAgAABAgTiC0hIgAABAgQIECBAgAABAgQIxBeQkAABAgQIECBAgAABAgQIEIgvICEBAgQIECBAgAABAgQIECAQX0BCAgQIEHhLQOHtWxDeCBAgQIAAAQIEIgrIRIAAAQIECBAgQIAAAQIECMQXkJAAAQIECBAgQIAAAQIECBCILyAhAQIECBAgQIAAAQIECBAgEF9AQgIECBAgQIAAAQIECBAgQCC+gIQECBAgQIAAAQIECLSSgMLbVrrashJoL+AzAQIECBAgQIAAAQIECBAgEF9AQgIECBAgQIAAAQIECBAgQCC+gIQECBAgQIAAAQIECBAgQIBAfAEJCRAgQIAAAQIECBAgQIAAgfgCEhIgQIAAAQIECBAgQIAAAQLxBSQk0GICCm9b7IKLS4AAAQIECBAgQIDAmwL+JkCAAAECBAgQIECAAAECBOILSEiAAAECBAgQIECAAAECBAjEF5CQAAECBAgQIECAAAECBAgQiC8gIQECBAgQIECAAAECBAgQIBBfQEICBAgQIECAAIF4Agpv411TiQgQINBdAccTIECAAAECBAgQIECAAAEC8QUkJECAAAE7QRmUAAAQAElEQVQCBAgQIECAAAECBOILSEiAAAECBAgQIECAAAECBAjEF5CQAAECBAgQIECAAAECBAgQiC8gIQECBAgQIECAAAECBAgQIBBfIGRChbchL6tQBAgQIECAAAECBAgQINB1AUcSIECAAAECBAgQIECAAAEC8QUkJECAAAECBAgQIECAAAECBOILSEiAAAECBAgQIECAAAECBAjEF5CQAAECBAgQIECAAAECBAgQiC8gIQECBAgQINCsAgpvm/XKWTcBAgQIEOgNAeckQIAAAQIECBAgQIAAAQIE4gtISIAAAQIECBAgQIAAAQIECMQXkJAAAQIECBAgQIAAAQIECBCILyAhAQIECBAgQIAAAQIECBAgEF9AQgIECBAgQIAAAQIECBAg0MACCm9rdHFMQ4AAAQIECBAgQIAAAQIECMQXkJAAAQIECBAgQIAAAQIECBCILyAhAQIECBAgQIAAAQIECBAgEF9AQgIECBAgQIAAAQIECBAgQCC+gIQECBAgQIAAAQIECBAgQIBAfAEJCRAgQKCxBRTeNvb1sToCBAgQIECAQLMIWCcBAgQIECBAgAABAgQIECAQX0BCAgQIECBAoLYCy96YzislBgzcA+4B94B7wD3QWPeA6+F6uAfcA+4B94B7wD3gHnAPRLkH3vif3/xHgAABAp0I2EyAAAECBAgQIECAAAECBAjEF5CQAAECBAgQIECAAAECvS6g8LbXL4EFxBeQkAABAgQIECBAgAABAgQIEIgvICEBAgQIECBAgAABAgQIECAQX0BCAgQIECBAgAABAgQIECBAIL6AhAQIECBAgAABAgQIECBAgEB8AQkJECBAgAABAgQIECBAgACB+AISEiDQCAIKbxvhKlgDAQIECBAgQIAAgcgCshEgQIAAAQIECBAgQIAAAQLxBSQkQIAAAQIECBAgQIAAAQIE4gtISIAAAQIECBAgQIAAAQIECMQXkJAAAQIECBAgQIAAAQIECBCILyAhAQIECBAgQIAAgR4SUHjbQ9BOQ4AAgY4EbCNAgAABAgQIECBAgAABAgTiC0hIgAABAgQIECBAgAABAgQIxBeQkAABAgQIECBAgAABAgQIEIgvICEBAgQIECBAgAABAgQIECAQX0BCAgQIECBAgAABAgQIECBAIL6AhD0noPC256ydiQABAgQIECBAgAABAgTeLuAbAQIECBAgQIAAAQIECBAgEF9AQgIEKhRYtmxZ8mLgHnAPuAfcA+4B94B7wD3gHnAPNOk94P+f8f/TuQfcA+4B90Cv3wMV/s9whhEgQIAAAQIECHRdwJEECBAgQIAAAQIECBAgQIBAfAEJCRAgQIAAAQI1FVB4W1NOkxEgQIAAgVoJmIcAAQIECBAgQIAAAQIECBCILyAhAQIECBAgQIAAAQIECBAgEF9AQgIECBAgQIAAAQIECBAgQCC+gIQECBAgQIAAAQIECBAgQIBAfAEJCRAgQIAAAQIECBAgQIAAgWoFmq/wttqExhMgQIAAAQIECBAgQIAAAQLNJ2DFBAgQIECAAAECBAgQIECAQHwBCQkQIECAAAECBAgQIECAAIH4AhISIECAAAECBAgQIECAAAEC8QUkJECAAAECBAgQIECAAAECBOILSEiAAAECBLogoPC2C2gOIUCAAAECBAj0poBzEyBAgAABAgQIECBAgAABAvEFJCRAgAABAgQIECBAgAABAgTiC0hIgAABAgQIECBAgAABAgQIxBeQkAABAgQIECBAgAABAgQIEIgvICEBAgQIECBAgAABAgQIdCyg8LZjF1ubU8CqCRAgQIAAAQIECBAgQIAAgfgCEhIgQIAAAQIECBAgQIAAAQLxBSQkQIAAAQIECBAgQIAAAQIE4gtISIAAAQIECBAgQIAAAQIECMQXkJAAAQIECBAgQIAAAQIECBCILyAhAQIEOhVQeNspjR0ECBAgQIAAAQIEmk3AegkQIECAAAECBAgQIECAAIH4AhISIECAAAECBAgQIECAAAEC8QUkJECAAAECBAgQIECAAAECBOILSEiAAAECBAgQIECAAAECBAjEF5CQAAECBAgQIECAQGsLKLxt7esvPYHWEZCUAAECBAgQIECAAAECBAgQiC8gIQECBAgQIECAAAECBAgQIBBfQEICBAgQIECAAAECBAgQIEAgvoCEBAgQIECAAAECBAgQIECAQHwBCQkQIECAAAECBAgQIECAAIH4AhK2vIDC25a/BQAQIECAAAECBAgQINAKAjISIECAAAECBAgQIECAAAEC8QUkJECAAAECBAgQIECAAAECBOILSEiAAAECBAgQIECAAAECBAjEF5CQAAECBAgQIECAAAECBAgQiC8gIQECBAgQIECgFQQU3rbCVZaRAAECBEoJ2EeAAAECBAgQIECAAAECBAjEF5CQAAECBAgQIECAAAECBAgQiC8gIQECBAgQIECAAAECBAgQIBBfQEICBAgQIECAAAECBAgQIEAgvoCEBAgQIECAAAECBAgQIECAQBCBEoW3QRKKQYAAAQIECBAgQIAAAQIECJQQsIsAAQIECBAgQIAAAQIECBCILyAhAQIECBAgQIAAAQIECBAgEF9AQgIECBAgQIAAAQIECBAgQCC+gIQECBAgQIAAAQIECBAgQIBAfAEJCRAgQIBAHAGFt3GupSQECBAgQIBArQXMR4AAAQIECBAgQIAAAQIECMQXkJAAAQIECBAgQIAAAQIECBCILyAhAQIECBAgQIAAAQIECBAgEF9AQgIECBAgQIAAAQIECBAgQCC+gIQECBAgQIAAAQIECBAg0FQCCm+b6nI1zmKthAABAgQIECBAgAABAgQIEIgvICEBAgQIECBAgAABAgQIECAQX0BCAgQIECBAgAABAgQIECBAIL6AhAQIECBAgAABAgQIECBAgEB8AQkJECBAgAABAgQIECBAgACB+AISEiBAoNkEFN422xWzXgIECBAgQIAAgUYQsAYCBAgQIECAAAECBAgQIEAgvoCEBAgQIECAAAECBAgQIECAQHwBCQkQIECAAAECBAgQIECAAIH4AhISIECAAAECBAgQIECAAAEC8QUkJECAAAECBAgQIECgAQUU3jbgRbEkAs0tYPUECBAgQIAAAQIECBAgQIBAfAEJCRAgQIAAAQIECBAgQIAAgfgCEhIgQIAAAQIECBAgQIAAAQLxBSQkQIAAAQIECBAgQIAAAQIE4gtISIAAAQIECBAgQIAAAQIECMQXkJBAYwoovG3M62JVBAgQIECAAAECBAg0q4B1EyBAgAABAgQIECBAgAABAvEFJCRAgAABAgQIECBAgAABAgTiC0hIgAABAgQIECBAgAABAgQIxBeQkAABAgQIECBAgAABAgQIEIgvICEBAgQIECBAgECvCSi87TV6JyZAgEDrCUhMgAABAgQIECBAgAABAgQIxBeQkAABAgQIECBAgAABAgQIEIgvICEBAgQIECBAgAABAgQIECAQX0BCAgQIECBAgAABAgQIECBAIL6AhAQIECBAgAABAgQIECBAgEB8gd5MqPC2N/WdmwABAgQIECBAgAABAgRaSUBWAgQIECBAgAABAgQIECBAIL6AhAQIECBAgAABAgQIECBAgEB8AQkJECBAgAABAgQIECBAgACB+AISEiBAgAABAgQIECBAgAABAvEFJCRAgAABAgTqLKDwts7ApidAgAABAgQqETCGAAECBAgQIECAAAECBAgQiC8gIQECBAgQIECAAAECBAgQIBBfQEICBAgQIECAAAECBAgQIEAgvoCEBAgQIECAAAECBAgQIECAQHwBCQkQIECAAAECBAgQIECAQPcFFN5237C+M5idAAECBAgQIECAAAECBAgQiC8gIQECBAgQIECAAAECBAgQIBBfQEICBAgQIECAAAECBAgQIEAgvoCEBAgQIECAAAECBAgQIECAQHwBCQkQIECAAAECBAgQIECAAIH4AhISIECAQE0EFN7WhNEkBAgQIECAAAEC9RIwLwECBAgQIECAAAECBAgQIBBfQEICBAgQIECAAAECBAgQIEAgvoCEBAgQIECAAAECBAgQIECAQHwBCQkQIECAAAECBAgQIECAAIH4AhISIECAAAECBAgQIECgUgGFt5VKGUeg8QSsiAABAgQIECBAgAABAgQIEIgvICEBAgQIECBAgAABAgQIECAQX0BCAgQIECBAgAABAgQIECBAIL6AhAQIECBAgAABAgQIECBAgEB8AQkJECBAgAABAgQIECBAgACB+AISEiBQhYDC2yqwDCVAgAABAgQIECBAoJEErIUAAQIECBAgQIAAAQIECBCILyAhAQIECBAgQIAAAQIECBAgEF9AQgIECBAgQIAAAQIECBAgQCC+gIQECBAgQIAAAQIECBAgQIBAfAEJCRAgQIAAAQIECLxdQOHt2z18I0CAQAwBKQgQIECAAAECBAgQIECAAIH4AhISIECAAAECBAgQIECAAAEC8QUkJECAAAECBAgQIECAAAECBOILSEiAAAECBAgQIECAAAECBAjEF5CQAAECBAgQIECAAAECBAgQiC8g4UoCCm9XIrGBAAECBAgQIECAAAECBJpdwPoJECBAgAABAgQIECBAgACB+AISEiBAgAABAgQIECBAgAABAvEFJCRAgAABAgQIECBAgAABAgTiC0hIgAABAgQIECBAgAABAgQIxBeQkAABAgQIEGhNAYW3rXndpSZAgACB1hWQnAABAgQIECBAgAABAgQIEIgvICEBAgQIECBAgAABAgQIECAQX0BCAgQIECBAgAABAgQIECBAIL6AhAQIECBAgAABAgQIECBAgEB8AQkJECBAgAABAgQIECBAgEBYAYW3yy+tDwQIECBAgAABAgQIECBAgEB8AQkJECBAgAABAgQIECBAgACB+AISEiBAgAABAgQIECBAgAABAvEFJCRAgAABAgQIECBAgAABAgTiC0hIgAABAgQIECBAgAABAgQIxBeQkAABAgQiCyi8jXx1ZSNAgAABAgQIVCNgLAECBAgQIECAAAECBAgQIBBfQEICBAgQIECAAAECBAgQIEAgvoCEBAgQIECAAAECBAgQIECAQHwBCQkQIECAAAECBAgQIECAAIH4AhISIECAAAECBAgQIECgyQUU3jb5BbT8nhFwFgIECBAgQIAAAQIECBAgQCC+gIQECBAgQIAAAQIECBAgQIBAfAEJCRAgQIAAAQIECBAgQIAAgfgCEhIgQIAAAQIECBAgQIAAAQLxBSQkQIAAAQIECBAgQIAAAQIE4gtISIBA8wsovG3+aygBAQIECBAgQIAAgXoLmJ8AAQIECBAgQIAAAQIECBCILyAhAQIECBAgQIAAAQIECBAgEF9AQgIECBAgQIAAAQIECBAgQCC+gIQECBAgQIAAAQIECBAgQIBAfAEJCRAgQIAAAQIECDSFgMLbprhMFkmAQOMKWBkBPABfQwAAEABJREFUAgQIECBAgAABAgQIECAQX0BCAgQIECBAgAABAgQIECBAIL6AhAQIRBA46qijUqFQKPnafffd0/z58yPErWmGc845p6RboVBIG264YXr++edret7emiznyHkKhdL3S3bprTU6LwECBAgQIECAQD0EzEmAAAECBAgQIECAAAECBAjEF5CQAAECBAgQIECAAAECBAgQiC8gYbMIKLxtlitlnQQIECBAgAABAgQIEGhEAWsiQIAAAQIECBAgQIAAAQIE4gtISIAAAQIECBAgQIAAAQLhBJYsWZImTZqUzjrrrHDZejvQvHnz0pe+9KV0xx139PZSqju/0QQIECBAgAABAgQIECBAgEB8AQkJECBAgAABAgQIECBAgACB+AISEiBAgAABAgQaSEDhbQNdDEshQIAAgVgC0hAgQIAAAQIECBAgQIAAAQLxBSQkQIAAAQIECBAgQIAAAQIE4gtISIAAgUgCy5YtS7/73e/Sdtttl8aNG5emT58eKV6vZlm4cGG6+OKL04gRI9KZZ56Z8vdeXZCTEyBAgAABAgQIVCVgMAECBAgQIECAAAECBAgQIBBfQEICBAgQIECAAAECBAgQIECgZwV6o/C2ZxM6GwECBAgQIECAAAECBAgQINAbAs5JgAABAgQIECBAgAABAgQIxBeQkAABAgQIECBAgACBJhHIRbd//etf04477pje9773pcmTJzfJyht/mYsXL07XXHNN2mCDDdIJJ5yQ5s2b1/iLtkIC1QkYTYAAAQIECBAgQIAAAQIECMQXkJAAAQIECBAgQIAAAQIECBCILyAhAQIECBDocQGFtz1O7oQECBAgQIAAAQIECBAgQIAAAQIECBAgQIBAfAEJCRAgQIAAAQIECBAgQIAAgfgCEhJoDoEpU6akcePGpa233jo98MADzbHoJljlkiVL0qRJk9Lmm2+eJkyYoOi2Ca6ZJRIgQIAAAQIECBDomoCjCBAgQIAAAQIECBAgQIAAgfgCEhIgQIAAAQIECBAgQIBAPQQU3tZD1ZxdF3AkAQIECBAgQIAAAQIECBAgEF9AQgIECBAgQIAAAQIECBAgQCC+gIQECBAgQIAAAQK9LvD3v/89fexjH0tjxoxJt9xyS6+vJ8oCli1bln73u9+l7bbbrlgk/OSTT0aJJgcBAgSqF3AEAQIECBAgQIAAAQIECBAgEF9AQgIECBAgQIAAAQIECBAgQCC+gIQECBCok4DC2zrBmpYAAQIECBAgQIBAVwQcQ4AAAQIECBAgQIAAAQIECMQXkJAAAQIECBAgQIAAAQIECBCIL9AICc8444x0+eWXN8JSQq1h1qxZ6YgjjkiTJ08OlUsYAgQIECBAgAABAgQIEKhewBEECBAgQIAAAQIECBAgQIBAfAEJCRAgQIAAAQIECBDouoDC267bOZIAgZ4VcDYCBAgQIECAAAECBAgQIEAgvoCEBAgQIECAAAECBAgQIECAQHwBCQkQIECAAAECBAgQIECAAIH4AhISIECAAAECBAgQIECAAAEC8QUkJECAAAECBAgQIECAAAECBOILSEigWwIKb7vF52ACBAgQIECAAAECBAj0lIDzECBAgAABAgQIECBAgAABAvEFJCRAgAABAgQIECBAgEDvCJx66qlp2bJlJV8zZ85MQ4YM6Z0F1visOUfOUy5zdqnxqU1HIKUEgQABAgQIECBAgAABAgQIEIgvICEBAgQIECBAgAABAgQIECAQX0BCAgQIECBAgACBcgIKb8sJ2U+AAAECjS9ghQQIECBAgAABAgQIECBAgEB8AQkJECBAgAABAgQIECBAgACB+AISEiBAgAABAgQIECBAgAABAvEFJCRAgAABAgQIECBAgAABAgTiC0hIgAABAgQIECBAgAABAgQIxBeoIKHC2wqQDCFAgAABAgQIECBAgAABAo0sYG0ECBAgQIAAAQIECBAgQIBAfAEJCRAgQIAAAQIECBAgQIAAgfgCEhIgQIAAAQIECBAgQIAAAQLxBSQkQIAAAQIECBAgQIAAAQIE4gtISIAAAQIECLwpoPD2TQd/EyBAgAABAjEFpCJAgAABAgQIECBAgAABAgTiC0hIgAABAgQIECBAgAABAgQIxBeQkAABAgQIECBAgAABAgQIEIgvICEBAgQIECBAgAABAgQIECAQX0BCAgQIECBAgAABAgQIEGghAYW3LXSx3x7VNwIECBAgQIAAAQIECBAgQCC+gIQECBAgQIAAAQIECBAgQIBAfAEJCRAgQIBA9QJz585Nt956azr22GPTNttsk9Zbb71UKBRWeg0aNCiNHDkyjR07Np155pnpwQcfTIsXL67+hBUesWTJknTfffelE088MY0ZMyatuuqqy9fUt2/fNHr06HTqqaemJ554Ii1btqzCWXtuWF5TXlteY15rXnOh8KZrzpKtzzjjjKrW396k1JyPPfZYymN7Lm19zrRgwYI0ceLEdMghh6x0X6699tppp512St/85jfTM888U58F1HDW+fPnpzvuuCN97nOfK/7Ohg4duvx+LhTevC8KhULKufL9/vGPfzxdccUVacaMGQ15f3eHJt+bd911V9pnn33e9rvedNNNi7/3Rx99tOrMjfoc645TpcfmZ02+T773ve+lcePGpeHDh6f2z5tC4c37aps3nu/5/sv34WuvvVbp9HUZ9+KLLxb/HRk1atTy30H+Nyb/+3L11Ven/Nuvy4lNSiCUgDAECBAgQIAAAQIECBAgQIBAfAEJCRAgQIAAAQIECBAgQIAAgfgCEhIgQKC1BBTettb1lpYAAQIECBAgQKBNwDsBAgQIECBAgAABAgQIECAQX0BCAgQIECBAgAABAgQIEFgu0FY4ucMOO6TBgwenAw44IH33u99NDz30UPrnP/+5fFz7D7mAMBeL3nnnnelLX/pS2n777VP//v1TLub8+9//3n5otz7ntf34xz9OQ4YMKRaaXnTRRWnKlClvK9ddunRpmjZtWjr33HPTZpttlrbYYouUCzRz8WO3Tr7CwbmkdPfdd19eyFgo/KuYtFB483Pen8e1HZrXkNeS15TXlteY15rX3DYmFwVn67PPPru4/h133DHlks+2/Su+Z5Prr78+bbzxxstNSs2Zz73VVlt12eScc84pmblQKKQNN9wwPf/88ysudaXvRx11VMm5Oppn3rx56YQTTkhrrLFGOuyww9KNN9640n358ssvFwuRTzrppGIR88477/ymYar+T86R11EovHlNC4WO37NLNbPneyGXNu+7775p9dVXT3vttVe64IILir+zfM6O5sq58v1+2WWXpY9+9KNpo402Suuvv3761re+VVUJaJ5/xUxXXnllR6d827Y8plBYOf9qq62W/vSnP71tbP6St+V9hcLKxxQKb25r7/bSSy8Vr+mee+6ZfvnLX77td/3kk0+m/HvfcsstU7nfRD53/l3k31pPP8dyQXih8Ga2QqGQcnnx008/nZdU8pWfs4XCv44rFN78vPvuu6f2z5CSk7TbmZ/Jl19+ebH8O98nn/70p9OkSZPSs88+m9o/b/Ih+b7Kz5x8/+X7MF+zXCSd77W8vzuvan7j+Tdxyy23FH+z+d+RmTNnLj91zpP/fTniiCPSWmutVXy+L1y4cPl+HwgQIECAAAECBAgQIPA2AV8IECBAgAABAgQIECBAgACB+AISEiBAgAABAgQIECAQTqBPuEQCESDQbQETECBAgAABAgQIECBAgAABAvEFJCRAgAABAgQIECBAgAABAgTiC0hIgACBNoFcTrv33nunXDj5wAMPtG3u0nsuVczFnLmINRdV5gLKLk301kEzZsxIu+66a/rIRz6yUsHpW0M6fHv88ceLeY4++uiqSkE7nKwbG3OZ5+GHH15cS15TpVPl6/Cud72rWGq6ouGsWbNSvl553kpKNdvOmc+fr/HJJ5/8tlLRtv2N+J7LMK+77ro0YsSIdPHFF69U2llqzffee2/KRak5byOUZObrdvDBBxcLim+77bZSSy+7L5dQ/9d//VexWPWnP/1pyk5lD2rAAXPnzi2W3d50001lV5d/E7lYtrOBjfwc62zNtdqenxG5FDwX7X7sYx9LuSi42rnzszsXSY8ZMyaNHz8+Zc9q5+jK+HztDzrooPTqq6+WPDyXgucS9vxMLTnQTgIECBDoUMBGAgQIECBAgAABAgQIECBAIL6AhAQIECBAgAABAgQIECBAgEB8AQkJRBRQeBvxqspEgAABAgQIECBAgEB3BBxLgAABAgQIECBAgAABAgQIxBeQkAABAgQIECBAgEDLCEyePDntsssu6c4776xp5lxOeOKJJ6bjjjuuy+Wq99xzT9p+++1Tfu/q4i6//PK0++6791h5Y/t1Tps2Le22225p4sSJ7TdX/DkXUOZS029+85vLC03z9dphhx26db3yfMcee2yXr0vFAbo5MN9DZ511VvrQhz6U5s2b1+XZzjvvvJTvxTxflyfp5oFt98LNN9/czZnefnh22X///dP555+//B55+4jG/ZavRy4jrvTZM3DgwDR27NgOA+XfRRefYx3O17YxrzHfO915jrXNVa/3XKScC7BzKXi+H2pxnnyf5rLoepcp33///emYY46puMh6jz32KJY81yKjOQgQIECAAAECBAgQIECgpQSEJUCAAAECBAgQIECAAAECBOILSEiAAAECBAgQINCkAgpvm/TCWTYBAgR6R8BZCRAgQIAAAQIECBAgQIAAgfgCEhIgQIAAAQIECBAgQIAAAQLxBSRsFYGZM2emww47LD3zzDN1i3zJJZekCy64oOoyzlyE+MEPfjC98MIL3V7bgw8+mA466KA0ffr0bs9V6QQzZsxIef2PPPJIpYd0Ou70009Pt956a8omufCxFtfrBz/4Qbruuus6PWdv71i0aFHKuXPhbS3WkvNedNFFtZiq6jny7yzfC1OnTq362EoPOOWUU9JNN91U6fBeH7ds2bLicyFfl0oXk8uvN9tss5WGZ99GfY6ttNgab5g8eXLqbgF2Z0vK5bkHHnhg+s53vlP187uzOdtvz8/ICRMmpDlz5rTfXPJzfo4XCoWSY+wkQIAAAQIEqhUwngABAgQIECBAgAABAgQIEIgvICEBAgQIECBAgAABAgQIECAQX6B5Eyq8bd5rZ+UECBAgQIAAAQIECBAg0NMCzkeAAAECBAgQIECAAAECBAjEF5CQAAECBAgQIBBEYPHixenkk09O9SzhbKPKpaV//vOf276Wfc8FltUWIZabNJfe/uEPfyg3rCb7n3jiibTnnnvWzHbp0qXpYx/7WNp3332rKocsFyZfl1qU55Y7T7X7lyxZks4777z0zW9+s9pDS47PxctPPfVUyTG13tlTv7N8jxxzzDHFUuRaZ6jHfLm8+Wtf+1pVU+f7f9CgQW87pqd880nz76Wa51g+pp6vXHZ7wAEH1LWwPN9Xxx9/fPrGN75R09LbXNNx2q0AABAASURBVGj9la98papn5IYbbpi23XbbepKuPLctBAgQIECAAAECBAgQIECAQHwBCQkQIECAAAECBAgQIECAAIH4AhISIECAAAECDS2g8LahL4/FESBAgACB5hGwUgIECBAgQIAAAQIECBAgQCC+gIQECBAgQIAAAQIECBAgQIBA8wjceuut6YYbbqh6wV054NVXX0033XRTRYf2ZIFlRQvqwqDnn38+zZ49uwtHdn7ISy+9lPKr8xHV75k2bVqaNGlS9QfW+Yhnn302ffvb3675WfK8119/fc3nLTXhnXfe2WO/szlz5qQvf/nLaeHChaWW1BD7br755qrKmwcOHJjGjh270tob9Tm20kJrvCE/X3IpeE8VVp9++ukVP8MriTpr1qz085//vJKhy8fsscceaejQocu/+0CAAAECBAgQIFB/AWcgQIAAAQIECBAgQIAAAQIE4gtISIAAAQIECBAgQIAAAQIEeltA4W39r4AzECBAgAABAgQIECBAgAABAvEFJCRAgAABAgQIECBAgAABAgTiC0hIgAABAgSaRmD+/PnpoosuSsuWLSu75mOOOSY9/PDDxRLNPD6/Fi1alGbOnJkuueSSNHLkyLJz5AH33XdfWrBgQf5Y8lVtgeVee+2Vfve73y1fX17b3/72t5TXXfJEPbxzm222ST/5yU/SK6+8UnR//fXX01//+td0wAEHdHkl/fr1S5/97GfTU089lZYuXVp85c+f/vSnK57zF7/4RXrttdcqHt9bA9uyPvHEEylf43wfZssbb7wxbbLJJhUvK+fN93/FB3RjYL7GV1xxRfF6l5pmjTXWSKecckrxd/byyy8Xx+d8+ZW/33333emII44oNcXyfblE9A9/+MPy71E+bL/99mmzzTZ7W5x8HRv1Ofa2hdb4S76vzjzzzPTII49UNHO+v7761a+mXHCdj833Vf7t5OfmPvvsU9Ec+fmSnyuVnrOiSascdNBBB6VCoVDlUYYTqJuAiQkQIECAAAECBAgQIECAAIH4AhISIECAAAECBAgQIECAAAEC8QUkJECAAIEGEFB42wAXwRIIECBAgAABArEFpCNAgAABAgQIECBAgAABAgTiC0hIgAABAgQIECBAgAABAo0kMHny5JRLNEutafDgwen2229PP/jBD9JWW22V+vfvv3x4Lh/NRbef+tSniqWte+655/J9nX2YOnVqmjdvXme7i9sXLlyYvv/976dcyFjcUOKvgQMHpkmTJqVf/vKXadddd12+vry2Lbfcsrjuhx56KG288cYlZqn/rj59+qQLL7wwPfjgg+nAAw9MgwYNKp60b9++6V3vele64YYb0ic+8Ynitmr+2m677VIufz3//PPTqFGjikWQhUKh+Pm73/1uOueccyqaLpcD51LVigaXHVSfAfn+mj59espZR48enfI1zmfKluPHj0/3339/2mOPPfKmsq8pU6ak2bNnlx1XiwFPP/10+s1vflNyqh133DHlNeXrlX9n+XfX/oD8fZdddklXXnll8feYv7ffv+LnXEz6ox/9qMPf0JAhQ4pF1fn31fY68sgjV5xipe95TNv49u+5wHrbbbddaXw9NhxyyCHLfztt8zfSc2z//fcvmrf5PPfccxWVgd9yyy1vO67t+Hzf5Pu7LWv793vuuSdddtll7Td1+jlfu2eeeSZ94QtfKBZD5+dOHpznzs/NXACdfz8jRozIm0u+XnjhhXTaaacVy8VLDqzDzjFjxqT8W6nD1KYkQIAAAQIECBAgQKBLAg4iQIAAAQIECBAgQIAAAQIE4gtISIAAAQIECBAgQIAAgZ4RUHjbM87OQqBjAVsJECBAgAABAgQIECBAgACB+AISEiBAgAABAgQIECBAgAABAvEFJCRAgECDCeSSw9dff73kqr72ta+lsWPHlhyTd6655prppJNOKhau5u+dvXKparmi0Vxg+etf/7qzKZZvzyWyuQD0gAMOKHned7/73cVC3FySuvzgHv6QHU844YTUVjS54ulzeWveX67ItP1xOU8uys1Ft+23t30uFArp+OOPT3vvvXfbpk7fc4llLufsdEAv78hltzfeeGMaPnx4pytZe+21i0XJudC100Fv7ejJvNk1n++tU3f4lq/TBhts0OG+FTfm3+Mll1xS8p7Px+TfUD53/twsr1xS/ZOf/KRYpppLX1955ZWUv2+zzTZp8ODBaffdd18pSqM+x1ZaaA035FLwc889Ny1atKjsrGeeeWa69NJL0xprrFFy7Pbbb5/uuuuulJ8rJQe+sfNnP/tZyu5vfKzpf/mZfuKJJ6annnoq5dLm/O/TtGnT0mc/+9liwXV+Dqy33nrJHwIECDSFgEUSIECAAAECBAgQIECAAAEC8QUkJECAAAECBAgQIECAAAECBOILSEiAQI8JKLztMWonIkCAAAECBAgQIEBgRQHfCRAgQIAAAQIECBAgQIAAgfgCEhIgQIAAAQIECBAg0PMCX/nKV1Iu4nziiSfSzTffnM4555x09NFHp6233jqtu+66accdd0yHHnpoxQvLx40YMaLk+CVLlqRcYlhq0E9/+tOKihzz+sePH19qquX7Nt100/TlL3+5bEno8gNq+CEXSX784x8ve+68xl122aXiM3/xi19MG264YcnxAwYMSLvttlvJMXlnLs7MJZr5c6O91llnnfStb30r5VLlcmvbZJNNUiX3RL4Hc/lyuflqsT+fJ5+vFnO1zbHffvul973vfcXf6WabbZaOPPLIlO+HiRMnpvvuuy/lotvHH388DRs2rO2QhnnvbCGHH354ce0HHnhg6t+/f3HYoEGDUv7+5z//Of3lL39JOWtxR7u/8nOgEZ9j7ZZY84+TJ09Ov/rVr8rOm5/fZ5xxRrEstuzgNwbkZ9BVV12VBg4c+Ma3zv/LZcTf//73i8XEnY+qbk8+Zy7RvfDCC9OoUaOKz8tcEJ5/0+eff37x36qcpVAoVDex0QQIECBAgAABAgQIECDQKwJOSoAAAQIECBAgQIAAAQIECMQXkJAAAQIECBAgQIBALQUU3tZS01wECBConYCZCBAgQIAAAQIECBAgQIAAgfgCEhIgQIAAAQIECBAgQIAAAQLxBSQk0CsChUIhvfOd70yjR49O48aNS6ecckr64Q9/mHKZ4uzZs9O9995b3F/p4lZfffW00UYblRz+6quvFss4Oxs0f/78dPfdd3e2e/n2MWPGFMt5C4XC8m3lPhxwwAHpAx/4QLlhNd+fy0izc7mJc8lnLncsNy7vz/n32muv/LHs613velfZMbmQNRezlh3YCwNyEeoWW2xR0ZkLhULae++9KxqbS2ErGtgDg84666w0bdq0is+Ui2B//etfp/w7zcW2V1xxRcpzHHLIIWmHHXZIQ4YMWV4aW/GkvTgwrzcX16622modrqJQKBRLUPv167fS/kKh8Z5jKy2yhhty2ew111xTthQ8F0WfeeaZFZfdti0x3z+f+9zn2r52+p7vv/xvRacDqtyRz1nqmbbGGmsU7+sqpzWcAAECBAg0ooA1ESBAgAABAgQIECBAgAABAvEFJCRAgAABAgQIECBAgAABAgTiC0hYY4E+NZ7PdAQIECBAgAABAgQIECBAoAYCpiBAgAABAgQIECBAgAABAgTiC0hIgAABAgQIECDQSgK5wHPKlCllI48fPz6tv/76Zce1HzBgwIB00EEHtd9U98+5BHjXXXet+DzDhg2raOxOO+2U1ltvvYrGDh06NA0cOLCisY04KJcUFwqVFxtXmnfOnDk9EneVVVYpe56pU6emzTbbLB111FHFounFixeXPSbSgE9+8pNp0003jRSpbllyUfNPf/rTsvNXUxTdfrJCoZBySfe6667bfvNKnxctWpQqWcdKB3awIT/3jj766FQoVP4772AamwgQIECAAAECBAgQIECAAIGmELBIAgQIECBAgAABAgQIECBAIL6AhAQIECBAgACB6gUU3lZv5ggCBAgQINC7As5OgAABAgQIECBAgAABAgQIxBeQkAABAgQIECBAgAABAgQIEIgv0AQJ586dmyZOnJje//73p9/+9rfdWvH06dPTP/7xj5JzFAqFtMcee5Qc09nO7bbbrkfLX3Np5AYbbNDZcrq8PRfeFgrxyyFzYfCGG25YldNaa62V1lhjjaqOqefgUaNGpbXXXrvsKZYuXZquvPLKtPPOO6f+/funvffeO1199dUpF5wuW7as7PHNOiAXAo8dO7bXl1/L51g9wzz22GPp6aefLnmKQqGQxo0blwqFrj0jNtpoo7TbbruVPEfeeffdd6f58+fnj9165efZiBEjujWHgwkQIECAAAECIQSEIECAAAECBAgQIECAAAECBOILSEiAAAECBAgQIECAAAECBAh0KBCq8LbDhDYSIECAAAECBAgQIECAAAECoQSEIUCAAAECBAgQIECAAAECBOILSEiAAAECBAj0jkAuOLz//vvTGWeckcaMGZMGDx6cDjvssPTAAw90e0FPPvlkKlfuuf7666eNN964S+fK5am5gLRLB3fhoFziuNpqq1V85OjRoysaO3To0IrG5UEDBw4sFqjmz832yuW16623XlXLHjBgQFp11VWrOqaeg/O1qvS6tq0jl9/+6le/SkcccUQaNmxYesc73pFyKez3vve9NGPGjLK/kbZ5muH93/7t34rPkZ5eaz2fY/XMkp+95Z6RI0eOTJtvvnmXl5FLiPfaa6+yx0+ZMiXNnj277LhyA/K58jnLjbO/tQWkJ0CAAAECBAgQIECAAAECBOILSEiAAAECBAgQIECAAAECBAjEF5CQAAECBAh0JqDwtjMZ2wkQIECAAAECzSdgxQQIECBAgAABAgQIECBAgEB8AQkJECBAgAABAgQIECBAgEBNBBYvXpweeeSR9N3vfjeNGzcurb322mn11VdPO+64Yzr77LNTLjysyYnemmTOnDlvfer8bfjw4SkXoXY+ovM9uQx1yJAhnQ+o8Z511lmnqrLZfv36lV1BLrDNJaoppbJj84DBgwenQYMG5Y9N98plt/3792+6dbdf8JprrpkmTJjQflPVn/Pv8M4770yf/vSn00YbbVQswP3Qhz6U7r777pT3VT1hAx2QC6jrfX9mo558jtWTt5Jn7qabbpry774769hyyy1TuRLauXPnphdffLE7p0mFQiFtsskm3ZrDwQQIECBAgAABAgRaQEBEAgQIECBAgAABAgQIECBAIL6AhAQIECBAgAABAgQIEGhpAYW3LX35Wym8rAQIECBAgAABAgQIECBAgEB8AQkJECBAgAABAgQIECBAgACB+AISEiBAgEB3BHKB4Q9/+MNiqW0uG91qq63SsccemyZNmpRefvnl7kxd9thHH3207JjVVlstVVIM29FE+dhhw4Z1tKsu2/L5ypVG1uXEQSbNfl291o1EcNhhh6VcIFqrNeUC1+uuuy79x3/8R8qFup///OfT88/m8oBkAAAQAElEQVQ/n5rxT7Wl0JVm7M3nWKVrrHbc/Pnz08yZM8selp9x+bdTdmCJAbnYPBeElxiSFi5cmGbNmlVqSNl9+RxdLTAvO7kBBAi0iICYBAgQIECAAAECBAgQIECAQHwBCQkQIECAAAECBAgQIECAAIH4AhISINDqAgpvW/0OkJ8AAQIECBAgQKA1BKQkQIAAAQIECBAgQIAAAQIE4gtISIAAAQIECBAgQIAAgU4Ectnsvvvum3IB5THHHJPuv//+tHTp0k5G29xbAn379k1KdHtLv2vnXW+99dJll12WBg8e3LUJShyVS0fPP//8NHTo0HT88cenefPmvTm6Sf7eYostarpSz7GUNttss26b5nu2kiLa5557rlvnyv/e5Hu3W5M4mAABAgQIECBAgAABAq0sIDsBAgQIECBAgAABAgQIECAQX0BCAgQIECBAgAABAi0goPC2BS6yiAQIlBawlwABAgQIECBAgAABAgQIEIgvICEBAgQIECBAgAABAgQIECAQX0BCAgRWFsiFmSeffHLacsst02233bbygGBbal2w2dM8uYQyl1H29Hmdr3sCO+ywQ5o4cWJdSm/bVvbtb387bbLJJumuu+5q29Qy7632HCt1YXMpdqn9tdw3Z86cWk5nLgIECBAgUFMBkxEgQIAAAQIECBAgQIAAAQLxBSQkQIAAAQIECBAgQIAAAQIE4gtI2BoCCm9b4zpLSYAAAQIECBAgQIAAgc4EbCdAgAABAgQIECBAgAABAgTiC0hIgAABAgQIECDQggJz585N48ePT+edd14LpheZQM8KjB07Nv3lL39JO++8c91O/MILL6SDDz443X///XU7Ry0nHj16dLen8xyrmrBhDhg5cmQaNGhQw6zHQggQIECAAAECBAgQIECAQCABUQgQIECAAAECBAgQIECAAIH4AhISIECAAAECBMIIKLwNcykFIUCAAIHaC5iRAAECBAgQIECAAAECBAgQiC8gIQECBAgQIECAAAECBAgQIBBfoPUSLl68OJ188snptttu63L4Pn36pB122KFYmPvXv/417brrrl2eq6cOfPbZZ3vqVM5DYCWBUaNGpbvvvjvde++9aZ999llpfy02zJkzJx199NFp9uzZtZiurnP069evW/O36nOsFNqSJUtK7a7pvuHDh3drvr59+6ZCodCtORxMgAABAgQIEKhewBEECBAgQIAAAQIECBAgQIBAfAEJCRAgQIAAAQIECBAgQIAAgWYS6FrhbTMltFYCBAgQIECAAAECBAgQIECgawKOIkCAAAECBAgQIECAAAECBOILSEiAAAECBAiEFLj11lvTpZdeWlW2wYMHp4985CPpqquuSs8880xatGhRuu+++9LnP//5tNFGG6VcgFtqwlVWWSWttdZanQ5Zc801O91Xqx1z586t1VTmIdAlgUKhkHbcccf0i1/8IuVy2vx72m677bo0V2cHPfLII+n666/vbHeY7Y34HKsXbqFQSPkZWm7+KVOmlBtSdn8uS3755ZfLjltjjTXKjjGgyQQslwABAgQIECBAgAABAgQIEIgvICEBAgQIECBAgAABAgQIECAQX0BCAgQIECDQZAIKb5vsglkuAQIECBAg0BgCVkGAAAECBAgQIECAAAECBAjEF5CQAAECBAgQIECAAAECBAg0o8D8+fPTRRddlJYtW1Z2+QMGDEhnnnlmevrpp1MuQLzmmmvShAkT0vDhw1Pfvn3LHt9+wKqrrpryfO23tf88bNiw9l87/PzUU0+lV155pcN95Ta+9tpr6YUXXig3bKX9NhCol0Auec6/pwceeCAtXLiwWIJ7+OGHp9VWW63bp7z66qtT5ILnRn2OdfvCdTJBvicqeUY+++yzacGCBZ3MUtnmf/7znyn7lho9cODANHTo0FJD7CNAgAABAgQIECDQdAIWTIAAAQIECBAgQIAAAQIECMQXkJAAAQIECBAgQIAAAQIEGk+gT+MtyYqaXMDyCRAgQIAAAQIECBAgQIAAgfgCEhIgQIAAAQIECBAgQIAAAQLxBSQkQIAAgSYVePjhh9M999xTdvXbbbddeuKJJ9L//M//pBEjRpQd390Bo0ePLjtFLt2dPXt22XEdDcgFjjNmzOhol20Eel2gf//+aZ999knXXnttsWx01qxZ6aqrrkoHH3xwWmuttape39SpU9Nzzz1X9XHNckCjPsfq6bfFFluUnX7atGlpzpw5ZceVGvDkk0+mcoXo+Z5cf/31S01jHwECsQSkIUCAAAECBAgQIECAAAECBOILSEiAAAECBAgQIECAAAECBAjEF5CQAAECDSmg8LYhL4tFESBAgAABAgQINK+AlRMgQIAAAQIECBAgQIAAAQLxBSQkQIAAAQIECBAgQIBA4wrksttFixaVXODAgQPTJZdckoYPH15yXNvOBQsWpGeeeabta5fec6nugAEDSh77yiuvpFzGWHJQJztnzpyZFN52gmNzFwXqd1guE50wYUK64YYb0ksvvVQsMb3++uvTNttsU9FJczn0s88+W9HYZhzUqM+xelpuu+22qVAolDzF008/nR577LGSY0rtfP3119Ptt99eakhx39Zbb53WWWed4md/ESBAgAABAgQIECBAIL6AhAQIECBAgAABAgQIECBAgEB8AQkJECBAgAABAgQIEOgtAYW3vSXvvARaUUBmAgQIECBAgAABAgQIECBAIL6AhAQIECBAgAABAgQIECBAgEB8AQkJEGhogUcffbTs+nbfffe05ZZblh3XNmDx4sXp//7v/9q+dul95MiRaciQIWWPveuuu9KyZcvKjltxQC7IfPXVV1fc7DuBphBYc80106GHHpoefPDBdNppp5Vdc/6NLFy4sOy4Zh3QqM+xenpuvPHGKRchlzpHvu4/+clPuvSMzPM+/vjj6c4778wfS75222231L9//5Jj7CRAgACBFhEQkwABAgQIECBAgAABAgQIEIgvICEBAgQIECBAgAABAgQIECAQX0BCAr0ooPC2F/GdmgABAgQIECBAgACB1hKQlgABAgQIECBAgAABAgQIEIgvICEBAgQIECBAgACB3hbI5bTl1jB48OD0jne8o9yw5fv/9re/peeee2759658eOc735n+/d//veyhucxxxowZZce1H/Diiy+mK6+8sv0mnwnUXWDOnDnp+eefT7/5zW/Stddem0455ZR01FFHpTFjxqShQ4em4cOHp+nTp1e1jr59+6bx48enAQMGVHVctMGN+hxr71zrz7kU/L3vfW/Zaa+77rpUSSHwihPlstx8bL5vV9zX/nv+92G//fZrv8lnAgQIECBAgAABAgQIECDQsgKCEyBAgAABAgQIECBAgAABAvEFJCRAgAABAgQIEKivgMLb+vqanQABAgQqEzCKAAECBAgQIECAAAECBAgQiC8gIQECBAgQIECAAAECBAgQIBBfQMImEXjiiSdSudLDtii5ePKyyy5LuSyxbVtH73n/0qVLO9pV3LbKKqukvfbaq/i51F/PPvtsquR87eeYOHFieuCBB9pv8plAXQWuueaatNZaaxWLbffYY4/04Q9/OH3jG98oFi9PmTKlWISb7+Vf/epXVa+jT58+qVAolDwuF+JusMEGJcdUujOvc8GCBZUOb5hxvfEcqzb81KlTKz4kPyMPOeSQsuNfeOGFdNZZZ6X8bC47uN2A/Iz89re/3W5Lxx/32WeflEubO95rKwECBAgQIEBguYAPBAgQIECAAAECBAgQIECAQHwBCQkQIECAAAECBAgQIECAAIH4AnVP2KfuZ3ACAgQIECBAgAABAgQIECBAoIyA3QQIECBAgAABAgQIECBAgEB8AQkJECBAgAABAo0j8Kc//Sndd999ZReUS2wvuOCClAtlyw1euHBhmjVrVslhH/jAB9KwYcNKjsk7zz777HTTTTflj2Vf999/fzr99NPLjjOAQC0Fdt5557RBBYWzuQR3xowZVZ36scceS6+++mrJY9Zbb71i2W7JQRXufP3118sWWlc4VY8O663nWDUhqy2lff/735+23HLLsqfIz+SvfvWrFZfeTps2LU2YMKFs0fmqq66aPvOZz6Rcvlt2EQaUELCLAAECBAgQIECAAAECBAgQiC8gIQECBAgQIECAAAECBAgQIBBfQEICBAgQIECgFgIKb2uhaA4CBAgQIECgfgJmJkCAAAECBAgQIECAAAECBOILSEiAAAECBAgQIECAAAECBAjUTGDrrbcuO1cusj322GNTLtZMnfxZsGBBOvHEE9Opp57ayYgqN78xfNSoUemQQw5541Pp/5YuXZqOPPLIdMstt5Qs4rzjjjvS3nvvXbbEsfTZ7CVQvcDIkSPTfvvtV/bA6dOnp3333bfkb639JH/84x/T8ccf335Th59z4e7666/f4b72G9dcc832Xzv8nAt5586d2+G+3trYyM+xbNKvX780aNCg/LHk6/HHHy/5DFvx4FxkfNppp624ucPvZ511VjrmmGPSvHnzOtzftvG3v/1tykW6U6dObdvU6fvRRx+d8r3V6QA7CBAgQIAAAQIECFQiYAwBAgQIECBAgAABAgQIECAQX0BCAgQIECBAgAABAgQIECBQoYDC2wqhGnGYNREgQIAAAQIECBAgQIAAAQLxBSQkQIAAAQIECBAgQIAAAQIE4gtISIAAAQIEainw7ne/OxUKhbJT5iLO7bbbLn39619P//jHP4rjlyxZkp588sl09tlnp6FDh6aLL764uL3Sv5577rmSQwuFQjruuOPSkCFDSo7LO1999dV04IEHFgttf//736fXXnstb06LFy9ODz30UBo/fnzaa6+90pw5c4rb/UWgJwVWWWWV9J//+Z9p4MCBZU+bS0+32mqrdNRRR6VcaNv+ns3l0y+++GK67bbbisW4733ve8ve04VCoThXXkO5kw8bNqzckDRz5sx0wgknpNmzZxfH5vVMnDgxHXbYYenhhx8ubuvpvxr5OZYt+vfvn9Zdd938seTryiuvTBdeeGHxudX2fD333HPTpz71qZRLxTs6eNy4ccVnW0f7VtyW5x8xYkTxmZ2f3fkcecz8+fNTfm7msuXdd989PfPMM3lzydfo0aPTaaedliq5r0pOZCcBAiUF7CRAgAABAgQIECBAgAABAgTiC0hIgAABAgQIECBAgAABAgQIxBeQkAABAgQqF+hT+VAjCRAgQIAAAQIECDSUgMUQIECAAAECBAgQIECAAAEC8QUkJECAAAECBAgQIECAAIEqBbbffvu0ww47VHRULpU9/fTT0wYbbFAsyc1Fh5tuumk644wz0rx58yqao/2gXJTZ/ntHn/P8n//85zva1eG222+/Pe22225pwIABxTWuuuqqaZtttkk333xzh+NtbEqBplz0e97znvTf//3fFa196dKlKZeT5kLbtdZaq3gvFwqF1KdPn7TOOusUy25z6W2q4M9+++2X3ve+91UwzJt/pgAAEABJREFUMqVcYlrJwJtuuimtv/76xXXl9eSy2xtuuGF5GXYlc9RyTKM/x1ZbbbVUSZlwvu6f+9znUn5utT1fTz311PSHP/whLVy4sEOyQYMGpQsuuKB4X3Q4YIWN+Vmdn9n52ZrPUSgU0uqrr158blZ6Tw0ePDhdffXVacMNN1xhdl8JECBAgAABAgQIECBQUwGTESBAgAABAgQIECBAgAABAvEFJCRAgAABAgQIECBAgMDbBPq87ZsvBAgEERCDAAECBAgQIECAAAECBAgQiC8gIQECBAgQIECAAAECBAgQIBBfQEICBAhUL7Dmmmumj370o9UfWIMj/vznP6fXX3+97EwnnHBC+sQnPlF2XLUDjjvuuIpKKKud13gCHQkUCoX0mc98Ju25554d7a7LtiFDhhTLUHMBdCUn2HzzzdPaa69dydCVxixbtqzTUtaVBtd4Q6M/xwqFQrFQtqux58+fnxYvXtzp4VtuuWX68Y9/nHIRbaeDarQjly5feumlFRel1+i0piFAgACBlQRsIECAAAECBAgQIECAAAECBOILSEiAAAECBAgQIECAAAECBAjEF5CQAIEVBRTerijiOwECBAgQIECAAAECzS8gAQECBAgQIECAAAECBAgQIBBfQEICBAgQIECAAAECBDoVmDBhQtprr7063V/tjlyIeN5556WRI0eWPPTBBx9M//jHP0qOyTv79euXvvGNb9S0KDQX6J500kmpb9+++RReBHpEIBezXn311WnXXXet+/ly+ekNN9yQNt1004rPNWrUqLT99ttXPH7FgVOnTl1xU499X/4cq9EZa/0ce+9739vlQtqXX345zZ49u2SysWPHpokTJ3b5HCUnf2tnfhZfe+21afz48W9t8UaAAAECBAgQIECAAAECBHpJwGkJECBAgAABAgQIECBAgACB+AISEiBAgAABAgQItKSAwtuWvOxCEyDQygKyEyBAgAABAgQIECBAgAABAvEFJCRAgAABAgQIECBAgAABAgTiC0hIoJTAoEGD0g9+8IM0evToUsMq2jdw4MB0yy23pBNPPLFscebTTz+dHn744YrmbSsK3XPPPSsaX2rQpz71qfStb30rrbrqqqWG2UegLgIbbLBBuvXWW9Phhx9el/nzpOuss076+c9/nnbZZZf8teLXgAED0mc+85mUy14rPqjdwNdee63dt5792OjPsTFjxqQPfehDXUJ5/fXX06JFi8oem0tv//KXv6Sdd9657NhqB4wYMSLdfffd6dBDD02FQqHaw40nQIAAAQIEelDAqQgQIECAAAECBAgQIECAAIH4AhISIECAAAECBAgQIECAAAEC8QVaNaHC21a98nITIECAAAECBAgQIECgNQWkJkCAAAECBAgQIECAAAECBOILSEiAAAECBAgQIPCGwIYbbpjuuuuubhUl5pLFRx55JO23335plVVWSQcddNAbM3f+37Jly9IVV1yRcplj56P+taetKPSkk07618YqPvXr169YdPud73wn5WLPKg41lEBNBXKB8zXXXJN+9KMfpTXWWKOmc+ffXXdKT/fff//0ta99rUtrmjJlSpeOq9VBjfwcy8/Er3/966krpd0LFy5Ms2bNqohp1KhR6fe//31N763jjjsu/e1vfytbYl7RAnt3kLMTIECAAAECBAgQIECAAAEC8QUkJECAAAECBAgQIECAAAECBOILSEiAAAECBAgEFlB4G/jiikaAAAECBKoTMJoAAQIECBAgQIAAAQIECBCILyAhAQIECBAgQIAAAQIECBAgEF/gXwmHDx+e7rzzznTuuedWVQg7cuTIdN111xVLFnPZYtuM73nPe9Laa6/d9rXD99tuuy09/vjjHe7raGMuqs3ru/fee9NOO+3U0ZAOtx166KFp+vTp6YQTTkh9+/btcIyNBHpSIN+HH/7wh9Nzzz2X/vd//zdtsskmXT59nz590gc/+MH00EMPpRtvvDHl33JXJysUCunkk09O1157bdVlvDnTkiVLunrqmhyXszfqcywXHU+aNCkdf/zxVWettBg8T5yvQ763ckluLhXfbLPN8uaqXvmeOvroo4vPzYsvvrjqe6GqkxlMgAABAgQIECDQQwJOQ4AAAQIECBAgQIAAAQIECMQXkJAAAQIECBAgQIAAAQIECDS3gMLbSq6fMQQIECBAgAABAgQIECBAgEB8AQkJECBAgAABAgQIECBAgACB+AISEiBAgACBFhTIhbK57HLu3Lnpl7/8ZTrqqKNSLrRtT9GvX7+09dZbpy984Qvp0UcfLRYiHnbYYSsVyW6++ebpxRdfTMuWLev09fLLL6etttqq/fRlPxcKhbTjjjumP/7xj+mpp55KX/ziF4vryetqO3i11VYrjrn00kvTCy+8kK6//vqVSkCHDBmSZs6c2ena8rp/85vfpEGDBrVNu9J73pfH5LGlXldcccVKx5basP/++5dcVz5XXnvOUGqe9vvy2HxMPrbUK5+7/XEdfT711FNrtr5sU2o9eV82ztYdraWzbZXmzVk6m6Ntey3napuz7T3fqx/96EfTtGnTUi4ozffqJz/5yZRLStddd922YcvfcxHpsGHD0p577lm89++77760YMGC9LOf/Sy9+93vToVCYfnYrn4oFArp8MMPL/52brnllnTwwQenFdeSf28bb7xx+shHPpKuuuqq4tovu+yylZ4D2267bXF9+TqWelVy31Wap5GfY/l6X3TRRUXbCy+8sPicytvaZ1trrbWKz7TPfvaz6fbbb08LFy5MBx10UPshFX3ODkceeWSxVDzfW/k65euVr1u+fu0naX/Oe+65J7322mvphz/8Ydpoo43aD+vS53r9xru0GAcR6EzAdgIECBAgQIAAAQIECBAgQCC+gIQECBAgQIAAAQIECBAgQIBAfAEJCRAgQKDpBRTeNv0lFIAAAQIECBAgUH8BZyBAgAABAgQIECBAgAABAgTiC0hIgAABAgQIECBAgAABArEFchniBz7wgXT55ZevVAq7aNGiNHny5PTVr3415VLbvn379gpGoVBIo0aNSmeddVZxPXldbYWa8+fPT/fee2/6+Mc/nt75znf2yvoinFSGnhVYf/3106GHHpq+973vFUtKZ8+evVKx8JIlS9Lf//73dMcddxTv/R122CH179+/LgvNz4FcRHvDDTekFdeSf29PPvlkuuaaa9KECRNSXntdFtGNSfP6G/U5lp9LJ554YvE5lZ9Xbc+u/P7SSy8Vn2nnn39+Gjt2bE2ub74++Trl65WvW75++Vxtr/bn3GmnnVK26wa9QwkQIECAAAECBAgQaDIByyVAgAABAgQIECBAgAABAgTiC0hIgAABAgQIECBAgACBZhBQeNsMV8kaG1nA2ggQIECAAAECBAgQIECAAIH4AhISIECAAAECBAgQIECAAAEC8QUkJECAAAECBAgQIECAAAECBOILSEiAAAECBAgQIECAAAECBAjEF5CQAAECBAgQIECAAAECBAgQiC8gIQECTSKg8LZJLpRlEiBAgAABAgQIEGhMAasiQIAAAQIECBAgQIAAAQIE4gtISIAAAQIECBAgQIAAAQIECMQXkJAAAQIECBAgQIAAAQIECBCILyAhAQIECBAgQIAAAQIECBAgEF9AQgIECBAgQIAAAQKNI6DwtnGuhZUQIBBNQB4CBAgQIECAAAECBAgQIEAgvoCEBAgQIECAAAECBAgQIECAQHwBCQkQIECAAAECBAgQIECAAIH4AhISIECAAAECBAgQIECAAAEC8QUkJECAAAECBAgQIECAAAECBOILSNhQAgpvG+pyWAwBAgQIECBAgAABAgTiCEhCgAABAgQIECBAgAABAgQIxBeQkAABAgQIECBAgAABAgQIEIgvICEBAgQIECBAgAABAgQIECAQX0BCAgQIECBAgAABAgQIECBAIL6AhAQIECBAgACBnhZQeNvT4s5HgAABAgRSYkCAAAECBAgQIECAAAECBAjEF5CQAAECBAgQIECAAAECBAgQiC8gIQECBAgQIECAAAECBAgQIBBfQEICBAgQIECAAAECBAgQIEAgvoCEBAgQIECAAAECBAgQIECAQB0EGqzwtg4JTUmAAAECBAgQIECAAAECBAg0mIDlECBAgAABAgQIECBAgAABAvEFJCRAgAABAgQIECBAgAABAgTiC0hIgAABAgQIECBAgAABAgQIxBeQkAABAgQIECBAgAABAgQIEIgvICEBAgQIEKiPgMLb+rialQABAgQIECDQNQFHESBAgAABAgQIECBAgAABAvEFJCRAgAABAgQIECBAgAABAgTiC0hIgAABAgQIECBAgAABAgQIxBeQkAABAgQIECBAgAABAgQIEIgvICEBAgQIECBAgAABAgQIdFlA4W2X6RzY0wLOR4AAAQIECBAgQIAAAQIECMQXkJAAAQIECBAgQIAAAQIECBCILyAhAQIECBAgQIAAAQIECBAgEF9AQgIECBAgQIAAAQIECBAgQCC+gIQECBAgQIAAAQIECBAgQIBAfAEJCRAg0B0Bhbfd0XMsAQIECBAgQIAAgZ4TcCYCBAgQIECAAAECBAgQIEAgvoCEBAgQIECAAAECBAgQIECAQHwBCQkQIECAAAECBAgQIECAAIH4AhISIECAAAECBAgQIECAAAEC8QUkJECAAAECBAgQIECgjIDC2zJAdhMg0AwC1kiAAAECBAgQIECAAAECBAjEF5CQAAECBAgQIECAAAECBAgQiC8gIQECBAgQIECAAAECBAgQIBBfQEICBAgQIECAAAECBAgQIEAgvoCEBAgQIECAAAECBAgQIECAQHwBCQmUF1B4W97ICAIECBAgQIAAAQIECDS2gNURIECAAAECBAgQIECAAAEC8QUkJECAAAECBAgQIECAAAECBOILSEiAAAECBAgQIECAAAECBAjEF5CQAAECBAgQIECAAAECBAgQiC8gIQECBAgQIECAQFFA4W2RwV8ECBAgEFVALgIECBAgQIAAAQIECBAgQCC+gIQECBAgQIAAAQIECBAgQIBAfAEJCRAgQIAAAQIECBAgQIAAgfgCEhIgQIAAAQIECBAgQIAAAQLxBSQkQIAAAQIECBAgQIAAAQIE4gu0JVR42ybhnQABAgQIECBAgAABAgQIxBOQiAABAgQIECBAgAABAgQIEIgvICEBAgQIECBAgAABAgQIECAQX0BCAgQIECBAgAABAgQIECBAIL6AhAQIECBAgAABAgQIECBAgEB8AQkJECBAgEBLCSi8banLLSwBAgQIECDwLwGfCBAgQIAAAQIECBAgQIAAgfgCEhIgQIAAAQIECBAgQIAAAQLxBSQkQIAAAQIECBAgQIAAAQIE4gtISIAAAQIECBAgQIAAAQIECMQXkJAAAQIECBAgQIAAAQIEogkovI12RWuRxxwECBAgQIAAAQIECBAgQIBAfAEJCRAgQIAAAQIECMfbHUwAABAASURBVBAgQIAAgfgCEhIgQIAAAQIECBAgQIAAAQLxBSQkQIAAAQIECBAgQIAAAQIE4gtISIAAAQIECBAgQIAAAQIECMQXkJAAAQIBBRTeBryoIhEgQIAAAQIECHRPwNEECBAgQIAAAQIECBAgQIBAfAEJCRAgQIAAAQIECBAgQIAAgfgCEhIgQIAAAQIECBAgQIAAAQLxBSQkQIAAAQIECBAgQIAAAQIE4gtISIAAAQIECBAgQIBAcwoovG3O62bVBHpLwHkJECBAgAABAgQIECBAgACB+AISEiBAgAABAgQIECBAgEAvCBQKhVQoeBUKDAqFHjFwv3F2D7gH3APuAfeAe8A94B5wD7gH3APuAfdA/Hugpa5xL/xPek5JgAABAgQIECBAgAABAgQaQcAaCBAgQIAAAQIECBAgQIAAgfgCEhJoWgGFt0176SycAAECBAgQIECAAIGeF3BGAgQIECBAgAABAgQIECBAIL6AhAQIECBAgAABAgQIECBAgEB8AQkJECBAgAABAgQIECBAgACB+AISEiBAgAABAgQIECBAgAABAvEFJCRAgAABAgQIEGhkAYW3jXx1rI0AAQLNJGCtBAgQIECAAAECBAgQIECAQHwBCQkQIECAAAECBAgQIECAAIH4AhISIECAAAECBAgQIECAAAEC8QUkJECAAAECBAgQIECAAAECBOILSEiAAAECBAgQIECAAAECBAjEF2jwhApvG/wCWR4BAgQIECBAgAABAgQINIeAVRIgQIAAAQIECBAgQIAAAQLxBSQkQIAAAQIECBAgQIAAAQIE4gtISIAAAQIECBAgQIAAAQIECMQXkJAAAQIECBAgQIAAAQIECBCILyAhAQIECBAg0PsCCm97/xpYAQECBAgQiC4gHwECBAgQIECAAAECBAgQIBBfQEICBAgQIECAAIHuCxTemMIrJQYMOroH0gp/OhpjW/L7SYlBSnU18Dvj6x5wD7gH3APuAfeAe8A9EO0eSCv8iZav1fKscDl9JUCgiwIOI0CAAAECBAgQIECAAAECBOILSEiAAAECBAgQIECAAAECBHpEQOFtjzB3dhLbCRAgQIAAAQIECBAgQIAAgfgCEhIgQIAAAQIECBAgQIAAAQLxBSQkQIAAAQIECBAgQIAAAQIE4gtISIAAAQIECBAgQIAAAQIECMQXkJAAAQIECBAgQIAAAQIECBCILyAhAQIECPSUgMLbnpJ2HgIECBAgQIAAgZUFbCFAgAABAgQIECBAgAABAgTiC0hIgAABAgQIECBAgAABAgQIxBeQkAABAgQIECBAgAABAgQIEIgvICEBAgQIECBAgAABAgQIECAQX0BCAgQIECBAgAABAgQI1FBA4W0NMU1FoJYC5iJAgAABAgQIECBAgAABAgTiC0hIgAABAgQIECBAgAABAgQIxBeQkAABAgQIECBAgAABAgQIEIgvICEBAgQIECBAgAABAgQIECAQX0BCAgQIECBAgAABAgQIECBAIL6AhAQI1FZA4W1tPc1GgAABAgQIECBAgEBtBMxCgAABAgQIECBAgAABAgQIxBeQkAABAgQIECBAgAABAgQIEIgvICEBAgQIECBAgAABAgQIECAQX0BCAgQIECBAgAABAgQIECBAIL6AhAQIECBAgAABAgSqFlB4WzWZAwgQINDbAs5PgAABAgQIECBAgAABAgQIxBeQkAABAgQIECBAgAABAgQIEIgvICEBAgQIECBAgAABAgQIECAQX0BCAgQIECBAgAABAgQIECBAIL6AhAQIECBAgAABAgQIECBAgEB8AQm7IqDwtitqjiFAgAABAgQIECBAgACB3hNwZgIECBAgQIAAAQIECBAgQCC+gIQECBAgQIAAAQIECBAgQIBAfAEJCRAgQIAAAQIECBAgQIAAgfgCEhIgQIAAAQIECBAgQIAAAQLxBSQkQIAAAQIECHQioPC2ExibCRAgQIBAMwpYMwECBAgQIECAAAECBAgQIBBfQEICBAgQIECAAAECBAgQIEAgvoCEBAgQIECAAAECBAgQIECAQHwBCQkQIECAAAECBAgQIECAAIH4AhISIECAAAECBAgQIECAAIFWFmiVwttWvsayEyBAgAABAgQIECBAgACBVhGQkwABAgQIECBAgAABAgQIEIgvICEBAgQIECBAgAABAgQIECAQX0BCAgQIECBAgAABAgQIECBAIL6AhAQIECBAgAABAgQIECBAgEB8AQkJECBAoMUFFN62+A0gPgECBAgQINAqAnISIECAAAECBAgQIECAAAEC8QUkJECAAAECBAgQIECAAAECBOILSEiAAAECBAgQIECAAAECBAjEF5CQAAECBAgQIECAAAECBAgQiC8gIQECBAgQIECAAAECBOILKLyNf40lLCdgPwECBAgQIECAAAECBAgQIBBfQEICBAgQIECAAAECBAgQIEAgvoCEBAgQIECAAAECBAgQIECAQHwBCQkQIECAAAECBAgQIECAAIH4AhISIECAAAECBAgQIECAAAEC8QUkJECgJQQU3rbEZRaSAAECBAgQIECAQOcC9hAgQIAAAQIECBAgQIAAAQLxBSQkQIAAAQIECBAgQIAAAQIE4gtISIAAAQIECBAgQIAAAQIECMQXkJAAAQIECBAgQIAAAQIECBCILyAhAQIECBAgQIAAgSgCCm+jXEk5CBCoh4A5CRAgQIAAAQIECBAgQIAAgfgCEhIgQIAAAQIECBAgQIAAAQLxBSQkQIAAAQIECBAgQIAAAQIE4gtISIAAAQIECBAgQIAAAQIECMQXkJAAAQIECBAgQIAAAQIECBCILyBhIAGFt4EupigECBAgQIAAAQIECBCorYDZCBAgQIAAAQIECBAgQIAAgfgCEhIgQIAAAQIECBAgQIAAAQLxBSQkQIAAAQIECBAgQIAAAQIE4gtISIAAAQIECBAgQIAAAQIECMQXkJAAAQIECBAg0FwCCm+b63pZLQECBAg0ioB1ECBAgAABAgQIECBAgAABAvEFJCRAgAABAgQIECBAgAABAgTiC0hIgAABAgQIECBAgAABAgQIxBeQkAABAgQIECBAgAABAgQIEIgvICEBAgQIECBAgAABAgQIECDQcAI1L7xtuIQWRIAAAQIECBAgQIAAAQIECNRcwIQECBAgQIAAAQIECBAgQIBAfAEJCRAgQIAAAQIECBAgQIAAgfgCEhIgQIAAAQIECBAgQIAAAQLxBSQkQIAAAQIECBAgQIAAAQIE4gtISIAAAQIEGlFA4W0jXhVrIkCAAAECBJpZwNoJECBAgAABAgQIECBAgACB+AISEiBAgAABAgQIECBAgAABAvEFJCRAgAABAgQIECBAgAABAgTiC0hIgAABAgQIECBAgAABAgQIxBeQkAABAgQIECBAgAABAgR6SUDhbS/Bt+ZppSZAgAABAgQIECBAgAABAgTiC0hIgAABAgQIECBAgAABAgQIxBeQkAABAgQIECBAgAABAgQIEIgvICEBAgQIECBAgAABAgQIECAQX0BCAgQIECBAgAABAgQIECBAIL6AhAQIEOg9AYW3vWfvzAQIECBAgAABAq0mIC8BAgQIECBAgAABAgQIECAQX0BCAgQIECBAgAABAgQIECBAIL6AhAQIECBAgAABAgQIECBAgEB8AQkJECBAgAABAgQIECBAgACB+AISEiBAgAABAgQIECBQVwGFt3XlNTkBApUKGEeAAAECBAgQIECAAAECBAjEF5CQAAECBAgQIECAAAECBAgQiC8gIQECBAgQIECAAAECBAgQIBBfQEICBAgQIECAAAECBAgQIEAgvoCEBAgQIECAAAECBAgQIECAQHwBCQnUW0Dhbb2FzU+AAAECBAgQIECAAIHyAkYQIECAAAECBAgQIECAAAEC8QUkJECAAAECBAgQIECAAAECBOILSEiAAAECBAgQIECAAAECBAjEF5CQAAECBAgQIECAAAECBAgQiC8gIQECBAgQIECAQA0EFN7WANEUBAgQIFBPAXMTIECAAAECBAgQIECAAAEC8QUkJECAAAECBAgQIECAAAECBOILSEiAAAECBAgQIECAAAECBAjEF5CQAAECBAgQIECAAAECBAgQiC8gIQECBAgQIECAAAECBAgQIBBfoDYJFd7WxtEsBAgQIECAAAECBAgQIECgPgJmJUCAAAECBAgQIECAAAECBOILSEiAAAECBAgQIECAAAECBAjEF5CQAAECBAgQIECAAAECBAgQiC8gIQECBAgQIECAAAECBAgQIBBfQEICBAgQIECgYgGFtxVTGUiAAAECBAg0moD1ECBAgAABAgQIECBAgAABAvEFJCRAgAABAgQIECBAgAABAgTiC0hIgAABAgQIECBAgAABAgQIxBeQkAABAgQIECBAgAABAgQIEIgvICEBAgQIECBAgAABAgQIEGgvoPC2vUacz5IQIECAAAECBAgQIECAAAEC8QUkJECAAAECBAgQIECAAAECBOILSEiAAAECBAgQIECAAAECBAjEF5CQAAECBAgQIECAAAECBAgQiC8gIQECBAgQIECAAAECBAgQIBBfQEICBAgQWEFA4e0KIL4SIECAAAECBAhEEJCBAAECBAgQIECAAAECBAgQiC8gIQECBAgQIECAAAECBAgQIBBfQEICBAgQIECAAAECBAgQIEAgvoCEBAgQIECAAAECBAgQIECAQHwBCQkQIECAAAECBAgQaEUBhbeteNVlbm0B6QkQIECAAAECBAgQIECAAIH4AhISIECAAAECBAgQIECAAAEC8QUkJECAAAECBAgQIECAAAECBOILSEiAAAECBAgQIECAAAECBAjEF5CQAAECBAgQIECAAAECBAgQiC8gIYEWFVB426IXXmwCBAgQIECAAAECrSogNwECBAgQIECAAAECBAgQIBBfQEICBAgQIECAAAECBAgQIEAgvoCEBAgQIECAAAECBAgQIECAQHwBCQkQIECAAAECBAgQIECAAIH4AhISIECAAAECBAjEFVB4G/faSkaAAIFqBYwnQIAAAQIECBAgQIAAAQIE4gtISIAAAQIECBAgQIAAAQIECMQXkJAAAQIECBAgQIAAAQIECBCILyAhAQIECBAgQIAAAQIECBAgEF9AQgIECBAgQIAAAQIECBAgQCC+QOiECm9DX17hCBAgQIAAAQIECBAgQKByASMJECBAgAABAgQIECBAgACB+AISEiBAgAABAgQIECBAgAABAvEFJCRAgAABAgQIECBAgAABAgTiC0hIgAABAgQIECBAgAABAgQIxBeQkAABAgQIEGh2AYW3zX4FrZ8AAQIECPSEgHMQIECAAAECBAgQIECAAAEC8QUkJECAAAECBAgQIECAAAECBOILSEiAAAECBAgQIECAAAECBAjEF5CQAAECBAgQIECAAAECBAgQiC8gIQECBAgQIECAAAECBAgQaAIBhbfC7PycAAAQAElEQVTdvEgOJ0CAAAECBAgQIECAAAECBOILSEiAAAECBAgQIECAAAECBAjEF5CQAAECBAgQIECAAAECBAgQiC8gIQECBAgQIECAAAECBAgQIBBfQEICBAgQIECAAAECBAgQIEAgvoCEBAgQINAcAgpvm+M6WSUBAgQIECBAoFEFrIsAAQIECBAgQIAAAQIECBCILyAhAQIECBAgQIAAAQIECBAgEF9AQgIECBAgQIAAAQIECBAgQCC+gIQECBAgQIAAAQIECBAgQIBAfAEJCRAgQIAAAQIECBAg0DACCm8b5lJYSDwBiQgQIECAAAECBAgQIECAAIH4AhISIECAAAECBAgQIECAAAEC8QUkJECAAAECBAgQIECAAAECBOILSEiAAAECBAgQIECAAAECBAjEF5CQAAECBAgQIECAAAECBAgQiC8gIQECjSSg8LaRroa1ECBAgAABAgQIEIgkIAsBAgQIECBAgAABAgQIECAQX0BCAgQIECBAgAABAgQIECBAIL6AhAQIECBAgAABAgQIECBAgEB8AQkJECBAgAABAgQIECBAgACB+AISEiBAgAABAgQIEOhhAYW3PQzudAQIEMgCXgQIECBAgAABAgQIECBAgEB8AQkJECBAgAABAgQIECBAgACB+AISEiBAgAABAgQIECBAgAABAvEFJCRAgAABAgQIECBAgAABAgTiC0hIgAABAgQIECBAgAABAgQIxBeQsOcFFN72vLkzEiBAgAABAgQIECBAoNUF5CdAgAABAgQIECBAgAABAgTiC0hIgAABAgQIECBAgAABAgQIxBeQkAABAgQIECBAgAABAgQIEIgvICEBAgQIECBAgAABAgQIECAQX0BCAgQIECBAgEBdBBTe1oXVpAQIECBAoKsCjiNAgAABAgQIECBAgAABAgTiC0hIgAABAgQIECBAgAABAgQIxBeQkAABAgQIECBAgAABAgQIEIgvICEBAgQIECBAgAABAgQIECAQX0BCAgQIECBAgAABAgQIECBAoKsCzVN429WEjiNAgAABAgQIECBAgAABAgSaR8BKCRAgQIAAAQIECBAgQIAAgfgCEhIgQIAAAQIECBAgQIAAAQLxBSQkQIAAAQIECBAgQIAAAQIE4gtISIAAAQIECBAgQIAAAQIECMQXkJAAAQIECHRDQOFtN/AcSoAAAQIECBDoSQHnIkCAAAECBAgQIECAAAECBOILSEiAAAECBAgQIECAAAECBAjEF5CQAAECBAgQIECAAAECBAgQiC8gIQECBAgQIECAAAECBAgQIBBfQEICBAgQIECAAAECBAgQKC2g8La0j73NIWCVBAgQIECAAAECBAgQIECAQHwBCQkQIECAAAECBAgQIECAAIH4AhISIECAAAECBAgQIECAAAEC8QUkJECAAAECBAgQIECAAAECBOILSEiAAAECBAgQIECAAAECBAjEF5CQAAECZQUU3pYlMoAAAQIECBAgQIBAowtYHwECBAgQIECAAAECBAgQIBBfQEICBAgQIECAAAECBAgQIEAgvoCEBAgQIECAAAECBAgQIECAQHwBCQkQIECAAAECBAgQIECAAIH4AhISIECAAAECBAgQIJAFFN5mBS8CBOIKSEaAAAECBAgQIECAAAECBAjEF5CQAAECBAgQIECAAAECBAgQiC8gIQECBAgQIECAAAECBAgQIBBfQEICBAgQIECAAAECBAgQIEAgvoCEBAgQIECAAAECBAgQIECAQHwBCQm8JaDw9i0IbwQIECBAgAABAgQIEIgoIBMBAgQIECBAgAABAgQIECAQX0BCAgQIECBAgAABAgQIECBAIL6AhAQIECBAgAABAgQIECBAgEB8AQkJECBAgAABAgQIECBAgACB+AISEiBAgAABAgRaSUDhbStdbVkJECBAoL2AzwQIECBAgAABAgQIECBAgEB8AQkJECBAgAABAgQIECBAgACB+AISEiBAgAABAgQIECBAgAABAvEFJCRAgAABAgQIECBAgAABAgTiC0hIgAABAgQIECBAgAABAgQIBBPooPA2WEJxCBAgQIAAAQIECBAgQIAAgQ4EbCJAgAABAgQIECBAgAABAgTiC0hIgAABAgQIECBAgAABAgQIxBeQkAABAgQIECBAgAABAgQIEIgvICEBAgQIECBAgAABAgQIECAQX0BCAgQIECAQT0DhbbxrKhEBAgQIECDQXQHHEyBAgAABAgQIECBAgAABAvEFJCRAgAABAgQIECBAgAABAgTiC0hIgAABAgQIECBAgAABAgQIxBeQkAABAgQIECBAgAABAgQIEIgvICEBAgQIECBAgAABAgQINKWAwtumvGy9t2hnJkCAAAECBAgQIECAAAECBOILSEiAAAECBAgQIECAAAECBAjEF5CQAAECBAgQIECAAAECBAgQiC8gIQECBAgQIECAAAECBAgQIBBfQEICBAgQIECAAAECBAgQIEAgvoCEBAgQaFYBhbfNeuWsmwABAgQIECBAoDcEnJMAAQIECBAgQIAAAQIECBCILyAhAQIECBAgQIAAAQIECBAgEF9AQgIECBAgQIAAAQIECBAgQCC+gIQECBAgQIAAAQIECBAgQIBAfAEJCRAgQIAAAQIECBBoYAGFtw18cSyNQHMJWC0BAgQIECBAgAABAgQIECAQX0BCAgQIECBAgAABAgQIECBAIL6AhAQIECBAgAABAgQIECBAgEB8AQkJECBAgAABAgQIECBAgACB+AISEiBAgAABAgQIECBAgAABAvEFJCTQ2AIKbxv7+lgdAQIECBAgQIAAAQLNImCdBAgQIECAAAECBAgQIECAQHwBCQkQIECAAAECBAgQIECAAIH4AhISIECAAAECBAgQIECAAAEC8QUkJECAAAECBAgQIECAAAECBOILSEiAAAECBAgQINDrAgpve/0SWAABAgTiC0hIgAABAgQIECBAgAABAgQIxBeQkAABAgQIECBAgAABAgQIEIgvICEBAgQIECBAgAABAgQIECAQX0BCAgQIECBAgAABAgQIECBAIL6AhAQIECBAgAABAgQIECBAgEB8gUZIqPC2Ea6CNRAgQIAAAQIECBAgQIBAZAHZCBAgQIAAAQIECBAgQIAAgfgCEhIgQIAAAQIECBAgQIAAAQLxBSQkQIAAAQIECBAgQIAAAQIE4gtISIAAAQIECBAgQIAAAQIECMQXkJAAAQIECBDoIQGFtz0E7TQECBAgQIBARwK2ESBAgAABAgQIECBAgAABAvEFJCRAgAABAgQIECBAgAABAgTiC0hIgAABAgQIECBAgAABAgQIxBeQkAABAgQIECBAgAABAgQIEIgvICEBAgQIECBAgAABAgQIEKidgMLb2lnWdiazESBAgAABAgQIECBAgAABAvEFJCRAgAABAgQIECBAgAABAgTiC9Q54TJ/QgnU+XZp+elD3SzCECBAgAABAg0p0PL/BxcAAq0sIHtLCzTkP0qtuaj0RuyWvheFJ0CAAAECBAgQIECgzgKmJ0CAAAECBAgQIECAAAECBOILSEiAAAECNRVQeFtTTpMRIECAAAECBAjUSsA8BAgQIECAAAECBAgQIECAQHwBCQkQIECAAAECBAgQIECAAIH4AhISIECAAAECBAgQIECAAAEC8QUkJECAAAECBAgQIECAAAECBOILSEiAAAECBAgQIECAAIFqBRTeVitmPIHeF7ACAgQIECBAgAABAgQIECBAIL6AhAQIECBAgAABAgQIECBAgEB8AQkJECBAgAABAgQIECBAgACB+AISEiBAgAABAgQIECBAgAABAvEFJCRAgAABAgQIECBAgAABAgTiC0hIgEAXBBTedgHNIQQIECBAgAABAgQI9KbA/7N3J3ByVWXegN8bCAMh7FvClgAJWwZF2VGRDJsMi7KIDCJEEFAB0UF2kEHWiOzIGvwAGRzWwWERIQgDIsjiKJIAhrCHNUCiCUECyecp7dhJurtud1d1V51++Fnpqnvfe875P/fWrQo/fNvcBAgQIECAAAECBAgQIECAQP4CEhIgQIAAAQIECBAgQIAAAQL5C0hIgAABAgQIECBAgAABAgQI5C8gIQECBAgQIECAAAECBAgQIJC/gIQECBAgQIAAAQIE2hbQ8LZtF1sJECDQnAJWTYAAAQIECBAgQIAAAQIECOQvICEBAgQIECBAgAABAgQIECCQv4CEBAgQIECAAAECBAgQIECAQP4CEhIgQIAAAQIECBAgQIAAAQL5C0hIgAABAgQIECBAgAABAgQI5C8gYbsCGt62S2MHAQIECBAgQIAAAQIECDSbgPUSIECAAAECBAgQIECAAAEC+QtISIAAAQIECBAgQIAAAQIECOQvICEBAgQIECBAgAABAgQIECCQv4CEBAgQIECAAAECBAgQIECAQP4CEhIgQIAAAQJ9W0DD2759/qUnQIAAgb4jICkBAgQIECBAgAABAgQIECCQv4CEBAgQIECAAAECBAgQIECAQP4CEhIgQIAAAQIECBAgQIAAAQL5C0hIgAABAgQIECBAgAABAgQI5C8gIQECBAgQIECAAAECBAgQyF5Aw9vI/hwLSIAAAQIECBAgQIAAAQIECAQCAgQIECBAgAABAgQIECBAIH8BCQkQIECAAAECBAgQIECAAIH8BSQkQIAAAQIECBAgQIAAAQIE8heQkAABAgQIECBAgAABAgQIEMhfQEICBAgQ6AsCGt72hbMsIwECBAgQIECgIwH7CBAgQIAAAQIECBAgQIAAgfwFJCRAgAABAgQIECBAgAABAgTyF5CQAAECBAgQIECAAAECBAgQyF9AQgIECBAgQIAAAQIECBAgQCB/AQkJECBAgAABAgQIECCQiYCGt5mcSDHqI2BUAgQIECBAgAABAgQIECBAIH8BCQkQIECAAAECBAgQIECAAIH8BSQkQIAAAQIECBAgQIAAAQIE8heQkAABAgQIECBAgAABAgQIEMhfQEICBAgQIECAAAECBAgQIEAgfwEJCRDIR0DD23zOpSQECBAgQIAAAQIEai1gPAIECBAgQIAAAQIECBAgQCB/AQkJECBAgAABAgQIECBAgACB/AUkJECAAAECBAgQIECAAAECBPIXkJAAAQIECBAgQIAAAQIECBDIX0BCAgQIECBAgAABAk0loOFtU50uiyVAoHEErIQAAQIECBAgQIAAAQIECBDIX0BCAgQIECBAgAABAgQIECBAIH8BCQkQIECAAAECBAgQIECAAIH8BSQkQIAAAQIECBAgQIAAAQIE8heQkAABAgQIECBAgAABAgQIEMhfQMJmE9DwttnOmPUSIECAAAECBAgQIECgEQSsgQABAgQIECBAgAABAgQIEMhfQEICBAgQIECAAAECBAgQIEAgfwEJCRAgQIAAAQIECBAgQIAAgfwFJCRAgAABAgQIECBAgAABAgTyF5CQAAECBAgQINCAAhreuny/8QAAEABJREFUNuBJsSQCBAgQaG4BqydAgAABAgQIECBAgAABAgTyF5CQAAECBAgQIECAAAECBAgQyF9AQgIECBAgQIAAAQIECBAgQCB/AQkJECBAgAABAgQIECBAgACB/AUkJECAAAECBAgQIECAAAECBHpHoCcb3vZOQrMSIECAAAECBAgQIECAAAECPSlgLgIECBAgQIAAAQIECBAgQCB/AQkJECBAgAABAgQIECBAgACB/AUkJECAAAECBAgQIECAAAECBPIXkJAAAQIECBAgQIAAAQIECBDIX0BCAgQIECDQawIa3vYavYkJECBAgACBvicgMQECBAgQIECAAAECBAgQIJC/gIQECBAgQIAAAQIECBAgQIBA/gISEiBAgAABAgQIECBAgAABAvkLSEiAAAECBAgQIECAAAECBAjkLyAhAQIECBAgQIAAAQIECNRTQMPbeuoau7yASgIECBAgQIAAAQIECBAgQCB/AQkJECBAgAABAgQIECBAgACB/AUkJECAAAECBAgQIECAAAECBPIXkJAAAQIECBAgQIAAAQIECBDIX0BCAgQIECBAgAABAgQIECBAIH8BCQkQIFBnAQ1v6wxseAIECBAgQIAAAQJlBNQQIECAAAECBAgQIECAAAEC+QtISIAAAQIECBAgQIAAAQIECOQvICEBAgQIECBAgAABAgQIECCQv4CEBAgQIECAAAECBAgQIECAQP4CEhIgQIAAAQIECBAg0H0BDW+7b2gEAgTqK2B0AgQIECBAgAABAgQIECBAIH8BCQkQIECAAAECBAgQIECAAIH8BSQkQIAAAQIECBAgQIAAAQIE8heQkAABAgQIECBAgAABAgQIEMhfQEICBAgQIECAAAECBAgQIEAgfwEJCdREQMPbmjAahAABAgQIECBAgAABAvUSMC4BAgQIECBAgAABAgQIECCQv4CEBAgQqJ3ArbfeGkVRVH2MHj266qSvvfZaDBkypOpYW2yxRUydOrXqeGUL0tqKouMM++67b4fDlRmjKDqeoyhqvz95JtcOF28ngToKlLlHLLroovH444/XcRXNOXQySTZF0fG9IRk3Z8L5V53utUXRcd4tt9wypk2bNv/BthAg0KcFmuH+ke5d6R5WFB3f51KW2p1MIxEgQIBAXxFIf/dP/w6gKDr+nCmKzu0fOHBgrLrqqpXHpptuGt/85jfjqquuiokTJ8ZHH33Ubd70uVcUHa8p/b0o/f2o25P9fYCbbropFlhggar//qko/rGuL37xizX9d1F/X4ofBAgQIECAAIEaCRiGAAECBAgQIECAAAECBAgQyF9AQgIECBAgQIAAgbICGt6WlVJHgAABAo0nYEUECBAgQIAAAQIECBAgQIBA/gISEiBAgAABAgQIECDQ8AIPPPBAjBkzpuHXaYEECDSwgKURaECB2bNnx29+85s4/PDDNfWt8flhW2NQwxEgQIAAAQJ9RmD69Onx8ssvVx7pu+rFF18co0aNimHDhsXgwYPjvPPOi1TTLCCp2e0ee+wRs2bNKr3krbbaqvLvoZZYYonSxyhsIAFLIUCAAAECBAgQIECAAAECBPIXkJAAAQIECBAgQIAAAQIECBDIX6ATCTW87QSWUgIECBAgQIAAAQIECBAg0EgC1kKAAAECBAgQIECAAAECBAjkLyAhgWYROOOMM2LcuHHNslzrJECAAAECHQqMHz8+tttuu9h0003j8ccf77DWzs4JsO2cl2oCBPqOgKQECBDorsBbb70V3/72t2Po0KFx9913R/olA90ds57HP/LII/G1r32t081uU5NczW7reWaMTYAAAQIECBAgUE8BYxMgQIAAAQIECBAgQIAAAQL5C0hIgAABAgQIzC2g4e3cHl4RIECAAAECeQhIQYAAAQIECBAgQIAAAQIECOQvICEBAgQIECBAgEADCUyePDlOOumkmDlzZgOtylIIECBAIAOBHo3w/PPPx6677hojRoyoNAnr0ckzn4xt5idYPAIECBAgQKBhBNK/o9l2223jzDPPjI8++qhh1tV6IY899ljssMMOMWXKlNabO3w+cuTIuP7660Oz2w6Z7CTQzALWToAAAQIECBAgQIAAAQIECOQvICEBAgQIECBAgAABAgQI9EEBDW/73EkXmAABAgQIECBAgAABAgQIEMhfQEICBAgQIECAAAECBAgQIEAgf4HGS3jjjTfGrbfe2ngLsyICBAgQIFBF4LXXXotvfOMbsfrqq8d///d/V6m2uzMCbDujpZYAAQIECLQlYBuBrgkcddRRcdZZZ8Xs2bO7NkCdjnrxxRdjr732itSYt+wUG264YVx99dWx9NJLlz1EHQECBAgQIECAAAECBJpMwHIJECBAgAABAgQIECBAgACB/AUkJECAQN8U0PC2b553qQkQIECAAAECfVdAcgIECBAgQIAAAQIECBAgQCB/AQkJECBAgACBXhFIDVS+973vxZtvvtkr85uUAAECBAh0VuBPf/pTHHHEETFkyJC45JJLOnu4+g4EesS2g/ntIkCAAAECBAgQiDjmmGPi5ptvbhiKV155JXbfffeYMGFC6TUNHz480i9ZWnnllUsfo5AAAQIEMhMQhwABAgQIECBAgAABAgQIEMhfQEICBAgQIECAAAECBLIV0PA221MrGIHOCziCAAECBAgQIECAAAECBAgQyF9AQgIECBAgQIAAAQIECBAgUE+BcePGxQUXXBCp+W095zF2xwL2EiBAgEA5gYsvvjh++MMfxsyZM8sdoKq0ANvSVAoJECBAgAABAl0WqHbgrFmz4sgjj4wXXnihWmnd90+dOjVGjRoVjz32WOm5UrPbu+++u/ILKkofpJAAAQIECBAgQIAAAQIECGQmIA4BAgQIECBAgAABAgQIECCQv4CEBHIW0PA257MrGwECBAgQIECAAAECnRFQS4AAAQIECBAgQIAAAQIECOQvICEBAgQI9IDA2WefHY888kgPzGQKAgQIECBAgAABAm0K2EiAAAECBAj8XeC5556Lc889t1d/OVFqdvu1r30t7rnnnr+vqvqP1Oz2jjvu0Oy2OpUKAgQIECDQlwVkJ0CAAAECBAgQIECAAAECBPIXkJAAAQIECBAgQKDJBTS8bfITaPkECBDoGQGzECBAgAABAgQIECBAgAABAvkLSEiAAAECBAgQIECAAIHaCLz33ntxyimnxIwZM2ozYBdGOeqooyqNXGbPnt2pn4899lgMGDCg6oz77LNPp8ZtWceLL74YgwcPrjq+AgL1EzByVwU22GCDmD59etX3/k477dTVKRruuKuuuqpq3vvuuy8GDhzYcGu3IAIEelfA/aN3/c1OgAABAs0j8NnPfjb+/Oc/d/i9e9asWTF58uR49dVX4+67746DDjooFllkkU6FvPHGG+OFF17o1DG1Kp45c2YcccQRkdZQdsxVVlklrr/++hg2bFjZQ9TNJ2ADAQIECBAgQIAAAQIECBAgkL+AhAQIECBAgAABAgQIECBAgED+As2fUMPb5j+HEhAgQIAAAQIECBAgQIBAvQWMT4AAAQIECBAgQIAAAQIECOQvICEBAjUVuO222+Kmm26q6ZgGI0CAAAECBAgQIECAQLcFDECAAIEmEyiKIpZZZpnKL9DZeuut45JLLonXX3890i/jKRtl0qRJ8etf/7psec3qUrPbU089NS6//PLSYy655JKV5rjrr79+6WMUEiBAgAABAgQIEJhPwAYCBAgQIECAAAECBAgQIEAgfwEJCRAgQIAAgaYQ0PC2KU6TRRIgQIAAgcYVsDICBAgQIECAAAECBAgQIEAgfwEJCRAgQIAAAQIECHRF4MQTT4wXXnihK4c6hgABAgR6QcCUBAgQIECAAAECBAg0h8Diiy8eY8aMiQMOOKD0gu+4446YPXt26fruFqa5zjnnnDjppJNKD5Wa3f7iF7+IjTfeuPQxCgkQ6LyAIwgQIECAAAECBAgQIECAAIH8BSQkQIAAAQIECBAgQIAAAQKNIqDhbf3OhJEJECBAgAABAgQIECBAgACB/AUkJECAAAECBAgQIECAAAECBPIXkLCLAs8991yMHj06Pvzwwy6O4DACBAgQIECAAAECBAgQINBjAiYi0FQC/fv3j9NPPz022mijUuv+3e9+F2+//Xap2u4WpWa3119/fRxzzDGlh0rNbm+44QbNbkuLKSRAgAABAgQIECBAoIsCDiNAgAABAgQIECBAgAABAgTyF5CQAAECBBpIQMPbBjoZlkKAAAECBAgQyEtAGgIECBAgQIAAAQIECBAgQCB/AQkJECBAgAABAh0LXHbZZXHvvfd2XGQvgQYUeP/992Ps2LFx5JFHxqabbhorrrhiFEUx32OhhRaKVVddtVKTatMx6dh6Rnr55ZfjrLPOqsy59NJLz7Wm5ZdfPvbcc8+46667YubMmfVcRpfHTg2Wrrjiisr6Bw4cONf6hwwZEqNGjer0+lubtDfmnXfeGfU+N11G6cSBH330UfzmN7+Jww47LIYPHx4LLLDAHMN0Pa699tqVfakm1XZi6B4vTeubOHFiXHrppfGFL3yh8l6a9/wVRVHJuPLKK8fWW28dJ554Ytx3331ZnMto9U9qCPbEE09U3r+tDVZaaaXKe+LXv/51JK9Wh1R9mq73dE9K96bu38eqTtdwBW+88UZcc8018eUvfznWWGONSO+PovjHfTw5p/fLQQcdFLfeemtMnTq1VzNMnz49Lrzwwvjnf/7nud7T6dydd955PdacrlcRujB5+qxLn3mjRo2K1VZbrXK/KIq/ned0ztdff/34wQ9+EOlzogvDO4QAAQIECDS8wDLLLBP//u//Xmqd77zzTvzpT38qVdvdoptvvjn22muvmDVrVqmhBgwYUPnulr7zlzpAEQECBAjUScCwBAgQIECAAAECBAgQIECAQP4CEhIgQIAAAQIECBAgQKBnBfr17HRmI0CgIuAPAgQIECBAgAABAgQIECBAIH8BCQkQIECAAAECBAgQIECAAIFKY5OTTz6515vI1e1UGDgrgZaGk9tvv30sssgisc0228SZZ55ZaS762muvRVv/pEZ7qYleai6aatMx6dg0xvjx49s6pMvb0nibbbZZpSnod7/73cq63n333bnGe+utt+K6666L7bbbLpZYYonK+mfMmDFXTS1ejB49ek5DxqL4W2PBovjHz0UXXTQef/zxuaZ65ZVXYo899ohll102vva1r1XWnxo8Rqt/Xnrppbjqqqsq6091P/3pTzts8plMtt1227lM2hsznZPUIDidp66YpDwpV1H8I2dRzP88Nc5sFanNp6mmKOY/tij+sS3VtD44NTtNHoMHD640Cz7//PPj2WefrdxnW+rS9fjMM89E2peaZKbadEw6tqWmMz/33XffDs9zURSx5ZZbxrRp0zozbKXJVmpAmdY3bNiw+PrXvx4/+9nPKg0p5z1/aeDUJGvSpElxzz33xD6hA2IAABAASURBVPe///0YOXJk5T2azmlqEpveu6mu2iOtM623KP7hfPTRR1c7LP73f/83FltssTYt5j1PabB0v0jNm4viH/MUxdzPk22qTY90PR5++OHx8Y9/vPL+bW3w6quvVt4Tn/rUp2KttdaKX/7yl9FR3rQvmSSbdC9K96R0zad7VFpXmm/eR7puunsf6ynbedc+7+uUJZ2TjTfeOAYNGhRf+cpX4tprr43nnntuvibgyTm9X1Jz/p133jmWXHLJ2GKLLSr3puQ479ided3Ze+Sjjz4a66yzThx66KExbty4OVOlPOncffvb367cO9P+nmpSN2cRXXySrvGimPu6L4q5X6f3Y7p2ujJFet+kazt91qXPvPTZ8cILL8x3T/z9738fRx11VOVzIn2Gps+NrsznGAIECBAgEA1M0PLdp9oS0/eIef8OWe2YruxPv6wh/Z0vfY8vc3y/fv3i6quvjh122KFMuRoCBAgQIECAAAECBAgQIFA/ASMTIECAAAECBAgQIECAAAEC+QtISIBAjwtoeNvj5CYkQIAAAQIECBAgQIAAAQIECBAgQIAAAQIECBAgkL+AhAQIECBAoEXggQceiDFjxrS89JNAQwqkxj+jRo2qNJy88847u73GNMaIESPiiCOOiNSUrzsDpuPTOGm8hx9+uPRQ6bgjjzwyPvnJT8ZTTz1V+rhaF6Zmq6kB6+qrrx433HBD6eHTOdlrr70qTXLfeeeduY5LTSBPOeWUSCZ33333XPs6etFikppapga8HdU20r4//vGPkRo1Jo/U1Ljs2lJtOuYzn/lMpEaQZY+rV11qIpoaMq+yyiqVBpRpfd2ZK73PUpPYL33pSzHvNdKdcXvy2HQtH3bYYXHOOedUnXbixInxk5/8pN269J5p1PtYu4uu0Y50baVmwKlpbGpemxrIdmXo9J0lNYveZJNNoqcaoz7yyCORGnenpsPV1vzjH/84JkyYUK2sx/f39ITp/K633nqRPuPSfb3s/OkzNH1upM+P9N4re5w6AgQIECDQ6AKLL754pF/u0QjrTN9tUuPaKVOmlFpOanZ7/fXXx2677VaqXhEBAgQIECDQewJmJkCAAAECBAgQIECAAAECBPIXkJAAAQIECBAgQIBAPQQ0vK2HqjEJECDQdQFHEiBAgAABAgQIECBAgAABAvkLSEiAAAECBAgQIECAAIE+J3DGGWfEuHHj+lxugZtDIDU+3WqrreLqq6+u5YIrY/3whz+MXXfdNaZOnVp53dk/UhPPL3zhC5HG6eyxLfVPP/10bLjhhnH77be3bOqxn6kR4cEHHxypoWdXmwvefPPNlaa3LYbpZ2riesIJJ3Q5x2OPPRb/8i//Ei+++GKXx+ipA8eOHRup+WZq8NjVOR966KFKQ83ezJsaH6fPgj333DNSY9auZmnruNRIOTUx7s18ba2r2rbUpDU1ur388surlc7Zv8suu0RRFHNetzxp5PtYyxrr9XP69Omx3377RbqPp6bAtZgnvd/WX3/9SM2607VbizHbGiNds3vvvXeUbQi30UYbxVprrdXWUH1iW3rPpPf7pz71qejOuU6fH+lzpKx7n8AVkgABAgSaWmDhhReO5ZZbrtczdPa7TWp2e8UVV1T+ztzri+/eAhxNgAABAgQIECBAgAABAgQI5C8gIQECBAgQIECAAAECBAgQIJC/gIR1EuhXp3ENS4AAAQIECBAgQIAAAQIEuiDgEAIECBAgQIAAAQIECBAgQCB/AQkJEOiLApMnT46TTjoputrwsi+aydwzAql56qhRoyI1QK3XjHfeeWccccQRnb7+09r22GOPuOuuu7q9tPfee6/SNDY1j+32YCUH+OCDDyqNbi+99NKSR7Rfds8998TRRx8db7/9duy2225x4403tl9ccs+ECRO6dF5KDl+TstSk+POf/3zpZpgdTZryHnDAATFt2rSOyuqyLzWpPOuss+LYY4+ty/hp0NRUff/99+9yc+k0Rk8/0vvxmGOOKT3tkCFDYoMNNpivPt0rGvU+Nt9ia7whNfrdcsst48orr6zxyFG5Z6dm3UcddVTlea0nSM1W0zWb3ptlx95+++1j4MCBZcuzq0vvmdQ0uxbfJ9PnyFe/+tVI31Gzg2qoQBZDgAABAj0h8P7778dbb73VE1O1O0dqdrvNNttE2e82qdnteeedF/vuu2+bv9Ch3YnsIECAAAECBAgQaEABSyJAgAABAgQIECBAgAABAgTyF5CQAAECBAgQINB1AQ1vu27nSAIECBAg0LMCZiNAgAABAgQIECBAgAABAgTyF5CQAAECBAgQIECAQJMJLLjggrHGGmuUWvVNN90UP//5z0vVKiLQEwKpCecPf/jDSM1U6z3fmDFj4tZbby09TWrml5rk1nJtqeltPZpCthUqNbtNjRwvv/zytnZ3adtll10Wm266aU3PV2p42Jnz0qWFt3VQiW0PPvhg7L333pHOW4nyUiV333133HbbbaVqa1n0q1/9Kk444YRaDtnmWOn9kt436f3TZkEDbXzuuefi+OOPj1mzZpVe1ciRI2PFFVecq76R72NzLbQOL1Kz21122aWuDcvTslOz5oMPPrjmTW8vuuiiTt3PBgwYEFtvvXVaUp98PPLII/G1r32tU++ZalBjx46N1Cy7Wp39BAgQIECg0QVSs9vXX3+915aZfgFD+vtf2Wa3aaGnn356pO9YRVGklx4E8hWQjAABAgQIECBAgAABAgQIEMhfQEICBAgQIECAAAECBAgQIECgQ4EsGt52mNBOAgQIECBAgAABAgQIECBAIAsBIQgQIECAAAECBAgQIECAAIH8BSRsPoGFFlooTjnllBg8eHDVxaemfscee2y8+eabVWsVEOgJgd/+9rdx9tln98RUkZpSXnvttfHhhx+Wmu+6666LWjaLLTVpDYtSzqeeeqqGI0alyeGzzz5b0zHTeUmNdGfMmFHTcWsx2OjRo2PKlCm1GGquMS655JKYNm3aXNvq+SLZnnrqqZGaINdznpaxr7jiirjvvvtaXjbsz9QE+Omnn+7U+lJz16KYuyFYI9/HOhWuk8XpuvrGN75R92a3LctK9+Nzzjmnci9v2dadn6mR9c0339ypITbaaKNYa621OnVMLsVvv/12HHLIIXW5J+ZiJAeBZhSwZgIEaieQfvHDO++8U3XAZZdddr5foFD1oCoFqdntnnvu2alG/unvOukXVRTF3N9tq0xlNwECBAgQIECAAAECTShgyQQIECBAgAABAgQIECBAgED+AhISIECAAIFqAhreVhOynwABAgQIECDQ+AJWSIAAAQIECBAgQIAAAQIECOQvICEBAgQIECBAoGEFhg8fHt/73vdKrW/cuHFxwQUX1KxhXKlJFRFoQyA1ZL344osjNR1sY/dcm3beeed48MEH489//nPl2k1NUtPxr776alx//fWx/vrrz1Xf3ov/+7//i9S0r739LdtffvnlOOmkk1peVv256qqrxv/7f/8vJk+eXFlfai49adKkuPDCC2PxxRevenxPFaS1pMZGaW1pjcnx9ddfr2Tt379/l5exzTbbRGoemhqqpjFTk9gxY8aUzv7oo4/GCy+80OX5e/LAlPX++++fcy2mzL/73e8iXaNl15HyPvPMM2XLu12X1nfvvfdWHWfLLbesvJ9eeeWVSnPcdC7TI2V88cUXIzXqTdd6tYHStXX++edHaoharbZB97e5rCFDhsQGG2ww1750H2rU+9hcC63Di4suuihuu+22UiOn+8uhhx4aTz755JxrK10f6drcZ599ol+/cv8Z7THHHBNjx44tNWc9irbffvsYOHBgPYZu+DHTPT3du8ou9Ctf+Uqk85vuH+k+ks53+hzvzL2y7FzqCBAgQIBAbwukXyqUviuXWUf6Pl3L7xMzZ86M1Lj2zjvvLDN9pSatYffdd4+i0Oy2AuIPAgT6soDsBAgQIECAAAECBAgQIECAQP4CEhIgQIAAAQIECBAgQIDAXwXK/Ze6fy30PwLNKWDVBAgQIECAAAECBAgQIECAQP4CEhIgQIAAAQIECBAgQIAAAQK9LbD33nvHZz/72VLLOPvss+ORRx4pVfuPIs8I1FbgpZdeittvv73DQVMTxNRI9pZbbonNN998rkaDCyywQAwePDi++MUvVq7nAw44oMOx0s7U3DU180zPO3r87Gc/i2effbajkjn7vvOd78TTTz8do0aNimWWWaayvSiKWHHFFePggw+O1Dx3r732qmzvzT923XXXeP755+PII4+srK0o/tbcaIUVVqg0zP7pT39auulkS44BAwZEsvrFL34Rn/rUpyI1tUz7llhiidh///3j7rvvjiWXXDJt6vDxzjvvlPbucKA67lx22WXjrrvuipT1M5/5zJxrMWX++Mc/HjfffHOcdtpppVaQmjyna6ZUcQ2KUlPS1HSyvaGKoojUzPKXv/xl5f200korzTmX6ZiUMTXFOuigg2L8+PGRPm/S9o4eaaxUO29Nau513333VRpDpyaY6XHGGWfMWzbf6/T51rrhdTqu5bHTTjvNV1+PDTvuuGPlvdN67Ea6j/Wkbbo/nnXWWa0p2n2+1VZbxXPPPRepCfKIESPmXFsLL7xwpPfOVVddFRMnTowNN9yw3TFadqRmyumem5rKtWzrqZ/pXrbDDjv01HQNNc8bb7wRV155Zak1rbLKKpXP5KuvvrpyftP9Ix2Yznf6HL/lr5/nqSFf8kzbPQgQIECgUQWsq6xAajh7/PHHR/rlQmWO+cQnPhGLLbZYmdKqNek7/re+9a24/PLLq9a2LkjfYc8888xIv7yh9XbPCRAgQIAAAQIECBAgQKCvCchLgAABAgQIECBAgAABAgQI5C8gIQECBP4moOHt3xz8SYAAAQIECBAgQCBPAakIECBAgAABAgQIECBAgACB/AUkJECAAAECDSCQGt2dfPLJsdBCC1VdTWq2eMopp8SMGTOq1iogUC+Bhx56KFID2o7GP/TQQ2PfffeNovhbc9b2alNDvdTop1oDvXTtV2uUOHXq1Ljmmmvam2qu7anJ7ujRo2ORRRaZa3vrF4svvnilmWhqANt6e08+Tw0nf/zjH8fSSy/d7rT/+q//Gttss027++fdkZoRp4aGO++8c7vnZ+ONN450X5r32LZet9Ucta263tiWrqvUnDn5FEXb12JqwPzd73630jC2zBp7Km9qYvXMM890uKQNNtggUkPkomg7W+uDF1100bjwwgsjNf1tvX3e5+m9Nnbs2Hk3N/TrQYMGRWqwPWXKlEpD3vQZef/991feF+l6Tw1vi2Juo0a9j9UTOjUaTtfAa6+9VnWa1Bw5NcVeeeWVO6wdOnRopZn0yJEjO6xLO1MzuXSe0vNaP/bcc8944oknKs3fUnPdSZMmRbrHp/v4JptsEmussUZErSdtgvHuvffeSmP3aktN98obb7wxNtpoo3ZLi6KI7bbbrtLwPtVaJnTLAAAQAElEQVS3W2gHAQIECBBoAoH0y1R233330g1ni6KI9PeuWkRL38nS95RLLrmkS8Nddtllcccdd3TpWAcRIECAAIE+ISAkAQIECBAgQIAAAQIECBAgkL+AhAQIECBAgAABAgT6kICGt33oZItKgMDcAl4RIECAAAECBAgQIECAAAEC+QtISIAAAQIECBAgQIAAAQI9J/DpT386vvGNb5Sa8LbbboubbrqpVK0iAtUEurL/y1/+crz77rvxwgsvxP/8z//Ej370o0gNZFNTwcGDB8cqq6wShxxySLvNVOedMzVM/PjHPz7v5vlepwag821steEPf/hDPP744622tP00Nfw888wzIzXbbbviH1tTQ9zjjz8+Vl999X9s7KFnqQn2iSeeGEsssUSHM6Y17rLLLh3WtN652267RWp223pbW8/T+Uxjt7Wv9bY//elPrV821PPTTz89UvPeaotK18J+++1X6ppNzbGqjVeL/e+//35Mnjy5FkPNGSNdS6m5b7q20vs0NVROnz1jxoypvJfTezrNeeSRR845ptGfpOv0//7v/2LUqFFz3isLL7xwpbHvXXfdFS+++GLl+bw5GvU+Nu86a/k6nd/U1LTamKnp6bnnnhupSXK12rQ/NeROjbnL3CevvPLKeOONN9JhNXkURVFpTH7ttdfGeuutF6mBdVEUseKKK0a6jlNz9ksvvbTD5uY1WUgDDpI+M8uc76IoIjXcK3OvTDE322yzim167kGAAAECBJpBYObMmZXvHxMmTIirrroq0t+HhgwZUvn+W3b96XMyfQaWre+oLv1yhvSLBTqq6Whfau5/7LHHRrVfCNPWGLYRIECAAAECBAgQIECAAAEC+QtISIAAAQIECBAgQIAAAQIECOQvIGHfEujXt+JKS4AAAQIECBAgQIAAAQJ/F/CDAAECBAgQIECAAAECBAgQyF9AQgIECPSoQFEUkZoQrr322qXmTU0wX3jhhVK1igjUQ2DJJZeM1CRop512im9+85tx2WWXxcMPPxyvvvpqvPTSSzFs2LDS0w4cOLAyVrUDxo8f32HJgw8+GKnBX0dFRVFEag6UGn92VNd639ChQ+M73/lO60098nzkyJGx4YYblpprjTXWKNWstSiKSI1dU4PXagOvvPLKsdxyy1Uri55qAFt1IfMUpPtpZxoBp6bLqQnsPMPM9zI1hE3NaOfb0QsbHnvssUqjyo8++qj07KnZ8V/+8pfK+3Ts2LFx0UUXxf777x/pvZze08sss0ypa6n0hHUsTI17U/PqQYMGtTtLuo7ba9y6ZAPex9oNUoMdt99+e0yaNKnDkfr16xennnpqpOugw8J5dg79633ypJNOmmfr/C+ffvrpuPfee+ff0cUtu+++e+yzzz7tXrOpaXe6rrs4fFMflhoLp3tEtRDbbrttqSboLeMURVH5HEn32JZtGfwUgQABAgSaVOB///d/Y7HFFqt8FyiKos2f6Ttj+r645pprRvolCTfffHOkprFlIxdFUWn23pm/Q5Ydu6t148aNi9NOOy1mz57d1SEcR4AAAQIECBDoiwIyEyBAgAABAgQIECBAgAABAvkLSEiAAAECBAgQyE5Aw9vsTqlABAgQINB9ASMQIECAAAECBAgQIECAAAEC+QtISIAAAQIECBAgQIBAPQRSU77/+I//qDRoqTb+c889F6NHj67a3LPaOPYTyEUgNbp99NFHq8bZYIMNYpNNNqlaN2/BVlttFUsvvfS8m+v6OjUhTM0ay0yy1FJLRZnaVVddNdZbb70yQ8Ziiy0Wq622WqnaRizadNNNY/nlly+9tNQoq0ze6dOn98i9tyiKWHDBBauuPzVwXmutteLSSy+N1OCy6gEZFey6666x2WabZZSoflGmTZsWN954Y9UJttlmm/j0pz9dta6tgu233z4+8YlPtLVrrm1pHemePdfGLrxIzetSM/IyDby7MHzTH/L8889XbXCcQn7lK18p9fmRalseK6ywQqRrpeW1nwQIECBAIGeBHXbYIdL3nEbLePHFF8evfvWrRluW9TStgIUTIECAAAECBAgQIECAAAEC+QtISIAAAQIECBAgQIAAAQIECDSjQOca3jZjQmsmQIAAAQIECBAgQIAAAQIEOiegmgABAgQIECBAgAABAgQIEMhfQEICdRRIzft23333UjP8+Mc/joceeqhUrSICjSjw/vvvx5133llpHnT11Vd3a4lTpkyJp556quoYqTlmag5btXCeglVWWaV0o9h5Du3yy3XWWafLx7Z34IgRI2KZZZZpb3dW21Nj36IoSmdaeOGFY9llly1dX+/CRRddNNZdd91S00ycODG+/vWvx6BBg2KllVaKo446Kh555JFI77FSAzRp0Y477liqKXA94yXjWt3H6rnOl19+Of7whz9UnWKXXXbpdPPTlkHTvaVMM7jHHnusJs2ZP/axj8Xaa6/dMr2f8wiMGzeuanPu1Mj9k5/85DxHlnu59dZblytURaDZBayfAIE+LTB8+PC48MILu/z9qJ54H3zwQRx++OHx9ttv13MaYxMgQIAAAQIECBDoGwJSEiBAgAABAgQIECBAgAABAvkLSEiAAAECBJpUoF+TrtuyCRAgQIAAAQK9ImBSAgQIECBAgAABAgQIECBAIH8BCQkQIECAAAECBLon0L9//zjxxBNLNV1MzU2OO+64mDp1avcmdTSBHhJIjSGffPLJ+MEPfhAbbbRRpWlQao6YmkV2dwlvvfVWvP7661WH2WSTTarWtFUwcODASM0V29pXj20DBgyI5ZdfvvTQK6ywQpRp5Jsaui688MKlxl1wwQUjNV0tVdyARak5VWeW1Yh5N998885EqNS++uqrlfdYutYXWWSRGDp0aBx22GExduzYmjbArUzWi390p1Fnd5Zdz/tYd9ZV7djUEPydd97psCzddzbccMMOa6rtHDlyZBRF0WHZpEmT4vnnn++wpszOrjYwLzN2DjWp4W21HKuvvnoMGjSoWlmb+9M9Nr0P29xpIwECBAgQyEAg/d3p2muvjSFDhvRomn/913+Nz3zmM6XmfPTRR+Oyyy6L2bNnl6pXRIAAga4IOIYAAQIECBAgQIAAAQIECBDIX0BCAgQIECBAgAABAgQIEGhcAQ1vG/fcNNvKrJcAAQIECBAgQIAAAQIECBDIX0BCAgQIECBAgAABAgQIECBAIH+BmiQcMWJEHH300aXGeuCBB2LMmDGlahUR6EmBjz76KCZOnBhXXXVVfPnLX46VVlqp0uB2vfXWi6OOOioee+yxmi7nvffeq9rMMzU07U6zotQ4tKaL7mCwxRdfvFQD25YhFlhggUiPltft/Vx33XXb2zXf9oUXXrhU8+35DmyADelcl2kA3ABL7XAJqXno2muv3WFNtZ0vvvhinH/++bHNNttU3oNpvLPOOiveeOONaoc29P7UpHO55Zar6xp7+j5WzzATJkyoOnwyXXnllavWdVSQGqimBtwd1Xz44Yfx5ptvdlRSal/6vlSqsI8WlfmFCOkzcbHFFuuSUGp2u+SSS3bpWAcRIEAgEwExMhZI35nvv//+6O4vA+gs0ec+97lITXbPOeecSL+MoMzxp5xySjzyyCNlStUQIECAAAECBAgQIECAQOcFHEGAAAECBAgQIECAAAECBAjkLyAhAQIEGlqgX0OvzuIIECBAgAABAgQINI2AhRIgQIAAAQIECBAgQIAAAQL5C0hIgAABAgQIdEZg1KhRsdFGG5U65Iwzzohx48aVqlVEoJ4C06dPjxtuuCFSk55FFlkkhg0bFulaTg17Xn311XpOHWn81PS2o0kWWmihSsPPjmo62jd8+PCOdtd0X3fXWtPFNOFgufilxqGHHXZYTc/AM888E9/97ncjNTfdeOON4/bbb4/U2LWmk/TAYKnZ7cILL1zzmXrzPlbzMK0GHD9+fKtXbT9dZZVVYtFFF217Z8mt6fgBAwZUrS7TgLfaICuuuGK1kj67f9q0aZGaXVcDSOcrNQivVtfW/nRsumba2mcbAQIECBBoZoFDDz208gta1llnnR6NsdVWW8V//dd/xRJLLBGf/OQn44ADDogy/6S/Bx9xxBFRptl9mfHUECBAgACB8gIqCRAgQIAAAQIECBAgQIAAgfwFJCRAgAABAgQIECBAoLcF+vX2AsxPgEAfEBCRAAECBAgQIECAAAECBAgQyF9AQgIECBAgQIAAAQIECBAgMI/AMsssE6eeemr061f9P0+ZPHlynHTSSTFz5sx5RvGyoQQyXswrr7wS+++/fyy++OKxxx57xC9+8QvXY4Oe7/79+zfoyiyrPYH03irb7Kq9Mdrb/uijj8aOO+4Ya621Vvzyl7+M2bNnt1facNuHDBkSAwcOrNm63MciVlpppZo0vC3TBHXSpEndOncDBgwIDW+7RehgAgQIECBAoJVA+nvSwQcfXPlFKueff363vxNFq7HLPE3Nbm+66aZKs9tUXxRFHH744ZVfIpNeV3s88MADcemllzbV9/lqmewnQIAAAQIECBAgQIAAAQINL2CBBAgQIECAAAECBAgQIECAQP4CEhJoAIHq/4+iBlikJRAgQIAAAQIECBAgQKCZBaydAAECBAgQIECAAAECBAgQyF9AQgIECBBoW2DkyJFx4IEHtr1znq2pMcrPf/7zebZ6SaC+Ah999FGkZkCrr756/PjHP45Zs2bVd8JeHj01V0xNFnt5Gd2afvjw4d063sE9L5Cab51zzjmx9957123yiRMnRmqytd9++8X06dPrNk8jDtzX7mMdnYMFF1wwiqLoqKRm+6ZOnVqzsQzUOwKp4XRqPN3Z2dUTIECAAIHeEkjfq1Nj/vRI332/8Y1vxJgxY+LJJ5+sfAe+8MILY/DgwT2+vM985jNxzTXXzGl227KAtM4TTzyx5WXVn6effnr87ne/q1qngAABAgQIECDQEwLmIECAAAECBAgQIECAAAECBPIXkJAAAQIECBAgQKBnBDS87RlnsxAgQIBA2wK2EiBAgAABAgQIECBAgAABAvkLSEiAAAECBAgQIECAQB8WSI3njjrqqEjNRKsxpEajxx57bLz++uvVSu0nUBOBmTNnxiGHHBKHHXZYpOc1GbTvDiI5gQ4FFl100bjyyivjvPPOi9Soq8PibuxMc3znO99pivf0Wmut1Y2kfzs03bvcx/5m0Wx/LrXUUrHCCis027KtlwABAgQIEKixwGc/+9n485//HLNnz676+OCDD+Kll16qPMaOHRsXXXRR7L///jFixIi6fsfuKPKGG24Y1157bQwaNKjNsi984QuRMra5c56NU6ZMifTvkKZNmzbPHi8bTMByCBAgQIAAAQIECBAgQIAAgfwFJCRAgAABAgQIECBAgAABAgTyF+ixhBre9hi1iQgQIECAAAECBAgQIECAwLwCXhMgQIAAAQIECBAgQIAAAQL5C0hIgMDQoUPjpJNOKgUxbty4SjPEKi8RLQAAEABJREFUUsWKCHRDIDUTOuecc+KSSy7pxihRaSyUGjWPHz8+9tprr26N1RMHv/vuuzFjxoyemMocBOYTWGCBBeJb3/pWTJ48OUaPHh3LLbfcfDW12HD55ZfHFVdcUYuh6jpG8ujOBH31PtaR2YcfflhpFNdRTa32rbzyyt0aKp3/9OjWIA7ulsD7779fuR91axAHE5hLwAsCBAj0LYHUaPfGG2+Mjr4XDRw4ME4++eRYaKGFSuHcfffdcc0115SqVUSAAAECBAgQIECgdwTMSoAAAQIECBAgQIAAAQIECOQvICEBAgQIECBQSwENb2upaSwCBAgQIECgdgJGIkCAAAECBAgQIECAAAECBPIXkJAAAQIECBAgQKDPCOy2226x4447lsqbGviVKlREoBsCv/3tb0s3Ym6Zpn///vH5z3++0iT3j3/8Y3zwwQfx5JNPxqmnnhrrrLNOLLjggi2l7f7sqBHQIossEkVRtHtsLXakZrfeY7WQNEanBOYpXnzxxePII4+M1157LZ544ok46KCDYskll5ynqnsvzzvvvHjjjTe6N0iDH92I97F6kqV7cLXxJ02aFNOnT69W1uH+dPzLL7/cYU3ama7j9NOjPgLpM3XRRRetz+B/HzU1SE7n++8v/SBAgAABAgQ6ITB8+PC4/fbbY8iQIVWP2myzzWK//farWtdScMIJJ0T6hUgtr/0kQKCJBCyVAAECBAgQIECAAAECBAgQyF9AQgIECBAgQIAAAQIECBAg0EkBDW87CdYI5dZAgAABAgQIECBAgAABAgQI5C8gIQECBAgQIECAAAECBAgQIJC/QF9KmBp5fv/7349aNzTsS4ay1k4gNbi7+OKL47333qs6aL9+/eLAAw+MZ555Jv7yl7/ELbfcUmnOmZr7lGm+OO8EHTVIXGqppSK9V+Y9pvXrtOZXX3219aZOPe/OsZ2aSDGBEgILLLBArLfeepUm0u+88048//zzMXr06BgxYkSJozsuefrpp+Pee+/tuKiJ9zbqfayepOm+W2381Ki2uw1M07U4ZcqUalPFuuuuW7VGQdcFFl544Vh22WWrDvDiiy/GtGnTqta1VfD+++/HW2+91dYu2wgQIFBzAQMSyEkg/b31yiuvLNXsNuVOjewPP/zwGDx4cHpZ9TF58uTKL6iZOXNm1VoFBAgQIECAAAECBAgQaCQBayFAgAABAgQIECBAgAABAgTyF5CQAAECBDov0K/zhziCAAECBAgQIECAQK8KmJwAAQIECBAgQIAAAQIECBDIX0BCAgQIECBAIEOB9ddfP4488sgMk4nUbAKpIeKdd95ZddmrrLJKPP7443HppZfGmmuuGUVRVD2mOwUrrLBCpKa31caYMGFCtZJ2948bN67dfXYQ6E2Boihi6NChlc+JJ598Mj744IN49NFH49hjj600xU3Npzu7vl//+tedPaRp6hv1PtYFwNKHlGkw+/rrr8crr7xSesy2CidNmhTvvvtuW7vmbEtN3gYNGjTntSf1EVhrrbWqDpzeC11tcpya3aZrpuokCggQIECAAIG5BIqiiH/6p3+aa1u1F8OGDYvU9LZaXcv+G264Ia677rqWl34SIECAQPMLSECAAAECBAgQIECAAAECBAjkLyAhAQIECBAgQIAAAQIE2hTo1+ZWGwkQaFIByyZAgAABAgQIECBAgAABAgTyF5CQAAECBAgQIECAAAECBAg0p0BRFLH//vvHiBEjmjNAj67aZPUUePrppyM1NOxojqIo4txzz43UqLmjupZ9qdletTFbatv7ucQSS8Rqq63W3u4521MT3tmzZ895XfbJtGnT4oknnihbro5Arwr0798/Ntxwwzj11FMr121qgDt+/Pg49NBDI+0rs7iJEyfG+++/X6a06Woa9T5WT8jUJG3ppZfucIr33nsvHnvssQ5rqu289957o9o9Nt2r06PaWPZ3T2DttdeuOsBrr70WL730UtW6tgpSA/l33nmnrV22ESBAgACBHhToO1ONGjUqNtpoo9KB0y9NevbZZ0vXKyRAgAABAgQIECBAgAABAo0rYGUECBAgQIAAAQIECBAgQIBA/gISEiDQnoCGt+3J2E6AAAECBAgQIECAQPMJWDEBAgQIECBAgAABAgQIECCQv4CEBAgQINDUAssvv3ycdtpp0a+f/2SlqU9kky/+qaeeqppgnXXWiS222KJqXUvBrFmz4i9/+UvLyy79XGyxxWKttdaqeuxvf/vbePPNN6vWzVvwwgsvxO9///t5N3tNoCkEFlhggUjvy/PPP7/SAHfw4MFV150aUX/44YdV65qxoFHvY/W0HDRoUKy++upVp/jv//7vmDFjRtW6tgreeOONuPnmm9vaNde2jTfeOJZZZpm5tnlRe4E11lgj0mdjRyOnc/2b3/ymo5I296WmxnfddVeb+2wkQIAAAQIE6iOQvj8df/zxpf+dUGpsn34BxsyZM+uzIKMSIECAAAECjSFgFQQIECBAgAABAgQIECBAgED+AhISIECAAAECBAj0aQH/76E+ffqFJ0CgLwnISoAAAQIECBAgQIAAAQIECOQvICEBAgQIECBAgAABAgSaQWD77bePffbZpxmWao2ZCpRplrP00kvHP/3TP5UWePHFF+PJJ58sXd9e4ciRI9vbNWf7008/Hffee++c12WepMZ+1113XUyZMqVMuRoCNRFI77XUQHTChAlxyy23xEUXXRQHHnhgbL311rHqqqvGwIED47jjjuv0XKkxdJn3SqcHbqIDkm215fbWfazaurq6f6mlloptt9226uF33313/OpXv6pa11ZBOjbdY9va17KtKIr40pe+FEVRtGzys04C6T6R3u/Vhr/mmmti6tSp1crm2j9x4sRSzY3nOsgLAgQIECBAoNsC6d8J7bbbbqXHueqqq/r0Z3ZpKIUECBAgQIAAAQIECBAgQIBA0wpYOAECBAgQIECAAAECBAgQIJC/QF9PqOFtX78C5CdAgAABAgQIECBAgEDfEJCSAAECBAgQIECAAAECBAgQyF9AQgIEmkSgf//+lQaHgwcPbpIVW2ZfFHj22WfjrbfeKhW9M81kqzWp/OQnPxmpSWW1ic8+++x4++23q5XN2T9+/Pi45JJL5rz2hEC9Bd59993YfPPNY9CgQbHmmmvGLrvsEgcffHBcfvnlcc8998TLL78c06dPj5/97Gfx5ptvdmo5RVHEggsuWPWYlVZaKRZddNGqddUKWtZara7R9vfWfawzDp213XHHHWOhhRbqcIpZs2ZVvmd05h6ZBkyNy7///e+npx0+Nt5449hss806rLGzNgKpyXEZ69/85jdx6623lp40fW5feOGF8dprr5U+RmHDCVgQAQIECDSpQPp3QieeeGIsu+yypRKkz+0TTjgh0ne1UgcoIkCAAAECBAgQyElAFgIECBAgQIAAAQIECBAgQCB/AQkJECBAgACBPiCg4W0fOMkiEiBAgACBjgXsJUCAAAECBAgQIECAAAECBPIXkJAAAQIECBAgQIBAYwkMGzYsvve97zXWoqyGQCuB119/Pe64445WW9p/evPNN8dpp53WfkGrPRMmTGj1av6nw4cPj2233Xb+HfNsefTRR+OYY46Jag1002FTp06Nww47LCZPnpxeemQt0DjhUqPKMtfyuHHj4oorrojUyKrs6lMj06eeeqpq+cc+9rEoiqJqXbWCDz/8MFIT1Wp1jba/t+5jnXHorO36669f+h757W9/u9JUucx63nnnnfjqV78a1e7RaaxDDjkkllhiifTUowcE/u3f/q1qk+O0jEMPPTQeeeSR9LTqI31uX3DBBVXrFBAgQIAAAQL1EVh33XXj61//eunB03e0M844I9J3x9IHKSSQvYCABAgQIECAAAECBAgQIECAQP4CEhIgQIAAAQIECBAgQIAAgTwENLzt6DzaR4AAAQIECBAgQIAAAQIECOQvICEBAgQIECBAgAABAgQIECCQv4CEDSmw9957xzbbbNOQa7OovAVSE8wyCU844YQYO3Zsu6Wp2eyZZ54ZqRlfrZphLrjggrHffvtFv37V/7Ouyy+/PI466qiYMWNGu2tMDS932mmnuOeee9qtsYNAvQR23XXXGDBgQNXhjz322Dj11FNLNXBO13u67lPT544GXmihhWKLLbboqKSyb8kll6z87OiP1Cz61Vdf7aikx/c18n2sBaMetossskgceeSRpRqgXnPNNfH5z38+XnnllZYltfnzj3/8Y2y11VZx7733trm/9cb0veULX/hC602e11mgbJPjKVOmxO677x4d3RtSY+0rr7wy9thjj6ZsYl1nasMTyEdAEgIEGl6gKIpIzepHjBhReq2XXXZZ6V9KU3pQhQQIECBAgAABAgQINK+AlRMgQIAAAQIECBAgQIAAAQL5C0hIgAABAtkIVP9/RmQTVRACBAgQIECAAIHOCqgnQIAAAQIECBAgQIAAAQIE8heQkAABAgQIECDQWwIDBw6Mk08+uVQzxN5ao3nzFBg6dGgsvfTSVcOl5nnbbbddfPvb344XXnghUqO89EiNLy+99NIYNmxYpfFianwbJf+ZNGlS1cott9wydtttt6p1qeCcc86JtddeO1IDv7fffjttqqwzrfGUU06J1VdfPR544IHKdn8Q6GmBj3/845WG0GXmTQ2m11lnnUjvrZdeemmu5rfvv/9+TJgwIU477bQYMmRIXHHFFVWHHDlyZKRGmdUKV1xxxWol8d5778XXv/71yhpS8bRp0+LOO++MPffcs8Om2Km2Xo+u3Md68j6WctfLdrPNNqs0Bk9zVHukZt/pPvitb30rxo0bN+e6StfU73//+9h3330jXXe/+93vqg0VSy65ZKT7avr+UrVYQc0EOtPk+OWXX46NN9449tlnn0jnt+XzOZ3v9Fm4+eabx1e/+lXNbmt2dgxEgAABAgS6LrD88stH+jtAURSlBkm/ZCb9oow333yzVL0iAgQI9GUB2QkQIECAAAECBAgQIECAAIH8BSQkQIAAAQIECBAgQIBAMwloeNtMZ8taG0nAWggQIECAAAECBAgQIECAAIH8BSQkQIAAAQIECBAgQIAAAQIE6iyQmpL9+7//e51n6XB4O/ugwPDhw2PbbbctlTw11TnvvPNitdVWi379+lUeK620UqX5ZWrKWWqQVkWpKW1qmttq03xP+/fvH8ccc0ylueJ8O9vYkNaRGvgtu+yyURTFnDWm5kEzZswI/xDoLYEFF1wwjj/++Erj5TJrmDhxYuW9lZraLrTQQpXruSiKSA0v11xzzTjuuOPirbfeqjpUeq8efvjhleOqFQ8aNKhU3WOPPRZpDUVRxGKLLRbbb799XHfddZHWXG2Oeuxv9PtYylwv23RdnXTSSTFixIg0TdVHanp6wQUXxD//8z9Hy3WVrqn1118/rr766lLNT9M1NWbMmEoz1aoTKqi5QGeaHKfJf/KTn0Q6v9i1sW4AABAASURBVK3P9xZbbBEPP/xw2u1BgAABAn1XQPIGE9h5551jhx12KL2q9AsM0i/BqPZ36tIDKiRAgAABAgQIECBAgACBHAVkIkCAAAECBAgQIECAAAECBPIXkJAAgSYT0PC2yU6Y5RIgQIAAAQIECBBoDAGrIECAAAECBAgQIECAAAECBPIXkJAAAQIECNRfoCiKOOigg2Lttdeu/2RmIPB3gdQscb/99qs0hv37ph778cc//jGmTJlSdb5PfOITkZorpiaLVYs7UbDVVlt1qqFQJ4ZWSqBNgaFDh8YPfvCDHn2/HXvssbH11lu3uZ55N6622mqVhtbzbi/7usz7uexYnalrhvtYPW2XX375uOGGG0o3U+6MbVu1p59+euy6665t7cpkW2PHSNf7GWecEekzrJYrTZ+x3/3ud2PAgAG1HNZYBAgQIECAQEmB9EsI0i/I6MxncfpFBmPHji05gzICBAgQIEBgbgGvCBAgQIAAAQIECBAgQIAAgfwFJCRAgAABAgQIECDQeAIa3jbeObEiAgSaXcD6CRAgQIAAAQIECBAgQIAAgfwFJCRAgAABAgQIECBAgACBmgmsvPLK8R//8R9RFEXNxjQQgWoCI0eOjAMPPLDjsk7uPfroo+PTn/50h0eNHz8+nnvuuQ5rWnam5oqpyWLL6+7+HD58eFxxxRWxzDLLdHcoxxPolEC6ltO1l5pLdurALhTvv//+kRreFkW5z5T0fkj3gy5MVTlkwoQJlZ+98UdadyPfx+ptu84668Rtt91W96a3o0ePjsMPP9z3lN64yFvNucQSS1Q+w9JnWavN3XqaPmO/9KUvdWsMBxMgQIAAAQLdE9h4443jgAMOKD3IrFmz4rjjjou333679DGlChURIECAAAECBAgQIECAAAEC+QtISIAAAQIECBAgQIAAAQIECOQvIGFDCmh425CnxaIIECBAgAABAgQIECDQvAJWToAAAQIECBAgQIAAAQIECOQvICEBAgRqLZCaIe6+++61HtZ4BNoVWHDBBeOMM86Irbbaqt2asjtSE88LLrggTjvttNhiiy06POy9996Lhx56qMOalp1FUcR3vvOdOPnkk1s2dfnniBEj4o477oghQ4Z0eQwHEuiqQFEUMWrUqEpz0sUXX7yrw1Q97qCDDor0XlxkkUWq1rYUFEURqUnukksu2bKpUz9nzJgRs2fP7tQxtSpu9PtYUdTfNjW9ffTRR+OLX/xirVjnjDNgwID42c9+FkcccUQssMACc7Z70nsC6TMsnZO1116724vQyLg8oUoCBAgQIFBPgaIoKr9cYNiwYaWnSd//zj333F77Hl56oQoJECBAgAABAk0kYKkECBAgQIAAAQIECBAgQIBA/gISEiBAgAABAgR6S0DD296SNy8BAgQI9EUBmQkQIECAAAECBAgQIECAAIH8BSQkQIAAAQIECBAgQKALAv37948TTzwxll122S4c7RACXRNYYokl4qabboovfelLXRvgr0etscYa8fDDD8chhxwSRVHE9ttvH6kJ5V93tfu/a665JqZOndru/tY70nvjuOOOi1tvvTW62ig0NYK8//77ozMNhFqvwfM2BWzsgkB6f4wbNy522WWXLhzd/iHpvXHttdfGj370o+hMs9uWET/xiU/EmDFjIjWvbtlW9uekSZNi+vTpZctrXtfo97GesF166aXjuuuui3vuuSfSPbkWyOkafeaZZ2LnnXeu3NtrMaYxaiOQmhw/+OCDXW5ynO4X6TNVI+PanA+jECBAgACBWgisssoqlaa3nRnr7LPPjkceeaQzh6gl0FUBxxEgQIAAAQIECBAgQIAAAQL5C0hIgAABAgQIECBAgAABAgQI1FGgQRre1jGhoQkQIECAAAECBAgQIECAAIEGEbAMAgQIECBAgAABAgQIECBAIH8BCQl0XWDEiBFx9NFHd30ARxLogkBqFvmf//mfkZplLrfccqVHSA3zzj///PjDH/4QG2200Zzj1l577VhzzTXnvG7rSWrK89BDD7W1q81tRVHEjjvuGE8//XR885vfLN2UM60lNYBMjSBTQ8g2B7eRQA8LrLzyypVG06nx7T777FP6em5rmSuuuGKce+658eqrr8a//du/xQILLNBWWaltu+22W/zyl7/sdMPUoihi1qxZpeaoV1Gj38d6wrYoiviXf/mXSE1qb7vttth00027xP25z30ufv/731eu0XStdmkQB9VdIH2m/fSnP41bbrkl0mddmQlTQ+tDDz00Xn755cpnalEUZQ5TQ4BAhwJ2EiBAoHYCe++9d3z2s58tPeB7770XqYF92V8mU3pghQQIECBAgAABAgQIzCPgJQECBAgQIECAAAECBAgQIJC/gIQECBAgQKC+Ahre1tfX6AQIECBAgACBcgKqCBAgQIAAAQIECBAgQIAAgfwFJCRAgAABAgQI9IDATjvtFLNnz676OOqoo6quZvDgwfHiiy92ONb06dNjgw02qDpW2YLDDz+8w/lasl111VVlh+xUXcqSMrXM097Pes3fqcUqrplAapKZmmW+9tpr8fDDD8e3vvWtGDZs2FyNOFOjvLQt7UvNaidPnhypcd4iiywy1zqWXXbZSI0827t20vbUHDM1VZzrwBIv0nvyRz/6Ubzzzjvxk5/8JLbaaqtYaqml5hzZssYjjzyy0vRx/PjxlQaQRTF3U790/aZ1tPdI74H0XpgzcBtP0j2kveNbtqf7R1pzG4e3uSnVpmNajm/vZ7rPtTlAOxur5U3zpJp2Dp+zOZkkm1Tf0aPM+lJNR2OkfWmuNOecBZR8krKk4zt63HfffTFw4MCqI9ZyrNaTFUUR6667bqTx33///Xj00Udj9OjRlWt6lVVWif79+7curzxP1/paa60V++23X+X6nzRpUrzyyitx2GGHxaKLLlqp6e4fqcFWapj64IMPxr777hurrrrqXEOm99hKK60Un//85+OSSy6J559/vtIkNzXAbl04uMTnZzo/6X3U+rjuPG/0+1itbKsZJYcddtgh0n16ypQp8T//8z9x4IEHRrp25r1O0uu0Pe3/+c9/HjNmzIj082Mf+1gUxdz3zWrzzrs/ndt0jjt6pPtduu/Ne2wur9P7u6P8aV/Ze1FbJulcp/fik08+GU888USbn93pvrHddtvF9ddfH3/6058iNaqf9/2a7rPpfpvW094jZWlrDbYRIECAAIGOBNLnfPq8b+/zpWV7dz4PO5q/q/vS517L2tr7mT4702doV+do67j095Nk0d6cbW2///77I/3yh7bGs40AAQI9ImASAgQIECBAgAABAgQIECBAIH8BCQkQIECAAAECBAgQIECg2wIa3nab0AD1FjA+AQIECBAgQIAAAQIECBAgkL+AhAQIECBAgAABAgQIECBAgED+AhISaHSB1Dxvk002ifPOOy8mTJgQH3300ZwGzOl52pb2bbrppm025OypfKmhz9577x1jx46tNL9tafzTssbUOHTNNdfsdsPGnspjnr4tkJrbbrjhhpEaNadr+qWXXooPPvhgznuv5fpOjZ6ffvrpuOKKKyJd/yuuuGJdrvF0H9h8883jyiuvnK/pe3qPpSa7t9xySxx00EExdOjQuqyhO1dEWn+j3sfS2nrSNt0rU3PpSy+9NNK1M23atLmuq/Q6bU/7P/e5z8XCCy/cHXrH9pJAuq7WW2+9Nj+7033jzjvvjC9+8Ys1a4zdSzFNS4AAgaYTsGACBAgQIECAAAECBAgQIEAgfwEJCRAgQIAAAQIECBAgQIAAgfwFJCRAgEAtBPrVYhBjECBAgAABAgQIECBQNwEDEyBAgAABAgQIECBAgAABAvkLSEiAAAECBAgQIECAAAECBAjkLyAhAQIECBAgQIAAAQIECBAgkL+AhAQIECBAgAABAgQIECBAgED+AhISIECAAAECBAgQIFBSQMPbklDKCBBoRAFrIkCAAAECBAgQIECAAAECBPIXkJAAAQIECBAgQIAAAQIECBDIX0BCAgQIECBAgAABAgQIECBAIH8BCQkQIECAAAECBAgQIECAAIH8BSQkQIAAAQIECBAgQIAAAQIE8heQkEB5AQ1vy1upJECAAAECBAgQIECAQGMJWA0BAgQIECBAgAABAgQIECCQv4CEBAgQIECAAAECBAgQIECAQP4CEhIgQIAAAQIECBAgQIAAAQL5C0hIgAABAgQIECBAgAABAgQI5C8gIQECBAgQIECAwFwCGt7OxeEFAQIECOQiIAcBAgQIECBAgAABAgQIECCQv4CEBAgQIECAAAECBAgQIECAQP4CEhIgQIAAAQIECBAgQIAAAQL5C0hIgAABAgQIECBAgAABAgQI5C8gIQECBAgQIECAAAECBAgQIJC/wLwJNbydV8RrAgQIECBAgAABAgQIECDQ/AISECBAgAABAgQIECBAgAABAvkLSEiAAAECBAgQIECAAAECBAjkLyAhAQIECBAgQIAAAQIECBAgkL+AhAQIECBAgAABAgQIECBAgED+AhISIECAAIE+KaDhbZ887UITIECAAIG+LCA7AQIECBAgQIAAAQIECBAgkL+AhAQIECBAgAABAgQIECBAgED+AhIS6DsCt956axRF0ZCPfffdt++cCEkJECBAgAABAgQIEOgFAVMSIECAAAECBAgQIECAAAEC+QtISIAAAQIECBAgQIAAAQK5Cmh4m+uZ7UouxxAgQIAAAQIECBAgQIAAAQL5C0hIgAABAgQIECBAgAABAgQI5C8gIQECBAgQIECAAAECBAgQIJC/gIQECBAgQIAAAQIECBAgQIBA/gISEiBAgAABAgQIECBAgAABAvkLSEiAAIGMBTS8zfjkikaAAAECBAgQINA5AdUECBAgQIAAAQIECBAgQIBA/gISEiBAgAABAgQIECBAgAABAvkLSEiAAAECBAgQIECAAAECBAjkLyAhAQIECBAgQIAAAQIECBAgkL+AhAQIECBAgAABAgQINLeAhrfNff6snkBPCZiHAAECBAgQIECAAAECBAgQyF9AQgIECBAgQIAAAQIECBAgQCB/AQkJECBAgAABAgQIECBAgACB/AUkJECAAAECBAgQIECAAAECBPIXkJAAAQIECBAgQIAAAQIECBDIX0BCAk0voOFt059CAQgQIECAAAECBAgQqL+AGQgQIECAAAECBAgQIECAAIH8BSQkQIAAAQIECBAgQIAAAQIE8heQkAABAgQIECBAgAABAgQIEMhfQEICBAgQIECAAAECBAgQIEAgfwEJCRAgQIAAAQIEmkFAw9tmOEvWSIAAgUYWsDYCBAgQIECAAAECBAgQIEAgfwEJCRAgQIAAAQIECBAgQIAAgfwFJCRAgAABAgQIECBAgAABAgTyF5CQAAECBAgQIECAAAECBAgQyF9AQgIECBAgQIAAAQIECBAgQCB/gSZJqOFtk5woyyRAgAABAgQIECBAgACBxhSwKgKtyprMAAAQAElEQVQECBAgQIAAAQIECBAgQCB/AQkJECBAgAABAgQIECDQmwI77bRTzJ49uyEfV111VW/SmJtATQUMRoAAAQIECBAgQIAAAQIECOQvICEBAgQIECBAgAABAgQIECCQv4CEBAgQIECAQOMIaHjbOOfCSggQIECAQG4C8hAgQIAAAQIECBAgQIAAAQL5C0hIgAABAgQIECBAgAABAgQI5C8gIQECBAgQIECAAAECBAgQIJC/gIQECBAgQIAAAQIECBAgQIBA/gISEiBAgAABAgQIECBAgACBHhXQ8LZHuVsm85MAAQIECBAgQIAAAQIECBDIX0BCAgQIECBAgAABAgQIECBAIH8BCQkQIECAAAECBAgQIECAAIH8BSQkQIAAAQIECBAgQIAAAQIE8heQkAABAgQIECBAgAABAgQIEMhfQEICBAgQ6GkBDW97Wtx8BAgQIECAAAECEQwIECBAgAABAgQIECBAgACB/AUkJECAAAECBHpEoPBPVgI9ctH04UmyuliEIUCAQKMIWAcBAnMJ9OGvWqITIECgTwvM9WHgRW8KxF8n79PXovAECBCom4CBCRAgQIAAAQIECBAgQIAAgfwFJCRAgAABAgQIECBAgEAdBDS8rQOqIQl0R8CxBAgQIECAAAECBAgQIECAQP4CEhIgQIAAAQIECBAgQIAAAQL5C0hIgAABAgQIECBAgAABAgQI5C8gIQECBAgQIECAAAECBAgQIJC/gIQECBAgQIAAAQIECBAgQIBA/gISEiBQHwENb+vjalQCBAgQIECAAAECBLom4CgCBAgQIECAAAECBAgQIEAgfwEJCRAgQIAAAQIECBAgQIAAgfwFJCRAgAABAgQIECBAgAABAgTyF5CQAAECBAgQIECAAAECBAgQyF9AQgIECBAgQIAAAQJdFtDwtst0DiRAgEBPC5iPAAECBAgQIECAAAECBAgQyF9AQgIECBAgQIAAAQIECBAgQCB/AQkJECBAgAABAgQIECBAgACB/AUkJECAAAECBAgQIECAAAECBPIXkJAAAQIECBAgQIAAAQIECBDIX0DC7ghoeNsdPccSIECAAAECBAgQIECAQM8JmIkAAQIECBAgQIAAAQIECBDIX0BCAgQIECBAgAABAgQIECBAIH8BCQkQIECAAAECBAgQIECAAIH8BSQkQIAAAQIECBAgQIAAAQIE8heQkAABAgQIECBQRUDD2ypAdhMgQIAAgWYQsEYCBAgQIECAAAECBAgQIEAgfwEJCRAgQIAAAQIECBAgQIAAgfwFJCRAgAABAgQIECBAgAABAgTyF5CQAAECBAgQIECAAAECBAgQyF9AQgIECBAgQIAAAQIECBAgQCAi94a3zjEBAgQIECBAgAABAgQIECCQv4CEBAgQIECAAAECBAgQIECAQP4CEhIgQIAAAQIECBAgQIAAAQL5C0hIgAABAgQIECBAgAABAgQI5C8gIQECBAgQIECAAAECBAgQIJC/gIQECBAgQKAioOFthcEfBAgQIECAAIFcBeQiQIAAAQIECBAgQIAAAQIE8heQkAABAgQIECBAgAABAgQIEMhfQEICBAgQIECAAAECBAgQIEAgfwEJCRAgQIAAAQIECBAgQIAAgfwFJCRAgAABAgQIECBAgEDfEdDwtu+ca0nnFfCaAAECBAgQIECAAAECBAgQyF9AQgIECBAgQIAAAQIECBAgQCB/AQkJECBAgAABAgQIECBAgACB/AUkJECAAAECBAgQIECAAAECBPIXkJAAAQIECBAgQIAAAQIECBDIX0BCAgT6lICGt33qdAtLgAABAgQIECBA4B8CnhEgQIAAAQIECBAgQIAAAQL5C0hIgAABAgQIECBAgAABAgQI5C8gIQECBAgQIECAAAECBAgQIJC/gIQECBAgQIAAAQIECBAgQIBA/gISEiBAgAABAgQIEMhNQMPb3M6oPAQI1ELAGAQIECBAgAABAgQIECBAgED+AhISIECAAAECBAgQIECAAAEC+QtISIAAAQIECBAgQIAAAQIECOQvICEBAgQIECBAgAABAgQIECCQv4CEBAgQIECAAAECBAgQIECAQP4CEmYooOFthidVJAIECBAgQIAAAQIECHRPwNEECBAgQIAAAQIECBAgQIBA/gISEiBAgAABAgQIECBAgAABAvkLSEiAAAECBAgQIECAAAECBAjkLyAhAQIECBAgQIAAAQIECBAgkL+AhAQIECBAgACB5hTQ8LY5z5tVEyBAgEBvCZiXAAECBAgQIECAAAECBAgQyF9AQgIECBAgQIAAAQIECBAgQCB/AQkJECBAgAABAgQIECBAgACB/AUkJECAAAECBAgQIECAAAECBPIXkJAAAQIECBAgQIAAAQIECBBoWIGaNbxt2IQWRoAAAQIECBAgQIAAAQIECNRMwEAECBAgQIAAAQIECBAgQIBA/gISEiBAgAABAgQIECBAgAABAvkLSEiAAAECBAgQIECAAAECBAjkLyAhAQIECBAgQIAAAQIECBAgkL+AhAQIECBAoJEFNLxt5LNjbQQIECBAgEAzCVgrAQIECBAgQIAAAQIECBAgkL+AhAQIECBAgAABAgQIECBAgED+AhISIECAAAECBAgQIECAAAEC+QtISIAAAQIECBAgQIAAAQIECOQvICEBAgQIECBAgAABAgQI9LKAhre9fAL6xvRSEiBAgAABAgQIECBAgAABAvkLSEiAAAECBAgQIECAAAECBAjkLyAhAQIECBAgQIAAAQIECBAgkL+AhAQIECBAgAABAgQIECBAgED+AhISIECAAAECBAgQIECAAAEC+QtISIAAgd4X0PC298+BFRAgQIAAAQIECOQuIB8BAgQIECBAgAABAgQIECCQv4CEBAgQIECAAAECBAgQIECAQP4CEhIgQIAAAQIECBAgQIAAAQL5C0hIgAABAgQIECBAgAABAgQI5C8gIQECBAgQIECAAAECPSKg4W2PMJuEAIH2BGwnQIAAAQIECBAgQIAAAQIE8heQkAABAgQIECBAgAABAgQIEMhfQEICBAgQIECAAAECBAgQIEAgfwEJCRAgQIAAAQIECBAgQIAAgfwFJCRAgAABAgQIECBAgAABAgTyF5CQQE8JaHjbU9LmIUCAAAECBAgQIECAwPwCthAgQIAAAQIECBAgQIAAAQL5C0hIgAABAgQIECBAgAABAgQI5C8gIQECBAgQIECAAAECBAgQIJC/gIQECBAgQIAAAQIECBAgQIBA/gISEiBAgAABAgQI1FBAw9saYhqKAAECBGopYCwCBAgQIECAAAECBAgQIEAgfwEJCRAgQIAAAQIECBAgQIAAgfwFJCRAgAABAgQIECBAgAABAgTyF5CQAAECBAgQIECAAAECBAgQyF9AQgIECBAgQIAAAQIECBAgQCB/gdom1PC2tp5GI0CAAAECBAgQIECAAAECtREwCgECBAgQIECAAAECBAgQIJC/gIQECBAgQIAAAQIECBAgQIBA/gISEiBAgAABAgQIECBAgAABAvkLSEiAAAECBAgQIECAAAECBAjkLyAhAQIECBAg0GkBDW87TeYAAgQIECBAoLcFzE+AAAECBAgQIECAAAECBAjkLyAhAQIECBAgQIAAAQIECBAgkL+AhAQIECBAgAABAgQIECBAgED+AhISIECAAAECBAgQIECAAAEC+QtISIAAAQIECBAgQIAAAQIE2hLQ8LYtlebdZuUECBAgQIAAAQIECBAgQIBA/gISEiBAgAABAgQIECBAgAABAvkLSEiAAAECBAgQIECAAAECBAjkLyAhAQIECBAgQIAAAQIECBAgkL+AhAQIECBAgAABAgQIECBAgED+AhISIECAQDsCGt62A2MzAQIECBAgQIBAMwpYMwECBAgQIECAAAECBAgQIJC/gIQECBAgQIAAAQIECBAgQIBA/gISEiBAgAABAgQIECBAgAABAvkLSEiAAAECBAgQIECAAAECBAjkLyAhAQIECBAgQIAAAQJ9WUDD27589mXvWwLSEiBAgAABAgQIECBAgAABAvkLSEiAAAECBAgQIECAAAECBAjkLyAhAQIECBAgQIAAAQIECBAgkL+AhAQIECBAgAABAgQIECBAgED+AhISIECAAAECBAgQIECAAAEC+QtISKCPC2h428cvAPEJECBAgAABAgQI9BUBOQkQIECAAAECBAgQIECAAIH8BSQkQIAAAQIECBAgQIAAAQIE8heQkAABAgQIECBAgAABAgQIEMhfQEICBAgQIECAAAECBAgQIEAgfwEJCRAgQIAAAQIE8hfQ8Db/cywhAQIEqgnYT4AAAQIECBAgQIAAAQIECOQvICEBAgQIECBAgAABAgQIECCQv4CEBAgQIECAAAECBAgQIECAQP4CEhIgQIAAAQIECBAgQIAAAQL5C0hIgAABAgQIECBAgAABAgQI5C/QJxJqeNsnTrOQBAgQIECAAAECBAgQINC+gD0ECBAgQIAAAQIECBAgQIBA/gISEiBAgAABAgQIECBAgAABAvkLSEiAAAECBAgQIECAAAECBAjkLyAhAQIECBAgQIAAAQIECBAgkL+AhAQIECBAgEAuAhre5nIm5SBAgAABAvUQMCYBAgQIECBAgAABAgQIECCQv4CEBAgQIECAAAECBAgQIECAQP4CEhIgQIAAAQIECBAgQIAAAQL5C0hIgAABAgQIECBAgAABAgQI5C8gIQECBAgQIECAAAECBAgQaCIBDW+7eLIcRoAAAQIECBAgQIAAAQIECOQvICEBAgQIECBAgAABAgQIECCQv4CEBAgQIECAAAECBAgQIECAQP4CEhIgQIAAAQIECBAgQIAAAQL5C0hIgAABAgQIECBAgAABAgQI5C8gIQECBAg0l4CGt811vqyWAAECBAgQINAoAtZBgAABAgQIECBAgAABAgQI5C8gIQECBAgQIECAAAECBAgQIJC/gIQECBAgQIAAAQIECBAgQIBA/gISEiBAgAABAgQIECBAgAABAvkLSEiAAAECBAgQIECAAIGGE9DwtuFOiQU1v4AEBAgQIECAAAECBAgQIECAQP4CEhIgQIAAAQIECBAgQIAAAQL5C0hIgAABAgQIECBAgAABAgQI5C8gIQECBAgQIECAAAECBAgQIJC/gIQECBAgQIAAAQIECBAgQIBA/gISEiDQiAIa3jbiWbEmAgQIECBAgAABAs0sYO0ECBAgQIAAAQIECBAgQIBA/gISEiBAgAABAgQIECBAgAABAvkLSEiAAAECBAgQIECAAAECBAjkLyAhAQIECBAgQIAAAQIECBAgkL+AhAQIECBAgAABAgR6SUDD216CNy0BAn1TQGoCBAgQIECAAAECBAgQIEAgfwEJCRAgQIAAAQIECBAgQIAAgfwFJCRAgAABAgQIECBAgAABAgTyF5CQAAECBAgQIECAAAECBAgQyF9AQgIECBAgmEKK3wAAEABJREFUQIAAAQIECBAgQCB/AQl7T0DD296zNzMBAgQIECBAgAABAgT6moC8BAgQIECAAAECBAgQIECAQP4CEhIgQIAAAQIECBAgQIAAAQL5C0hIgAABAgQIECBAgAABAgQI5C8gIQECBAgQIECAAAECBAgQIJC/gIQECBAgQIAAgboKaHhbV16DEyBAgACBsgLqCBAgQIAAAQIECBAgQIAAgfwFJCRAgAABAgQIECBAgAABAgTyF5CQAAECBAgQIECAAAECBAgQyF9AQgIECBAgQIAAAQIECBAgQCB/AQkJECBAgAABAgQIECBAgACB7go0fsPb7iZ0PAECBAgQIECAAAECBAgQIND4AlZIgAABAgQIECBAgAABAgQI5C8gIQECBAgQIECAAAECBAgQIJC/gIQECBAgQIAAAQIECBAgQIBA/gISEiBAgAABAgQIECBAgAABAvkLSEiAAAECBGogoOFtDRANQYAAAQIECBCop4CxCRAgQIAAAQIECBAgQIAAgfwFJCRAgAABAgQIECBAgAABAgTyF5CQAAECBAgQIECAAAECBAgQyF9AQgIECBAgQIAAAQIECBAgQCB/AQkJECBAgAABAgQIECBAoJyAhrflnFQ1poBVESBAgAABAgQIECBAgAABAvkLSEiAAAECBAgQIECAAAECBAjkLyAhAQIECBAgQIAAAQIECBAgkL+AhAQIECBAgAABAgQIECBAgED+AhISIECAAAECBAgQIECAAAEC+QtISIAAgdICGt6WplJIgAABAgQIECBAoNEErIcAAQIECBAgQIAAAQIECBDIX0BCAgQIECBAgAABAgQIECBAIH8BCQkQIECAAAECBAgQIECAAIH8BSQkQIAAAQIECBAgQIAAAQIE8heQkAABAgQIECBAgACB1gIa3rbW8JwAgXwEJCFAgAABAgQIECBAgAABAgTyF5CQAAECBAgQIECAAAECBAgQyF9AQgIECBAgQIAAAQIECBAgQCB/AQkJECBAgAABAgQIECBAgACB/AUkJECAAAECBAgQIECAAAECBPIXkJDAPAIa3s4D4iUBAgQIECBAgAABAgRyEJCBAAECBAgQIECAAAECBAgQyF9AQgIECBAgQIAAAQIECBAgQCB/AQkJECBAgAABAgQIECBAgACB/AUkJECAAAECBAgQIECAAAECBPIXkJAAAQIECBAg0BcFNLzti2ddZgIECPRtAekJECBAgAABAgQIECBAgACB/AUkJECAAAECBAgQIECAAAECBPIXkJAAAQIECBAgQIAAAQIECBDIX0BCAgQIECBAgAABAgQIECBAIH8BCQkQIECAAAECBAgQIECAAIFMBVo1vM00oVgECBAgQIAAAQIECBAgQIBAKwFPCRAgQIAAAQIECBAgQIAAgfwFJCRAgAABAgQIECBAgAABAgTyF5CQAAECBAgQIECAAAECBAgQyF9AQgIECBAgQIAAAQIECBAgQCB/AQkJECBAgEC+Ahre5ntuJSNAgAABAgQ6K6CeAAECBAgQIECAAAECBAgQyF9AQgIECBAgQIAAAQIECBAgQCB/AQkJECBAgAABAgQIECBAgACB/AUkJECAAAECBAgQIECAAAECBPIXkJAAAQIECBAgQIAAAQIEmlpAw9umPn09t3gzESBAgAABAgQIECBAgAABAvkLSEiAAAECBAgQIECAAAECBAjkLyAhAQIECBAgQIAAAQIECBAgkL+AhAQIECBAgAABAgQIECBAgED+AhISIECAAAECBAgQIECAAAEC+QtISIAAgWYX0PC22c+g9RMgQIAAAQIECPSEgDkIECBAgAABAgQIECBAgACB/AUkJECAAAECvS0w+68L8IhgwKCta+Cvb4+5/tdWjW2uHdeAa8A14Boocw2ocZ24BlwDrgHXgGvANdD6GpjrL5t/fdF6n+fNd6389RT6HwECBAgQqAj4gwABAgQIECBAgAABAgQIEMhfQEICBAgQIECAAAECBJpAQMPbJjhJlkigsQWsjgABAgQIECBAgAABAgQIEMhfQEICBAgQIECAAAECBAgQIEAgfwEJCRAgQIAAAQIECBAgQIAAgfwFJCRAgAABAgQIECBAgAABAgTyF5CQAAECBAgQIECAAAECBAgQyF9AQgLNIaDhbXOcJ6skQIAAAQIECBAgQKBRBayLAAECBAgQIECAAAECBAgQyF9AQgIECBAgQIAAAQIECBAgQCB/AQkJECBAgAABAgQIECBAgACB/AUkJECAAAECBAgQIECAAAECBPIXkJAAAQIECBAgQKBhBDS8bZhTYSEECBDIT0AiAgQIECBAgAABAgQIECBAIH8BCQkQIECAAAECBAgQIECAAIH8BSQkQIAAAQIECBAgQIAAAQIE8heQkAABAgQIECBAgAABAgQIEMhfQEICBAgQIECAAAECBAgQIEAgf4FGSqjhbSOdDWshQIAAAQIECBAgQIAAgZwEZCFAgAABAgQIECBAgAABAgTyF5CQQC0Fir8O5hHBgEFb10DM809bNbaF908EgwgGEQwiGEQwiGAQwSCCQURNDHzX5OgayPcaiHn+ca6jqe+b4R8CBAgQIECAAAEC3RBwKAECBAgQIECAAAECBAgQIJC/gIQECBAgQIBADwtoeNvD4KYjQIAAAQIEkoAHAQIECBAgQIAAAQIECBAgkL+AhAQIECBAgAABAgQIECBAgED+AhISIECAAAECBAgQIECAAAEC+QtISIAAAQIECBAgQIAAAQIECOQvICEBAgQIECBAgAABAgQIEKi9gIa3tTft3oiOJkCAAAECBAgQIECAAAECBPIXkJAAAQIECBAgQIAAAQIECBDIX0BCAgQIECBAgAABAgQIECBAIH8BCQkQIECAAAECBAgQIECAAIH8BSQkQIAAAQIECBAgQIAAAQIE8heQkAABAgTqIqDhbV1YDUqAAAECBAgQINBVAccRIECAAAECBAgQIECAAAEC+QtISIAAAQIECBAgQIAAAQIECOQvICEBAgQIECBAgAABAgQIECCQv4CEBAgQIECAAAECBAgQIECAQP4CEhIgQIAAAQIECBAgQKCrAhredlXOcQR6XsCMBAgQIECAAAECBAgQIECAQP4CEhIgQIAAAQIECBAgQIAAAQL5C0hIgAABAgQIECBAgAABAgQI5C8gIQECBAgQIECAAAECBAgQIJC/gIQECBAgQIAAAQIECBAgQIBA/gISEiDQDQENb7uB51ACBAgQIECAAAECBHpSwFwECBAgQIAAAQIECBAgQIBA/gISEiBAgAABAgQIECBAgAABAvkLSEiAAAECBAgQIECAAAECBAjkLyAhAQIECBAgQIAAAQIECBAgkL+AhAQIECBAgAABAgQ6FtDwtmMfewkQINAcAlZJgAABAgQIECBAgAABAgQI5C8gIQECBAgQIECAAAECBAgQIJC/gIQECBAgQIAAAQIECBAgQIBA/gISEiBAgAABAgQIECBAgAABAvkLSEiAAAECBAgQIECAAAECBAjkLyBhVQENb6sSKSBAgAABAgQIECBAgACBRhewPgIECBAgQIAAAQIECBAgQCB/AQkJECBAgAABAgQIECBAgACB/AUkJECAAAECBAgQIECAAAECBPIXkJAAAQIECBAgQIAAAQIECBDIX0BCAgQIECBAgEAS0PA2KXgQIECAAIF8BSQjQIAAAQIECBAgQIAAAQIE8heQkAABAgQIECBAgAABAgQIEMhfQEICBAgQIECAAAECBAgQIEAgfwEJCRAgQIAAAQIECBAgQIAAgfwFJCRAgAABAgQIECBAgAABAn1GoA83vO0z51hQAgQIECBAgAABAgQIECDQhwVEJ0CAAAECBAgQIECAAAECBPIXkJAAAQIECBAgQIAAAQIECBDIX0BCAgQIECBAgAABAgQIECBAIH8BCQkQIECAAAECBAgQIECAAIH8BSQkQIAAgb4koOFtXzrbshIgQIAAAQIEWgt4ToAAAQIECBAgQIAAAQIECOQvICEBAgQIECBAgAABAgQIECCQv4CEBAgQIECAAAECBAgQIECAQP4CEhIgQIAAAQIECBAgQIAAAQL5C0hIgAABAgQIECBAgACBzAQ0vM3shIpTGwGjECBAgAABAgQIECBAgAABAvkLSEiAAAECBAgQIECAAAECBAjkLyAhAQIECBAgQIAAAQIECBAgkL+AhAQIECBAgAABAgQIECBAgED+AhISIECAAAECBAgQIECAAAEC+QtISIBAfgIa3uZ3TiUiQIAAAQIECBAg0F0BxxMgQIAAAQIECBAgQIAAAQL5C0hIgAABAgQIECBAgAABAgQI5C8gIQECBAgQIECAAAECBAgQIJC/gIQECBAgQIAAAQIECBAgQIBA/gISEiBAgAABAgQIEGhKAQ1vm/K0WTQBAr0nYGYCBAgQIECAAAECBAgQIEAgfwEJCRAgQIAAAQIECBAgQIAAgfwFJCRAgAABAgQIECBAgAABAgTyF5CQAAECBAgQIECAAAECBAgQyF9AQgIECBAgQIAAAQIECBAgQCB/AQmbVUDD22Y9c9ZNgAABAgQIECBAgACB3hAwJwECBAgQIECAAAECBAgQIJC/gIQECBAgQIAAAQIECBAgQIBA/gISEiBAgAABAgQIECBAgAABAvkLSEiAAAECBAgQIECAAAECBAjkLyAhAQIECBAgQKCBBTS8beCTY2kECBAg0FwCVkuAAAECBAgQIECAAAECBAjkLyAhAQIECBAgQIAAAQIECBAgkL+AhAQIECBAgAABAgQIECBAgED+AhISIECAAAECBAgQIECAAAEC+QtISIAAAQIECBAgQIAAAQIECPSuQE80vO3dhGYnQIAAAQIECBAgQIAAAQIEekLAHAQIECBAgAABAgQIECBAgED+AhISIECAAAECBAgQIECAAAEC+QtISIAAAQIECBAgQIAAAQIECOQvICEBAgQIECBAgAABAgQIECCQv4CEBAgQIECg1wU0vO31U2ABBAgQIECAQP4CEhIgQIAAAQIECBAgQIAAAQL5C0hIgAABAgQIECBAgAABAgQI5C8gIQECBAgQIECAAAECBAgQIJC/gIQECBAgQIAAAQIECBAgQIBA/gISEiBAgAABAgQIECBAgEBPCGh42xPK5mhfwB4CBAgQIECAAAECBAgQIEAgfwEJCRAgQIAAAQIECBAgQIAAgfwFJCRAgAABAgQIECBAgAABAgTyF5CQAAECBAgQIECAAAECBAgQyF9AQgIECBAgQIAAAQIECBAgQCB/AQkJECDQQwIa3vYQtGkIECBAgAABAgQItCVgGwECBAgQIECAAAECBAgQIJC/gIQECBAgQIAAAQIECBAgQIBA/gISEiBAgAABAgQIECBAgAABAvkLSEiAAAECBAgQIECAAAECBAjkLyAhAQIECBAgQIAAAQK1E9DwtnaWRiJAoLYCRiNAgLy7L7cAABAASURBVAABAgQIECBAgAABAgTyF5CQAAECBAgQIECAAAECBAgQyF9AQgIECBAgQIAAAQIECBAgQCB/AQkJECBAgAABAgQIECBAgACB/AUkJECAAAECBAgQIECAAAECBPIXkJBATQU0vK0pp8EIECBAgAABAgQIECBQKwHjECBAgAABAgQIECBAgAABAvkLSEiAAAECBAgQIECAAAECBAjkLyAhAQIECBAgQIAAAQIECBAgkL+AhAQIECBAgAABAgQIECBAgED+AhISIECAAAECBAh0VkDD286KqSdAgACB3hewAgIECBAgQIAAAQIECBAgQCB/AQkJECBAgAABAgQIECBAgACB/AUkJECAAAECBAgQIECAAAECBPIXkJAAAQIECBAgQIAAAQIECBDIX0BCAgQIECBAgAABAgQIECBAIH+BLiTU8LYLaA4hQIAAAQIECBAgQIAAAQK9KWBuAgQIECBAgAABAgQIECBAIH8BCQkQIECAAAECBAgQIECAAIH8BSQkQIAAAQIECBAgQIAAAQIE8heQkAABAgQIECBAgAABAgQIEMhfQEICBAgQIECgbQENb9t2sZUAAQIECBBoTgGrJkCAAAECBAgQIECAAAECBPIXkJAAAQIECBAgQIAAAQIECBDIX0BCAgQIECBAgAABAgQIECBAIH8BCQkQIECAAAECBAgQIECAAIH8BSQkQIAAAQIECBAgQIAAgT4soOFtnzn5ghIgQIAAAQIECBAgQIAAAQL5C0hIgAABAgQIECBAgAABAgQI5C8gIQECBAgQIECAAAECBAgQIJC/gIQECBAgQIAAAQIECBAgQIBA/gISEiBAgAABAgQIECBAgAABAvkLSEiAAIG+LaDhbd8+/9ITIECAAAECBPqOgKQECBAgQIAAAQIECBAgQIBA/gISEiBAgAABAgQIECBAgAABAvkLSEiAAAECBAgQIECAAAECBAjkLyAhAQIECBAgQIAAAQIECBAgkL+AhAQIECBAgAABAgQIZC+g4W32p1hAAtUFVBAgQIAAAQIECBAgQIAAAQL5C0hIgAABAgQIECBAgAABAgQI5C8gIQECBAgQIECAAAECBAgQIJC/gIQECBAgQIAAAQIECBAgQIBA/gISEiBAgAABAgQIECBAgAABAvkLSEigLwhoeNsXzrKMBAgQIECAAAECBAh0JGAfAQIECBAgQIAAAQIECBAgkL+AhAQIECBAgAABAgQIECBAgED+AhISIECAAAECBAgQIECAAAEC+QtISIAAAQIECBAgQIAAAQIECOQvICEBAgQIECBAgEAmAhreZnIixSBAgEB9BIxKgAABAgQIECBAgAABAgQI5C8gIQECBAgQIECAAAECBAgQIJC/gIQECBAgQIAAAQIECBAgQIBA/gISEiBAgAABAgQIECBAgAABAvkLSEiAAAECBAgQIECAAAECBAjkL5BPQg1v8zmXkhAgQIAAAQIECBAgQIBArQWMR4AAAQIECBAgQIAAAQIECOQvICEBAgQIECBAgAABAgQIECCQv4CEBAgQIECAAAECBAgQIECAQP4CEhIgQIAAAQIECBAgQIAAAQL5C0hIgAABAgQINJWAhrdNdboslgABAgQINI6AlRAgQIAAAQIECBAgQIAAAQL5C0hIgAABAgQIECBAgAABAgQI5C8gIQECBAgQIECAAAECBAgQIJC/gIQECBAgQIAAAQIECBAgQIBA/gISEiBAgAABAgQIECBAgACBRhPQ8Lb2Z8SIBAgQIECAAAECBAgQIECAQP4CEhIgQIAAAQIECBAgQIAAAQL5C0hIgAABAgQIECBAgAABAgQI5C8gIQECBAgQIECAAAECBAgQIJC/gIQECBAgQIAAAQIECBAgQIBA/gISEiBAgEADCmh424AnxZIIECBAgAABAs0tYPUECBAgQIAAAQIECBAgQIBA/gISEiBAgAABAgQIECBAgAABAvkLSEiAAAECBAgQIECAAAECBAjkLyAhAQIECBAgQIAAAQIECBAgkL+AhAQIECBAgAABAgQIEOgdAQ1ve8fdrH1VQG4CBAgQIECAAAECBAgQIEAgfwEJCRAgQIAAAQIECBAgQIAAgfwFJCRAgAABAgQIECBAgAABAgTyF5CQAAECBAgQIECAAAECBAgQyF9AQgIECBAgQIAAAQIECBAgQCB/AQkJEOg1AQ1ve43exAQIECBAgAABAgT6noDEBAgQIECAAAECBAgQIECAQP4CEhIgQIAAAQIECBAgQIAAAQL5C0hIgAABAgQIECBAgAABAgQI5C8gIQECBAgQIECAAAECBAgQIJC/gIQECBAgQIAAAQIE6img4W09dY1NgACB8gIqCRAgQIAAAQIECBAgQIAAgfwFJCRAgAABAgQIECBAgAABAgTyF5CQAAECBAgQIECAAAECBAgQyF9AQgIECBAgQIAAAQIECBAgQCB/AQkJECBAgAABAgQIECBAgACB/AUkrLOAhrd1BjY8AQIECBAgQIAAAQIECJQRUEOAAAECBAgQIECAAAECBAjkLyAhAQIECBAgQIAAAQIECBAgkL+AhAQIECBAgAABAgQIECBAgED+AhISIECAAAECBAgQIECAAAEC+QtISIAAAQIECBDovoCGt903NAIBAgQIEKivgNEJECBAgAABAgQIECBAgACB/AUkJECAAAECBAgQIECAAAECBPIXkJAAAQIECBAgQIAAAQIECBDIX0BCAgQIECBAgAABAgQIECBAIH8BCQkQIECAAAECBAgQIECAAIFSAk3d8LZUQkUECBAgQIAAAQIECBAgQIBAUwtYPAECBAgQIECAAAECBAgQIJC/gIQECBAgQIAAAQIECBAgQIBA/gISEiBAgAABAgQIECBAgAABAvkLSEiAAAECBAgQIECAAAECBAjkLyAhAQIECBAoK6DhbVkpdQQIECBAgACBxhOwIgIECBAgQIAAAQIECBAgQCB/AQkJECBAgAABAgQIECBAgACB/AUkJECAAAECBAgQIECAAAECBPIXkJAAAQIECBAgQIAAAQIECBDIX0BCAgQIECBAgAABAgQIEGgloOFtKwxPcxKQhQABAgQIECBAgAABAgQIEMhfQEICBAgQIECAAAECBAgQIEAgfwEJCRAgQIAAAQIECBAgQIAAgfwFJCRAgAABAgQIECBAgAABAgTyF5CQAAECBAgQIECAAAECBAgQyF9AQgIECMwtoOHt3B5eESBAgAABAgQIEMhDQAoCBAgQIECAAAECBAgQIEAgfwEJCRAgQIAAAQIECBAgQIAAgfwFJCRAgAABAgQIECBAgAABAgTyF5CQAAECBAgQIECAAAECBAgQyF9AQgIECBAgQIAAAQJ9UEDD2z540kUm0NcF5CdAgAABAgQIECBAgAABAgTyF5CQAAECBAgQIECAAAECBAgQyF9AQgIECBAgQIAAAQIECBAgQCB/AQkJECBAgAABAgQIECBAgACB/AUkJECAAAECBAgQIECAAAECBPIXkLBvCmh42zfPu9QECBAgQIAAAQIECPRdAckJECBAgAABAgQIECBAgACB/AUkJECAAAECBAgQIECAAAECBPIXkJAAAQIECBAgQIAAAQIECBDIX0BCAgQIECBAgAABAgQIECBAIH8BCQkQIECAAAEC2QpoeJvtqRWMAAECBDov4AgCBAgQIECAAAECBAgQIEAgfwEJCRAgQIAAAQIECBAgQIAAgfwFJCRAgAABAgQIECBAgAABAgTyF5CQAAECBAgQIECAAAECBAgQyF9AQgIECBAgQIAAAQIECBAgQKCZBco1vG3mhNZOgAABAgQIECBAgAABAgQIlBNQRYAAAQIECBAgQIAAAQIECOQvICEBAgQIECBAgAABAgQIECCQv4CEBAgQIECAAAECBAgQIECAQP4CEhIgQIAAAQIECBAgQIAAAQL5C0hIgAABAgSaXEDD2yY/gZZPgAABAgQI9IyAWQgQIECAAAECBAgQIECAAIH8BSQkQIAAAQIECBAgQIAAAQIE8heQkAABAgQIECBAgAABAgQIEMhfQEICBAgQIECAAAECBAgQIEAgfwEJCRAgQIAAAQIECBAgQKDxBTS8bfxz1OgrtD4CBAgQIECAAAECBAgQIEAgfwEJCRAgQIAAAQIECBAgQIAAgfwFJCRAgAABAgQIECBAgAABAgTyF5CQAAECBAgQIECAAAECBAgQyF9AQgIECBAgQIAAAQIECBAgQCB/AQkJECDQFAIa3jbFabJIAgQIECBAgACBxhWwMgIECBAgQIAAAQIECBAgQCB/AQkJECBAgAABAgQIECBAgACB/AUkJECAAAECBAgQIECAAAECBPIXkJAAAQIECBAgQIAAAQIECBDIX0BCAgQIECBAgAABAgQaRUDD20Y5E9ZBIEcBmQgQIECAAAECBAgQIECAAIH8BSQkQIAAAQIECBAgQIAAAQIE8heQkAABAgQIECBAgAABAgQIEMhfQEICBAgQIECAAAECBAgQIEAgfwEJCRAgQIAAAQIECBAgQIAAgfwFJCTQQAIa3jbQybAUAgQIECBAgAABAgTyEpCGAAECBAgQIECAAAECBAgQyF9AQgIECBAgQIAAAQIECBAgQCB/AQkJECBAgAABAgQIECBAgACB/AUkJECAAAECBAgQIECAAAECBPIXkJAAAQIECBAgQKBnBTS87VlvsxEgQIDA3wT8SYAAAQIECBAgQIAAAQIECOQvICEBAgQIECBAgAABAgQIECCQv4CEBAgQIECAAAECBAgQIECAQP4CEhIgQIAAAQIECBAgQIAAAQL5C0hIgAABAgQIECBAgAABAgQI5C/Q4wk1vO1xchMSIECAAAECBAgQIECAAAECBAgQIECAAAECBAgQIECAQP4CEhIgQIAAAQIECBAgQIAAAQL5C0hIgAABAgQIECBAgAABAgQI5C8gIQECBAgQIECAAAECBAgQIJC/gIQECBAgQIBAPQQ0vK2HqjEJECBAgACBrgs4kgABAgQIECBAgAABAgQIEMhfQEICBAgQIECAAIGaCcz2D4G+IRB/jdnt981fx/A/AgR6UsBcBAgQIEAgM4FufyE1AAECBAgQIEAgRwGZCBAgQIAAAQIECBAgQIAAgfwFJCRAgAABAgQIECBAgAABAl0U0PC2i3C9cZg5CRAgQIAAAQIECBAgQIAAgfwFJCRAgAABAgQIECBAgAABAgTyF5CQAAECBAgQIECAAAECBAgQyF9AQgIECBAgQIAAAQIECBAgQCB/AQkJECBAgACB/8/enYBbVdb7A3+3on+ccswJFZxxKg0VJfVKOCtOOedV0jIrh3wqLRu8DVZmZmqaQ3ahSPNGzlMKYnnLBC3TRJQwUHEesCtihPr3t/Xg4XDOXmufcZ/3fHra7LXX+q13vb/PGvbuee79HgIECBAgQIAAAQIECBAgQKBtAYG3bdv0ri1mS4C1uR4wAAAQAElEQVQAAQIECBAgQIAAAQIECOQvoEMCBAgQIECAAAECBAgQIEAgfwEdEiBAgAABAgQIECBAgAABAvkL6JAAAQIECBAgQIAAAQIECBDIX0CHBAgQIECAAAECBAgQIECAQP4COiRAgACBmgICb2vy2EiAAAECBAgQINBbBMyTAAECBAgQIECAAAECBAgQyF9AhwQIECBAgAABAgQIECBAgED+AjokQIAAAQIECBAgQIAAAQIE8hfQIQECBAgQIECAAAECBAgQIJC/gA4JECBAgAABAgQIECAg8NY1QCB/AR0SIECAAAECBAgQIECAAAEC+QvokAABAgQIECBAgAABAgQIEMhfQIcECBAgQIAAAQIECBAgQIBA/gI6JECAAAECBAgQIECAAAECBPIX0CEBAgQIECBAgAABAgQIECCQv4AOCRB4W0Dg7dsI/kuAAAECBAgQIECAQM4CeiNAgAABAgQIECBAgAABAgTyF9AhAQIECBAgQIAAAQIECBAgkL+ADgkQIECAAAECBAgQIECAAIH8BXRIgAABAgQIECBAgAABAgQI5C+gQwIECBAgQIAAgb4iIPC2r5xpfRIgQKA1AesIECBAgAABAgQIECBAgACB/AV0SIAAAQIECBAgQIAAAQIECOQvoEMCBAgQIECAAAECBAgQIEAgfwEdEiBAgAABAgQIECBAgAABAvkL6JAAAQIECBAgQIAAAQIECBDIX6APdSjwtg+dbK0SIECAAAECBAgQIECAwMICPhEgQIAAAQIECBAgQIAAAQL5C+iQAAECBAgQIECAAAECBAgQyF9AhwQIECBAgAABAgQIECBAgED+AjokQIAAAQIECBAgQIAAAQIE8hfQIQECBAgQIJCXgMDbvM6nbggQIECAQGcJGIcAAQIECBAgQIAAAQIECBDIX0CHBAgQIECAAAECBAgQIECAQP4COiRAgAABAgQIECBAgAABAgTyF9AhAQIECBAgQIAAAQIECBAgkL+ADgkQIECAAAECBAgQIECAQK8TEHhb9ymzAwECBAgQIECAAAECBAgQIJC/gA4JECBAgAABAgQIECBAgACB/AV0SIAAAQIECBAgQIAAAQIECOQvoEMCBAgQIECAAAECBAgQIEAgfwEdEiBAgAABAgQIECBAgAABAvkL6JAAAQIEeqOAwNveeNbMmQABAgQIECDQkwKOTYAAAQIECBAgQIAAAQIECOQvoEMCBAgQIECAAAECBAgQIEAgfwEdEiBAgAABAgQIECBAgAABAvkL6JAAAQIECBAgQIAAAQIECBDIX0CHBAgQIECAAAECBAgQaFABgbcNemJMq3cKmDUBAgQIECBAgAABAgQIECCQv4AOCRAgQIAAAQIECBAgQIAAgfwFdEiAAAECBAgQIECAAAECBAjkL6BDAgQIECBAgAABAgQIECBAIH8BHRIgQIAAAQIECBAgQIAAAQL5C+iQAIHGFRB427jnxswIECBAgAABAgQI9DYB8yVAgAABAgQIECBAgAABAgTyF9AhAQIECBAgQIAAAQIECBAgkL+ADgkQIECAAAECBAgQIECAAIH8BXRIgAABAgQIECBAgAABAgQI5C+gQwIECBAgQIAAAQI9KiDwtkf5HZwAgb4joFMCBAgQIECAAAECBAgQIEAgfwEdEiBAgAABAgQIECBAgAABAvkL6JAAAQIECBAgQIAAAQIECBDIX0CHBAgQIECAAAECBAgQIECAQP4COiRAgAABAgQIECBAgAABAgTyF9BhTwsIvO3pM+D4BAgQIECAAAECBAgQ6AsCeiRAgAABAgQIECBAgAABAgTyF9AhAQIECBAgQIAAAQIECBAgkL+ADgkQIECAAAECBAgQIECAAIH8BXRIgAABAgQIECBAgAABAgQI5C+gQwIECBAgQIBANwgIvO0GZIcgQIAAAQK1BGwjQIAAAQIECBAgQIAAAQIE8hfQIQECBAgQIECAAAECBAgQIJC/gA4JECBAgAABAgQIECBAgACB/AV0SIAAAQIECBAgQIAAAQIECOQvoEMCBAgQIECAAAECBAgQIECgcwQaOfC2czo0CgECBAgQIECAAAECBAgQINDIAuZGgAABAgQIECBAgAABAgQI5C+gQwIECBAgQIAAAQIECBAgQCB/AR0SIECAAAECBAgQIECAAAEC+QvokAABAgQIECBAgAABAgQIEMhfQIcECBAgQKDTBATedhqlgQgQIECAAAECnS1gPAIECBAgQIAAAQIECBAgQCB/AR0SIECAAAECBAgQIECAAAEC+QvokAABAgQIECBAgAABAgQIEMhfQIcECBAgQIAAAQIECBAgQIBA/gI6JECAAAECBAgQIECAAIF6BATe1qOltnEEzIQAAQIECBAgQIAAAQIECBDIX0CHBAgQIECAAAECBAgQIECAQP4COux1Aq+//nq688470xlnnJG22267tNZaa6XFF188VSqVhV5rrrlmdfupp56axo8fn1599dVe16sJEyBAgAABAgQIECBAgEAnCRiGAAECBAgQIECAAAECBAgQyF9AhwQIECBAgAABAgQIECBAgED+AjokQIBAnQICb+sEU06AAAECBAgQIECgEQTMgQABAgQIECBAgAABAgQIEMhfQIcECBAgQKCEwLI777zzQiGjlcrCoaOVyjuf99hjjzR37twSQ7av5Fe/+lWpeayxxhrpscceq/sgb731VjrhhBNKHePwww9P8+fPr/sY9exw1llnlZpLpfKOf6VS/3sExq6zzjppl112SSeddFIK4+nTp6c33nijnql2Sm1cO+PGjUvbb799WmqppdLw4cPTN7/5zXTPPfekWbNmpTfffDO1/M/TTz9d3X722WenXXfdNS233HJp2223TTfccEP697//3bLc524SCP9Kpfb1uMwyy6T77ruvm2bUew4TJmFTqdT2C+Pe01XtmR599NGFz7r4HhJoXdvRVgJFArYTIECAAAECBAgQIECAAAEC+QvokAABAgQIECBAgAABAgQIEMhfQIcECBAgQIAAAQIECCwqIPB2URNrCBDo3QJmT4AAAQIECBAgQIAAAQIECOQvoEMCBAgQIECAAAECBAgQeEfg1YMOOuidpYJ/77rrrjRlypSCqvZtjjDa3/72t6V2jmDECHEtVdysaMaMGenaa69ttqbtxTvvvDM9/vjjbRf0ki0RGPvEE0+kCRMmpAsuuCBFkO8GG2xQDZz9+Mc/nh555JEu7ySCbiOwduWVV04HH3xw+tOf/tShY06ePDntu+++aZVVVkm//OUvi4JvO3QsOxMgQKCjAvH9FsHen//855NQ345qLrw/24U9fCJAgAABAgQI9HEB7RMgQIAAAQIECBAgQIAAAQL5C+iQAAECBAgQIECAAAECBAgQyF9AhwRaFRB42yqLlQQIECBAgAABAgQIEOitAuZNgAABAgQIECBAgAABAgQI5C+gQwIECLwnEAGyK6ywwnsr2lh67bXX0vjx49vY2rHVTz31VJo4cWKpQfbbb7/Ur1+/UrXNi2666aY0a9as5qvaXH7mmWfSzTff3Ob23r7h3//+dxo9enQaPHhwOumkk9KcOXM6vaUIIrzjjjvSFltskU499dQUwbedeZB//vOf6cgjj0wf/vCH06OPPtqZQxuLAAECnSIQIfG777572m677dJ9993XKWMa5B0Btu84+JdAOQFVBAgQIECAAAECBAgQIECAQP4COiRAgAABAgQIECBAgAABAgTyF9AhAQIECBAgQKDvCgi87bvnXucECBDoewI6JkCAAAECBAgQIECAAAECBPIX0CEBAgQIECBAgACBPiawwQYbpGHDhpXq+pZbbkmvvvpqqdp6iiIIcObMmYW7DBw4MO24446FdS0LYs7jxo1rubrm57Fjx6ZXXnmlZk0OGy+44IIUocdPPvlkp7UTgbpnnnlmGjFiRJo+fXqnjdvaQJMnT06bb755+vWvf50iZLe1GusItCpgJYEuEvjHP/6RDjzwwLTZZpul22+/vYuO0jeHZds3z7uuCRAgQIAAAQIECHRIwM4ECBAgQIAAAQIECBAgQIBA/gI6JECAAAECBAgQIECAAAECBLIWqAbeZt2h5ggQIECAAAECBAgQIECAAIGqgH8IECBAgAABAgQIECBAgACB/AV02PcE+vfvn4444ohSjUe46COPPFKqtmxRhJRec801pcr32WeftOaaa5aqbV704IMPprvvvrv5qsLlSZMm1b1P4aANWnDvvfemUaNGdUrAb4QEx/X0ta99rdu6jYDdww47LF144YVCb7tN3YEIEGgp8PTTT6dPf/rTab311ktlv9dajuFz6wJsW3exlgABAh0VsD8BAgQIECBAgAABAgQIECCQv4AOCRAgQIAAAQIECBAgQIAAgfwFdEiAAAECBHIXEHib+xnWHwECBAgQIFBGQA0BAgQIECBAgAABAgQIECCQv4AOCRAgQIAAAQLZCgwbNiwNGDCgsL/XXnstjR8/vrCunoKnnnoqTZw4sXCXSqWSIvC2UqkU1jYviEDdX/7yl2nevHnNVxcux35jxoxJ8+fPL6zNoWDChAnpi1/8Yorw2Pb2E2G3ETw7bty49g7R7v3efPPNdPLJJ6err7663WPYkQABAu8K1PX2z3/+s/r8HDhwYLr44ovr2ldxbQG2tX1sJUCAAAECBAgQIECAAIEOCdiZAAECBAgQIECAAAECBAgQyF9AhwQIECBAgAABAgQIECCQgYDA2wxOYte2YHQCBAgQIECAAAECBAgQIEAgfwEdEiBAgAABAgQIECBAgAABAr1ZYO2110477rhjQQvvbL7mmmtSBJu+86nj/953331p5syZhQNtsskmaeutty6sa1kwY8aMdO2117ZcXerzrbfemqZOnVqqNoeiyy+/PN15553taiWCciMwN8zaNUAn7BSht5/4xCfSX/7yl04YzRAECBAoJ/CTn/wk/eAHP+hQYHi5I/W9KrZ975zrmAABAgQaRcA8CBAgQIAAAQIECBAgQIAAgfwFdEiAAAECBAgQIECAAAECBAjkL6BDAgQI5CEg8DaP86gLAgQIECBAgACBrhIwLgECBAgQIECAAAECBAgQIJC/gA4JECBAgEAvF+jXr186/PDDS3URYaJTpkwpVVtU9NZbb6UI0C2qi+37779/WmWVVWKxrtc999yTZs2aVdc+TcWzZ89udwBs0xi96T0CY88555w0d+7cuqYd5/Hcc89Nl112WV37rb/++umss85Kjz76aPWYMU684vix7sILL0xRU8+gcc6+/vWvV8erZz+1BAgQIECglIAiAgQIECBAgAABAgQIECBAIH8BHRIgQIAAAQIECBAgQIAAAQL5C+iQAAECBAgQIECAAIFeIyDwttecKhMl0HgCZkSAAAECBAgQIECAAAECBAjkL6BDAgQIECBAgAABAgQIEOgdAkOHDk2DBw8unOy8efPS8oqFigAAEABJREFUb3/728K6MgVPPfVUmjhxYmHpkksumfbZZ5/CupYFEZw6evTolqvr+jx27Nj0yiuv1LVPZxZff/31KUJg63lFcO0LL7yQHnzwwXTiiSemJZZYovSUJkyYkO67777S9VE4efLk9N3vfjcWS70ixDaOM23atHTqqaemDTfcMPXv33/BvrEc6z7zmc+kqIna2GdBQcHCjTfemK677rqCKpsJdL/AkCFD0pw5cwrv6ZEjR3b/5LroiGPGjCns984770zLLrtsF83AsAQIECBAgAABAgQIdKaAsQgQIECAAAECBAgQIECAAIH8BXRIgAABAgQIECBAgAABAgQI5C+gQwK9SUDgbW86W+ZKgAABAgQIECBAgEAjCZgLAQIECBAgQIAAAQIECBAgkL+ADgkQINBrBFZdddU0YsSIUvO99dZbOyUENoJVZ86cWXjMrbbaKm266aaFdS0L7r///lKBui33a/550qRJ6e67726+quGXK5VKWnnlldPmm2+ezj///PTYY4+lHXfcsdS858+fn2655ZZStVEUocLf+ta30uzZs+Nj4evII49Mf/3rX9NHPvKRVKlUCusrlUq1Ns7DgQceWFjfVPCjH/2oU67RpvG8EyBAgAABAgQKBGwmQIAAAQIECBAgQIAAAQIE8hfQIQECBAgQIECAAAECBAgQIJC/gA4JECBAgAABAgQaTEDgbYOdENMhQIBAHgK6IECAAAECBAgQIECAAAECBPIX0CEBAgQIECBAgAABAo0kUKlU0v77718qhPQvf/lLmjJlSoem/9Zbb6Vrrrmm1Bh77LFHWn755UvVNi+68cYb07x585qvqns55jlmzJgUQbB179wgO6y11lrp5z//eVpvvfVKzeiee+5Jc+bMKVUb4bg33XRTqdpPfvKT6Wc/+1laZpllStU3L1pppZWq+5YNZY6A3N4WVNy837yWdUOAAAECBAgQIECAAAECBAjkL6BDAgQIECBAgAABAgQIECBAIH8BHRIgQIAAAQIECBAgQIAAAQL5CzRehwJvG++cmBEBAgQIECBAgAABAgQI9HYB8ydAgAABAgQIECBAgAABAgTyF9AhgQYUGDJkSIpX0dQiRDbCZIvqam1/6qmn0sSJE2uVVLctvfTSaeTIkdXlev559tln09VXX13PLm3W3nrrrWnq1Kltbu8NGwYNGpROOeWUUlOdNm1a+uc//1lYO3fu3HTppZemCAUuKo6g2rPPPjstscQSRaVtbo/Q44svvjitscYabdY0bYg5xTUa703rvBMgQIAAAQIECBDoEQEHJUCAAAECBAgQIECAAAECBPIX0CEBAgQIECBAgAABAgQIECCQv4AOCRAgQIAAgR4REHjbI+wOSoAAAQIE+q6AzgkQIECAAAECBAgQIECAAIH8BXRIgAABAgQIECDQMwIrrrhi2m233Uod/Lbbbksvv/xyqdrWiu677740c+bM1jYttG7HHXdMm2666ULrynyIMN2ikNp+/fqlT3ziE4XDzZ49O40bN66wrtELwnK55ZYrnOYLL7yQIpC4qPD+++8vHVp81llnpQisLRqzaPsGG2yQTj755KKy6vYJEyak5557rrrcE/+8/vrrafz48enUU09N2223XVpzzTVTpVJZ5LXkkkumddZZp1oTtbFP7NuVc37iiSfSOeecUz3mSiuttNCcVl111XTYYYeluMf//e9/d+U02j32iy++mC6//PLq/JdddtmF5j9w4MA0atSouuff3KStMSP8uqvPTbtR6tjxjTfeSPfcc0/1Xtpwww3T4osvvsAwrsfBgwdXt0VN1NYxdN2lHd0h5jd9+vR0ySWXpP333796L7U8f5VKpdrjWmutlXbZZZd0xhlnpDvvvDPlcC5Ts/9EwPcDDzxQvX+bGwwYMKB6T/zxj39M4dVsl8LFMIpnUjybGu05Vjj5TiiI8PyxY8emj33sY2n99ddPcX9UKu89x8M57pdPfepT6YYbbkivvPJKJxy1/UPMmTMn/fjHP06bb775Qvd0nLvzzjsvxbOz/aP3rj2j1/ieiHu+te+5WB/bo66rOuuN9088I+LZf/zxx6f4Pq1UFr7e41qK3w/xnVnWLX5LxG+KUaNG1RxzxowZKZ5jZcetpy7GjfFj7nHu47dOpfJeb3Fvxz0e9/qvf/3rHr+X6+lNLQECBAgQIECgtwiYJwECBAgQIECAAAECBAgQIJC/gA4JECBAgAABAgQIECBAgEBXCSzWVQMbt24BOxAgQIAAAQIECBAgQIAAAQL5C+iQAAECBAgQIECAAAECBAgQyF+gRzvcZ599qoFuRZO4//7700MPPVRU1ur2CJ265pprWt3WcmXMZ6mllmq5uubnCBj7xS9+UbMmNg4ZMiSdcsop1fCt+FzrFUGXPR1kV2t+ZbZFuFeEGpepLVNz5ZVXpnnz5hWWfvzjH08f+tCHCuvKFhx88MFp9dVXX6R8iSWWSEOHDk1f//rXq0G8d999d1pttdUWqevKFXFtR+DknnvumeK63XXXXdPZZ59dDRd9+umnU2v/iSC4CI6LgLmojX1i3xhjypQpre3S7nUx3vbbb18NBf3CF75QnVfL4Ornn38+XXXVVWn33XevhhTHnObOndvuY7a1Y4QgVyrvhc1VKgsvL7PMMimCsZvv/+STT6ZDDjkkrbLKKtWw6jCLgMfmNY8//ngaM2ZMdf5RF9dpBPg1r2m+HCYR9B2hw00mbY0Z5ySCE9trEv1EX5XKwr1WKgt/juDM5nNsbTlqKpWF96tUFv4cNc33DYfwWGONNaphweeff376+9//nt58880FZXE9PvLIIym2RbBh1MY+se+CojoWjj766AXBm5XKwvOrVN75vPPOO6dXX321jlFT+uc//5m+//3vp5hfBGFHOON1112X4l5qef5i4Ohx1qxZKYKwv/nNb6bhw4dX79E4p3HPxr0bdUWvmGfMt1J5Z+6VSiV96UtfKtot/e53v0sROF6pvLdfpfLOcsvzFIPF86Jl2GSl8k59pfLOe9hGbbziHv385z+fPvjBD1bv3+YGEWAe98SHP/zhtPHGG6c77rijZqhkWIRJ2MSzKJ5Jcc3H/RbziuO1fMV1E/ZRE7WxT+wbY8Q91rK+tc/dZdvasZuvi17inGy77bbV75r//M//TFdccUV67LHHUmxrXhvOcb9ceumlad99900rrLBC2mmnnarP1nBsXlvvcr3PyMmTJ6dNNtkknXjiiQv9Pos5x3n53Oc+V312xva4f+qdT3fXt3Y9VCrvXPuVyjvvcS9GXfO5tfyeiHu+te+5WB9/9CC+J+J7JfZrPk57l+O898T903y+cZ/W8/yIfeMZH8/6eKbGsz9CxOP7NLY1veJ6j2spvivjO/PAAw9MtdziuXTBBRdUr7v4TRHPoVpjrrvuumnYsGGp7DOjaV613qOv+G6IP54R48fc49zHb53m+8V9Evd43OtxPcS9HM+v6DfOafNaywS6QMCQBAgQIECAAAECBAgQIECAQP4COiRAgAABAgQIECBAgAABAgTyF9AhAQIECHShgMDbLsQ1NAECBAgQIECAQD0CagkQIECAAAECBAgQIECAAIH8BXRIgAABAgQIdLVABEJttdVWhYeZP39+uuWWWwrrWiuI8L2JEye2tmmhdREsOWLEiIXWlfkQAY5//OMfC0sPOOCAajhchOoWFU+aNClFgGpRXV/Z/sILL1SDI4v6XXLJJdPHPvaxauBlUW3Z7WuuuWY1EG2LLbaoBhbffPPN6dlnn03/+te/0p/+9Kf0jW98I0UIXoSVlR2zM+oiQHDUqFHVwMkISO7omDHGZpttlr74xS+mCI3ryHixf4wT44VR2bFiv1NPPbUaWPzwww+X3a3T6yKwLgJY11tvvfTrX/+69PhxTo444ohqSO5LL7200H4Rbvftb387hcntt9++0LZaH5pMItSyVtBfrTF6Ytujjz6aIuw4PFoG/dWaT9TGPjvuuGOaMWNGrdJu2RbBgxHIvPbaa6fTTjstxfw6cuC4zyIk9tBDD00tr5GOjNud+8a1fPLJJ6dzzz238LDTp09PtQLh455pnOdYYTudWhDXVoQBR2hshNdGgGx7DnDXXXdVA6UjgL0zgztrzSV+o0Rwd4QO16qLbT/72c/StGnTYjGrV9wHEbZc7/dEIMT3SuwX3zPxfRPr2vPqrfdPPNvjGR/P+nqeqfHHKyJE+/rrr18kRDt+M8QfOzjppJOqAeVlPeM3Svy++/GPf7zImGXHaKpr6mv//fdPU6dObVpd+j2+HyL896Mf/Wh65plnSu+nkAABAgQIECBAgACBegXUEyBAgAABAgQIECBAgAABAvkL6JAAAQIECBAgQIAAAQIdE1isY7vbmwCBbhFwEAIECBAgQIAAAQIECBAgQCB/AR0SIECAAAECBAgQIECAAIFOEFh++eVTBMGWGeraa69NEXxaprZ5zYMPPpgef/zx5qtaXR4+fHjacMMNW91Wa+W4cePS7Nmza5WkCEPde++9q0Gs+++/f/W91g4RhDdmzJgUQb+16rp8W4McIILDIkCzaDof+MAH0uDBg4vK6trev3//9Jvf/CY98MAD6Yc//GHac88906qrrlp4Dus6SJ3FEXwa4cw///nP69yzuPwHP/hBOvDAA9Mrr7xSXNxKRYR4xjUe47SyudSqON9bb711uummm0rVd2ZRBMx+9rOfTRHoGYGG7Rn76quvrobeNhnGewT7fe1rX2vPcNV97r333vSRj3wkzZw5s/q5kf8ZP358ivDN9gZ4Rm8R+B2Bmj3ZbwRRfu9730uHHXZYXQGKMf+iVwReRohxT/ZXNMfWtsd3UwTdXnbZZa1tbnVdfMdXKpVFtjXyc2yRyXbyijlz5qRjjjkmxXM8QoE7Y/i437bccsvU0RDVornENXvkkUemot89TeNss802KUJKmz7n8N50/iKgvb3fE7FffM+cc8457Qpa7a33Tzzb45qI9/ZcC6+99lr1fzfE92zT/vFbIX4zxG+HpnX1vL/55pvpxBNPTBFgHM+4evZtqo05RKB9e/tqGifeI9h32223TXFPx2cvAgQIdKuAgxEgQIAAAQIECBAgQIAAAQL5C+iQAAECBAgQIECAAAECBAgQyF9AhwQIdFhA4G2HCQ1AgAABAgQIECBAgEBXCxifAAECBAgQIECAAAECBAgQyF9AhwQIECDQeQIRBBuBsEUjPvzww+n+++8vKltoewRX3XjjjaXCxA466KDUr1+/hfYv+vDss8+mq666qqgsDRs2LG2wwQbVugj6iiCr6oca/9x6662pveFdNYbttk0Rxvb8888XHm+VVVZJa665Zs26hx56qFT47/bbb59WXHHFmmP19o0Rnjpq1KgUAahd1Utce1/84hdTBPLVc4yY2yGHHJJuu+22enZrtTZC7WKs5qF2rRZ24sp58+ZVg24vueSSDo86YcKE9ELDBfwAABAASURBVKUvfSm9+OKL6aMf/WiKYOyODjpt2rTUnvPS0ePWs3+E/u23336lwzBrjR39fvKTn0yvvvpqrbIu2RbfHRFEefrpp3fJ+DFoPNeOPfbYdodLxxjd/Yr78ctf/nLpww4cODANGTJkkfp4VjTqc2yRyXbyivhu3HnnndPo0aM7eeRUfWZHiOppp51WXe7sA0TIbVyzcW+WHTtC4pdddtmy5Q1b1zSxMBg1alQaO3Zs06oOvcf9dMMNN9Q1Rm+9fyZNmpT22muvdv3xiuZAEVD7iU98Iv3lL3+p/kGCfffdN8VvhuY17VmOUPr//d//rXvX+KMInTWHpoM/8cQTKULfI0C+aZ13AgQIECBAgAABAgQIEOh6AUcgQIAAAQIECBAgQIAAAQIE8hfQIQECBAgQIECAAIEyAgJvyyipIUCAQOMKmBkBAgQIECBAgAABAgQIECCQv4AOCRAgQIAAAQIECBAgUJfA+uuvn4YOHVq4TwQQXn/99YV1zQuee+65FMGTzde1tjxgwIBSc0gt/hNhW4888kiLtYt+POKII1L//v2rG5Zffvl0wAEHVJdr/ROhap0RklnrGF25LYIv586dW3iIDTfcML3vfe+rWTd58uSa25s2lrmOmmp743vcAz/4wQ9KXdMd7e+nP/1pKgjhW+gQEY4bYaxl7reFdqzxIQLsuiIUsrVDRthtBDledtllrW1u17pLL700bbfddp16vuKZUM95adfE27nTH/7wh3TkkUd2SvBg0xRuv/32FKHlTZ+76z1CDyP8sKuPF/dL3Ddx/3T1sTo6/mOPPZa++tWvpgibLDvW8OHDFwk0b+TnWNm+2lsXYbfx/d+VgeUxtwhr/uxnP9vpobcXXXRRXc+zpZdeOu2yyy4xpSxer7/+evr85z/fKQHmTSBxP33nO98pHXzdW++f3/3ud2n33XfvlDD0sIvfyCNHjkxHHXVUXc+k2LetV/wOiOd+PSHrEeIb4btxHtsat73ro8eDDz44xTHaO4b9CBAgQIBAJwoYigABAgQIECBAgAABAgQIEMhfQIcECBAgQIAAAQIECBAgQIBA/gI6LCkg8LYklDICBAgQIECAAAECBAgQaEQBcyJAgAABAgQIECBAgAABAgTyF9AhAQL1Ciy11FKlAmBj3AgHfOGFF2Kx1KtsIO2uu+6aBg0aVGrMpqL58+enMWPGpAgfa1rX2nuE6Q4bNmyhTXvvvXdaYYUVFlrX2oerrroqPfvss61tauh1Ec513nnnlZpjhNQus8wybdZG8Njf//73Nrc3bejXr18aOHBg08cs3//85z+nH/7wh93SW1zXV1xxRYrrvMwB41rtzLDYMsfszJro8+GHH+7MIashfGWu3XoOGuclgnTLhEnXM25n1J511lmdFmbYfD4XX3xxiudA83VduRy2Z555Zorww648TtPYl19+ebrzzjubPjbse4QAT506ta75RbhrpVJZaJ9Gfo4tNNFO/hDX1ac//enU1WG3TdOO5/G5555b+Bulqb7oPQLIr7766qKyhbZvs802aeONN15oXW/+cM8996T/+Z//6fQWYtzf/e53pcbtrffPzJkzO/37YdasWZ0asB4n4Pe//32KZ10sF72ipwh5nz17dlFpu7dH6O0XvvCF0oHI7T6QHQkQIECAAAECBAgQIECAAIECAZsJECBAgAABAgQIECBAgACB/AV0SIAAAQIECBB4T0Dg7XsWlggQIECAQF4CuiFAgAABAgQIECBAgAABAgTyF9AhAQIECBAgQIAAgTYEInB29dVXb2Pre6sjkLJsWFwEQ954442FYW+VSiUdeuihqVJZOJTvvaO2vhTBf7feemvrG5utjd5ahukOHjw4jRgxollV64uPPPJIitDe1rc25trJkyengw46qFSw2ZJLLpn22Wefmo3MmTMnPfHEEzVrYuP73ve+tPLKK8dilq8IZP3JT35SKtxt3333TX/4wx/S//3f/1Wv/7gXYv+nnnqqGta35ZZbljKKa+/FF18srI3z841vfKOwrqlgnXXWSf/93/+dIrw65vbmm2+mCK778Y9/nOI8NtX19HvMJUJcY24xx5jrM888k6LXJZZYot3Ti2dCBOpFoGqMGYF2P/3pT0v3HvfYjBkz2n38btnx3YNErxEg2HQtRs/3339/imv03ZLCt+g3noWFhZ1UEPObOHFi4Wg777xz9X568sknq+G4cS7jFT1GEGIE9ca1XjRQXFvnn39+ikDUotretD0CyIcMGbLQlOM51KjPsYUm2gUfLrroohS/ScoMHc+XE088Mf3tb39bcG3F9RHX5lFHHZUWW6zc/xntl7/85TR+/Pgyh+ySmj333DMtu+yyXTJ2owza9D0R34NxfcczIL7b6nmmRy/XXHNN9fs6ltt6xfg53T9N3w9xbYdbPDvjuzGCktsyKFrfdD7iuzrGDLMHHnig9HdO7HPzzTcXHab6xwC+973vpWnTphXWxv18yimnpAjAj/nEMZqukfe///2F+991110pvk8KCxUQIECAAAECBHpKwHEJECBAgAABAgQIECBAgACB/AV0SIAAAQIECBAgQIAAAQIE+phAuf9L3cxQtEOAAAECBAgQIECAAAECBAjkL6BDAgQIECBAgAABAgQIECBAIH8BHbYtEKGAER7YdsU7WyIkKgLj4v2dNW3/+9xzz6UJEya0XfDulo033jhttdVW734q/3bTTTcVhrpWKq2H6fbr168aClt0tOhzzJgx1WCtotqe2B5BnU8//XQ1lO/yyy9PEV627bbblgqojfnutttuqSh8NQJvX3vttSiv+YpQvRVWWKFmTW/e+Pjjj6e45mr1ECGIESR77bXXpmHDhi0UNLj44ounNdZYIx188MFp0qRJ6ZOf/GStoarbIjAuwjyrH2r8c91111WD3GqULNgUoW8RFj1q1KgFAcWVSiWtueaa6bOf/Wz12jniiCMW1PfUwoEHHpj+8Y9/pFNPPbU6t0rlnUDs1VZbLX39619PV155ZenQyaYell566RRWv/3tb9OHP/zhFCF4sW355ZdPxx57bLr99ttTmWv4pZdeKu0d4/fEa5VVVkm33XZbil533HHHBddi9PzBD34wXX311ek73/lOqanF/R/XTKniTiiK75gIXmxrqEqlkiLM8o477qjeTwMGDFhwLmOf6DG+0z71qU+lKVOmpCOPPDJW13zFWFHbsiiea3feeWc1CDO+D+IVIYst61p+/o//+I+FAq9jv6bXyJEjW5Z3yecIM4/7uvngjfQc607bCLo855xzmlO0uRxh+I899liKEOTNNttswbXVv3//FPdO/CaYPn162nrrrdsco2lDhCnHMzd+DzWt6673eJbtvffe3XW4HjlOhA9H0G18T6y11lopvmdjIhG+H8/0++67L2244YaxqvAV4cbxm6pWYSPdP7XmWbSt+XdhfD/EtR37xLMzvhvjuzDug1hXz6v593Z8V8e+cU622GKLNG7cuFK/e2KfCMh99dVXY7HN1913351+9rOftbm9aUPcw/Fs/+EPf5jWX3/9Ra6R+G6LeTfVt/V+wQUXVH+TtLXd+sYVMDMCBAgQIECAAAECBAgQIEAgfwEdEiBAgAABAgQIECBAgAABAvkL6JAAAQIE+p6AwNu+d851TIAAAQIECBAgQIAAAQIECBAgQIAAAQIECOQvoEMCBAgQIECgjwtEAOx+++1XSiFCbMuEt/3lL39JjzzySOGYEdLaFIxVWPxuwSuvvJKuueaadz+1/bbJJpu0GUoXIV8DBw5se+d3t9x6660pArHe/dilb/vuu2+qVCqlXyuuuGI1DDTCxD7xiU+k8ePHl57fkksuWQ0TXWqppWru8/LLL6d//vOfNWtiY1xDEfgayzm+IlwtAmhr9XbiiSemo48+unr+atVFqNxJJ51UGK4aQaNF91rcC2PHjq11uAXbImT3rLPOSrXO+fve975qmGiEBS7YsZsXImgvguxWWmmlNo+81157VQOe2yxosSGuzZ///Oep6R5rsbn6McKiv/Wtb1WXi/6JAL2imp7aHkGXEc4cz9ZKpdLqNCKE8Atf+EI1MLbVghYru6vf+fPnF35vDBkyJEVAYaXSem/Np77MMsukH//4xyme983Xt1yOe62e52fL/Xvi8+qrr54iYHv27NnVQN65c+em3//+99X7Iq73CLytVBY2evc5VnO6PfEcqzmhDm6MoOG4BiIcvmioCEeOUOwIT61VO2jQoGqY9PDhw2uVVbc99NBD1fNU/dDJ/xx22GEpwkHjvolw3VmzZqV4xsdzfOjQodWAz04+ZMMMF99nEXwdvbY1qQ022CDFHwOI3ztt1TStj3D5+L3T9Lm19xzun3g2FH0XRgh8fD9UKgs/P1ozaVpX9L0dv3vi+3Xw4MFNu7T5HmH3//d//9fm9rjeL7roolQrGD12jrDj+C6M6yA+t/aK3xnxeyPm39r2pnVxb8VYTZ+9EyBAgAABAgQIEOglAqZJgAABAgQIECBAgAABAgQI5C+gQwIECBAgQIAAAQIECGQpIPA2y9OqqfYL2JMAAQIECBAgQIAAAQIECBDIX0CHBAgQIECAAAECBAgQIECgbwhEIGCZANgIsY0w21oqETB34403VkP4atVFSOohhxxSq6TVbRE6NmnSpFa3NV958MEHp1VWWaX5qgXLa665ZopAwHdWtP1vhAmOGzeu7YJeuiWCx3bYYYdOm/3aa6+dIlyy0wZssIE+9rGPpQjDmzFjRrr++uvThRdemCJwL0IF11hjjRT9n3DCCYVht01tRWDiBz/4waaPbb5HsFubG9/e8OCDD6b77rvv7aXa/437++yzz04ROle7MlUDcb/61a+m9dZbr6i007dHMOEZZ5yRInCv1uAR2nvAAQfUKllo20c/+tFq2O1CK1v5EOczxm5l00KryoRAL7RDN3747ne/myK8t+iQcS0cc8wxpa7ZCIMsGq8ztr/++uvphRde6IyhFowR11KEN8a1FfdpBBt++tOfrgY7x70c93Qc89RTT12wT6MvxHUa38OjRo1acK/079+/Gux72223pZkzZ1aXW/bRqM+xlvPszM9xfst8h2+zzTbpRz/6UenvsaagzDLPydGjR6dnn32209qqVCrV6/eKK65IEXgfAdaVSqUagB/XcYSzX3LJJdVneacdtIEG2myzzdK3v/3tUt9nW2+9dSoTTBzP9PiOr9VmDvdP2e/CcIs/GlHLo2lbPFvLfG+vuuqq6UMf+lDTbm2+R5BtBHi3VTBt2rQUz7m2tjet//rXv57K/O+a+I4477zz2vzfC03jxR8XiD8y0PTZOwECvV3A/AkQIECAAAECBAgQIECAAIH8BXRIgAABAgQIECBAgAABAgQI5C+gQwIEchUQeJvrmdUXAQIECBAgQIAAgfYI2IcAAQIECBAgQIAAAQIECBDIX0CHBAgQINBnBMoGwJabNuhyAAAQAElEQVQJs33uuefShAkTCu2GDBlSDWsrLGxWEAGgY8aMSTGPZqsXWYwArt13332R9U0rKpVKOuyww1KE7jata+v9qquu6tSwuraO013rI6j1lFNOKRV02V1z6g3HWWGFFarhaSNHjkyf+cxn0qWXXpr+9Kc/paeeeio9/vjjaYMNNijdxrLLLlsdq2iHKVOm1Cz5wx/+kOKeqFVUqVTS6aefviAYs1Zt07YI5I1rpOlzd71HMGEE7ZU53vrrr1/qGq5UKimCXSPgtWjctdZaK73//e8vKkvdFQBbOJEWBYMHD071BAFH6HKEwKaC/0QgbITRFpR1y+Z77703XXzxxemNN94ofbx99903/etf/6rep+PHj08XXXRROvbYY1PcyxGIuPLKK5e6lkofsAsL47stwqtXX331No8S13FbAeQrNOBzrM1GOmHDTTfdlGbNmlVzpMUWWyydeeaZKa6DmoUtNg4aNCh94xvfaLF20Y9Tp05NEydOXHRDO9ccdNBB6aijjmrzmo3Q7riu2zV8L9jp+OOPTxGeWmaqYRHfK0W1EbBaFHgbY/Tm+6dSqZT+LozfKIPevr6j56JX+Jb53q5UKukDH/hA0XCpKHz497//fXrppZdqjhOh4PF8r1nUbOOmm26aDj300GZrFl2MkPGi32SL7mUNAQIECBAgQIAAAQIEGlTAtAgQIECAAAECBAgQIECAAIH8BXRIgAABAgQIECBAoBcLCLztxSfP1AkQ6F4BRyNAgAABAgQIECBAgAABAgTyF9AhAQIECBAgQIAAAQIEchKoVCppn332aTNArXmvN954YzXks/m65ssRCvXII480X9Xq8h577FFXCGcM8sQTT6S77rorFmu+IoBryy23rFmzxRZbpAjdrVn09sbODqt7e8ge+2+EmJ533nmpTPhnj02ywQ7cqNOJoNvJkycXTi+u8Qh/KyxsUTBixIi00kortVjbtR932223FAGFZY6y4oorlqpdZ511SgdrL7fccmndddctc/iGrNluu+1KB0FGA2X7nTNnTmGwcozX0VelUikVQh4BzhtvvHG65JJLsgojL+N34IEHpu23375MaZ+vefXVV9O4ceMKHXbddde0ww47FNa1VrDnnnumrbbaqrVNC62LecQze6GV7fgQgcfxPd5Xv8OXXnrpuq//CDMtoo4/ohCht0V1vXn7um9/t5W5VqPH/v37p1VWWSUWC1/xe7vs93aZc1HrgHEP3X777bVKqtvi98vyyy9fXS7zT6VSSfH7o1btvHnz0gMPPFCrxDYCBAgQyERAGwQIECBAgAABAgQIECBAgED+AjokQIAAAQIECBAgQIAAAQIE8hfQYe8WWKx3T9/sCRAgQIAAAQIECBAgQKCbBByGAAECBAgQIECAAAECBAgQyF9AhwQIZCgQQVgRIljU2syZM9N9993XalmEhkUgbry3WvDuyggtGzly5Lufyr/ddNNNadasWYU7RHhvUQBXhGEdeeSRhWNFwXXXXdctgY9xrK54rb/++mnChAnpnHPOKRUSWu8c3njjjVR0zusdM8f6119/Pd16660pQhJ//vOfd6jF2bNnp4cffrhwjAjHjHDYwsIWBWuvvXbpoNgWu7b74yabbNLufdvacbPNNksrr7xyW5uzWh8h3pVKpXRP9YQalh60A4XLLLNMKhuIOH369HT88cen1VdfPQ0YMCCddtppadKkSSnusQ5MoeF3je+2fv369eg8w7iznmNd2UgE5D/44IOFhzjggAPa/b0Yz5Z4nhcd5N577+2UcOYPfOADafDgwUWHy3b76m/f72uttVZd/cX3X0/fM80n3FP3TwTeLrvsss2nUu/yIvWVSqXUH45YZMd2rij7uyfC3+s9xIYbblgY8v/73//eb916YdUTIECAAAECBAgQIECAQG8TMF8CBAgQIECAAAECBAgQIEAgfwEdEiBAgAABAgQaXkDgbcOfIhMkQIAAgcYXMEMCBAgQIECAAAECBAgQIEAgfwEdEiBAgAABAgQIEOidAquttlraddddS03+mmuuaTX06bnnnqsGqxYNsuOOO5YONmwa65VXXkljx45t+tjmewSi7bXXXm1ub75h5513TiussELzVa0uR7jf1KlTW93WyCu32WabdP3111eDUT/ykY+kSqV8GGY9fT3++OPp1VdfrWeXPlEbwXZ/+9vf0ve///0U5yJCmCMcMa6njgI8//zz6ZlnnikcZujQoYU1rRVEMF6EK7a2rSvWRQj2qquuWnroeF5FkGHRDqusskrq379/UVl1e4QiRuhq9UOpfxqrKAL76plRI/Y7bNiwelqo1j711FPVeyyu9bjHBg0alE4++eQ0fvz4rAJwV1pppfShD32o2nN3/tOVz7Gu7CMCwV966aWah4jnztZbb12zpmjj8OHDC79bI6j/H//4R9FQhdvbG2BeOHAvKYgg9nqf0fFMWHLJJXusw0a5fyIYvB67Mn8AI2zLfA834Ud9pdL+36FlfvfEPb3mmms2HbL0ezxfi/73wKOPPpoidLf0oAoJECBAgACBzAS0Q4AAAQIECBAgQIAAAQIECOQvoEMCBAgQIECAAAECBAgQIECgEQS6NvC2ETo0BwIECBAgQIAAAQIECBAgQKBrBYxOgAABAgQIECBAgAABAgQI5C+gw14tcMghh6QIQSxqYuLEiSlCBlvWPfjgg+mRRx5puXqRz/vss0+K4KtFNtRYEWPfd999NSre2RQhtuuss847Hwr+HTx4cNpjjz0KqlKKgKtx48YV1vV0wfvf//503HHHVUNuY86TJk1KI0eOTEsssURPTy3747/xxhtp+vTpacyYMeljH/tYinC5uMa32GKLdNppp6V77723Uw1ee+21wjDPuJcHDhzY7uNGcGi7d65zx/e9732pnuC8xRdfPMWr6DCbbrppUcmC7RGMGwG5C1b0ooU41/X4NWprER4az+WOzG/mzJnp/PPPrwa4xz0Y451zzjnp2Wef7ciwPb5vhLnHM74rJ9Ldz7Gu7GXatGmFw4fpWmutVVhXq2C99dZLEcBdq2b+/Pkp/iBArZoy2zbbbLMyZdnWxPM5ntON2mAj3z/1Xudlvl/jfNQTLhvfUfFMbu/5i+Dol19+ub2719wvwoAjULlW0dNPP53mzJlTq6TvbtM5AQIECBAgQIAAAQIECBAgkL+ADgkQIECAAAECBAgQIECAAIH8BXRIgAABAgQaRGCxBpmHaRAgQIAAAQIEshTQFAECBAgQIECAAAECBAgQIJC/gA4JECBAgAABAo0uEOGcQ4YMKZxmBAreddddi9Rdf/316a233lpkffMVK6ywQopQ2ubripZjzF/96lcpQuOKag8//PBSob0xToRE7rfffrFY+LrqqqsaPjAxQm7XX3/9tMsuu6Tll1++sKeigggyi0CzoroXXnih1QDkov16+/YIPvv1r39dDU2OELcNNtggjRo1Kl1xxRVd7hGB0xF6W8twySWXrDtYuvl4G264YfOPXbrc0bl26eR6weC5+EVw6Mknn9yp4hHC/oUvfCFFuOm2226bbrrpphTBlJ16kFYG6+xVEXbbv3//zh62GuDYU8+xTm+m2YBTpkxp9qn1xQi4jKDL1reWWxv7L7300oXFZQJ4iwaJ7+Simpy3h3X8bmukHnvyd0A9DhEqX099I9bOnTu38H9jxO+irbfeOlUqlbpeyy23XPrd735Xs+0I2+3twek1G7SRAAECBAgQIECg3QJ2JECAAAECBAgQIECAAAECBPIX0CEBAgQIECBAgAABAgQIdJ/AYt13KEcisJCADwQIECBAgAABAgQIECBAgED+AjokQIAAAQIECBAgQIAAAQIEGkAgQlL32GOPUjO57rrrFgqgjdDTCRMm1Nq3um3YsGEpgkGrH0r+M2PGjHTttdcWVg8ePDgNHTq0sK55wfDhw1Ps13xda8tTp05NEydObG1Tp6xrCguOcN94zZs3Lz3zzDPp9ttvT0cddVRabLHi/9Odf//73+m0005LO+20Uwqzjk4swhVXXXXVwmEihCyCwAoLMyl48skn07HHHpsiQO6QQw5Jv/3tb1PYZ9JeVm0sscQSWfXTF5qJe+uTn/xkl7Q6efLktM8++6SNN9443XHHHYXhiV0yiXYOOnDgwLTsssu2c+9Fd/McS2nAgAEpQlQX1Sm/JvaP4NyiPWbNmlVUUnN7hOr29cDbmkDdvNH9k6p/XKLMb9POOjWdERrdkbn0td+6HbGyL4FmAhYJECBAgAABAgQIECBAgACB/AV0SIAAAQIECBAgQIAAAQIECOQvoEMCBAh0q8Bi3Xo0ByNAgAABAgQIECBA4F0BbwQIECBAgAABAgQIECBAgED+AjokQIAAAQKNIzBy5MgUwWpFM7rrrrvSE088saDs/vvvTw8//PCCz20tHHHEESmCVNva3tr6P/7xj6lMWFyE0q6++uqpUqmUfkV97NfacVuuGz16dIrAq5bru+JzBHWuttpqaZdddkljxoxJ06dPT1tvvXWpQ917771pq622SuPHjy9V31bRcsstlyJksa3tTesjoDfm1/Q51/c33ngjnX/++Wm99dZLP/vZz9Kbb76Za6vVviJcscyzoFrcoP9suOGGDToz02pLIJ595557bjryyCPbKunw+nhejRgxIh1zzDFpzpw5HR6vNw3Q155jtc5Nv379qr8VatV01rZXXnml2VAWe6uA++e9MxdBzxH4/N6arl3q6T8sEL91u+t/A3StpNEJECBAgAABAgQIEOg+AUciQIAAAQIECBAgQIAAAQIE8hfQIQECBAgQIECAAAECnS2wWGcPaDwCBAh0WMAABAgQIECAAAECBAgQIECAQP4COiRAgAABAgQIECBAgACBbhXYdNNN04477lh4zAigveeeexbUXX/99SnCoBasaGVhwIABadiwYa1saXtVhEv94he/aLugG7dEvxGU2I2HXHCoQYMGVQNsI6RxwcoaC7Nnz0577bVXuvrqq2tU1d4UYYAbb7xx7aJ3t/7pT38qPP/vlrb+1sbaG264IcU1eckll6Rnn322jaquXx1BayeccEI6+eSTUyx3/REdgUDfFYgQxdGjR6fzzjsvRQBuV0nEMU455ZRecU+XfRbXsopnl+dYLaHG3bbiiiumCMFv3BnmPzP3T/7nWIcECBAg0I0CDkWAAAECBAgQIECAAAECBAjkL6BDAgQIECBAgAABAgQIECBAIH8BHRLoAgGBt12AakgCBAgQIECAAAECBAh0RMC+BAgQIECAAAECBAgQIECAQP4COiRAgEB3Cyy11FJpn332KXXY6667Ls2fPz+98MILacKECYX7RJDu2muvXVjXvOD+++9PEydObL6qx5YjRHbcuHE9dvzll18+XX755WnDDTcsNYcIZzv22GPTpEmTStW3VjR06NDWVi+yLo7x4osvLrK+oytuv/329PDDD6fjef8adwAAEABJREFUjz8+rb766mmDDTZI3//+99OMGTO6JGC3tflGkPO5556bLr744tY2l1632WabpdNPPz1NmTIlHXHEEaX366nCl19+OUXgdE8d33H7tsDiiy+eTjrppOr3y1lnnZXe//73dwnIZZddVn2udsngnThoeHRkuL76HKtlFr9fwqVWTWdtW2uttTo0VJz/eHVoEDu3WyCuk+76HdDuSdqRAAECBAgQIECAAAECBAgQ6DUCJkqAAAECBAgQIECAAAECBAjkL6BDAgQIECBAgACB9gkIvG2fm70IECBAoGcEHJUAAQIECBAgQIAAAQIECBDIX0CHBAgQIECAAAECBAh0kcCIESPSSiutVDj6nXfemR5//PEUobQRSlq0w+GHH5769etXVLbQ9iuvvDLNmzdvoXU9+eGqq65Kzz77bI9NYeDAgWns2LFphRVWKDWHCOk98sgj08yZM0vVtyzafPPNq0GzLde3/BznP66Dlus78jmcI/C2+RjTp09Pp512Wlp33XXTaqutVl2OY7/xxhvNyzp1+c9//nP6xje+UdeYSyyxRNpvv/2qIbmPPvpo9Rr+29/+ls4888y0ySablLoPagUkRjB1pVKpa071FkfYbYT81btfF9Qbsg8LvO9970unnnpqevrpp9MDDzyQPvWpT5V+/pVlO++883r0uV52nh2pa8TnWEf6Kdo3nsFFNbNmzUpz5swpKqu5PfZ/4oknatbExriO492rdwr0tfunEc9S2T/20IhzNycCBAgQIECgLgHFBAgQIECAAAECBAgQIECAQP4COiRAgAABAgQIECBAgAABAgTyF2h3hwJv201nRwIECBAgQIAAAQIECBAg0N0CjkeAAAECBAgQIECAAAECBAjkL6BDAl0nEKFSw4cPLzzAM888k+6+++50/fXXp6JgzMGDB6ehQ4cWjtm8oLXA0+bbe2J56tSpaeLEiT1x6AXH3HbbbdN3v/vdBZ+LFqZNm5Y++clPpldffbWodJHt66yzTvrwhz+8yPqWK+L8/+pXv0rz589vuandn8M5vNsa4Pnnn0/f//730w477JAiVLatuo6sj35+8pOfpNdee61wmMUWWywdd9xx6ZFHHkn/+te/0rXXXlsN54z7qUz4YssD1ApIXHHFFVOE3rbcp/nnmPNTTz3VfFVdyx3Zt64DKSZQQmDxxRdPW2yxRTVE+qWXXkr/+Mc/0llnnZU222yzEnvXLonnTDxvalf13q2N+hzrStF47haNH0G1EVhbVFdre1yLESxfqya2bbrppvHm1QsF+uL904inqczvqPjNGr9d4jdpV7xGjhzZwzQOT4AAAQIECBAgQIAAAQIECOQvoEMCBAgQIECAAAECBAgQIEAgfwEdEiBAgAABArUEBN7W0rGNAAECBAgQ6D0CZkqAAAECBAgQIECAAAECBAjkL6BDAgQIECBAgACBDgn069cvHXTQQaXGuPDCC9Mtt9xSWDtixIi06qqrFtY1L4gAwggibL6uEZZHjx6d5s6d26NTOfbYY9OoUaNKz+H2229PF110UWEwccsB67kWrrzyyvTXv/615RDt+hzhvBdffHGpfbfbbru07rrrlqqttygCEW+99dbC3dZee+103333pUsuuSRttNFGqVKpFO7TkYLVVlstReht0RgRdlxU09b2hx56qK1N1hPoUYFKpZIGDRqUTj311PS3v/0tzZs3L02ePDmdfvrp1VDcCJ+ud4J//OMf692l19Q36nOsKwHLBMxGaP+TTz7ZoWnMmjUrvfzyyzXHiHDy1VdfvWaNjY0r0Bfvn0Y8G2uuuWZaeumla04tvgt6+vd5zQnaSIAAAQIECBAg0DEBexMgQIAAAQIECBAgQIAAAQL5C+iQAAECBAgQIECAAAECBPq8gMDbPnAJaJEAAQIECBAgQIAAAQIECBDIX0CHBAgQIECAAAECBAgQIECAQP4CndHh0KFD04ABAwqHuvvuu9Pf//73mnWVSiXtv//+dYWARmDV6NGja47bUxsjiPf+++/vqcNXj7vEEkuk//qv/0obbrhh9XOZf7773e9WQyHL1DavGT58eBo8eHDzVa0uv/baa+m0005Lr7zySqvb61k5duzY9Lvf/a7ULv/5n/+Z+vfvX6q23qIIXI5Aw1r7VSqV9KMf/ShtueWWtcoWbJszZ04qGnNBcRsLyy+/fKmQ3wjhfeutt9oYpe3VETj8wAMPtF1gC4EGEojn4dZbb53OPPPMFNdthB5OmTIlnXjiiSm2lZnq9OnT0+uvv16mtNfVNOpzrCshN9hgg7TSSivVPER8Z9177701a4o2xu+BomdsBLLHq2gs2xtToC/eP414JiLwdpVVVqk5tRdeeCE99dRTNWtsJJCrgL4IECBAgAABAgQIECBAgACB/AV0SIAAAQIECBAgQIAAAQIECOQvoEMCBAgQSEngrauAAAECBAgQIEAgdwH9ESBAgAABAgQIECBAgAABAvkL6JAAAQIECBAoKTBo0KC06667lqyuXTZkyJAUr9pVC2+N8MF77rln4ZUN8inCFH/729/2+GwGDhyYfvCDH6TFFlus1Fxmz56dTj/99LoDaVdbbbX02c9+ttQxJkyYkL74xS+mf//736XqWyuaNGlS+vKXv9zapkXWRRBvBPIusqGTVjz88MOFI22yySZpp512KqxrKnjzzTfTv/71r6aP7Xpfbrnl0sYbb1y475///Of03HPPFda1LJgxY0b661//2nK1zwR6hcDiiy+e4r48//zzqwG4a6yxRuG8I4h6/vz5hXW9saBRn2Ndabn66qun9dZbr/AQ11xzTYqA/cLCVgqeffbZdPXVV7eyZeFV2267bVp55ZUXXulTrxHoi/dPI56cFVdcMW2++eY1pxbP8J7+gxQ1J2gjAQIECBAgQIAAAQJdJWBcAgQIECBAgAABAgQIECBAIH8BHRIgQIAAAQIECBAg0EcEFusjfWqTAIFWBawkQIAAAQIECBAgQIAAAQIE8hfQIQECBAgQIECAAAECBAgQeE+gUqmkAw444L0VHVjae++9UwRV1TPEuHHj0uzZswt3iSDWCBB96623Ume8zjjjjMJjRsFVV12VIuwulnvyNXLkyHTiiSeWnsKECRPST3/609L1TYWHHHJI2myzzZo+1ny/7LLL0nHHHZciQLJmYSsb77777hTXS5lzH7sfeuihKQJ5Y7krXmWCe1daaaX0//7f/yt9+JkzZ6a//e1vpevbKiwT9Dt16tQ0ceLEtoZodX3cR3F9lz0HrQ5iJYE6BeJei2fqtGnT0rXXXpsuuuii6nNkl112Seuss05adtll01e+8pU6R03VYOgy90rdA/eiHcK2aLo99Rwrmld7t8dvjt12261w99tvvz397//+b2FdawWxbzxjW9vWtK5SqaT4nqpUKk2rvPcygb54/zTiKerfv3+pPy4wduzYuv6wQ4TkHn744SmegfFds//++6fPfOYz6fLLL0833HBDit9s8YcD3njjjUZkMScCBAiUEFBCgAABAgQIECBAgAABAgQI5C+gQwIECBAgQIAAAQIECBAgQCB/AR0S6DsCAm/7zrnWKQECBAgQIECAAAECLQV8JkCAAAECBAgQIECAAAECBPIX0CEBAgQILCIwdOjQNHjw4EXW17NiySWXTLvvvns9u1SDZCNws2inSqWSIpiqUum8ILmYa8y56NgRcldvkGjRmO3ZXqlU0umnn146jDaO8e1vfzv95S9/icXSr1VXXTV95zvfSYstVu7/hGj06NHpgx/8YLrjjjtSBKgWHWju3Lnpe9/7Xtphhx3SCy+8UFRe3b7BBhukY489trrck//8/e9/T88//3ypKYRFXNtlwmSLQvY+9KEPVQPaig78wx/+ML344otFZQu2T5kyJV188cULPlsg0NUCL7/8cho2bFhaffXV00YbbVQNW48w8wjPnjBhQnriiSeqAdrXXXddiuDBeuZTqVRSv379CncZMGBAWmaZZQrrigqa5lpU12jbe+o5Vo9Dvbb77LNPKvo+j8D8CFKu5xkZc44QzG9+85uxWPO17bbbpu23375mjY09JNCJh+0N908ntttjQ+20006F9/SkSZPSrbfeWnqO8Xs+6uN7KJ4x8T3zk5/8JH3iE59I++67bxo0aFD1DysceeSRKcJxSw+skAABAgQIECBAgAABAgQaQ8AsCBAgQIAAAQIECBAgQIAAgfwFdEiAAAECBAgQIJCVQLn/b5WsWtYMAQIECJQRUEOAAAECBAgQIECAAAECBAjkL6BDAgQIECBAgAABAgT6pkCEnI4YMaJDzUfQ2xZbbFHXGPfcc0+KAKqinYYMGZLiVVRXz/Ytt9wyDR8+vNQuEeoaQa2liruwKM7TueeeWzqMNsJWv/71r6d6577XXnul4447rnQn06dPT3H9bLjhhumiiy5K06ZNS6+//vqC/V999dUUwWSf+9zn0sorr5y+/OUvpwgfXFBQsHDGGWektddeu6Cq6zc/88wz6eabby51oKuvvroaHFymOLxq1YXrbrvtVqukum3y5MlV26IA3Sh+5ZVX0sknn1w6dDj28SLQUYEVV1wxlbmWH3rooXT55ZenCI4ue8wIMn344YcLyz/wgQ+kSqXj4ekRiFjPc6xwYt1U0FPPsXraq9c2vs/LXFfxjIzvoTlz5pSazksvvZQ+/vGPV7/TinY44YQT0vLLL19UZnsvF+gN908vJ65OP+7p4QW/0eP74dRTT03xfVHdqcY/8Uy58MILU/wurlFW/W44+uijS4Wn1xrHNgIECBAg0GgC5kOAAAECBAgQIECAAAECBAjkL6BDAgQIECBAgAABAgQIECBAIH+B3DoUeJvbGdUPAQIECBAgQIAAAQIECHSGgDEIECBAgAABAgQIECBAgACB/AV0SKDPClQqlbT//vtXg57ai3DQQQelZZddtvTuET515ZVXlqrfe++9UwQlliouWbTUUkulUaNGlaqeOHFiuv/++0vVdnXRLrvskk488cTSh7nxxhvTb37zm9L1UdivX7/0ve99rxpiG5/LviL49rOf/WzaaKONUvhWKpXqNbXccsuloUOHpvPOO6/u8N04R4ceemjZKbS7LkIwy+z8ta99LY0fP77N0gibPfvss9Phhx9eV6hvmwO+vSHOxzHHHFMq6Piyyy5Lp512Wk3nCOwbOXJkmjBhwtuj+y+B7hU48MAD09JLL1140NNPPz2deeaZKe6pouII9Y7rPgJNa9UuueSSaaeddqpVUt22wgorVN9r/fPCCy+kp556qlZJt29r5OdYE0ZX2Mb3TQRfxvltOk5b72PHjk377bdfevLJJ9sqqa5/9NFHq9+B8f1fXVHjn1133bX6G6pGiU29QKA33D+9gLFTphj3dPz+Kxrs8ccfT3vuuWeq9eyPYNyLL744XXrppa0Nt9C6bbfdNsUf8FhopQ8ECBAgQIAAAQIECM+ijBsAABAASURBVBAgQIBAbxcwfwIECBAgQIAAAQIECBAgQCB/AR0SIECAAAECvVBA4G0vPGmmTIAAAQIEelbA0QkQIECAAAECBAgQIECAAIH8BXRIgAABAgQIECCQu8CQIUNSvNrTZwTY7bzzznXtOnXq1HTrrbcW7hPBiBHOWVjYjoIIYR0wYEDhnvPmzUu//OUvU4RmFRZ3cUGlUkkRBLnZZpuVPtIZZ5yRZsyYUbo+Cpdffvk0evTotPXWW8fHHnltuOGG6b/+67/SEkss0eXHHzRoUFpppZUKjzN79uy0++67p8997nMpTOOaiFcEX15yySVpgw02SBG8WCakM737n1mzZr271PZb3F8f/ehH2y5otuXcc89NgwcPrp6/F198sbqlaY7f/va303rrrZfuuuuu6nr/EFhUoGvXfPCDH6wGQpc5SgRMb7LJJinurQg2bH5fvf7662natGnpO9/5Tho4cGC6/PLLC4ccPnx42nLLLQvr1lxzzcKa1157LR1//PHVOUTxq6++muI77bDDDqsZih21XfUa1ODPsei7q2wjpDKCweMYRa8I+47n4EknnZQeeuihBaHKcU399a9/TUcffXSK6+7+++8vGiqtsMIKKZ6r9QT+Fw6qoEcEesP90yMwPXTQffbZJ/3Hf/xH4dGfeOKJFEG1Rx11VIr7N+7j2Cm+L/7whz9Uf7PFH4p48803Y3Wbr0qlUv39Fr9/2yyygQABAgQIECCQnYCGCBAgQIAAAQIECBAgQIAAgfwFdEiAAAECBAgQIECAAAECBBpTQOBtZ54XYxEgQIAAAQIECBAgQIAAAQL5C+iQAAECBAgQIECAAAECBAgQyF+gD3S44oorpr333rtdnQ4bNqwa9FnPzuPGjUsRHlq0z4477pg23XTTorJ2bY9ws/3337/UvhGQ99xzz5Wq7eqiVVddNUWo6WKLlfs/83nsscfSWWedlebPn1/X1NZaa610ww03pDgHde3YCcURdnvzzTdXgyw7YbjCIeJ4u+22W2FdFERo2nnnnZfWXXfdFOcgXhGcfPzxx6cI5Yyael4RShuBtLX2idDfL3/5y9VwxVp1TdtiHh//+MfTKquskiqVSnWeMccIEJ07d27yHwI9JdCvX7/01a9+tRq8XGYO06dPrwbLRqjtkksuWb2eK5VKWmqppdJGG22UvvKVr6Tnn3++cKi4Tz//+c9X9ysqXn311UvV3XvvvdU5VCqVtNxyy6U999wzXXXVVSnmXHSMrtje6M+x6LmrbOO6+sY3vpHKhsFHGOYFF1yQNt9889R0XcU1teWWW6af//znKZ7zMd9ar7imfvrTn1bDNmvV2dY7BHrD/dM7JDtnlhEiHb9d4w9flBnxF7/4RYr7N+7jSqVSva932GGHdPvtt5fZPR100EGpq/7ARqkJKGo8ATMiQIAAAQIECBAgQIAAAQIE8hfQIQECBAgQIECAAAECBAgQIJC/gA4JECBAoGEFFmvYmZkYAQIECBAgQIBArxMwYQIECBAgQIAAAQIECBAgQCB/AR0SIECAAAEC+Qjsvvvu1YCoejs64ogjUv/+/Uvv9sorr6Rbb721VP0BBxxQKniw1GAtiiqVSvrYxz5WquepU6emiRMnthih5z4OHz48HXfccaUncOmll7Zr/hFOeMstt6RRo0aVPlZHC7feeut022231R2i3JHjRljiMcccUw2G7cg47dn30UcfTWXCn7faaqsU4YoRstie47S1z4gRI9oddt3WmNYTqCUwaNCg9P3vf79b77fTTz897bLLLrWmtWDbuuuuWw20XrCizoUy93OdQ5Yq747nWFsTKfsc60rbCIP/9a9/XTpMua1eyq7/7ne/mw488MCy5eoaXKA33D8NTtjp09t2223TGWec0enjthwwwo7PPvvsFH9coOU2nwkQIECAAAECBAj0VQF9EyBAgAABAgQIECBAgAABAvkL6JAAAQIECBAgQIAAAQI9KSDwtif1HbsvCeiVAAECBAgQIECAAAECBAgQyF9AhwQIECBAgAABAgQIECBAoFcJbLHFFmn77beva84DBgxIw4YNq2ufu+++O02aNKlwnxh7t912K6zrSMGmm26aIki0zBijR49Oc+fObVnaI58jmO0rX/lKGjx4cKnjv/nmmynqX3zxxVL1zYuWWWaZatDqFVdckd73vvc139TpyyeeeGK68847UwRidvrgBQPWGyJcMFx185e+9KW0ww47VJfb+mfKlCnpsccea2vzQusjXDFCFhda2YEPEfJ2+eWXp5VXXrkDo9iVQP0CcS3HtdfZAc6tzeTYY49NEXhbqVRa27zIurgf4nmwyIaSK6ZNm1aysvPLYt71hKGXmUFnPse62naTTTZJN954Y5eH3p511lnp85//fKpUyl1TZZzV9LxAo98/PS/UvTOoVCrplFNO6dLQ2xVWWCGNHTs2DRw4sHubczQCBHqzgLkTIECAAAECBAgQIECAAAEC+QvokAABAgQIECBAgAABAgQIEMhfQIcECPSwgMDbHj4BDk+AAAECBAgQIECgbwjokgABAgQIECBAgAABAgQIEMhfQIcECBAg0NsEll122XTQQQfVNe0dd9wxrb322qX3mT9/fhozZkx66623Cvepd+zCAVspWH755dORRx7ZypZFV02cODHdf//9i27ooTVrrbVWitC9soGRkydPTj/60Y9K2bdsafHFF0+HH354euKJJ1KE0pY9Zstx2vq8zTbbpIceeiidf/75KQJ226rryvURIvy9730vjRgxosOHCZ8LLrggfec730k77bRTzfFee+21FCHQNYve3VipvBP+9q1vfevdNe1/22yzzdLNN9+chLy139Ce7ReoVCpp1KhR1XDSrgzS/tSnPpXiXlxqqaVKT7ZSqaQIyY0gxNI7NSuMYPQy33HNdum0xUZ/jlUqXW8bobfxfXfwwQd3mmvTQEsvvXS67rrr0he/+MUU34tN672HQO9/Nfr90/uF6+9giSWWSF/72teqv3fr37v2HvG/X+K3/bbbblu70FYCBAgQIECAAAECBAgQaCZgkQABAgQIECBAgAABAgQIEMhfQIcECBAgQIAAAQIEul5A4G3XGzsCAQIEagvYSoAAAQIECBAgQIAAAQIECOQvoEMCBAgQIECAAAECBAg0qMDOO++c6gn522+//VIEhJVt5/HHH0933nlnYXmlUklHH310XWMXDtpGwd57750GDBjQxtb3Vs+bNy/98pe/bFdg7HujdO7SXnvtlY477rjSg/7whz9MkyZNKl3fsjCCKSOU9rnnnquGj6255potS0p/jhCzCLyMoNt77rknbbrppqX37arCCED+zW9+kw499NB2H2L99ddPf/rTn9IJJ5yQKm9fx3vuuWfhdTx27Nj0yiuvlDpmuH3lK19JN9xwQ4rzUWqnFkURBPn73/8+bbDBBi22+EigewXi/ohnwAEHHNCpB45744orrkgXXnhhqifstmkSW221VfrpT3+aIry6aV3Z91mzZqU5c+aULe/0ukZ/jnWH7UorrZSuuuqqNGHChBTP5M5Ajmv0kUceSfvuu2+qVCqdMaQxGlCg0e+fBiTr8ilFuPSpp55a/d8PnXU/x++g+CMWW265ZZfP3wEIECBAoA8JaJUAAQIECBAgQIAAAQIECBDIX0CHBAgQIECAAAECBAgQIECAQP4COuwWAYG33cLsIAQIECBAgAABAgQIECDQloD1BAgQIECAAAECBAgQIECAQP4COiRAoHEFIgBz2LBhpSY4cODAtOOOO5aqbSq6+eab0zPPPNP0sc33jTfeOEUoXpsFnbhh7bXXLt3Htddem2bMmNGJR+/YUBE2HOGngwcPLjXQa6+9lr72ta+lV199tVR9W0Urr7xyivCxCHaM8/mLX/wiHXPMMSnO24orrrjIbssss0xab7310iGHHFINoJwyZUqaO3du+u///u9q0G2lUllkn55aEWF3EWwcYZnvf//7S08jAjYjDPjBBx9M22yzzYL94txstNFGCz63thAhxHfffXdrm1pdV6lU0j777JOmTp2aPvOZz5QO5Yy5RABkBEFGIGSrg1tJoJsF1lprrRRB0xF8e9RRR5W+nlubZoRw/+hHP0pPPfVUOvzww1MEJbZWV2bdRz/60XTHHXfUHZhaqVTSm2++WeYQXVbT6M+x7rCtVCrpIx/5SIqQ2htvvDFtt9127fLeY4890l//+tfqNRrXarsGsVOvEmj0+6dXYb472c54+4//+I/08MMPpyuvvLLu53LT8eN+jj9K4HdQk4h3AgQIECBAgAABAgQIECDQeQJGIkCAAAECBAgQIECAAAECBPIX0CEBAgQIECBAoLMEBN52lqRxCBAgQIBA5wsYkQABAgQIECBAgAABAgQIEMhfQIcECBAgQIAAAQIEelSgf//+6aabbkpvvfVW4WvGjBlpwIABdc33hBNOKBw3jh2BVquttlpdY7e3OEJjIzwrjlv0evLJJ9O66667yKFOO+20Un2NHDlykX07uiIC+MKraO5N22+77ba07LLLdvSwC/aP83TkkUemyy+/PEUA60svvbSIRQTsTp8+PUXAWAS0brLJJh0Kolxw8C5aiJDMCMt8+umnUwSjnXTSSSnCoBdb7L3/06pYjnWxLcJqX3jhhXTiiSempZZaaqFZrbLKKimCPJv8W3uPcMw99thjof3KfFhjjTWqAcJhHqHDI0aMSM0Dh5vmGOHEEfoYQcMRAFmpLBwwPGbMmEXOWfN5zpkzJw0ZMqTmlMrcAzNnzkwx55oDNdsYtbFP87m0tlzvfVXUbxwjappNpdXFMAmbqK/1amN+C40ZNbXGiG1xrDjmQjuW+BC9xP61XnfeeWep50JnjtV86pVKpRp+HeO//vrrafLkyemss85KcU1HKPkSSyzRvLy6HNd6hGxH2HZc/xHAHc/ok08+OUXIdrWog/9EwGLcO3/4wx/S0UcfndZZZ52FRox7LL4H99tvv3TxxRenf/zjH9WQ3AjAbl5Y9lqO+6j5fh1ZbvTnWGfZFhmFw957753iOT179ux0/fXXp+OOO64a0N7yOonPcU3F9ltuuaUazB7vH/jAB1KlsvBzs+i4LbfHua11D8a2eN7FtdJy3xw+x++OeM5En7Ve8Qyot994Lsbzsda4sS2es2XHjuumUX4HxDUR10b0UOsV11jZ/qIu6muNF9vinMW5i/oyrzLnIs5V1JUZr2VNfBccdthh6e9//3tq+oMLRxxxRPWPKsS25vXxOf7YQmz/n//5nxT3f9zPQ4cO7fD93Pw4lgkQIECAAAECJQSUECBAgAABAgQIECBAgAABAvkL6JAAAQIECBAgQIAAAQIECBCoQ+C9/6+MOnbq+VIzIECAAAECBAgQIECAAAECBPIX0CEBAgQIECBAgAABAgQIECCQv4AOCRAg0DgCEXgXwWjnnXdemjZtWnrjjTcWBMPGcqzKLvFDAAAQAElEQVSLbdttt12KYLWemvnyyy+fInR4/PjxKcJvI6QuXk1zjODQjTbaSMBbT50gx61LIO6lrbfeOkVQc1zTjz/+eJo3b96Cey+u7XjFtR4h2xG2Hdf/mmuu2SXXeDwHhg0blkaPHp1mzpy50DziHouQ3WuvvTZ96lOfSoMGDeqSOdQF2KI45t+oz7GYW3faxrMyQk8vueSSFNdOhLHHtdT0is+xPrbvscceKf4IQAtOH/uYQFyjjXr/9LFTsUi7TX9w4Ze//GWKP6rQ8nsiPsf62H7wwQenuP8XGcSKBhAwBQIECBAgQIAAAQIECBAgQCB/AR0SIECAAAECBAgQIECAAAEC+QvokAABAgQI1Ccg8LY+L9UECBAgQIAAgcYQMAsCBAgQIECAAAECBAgQIEAgfwEdEiBAgAABAgQIECBAgAABAvkL6JAAAQIECBAgQIAAAQIECBDIX0CHBAgQIECAAAECBAgQIECAQP4COiRAgAABAgQIECBAgACBRQQE3i5CYkVvFzB/AgQIECBAgAABAgQIECBAIH8BHRIgQIAAAQIECBAgQIAAAQL5C+iQAAECBAgQIECAAAECBAgQyF9AhwQIECBAgAABAgQIECBAgED+AjokQIAAAQIECBAgQIAAAQIE8hfQIQECBFoTEHjbmop1BAgQIECAAAECBHqvgJkTIECAAAECBAgQIECAAAEC+QvokAABAgQIECBAgAABAgQIEMhfQIcECBAgQIAAAQIECBAgQIBA/gI6JECAAAECBAgQIECAAAECBPIX0CEBAgQIECBAgACBPisg8LbPnnqNE+iLAnomQIAAAQIECBAgQIAAAQIE8hfQIQECBAgQIECAAAECBAgQIJC/gA4JECBAgAABAgQIECBAgACB/AV0SIAAAQIECBAgQIAAAQIECOQvoEMCBAgQIECAAAECBAgQIEAgfwEd9mUBgbd9+ezrnQABAgQIECBAgACBviWgWwIECBAgQIAAAQIECBAgQCB/AR0SIECAAAECBAgQIECAAAEC+QvokAABAgQIECBAgAABAgQIEMhfQIcECBAgQIAAAQIECBAgQIBA/gI6JECAAAECBAhkLiDwNvMTrD0CBAgQKCegigABAgQIECBAgAABAgQIEMhfQIcECBAgQIAAAQIECBAgQIBA/gI6JECAQI4CN9xwQ6pUKg35Ovroo3Mk1xMBAgQIECBAgECDC5geAQIECBAgQIAAAQIECBAgkL+ADgkQIECAAAECBAgQIECAAIHeL1AUeNv7O9QBAQIECBAgQIAAAQIECBAgUCRgOwECBAgQIECAAAECBAgQIJC/gA4JECBAgAABAgQIECBAgACB/AV0SIAAAQIECBAgQIAAAQIECOQvoEMCBAgQIECAAAECBAgQIEAgfwEdEiBAgACBLAQE3mZxGjVBgAABAgQIdJ2AkQkQIECAAAECBAgQIECAAIH8BXRIgAABAgQIECBAgAABAgQI5C+gQwIECBAgQIAAAQIECBAgQCB/AR0SIECAAAECBAgQIECAAAEC+QvokAABAgQIECBAgAABAgR6i4DA295yphpxnuZEgAABAgQIECBAgAABAgQI5C+gQwIECBAgQIAAAQIECBAgQCB/AR0SIECAAAECBAgQIECAAAEC+QvokAABAgQIECBAgAABAgQIEMhfQIcECBAgQIAAAQIECBAgQIBA/gI6JECAQC8SEHjbi06WqRIgQIAAAQIECDSWgNkQIECAAAECBAgQIECAAAEC+QvokAABAgQIECBAgAABAgQIEMhfQIcECBAgQIAAAQIECBAgQIBA/gI6JECAAAECBAgQIECAAAECBPIX0CEBAgQIECBAgAABAo0lIPC2sc6H2RDIRUAfBAgQIECAAAECBAgQIECAQP4COiRAgAABAgQIECBAgAABAgTyF9AhAQIECBAgQIAAAQIECBAgkL+ADgkQIECAAAECBAgQIECAAIH8BXRIgAABAgQIECBAgAABAgQI5C+gQwINJyDwtuFOiQkRIECAAAECBAgQIND7BXRAgAABAgQIECBAgAABAgQI5C+gQwIECBAgQIAAAQIECBAg0D0CI0eOTG+99VZDvsaMGdM9CD12FAcmQIAAAQIECBAgQIAAAQIE8hfQIQECBAgQIECAAAECBAgQIJC/gA4JECBAgAABAgR6QkDgbU+oOyYBAgT6soDeCRAgQIAAAQIECBAgQIAAgfwFdEiAAAECBAgQIECAAAECBAjkL6BDAgQIECBAgAABAgQIECBAIH8BHRIgQIAAAQIECBAgQIAAAQL5C+iQAAECBAgQIECAAAECBAgQyF+ghzoUeNtD8A5LgAABAgQIECBAgAABAn1TQNcECBAgQIAAAQIECBAgQIBA/gI6JECAAAECBAgQIECAAAECBPIX0CEBAgQIECBAgAABAgQIECCQv4AOCRAgQIAAAQIECBAgQIAAgfwFdEiAAAECBAh0nYDA266zNTIBAgQIECBQn4BqAgQIECBAgAABAgQIECBAIH8BHRIgQIAAAQIECHSyQMV/CPQNgfR2mx2+e94ew38JEOgeAUchQIAAAQJZCnT4B6kBCBAgQIAAAQJ5CeiGAAECBAgQIECAAAECBAgQyF9AhwQIECBAgAABAgQIECBAoEMCAm87xNddOzsOAQIECBAgQIAAAQIECBAgkL+ADgkQIECAAAECBAgQIECAAIH8BXRIgAABAgQIECBAgAABAgQI5C+gQwIECBAgQIAAAQIECBAgQCB/AR0SIECAAAECBAgQIECAAAEC+QvokAABAgQ6KiDwtqOC9idAgAABAgQIEOh6AUcgQIAAAQIECBAgQIAAAQIE8hfQIQECBAgQIECAAAECBAgQIJC/gA4JECBAgAABAgQIECBAgACB/AV0SIAAAQIECBAgQIAAAQIECOQvoEMCBAgQIECAAAECBAiUEBB4WwJJCYFGFjA3AgQIECBAgAABAgQIECBAIH8BHRIgQIAAAQIECBAgQIAAAQL5C+iQAAECBAgQIECAAAECBAgQyF9AhwQIECBAgAABAgQIECBAgED+AjokQIAAAQIECBAgQIAAAQIE8hfQIQEC5QQE3pZzUkWAAAECBAgQIECAQGMKmBUBAgQIECBAgAABAgQIECCQv4AOCRAgQIAAAQIECBAgQIAAgfwFdEiAAAECBAgQIECAAAECBAjkL6BDAgQIECBAgAABAgQIECBAIH8BHRIgQIAAAQIECBBYICDwdgGFBQIECOQmoB8CBAgQIECAAAECBAgQIEAgfwEdEiBAgAABAgQIECBAgAABAvkL6JAAAQIECBAgQIAAAQIECBDIX0CHBAgQIECAAAECBAgQIECAQP4COiRAgAABAgQIECBAgAABAgTyF9BhcwGBt801LBMgQIAAAQIECBAgQIBAPgI6IUCAAAECBAgQIECAAAECBPIX0CEBAgQIECBAgAABAgQIECCQv4AOCRAgQIAAAQIECBAgQIAAgfwFdEiAAAECBAgQIECAAAECBAjkL6BDAgQIECBAoM8JCLztc6dcwwQIECBAICUGBAgQIECAAAECBAgQIECAQP4COiRAgAABAgQIECBAgAABAgTyF9AhAQIECBAgQIAAAQIECBAgkL+ADgkQIECAAAECBAgQIECAAIH8BXRIgAABAgQIECBAgAABAgRyFBB4u/BZ9YkAAQIECBAgQIAAAQIECBDIX0CHBAgQIECAAAECBAgQIECAQP4COiRAgAABAgQIECBAgAABAgTyF9AhAQIECBAgQIAAAQIECBAgkL+ADgkQIECAAAECBAgQIECAAIH8BXRIgAABApkKCLzN9MRqiwABAgQIECDQPgF7ESBAgAABAgQIECBAgAABAvkL6JAAAQIECBAgQIAAAQIECBDIX0CHBAgQIECAAAECBAgQIECAQP4COiRAgAABAgQIECBAgAABAgTyF9AhAQIECBAgQIAAAQIEeq+AwNvee+7MvLsFHI8AAQIECBAgQIAAAQIECBDIX0CHBAgQIECAAAECBAgQIECAQP4COiRAgAABAgQIECBAgAABAgTyF9AhAQIECBAgQIAAAQIECBAgkL+ADgkQIECAAAECBAgQIECAAIH8BXRIgECvFhB426tPn8kTIECAAAECBAgQ6D4BRyJAgAABAgQIECBAgAABAgTyF9AhAQIECBAgQIAAAQIECBAgkL+ADgkQIECAAAECBAgQIECAAIH8BXRIgAABAgQIECBAgAABAgQI5C+gQwIECBAgQIAAAQKNLiDwttHPkPkRINAbBMyRAAECBAgQIECAAAECBAgQyF9AhwQIECBAgAABAgQIECBAgED+AjokQIAAAQIECBAgQIAAAQIE8hfQIQECBAgQIECAAAECBAgQIJC/gA4JECBAgAABAgQIECBAgACB/AV02AsEBN72gpNkigQIECBAgAABAgQIEGhsAbMjQIAAAQIECBAgQIAAAQIE8hfQIQECBAgQIECAAAECBAgQIJC/gA4JECBAgAABAgQIECBAgACB/AV0SIAAAQIECBAgQIAAAQIECOQvoEMCBAgQIECAQGMICLxtjPNgFgQIECCQq4C+CBAgQIAAAQIECBAgQIAAgfwFdEiAAAECBAgQIECAAAECBAjkL6BDAgQIECBAgAABAgQIECBAIH8BHRIgQIAAAQIECBAgQIAAAQL5C+iQAAECBAgQIECAAAECBAgQ6DaBHgu87bYOHYgAAQIECBAgQIAAAQIECBDoMQEHJkCAAAECBAgQIECAAAECBPIX0CEBAgQIECBAgAABAgQIECCQv4AOCRAgQIAAAQIECBAgQIAAgfwFdEiAAAECBAgQIECAAAECBAjkL6BDAgQIECDQnQICb7tT27EIECBAgAABAu8JWCJAgAABAgQIECBAgAABAgTyF9AhAQIECBAgQIAAAQIECBAgkL+ADgkQIECAAAECBAgQIECAAIH8BXRIgAABAgQIECBAgAABAgQI5C+gQwIECBAgQIAAAQIECBDoZAGBt50MarjOEDAGAQIECBAgQIAAAQIECBAgkL+ADgkQIECAAAECBAgQIECAAIH8BXRIgAABAgQIECBAgAABAgQI5C+gQwIECBAgQIAAAQIECBAgQCB/AR0SIECAAAECBAgQIECAAAEC+QvokAABAp0vIPC2802NSIAAAQIECBAgQKBjAvYmQIAAAQIECBAgQIAAAQIE8hfQIQECBAgQIECAAAECBAgQIJC/gA4JECBAgAABAgQIECBAgACB/AV0SIAAAQIECBAgQIAAAQIECOQvoEMCBAgQIECAAAECBNolIPC2XWx2IkCgpwQclwABAgQIECBAgAABAgQIEMhfQIcECBAgQIAAAQIECBAgQIBA/gI6JECAAAECBAgQIECAAAECBPIX0CEBAgQIECBAgAABAgQIECCQv4AOCRAgQIAAAQIECBAgQIAAgfwFZjP/NwAAEABJREFUdEigvQICb9srZz8CBAgQIECAAAECBAh0v4AjEiBAgAABAgQIECBAgAABAvkL6JAAAQIECBAgQIAAAQIECBDIX0CHBAgQIECAAAECBAgQIECAQP4COiRAgAABAgQIECBAgAABAgTyF9AhAQIECBAgQIBADQGBtzVwbCJAgACB3iRgrgQIECBAgAABAgQIECBAgED+AjokQIAAAQIECBAgQIAAAQIE8hfQIQECBAgQIECAAAECBAgQIJC/gA4JECBAgAABAgQIECBAgACB/AV0SIAAAQIECBAgQIAAAQIECOQvULtDgbe1fWwlQIAAAQIECBAgQIAAAQK9Q8AsCRAgQIAAAQIECBAgQIAAgfwFdEiAAAECBAgQIECAAAECBAjkL6BDAgQIECBAgAABAgQIECBAIH8BHRIgQIAAAQIECBAgQIAAAQL5C+iQAAECBAgQSAJvXQQECBAgQIBA9gIaJECAAAECBAgQIECAAAECBPIX0CEBAgQIECBAgAABAgQIECCQv4AOCRAgQIAAAQIECBAgQIAAgfwFdEiAAAECBAgQIECAAAECBAjkL6BDAgQIECBAgAABAgQIEOgbAgJv+8Z5bqtL6wkQIECAAAECBAgQIECAAIH8BXRIgAABAgQIECBAgAABAgQI5C+gQwIECBAgQIAAAQIECBAgQCB/AR0SIECAAAECBAgQIECAAAEC+QvokAABAgQIECBAgAABAgQIEMhfQIcECBDoMwICb/vMqdYoAQIECBAgQIDAogLWECBAgAABAgQIECBAgAABAvkL6JAAAQIECBAgQIAAAQIECBDIX0CHBAgQIECAAAECBAgQIECAQP4COiRAgAABAgQIECBAgAABAgTyF9AhAQIECBAgQIAAAQI5CQi8zels6oVAZwoYiwABAgQIECBAgAABAgQIEMhfQIcECBAgQIAAAQIECBAgQIBA/gI6JECAAAECBAgQIECAAAECBPIX0CEBAgQIECBAgAABAgQIECCQv4AOCRAgQIAAAQIECBAgQIAAgfwFdEggMwGBt5mdUO0QIECAAAECBAgQINA5AkYhQIAAAQIECBAgQIAAAQIE8hfQIQECBAgQIECAAAECBAgQIJC/gA4JECBAgAABAgQIECBAgACB/AV0SIAAAQIECBAgQIAAAQIECOQvoEMCBAgQIECAAIHeJyDwtvedMzMmQIBATws4PgECBAgQIECAAAECBAgQIJC/gA4JECBAgAABAgQIECBAgACB/AV0SIAAAQIECBAgQIAAAQIECOQvoEMCBAgQIECAAAECBAgQIEAgfwEdEiBAgAABAgQIECBAgAABAvkL9MoOBd72ytNm0gQIECBAgAABAgQIECDQcwKOTIAAAQIECBAgQIAAAQIECOQvoEMCBAgQIECAAAECBAgQIEAgfwEdEiBAgAABAgQIECBAgAABAvkL6JAAAQIECBAgQIAAAQIECBDIX0CHBAgQIECAQKMKCLxt1DNjXgQIECBAoDcKmDMBAgQIECBAgAABAgQIECCQv4AOCRAgQIAAAQIECBAgQIAAgfwFdEiAAAECBAgQIECAAAECBAjkL6BDAgQIECBAgAABAgQIECBAIH8BHRIgQIAAAQIECBAgQIAAgR4UEHjbTfgOQ4AAAQIECBAgQIAAAQIECOQvoEMCBAgQIECAAAECBAgQIEAgfwEdEiBAgAABAgQIECBAgAABAvkL6JAAAQIECBAgQIAAAQIECBDIX0CHBAgQIECAAAECBAgQIECAQP4COiRAgACBnhUQeNuz/o5OgAABAgQIEOgrAvokQIAAAQIECBAgQIAAAQIE8hfQIQECBAgQIECAAAECBAgQIJC/gA4JECBAgAABAgQIECBAgACB/AV0SIAAAQIECBAgQIAAAQIECOQvoEMCBAgQIECAAAECBAh0uYDA2y4ndgACRQK2EyBAgAABAgQIECBAgAABAvkL6JAAAQIECBAgQIAAAQIECBDIX0CHBAgQIECAAAECBAgQIECAQP4COiRAgAABAgQIECBAgAABAgTyF9AhAQIECBAgQIAAAQIECBAgkL+ADgkQ6A4BgbfdoewYBAgQIECAAAECBAi0LWALAQIECBAgQIAAAQIECBAgkL+ADgkQIECAAAECBAgQIECAAIH8BXRIgAABAgQIECBAgAABAgQI5C+gQwIECBAgQIAAAQIECBAgQCB/AR0SIECAAAECBAgQ6CQBgbedBGkYAgQIdIWAMQkQIECAAAECBAgQIECAAIH8BXRIgAABAgQIECBAgAABAgQI5C+gQwIECBAgQIAAAQIECBAgQCB/AR0SIECAAAECBAgQIECAAAEC+QvokAABAgQIECBAgAABAgQIEMhfQIedJyDwtvMsjUSAAAECBAgQIECAAAECnStgNAIECBAgQIAAAQIECBAgQCB/AR0SIECAAAECBAgQIECAAAEC+QvokAABAgQIECBAgAABAgQIEMhfQIcECBAgQIAAAQIECBAgQIBA/gI6JECAAAECBAjUJSDwti4uxQQIECBAoFEEzIMAAQIECBAgQIAAAQIECBDIX0CHBAgQIECAAAECBAgQIECAQP4COiRAgAABAgQIECBAgAABAgTyF9AhAQIECBAgQIAAAQIECBAgkL+ADgkQIECAAAECBAgQIECAAIGWAvkF3rbs0GcCBAgQIECAAAECBAgQIEAgPwEdESBAgAABAgQIECBAgAABAvkL6JAAAQIECBAgQIAAAQIECBDIX0CHBAgQIECAAAECBAgQIECAQP4COiRAgAABAgQIECBAgAABAgTyF9AhAQIECBBoRUDgbSsoVhEgQIAAAQIEerOAuRMgQIAAAQIECBAgQIAAAQL5C+iQAAECBAgQIECAAAECBAgQyF9AhwQIECBAgAABAgQIECBAgED+AjokQIAAAQIECBAgQIAAAQIE8hfQIQECBAgQIECAAAECBPqqgMDbvnrm+2bfuiZAgAABAgQIECBAgAABAgTyF9AhAQIECBAgQIAAAQIECBAgkL+ADgkQIECAAAECBAgQIECAAIH8BXRIgAABAgQIECBAgAABAgQI5C+gQwIECBAgQIAAAQIECBAgQCB/AR0SINCHBQTe9uGTr3UCBAgQIECAAIG+JqBfAgQIECBAgAABAgQIECBAIH8BHRIgQIAAAQIECBAgQIAAAQL5C+iQAAECBAgQIECAAAECBAgQyF9AhwQIECBAgAABAgQIECBAgED+AjokQIAAAQIECBAgkLeAwNu8z6/uCBAoK6COAAECBAgQIECAAAECBAgQyF9AhwQIECBAgAABAgQIECBAgED+AjokQIAAAQIECBAgQIAAAQIE8hfQIQECBAgQIECAAAECBAgQIJC/gA4JECBAgAABAgQIECBAgACB/AV0mL2AwNvsT7EGCRAgQIAAAQIECBAgUCygggABAgQIECBAgAABAgQIEMhfQIcECBAgQIAAAQIECBAgQIBA/gI6JECAAAECBAgQIECAAAECBPIX0CEBAgQIECBAgAABAgQIECCQv4AOCRAgQIAAAQI5CAi8zeEs6oEAAQIEulLA2AQIECBAgAABAgQIECBAgED+AjokQIAAAQIECBAgQIAAAQIE8hfQIQECBAgQIECAAAECBAgQIJC/gA4JECBAgAABAgQIECBAgACB/AV0SIAAAQIECBAgQIAAAQIECPQSgQ4E3vaSDk2TAAECBAgQIECAAAECBAgQ6ICAXQkQIECAAAECBAgQIECAAIH8BXRIgAABAgQIECBAgAABAgQI5C+gQwIECBAgQIAAAQIECBAgQCB/AR0SIECAAAECBAgQIECAAAEC+QvokAABAgQI9B4Bgbe951yZKQECBAgQINBoAuZDgAABAgQIECBAgAABAgQI5C+gQwIECBAgQIBA9wm89fahvFJiwKC1a+Dt22Oh/7ZWY51rxzXgGmj/NcCOnWvANeAacA24BlwDroG+eg0s9D823/7QVx1y6fvtU+i/BAgQqCFgEwECBAgQIECAAAECBAgQIJC/gA4JECBAgAABAgQIECBAoKEEBN421OnIZzI6IUCAAAECBAgQIECAAAECBPIX0CEBAgQIECBAgAABAgQIECCQv4AOCRAgQIAAAQIECBAgQIAAgfwFdEiAAAECBAgQIECAAAECBAjkL6BDAgQIECBAgAABAgQIECBAIH8BHRIgQKDRBATeNtoZMR8CBAgQIECAAIEcBPRAgAABAgQIECBAgAABAgQI5C+gQwIECBAgQIAAAQIECBAgQCB/AR0SIECAAAECBAgQIECAAAEC+QvokAABAgQIECBAgAABAgQIEMhfQIcECBAgQIAAAQIECPSAgMDbHkB3SAJ9W0D3BAgQIECAAAECBAgQIECAQP4COiRAgAABAgQIECBAgAABAgTyF9AhAQIECBAgQIAAAQIECBAgkL+ADgkQIECAAAECBAgQIECAAIH8BXRIgAABAgQIECBAgAABAgQI5C+gQwI9IyDwtmfcHZUAAQIECBAgQIAAgb4qoG8CBAgQIECAAAECBAgQIEAgfwEdEiBAoH0Clbd380qJAYPWroHU4j+t1ViX3D8pMUiJQUoMUmKQEoOUGKTUxQbG9/vLNeAacA3kcA2kFv/Joae+3EOL0+kjAQIECBAgQKATBAxBgAABAgQIECBAgAABAgQI5C+gQwIECBAgQIAAgS4TEHjbZbQGJkCAAIF6BdQTIECAAAECBAgQIECAAAEC+QvokAABAgQIECBAgAABAgQIEMhfQIcECBAgQIAAAQIECBAgQIBA/gI6JECAAAECBAgQIECAAAECBPIX0CEBAgQIECBAgAABAgQIECCQv0BXdijwtit1jU2AAAECBAgQIECAAAECBMoLqCRAgAABAgQIECBAgAABAgTyF9AhAQIECBAgQIAAAQIECBAgkL+ADgkQIECAAAECBAgQIECAAIH8BXRIgAABAgQIECBAgAABAgQI5C+gQwIECBAgQKCDAgJvOwhodwIECBAgQKA7BByDAAECBAgQIECAAAECBAgQyF9AhwQIECBAgAABAgQIECBAgED+AjokQIAAAQIECBAgQIAAAQIE8hfQIQECBAgQIECAAAECBAgQIJC/gA4JECBAgAABAgQIECBAgECxgMDbYqPGrjA7AgQIECBAgAABAgQIECBAIH8BHRIgQIAAAQIECBAgQIAAAQL5C+iQAAECBAgQIECAAAECBAgQyF9AhwQIECBAgAABAgQIECBAgED+AjokQIAAAQIECBAgQIAAAQIE8hfQIQECBAiUEhB4W4pJEQECBAgQIECAQKMKmBcBAgQIECBAgAABAgQIECCQv4AOCRAgQIAAAQIECBAgQIAAgfwFdEiAAAECBAgQIECAAAECBAjkL6BDAgQIECBAgAABAgQIECBAIH8BHRIgQIAAAQIECBAgQKBJQOBtk4R3AvkJ6IgAAdb85AwAABAASURBVAIECBAgQIAAAQIECBDIX0CHBAgQIECAAAECBAgQIECAQP4COiRAgAABAgQIECBAgAABAgTyF9AhAQIECBAgQIAAAQIECBAgkL+ADgkQIECAAAECBAgQIECAAIH8BXRIgEAzAYG3zTAsEiBAgAABAgQIECCQk4BeCBAgQIAAAQIECBAgQIAAgfwFdEiAAAECBAgQIECAAAECBAjkL6BDAgQIECBAgAABAgQIECBAIH8BHRIgQIAAAQIECBAgQIAAAQL5C+iQAAECBAgQIECgrwkIvO1rZ1y/BAgQCAEvAgQIECBAgAABAgQIECBAIH8BHRIgQIAAAQIECBAgQIAAAQL5C+iQAAECBAgQIECAAAECBAgQyF9AhwQIECBAgAABAgQIECBAgED+AjokQIAAAQIECBAgQIAAAQIE8hfogx0KvO2DJ13LBAgQIECAAAECBAgQ6OsC+idAgAABAgQIECBAgAABAgTyF9AhAQIECBAgQIAAAQIECBAgkL+ADgkQIECAAAECBAgQIECAAIH8BXRIgAABAgQIECBAgAABAgQI5C+gQwIECBAgQCBPAYG3eZ5XXREgQIAAgfYK2I8AAQIECBAgQIAAAQIECBDIX0CHBAgQIECAAAECBAgQIECAQP4COiRAgAABAgQIECBAgAABAgTyF9AhAQIECBAgQIAAAQIECBAgkL+ADgkQIECAAAECBAgQIECAQK8VEHhb+tQpJECAAAECBAgQIECAAAECBPIX0CEBAgQIECBAgAABAgQIECCQv4AOCRAgQIAAAQIECBAgQIAAgfwFdEiAAAECBAgQIECAAAECBAjkL6BDAgQIECBAgAABAgQIECBAIH8BHRIgQIBAbxYQeNubz565EyBAgAABAgS6U8CxCBAgQIAAAQIECBAgQIAAgfwFdEiAAAECBAgQIECAAAECBAjkL6BDAgQIECBAgAABAgQIECBAIH8BHRIgQIAAAQIECBAgQIAAAQL5C+iQAAECBAgQIECAAAECDS4g8LbBT5Dp9Q4BsyRAgAABAgQIECBAgAABAgTyF9AhAQIECBAgQIAAAQIECBAgkL+ADgkQIECAAAECBAgQIECAAIH8BXRIgAABAgQIECBAgAABAgQI5C+gQwIECBAgQIAAAQIECBAgQCB/AR0SIND4AgJvG/8cmSEBAgQIECBAgACBRhcwPwIECBAgQIAAAQIECBAgQCB/AR0SIECAAAECBAgQIECAAAEC+QvokAABAgQIECBAgAABAgQIEMhfQIcECBAgQIAAAQIECBAgQIBA/gI6JECAAAECBAgQINAQAgJvG+I0mAQBAvkK6IwAAQIECBAgQIAAAQIECBDIX0CHBAgQIECAAAECBAgQIECAQP4COiRAgAABAgQIECBAgAABAgTyF9AhAQIECBAgQIAAAQIECBAgkL+ADgkQIECAAAECBAgQIECAAIH8BXTYKAICbxvlTJgHAQIECBAgQIAAAQIEchTQEwECBAgQIECAAAECBAgQIJC/gA4JECBAgAABAgQIECBAgACB/AV0SIAAAQIECBAgQIAAAQIECOQvoEMCBAgQIECAAAECBAgQIEAgfwEdEiBAgAABAgS6UUDgbTdiOxQBAgQIEGguYJkAAQIECBAgQIAAAQIECBDIX0CHBAgQIECAAAECBAgQIECAQP4COiRAgAABAgQIECBAgAABAgTyF9AhAQIECBAgQIAAAQIECBAgkL+ADgkQIECAAAECBAgQIECAAIHOFWjEwNvO7dBoBAgQIECAAAECBAgQIECAQCMKmBMBAgQIECBAgAABAgQIECCQv4AOCRAgQIAAAQIECBAgQIAAgfwFdEiAAAECBAgQIECAAAECBAjkL6BDAgQIECBAgAABAgQIECBAIH8BHRIgQIAAgU4XEHjb6aQGJECAAAECBAh0VMD+BAgQIECAAAECBAgQIECAQP4COiRAgAABAgQIECBAgAABAgTyF9AhAQIECBAgQIAAAQIECBAgkL+ADgkQIECAAAECBAgQIECAAIH8BXRIgAABAgQIECBAgAABAu0REHjbHjX79JyAIxMgQIAAAQIECBAgQIAAAQL5C+iQAAECBAgQIECAAAECBAgQyF9AhwQIECBAgAABAgQIECBAgED+AjokQIAAAQIECBAgQIAAAQIE8hfQIQECBAgQIECAAAECBAgQIJC/gA4JECDQTgGBt+2EsxsBAgQIECBAgACBnhBwTAIECBAgQIAAAQIECBAgQCB/AR0SIECAAAECBAgQIECAAAEC+QvokAABAgQIECBAgAABAgQIEMhfQIcECBAgQIAAAQIECBAgQIBA/gI6JECAAAECBAgQIECgbQGBt23b2EKAQO8SMFsCBAgQIECAAAECBAgQIEAgfwEdEiBAgAABAgQIECBAgAABAvkL6JAAAQIECBAgQIAAAQIECBDIX0CHBAgQIECAAAECBAgQIECAQP4COiRAgAABAgQIECBAgAABAgTyF9AhgZoCAm9r8thIgAABAgQIECBAgACB3iJgngQIECBAgAABAgQIECBAgED+AjokQIAAAQIECBAgQIAAAQIE8hfQIQECBAgQIECAAAECBAgQIJC/gA4JECBAgAABAgQIECBAgACB/AV0SIAAAQIECBAgIPDWNUCAAAEC+QvokAABAgQIECBAgAABAgQIEMhfQIcECBAgQIAAAQIECBAgQIBA/gI6JECAAAECBAgQIECAAAECBPIX0CEBAgQIECBAgAABAgQIECCQv4AOCRAgQIAAAQIECBAgQIAAgfwF3u5Q4O3bCP5LgAABAgQIECBAgAABAgRyFtAbAQIECBAgQIAAAQIECBAgkL+ADgkQIECAAAECBAgQIECAAIH8BXRIgAABAgQIECBAgAABAgQI5C+gQwIECBAgQIAAAQIECBAgQCB/AR0SIECAAIG+IiDwtq+caX0SIECAAAECrQlYR4AAAQIECBAgQIAAAQIECOQvoEMCBAgQIECAAAECBAgQIEAgfwEdEiBAgAABAgQIECBAgAABAvkL6JAAAQIECBAgQIAAAQIECBDIX0CHBAgQIECAAAECBAgQIJCRgMDbjE5m57ZiNAIECBAgQIAAAQIECBAgQCB/AR0SIECAAAECBAgQIECAAAEC+QvokAABAgQIECBAgAABAgQIEMhfQIcECBAgQIAAAQIECBAgQIBA/gI6JECAAAECBAgQIECAAAECBPIX0CEBAgTyEhB4m9f51A0BAgQIECBAgEBnCRiHAAECBAgQIECAAAECBAgQyF9AhwQIECBAgAABAgQIECBAgED+AjokQIAAAQIECBAgQIAAAQIE8hfQIQECBAgQIECAAAECBAgQIJC/gA4JECBAgAABAgQIEOh1AgJve90pM2ECPS9gBgQIECBAgAABAgQIECBAgED+AjokQIAAAQIECBAgQIAAAQIE8hfQIQECBAgQIECAAAECBAgQIJC/gA4JECBAgAABAgQIECBAgACB/AV0SIAAAQIECBAgQIAAAQIECOQvoEMCvVFA4G1vPGvmTIAAAQIECBAgQIBATwo4NgECBAgQIECAAAECBAgQIJC/gA4JECBAgAABAgQIECBAgACB/AV0SIAAAQIECBAgQIAAAQIECOQvoEMCBAgQIECAAAECBAgQIEAgfwEdEiBAgAABAgQINKiAwNsGPTGmRYAAgd4pYNYECBAgQIAAAQIECBAgQIBA/gI6JECAAAECBAgQIECAAAECBPIX0CEBAgQIECBAgAABAgQIECCQv4AOCRAgQIAAAQIECBAgQIAAgfwFdEiAAAECBAgQIECAAAECBAjkL9C4HQq8bdxzY2YECBAgQIAAAQIECBAg0NsEzJcAAQIECBAgQIAAAQIECBDIX0CHBAgQIECAAAECBAgQIECAQP4COiRAgAABAgQIECBAgAABAgTyF9AhAQIECBAgQIAAAQIECBAgkL+ADgkQIECAAIEeFRB426P8Dk6AAAECBPqOgE4JECBAgAABAgQIECBAgACB/AV0SIAAAQIECBAgQIAAAQIECOQvoEMCBAgQIECAAAECBAgQIEAgfwEdEiBAgAABAgQIECBAgAABAvkL6JAAAQIECBAgQIAAAQIECHS1gMDbrhYuHl8FAQIECBAgQIAAAQIECBAgkL+ADgkQIECAAAECBAgQIECAAIH8BXRIgAABAgQIECBAgAABAgQI5C+gQwIECBAgQIAAAQIECBAgQCB/AR0SIECAAAECBAgQIECAAAEC+QvokAABAgS6QUDgbTcgOwQBAgQIECBAgEAtAdsIECBAgAABAgQIECBAgACB/AV0SIAAAQIECBAgQIAAAQIECOQvoEMCBAgQIECAAAECBAgQIEAgfwEdEiBAgAABAgQIECBAgAABAvkL/H927gParqrcF/i3IfBCD0VaIIR2Q1U6EoQHUqUoKF2eoiDyVODyVBiCis8OXERAfCCi5IoiiHQQhRAuKiEJJUoLJZDQQbo0Q4DHty8nnLLbOTlJ9pnnx2Bnrz3nt+aa32+tvTMcA/86JECAAAECBAgQIECAQP8ICLztH0erEJgzAlYlQIAAAQIECBAgQIAAAQIEyhfQIQECBAgQIECAAAECBAgQIFC+gA4JECBAgAABAgQIECBAgACB8gV0SIAAAQIECBAgQIAAAQIECJQvoEMCBAgQIECAAAECBAgQIECgfAEdEiDQbwICb/uN0kIECBAgQIAAAQIECPS3gPUIECBAgAABAgQIECBAgACB8gV0SIAAAQIECBAgQIAAAQIECJQvoEMCBAgQIECAAAECBAgQIECgfAEdEiBAgAABAgQIECBAgAABAuUL6JAAAQIECBAgQIBAbwQE3vZGSy0BAgTaR8BOCBAgQIAAAQIECBAgQIAAgfIFdEiAAAECBAgQIECAAAECBAiUL6BDAgQIECBAgAABAgQIECBAoHwBHRIgQIAAAQIECBAgQIAAAQLlC+iQAAECBAgQIECAAAECBAgQKF9Ah70UEHjbSzDlBAgQIECAAAECBAgQINAOAvZAgAABAgQIECBAgAABAgQIlC+gQwIECBAgQIAAAQIECBAgQKB8AR0SIECAAAECBAgQIECAAAEC5QvokAABAgQIECBAgAABAgQIEChfQIcECBAgQIAAgZ4CAm97mhghQIAAAQIDW8DuCRAgQIAAAQIECBAgQIAAgfIFdEiAAAECBAgQIECAAAECBAiUL6BDAgQIECBAgAABAgQIECBAoHwBHRIgQIAAAQIECBAgQIAAAQLlC+iQAAECBAgQIECAAAECBAgMUoFBFXg7SO+xtgkQIECAAAECBAgQIECAwKAS0CwBAgQIECBAgAABAgQIECBQvoAOCRAgQIAAAQIECBAgQIAAgfIFdEiAAAECBAgQIECAAAECBAiUL6BDAgQIECBAgAABAgQIECBAoHwBHRIgQIDA4BUQeDt4773Co4b+AAAQAElEQVTOCRAgQIAAgcEnoGMCBAgQIECAAAECBAgQIECgfAEdEiBAgAABAgQIECBAgAABAuUL6JAAAQIECBAgQIAAAQIECBAoX0CHBAgQIECAAAECBAgQIECAQPkCOiRAgAABAgQIECBAgEDRAgJvi769mmtdQCUBAgQIECBAgAABAgQIECBQvoAOCRAgQIAAAQIECBAgQIAAgfIFdEiAAAECBAgQIECAAAECBAiUL6BDAgQIECBAgAABAgQIECBAoHwBHRIgQIAAAQIECBAgQIAAAQLlC+iQAIHSBQTeln6H9UeAAAECBAgQIECgFQE1BAgQIECAAAECBAgQIECAQPkCOiRAgAABAgQIECBAgAABAgTKF9AhAQIECBAgQIAAAQIECBAgUL6ADgkQIECAAAECBAgQIECAAIHyBXRIgAABAgQIECBAoAABgbcF3EQtECAwZwWsToAAAQIECBAgQIAAAQIECJQvoEMCBAgQIECAAAECBAgQIECgfAEdEiBAgAABAgQIECBAgAABAuUL6JAAAQIECBAgQIAAAQIECBAoX0CHBAgQIECAAAECBAgQIECAQPkCOixDQOBtGfdRFwQIECBAgAABAgQIEJhTAtYlQIAAAQIECBAgQIAAAQIEyhfQIQECBAgQIECAAAECBAgQIFC+gA4JECBAgAABAgQIECBAgACB8gV0SIAAAQIECBAgQIAAAQIECJQvoEMCBAgQIECAwIAREHg7YG6VjRIgQIBA+wnYEQECBAgQIECAAAECBAgQIFC+gA4JECBAgAABAgQIECBAgACB8gV0SIAAAQIECBAgQIAAAQIECJQvoEMCBAgQIECAAAECBAgQIECgfAEdEiBAgAABAgQIECBAgAABAu0kMGcCb9upQ3shQIAAAQIECBAgQIAAAQIE5oyAVQkQIECAAAECBAgQIECAAIHyBXRIgAABAgQIECBAgAABAgQIlC+gQwIECBAgQIAAAQIECBAgQKB8AR0SIECAAAECBAgQIECAAAEC5QvokAABAgQItJmAwNs2uyG2Q4AAAQIECJQhoAsCBAgQIECAAAECBAgQIECgfAEdEiBAgAABAgQIECBAgAABAuUL6JAAAQIECBAgQIAAAQIECBAoX0CHBAgQIECAAAECBAgQIECAQPkCOiRAgAABAgQIECBAgACBuS8g8Hbumw/2K+qfAAECBAgQIECAAAECBAgQKF9AhwQIECBAgAABAgQIECBAgED5AjokQIAAAQIECBAgQIAAAQIEyhfQIQECBAgQIECAAAECBAgQIFC+gA4JECBAgAABAgQIECBAgACB8gV0SIAAgXkiIPB2nrC7KAECBAgQIECAwOAV0DkBAgQIECBAgAABAgQIECBQvoAOCRAgQIAAAQIECBAgQIAAgfIFdEiAAAECBAgQIECAAAECBAiUL6BDAgQIECBAgAABAgQIECBAoHwBHRIgQIAAAQIECBAgMKcEBN7OKVnrEiDQewFnECBAgAABAgQIECBAgAABAuUL6JAAAQIECBAgQIAAAQIECBAoX0CHBAgQIECAAAECBAgQIECAQPkCOiRAgAABAgQIECBAgAABAgTKF9AhAQIECBAgQIAAAQIECBAgUL6ADgnMQQGBt3MQ19IECBAgQIAAAQIECBDojYBaAgQIECBAgAABAgQIECBAoHwBHRIgQIAAAQIECBAgQIAAAQLlC+iQAAECBAgQIECAAAECBAgQKF9AhwQIECBAgAABAgQIECBAgED5AjokQIAAAQIECBCYPQGBt7Pn52wCBAgQmDsCrkKAAAECBAgQIECAAAECBAiUL6BDAgQIECBAgAABAgT6IPC2fwgMDoF4p80+fEO6nvLOGv6d9wJ2QIBAGwh0/XX0iQABAgQIECBAgAABAv0uYEECBAgQIECAAAECBAgQIECgfAEdEiBAgAABAgQIECBAgAABAuULzHaHAm9nm9ACBAgQIECAAAECBAgQIEBgTgtYnwABAgQIECBAgAABAgQIEChfQIcECBAgQIAAAQIECBAgQIBA+QI6JECAAAECBAgQIECAAAECBMoX0CEBAgQIECBAgAABAgQIECBQvoAOCRAgQIAAgVYEBN62oqSGAAECBAgQaF8BOyNAgAABAgQIECBAgAABAgTKF9AhAQIECBAgQIAAAQIECBAgUL6ADgkQIECAAAECBAgQIECAAIHyBXRIgAABAgQIECBAgAABAgQIlC+gQwIECBAgQIAAAQIECBAg8K6AwNt3IUp80xMBAgQIECBAgAABAgQIECBQvoAOCRAgQIAAAQIECBAgQIAAgfIFdEiAAAECBAgQIECAAAECBAiUL6BDAgQIECBAgAABAgQIECBAoHwBHRIgQIAAAQIECBAgQIAAAQLlC+iQAAECBN4TEHj7noUjAgQIECBAgACBsgR0Q4AAAQIECBAgQIAAAQIECJQvoEMCBAgQIECAAAECBAgQIECgfAEdEiBAgAABAgQIECBAgAABAuUL6JAAAQIECBAgQIAAAQIECBAoX0CHBAgQIECAAAECBAgMMgGBt4PshmuXwH8L+JMAAQIECBAgQIAAAQIECBAoX0CHBAgQIECAAAECBAgQIECAQPkCOiRAgAABAgQIECBAgAABAgTKF9AhAQIECBAgQIAAAQIECBAgUL6ADgkQIECAAAECBAgQIECAAIHyBXRIYPAJCLwdfPdcxwQIECBAgAABAgQIECBAgAABAgQIECBAgAABAgTKF9AhAQIECBAgQIAAAQIECBAgUL6ADgkQIECAAAECBAgQIECAAIHyBXRIgAABAgQIECBAgAABAgQIlC+gQwIECBAgQIAAgSIFBN4WeVs1RYAAgb4LOJMAAQIECBAgQIAAAQIECBAoX0CHBAgQIECAAAECBAgQIECAQPkCOiRAgAABAgQIECBAgAABAgTKF9AhAQIECBAgQIAAAQIECBAgUL6ADgkQIECAAAECBAgQIECAAIHyBUrtUOBtqXdWXwQIECBAgAABAgQIECDQFwHnECBAgAABAgQIECBAgAABAuUL6JAAAQIECBAgQIAAAQIECBAoX0CHBAgQIECAAAECBAgQIECAQPkCOiRAgAABAgQIECBAgAABAgTKF9AhAQIECBAgMIAFBN4O4Jtn6wQIECBAYO4KuBoBAgQIECBAgAABAgQIECBQvoAOCRAgQIAAAQIECBAgQIAAgfIFdEiAAAECBAgQIECAAAECBAiUL6BDAgQIECBAgAABAgQIECBAoHwBHRIgQIAAAQIECBAgQIAAgfYWEHjbH/fHGgQIECBAgAABAgQIECBAgED5AjokQIAAAQIECBAgQIAAAQIEyhfQIQECBAgQIECAAAECBAgQIFC+gA4JECBAgAABAgQIECBAgACB8gV0SIAAAQIECBAgQIAAAQIECJQvoEMCBAgQaHsBgbdtf4tskAABAgQIECDQ/gJ2SIAAAQIECBAgQIAAAQIECJQvoEMCBAgQIECAAAECBAgQIECgfAEdEiBAgAABAgQIECBAgAABAuUL6JAAAQIECBAgQIAAAQIECBAoX0CHBAgQIECAAAECBAgQaAcBgbftcBfsoWQBvREgQIAAAQIECBAgQIAAAQLlC+iQAAECBAgQIECAAAECBAgQKF9AhwQIECBAgAABAgQIECBAgED5AjokQIAAAQIECBAgQIAAAQIEyhfQIQECBAgQIECAAAECBAgQIFC+gA4JEGgTAYG3bXIjbIMAAQIECBAgQIBAmQK6IkCAAAECBAgQIECAAAECBMoX0CEBAgQIECBAgAABAgQIECBQvoAOCRAgQIAAAQIECBAgQIAAgfIFdEiAAAECBAgQIECAAAECBAiUL6BDAgQIECBAgAABAnNPQODt3LN2JQIECHQV8IkAAQIECBAgQIAAAQIECBAoX0CHBAgQIECAAAECBAgQIECAQPkCOiRAgAABAgQIECBAgAABAgTKF9AhAQIECBAgQIAAAQIECBAgUL6ADgkQIECAAAECBAgQIECAAIHyBXQ4VwUE3s5VbhcjQIAAAQIECBAgQIAAgQ4B7wQIECBAgAABAgQIECBAgED5AjokQIAAAQIECBAgQIAAAQIEyhfQIQECBAgQIECAAAECBAgQIFC+gA4JECBAgAABAgQIECBAgACB8gV0SIAAAQIECBDobwGBt/0taj0CBAgQIDD7AlYgQIAAAQIECBAgQIAAAQIEyhfQIQECBAgQIECAAAECBAgQIFC+gA4JECBAgAABAgQIECBAgACB8gV0SIAAAQIECBAgQIAAAQIECJQvoEMCBAgQIECAAAECBAgQIECgDwIDLPC2Dx06hQABAgQIECBAgAABAgQIEBhgArZLgAABAgQIECBAgAABAgQIlC+gQwIECBAgQIAAAQIECBAgQKB8AR0SIECAAAECBAgQIECAAAEC5QvokAABAgQIECBAgAABAgQIEChfQIcECBAgQKBvAgJv++bmLAIECBAgQIDAvBFwVQIECBAgQIAAAQIECBAgQKB8AR0SIECAAAECBAgQaGOB119/PW644YY4/vjj44Mf/GCstNJKMf/880elUunyWnHFFavzRx99dFx33XXx8ssvt3FXtkaAAIF5IOCSBAgQIECAAAECBAgQIECAQPkCOiRAgAABAgQIECBAgAABAgTKF9AhAQIECBAgQIAAAQIECNQVEHhbl8bEQBOwXwIECBAgQIAAAQIECBAgQKB8AR0SIECAAAECBAgQIECAAAECXQQW3WabbbqEjFYqXUNHK5X//rzzzjvHa6+91uXk/vzw29/+tqV9rLDCCvHggw82vHStybfffju+9KUvtXSN/fffP2bOnFlrmX4bO+GEE1raS6Xy3/6VSu/fMzB2xIgRsf3228cRRxwRaTx16tR48803+62PVhfKZ+eiiy6KLbbYIhZaaKHYdttt49vf/nZMmDAhHnvssXjrrbei+z9PPPFEdf6kk06KHXbYIRZbbLHYbLPN4oorrog33nije7nPBAgQIFBH4NZbb41FFlmk6d87+ftaZwnDBAgQIECAAIG2FLApAgQIECBAgAABAgQIECBAoHwBHRIgQIAAAQIECBAgQIAAAQLlC+iQAAECjQQE3jbSMUeAAAECBAgQIEBg4AjYKQECBAgQIECAAAECBAgQIFC+gA4JECBAgEB3gZf32muv7mM1P//5z3+Ou+++u+bc7A5mGO0f//jHlpbJgN4McW2puFPRtGnT4tJLL+00Uv/whhtuiIcffrh+wQCZycDYRx55JMaOHRunn356ZJDvGmusUQ2c/cxnPhP33nvvHO8kg24zsHbppZeOvffeO26++ebZuuakSZPiox/9aCyzzDLx61//WvDtbGk6mQABAgQKFtAaAQIECBAgQIAAAQIECBAgUL6ADgkQIECAAAECBAgQIECAAIHyBXRIgAABAgQIECBAYNALCLwd9I8AAAKDQUCPCcRyUwAAEABJREFUBAgQIECAAAECBAgQIECAQPkCOiRAgAABAgQIECBAgMDgFMgA2WHDhjVt/tVXX43rrruuaV1fCh5//PEYN25cS6d+7GMfiyFDhrRU27noqquuiscee6zzUN3jJ598Mq6++uq68wN94o033ohzzz031lprrTjiiCPilVde6feWMsT4+uuvj/XXXz+OPvroyODb/rzISy+9FAceeGBsueWWcd999/ViaaUECBAgQIAAAQIECBAgQIBA+QI6JECAAAECBAgQIECAAAECBMoX0CEBAgQIECBAgAABAgQIECBQvoAOCUQIvPUUECBAgAABAgQIECBAoHQB/REgQIAAAQIECBAgQIAAAQLlC+iQAIFBK7DGGmvE6NGjW+r/D3/4Q7z88sst1fam6NZbb43p06c3PWWVVVaJrbbaqmld94Lc80UXXdR9uOHn8847L1588cWGNSVMnn766ZGhx48++mi/tZOBut/73vdiu+22i6lTp/bburUWmjRpUqy33nrxu9/9LjJkt1aNMQIECBAgQIAAgU4CDgkQIECAAAECBAgQIECAAIHyBXRIgAABAgQIECBAgAABAgQIlC+gQwIECBAgQIDAIBEQeDtIbrQ2CRAgQKC2gFECBAgQIECAAAECBAgQIECgfAEdEiBAgAABAgQIEChZYOjQoXHAAQe01GKGi957770t1bZalCGll1xySUvlu+22W6y44oot1XYuuuOOO2L8+PGdh5oeT5w4sdfnNF20TQtuueWWOOigg/ol4DdDgvN5+sY3vjHXus2A3f322y/OOOMMobdzTb3MC+mKAAECBAgQIECAAAECBAgQKF9AhwQIECBAgAABAgQIECBAgED5AjokQIAAAQIECBAgQIAAAQIEyhGoF3hbToc6IUCAAAECBAgQIECAAAECBOoJGCdAgAABAgQIECBAgAABAgTKF9DhIBAYPXp0DB8+vGmnr776alx33XVN63pT8Pjjj8e4ceOanlKpVCIDbyuVStPazgUZqPvrX/86ZsyY0Xm46XGeN2bMmJg5c2bT2hIKxo4dG1/96lcjw2P72k+G3Wbw7EUXXdTXJfp83ltvvRVHHnlkXHzxxX1ew4kECBAgQIAAAQIEBrmA9gkQIECAAAECBAgQIECAAIHyBXRIgAABAgQIECBAgAABAgQIlC+gQwIECBAgUJSAwNuibqdmCBAgQIAAgf4TsBIBAgQIECBAgAABAgQIECBQvoAOCRAgQIAAAQJlCKy88sqx1VZbtdTMJZdcEhls2lJxC0W33nprTJ8+vWnl2muvHZtssknTuu4F06ZNi0svvbT7cEufr7nmmpgyZUpLtSUUnXPOOXHDDTf0qZUMys3A3DTr0wL9cFKG3h5yyCFx++2398NqliBAgEBnAccECBAgQIAAAQIECBAgQIBA+QI6JECAAAECBAgQIECAAAECBMoX0CEBAgQIECBAgAABAgQIDDQBgbcD7Y61w37tgQABAgQIECBAgAABAgQIEChfQIcECBAgQIAAAQIECBAgQIDAgBEYMmRI7L///i3tN8NE77777v+unc0/33777cgA3VaW2WOPPWKZZZZppbRLzYQJE+Kxxx7rMtbqhxdeeKHPAbCtXqOd6jIw9uSTT47XXnutV9vK+3jKKafE2Wef3avzVl999TjhhBPivvvuq14z18lXXj/HzjjjjMia3iya9+yb3/xmdb3enKeWAAECBAgQIECAAAECBBoImCJAgAABAgQIECBAgAABAgTKF9AhAQIECBAgQIAAAQIECBAgUL6ADgkQIDAABQTeDsCbZssECBAgQIAAAQLzVsDVCRAgQIAAAQIECBAgQIAAgfIFdEiAAAECBAaawOabbx5rrbVW023PmDEj/vjHPzata6Xg8ccfj3HjxjUtXXDBBWO33XZrWte9IINTzz333O7Dvfp83nnnxYsvvtirc/qz+PLLL48Mge3NK4Nrn3nmmbjjjjvi8MMPjwUWWKDlLY0dOzZuvfXWluuzcNKkSfGDH/wgD1t6ZYhtXuf++++Po48+OtZcc80YOnTorHPzOMe+8IUvRNZkbZ4zq6DJwZVXXhmXXXZZkyrTBAgQIECgfwSsQoAAAQIECBAgQIAAAQIECJQvoEMCBAgQIECAAAECBAgQIECgfAEdEiBAgAABAgQIECDQngICb9vzvtgVgYEqYN8ECBAgQIAAAQIECBAgQIBA+QI6JECAAAECBAgQIECAAIE2FFh22WVju+22a2ln11xzTb+EwGaw6vTp05tec8MNN4x11lmnaV33gsmTJ7cUqNv9vM6fJ06cGOPHj+881PbHlUolll566VhvvfXitNNOiwcffDC22mqrlvY9c+bM+MMf/tBSbRZlqPB3vvOdeOGFF/Jj51fN4wMPPDD+9re/xYc//OGoVCo1azoPViqVam3eh49//OOdpxoe//jHP+6XZ7ThRUwSIECAAAECBAgQIECAAAECBAgQIECAAAECBAgQIECAAIHyBXRIgAABAgQIECBAgAABAgQIlC+gQwJtKyDwtm1vjY0RIECAAAECBAgQIDDwBOyYAAECBAgQIECAAAECBAgQKF9AhwQIEGhPgUqlEnvssUdLIaS333573H333bPVyNtvvx2XXHJJS2vsvPPOscQSS7RU27noyiuvjBkzZnQe6vVx7nPMmDGRQbC9PrlNTlhppZXiP//zP2O11VZraUcTJkyIV155paXaDMe96qqrWqr93Oc+F7/4xS9ikUUWaam+c9FSSy1VPbfVUOYMyB1oQcWd+3VMgAABAgQIlCCgBwIECBAgQIAAAQIECBAgQKB8AR0SIECAAAECBAgQIECAAAEC5QvokAABAgQIECBAYF4KCLydl/quTYAAgcEkoFcCBAgQIECAAAECBAgQIECgfAEdEiBAgAABAgQIECAwTwU23njjyFezTWSIbIbJNqtrNP/444/HuHHjGpVU5xZeeOHYfffdq8e9+eOpp56Kiy++uDen1K295pprYsqUKXXnB8LEyJEj46ijjmppq/fff3+89NJLTWtfe+21+NnPfhYZCtysOINqTzrppFhggQWaldadz9DjM888M1ZYYYW6NR0Tuad8RvO9Y8x7GwnYCgECBAgQIECAAAECBAgQIFC+gA4JECBAgAABAgQIECBAgACB8gV0SIAAAQIECBAgQIAAAQIECJQvMI87FHg7j2+AyxMgQIAAAQIECBAgQIDA4BDQJQECBAgQIECAAAECBAgQIFC+gA4JzGuBJZdcMnbccceWtvGnP/0pnn/++ZZqaxXdeuutMX369FpTXca22mqrWGeddbqMtfIhw3SbhdQOGTIkDjnkkKbLvfDCC3HRRRc1rWv3grRcbLHFmm7zmWeeiQwkblY4efLklkOLTzjhhMjA2mZrNptfY4014sgjj2xWVp0fO3ZsPP3009XjdvzjlVdeid/97nex8847x1JLLRWVSmXWa5VVVomDDjoo8nv2xhtvzLHtZyDwtGnT4qyzzop99903Vl999Vh00UVn7aNSeW9Pyy67bHU+67I+z8vz+3tzb775ZkydOrW6pz322CNGjBhRc0/zzz9/rLTSSrH99tvH8ccfHzfccEO8/vrr/b2dWeu1675mbbDgg/wO3HLLLdX7/MEPfjDyWaxU3ns2K5VKrLjiitVn4cQTT4x77rkn8n7NK5L8Xvz973+P/fbbr8uzO3z48Or3+qabburT/p599tk455xzqn12N8jfkPwtyd+U/G2ZV727LgECBAi0LqCSAAECBAgQIECAAAECBAgQKF9AhwQIECBAgAABAgQIECBAgED5AjokQIAAAQIE5ryAwNs5b+wKBAgQIECAQGMBswQIECBAgAABAgQIECBAgED5AjokQIAAAQIECBCYSwK77bZbLLjggk2vNnny5Ljrrrua1tUqyDDASy65pNZUj7Hcz0ILLdRjvNFAhl7+6le/alRSndt4443jqKOOigwXrQ40+OOaa66JF198sUFF+09lQGKGGvfXTs8///yYMWNG0+U+85nPxEYbbdS0rtWCvffeO5Zffvke5QsssEBsvvnm8c1vfrMaxDt+/PhYbrnletT158AVV1xRMxy2UnkvjDNrOl/zpZdeiiOOOCIWX3zx2GeffeKPf/xjj/Dohx9+OMaMGRM77bRTNSj4pJNOitdee63zMrN1nIGYp556atVn1VVXjcMOOywuvPDCePDBByPnai3+j3/8ozqfdVmf56Xv6aef3i97S5cMK11hhRUig43zGpdddlk88sgjNff01ltvxWOPPRYZbPztb387tt1228jfio985CORYaP5O1Orj96Ozat9fetb32r6bGWQdG/6yfubvpXKe89npdL1OL9Hf/nLX3qzbDWcuFLpuk6l0vXzrrvu2mog8axr573/8pe/XP0ObLrpppH3ecKECZHP4qyidw+eeOKJ6rNwzDHHVEPSl1lmmfjud78bef/eLenTW66bf0dUKl37qVTe+/zpT3961tr5Pc09f+ADH4gLLrigy7ObQeL5vd5yyy1j1KhRcf3110crz+mjjz5a/a3InjKkPZ/57gYZQJ+/Jfmbkr8t+Rszu73PasoBAQIECBAgQIAAAQIECBDofwErEiBAgAABAgQIECBAgAABAuUL6JAAAQIECBAgQIAAAQIECPSLgMDbfmGcU4tYlwABAgQIECBAgAABAgQIEChfQIcECBAgQIAAAQIECBAgQIBA+QJzr8N11lknNtxww6YXnDlzZvzhD39oWlerIEP/xo0bV2uqy9hSSy0V2223XZexVj488MADcdNNNzUt3XPPPWPttdeODNVtVjxx4sTIANVmdYNl/plnnqmGSzbrN8OTP/nJT1aDO5vVtjq/4oorxujRo2P99devBhZfffXV8dRTT8W//vWvuPnmm+P//t//G9tss00MGzas1SXnWt1//dd/xXrrrRcZEpuBra1cOAM0jz766Gq/kyZNauWUujUZrnnttdfGyJEj49///d9rBofWPbnGRIZuZrBm3ou+7i33lMGgK6+8cmRYaa5Z41ItD2U4dYaN7rvvvvHcc8+1fF73wnm9r+233z6GDBnSfVtdPt944429CpG9884748knn+yyRvcP+dvemzDzrM9nqvs63T9nEPHQoUO7D9f8nEGthx9+eIwYMSJ+9KMf9SlQ+YUXXohvfOMbkSGxGaSc36OaF+vHwTfeeCOOPPLIOOWUU5quOnXq1GgWzP7mm2/GaaedFquttlr87ne/a7pmR0H+tuRvzOqrr14N1e0Y906AAAECBAgMFAH7JECAAAECBAgQIECAAAECBMoX0CEBAgQIECBAgAABAgQIECBQvoAOCRAgQKC/BATe9pekdQgQIECAAAECBPpfwIoECBAgQIAAAQIECBAgQIBA+QI6JECAAAECBPpVYIkllogMgm1l0UsvvTQy+LSV2s41d9xxRzz88MOdh2oebxzjxREAABAASURBVLvttrHmmmvWnGs0eNFFF0WGHTaqGTZsWOy6667VINY99tij+t6oPsMvx4wZExnu2KhusMxNmTIl7rvvvqbtvv/974+11lqraV1vCjI08/e//338/e9/r4ZhZpDmsssu2/Qe9uYa/V2bz89PfvKT+PCHPxyPPPJIn5bPgMwtt9yyGnyZ6/V2kTznjDPOiJ133rlP39tG1+vY28UXX9yorMdcBnr+8Ic/jP322y8y5LRHwWwMZEDo1ltvHdOnT+/1Ku2wr3XXXTc22GCDhnu/7bbbIgPEGxZ1mpwwYUKnT/UPM8C21d+6DJu+5ZZb6i/2zszCCy8cW2yxxTtHzf+9/vrrI4Na8/vSvLp5RYbQZpByhqdPmzat+Ql9rMjvVwbdnn322S2vkH/XViqVmvUZ0PvFL36xGqCbPdQsajKYfz/vsMMOkZa5vyblA2PaLgkQIECAAAECBAgQIECAAIHyBXRIgAABAgQIECBAgAABAgQIlC+gQwIECBAgQIAAAQIECPRCQOBtL7CUEmgnAXshQIAAAQIECBAgQIAAAQIEyhfQIQECBAgQIECAAAECBAgQ6ItABsEOGzas6an33HNPTJ48uWld54IM3bvyyisj3zuP1zrea6+9YsiQIbWm6o5l+OIFF1xQd75jYvTo0bHGGmtUP2666aax2WabVY8b/XHNNddEBr02qpkXc61e89FHH41//OMfTcuXWWaZWHHFFRvW3XXXXS2F/2bI5ZJLLtlwrcEwmUGwRx55ZLz11luz1W4GX2Y4bK7X24XynP7YQ73r5t4OPvjgmDhxYr2SLuP5G3DyySfHscce22W8Pz/kc5p7evHFF1tetl32ld+b/P402viTTz4Zd955Z6OSWXMvv/xy/PWvf531udFB/rY3Cw3vOD9rmwWY52/sqFGjOk6p+Z7uGcyaAa0Z1FqzaDYGx48fHxmA3Nu/s1q9ZH6/vva1r7VaHqusskpsvPHGNevzu5Tf1bPOOqvmfG8G8zcn1/rRj37U0t+7vVlbLQECBAgQIECAwNwXcEUCBAgQIECAAAECBAgQIECgfAEdEiBAgAABAgQIECBAgAABAuUL6JAAgd4JCLztnZdqAgQIECBAgAABAgTaQ8AuCBAgQIAAAQIECBAgQIAAgfIFdEiAAAECfRRYffXVY/PNN296dgYUXn755U3rOhc8/fTTMXbs2M5DNY+HDx/e0h6i2z+333573Hvvvd1Ge3484IADYujQodWJJZZYIvbcc8/qcaM/MgDyoosualTS1nNXXXVVvPbaa033uOaaa8biiy/esG7SpEkN5zsmW3mOOmpLfc+Q0UMOOWS2w247fDLAMtdrNVg2z3vggQfi8MMP77c95Jq1XvkdOfrooyPDVWvNdx77y1/+Et/4xjc6D82R4/y9+epXvxoZItrKBdppX7vssktUKpWG277uuusazndMPvLII3HHHXd0fGz4ft9997Uc7j1u3LimQaof+chHYtFFF617zfy75IwzzogMZs3nu27hbE6kwbbbbttyKHOrl3vwwQfj61//eq++X7mPWsHiaXHKKafE2Wef3erlm9al6fnnn9/S73/TxRQQaF8BOyNAgAABAgQIECBAgAABAgTKF9AhAQIECBAgQIAAAQIECBAgUL6ADgkQIECAAAECBAj0EBB424PEAAECBAa6gP0TIECAAAECBAgQIECAAAEC5QvokAABAgQIECBAgAABAvUFFlpooZYCYHOFDJN85pln8rClV6uBtDvssEOMHDmypTU7imbOnBljxoxpGr6YYbqjR4/uOK36vuuuu8awYcOqx43+uOCCC+Kpp55qVNKWcxmOeuqpp7a0twypXWSRRerWZphpBqjWLXh3YsiQIbHKKqu8+2nwvp1wwgmRQbD9KZDrffazn40MkG68bkR+L374wx/GE0880ay0X+Yz4Hfy5MkN18rg5e9973sxY8aMhnX9NXnOOefEDTfc0HS5dtvX+uuvHyNGjGi47/Hjx8fzzz/fsCYn77nnnnjuuefysOkrn5m77rqraV3+FuT9blS44IILxtZbb92oJDK0d06H3XZsIL87Bx54YEyfPr1jaLbfMyR5ypQpvVonQ9YrlZ5hxrnW3AiC7tVmFRMgQIAAAQIECBAgMAAEbJEAAQIECBAgQIAAAQIECBAoX0CHBAgQIECAAAECBAgQIECAQPkCOqwlIPC2looxAgQIECBAgAABAgQIEBi4AnZOgAABAgQIECBAgAABAgQIlC+gQwIEmgpk4Ozyyy/ftC5DFG+55ZamdVnw9ttvx5VXXtk0kLZSqcS+++4blUrPMMBcp94rAwevueaaetOzxrO37mG6a621Vmy33Xazauod3HvvvZGhvfXm23F80qRJsddee7UUuprhlLvttlvDNl555ZV45JFHGtbk5OKLLx5LL710Hnp1E8jn7fzzz48Mi87vRQaMZojwUUcdFQsssEC36tofM5D09NNPb/p9+tvf/hZ5rdqrvDea9+snP/lJ9d7mfnJf+frnP/8Zd9xxRxx++OEt7S3PzYDl91bueTR58uQYN25cz4luI9tss01ceOGF8eijj1bDcXM/+cqg3AwsPfPMM5sGwuaSb731Vpx22mmRgbb5ud6r3fa14oorxrbbbltvu9Xxu+++Ox588MHqcaM/brjhhkbTPeauvfbaalhyj4lOA/l7mL8vnYZ6HL7//e+PfN57TLw7kPf2iCOOiLxH7w41fNtggw2qz0THdyfPyxDyX/7yl7H66qs3PLdj8v77748vfelLTZ+Hjvr+fs8g8I033rjHshkgnGG3+Xz3mKwxkN/ZDNR+7LHHqn753UiX/L63alFjWUMECBAoT0BHBAgQIECAAAECBAgQIECAQPkCOiRAgAABAgQIECBAgAABAgTKF9AhAQIECBAgMGgFBN4O2luvcQIECBAYjAJ6JkCAAAECBAgQIECAAAECBMoX0CEBAgQIECBAgACBFBgxYkRk2GQeN3plwF4rIba5xtNPPx1jx47Nw4avUaNGxYYbbtiwptbkVVdd1TTUtVKpHaY7ZMiQaihsrXU7j2W/Y8aMaRoE2fmcuXn8wgsvxBNPPBF33nlnnHPOOZHhvptttlk1xLSVfey4446RgZKNajPw9tVXX21UUp1bdNFFY9iwYdVjf7wn8J3vfCf+/ve/x3777TcrEHj++eevhnX+6Ec/ivvuuy822WST905ocJQhn9OmTWtQEXHxxRdHs/u11VZbRYaXfvGLX4yVVlopcj8di+Z9XG+99aqBsX/5y19auqcZsttxfq33/M1oFOpZqVTi5z//eVx//fWx9957x/Dhw7uE7WYocP5Gff7zn48MfD3wwANrXabLWK6VtV0Gu31ot31VKpXYaaeduu2y68e8t81Cx59//vkYP3581xMjotFAhpnn70mjmrxuXr9RTf6mLLnkkjVL8vf0rLPOigwrr1nQaTDvef6m5TXzmegI065UKrHsssvGQQcdVH2Gf/zjH8d88zX/TxrzXudveadLzLXDDBXPMOPuF8zv14033th9uObnj3/84/HQQw/F0UcfHblWpfLfAfHpkr8tGVL9zW9+s+a5BgkQIECAAAECBAgQIEBgcAnolgABAgQIECBAgAABAgQIEChfQIcECBAgQIAAAQIECBAgQKBkgeb/dXjJ3b/XmyMCBAgQIECAAAECBAgQIECgfAEdEiBAgAABAgQIECBAgAABAuUL6PBdgQyA/djHPvbup8ZvGWKbYbaNqyJuv/32aiBhs7oMaV1uueWalXWZf/HFF+OSSy7pMlbrw9prr103TDRDP1dZZZVap3UZu+aaa1oKaOxyUh8/fPSjH41KpdLyK4MlM/xw/fXXj0MOOSSuu+66lq+84IILVsMTF1pooYbnZHjmSy+91LAmJ/MZaiV4MmsHy+uEE06I4447rkt4a/feR44cGRdddFGsueaa3ad6fH7ssccig557TLw7kPfqT3/607ufar8ts8wy8f/+3/+L5ZdfvnZBp9FNN900PvnJT3YaqX2Y+8pg5FqzM2fObPo7sPHGG0cGelYqlVpLdBlbZJFF4ic/+Unk97fLRLcPGcza6PvQrvvKwOpm9+byyy+P119/vVvH73188skn48EHH3xvoIWjDF5uFESbXtdee23DlSqVSmy77bZ1azKA+Mwzz6w73zExbNiwuPrqq+Ozn/1slzDmjvmO9wxqPuKII+I3v/lNS6G3J598csth4B3XaOU971eGUWdgcIb6vvbaa5FBtvl3W/4mZuBtpdL12U7PMWPGRNY3u8Z2220Xv/jFL2KppZaqW5q/4xl4+/3vf79ujQkCBAgQIEAgEBAgQIAAAQIECBAgQIAAAQLlC+iQAAECBAgQIECAAAECBAgQKF9AhwQIECBQuIDA28JvsPYIECBAgAABAq0JqCJAgAABAgQIECBAgAABAgTKF9AhAQIECBAgMNgEMkCylQDYe++9txpm28gnQ/yuvPLKpmF+GZK6zz77NFqq5tz48eNj4sSJNec6D+69996RAZ+dxzqOMyg2gwg7Ptd7zxDDDCStNz9Qx7/zne/Ehz70oX7b/sorrxwZRtpvCw7whfLZO+qoo6rhxc1aye/dr371q1h44YWblcZ5550XGfhcqzADkG+66abIwNMJEybE+eefH1/96lcjv2OrrbZa9f4cdthhsc4669Q6vcdYpVKJnXbaqcd494EM78zvfPfx/JzBrM8880we9ttriSWWiK985SuRoc353GUg6P/+3/87fv7zn0eGwU6bNi3ymkcffXTda7brvkaMGBFbbrll3X3nxG233RaPP/54HtZ85fxzzz1Xc67eYN7Du+66q950PPXUU3HLLbfUnc+JDBjfYIMN8rDm63e/+131vtSc7DR4+umnx/bbb99ppP5hpVKpPt/f/e536xe9O/PAAw/EZZdd9u6n/nnbfPPNq38fHnTQQZHPZa46dOjQaiBzhk9Pnz69epzjnV8PP/xw3HDDDZ2Hah7n9zaf6461axa9O5gBwF/4whdqXu/dkgZvpggQIECAAAECBAgQIECAAIHyBXRIgAABAgQIECBAgAABAgQIlC+gQwIECBAgQIAAAQIECAx8AYG3A/8e6mBOC1ifAAECBAgQIECAAAECBAgQKF9AhwQIECBAgAABAgQIECBAoECBVgNgM9iyWZjt008/HWPHjm2qtPHGG8f666/ftK5zQQYzjhkzpmmYboZhNgrrrFQqsd9++0WG7nZef9Zxp4MLLrigGvjYaWhAH37uc5+LVsNYB3Sj82jz+eyl7wILLNDyDvK7sP/++zetv+OOOyKDO+sV5jWXW2652GyzzarP94knnhj5/E6dOjVefvnlyKDjSqVS7/Qe4/m70CyI96GHHop//vOfPc5tdSCDVM8888x48803Wz0lPvrRj8a//vWvyODQ6667Ln7605/GwQcfHLvvvntkgPDKKUJfAAAQAElEQVTSSy/dUthwowvOi33l79EOO+zQaFuRgcZ33nlnzZr8fU6PmpNNBm+88ca6v6v33HNP1brREttuu22ke62aDMzN57DWXOexDCH/xCc+0Xmo6XGlUolDDz00Nt1006a1jQKjm57crSC/5yeddFIsv/zy3Wbe+7jSSitVg6bfG/nvo7x/eR//+1P9P/N3ZOTIkfULus1kMO6xxx47289+t2V9JECAAAECBAiUL6BDAgQIECBAgAABAgQIECBAoHwBHRIgQIAAAQIECBAgQIAAAQLlC+iQAIEiBATeFnEbNUGAAAECBAgQIEBgzglYmQABAgQIECBAgAABAgQIEChfQIcECBAgUKZApVKJDBusVJqHYWbg7eOPP14X4vbbb49777237nzHxM477xwZ0NfxuZX3Rx55JP785z83Lc3wxQ022KBhXYbtZtBow6J3JqdMmRLjxo1752jg/5sBiqeeempkMOrA76Y9O2jl2eu+8ww63W+//ZoGVb766quRz2P389v1c6VSaSlUOkM6R40aFWedddZcCZeuVNpzX3kft9xyyxg2bFge1n3VC7V94YUXIsNU657YYGLy5Mnx7LPP1qzI378M0605+e7gjjvuWPf5nTBhQtPntlKpxBe/+MVYaKGF3l2x9bcM2v3CF77Q9IRbb701MjS6aWELBR//+Mdjiy22aKGyZ0l69BztOpJBurvsskvXwRY+bbLJJrH22mu3UKmEQGsCqggQIECAAAECBAgQIECAAIHyBXRIgAABAgQIECBAgAABAgQIlC+gQwIECBAgQIAAAQIDRUDg7UC5U/ZJgEA7CtgTAQIECBAgQIAAAQIECBAgUL6ADgkQIECAAAECBAgQIDCgBTbccMPI0MlmTUyfPj0yOLBWXYYiZiBuvtea7xhbeOGFY/fdd+/42PL7VVddFY899ljT+gzvbRacmGG7Bx54YNO1suCyyy6LmTNn5uGAfK2++uoxduzYOPnkk/sUKNms6TfffDOa3fNmawyg+YZbzcDbZs9erQUyoLmVoMpWwjJrrd/qWN7HadOmxfe///34yEc+Ehmy2+q53esWWWSRWGeddboP1/w8derUOOywwyKDPocPHx7HHHNMTJw4MV5//fWa9bMz2K77yp5GjhwZH/jAB/Kw7mv8+PHx/PPP95h/8MEH4+677+4x3srAQw89FPnqXvvyyy/HX//61+7DXT6vssoq0Sg8vF5Ab+dF8tnPsNbOY7053nrrravPTqNz8je8WS+Nzu88l3/HZFB157FWjvN5znDhZrUbbbRRrLjiis3Kesxn+O9mm23WY9wAAQIECBAgQIAAAQJ9EnASAQIECBAgQIAAAQIECBAgUL6ADgkQIECAAAECBAgQIECAAIHyBXQ4gAQE3g6gm2WrBAgQIECAAAECBAgQaC8BuyFAgAABAgQIECBAgAABAgTKF9AhAQIDXWC55ZaLHXbYoaU2LrnkkpoBp08//XQ1WLXZIltttVXLQZgda7344otx3nnndXys+56Bmbvsskvd+c4T22yzTQwbNqzzUM3ja665JqZMmVJzrp0HN91007j88svjnnvuiQ9/+MNRqVTmyHYffvjhyGDMObL4AFq0Uqk0DP5s1MqwYcMiQz8b1eRcBpq+8soredgvrwy4ze/tFVdcEQcddFAstdRSseqqq8Zxxx0X//jHP2b7GqNHj+71Go8//niceOKJsfnmm1cDmkeOHBlHHnlkZHBqBob2esEaJ7TrvhZddNFq0HCNLc8aymcgw21nDbx7cMsttzQMKD7kkEPq/ga89tprcdttt7270ntv9957b0yaNOm9gRpHGfJcL5z1n//8Z9x+++01zuo6lCGtGdbadbT1T3n9DIltdkb2ksG3zeoazed3pJVr1VojfyenTZtWa6rL2AYbbBBDhw7tMtbKh0qlEh/84AdbKVVDgACB2RRwOgECBAgQIECAAAECBAgQIFC+gA4JECBAgAABAgQIECBAgACB8gV0SIAAAQIECBBoL4H52ms7dkOAAAECBAoR0AYBAgQIECBAgAABAgQIECBQvoAOCRAgQIAAAQIECAwQgX322SeGDBnSdLfjxo2LDKXsXnjHHXdEBiR2H+/+ebfddqsGWXYfb/Q517711lsblVTnttlmmxgxYkT1uNkfa621Vuy8887NyuKFF16Iiy66qGndvC543/veF4ceemg15Db3PHHixNh9991jgQUWmNdbGxTXX3LJJWP48OF96jW/d6NGjWp6bgY/z5gxo2ldvYIM3Lzhhhvi+OOPrwZj/o//8T8iw64/+tGPxpgxY6rPer1z+zKeYaj5PevLuR3nTJ8+PU477bRqIPdCCy0Uud7JJ58cTz31VEdJr9/n2L5mc1/ZyNZbbx0LLrhgHtZ8vfrqq5Hhtp0nM7j45ptv7jzU5ThDWvMe573uMtHpw4033hi5Tqeh6nXyep3Huh/vtNNOdYN083nLQOzu53T/vP7669ddo3ttrc8ZDpshsbXmOo/lM5Phvp3Henu8/PLLR/7W9va8rH/jjTdaCgdfZ511srxPr1b//uvT4k4iQIAAAQIECBAgQIAAgf8W8CcBAgQIECBAgAABAgQIECBQvoAOCRAgQIAAAQIECBAgQIAAgbkuMNcDb+d6hy5IgAABAgQIECBAgAABAgQIzHUBFyRAgAABAgQIECBAgAABAgTKF9DhwBHI0MGNN9646YYzgPLPf/5zj7rLL7+8R2Bi96Jhw4ZFhtJ2H2/0OUMYf/vb38bMmTMblVXn9t9//5ZCe7M4Q0Y/9rGP5WHT1wUXXDBbAZtNL9APBRlyu/rqq8f2228fSyyxxGyvuOKKK8YyyyzTdJ1nnnmmZgBy0xMLK1h00UUjn+++trX44os3PfXpp5+O119/vWldR0F+d+6777445phjYuTIkbHYYotFhr1++9vfjgkTJkQGcHbUzon3DFg98sgj+3XpDNX+yle+Ehk8utlmm8VVV10Vb775Zq+u0a77yiYy0Pf9739/HtZ9XXvttV1+D5999tnIgOt6J+Rv+xZbbBEbbbRRvZKYPHly5DodBfl7m9fp+FzrveMe1JrLsQxGz9+HPG70WnPNNRtNtzS39NJLN63L8N0M4W1a2KAgw26HDh3aoKL+VKserfwW1LvKsssuGwsvvHC9aeMECBAgQGCOC7gAAQIECBAgQIAAAQIECBAgUL6ADgkQIECAAAECBAgQIECAAIHyBXRIgAABAgTmhYDA23mh7poECBAgQIDAYBbQOwECBAgQIECAAAECBAgQIFC+gA4JECBAgAABAm0lkCGpO++8c0t7uuyyy7oELmao4dixY5ueO3r06FhjjTWa1nUumDZtWlx66aWdh2oeZ1Dk5ptvXnOu3mCGf+Z59eY7xqdMmRLjxo3r+Njv7x1hwRlQmq8ZM2bEk08+GRk4+alPfSrmm6/5f7qT4aUZbLr11ltHms3uJjPUMcMTm63z2muvxfPPP9+szHwTgf4I/ey4RAbAXnjhhZFrjho1Kk488cTIoOqO+bn5fvDBB8fnPve5OXLJSZMmxW677RbZ4/XXX980cLvzJtp1X0suuWTsuOOOnbfa4/iWW27pEsCdv08ZbNyj8N2BDNDN8Or8bXh3qMfbQw89FPnqmHjqqacir9Pxudb7lltuGSNGjKg11fLYQgstFBmc2/IJdQrzWa8zNWs4w25feOGFWZ/7crDKKqtEhlv34VynECBAgAABAgQIECBAgAABAuUL6JAAAQIECBAgQIAAAQIECBAoX0CHBAgQIECAAAECBAgQIDCHBJr/v2bm0IUtS6CngBECBAgQIECAAAECBAgQIECgfAEdEiBAgAABAgQIECBAgAABAvNCYPfdd4+FF1646aX//Oc/xyOPPDKrbvLkyXHPPffM+lzv4IADDoihQ4e+O93a20033RSPPfZY0+IMfczgxEqlEpVKa6+sz/OaLv5OwbnnnhsZ7vrO4Rz/d4EFFojlllsutt9++xgzZkxMnTo1Ntlkk5aumyGVG264YVx33XUt1dcrWmyxxSLDHevNd4xnQG/ur+Oz974J5D3v25ldz8qw46222ir23Xff6nPTdXbuf8q+TjnllDjwwAPn2MXz+dtuu+3is5/9bLzyyistXadd95WbzyDuSqWShzVfDz/8cJff27vuuqtLAHn3k/J3JMcyoHbIkCF52OOVv2233XbbrPH8Pc/rzBqocbDDDjtEvfVqlNccqlQqLQV6Rz/88/rrr8err77aDyu17xIrrrhiZLhx++7QzggQIECAAIHBK6BzAgQIECBAgAABAgQIECBAoHwBHRIgQIAAAQIECBAgQIAAAQLlC+iQAAECc05gvjm3tJUJECBAgAABAgQIEOiVgGICBAgQIECAAAECBAgQIECgfAEdEiBAgACBeSSwzjrrRIZlNrt8BtBOmDBhVtnll18eGXw6a6DGwfDhw2P06NE1ZuoPZQjjr371q/oFc3Em+81gzbl4yVmXGjlyZDXANkM9Zw02OHjhhRdil112iYsvvrhBVeOpDLIcNWpU46J3Z2+++eam9//d0l69XXHFFZHP5FlnnRVPPfVUr84djMUZdrzpppvG+PHj26r9RRZZJM4999w49dRTI4Nm59Tm8hpHHXVUvPHGGy1dol33tf7660ej717+1o4bN67a48yZM+Paa6+tHtf6I0O911tvverUqquuGvk7XP1Q448bb7xx1vc418/r1CirDi211FKx9dZbV48H0x+N7stgctBrPwtYjgABAgQIECBAgAABAgQIEChfQIcECBAgQIAAAQIECBAgQIBA+QI6JECAAAECBAgQIEBgtgQE3s4Wn5MJEJhbAq5DgAABAgQIECBAgAABAgQIlC+gQwIECBAgQIAAAQIECBCYcwILLbRQ7Lbbbi1d4LLLLosMW3zmmWdi7NixTc/JIN2VV165aV3ngsmTJ0cGL3Yem1fHGSJ70UUXzavLxxJLLBHnnHNOrLnmmi3tIUM/Dz744Jg4cWJL9bWKNt9881rDPcbyGs8++2yP8dkZyHMzyPOee+6Jww47LDK4c4011ogTTzwxpk2bNiuYM+tKeL300kuz1cb06dPjgAMOiPw+9nWhDID9xCc+ERdeeGE1YHnhhRfu61I9zpt//vnjiCOOqO7vhBNOiPe97309avpj4Oyzz65+T1pdqx33teyyy8YHP/jBhi389a9/jZdffjnye3f77bfXrV133XVjueWWq87n+yabbFI9rvVH/t7mei+++GLT3/QMVs4g7lrr9GYsQ3Xfeuut3pzS59rFF188llxyyT6fnyfm85Lv7frKv6fyuWjX/dkXAQIECBAgQIAAgVoCxggQIECAAAECBAgQIECAAIHyBXRIgAABAgQIECBAgAABAgQIlC+gQwKzKyDwdnYFnU+AAAECBAgQIECAAIE5L+AKBAgQIECAAAECBAgQIECAQPkCOiRATPkIHgAAEABJREFUgMAcF9huu+1iqaWWanqdG264IR5++OHIkMQMJW12wv777x9DhgxpVtZl/vzzz48ZM2Z0GZuXHy644IJ46qmn5tkWVllllTjvvPNi2LBhLe0hww8PPPDAyDDUlk7oVrTeeutVg2a7Dff4mPc/n4MeE7MxkM4ZeNt5ialTp8YxxxwTq666ajXEM4/z2m+++WbnsnlynCGT6d3Xiz/66KN9PbUaPP2d73wn7r///l6tMWrUqDjqqKMinZ9//vlqgGqGOu+9994tPWMZzDp06NBeXTNDR48++uh44okn4u9//3t8/vOfj1af51YvdOqpp/b6e9pO+6pUKrHnnns2bPeOO+6IRx55pHrP83e4XnGGVmeQcc7n7+8OO+yQhzVfDz30UOTrgQceiFy/ZtG7gxmMngHp736s+ZbXaxYQ+9prr8WTTz5Z8/zeDLby7C+44ILRbM+9uWZvazNAurffl95e49VXX43XX3+9t6epJ0CgfQXsjAABAgQIECBAgAABAgQIEChfQIcECBAgQIAAAQIECBAgQIBA+QI6JECAAAECBAgQaEFgvhZqlBAgQIAAgTYWsDUCBAgQIECAAAECBAgQIECgfAEdEiBAgAABAgQIECDQHwJrrrlmbLvttk2XypDC8ePHx+WXXx5vv/12w/q11lorMnixYVG3yVqBp91K5vrHKVOmxLhx4+b6dTtfcLPNNosf/OAHnYcaHmcQ5Oc+97lqmGnDwhqTI0aMiC233LLGTNehvP+//e1vq8GrXWf6/imd07veCv/4xz/ixBNPjA996ENx33331Suba+MvvfRSPPvss32+Xp7f7OQM+l1sscV6lP3tb3+LDIfuMVFjIL+LWZsBven7ox/9KLbffvs+hc5mkOoCCyxQ4yrNhzIIdf31148zzzwznnvuuWrQ6gknnBDrrrtu85OjcUn2lc9P46ras+2yr7QZPnx47U2+M5pmt912W/z1r3+t+72rVCo9fss32mijuqGvGT6ba95yyy2RwanvXKbmvxncusUWW9Sc6zyYgchLLrlk56Gax/kbVXOiF4PTpk1rWl3v+9P0xH4qyGDnRRddtOlqd999d9OaegUZXJ33sd68cQIECBAgQIAAAQIECAwsAbslQIAAAQIECBAgQIAAAQIEyhfQIQECBAgQIECAAAECBAgQIFC+QGsdCrxtzUkVAQIECBAgQIAAAQIECBBoTwG7IkCAAAECBAgQIECAAAECBMoX0CGBfhIYMmRI7LXXXi2tdsYZZ8Qf/vCHprXbbbddZPhh08JOBRlYmcGVnYba4vDcc8+NeR0oePDBB8dBBx3Usse1114bP/3pT5sGE3dfsDfPQoaoZvBq9zX68jnDWDMItZVzP/jBD0YGWbZSOydrZs6cGdOnT+/TJfLce++9t+m5yyyzTAwdOrRH3RVXXNEwoLTjhC9/+cvx97//Pfbbb7/IsNqO8Xn9XqlUYuTIkXH00UfHnXfeGTNmzIhJkybFscceGxn8Ot98vf9P12666abZbqtSmXf7WnnllSOf7UZNXH311TFx4sS6JSuuuGJkwHHngvyu5KvzWOfjsWPHxp/+9KfOQz2ON9100xg1alSP8e4DGc7c6Fod9XfccUevf5s6zs33119/PaZOnZqHDV8ZIDwvn/sMu80Q8YabfGdydgKA0yEDyN9Zxr8ECBAgULqA/ggQIECAAAECBAgQIECAAIHyBXRIgAABAgQIECBAgAABAgQIlC+gQwIECBAgQGCWQO//XwOzTnVAgAABAgQIEGhvAbsjQIAAAQIECBAgQIAAAQIEyhfQIQECBAgQIECAQO8ENt9888hwwGZnjR8/Ph544IGGZZVKJfbYY4+oVCoN6zpPZqDsueee23mobY4ziHfy5MnzdD8LLLBAfOtb34o111yz5X384Ac/qIaItnzCu4Xbbrttj9DMd6e6vL366qtxzDHHxIsvvthlvC8fzjvvvPiv//qvlk79X//rf9UMgW3p5H4uuu666/oU3PnCCy/EPffc03Q3GTKaIcSdC1955ZX4y1/+0nmo5vH//J//s/rM5LNTs6Db4NNPP91SiG630/rlY+5xk002ie9973vVgN4MwL377rvj8MMPj5xr5SIZ/JlBqK3UtlqT155b+8r7vOeeezbc2u9///u4/PLL69Z84AMfiAxJ7lyw9NJLx2abbdZ5qMtxrpevLoPdPmyzzTaR4a3dhnt8zJr3v//9Pca7D2Ro77PPPtt9uOXPjz/+eNx2222z6usdbL311r36e6jeOn0dT49WAm8z/Pqf//xnry+TQbc333xzr89zAgECBAgQIECAAAECBAgQGIgC9kyAAAECBAgQIECAAAECBAiUL6BDAgQIECBAgAABAgQIEBhcAgJvB9f97ujWOwECBAgQIECAAAECBAgQIFC+gA4JECBAgAABAgQIECBAgACB8gV63eHIkSNjhx126PV5tU7YeOONI1+15uqNZVjlhAkT6k3P0/EM3/zjH/84T/eQF19llVXiP/7jP2K++ebLj01fGap67LHH9jqQdrnllosvfvGLTdfPgrFjx8ZXv/rVeOONN/Jjn14Zfvm1r32tpXPXWmutyEDelornQlGGIWf4Zm8vNWXKlLjvvvuanlbre/Tyyy/HQw891PTc/fffv6WQ0o6FMnS643hev88///yx9tprx2mnnVYNwF1hhRWabimDgGfOnNm0bnYK5vS+Ntpoo1hqqaXqbvFf//pXNOoxA16HDh3a5fxKpRLbb799l7HOH5qtmUG8jc7vvFYeZ3h6vjd6ZdjzLbfc0qik4dzVV18dTz75ZMOahRdeODKsuGHRHJ6sVCot/V145513xvTp03u9mwypFnjbazYnECBAgACBEgX0RIAAAQIECBAgQIAAAQIECJQvoEMCBAgQIECAAAECBAgQIECgfAEdEiBAYNAJzDfoOtYwAQIECBAgQIAAgUBAgAABAgQIECBAgAABAgQIlC+gQwIECBAgQKCWQKVSiT333LPWVK/Hdt1111hyySV7dd5FF10UGdDa7KQMYn3rrbfi7bff7pfX8ccf3+yS1fkLLrggnnrqqerxvPxj9913j8MPP7zlLWQg7c9//vOW6zsK99lnn1h33XU7PjZ8P/vss+PQQw+NDBxtWFhjcvz48ZHPSyv3Pk/fd999IwN587gdXhlSecUVV/RqK/ns/va3v20YXJoLZvBphr7mcedXPv+NQk87at/3vvd1HDZ9zz1df/31TesaFWTocX5H7r///rj00kvjpz/9afW5yLDUESNGVMN3jzvuuEZL1JwbNWrUbIUct+u+ajWbweObbrpprammY5VKpW64agZFZwBs00VqFGywwQYt/xbk6VtssUUsv/zyeVj3lc/bGWecEX0JWX722WfjP//zP+uu3TGx1VZbxTrrrNPxcZ69b7bZZpGhwY02kL9/+Xdgo5pac9dee21keHatOWMdAt4JECBAgAABAgQIECBAgACB8gV0SIAAAQIECBAgQIAAAQIECJQvoEMCBAgQIECAAAECBEoUEHhb4l3VE4HZEXAuAQIECBAgQIAAAQIECBAgUL6ADgkQIECAAAECBAgQIEBgUAtsvvnmkcGIs4Ow4IILxk477dSrJTIkMwNlm51UqVRijz32iEql0qy05fnca+652QkZKjhu3LhmZXN8vlKpxLHHHturAMrvfve7cfvtt7+3txaOll122fj+978f883X2n9CdO6558YHPvCByNDUDLNsdokMuvzhD38YH/rQh+KZZ55pVl6dX2ONNeLggw+uHrfTHyeddFJMmzat5S3dfffd0crznsGnI0eObHnd7oW33npr96G6n6dOnRoXX3xx3fmOiTfffDNq3d/nn38+Ro8eXQ06/bd/+7dqeHaGU2cYcoYuP/LII9VA5MsuuyyefvrpjuVaeq9UKk0DQ3Oh4cOHxyKLLJKHs17tuq9ZG+x2sNBCC/U53DdDhWsFJOclVltttT6Hv2aAbW8CzHMf22yzTV624evKK6+M3//+9w1ruk/ms3fOOefEpEmTuk/1+HzQQQdFevaYmMsD+XdqfieaXfZnP/tZPPDAA83KZs3n9yh/Q2cNOCBAgAABAgQIECBQS8AYAQIECBAgQIAAAQIECBAgUL6ADgkQIECAAAECBAgQIECAAIHyBXRIoFCB1v7fKoU2ry0CBAgQIECAAAECBAh0F/CZAAECBAgQIECAAAECBAgQKF9AhwQIEBjsAhlyut12280WQ4Yjrr/++r1aY8KECZGBss1O2njjjSNfzep6M7/BBhu0HDCZoa4Z1Nqb9edEbd6nU045peUw2hdeeCG++c1vRm/3vssuu8Shhx7acgsZmprPz5prrhk//elP4/7774/XX3991vkvv/xyTJw4Mf793/89ll566fja174Wb7311qz5ZgfHH398rLzyys3K5vr8gw8+GIcccki8+OKLTa+dNUceeWRLIb977rnnbAV2ZoBthkk321Tu6bDDDosnnniiWWk8/PDDkfexe2EGou64447dh3t8vuuuuyIDSzO4tMdknYFnn3027rnnnjqz7w2///3v7xGG3a77em/XPY+23377WHjhhXtONBnZZJNNYrnllqtZlQ7521xzssFgpVKJj370ow0qek4NGTIkPvvZz7b0+3T44YfHdddd13ORGiP5zFx44YXV340a012GMix6hx126DI2rz4ss8wysffeeze9fH7/8nuY38dmxW+88UZ8/etfj/w+Nas1T4BAfQEzBAgQIECAAAECBAgQIECAQPkCOiRAgAABAgQIECBAgAABAgTKF9AhAQIECBAgQIDAwBUQeDtw752dEyBAYG4LuB4BAgQIECBAgAABAgQIECBQvoAOCRAgQIAAAQIECBAYBAKVSiX22GOPHqGRvWl9r732ikUXXbTlU2bOnBnnn39+S/W77rprZHBjS8UtFi200EJx0EEHtVQ9bty4mDx5cku1c7ooQzEzLLLV61x55ZXx+9//vtXyal0GV/7whz+MDLGtDrT4RwbffvGLX4x/+7d/qwa2ViqV6jO12GKLxeabbx6nnnpqr8N38x7tu+++Le5g7peNHTu2GvL53HPP1b14zmUQaNbWLXp3Yq211qp+F6PGP4svvnhkqHCNqS5DGSL9la98JV555ZUu450/3HfffZHBoJ321Hm6V8cf//jHWwpqPfbYY+N73/teZGhnswtkSPMxxxwTkyZNali64IILxtZbb12zpl33VXOz7wyuscYa0dvQ8HdOi9GjR0d+Z/O41mubbbapNdxwbO21144NNtigYU2tybzWJz7xiVpTXcYyjDuDtX/xi1/Em2++2WWu84d8Vk466aQ44IADmoZkzzfffNUw2AzV7rzGvDzOwNsMvm22h/we5m9E/lbUq83vc9acffbZ9UqMEyBAgAABAgQIECBAoBUBNQQIECBAgAABAgQIECBAgED5Atl+74gAABAASURBVDokQIAAAQIECBAgQIAAAQIEyhcY0B0KvB3Qt8/mCRAgQIAAAQIECBAgQGDuCbgSAQIECBAgQIAAAQIECBAgUL6ADgkMHoGNN9448tWXjocNGxYZdNibczOU85prrml6ysILLxy7775707q+FGQI6/Dhw5ueOmPGjPj1r38db7/9dtPaOV1QqVQig0PXXXfdli91/PHHx7Rp01quz8Illlgizj333Nhkk03y4zx5Zbjrt771rVhggQXmyfVbvejFF18cq666apx44onx+OOPRz4n+crjHMu5rGllvSOPPDKWW265mqWLLLJIrLPOOjXnug+ed9551ZDhyy67LF5//fXqdL7fdNNN8alPfSpGjRrVNEy2etK7f7z88suRIaXvfuzy9oEPfCD233//LmP1PnzjG9+IDFM966yz4uGHH+4Sfpv7u//+++P73/9+rLLKKnHOOefUW2bW+Lbbbhv1glnbdV+zNt/tIL9zvQ2ZzqDbzTbbrNtKXT+m91JLLdV1sMmndO1LcGx+V7/2ta/FsHf+Tmhyieq9P/jgg6u/Mb/73e/i2WefrZ6S352nn366+vuTe8/g47feeqs61+iPXOsjH/lIo5K5Ppff18MOO6yl6+ZvRP5W5G9G/nakQ56YLvldyLn8XueYFwECBAjMKQHrEiBAgAABAgQIECBAgAABAuUL6JAAAQIECBAgQIAAAQIECBAoX0CHBAgQIECAQLsLCLxt9ztkfwQIECBAYCAI2CMBAgQIECBAgAABAgQIECBQvoAOCRAgQIAAAQIEihJYcsklY9ddd+1TT6NHj4411lijV+dedNFFdQM0Oy+01VZbtRzy2fm8Vo5HjhwZe+yxRyulMXbs2MgQxpaK53DRsssuG6ecckrMN19r/5nPgw8+GCeccELMnDmzVztbaaWV4oorroi8B706sR+KM+z26quvrgaf9sNyc3yJl156KTKYMwOU877kK49zLOda2UCGnTYLjs35BRdcsJXl4q677qo+3wsttFBUKpXI9y233DJ+9atftXR+56LXXnstMvS281jHcYaufv3rX4/VVlutY6jh+9SpUyNDQDPUNnupVCqz9vdv//Zvcdxxx8U//vGPhmvkZBp/+ctfrvaVn7u/2nVf3ffZ+XMGtua+O481Ok6vtdZaq1FJrLzyyrH++us3rOk+ueOOO1bvyazxXhxsuOGG8YMf/KDlMyZPnhz77LNPLLPMMtVr5n3N0OfPfOYzkc9KKwvld+ekk05qu3DsSqUSn//856PZPeroMX8r8jcjfzvSoVKpVF0OOeSQlr4THet4J0CAAAECBAgQIECAAAECfRJwEgECBAgQIECAAAECBAgQIFC+gA4JECBAgAABAgQIECBAgEAbCLT2/4Rpg40O1C3YNwECBAgQIECAAAECBAgQIFC+gA4JECBAgAABAgQIECBAgACB8gVK7HCnnXaKDKDsbW8HHHBADB06tOXTXnzxxbjmmmtaqt9zzz3rBlq2tECDokqlEp/85Cdb6nnKlCkxbty4BqvN3altt902Dj300JYv+rOf/axP+19++eXjD3/4Qxx00EEtX2t2CzfZZJP405/+1OsQ5dm9bm/Or1QqvSlvWjts2LD4/ve/H0sssUTD2g022CAyjLRh0RyYzMDb++67r+7KI0eOjBNPPLHlEOa6C/Vi4thjj43tt9++4Rntuq96m85g1AyxrTfffTyfh6WXXrr7cJfPiy66aGTQcZfBBh8yiHjjjTduUNF86uCDD47jjz++eWE/VGQ49jnnnNP0u9MPl+rTEhkcPmbMmMjveJ8WqHNS9v25z32uzqxhAgQIECBAoL8FrEeAAAECBAgQIECAAAECBAiUL6BDAgQIECBAgAABAgQIECBAoHwBHRIgQIBAewgIvG2P+2AXBAgQIECAAIFSBfRFgAABAgQIECBAgAABAgQIlC+gQwIECBAgQGCACqy//vqxxRZb9Gr3w4cPj9GjR/fqnPHjx8fEiRObnpNrz+lwz3XWWSc23HDDpnvJgnPPPTcy+DOP5/VryJAhcdxxx0UGZLayl7feeqta/+yzz7ZS3qVmkUUWiZ///Ofxm9/8JhZffPEuc/394fDDD48bbrghMqi0v9fur/VGjBgRp5xySr+Fuy6wwAKRgZ2bbbZZ0y0utNBC8e1vf7tfwzMzODPDaptd/Lrrrou33367btnHP/7xah/zzTfn//OzDFTNwNtKpXnwcLvuqxZkhtdmmHWtuVpjW2+9dVQqzQ0+9KEP1Tq95lj+HbDccsvVnGt1MJ/p/H2a06G36667blx99dWRIb2t7m1e1OV3O39D++u7keG55513Xqy++urzop3u1/SZAAECBAgQIECAAAECBAgQKF9AhwQIECBAgAABAgQIECBAgED5AjokQIAAAQIECBAgQIDAXBOY8/+Pg7nWigsRGGgC9kuAAAECBAgQIECAAAECBAiUL6BDAgQIECBAgAABAgQIECDQvgKLLrpo7LXXXr3a4FZbbRUrr7xyy+fMnDkzxowZ0zA4s2Ox3q7dcV5v3pdYYok48MADWzpl3LhxMXny5BZq507JSiutFCeccELLwauTJk2KH//4xy3Zd+9g/vnnj/333z8eeeSRyFDa/gpu7LjOpptuGnfddVecdtppkQG7HePt+r7PPvvE5ZdfHgsvvPBsbTHPv+SSSyJDWVtdKAOa+ys8c5NNNonrr78+PvGJT8Tyyy/fcAs333xzPP3003VrKpVKHHTQQXHllVfO0WDkz3/+83H66adHhv/W3UyniUqlPffVaYuzDiuVSrQa8p3PTt6/WSc3OBg1alTT+9tx+m677RYZqN3xua/vGXqbgbdXXHHFHHke8jtz4403xhprrNHXLc7V83K/v/zlLyNdZufCyyyzTDXkN0N0Z2cd5xIgQIAAAQIECPSXgHUIECBAgAABAgQIECBAgACB8gV0SIAAAQIECBAgQIAAAQIECJQvoEMCBOamgMDbuantWgQIECBAgAABAgQIvCfgiAABAgQIECBAgAABAgQIEChfQIcECBAg0PYC22yzTQwbNqzlfX7sYx/rVTjiww8/HDfccEPT9SuVSnz605/u1dpNF61TsOuuu8bw4cPrzL43PGPGjPj1r3/dp8DY91bp36NddtklDj300JYX/dGPfhQTJ05sub574eKLL14Npc3g0wzbXXHFFbuXtPw5gx8zIDWDbidMmBDrrLNOy+e2Q2E+N/ksr7766n3azlprrRW33HJL5Dq9XSADamc3WPYrX/lKZGBoBiePGDEittxyy4bbmDJlSmToc8OidyY/8pGPVMOL99xzz3c+9d+/+ez95je/iTPOOKPlsNvOV2/XfXXeYx5vvPHGscoqq+Rhw9fIkSNbqstF8nu60UYb5WHDV4Yeb7HFFg1rejNZqVQiA3QzKPtLX/pSb06tW9vxHFx44YWx1FJL1a1rt4lKpRKf+tSn4q9//Wv09Tcj700Gl+d7u/VnPwRqChgkQIAAAQIECBAgQIAAAQIEyhfQIQECBAgQIECAAAECBAgQIFC+gA4JECBAgAABAgQI9LOAwNt+BrUcAQIE+kPAGgQIECBAgAABAgQIECBAgED5AjokQIAAAQIECBAgQIBAOwisscYaMXr06Ja2kqGMW221VUu1HUVXX311PPnkkx0f676PGjUqNtxww7rz/Tmx8sorR6t9XHrppTFt2rT+vPxsrTVkyJA47rjjIsNTW1no1VdfjW984xvx8ssvt1Jet2bppZeOo48+Oh577LHq/fzVr34Vn/3sZyPv25JLLtnjvEUWWSRWW2212GeffaqBpXfffXe89tpr8ctf/rIadFupVHqcMxAGNt100/jb3/5WtcgA31b2nIGdp512Wtx2222x9tprt3JKzZqOANe999675ny9wR122KEaSHvSSSfNCo7N5yjH653TMX7uuedW71vH53rvGaL7+9//vnqdDPmcb76+/ydpGdb64x//OB5//PHYf//9Y/7556932abj7bqvzhtfbrnlopVA08022yzye9j53HrHQ4cObRponOdmKG5653F/vvKZP/3006v38P/8n//Tq1D1jn28733vi/56DjrWnBfv+ZuR3/3vfOc7s75/zfaRvWfY85///OfIoONm9eYJECBAgAABAgQIEGgPAbsgQIAAAQIECBAgQIAAAQIEyhfQIQECBAgQIECAAAECBAgQIFC+gA77X6Dv/++C/t+LFQkQIECAAAECBAgQIECAQAp4ESBAgAABAgQIECBAgAABAuUL6JAAgTYRyGDEq666Kt5+++2mr2nTpsXw4cN7tfMvfelLTdfNa99zzz2RwY+9WryPxRn2ef7557e0r0cffTRWXXXVHlc65phjWjp/991373Hu7A5kiGd6pVsrrz/96U+x6KKLzu5lZ52f9+nAAw+Mc845J6ZMmRLPPfdcD4sM2J06dWpccMEF8YUvfKEa9Do7waWzLt4GBxnme8IJJ8Tzzz8fGfy73XbbRffQ3xEjRsSnP/3p+OMf/xjPPPNMHH744S2HXTZqMe/9hRdeWF3z5z//edS6du4lx3M+w6bz/q+zzjo9lv385z/f4751f56uueaalvddqVSqYcZjxoyJ119/PSZNmhTplHvJkOlaAcG51wxNzvDktMxA5fzOHXnkkZHOPTbdh4FKpT331dFKq79HGRZdqbQeFH3sscc2vb/5259/B3Tspb/fV1hhhTj55JOrz2uGXnc8Dzne/Vo5ls/Kf/zHf8RDDz0UTz31VPTHc5DrTp8+valF/qZ331N/fc4A4K9//evV38oMUf/EJz4RGWrbef38zcjv5M033xxPPPFEzbDn3GP372j3z3Pi75zO+3RMgACBPgo4jQABAgQIECBAgAABAgQIEChfQIcECBAgQIAAAQIECBAgQIBA+QI6JECAAAECBAj0SUDgbZ/YnESAAAECBOaVgOsSIECAAAECBAgQIECAAAEC5QvokAABAgQIECBAgAABAgTaXSADWTP497rrrqsGWXYOnsyAzXPPPTd23HHHqBX0Oru9Lb300nHwwQdHrWtnAHGO53yGE8/utfpyfva8ySabxNFHH13d48MPPxwzZszoETqae83Q5AxPTssVV1wxKpXWQ117u7f221dvOxiY9Rl2vfbaa896Hh5//PEez0KO5XP75S9/OUaOHDlHn4N5pZjhwh/72MfioosuiqeffrqLQf5mnHnmmbH55ptHes2rPbouAQIECBAgQIAAAQIECMwJAWsSIECAAAECBAgQIECAAAEC5QvokAABAgQIECBAgAABAgQIEKgnUE7gbb0OjRMgQIAAAQIECBAgQIAAAQLlCOiEAAECBAgQIECAAAECBAgQKF9AhwQIECBAgAABAgQIECBAgED5AjokQIAAAQIECBAgQIAAAQIEyhfQIQECBAgQIECAAAECBAgQIFC+gA4JECBAgEADAYEn0BKbAAAQAElEQVS3DXBMESBAgAABAgQGkoC9EiBAgAABAgQIECBAgAABAuUL6JAAAQIECBAgQIAAAQIECBAoX0CHBAgQIECAAAECBAgQIECAQPkCOiRAgAABAgQIECBAgAABAgTKF9AhAQIECBAgQIAAAQIEBruAwNvB/gQMjv51SYAAAQIECBAgQIAAAQIECJQvoEMCBAgQIECAAAECBAgQIECgfAEdEiBAgAABAgQIECBAgAABAuUL6JAAAQIECBAgQIAAAQIECBAoX0CHBAgQIECAAAECBAgQIECAQPkCOiRAgEAIvPUQECBAgAABAgQIECheQIMECBAgQIAAAQIECBAgQIBA+QI6JECAAAECBAgQIECAAAECBMoX0CEBAgQIECBAgAABAgQIECBQvoAOCRAgQIAAAQIECBAgQIAAgfIFdEiAAAECBAgQIEBgcAgIvB0c91mXBAjUEzBOgAABAgQIECBAgAABAgQIlC+gQwIECBAgQIAAAQIECBAgQKB8AR0SIECAAAECBAgQIECAAAEC5QvokAABAgQIECBAgAABAgQIEChfQIcECBAgQIAAAQIECBAgQIBA+QI6HDQCAm8Hza3WKAECBAgQIECAAAECBHoKGCFAgAABAgQIECBAgAABAgTKF9AhAQIECBAgQIAAAQIECBAgUL6ADgkQIECAAAECBAgQIECAAIHyBXRIgAABAgQIECBAgAABAgQIlC+gQwIECBAgQIBASQICb0u6m3ohQIAAgf4UsBYBAgQIECBAgAABAgQIECBQvoAOCRAgQIAAAQIECBAgQIAAgfIFdEiAAAECBAgQIECAAAECBAiUL6BDAgQIECBAgAABAgQIECBAoHwBHRIgQIAAAQIECBAgQIAAAQIDTKAPgbcDrEPbJUCAAAECBAgQIECAAAECBPog4BQCBAgQIECAAAECBAgQIECgfAEdEiBAgAABAgQIECBAgAABAuUL6JAAAQIECBAgQIAAAQIECBAoX0CHBAgQIECAAAECBAgQIECAQPkCOiRAgAABAgNPQODtwLtndkyAAAECBAjMawHXJ0CAAAECBAgQIECAAAECBMoX0CEBAgQIECBAgAABAgQIECBQvoAOCRAgQIAAAQIECBAgQIAAgfIFdEiAAAECBAgQIECAAAECBAiUL6BDAgQIECBAgAABAgQIEGhLAYG3bXlbBu6m7JwAAQIECBAgQIAAAQIECBAoX0CHBAgQIECAAAECBAgQIECAQPkCOiRAgAABAgQIECBAgAABAgTKF9AhAQIECBAgQIAAAQIECBAgUL6ADgkQIECAAAECBAgQIECAAIHyBXRIgACBdhUQeNuud8a+CBAgQIAAAQIEBqKAPRMgQIAAAQIECBAgQIAAAQLlC+iQAAECBAgQIECAAAECBAgQKF9AhwQIECBAgAABAgQIECBAgED5AjokQIAAAQIECBAgQIAAAQIEyhfQIQECBAgQIECAAAEC81BA4O08xHdpAoNLQLcECBAgQIAAAQIECBAgQIBA+QI6JECAAAECBAgQIECAAAECBMoX0CEBAgQIECBAgAABAgQIECBQvoAOCRAgQIAAAQIECBAgQIAAgfIFdEiAAAECBAgQIECAAAECBAiUL6BDAvNWQODtvPV3dQIECBAgQIAAAQIEBouAPgkQIECAAAECBAgQIECAAIHyBXRIgAABAgQIDCiB3XffPd5+++2Gr+nTp8cKK6wwoPqyWQIECBAgQGAOC1ieAAECBAgQIECAAAECBAgQKF9AhwQIECBAgAABAgQIECBAgED5AjokQIAAAQIECBCY4wICb+c4sQsQIECAQDMB8wQIECBAgAABAgQIECBAgED5AjokQIAAAQIECBAgQIAAAQIEyhfQIQECBAgQIECAAAECBAgQIFC+gA4JECBAgAABAgQIECBAgACB8gV0SIAAAQIECBAgQIAAAQIECJQvMDc6FHg7N5RdgwABAgQIECBAgAABAgQI1BcwQ4AAAQIECBAgQIAAAQIECJQvoEMCc0yg4h8Cg0Mg3mlztr9H76zhXwIECBB4R2C2f1AtQIAAAQL1BIwTIECAAAECBAgQIECAAAEC5QvokAABAgQIECBAgAABAgQIEChfQIcECBAgQIBAPwkIvO0nSMsQIECAAAECc0LAmgQIECBAgAABAgQIECBAgED5AjokQIAAAQIECBAgQIAAAQIEyhfQIQECBAgQIECAAAECBAgQIFC+gA4JECBAgAABAgQIECBAgACB8gV0SIAAAQIECBAgQIAAAQIEWhcQeNu6VXtV2g0BAgQIECBAgAABAgQIECBQvoAOCRAgQIAAAQIECBAgQIAAgfIFdEiAAAECBAgQIECAAAECBAiUL6BDAgQIECBAgAABAgQIECBAoHwBHRIgQIAAAQIECBAgQIAAAQLlC+iQAAECBHolIPC2V1yKCRAgQIAAAQIE2kXAPggQIECAAAECBAgQIECAAIHyBXRIgAABAgQIECBAgAABAgQIlC+gQwIECBAgQIAAAQIECBAgQKB8AR0SIECAAAECBAgQIECAAAEC5QvokAABAgQIECBAgAABAt0FBN52F/GZwMAX0AEBAgQIECBAgAABAgQIECBQvoAOCRAgQIAAAQIECBAgQIAAgfIFdEiAAAECBAgQIECAAAECBAiUL6BDAgQIECBAgAABAgQIECBAoHwBHRIgQIAAAQIECBAgQIAAAQLlC+iQAIEaAgJva6AYIkCAAAECBAgQIEBgIAvYOwECBAgQIECAAAECBAgQIFC+gA4JECBAgAABAgQIECBAgACB8gV0SIAAAQIECBAgQIAAAQIECJQvoEMCBAgQIECAAAECBAgQIECgfAEdEiBAgAABAgQIDFYBgbeD9c7rmwCBwSmgawIECBAgQIAAAQIECBAgQKB8AR0SIECAAAECBAgQIECAAAEC5QvokAABAgQIECBAgAABAgQIEChfQIcECBAgQIAAAQIECBAgQIBA+QI6JECAAAECBAgQIECAAAECBMoXGMQdCrwdxDdf6wQIECBAgAABAgQIEBhsAvolQIAAAQIECBAgQIAAAQIEyhfQIQECBAgQIECAAAECBAgQIFC+gA4JECBAgAABAgQIECBAgACB8gV0SIAAAQIECBAgQIAAAQIECJQvoEMCBAgQIECgbAGBt2XfX90RIECAAIFWBdQRIECAAAECBAgQIECAAAEC5QvokAABAgQIECBAgAABAgQIEChfQIcECBAgQIAAAQIECBAgQIBA+QI6JECAAAECBAgQIECAAAECBMoX0CEBAgQIECBAgAABAgQIEBjwAgJvm95CBQQIECBAgAABAgQIECBAgED5AjokQIAAAQIECBAgQIAAAQIEyhfQIQECBAgQIECAAAECBAgQIFC+gA4JECBAgAABAgQIECBAgACB8gV0SIAAAQIECBAgQIAAAQIECJQvoEMCBAgQKEFA4G0Jd1EPBAgQIECAAIE5KWBtAgQIECBAgAABAgQIECBAoHwBHRIgQIAAAQIECBAgQIAAAQLlC+iQAAECBAgQIECAAAECBAgQKF9AhwQIECBAgAABAgQIECBAgED5AjokQIAAAQIECBAgQIDAABEQeDtAbpRttqeAXREgQIAAAQIECBAgQIAAAQLlC+iQAAECBAgQIECAAAECBAgQKF9AhwQIECBAgAABAgQIECBAgED5AjokQIAAAQIECBAgQIAAAQIEyhfQIQECBAgQIECAAAECBAgQIFC+gA4JEBg4AgJvB869slMCBAgQIECAAAEC7SZgPwQIECBAgAABAgQIECBAgED5AjokQIAAAQIECBAgQIAAAQIEyhfQIQECBAgQIECAAAECBAgQIFC+gA4JECBAgAABAgQIECBAgACB8gV0SIAAAQIECBAgQKCtBATettXtsBkCBMoR0AkBAgQIECBAgAABAgQIECBQvoAOCRAgQIAAAQIECBAgQIAAgfIFdEiAAAECBAgQIECAAAECBAiUL6BDAgQIECBAgAABAgQIECBAoHwBHRIgQIAAAQIECBAgQIAAAQLlC+iw3QQE3rbbHbEfAgQIECBAgAABAgQIlCCgBwIECBAgQIAAAQIECBAgQKB8AR0SIECAAAECBAgQIECAAAEC5QvokAABAgQIECBAgAABAgQIEChfQIcECBAgQIAAAQIECBAgQIBA+QI6JECAAAECBAjMAwGBt/MA3SUJECBAYHAL6J4AAQIECBAgQIAAAQIECBAoX0CHBAgQIECAAAECBAgQIECAQPkCOiRAgAABAgQIECBAgAABAgTKF9AhAQIECBAgQIAAAQIECBAgUL6ADgkQIECAAAECBAgQIECAAIE5I9BOgbdzpkOrEiBAgAABAgQIECBAgAABAu0kYC8ECBAgQIAAAQIECBAgQIBA+QI6JECAAAECBAgQIECAAAECBMoX0CEBAgQIECBAgAABAgQIECBQvoAOCRAgQIAAAQIECBAgQIAAgfIFdEiAAAECBOaYgMDbOUZrYQIECBAgQIBAbwXUEyBAgAABAgQIECBAgAABAuUL6JAAAQIECBAgQIAAAQIECBAoX0CHBAgQIECAAAECBAgQIECAQPkCOiRAgAABAgQIECBAgAABAgTKF9AhAQIECBAgQIAAAQIECMyOgMDb2dFz7twTcCUCBAgQIECAAAECBAgQIECgfAEdEiBAgAABAgQIECBAgAABAuUL6JAAAQIECBAgQIAAAQIECBAoX0CHBAgQIECAAAECBAgQIECAQPkCOiRAgAABAgQIECBAgAABAgTKF9AhAQIEZlNA4O1sAjqdAAECBAgQIECAwNwQcA0CBAgQIECAAAECBAgQIECgfAEdEiBAgAABAgQIECBAgAABAuUL6JAAAQIECBAgQIAAAQIECBAoX0CHBAgQIECAAAECBAgQIECAQPkCOiRAgAABAgQIECBAoLmAwNvmRioIEGhvAbsjQIAAAQIECBAgQIAAAQIEyhfQIQECBAgQIECAAAECBAgQIFC+gA4JECBAgAABAgQIECBAgACB8gV0SIAAAQIECBAgQIAAAQIECJQvoEMCBAgQIECAAAECBAgQIECgfAEdEmhJQOBtS0yKCBAgQIAAAQIECBAg0K4C9kWAAAECBAgQIECAAAECBAiUL6BDAgQIECBAgAABAgQIECBAoHwBHRIgQIAAAQIECBAgQIAAAQLlC+iQAAECBAgQIECAAAECBAgQKF9AhwQIECBAgAABAh0CAm87JLwTIECAQHkCOiJAgAABAgQIECBAgAABAgTKF9AhAQIECBAgQIAAAQIECBAgUL6ADgkQIECAAAECBAgQIECAAIHyBXRIgAABAgQIECBAgAABAgQIlC+gQwIECBAgQIAAAQIECBAgQKB8gU4dCrzthOGQAAECBAgQIECAAAECBAiUJKAXAgQIECBAgAABAgQIECBAoHwBHRIgQIAAAQIECBAgq+tDLAAAEABJREFUQIAAAQLlC+iQAAECBAgQIECAAAECBAgQKF9AhwQIECBAgAABAgQIECBAgED5AjokQIAAAQKDTUDg7WC74/olQIAAAQIEUsCLAAECBAgQIECAAAECBAgQKF9AhwQIECBAgAABAgQIECBAgED5AjokQIAAAQIECBAgQIAAAQIEyhfQIQECBAgQIECAAAECBAgQIFC+gA4JECBAgAABAgQIECBAoEABgbcF3tTZa8nZBAgQIECAAAECBAgQIECAQPkCOiRAgAABAgQIECBAgAABAgTKF9AhAQIECBAgQIAAAQIECBAgUL6ADgkQIECAAAECBAgQIECAAIHyBXRIgAABAgQIECBAgAABAgQIlC+gQwIECJQpIPC2zPuqKwIECBAgQIAAgb4KOI8AAQIECBAgQIAAAQIECBAoX0CHBAgQIECAAAECBAgQIECAQPkCOiRAgAABAgQIECBAgAABAgTKF9AhAQIECBAgQIAAAQIECBAgUL6ADgkQIECAAAECBAgQGLACAm8H7K2zcQJzX8AVCRAgQIAAAQIECBAgQIAAgfIFdEiAAAECBAgQIECAAAECBAiUL6BDAgQIECBAgAABAgQIECBAoHwBHRIgQIAAAQIECBAgQIAAAQLlC+iQAAECBAgQIECAAAECBAgQKF9AhwQGsoDA24F89+ydAAECBAgQIECAAIG5KeBaBAgQIECAAAECBAgQIECAQPkCOiRAgAABAgQIECBAgAABAgTKF9AhAQIECBAgQIAAAQIECBAgUL6ADgkQIECAAAECBAgQIECAAIHyBXRIgAABAgQIECDQ5gICb9v8BtkeAQIEBoaAXRIgQIAAAQIECBAgQIAAAQLlC+iQAAECBAgQIECAAAECBAgQKF9AhwQIECBAgAABAgQIECBAgED5AjokQIAAAQIECBAgQIAAAQIEyhfQIQECBAgQIECAAAECBAgQIFC+QPt3KPC2/e+RHRIgQIAAAQIECBAgQIBAuwvYHwECBAgQIECAAAECBAgQIFC+gA4JECBAgAABAgQIECBAgACB8gV0SIAAAQIECBAgQIAAAQIECJQvoEMCBAgQIECAAAECBAgQIECgfAEdEiBAgAABAm0hIPC2LW6DTRAgQIAAgXIFdEaAAAECBAgQIECAAAECBAiUL6BDAgQIECBAgAABAgQIECBAoHwBHRIgQIAAAQIECBAgQIAAAQLlC+iQAAECBAgQIECAAAECBAgQKF9AhwQIECBAgAABAgQIECBAYG4JCLydW9I9r2OEAAECBAgQIECAAAECBAgQKF9AhwQIECBAgAABAgQIECBAgED5AjokQIAAAQIECBAgQIAAAQIEyhfQIQECBAgQIECAAAECBAgQIFC+gA4JECBAgAABAgQIECBAgACB8gV0SIAAAQJzUUDg7VzEdikCBAgQIECAAIHOAo4JECBAgAABAgQIECBAgACB8gV0SIAAAQIECBAgQIAAAQIECJQvoEMCBAgQIECAAAECBAgQIECgfAEdEiBAgAABAgQIECBAgAABAuUL6JAAAQIECBAgQIAAAQL9KyDwtn89rUagfwSsQoAAAQIECBAgQIAAAQIECJQvoEMCBAgQIECAAAECBAgQIECgfAEdEiBAgAABAgQIECBAgAABAuUL6JAAAQIECBAgQIAAAQIECBAoX0CHBAgQIECAAAECBAgQIECAQPkCOiRAoN8FBN72O6kFCRAgQIAAAQIECBCYXQHnEyBAgAABAgQIECBAgAABAuUL6JAAAQIECBAgQIAAAQIECBAoX0CHBAgQIECAAAECBAgQIECAQPkCOiRAgAABAgQIECBAgAABAgTKF9AhAQIECBAgQIAAgb4ICLzti5pzCBAgMO8EXJkAAQIECBAgQIAAAQIECBAoX0CHBAgQIECAAAECBAgQIECAQPkCOiRAgAABAgQIECBAgAABAgTKF9AhAQIECBAgQIAAAQIECBAgUL6ADgkQIECAAAECBAgQIECAAIHyBXTYRwGBt32EcxoBAgQIECBAgAABAgQIzAsB1yRAgAABAgQIECBAgAABAgTKF9AhAQIECBAgQIAAAQIECBAgUL6ADgkQIECAAAECBAgQIECAAIHyBXRIgAABAgQIECBAgAABAgQIlC+gQwIECBAgQIBAfQGBt/VtzBAgQIAAgYElYLcECBAgQIAAAQIECBAgQIBA+QI6JECAAAECBAgQIECAAAECBMoX0CEBAgQIECBAgAABAgQIECBQvoAOCRAgQIAAAQIECBAgQIAAgfIFdEiAAAECBAgQIECAAAECBAa5wKAIvB3k91j7BAgQIECAAAECBAgQIEBgUAhokgABAgQIECBAgAABAgQIEChfQIcECBAgQIAAAQIECBAgQIBA+QI6JECAAAECBAgQIECAAAECBMoX0CEBAgQIECBAgAABAgQIECBQvoAOCRAgQICAwFvPAAECBAgQIECgfAEdEiBAgAABAgQIECBAgAABAuUL6JAAAQIECBAgQIAAAQIECBAoX0CHBAgQIECAAAECBAgQIECAQPkCOiRAgAABAgQIECBAgAABAgTKF9AhAQIECBAgQIAAAQIEBoWAwNtBcZs1WV/ADAECBAgQIECAAAECBAgQIFC+gA4JECBAgAABAgQIECBAgACB8gV0SIAAAQIECBAgQIAAAQIECJQvoEMCBAgQIECAAAECBAgQIECgfAEdEiBAgAABAgQIECBAgAABAuUL6JAAgcEiIPB2sNxpfRIgQIAAAQIECBCoJWCMAAECBAgQIECAAAECBAgQKF9AhwQIECBAgAABAgQIECBAgED5AjokQIAAAQIECBAgQIAAAQIEyhfQIQECBAgQIECAAAECBAgQIFC+gA4JECBAgAABAgQIFCQg8Lagm6kVAgT6V8BqBAgQIECAAAECBAgQIECAQPkCOiRAgAABAgQIECBAgAABAgTKF9AhAQIECBAgQIAAAQIECBAgUL6ADgkQIECAAAECBAgQIECAAIHyBXRIgAABAgQIECBAgAABAgQIlC+gw7IEBN6WdT91Q4AAAQIECBAgQIAAgf4SsA4BAgQIECBAgAABAgQIECBQvoAOCRAgQIAAAQIECBAgQIAAgfIFdEiAAAECBAgQIECAAAECBAiUL6BDAgQIECBAgAABAgQIECBAoHwBHRIgQIAAAQIEBpyAwNsBd8tsmAABAgTmvYAdECBAgAABAgQIECBAgAABAuUL6JAAAQIECBAgQIAAAQIECBAoX0CHBAgQIECAAAECBAgQIECAQPkCOiRAgAABAgQIECBAgAABAgTKF9AhAQIECBAgQIAAAQIECBAg0I4C/Rt4244d2hMBAgQIECBAgAABAgQIECDQvwJWI0CAAAECBAgQIECAAAECBMoX0OG8EHj7nYt6RTBgUOsZeOfr0eXfWjXGPDueAc+AZ8Az4BnwDHgGPAOegd4+A+o9M56BLv9j850PnomB/Uy8cwv9S4AAAQIECBAgQIBADwEDBAgQIECAAAECBAgQIECAQPkCOiRAgAABAm0qIPC2TW+MbREgQIAAAQIDU8CuCRAgQIAAAQIECBAgQIAAgfIFdEiAAAECBAgQIECAAAECBAiUL6BDAgQIECBAgAABAgQIECBAoHwBHRIgQIAAAQIECBAgQIAAAQLlC+iQAAECBAgQIECAAAECBOadgMDbeWc/2K6sXwIECBAgQIAAAQIECBAgQKB8AR0SIECAAAECBAgQIECAAAEC5QvokAABAgQIECBAgAABAgQIEChfQIcECBAgQIAAAQIECBAgQIBA+QI6JECAAAECBAgQIECAAAECBMoX0CEBAgTmqYDA23nK7+IECBAgQIAAAQKDR0CnBAgQIECAAAECBAgQIECAQPkCOiRAgAABAgQIECBAgAABAgTKF9AhAQIECBAgQIAAAQIECBAgUL6ADgkQIECAAAECBAgQIECAAIHyBXRIgAABAgQIECBAgMCcFhB4O6eFrU+AQHMBFQQIECBAgAABAgQIECBAgED5AjokQIAAAQIECBAgQIAAgWYClXcKvCIYDGSDObf36PaP5yR8VyIYRDCIYBDBIIJBBIMIBhEMIhhEMIhgEMEgomWD6PaP/70ZLdi1b034hwABAgQIECBAgAABAgQIEOgnAcsQIECAAAECBAgQIECAAAEC5QvokMBcEBB4OxeQXYIAAQIECBAgQIAAAQKNBMwRIECAAAECBAgQIECAAAEC5QvokAABAgQIECBAgAABAgQIEChfQIcECBAgQIAAAQIECBAgQIBA+QI6JECAAAECBAgQIECAAAECBMoX0CEBAgQIECBAgED/CAi87R9HqxAgQIDAnBGwKgECBAgQIECAAAECBAgQIFC+gA4JECBAgAABAgQIECBAgACB8gV0SIAAAQIECBAgQIAAAQIECJQvoEMCBAgQIECAAAECBAgQIECgfAEdEiBAgAABAgQIECBAgAABAuUL9FuHAm/7jdJCBAgQIECAAAECBAgQIECgvwWsR4AAAQIECBAgQIAAAQIECJQvoEMCBAgQIECAAAECBAgQIECgfAEdEiBAgAABAgQIECBAgAABAuUL6JAAAQIECBAgQIAAAQIECBAoX0CHBAgQIECAQG8EBN72RkstAQIECBAg0D4CdkKAAAECBAgQIECAAAECBAiUL6BDAgQIECBAgAABAgQIECBAoHwBHRIgQIAAAQIECBAgQIAAAQLlC+iQAAECBAgQIECAAAECBAgQKF9AhwQIECBAgAABAgQIECBAoJuAwNtuICV81AMBAgQIECBAgAABAgQIECBQvoAOCRAgQIAAAQIECBAgQIAAgfIFdEiAAAECBAgQIECAAAECBAiUL6BDAgQIECBAgAABAgQIECBAoHwBHRIgQIAAAQIECBAgQIAAAQLlC+iQAAECBHoKCLztaWKEAAECBAgQIEBgYAvYPQECBAgQIECAAAECBAgQIFC+gA4JECBAgAABAgQIECBAgACB8gV0SIAAAQIECBAgQIAAAQIECJQvoEMCBAgQIECAAAECBAgQIECgfAEdEiBAgAABAgQIECAwSAUE3g7SG6/twSqgbwIECBAgQIAAAQIECBAgQKB8AR0SIECAAAECBAgQIECAAAEC5QvokAABAgQIECBAgAABAgQIEChfQIcECBAgQIAAAQIECBAgQIBA+QI6JECAAAECBAgQIECAAAECBMoX0CGBwSsg8Hbw3nudEyBAgAABAgQIEBh8AjomQIAAAQIECBAgQIAAAQIEyhfQIQECBAgQIECAAAECBAgQIFC+gA4JECBAgAABAgQIECBAgACB8gV0SIAAAQIECBAgQIAAAQIECJQvoEMCBAgQIECAAIGiBQTeFn17NUeAAIHWBVQSIECAAAECBAgQIECAAAEC5QvokAABAgQIECBAgAABAgQIEChfQIcECBAgQIAAAQIECBAgQIBA+QI6JHbFux4AABAASURBVECAAAECBAgQIECAAAECBMoX0CEBAgQIECBAgAABAgQIECBQvkDpHQq8Lf0O648AAQIECBAgQIAAAQIEWhFQQ4AAAQIECBAgQIAAAQIECJQvoEMCBAgQIECAAAECBAgQIECgfAEdEiBAgAABAgQIECBAgAABAuUL6JAAAQIECBAgQIAAAQIECBAoX0CHBAgQIECAQAECAm8LuIlaIECAAAECc1bA6gQIECBAgAABAgQIECBAgED5AjokQIAAAQIECBAgQIAAAQIEyhfQIQECBAgQIECAAAECBAgQIFC+gA4JECBAgAABAgQIECBAgACB8gV0SIAAAQIECBAgQIAAAQIEBoaAwNvZuU/OJUCAAAECBAgQIECAAAECBMoX0CEBAgQIECBAgAABAgQIECBQvoAOCRAgQIAAAQIECBAgQIAAgfIFdEiAAAECBAgQIECAAAECBAiUL6BDAgQIECBAgAABAgQIECBAoHwBHRIgQIDAgBEQeDtgbpWNEiBAgAABAgTaT8COCBAgQIAAAQIECBAgQIAAgfIFdEiAAAECBAgQIECAAAECBAiUL6BDAgQIECBAgAABAgQIECBAoHwBHRIgQIAAAQIECBAgQIAAAQLlC+iQAAECBAgQIECAAAEC7SQg8Lad7oa9lCSgFwIECBAgQIAAAQIECBAgQKB8AR0SIECAAAECBAgQIECAAAEC5QvokAABAgQIECBAgAABAgQIEChfQIcECBAgQIAAAQIECBAgQIBA+QI6JECAAAECBAgQIECAAAECBMoX0CEBAm0mIPC2zW6I7RAgQIAAAQIECBAoQ0AXBAgQIECAAAECBAgQIECAQPkCOiRAgAABAgQIECBAgAABAgTKF9AhAQIECBAgQIAAAQIECBAgUL6ADgkQIECAAAECBAgQIECAAIHyBXRIgAABAgQIECBAYO4LCLyd++auSIDAYBfQPwECBAgQIECAAAECBAgQIFC+gA4JECBAgAABAgQIECBAgACB8gV0SIAAAQIECBAgQIAAAQIECJQvoEMCBAgQIECAAAECBAgQIECgfAEdEiBAgAABAgQIECBAgAABAuUL6HCeCAi8nSfsLkqAAAECBAgQIECAAIHBK6BzAgQIECBAgAABAgQIECBAoHwBHRIgQIAAAQIECBAgQIAAAQLlC+iQAAECBAgQIECAAAECBAgQKF9AhwQIECBAgAABAgQIECBAgED5AjokQIAAAQIECMwpAYG3c0rWugQIECBAoPcCziBAgAABAgQIECBAgAABAgTKF9AhAQIECBAgQIAAAQIECBAgUL6ADgkQIECAAAECBAgQIECAAIHyBXRIgAABAgQIECBAgAABAgQIlC+gQwIECBAgQIAAAQIECBAgQGA2BAZI4O1sdOhUAgQIECBAgAABAgQIECBAYIAI2CYBAgQIECBAgAABAgQIECBQvoAOCRAgQIAAAQIECBAgQIAAgfIFdEiAAAECBAgQIECAAAECBAiUL6BDAgQIECBAgAABAgQIECBAoHwBHRIgQIAAgdkTEHg7e37OJkCAAAECBAjMHQFXIUCAAAECBAgQIECAAAECBMoX0CEBAgQIECBAgAABAgQIECBQvoAOCRAgQIAAAQIECBAgQIAAgfIFdEiAAAECBAgQIECAAAECBAiUL6BDAgQIECBAgAABAgQIEGgqIPC2KZGCdhewPwIECBAgQIAAAQIECBAgQKB8AR0SIECAAAECBAgQIECAAAEC5QvokAABAgQIECBAgAABAgQIEChfQIcECBAgQIAAAQIECBAgQIBA+QI6JECAAAECBAgQIECAAAECBMoX0CEBAgRaERB424qSGgIECBAgQIAAAQLtK2BnBAgQIECAAAECBAgQIECAQPkCOiRAgAABAgQIECBAgAABAgTKF9AhAQIECBAgQIAAAQIECBD4/+zdCbzVc/7H8c+vxbRRkrQqKiJ7KRqhKXvIvhNhjHX8kcFgzNiyr1kzRRhTo8UWlcKQNrIlEiVtFGVaSPH/vA+3zj333vP7nXvPuffc3331OJ9+5/f7fX/f3/f7PMs9ndt5HwQQQAABBBBAAAEEEEAAAQQQQCD+AswQAQQQQAABBBBAAAEEEKgyAgTeVpmbmokWFWALAggggAACCCCAAAIIIIAAAgjEX4AZIoAAAggggAACCCCAAAIIIIBA/AWYIQIIIIAAAggggAACCCCAAAIIxF+AGSKAAAIIIIAAAggggAACCCCAQPwFmCECCCCAAAIIIIAAAggggAACCMRfgBkigEBVEiDwtird2swVAQQQQAABBBBAAIFkAa4jgAACCCCAAAIIIIAAAggggED8BZghAggggAACCCCAAAIIIIAAAgjEX4AZIoAAAggggAACCCCAAAIIIIBA/AWYIQIIIIAAAggggAACCCCAAAIIxF+AGSKAAAIIIIAAAgggEDMBAm9jdoMyHQQQyI4AvSCAAAIIIIAAAggggAACCCCAQPwFmCECCCCAAAIIIIAAAggggAACCMRfgBkigAACCCCAAAIIIIAAAggggED8BZghAggggAACCCCAAAIIIIAAAgjEX4AZIoAAAggggAACCCCAAAIIIIBA/AWYYfwECLyN323KjBBAAAEEEEAAAQQQQACBsgpwPAIIIIAAAggggAACCCCAAAIIxF+AGSKAAAIIIIAAAggggAACCCCAQPwFmCECCCCAAAIIIIAAAggggAACCMRfgBkigAACCCCAAAIIIIAAAggggED8BZghAggggAACCCBQKQUIvK2UNxuDRgABBBCoOAHOjAACCCCAAAIIIIAAAggggAAC8RdghggggAACCCCAAAIIIIAAAgggEH8BZogAAggggAACCCCAAAIIIIAAAvEXYIYIIIAAAggggAACCCCAAAIIIBB/AWaIAAIIIIAAAggggAACCCCAAAL5KpC9wNt8nSHjQgABBBBAAAEEEEAAAQQQQACB7AnQEwIIIIAAAggggAACCCCAAAIIxF+AGSKAAAIIIIAAAggggAACCCCAQPwFmCECCCCAAAIIIIAAAggggAACCMRfgBkigAACCCCAAAIIIIAAAggggED8BZghAggggAACeSxA4G0e3zgMDQEEEEAAAQQqlwCjRQABBBBAAAEEEEAAAQQQQACB+AswQwQQQAABBBBAAAEEEEAAAQQQiL8AM0QAAQQQQAABBBBAAAEEEEAAgfgLMEMEEEAAAQQQQAABBBBAAAEEEIi/ADNEAAEEEEAAAQQQQAABBBCoWAECbyvWv6qcnXkigAACCCCAAAIIIIAAAggggED8BZghAggggAACCCCAAAIIIIAAAgjEX4AZIoAAAggggAACCCCAAAIIIIBA/AWYIQIIIIAAAggggAACCCCAAAIIxF+AGSKAAAIIIIAAAggggAACCCCAQPwFmCECCCBQ4QIE3lb4TcAAEEAAAQQQQAABBOIvwAwRQAABBBBAAAEEEEAAAQQQQCD+AswQAQQQQAABBBBAAAEEEEAAAQTiL8AMEUAAAQQQQAABBBBAAAEEEEAg/gLMEAEEEEAAAQQQQAABBBBAAAEE4i/ADBFAAAEEEEAAAQQQQKA8BAi8LQ9lzoEAAiULsAcBBBBAAAEEEEAAAQQQQAABBOIvwAwRQAABBBBAAAEEEEAAAQQQQCD+AswQAQQQQAABBBBAAAEEEEAAAQTiL8AMEUAAAQQQQAABBBBAAAEEEEAg/gLMEAEEEEAAAQQQQAABBBBAAAEE4i/ADBEoJwECb8sJmtMggAACCCCAAAIIIIAAAsUJsA0BBBBAAAEEEEAAAQQQQAABBOIvwAwRQAABBBBAAAEEEEAAAQQQQCD+AswQAQQQQAABBBBAAAEEEEAAAQTiL8AMEUAAAQQQQAABBBBAAAEEEEAg/gLMEAEEEEAAAQQQQCB7AgTeZs+SnhBAAAEEsitAbwgggAACCCCAAAIIIIAAAgggEH8BZogAAggggAACCCCAAAIIIIAAAvEXYIYIIIAAAggggAACCCCAAAIIIBB/AWaIAAIIIIAAAggggAACCCCAAALxF2CGCCCAAAIIIIAAAggggAACCCAQf4GszpDA26xy0hkCCCCAAAIIIIAAAggggAAC2RKgHwQQQAABBBBAAAEEEEAAAQQQiL8AM0QAAQQQQAABBBBAAAEEEEAAgfgLMEMEEEAAAQQQQAABBBBAAAEEEIi/ADNEAAEEEEAAAQQQQAABBBBAAIH4CzBDBBBAAAEEEMhUgMDbTMVojwACCCCAAAIVL8AIEEAAAQQQQAABBBBAAAEEEEAg/gLMEAEEEEAAAQQQQAABBBBAAAEE4i/ADBFAAAEEEEAAAQQQQAABBBBAIP4CzBABBBBAAAEEEEAAAQQQQAABBOIvwAwRQAABBBBAAAEEEEAAAQQQKEaAwNtiUCrzJsaOAAIIIIAAAggggAACCCCAAALxF2CGCCCAAAIIIIAAAggggAACCCAQfwFmiAACCCCAAAIIIIAAAggggAAC8RdghggggAACCCCAAAIIIIAAAgggEH8BZogAAggggAACCCCAAAIIIIAAAvEXYIYIIIAAAsULEHhbvAtbEUAAAQQQQAABBCqnAKNGAAEEEEAAAQQQQAABBBBAAIH4CzBDBBBAAAEEEEAAAQQQQAABBBCIvwAzRAABBBBAAAEEEEAAAQQQQACB+AswQwQQQAABBBBAAAEEEEAAAQQQiL8AM0QAAQQQQAABBBBAAIEqLEDgbRW+8Zl6VRNgvggggAACCCCAAAIIIIAAAgggEH8BZogAAggggAACCCCAAAIIIIAAAvEXYIYIIIAAAggggAACCCCAAAIIIBB/AWaIAAIIIIAAAggggAACCCCAAALxF2CGCCCAAAIIIIAAAggggAACCCAQfwFmiEDVFiDwtmrf/sweAQQQQAABBBBAAIGqI8BMEUAAAQQQQAABBBBAAAEEEEAg/gLMEAEEEEAAAQQQQAABBBBAAAEE4i/ADBFAAAEEEEAAAQQQQAABBBBAIP4CzBABBBBAAAEEEEAAAQQQQAABBOIvwAwRQAABBBBAAAEEYi9A4G3sb2ImiAACCIQL0AIBBBBAAAEEEEAAAQQQQAABBOIvwAwRQAABBBBAAAEEEEAAAQQQQCD+AswQAQQQQAABBBBAAAEEEEAAAQTiL8AMEUAAAQQQQAABBBBAAAEEEEAg/gLMEAEEEEAAAQQQQAABBBBAAAEE4i9QFWZI4G1VuJWZIwIIIIAAAggggAACCCCAQDoB9iGAAAIIIIAAAggggAACCCCAQPwFmCECCCCAAAIIIIAAAggggAACCMRfgBkigAACCCCAAAIIIIAAAggggED8BZghAggggAACCCCAAAIIIIAAAgjEX4AZIoAAAggggEBMBAi8jckNyTQQQAABBBDIjQC9IoAAAggggAACCCCAAAIIIIBA/AWYIQIIIIAAAggggAACCCCAAAIIxF/phSejAAAQAElEQVSAGSKAAAIIIIAAAggggAACCCCAQPwFmCECCCCAAAIIIIAAAggggAACCMRfgBkigAACCCCAAAIIIIAAAgggUHkECLwt7W3FcQgggAACCCCAAAIIIIAAAgggEH8BZogAAggggAACCCCAAAIIIIAAAvEXYIYIIIAAAggggAACCCCAAAIIIBB/AWaIAAIIIIAAAggggAACCCCAAALxF2CGCCCAAAIIIIAAAggggAACCCAQfwFmiAACCCBQqQQIvK1UNxeDRQABBBBAAAEE8keAkSCAAAIIIIAAAggggAACCCCAQPwFmCECCCCAAAIIIIAAAggggAACCMRfgBkigAACCCCAAAIIIIAAAggggED8BZghAggggAACCCCAAAIIIIAAAgjEX4AZIoAAAggggAACCCCAAAL5JkDgbb7dIownDgLMAQEEEEAAAQQQQAABBBBAAAEE4i/ADBFAAAEEEEAAAQQQQAABBBBAIP4CzBABBBBAAAEEEEAAAQQQQAABBOIvwAwRQAABBBBAAAEEEEAAAQQQQCD+AswQAQQQQAABBBBAAAEEEEAAAQTiL8AMEUAgDwUIvM3DG4UhIYAAAggggAACCCBQuQUYPQIIIIAAAggggAACCCCAAAIIxF+AGSKAAAIIIIAAAggggAACCCCAQPwFmCECCCCAAAIIIIAAAggggAACCMRfgBkigAACCCCAAAIIIIAAAggggED8BZghAggggAACCCCAAAIVI0DgbcW4c1YEEKiqAswbAQQQQAABBBBAAAEEEEAAAQTiL8AMEUAAAQQQQAABBBBAAAEEEEAg/gLMEAEEEEAAAQQQQAABBBBAAAEE4i/ADBFAAAEEEEAAAQQQQAABBBBAIP4CzBABBBBAAAEEEEAAAQQQQAABBOIvwAwrTIDA2wqj58QIIIAAAggggAACCCCAQNUTYMYIIIAAAggggAACCCCAAAIIIBB/AWaIAAIIIIAAAggggAACCCCAAALxF2CGCCCAAAIIIIAAAggggAACCCAQfwFmiAACCCCAAAIIIIAAAggggAAC8RdghggggAACCCCAQC4FCLzNpS59I4AAAgggEF2AlggggAACCCCAAAIIIIAAAgggEH8BZogAAggggAACCCCAAAIIIIAAAvEXYIYIIIAAAggggAACCCCAAAIIIBB/AWaIAAIIIIAAAggggAACCCCAAALxF2CGCCCAAAIIIIAAAggggAACCCBQRoFKEHhbxhlyOAIIIIAAAggggAACCCCAAAIIVAIBhogAAggggAACCCCAAAIIIIAAAvEXYIYIIIAAAggggAACCCCAAAIIIBB/AWaIAAIIIIAAAggggAACCCCAAALxF2CGCCCAAAIIIIAAAggggAACCCAQfwFmiAACCCCAQNkFCLwtuyE9IIAAAggggAACuRWgdwQQQAABBBBAAAEEEEAAAQQQiL8AM0QAAQQQQAABBBBAAAEEEEAAgfgLMEMEEEAAAQQQQAABBBBAAAEEEIi/ADNEAAEEEEAAAQQQQAABBBBAAIH4CzBDBBBAAAEEEEAAAQQQQACBSAIE3kZiolG+CjAuBBBAAAEEEEAAAQQQQAABBBCIvwAzRAABBBBAAAEEEEAAAQQQQACB+AswQwQQQAABBBBAAAEEEEAAAQQQiL8AM0QAAQQQQAABBBBAAAEEEEAAgfgLMEMEEEAAAQQQQAABBBBAAAEEEIi/ADNEAAEEogoQeBtVinYIIIAAAggggAACCOSfACNCAAEEEEAAAQQQQAABBBBAAIH4CzBDBBBAAAEE0gr8wh8EqoaA+TTTPhai7PQ+uCCAAAIIIJCvAowLAQTyUCDKa0zaIIAAAggggAACCCCAAAIZCNAUAQQQQAABBBBAAAEEEEAAAQTiL8AMEUAAAQQQQAABBBBAIEmAwNskDK4igECcBJgLAggggAACCCCAAAIIIIAAAgjEX4AZIoAAAggggAACCCCAAAIIIIBA/AWYIQIIIIAAAggggAACCCCAAAIIxF+AGSKAAAIIIIAAAggggAACCCCAQPwFmCECCCCAAAIIIIAAAggggAACCMRfgBkiUFiAwNvCHqwhgAACCCCAAAIIIIAAAvEQYBYIIIAAAggggAACCCCAAAIIIBB/AWaIAAIIIIAAAggggAACCCCAAALxF2CGCCCAAAIIIIAAAggggAACCCAQfwFmiAACCCCAAAIIIIAAAggggAAC8RdghggggAACCCCAQBUUIPC2Ct7oTBkBBBCo6gLMHwEEEEAAAQQQQAABBBBAAAEE4i/ADBFAAAEEEEAAAQQQQAABBBBAIP4CzBABBBBAAAEEEEAAAQQQQAABBOIvwAwRQAABBBBAAAEEEEAAAQQQQCD+AswQAQQQQAABBBBAAAEEEEAAAQTiKZAceBvPGTIrBBBAAAEEEEAAAQQQQAABBBBIFuA6AggggAACCCCAAAIIIIAAAgjEX4AZIoAAAggggAACCCCAAAIIIIBA/AWYIQIIIIAAAggggAACCCCAAAIIxF+AGSKAAAIIIIAAAggggAACCCCAQPwFmCECCCCAAAKxFSDwNrY3LRNDAAEEEEAAgcwFOAIBBBBAAAEEEEAAAQQQQAABBOIvwAwRQAABBBBAAAEEEEAAAQQQQCD+AswQAQQQQAABBBBAAAEEEEAAAQTiL8AMEUAAAQQQQAABBBBAAAEEEEAg/gLMEAEEEEAAAQQQQAABBBBAoDILEHhbmW+98hw750IAAQQQQAABBBBAAAEEEEAAgfgLMEMEEEAAAQQQQAABBBBAAAEEEIi/ADNEAAEEEEAAAQQQQAABBBBAAIH4CzBDBBBAAAEEEEAAAQQQQAABBBCIvwAzRAABBBBAAAEEEEAAAQQQQACB+AswQwQQQKCSCxB4W8lvQIaPAAIIIIAAAgggUD4CnAUBBBBAAAEEEEAAAQQQQAABBOIvwAwRQAABBBBAAAEEEEAAAQQQQCD+AswQAQQQQAABBBBAAAEEEEAAAQTiL8AMEUAAAQQQQAABBBBAAAEEEEAg/gLMEAEEEEAAAQQQQAABBPJfgMDb/L+NGCEC+S7A+BBAAAEEEEAAAQQQQAABBBBAIP4CzBABBBBAAAEEEEAAAQQQQAABBOIvwAwRQAABBBBAAAEEEEAAAQQQQCD+AswQAQQQQAABBBBAAAEEEEAAAQTiL8AMEUAAAQQQQAABBBBAAAEEEEAg/gLMEIFKIUDgbaW4mRgkAggggAACCCCAAAII5K8AI0MAAQQQQAABBBBAAAEEEEAAgfgLMEMEEEAAAQQQQAABBBBAAAEEEIi/ADNEAAEEEEAAAQQQQAABBBBAAIH4CzBDBBBAAAEEEEAAAQQQQAABBBCIvwAzRAABBBBAAAEEEMgXAQJv8+WWYBwIIIBAHAWYEwIIIIAAAggggAACCCCAAAIIxF+AGSKAAAIIIIAAAggggAACCCCAQPwFmCECCCCAAAIIIIAAAggggAACCMRfgBkigAACCCCAAAIIIIAAAggggED8BZghAggggAACCCCAAAIIIIAAAgjEXyCPZkjgbR7dGAwFAQQQQAABBBBAAAEEEEAgXgLMBgEEEEAAAQQQQAABBBBAAAEE4i/ADBFAAAEEEEAAAQQQQAABBBBAIP4CzBABBBBAAAEEEEAAAQQQQAABBOIvwAwRQAABBBBAAAEEEEAAAQQQQCD+AswQAQQQQAABBMpXgMDb8vXmbAgggAACCCDwqwB/I4AAAggggAACCCCAAAIIIIBA/AWYIQIIIIAAAggggAACCCCAAAIIxF+AGSKAAAIIIIAAAggggAACCCCAQPwFmCECCCCAAAIIIIAAAggggAACCMRfgBkigAACCCCAAAIIIIAAAgggkHUBAm+zTlrWDjkeAQQQQAABBBBAAAEEEEAAAQTiL8AMEUAAAQQQQAABBBBAAAEEEEAg/gLMEAEEEEAAAQQQQAABBBBAAAEE4i/ADBFAAAEEEEAAAQQQQAABBBBAIP4CzBABBBBAAAEEEEAAAQQQQAABBOIvwAwRQAABBHIhQOBtLlTpEwEEEEAAAQQQQKD0AhyJAAIIIIAAAggggAACCCCAAALxF2CGCCCAAAIIIIAAAggggAACCCAQfwFmiAACCCCAAAIIIIAAAggggAAC8RdghggggAACCCCAAAIIIIAAAgggEH8BZogAAggggAACCCCAAAIIlFKAwNtSwnEYAhUhwDkRQAABBBBAAAEEEEAAAQQQQCD+AswQAQQQQAABBBBAAAEEEEAgLwTa+Sj28zrLa2cvLghkVYDOEEAAAQQQQAABBBBAAAEEEEAg/gLMEAEEEEAAAQQQQAABBBBAAAEE4i/ADBFAAAEEEEAAAQQQQAABBBBAIP4CzBABBEovQOBt6e04EgEEEEAAAQQQQAABBMpXgLMhgAACCCCAAAIIIIAAAggggED8BZghAgggkA8CD/kgPvV6xethr25eXBBAAAEEEEAAAQQQQCB7AvSEAAIIIIAAAghUZoHHffBDvR7xutWrvhcXBBBAAAEEECgqwBYEEEAAAQQQQAABBBBAAAEEEIi/ADNEAAEEEEAAAQQQQCCtAIG3aXnYiQACCFQWAcaJAAIIIIAAAggggAACCCCAAALxF2CGCCCAAAIIIIAAAggg8JvAAb68x0vBEqN8eZxXNi9LUzprkLLOKgIIIJBDAbpGAAEEEEAAAQQQQAABBBBAAIE8FzjCx3e015lel3r97JXhheYIIIAAAggggAACCCCAAAIIIBB/AWaIAAIIIIAAAggggAACCCCAAALxF2CGYQIE3oYJsR8BBBBAAAEEEEAAAQQQQCD/BRghAggggAACCCCAAAIIIIAAAgjEX4AZIrBBoLNfvcDrFK9DvXbyyublu5TOGqWss4pAlRb44YcfbMKECXbttdfaHnvsYS1atLDq1atbEASFqlmzZon9/fr1s7Fjx9qKFSuqtBuTRwABBBBAAAEEEIgoQDMEEEAAAQTyW6C2D6+eV8FllV/5n1c2L//nnZ3rdaLXwV5cEEAAAQQQQACB+AkwIwQQQAABBBBAAAEEEEAAAQQQiL8AM0QAAQQQQAABBFyAwFtH4IIAAggggECcBZgbAggggAACCCCAAAIIIIAAAgjEX4AZIoAAAggggAACVUzg25T5NkxZL+tqrvsv6/iSj6+37777FgoZDYLCoaNB8Ov6gQceaKtXr04+NqvX//Wvf0UaR9OmTe3zzz/P+Ny//PKLnX/++ZHOccIJJ9jatWszPkcmB/Tv3z/SWILgV/8gyHypwNgtt9zSevbsaRdeeKHJePbs2bZu3bpMhpqVtrrvDBs2zPbcc0+rXbu2de/e3f7+97/bpEmTbP78+fbzzz9b6p+FCxcm9t96662233772cYbb2ydO3e25557zn766afU5qyXk4D8gyD9/bFu3bo2bdq0chpR5TmNTGQTBOn9ZJyrWZV3v6eddlroXcxAqwAAEABJREFUc51+DhFoXd63DOdDAAEEKrdAlNfSrVq1Mr2eDJspP6vChNiPAAIIIJADgeYpfS5MWS/rauAd3OZ1v9eTXs97aZsvuFQVAeaJAAIIIIAAAggggAACCCCAAALxF2CGCCCAAAIIIIAAAggggAACCFQVgaoceFtVbmPmiQACCCCAAAIIIIAAAggggEBVFmDuCCCAAAIIIIAAAggggAACCCAQP4HUQNqqHHi74uijj450C7/xxhs2Y8aMSG0zbaQw2pdffjnSYQpGVIhrpMZJjebMmWMjRoxI2lLy1QkTJtiXX35ZcoNKskcBX/PmzbNx48bZvffeawrybdu2bSJw9vTTT7dPPvkk5zNR0K0CazfbbDM75phj7O233y7TOadMmWKHHXaYNWrUyJ588kmCb8ukycEIIJBrAf18U7D3JZdcYoT6Zlcb2+x60hsCCCBQhQSYKgIIIJAPAk1SBrEoZb2sq029g+SA28W+/osXFwQQQAABBBBAAAEEqooA80QAAQQQQAABBBBAAAEEEEAAgfgLMEMEEEAAgSokQOBtFbqxmSoCCCCAAAIIIFBYgDUEEEAAAQQQQAABBBBAAAEEEIi/ADNEAAEEEEAglgIE3ibdrAqQbdCgQdKW4q+uWrXKxo4dW/zOMm5dsGCBjR8/PlIvhx9+uNWoUSNS2+RGL7zwgs2fPz95U4nXFy1aZC+++GKJ+yv7jp9++skGDRpk7du3twsvvNBWrlyZ9SkpiPDVV1+1HXfc0fr162cKvs3mSb7//ns7+eST7fe//719+umn2eyavhBAAIGsCCgk/oADDrA99tjDpk2blpU+c9tJ5ekd28pzWzFSBBBAAAEEEEAAgWIFFEibvGNh8koWrqf2n+1A3SwMkS4QQKDiBDgzAggggAACCCCAAAIIIIAAAgjEX4AZIoAAAggggAACCCCAAALxEiDwNl63J7PJlgD9IIAAAggggAACCCCAAAIIIIBA/AWYIQIIIIAAAggggAACCCCAQGUVyHXg7dIUmIYp63m12rZtW+vatWukMb300ku2YsWKSG0zaaQgwLlz54Ye0qpVK+vWrVtou9QGGvOwYcNSN6ddHzJkiC1fvtwsbavKv/Pee+81hR5/9dVXWZuMAnVvuOEG69Gjh82ePTtr/RbX0ZQpU2yHHXawoUOHmkJ2i2vDNgQQQKA8Bb744gs78sgjrUOHDjZmzJjyPHXsz4Vt7G9iJogAAggggEDFCnB2BMpPoEnKqbIdSJvaf7YDdVOGzyoCCCCAAAIIIIAAAgggUIkEGCoCCCCAAAIIIIAAAggggAACCMRfgBkigEDsBAi8jd1NyoQQQAABBBBAAAEEECi7AD0ggAACCCCAAAIIIIAAAggggED8BZghAgggUIkFUgNvN83yXFL7z+vA21q1atmJJ54YiUDhop988kmktlEbKaR0+PDhkZr36tXLmjVrFqltcqMPPvjAJk6cmLwp9PrkyZMzPia00zxtMHXqVOvTp09WAn4VEqz709VXX11us1XA7vHHH2/3338/obflps6JEEAgVWDhwoX2pz/9ybbeemuL+nMttQ/WixfAtniX8tzKuRBAAAEEEEAAAQSyKtA0pbdsB9Km9p/tQN2U4bOKAAIIIBAXAeaBAAIIIIAAAggggAACCCCAAALxF2CGCCCAAAIIIIAAAghURgECbyvjrcaYEUCgIgU4NwIIIIAAAggggAACCCCAAAIIxF+AGSKAAAIIIIAAAggggEB+C+Q6kHZpyvQbpazn3WrXrl2tefPmoeNatWqVjR07NrRdJg0WLFhg48ePDz0kCAJT4G0QBKFtkxsoUPfJJ5+0NWvWJG8Ova7jBg8ebGvXrg1tG4cG48aNs8suu8wUHlva+SjsVsGzw4YNK20XpT7u559/tosuusieffbZUvdRigM5BAEEELDvv/8+8fzZqlUre/DBBxHJogC2WcSkKwQQQAABBBBAAIGyCGT72CYpHWY7kDbX/acMn1UEEEAAAQQQQAABBBBAAAEEYiHAJBBAAAEEEEAAAQQQQAABBBBAIP4CzLCSChB4W0lvOIaNAAIIIIAAAggggAACCFSMAGdFAAEEEEAAAQQQQAABBBBAAIH4CzBDBPJeYJmP8Bevgkt9v5JZiqofkObyo+9b7VVwUd+bFKzk47Jly5bWrVu3SEMbPny4Kdg0UuMIjaZNm2Zz584NbbnddttZp06dQtulNpgzZ46NGDEidXOk9dGjR9vMmTMjtY1Do4EDB9qECRNKNRUF5SowV2al6iALByn09swzz7R33303C73RBQIIIBBN4IEHHrDbbrutTIHh0c5U9VphW/Vuc2ZcGQUYMwIIIIAAAgiUQqBpyjELU9bLuprr/ss6Po5HAAEEEEAAgUonwIARQAABBBBAAAEEEEAAAQQQQCD+AswQAQQQQAABBBDIXwECb/P3tmFkCCCAAAKVTYDxIoAAAggggAACCCCAAAIIIIBA/AWYIQIIIIAAAggggEA+CCjs9ruUgWyWsl7W1W9TOmiYsp5XqzVq1LATTjgh0pgUJjpjxoxIbcMa/fLLL6YA3bB22t+7d29r1KiRrmZUkyZNsvnz52d0TEHjZcuWlToAtqCPyrRUYOztt99uq1cn5zWHz0C345133mmPPPJIeOOkFm3atLH+/fvbp59+mjin+lHp/Np2//33m9okHRJ6VbfZNddck+gvtDENEMilAH0jgAACCCCAAAIIIIAAAgggULxAk5TNi1LWy7qa6/7LOr54Hc9sEEAAAQQQQAABBBBAAAEEEEAg/gLMEAEEEEAAAQQQQAABBBBAAAEEKlSgXAJvK3SGnBwBBBBAAAEEEEAAAQQQQAABBMpFgJMggAACCCCAAAIIIIAAAggggED8BfJohrkOpF2aMte8DrzVWLt06WLt27fX1bS1Zs0ae/nll9O2ibpzwYIFNn78+NDmG220kfXq1Su0XWoDBacOGjQodXNG60OGDLHly5dndEw2G48aNcoUAptJKbh2yZIl9sEHH9gFF1xgNWvWjDykcePG2bRp0yK3V8MpU6bYTTfdpKuRSiG2Os+sWbOsX79+1q5dO6tVq9b6Y3Vd284991xTG7XVMesbhFx5/vnnbeTIkSGt2I1A+Qt07NjRVq5cGfqYPvTQQ8t/cDk64+DBg0PnO2HCBKtXr16ORkC3CCCAAAJxFLj88stDf77MnTvXmjZtGsfpV5o5MVAEEEAAgRIFUn9ALSyxZel2pPaf7UDd0o2KoxBAAAEEEEAAAQRiKcCkEEAAAQQQQAABBBBAAAEEEEAg/gLMEAEEEEAAgYoWIPC2om8Bzo8AAggggAACVUGAOSKAAAIIIIAAAggggAACCCCAQPwFmCECCCCAAAIIlK9ArgNvU/vfrHynl/nZGjdubD169Ih04OjRo7MSAqtgVQVRhZ101113te233z6sWZH906dPjxSoW+TApA2TJ0+2iRMnJm3J/6tBENhmm21mO+ywg91zzz32+eefW7du3SINfO3atfbSSy9FaqtGChX+xz/+YcuWLdNqaJ188sn23nvv2R/+8AcLgiC0fRAEiba6HY488sjQ9gUN7rrrrqzcRwv6Y4kAAghkUYCuEEAAAQQQQAABBBBAoOoK6M2QxknT/8WvL/bK5qVJSmfZDtRN6Z5VBBAoQYDNCCCAAAIIIIAAAggggAACCCAQfwFmiAACCCCAAAIIIIAAAgggUA4CBN6WAzKnSCfAPgQQQAABBBBAAAEEEEAAAQQQiL8AM0QAAQQQQAABBBBAAAEEEEAg6wLfpfTYMGW9rKupgbfZ7r+s4ytyfBAE1rt370ghpO+++67NmDGjSB+ZbPjll19s+PDhSYeUfPXAAw+0+vXrl9yghD3PP/+8rVmzpoS90TZrnIMHDzYFwUY7Iv9atWjRwh5//HHbeuutIw1u0qRJtnLlykhtFY77wgsvRGp71lln2WOPPWZ169aN1D65UcOGDRPHRg1lVkBuZQsqTp4v1xFAAAEEEEAAAQQQQACB+AowMwSqtIDCaBV6W4DwtV9R6K0vsnZpkdLTopR1VhFAAAEEEEAAAQQQQACBchDgFAgggAACCCCAAAIIIIAAAgggEH8BZogAAgiUjwCBt+XjzFkQQAABBBBAAAEEEChegK0IIIAAAggggAACCCCAAAIIIBB/AWaIAAIIIJALgVwH0ua6/1yYWMeOHRMV1rlCZBUmG9Yu3f4FCxbY+PHj0zVJ7KtTp44deuihieuZ/LV48WJ79tlnMzmkxLajR4+2mTNnlri/Muxo3bq1XXzxxZGGOmvWLPv+++9D265evdoefvhhUyhwWGMF1d56661Ws2bNsKYl7lfo8YMPPmhNmzYtsU3BDo1J91EtC7axRAABBBBAIO8FGCACCCCAAAIIIIBA3AWapExwYcp6WVf1jVHJb77oG41WlLVTjkcAAQQQyLIA3SGAAAIIIIAAAggggAACCCCAQPwFmCECCCCAAAIIIIAAAghkTYDA26xR0hECCGRbgP4QQAABBBBAAAEEEEAAAQQQQCD+AswQAQQQQAABBBBAAAEEECilQK4DaXPdfymnnf6wTTfd1Pbff//0jX7b+8orr9h3333321rmi2nTptncuXNDD+zWrZttv/32oe1SGyhMNyyktkaNGnbmmWemHlpkfdmyZTZs2LAi2yvbBlluvPHGocNesmSJKZA4rOH06dMjhxb379/fFFgb1mdJ+wu2t23b1i666KKC1bTLcePG2ddff522TS53/vDDDzZ27Fjr16+f7bHHHtasWTMLgqBIbbTRRrblllsm2qitjtGxuRzbvHnz7Pbbb0+cs2HDhoXG1LhxYzv++ONNj/Gffvopl8Modd9Lly61gQMHJsZfr169QuNv1aqV9enTJ+PxJ5uU1KfCr3N925QaJYMD161bZ5MmTUo8ltq1a2fVq1dfb6j7Y/v27RP71EZtM+i63JtqfLNnz7aHHnrIevfunXgspd5+QRAk5tiiRQvr2bOnXXvttTZhwgSLw21pSX8U8P3+++8nHr/JBs2bN088Jt566y2TV9IhoVdlpOckPTfl2/NY6OCz0EDh+UOGDLGTTjrJ2rRpY3p8BMGG53E56/Hyxz/+0Z577jlbvnx5Fs5a+i5Wrlxp9913n+2www6FHtO67e6++27Tc2fpe8+vI3V/nzNnTuJnmR7X+tkVBBtuG91Wus102w0dOrTCbxvpyT9uP7t0n9d9/7zzzrNddtnFUm+HIPj1NtFjRa91dFvpOXjq1KmWr68xdFtRCCCAAAIVK1AFzt4kZY6LUtbLupra/8KydsjxCCCAAAIIIIAAAggggAACCGRbgP4QQAABBBBAAAEEEEAAAQQQQCD+AswQgWwKVMtmZ/SFAAIIIIAAAggggAACCCCQNQE6QgABBBBAAAEEEEAAgXIQ+IU/CCCwXqAcHnKcoqgAWxBAoPQCuQ6kzXX/pelkRewAABAASURBVJ95yJG9evVKBLqFNLPp06fbRx99FNas2P3+w8OGDx9e7L7UjRpP7dq1UzenXVdA3xNPPJG2jXZ27NjRLr74YlNAptbTlYIuFeqVrk2+71MImUKNszXOp59+2tasWRPa3emnn2677bZbaLuoDY455hhr0iQ1v8WsZs2a1qVLF7vmmmsSQbwTJ060LbbYImq3WWmn+7YCJw866CDT/Xa//fazW2+9NREuunBh8RkzCnxT2KrCRdVWx+hY9TFjxgzL5h/1t+eeeyZCQS+99NLEuFKDq7/55ht75pln7IADDkiEFGtMq1evzuYwEn0pBDkIfg3CC4Kiy7p165qCsRONf/vrq6++smOPPdYaNWqUCKuWmQIef9udWHz55Zc2ePDgxPjVTvfTdCGfMlHQt4L4CkxK6lO3iQKCS2ui+WheQVB0vkGwYZvCAxOTSfOX2gTBhmOCoOh1tUnuQg7yaNq0aSIs+J577rHPPvvMfv755/XNdH/85JNPTPsUkqm2OkbHrm+UwZXTTjttffBmEBQdYxAEtu+++9qKFSsy6NXs+++/t1tuucU0PgVhn3POOTZy5EjTYyn19lPHmuP8+fNNQdh///vfrXv37onHqG5TPWb12FW7sNI4Nd4g2DCXv/zlL2GH2WuvvWYKHA+CDccFwa/XU28ndabnC/1sCoJf2wRB0aVs1Valx+gll1xiO++8c+Lxm2ygAHM9Jn7/+9/btttua6+++qqlm6/2yUQ2ei7Sc5Lu83q8aVw6X2rpfiN7tVFbHaNj1YceY6nti1svL9vizp28TXPRbdK5c+fEz5pTTjnFnnrqKfv888+LBHTKWY+Xhx9+2A477DBr0KCB7b333onnVjkm95vp9UyfI6dMmWLbbbedXXDBBYVen2k+ul3+/Oc/J547tV+Pn0zHky/t9Vykx7q+DGGrrbYyPW/rca2fXclj1Lx1m+m2088N3Ta6P8qiLLdNpreLxpTFn13qLlF6XJXXz67ECZP+0m2g5xE9RuSq+/6AAQPsvffes9TboeAwPVb0HKHbSs/Bu+++u9WqVcv69u1r8ilol8ky7LYIgiDxGr+k561MzkVbBBBAAAEEsizQNKW/4t8sSGmUwWpq/9kO1M1gKDRFAAEEEEAAgVIIcAgCCCCAAAIIIIAAAggggAACCMRfgBkigAACCCCAAAIIZChQLcP2NEcAAQQQQCAPBBgCAggggAACCCCAAAIIIIAAAgjEX4AZIoAAAggggAACCCCQViDXgbRLU87eMGU9b1cVILbrrruGjm/t2rX20ksvhbYrroHC98aPH1/crkLbFCzZo0ePQtuirCjA8a233gptesQRRyTC4RSqG9Z48uTJpgDVsHZVZf+SJUsSwZFh891oo43spJNOSgRehrWNur9Zs2bWtWtX23HHHROBxS+++KItXrzYfvzxR3v77bftuuuuSwRoKoQtap/ZaKcAwT59+iQCJxWQXNY+1UeHDh3ssssuM4VZlqU/Ha9+1J+Moval4/r165cILP7444+jHpb1dgrXUwDr1ltvbUOHDk3pv+RV3SYnnnhiIiT3228LP+0rDPH66683mYwZM6bkTlL2FJgo1LK0IX0pXZbL6qeffmoKO5ZHSYGExQ1EbXVMt27dbM6cOcU1KddtCqpUIHPLli3t8ssvLzFcMeqg9DhTSOxxxx1nqfeRqH1UdDvdly+66CK78847Q4cye/ZsSxcIr8dMvj6PhU6ujA1031KIp0JjFeCpANnSdPnGG28kAqUVwK5Q0tL0kekxeo2i8FMFioYd+9hjj9msWbPCmuXlfj0H6bmod+/eNnPmzIzHqMe7gryPOuooW7Qo97lvcfzZpZ97CsTX6/PSPkYKbjgFkev+qJ/t+hkvr4J9LBFAAAEEEIi5QJOU+WX7hUmu+08Zfnmuci4EEEAAAQQQQAABBBBAAAEEEIi/ADNEAAEEEEAAAQQQQAABBBBAAIH4C2Q+w2qZH8IRCCCAAAIIIIAAAggggAACCCBQoQKcHAEEEEAAAQQQQAABBBBAAAEE4i/ADMMECicfmmU7kDbX/YfNr9T769evbwqCjdLBiBEjTMGnUdomt/nggw/syy+/TN5U7PXu3btbu3btit2XbuOwYcNs2bJl6ZpYgwYN7JBDDkkEsfbu3TuxTHeAgvAGDx5sCvpN166q7FPQnAI0w+a70047Wfv27cOaZbS/Vq1a9p///Mfef/99u+OOO+yggw6yxo0bh96GGZ0kw8YKgFP42+OPP57hkeHNb7vtNjvyyCNt+fLl4Y2LaaEQT93H1U8xuyNt0u3dqVMne+GFFyK1z2YjBcyed955pkBPBXuWpu9nn302EXpbYKilQlyvvvrq0nSXOGbq1Kn2hz/8webOnZtYz+e/xo4dawrfLEs4oQK/FahZkfNVGOLNN99sxx9/vCmYNZvmClJWiHFFzq8089HPJgXdPvLII5EP18/4IAiKtM/n57Eig83yhpUrV9oZZ5xheh5XKHA2utfjbZdddrFcB3nqPnvyySdb2Ouegjntvvvutu222xasVpqlfv4ooFzPRWUd9PDhw61z586m26isfZV0fBx/dk2fPj3xhQPjxo0radql2q6f7foZf/7555uul6oTDjLDAAEEEECgMgk0TRnswpT1sq7muv+yjo/jEUAAAQQQQAABBEorwHEIIIAAAggggAACCCCAAAIIIBB/AWaIAAIIIIAAAsUKEHhbLAsbEUAAAQQQQKCyCjBuBBBAAAEEEEAAAQQQQAABBBCIvwAzRAABBBBAAAEEXCA1kHZT35bNS2r/2Q7UzeZYi/SlIFgFwhbZkbLh448/NoVfpWxOu6pwvueff960TNvQdx599NFWo0YNvxb9snjxYnvmmWdCD+jatau1bds20U7hbwo+S6yk+Wv06NGm4M80TfJ6l8IMv/nmm9AxNmrUyJo1a5a23UcffRQp/HfPPfe0TTfN9sMr7dDKfafCU/v06WMKQM3VyXXfu+yyyzIOgtPYjj32WHvllVfKPLRVq1YlQmMVHlvmziJ2sGbNmkTQ7UMPPRTxiJKbKaDvL3/5iy1dutSOOuooUzB2ya2j7Zk1a5aV5naJ1nt2Wikk8vDDD48chpnurJrvWWedZStWrEjXLCf79DPj9ttvtyuvvDKj/jNprOe1vn37ljpcOpNzZautHo9XXHFF5O5atWplHTt2LNJezxX5+jxWZLBZ3qCfjfvuu68NGjQoyz1b4jlbQZ6XX3554nq2T6CQW91n9diM2rdC4uvVqxe1eV60U8j9YYcdZvo5lK0BzZs3zxTirUDwbPVZ0E8cf3YpWFmvJ+RWMM9sLx988EFTgLee77PdN/0hgAACCCCQZwJNUsazKGW9rKu57r+s4+N4BHIiQKcIIIAAAggggAACCCCAAAIIIBB/AWaIAAIIIIAAAggggAACCCBQdQUIvK06tz0zRQABBBBAAAEEEEAAAQQQQACB+AswQwQQQAABBBBAAAEEEEAAAQSqikCuA2nL0v/GfiO08erq1dvrj15Xe93n9W+v17xmepX2EnpcmzZtrEuXLqHtFEg1atSo0HbJDb7++mtT8GTytuKuN2/ePNIYLOXPu+++a5988knK1qKrJ554otWqVSuxo379+nbEEUckrqf7S8Fy2QjJTHeOXO5T8OXq1atDT9GuXTvbZJNN0rabMmVK2v0FO6PcjwraVsalHgO33XZbpPt0Wef36KOP2nPPPRe5m59++ikRxhrl8Ra1U4UN5iIUsrjzKzBQQY6PPPJIcbtLte3hhx+2PfbYI6u3l54TMrldSjXwUh705ptv2sknn5zVkMgxY8aYQstLOaRSH/bf//7Xrr5aPwpL3UWkA/V4yfcQ44KJfP755/bXv/7Vfv7554JNocvu3bsXCTTP5+ex0AmVsYHCbvXzP5eB5RqiwprPO++8rIfeDhgwIKPnszp16ljPnj01pEpTkydPtjPPPDOj+3nUyel13THHHGM6R9RjwtrF8WdXweuJTIKVw5xK2n/dddfZO++8U9JutiOAQOkEOAoBBMou8JZ38aTXDV5neukFld63+51fL82lacpBC1PWy7qa2n+2A3XLOj6ORwABBBBAAAEEEEAAgewL0CMCCCCAAAIIIIAAAggggAACCMRfgBkigAACVVqAwNsqffMzeQQQQAABBBBAoCoJMFcEEEAAAQQQQAABBBBAAAEEEIi/ADNEAAEEEKhCAmUJpI3ClNp/Yz+ou9dxXhd6Xe+lFMeRvlRwxixfLvP6xet7r8+83vQa7vWg19+9zvM6xmtvr229cnapXbt2pABYDUDhgEuWLNHVSBU1kHa//faz1q1bR+qzoNHatWtt8ODBpvC+gm3FLRWm27Wr8oQ37D3kkEOsQYMGGzaUcO2ZZ56xxYsXl7A3fzcrzO3uu++ONECF1NatW7fEtitWrLDPPtNdtMQmiR01atSwVq1aJa7H9S+Fst1xxx3lMj3dr5966inT/TzKCXVfzWZYbJRzZrON5vnxxx9ns8tEYGKU+24mJ9XtoiDdKGHSmfSbjbb9+/c3BTpmo6/kPh588EHT80Dytlxel+0NN9xgCpLM5XkK+h44cKBNmDChYDVvlwoBnjlzZkbjU7hrEASFjsnn57FCA83yyurVq+1Pf/qT5TrstmDYej6+8847Q1+jFLQPWyqA/Nlnnw1rVmj/7rvvbttum9OXkIXOV9aVuXPnJkK7c/E8VjA29X3ppZfa8uXLCzaVaRnHn10KdVe4e5lgIh5cmvt1xK5phgACCCCAQFkE9vSDT/S60kvv5Y3xpd4U+cGXeh9vri/1D4hBvrzW6zSvfb1KCsVt4vuSL9kOpE3tP9uBuslj5zoCCCBQCQQYIgIIIIAAAggggAACCCCAAAIIxF+AGSKAAAIIIIAAAggggEDcBQi8jfstzPwQiCJAGwQQQAABBBBAAAEEEEAAAQQQiL8AM0QAAQQQQAABBBBAAAEE4iWQGkjbMOL0ani75l67eh3odarXJV43ew30GuX1ttfrXsmXRr7yqte/vJQ6epUvz/Q6zEvBGW19Wd8rby4KnG3SJDUjo+jwFEgZNSxOwZDPP/98aNhbEAR23HHHWRAUDuUrevbCWxT8N3r06MIbi1nT3FLDdNu3b289evQopnXhTZ988okptLfw1vxemzJlih199NGRgi832mgj69WrV9oJrVy50ubNm5e2jXZusskmttlmm+lqLEuhdg888IApnC1sgocddpi9+eab9r///S9x/9djQccvWLDA/v3vf9suu+wS1kViv+57S5cuTVxP95dun+uuuy5dk0L7ttxyS/vnP/9pCq/W2H7++WebP3++3XfffabbsVDjClzRWBTiqrFpjBrrokWLTHOtWbNmqUem5wSFhypQVX0uW7bMHn300chz12Nszpw5pT5/eR6oub7++uvr74ua8/Tp00330ajj0Hz1XBi1fVnbaXzweeoPAAAQAElEQVTjx48P7WbfffdNPJ6++uqrRDiubkuV5qjgTAX16r4e1pHuW/fcc48paDesbWXarwDyjh07Fhqynofy9Xms0EBzsDJgwADTa5IoXev55YILLrAPP/xw/X1L9w/dN0899VSrVi3af6O94oorbOzYsVFOmZM2Bx10kNWrVy8nfWe7U903b775Zps1S98Jkb533T4XX3xxIoxfx+lxr59neh7ffPPN0x/se9944w3T84NfzcmlMv/sUri5ng9lGoZz5pln2gcffJB47lR7VabPvzrHpEmTTK81dZ1CAAEEEMixAN1nS2BL72gfr9O8/ual4Fv9A6YgFHetb9OLmjG+fNirtVfyJfU9yuR9pbneNOWgbAfqpnTPKgIIIIAAAggggAACCCCAQF4LMDgEEEAAAQQQQAABBBBAAAEEEIi/ADNEoAoIRPufulUAgikigAACCCCAAAIIIIBA1RVg5ggggAACCCCAAAIIIIAAAgggEH8BZogAArET+CZlRkrlPNi3KZziUl/29/qn1/Nek7w+9/qf109eX3m94/WS12Cv27wu9zrD61CvLl5beVXqi0IBFR4YNgmFWSkwTsuwtl9//bWNGzcurJltu+22tuuuyhQObVqowQsvvBAa6hoExYfp1qhRIxEKW6jDYlY0z8GDB5sC1YrZXeGbFNS5cOHCRCjfwIEDTeGWnTt3jhRQq8Hvv//+oeGrCiGLEvKqUL0GDRqo21jWl19+abrPpZucQhAVJDtixAjr2rVroaDB6tWrW9OmTe2YY46xyZMn21lnnZWuq8Q+hbsqzDOxkuavkSNHJoL/0jRZv0shgQqL7tOnz/qA4iAIrFmzZnbeeecl7jsnnnji+vYVdeXII4+0L774wvr165cYWxD8Goi9xRZb2DXXXGNPP/105NDJgjnUqVPHZPXyyy/b73//e1NoovbVr1/f+vbta2PGjLEo9+Fvv/02srf6r4hq1KiRvfLKK6a5duvWbf19UXPeeeed7dlnn7Ubb7wx0tD0+Nd9JlLjLDTSzxiFJpbUVRAEiYDiV199NfF4at68+frbUsdojvqZ9sc//tFmzJhhJ598sjanLfWltqmN9Lw2YcKE9cHV+pmgUM7Udqnr++yzz/qQYR2TXIceqpcOqUdkf11h5npcJ/ecT89j5Wn72Wef2e23355MUeJ1heF//vnnptDPDh06rL9v1apVy/TY0WuC2bNnW6dOnUrso2CHwpT1nKvXQwXbymup57JDDjmkvE5X5vNMnDjRHnvssdB+dJvosXrHHXdYmzZtTD9bdZAC9/U8rucq/fzQtnR17733Jn7GFLTJ1lLnrsw/u6ZPn54I7E/nofuWfl4+8sgjtsMOO5geGwXtk59/33///UhfLqGQ4++//76gC5YIIIAAAgjEQaC6T0JfdNXTl/qHv9b96vrLUr+2ymuG1wte93v9xUv/cNnXl228fucV9dIkpeGilHVWEUAAAQQQQOA3ARYIIIAAAggggAACCCCAAAIIIBB/AWaIAAIIIIAAAgggEA8BAm/jcTsyCwQQQCBXAvSLAAIIIIAAAggggAACCCCAAALxF2CGCCCAAAIIIIAAAgjko0BdH1Q7r328jvf6Py8F0z7py/FeM71+8Sq4KDlRoRKDfMOtXv28+ngpGayzLxVgW8+X5XH5zk/yqdebXqO8/umlsV/hy7O9jvTSvHyRu4sCYA8//PBIJ1CIbZTwtnfffdc++eST0D4V0qoQy9CGSQ2WL19uw4cPT9pS/NXtttuuxFA6hUC2atWq+AOTto4ePdoUoJa0KWdXDzvsMAuCIHJtuummiTDQHXfc0c4880wbO3Zs5LFttNFGiTDR2rVrpz3mu+++syhBZLoPKfA1bWeVeKfC+BRAm24KF1xwgZ122mmJ2y9dOwXCXXjhhaHhqgoaDXus6bEwZMiQdKdbv08hu/3797d0t/kmm2ySCBPt27fv+uPK+4oCJxV82LBhwxJPffDBBycCnktskLJD983HH3/cCh5jKbsTqwqL/sc//pG4HvaXAhfD2lTU/gYNGiTCmfXcGgRBscNQSOSll16aCIwttkHKxvKar8LFw35udOzY0RQqGQTFzy156HXr1rX77rvP9HyfvD31uh5rmTx/ph5fEetNmjQxBWwvW7YsEci7evVqe/311xOPC93fFXgbBIWN8vV5LJd+ChvWfUDh8GHnUTiyQrFbtGiRtmnr1q0TYdLdu3dP2047P/roo8TtpOvZruOPP94UKqrHjcJ158+fb3qO1/N4ly5dEoGw2T5nLvrT+AcMGGDpgq513nbt2iWe29q2VX6cthQt/dzQzw/9HCm6d8MWWYWF2G9oHe2azqlzawwlHZHvP7teeuml0C95uOmmm6xnT+X3lTTLX7crTF4/Z4Kg8PPQr3s3/K3XmWGvdTa05hoCCCCAAALlInCMn+UiL3051hO+1Dc5fezL5V7ZuuiNmO28s4O9zvW6yUvn0nuYn/n1H7yWeU33GulVUihuTd+nL/XyReKi9z5LE3ibOJi/EIirgP+7kAsCCCCAQA4E4vpzg3khgAACCCAQYwGmhgACCCCAAAIIIIAAAggggAAC8ReIzQwJvI3NTclEEEAAAQQQQAABBBBAAAEEsi9AjwgggAACCCCAAAIIIIAAAgggEH8BZljOAnX8fEq16ubL47wu9rrFS+mOr/qyIHBihV9XaOwEXz7tdbvXJV4neu3rtY1X+rQlb5Dlyzve37NeD3nd6KXxKFS3l1/f00tjUiiFEh239fW9vJQ4e4YvL/O62esRL6W6vu7LnF8UCBglAFZhhAqzTTegX375xZ5//vlECF+6dgpJPfbYY9M1KXafQvsmT55c7L7kjcccc4w1atQoedP6682aNTMFAq7fUMKVZcuW2bBhw0rYW3k3K9hzr732ytoEWrZsaQqXzFqHedbRSSedZAplmzNnjo0aNcruv/9+U4CsQgWbNm1qmv/5558fGnZbMC0FJu68884FqyUuFQRY4k7f8cEHH9i0adP8WvqLHt+33nqrKWw3fUtLBOL+9a9/ta233jqsadb3K4j52muvNQXlpetcob1HHHFEuiaF9h111FGJsNtCG4tZ0e2pvovZVWhTlBDoQgeU44rCCBXeG3ZK3RfOOOOMSPfZr776Kqy7rOz/4YcfbMmSJVnpq6AT3ZcUuqj7lh6nCqX805/+lAh21mNZj2mds18/Zd8XHJXfS91P9XO4T58+6x8rtWrVSgT7vvLKKzZ37tzE9dRZ5OvzWOo4s7mu2zfKz/Ddd9/d7rrrrsg/xxRqqnDTKM+TgwYNssWLF2dtWkEQJO6/Tz31lCnwXgHWQRAkAvB1P1Y4+0MPPZR4Ls/aSXPY0axZs0z327BTXHPNNRbldaoe83fffXeJr/8KzqOweIXGF6yXZannlzj87Lr++usTz8Gffvpp4oslFKCsnxN6vbL55pubnnv02jqqlY7T82669uvWrQsN2U13fO73cQYEEEAAgSoooDeA7vF5/8XrVC8lvW/vyy289B6l3mfU+42X+vodXv/y0vt2Cqpd5dezdanvHelNg8N8WVIorsJtk9/vXOltT/LSGJv5kgsCCCCAAAIIIIBAJAEaIYAAAggggAACCCCAAAIIIIBA/AWYIQIIIIAAAghUJgECbyvTrcVYEUAAAQQQyCcBxoIAAggggAACCCCAAAIIIIAAAvEXYIYIIIAAAggggEB0gdreVEmKSttU2ulFvt7f6wmvsV4zvL7zUlDDLF8qOEIBEgqSUBiswhu6+/b2Xpt45fKi5D0F62oM//ETPej1d68LvBRwsb8vO3pN9kq+aJxH+YZzvK7y0tgH+/IFr7e9NK9vfZk3l6gBsFHCbL/++msbN25c6Nw6duyYCGsLbZjUQAGggwcPNo0jaXORqwofO+CAA4psL9gQBIEdf/zxptDdgm0lLZ955pmshtWVdJ7y2q6g1osvvjhS0GV5jakynKdBgwaJsL1DDz3Uzj33XHv44Yft7bfftgULFtiXX35pbdsq+ybaTOrVq5foK6z1jBl6Oiy51ZtvvhkaFBcEgV155ZXrgzFL7m3DHgXy6j6yYUv5XOvevbt16tQp0snatGkT6T4cBIEpsE8Br2Edt2jRwhTqF9auvAJgw8aRur99+/aWSRBwlDBC8z8KhFUYrV/99VKBf0+dOtUefPBBU0hi1GEcdthh9uOPPyYep2PHjrUBAwZY3759TY9lBWhuttlmke5LUc+Xy3b62abw6iZNmpR4Gt2PSwogb5CHz2MlTiQLO1544QWbP39+2p6qVatmN9xwg+l+kLZhys7WrVvbddddl7K16OrMmTNt/PjxRXeUcsvRRx9tp556aon3WYV2635dyu7L/bDXX3/dvv02/UtiBa3q8Rp1cNtvv70dd5y+K6PkIxQaHfYztuSjC++Jy8+uIAgSj4N27dpZ7969TQHKAwcOtOnTp5te2+s1TyaPk4033ti22mqrwlgpa6tWrUq8jkrZzCoCCCCAAAL5KPCjD2q212teT3vd7qUvtzrBl/t4tfPSl1rpjQG9Z3mKrz/llXxZ6StrvLJ10fmS+6rnK3pvVS8+9SL4f76ub8jReP/m10/00j+4c/1eqp+GS2wEmAgCCCCAAAIIIIAAAggggAACCMRfgBkigAACCCCAAAIIIIAAAgggkGcCBN7m4AahSwQQQAABBBBAAAEEEEAAAQQQiL8AM0QAAQQQQAABBBBAAAEEEECgigj8zuepVKPf+/Jorwu9bvZS0OsYX37opUSrVb5USMQbvnzG6y6vfl4ne/Xw2s6rgVcuL+9750O9Bngprex8XyoZ6w++3NGrmZfms7kvt/dSeIXm9Ce/fq3XfV4KjNC83vHrC7ySL6mhE8n78vJ6EATWq1evEgPUkgf9/PPPpw2nUojYJ598knxIsdcPPPDAjEI41cm8efPsjTd019FayaXwsV122aXkBr5nxx13NIXu+tW0l2yH1aU9WY53KsT07rvvtijhnzkeCt2XUUDhz1OmTAntRfdxhQWGNkxp0KNHD2vYsHyfyvbff39TWGPKUIpd3XTTTSO13XLLLSMHa0cJ5yt2MHmycY899rDGjRtHHk3U+a5cuTI0WDnySdM0DIIgUgi5Apy33XZbe+ihh2IVRp6GZv2uI4880vbcc8/161wpWWDFihU2bNiwkhv8tme//fazvfba67e1zBYHHXSQ7brrrqEHaRx6zg5tGNJAgcf6OR6Xn+EyGTNGL6XTT1w/j+rXr5++UdLeIAhMP0+SNhW5umbNGnv/ff1zoMiujDfoXPzsypiNAxCo9AJMAAEEEChGoCAUd4LvG+KV+uVYA32bwmaTQ3Gv8G16b3KkL/UPfAXV/uLXs3FRAO5u3tHxXnov80lf6hzLfbnQS+G9j/hSX9p1uC/1fmx1X3JBAAEEEEAAAQQQQACB3wRYIIAAAggggAACCCCAAAIIUTlxMQAAEABJREFUIIBA/AWYIQIIIIBA/gkQeJt/twkjQgABBBBAAAEEKrsA40cAAQQQQAABBBBAAAEEEEAAgfgLMEMEEEAAgXgINPVp7OF1lNcFXjd6DfJ6xesDr6VeP3h97vVfL4XJ3u3Ly71O9erp1cFrU69cXBZ5pwqefd6XCmtQiO05fv0wr05eL3glXzT+Y33DeV5/87rf699e470UzKvghzV+PepF809uW74pkclnLsN1hbYpRDCsi7lz59q0adOKbfbLL7+YAnG1LLbBbxvr1Kljhx566G9r0RcvvPCCzZ+v/I/0xyi8Nyx8TOFpJ5+snOX0fWnvyJEjyyXwUefKRbVp08bGjRtnt99+e6SQ0EzHsG7dOgu7zTPtM47tf/jhBxs9erQpJPHxxx8v0xSXLVtmH3/8cWgfCsdUOGxow5QGLVu2jBwUm3JoqVe32075OqU+vNgDO3ToYJtttlmx++K2USHeQRBEnlatWrWsUaNGkdvnumHdunVt++2VMR9+ptmzZ9s555xjTZo0sebNm9vll19ukydPNj3Gwo+uvC30s61GjRoVOgEZp3keq9CxJZ9cAfkffKCXqMlbi14/4ogjSv1zUc8tej4v2mvhLVOnTs1KOPNOO+1k7du3L9x5JV6L+nNMYd6ZTrNdu3ahoe2vv/56Vl678LOr8K2zfPlyGzp0qP3hD3+w115Tjl7h/awhgAACCCBQhQSapMxV712mhuLe7G303mRvX3b2auFV26u4UNxRvl3vfS72ZVkvGtve3smZXrd4jfCa4bXW6zOvF730BWXn+lLv6bb0JRcEEEAgWYDrCCCAAAIIIIAAAggggAACCCAQfwFmiAACCCCAAAIIIIAAAghUiEC1CjkrJ0WgygowcQQQQAABBBBAAAEEEEAAAQQQiL8AM0QAAQQQQAABBBBAAAEE8kKgpo+ijdcfvPp4Xev1mNdYr1leCn5d4MuJXsO87vG6wus0r/28dvBq6JWLi0Ic3vWOFbTwqC//4fUnr8O9CoIg9P8ZFMjb0bcpQfVsXyrE9iFfPuelZNbUhNRsj/dbP0/yJdv9J/eds+tbbLGF7befbtLwUwwfPrzYkLCvv/46Eawa1kO3bt0iBxsW9KUArSFDhhSslrhs0qSJHXzwwSXuT96x7777WoMGDZI3FXtd4X4zZ84sdl/4xoprsfvuu9uoUaMSwagKHguC6GGYmYz6yy+/tBUrVmRySJVoq2DIDz/80G655RbTbaEQZoUj6v5UVoBvvvnGFi1SXk76nrp06ZK+QQl769WrZwpXLGF31jcrBLtx48aR+9XzVZQgXwW61qpVK1K/ChJV6GqkxnnYSAGPmQwrH+fbtWvXTKaQaLtgwYLEY0z3dT3GWrdubRdddJGNHTs2VgG4DRs2tN122y0x5/L8K5fPY7mchwLBv/029eVZ4TPqeadTJ30vQuHtmax1797dgiD9z1YF9X/xxReZdFts29IGmBfbWR5sjPJzTLdRs2bNMh6tHi9hr+8+/fRTW7ZsWcZ9Jx+g8VX1n116/afA8auuusoUyCz3Y4891qZMmZJMxXUEEECgCgkwVQTWC+i9yvUrfkVfruWL0EtJobh6L7SjH93ES//IvduXyReF4SoUV9/6oPdyk/dlcl3vER/kB1zkpS8IG+PLL71WeU330heGXe9LfcGZvhytUr4H6uPnggACCCCAAAIIIIAAAgiUQYBDEUAAAQQQQAABBBBAAAEEEEAg/gLMEAEEKkpAHxCrqHNzXgQQQAABBBBAAAEEEKhqAswXAQQQQAABBBBAAAEEEEAAAQTiL8AMEUCgvAQ28RPt6NXL61yv/l7/8nrLS0GwCkH4zK+P8/qnl8JiT/dlD6+2XgrE9UVWL197b+95veSlcF0FJWhsR/i60hlb+rKGl0IclO52iF8/y+sarwe9FOCgFCWN/xdfD7ukJp5tGnZAhvtT+6+0YQ8KqFIIYtj8x48fbwoZTG33wQcf2CeffJK6uch6r169TMGERXak2aC+p01TfnGaRr5LIbZbbrmlXwu/KJjrwAMPDG2oQLRhw5T3HNq0QhtsvvnmdvbZZydCbjVmBZAdeuihVrNmLh7GFTrVvDv5unXrbPbs2TZ48GA76aSTrHnz5on7+I477miXX365TZ06NatjXrVqVWiYpx7LrVq1KvV5FRxa6oMzPHCTTTaxKAG2Bd1Wr17dVAXrJS233377knYV2a5gXAXkFtlRCTbots7EL1+npPBQPS+XZXxz5861e+65JxHgrp8z6u/222+3xYuVoV+Wniv22CZNmpie43M5ivJ+HsvlXGbN0nc2pD+DTFu0aJG+Ucjerbfe2hTAna7Z2rVrTV8IkK5NlH0dOnSI0ix/26SMTEHA3333XcrW7KwqvLxlS/1zouT+Fi5caCtXriy5QYQ9Ve1n108//WQfffSRDRgwwHr37m0KFt54441NgeM33nhjpH8DRGClCQIIIIAAAnER0HuayXMJ/8aa5Nbpr//ouzfySr4M9pXDvXby+p3XVl4HeF3gdZ/XK15zvEp7qe0H7ux1jNdVXjqfvhxtqV//xutNL72vrC9JO8qv671ojcOvckEAAQQQqFICTBYBBBBAAAEEEEAAAQQQQAABBOIvwAwRQAABBBBAAAEEEMihQLUc9k3XCCCAAAIZCNAUAQQQQAABBBBAAAEEEEAAAQTiL8AMEUAAAQQQQAABBBDIQEABCgqJVeDApX7cvV4jvaZ7KUVquS/f93rO636vfl7Hee3p1cwrm5cl3pnONdqXCjm4wZfnex3ptYeXkheVvLmFX9/F62Cvvl5Xez3gNcJrstdXXuu8snXJdSBtrvvPlkNoPwrn7NixY2g7BQq+8cYbRdqNGjXKfvklfQZxgwYNTKG0RQ5Os0F9/utf/zKFxqVplth1wgknmMIfEyshf6nd4YcrDySkoe9+5pln8j4wUSG3bdq0sZ49e1r9+vV91GW7NGvWzKIEgC5ZsqTYAOSynT3/j1ZQ3tChQ02hyQrWbNu2rfXp08eeeuqpyB6lnaUCpxV6m+74jTbaKBG6m65Nun3t2rVLtzur+8o61qwOphJ2Fhc/BYdedNFFWb0FFMJ+6aWXmsJNO3fubC+88IIp2DWrJymHzhR2W6tWrayfqSKfx7I+maQOZ8yYkbRW/FUFoioYtfi90bbq+Dp16oQ2jhLAG9aJfiaHtalM+1evXh36mlE/5zp16mRBEGRUCmF97bXX0nIobLesQdhxee5NB7V06VIbOHBgItRWz0E77LCDnXfeeTZy5EiTYbpj2YcAAggggEAVF2iaMv+FKetlXU3tPzVQV+G2CrlV2K1CbxV+qxBchdAqFPdoH8CVXoO8CoJr/WqpLo38qK5efbxu9NI3Run94R/8esE49H518jh8FxcEEEAAAQQQQAABBBBAAAEE4ifAjBBAAAEEEEAAAQQQQAABBBBAIP4CzDC3AtVy2z29I4AAAggggAACCCCAAAIIIBBJgEYIIIAAAggggAACCCCAAAIIIBB/AWa4QaC6X93aa1+v07yu8XrUa4zXp14KDljoy7e9/u11q9f5Xod57ezVwCsbl1XeycdeCkpQEMJNfl0hBUf5UoEGrX25kdfmXjrvQb48w+uvXgrZHe7LSV5feq31Ku9LrgNpc91/uXkpJFXhnVFOqKCr5ABahZ6OGzcu9NCuXbuagkFDGyY1mDNnjo0YMSJpS/FX27dvnwjkKn5v8Vu7d+9uOq74vRu2zpw508aPH79hQ5avFYQFK9xXtWbNGlu0aJGNGTPGTj31VKtWLfy/7vz00092+eWX2957720yK+sQFWzWuHHj0G4UWleVQs+++uor69u3r22yySZ27LHH2ssvv2yyD4WiQbkL1KypjPVyPy0nLIOAHltnnXVWGXoo+dApU6ZYr169bNttt7VXX301NGyz5J7Kf0+rVq2sXr16WTsxz2NmzZs3NwXWlgVVxys4N6yP+fPnhzVJu1+hunELvM1GCHBatJCd+fzaJR9+dik0+qCDDkp88cGZZ55pkydPtp9//jlEtdS7ORABBBBAAIE4CjRJmdSilPWyrpa2/zV+4g+8/uN1k9fpXnpvV6G1Kl3XNu1TG7XVMd6sVBd9+dl+fqTer77Hl6O9PvdSnx/68lmvm730PvJevgx/E8obcUEAAQQQQACBSinAoBFAAAEEEEAAAQQQQAABBBBAIP4CzBABBBBAAAEEECizQPinZsp8CjpAAAEEEEAAgbIJcDQCCCCAAAIIIIAAAggggAACCMRfgBkigAACCCCAQMwENvb57OB1sNefvPQB/6d8+abXPC+Fw872pVI2FTR7nV/v69XTq53X77yycVFg67vekRJF7/bl/3kd7bW7l4IG6vpye68DvBR6cKUv7/NSKMFEX871+skrXy+aX/LYGiavZOF6rvvPwhCjd3HooYeagtXCjnjjjTds3jzdTX9tOX36dPv4Y+Ui/7pe0t8nnniiKUi1pP3FbX/rrbcsSlicQmmbNGliQRBELrXXccWdN3XboEGDTAFpqdtzsa6wsy222MJ69uxpgwcPttmzZ1unTp0inWrq1Km266672tixYyO1L6nRxhtvbApZLGl/wXYF9Gp8BetxXa5bt87uuece23rrre2xxx6LffCbwhWjPBfk8+3drp1+VObzCNONrWru03PfnXfeaSeffHLOAPR81aNHDzvjjDNs5cqVOTtPPnZc1Z7H0t0GNWrUSLxWSNcmW/uWL1+era5i009FB8XrtUt5vabL9EaryJ9dMrnsssusQ4cONnr06EyHTnsEEEAAAQQQ+FUg8IW+FMwXicsv/vfXXtm8NE3pTF+IlrIp49WlfsREr0Feeu9X7w3v5Nf1/vNWvtT7whf4Uu8J60vR5vj10l707TQd/OAjvC73Guj1htdir++89MVp+tI3nW9vX8/Wl7p5V/l4YUwIIIAAAggggAACCCCAAAIIIBB/AWaIAAIIIIAAAggggAACCCCAAAJRBKpFaZS3bRgYAggggAACCCCAAAIIIIAAAgjEX4AZIoAAAggggAACCCCAAAIIIJCfAgqM/b0PTUGxN/lymNe7XgoR+N6XH3i94DXASx/wP8GXXb1aeGXrMt87UmDBv3zZ3+tcr0O8FLa7iS8389rNSyEDf/blnV7/8Zrq9Y1X/lxKN5JcB9LqtkweWbYDdZP7zvn17bff3rp16xZ6HgXQTpqk/Ilfm44aNcoUHvbrWvF/N2/e3Lp21d27+P3FbVXw1hNPPFHcrnLfpvkqKLHcT+wnbN26dSLAViGNvhp6WbZsmR188MH27LPKpQ5tXmwDhQFuu+22xe5L3fj222+H3v6px0RZf+6550z3yYceesgWL1buSZSjst9GwXznn3++XXTRRabr2T8DPSKAQIFA3bp1bdCgQXb33XebAnALtmd7qXNcfPHFleIxHfW5OJ2Rnrt4HksnlL/7Nt10U2w9REIAABAASURBVFMIfv6OkJHFQUDBzEceeaTddtttcZgOc4iLAPNAAAEEKqeAwmgVelsw+kV+RaG3vsjapVlKTzpHyqasrircViG3CrtVCK3CbxWCqzBcheIqHFchuYP8rHoPeqkvS3tRuG1nP1hf+naPL1/zUgiuxjDSr//d6yivtl5cEEAAAQQQQAABBOIgwBwQQAABBBBAAAEEEEAAAQQQQCD+AswQAQQQQACBiAIE3kaEohkCCCCAAAIIIJCPAowJAQQQQAABBBBAAAEEEEAAAQRyI3DaaadZEAQ5q+rVq1uLFi1syy23tN69e1u/fv1s+PDhtmDBgiKBYrmZIb0igAACCEQU2NjbdfQ63usaryFeSgLVh/GV0PhfX3/M6y9e+kD+Lr5s6JWNy1rvZLbXq17/9LrO6wyvHl764H9NXyo8VymjCtPVGB7wbS96feT1P6+4X3IdeJvr/sv19qldu7b16tUr0jlHjhxpa9eutSVLlti4ceNCj1GQbsuWLUPbJTeYPn26jR8/PnlThV1XiOywYcqsrpgh1K9f3wYOHGjt2rWLNACFG/bt29cmT54cqX1xjbp06VLc5iLbdI6lS8uSZ1Kky8SGMWPG2Mcff2znnHOONWnSxNq2bWu33HKLzZkzp9xeDyvI+c4777QHH3wwMabS/tWhQwe78sorbcaMGXbiiSeWtptyO+67774zBU6X2wk5EQJJAvq38IUXXpj4+dK/f3/bfPPNk/Zm7+ojjzySeF7NXo+56UkeyT1ner2qPo+lc9LrF7mka5OtfXpfpyx96fZXlaUPjkUgnYBeM1522WU2evTodM3S7qtWrZp17tw5EZj7/vvvR/oCjbQdshMBBBBAAIHKK9A0ZegLU9bLurqpd6D3e32RuPzkf1fU+7tr/Nz6Mjd9cZq+6O10X9d70I18qdJ1bdM+tVFbHeO7M7608iMO87raS2/OzfLlSq+3vPRe9zm+3NOrjhcXBGIjwEQQQAABBBBAAAEEEEAAAQQQQCD+AswQAQQQQAABBBBAAAEEEEBggwCBtxssuBYvAWaDAAIIIIAAAggggAACCCCAAALxF2CGCCCAAAIIVFqBn3/+2ebPn2/z5s0zBcrdeuutduSRR1rz5s2tYcOGdskll9jChdn+rKzxJ0sC69atS9xu112n7MksdUo3CCBQkQI1/OTbe/X2uszrEa/XvBZ4fe811etpLz3oT/JlZ68GXmW9KLDgI+9EAbX68L4CaxVcq8AABdkq4EDBtgq4VdDt37ztP70UgKsgXAXi+mqVvih4OBmgYfJKFq6nBt4q0CEL3VZcFz169Ei81ggbwYQJE+zLL7+06dOnJ0JJw9qfcMIJVqOGHkphLTfsf/rpp23NmkhZGBsOyuG1Z555xhYvVo51Dk+SputWrVrZkCFDrEGDBmlabdilkN6TTz7Z5s6du2FjBtd22GGHRNBs2CEKpdX9IKxdJvvlrMDb5GNmz55tl19+uW211Va2xRZbJK7r3Hrdldwum9ffeecdy/T1XM2aNe3www9PhOR++umnifvwhx9+aDfccINtt912kR4H6QISFUwdBEE2p1mkL4XdllcYZJGTswGB3wQ22WSTxBe/6N+9ClD84x//GPn577cuQhd33313hT6vhw4wCw3y8XksC9MqsQs9B5e487cdeq9l5UrlY/22oRQLHa/3a8IO1f04rE1V2x81vL+quVTUfJ977jl79NFHMzq9XosqwP+JJ55IvG+p1+uTJk1KvFep12kKwE3Xof5NsOmmyutL14p9CCCAQIkC7EAgnwWapAxuUcp6WVdT+/+yrB3m6Hh9K9JE73uQ15VeR3vt5PU7r628DvC6wOs+r1e85nhlelG4rUJuz/ED9b65wm/1Il9huMN8m8JxFZKrsFxf5YIAAggggAACCCCAAAKVTIDhIoAAAggggAACCCCAAAIIIIBA/AWYIQIIIFBIgMDbQhysIIAAAggggAACCCAQFwHmgQACCCCAAAIIIIAAAgggUFkFFF52xx13mELPFIT7008/VdapxG7cCgZ7/fXXrVOnTta7d2/7/PPPK3iOnB4BBDIUSP7A/T1+7GgvPZD1RKvg2eG+fovXmV57ezX1KsvlGz9YYbn/8eWdXn/2OsJrN6/NvDbx2sHrEK9zvfp7/ctLgQHzfcklXCA1kDbbgbcKUvglaRgKbqidtF7priqErHv37qHjXrRokU2cONFGjRpl+vmX7oD27dtbly5d0jUpsq+4wNMijcp5w8yZM238+PHlfNbCp+vcubPddNNNhTemWZs1a5adddZZtmLFijStit+15ZZb2u9///vidyZt1e3/r3/9y9auzV7GtpzlnXSaQle/+eYbu+WWW2yvvfYyhcoW2pmlFc3ngQcesFWrVoX2qGC3s88+2z755BP78ccfbcSIEaZwTj2eooQvpp4gXUCiAuIUept6TPK6xrxgwYLkTRldL8uxGZ2IxghEEKhevbrtuOOOiRDpb7/91r744gvr37+/dejQIcLR6ZvoeUbPN+lbVd69+fo8lktRPe+G9a+gWgXWhrVLt1/3Rb03k66N9m2//fZalFNVjtNE+bmo1yD6WaTXGLmoQw89tHJg5XiUen14zz33hL6W1zD02uPaa69NfOHFd999Z08++aTpixUU0q/nabWJWhtttJGpv6jtaYcAAggggEAlEkh9r3hRlsee6/6zPNxiu1O4rUJu7/O9Cr1V+K3ek9d7qgrFPd63640vfQFcad7/1pfDHeV9/N1rpJfOpy9E05fX6f3+vr6tk5e+SM4XXBBAAIHKKMCYEUAAAQQQQAABBBBAAAEEEEAg/gLMEAEEEEAAAQQQQACBqidQrepNmRkjgECVFwAAAQQQQAABBBBAAAEEEEAAAQTiL8AMEUAAgRgIKOi2X79+duKJJ9ry5ctjMKPKOwUFsLz//vuJML999tnHpk+fXnknw8gRiL+AggEUVqvQWoXXKsRWYbYKtVW47Wgn0Iffkz9w75tKffnMj3zJ616vC70O9lLyVV1fNvba3etor//zuttrhNe7XqlBrb6JSykElFT5Y9JxCk+ok7SejauLUzrJdqhuSve5Xa1Ro4YdfbTukuHnuf/+++2ll3T3Tt+2R48e1rix7u7p2yXvVQChggiTt+XD9UGDBtnq1asrdCh9+/a1Pn36RB7DmDFjbMCAAabXK5EP8oaZ3Beefvppe++99/yosl8Uvvbggw9G6miPPfawrbZSLkqa5qXcpUDE0aP1IyF9By1btrRp06bZQw89ZNtss40FQZD+gDLu3WKLLUyht2HdKOw4rE1J+z/6SD8WS9rLdgQqTiAIAmvdurXp38EffvihrVmzxqZMmWJXXnllIhRX4dOZju6tt97K9JBK0z5fn8dyCRglYFah/V999VWZhjF//nxT6Ge6ThTo2aRJk3RNquS+Zs2aWZ066V+O67Fd0a+3qsKN88EHHyS+wCJsrvpSJ33BwN/+9jfT656w9uxHAAEEEECgwgQq/sSpL/4WZnlIqf1nO1A3y8PNqLs13voDr2e8rvTSF8C18OXmXj289N75YF/ql2/JXz7mm0IvDbyFfh+g9/sf9etTvHQ+vfnxtF//i9dBXs28uCCAAAIIIIAAAggggAACCOS7AONDAAEEEEAAAQQQQAABBBBAAIH4CzDDKilA4G2VvNmZNAIIIIAAAggggAACCFRlAeaOAAIIIIAAAggggAAClUtg2LBhdtlll5kCcCvXyOMx2k8++cR69+5tO++8cyJsKR6zYhZVQSDmc9SH2Dv7HE/yus5LH1yf6svvvRZ4veb1iNdlXr29FEBbw5elvRQXatvOO1PqoZYH+3WF3Sr0VumgH/v6Ki8u5SOQGh6c7UDaXPdfPkpJZ+nSpYs1b948aUvxVydOnGiffaa7f/H7tTUIgsTPySDQw0FbwksBZ4MGDQpvWAEtFMQ7ffr0CjjzhlPWrFnTFDjWrp2eXjZsT3ftpptuKtXrlO7du1v79u3TdZ3Yt2rVKrv88suz8iUMQ4YMsdde09N0ouu0f51yyilWq1attG1Ku1OBywo0THd8EAR211132S677JKu2fp9K1eutLA+1zcu4Ur9+vUjhfwqhDfTkGOdUoHD+iIHXacQyHcBPR8qiPGGG24w3W8Vkjljxgy74IILTPuijH/27Nn2ww8/RGla6drk6/NYLiHbtm1rDRumf6mnn1lTp+qfBqUfiV4PhD3HKpBdVfqzxPNIBd42atQo7eSWLFliCxbon21pm7EzA4Himuq1vJ43i9tXsE3hxPoighYtlDdXsLXkpV7rKGy75BbsQQABBBBAINYCTVJml+1A2tT+sx2omzL8vFhd4qN41etOL337066+1GfcdvblKV63eY3x+tor04t+J3C8H3ST14te873Uj/q73a+f6qXz+IILAggggAAClUOAUSKAAAIIIIAAAggggAACCCCAQPwFmCECCCCAAAIIIBBXAf1ngLjOjXkhgAACCCCQqQDtEUAAAQQQQAABBBBAAAEEEEAg/gLMEIFKKfDII4/YnXfeaWGBK5Vycnk66K+++spOP/30RAjcqFGj8nSUDAuB2AvoQ+lH+Sz/4vWY13+9Fnt95zXJa4jXNV764HpHX27sVdrLZ36gwmoVWqvwWoXYKm1SKZ5aal3btV/t1N4P4ZIHArkOpF2aMsf0KWspjfNxtXXr1rbffvtlZWgdO3Y0VSadKXxw0iQ9hDM5qnzaKhTs5ZdfLp+TpTlLq1at7LbbbrNq1aqlabVh17Jly+zKK6/MOJB2iy22sPPOO29DR2mujRs3rsxfwjB58mS74oor0pxlwy4F8Xbv3n3Dhixf+/hjZZOn73S77bazvffeO32jpL0///yz/fjjj0lbMr+68cYb27bbbht64DvvvGNff62cltCmhRrMmTPH3nvvvULbYrzC1GImUL16ddPj8p577kkE4DZt2jR0hgpnXLt2bWi7ytggX5/HcmnZpEkT23rrrUNPMXz4cFPAfmjDYhosXrzYnn322WL2FN7UuXNn22yzzQpvZM023XRT22GHHdJK6DFZ0V8wkHaAMdmpgPCwqey7777WoUOHsGbr9+vLuMr6Wmd9Z1xBAAEEEECg8gmk/gMk24G0qf1nO1C3Mom/74PVe/+X+XJ/ry28mnkd5HW511NeH3kVXKIuN/eGPb3+z2uwl7716pffllrXdu1XO9/MBQEEEEAAAQQQQAABBBBAAAEE8kiAoSCAAAIIIIAAAggggAACCCCAQCUWqBZt7LRCAAEEEEAAAQQQQAABBBBAAIH4CzBDBBBAAAEEEEAAgXwWuPXWWy1KWEU+z6Eyje2qq66yQYMGVaYhM1YEKrOAUqsO8wlc6aUPqyuJb51f14fWh/nyJq/TvX7v1dirtBeF1CqsVqG1Cq9ViK3CbKtYqG1p+fL2uFwH3ua6/3KHDYLAjjjiiKyc95BDDkkEm2VmVSEdAAAQAElEQVTS2bBhw2zZsmWhhyiIVQGiCvzPRl177bWh51SDZ555xhR2p+sVWYceeqhdcMEFkYegQNpHH300cvuChscee2zkoDN9CcPZZ59tCpAsOD7qcuLEiab7S5TbXn0ed9xxpkBeXc9FKbAtrN+GDRva7373u7Bm6/fPnTvXPvzww/Xrpb0SJeh35syZNn78+IxOoceR7t9Rb4OMOqcxAiUI6LGm59RZs2bZiBEjbMCAAabnkZ49e9qWW25p9erVM/3bq4TDS9ysYOgoj5USO4jBDtmGTaOinsfCxlXa/QpT3X9/5V2l72HMmDH23//quzLStytur47Vc2xx+wq2BUFg+jkVBPpnRMFWlhKoVatWpLD4IUOGZBTUr5DcE044wXSf1nNH79697dxzz7WBAwfac889Z/oZrCD4dev0z0iNhIryHNGgQYOMXuvodc6CBQvArVQCDBYBBBBAIIsCTVL6WpSyXtbVXPdf1vFV9PEKGB7tg7jF6yQvfctCTV928urrdbfXBC99WZ4vMrrs7K1P9brda4yXvmFovi9f9LrJ63iv7b24IIAAAggggAACeSrAsBBAAAEEEEAAAQQQQAABBBBAIP4CzBABBBBAAIHKLUDgbeW+/Rg9AggggAACCJSXAOdBAAEEEEAAAQQQQAABBBBAAIH4C+T5DJcsWWIPPPCAKagqz4fK8BBAAIGSBJr7jgO8/s/rMa/JXqu8ZnuN9LrB6wSvnbxK+7vsz/xYQm0doQpdUgNpN83y3FP7b5jl/iukuy5dulj79u3LdO6NNtrIDjhAD+no3Sj0UIGbYUcEQWAKMguC7AXJaawac9i5FXKXaZBoWJ+l2R8EgV155ZWRw2h1juuvv97effddXY1cjRs3thtvvNGqVYv2tDto0CDbeeed7dVXX430unT16tV2880321577WV6PRtlYG3btrW+fZVVEqV17tp89tln9s0330Q6gV6j674dJUw2LIBut912SwT6hZ34jjvusKVLl4Y1W79fX57x4IMPrl/nCgK5Fvjuu++sa9eu1qRJE9tmm20SYesKM1d4tkK6582blwjQHjlypCmoMpPxBEFgNWrUCD2kefPmVrdu3aLtMtxSMNYMD6vw5hX1PJbJxDO17dWrl4X9PFdgvoKUM3mO1JgVmvr3v/9dV9NW586dbc8990zbpirv3HvvvUNvo8mTJ9vo0coriyal12dqr+cV3Wf0vKH3yM4880w77LDDrHXr1omg/JNPPtkUjhutV1p9+umnFuW1i6T0+uWxxx4Lff2n10R6DOoYCgEEEEAAgZgJNE2ZjwJYUzaVaTXX/ZdpcHl68Fof1zQv/a7hz77s7qX3blv5Ul+wd7Uvh3p96pXppZkfcJDXX7ye9tKX863x5RSv+7wUuru1L7nkuwDjQwABBBBAAAEEEEAAAQQQQACB+AswQwQQQAABBBBAAAEEEEAAgbwXiPZplbyfBgOsSAHOjQACCCCAAAIIIIAAAggggAAC8RdghggggAACCCBQVKBOnTo2derURNCDwhyiloI3FPb25ptv2imnnFK04zRb/vOf/9gXX3yRpgW7EEAAgbwQ2MxHsY/XeV4PeL3updDQr3ypVKPbfXm61+5etb0yvRBqm6lYvNvrvpU8Q4UaJK+X9Xqu+y/r+Ep1vEJOe/ToUeTYTDYo6G3HHXfM5BCbNGmSKbAs7KCOHTuaKqxdJvt32WUX695duRfhRynUVUGt4S1z20K305133hk5jFaBZddcc41lOvaDDz7Yzj777MiTmT17tun+065dOxswYIDNmjXLfvjhh/XHr1ixwhRk9+c//9k222wzu+KKKyyT4LNrr73WWrZsub6/irqyaNEie/HFFyOd/tlnn00EB0dpLK907eS6//77p2uS2DdlypSErQLoEhvS/LV8+XK76KKLIocOp+mKXQhEFth0000tyn35o48+soEDB5r+TR21cwWZfvzxx6HNd9ppJwuCsoen69/xmTyPhQ6snBpU1PNYJtPL1FY/z6Pcr/QcqZ9DK1eujDScb7/91k4//fTEz7SwA84//3yrX79+WLMqu1+3UfeQ11x6vPfr18/0+A+D0n3k/vvvN73OSdc2CAI77bTTIoVhp+unKu2bNm1a4vV52Jx1e+k16dChyotL31qvQ/Xck74VexFAIB8EGAMCCGQs0CLliHkp62VdbZLSwaKUdVajC3zpTZ/zut7rWK9tvep46VsrzvGlfmfxpi9XeGVyqemNO3md5zXES1/kp9tpuF/v59XNK/ybWbwRl9wK6N8FQRAk3g8Iguwvq1evbi1atLAtt9zSevfubfq3zfDhw23BggUZvbeRWwV6R6DsAnqff9999w19LOkxV/azRe+hf//+oWMKgtI/9vVFS3p8q/QY1+8rJkyYUOh3INFHS0sEEECg4gUYAQIIIIAAAggggAACCCCAAAIIxF+AGSKAAAKVQYDA28pwKzFGBBBAAAEEEEAAgXwWYGwIIIAAAggggAACCCCAAAIIZCSgD8EpvKxr1672+OOP23vvvWdbb711pD4UGDFx4sRIbWmUVQE6QwCB4gXq+eYuXn297vQa47XAa4nXBK/7vPQBcn3Qe1O/nsnlO2/8hpc+fH6hLw/2aucVeGmpdW2/19df8vrMi0vVFMh1IG2u+6+QWy0IgsSH8YNAD6nSDeHoo4+2evX0NBDteIWVPf3005EaH3LIIaagxEiNIzaqXbu29enTJ1Lr8ePH2/Tp0yO1zXWjnj172gUXXBD5NM8//7zpSxIiH+ANa9SoYTfffHMixNZXI18UfHveeefZNttsY/INgiDxQfONN97YunTpYnfffXfG4bu6jY477rjIYyhtQ4VgRjn26quvtrFjx5bYVGGzt956q51wwgkZhfqW2KHv0O1xxhlnRAo6fuSRR+zyyy9P66x/Qxx66KE2btw4750LAuUrcOSRR5q+LCbsrFdeeaXdcMMNpsdUWFuFKep+r0DTdG0VTrH33nuna5LY16BBg8Qy3V9LlixJBNeka1Pe+/L5eazAIhe2+nmjMCHdvgXnKWk5ZMgQO/zww+2rr/S9GyW1Mvv0008TPwP189/MSm7oe/bbb7/Eayi/yqUEAd1G+nlewu71m7/88ks76KCDLN1jWUGrDz74oD388MPrjyvpSufOnU1fyFDS/qq2feeddw6dsnz1Wi5dgLhCoxWar+fd0A5pgAACCCCAQHwF9G0HCjstmOH3fuUnr2xemqZ0piDVlE2slkFgtR/7ttdDXud67eW1sVdbr6O8/u410ivTbx3dwo/p7dXfS1/8p/vFZL9+l9dxXlt6cYmZgL4QZ/78+TZv3jwbOXKk6b1Bvf/RvHlza9iwoV1yySW2cOFC409+Cqxbty5xu1133XX5OUBGVeECen9Sj2+VHuN///vfE1+mqPc79D7GjBkzKnyMDAABBBBAAAEEEEAAAQQQQCCyAA0RQAABBBBAAAEEEEAgTwQIvM2TG4JhIBBPAWaFAAIIIIAAAggggAACCCCAAALxF2CGCCCAAAJlFVBIzVNPPRUpBEjnihLAonYUAgggkEWBGt7XLl4ne93k9ZyXPvj9P1/qQ+KP+vLPXj29Uj+Y75vSXn7wvVO9Bnld6nWgVwuvhl5KKNOHzwm1dQwuJQrkOpA21/2XOLFc7+jYsaOpSnMeBdjtu+++GR06c+ZMGz16dOgxCkZUOGdow1I0UAirggfCDl2zZo09+eSTphCwsLa53h8EgSkIskOHDpFPde2119qcOXMit1fD+vXr26BBg6xTp05aLaZyv6ldu3b2t7/9zWrWTM6Qyc15W7dunQigCOt92bJldsABB9if//xnk6nuE6oFCxbYQw89ZG3btjUFL+pD8BbxjwIxwprq8XXUUcpbCWtpduedd1r79u0Tt9/SpUsTBxSM8frrr098ucYbbyhDPrGLvxAoVwEFLioQOspJFTC93XbbJR5bCsJMflz98MMPNmvWLLvxxhutVatWNnDgwNAuu3fvbrvssktou2bNmoW2WbVqlZ1zzjmJMajxihUrTD/Tjj/++LSh2Gqbq2qd589jmneubBVqqmBwnSOsFPatLxm68MIL7aOPPlofqqz7lL6A6LTTTjPd76ZPnx7WlTVo0MD0vJpJ4H9opzFt0KtXL9tnn31CZ6fwGAXVnnrqqYkvhNLtooP0+H/zzTcTP4MV/K9AKW0vqYIgSPw81uuZktpUte16vzEIgtBpf/7554nXf/ryg8WLFyfaKwBKX2yg51w9ju+9V/8kT+yK9JdeJ0VqSCMEEEAAgTwVYFjFCDRJ2ZbtMNqa3r/eD/dF4vKL/01apiOUw2W2n+NZr2u9entt7VXfS7+buMCX+t3HFF/+6BX1srs3vMjrX15zvfQNHEN9+X9ee3pxibGA3ku84447Eu9dKAhX/7aJ8XQr1dT0funrr7+e+PdP7969Tf8WqlQTYLB5IaD3A/W7Gr1X8f33yr/Pi2ExCAQQQAABBEopwGEIIIAAAggggAACCCCAAAIIIBB/AWaIQP4IEHibP7cFI0EAAQQQQAABBBBAAIG4CTAfBBBAAAEEEEAAAQQQQCCigMI9Tj/99EitP/vsM1O4TqTGNEIAgdwLxO8M7X1KR3v9zWuY18deP3m96/WE11+8enm19sr08pEf8IzX1V5HeLXzqu2lD4DrSfB2v/6y13wvLghEFch1IO2v6ZEbRpMcPrFhayW8tummm9ohhxxSqpF37do1EfSZycHDhg0zfeA/7Jhu3brZ9ttvH9asVPsVDti7d+9Ixyog7+uvv47UNteNGjdunAg1rVYt2n/z0Yf1+/fvb2vXrs1oaC1atLDnnnvOdBtkdGAWGivs9sUXX0yEQWShu9AudL79998/tJ0aKGTv7rvvtq222sp0G6gUnHzOOeeYQjnVJpNSKK0CFtIdo9DfK664IhGumK5dwT6NQ/+eaNSokQVBkBinxqgA0dWrVxt/EKgogRo1athf//rXRPBylDEoYFGPLYXabrTRRon7cxAEVrt2bdtmm23sqquusm+++Sa0Kz1OL7nkksRxYY2bNGkSqd3UqVMTYwiCwDbeeGM76KCD7JlnnjGNOewcudif789jmnOubHW/uu6660wBIzpPWClgSIGdO+ywgxXcr3Sf2mWXXezxxx83Pc+H9aH71KOPPmp6/yasLfvNFAqs1yL6IoMoHk888YTp9tDtEgRB4nbaa6+9bMyYMVEOt6OPPtpy9YUJhQZQiVZ23333yPdXhXrrdYces0EQmB5jCvXXc25pAnz0WqcSUTFUBBBAAAEEogg0TWmU7TDa1P71jx6F3qacltVyElCCob456D4/31lenb1qeW3ndYrXA17h35jhjX67NPelfuei33+85dd122p5m18/yquZF5eYCejfofqSrBNPPNGWL18es9lVrunofdj333/f9GV4+mKWKF94U7lmyGhzIhDS6X33lgzieQAAEABJREFU3Wf6Pdncuco1D2nMbgQQQAABBBBAAAEEEEAAAQQQyE8BRoUAAggggAACCCBQrgLVyvVsnAwBBBBAAIHfBFgggAACCCCAAAIIIIAAAggggED8BZghAghEFwiCIHLg3BdffGH/+9//ondeQsvFixfbwIEDTaFvzZo1Wx8kFASBVa9e3RR4pn1qo7aWB38UmKHx9OzZ0xo2bFhozAqC03btV7s8GG7kIeiDdgsWLLAhQ4bYSSedZG3atCkyvyAIEvPVbbXHHnuYPiT50ksv8SHJyMo0LEZgK992qNdfvIZ46QPaSkZUwO1QX7/WSx+2bu/LTC+f+wGjvG70OtFrJy/9bnoHXx7vdb3XCK/PvLggUFaB1MDbTcvaYcrxc3z9Ra+nvAZ4veAVm8sBBxyQCBTLdEL6oH6tWsp5iHakPtQ/evToSI2POOKISMGDkTpLaRQEQeJnrcLuUnYVWZ05c6aNHz++yPaK2tC9e3c7++yzI5/+4YcfLtX4FXSm1xh9+vSJfK6yNuzUqZO98sorGYcol+W8CnI744wzEsGwZemnNMd++umnFiX8eddddzWFKypksTTnKemYHj16RP63R0l9pG5nHYF0Aq1bt7ZbbrmlXB9vV155penfh+nGVbBvq622SgRaF6xnuozyeM60zyjtK8PzWC5t9R7A0KFDI4cpRzFN1+amm26yI488Ml0T9qUIKBz42muvTdma/VWFP996662msPjs9155e6xfv76V5+u5ZKl33nkn4y9eSD6e6wgggAACCOShQJOUMS1KWS/raq77L+v41h9fxa/M9Pnrdynn+nJXr7pePb30BX8v+XKZV9TLnt7wEi996aC+AFDvQT/t6xd66QsCfcElDgL6ErjLLrvMFIAbh/lUtjl88skn1rt3b9t5551typQplW34jDfPBT766CPbb7/9jNDbPL+hGB4CCCCAAAIIlEqAgxBAAAEEEEAAAQQQQAABBBBAIP4C5T1DfaiwvM/J+RBAAAEEEEAAAQQQQAABBBCo6gLMHwEEEEAAAQQQQACBIgIKa6lTp06R7dncoGDVSZMm2Z577mkKMzvzzDNt5MiRtnDhwkKn+fnnn23+/PmJfWqjtgoqeeGFF2zdunWF2maysmLFCtt3330Twa1B8GuAaxAUXmq/2iX3+9VXX9mxxx5rjRo1Mo1n3Lhx9t133yU3sW+++ca0XfvVTu11XKFGJaxo/q1atSo0rscff7yE1hs2q00QFB5/EARWt25dmzZt2oaGJVxbvXq1qQ+FszRv3txOOeUUe+qpp+zzzz8vMr+CLjRW3YYKczn44IOtQYMGptvm1VdfLdNtU9A/y9gKbO8zO9nrDq8JXt97FYTS3uTXT/La2au6VyYXPXmM8QPu9Orr1cWrrlcbr8O9rvLSh7Q/8OUvXlXtwnzLR6DwDwSzzbJ82ine3yFeepyc58tBXrG57LjjjonXBZlMSD+zunbtmskhNnHiRJs8eXLoMep7//33D21Xlgbbb7+9KUg0Sh+DBg0y/byO0jbXbRRseNVVV1n79u0jnUqv59S+NF8EoNcyClrV65JNNtkk0vlK2+iCCy6wCRMmWOvWrUvbRamPyzREOMqJ/vKXv9hee+2VtumMGTMSr/fSNvptp8IVFbL422qZF3rdqS+I2GyzbD9VlnlodBBzAd2Xdd/LdoBzcWx9+/Y1Bd4GQVDc7iLb9HjQ80GRHRE3zJo1K2LL7DfTuDMJQ48ygmw+j+XadrvttrPnn38+56G3/fv3t0suuSTxnkEUQ9r8KhAEgV188cWWy9BbvSeiLw/Sezq/npW/kwVOPvnkRPhO8rayXNdz+G233WZbbrll2m6mTp1q+fLlWWkHmt2d9IYAAgggEG+Bf/n0GnjpzYtdfKmAU19k7bJFSk8LUtZZzU+BVT6scV76gr+DfakvYuvgyzO9HvPSlwv6ItKllbc63utuL72J+pMvX/e62Uu/a2nsSy6VVOCRRx6xO++80/R7+ko6hUo3bP0fgdNPPz3xXvqoUfp+zko3BQZcSQT0vuD555+fN79HqiRslX2YjB8BBBBAAAEEEEAAAQQQQAABBOIvwAwRQAABBBBAIAcCBN7mAJUuEUAAAQQQQKAsAhyLAAIIIIAAAggggAACCCCAAALxF2CGFSHw7bff2nHHHWd77LGHvf322xkPYcqUKdarV69EKN6nn36a8fGlOeCnn34yBbtuvfXWNnTo0Iy6UHsdd8899+RlEOxrr71mChk87bTTbPbs2RnNLbWxbpsePXpYt27dbM6cOam7Wa96AgquPd2nfa/Xm16rvT7yesLrYq99vDb2yuSyzBv/1+tBr/O99vVq5NXMS8mU/+dLfYBbH8TWh7x9lQsC5SbwsZ+pn9fZXsd6XeHFJaJAvXr17Oijj47Y+tdm+nnTsmXLX1ci/L127VobPHhwpA/0Z9p3hNMXaVK/fn1T+FeRHcVsGD9+vE2fPr2YPRWzqUWLFqbQPYWNRRmBXiPcddddkexT+6tevbqdcMIJNm/ePFMobdRzpvZT0vruu+9uH330kem1mgJ2S2qXy+0KEb755ptNr6PKeh753HvvvXbjjTfa3nvvnba7VatWJUKg0zb6bWcQ/BoW+I9//OO3LaVfdOjQwV588UUjFLD0hhxZGoFfjwmCwPr06ZMIJ81lkPYf//hH02Oxdu3av544wt9BEJhCchWcGaF5kSYKRq+o0Jp8fx4LgtzbKvRWP++OOeaYIrdNWTfoS4n0JUGXXXaZ6ediWfurisfXrFnTrr766sTrl2zPX69H9VpNXwKU7b7j0p9e6ytcS4H3ZZ2THg8KirroootMr+PS9ffll1/aBx/oe2/StWIfAggggAAClU5guY94rtd7Xtn+1gu9z+7drr8sXn+NK5VNYIYPeKCXviBQX0SoENxDfF2huK/6Ur+v8UXopYa36OZ1udcIL90nPvOlfs9zri939cqzC8NJJ6Dfd+tLsNK1YV/2BPRFcIMGDcpeh/SEQBoBfRnTf/7znzQt2IUAAggggAACCCCAQJwEmAsCCCCAAAIIIIAAAggggAACpRMg8LZ0bhVzFGdFAAEEEEAAAQQQQAABBBBAAIH4CzBDBBBAAAEEEEAgBwIKattll10yDo0tbigKktl1111NIRe5DPVZuXKlnXHGGdavXz9T8G1xYwnbpuMUxHH77beXKugtrP/S7JfZM888Y3/4wx/KHHSbev6JEycmQkemTp2auov1eArod72dfGoK+VQQrcJm1/r6dC+FzyqYtqtfr+UV9fKjN5zmNdjrMq+DvJRqqQ9l68PVf/L1+71e81rqxQWBfBD4ygdxq9cjXkpH12PBr+b5JY+Gt++++1omIX+HH364KWAv6hQUeDVhwoTQ5kEQmILgM+k7tNMSGhxyyCHWvHnzEvZu2LxmzRp78skn8+Z1hEZ28MEH29ln66lfa+F1xx132OTJpX9YKJhSobRff/11IqyuWbPUDJbwMRS0UOidAi8VdDtp0iTbfnvlfhTsrZilApD1YXR9MURpR9CmTZvEF0qcf/75FgSBHXTQQaGPkSFDhtjy5crKCT+r3BTS8Nxzz5luj/AjirZQEOTrr79ubdu2LbqTLQiUo4AeH3oOOOKII7J6Vj02nnrqKbv//vstk7DbgkHo37iPPvqoKby6YFvU5fz5803/fo3aPtvt8v15rDxsGzZsaPp39rhx40zPydkw1n30k08+scMOOyzx3J6NPqtqHwoL1ns7ej2YrdtHP9cK3uuqqq5R562g+1dffTXxBVZRj0ltt+eeeya+qECvofVaXY+P1DbJ63rva/DgwaYvvkjeznUEqqwAE0cAAQTCBV72JvoSu7/5Uu/N64vs/CqXGAgs8zm86HW1Vw+vOl4Kqz3Pl0O8PveKemnjDU/20u9o3vGlwnMVoqsw3UN8vaEXlzwVWLJkiT3wwAN59T5znlIxLAQqpYC+WE+/Q6mUg2fQCCCQPQF6QgABBBBAAAEEEEAAAQQQQACB+AswQwQQQACBUgvoQ5ClPpgDEUAAAQQQQAABBBAoTwHOhQACCCCAAAIIIIAAAggggECcBebOnWurVq0KneJWW21lG2+8cWi7ggYKOOvevbvNmzevYFOZlxqnwi0UXqEQizJ3mNSBri5btswUhqYgMK2Xta644gpTQFhZ+8nG8c8++6ydeOKJ9vPPP2ejuyJ96AOT6l/3pyI72VCZBTbywe/hda7Xo17veq3zmuL1kNcfvXb3qu4V9fKJN/y31zVeR3pt41XLSyG6fXx5m9doL4WJ+oILAgjEVUABmF27Kh87fIYKzOrWTfnX4W0LWrz44ou2aNGigtUSl9tuu60pFK/EBlnc0bJlS4s6jxEjRticOXOyePaydaWQMYWftm/fPlJHet129dVX24oVKyK1L6nRZpttlvgiAgU76vZ84oknEl9OoNtt002Vi174yLp169rWW29txx57bCKAcsaMGbZ69Wr75z//mQi6DYKg8AEVuKawSAUbKyxz8803jzwSBWwqDPiDDz5IfOlAwYG6bbbZRj9WC7YUXeo1ur6soOie4rcEQWC9evWymTNn2rnnnhs5lFNjUQCkgiAVCFl872xFoHwFWrRoYQqaVvDtqaeeGvn+XNwoFcJ911132YIFC+yEE04wBWsW1y7KtqOOOsoUCplpIGcQBDn7912UcatNvj+PlWSrsaerIIhuGwRB4otlFFL7/PPP2x576J9P6Xovft+BBx5o7733XuI+qvtq8a3YWhqBffbZxz7++GN7+umnSx1MrNvn7bffTgQc83Mt+q2g+7JeD9xyyy0ZhYJvueWWCes33njDWrduvf6Eu+22m4X5jx492vS6Zf1BXEEAAQQQQACBdAJ642mQN7jOS+/N64u9/CqXmApM93kN8DrFSyG2TXypb4XRl7r9169H/QWifp/T3dtf5fW811KvmV7/9NK3Ze3oSy4lCNSpU8f0BaL6PXcmpS91WLx4sb355pt2yim6CUs4QTGb9V7IF198Ucye+G9ihghUhMCoUaMSIdOZPMb1Owy9z/jSSy/Zgf4eUdRx631OvV8RtT3tEEAAAQQQQAABBBBAAIE4CjAnBBBAAAEEEEAAAQQQQCCdAIG36XTYh0DlEWCkCCCAAAIIIIAAAggggAACCCAQfwFmiAACCCAQYwF9OG7o0KGRZqhQunr16kVqq9DTk08+2RQgG+mADBopsLVv376mANcMDgtt+sMPP9gll1xiw4YNC20btYHGeuONN9ry5cujHpKTdp999pldcMEFOQ9DmjVrlum2qej55gSxanRa16epNMmLfDnY6wOvH70met3v1ddrF69MLjO88RCv//Pax0up2e19eZzXP7yGe83y4oIAAlVQoFatWvbCCy9E+uDvnDlzrHnz5hkpnX/++ZH6VgDaFltskVHfpW2s0FiFrUX5oPNXX31l+sKB1HNdfvnlkd+zV+YAABAASURBVOZ16KGHph4ath66X6Fl8ooyfrV55ZVXLOrrx9CTewPdTnqNOXDgQFOQ2bffflvEQgG7s2fPToSkKaB1u+22K1MQpZ82pxeFZCosc+HChaYPpl944YWm193Vqm34r1W6rm3ap7BafdGAXtvVrl270NgaNWpk+oC77EsqvT49MIMPzBecoGnTpokAYZkrdLhHjx6WHDhcMMZ+/fqZQh8VNPyHP/zBgqBwwPDgwYOL3GbJY125cqV17Nix4LTFLqM8BvTvEY252A6K2ai2OiZ5LMVdz/RxFTZfnUNtihlSoU0ykY3ap6so41ObdH1on86lcxYaRIQVzUXHp6sJEyZEel7IZl/JQw+CIBF+rf71b8ApU6ZY//79TfdphZLXrFkzuXniuu7rCtk+44wzTPd/BXDrOfqiiy4yhWwnGpXxLwVy6rGj4JrTTjvNFPaY3KUeY/o5ePjhh9uDDz5oCqpRSK4CsJPbRb0v63GUfFxZruf781i2bMOM5HDIIYeYnqf1XojCTc4++2zTfSf1fqJ1bdd+BZko1ETLnXbaqcjzZth5U/frtk33GNQ+Pd/pvpJ6bJzX9dg+/vjjTe+PFATo60t7FJKvfclz17q2a/+///3vxHtbun26dOlS6tsnF7eLbkPdlrpN05We95PnF3Zdz4/p+tM+tQnrp2C/Xq9cdtlliffGXn75ZSvuOU7mO++8s1155ZWm1xCff/554ssL9Lgq6EdLva5bunRp2tcS3333ne2www5qXmxl87aQgzzSVdSfe8UOlo0IIIBA7gToGQEEEJDAYv9rhFc/L/1uqLov9Q0eF/tSvzzO5EsJt/VjFJqsL0p836//z+sVr795HeC1iReXMgjotXHjxo1NXyD3+OOPJ74wRf9uidKl/g2kf6tGaUsbBBCoGAH9vkz/ztd793oPQu8RNmjQINJgxo4dG6kdjRBAAAEEqqQAk0YAAQQQQAABBBBAAAEEEEAAgfgLMEMEEAgR2PCpjJCG7EYAAQQQQAABBBBAAAEE8leAkSGAAAIIIIAAAggggAAClVtg5MiRpvCOKLPo3r17lGaJAAuFnir8NNIBpWikoC6FaSn8rhSHF3vIpEmTIlsU20EJG9Xva6+9VsLe3G9W6MZdd91lClHL/dnMxo0bZwryK49zld85YnkmfULuDz6zS72e8prptcLrda+7vE71KjkhxncWc1FAroJyL/R9e3nV8ergdYrXnV7qW+fwq1wQQAABBBBAIFlAoRUK0rv77rtNr6PXrVu3PsxN17VN+/bYYw9TKFzyseV5vX79+qbQYX2IXuG3eq2pKhijgkO32WabUgcCludcOBcCeix16tTJ9G9L3ae//PJLW7NmzfrHnu7bKt3XFbKtsG3d/5s1a5aT+7ieBxRcM2jQIJs7d26hcegxppDdESNG2B//+Edr3bp1TsZQlnuFxp+vz2MaW3na6rlSIaMPPfSQ6b6jMHbdlwpK69qu/QceeKAp1KQs9hybmUBBgP6TTz5pCskv/Lj/JfE8oO3af8wxx5huz8zOQOviBPScu//++1txz3G6DaZPn2433HCDKdRWj9ni+mAbAggggAACCCCAQM4FJvkZ9DuiY33Z0quV1/Fe93hN8Yp60Teo7ueNr/Ua7bXca6rXTV763VThb0jyjVwyE9AXpjz11FNWp45+FRd+7Pjx48Mb0QKBKiWQ35PV+1j60qsgCH+61BfH6AvM8ntGjA4BBBBAAAEEEEAAAQQQQACBihDgnAgggAACCCCAAAIImBF4y70AAQQQiLsA80MAAQQQQAABBBBAAAEEEEAAgfgLMEMEEKi0AgpZGTVqlJ166qmm8NiwiTRv3tz0oZqwdtr/6KOPJkJPdT2sTjnlFJs+fXoiTERj+t///mf/+c9/rH379mGH2ueff27XX3+9rV27NrRtaRtssskmptCuefPmJc6jMS5ZssQ0R+2L2u/w4cMTYUVR22ez3Zw5c0yhSGF9dujQITEvtV+9enVivJqvfBcsWJAIA95ll13Cuknsv+++++zrr79OXOevvBBo5KPY3+svXkO9Znt95zXO61avE7y29crkMt0bP+Z1nteeXr/z2smrj9e9Xm96rfbiggACCCCAAAJxEGAOCCCAAAIIIIAAAggggAACCCAQfwFmiEBhgS999Rmvi7w6e9X02sdLv28a5ctvvKJeOnpDHaffTemXu6N9XV/KuLMvuZRCoHPnznb66adHOvKzzz4zfflKpMY0QgCBvBDQlyTpcR42GP1/Dv2/jrB27EcAAQQQQAABBAoJsIIAAggggAACCCCAAAIIIIAAAvEXYIYJAQJvEwz8hQACCCCAAAIIIIAAAgggEFcB5oUAAggggAACCCCAQL4I6MMtS5cutYULF9rkyZNtwIABtttuu9nhhx9uq1atijTMo48+2lq3bh3aVh+Wu/3220PbNWrUyN566y17/PHHbeedd7aaNfX5SLN69erZkUceae+8845dfPHFof088cQTNmXKlNB2pWmgMGAF3fbr189atGhh1atXT3Sz2WabWd++fW3atGnWrl27xLawvz788ENbtmxZkWZNmza1uXPnrg+X1W2l8xZpmLJBbdQ2tVauXGkdO+rzohsOkPP8+fM3bCjm2l//+ld79913E/Nq1aqV1apVa30rzVvjPOaYYxL3n2uvvXb9vpKufPTRR/b222+XtJvtuRVo6t0f4nW113CvuV76wPHLvrzJ62ivrb2iXn7xhtO8HvY6x0sfaNaDYVe/3tdrgJdu7DW+rJIXJo0AAggggAACCCCAAAIIIIAAAvEXYIYIIIAAAggggAACpqDa192hv9fhXo299MvS03z5oNf7XlEu+kzhAd5QX8qoL1jUt2g+6etKbw3/hbQ35GIWBIEdcoh+JWihf7744gvTF8+GNkzTQL+X1hen6v8C9OzZ0xo3bpwYQxAEieVGG21kbdq0sZNOOsmGDh1qy5cvT9Nb+e3S/5MYOHCgacwNGzZMjDUIfh2z5qDt2q925Teq7J0pX2+Xn376yV555RXr06ePbbXVVon/axEEv7rrvqIv2r3llltM/x8jexrx6ql+/fq2ww47xGtSlWQ2DBMBBBBAAAEEEEAAAQQQQAABBOIvwAwRQAABBBBAoOoI6JfTVWe2zBQBBBBAAAEEkgW4jgACCCCAAAIIIIAAAggggAAC8RdghjkUUEhtp06dCn0YKwh+/XBQEBRdVqtWzRQw26xZM+vSpYudd955Nn369MgjVNjp+eefnzhf2EFDhgxJBOuma9egQQN74YUXbM899yyxWe3ata1///521llnldhGO9asWWNPPvmk6YNcWs9W6byPPvqobbLJJiV22bZtW9OH3/SBrBIb/bbjq6++su++++63tfJdzJgxI+0JmzRpYqeffvr60OF0jRVMfNVVVyU+mJaunfYNHz4867eL+qWKCCh49nzf+rTXl14LvJ73+rtXb68tvaJe9EHlyd74AS89+JSeXM2vd/L6o9dDXkqY/tmXXBBAAAEEEEAAAQQQkACFAAIIIIAAAggggAACCCCAAALxFyhphp/5jse9/uS1s1c9r/28rvUa7fW9V9hlc29wotdjXl94fex1j9ehXpt6cSlBQIGtderUKWFvdjavW7fORo4cadtvv30iuPTSSy+1cePG2TfffFPoBAo4/fzzz+2pp56yY4891vR/Ag466CCbNGlSmX5nvGLFCtt3330T/1chCIJil9qvdskD0u/nNQ79P4kzzzwzMebU39drDpqL9qud2uu45H5Kur5w4UJr1apVofE8/rgeCiUd8et2tQmCovOoW7euTZs27ddGEf6u6NulpCGuXr3abr31VlNY6wEHHGCDBw82BSX//POGXy/rvvLee+/Z5ZdfbltuuWXi/42E/Z+Gks4X9+3t2ilTPP0sa9SokbgfFtfqb3/7W2JfEBS9zwXBhm3/+te/ijs88raxY8ea/l9SEGzoMwiKXtf/7YncKQ0RQAABBBBAAAEEKkqA8yKAAAIIIIAAAggggAACCCAQK4FqsZpN1iZDRwgggAACCCCAAAIIIIAAAgggEH8BZogAAggggAACCFQeAX0o5d577zWFu4aNesmSJTZ06NCwZqbw3N133z20ncJVr7/+euvQoUPatiNGjEh8SCptowx26nw6r84fdpiCh7t37x7WzL7//vsKC7yN+qG80En81kAuug31ob/mzZsnQpQVEHz//febQm4//fRTW7x4sSkwOAgC409WBfSJVX1I+G/e6yteK73e8brX63ivll5RLz96w4le93md4aUPIdf0ZRevc70e9VLfvuCCAAKlE+AoBBBAAAEEEEAAAQQQQAABBBCIvwAzRAABBBBAAIEkAf3uaqyv64sZD/JlfS99weJlvlQA7hpfhl3ae4MLvEZ5fev1hpcCdPfxZXUvLuUkoKDSbt26We/evW3mzJkZn3X06NG2xx572FFHHWWLFi3K+PjSHKAwVQWubr311pH+70LyOfR/HXTcPffcYwqUTd6XT9fz9XaZMmWK7bjjjtavXz9T8G1Us7fffjvxf0L0fzR0+0U9riq0ixIErDBqBSYX53HooYdalFBshVqvXavvxi2ul/Bto0aNCg221v8t6dq1a3hntEAgrwUYHAIIIIAAAggggAACCCCAAAIIxF+AGSKAAAIIxE2AwNu43aLMBwEEEEAAAQQQyIYAfSCAAAIIIIAAAggggAACCCCAQF4J3HTTTXbkkUdGGtP06dPt448/TttWH2I544wzLAiiBaE2btzYzjnnnLR9zp8/3yZNmpS2TSY7dT6dN8oxtWvXtiiBt/pA13fffRely3Jvow8X3njjjRl96Kxjx472zTffmMJ09QG0hx9+2M4999zEhx3btWtn8qtenc+bZuHGVICtgmwVaKvwWX1IWEG3+lCvgm8VgBvlNKu8kT4MfLcvT/PawauWlz5Rpg8M/9Ovv+/FBQEEEEAAAQQQQAABBBDIngA9IYAAAggggAACCCCAAAIIIGCm33Hd5hAKwP2dL/f20pc76ndXfjX0spe3UPsJvvzea4TX+V67eHHJkcALL7yQCCGdOFHfnxlykpDdw4cPt86dO5sCUUOalmn3ypUr7YwzzkgErpY2OFXHXXTRRXb77beHBniWabClPDgfb5dffvklES78+9//3mbPnl3KmZldffXVduKJJ9qyZctK3UecDly8eLFNnjw5dEo9e/YssY3CcBVaXWKD33a88cYbNm/evN/WMlvo/8FEeZ7QOFq21H9/yKx/WiOAAAIIIIAAAggggEAeCTAUBBBAAAEEEEAAAQQQQKASChB4WwlvNIZcsQKcHQEEEEAAAQQQQAABBBBAAAEE4i/ADBFAAAEEEMgXgWrVqtldd91ll1xySeRw2vHjx4d+6GuPPfawTD/Esueee1qdOulzPd96662s0Ok8Ol8mnelDQmHt9SEvhd6Gtcu5NJjJAAAQAElEQVTF/po1a4Z2O3DgQGvVqpUp+HbOnDmht2NohzQorcCufqA+oPu0L7/8rXRd27TPN4VefvQWE7zu8DrZazuvul57e/3Z63Gvj7y4IIAAAghUoACnRgABBBBAAAEEKovAc889l3hvKAiCvFuedpq+06WySDJOBBBAAIGqKMCcEUAAAQSKFVDQ7XW+R7+70i+BFYR7q69P8wq7qP3h3khfFvmuL/X7tIG+PNVra68qdZk7d66tWqXvvUw/7a222so23njj9I2S9v7nP/+xww47LFLfSYelvaowzf3339/Gjh2btl1pdyoktU+fPjZkyJDSdlHouCuuuML07+FCGyt4JV9vl2effdaOP/54U1hwWYmGDRtmp59+ui1ZsqSsXVXq4/X/SwYPHmwzZ85MO4/27dtbly5dSmyjL3A+4ogjStxfsKMsXzL90Ucf2fTp0wu6KnF5+OGHW40aNUrczw4EEECgsgswfgQQQAABBBBAAAEEEEAAAQQQiL8AM0QAgcopQOBt5bzdGDUCCCCAAAIIIIAAAhUlwHkRQAABBBBAAAEEEEAAAQTKSWD33Xe3Dz74wC666CKrXr16pLP+8MMPkT7Eor4z/RCLglhbt26ddhzvvvuu/e9//0vbJsrOJk2aWIsWLaI0Xd9m0003zesP5sh8/WDTXPnmm2/sqquuMn3gsWHDhnbOOeckPnC4YsWKNEdlfVdV6lAfyN3PJ/w3r1e8Vnq946UP6B7vy5ZeUS5feKOnvC7w6uRVy6u71yVeT3ql/xScN+CCAAIIIIAAAggggAACCCCAQDkLcDoEEEAAAQQQQAABBBBAQAKr/a/RXv289HuuLXx5lNcAryi/49Lv087wtoO9Znvpd20Kz+3t1xt5xfaydu1aGzp0aKT5tW3b1urVqxep7eTJk+3MM8+0n3/+OVL7TBoplPaYY44xnSOT48La6v8q6It8FZYa1jbqfs1fXxa7fPnyqIfktJ3M8vF2iTCujF0UiqwQ1YwPjMkB69ats3vuuccUuhw2Jf2fni220NNmyS0VNN28efOSG/y2Z+TIkabnld9WIy9eeuml0OP0f366desWuU8aIoAAAggggAACCCCAAAIIVDoBBowAAggggAACCCCAQN4KEHibtzcNA0MAgconwIgRQAABBBBAAAEEEEAAAQQQQCD+AswQAQQQyL3AgQceaG+++aZNnDjRtt9++4xOqFDUOXPmhB6Tab/qsHbt2ta0aVNdLbE+++wzU2BriQ0i7mjZsqXVrVs3Yutfm2l8G2200a8refj3TjvtZJmOTx82fOihh2y//fazjTfe2PQhqT59+thzzz1n+fKhvjykDhuSPnCrIFsF2urDtgq4VdDttX6ggm8VgOtX0170ydI3vcVtXvqwbzNfbu11ktd9XtO8uCCAAAIIIIBApRZg8AgggAACCCCAAAIIIIAAAgggEH8BZogAAiUIfO3bn/U6z2s7rzZep3op0HaeL8Muu3qDS72Ge33jNcbrai99WWRNX8bmonDKf//735Hm0727ph/edO7cuXbyySebflcc3rp0LdT3pZdemtXfOU+aNMmiWmQyavX72muvZXJITtrm6+2ydOlSO//883N6f8kJaJ51+ssvv5gsZ82aZQMGDLBtt93W/vznP4eGTuv/cujxGjad1q1bJ/7fR1i7N954w+bNi/I0u6En/d+RcePGbdhQwrVevXpZs2b6rw0lNGAzAggggAACsRZgcggggAACCCCAAAIIIIAAAgggEH8BZpjPAtXyeXCMDQEEEEAAAQQQQAABBBBAoBIJMFQEEEAAAQQQQAABBBAolUCbNm3s4osvtjFjxtjq1avtpZdesq5du1r16tUz7k9hs4sWLcr4uCgHKIC2efPmaZvqgzT6EFDaRhF2NmrUyGrVqhWhZeVpsssuu1jUDzGWNKuvv/7aBg8ebIcddpg1aNDAdHv89a9/tTlz5pg+gFXScVV8uz5Qe74bPO315W+l69qmfb4p9PKVtxjq9X9ee3rpwbmXLy/z0od9F/qy6lyYKQIIIIAAAggggAACCCCAAAIIxF+AGSKAAAIIIIAAAgggsEHgc7/6hFcfry29dvY612uY17deYZee3uDvXq966fdq+r3bRX69o1elvOh3s6NGjbJTTz01NBBTE9TvdfV/AHQ9Xa1du9ZuvvlmU+hmunbaV7NmzcT/M9CX0uo4jWnJkiX26KOP2uabb64maUvBmg8++GDaNmXduckmm1j//v0TAZ6pY9S+qP0PHz68Qn8frrHn6+2i23vKlClRKe2UU06x6dOn25o1axKm+j8q+kJm/R+EyJ1UgoaaTxAEFgTRqlq1aqb/p7LNNtvYeeedZ7Nnzw6dZbt27eyRRx6xevXqhbYNgsCOO+64xHjSNZ4/f74p5Dldm9R9M2bMsHfffTd1c6H1IAhMgbdBEBTanljhLwQQQAABBBBAAAEEEEAAAQQQiL8AM0QAAQQQQAABBCpYgMDbCr4BOD0CCCCAQNUQYJYIIIAAAggggAACCCCAAAIIIBB/AWaIQGkFFFK7++67J8JQyxryumrVKvvhhx9Ch5Lph3uCIEh88Obxxx9P27c+DJWNwF2F69aoUSPtuSrbztq1a9sll1xi+qBUtsa+YMECu+GGG2yrrbYyfZhKt49ug2z1Xwn7qeNj3s/rWq9XvFZ6veN1r9fxXi29olwme6O7vXSMPrSr44719Tu93vbiggACCCCAAAIIIFCFBZg6AggggAACCCCAAAIIIIAAAgjEX4AZphV43/c+4HWM12Zev/fq5/Wi149e6S5qf7Q3uMtrqtcnXo96KUy3nS/z7qIg2aVLl9rChQtt8uTJNmDAANttt93s8MMPN/1+PsqAjz76aGvdunVo04kTJ9pjjz0W2q5Dhw6mkMs77rjD2rRpY9WrV08cs9lmm1nfvn1t5syZduSRRya2pfvr3nvvtS+++CJdk1LvUxjwvHnzrF+/ftaiRYsiY5w2bVrid9xRTvDhhx/asmXLijRt2rSpzZ07NxHcqttJpfMWaZiyQW3UNrVWrlxpHTt2TGltlq+3y+LFi23QoEFFxlvchpYtWybuv/o/BTvvvLMpMFnt9H9UFMY8YsQIGz16tDVo0ECbqRABPQZffPFFa9WqVUjLDbs7depk22233YYNJVwbOXKkKWS5hN1FNr/88suJAOMiO5I26Lw6f9ImriKAAAIIIIAAAgj8JsACAQQQQAABBBBAAAEEEEAAAQRyL1DRgbe5nyFnQAABBBBAAAEEEEAAAQQQQACBihbg/AgggAACCCCAQCwF6tSpY1OnTi304SmFjepDW6NGjbIDDzww0ry///57O/HEE+3YY4+1b7/9NtIxJTX6+uuvI3+orqQ+yrpdIaxl7SOux/fs2dNuuummnExv9uzZdtppp1mTJk3s6aeftnXr1uXkPHnWaUsfj0JpFWirYFsF3Cro9m++XcG3CsD1q2kv/8/encDJVZV54z8FCX9AJAEjYYiByCIJiBNUCDiAhLBKwr4bYRBEBAIiCi4gsiigqKOgyDogMLKJLDIgAQMEZHUE2UQECYsssqoIb1jyf05rsFN0V1V3eqk69fXz/HK7zj333vN8q8Pnfae7Tp6Os5dEDomsG8k7LU+I42cj50ceiygCBAgQIECAAAECBAgQIECgtQWsngABAgQIECBAgACB/hP4Vdz6W5HNI3lD203ieGTk+ki9el9M2CPy35HfR/I/TPmdOObdWpeKY59X3qQ2b/xYqfzjH32tVGof8z9oOmLEiLTMMsukCRMmpH333TfdeeedDa8rb8q63377dfwDs7Uuyhtc5s10Z8+eXWtaxyaxV1xxRVpxxRW7nbfkkkt2bJw7adKkbufkE0888UTK98pf92U+9alPpdNOOy0tvvji3d42r//0009PCy20ULdz5p54/PHH0wsvvDD35YAem/l9mTFjRsqbG9cDyZvYXnTRRSn/Q8zdza1UKmmTTTbp+H7I87ub1wLj/b7E/Pf5V7/6Vc2/g10tIv93ZPvt8z7hXZ3919jMmTNT/r2jf410/9Xf/va3dN1113U/4Z9nttpqq5Sf/8+XDgQIECBAgAABAgQIECBAoNUFrJ8AAQIECBAgQKDFBBZosfVaLgECBAg0hYBFECBAgAABAgQIECBAgAABAuUL6JAAgd4ILLzwwuk973lPmjJlSrryyivTbbfdlkaPHt3QrS6++OKODxjdf//9Dc3valL+sFVX4wM59uKLLw7k41rqWZVKJR144IHp8MMP77d1z91AOX8Y7amnnuq35wzSjfNfpk/Es8+I/DHyaOQnkf0iq0caqd/EpB9G8n1WiOPSka0j34zcGGmLnYKjT0WAAAECBAgQ+KeAAwECBAi0gkD+vzXNmTMnNWPOOuusViC0RgIECBAgQIBAmwton8CACbwcT7o6kn8gun4c88/ito1j3sT2jjjWqzViwoGRn0ZmRaZHvhZZJ9JylTfLPeGEExraGPPBBx9MV1+d6Wq3+dWvfjUtt9xytSfF2WHDhqXvfe97dTe5POecc9JLL70UV/RNrbrqqunoo49OQ4cOrXvDvPHwxIkT687LPwMfrA1vm/V9yb8bkjexrYdXqVTSj370o7TmmmvWm9pxfu21104HH3xwx9f+mFegUqmkI488suP7u9ZmzvNeNe+r/Hsc9TZ5zhtR33rrrfNe2M2rBx54IN1+++3dnP3H8JAhQ9Jmm232jxf+JECAAAECBNpAQIsECBAgQIAAAQIECBAgQIBA+QKt1+ECrbdkKyZAgAABAgQIECBAgAABAoMs4PEECBAgQIAAAQIEGhRYY4010syZM9NKK63U0BUPP/xwWm+99dIddzTyWb+GbmlSkwnkD/blDW8vv/zy1NsPQTXS0rXXXpumTp3apx9ObOS5fTzn3+J+u0ROjTwYyRvc/jiOu0fGROrV8zHhisihkQ0ii0Q+GNk3ck7k4Ygi0L2AMwQIECBAgAABAgQIECBAgED5AjokQIAAAQIECBDoT4Gn4+YXRw6K5M1sV4zjbpH88796/xLswjFvw0jePHdmHO+NtFQdc8wxaZtttmlozTfccEN6/vn8483up0+YMKHjH9/tfsa8Z1ZZZZW04447zjtY9eo3v/lNuu+++6pGe/9y7733TksttVRDN1hkkUVSIxvevvLKK2mwNrxt1vfl6aefbuj3SjbeeOO0xRZbNPR+5EmVSiV98pOfTGPHjs0vpZNA/keI8obTw4cPT7vvvnt6/PHHO51t7Mvx48c39D1/6aWXprypcb27XnPNNenvf/97zWkf+tCH0mqrrVZzTtuc1CgBAgQIECBAgAABAgQIECBQvoAOCRAgQIAAgaYUsOFtU74tFkWAAAECBFpXwMoJECBAgAABAgQIECBAgACB8gV02DOB5ZZbLp1zzjkpf+ilkSufffbZtMsuu6RZs2Y1Mt2cFhSoVCpppoe0sAAAEABJREFU8uTJ6amnnkpnnXVWWmGFFfqli7zpbd5cN3/wql8e0Pc3zZ98zJ+4PClunT9V+ac4nhvZM5I//BqHmnVPnM0fjt09jmMj74pMjnw9MiPyakQRIECAAAECBAgQINCggGkECBAgQIAAAQIECBAgQIBA+QID3OFD8bwfR/aKrBIZH9k38pPIo5FalefXOt805xZYYIH0X//1X+mggw5KlUql7rryxpbTp0+vO2/SpElp2LBhdefNnVCpVFLe8HTu666Os2fPTr/97W+7OtXjsUUXXTStvfbaPboub8pb74L88+686W29eX19vpnflz/+8Y/piSeeqNvyJz7xiZQ3Fq47sdOEkSNHpo022qjTiC+rBc4888y0/PLLpx//+Mcpf39Wn+/udX4vtt566+5OvzU+c+bM9Nhjj731uqsv8t+JGTPyr0F0dfZfY5tuummP/rvxryt9RYAAAQIECBAgUJqAfggQIECAAAECBAgQIECAwGAJ2PB24OQ9iQABAgQIECBAgAABAgQIEChfQIcECBAgQIAAgS4F1lxzzXTaaael/MG2LidUDT744INpjz32SC+99FLVmdovl1566R5/WKn2HZ3tT4H8YaZdd9015fc7fyDtK1/5SlpmmWX69JFnnXVWuvfee/v0nn14s7wh7bZxvxMjd0aejpwX2TsyLlKvbowJR0Q2iSweWS2SPxx7ZhwfiCgCBAj0l0BT3bfifwTaQ6ChjSHq/eVsDypdEiBAgAABAgQI9JVAvf/3pfPFC2iQAAECBAgQ6H+Bu+IRP4zsElkusk7kkMjlkecjLVdrrLFGuvvuu9MBBxyQFlxwwYbW/+KLL6b777+/7ty11lqr7pzqCSuttFJacsklq4fneX3DDTf0aNPOeS7u9CL/vsJ73vOeTiP1v1xiiSXSkCFD6k8chBnN/L7k3wHIG/LWYsnv+wc/+MFaU7o9t+GGG3Z7zol/CLz22mtpt912S0cccUTKX/9jtP6feRPqUaNG1ZyYNzO+9dZba8556KGHUr05eRPqKVOm1LyPkwQIdAj4gwABAgQIECBAgAABAgQIEChfQIcECBAgMIgCNrwdRHyPJkCAAAECBAi0l4BuCRAgQIAAAQIECBAgQIBAewtss802adq0aQ0jXHvttemLX/xiqvchpc43zBvqViqVzkNv+zp/oOWOO+7o+MDanDlz+vg4Jx1ySP784dsea6CGQKVSSWPGjElHH310yh9ceuqppzo2SM4bJef3tMaldU/lD+FddNFFdecN0IRh8ZytIv8VuS3ybCQvbt84/nukXt0TE/K1k+O4SGTdyNciV0f+GlEECBAgQIAAAQIECBAgMCACHkKAAAECBAgQIECAAAECBPpF4Ka46zcjW0SWi2wW+XYkb4wbh+atTTfdNN10003p5ptvTqusskqPFvrnP/855Z8R17oo/5y/N/94at70dPjw4bVunX7/+9+n/HPlt0/q2cjo0aPTO97xjh5dtMgii6SFFlqoR9cM1ORmfl/yhrf1HJZffvmUNyGuN6+r841slNzVde04lje8/e53v9vxuzeN9J//nqy7bv5Vh9qzL7300pq/L3TdddfV/Xubn9PT/x7VXpWzBAgQIECAAAECBAiUKaArAgQIECBAgAABAgQI9K+ADW/719fdCTQmYBYBAgQIECBAgAABAgQIECBQvoAOCRAgQKDtBSqVSsofdMkfKGkU45RTTkn5QyyNzs8fcBsxYkTN6bNnz06vvPJKzTlODq7AyJEj0x577JFuvfXWlN+v++67Lx133HFpwoQJaejQoT1e3O23355effXVHl/XBxcsFvfIm9MeF8eZkecjP4scEFkjUq/+GBPOjEyNLB1ZLXJg5IrIoDQUz1UECBAgQKC2gLMECBAgQIAAAQIECBAgQIBA+QI6JECAAIGBEPhbPOSqyOcj4yNrRZqmVlhhhXTggQem6dOnd/z8/corr0wf+chH0oILLtjjNeZ/FPWFF17o8XWNXJA3oM0bbNaa++STT6aXX3651pSGzuXfVVh44YUbmtsKk5r5fXnppZfqEi633HLpne98Z915XU1oZKPkrq5rlrHLLrusYwPaOXPmNHT861//mv70pz91bP78k5/8JO22224pb8bcaD+HHXZYuvHGGxuaPmTIkI77VyqVmvNnzpyZHnvssS7n5N//yP/N6fJkp8HJkyf3qI9Ol/qSAAECBOYKOBIgQIAAAQIECBAgQIAAAQLlC+iQAIF+F7Dhbb8TewABAgQIECBAgAABAvUEnCdAgAABAgQIECBAgEC7CAwbNiwdf/zxafjw4Q21/Oabb6YvfelLadasWQ3Nzx9Weu9731tz7uuvv97w/WreyMkBEcgfiBw3blw6+OCD0y233JL+3//7f+mPf/xj+vrXv54WX3zxhtbwyCOPpL/9LX8etKHp8zNp4bh4s8hRkWsjf45cHjk4sk6k3s8mn4k5eUPc/eI4NrJ8ZPfIuZGnI4oAAQIECBAgQIAAAQIECBBocgHLI0CAAAECBAgQIECAQD8J3NpP9+3Vbf/85z+nNdZYI02cODHN7yav+R+szRtz1lrI3//+9/ThD384VSqVHiX/DsH1119f69Ypb7b79NPz/+PYvLlu3syz5sNa6GSzvi/5Z/+N/A7J/Lwf+dp6GyW30FtZd6mLLbZY+rd/+7e00korpZ122imdeeaZKf8dP+igg1Ij/5s9e3bKm97m96aR+auvvnpaeeWVa07NGy7femvX/9nLvzOSf3+k1g3ypsWTJk2qNcU5AgQIECBAgAABAgQIECBQV8AEAgQIECBAgAABAn0hUO9DpX3xDPcgQIAAgd4LuJIAAQIECBAgQIAAAQIECBAoX0CHBAi0mcCaa66ZDj300Ia7fvDBBzs2N33ttdfqXpM/hPOBD3yg7rybb7451fvAXN2bmDAoApVKJY0ZMyZ9+ctfTn/4wx86PtRYbyH5Q1WNfP/Uu08X54fGWP6E1GFxvDKSPwX5v3HM3+AbxHHhSK16OU5eHflKZK3IyMg2kR9EHogoAgQIECBAgEBJAnohQIAAAQIECBAgQIAAAQIEyhfQIQECTS6w6KKLpjvuuKPj5+X5Z+Y5eWPTxx57LF122WVp0003baiDv/zlL2mXXXZJO+ywQ3r++ecbuqa7Sfl3Aro7NxDjuf+86e1APKuVnuF9aaV3q+/Xmjf9/da3vpWOO+64hm5+ww03pBtvvLGhuSNHjkw77rhj3bmXXnppev311982Lz+r3n931lprrfTe9773bdcaIECAAAECBPpMwI0IECBAgAABAgQIECBAgACB8gV02EcCNrztI0i3IUCAAAECBAgQIECAAIH+EHBPAgQIECBAgAABAmUK7LPPPmny5MkNN3f66aenK6/M+4nWv2TDDTesO+mSSy5JjzzySN15nSd87WtfS3lD3WWXXTblZ+y1117phz/8Ycr3yh/0evrpp1M/baraeRkt+fUbb7yRnnnmmTRr1qx0+eWXp/x+5u+BrbbaKmXPJZdcMm233XZdflCpVsPvfve709Zbb11rSl+fyz9bXDduekjk0sifItdEjozkT34uHsdaNSdO5k945U+EbRJfD4vk4zfieGtEta2AxgkQIECAAAECBAgQIECAAIHyBXRIgAABAgQIECBAoDkFFl544fSe97wnTZkypePn8rfddlsaPXp0Q4u9+OKL0xprrJHuv//+huZ3NWmwf84+d9PfrtbWzmPt/L7k3w1Zbrnl2vnt7+i9UqmkadOmpU02yb/W0DHU7R/579H555/fsZl2t5M6ncj3XGihhTqNvP3LmTNnprwZd+czeQPc6dOndx7q8uu8IXf+b1uXJ/t90AMIECBAgAABAgQIECBAgACB8gV0SIAAAQIECBBoXCB/KLXx2WYSIECAAAECzSNgJQQIECBAgAABAgQIECBAgED5AjosVmCRRRZJxx57bBoxYkRDPb755pvpkEMOSY8//njd+auttloaNWpUzXlPPPFEOu+88xr+oE3ezDZ/MOfll1/u+DDNtddem0499dS07777dmy4+r73vS8tvfTSad11100vvfRSzWeXdDI7ZpNaPeUPG+24445p5MiRacyYMWmLLbZIe+65ZzrppJPSpZde2uH5wgsvpOuvvz498MADtW7V5bkFF1ywy/HOg3lT3fyBtM5jPfj6/TH3gMiFkcciN0SOjWwRaeQb+Dcx78TIjpE8P2+Y+8X4+urIGxFFgAABAgQIECBAgAABAgQIECBAgAABAgQIECBAoHwBHbaMQN7ANm80udJKKzW05ocffjitt9566Y477mhovkkECLSOQP79nn322aehBefNsp977rmG5o4fPz5NnDix5tz8Oym33nrrPHMeffTRdNNNN80zVv0i/87QRz7ykephrwkQIECAAAECBAZKwHMIECBAgAABAgQIECBAgACBeQSK3PB2ng69IECAAAECBAgQIECAAAECBIoU0BQBAgQIECBAoNUFVl111XTUUUc13Mbvfve7dPzxx9fdpHbMmDFpq622qnvfo48+Ok2fPr3uvDzhnHPOSfn5+etamTp1aho2bFitKUWdy5vZzpkzp2ZPQ4YM6dgUuOakOPnss892vL+vvfZavGqs8txf//rXdSevuOKKqYcb3m4QN/165ObI3ZH/imwXWSZSrx6ICWdE9oisEPlgZFrkgsjzEUWAAIEeCZhMgAABAgQIECBAgAABAgQIlC+gQwIECBAgQIBAswkst9xyKf+cfPjw4Q0tLf+8d5dddkmzZs1qaL5JBJpZ4NVXX035e7qZ1ziQa3v/+9/f8Y9A13vmY489lvImtfXm5fN5I93JkyfnL2sm/0PK+XdT5k66+eab01NPPTX3ZZfH/I9Vjx49ustzBgkMtoDnEyBAgAABAgQIECBAgAABAuUL6JAAAQIECFQL2PC2WsRrAgQIECBAgEDrC+iAAAECBAgQIECAAAECBAgQaBGB3XbbLTXyAZa57Zx00knpxhtvzC+7TaVSSR//+MfTQgst1O2cfOLvf/97x0asl112Wc1NdK+44or01a9+NV9SM6NGjUqbb755zTmtdLKRjXsfeeSR9NJLL9Vta7311kt509l6E88888y01157pZdffrne1PTGG290bJB74YUX1p27ySabpEqlUndeTDgl8lDk2siXI2tF6tXjMeH8yP6RvLnt2DjmzW7zprcPx9eKAAECBAgQIECAAAECBHov4EoCBAgQIECAAAECBAgQIEBgkATWXHPNdNppp6UFFmjsI5gPPvhg2mOPPRr6GXLnllZaaaXOL33dJAIrrbRSk6xk3mUMGTIkveMd75h3sI9f5Q1WG/m9hT5+bNPeLm9OW+93cPLi8+9xZLv8dSP52Mc+Vncj3ZkzZ6a8kW6+X773z372s/xlzey8884pf5/UnOQkAQIECBAgQIAAAQKDIeCZBAgQIECAAAECBLcNupgAABAASURBVAgQaEuBxn7a2pY0mi5TQFcECBAgQIAAAQIECBAgQIBA+QI6JECAAAECrSOQPxRz7LHHphEjRjS06NmzZ6evfOUrdT8gt8Yaa6RPfOITde+ZN73dcsstU94QNX9I5m9/+1vHNflDOHfffXfaddddOzbkzfM6TtT4Y9q0aem9731vjRmtdSpv4FtvxbNmzUr7779/euaZZzqmPvfccylvQLvDDjuk7NcxGH+MHj067bnnnvFV/cqb3mbHb3zjGyl/IPLVV19966LXXnstPfroo+nkk09OK6+8cvryl/OetG+d7vKLsWPHpokTJ3Z5rovBT8XY8pFa9UKc/HnkS5H1IqMjO0VOiPwmoggQIECAwAAJeAwBAgQIECBAgAABAgQIECBQvoAOCRAgQIDA4Apss802Kf8svNFVXHvttemLX/xiyhtTNnrN0KFD605ddtll05/+9KeOf8x2zpw5fX6cMmVK3TW024RmfV8WXnjhhn7HJP8+w9zfAenpe5d/T+HPf/5zTy8zv4cC+e/1+uuvX/OqJ554It16660dc/LGt7fcckvH1939MXbs2DRhwoTuThsnQIBAEwtYGgECBAgQIECAAAECBAgQIFC+gA4JEGhXgQXatXF9EyBAgAABAgQIEGhLAU0TIECAAAECBAgQIECAQNMJrLrqqumoo45qeF15Y9rTTjut5vwhQ4akQw89NC2/fL29S/9xm+nTp6f11lsvvfOd70yVSiXl6z/wgQ+ks88++x8T6vyZN9htdEPXOrdqmtMrrbRSQ2u5+OKL08iRIzvc8sbFebPbiy66KD399NPzXL/33nunddddd56x7l7kD47ljY3f9773pbwpcqVS6bj/QgstlJZbbrmU7/XQQw91d3lKnc4ccMABHevrNNSbL++Ii74V2SyybCR/2vHYOM6MKAIECBAgQIAAAQIECBAgQGAwBDyTAAECBAgQIECAAAECBPpdoFKppCOOOKLhn/XmBZ1yyinp0ksvzV82lGWWWSYtuuiiNefmfxz3lVdeqTnHyb4VaJr3pYu2Vl555S5G5x3Km6O+/PLL8w42+Cr/zsJTTz3V4Ozyp73xxhspp687zb+bs9tuu3X8Pkite+f/nuRNtPPGt3kD3FpzJ02alJZaaqlaU5wjQIAAAQIECBAgQIAAgWYUsCYCBAgQIECAAAECBQvY8LbgN1drBAj0TMBsAgQIECBAgAABAgQIECBAoHwBHRIgQKBZBaZOnZo22mijhpd37LHHpnvvvbfm/DFjxqRvfvObaYEF+vfHQcOHD08nnnhiete73lVzPa12cty4cWnJJZfs1bLnzJmTqj9sOGzYsHT88cen7NWrm/biou233z7tsccevbgy5U+9XR4Xfi4yPrJG5ODIVZG/RRQBAgQIECBAoKkFLI4AAQIECBAgQIAAAQIECBAoX0CHBAgQGCiBnv6s980330xf+tKX0qxZsxpaYt5YdcSIETXnPvvss+lPf/pTzTlO9q1AM78vY8eOrdvsk08+mR599NG687qa8OCDD6bnn3++q1NtOfbII4+kp59+um7vCy64YMqb2Nad2GnC6quvnuptYDxz5syO9/IXv/hFpyvf/mWlUkmTJ0+uu4Hu2680QoAAAQIEmlvA6ggQIECAAAECBAgQIECAAIHyBXRYtkD/fsK5bDvdESBAgAABAgQIECBAoCQBvRAgQIAAAQIECBAgMIgCiy22WDruuOMa3gw1f5jtiCOOSK+99lrNVW+zzTbp9NNP77dNb/Nmuqeddlpac801a66jFU+OGTMmrbFG3ue1d6vPHwCrvjI7XXjhhQ2/z9XX9+T1xIkT049+9KM0dOjQnlx2SkzeObJ8ZIvIdyN3RVQ5AjohQIAAAQIECBAgQIAAAQIEyhfQIQECBAgQIECAAAECfSyQf9Z76KGHNnzX/PPir3/963V/pp9vuMQSS6T3v//9+ctu8/rrr6c777yz2/NO9L1AM78vK6ywQnrnO99Zs+n8j/TeeuutNed0dTL/A79XX311V6facix7nHfeeSn/HawHMHr06DRq1Kh60+Y5P3LkyJR/t2eewaoXTzzxRLryyivTjBkzqs6keV6PGzcuffjDH55nzAsCBAgQIECAAAECBAgQIECg5QU0QIAAAQIECBBoeQEb3rb8W6gBAgQIEOh/AU8gQIAAAQIECBAgQIAAAQIEyhfQIYHBF1h99dVTTz4glzdOPf/882suvFKppN122y3lD9/0cOPTmvfNJxdddNF02WWXpW233Ta/LC6LLLJI2meffXq9WfCrr77apcmGG26Y8oeQ8gfQupzQB4Mbb7xxuuiii9KSSy7Z07t9Oi44L/JMRBEgQIAAAQIECBAoUEBLBAgQIECAAAECBAgQIECAQPkCOiTQPwL558eTJ09u+Oann356xyaV9S5YeOGF03rrrVdvWjrnnHPSSy+9VHfe3Al5g86dd9654+fGyy67bNpqq606fgae13X55ZenWbNmpWeeeSa98cYbcy9x7CTQzO9Lfj9XXnnlTqvt+suefs/kuzz00EPp4osvzl9KCOTf7zj11FPjq/r1gQ98IA0fPrz+xKoZ+b8rCy20UNXovC8POOCAjr+z847O+yr/HR8xYsS8g14RIECAAAECBIoW0BwBAgQIECBAgAABAgQIECDQCgLzt+FtK3RojQQIECBAgAABAgQIECBAgMD8CbiaAAECBAgQIEBgwAQ+/elPp4022qjh5x1++OHpkUceqTm/Uqmk7bffPt1zzz1pjTXWqDm30ZNrr712uvfee9Pmm2/e6CUtOW/KlCnpmGOO6dXaH3jggW6vGz9+fPq///u/tN9++3U7pzcn8qbGxx13XLrkkks6PrTYm3u4hgCBNhbQOgECBAgQIECAAAECBAgQIFC+gA4JECBAgAABAgR6LZD/0dRjjz02Nbqh5JtvvpkOOeSQ9Pjjj9d9Zt7wtt6Gl7fddlu66qqr6t5r7oTf/e53HfNfeOGF9Nhjj6VLL700nXTSSWnPPfdMW2yxRRozZkwaOXJkmjp1asqb4869rvTjE088kV5++eWG2mzW92WJJZZI+fc26jVx6623pry5cb15c8/PmTMnnXjiienJJ5+cO9S2x2zxi1/8ouMfgZ49e3ZDDltuuWUaMmRIQ3M7T1pttdXqvp/1NqbO//3IG+d2vq+v21xA+wQIECBAgAABAgQIECBAgED5AjokQIAAAQItImDD2xZ5oyyTAAECBAgQaE4BqyJAgAABAgQIECBAgAABAgTKFxjIDhdbbLGUNywdPnx4Q499+OGHO+Y38uGz973vfenmm29O1157ba83vs0b5v785z9PM2fOTPnDbw0tsoUnVSqV9IUvfCGdd955afHFF+9RJwsuuGCq9YGjfL8TTjghPfroo+lzn/tcyh+O7NEDOk3O3y8HH3xwx4fO8nF+7tXptr4kQIAAAQIECBAgQIBAWwlolgABAgQIECBAgAABAgQIEChfYH47XHXVVdNRRx3V8G3yprPHH398yptn1rpo/PjxaeLEibWmdNwj/zz43nvvrTkvn8y/Q/CDH/wgvfjii/llt6lUKmm33Xbr1Sad3d60yU9km3rvx9wWmvl92XnnnVPe5HTuWrs7Tps2LeXNkrs733n84osvTvn3GDqPtcvX+fc7nnnmmTRr1qx0zjnnpAkTJqRNN9207t+huT5jx46t+3d47tzqY/5doe222656uEevV1999bTKKqv06BqTCRAgQIAAAQIECJQsoDcCBAgQIECAAAECBAgQaB4BG942z3tR2kr0Q4AAAQIECBAgQIAAAQIECJQvoEMCBAgQIFCswFlnndXxYbH8Iafu8vLLL6cPfehDfW6QP4Tywgsv1H3+3HWddNJJDX/4LG/CusEGG3R8mCl/sO2yyy5Le+21V1p55ZXTO97xjnl6WWCBBdKoUaPSlltumU477bT01FNPdVy3+eabp3yfeSY3+CJ/SOe6666r21v2b/CWb03L70V+T+a6dHecMmXKW9c08kWlUkk77rhjevbZZ1P22nbbbdO73/3ueS4dOnRoWn755dMuu+ySzj777A6rM844oyGn0aNHp29/+9vpr3/9a7rvvvtS/tBhNs/j1e9Jfmgey8/aYYcd0o9+9KP0hz/8oWNteaPkd73rXXmKECBAgACBvhZwPwIECBAgQIAAAQIECBAgQKB8AR0SIECAAAECDQrkDWInT57c4OyU8s/0b7zxxprz8z9q+p//+Z815+ST+R9U3WyzzdLtt9+eX3aZ/LPy/LPkU045pcvznQfXXHPNtPbaa3ceaumvhw0bVnf9jzzySHrppZfqzssTmvl9yZvxbrzxxnmZNZN/NyRvplrve+bMM89M+fcQ3nzzzZr3a4WTW2yxRapUKj3KkCFD0siRI9OYMWPSJz7xiZp/x7oyyL9Xkq/v6lwjYx/72MfS0ksv3cjULudsvfXWqZHv/y4vNkiAQLsJ6JcAAQIECBAgQIAAAQIECBAoX0CHBAgQaCoBG9421dthMQQIECBAgAABAuUI6IQAAQIECBAgQIAAAQIECDS3QP6gS9789eSTT06/+93v0t/+9rd5NqJ944030uOPP54uueSStMcee3R8sKe5O+rf1eVNbbPXRRddlJ555pl/Ws3pOM6ePTs99NBD6dxzz01Tp07tlVXeRHjcuHFpn3326TDPH1Ssfk/yBxPzWH7W+eefnz796U+nFVZYoaGNdftXx90JECBAgAABAgQIECBAgEDJAnojQIAAAQIECBAgQIAAAQL/EsiboB577LFpxIgR/xqs8VX+efJXvvKVupus5k10P/rRj9a40z9OPfbYYylvVLvrrrumu+66K7366qsdJ1577bV00003pU022SRNmzYt1du4tFKppIMPPrioTTLzP+rbgVHjj1mzZqX999+/4+f+edpzzz2XLrzwwrTDDjuku+++Ow/Nk2Z9X/L3YX7/FlpooXnW29WL6u+Z/L2S5+XvnZkzZ6aPfOQjaffdd6/7PZOvkbcLrLrqqh2/6/H2M42PLLvssmn99ddv/IJOMxdddNG04YYbdhrxJQECBAgQIECAAAECBAh0L+AMAQIECBAgQIAAAQIDLWDD24EW9zwCBFJiQIAAAQIECBAgQIAAAQIECJQvoEMCBAgQIECAAAECBAgQIECgfAEdEiBAgAABAgQIECBAgAABAuUL6JAAAQIE3iaQN7g86qij3jbe3UDeVPS0007r7nTH+GKLLZaOO+64lDev7Bio88fZZ5+dxo8fn/LGp5VKJeWNT9dZZ500ffr0Olf+4/R2222XpkyZ8o8Xhfy50korNdTJxRdf3PEP2VYqlY6Ni3fYYYd00UUXpaeffjpV/6+Z35e11147ffKTn6xecrev537P5O+VSqXS8b2z3nrrpVtuuaXba5yoLbDAAgukb3zjG2mppZaqPbHO2SFDhqSdd965zqxv6/3BAAAQAElEQVSuT6+77rpplVVW6fqkUQIECBAg0BMBcwkQIECAAAECBAgQIECAAIHyBXRIYBAEFhiEZ3okAQIECBAgQIAAAQIE2lpA8wQIECBAgAABAgQIECBAgED5AjokQIAAAQIECBAgQIAAAQIEyhfQIQECBAgQIECAAAEC7SswderUtNFGGzUMcOyxx6Z777235vw111wzHX744TXn9MXJvDHst771rTR06NC+uF3T3GPcuHFpySWX7NV65syZk1555ZUur23W9yVvkpq/ryZNmtTluns7mDdx/fznP9/w5su9fU4rXdfdWo855pg+2zh6woQJaezYsd09qtvxyZMnd2xe3O0EJwgQIECAAAECBAgQIECAAIGGBEwiQIAAAQIECBDoHwEb3vaPq7sSIECAQO8EXEWAAAECBAgQIECAAAECBAiUL6BDAgQIECBAgAABAgQIECBAoHwBHRIgQIAAAQIECBAgQIAAAQLlC+iQQFsLLLbYYum4445Lw4cPb8jh2WefTUcccUR67bXXup1fqVTSgQce2K+b3ub1nnPOOWm55Zbrdh2temLMmDFpjTXW6PXyH3zwwS6vrVSa930ZNmxYOv3001PexLjLxfdiMG/iuuOOO/biyva5JG8KfMIJJ6QvfOELqVKp9EnjI0eO7NEm2vmheYPnvt7wON9XCBAgQIAAAQJVAl4SIECAAAECBAgQIECAAAEC5Qv0W4c2vO03WjcmQIAAAQIECBAgQIAAAQI9FTCfAAECBAgQIECAAAECBAgQKF9AhwQIECBAgAABAgQIECBAgED5AjokQIAAAQIECBBoB4HVV189HXrooQ23euGFF6bzzz+/5vyhQ4emww47rGMz3ZoTe3Fy9OjRacaMGWnNNdfsxdXNf8kiiyyS9tlnn5Q3I+3Nal999dVuL2vm9yVvXnzppZemsWPHdrv+Rk/kTZwPOuigPtvEtdHnttK8FVZYIf3yl79M++23X5877bzzzmmhhRZqmGPixIl9utlxww82sZOALwkQIECAAAECBAgQIECAAIHyBXRIgAABAgQIzI+ADW/nR8+1BAgQIECAwMAJeBIBAgQIECBAgAABAgQIECBQvoAOCRAgQIAAAQIECBAgQIAAgfIFdEiAAAECBAgQIECAAAECBAiUL9BGHX76059OG220UcMdH3744emRRx6pOX/BBRdMBx98cLruuutS3lyz5uQGT26//fbpzjvvTOPHj2/witacNmXKlHTMMcf0avEPPPBAzeua+X0ZN25cuummm1J+n2s20c3JxRdfPF1++eXpC1/4Qsp9djOtrYfz38Wzzjor3X333emjH/1ov1isttpqae2112743tttt10aMmRIw/NNJECAAAECBAgQINDnAm5IgAABAgQIECBAgAABAgTqCNjwtg5QK5y2RgIECBAgQIAAAQIECBAgQKB8AR0SIECAAAECBAgQIECAAAEC5QvokAABAgQIECBAgAABAgQIEChfQIcECBAgQIBAWQKLLbZYOu6449Lw4cMbauzhhx/umP/666/XnZ831bz//vvTT37yk15vfLvpppumW265JZ1//vlpySWXrPvMVp9QqVQ6Nm0977zzUt7EtSf95I1e33jjjbqXNOv7kt/f/L1yySWXpLFjx9btI09YYIEF0rRp09Jjjz2WJk+enCqVSh5uy7z73e9Oo0ePfiuTJk3qsLngggvSU089lf7whz+kXXfdNS2yyCL95pP/e5I3sW3kAaNGjUoTJkxI/keAQPMKWBkBAgQIECBAgAABAgQIECBQvoAOCRAgQKC+gA1v6xuZQYAAAQIECBAg0NwCVkeAAAECBAgQIECAAAECBAiUL6BDAgQIECBAgAABAgQIECBAoHwBHRIgQIAAAQIECBAgQIAAgV4LnHXWWWnOnDk18/LLL6cPfehDvX5Gdxeuvvrq6YUXXqj57M5rO+mkk9KQIUO6u90840OHDk077bRTx2abedPNs88+O+2yyy5p+eWXT/lc58n5dR7P5/MmnS+++GK68sorOzbFrFR6t5Fp3oDzuuuuq9tb9u+8lhpfv3Uqvxf5Pels09XXU6ZMeeuaRr6oVCppxx13TM8++2y67LLL0rbbbpvyZqadr+1slU2z7RlnnJHypred53X3db5+MN+X7taV17/lllume+65J/32t79N+++/f1pxxRVT3th27jVLLLFE2mSTTVL+HvnLX/6Svv/9779tc+BG3pvevOdz19Cb4yGHHFL3+7Cr759Gx5555pn06KOPvpVrrrmmw2b77bdPI0eO7M2Se3VNfn8auXDdddft2Jy3kbnmECBAgAABAgQIECBAYBAEPJIAAQIECBAgQIAAAQIdAja87WDwB4FSBfRFgAABAgQIECBAgAABAgQIlC+gQwIECBAgQIAAAQIECBAgQKB8AR0SIECAAAECBAgQIECAAAEC5QvokAABAgQI1BbIm25OnTo1nXvuuemhhx5Ks2fPnmcD0Pw6j+fzeZPOYcOG1b5h4WfzprR5s9yLLroo5c1MO2982tkqm2bb3nLka/M9snv2z/fu7lkD9b7kjW9XW2219L3vfS89+OCD6Y033njre+X5559PV111Vcprecc73tHbtl3XDwL5+yZvtNvIrXfeeeeGN85u5H7mECBAgMBACngWAQIECBAgQIAAAQIECBAgUL6ADgkQmCtgw9u5Eo4ECBAgQIAAAQIECJQnoCMCBAgQIECAAAECBAgQIECgfAEdEiBAgAABAgQIECBAgAABAuUL6JAAAQIECBAgQIAAAQIECBAoX6DNO3zkkUfS9OnT6yqMHTs2TZgwoe48EwgQIECAAAECBAgQIECAQFMKWBQBAgQIECBAgEBbCdjwtq3ebs0SIEDgXwK+IkCAAAECBAgQIECAAAECBMoX0CEBAgQIECBAgAABAgQIECBQvoAOCRAgQIAAAQIECBAgQIAAgfIFdEiAAAECBAiUL3DFFVekJ554om6jkyZNSksttVTdeSYQIECAAAECrSdgxQQIECBAgAABAgQIECBAgED5Au3WoQ1v2+0d1y8BAgQIECBAgAABAgQIZAEhQIAAAQIECBAgQIAAAQIEyhfQIQECBAgQIECAAAECBAgQIFC+gA4JECBAgAABAgQIECBAgEDLCzz33HPpxz/+cd0+KpVK2mqrrVKlUqk7t7AJ2iFAgAABAgQIECBAgAABAgTKF9AhAQIECBAgUKCADW8LfFO1RIAAAQIE5k/A1QQIECBAgAABAgQIECBAgED5AjokQIAAAQIECBAgQIAAAQIEyhfQIQECBAgQIECAAAECBAgQIFC+gA4JECBAoNUF5syZk0455ZR0++23121l3Lhxafz48XXnmUCAAAECBAgQIFCagH4IECBAgAABAgQIECBAgEBrCtjwtifvm7kECBAgQIAAAQIECBAgQIBA+QI6JECAAAECBAgQIECAAAECBMoX0CEBAgQIECBAgAABAgQIECBQvoAOCRAgQIAAAQIECBAg0OQCebPbCy64IB166KENrXT77bdPI0aMaGiuSQTaRkCjBAgQIECAAAECBAgQIECAQPkCOiRAgACBlhWw4W3LvnUWToAAAQIECBAYeAFPJECAAAECBAgQIECAAAECBMoX0CEBAgQIECBAgAABAgQIECBQvoAOCRAgQIAAAQIECBAgQIAAgfIFdEiAQHMI3HHHHem2225Lzz33XMob3OZVvfbaa+muu+5Ku+22W9ppp53Sm2++mYdrZtSoUR3za05ykgABAgQIECBAgACBthPQMAECBAgQIECAAAECBJpZwIa3zfzuWFsrCVgrAQIECBAgQIAAAQIECBAgUL6ADgkQIECgQIGK/7WDwNrR5Dcjv4+kOpkV578bWS/SdlXgX3EtESBAgACB3gi4hgABAgQIECBAgAABAgQIEChfQIcECBAgQIAAAQIEBkzg0UcfTRMmTEgjRoxICyywQMfvriy00EJp/Pjx6eyzz254HbvvvnsaM2ZMw/NNJECAAIGEgAABAgQIECBAgAABAgQIEChfQIcECDS5wAJNvj7LI0CAAAECBAgQIECgJQQskgABAgQIECBAgAABAgQINJXAe2I10yLXRm6OHBx5X6SrmhODP41MjawS+VxkZkS9TcAAAQIECBAgQIAAAQIECBAgUL6ADgkQIECAAAECBAgQIECAAIHyBXQ4kAKLLLLIfD9uxRVXTHvttVfHZrnzfTM3IECAAAECBAgQIECAAIE2EdAmAQIECBAgQIAAgcEXsOHt4L8HVkCAQOkC+iNAgAABAgQIECBAgAABAgTKF9AhAQIECDSLwFaxkLMi90W+H9kg0l3dHie+HBkX2S5ybuTvEUWAAAECBAgQIECgawGjBAgQIECAAAECBAgQIECAQPkCOiRAgAABAgQI9LHAUkstlRZddNFe33WBBRZIxx57bBo9enSv7+FCAgQIECBAoErASwIECBAgQIAAAQIECBAgQKB8AR02hYANb5vibbAIAgQIECBAgAABAgQIlCugMwIECBAgQIAAAQIECPSzwIfj/l+P5E1ufxbHXSPvjHRVT8fgjyIbR9aMHBN5IKIIEJhPAZcTIECAAAECBAgQIECAAAEC5QvokAABAgQIECBAgAABAgQIEOi5QN7sduGFF+75hf+84phjjknbbLPNP1/1/8ETCBAgQIAAAQIECBAgQIAAgfIFdEiAAAECBAgQGCgBG94OlLTnECBAgACBtwsYIUCAAAECBAgQIECAAAECBMoX0CEBAv0jsHTc9jORqyO3R74cGRfprv43TuwZWSWSr5seR0WAAAECBAgQIECAAIG+EnAfAgQIECBAgAABAgQIECBAoHwBHRIgQIAAgV4JDB8+PC222GI9vnbo0KHpe9/7XjrooINSpVLp8fUuIECAAAECBAgQ6JWAiwgQIECAAAECBAgQIECAAIE+FGjSDW/7sEO3IkCAAAECBAgQIECAAAECBJpUwLIIECBAgAABAgQI9FhgSlxxRuT+yA8jG0W6q3vixJGR1SObR06PPB9RBAgQIDCgAh5GgAABAgQIECBAgAABAgQIlC+gQwIECBAgQIAAAQIECBDoTiBvdrvssst2d7rL8a233jrdfffdaf/9908LLrhgl3MMEhh4AU8kQIAAAQIECBAgQIAAAQIEyhfQIQECBAgQ6FsBG972rae7ESBAgAABAgT6RsBdCBAgQIAAAQIECBAgQIAAgfIFdNioQN6wNm9ce3dccFlk98jwSFf1UgyeGdkyslrk8MidEUWAAAECBAgQIECAAAECBAZHwFMJECBAgAABAgQIECBAgACB8gV0SIAAgRoCiyyySNp+++3TpEmT0qhRo9ICC8z70e6hQ4em5ZdfPu2yyy7pggsuSC+++GK6+OKL08orr1zjrk4RIECAAAECBAgQIDDgAh5IgAABAgQIECBAgAABAj0WmPenIj2+3AUELvaysQAAEABJREFUBl7AEwkQIECAAAECBAgQIECAAIHyBXRIgAABAgQItL3Au0Ngr8iVkf+LHBZ5f6S7+mWcmBZZJZI3xM0b48aXigABAgQIEGhmAWsjQIAAAQIECBAgQIAAAQIEyhfQIQECBAgQIECAAIF2FxgyZEjaf//90zXXXJMef/zx9MYbb6Q5c+a8ldmzZ6eHHnoonXvuuR0b4w4bNqzdyfRPgEALClgyAQIECBAgQIAAAQIECBAgUL6ADgkQINAbARve9kbNNQQIECBAgAABAgQGT8CTCRAgQIAAAQIECBAgQIBAyQIfi+ZOjdwfOTmyaaS7+kOc+GZk7cikyImRP0VKKD0QIECAAAECBAgQIECAAAEC5QvokAABAgQIECBAgAABAgR6IFDxv1YUWCgW/fHIJZFUJw/G+a9HxkdKKr0QaHqBHvyn2FQCBAgQIECAAAECBAgQ6FrAKAECBAgQIECAAAEC3QjY8LYbGMMECLSigDUTIECAAAECBAgQIECAAAEC5QvokAABAgQKFFgyeto3cmPkisiekXdFuqrZMXheZMfIKpFDIrdEFAECBAgQIECAQFECmiFAgAABAgQIECBAgAABAgTKF9AhAQIECLSBwGvR4/9Eto6MjxwdeSDSVa0Ug1+J3Bm5OLJTZMGIIkCAAAECBAgQaGkBiydAgAABAgQIECBAgAABAgTKF9Ahge4FbHjbvY0zBAgQIECAAAECBAgQaC0BqyVAgAABAgQIECBAgEBrCXwolnt85O7IiZH/iHRXv4oTX4iMi+wcuSCSPxgXB0WgzQS0S4AAAQIECBAgQIAAAQIECJQvoEMCBAgQIECAAAECBAiUJ3BXtHRY5P2R/HP/vKltfNll5Q1yfxJn7okcGVktogiUJ6AjAgQIECBAgAABAgQIECBAoHwBHRIgQIAAAQIE2lzAhrdt/g2gfQIECLSLgD4JECBAgAABAgQIECBAgACB8gV0SIBAywhsGyu9KHJH5KDIMpGu6vEYPCEyMZI3w82b4z4cXysCBAgQIECAAAECBNpYQOsECBAgQIAAAQIECBAgQIBA+QI6JECgaIHXo7vzIvl3Bz4Qx6Miv4t0VWNjMG+S+9s4XhjZIVKJKAIECBAgQIAAAQIEChDQAgECBAgQIECAAAECBAgQIFC+gA1vy3+PdUiAAAECBAgQIECAAAECBAgQIECAAAECBAgQGGyBUbGAz0d+Hcmb3eYPrsWXXdY1MfrJyCqR/SPXRRQBAgQI1BcwgwABAgQIECBAgAABAgQIEChfQIcECBAgQIAAAQIEShK4O5r5amTVyE6Rn0a6q+3ixPmReyJfiywfUQQIEChVQF8ECBAgQIAAAQIECBAgQIBA+QI6JECAAAECbSFgw9u2eJs1SYAAAQIECHQv4AwBAgQIECBAgAABAgQIECBQvoAOB1HgP+LZJ0Z+G/lW5IORruqVGDw9MimyUeS/I3+NKAIECBAgQIAAAQIECBAg0KCAaQQIECBAgAABAgQIECBAgED5AjosVODN6CtvZps3tV0tvj4ycn+kq1olBg+P3BX5YWStiCJAgAABAgQIECBAgACBogQ0Q4AAAQIECBAgQIAAAQKlCNjwtpR3sj/6cE8CBAgQIECAAAECBAgQIECgfAEdEiBAgAABAgT6XmDBuOXUyBWRGyP7RpaMdFW/i8GvRvIH1vaM4y8jigABAgQIEOhrAfcjQIAAAQIECBAgQIAAAQIEyhfQIQECBAgQIECgDIF7oo28oe2qcdwxclGkq1osBj8TuTmS52wRR0WAAAECBMoX0CEBAgQIECBAgAABAgQIECBQvoAOCRAgUJCADW8LejO1QoAAAQIECBAg0LcC7kaAAAECBAgQIECAAAECBAj0SGDFmH1Y5LeRsyMfi3RXV8WJ3SJ5o9uj4vhQZFDKQwkQIECAAAECBAgQIECAAIHyBXRIgAABAgQIECBAgAABAgQItJzAnFjxBZHtI++PHBG5L9JVbRuDl0ZuiHwq8v9FFAECBAgQIECAAAECBAgQIFCggJYIECBAgAABAgQIEGgtARvettb7ZbUEmkXAOggQIECAAAECBAgQIECAAIHyBXRIgAABAgQaFdgwJp4eyRvdHhnHVSJd1V9j8OTI+pHNIj+OvB5RBAgQIECAAAECgyfQKk+uxEI7J14qAgQIECBAgAABAgQIECAw3wKd//+a+ev5vmGT3sCyCBAgQIBAqwvcGw18LbJqZNfI9EhXtW4MnhK5K/KVyOiIIkCAAAECBAi0i4A+CRAgQIAAAQIECBAgQIAAgfIFdEig5QRseNtyb5kFEyBAgAABAgQIECAw+AJWQIAAAQIECBAgQIAAgbYXWCwEPhX5ZSR/kOyTcVwk0lXdE4Nfjnwgsnfk+ogi0AIClkiAAAECBAgQIECAAAECBAiUL6BDAgQIECBAgAABAgQIEGgxgbNjvRtHNo2cG+mqVo7BoyN549vvxfFDEdXWAponQIAAAQIECBAgQIAAAQIEyhfQIQECBAgQIECAQDMK2PC2Gd8VayJAgEArC1g7AQIECBAgQIAAAQIECBAgUL6ADgkQaGeB90fzX4/8NnJKZGKku7oiTnw8kje6PSaOj0QUAQIECBAg0L3AnDglKTFg4HugWb4HrMP3ou8B3wO+B3wP+B7wPeB7wPeA7wHfA74HfA+01vdA/J/XVI8FXECAAIHWFfhFLH1q5IOR70aejVTXEjGwf+SOyE8iH4soAgQIECBAgAABAu0noGMCBAgQIECAAAECBAgQIECgfIEm7dCGt036xlgWAQIECBAgQIAAAQIECLSmgFUTIECAAAECBAgQKFRgSvT1P5G7I1+OvDfSVb0Ygz+MrBOZHMnX5A+Dx5eKAAEC5QjohAABAgQIECBAgAABAgQIEChfQIcECBAgQIAAAQIECLSEwG9ilZ+LjI98KXJfpKvaKQbzP9x7bRz/M+KztYGgCBBIiQEBAgQIECBAgAABAgQIECBQvoAOCRAgQIAAgcET8EO5wbP3ZAIECBAg0G4C+iVAgAABAgQIECBAgAABAgTKF9BhWQIjop1pkV9FLovsHOmu7ooTh0RWi+wbuSmiCBAgQIAAAQIECBAgQKBMAV0RIECAAAECBAgQIECAAAEC5QvokECrCTwRCz42kje+3SOO10W6qg1i8L8j+fccDo7jv0UUAQIECBAgQIAAAQIE2lVA3wQIECBAgAABAgQIECBAoF8FbHjbr7yN3tw8AgQIECBAgAABAgQIECBAoHwBHRIgQIAAAQIEWkbgQ7HS70Tujnw/snaku8ob4e4UJ/MHxr4Zx8cjigABAgQItLGA1gkQIECAAAECBAgQIECAAIHyBXRIgAABAgQIECDQxAKvxdrOiEyMTIlcEOmq3h+Dx0XujBwf+feIIkCAAAECnQR8SYAAAQIECBAgQIAAAQIECJQvoEMCBAgQ6G8BG972t7D7EyBAgAABAgQI1BcwgwABAgQIECBAgAABAgQIEGgGgY/EIvKHvu6I44GRpSNd1bMxeEIkb4S7ZRzPj9QvMwgQIECAAIFqgUoMSEoMGPge8D3ge8D3gO+Bkr4H9OL72feA7wHfA74HfA/4HvA94Hugeb4Hkv8RIECAQD8JtM5tfx5L3TEyIXJi5KVIdS0VAwdF8sa3P47jRhFFgAABAgQIECBAgAABAgQIECBAgAABAgQIECBAgEAfCNjwtg8Q3YJAfwq4NwECBAgQIECAAAECBAgQIFC+gA4JECBAgMAgC2wQzz83clNk90h39es48fnIByL7R26JKAIECBAgQIAAgQYFTCNAgAABAgQIECBAgAABAgTKF9AhAQIECBAg0JQCt8WqpkXGR74aeTDSVX0iBq+OXBX5eEQRIECAAAECBLoUMEiAAAECBAgQIECAAAECBAiUL6BDAgT6RsCGt33j6C4ECBAgQIAAAQIECPSPgLsSIECAAAECBAgQIECAQP8JbBa3vihybWSXSHd1cZzYPvLhyLcjT0YUgb4UcC8CBAgQIECAAAECBAgQIECgfAEdEiBAgAABAgQIECBAgACBwRZ4JBZwVCRvfLt3HPM/DByHt9UmMXJO5P8iB0ZGRFRjAmYRIECAAAECBAgQIECAAAEC5QvokAABAgQIECBAgEDDAja8bZjKRAIECDSbgPUQIECAAAECBAgQIECAAAEC5QvokAABAv0isFXc9fLI/0a2jXRVr8bgDyNrRvKcvDFufKkIECBAgAABAgQIEOh7AXckQIAAAQIECBAgQIAAAQIEyhfQIQECBAg0kcDfYy0nR9aJbBP5WaSrWj0GvxO5M3JMZJWIIkCAAAECBAgQIFBDwCkCBAgQIECAAAECBAgQIECgfAEd9kTAhrc90TKXAAECBAgQIECAAAECBJpHwEoIECBAgAABAgQIEOipwI5xwdWR/EGtyXHsqp6LweMjH4zsG7k9oggQIDB4Ap5MgAABAgQIECBAgAABAgQIlC+gQwIECBAgQIAAAQIECAyeQP4dirzpbd78Nm+CmzfDrV7NqBj4YiRvfHt6HNePKAIEeipgPgECBAgQIECAAAECBAgQIFC+gA4JECBAgAABAlUCNrytAvGSAAECBAiUIKAHAgQIECBAgAABAgQIECBAoHwBHRLogcCuMff6yHmRjSJd1WMxeEQkb3T7hTjeH1EECBAgQIAAAQIECBAgMMgCHk+AAAECBAgQIECAAAECBAiUL6BDAgSaQuCmWMXekfGRoyKPRKpraAx8MjIjcnlkh4giQIAAAQIECBAgQIBAQwImESBAgAABAgQIECBAgACBdhRotw1v2/E91jMBAgQIECBAgAABAgQIEGg3Af0SIECAAAECBAiklH8G9KmAuCVyVmS9SFf1uxg8OJI3uv1aHB+NKAIECBAg0AoC1kiAAAECBAgQIECAAAECBAiUL6BDAgQIECBAgAABAgMt8GA88KuRvPHttDjeFumqJsfg+ZFbI/tFhkUUAQIECPROwFUECBAgQIAAAQIECBAgQIBA+QI6JECAAIE2Fcgfdm7T1rVNgAABAgQIEGhHAT0TIECAAAECBAgQIECAAAEChQssklLKH6T6dfR5SmRCpKvK5/O8vNHtt2LCsxFFgAABAgQIECBAgAABAgQItIyAhRIgQIAAAQIECBAgQIAAAQLlC+hwEAVeimefGMm/d7FjHH8e6arWjMETIndGjoysFFEECBAgQIAAAQIECBAgQKAHAqYSIECAAAECBAgQIECgXAEb3pb73uqspwLmEyBAgAABAgQIECBAgAABAuUL6JAAAQIECJQrMDxaOyiSN7LNH6QaH193VTNjcPfIhyM/iLwSUQQIECBAgACBsgR0Q4AAAQIECBAgQIAAAQIECJQvoEMCBAgQIECAwMAJXBCPmhKZGDkj8lqkusbEwGGRvPHtj+L4HxFFgAABAgQIzK+A6wkQIECAAAECBAgQIECAAIHyBcHHqTwAABAASURBVHRIgEDRAja8Lfrt1RwBAgQIECBAgACBxgXMJECAAAECBAgQIECAAIGWFBgZq/5yJG90e3wcx0W6qqticIfIepEzI6pNBbRNgAABAgQIECBAgAABAgQIlC+gQwIECBAgQIAAAQIECBAgQKBfBK6Lu+4Ryf8I8bFxfCJSXYvGwKcjN0YujuSNcuPQ9+WOBAgQIECAAAECBAgQIECAQPkCOiRAgAABAgQIECDQ6gI2vG31d9D6CRAYCAHPIECAAAECBAgQIECAAAECBMoX0CEBAgRaTWDZWPARkbzR7dfjuHykq/ppDE6ObBa5MKIIECBAgAABAgQItLOA3gkQIECAAAECBAgQIECAAIHyBXRIgAABAgT6W+C+eMCXInnj28/F8TeRrmrrGLwscnlki4giQIAAAQIECBDoOwF3IkCAAAECBAgQIECAAAECBMoX0GEBAja8LeBN1AIBAgQIECBAgAABAgT6V8DdCRAgQIAAAQIECBBoIoGVYi3HRv4v8tXIqEhXdXYMToxsF7kioggQIFBHwGkCBAgQIECAAAECBAgQIECgfAEdEiBAgAABAgQIECBAgEAfCjwb9/pu5IORqZFfRLqq/A8VXxon8u9vbBlHRaCfBdyeAAECBAgQIECAAAECBAgQKF9AhwQIECBAgACB1hCw4W1rvE9WSYAAAQLNKmBdBAgQIECAAAECBAgQIECAQPkCOiTQHALvj2XkD0nljW4Pia/fFamu2THwo8iakV0j10UUAQIECBAgQIAAAQIECDQiYA4BAgQIECBAgAABAgQIECBQvoAOCRAg0H8C58atN41sHDk70lV9LAYvifxvZKuIIkCAAAECBAgQIECgPwTckwABAgQIECBAgAABAgQIEGgagX7b8LZpOrQQAgQIECBAgAABAgQIECBAoN8E3JgAAQIECBAgQKDfBT4YTzgpkje6/WwcF4tU1wsx8O1InvuZON4eUQQIECBAoM8E3IgAAQIECBAgQIAAAQIECBAoX0CHBAgQIECAAAECBAj0icD0uEv+R4o/HMdTIl3VZjH4s8iVkW0iigABAgMm4EEECBAgQIAAAQIECBAgQIBA+QI6JECAAAECzSRgw9tmejeshQABAgQIEChJQC8ECBAgQIAAAQIECBAgQIBA+QL92eGKcfPvRm6N7B0ZGqmux2PgqEje6Pbzcbw3oggQIECAAAECBAgQIECAAIG+FXA3AgQIECBAgAABAgQIECBAoHwBHRLoa4Ffxw0/Ham18e2mcf6nkasi20YUAQIECBAgQIAAAQIECPSvgLsTIECAAAECBAgQIECAwAAL2PB2gME9LgsIAQIECBAgQIAAAQIECBAgUL6ADgkQIECAAIFeCrw7rjsikje6/Wwch0Sq6/cx8MVI3uj2q3F8JKIIECBAgAABAoMg4JEECBAgQIAAAQIECBAgQIBA+QI6JECAAAECBAgQmA+BRja+3STuf1Hk6sh2EUWAAAECBAZBwCMJECBAgAABAgQIECBAgACB8gV0SIAAgYEXsOHtwJt7IgECBAgQIECAQLsL6J8AAQIECBAgQIAAAQIECLxdYKEY+lwkb3SbN7FdMr6urt/EwLRI3uj2uDj+OaKaVcC6CBAgQIAAAQIECBAgQIAAgfIFdEiAAAECBAgQIECAAAECBAiUL9A3HTay8e1G8agLI9Mj20cUAQIECBAgQIAAAQIECBAgMFACnkOAAAECBAgQIECAQL8I2PC2X1jdlACB3gq4jgABAgQIECBAgAABAgQIEChfQIcECBAg8DaBPWMkb3T77Ti+N1Jd98fAfpG80e2JcXw5oggQIECAAAECBAg0tYDFESBAgAABAgQIECBAgAABAuUL6JAAAQIECBDosUAjG99uGHe9IHJNZMeIIkCAAAECBAgMqoCHEyBAgAABAgQIECBAgAABAuUL6JBAfwnY8La/ZN2XAAECBAgQIECAAAECPRdwBQECBAgQIECAAAEC7SWwfbR7feTUyPhIdT0eA1+KTIj8IKIIEChDQBcECBAgQIAAAQIECBAgQIBA+QI6JECAAAECBAgQIECAAAECtQQa2fh2UtzgvMi1kZ0iqvkErIgAAQIECBAgQIAAAQIECBAoX0CHBAgQIECAAAEC8yFgw9v5wHMpAQIECAykgGcRIECAAAECBAgQIECAAAEC5QvokEDbCGwcnV4WuSCyXqS6XoqBb0TyRrfHxvGvEUWAAAECBAgQIECAAIFCBLRBgAABAgQIECBAgAABAgQIlC+gQwIECBBoUKCRjW83iHv9JDIjsnNEESBAgAABAgQIEGgSAcsgQIAAAQIECBAgQIAAAQIEyheYvw5teDt/fq4mQIAAAQIECBAgQIAAAQIDI+ApBAgQIECAAAECJQisFU2cE/lFZEqkut6MgRMieaPbr8TxTxFFgAABAu0koFcCBAgQIECAAAECBAgQIECgfAEdEiBAgAABAgQIECBA4O0CjWx8u35c9j+R6yK7RBQBAs0sYG0ECBAgQIAAAQIECBAgQIBA+QI6JECAAAECBOoK2PC2LpEJBAgQIECAQLMLWB8BAgQIECBAgAABAgQIECBQvkCLdzgu1v+DyM2Rj0e6qjNjMG90u38cH4goAgQIECBAgAABAgQIECDQdgIaJkCAAAECBAgQIECAAAECBMoX0CEBAjUFGtn49qNxh3Mj10emRhQBAgQIECBAgAABAgSaTsCCCBAgQIAAAQIECBAgQIBAFrDhbVYoNzojQIAAAQIECBAgQIAAAQIEyhfQIQECBAgQINC8AqNiad+I3BrZJ9JV/TQGN4jsHrkjoggQIECAAAECXQkYI0CAAAECBAgQIECAAAECBMoX0CEBAgQIECBAgACBuQKNbHy7Xkw+O3JD5BMRRYAAAQKtIWCVBAgQIECAAAECBAgQIECAQPkCOiRAgACBfwrY8PafEA4ECBAgQIAAAQIlCuiJAAECBAgQIECAAAECBAgMisBi8dQvRvJGt1+K4zsj1XV1DGwZ2S4yI6J6LeBCAgQIECBAgAABAgQIECBAoHwBHRIgQIAAAQIECBAgQIAAAQLlC+iwC4FGNr5dN677ceTGyK4RRYAAAQIECBAgQIAAAQIEmljA0ggQIECAAAECBAgQaCcBG96207utVwKdBXxNgAABAgQIECBAgAABAgQIlC+gQwIECBAYDIHPxEPzRrfHxHFUpLpujoGpkU0il0UUAQIECBAgQIAAgfkTcDUBAgQIECBAgAABAgQIECBQvoAOCRAgQIAAgXYXaGTj2/8IpLMiN0V2iygCBAgQIECg1QSslwABAgQIECBAgAABAgQIEChfQIcE2kzAhrdt9oZrlwABAgQIECBAgACBfwj4kwABAgQIECBAgAABAn0ssEvc71eRH0ZWiVTXPTGwd+QjkXMjigCBARDwCAIECBAgQIAAAQIECBAgQKB8AR0SIECAAAECBAgQIECAAIE2Emhk49v8uylnhkn+PZbd41hEaYIAAQIECBAgQIAAAQIECBAoX0CHBAgQIECAAAEC5QnY8La891RHBAgQmF8B1xMgQIAAAQIECBAgQIAAAQLlC+iQAIG+E5gct7oqkjexXTuO1TUrBr4QWTNyckQRIECAAAECBAgQIEBgoAQ8hwABAgQIECBAgAABAgQIEChfQIcECBAg0J4CjWx8m3+P5YzguTnyyYgiQIAAAQIECBBoXQErJ0CAAAECBAgQIECAAAECBMoXKLJDG94W+bZqigABAgQIECBAgAABAgR6L+BKAgQIECBAgAABAg0JrBuzzo9cHtkkUl3Px8CRkbzR7fFxfCWiCBAgQKBpBCyEAAECBAgQIECAAAECBAgQKF9AhwQIECBAgAABAgQIECheoJGNb9cKhdMjt0b2iCgChQlohwABAgQIECBAgAABAgQIEChfQIcECBAgQIBAqwrY8LZV3znrJkCAAAECgyHgmQQIECBAgAABAgQIECBAgED5AjqsJ7ByTDglckNkh0h1zY6B70byRreHx/GZiCJAgAABAgQIECBAgAABAs0lYDUECBAgQIAAAQIECBAgQIBA+QI6JECgnQQa2fg2/y7LaYFyW2TPiCJAgAABAgQIECBAoAQBPRAgQIAAAQIECBAgQIAAgSYWsOFtH705bkOAAAECBAgQIECAAAECBAiUL6BDAgQIECBAoO0FvhACN0Y+Femq8oeCJsSJz0UeiigCBAgQIECgBQUsmQABAgQIECBAgAABAgQIEChfQIcECBAgQIAAAQIEChVoZOPbNaL3UyO3R/aKKAIECBQroDECBAgQIECAAAECBAgQIECgfAEdEiBAgEBzC9jwtrnfH6sjQIAAAQIECLSKgHUSIECAAAECBAgQIECAAIGSBaZEczMj34yMiFTX+TGwXiRvhHtnHEstfREgQIAAAQIECBAgQIAAAQLlC+iQAAECBAgQIECAAAECBAgQKF9Ah+ULNLLx7YeD4eTILZGdI4oAAQIECBAgQIAAAQIEyhLQDQECBAgQIECAAAECBAZdwIa3g/4WWED5AjokQIAAAQIECBAgQIAAAQIEyhfQIQECBAgUKrBS9HVq5LLIOpHqmh4Dm0d2iuQNceOgCBAgQIAAAQIEyhXQGQECBAgQIECAAAECBAgQIFC+gA4JECBAgAABAkUJNLLx7YTo+H8il0c2jCgCBAgQINAGAlokQIAAAQIECBAgQIAAAQIEyhfQIQECzSBgw9tmeBesgQABAgQIECBAgEDJAnojQIAAAQIECBAgQIBAawocFMu+MbJnpLoei4FpkY0j/xtRBAgQIECAAAECBAgQIECAAAECBMoX0CEBAgQIECBAgAABAgQIECDQqgKNbHw7OZqbnlI6I47/HlEECBAgQIAAAQIECBAgQIBAqQL6IkCAAAECBAgQIDBAAja8HSBojyFAgEBXAsYIECBAgAABAgQIECBAgACB8gV0SIBAywlsHiu+PnJ8ZKlIdf0gBtaJnBhRBAgQIECAAAECBAgQ6BDwBwECBAgQIECAAAECBAgQIFC+gA4JECBAgEABAp03vj2tm352j/FbIsdGlokoAgQIECBAgEBbCWiWAAECBAgQIECAAAECBAgQKF9AhwMnYMPbgbP2JAIECBAgQIAAAQIECBCYV8ArAgQIECBAgAABAs0ksEIs5uTIzyPrRarr2hjYJLJf5NGIIkCAAIHGBMwiQIAAAQIECBAgQIAAAQIEyhfQIQECBAgQIECAAAECBAi0lkDe+PZTseRJkUsj1bVwDBwSyRvfHhTHoRFFgAABAgQIECBAgAABAgQIECBQvoAOCRAgQIAAAQJ9KmDD2z7ldDMCBAgQINBXAu5DgAABAgQIECBAgAABAgQIlC+gwyYSODDWcmNkr0h1PREDB0Q2jFwdUQQIECBAgAABAgQIECBAoAcCphIgQIAAAQIECBAgQIAAAQLlC+iQAAECLSvwy1hk0napAAAQAElEQVT5VpGdIr+KVNfoGDg+kje+3TWOigABAgQIECBAgEAbC2idAAECBAgQIECAAAECBAgQ6KlA621429MOzSdAgAABAgQIECBAgAABAgRaT8CKCRAgQIAAAQIDI7BZPGZG5DuRpSPVdVIMrBP5fkQRIECAAAECfS3gfgQIECBAgAABAgQIECBAgED5AjokQIAAAQIECBAgQKAVBM6PRf5HZFrkwUh1fTAGzopcFcm/bxMHRYAAgU4CviRAgAABAgQIECBAgAABAgTKF9AhAQIECBDohYANb3uB5hICBAgQIECAwGAKeDYBAgQIECBAgAABAgQIECAw3wLvjTvkzWz/N47rR6orb4KbP5yzT5x4JDLg5YEECBAgQIAAAQIECBAgQIBA+QI6JECAAAECBAgQIECAAAECBMoX0CGBFhM4Mda7duTIyIuR6tokBvLv25wdxw9HFAECBAgQIECAAAECBAiklCAQIECAAAECBAgQIECAQNcCNrzt2sVoawpYNQECBAgQIECAAAECBAgQIFC+gA4JECBAgMD8ChwQN7gxsnekup6MgQMjG0SuiigCBAgQIECAAIHBEfBUAgQIECBAgAABAgQIECBAoHwBHRIgQIAAAQIECDSnwHOxrMMjeePbk+LYVU2NwVsi344sF1EECBAgQKA7AeMECBAgQIAAAQIECBAgQIBA+QI6JECAQLcCNrztlsYJAgQIECBAgAABAq0mYL0ECBAgQIAAAQIECBAgUENgkzh3beS/IstEquvkGFgnks/HQRFoVgHrIkCAAAECBAgQIECAAAECBMoX0CEBAgQIECBAgAABAgQIECBQvkDTd/i7WOE+kfUiF0Wqa8EY+Fwkb3z7xTguGlEECBAgQIAAAQIECBAgQIDAPAJeECBAgAABAgQIEGhvARvetvf7r3sC7SOgUwIECBAgQIAAAQIECBAgQKB8AR0SIECga4HlYvgHkasiG0Sq6/oY2Dyyd+ThiCJAgAABAgQIECBAoJkFrI0AAQIECBAgQIAAAQIECBAoX0CHBAgQIECAQDMJzIzFbB/ZNpJ/zyYO89TS8eqYSN74do84KgIECBAgQIBAYwJmESBAgAABAgQIECBAgAABAuUL6LDtBWx42/bfAgAIECBAgAABAgQIEGgHAT0SIECAAAECBAgQaFOBadH3jZF9ItX1dAwcFFk/8r8RRYAAgZYX0AABAgQIECBAgAABAgQIECBQvoAOCRAgQIAAAQIECBAgQIDAIAlcHM/Nv2eT/1Hp++Lr6lotBk6LXBvZIqLmQ8ClBAgQIECAAAECBAgQIECAQPkCOiRAgAABAgQItIOADW/b4V3WIwECBAjUEnCOAAECBAgQIECAAAECBAgQKF9Ah+0nsFG0PD3y/ch7ItV1agysE/lORBEgQIAAAQIECBAgQIBAGQK6IECAAAECBAgQIECAAAECBMoX0CEBAgQIDL7AybGEtSOHRZ6NVNcGMXBp5LxInhcHRYAAAQIECBAgQKBHAiYTIECAAAECBAgQIECAAAEChQjU2PC2kA61QYAAAQIECBAgQIAAAQIECNQQcIoAAQIECBAgUJTA6OjmhMjVkQ0j1TUzBqZE9or8IaIIECBAgECbCGiTAAECBAgQIECAAAECBAgQKF9AhwQIECBAgAABAgQIEBgwgb/Ek46OrBXJ/yB1HN5WO8bIryL5/IpxVAQI9ImAmxAgQIAAAQIECBAgQIAAAQLlC+iQAAECBAiUI2DD23LeS50QIECAAAECfS3gfgQIECBAgAABAgQIECBAgEArCewai70hsl+kuv4cA1+IrBf5eeRf5SsCBAgQIECAAAECBAgQIECgfAEdEiBAgAABAgQIECBAgAABAuUL6JAAgcEQeCgeekBk7chPIl3VtBi8JXJYZFhEESBAgAABAgQIECBAoPcCriRAgAABAgQIECBAgACBlhKw4W1LvV3Ns1grIUCAAAECBAgQIECAAAECBMoX0CEBAgQIEGgRgWVinadGzoqMiVTX6TGwTuT4iCJAgAABAgQIEKgS8JIAAQIECBAgQIAAAQIECBAoX0CHBAgQIECAAAECBPpZIG9ou0s8Y4vINZHqelcMHBnJ8/aOoyJAgACBfhBwSwIECBAgQIAAAQIECBAgQKB8AR0SIECg1QRseNtq75j1EiBAgAABAgQINIOANRAgQIAAAQIECBAgQIBAcwjsFMuYEdkzUl03xcCWkXzu93FUBHoqYD4BAgQIECBAgAABAgQIECBQvoAOCRAgQIAAAQIECBAgQIAAgfIFdDhwApfHozaK7BG5K1JdY2PgpMgNkW0jigABAgQIECBAgAABAgQI9JWA+xAgQIAAAQIECBAg0IQCNrxtwjfFkgi0toDVEyBAgAABAgQIECBAgAABAuUL6JAAAQKDLjAiVvCDyE8i74tU15ExsE7ksogiQIAAAQIECBAgQKBXAi4iQIAAAQIECBAgQIAAAQIEyhfQIQECBAgQIECgXwTOiLuuHfli5MlIda0bAxf9M+vFUREgQIAAAQL9KuDmBAgQIECAAAECBAgQIECAQPkCOiTQnAI2vG3O98WqCBAgQIAAAQIECBBoVQHrJkCAAAECBAgQIECgvwW2iQfMiOwTqa6bYmDDyOERRYAAgf4TcGcCBAgQIECAAAECBAgQIECgfAEdEiBAgAABAgQIECBAgAABAvMj8EpcfFxkrci3I69HqmvbGLg+clJkXGTgyxMJECBAgAABAgQIECBAgACB8gV0SIAAAQIECBAgMGgCNrwdNHoPJkCAQPsJ6JgAAQIECBAgQIAAAQIECBAoX0CHBPpRYPG493cjP428P1Jdx8bABpFrI4oAAQIECBAgQIAAAQIE+lHArQkQIECAAAECBAgQIECAAIHyBXRIgAABAgT6SODRuM/nI3nj2x/HsavaOwZviRwZGRFRBAgQIECAAAECAyTgMQQIECBAgAABAgQIECBAgED5AoPZoQ1vB1PfswkQIECAAAECBAgQIECgnQT0SoAAAQIECBAg0HuByXHpjMhnI9V1ewx8LPKlyOyIIkCAAAECgyng2QQIECBAgAABAgQIECBAgED5AjokQIAAAQIECBAgQIAAgZ4L/Dou2S2yWeTKSHXlfwz7sBjMG99Oi6MiMNgCnk+AAAECBAgQIECAAAECBAiUL6BDAgQIECBAoJ8FbHjbz8BuT4AAAQIECDQiYA4BAgQIECBAgAABAgQIECBQvkCvOlw4rjoucnnkg5Hq+k4MbBDp6kMwMawIECBAgAABAgQIECBAgACBgRXwNAIECBAgQIAAAQIECBAgQKB8AR0SIEBgvgSuiqs/Ftk1ckekulaIge9Hbo7sFFEECBAgQIAAAQIECAyKgIcSIECAAAECBAgQIECAAIH5F7Dh7fwb9u8d3J0AAQIECBAgQIAAAQIECBAoX0CHBAgQIECAQFcCG8fgjMjBkeq6Kwa2ihwU+VtEESBAgAABAgSaX8AKCRAgQIAAAQIECBAgQIAAgfIFdEiAAAECBAgQIECAQKMCZ8fEtSP5938ejWN1rRUDP4lcEslfx0ERIECgSQQsgwABAgQIECBAgAABAgQIEChfQIcECBAg0CcCNrztE0Y3IUCAAAECBAgQ6C8B9yVAgAABAgQIECBAgACBthPIP7s4Krr+RaSrD6ucGOMbRC6NqEIEtEGAAAECBAgQIECAAAECBAiUL6BDAgQIECBAgAABAgQIECBAoHwBHRLoocDrMf87kfw7QsfG8ZVIdW0ZAzMj+feJ3hFHRYAAAQIECBAgQIAAAQKDLODxBAgQIECAAAECBAgQaFQgf2i80bnmESDQXAJWQ4AAAQIECBAgQIAAAQIECJQvoEMCBAi0m8D60fCMyKGR6ro/BnaITIs8H1EECBAgQIAAAQIEShHQBwECBAgQIECAAAECBAgQIFC+gA4JECBAgAABAgS6F3gyTn0pkje+PT2O1TUkBvLvE+WNb/PvD8VLRYAAAQIEmlLAoggQIECAAAECBAgQIECAAIHyBXRIgEAPBGx42wMsUwkQIECAAAECBAgQaCYBayFAgAABAgQIECBAoDCBr0Y/ebPb9eJYXafEwAaRCyOKAIG2EtAsAQIECBAgQIAAAQIECBAgUL6ADgkQIECAAAECBAgQIECAAIHyBRrq8Lcxa8/IhpHLItW1egycHzkrMi6iCBAgQIAAAQIECBAgQIAAgaYSsBgCBAgQIECAAAEC8wrY8HZeD68IECBQhoAuCBAgQIAAAQIECBAgQIAAgfIFdEigHIGPRCvTI0dEquuhGJga+XTkqYgiQIAAAQIECBAgQIBAewnolgABAgQIECBAgAABAgQIEChfQIcECBAgQIBAtcC1MbBlZK9I/v2hOMxTu8armZHPRxQBAgQIECBAoDUErJIAAQIECBAgQIAAAQIECBAoX0CHbxOw4e3bSAwQIECAAAECBAgQIECAQKsLWD8BAgQIECBAgEDLCHwxVjojsmGkus6MgQ0i50YUAQIECBB4m4ABAgQIECBAgAABAgQIECBAoHwBHRIgQIAAAQIECBAgQIBAWwucGt2vG/l+pLreFQPfiuTfPdokjqqFBSydAAECBAgQIECAAAECBAgQKF9AhwQIECBAgEB7Ctjwtj3fd10TIECAQPsK6JwAAQIECBAgQIAAAQIECBAoX6AVOvxwLPKKyDGRhSKd67F48cnI7pFHI4oAAQIECBAgQIAAAQIECBB4u4ARAgQIECBAgAABAgQIECBAoHwBHRIgQIBASk8GwgGRjSO/jFTX+jFwVSRvirtMHBUBAgQIECBAgACBVhOwXgIECBAgQIAAAQIECBAgUKyADW/femt9QYAAAQIECBAgQIAAAQIECJQvoEMCBAgQIECgCQQ+F2uYEflYpLr+JwY2iPx3RBEgQIAAAQIEeingMgIECBAgQIAAAQIECBAgQKB8AR0SIECAAAECBAgQINBmAtOj30mR/LtHz8SxuqbFwMzIpyKKAIFiBDRCgAABAgQIECBAgAABAgQIlC+gQwIECBAoWcCGtyW/u3ojQIAAAQIECPREwFwCBAgQIECAAAECBAgQINC/AmPi9hdHvh1ZLNK5no4Xe0c+HvlDRPWXgPsSIECAAAECBAgQIECAAAEC5QvokAABAgQIECBAgAABAgQIEChfQIcE2lfgu9H6upEzItW1fAycErkkslZEESBAgAABAgQIECBAoLUFrJ4AAQIECBAgQIAAAQItLmDD2xZ/Ay1/YAQ8hQABAgQIECBAgAABAgQIEChfQIcECBAg0K8Cm8fdfxHZOlJdF8XABpGTI4oAAQIECBAgQIBAvwq4OQECBAgQIECAAAECBAgQIFC+gA4JECBAgAABAgSKF/h9dLhHZNvIbZHq2jIGZkaOirwjoggQIECgQAEtESBAgAABAgQIECBAgAABAuUL6JAAgdYXsOFt67+HOiBAOj2mIQAAEABJREFUgAABAgQIECDQ3wLuT4AAAQIECBAgQIAAgfkRODgu/nnkfZHO9UK82D+yfeS+iCJAYHAFPJ0AAQIECBAgQIAAAQIECBAoX0CHBAgQIECAAAECBAgQIECAQPkC7dThxdHsupHDI69EOteQeHFoJG98u0McFQECBAgQIECAAAECBAgQKElALwQIECBAgAABAgRaQsCGty3xNlkkAQLNK2BlBAgQIECAAAECBAgQIECAQPkCOiRAoJcCI+K6syLHRarrmhjYIHJCRBEgQIAAAQIECBAgQKAJBCyBAAECBAgQIECAAAECBAgQKF9AhwQIECBAgECBArOjpyMj60QujFTX6jFwfiT/HtO4OCoCBAgQIECgeAENEiBAgAABAgQIECBAgAABAuUL6LBVBGx42yrvlHUSIECAAAECBAgQIECgGQWsiQABAgQIECBAgEDXAh+N4asiu0aq63sxsGnkzogiQIAAgVYQsEYCBAgQIECAAAECBAgQIECgfAEdEiBAgAABAgQIECBAgACB1hb4v1j+DpHdIvdHqiv/HtPMGPx8pH1L5wQIECBAgAABAgQIECBAgED5AjokQIAAAQIECDSRgA1vm+jNsBQCBAgQKEtANwQIECBAgAABAgQIECBAgED5AjrsUmCfGM2b3X4ojp3rL/HiU5HPRt6IKAIECBAgQIAAAQIECBAg0BICFkmAAAECBAgQIECAAAECBAiUL6BDAgQIEChG4MfRybqR4yPV9a4Y+FZkRmSTiCJAgAABAgQIEGgzAe0SIECAAAECBAgQIECAAAECAyswGBveDmyHnkaAAAECBAgQIECAAAECBAgMhoBnEiBAgAABAu0nsHC0/IN/Jn8dX75Vv4qv8odEToujIkCAAAECBMoR0AkBAgQIECBAgAABAgQIECBQvoAOCRAgQIAAAQIECBAg0GoCz8WCvxBZP5L/4e44zFNzx78fo8tEFAECKTEgQIAAAQIECBAgQIAAAQIEyhfQIQECBAgQGHABG94OOLkHEiBAgAABAgQIECBAgAABAgQIECBAgACB4gQ+FB3lD4fsE8fqOjUGNo3cEmmj0ioBAgQIECBAgAABAgQIECBQvoAOCRAgQIAAAQIECBAgQIAAgfIFdEiAQAsLXB9r3yyyX+TxSHVNi4GZkU9FFAECBAgQIECAAAECbS2geQIECBAgQIAAAQIECBDoDwEb3vaHqnv2XsCVBAgQIECAAAECBAgQIECAQPkCOiRAgACB0gR2jYbyZrcfjWPnej1eHBDZK/LXiCJAgAABAgQIEGgnAb0SIECAAAECBAgQIECAAAEC5QvokAABAgQIECBAgEBrCPwglrlO5EeR6lo+Bk6JXBJZK6IIECBAoFrAawIECBAgQIAAAQIECBAgQKB8AR0SIECgnwRseNtPsG5LgAABAgQIECBAoDcCriFAgAABAgQIECBAgECLCRwX6z0rMiLSue6KF5tGvh9RBAhUCXhJgAABAgQIECBAgAABAgQIlC+gQwIECBAgQIAAAQIECBAgQKB8AR22lMCsWO1nIlMiN0aqa8sYmBk5KvKOiCJAgAABAgQIECBAgAABAh0C/iBAgAABAgQIECBAoPcCNrztvZ0rCRAYWAFPI0CAAAECBAgQIECAAAECBMoX0CEBAq0j8L5Y6s8jB0eq69wY2CRybUQRIECAAAECBAgQIECgWsBrAgQIECBAgAABAgQIECBAoHwBHRIgQIAAAQIEmlUg/87TurG4L0VejHSuIfHi0Eje+HaHOCoCBAgQIECgtoCzBAgQIECAAAECBAgQIECAQPkCOiQwXwI2vJ0vPhcTIECAAAECBAgQIEBgoAQ8hwABAgQIECBAgEDTCGwdK/lFZPNIdX05BqZGno4oAgQIEOixgAsIECBAgAABAgQIECBAgACB8gV0SIAAAQIECBAgQIAAAQIECDSBwLGxhrzxbf7HvePLeWr1eHV+5KzIuEgvyiUECBAgQIAAAQIECBAgQIBA+QI6JECAAAECBAgQqCdgw9t6Qs4TIECAQPMLWCEBAgQIECBAgAABAgQIECBQvoAOm0Xg0FjIxZExkc71YLzYInJMRBEgQIAAAQIECBAgQIAAgd4JuIoAAQIECBAgQIAAAQIECBAoX0CHBAgQIECgeQTuiaVMjewcuStSXbvGwMzI5yOKAAECBAgQIECgJwLmEiBAgAABAgQIECBAgAABAuULNNChDW8bQDKFAAECBAgQIECAAAECBAg0s4C1ESBAgAABAgQGQGCZeMZPIkdFquuSGNg0cnlEESBAgAABAv0k4LYECBAgQIAAAQIECBAgQIBA+QI6JECAAAECBAgQIECAAIFBETgvnrpu5OuRNyKd613x4luRGZFNIorAfAu4AQECBAgQIECAAAECBAgQIFC+gA4JECBAgACBfwjY8PYfDv4kQIAAAQIEyhTQFQECBAgQIECAAAECBAgQIDD/AhvFLa6K7BSprqNjYOvIw5HBKs8lQIAAAQIECBAgQIAAAQIEyhfQIQECBAgQIECAAAECBAgQIFC+gA4JECAwmAJ/jYcfGskb314ax+paPwby71B9P47LRBQBAgQIECBAgAABAr0TcBUBAgQIECBAgAABAgQItJGADW/b6M2et1WvCBAgQIAAAQIECBAgQIAAgfIFdEiAAAECBOZb4LNxh/xBjdXi2Ln+FC92jhwWUQQIECBAgAABAoMq4OEECBAgQIAAAQIECBAgQIBA+QI6JECAAAECBAgQIEBggARujudsFdkr8lCkuqbFwMzIpyKKAAECfSzgdgQIECBAgAABAgQIECBAgED5AjokQIBAewnY8La93m/dEiBAgAABAgQIzBVwJECAAAECBAgQIECAAIFaAovHyVMj341U/yzh6hjbJHJeRBFobgGrI0CAAAECBAgQIECAAAECBMoX0CEBAgQIECBAgAABAgQIECBQvoAOCQy8QP7dqXXjsd+PVNfyMXBK5GeRf48oAgQIECBAgAABAgQIEOgLAfcgQIAAAQIECBAgQKA4geoPqRfXoIYIEOi5gCsIECBAgAABAgQIECBAgACB8gV0SIAAgRoCH4xzV0X2jFTXd2Jg08g9EUWAAAECBAgQIECAQJMLWB4BAgQIECBAgAABAgQIECBQvoAOCRAgQIAAAQIE+k3gybjzAZGNI7+MVNdWMTAjsn9EESBAgACBfhVwcwIECBAgQIAAAQIECBAgQKB8AR0SKFHAhrclvqt6IkCAAAECBAgQIEBgfgRcS4AAAQIECBAgQKCdBTaJ5i+NrB3pXC/Giz0iB0XmRBQBAgRaXcD6CRAgQIAAAQIECBAgQIAAgfIFdEiAAAECBAgQIECAAAECBAiULzAQHU6Ph0yKfC7yTKRzLREvvhf5aWS1iCJAgAABAgQIECBAgAABAgT6XsAdCRAgQIAAAQIEWlTAhrct+sZZNgECBAZHwFMJECBAgAABAgQIECBAgACB8gV02MYCU6P3qyLviXSuG+NF3gj3jDgqAgQIECBAgAABAgQIEChCQBMECBAgQIAAAQIECBAgQIBA+QI6JECAAAECBPpY4Ltxv3UjZ0Wqa5sYmBHZN6IIECBAgAABAgMo4FEECBAgQIAAAQIECBAgQIBA+QKt26ENb1v3vbNyAgQIECBAgAABAgQIEBhoAc8jQIAAAQIECJQr8Llo7exIdZ0ZA5tGbosoAgQIECDQHgK6JECAAAECBAgQIECAAAECBMoX0CEBAgQIECBAgAABAgQIEOidwO/jsv+MfDLyaKRzvStenBi5ILJKRA22gOcTIECAAAECBAgQIECAAAEC5QvokAABAgQIEGhqARveNvXbY3EECBAgQKB1BKyUAAECBAgQIECAAAECBAgQaFmBY2Ll345U1zdiYPfIy5GO8gcBAgQIECBAgAABAgQIECBQvoAOCRAgQIAAAQIECBAgQIAAgfIFdEiAAAEC8y3w33GHiZGzI9W1fQzMiHwmoggQIECAAAECBAgMmoAHEyBAgAABAgQIECBAgACBwRaw4W3/vwOeQIAAAQIECBAgQIAAAQIECJQvoEMCBAgQINCKApVY9GmRL0aqa1oMfCWiCBAgQIAAAQIE/iXgKwIECBAgQIAAAQIECBAgQKB8AR0SIECAAAECBAgQIECgUYGHY+KukT0jj0c611Lx4oeR8yJjI4oAgeYSsBoCBAgQIECAAAECBAgQIECgfAEdEiBAgEATCNjwtgneBEsgQIAAAQIECJQtoDsCBAgQIECAAAECBAgQaEKB/IGKy2Nde0Q61xvxYtvIiRFFoAcCphIgQIAAAQIECBAgQIAAAQLlC+iQAAECBAgQIECAAAECBAgQKF9AhwQI9ELg9LhmYuR/ItW1YwzMiOwVUQQIECBAgAABAgQIEGgSAcsgQIAAAQIECBAgQIDAwAjY8HZgnD2FQNcCRgkQIECAAAECBAgQIECAAIHyBXRIgACB5hNYNZZ0U2TzSOf6Q7xYJ3JxRBEgQIAAAQIECBAg0BMBcwkQIECAAAECBAgQIECAAIHyBXRIgAABAgQIECBAoHuB/LtXH4/Tn448GelcS8eLkyPnRlaKKAIECBBoZgFrI0CAAAECBAgQIECAAAECBMoX0CEBAgMmYMPbAaP2IAIECBAgQIAAAQIEqgW8JkCAAAECBAgQIEBgwAUmxhPviawY6VzT48WkyC0RRYAAgT4VcDMCBAgQIECAAAECBAgQIECgfAEdEiBAgAABAgQIECBAgAABAuUL6LAhgVNiVv4drfPiWF27xMCMyJ4RRYAAAQIECBAgQIAAAQIEmlLAoggQIECAAAECBAj0pYANb/tS070IECDQdwLuRIAAAQIECBAgQIAAAQIECJQvoEMCAy2wQzzwl5HqOiMGPhZ5NKIIECBAgAABAgQIECBAoG8F3I0AAQIECBAgQIAAAQIECBAoX0CHBAgQIECAAIHOAg/Ei50jn4k8Helco+LFqZGzIytEFAECBAgQINA6AlZKgAABAgQIECBAgAABAgQIlC+gwz4WsOFtH4O6HQECBAgQIECAAAECBAj0hYB7ECBAgAABAgQI9LHAvnG/8yPVdXQM7BF5PaIIECBAgMAAC3gcAQIECBAgQIAAAQIECBAgUL6ADgkQIECAAAECBAgQIECAQNsK/Cg6nxi5MFJdU2Mg/+Plu8exgNICAQIECBAgQIAAAQIECBAgUL6ADgkQIECAAAECPRew4W3PzVxBgAABAgQGV8DTCRAgQIAAAQIECBAgQIAAgfIF+rbD78btToxU1z4xcFhEESBAgAABAgQIECBAgAABAoMh4JkECBAgQIAAAQIECBAgQIBA+QI6JECAAIF2F7g/AHaI7Bd5NtK5lo0XZ0TOjIyJKAIECBAgQIAAgVYVsG4CBAgQIECAAAECBAgQIECgS4GiNrztskODBAgQIECAAAECBAgQIECAQFECmiFAgMUqAm0AABAASURBVAABAgR6JHBlzP5spLq2joGTIooAAQIECBAg0JQCFkWAAAECBAgQIECAAAECBAiUL6BDAgQIECBAgAABAgQItJHAD6LXiZGfRqprtxiYEcnHOCgCZQnohgABAgQIECBAgAABAgQIEChfQIcECBAgQKA7ARvedidjnAABAgQIECDQegJWTIAAAQIECBAgQIAAAQIE5goMiy/+GNk0Ul0TYuCSiGpNAasmQIAAAQIECBAgQIAAAQIEyhfQIQECBAgQIECAAAECBAgQIFC+gA4JEGg/gXui5e0i+0eej3SuMfHizMgZkWUjigABAgQIECBAgACBMgR0QYAAAQIECBAgQIAAgbYWsOFtW7/97dS8XgkQIECAAAECBAgQIECAAIHyBXRIgAABAv8UWCmOL0byhyDi8Fb9Kb4aHbktoggQIECAAAECBAi0qIBlEyBAgAABAgQIECBAgAABAuUL6JAAAQIECBAgQIBA0QInRHcTI5dEqmv3GPhlZGpEESBAoHAB7REgQIAAAQIECBAgQIAAAQLlC+iQAIF2F7Dhbbt/B+ifAAECBAgQIECgPQR0SYAAAQIECBAgQIBAuwhMikZ/H6mum2Igb3b7eBwVAQKlCuiLAAECBAgQIECAAAECBAgQKF9AhwQIECBAgAABAgQIECBAgED5AjpsB4HfRpNbRw6MvBTpXCvEi7Mjp0ZGRRQBAgQIECBAgAABAgQIlCigJwIECBAgQIAAAQJtIGDD2zZ4k7VIgEBtAWcJECBAgAABAgQIECBAgACB8gV0SKBNBPaNPq+JVNc5MbBO5M2IIkCAAAECBAgQIECAQLECGiNAgAABAgQIECBAgAABAgTKF9AhAQIECBAgQKAwgf+KfiZGLotU154xMCOyS0QRIECAAIG2EtAsAQIECBAgQIAAAQIECBAgUL6ADttDwIa37fE+65IAAQIECBAgQIAAAQLdCRgnQIAAAQIECBAoQ+CEaOPESHUdHQOfiCgCBAgQaG8B3RMgQIAAAQIECBAgQIAAAQLlC+iQAAECBAgQIECAAAECBAgQaE2B38Syt4wcFPlrpHOtFC/OjZwcWTqlFAdFgAABAgQIECBAgAABAgQIFC6gPQIECBAgQIBAMQI2vC3mrdQIAQIECPS9gDsSIECAAAECBAgQIECAAAEC5QsU0eHV0cV+keraIwYOiygCBAgQIECAAAECBAgQINDmAtonQIAAAQIECBAgQIAAAQIEyhfQIQECBAgQaHmB70QHG0SuiFTXXjEwI7JjRBEgQIAAAQIE2lhA6wQIECBAgAABAgQIECBAgEArCfRuw9tW6tBaCRAgQIAAAQIECBAgQIAAgd4JuIoAAQIECBBoBYEbYpEbRaorf/DhjOpBrwkQIECAAAECbxMwQIAAAQIECBAgQIAAAQIECJQvoEMCBAgQIECAAAECBAgQaBWBO2KhkyMHR/4e6Vxj48V5kR9GloooAvMKeEWAAAECBAgQIECAAAECBAiUL6BDAgQIECDQYgI2vG2xN8xyCRAgQIAAgeYQsAoCBAgQIECAAAECBAgQINAEAjfFGtaNVNfyMTAjouZTwOUECBAgQIAAAQIECBAgQIBA+QI6JECAAAECBAgQIECAAAECBMoX0CEBAgRaUOBbseaJkSsj1fWZGMi/H7Z9HBUBAgQIECBAgAABAv8UcCBAgAABAgQIECBAgACB5hOw4W3zvSetviLrJ0CAAAECBAgQIECAAAECBMoX0CEBAgQIDL7ArbGEj0Q61xvxohL5Y0QRIECAAAECBAgQmF8B1xMgQIAAAQIECBAgQIAAAQLlC+iQAAECBAgQIECAAIHmFbgtlvaxyBcjr0Y61yrx4oLIiZF3RRQBAgRqCThHgAABAgQIECBAgAABAgQIlC+gQwIECDSlgA1vm/JtsSgCBAgQIECAAIHWFbByAgQIECBAgAABAgQI9LvAHfGENSOd6+/xYkhEESAwIAIeQoAAAQIECBAgQIAAAQIECJQvoEMCBAgQIECAAAECBAgQIECgfAEdEmgJgeNilRtEro5U174xMCOyTUQRIECAAAECBAgQIECAQJcCBgkQIECAAAECBAgQGCwBG94OlrznEmhHAT0TIECAAAECBAgQIECAAAEC5QvokACB/hb4TTzgQ5HO9UK8eEdEESBAgAABAgQIECBAYGAEPIUAAQIECBAgQIAAAQIECBAoX0CHBAgQIECAAAECzSRwcyxmk8hXIq9FOtdq8eKnke9FlogoAgQIECDQuICZBAgQIECAAAECBAgQIECAQPkCOiQwiAI2vB1EfI8mQIAAAQIECBAgQKC9BHRLgAABAgQIECBAYD4F7o7rx0c611PxYsmIIkCAAIEmEbAMAgQIECBAgAABAgQIECBAoHwBHRIgQIAAAQIECBAgQIAAAQLlCzRph9+IdU2MXBOprv1jYEZkq4giQIAAAQIECBAgQIAAAQIEGhAwhQABAgQIECBAoH8FbHjbv77uToAAAQKNCZhFgAABAgQIECBAgAABAgQIlC+gw/kTuC8uf3+kc82KF/8WUQQIECBAgAABAgQIECBAoFkErIMAAQIECBAgQIAAAQIECBAoX0CHBAgQIECAwOAK3BSP3yhyWOSNSOf693jxs8iREUWAAAECBAgQmB8B1xIgQIAAAQIECBAgQIAAAQLlC/R7hza87XdiDyBAgAABAgQIECBAgAABAvUEnCdAgAABAgQI1BR4IM6Oi3SuB+PFmIgiQIAAAQIEWkbAQgkQIECAAAECBAgQIECAAIHyBXRIgAABAgQIECBAgAABAgQGTODoeNIGkRmR6sqb4V4eg6tEVJ8LuCEBAgQIECBAgAABAgQIECBQvoAOCRAgQIAAgb4QsOFtXyi6BwECBAgQINB/Au5MgAABAgQIECBAgAABAgTaW+ChaP99kc51T7yoHouhFi5LJ0CAAAECBAgQIECAAAECBMoX0CEBAgQIECBAgAABAgQIECBQvoAOCRAgQGCgBW6IB+ZNb78Wx+qaHANXRz4eUQQIECBAgAABAgT6TsCdCBAgQIAAAQIECBAgQIBAgwI2vG0QqhmnWRMBAgQIECBAgAABAgQIECBQvoAOCRAgQKCtBR6J7pePdK5fx4vVIooAAQIECBAgQKAgAa0QIECAAAECBAgQIECAAAEC5QvokAABAgQIECBAgAABAv0ocETce+PInZHONSpenBM5PrJgRBEg0M8Cbk+AAAECBAgQIECAAAECBAiUL6BDAgQIEGhcwIa3jVuZSYAAAQIECBAg0FwCVkOAAAECBAgQIECAAIGSBR6L5paLdK5fxYsPRxSBdhLQKwECBAgQIECAAAECBAgQIFC+gA4JECBAgAABAgQIECBAgACB8gV0SIBA/wtMj0fkTW/PjGN1HRQDV0f8/lkgKAIECBAgQIAAAQIE+k3AjQkQIECAAAECBAgQIDCPgA1v5+HwgkApAvogQIAAAQIECBAgQIAAAQIEyhfQIQECBQs8Gb29J9K5ZsSL/4goAgQIECBAgAABAgTaSkCzBAgQIECAAAECBAgQIECAQPkCOiRAgAABAgQIECDQZwJ/jjvtHvlsZHakc20QL/Kmt5+KoyJAgACBARfwQAIECBAgQIAAAQIECBAgQKB8AR0SIFAtYMPbahGvCRAgQIAAAQIECBBofQEdECBAgAABAgQIEGhdgWdi6UtHOtcv4kX+sEEcFAECBAi8JeALAgQIECBAgAABAgQIECBAoHwBHRIgQIAAAQIECBAgQIAAAQLlC+iwPwS+FzfdOHJbpHMtES9Oifww8s6IIkCAAAECBAgQIECAAAECAyPgKQQIECBAgAABAm0pYMPbtnzbNU2AQDsL6J0AAQIECBAgQIAAAQIECBAoX0CHLSvwXKz83ZHOdVm82DSiCBAgQIAAAQIECBAgQIDAPAJeECBAgAABAgQIECBAgAABAuUL6JAAAQIECBAgMB8C18e1edPbk+NYXZ+Jgasj60UUAQIECBAgMMgCHk+AAAECBAgQIECAAAECBAiUL9CuHdrwtl3feX0TIECAAAECBAgQIECgPQV0TYAAAQIECBBoVoGXYmFLRjrXhfFiy4giQIAAAQIEeiZgNgECBAgQIECAAAECBAgQIFC+gA4JECBAgAABAgQIECBAgACB+gL599L2jmn/P3v3ASdpVSUO+7YgkoPkOEqQICpBhqgoEiQpDDIEBwYZ8EMRARUwsLKCgIDISlKRnJkBXSQnYREQBpGkBAHJaUgzODL8GWC+c1u6qa7p3NXdVbee/Z3T9d77pnueKld/7PVsbnD7r/isjHVikJve7hufggABAgQIECBAgAABAgQIEGh8ARUQIECAAAECBOpOQMPbuvtKLIgAAQIEGl9ABQQIECBAgAABAgQIECBAgED5AjWtcGo8bd7Iyjg3BqMjBQECBAgQIECAAAECBAgQIDBsAl5MgAABAgQIECBAgAABAgQIlC+gQgIECBAg0BQCv44qN438U2RlfCgG/xN5ZuSikYIAAQIECBAgUKiAsggQIECAAAECBAgQIECAAIHhEBjahrfDUaF3EiBAgAABAgQIECBAgAABAkMr4G0ECBAgQIBAXwSmxcVzRVbGaTHYJVIQIECAAAECBOpXwMoIECBAgAABAgQIECBAgACB8gVUSIAAAQIECBAgQIAAAQIlCdwexeSmtyfEZ3WMjYlrI78YKZpNQL0ECBAgQIAAAQIECBAgQIBA+QIqJECAAAECwySg4e0wwXstAQIECBAg0JwCqiZAgAABAgQIECBAgAABAhUC0+N49sjK+FUM9ogUDSxg6QQIECBAgAABAgQIECBAgED5AiokQIAAAQIECBAgQIAAAQIEyhdQIQECBAoUeDNq+nbkuMhXIivjkzG4KvIHkYIAAQIECBAgQIBA0wgolAABAgQIECBAgAABAgQGT0DD28Gz9eS+CbiaAAECBAgQIECAAAECBAgQKF9AhQQIECDwvsC7cThrZGX8Twy+GSkIECBAgAABAgQINLKAtRMgQIAAAQIECBAgQIAAAQLlC6iQAAECBAgQIECAAIHGFjg9lr9p5A2R1XFETIyP/GikIECguQVUT4AAAQIECBAgQIAAAQIECJQvoEICBAgMqoCGt4PK6+EECBAgQIAAAQIEeivgOgIECBAgQIAAAQIEmkjgpai1JbIyjorB/pGCAIGiBRRHgAABAgQIECBAgAABAgQIlC+gQgIECBAgQIAAAQIECBAgQKB8ARUSKELgr1FFbnp7bHxWx/YxcW3kqEhBgAABAgQIECBAgACBJhVQNgECBAgQIECAAAECAxXQ8Haggu4nQGDwBbyBAAECBAgQIECAAAECBAgQKF9AhQSaR+DuKHWhyMo4NAbfjxQECBAgQIAAAQIECBAoW0B1BAgQIECAAAECBAgQIECAQPkCKiRAgAABAgQIEGgkgXdjsd+L3CWsu53hAAAQAElEQVTy+cjKWD4Gl0QeFikIECBAgEBHASMCBAgQIECAAAECBAgQIECgfAEVEqiBgIa3NUD0CAIECBAgQIAAAQIECAymgGcTIECAAAECBAgUI3B5VLJaZGWcFoNDIgUBAgQINLmA8gkQIECAAAECBAgQIECAAIHyBVRIgAABAgQIECBAgAABAgQIlC/QoBWeG+veNPKqyOo4OCby3rePx6cgQIAAAQIECBAgQIAAAQIEUkoQCBAgQIAAAQIEeieg4W3vnFxFgAABAvUpYFUECBAgQIAAAQIECBAgQIBA+QKlVPibKGTLyMr4Uwz2iBQECBAgQIAAAQIECBAgQKDZBdRPgAABAgQIECBAgAABAgQIlC+gQgIECBAgQKC+Bf4Wy9si8sjI6sh7366NyTGRggABAgQIECDQnYBzBAgQIECAAAECBAgQIECAQPkCva5Qw9teU7mQAAECBAgQIECAAAECBAjUm4D1ECBAgAABAg0i8ONY59cjK+OZGHw2UhAgQIAAAQIEehBwmgABAgQIECBAgAABAgQIEChfQIUECBAgQIAAAQIECBAgQKBuBH4YKxkd+URkZSwRg3Mij42cNVL0WcANBAgQIECAAAECBAgQIECAQPkCKiRAgAABAgQqBTS8rdRwTIAAAQIECJQjoBICBAgQIECAAAECBAgQIFAfAuNiGT+JrIw3Y7B0pBiogPsJECBAgAABAgQIECBAgACB8gVUSIAAAQIECBAgQIAAAQIECJQvoEICBAgQqDeBCbGgTSP/N7I6vhMT10auFSkIECBAgAABAgQI9F7AlQQIECBAgAABAgQIECDQdAIa3jbdV56SkgkQIECAAAECBAgQIECAAIHyBVRIgAABAnUhsFms4tTI6li1esKYAAECBAgQIECAQH8E3EOAAAECBAgQIECAAAECBAiUL6BCAgQIECBAgAABAgQIDJPAI/HebSP/O7I6Ph8T10V+PVIQIFADAY8gQIAAAQIECBAgQIAAAQIEyhdQIQECBJpRQMPbZvzW1UyAAAECBAgQaG4B1RMgQIAAAQIECBAgQGAoBHJT26s7edEWMfdYpCBAYHAFPJ0AAQIECBAgQIAAAQIECBAoX0CFBAgQIECAAAECBAgQIECAQPkCKiRAYPgFfhJL2CbyH5GVMV8MfhP5q8h5IwUBAgQIECBAgAABAgT6K+A+AgQIECBAgAABAgQKFdDwttAvVlkE+ifgLgIECBAgQIAAAQIECBAgQKB8ARUSIDAEAgvEO26KrI79YuKqSEGAAAECBAgQIECAAIFBFvB4AgQIECBAgAABAgQIECBAoHwBFRIgQIAAAQIECBAYMoFL402bRo6PrI69YuK6yA0jBQECBAjUXMADCRAgQIAAAQIECBAgQIAAgfIFVEigXAENb8v9blVGgAABAgQIECBAgEBfBVxPgAABAgQIECBAoDYCt8RjFoysjJNj8MtIQYAAAQLDLeD9BAgQIECAAAECBAgQIECAQPkCKiRAgAABAgQIECBAgAABAgTKF1DhUAs8GS/cIfKHkdUxMiZy09v94lMQIECAAAECBAgQIECAAIHaCXgSAQIECBAgQIBAQwtoeNvQX5/FEyBAYOgEvIkAAQIECBAgQIAAAQIECBAoX0CFNRG4MZ6ySmRlXByDvSMFAQIECBAgQIAAAQIECBAYdgELIECAAAECBAgQIECAAAECBMoXUCEBAgQIECBAYBAFjoxnbxH5t8jK+GAMjos8K3KxSEGAAAECBAgMsoDHEyBAgAABAgQIECBAgAABAuULNHqFGt42+jdo/QQIECBAgAABAgQIECAwFALeQYAAAQIECBDojcCFcdHnIivjphhsHykIECBAgACB+hewQgIECBAgQIAAAQIECBAgQKB8ARUSIECAAAECBAgQIECAAAECAxe4Kh6xaeS5kdWxa0xcF7l55HCF9xIgQIAAAQIECBAgQIAAAQLlC6iQAAECBAgQaAABDW8b4EuyRAIECBAgUN8CVkeAAAECBAgQIECAAAECBAiEwPGRO0RWxt9i8PnIAkIJBAgQIECAAAECBAgQIECAQPkCKiRAgAABAgQIECBAgAABAgTKF1AhAQIECBComcDz8aRdIr8X+U5kZawagysjfxgpCBAgQIAAAQIEhlzACwkQIECAAAECBAgQIECAQH0IaHg7mN+DZxMgQIAAAQIECBAgQIAAAQLlC6iQAAECBAikdHAg7BNZGS/GYPNIQYAAAQIECBAgUIKAGggQIECAAAECBAgQIECAAIHyBVRIgAABAgQIECBAgAABAv0RODZu2jTyrsjqODwmLo5cNlIQqA8BqyBAgAABAgQIECBAgAABAgTKF1AhAQIECNSNgIa3dfNVWAgBAgQIECBAoDwBFREgQIAAAQIECBAgQKAJBPaMGg+LrIx3YrBz5DORgkDxAgokQIAAAQIECBAgQIAAAQIEyhdQIQECBAgQIECAAAECBAgQIFC+gAoJECAwAIE/xr256e1p8Vkd28XE1ZGbRQoCBAgQIECAAAECBIZZwOsJECBAgAABAgQIECAwlAIa3g6ltncReF/AEQECBAgQIECAAAECBAgQIFC+gAoJEChf4MtR4imR1TEuJvIG/vgQBAgQIECAAAECBAgULqA8AgQIECBAgAABAgQIECBAoHwBFRIgQIAAAQIECBAg0LPAq3HJHpH7RE6LrIwVYnBF5DciBQECBOpVwLoIECBAgAABAgQIECBAgACB8gVUSIDAEAtoeDvE4F5HgAABAgQIECBAgEAWkAQIECBAgAABAgQaXmCdqOC3kdXxvZg4K1IQIECAQEJAgAABAgQIECBAgAABAgQIlC+gQgIECBAgQIAAAQIECBAgQKB8ARUS6JPAiXH1ppF/jqyMWWJwcuTPIwUBAgQIECBAgAABAgQI1J2ABREgQIAAAQIECBCovYCGt7U39UQCBAgMTMDdBAgQIECAAAECBAgQIECAQPkCKmx0gWWjgNzsduH4rIyfxeDYSEGAAAECBAgQIECAAAECBFJiQIAAAQIECBAgQIAAAQIECJQvoEICBAgQIECAAIHOBG6Jydz09rT4rI7vxsTvIpeMFAQIECBAoDEErJIAAQIECBAgQIAAAQIECBAoX0CFgyKg4e2gsHooAQIECBAgQIAAAQIECPRXwH0ECBAgQIAAgQEI5Aa0K8T9K0d+NHK+yFrHXPHA3Ox21fisjFNj8INIQYAAAQIECPRCwCUECBAgQIAAAQIECBAgQIBA+QIqJECAAAECBAgQIECAAAECBMoX6KbCqXFuj8gfRlbHtjFxReRnIgUBAgQIECBAgAABAgQIECBQ5wKWR4AAAQIECBDor4CGt/2Vcx8BAgQIEBh6AW8kQIAAAQIECBAgQIAAAQIE3hdYJA7HRp4WeU/ktMhJkf+IfCDyn5GTI1+JvDny55FbRg40fh0P2CiyMi6NwZ6RtQjPIECAAAECBAgQIECAAAECBMoXUCEBAgQIECBAgAABAgQIECBQvoAKCRAgQIAAgf8IHBkfO0a+FFkZn4pBbnqb9wHGoSBAgAABAgQINKSARRMgQIAAAQIECBAgQIAAAQLdCBTS8LabCp0iQIAAAQIECBAgQIAAAQIEChFQBgECBAgQaBXYJv7mBrMvxueZkbtH5o3vs8dnZ/HhmPxM5HcjL4+cEvmryDUj+xrfjxvGRFbGrTEYFykIECBAgAABAgRqIuAhBAgQIECAAAECBAgQIECAQPkCKiRAgAABAgQIECBAgACBJhO4KOrdIvL2yMqYJwZ5H+BP4lMUJ6AgAgQIECBAgAABAgQIECBAoHwBFRIgQIAAge4FNLzt3sdZAgQIECBAgEBjCFglAQIECBAgQIAAAQIEyhcYFSVOjPx95Jci+xvzxo17Rf4lMm+i/2R89ibyO4+suvDRGOdmt6/EpyAw+ALeQIAAAQIECBAgQIAAAQIECJQvoEICBAgQIECAAAECBAgQIECgfAEVEiBAoDkF8p69LaP08yOr48cxcW7k/JGCAAECBAgQIECAQBkCqiBAgAABAgQIECBAgACBpOGtH0HxAgokQIAAAQIECBAgQIAAAQIEyhdQIQECRQssEdVdGHlJ5FqRXcYCCyyQll9++bTyyiunj3zkI2mOOebo8tr3ToyOz3sjfxLZXSwXJ4+NrI79Y+LhSEGAAAECBAgQIECAwBAIeAUBAgQIECBAgAABAgQIECBQvoAKCRAgQIAAAQIECBAoWuDVqO6rkYdFVkeevzIm14wUBAgULqA8AgQIECBAgAABAgQIECBAoHwBFRIgQCALaHibFSQBAgQIECBAgACBcgVURoAAAQIECBAgQKCRBbaOxd8duUPkTLHGGmukH//4x+n6669PL7/8cnr11VfTI488kh544IH0+OOPpzfeeCM98cQT6eKLL07f/OY305JLLjnTM96b+HF8/jHyI5GdRW52u3zViQNjfHmkIECAQD0IWAMBAgQIECBAgAABAgQIECBQvoAKCRAgQIAAAQIECBAgQIAAgfIFVEigWQTynr2vRbFTIytj3RhcEbl9pCBAgAABAgQIECBAgECpAuoiQIAAAQIECBAg0DQCGt42zVetUAIEZhYwQ4AAAQIECBAgQIAAAQIECJQvoMIGFvhmrP0PkYtEdohdd901/fnPf0533XVX+slPfpK+8IUvpAUXXLDDNW2DESNGpO222y6ddNJJ6ZlnnkkTJkxIG264Ydvpys/Px+BPkXnDfHy0xxFx9OXIyjgjBsdECgIECBAgQIAAAQIECBCoCwGLIECAAAECBAgQIECAAAECBMoXUCEBAgQIECBAgEBhAmdGPVtE3htZGYvGYHzkQZGCAAECBJpOQMEECBAgQIAAAQIECBAgQIBA+QIqbCYBDW+b6dtWKwECBAgQIECAAAECBCoFHBMgQIAAAQIE6ldg31jaSZEdYuONN0633357Ouuss9I666zT4VxvB1/5ylfSTTfdlM4999y09NJLV9+2VExcHbl+ZI6vxp8fRFbG7THYP1IQIECAAIHGELBKAgQIECBAgAABAgQIECBAoHwBFRIgQIAAAQIECBAgQIAAAQLlC5RZ4Z+irC0jfx9ZHT+LiVMiZ4sUBAgQIECAAAECBAgQIECgOQRUSYAAAQIECBAoTEDD28K+UOUQIECAQG0EPIUAAQIECBAgQIAAAQIECBAYNoFd483/E9khDjvssHTdddeltddeu8N8fwdf/epX03333Zd22GGH6kfMGxOXRG4T+YvIypgSg9zsNn/GoSBAgAABAgQIECBAgAABAgTqXcD6CBAgQIAAAQIECBAgQIAAgfIFVEiAAAECBAg0tMCzsfpRkT+PrI49Y+LKyJUjBQECBAgQINDkAsonQIAAAQIECBAgQIAAAQIEGk+grw1vG69CKyZAgAABAgQIECBAgAABAgT6KuB6AgQIECAwXAJrxYvPiuwQtMjzHwAAEABJREFU559/fjr44IM7zNViMP/886cLL7wwHXjggdWPWzQm8joWic/KyM1ub6+ccEyAAAECBAgQaGABSydAgAABAgQIECBAgAABAgTKF1AhAQIECBAgQIAAAQIECBBoFIEDYqHfiHw7sjK+EIMrIreMFJ0LmCVAgAABAgQIECBAgAABAgTKF1AhAQIECBBoSAENbxvya7NoAgQIECBAYPgEvJkAAQIECBAgQIAAAQIEBlHgpOpnX3LJJWmnnXaqnq7p+Kijjko/+MEPqp85b9XEMTE+I1I0hYAiCRAgQIAAAQIECBAgQIAAgfIFVEiAAAECBAgQIECAAAECBAiUL6BCAgQIEGgwgV/HenNj23/EZ2V8NAaXR+4TKQgQIECAAAECBAhUCRgSIECAAAECBAgQIECAQL0KaHhbr99MI67LmgkQIECAAAECBAgQIECAAIHyBVRIgACBwRP4cTx6rcj2+NWvfpVGjRrVPh7MgyOOOCKNHTu2q1dcFicOjBQECBAgQIAAAQIEmkNAlQQIECBAgAABAgQIECBAgED5AiokQIAAAQIECBAgQIBAfQpcG8vaIvKqyOo4PiaOixQECPRWwHUECBAgQIAAAQIECBAgQIBA+QIqJECAQB0LaHhbx1+OpREgQIAAAQIECDSWgNUSIECAAAECBAgQINBvgaXizkMi22PPPfdMe+21V/t4KA5OPfXUtMoqq1S/alpMfCdSECBAoFXAHwIECBAgQIAAAQIECBAgQKB8ARUSIECAAAECBAgQIECAAAEC5QuokACBuhZ4LFa3ZeRJkdWxX0z8IXKZSEGAAAECBAgQIECAAIFuBZwkQIAAAQIECBAgQGB4BTS8HV5/byfQLALqJECAAAECBAgQIECAAAECBMoXUCGBgQjsHze3//PqxRZbLB177LExNbQx66yzpmOOOab6pXPExEqRggABAgQIECBAgAABAgRSYkCAAAECBAgQIECAAAECBAiUL6BCAgQIECBAgAABAvUgMCMW8a3I70RWx9YxcWXk5yMFAQIECPRPwF0ECBAgQIAAAQIECBAgQIBA+QIqJDDsAu0NBIZ9JRZAgAABAgQIECBAgACBYgUURoAAAQIECBAg0I1Abii7V+X5gw8+OM0zzzyVU0N2vMUWW6Ttt9+++n3/X/WEMQECBAgQmFnADAECBAgQIECAAAECBAgQIFC+gAoJECBAgAABAgQIECBAgACB8gVUWGcCx8V6tol8OrIyPh6DKyLHRQoCBAgQIECAAAECBAgQINBHAZcTIECAAAECBAgMhYCGt0Oh7B0ECBAg0LWAMwQIECBAgAABAgQIECBAgED5At1XuHOcnjOyNZZaaqm09957tx4P15999923+tVbxcSISEGAAAECBAgQIECAAAECBAh0JWCeAAECBAgQIECAAAECBAgQKF9AhQQIECBAgACB4RG4NF67ReRNkZUxRwxOjTw8UhAgQIAAAQK1EvAcAgQIECBAgAABAgQIECBAoHyBIapQw9shgvYaAgQIECBAgAABAgQIECDQmYA5AgQIECBAIH250mC33XarHA7L8frrr5/WXXfd6nd3WGf1SWMCBAgQIECAQHcCzhEgQIAAAQIECBAgQIAAAQLlC6iQAAECBAgQIECAAAECBAgQGFSBv8XTt4w8PbI6fhgTF0QuFFnLGBkP2y/yzMhbIh+NfDFyUuTjkbdHnh/5g8jPRQoCBAgQIECAAAECBAgQIECgAAElECBAgAABArUT0PC2dpaeRIAAAQIECNRWwNMIECBAgAABAgQIECBAoDkENqksc7vttqscDttxJ+v4wrAtpuwXq44AAQIECBAgQIAAAQIECBAoX0CFBAgQIECAAAECBAgQIECAQPkCKiRAgAABAkMh8Ea8ZFzkjyKrY8eYuDJy7ciBxKfj5l9GPhN5R+RxkWMj149cLnKRyIUjPxKZ37VTfB4ReWPk5MgzIjeOFAQIECBAgACBEgXURIAAAQIECBAgQIAAAQIE+iSg4W2fuOrlYusgQIAAAQIECBAgQIAAAQIEyhdQIQECBJpCIG/2nr2t0mWWWSatttpqbcNh/dxkkw59ePNa1s1/JAECBAgQIECAAIHaCngaAQIECBAgQIAAAQIECBAgUL6ACgkQIECAAAECBAgQIECgxgK5wWxuNPty1XPXivEVkflcfPQpPhtXXxZ5Z+S3I5eM7GvMFzfsFnld5K2RoyJF0wgolAABAgQIECBAgAABAgQIEChfQIUECBAg0FcBDW/7KuZ6AgQIECBAgACB4RewAgIECBAgQIAAAQIEShFYtbKQkSNHVg6H9fiTn/xkmnfeeSvXsHAMlooUBAgMlYD3ECBAgAABAgQIECBAgAABAuULqJAAAQIECBAgQIAAAQIECBAoX0CFBAgQGByBC+OxW0TeEVkZC8bg/MgfRfYm5o+Lfhv5f5FbRdYq1osHXRL5v5ErRgoCBAgQIECAAAECZQuojgABAgQIECBAgAABAp0IaHjbCYopAo0sYO0ECBAgQIAAAQIECBAgQIBA+QIqJFCQwEcqa1lppZUqh8N+3Ml6Oqx32BdoAQQIECBAgAABAgQIFC2gOAIECBAgQIAAAQIECBAgQKB8ARUSIECAAAECBAgQIDAggTvj7i0jL4isjp/GxGmRc0Z2FZvHiXsj94icKeadd960/fbbp+OOOy5dd9116eGHH04vvPBCevHFF9Ojjz6abrrppvSrX/0qjR07Ni2xxBIz3f/exJfj877I3SMFAQJNKqBsAgQIECBAgAABAgQIECBAoHwBFRIg0LmAhredu5glQIAAAQIECBAgQKAxBayaAAECBAgQIECgsQQWqVxuNxu+Ky8bsuPFF1+8+l0LV08YEyBAgMCwCHgpAQIECBAgQIAAAQIECBAgUL6ACgkQIECAAAECBAgQIECAAIHyBVRIoBYCr8RDdo7MDW7jo0PkJrNXxsyqkdWxd0zkc8vEZ4fYZJNN0kUXXZSmTJmSxo8fn/bbb7+08cYbp4997GNp0UUXTYssskhabrnl0oYbbpj22muvdOaZZ6Znn302XX311a0Ncjs87D+D2eIjN989Ij4FAQIECBAgQIAAAQIEmk1AvQQIECBAgAABAk0soOFtE3/5SidAoNkE1EuAAAECBAgQIECAAAECBAiUL9BwFc5ZueK55567cjjsx52sp8N6h32BFkCAAAECBAgQIECAAAECTSqgbAIECBAgQIAAAQIECBAgQKB8ARUSIECAAAECBAj0UeC/4vrc4Pbf8VkZG8YgN7b9cny2xUFxcGJkhxg5cmS68sor07XXXptGjx7d4VxvBptttllrg9w77rgjbbnllp3d8oOYnOm9MScIECBAoGkFFE6AAAECBAgQIECAAAECBAiUL9DcFWp429zfv+oJECBAgAABAgQIECDQPAIqJUCAAAECBOpR4N3KRb37bodh5alhOe5kPfW1wGFR8VICBAgQIFDnApZHgAABAgQIECBAgAABAgQIlC+gQgIECBAgQIAAAQIECBAgQKB8gf5VeEbctkXkfZGVsXQM/jdy/8i9I38W2SEOPvjglBvVbr755h3m+zPIjXMvv/zydOKJnfa2ze8/uj/PdQ8BAgQIECBAgAABAgQIEChOQEEECBAgQIBA8QIa3hb/FSuQAAECBAj0LOAKAgQIECBAgAABAgQIECAwTAKvV773tddeqxwO+/HkyZOr1/Cv6olGGlsrAQIECBAgQIAAAQIECBAgUL6ACgkQIECAAAECBAgQIECAAIHyBVRIgAABAgQIdCtwc5zdMjI3uI2PDvGLGM3Uhfb8889Phx12WJyqbey9997p//7v/9Liiy9e/eADYuIbkYIAAQIECBAg0KWAEwQIECBAgAABAgQIECBAoAQBDW+7/xadJUCAAAECBAgQIECAAAECBMoXUCEBAgQIDJ/A85WvfuqppyqHw3785JNPVq+hw3qrTxoTIECAAAECBAjUtYDFESBAgAABAgQIECBAgAABAuULqJAAAQIECBAgQIAAAQIECGSBZ+LPtpHHRnYbV1xxRdppp526vWYgJz/72c+ma665Ji255JLVjzk5JlaPFH0XcAcBAgQIECBAgAABAgQIECBQvoAKCRAgQKAQAQ1vC/kilUGAAAECBAgQGBwBTyVAgAABAgQIECBAgMCgCjxa+fT777+/cjisx//v//2/9MADD1SvocN6q08aE2hcASsnQIAAAQIECBAgQIAAAQIEyhdQIQECBAgQIECAAAECBAgQIFC+gAoJECBAoErgezHeO/LdyJniggsuSFtsscVM87We+MQnPpHGjx+fWlpaqh/98+oJYwIECBAgQIAAAQI9C7iCAAECBAgQIECAAAECjSOg4W3jfFdWWm8C1kOAAAECBAgQIECAAAECBAiUL6BCAgQGW+CeyhfcdtttlcNhPb7llluq3/+PmJgSKQgQIECAAAECBAgQKE1APQQIECBAgAABAgQIECBAgED5AiokQIAAAQIECBAgQKBZBU6Owg+K7BAHH3xw2nHHHTvMDeZgvfXWS6eeemr1KzaKid0jBQECtRLwHAIECBAgQIAAAQIECBAgQKB8ARUSINBQAhreNtTXZbEECBAgQIAAAQIE6kfASggQIECAAAECBAjUQCA3kX267TlvvPFGuuqqq9qGw/rZyTpm6oA7rAv0cgIECAyRgNcQIECAAAECBAgQIECAAAEC5QuokAABAgQIECBAgAABAgQIEChfQIUEmlxgw8r6R44cmQ477LDKqSE53n333TtrsnvAkLzcSwgQIECAAAECBAgQaAoBRRIgQIAAAQIECBCoNwENb+vtG7EeAgRKEFADAQIECBAgQIAAAQIECBAgUL6ACmsncHXloy688MLK4bAdX3TRRdXvvqZ6wpgAAQIECBAgQIAAAQIEihdQIAECBAgQIECAAAECBAgQIFC+gAoJECBAgAABAgTKFvh0lLdVZHv893//d/vxUB8ceuih1a9cKSZ2ihQECBAgMLgCnk6AAAECBAgQIECAAAECBAiUL6DCOhTQ8LYOvxRLIkCAAAECBAgQIECAQGMLWD0BAgQIECBAoE8Cl1ReffbZZ6enn366cmrIj88555z0zDPPVL53agx+FykIECBAgACBdgEHBAgQIECAAAECBAgQIECAQPkCKiRAgAABAgQIECBAgAABAgTKFyi+wl0qK9xkk03S5ptvXjk1pMcrrLBC+uY3v1n9zl2rJ4wJECBAgAABAgQIECBAgEBtBTyNAAECBAgQIDA8AhreDo+7txIgQIBAswqomwABAgQIECBAgAABAgQIEKgWuCYmHohsj2OOOab9eDgOjj322OrXnhkTb0f2LlxFgAABAgQIECBAgAABAgQIlC+gQgIECBAgQIAAAQIECBAgQKB8ARUSIECAAAECJQhsV1nEHnvsUTkcluM999yz+r1fjIlFIwUBAqWDfVAAABAASURBVAQIECAwHALeSYAAAQIECBAgQIAAAQIECAyaQN00vB20Cj2YAAECBAgQIECAAAECBAgQqBsBCyFAgAABAl0InFQ5f8IJJ6TbbrutcmrIjnOz3Xvvvbf6fb+qnjAmQIAAAQIECBDoWsAZAgQIECBAgAABAgQIECBAoHwBFRIgQIAAAQIECBAgQIAAgQYQGBlrXDKyNeadd940evTo1uPh/LPaaqultdZaq3oJm1ZP1MPYGggQIECAAAECBAgQIECAAIHyBVRIgAABAgQGU0DD28HU9WwCBAgQIECAQO8FXEmAAAECBAgQIECAAIFmFjg5in8gsj3233//9uOhOrjzzjvTgQceWP26X8dEh7XFWBDor4D7CBAgQIAAAQIECBAgQIAAgfIFVEiAAAECBAgQIECAAAECBAiUL6BCAgQIEGgMgfUql7nZZptVDof1uJO1dFjrsC7OywkQIECAAAECBNoEfBIgQIAAAQIECBAgQIDAAAU0vB0goNuHQsA7CBAgQIAAAQIECBAgQIAAgfIFVEiAAIH040qDiRMnpnHjxlVODerxa6+9lnbffffqd0yOiUMiBQECBAgQIECAAAECNRHwEAIECBAgQIAAAQIECBAgQKB8ARUSIECAAAECBAgQIECgbgRWq1zJeuvVT0/ZTtbSYa2V63ZMoD4FrIoAAQIECBAgQIAAAQIECBAoX0CFBAgQGLiAhrcDN/QEAgQIECBAgAABAoMr4OkECBAgQIAAAQIEmkPgkijz1Mj2OP3009P3vve99vFgHbzxxhtpu+22S3/729+qX/GdmJgUKQgQIDD4At5AgAABAgQIECBAgAABAgQIlC+gQgIECBAgQIAAAQIECBAgQKB8ARUSIFBPAstXLmbVVVetHA7r8Sc+8Ynq93dYa/VJYwIECBAgQIAAAQIE6kzAcggQIECAAAECBAgQ6JWAhre9YnIRAQL1KmBdBAgQIECAAAECBAgQIECAQPkCKmwqgW9EtXdFtsexxx6bvvGNPN0+VdODJ554Im2yySbpxhtvrH7uyTFxRqQgQIAAAQIECBAgQIAAgSEQ8AoCBAgQIECAAAECBAgQIECgfAEVEiBAgAABAgQIEBhigcUq37fMMstUDof1eKmllkqzzDJL5RoWisFskYIAAQINL6AAAgQIECBAgAABAgQIECBAoHwBFRLorYCGt72Vch0BAgQIECBAgAABAgTqT8CKCBAgQIAAAQKlCbwdBY2JfD6yPX7961+njTbaKP39739vn6vFwSWXXJLWWWeddNttt1U/7g8xsXekIECAAAEC9SBgDQQIECBAgAABAgQIECBAgED5AiokQIAAAQIECBAgQIAAAQIEyhdQ4dALzFP5yvnmm69yOOzHnaxn7mFflAUQIECAAAECBAgQIECAwEAF3E+AAAECBAgQIFAhoOFtBYZDAgQIEChJQC0ECBAgQIAAAQIECBAgQIBAgwo8FOveJnJSZHvceOONadVVV02HHnpomj59+nvz/fv4xz/+kcaOHZu+8pWvpBdffLH6IVfHxKhIQYAAAQIECBAgQIAAAQIECNSFgEUQIECAAAECBAgQIECAAAEC5QuokAABAgQIECAwKAItlU9taekwrDw1LMctLTOtZ6aJYVmYlxIgQIAAgUET8GACBAgQIECAAAECBAgQIECgfIGOFWp429HDiAABAgQIECBAgAABAgQIlCGgCgIECBAg0NgCE2P5G0f+LbJDHHLIIWmJJZZIBx98cHrwwQc7nOtpkJvmfu1rX0srrrhiOvvsszu7/PyY3DzynUhBgAABAgQIEKh/ASskQIAAAQIECBAgQIAAAQIEyhdQIQECBAgQIECAAAECBAgQINBfgX9X3vivf/2rcjjsxx3W85/VdFjvf6b8JUCAAAECBAgQIECAAAECBIoRUAgBAgQIEGhCAQ1vm/BLVzIBAgQIEGh2AfUTIECAAAECBAgQIECAQEMI3B+rXC/ywsgO8fLLL6fDDz88rbLKKmm11VZL++yzTzrttNNSbmh73333tTbC/etf/5quuuqq9Mtf/jLtsssuaemll04bbbRROvPMMzs8q2LwX3H81UhRiIAyCBAgQIAAAQIECBAgQIAAgfIFVEiAAAECBAgQIECAAAECBAiUL6BCAgQIECAwAIEXK+995plnKofDejxp0qT01ltvVa5hSgzejBQECBAgQIAAgaYUUDQBAgQIECBAgAABAgQIlCmg4W2Z32t/q3IfAQIECBAgQIAAAQIECBAgUL6ACgkQINBIAv+Kxe4UuUdkh43nMW6Ne++9N5144olpjz32aG1o+6lPfaq1Ee6aa66Ztthii7Tffvulc889N3WzUf3WeNBnI38aKQgQIECAAAECBAiUIqAOAgQIECBAgAABAgQIECBAoHwBFRIgQIAAAQIECBAgQIBA9wL/rDz94IMPVg6H9fjvf/979fs7rLX6pHFTCyieAAECBAgQIECAAAECBAgQKF9AhQQIEChWQMPbYr9ahREgQIAAAQIECPRdwB0ECBAgQIAAAQIECNSpwGmxrmUjL4+sVdwXD9o9coPIP0UKAgSaRkChBAgQIECAAAECBAgQIECAQPkCKiRAgAABAgQIECBAgAABAgTKF1AhAQIEehS4v/KK22+/vXI4rMedrCXvaRzWNXk5AQIECBAgQIAAgfoUsCoCBAgQIECAAAECBBpZQMPbRv72rJ3AUAp4FwECBAgQIECAAAECBAgQIFC+gAoJ1K9A/mfZP43lbRWZ44X480pkX+NfccN5kfk5n4rPMyIFAQIECBAgQIAAAQIEmktAtQQIECBAgAABAgQIECBAgED5AiokQIAAAQIECBAgQCAL/Dn/acvrrruu7XDYPztZS4e1DvsCLYAAgcYQsEoCBAgQIECAAAECBAgQIECgfAEVEmhwgdwkoMFLsHwCBAgQIECAAAECBAgMvoA3ECBAgAABAgQIDJvAnPHmKyP3j2yL2eNgwcjKuCMGf4q8P/LByHsir488LfK7kZ+NnDdyTOQVkYIAAQIECMwkYIIAAQIECBAgQIAAAQIECBAoX0CFBAgQIECAAAECBAgQIECAQPkCKiTwnsBN8TklsjWee+65dM0117QeD+efxx9/PN14443VS8j7HavnjAkQIECAAAECBAgQIECgGwGnCBAgQIAAAQIE6l9Aw9v6/46skAABAvUuYH0ECBAgQIAAAQIECBAgQIBA+QLDVeGS8eI/R24WWRm5cW3leEIM1onMTW0/GZ+rRK4euUnkHpG/iMzNcONDECBAgAABAgQIECBAgAABAl0ImCZAgAABAgQIECBAgAABAgTKF1AhAQIECBAgQKDZBH5fWfBpp51WORyW407WcFss5LFIQYAAAQIEaiXgOQQIECBAgAABAgQIECBAgED5Ag1RoYa3DfE1WSQBAgQIECBAgAABAgQI1K+AlREgQIAAAQKDJPDpeO5fI3MD2/joENX/bPt/Opw1IECAAAECBAjUXMADCRAgQIAAAQIECBAgQIAAgfIFVEiAAAECBAgQIECAAAECBAgUKHBeZU0TJkxIEydOrJwa0uNXX301/fKXv6x+57nVE8YECBAgQIAAAQIECBAgQIDAQATcS4AAAQIECNSLQHVTgHpZl3UQIECAAAECJQiogQABAgQIECBAgAABAgQI9E9gVNz2p8hFInuK3Oz2tp4ucn4QBTyaAAECBAgQIECAAAECBAgQKF9AhQQIECBAgAABAgQIECBAgED5AiokQIAAAQJlClwfZXXYY3jooYfG1PDET37ykzR16tTKl0+KwSmRggABAgQIECAwNALeQoAAAQIECBAgQIAAAQIEhlBAw9shxK58lWMCBAgQIECAAAECBAgQIECgfAEVEiBAgEC/BH4Ud10cOXtkT/FcXHBcpCBAgAABAgQIECAwbAJeTIAAAQIECBAgQIAAAQIECJQvoEICBAgQIECAAAECBAgQaGiBYytXf8UVV6STTjqpcmpIjq+88sp0/PHHV7/r5zHxTqSoAwFLIECAAAECBAgQIECAAAECBMoXUCEBAgQIDK2AhrdD6+1tBAgQIECAAAEC/xHwlwABAgQIECBAgAABAp0JnBOTP41siayMs2LwdGR15Ga3T1VPGhMgUDcCFkKAAAECBAgQIECAAAECBAiUL6BCAgQIECBAgAABAgQIECBAoHwBFRIgQKDRBX4XBVwa2R7f+ta30s0339w+HuyDJ598Mn3961+vfs39MXFMpCBAgAABAgQIECBQDwLWQIAAAQIECBAgQIAAgZoLaHhbc1IPJDBQAfcTIECAAAECBAgQIECAAAEC5QuokACBKoEFYnx75JjIypgRg+9H7hY5R2RlPBSD3PA2PgQBAgQIECBAgAABAgTqUcCaCBAgQIAAAQIECBAgQIAAgfIFVEiAAAECBAgQIECAQIMIHBTrfCuyPXbYYYd03333tY8H6+C1115L+V3PPvts9SsOrJ4wJkCgXgWsiwABAgQIECBAgAABAgQIEChfQIUECAyGgIa3g6HqmQQIECBAgAABAgQI9F/AnQQIECBAgAABAs0m8LEo+C+Ra0dWxhsx2CryqMjtIheKrIwrYvBOpCBAgACBRhSwZgIECBAgQIAAAQIECBAgQKB8ARUSIECAAAECBAgQIECAAAEC5QuokEDjCDwcS/1GZHu88MILaYsttki33XZb+1ytD5588sm0+eabpzvuuKP60YfFxNWRggABAgQIECBAgAABAvUvYIUECBAgQIAAAQIE+img4W0/4dxGgACB4RDwTgIECBAgQIAAAQIECBAgQKB8gSar8PNR78TIZSMr47kY5Aa4V8Znjv3yn6q8t2psSIAAAQIECBAgQIAAAQIEGkbAQgkQIECAAAECBAgQIECAAIHyBVRIgAABAgQIECBQdwKnx4qOjGyPZ599Nm2wwQbp9NPzqfbpmhxceeWVaf311++s2W3usHt0TV7iIQQIECAw7AIWQIAAAQIECBAgQIAAAQIECJQvoML+C2h42387dxIgQIAAAQIECBAgQIDA0Ap4GwECBAgQIFCWwJ5RznWR80VWxt0xWD3yb5E59o4/G0RWR/V91eeNCRAgQIAAgcYUsGoCBAgQIECAAAECBAgQIECgfAEVEiBAgAABAgQIECBAgAABAuUL1GuFP4yFnRjZHjNmzEjjxo1LO+20U3rkkUfa5/t78Oqrr6Z99903bbnllik31O3kOevF3EuRv4/cMXLOSEGAAAECBAgQIECAAAECBBpRwJoJECBAgAABAt0KaHjbLY+TBAgQIECgUQSskwABAgQIECBAgAABAgQINIxA/ufSx8VqT4mcJbIyLo1B3sg9KT5zLBR/9ovsLJqw4W1nDOYIECBAgAABAgQIECBAgACBsgRUQ4AAAQIECBAgQIAAAQIECJQvoEICBAgQIEBgmAX2ifcfE9khLrzwwvSxj33Awp6tAAAQAElEQVQs7b333umee+7pcK43g8cffzwdfPDBacSIEen444/v6ZbZ44JtIi+IfCXy4sjtI/N8fAgCBAgQIECg8QVUQIAAAQIECBAgQIAAAQIECOTGAmUrqI4AAQIECBAgQIAAAQIECBAoX0CFBAgQINAoAnPGQq+M7KyJ7RExnzdvvxmfbZGvW75tUPWp4W0ViCEBAgQIECBAoHgBBRIgQIAAAQIECBAgQIAAAQLlC6iQAAECBAgQIECAAAECBAgMjcCB8ZpvRs4UJ598clp99dXTyJEj03/913+lq666Kj3zzDMzXTdp0qR04403piOPPDJttNFGadlll02HH354mjp16kzXxkSnkzGfY/b4s13k+MiXIy+M3DbyQ5FlhqoIECBAgAABAgQIECBAgACB8gVUSIAAAQIEQkDD20AQBAgQIECAAIGSBdRGgAABAgQIECBAgACBOhFYMtbx58jNIivjrRiMjvxRZGV8Iga54W18dBoa3nbKYrJZBdRNgAABAgQIECBAgAABAgQIlC+gQgIECBAgQIAAAQIECBAgQKB8ARUSIECAwJAK/CretkbkHyNnijvvvDP99Kc/TVtssUVaeuml06yzzpoWXHDBtNBCC6UPfehDadFFF21tdPvDH/6wtfHtTA/4z8T98bF55DyRN0f2FHPFBTtE/i7ypchzI7eO/GCkIECAAAECBAgQKERAGQQIECBAgAABAgQIEGgWAQ1vm+WbVmdnAuYIECBAgAABAgQIECBAgACB8gVUSIBAfQisGcu4K/KTkZXxSgw2iJwQWR252W3euN02/0TbwXufGt6+B+GDAAECBAgQIECAAIGEgAABAgQIECBAgAABAgQIEChfQIUECBAgQIAAAQIECBAYDIG746FfiBwX+VBkl/HOO++kV199Nb3yyivprbfe6vK6905Mis8DI/O+yavjM8eG8ecPkb2N3CT3q3Fxvic3vz0zjreInDVSEChVQF0ECBAgQIAAAQIECBAgQIBA+QIqJECgiQQ0vG2iL1upBAgQIECAAAECBDoKGBEgQIAAAQIECBAYEoFR8ZZbIheNrIy8MXz1mLgzsjo2iYndIyvjd5WDONbwNhAEAQIEehZwBQECBAgQIECAAAECBAgQIFC+gAoJECBAgAABAgQIECBAgACB8gVUSIDAIAucHs9fOXLnyLYGtXHY57gt7vhm5BKRx0RWx5djYnJkdUyrnqga5z2TY2PuishXIk+N3CxSECBAgAABAgQIECBQlIBiCBAgQIAAAQIECJQloOFtWd+naggQqJWA5xAgQIAAAQIECBAgQIAAAQLlC6hwKAR+FC+5OHL2yMq4PgZrRT4d2VnsVzV5eYx/H1kZefN25dgxAQIECBAgQIAAAQIECBCYWcAMAQIECBAgQIAAAQIECBAgUL6ACgkQIECAAAECBAjUTuCCeNTmkYtF7hr568jbI1+OrI4pMXF35FmRe0UuH7l+5K8i34nsKn7byYk5Yu61yN0i857Jt+Kzq5g3ToyLzI15X4rP30RuFKlvQCAIAgQKFlAaAQIECBAgQIAAAQIECBAgUL6ACosT8A+ui/tKFUSAAAECBAgQIECAAIGBC3gCAQIECBAgQGCAArPF/XnT90/jsyWyMk6IwWaRUyM7i7xBfIuqE/8T47wxPD7aI2/Ybh84IECAAAECBPou4A4CBAgQIECAAAECBAgQIECgfAEVEiBAgAABAgQIECBAgAABAuULqHBQBF6Mp54T+Y3IdSMXjvxQ5IKRC0XmBrXzx+cakblJbW46+1gc9yYmdHHRAjF/SuTOkfl9Y+Pzisjumt/mtXw9rrkh8vnIkyI3jKzeuxlTggABAgQIECBAgAABAgQaWcDaCRAgQIAAAQKNKKDhbSN+a9ZMgAABAsMp4N0ECBAgQIAAAQIECBAgQIBA9wJ5w/XNccmOkZXxTgx2j/x25LuRnUXeDL5f1Ym8CTxvxK5ueDtf1XW1HHoWAQIECBAgQIAAAQIECBAgUL6ACgkQIECAAAECBAgQIECAAIHyBVRIgAABAgQIEKilQG48+2o88JXINyP7G3fGjU9FdhazxeTrkbmh7tnxuVVkbn6bm+r21Px2kbj2m5E3RT4beXzk+pGa3waCIECAAIGiBRRHgAABAgQIECBAgAABAgQI1KlADRve1mmFlkWAAAECBAgQIECAAAECBAjUUMCjCBAgQIBAtwIfi7N/iVw7sjLy5usvxMQZkd1Fbna7esUFr8XxcZE5NLzNCpIAAQIECBAgMCQCXkKAAAECBAgQIECAAAECBAiUL6BCAgQIECBAgAABAgQIECBAYBgFLurh3S/E+WUjc+Q9mGfFQWXz2ytjPD2yq1g8TuyTUrolPnNz3V/EZ/XezpgSBAgQIECAAAECBAgQIECAQOMLqIAAAQIECNSvgIa39fvdWBkBAgQIECDQaALWS4AAAQIECBAgQIAAgeYW+HyUPzGybYN1HLbGE/F3zcj/i+wuRsTJfSMrIze7ffi9iX+999n2MU8c+GfcgSCGWMDrCBAgQIAAAQIECBAgQIAAgfIFVEiAAAECBAgQIECAAAECBAiUL6BCAgQIECAwvAITql5fvUcyn34s/qwaWRltzW+3jMmFI78W2VPz26Ximv0jb4/MezqPjs9PRwoCBAgQIECAQPkCKiRAgAABAgQIECBAgACBYRXQDGBY+Zvn5SolQIAAAQIECBAgQIAAAQIEyhdQIQECTS2wZ1R/XeR8kZVxWwzWiHw0sqfYLy5YPLIt/hYHueFtfLTGu/E3b9SOj/aYt/3IAQECBAgQIECAAAECQyLgJQQIECBAgAABAgQIECBAgED5AiokQIAAAQIECBAgQIAAgUEXuDPe8FRkW8wTB9+PrI77Y2LtyM5iSkyeGVnZ/PaqGE+P7CpGxIkDIvP7c0PdI+N4tUjRhAJKJkCAAAECBAgQIECAAAECBMoXUCEBAgSGW0DD2+H+BryfAAECBAgQIECgGQTUSIAAAQIECBAgQKBUgfzPmHNT2lOiwFkiK+O8GGwY+VpkT5E3S+eGt5XX5edOrZyI4+qGt9UNduMSQYAAgWET8GICBAgQIECAAAECBAgQIECgfAEVEiBAgAABAgQIECBAgAABAuULqJAAAQJDJXBR1YtWjPG6kdVxe0xsFNldtDW/3SIuWjhy98iemt8uG9fkJrt3x+fDkYdFrhopCBAgQIAAAQIECDSDgBoJECBAgAABAgQIEBgCgdyMYAhe4xUECBDoSsA8AQIECBAgQIAAAQIECBAgUL6ACgsVmDvqujKyulHtjJjLG6DHxOfbkb2Jr1VddE2MT4+sjrwhu3JOw9tKDccECBAgQIAAAQIECBAYVgEvJ0CAAAECBAgQIECAAAECBMoXUCEBAgQIECBAgAABAjUUmFD1rK/E+M7IkZHVcUNMbBXZm8h7Lc+ICyub314d4+mRXcXH4sTBkfdHPhB5SOQKkYIAgaYUUDQBAgQIECBAgAABAgQIECBQvoAKCQyNgIa3Q+PsLQQIECBAgAABAgQIEOhcwCwBAgQIECBAoDEFloxl3xG5WWRlvBGDvKH6qPjsbSwXF1Y3vP1VzHUWeRN25byGt5UajgkQIECgfgWsjAABAgQIECBAgAABAgQIEChfQIUECBAgQIAAAQIECBAgQIBA+QIqJFBbgdzc9qmKR84Tx5tG5vk14rM6LouJHSL7EnnfZW5+u3nctHDkuMiemt+uHNf8d+Q/Iu+LzI1wPxKfggABAgQIECBAgAABAs0hoEoCBAgQIECAAIGaCWh4WzNKDyJAgACBWgt4HgECBAgQIECAAAECBAgQIFCXAmvGqu6KXCWyMp6LwdqRV0b2OuLC3Ow2b9KOw9a4Pv5eGtlZ5I3XlfMa3lZqOCZAgAABAgQIECBAgAABAnUqYFkECBAgQIAAAQIECBAgQIBA+QIqJECAAAECBAgQ6JfARVV3jX5vfHd8fjKyOi6MibzvMj76HHkP5ulxV2Xz22ti/HZkV/GJOHFY5OOReU3fj89lIgUBAgQINKmAsgkQIECAAAECBAgQIECAAIHyBWpZoYa3tdT0LAIECBAgQIAAAQIECBAgUDsBTyJAgAABAvUoMCoWdUvkopGVkTcxrx4Tf4vsSywSF+8WWRlnVA6qjvNm68qpeSsHjgkQIECAAAECDShgyQQIECBAgAABAgQIECBAgED5AiokQIAAAQIECBAgQIAAAQIEyhfob4UTqm7cLsYfjMxxf/xZJbI6ctPab1VP9nGc92Pm53wx7st7OfeIz56a364W1xwZ+WTknZHfi1wqUhAgQIAAAQIECBAgQIAAgWYRUCcBAgQIECDQRwENb/sI5nICBAgQIECgHgSsgQABAgQIECBAgAABAgSGQeDgeOfFkbNHVsalMVgvclJkX+NrccOSkW3x5zg4P7KryBusK8/NVzlwXJqAeggQIECAAAECBAgQIECAAIHyBVRIgAABAgQIECBAgAABAgQIlC+gQgIECBAgQKAbgdw49omK8/PE8SaRbfFgHHwssjpOiIkDI2sRr8VDTotsa347Lo6vi+wuPh0nj4l8OjI3y40PQYAAAQIECDS3gOoJECBAgAABAgQIECBAgMDMAhrezmzS2DNWT4AAAQIECBAgQIAAAQIECJQvoEICBAgMrcBs8boLIg+LbImsjCNisE3km5F9jTniht0iK+OMykEnxxredoJiigABAgQIECBAoFABZREgQIAAAQIECBAgQIAAAQLlC6iQAAECBAgQIECAAAECBAikNKEKYXTV+JEYLxdZvVfzqJj7SWQtIze/PT0euGnkhyP3jLw28u3IruKmrk6Yf0/ABwECBAgQIECAAAECBAgQIFC+gAoJECBAoFMBDW87ZTFJgAABAgQIECDQqALWTYAAAQIECBAgQIBATQUWiKfdHLljZGW8FYO8ofpH8dnf+FrcuFJkW9wfB3mTdHx0GRredknjBIHmElAtAQIECBAgQIAAAQIECBAgUL6ACgkQIECAAAECBAgQIECAAIHyBVRIgAABAq0C41v/vv9nVBx+MLIy/hmDFSNfjayMH8fg2MjBiNz89tR48GaRi0Tm5rfXxWdl89u/x/jRSEGAAAECBAgQIECgSwEnCBAgQIAAAQIECBBoXgENb5v3u1d58wmomAABAgQIECBAgAABAgQIEChfQIUEainwsXjYXyLXjqyMV2KwQeSEyIHE2Kqbc7Pbd6rmqoevV03MVzU2JECAAAECBAgQIECAQDMIqJEAAQIECBAgQIAAAQIECBAoX0CFBAgQIECAAAECBAg0j0Deq/lURbnzxHFuMhsfHSJf84mYeSayMr4Tg99EDma0Nb/dNF6Sm99+PT5z89sL4lMQINB/AXcSIECAAAECBAgQIECAAAEC5QuokEBTC2h429Rfv+IJECBAgAABAgQINJOAWgkQIECAAAECBPog8Pm4dmLksGUy+AAAEABJREFUspGV8VAMVo+8M3IgMSZuHhnZFo/HQW54Gx/dxpSqsxreVoEYEiBAgAABAgQIECBAgAABAgQIECBAoHwBFRIgQIAAAQIECBAgQIAAAQLlC6iQQNMJXFRV8eiqcdvwuThYM/KRyMrIDWjPrZwYxOPc/Pa38fzc/Pbw+BQECBAgQIAAAQIECBDop4DbCBAgQIAAAQIEShfQ8Lb0b1h9BAgQ6I2AawgQIECAAAECBAgQIECAAIHyBXpf4Z5x6XWR1c1kr4+5tSKfjhxo7Fb1gNNi/HpkT6HhbU9CzhMgQIAAAQIECBAgQIBAcwuongABAgQIECBAgAABAgQIEChfQIUECBAgQIAAAQIlCoyvKmqbGH8wsrOYFJPrRN4bWRlfjcH/RrZECgIECBBodAHrJ0CAAAECBAgQIECAAAECBMoXaIIKNbxtgi9ZiQQIECBAgAABAgQIECDQvYCzBAgQIECAQKtA/ufF/xNHp0TOElkZJ8Rgs8ipkQONL8cDvhDZFi/FwemRvQkNb3uj5BoCBAgQIECgUwGTBAgQIECAAAECBAgQIECAQPkCKiRAgAABAgQIECBAgAABAgTKFyi0wr9EXU9FtsU8cfDFyK7i1TixYeSfIysj79G8LibmjhQECBAgQIAAAQIECBAgQKBhBSycAAECBAgQKEMgNzAooxJVECBAgAABAoMh4JkECBAgQIAAAQIECBAg0BwCeWPzlVHqvpGV8U4Mdo/8duS7kbWIsVUPOTXGz0f2JjS87Y1S369xBwECBAgQIECAAAECBAgQIFC+gAoJECBAgAABAgQIECBAgACB8gVUSIAAAQIECDS2wIVVyx9dNa4e5j2Vm8TkDZGV8YUYXB+5SKQgQIAAAQIEyhNQEQECBAgQIECAAAECBAgQaBgBDW/7/VW5kQABAgQIECBAgAABAgQIEChfQIUECBBoGoH8z4qXrar29RjnTc9nxGetYqN40LaRbTEtDvry/Lw5O25pj3nbjxwQIECAAAECBAgQ6LeAGwkQIECAAAECBAgQIECAAIHyBVRIgAABAgQIECBAgAABAgTqXmBC1Qq/HOMPRnYX/46TW0ZeFlkZa8cgN8L9aHw2USiVAAECBAgQIECAAAECBAgQKF9AhQQIECDQSAK5iUEjrddaCRAgQIAAAQIE6kXAOggQIECAAAECBAgQKEkgN7fdNAp6OTLHE/Fnzcj/i6xljK162KkxfiSyt1Hd8Ha+3t7oOgIE+ingNgIECBAgQIAAAQIECBAgQKB8ARUSIECAAAECBAgQIECAAAEC5QuokAABAgQaQeAvscinIttinjjYPLKn+H9xwbaR4yMrY9UY/DHy45GCAAECBAgQIECgGQTUSIAAAQIECBAgQIAAgToT0PC2zr4QyylDQBUECBAgQIAAAQIECBAgQIBA+QIqJFCgQG5ymzdG3xi1rRH5aGQtY6142K6RlXF65aAXx5Orrpm3amxIgAABAgQIECBAgACBmgp4GAECBAgQIECAAAECBAgQIFC+gAoJECBAgAABAgQIECBQRwIXVq1ldNW4q+E7cWKHyAsiK+MjMbgpcmSkINDUAoonQIAAAQIECBAgQIAAAQIEyhdQIQEC9Seg4W39fSdWRIAAAQIECBAgQKDRBayfAAECBAgQIECgcQX+EkvfKPK1yFrH2KoHnhHjeyL7Eu/GxW9EtkX+Z9zztA18EiBAgMCQCngZAQIECBAgQIAAAQIECBAgUL6ACgkQIECAAAECBAgQIECAAIHyBVRIgEB9CUyoWs6XYvzByN7GznHhOZGVsVAM/i/yc5GCAAECBAgQIECAAIHmFFA1AQIECBAgQIAAgWERyM0AhuXFXkqAAIHmFFA1AQIECBAgQIAAAQIECBAgUL6ACjsRWCnmdo2sjNMqB304nlJ17XxVY0MCBAgQIECAAAECBAgQIDAEAl5BgAABAgQIECBAgAABAgQIlC+gQgIECBAgQIAAAQJDLvCXeONTkW0xTxxsGdmXyPs1z6i6YfYY3xjZ12fFLYIAAQKlC6iPAAECBAgQIECAAAECBAgQKF9AhcMloOHtcMl7LwECBAgQIECAAAECBJpRQM0ECBAgQIBAswrkzdN503Vb/RPi4NbI/oSGt/1Rcw8BAgQIEBhKAe8iQIAAAQIECBAgQIAAAQIEyhdQIQECBAgQIECAAAECBAgQIFC+gAqHS+DCqhdvXzXuzXD3uOi3kdVxeUz053lxmyBAgAABAgQIECBAgACBIgUURYAAAQIECBAYRAENbwcR16MJECBAgEBfBFxLgAABAgQIECBAgAABAgQKFVgi6soNb+OjPU5tP+r7QUM3vO17ue4gQIAAAQIECBAgQIAAAQIEGk3AegkQIECAAAECBAgQIECAAIHyBVRIgAABAgQIEBhEgfFVz942xh+M7Gt8PW74VWR15OfvVj1pTIAAAQIECMwsYIYAAQIECBAgQIAAAQIECBAYmEAjNLwdWIXuJkCAAAECBAgQIECAAAECBBpBwBoJECBAoFyBsVHakpFtcWUcXBvZ39Dwtr9y7iNAgAABAgQIDL+AFRAgQIAAAQIECBAgQIAAAQLlC6iQAAECBAgQIECAAAECBAgQGJjAXXH7U5FtMUccbBXZn/hm3HRiZHWcERP5XHz0K9xEgAABAgQIECBAgAABAgQIlC+gQgIECBAgMGABDW8HTOgBBAgQIECAAIHBFvB8AgQIECBAgAABAgQINKzAPLHyXSMr47TKQT+ONbztB5pbGkHAGgkQIECAAAECBAgQIECAAIHyBVRIgAABAgQIECBAgAABAgQIlC+gQgIECBAgUBOBC6ueMrpq3JfhPnHx/0RWx0kxcUCkIECAAAECBAgQ6LOAGwgQIECAAAECBAgQIECgNwIa3vZGyTX1K2BlBAgQIECAAAECBAgQ6L3AjLhUpsSAQeP9BnxnvjO/gUb+Dbwe//67UmRlXBKDgdS0fdxfGRfEYCDPc69/jfkN+A34DfgNlP4biH+rFAQIEGgAAUskQIAAAQIECBAgQIAAAQIEyhdQIQECBAgMl0Dp//cw9fm/+foN+A34DfgNlPgbOLDqPzjsGOOB1Llf3N9ZHB2TA3mue/3rb+bfABMmfgN+A34DpfwG4j8mCAIECBAgQIAAAQJdCJgmQIBALwU0vO0llMsIECBAgAABAgQI1KOANREgQIAAAQIECBAgQIAAAQLlC6iQAAECBAgQIECAAAECBAgQKF9AhQQIECBAgAABAgQIECBAgED5AiokQIAAAQIECBAgQIAAAQIEyhdQIQECBAgQIECAAAEC7wtoePu+hSMCBMoSUA0BAgQIECBAgAABAgQIECBQvoAKCRAgQIAAAQIECBAgQIAAgfIFVEiAAAECBAgQIECAAAECBAiUL6BCAgQIECBAgAABAgQIECBAoHwBFRIgQIAAAQIECBAgQIAAAQLlC6iQQAcBDW87cBgQIECAAAECBAgQIECgFAF1ECBAgAABAgQIECBAgAABAuULqJAAAQIECBAgQIAAAQIECBAoX0CFBAgQIECAAAECBAgQIECAQPkCKiRAgAABAgQIECBAgAABAgTKF1AhAQIECBAgQKD5BDS8bb7vXMUECBAgQIAAAQIECBAgEAIzZsxIkoHfgN+A34DfgN9A4/0GzjjjjPh38vdjl1126fzf0/17PRe/Ab8BvwG/gSb9Dbz/75KOCBAgQIAAAQJNIKBEAgQIECBAgAABAgQIECBAoHwBFdZcwH6Zxtsv4zvznfkN+A34DTTvb2CZZZbp8J8FLr74YnuCmnRPkP890Lz/e8B377tvmt+A//0+7P8e3+E/dBgQIECAAAECBAgQIECAAIEaCXRoeFujZ3oMAQIECBAgQIAAAQIECBAgUMcClkaAAAECBBpZYL755uuw/ClTpnQYGxAgQIAAAQIECPxHwF8CBAgQIECAAAECBAgQIECgfAEVEiBAgAABAgQIECBAgAABAmUL7LTTTqmywvHjx1cOHRMgQIAAAQIECBAgQIAAAQKFCCiDAAECBAiUKqDhbanfrLoIECBAgACB/gi4hwABAgQIECBAgAABAgTqXEDD2zr/ghpjeVZJgAABAgQIECBAgAABAgQIlC+gQgIECBAgQIAAAQIECBAgQKB8ARUSIECAAIHiBbbffvsONV522WVp2rRpHeYMCBAgQIAAAQKFCyiPAAECBAgQIECAAAECBBpYQMPbBv7yhnbp3kaAAAECBAgQIECAAAECBAiUL6BCAgQI1L+Ahrf1/x1ZIQECBAgQIECAQL0LWB8BAgQIECBAgAABAgQIECBQvoAKCRAgQIAAAQIECBAgQKAEgTXXXDMts8wy7aXkZreXX355+9hBswuonwABAgQIECBAgAABAgQIEChfQIUECBBobAENbxv7+7N6AgQIECBAgACBoRLwHgIECBAgQIAAAQIE6kJAw9u6+BosgkC5AiojQIAAAQIECBAgQIAAAQIEyhdQIQECBAgQIECAAAECBAgQIFC+gAoJECBQkMBOO+3UoZoJEyZ0GBsQIECAAAECBAgQaFoBhRMgQIAAAQIECBAgUPcCGt7W/VdkgQTqX8AKCRAgQIAAAQIECBAgQIAAgfIFVEigXgSqG96+/vrr9bI06yBAgAABAgQIECBAgEDDCyiAAAECBAgQIECAAAECBAgQKF9AhQQIECBAgAABAgQINJbA9ttv32HBl19+eZo2bVqHOQMCBAhUCxgTIECAAAECBAgQIECAAAEC5QuokEAjCGh42wjfkjUSIECAAAECBAgQIFDPAtZGgAABAgQIECAwhAILLrhgh7e99tprHcYGBAgQIEBgkAQ8lgABAgQIECBAgAABAgQIEChfQIUECBAgQIAAAQIECBAgQIBA+QIqJNBwAmuuuWZaZpll2tedm91edtll7WMHBAgQIECAAAECBAgQIDCTgAkCBAgQIECAAIE6EdDwtk6+CMsgQIBAmQKqIkCAAAECBAgQIECAAAECBMoXGNoKP/CBD6Sf/exn6eSTT07nn39+uvzyy4d2Ad5GgAABAgQIECBAgAABAgSaUkDRBAgQIECAAAECBAgQIECAQPkCKiRAgAABAgQIEKhXgZ122qnD0saPH99hbECAAAECBHov4EoCBAgQIECAAAECBAgQIECgfIH6qVDD2/r5LqyEAAECBAgQIECAAAECBEoTUA8BAgQIECAwKAIHHXRQ+sY3vpHyBu7NN998UN7hoQQIECBAgACBXgu4kAABAgQIECBAgAABAgQIEChfQIUECBAgQIAAAQIECBAgQIBA+QJ1XOHo0aM7rO7KK69M06ZN6zBnQIAAAQIECBAgQIAAAQIECPRCwCUECBAgQIDAkApoeDuk3F5GgAABAgQItAn4JECAAAECBAgQIECAAAECBMoXUCEBAgQIECBAgAABAgQIECBQvoAKCRAgQIAAAQIECBAgQPb5r7UAABAASURBVIAAgfIFVEiAAAECBAgMr8Aaa6yRlllmmfZF5Ga3f/jDH9rHDggQIECAAAECtRDwDAIECBAgQIAAAQIECBAgUGsBDW9rLTrw53kCAQIECBAgQIAAAQIECBAgUL6ACgkQIECAAAECBAgQIECAAIHyBVRIgAABAgQIECBAgAABAgQIlC+gQgIECBAgQIAAAQIECBAgMCQCO+20U4f3jB8/vsPYYFAFPJwAAQIECBAgQIAAAQIECBAoX0CFBAgQIDAIAhreDgKqRxIgQIAAAQIECAxEwL0ECBAgQIAAAQIECBAgQIBA+QIqJECAAAECBAgQIECAAAECBMoXUCEBAgQIECBAgAABAgQIECBQvoAKCRAgQGCoBEaPHt3hVZdddlmaNm1ahzkDAgQIECBAgAABAoMj4KkECBAgQIAAAQIECBDon4CGt/1zcxeB4RHwVgIECBAgQIAAAQIECBAgQKB8ARUSIECAAAECBAgQIECAAAEC5QuokAABAgQIECBAgAABAgQIEChfQIUECBAgQIAAAQIECBCoocAaa6yRlllmmfYnTp8+PV166aXtYwcECAyTgNcSIECAAAECBAgQIECAAAEC5QuokACBfgtoeNtvOjcSIECAAAECBAgQIDDUAt5HgAABAgQIECBAgAABAgQIlC+gQgIECBAgQIAAAQIECBAgQKB8ARUSIECAAAECBAgQIECAAAEC5QuokACB2gvsvPPOHR46fvz4DmMDAgQIECBAgAABAgQIDLWA9xEgQIAAAQIECBDoTkDD2+50nCNAgEDjCFgpAQIECBAgQIAAAQIECBAgUL6ACgkQIECAAAECBAgQIECAAIHyBVRIgAABAgQIECBAgAABAgQIlC+gQgIECBAgQIAAAQL9Ehg9enT7fZtuumkaNWpU+9gBAQIECNSdgAURIECAAAECBAgQIECAAAEC5QuosAcBDW97AHKaAAECBAgQIECAAAECBBpBwBoJECBAgAABAgQIECBAgACB8gVUSIAAAQIECBAgQIAAAQIECJQvoEICBAgQIECAAAECBAgQIECgfAEV9ldg9dVXT+edd16aPHlyuuaaa9KYMWP6+yj3ESBAgAABAgQIECBAgACBQRbweAIECBAgQIBAShre+hUQIECAAIHSBdRHgAABAgQIECBAgAABAgQIlC+gQgIECBAgQIAAAQIECBAgQKB8ARUSIECAAAECBAgQIECAAAEC5QuokAABAgQIECDQg8DOO++c5ptvvh6ucpoAAQIECBCoawGLI0CAAAECBAgQIECAAAECTSLQ1A1vm+Q7ViYBAgQIECBAgAABAgQIEGhqAcUTIECAAAECBAgQIECAAAEC5QuokAABAgQIECBAgAABAgQIEChfQIUECBAgQIAAAQIECBAgQIBA+QIqJECAAAECBAgQIECAAAECBMoXUCEBAgQINI+AhrfN812rlAABAgQIECBQLWBMgAABAgQIECBAgAABAgQIlC+gQgIECBAgQIAAAQIECBAgQKB8ARUSIECAAAECBAgQIECAAAEC5QuokAABAgQIECBAgAABAgQIEChfQIUECBAgQIAAAQIECBAoSkDD26K+TsXUTsCTCBAgQIAAAQIECBAgQIAAgfIFVEiAAAECBAgQIECAAAECBAiUL6BCAgQIECBAgAABAgQIECBAoHwBFRIgQIAAAQIECBAgQIAAAQLlC6iQAAECBAgQIECAAAECBAgQKF9AhQQIlCag4W1p36h6CBAgQIAAAQIECNRCwDMIECBAgAABAgQIECBAgACB8gVUSIAAAQIECBAgQIAAAQIECJQvoEICBAgQIECAAAECBAgQIECgfAEVEiBAgAABAgQIECBAgAABAuULqJAAAQIECBAgQIBAAwpoeNuAX5olEyAwvALeToAAAQIECBAgQIAAAQIECJQvoEICBAgQIECAAAECBAgQIECgfAEVEiBAgAABAgQIECBAgAABAuULqJAAAQIECBAgQIAAAQIECBAoX0CFBAgQIECAAAECBAgQIECAQPkCKmxMAQ1vG/N7s2oCBAgQIECAAAECBAgMl4D3EiBAgAABAgQIECBAgAABAuULqJAAAQIECBAgQIAAAQIECBAoX0CFBAgQIECAAAECBAgQIECAQPkCKiRAgAABAgQIECBAgAABAgTKF1AhAQIECBAgQKBuBTS8rduvxsIIECBAoPEErJgAAQIECBAgQIAAAQIECBAoX0CFBAgQIECAAAECBAgQIECAQPkCKiRAgAABAgQIECBAgAABAgTKF1AhAQIECBAgQIAAAQIECBAgUL6ACgkQIECAAAECBAgQIECAAIHhFBiahrfDWaF3EyBAgAABAgQIECBAgAABAkMj4C0ECBAgQIAAAQIECBAgQIBA+QIqJECAAAECBAgQIECAAAECBMoXUCEBAgQIECBAgAABAgQIECBQvoAKCRAgQIAAAQIECBAgQIAAgfIFVEiAAAECBIZZQMPbYf4CvJ4AAQIECBBoDgFVEiBAgAABAgQIECBAgAABAuULqJAAAQIECBAgQIAAAQIECBAoX0CFBAgQIECAAAECBAgQIECAQPkCKiRAgAABAgQIECBAgAABAgTKF1AhAQIECBAgQIAAAQIECAy+gIa3g2/sDd0LOEuAAAECBAgQIECAAAECBAiUL6BCAgQIECBAgAABAgQIECBAoHwBFRIgQIAAAQIECBAgQIAAAQLlC6iQAAECBAgQIECAAAECBAgQKF9AhQQIECBAgAABAgQIECBAgED5AiokQIDAkAhoeDskzF5CgAABAgQIECBAoCsB8wQIECBAgAABAgQIECBAgED5AiokQIAAAQIECBAgQIAAAQIEyhdQIQECBAgQIECAAAECBAgQIFC+gAoJECBAgAABAgQIECBAgACB8gVUSIAAAQIECBAgQIBArQQ0vK2VpOcQIFB7AU8kQIAAAQIECBAgQIAAAQIEyhdQIQECBAgQIECAAAECBAgQIFC+gAoJECBAgAABAgQIECBAgACB8gVUSIAAAQIECBAgQIAAAQIECJQvoEICBAgQIECAAAECBAgQIECgfAEVEqihgIa3NcT0KAIECBAgQIAAAQIECNRSwLMIECBAgAABAgQIECBAgACB8gVUSIAAAQIECBAgQIAAAQIECJQvoEICBAgQIECAAAECBAgQIECgfIHhqHDs2LGppaWl2/zc5z6Xpk6dOhzL884aC9x1111prrnm6vb7bmlpSZdddlmN39yYj3v++efTiBEjevQ66qijeiywls/q8WUuIECAAAECBAgQIECgrgUsjgABAgQIECBAoG8CGt72zcvVBAgQIFAfAlZBgAABAgQIECBAgAABAgQIlC+gQgIECBAgQIAAAQIECBAgQKB8ARUSIECAAAECBAgQIECAAAEC5QuokAABAgQIECBAgACBBhd4/fXX06GHHpquv/76Bq/E8gkQGEQBjyZAgAABAgQIECBAgAABAgTKF+hzhRre9pnMDQQIECBAgAABAgQIECBAYLgFvJ8AAQIECBAgQIAAAQIECBAoX0CFBAgQIECAAAECBAgQIECAQPkCKiRAgAABAgQIECBAgAABAgTKF1AhgcYVmDZtWjrhhBPS0ksvnQ455JCUx41bjZUTIECAAAECBAgQIEBgMAU8mwABAgQIEOhMQMPbzlTMESBAgAABAo0rYOUECBAgQIAAAQIECBAgQIBA+QIqJECAAAECBAgQIECAAAECBMoXUCEBAgQIECBAgAABAgQIECBQvoAKCRAgQIAAAQIE6lJg+vTp6bzzzkuLLbZY+va3v51ef/31ulynRREgQIBAgwhYJgECBAgQIECAAAECBAg0rYCGt0301SuVAAECBAgQIECAAAECBAgQKF9AhQQIECBAgAABAgQIECBAgED5AiokQIAAAQIECBAgQIAAAQIEyhdQIQECBAgQIECAAAECBAgQIFC+QL1V+M4776RLL700rbzyymnMmDEa3dbbF2Q9BAgQIECAAAECBAgQINCQAhZNgACBZhbQ8LaZv321EyBAgAABAgSaS0C1BAgQIECAAAECBAgQIECAQPkCKiRAgAABAgQIECBAgAABAgTKF1AhAQIECBAgQIAAAQIECBAgUL6ACgkQIECAAIEhFJgxY0a6+eab06c//em0zTbbpMcee2wI3+5VBAgQIECAQBMLKJ0AAQIECBAgQIAAgcIFNLwt/AtWHoHeCbiKAAECBAgQIECAAAECBAgQKF9AhQQIECBAgAABAgQIECBAgED5AiokQIAAAQIECBAgQIAAAQIEyhdQIQECBAgQIECAAAECBAgQqK3ACy+8kHbZZZd0zz331PbBnjYAAbcSIECAAAECBAgQIECAAAEC5QuokED5Ahrelv8dq5AAAQIECBAgQIAAgZ4EnCdAgAABAgQIECBAgAABAgTKF1AhAQIECBAgQIAAAQIECBAgUL6ACgkQIECAAAECBAgQIECAAIHyBVRIgAABAgQIECBAgAABAgQIlC+gQgIECBAgQIAAgSIENLwt4mtUBAECBAZPwJMJECBAgAABAgQIECBAgACB8gVUSIAAAQIECBAgQIAAAQIECJQvoEICBAgQIECAAAECBAgQIECgfAEVEiBAgAABAgQIECBQe4HFF188Pfnkk2nGjBnd5kEHHVT7l3siAQIEOhEwRYAAAQIECBAgQIAAAQIECJQvUEqFGt6W8k2qgwABAgQIECBAgAABAgQGQ8AzCRAgQIAAAQIECBAgQIAAgfIFVEiAAAECBAgQIECAAAECBAiUL6BCAgQIECBAgAABAgQIECBAoHwBFRIgQIAAAQIECBAgQIAAAQLlC6iQAAECBAgQaCABDW8b6MuyVAIECBAgUF8CVkOAAAECBAgQIECAAAECBAiUL6BCAgQIECBAgAABAgQIECBAoHwBFRIgQIAAAQIECBAgQIAAAQLlC6iQAAECBAgQIECAAAECBAgQKF9AhQQIECBAgAABAgQIECBAoL4ENLwdjO/DMwkQIECAAAECBAgQIECAAIHyBVRIgAABAgQIECBAgAABAgQIlC+gQgIECBAgQIAAAQIECBAgQKB8ARUSIECAAAECBAgQIECAAAEC5QuokAABAgQIECBAgAABAgQIEChfQIUECBAgUHcCGt7W3VdiQQQIECBAgACBxhdQAQECBAgQIECAAAECQy8wderUdP3116fvfOc7abXVVktLLLFEamlpmSk//OEPp5VWWimNGzcunXXWWemJJ55IM2bMGPQFv/jii+m0005L22yzzUxrm2WWWdJSSy3Vei5fk68d9AV18YJscd9996Udd9wxzT333O1+Sy65ZNptt93Sbbfdlt55550u7p55+s0330wTJ05MhxxySFpnnXVa68z1trR0/G7yu5Zbbrm0ww47pJNPPjk9+OCDfXrPzG82Q2DwBbyBAAECBAgQIECAAAECBAgawhQOAAAQAElEQVQQKF9AhQQIECBAgAABAgQIECBAgED5AiokQKD5BPI+uX/84x/pRz/6Uet+w9lmm619r1ze37bCCiukfffdN91xxx1Dto8trynvZ/zNb37Tupcw7ynMa2lpeX+vXd7/uNpqq7Xuk8z7JfP+vKH+9vI787vb9mrmNbW0vL/GvOa89rxXMteSa8q1DfU6va/xBOp9H3DjiVoxAQIECBAgUC1gTIAAAQIECBAgQIAAgeEQ0PB2ONS9s5kF1E6AAAECBAgQIECAAAECBAiUL6DCBhV4/vnn04gRI9o3bbe0vL8BuaXl/eOjjjqqzxVedtllPT53rrnmSnfddVefnp03QecN5ZtvvnmaZ5550iabbJKOO+64dO+996ZcT2cPe+2119LDDz+cTj/99JQbuH70ox9Niy66aPrlL3+Z/v3vf3d2S7/n2ta37rrrpsUWWyztscce6dJLL51pbe+++2569tlnW8/la/K1I0eOTFdcccWANstng56+07Fjx7bXN23atPTd7343fepTn0oXXXRRB4/nnnuutUHw+uuvn1ZcccX0xz/+MeX62m+uOsjG+dn5e1177bXToYce2rr5P9eZ6626vPVd//znP9P48ePT3nvvnVZZZZXW7/Sggw5Kr7zySvXlxgQIECBAgAABAgQIDL+AFRAgQIAAAQIECBAgQIAAAQLlC6iQAAECBAgQIECAQHECDzzwQMp72vI+uCOOOKJ1v+H06dPb68z72x599NF0/PHHp3XWWSctvvji6YQTTkh5f137RTU8yPsWzzzzzJSb7Ob9jHvttVfrXsLO9trl/Y95f2TeJ5n3S+b9eV/5ylda90TWcEkzPSrvFcxubXsC87vzGvJa8poqb8h+ee15r2SuJdeUG+DmPZuDZVj5/r4cX3LJJSk36G1paelxj+sCCyyQJk6c2JfHF3Vtb/ajtrS0pL7uMc6/reHaB1y9t3mJJZZITz31VI/f25e+9KVOfy+f+9znUm7a2+MD6vMCqyJAgAABAgQIECBAgAABAgTKF1AhAQLDJPCBYXqv1xIgQIAAAQIECBAg0JQCiiZAgAABAgQIEKiVwAsvvJC222671g3lV1999YAe+9JLL6X99tsv5c2ql19+ebeNXHv7oldffTXtsMMOreu7/fbbe3tb+3V33nln2mqrrVJulvuPf/yjfX6wDvKG/X333be1YXBP73jsscfSOeec0+llefP9t7/97bTSSiuls88+O+XN651e2IvJvLn96KOPbv0vDOT/8sA777zTi7tcQoAAgXoQsAYCBAgQIECAAAECBAgQIECgfAEVEiBAgAABAgQIECBAgAABAuULqLAkgbwf7YADDkgf//jHU96f19va8v7CvCdujTXWSA8++GBvb+vxurwf7oILLmjdt/i1r30t5X15Pd5UdUHen5ebtub9eqNGjUrPPPNM1RUDH+Zn5r2a2a2/ewKfe+65NG7cuLTYYoulXHOufeArG9gTcvPaPfbYo1d7HOeff/40YcKENHLkyIG91N0dBOp9H3CHxRoQIECAAAECBAgULqA8AgQIECBAgAABAoMnoOHt4Nl6MgECBPom4GoCBAgQIECAAAECBAgQIECgfIEaVfjoo4+mz372s+n3v/99jZ74n8e8/vrraeutt06/+MUvBtT09p577kmrrbZa6wbn/zy5/3/zxvrVV189/eEPfxjQmrpbwYwZM1ob3f72t7/t7rIO57bddtvU0tLSYS43+c1+J5xwQof5gQ7amvF+61vfSvl4oM9zPwECBAgQIECAAAECBAgMsoDHEyBAgAABAgQIECBAgAABAuULqJAAAQIECBAg0EACeW/bNttsk37+85/3e9UPPfRQ+vSnP52uuOKKfj+j7cbc6HOzzTZLO++8c8r7FtvmB/KZ91PmprSXX355TfYa5n2FucHtsssuW7O9mrnWXPNOO+2U8ncykHoHcu+TTz6ZxowZkyZPntzjYz7wgQ+kU089NW288cY9XuuC3gvU+z7g3lfiSgJNIKBEAgQIECBAgAABAgQIECBAoHwBFQ6qgIa3g8rr4QQIECBAgAABAgQIECDQWwHXESBAgAABAr0TyBuNt9hii/TII4/07oZ+XHXggQem3/3ud/24M6WJEyemz3/+8+npp5/u1/2d3fTGG2+k3GD2rLPOqslG9Op35Fp/8IMfVE93OR4xYkRac801O5yfMmVKGj16dLrxxhs7zNdy8Otf/7q1MW/eSF/L53oWAQIECBAYSgHvIkCAAAECBAgQIECAAAECBMoXUCEBAgQIECBAgAABAgQIECBQPwIvv/xyGjVqVLr22msHvKi2vXx5z11/H3bPPfekkSNHphtuuKG/j+jyvtxQ9stf/nI66aSTBrTXcPr06emAAw5IY8eOTfm4yxf288SECRNSbvj7zDPP9PMJ/b8t73UcN25cr/ag5ma3v/zlL1t/P/1/ozurBZ588slUz/uAq9drTIAAAQIECBAgQIBAcwuongABAgQIECAwUAENbwcq6H4CBAgQIDD4At5AgAABAgQIECBAgAABAgRaBfLG6byJejCb3eYXvfvuu2mPPfZobV6bx73NvAl3zJgxafLkyb29pdfX5TXlTdYD2Sjf2cv++c9/poMPPjjl53d2vrO53NB3iSWWaD+VG9D+/Oc/H+gG/PbndXeQG/PW2qC79zlHgAABAgQIECBAgAABAgQI1FTAwwgQIECAAAECBAgQIECAAIHyBVRIgAABAgTqSuDvf/97uuuuu2q2pryPMe/lmzhxYp+fec8996QvfelL6emnn+7zvb29Ie8F3GeffdIxxxzTr6a3ub68T+/YY4/t7Sv7dd1f/vKXtNFGG6W877JfD+jHTbm2vAe1t82GjzzyyLT33nunlpaWfrzNLZ0JtH0H9boPuLM1myNAgACBLgWcIECAAAECBAgQIECAAAECBHoh0OANb3tRoUsIECBAgAABAgQIECBAgACBBhewfAIECBBoE8ibjC+++OK24aB+5qa1hx12WJo2bVqv3jNlypSUN7EP5ibcvBH9wAMPTE888USv1tSbi2655Zb00EMP9ebS9mu23XbbDhu4838h4MQTT2w/P5gH2eCQQw5JkyZNGszXeDYBAgQIECBAYBgEvJIAAQIECBAgQIAAAQIECBAoX0CFBAgQIECAAAECBAgQIFCCQN5fePDBB6epU6f2upy8523MmDGD2uy2cjG5aW1//p/Ln3baaWmwm922rTPvt8z7LvP+y7a5wfqcMWNGOu6449Jvf/vbXr1ir732Svvvv3+HvZK9urH1In+6EqjnfcBdrdk8AQIECBAgQIAAAQIECBDoXMAsAQIECBDonYCGt71zchUBAgQIECBAoD4FrIoAAQIECBAgQIAAgaYRePvtt9NZZ52V8qbj7oqed955U24Ke//996fXXnut9fp8T848vvXWW9Muu+zS3SPaz1155ZUpN4Rtn+jm4NRTT015I243l7Sfyu+/55570ltvvdW6vn/961/pkksuSSuttFL7NV0d/POf/0w//elPU/bo6prBnB8xYkRac801O7wiNyHOG/g7TFYNPvjBD6Y999wzZf+XX3455ca1+TvJmevP39c+++yT8nVVt840zA12+7MRf6YHmWgcASslQIAAAQIECBAgQIAAAQIEyhdQIQECBAgQIECAAAECBAgQIFC+gAoJECBQJwJte/imTZvWuocvf+Y9fXm+t0u87rrr0rnnntury/N+v0MOOSTlvW+9uSHvgzz88MPTo48+2rpXsG2f3c0335y++MUv9uYRrXv0ctPW3r4zP/Tuu+9OuVFuPu5NbrLJJumqq65KeQ9gXmOu8+mnn05HHXVUWnjhhXvziNZ9l9km39+rG/pxUX523n/a29ryXsfjjz++V/sZ+7Gcpr0l/z7y95C/j+4Q8u9/OPYBd7cm5wgQIECAAIE+CricAAECBAgQIECAAAECBNoFNLxtp3BQmoB6CBAgQIAAAQIECBAgQIAAgfIFVEigmQSeeuqpdNNNN3Vb8tprr50efvjh1s3Sq666app//vk7XJ/H6623Xjr77LNT3myexx0uqBrkpqznn39+6mlzbd5Ufuyxx1bdPfNwoYUWSrfddlvr+z/1qU+1b4aee+6506hRo9Jf//rXtP/++898Y9XMOeeck+68886q2aEZbrXVVmmJJZZof1luInzFFVe0jzs7WGaZZVLeCH/KKaek7L/gggumlpaW9ktz/fn7yhvE77333rTsssu2n+vq4MILL0xTp07t6rR5AgQIECBAgAABAkUJKIYAAQIECBAgQIAAAQIECBAoX0CFBAgQIECAAAECBAgMvkDew3fDDTe07+GbffbZW1+aP/Oevry3MJ/P17We6OHPmWeemaZMmdLDVSn9+c9/TqeffnqP1+ULdt1115Sbxv7whz9Myy23XJplllnydMr77D7zmc+0NpidOHFiWnrppVvnu/vz8ssvp+9///spN/Tt7rp8bvr06enII49MkydPzsNuM/tce+216ZprrmltwJvXlm/Ia11qqaVSblb65JNP9mo/ZL7vhBNOSNdff30+HJT83e9+l8aNG9faBLinF+SGwsccc0z7/s6erne+9wL1tg946623bt0fnPcI53zuuedS3u/aU0V/+MMfOtyX78150003tf7rtKf7nSdAgAABAgQIECBAgAABAgTKF1AhAQIEKgU0vK3UcEyAAAECBAgQIECgHAGVECBAgAABAgQIFCaQN5LmzdfdlbXPPvukxRZbrLtL2s9tvPHG6de//nWHxqvtJysObrzxxpTfXTE10+G5556bnn/++ZnmKyfmn3/+lBvDrrvuupXTHY7nmGOO1ma9e+65Z4f56sFbb72VzjvvvNYNs9XnBjrOfmeccUbrpvW8ATdvdL/55pvTJptskj7wgQ+k3PC2peX9ZrW54e0zzzzT7WvHjBmTPv7xj3d7TdvJlVdeOeUmw3POOWfbVKefueFvbm7c6UmTBAg0k4BaCRAgQIAAAQIECBAgQIAAgfIFVEiAAAECBAgQIECAAAECBAiUL6BCAoMu0LaHb6ONNur2Xfl83uuXr+/2wjiZG8/mZrZx2GXkPXhHH310yvv+urzovROHHHJIOvXUU9O888773kznH2uttVb64x//mFZYYYXOL6iYzbVcddVVFTOdH+ZmnZdccknnJytml1122dS2p7Cl5f29hBWXtB7m/ZC5cewRRxzROu7uz7vvvpsOP/zwNHXq1O4u69e5/B3tsccevWp2+4UvfCFdeOGFab755uvXu9zUvUDei1uv+4C7X7mzBAgQIECAAAECNRTwKAIECBAgQIAAAQJNJ6DhbdN95QomQCAlBgQIECBAgAABAgQIECBAgED5AuVVmBurvv322zUtbMstt0wbbrhhWnjhhdOKK66Ydt111/TjH/84TZgwId1xxx2tjW4feuihtOSSS3b5GEO3gwAAEABJREFU3rz5Nl/f5QXvnfjWt76V8ibz94Zdfnzwgx9MP/3pT3tsEPu///u/6YknnujyOf05sfbaa6e777477bbbbu0btmefffb0mc98Jl177bXpySefbD2ufHb+Xl5//fXKqQEfjxw5Mo0ePTotsMACKW+Oz8cHHHBAuuCCC1JbA+IXX3wxrbnmmsn/ECBAgAABAgQIECBAoLkFVE+AAAECBAgQIECAAAECBAiUL6BCAgQIECBAgACBWgiccMIJKe9N682z8nVHHnlkj5fOmDEjXXTRRSl/dnXxPffc07r/rqvzbfPbb799+tGPfpTyHsK2ue4+l19++XTOOeekOeecs7vLWtd2yimnpNx4t6sL897M008/vcemsLPNNls688wz08orr9zVozrMzzLLLOl73/te657EDic6GeQmurfccksnZ/o/lfc8jhkzJk2ePLnHh+Tmwaeddlr73skeb3BBnwXyftP8W+vzjd3cUIt9wN083ikCQyzgdQQIECBAgAABAgQIECBAgED5AipsRgENb5vxW1czAQIECBAgQIAAAQLNLaB6AgQIECBAoFiBn/zkJ+nRRx/tdX1zzz13awPVSZMmpdzY9qyzzkr5GV/5yldaN7YvvvjiKTd87e6BeTP6gw8+2N0lrQ1zd99999TS0tLtdW0nF1lkkbTXXnu1DTv9fPbZZ1ub8nZ6sh+TeSP6MccckxZbbLEu715qqaXSXHPN1eX5rk6cfPLJ6bbbbuvq9EzzLS0t6Ywzzkivvvpqeuyxx1r/CwFHH3102nHHHdPnPve5lL+X/N3NdKMJAgQIECBQKeCYAAECBAgQIECAAAECBAgQKF9AhQQIECBAgAABAgQIECBAgED5AjWocO21105bb711n5607bbbppVWWqnHeyZOnJheeeWVTq/LjXDPO++89NZbb3V6vm1yoYUWSoccckivm9223Zcb837nO99pG3b5eeONN6a817GrC/L+yauvvrqr0+3z3/jGN9IGG2zQPu7NQW7gmxv55n1/3V2frfIezlo1RJ0yZUoaN25ceuSRR7p7beu53Oz2uuuuSyNGjGgd+zN8AnkP71DvAx6+ar2ZAAECBAgQIECAAIEOAgYECBAgQIAAgUIFNLwt9ItVFgECBAj0T8BdBAgQIECAAAECBAgQIECgXgVmnXXWHpeWNyavuOKKaezYsen2229P06dP7/GegV6QN4LnjdbdPWedddZJSy+9dHeXzHRu3XXXTXPOOedM85UTfWkiW3lfZ8ejRo1K+Z2dnetuLn8vs8wyS3eXpMmTJ6f1118/bb755ilvin/zzTe7vd5JAgQIECBAgAABAgQIECBAYOACnkCAAAECBAgQIECAAAECBAiUL6BCAgQIECBAoHcCY8aMSfPNN1/vLn7vqkUXXTTtsMMO7426/nj88cdTzs6ueO6559Lll1/e2akOc/k9q6yySoe53gxaWlrSrrvumhZeeOFuL88Nd7tbxxVXXNG6z6+7h8w///xpjz32SC0tLd1d1um55ZZbLu2yyy6dnqucvOmmm9JTTz1VOdWv41zvAQcckG644YYe7891nXvuuUmz2x6pBnxB3m/a00OGYx9wT2tyngABAvUgYA0ECBAgQIAAAQIECBAgQIBA4wr0tuFt41Zo5QQIECBAgAABAgQIECBAgEBvBVxHgAABAnUs8JGPfCR9+MMf7nGF7777bjr77LNbm7fOPvvsabPNNkt5M3LeON5TY9oeH151QW7ces8991TNzjxca621Um826lbemTdP55or56qP77777vSvf/2rerpf46222qrPa8wvWnLJJXvdzDc3u81Nb+eYY46UTX7zm9+kxx57LL3zzjv5UZIAAQIECBAgMFQC3kOAAAECBAgQIECAAAECBAiUL6BCAgQIECBAgAABAgQIECDQKjDnnHO27idsHfTxzwYbbNBjg9dp06alp59+utMnP/jggz02cG1paUnbbLNNj+/p9AUx+dGPfjR99rOfjaPu49Zbb01Tp06d6aK8D/Lmm2+eab56Yr311kvLL7989XSvxi0tLWnrrbfucY/iCy+8kP72t7/16pnvXdTpx5FHHpl++9vfdnqucjI3u83NfkeOHFk57XiQBPKe2HrbBzxIpXosAQIECBAgQIAAAQIECNRWwNMIECBAgEBDC2h429Bfn8UTIECAAAECQyfgTQQIECBAgAABAgQIEBhegSWWWCKtsMIKfVpEbn577bXXpl122SXlxqwf+tCH0sYbb5xyo9UnnngiDbQBbt78nZ/T06JWWWWVni6Z6XxuCrv44ovPNF858eijj6aXXnqpcqpfx3kD8RprrNGve/OG709+8pN9vvcvf/lL2muvvVo3wM8222xp7bXXTkcffXTKG/w1wO0zZw1v8CgCBAgQIECAAAECBAgQIECgfAEVEiBAgAABAgQIECBAgAABAuULqJAAAQIE2gRyk80RI0a0Dfv0udJKK6W8d7Gnmx555JFOL5k4cWKP+xSXWWaZtPLKK3d6f28mZ5111rTJJpv0eOnDDz+cJk2aNNN1L7/8crr33ntnmq+eyE11Z5999urpXo+z5cc+9rEer7/jjjt6vKanC+66666eLmk9n/ctrr766q3H/gy+QP7XUr3tAx78qr2BAAECBAgMtoDnEyBAgAABAgQIECBAgEC9C2h4W+/fUCOszxoJECBAgAABAgQIECBAgACB8gVUSIDAsAvMN998acyYMQNax/Tp09MNN9zQ2mj1ox/9aMoNcHfcccd06623pnyurw/PzWZfeOGFvt7Wq+vnmmuu1ia93V08ZcqU9Morr3R3Sa/OLbbYYmnhhRfu1bXVF+XN8mPHjk0tLS3Vp3o9zo2J88b+gw46KOXmwLkB7mabbZYuvfTS9Oabb/b6OS4kQIAAAQIECBAgMGABDyBAgAABAgQIECBAgAABAgTKF1AhAQIECBAgQIAAAQJNJZD3xvW3UWvet5j3GvYE9sADD3R6SW4y2+mJisnll18+zT///BUzfT/8+Mc/nvJevu7u7Gq/4Ysvvphee+217m5tPffJT36y9bO/f3KNvWns+8QTT/TYJLi/a6i+79prr01XXXVV9bTxIAnkfz0N6T7gQarDYwkQIECAAAECBAgQIECAAIE6ErAUAgQINICAhrcN8CVZIgECBAgQIECAQH0LWB0BAgQIECBAgACBoRIYPXp0yhuza/W+3OT2oosuShtssEHKG2m/+93vpueffz719n/eeOONXjVk/dKXvtTaELalpaVPn2effXa3S5k2bVqqRcPdgWzozwvccMMN05ZbbpkPa5K5AW7eSL7NNtuk3Pg3N9Ttzcb/mrzcQwgQ6FLACQIECBAgQIAAAQIECBAgQKB8ARUSIECAAAECBAgQIECAAAEC5QuokECzCYwYMSLNPffc/Sr7Ax/4QPrQhz7Ur3unTp2annzyyR7vXXLJJVv3yfV4YTcXzDPPPGmOOebo5oqUutpv+Nxzz6W8F7K7m+ecc860yCKLdHdJj+dyQ97c9LanC5999tn073//u6fLanJ+xowZ6Wc/+1l65ZVXavI8D+lZoN72Afe8YlcQIECAAAECBBpXwMoJECBAgAABAgQIEKgPAQ1v6+N7sAoCpQqoiwABAgQIECBAgAABAgQIEChfQIVDKJA3TJ9++umpN5ue+7qsvJn7F7/4RVpiiSXSPvvsk15//fUeHzFp0qQeN3r3+JABXpA3mw/wEWkgG/rzu/NG+RNPPDGtsMIKeVjTzM1vc+PflVZaKY0aNSo988wzNX2+hxEgQIAAAQIECBAgQKCXAi4jQIAAAQIECBAgQIAAAQIEyhdQIQECBAgQIECAAIEOAnPNNVfKDWk7THYyePnll9Obb77ZyZmep1ZcccWeL+rhiry3coEFFujhqpT6u98wP3vRRRft8fk9XdCbPYYvvfRSvy17en9n5++88840YcKEzk6ZGwSB/Futp33Ag1CiRzaGgFUSIECAAAECBAgQIECAAAEC5QuokEDdCGh4WzdfhYUQIECAAAECBAgQIFCegIoIECBAgAABArUXGDlyZOvm4sFoetu22ty8dbnllkt//OMf26Y6/Xz77bc7nR/KycmTJw/l67p8V26ae+mll6Zll122y2sGeuL3v/996/NzA9wZM2YM9HHuJ0CAAIGaCXgQAQIECBAgQIAAAQIECBAgUL6ACgkQIECAAAECBAgQIECAAIHyBVTYX4F///vfqb/7CWeZZZb+vrbP9/V3v2FeY84+v7AfN0ydOjVNnz69H3f2/5Zjjz02Pf300/1/gDv7JFBP+4D7tHAXEyBAgAABAgQIEChGQCEECBAgQIAAAQJDKaDh7VBqexcBAgQIvC/giAABAgQIECBAgAABAgQIEOi3wMYbb5zuvvvutO666/b7GT3d+PLLL6ftttsuTZw4sadLuz7fIGdWXHHFmqx05ZVXTnfeeWfafvvta/K8zh6SN7J/7WtfS7/73e86O22OAAECBAgQIECAAAECBAgMvYA3EiBAgAABAgQIECBAgAABAuULqJAAAQIECBAgQKBYgUcffTSdcsopacaMGcXWWG+F2Qdcb9+I9RAg0C7ggAABAgQIECBAgAABAgQIEChfYIgr1PB2iMG9jgABAgQIECBAgAABAgQIZAFJgAABAs0l8Prrr9e84I985CPp1ltvTbfffnv64he/WPPn5wdOnjw57b777mnSpEl5WGzOMsssNavtwx/+cBo/fnx66KGH0q677po+8IHa/2P4d999N+21117p73//e83W7UEECBAgQIDA4Ah4KgECBAgQIECAAAECBAgQIFC+gAoJECBAgAABAgQIECBAgECzC4wYMSLNPffc/WJ45513+nVff25aaqml+nNbymvM2a+b+3jTIosskmafffY+3tX95S0tLd1fEGd/8YtfpL/+9a9xJIZKwD7goZL2HgIECBAgQIAAgf+fvfuAk6usGsd/Lu0feijSS4AgAURQmuILghRBQEABGy/kFbCgwI9XBMXCi4IIiICgghQBUVroXUCwIk1R6c1QQhcDBIIJ5c8Z2LDZMnNnd3Z39u6Xj5OdeZ5zn/uc79yZ3XXPniVAgAABAgQIECBAYCgFZhnKkzs3AQIERpCAVAkQIECAAAECBAgQIECAAIHqC/Sa4aOPPtrrXH8miqKIddddN6644orI5rS/+MUvYq211urPkt2Ozaaq2cC128QbA4sttljMOeecb9zzv64CK620Upx22mnx4osvxoUXXhibbbZZS5vfPvPMM/HTn/40Xn/99a6n9pgAAQIECBAgQIAAAQIEBlbA6gQIECBAgAABAgQIECBAgED1BWRIgAABAgQIEKiMwEMPPRRTpkzpUz4vv/xyZK1aXw4uiiJmm222hofec889DWMaBTz11FPx73//u1FYzDfffN1iyuwx137yySe7HdvswH333dfwkLnnnl0ioE8AABAASURBVDtmn332hnFlA1ZcccX49a9/HYsvvnjdQ1566aU47LDDYvr06XXjTLZWoCiGtg64tdlYjcCwFLBpAgQIECBAgAABAgQIECBAoPoCMhxiAQ1vh/gJcHoCBAgQIECAAAECBAiMDAFZEiBAgAABAgMtMP/888dOO+0UN998c0ydOrXWBPcTn/hEZPFzf899xhlnxHPPPddtmVlmmSWKoug23nlgrrnmiltuuaXWmDWbs7b6tv/++3c+XdvdHzVqVGyzzTZx1VVXRRb/33DDDfH5z38+FllkkX7v9cILL4yJEyf2ex0LECBAgACB1glYiQABAgQIECBAgAABAgQIEKi+gAwJECBAgAABAgQIECBAgACB4STw9NNP12rXmtvzm9GvvPJKvPjii28+qPPvUkst1W02axeXXHLJbuNdByZNmlTqHF2P6/w4c2zU1DdrGZdYYonOh9XuZy1fztUe9PJPNoPNprq9TJcazvrBxx9/vGHssssuG/PMM0/DuDIBSy+9dJxzzjmx8cYbx6677trwkPPOOy+uv/76hnECBkZgKOqAByYTqxIgQIAAAQIECBAgMHwE7JQAAQIECBAgMPACswz8KZyBAAECBAgQqCtgkgABAgQIECBAgAABAgQqL/D8888Pao7ZZHXzzTePs846K7KI+4knnohf/OIX8fGPfzwWWGCBpvdy3333xWOPPdbtuCz+XnjhhbuNdx6YNm1arQFv57ERef+NpGefffZ43/veF8cff3w8+eSTMXny5Lj44otjl112ibR8I6Sp/+Vz8sADDzR1jGACBAgQIECAAAECBAgQIEBgAAUsTYAAAQIECBAgQIAAAQIECFRfQIYECBAgQGCYCWT9YDaE7cu2X3jhhfjnP//Z8NBlllmmx5hVVlmlx/HOg/fff3+tlq7zWLP3s47u9ddfr3tY1k4uuuii3WKydq9RHWQe9Pe//z0/9PmWtZwTJ05sePxKK63UMKZMwOjRo2PChAmxxhprRFEU8bnPfS7Gjh1b99DXXnstDjnkkFrdad1AkwMuMFh1wAOeiBMQIEBgOAvYOwECBAgQIECAAAECBAgQINASgbZueNuSDC1CgAABAgQIECBAgAABAgQItLWAzREgQGC4Cdx5551Nb/nRRx9t+phWHpBF2jvttFOtePnZZ5+tFYefc845tULmMuf597//HZMmTeoWOu+888Zyyy3XbbzzwCuvvBIPPfRQ5yH33xKYf/75Y+utt45TTz215jt16tS44oorYtNNN30rov6HLNDPQv36UWYJECBAgAABAu0hYBcECBAgQIAAAQIECBAgQIBA9QVkSIAAAQIECBAgQIAAAQLtJ5A1g/fdd1+fNpb1afmH2esdXBRFrLDCCj2GrLnmmrVmqz1OvjX48MMPx1133fXWo+Y/ZI3i1Vdf3fDA1VdfPXpqbJuNcN/1rnc1PP53v/tdvPzyyw3jegu4++6749577+1tujZeFEWss846tfv9+Wf06NFx7rnnzrTW0ksvHV/5ylcaLvvb3/42LrzwwrpxJgdfYKDqgAc/E2ckQIAAAQIECBAgQIAAgeEiYJ8ECBAgQKBVAhretkrSOgQIECBAgACB1gtYkQABAgQIECBAgACBCgi88MIL8eCDD7ZVJtlodYcddohbbrklvva1rzXcWzZWzWasXQPnmWeeePe73911uNvjG264IXKNbhMGZhIYNWpUbL755nHVVVfFz3/+85nmenswefLk3qaMDx8BOyVAgAABAgQIECBAgAABAgSqLyBDAgQIECBAgAABAgQIECBAoPoCMiRAgEDbClxwwQV9quH74x//GNlQtl5i2Yhz+eWX7zEkx3O+x8m3BrO2MBus5se3hpr6kI1kr7322obHbLDBBpE1el0Dc2yNNdboOtzt8Z/+9Ke4//77u42XGcjczjrrrIaWyyyzTKy88spllqwbc9RRR8Umm2zSLSbrRtdee+1u410HDjrooHjkkUe6DnvcRgKtqgNuo5RshQABAgQIDCcBeyVAgAABAgQIECBAgACBJgQ0vG0CS2g7CdgLAQIECBAgQIAAAQIECBAgUH0BGRIYXIF55503lltuuYYnfeihh2LKlCkN4zoCMv7222/veNjnj9nY9PHHH4/rr78+svB5v/32i1122SXGjRsXSyyxRCy11FJNN9adddZZ42Mf+1jMOeecfd5XT0XRXRfLYvSJEyd2Ha77+P/+7/8iG+pmAXee43Of+1z85Cc/iVzrvvvuiyeffDKmT59ed43BmMxrIZ+Xm266KSZMmBAHHnhg7LrrrpEF8PmczDfffPGHP/yhqa0URVErNl9yySWbOk4wAQIECBAgQIAAgeEpYNcECBAgQIAAAQIECBAgQIBA9QVkSIAAAQIECBAgQIDAUApceumlceeddza1heeeey6yUW6jg9773vfWahh7isv6vw984AM9Tc00dvbZZze9v1wgG8nmsVlfmY97u40ePTq23HLL3qZjiy22iNlmm63X+ZzIc5x00kmR58zHzdweeOCBOP/88xsestVWW/Vq2fDgTgELLbRQp0dv383xr33ta1EUxduDPdzLxr4/+9nP+pRrD8sZeksgr6GsN223OuC3tteiD5YhQIAAAQIECBAgQIAAAQIEqi8gQwIECDQnoOFtc16iCRAgQIAAAQIECLSHgF0QIECAAAECBAi0XKAoioYFy3nSe+65J5566qm82/CWhc1Z4JxFqg2D6wT88pe/jAUWWKBWyLzRRhvFpz71qTjiiCPi9NNPj9xPFsBOmjQpfv3rX9dZpeepWWaZpWHxcjbEXWyxxXpcYLXVVotGjVlzb9mkNz16XKTLYDazzSL0F198MR555JG49tpr48QTT4wvfelLsd1228U73/nOyP2sv/76kUX1XQ4ftIfZyLbjeVl33XVjhx12iO985ztxyimnxN/+9rfIvF944YVaI9yyuXdsPpsR563jcW8fV1xxxd6mjBMgUAUBORAgQIAAAQIECBAgQIAAAQLVF5AhAQIECBAgQIAAAQIECBAgUH0BGRIYYoFnnnkmfvCDH8T06dNL7+SSSy6JG2+8sWH8BhtsEKNGjeoxLpvIbr/99j3OdR7M/R100EFN7S+Pv/nmm+O4447Lu3Vvm2++eYwbN67XmKyDXHPNNXud75j46U9/Glk32PG4zMc0P/zwwyPrPOvFzzHHHPGZz3ymYT1nvTXKzGVz33rNfzvWOP744/vUhLjjeB9nFmjnOuCZd9r40X333dc4SAQBAgQIECBAYKQKyJsAAQIECBAgQIAAgW4Cs3QbMUCAAIFhLmD7BAgQIECAAAECBAgQIECAQPUFBiLDueeeu2Hj1jzvE088EdmMtUwD0/PPPz+OPfbYPKxft/e///2xWC8NZzsvnE1wJ06c2Hmo4f277rorXnrppbpxiyyySK3Zbk9BY8aMiW233banqZnGDj744Lj66qtnGuvtwRlnnBF33313b9MzxnfaaaeYf/75Zzwe7DurrrpqrLHGGg1Pm816b7rppoZxnQPuv//+yGut81jX+3PNNVcsu+yyXYc9JkCAAAECBAgQIECAQGUEJEKAAAECBAgQIECAAAECBAhUX0CGBAgQIECAAAECgyNw6qmnxlFHHRVlah+z3m3PPfdsuLHRo0dHo+apH/rQhyJr7Rotdu6558YhhxxSuult1thlDeHkyZPrLp2NZPfYY4/I5ru9BWYd4vjx43ubnjE+bdq0yLisu5wxWOfOq6++Wms0nDWEdcJqU9tss02stdZatfsD+c+cc84Z++23X6RLvfNkE+K8Xl555ZV6YeZKCrRzHXDJFGaEZRPnGQ/cIdCEgFACBAgQIECAAAECBAgQIECg+gIyJNCTgIa3PakYI0CAAAECBAgQIECAwPAVsHMCBAgQIECgHwKrr756qaOzeevll1/ea2wWKZ988smx4447xmuvvdZrXNmJZZZZpmFReK714IMPxhZbbBFli6n/9Kc/RZmi9Cy0XXTRRfMU3W5FUcRnPvOZhsXP2VR3u+22i4svvrhuwfxll10W3/72t7udp+vAkksuWcqk63GtfLzAAgvE9ttv33DJzH2rrbaK3/zmNw1jMyAL8XfdddfI4vh83NtttdVWi7Fjx/Y2bZwAAQIEqi0gOwIECBAgQIAAAQIECBAgQKD6AjIkQIAAAQIECBAgQIAAAQIEqi8wqBnuv//+DZvK3nzzzbW6uEaNZHPjm2++eYwbNy7v9npbZJFF4mtf+1qv850nDjrooNhtt93i+eef7zzc7f5vf/vbyEa69913X7e5rgOf/exnI2sgu453fbzDDjvE2muv3XW42+Os09xggw3i6quvrlsL+eKLL8Zee+0VBxxwQLc1ug5k4+Cvf/3rMfvss3edGpDH6fHf//3fDdf+xS9+ETfccEPDOAGNBdq5Drhj93n9zTPPPB0Pe/1499131732ez3QBAECBAgQIECAAIGRLSB7AgQIECBAgMCIFdDwdsQ+9RInQIDASBSQMwECBAgQIECAAAECBAgQqC+wzjrrxGyzzVY/6I3ZjgamX/ziF+OBBx6IbHD7xnBMmTIlLrroolhrrbVqRdetaHab6+ae8lxzzTVXPqx7y0LSd73rXbHLLrtENrTtXHT++uuvx7/+9a+48sora41xP/CBD0Tn+Z4WLoqitlbuoaf5HMsi7zLFz+m2zTbbxIc//OH4/e9/X/PK49PvH//4R+y8886RjWEzLsfr3bJR73LLLddDyOAOffrTny7VdPaZZ56JjTfeuOae/vk85PPRsdt8HvL5yudtpZVWijKF+DvttFPMP//8HUv4SIAAAQIECBAgQIAAAQIERpCAVAkQIECAAAECBAgQIECAAIHqC8iQAAECBAgQGAiBb33rW5G1kueee26tnjDPkTV8WQuZdYo598gjj+Rw3VvWM+67776lai633Xbb2HTTTeuu1zF5+umnx9JLLx3f+973utVnZt3hFltsERtuuGGU2eOKK65Ya7Zbr/6x47wLLbRQfPOb34xZZmn8q/dZD7jZZpvVaiGzHjBrR3OddHz00Ufj8MMPj6xv/MlPfpLDDW/Z7HaNNdZoGNeqgPTI5zqfw3prTps2Lb773e/OqPWsF2uuvkBZ81xlKOqA87yjRo2Kd7zjHXm37i1fo0cffXRMnz69Vj+d7x15zX/+85+PbPRc92CTBAgQ6FHAIAECBAgQIECAAAECBAgQIFBlgVlqyfmHAAECBAgQIECAAAECBAgQqL6ADAkQIECgocBqq60Wa665ZsO4joDjjz++1uw0C1GLooh55503sjD7tttu6whp2cf3vve9tWLqMgtmo90sKM2GtgsssEAURVG7ZSH2wgsvPKPpapm1ttxyy/jgBz9YNzTzz0Lv5Zdfvm5cx+TVV18dG2ywQc2rKIpawfu73/3u+MUvftERUvdjNtjdbbfd6sYM1mQW1h988MFGEJZIAAAQAElEQVQ13zLnzOL2LLjP5yGfj6J487nJ5ymfr3ze8vlrtNaqq64aO+64Y/iPAAECBAgQINBNwAABAgQIECBAgAABAgQIECBQfQEZEiBAgAABAgQIECBAgACBkgJFUXSLzBrHrD/LOraieLOGb+zYsZE1kd2Cexn43//938i6xl6mZxqeZ5554qijjoo830wTvTx4/vnn4xvf+Ea3+sysO8wavF4Om2l49OjRccYZZ8Syyy4703i9B1tvvXXsueee9UJmmstayKwHzNrRonjTMWsK999//3j66adniu3twe677x777LNPzzWIvR3UgvF87vLcjZbKHC+88MJGYeZLCKR51tqWCI2sI8160qwrzfrSoihq10jWnebrKK+7sq+FMnXAuae55547llxyybxb95Z7y9f/HHPMUav/zfeOvOb/8Ic/xNSpU+sea5IAAQIECBAgQIAAAQIEehAwRIAAAQIEKi4wS8Xzkx4BAgQIECBAoJSAIAIECBAgQIAAAQIECKTA/PPPH+PHj8+7Lb1tvPHGkQWj/Vm0KIrYY489ItfqzzrNHLv44ovXisznnHPOhoeNGTMmDj/88Mhi2obB/QjIIvTjjjsuFlpooX6s0tpDP/axj8VgNuDNIuGf/vSnscgii7Q2kRGwmhQJECBAgAABAgQIECBAgACB6gvIkAABAgQIECBAgAABAgQIEKi+gAwJECBAoJxANq/80pe+VC64iaisY9x3331rDTjLHrbqqqvGmWeeGVkDWPaYvsZlHeNJJ50U66yzTlNLFEURhxxySOy0005NHdfX4HQ84ogjYvbZZ+/rEn0+riiK+PKXvxxZJ9poke9///vx1FNPNQoz30CgKNq7Drgoisim0g3S6HV6ypQpMX369F7nTRAgQIAAgb4IOIYAAQIECBAgQIAAAQIEhr+AhrfD/zkc6AysT4AAAQIECBAgQIAAAQIECFRfQIYECHQS+NSnPtXSprJZpH3yySe3pEFrNuQ944wzYv311++044G5m0XlEyZMiLFjx5Y+QTZ+zVyzWLz0QU0E5rp9KUJv4hR9Cs1i86OOOmpQitzT4PTTT4//+q//6tNeHUSAAAECBAgQIDCiBSRPgAABAgQIECBAgAABAgQIVF9AhgQIECBAgAABAgQIEJghMOuss0Y2pv3KV74yY6y/d1ZcccXIOsGsZ2x2rU022STOPffcAW16m/V8Z511VmQ9Y7P7y/i55547jj/++AGvB9xss83inHPOib445j5bccv60L333rvhUnfccUf8/Oc/bxgnoLFAPt8tqgNueLK+1AF/4AMf6PPr89///rfGyA2fFQEECBAgQIAAAQIECBAgQKApAcEECBCohICGt5V4GiVBgAABAgQIECAwcAJWJkCAAAECBAgQGGkCWUyaxdhZlN3f3LMx7TXXXBPLLrtsf5eacfxiiy0Wl1xySXziE5+YMdbqOwsvvHBcfvnlsd566zW1dFEUscsuu0QWi2fReFMHNwiea6654uKLL46Pf/zjDSKHZjqL3E855ZTYb7/9BmwDaZq2O+64YxRFMWDnsTCBkSkgawIECBAgQIAAAQIECBAgQKD6AjIkQIAAAQIECBAgQIAAAQIEqi8gQwIEugrMMcccceihh0Yrmt6uuuqqtdrC/tREZtPbv/71r/H+97+/61b7/XjppZeOP/7xj7HDDjv0q8Yu6wFPPfXUOOaYYyLr9vq9sS4L7LPPPnHhhRfGggsu2GVm8B/+z//8T+Tz2ujMaXH//fc3CjNfQqCd64DHjRsXn/zkJ0tk0T3klVdeiWnTpnWfMEKAAAECBAgQGBABixIgQIAAAQIECBAgMFwENLwdLs+UfRJoRwF7IkCAAAECBAgQIECAAAECBKovMEIzzGLsX//617HWWmv1WWDfffeNq666KrIwtc+L9HJgNuX95S9/Gb/61a9ivvnm6yWqb8Pbbbdd9KeYvCiKWrH47bffHmuvvXbfNtHlqCxsv+OOO2LLLbfsMtNeD7Ow/fvf/35ce+21scIKK7R0c2l522231WyLQrPbluJajAABAgQIECBAgACBCAYECBAgQIAAAQIECBAgQIBA9QVkSIAAAQIECBAgMGIFsrbtiCOOiLPOOqvPNYfZRPZ3v/tdjB07tt+OY8aMid///vctrYH88pe/HK2sW5x11lljr732igcffDCyrrLfSb+xQNYVZn3hkUceGXPOOecbI0P/v0UWWSS+9rWvNdzI448/HrnvbGraMFhAQ4F2rQOebbbZIutgN95444Y5dA2YOnVqPPHEE12HPR4KAeckQIAAAQIECBAgQIAAAQIEqi8gQwLDSEDD22H0ZNkqAQIECBAgQIAAAQLtJWA3BAgQIECAQLUFsqA6i7N/9KMfNVXgvfnmm0c2Z83i8IEsSM5i6k996lPx2GOPxc9//vN+NVidZZZZ4iMf+Uj87W9/i/POOy+WWmqpfj+573znO+OGG26oNX/NZq19WTCPu/TSS2uF7fl89GWNwT6mKIr40Ic+FHfddVdcfPHF/W76+773va9mmJarrLLKYKfjfAQIECAQERAIECBAgAABAgQIECBAgACB6gvIkAABAgQIECBAgAABAgQIEKi+wEjPsCiK+MQnPhF333137LHHHpF1g2VMxo0bV6thO/vss2PBBRcsc0ipmI4ayGyQedppp8VKK61U6rjOQZnDZz/72VpT2mOPPbapWs/O69S7n/WU559/fs1t/Pjxkc2D68X3NJeNbs8888xaXWHWFxZF0VPYkI1tu+228cEPfrDh+U855ZRaXWjDQAGlBDpeA+1WB5zNeC+66KLYc889S+XROUhD5M4a7hMgQIAAAQIECAyVgPMSIECAAAECBAi0l4CGt+31fNgNAQIEqiIgDwIECBAgQIAAAQIECBAgUAmBbFibBZvPPPNMXHXVVbHLLrvEMsssM1NuCyywQGy88cZx0kknRcZdccUV0VNj0izIfv3116O324svvhhrrrnmTGuXeTD33HPH+PHj4/77748s/D7nnHPic5/7XK34+x3veEe3JbLAe8kll6zt+dvf/nbceOONkee+7LLL4t3vfncURelC6m5rdx3IYtwszr7pppti8uTJtQawHXvLfXeO79jXNttsU7PMXPK4LbfcMnKdzrFl7y+++OLx0EMP9Wre8Vzsv//+ZZcsHZdF7VtvvXVkDpn75ZdfHvvss0+svvrqkfvqaaEcX3fddeOrX/1qXH311fHCCy/UisPTsK8GPZ3HGAECBAgQIECAAAECBAgQaEJAKAECBAgQIECAAAECBAgQIFB9ARkSIECAAAECw1SgUV1i1s9lXVrn9PLxj3/843j22WfjF7/4Ra2WsHM9X9a+ZfPZ/fbbL+6555648847I2vYiqLovEzL7med5s4771xrKJt1g7mnT3/607H88st3ay6b9ZpZg5e1eDfccEO8/PLLcfLJJ8dyyy3Xsv30tlCa/PznP6/VW958882R9ZdZ79e1TrOnWsis7/zkJz/ZLZ/eztXbeNaYZr1nR+1jbx+zdrG3NXoan2eeeeL6669vWGv5n//8J9Zff/2elmjLsbzW8zXQm1PHeJka0lau1RUrX3/tVgece/rRj35Uq4s++uijI6/1HOu8986vx6x5nTp1amy33XadQ9wnQKD9BOyIAAECBAgQIECAAAECBAgQqL5A22Wo4W3bPSU2RIAAAQIECBAgQIAAAQLDX0AGBAgQIFA1gSzg3myzzeLUU0/t1kA1i76vueaa2HXXXWOhhRYa0tQXXXTR2GGHHeKEE06oFX8/9dRT3QqQX3311Xj00Ucj93zQQQfFOuusE6NGjRrwfc8///yRRdQde5syZcpMe+vY14UXXlizzFwGfFODdILMfYsttogf/vCHcdttt8Vjjz02U+4dRdM5/uc//zkOP/zw2GSTTSKLyAdpi05DgAABAgQI9EnAQQQIECBAgAABAgQIECBAgED1BWRIgAABAgQIECBAgAABAgSqKZB1bTvttFOtlrBzPd+0adNq9YeHHXZYvPOd74yiGJhGtz2pZt1g7umXv/xlPPDAA5F76aivy49Zr5k1eFmL9773va/fDWTf3kP5e1lPutZaa0XWX2a9X9c6zSrXQpZXEtlXgXwNtFMdcNZF77333pHXeuf3ia6vx6x5HYxa5L66Oo4AAQIECBAgQIAAAQJvCviXAAECBAgQGAqBWYbipM5JgAABAgQIjGABqRMgQIAAAQIECBAgQIAAAQLVF5AhAQIECBAgQIAAAQIECBAgUH0BGRIgQIAAAQIECBAgQIAAAQLVF5AhAQIECBAgQIAAAQIECBAgUH0BGRIgQIAAAQIECBAgQIAAgQES0PB2gGD7sqxjCBAgQIAAAQIECBAgQIAAgeoLyJAAAQIECBAgQIAAAQIECBCovoAMCRAgQIAAAQIECBAgQIAAgeoLyJAAAQIECBAgQIAAAQIECBCovoAMCRAgQIAAAQIECBAgQIAAgeoLyJAAAQIEBk5Aw9uBs7UyAQIECBAgQIBAcwKiCRAgQIAAAQIECBAgQIAAgeoLyJAAAQIECBAgQIAAAQIECBCovoAMCRAgQIAAAQIECBAgQIAAgeoLyJAAAQIECBAgQIAAAQIECBCovoAMCRAgQIAAAQIECBAg0C8BDW/7xedgAoMl4DwECBAgQIAAAQIECBAgQIBA9QVkSIAAAQIECBAgQIAAAQIECFRfQIYECBAgQIAAAQIECBAgQIBA9QVkSIAAAQIECBAgQIAAAQIECFRfQIYECBAgQIAAAQIECBAgQIBA9QVkSIBAfwU0vO2voOMJECBAgAABAgQIEBh4AWcgQIAAAQIECBAgQIAAAQIEqi8gQwIECBAgQIAAAQIECBAgQKD6AjIkQIAAAQIECBAgQIAAAQIEqi8gQwIECBAgQIAAAQIECBAgQKD6AjIkQIAAAQIECBAgUEJAw9sSSEIIECDQzgL2RoAAAQIECBAgQIAAAQIECFRfQIYECBAgQIAAAQIECBAgQIBA9QVkSIAAAQIECBAgQIAAAQIECFRfQIYECBAgQIAAAQIEhrPAYYcdFkVRtOUt9zacbe2dAIFqCciGAAECBAgQIECAAAECBAgQqL6ADMsJaHhbzkkUAQIECBAgQIAAAQIECLSngF0RIECAAAECBAgQIECAAAEC1ReQIQECBAgQIECAAAECBAgQIFB9ARkSIECAAAECBAgQIECAAAEC1ReQIQECBAgQIECAAAECBAgQIFB9ARkSIECAAAECBGYIaHg7g8IdAgQIECBQNQH5ECBAgAABAgQIECBAgAABAtUXkCEBAgQIECBAgAABAgQIECBQfQEZEiBAgAABAgQIECBAgAABAtUXkCEBAgQIECBAgAABAgQIECBQfQEZEiBAgAABAgQIECBAgACBkSUwMhvejqznWLYECBAgQIAAAQIECBAgQGBkCsiaAAECBAgQVnim1QAAEABJREFUIECAAAECBAgQqL6ADAkQIECAAAECBAgQIECAAIHqC8iQAAECBAgQIECAAAECBAgQqL6ADAkQIECAAAECBAgQIECAAIHqC8iQAAECBEacgIa3I+4plzABAgQIECBAIIIBAQIECBAgQIAAAQIECBAgUH0BGRIgQIAAAQIECBAgQIAAAQLVF5AhAQIECBAgQIAAAQIECBAgUH0BGRIgQIAAAQIECBAgQIAAAQLVF5AhAQIECBAgQIAAAQIEqiig4W0Vn1U59UfAsQQIECBAgAABAgQIECBAgED1BWRIgAABAgQIECBAgAABAgQIVF9AhgQIECBAgAABAgQIECBAgED1BWRIgAABAgQIECBAgAABAgQIVF9AhgQIECBAgAABAgQIECBAgED1BWRIgEBFBTS8regTKy0CBAgQIECAAAECfRNwFAECBAgQIECAAAECBAgQIFB9ARkSIECAAAECBAgQIECAAAEC1ReQIQECBAgQIECAAAECBAgQIFB9ARkSIEBgcAX233//eP3119vylnsbXA1nI0CAAAECBAgQIDBYAs5DgAABAgQIECBAYPgKaHg7fJ87OydAYLAFnI8AAQIECBAgQIAAAQIECBCovoAMCRAgQIAAAQIECBAgQIAAgeoLyJAAAQIECBAgQIAAAQIECBCovoAMCRAgQIAAAQIECBAgQIAAgeoLyJAAAQIECBAgQIAAAQIECBCovoAMh7WAhrfD+umzeQIECBAgQIAAAQIECAyegDMRIECAAAECBAgQIECAAAEC1ReQIQECBAgQIECAAAECBAgQIFB9ARkSIECAAAECBAgQIECAAAEC1ReQIQECBAgQIECAAAECBAgQIFB9ARkSIECAAAECBNpdQMPbdn+G7I8AAQIEhoOAPRIgQIAAAQIECBAgQIAAAQLVF5AhAQIECBAgQIAAAQIECBAgUH0BGRIgQIAAAQIECBAgQIAAAQLVF5AhAQIECBAgQIAAAQIECBAgUH0BGRIgQIAAAQIECBAgQIAAAQJtIDDADW/bIENbIECAAAECBAgQIECAAAECBAZYwPIECBAgQIAAAQIECBAgQIBA9QVkSIAAAQIECBAgQIAAAQIECFRfQIYECBAgQIAAAQIECBAgQIBA9QVkSIAAAQIECBAgQIAAAQIECFRfQIYECBAgQKA9BDS8bY/nwS4IECBAgACBqgrIiwABAgTaVqAoiigKt6JgUBQMioJBUTAoCgZFwaAoGBQFg6JgUBRNGoj3tbVrwDXQRtdA234jbmMECBAgQIAAAQIEhruA/RMgQIAAAQIECBAgQIAAgYoIFIWfiRdFLwbG/ezXNeAacA24BlwDrgHXgGvANeAacA24BkboNVCR/9ujXBqiCBAgQIAAAQIECBAgQGDQBDS8HTRqJ+oq4DEBAgQIECBAgAABAgQIECBQfQEZEiBAgAABAgQIECBAgAABAtUXkCEBAgQIECBAgAABAgQIECBQfQEZEiBAgAABAgQIECBAgAABAtUXkCEBAgQIECBAgAABAgQIECBQfQEZEiBAYDAFNLwdTG3nIkCAAAECBAgQIPC2gHsECBAgQIAAAQIECBAgQIBA9QVkSIAAAQIECBAgQIAAAQIECFRfQIYECBAgQIAAAQIECBAgQIBA9QVkSIAAAQIECBAgQIAAAQIECFRfQIYECBAgQIAAAQIECLRYQMPbFoNajgCBVghYgwABAgQIECBAgAABAgQIEKi+gAwJECBAgAABAgQIECBAgACB6gvIkAABAgQIECBAgAABAgQIEKi+gAwJECBAgAABAgQIECBAgACB6gvIkAABAgQIECBAgAABAgQIEKi+gAwJtF5Aw9vWm1qRAAECBAgQIECAAAEC/RNw9GAJFG+cyC2CAYO8BqLLfznmFl4fEQwiGEQwiGAQwSCCQQSDCAYRNYPo8p+vHaPm0pzDwB0T/iNAgAABAgQIECBAgAABAgTaRMA2CBAgQIAAAQIECLSnQLv8XMs+oq1+zjhSn4/o8t9IdZB39OP16FjXj2vANeAacA24BlwDroHeroHo8l9vccajLb4eDf8RIECAQB0BUwQIECBAgAABAn0S0PC2T2wOIkCAAIGhEnBeAgQIECBAgAABAgQIECBAoPoCMiRAgAABAgQIECBAgAABAgSqLyBDAgQIECBAgAABAgQIECBAoPoCMiRAgAABAgQIECBAgAABAgSqLyBDAgQIECBAgAABAgQIECBAoPoCfc1Qw9u+yjmOAAECBAgQIECAAAECBAgMvoAzEiBAgAABAgQIECBAgAABAtUXkCEBAgQIECBAgAABAgQIECBQfQEZEiBAgAABAgQIECBAgAABAtUXkCEBAgQIECBAgAABAgQIECBQfQEZEiBAgAABAnUENLytg2OKAAECBAgQGE4C9kqAAAECBAgQIECAAAECBAhUX0CGBAgQIECAAAECBAgQIECAQPUFZEiAAAECBAgQIECAAAECBAhUX0CGBAgQIECAAAECBAgQIECAQPUFZEiAAAECBAgQIECAAAECI11Aw9uRcAXIkQABAgQIECBAgAABAgQIEKi+gAwJECBAgAABAgQIECBAgACB6gvIkAABAgQIECBAgAABAgQIEKi+gAwJECBAgAABAgQIECBAgACB6gvIkAABAgQIECBAgAABAgQIEKi+gAwJECBAIDS8dREQIECAAAECBAhUXkCCBAgQIECAAAECBAgQIECAQPUFZEiAAAECBAgQIECAAAECBAhUX0CGBAgQIECAAAECBAgQIECAQPUFZEiAAAECBAgQIECAAAECBAhUX0CGBAgQIECAAAECBAiMDAENb0fG8yxLAr0JGCdAgAABAgQIECBAgAABAgSqLyBDAgQIECBAgAABAgQIECBAoPoCMiRAgAABAgQIECBAgAABAgSqLyBDAgQIECBAgAABAgQIECBAoPoCMiRAgAABAgQIECBAgAABAgSqLyBDAiNGQMPbEfNUS5QAAQIECBAgQIAAge4CRggQIECAAAECBAgQIECAAIHqC8iQAAECBAgQIECAAAECBAgQqL6ADAkQIECAAAECBAgQIECAAIHqC8iQAAECBAgQIECAAAECBAgQqL6ADAkQIECAAAECBKokoOFtlZ5NuRAgQKCVAtYiQIAAAQIECBAgQIAAAQIEqi8gQwIECBAgQIAAAQIECBAgQKD6AjIkQIAAAQIECBAgQIAAAQIEqi8gQwIECBAgQIAAAQIECBAgQKD6AjIkQIAAAQIECBAgQIAAAQIEqi9QsQw1vK3YEyodAgQIECBAgAABAgQIEGiNgFUIECBAgAABAgQIECBAgACB6gvIkAABAgQIECBAgAABAgQIEKi+gAwJECBAgAABAgQIECBAgACB6gvIkAABAgQIECBAgAABAgQIEKi+gAwJECBAgACB4Seg4e3we87smAABAgQIDLWA8xMgQIAAAQIECBAgQIAAAQLVF5AhAQIECBAgQIAAAQIECBAgUH0BGRIgQIAAAQIECBAgQIAAAQLVF5AhAQIECBAgQIAAAQIECBAgUH0BGRIgQIAAAQIECBAgQIAAgbYU0PC2pU+LxQgQIECAAAECBAgQIECAAIHqC8iQAAECBAgQIECAAAECBAgQqL6ADAkQIECAAAECBAgQIECAAIHqC8iQAAECBAgQIECAAAECBAgQqL6ADAkQIECAAAECBAgQIECAAIHqC8iQAAECBNpVQMPbdn1m7IsAAQIECBAgMBwF7JkAAQIECBAgQIAAAQIECBCovoAMCRAgQIAAAQIECBAgQIAAgeoLyJAAAQIECBAgQIAAAQIECBCovoAMCRAgQIAAAQIECBAgQIAAgeoLyJAAAQIECBAgQIAAAQJDKKDh7RDiO/XIEpAtAQIECBAgQIAAAQIECBAgUH0BGRIgQIAAAQIECBAgQIAAAQLVF5AhAQIECBAgQIAAAQIECBAgUH0BGRIgQIAAAQIECBAgQIAAAQLVF5AhAQIECBAgQIAAAQIECBAgUH0BGRIgMLQCGt4Orb+zEyBAgAABAgQIEBgpAvIkQIAAAQIECBAgQIAAAQIEqi8gQwIECBAgQIAAAQIECBAgQKD6AjIkQIAAAQIECBAgQIAAAQIEqi8gQwIECBAgQIAAAQIECBAgQKD6AjIkQIAAAQIECBAgMOACGt4OOLETECBAoJGAeQIECBAgQIAAAQIECBAgQKD6AjIkQIAAAQIECBAgQIAAAQIEqi8gQwIECBAgQIAAAQIECBAgQKD6AjIkQIAAAQIECBAgQIAAAQIEqi8gQwIECBAgQIAAAQIECBAgQKD6AjIcDAENbwdD2TkIECBAgAABAgQIECBAoHcBMwQIECBAgAABAgQIECBAgED1BWRIgAABAgQIECBAgAABAgQIVF9AhgQIECBAgAABAgQIECBAgED1BWRIgAABAgQIECBAgAABAgQIVF9AhgQIECBAgACBFgloeNsiSMsQIECAAIGBELAmAQIECBAgQIAAAQIECBAgUH0BGRIgQIAAAQIECBAgQIAAAQLVF5AhAQIECBAgQIAAAQIECBAgUH0BGRIgQIAAAQIECBAgQIAAAQLVF5AhAQIECBAgQIAAAQIECBAgUF5guDa8LZ+hSAIECBAgQIAAAQIECBAgQGC4Ctg3AQIECBAgQIAAAQIECBAgUH0BGRIgQIAAAQIECBAgQIAAAQLVF5AhAQIECBAgQIAAAQIECBAgUH0BGRIgQIAAAQIECBAgQIAAAQLVF5AhAQIECBBoSkDD26a4BBMgQIAAAQIE2kXAPggQIECAAAECBAgQIECAAIHqC8iQAAECBAgQIECAAAECBAgQqL6ADAkQIECAAAECBAgQIECAAIHqC8iQAAECBAgQIECAAAECBAgQqL6ADAkQIECAAAECBAgQIECgq4CGt11FPB7+AjIgQIAAAQIECBAgQIAAAQIEqi8gQwIECBAgQIAAAQIECBAgQKD6AjIkQIAAAQIECBAgQIAAAQIEqi8gQwIECBAgQIAAAQIECBAgQKD6AjIkQIAAAQIECBAgQIAAAQIEqi8gQwIECPQgoOFtDyiGCBAgQIAAAQIECAxnAXsnQIAAAQIECBAgQIAAAQIEqi8gQwIECBAgQIAAAQIECBAgQKD6AjIkQIAAAQIECBAgQIAAAQIEqi8gQwIECBAgQIAAAQIECBAgQKD6AjIkQIAAAQIECBAgMFIFNLwdqc+8vAmMTAFZEyBAgAABAgQIECBAgAABAtUXkCEBAgQIECBAgAABAgQIECBQfQEZEiBAgAABAgQIECBAgAABAtUXkCEBAgQIECBAgAABAgQIECBQfQEZEiBAgAABAgQIECBAgAABAtUXkOEIFtDwdgQ/+VInQIAAAQIECBAgQGCkCciXAAECBAgQIECAAAECBAgQqL6ADAkQIECAAAECBAgQIECAAIHqC8iQAAECBAgQIECAAAECBHClFLoAABAASURBVAgQqL6ADAkQIECAAAECBAgQIECAAIHqC8iQAAECBAgQIFBtAQ1vq/38yo4AAQIEygqII0CAAAECBAgQIECAAAECBKovIEMCBAgQIECAAAECBAgQIECg+gIyJECAAAECBAgQIECAAAECBKovIEMCBAgQIECAAAECBAgQIECg+gIyJECAAAECBAgQIECAAAECBIa9QMOGt8M+QwkQIECAAAECBAgQIECAAAECDQUEECBAgAABAgQIECBAgAABAtUXkCEBAgQIECBAgAABAgQIECBQfQEZEiBAgAABAgQIECBAgAABAtUXkCEBAgQIECBAgAABAgQIECBQfQEZEiBAgACBKghoeFuFZ1EOBAgQIECAwEAKWJsAAQIECBAgQIAAAQIECBCovoAMCRAgQIAAAQIECBAgQIAAgeoLyJAAAQIECBAgQIAAAQIECBCovoAMCRAgQIAAAQIECBAgQIAAgeoLyJAAAQIECBAgQIAAAQIEhomAhrfD5Ilqz23aFQECBAgQIECAAAECBAgQIFB9ARkSIECAAAECBAgQIECAAAEC1ReQIQECBAgQIECAAAECBAgQIFB9ARkSIECAAAECBAgQIECAAAEC1ReQIQECBAgQIECAAAECBAgQIFB9ARkSIEBg+AhoeDt8nis7JUCAAAECBAgQaDcB+yFAgAABAgQIECBAgAABAgSqLyBDAgQIECBAgAABAgQIECBAoPoCMiRAgAABAgQIECBAgAABAgSqLyBDAgQIECBAgAABAgQIECBAoPoCMiRAgAABAgQIECBAoK0ENLxtq6fDZghUR0AmBAgQIECAAAECBAgQIECAQPUFZEiAAAECBAgQIECAAAECBAhUX0CGBAgQIECAAAECBAgQIECAQPUFZEiAAAECBAgQIECAAAECBAhUX0CGBAgQIECAAAECBAgQIECAQPUFZEig3QQ0vG23Z8R+CBAgQIAAAQIECBCogoAcCBAgQIAAAQIECBAgQIAAgeoLyJAAAQIECBAgQIAAAQIECBCovoAMCRAgQIAAAQIECBAgQIAAgeoLyJAAAQIECBAgQIAAAQIECBCovoAMCRAgQIAAAQIEhkBAw9shQHdKAgQIjGwB2RMgQIAAAQIECBAgQIAAAQLVF5AhAQIECBAgQIAAAQIECBAgUH0BGRIgQIAAAQIECBAgQIAAAQLVF5AhAQIECBAgQIAAAQIECBAgUH0BGRIgQIAAAQIECBAgQIAAAQLVFxiaDDW8HRp3ZyVAgAABAgQIECBAgACBkSogbwIECBAgQIAAAQIECBAgQKD6AjIkQIAAAQIECBAgQIAAAQIEqi8gQwIECBAgQIAAAQIECBAgQKD6AjIkQIAAAQIECBAgQIAAAQIEqi8gQwIECBAgQGDABDS8HTBaCxMgQIAAAQLNCognQIAAAQIECBAgQIAAAQIEqi8gQwIECBAgQIAAAQIECBAgQKD6AjIkQIAAAQIECBAgQIAAAQIEqi8gQwIECBAgQIAAAQIECBAgQKD6AjIkQIAAAQIECBAgQIAAAQL9EdDwtj96g3esMxEgQIAAAQIECBAgQIAAAQLVF5AhAQIECBAgQIAAAQIECBAgUH0BGRIgQIAAAQIECBAgQIAAAQLVF5AhAQIECBAgQIAAAQIECBAgUH0BGRIgQIAAAQIECBAgQIAAAQLVF5AhAQIECPRTQMPbfgI6nAABAgQIECBAYDAEnIMAAQIECBAgQIAAAQIECBCovoAMCRAgQIAAAQIECBAgQIAAgeoLyJAAAQIECBAgQIAAAQIECBCovoAMCRAgQIAAAQIECBAgQIAAgeoLyJAAAQIECBAgQIAAAQKNBTS8bWwkgkB7C9gdAQIECBAgQIAAAQIECBAgUH0BGRIgQIAAAQIECBAgQIAAAQLVF5AhAQIECBAgQIAAAQIECBAgUH0BGRIgQIAAAQIECBAgQIAAAQLVF5AhAQIECBAgQIAAAQIECBAgUH0BGRIgUEpAw9tSTIIIECBAgAABAgQIEGhXAfsiQIAAAQIECBAgQIAAAQIEqi8gQwIECBAgQIAAAQIECBAgQKD6AjIkQIAAAQIECBAgQIAAAQIEqi8gQwIECBAgQIAAAQIECBAgQKD6AjIkQIAAAQIECBAg0CGg4W2HhI8ECBConoCMCBAgQIAAAQIECBAgQIAAgeoLyJAAAQIECBAgQIAAAQIECBCovoAMCRAgQIAAAQIECBAgQIAAgeoLyJAAAQIECBAgQIAAAQIECBCovoAMCRAgQIAAAQIECBAgQIAAgeoLyLCTgIa3nTDcJUCAAAECBAgQIECAAIEqCciFAAECBAgQIECAAAECBAgQqL6ADAkQIECAAAECBAgQIECAAIHqC8iQAAECBAgQIECAAAECBAgQqL6ADAkQIECAAAECBAgQIECAAIHqC8iQAAECBAgQGGkCGt6OtGdcvgQIECBAIAXcCBAgQIAAAQIECBAgQIAAgeoLyJAAAQIECBAgQIAAAQIECBCovoAMCRAgQIAAAQIECBAgQIAAgeoLyJAAAQIECBAgQIAAAQIECBCovoAMCRAgQIAAAQIECBAgQIBABQU0vO3ypHpIgAABAgQIECBAgAABAgQIVF9AhgQIECBAgAABAgQIECBAgED1BWRIgAABAgQIECBAgAABAgQIVF9AhgQIECBAgAABAgQIECBAgED1BWRIgAABAgQIECBAgAABAgQIVF9AhgQIECBQTQENb6v5vMqKAAECBAgQINBXAccRIECAAAECBAgQIECAAAEC1ReQIQECBAgQIECAAAECBAgQIFB9ARkSIECAAAECBAgQIECAAAEC1ReQIQECBAgQIECAAAECBAgQIFB9ARkSIECAAAECBAgQIEBg2ApoeDtsnzobH3wBZyRAgAABAgQIECBAgAABAgSqLyBDAgQIECBAgAABAgQIECBAoPoCMiRAgAABAgQIECBAgAABAgSqLyBDAgQIECBAgAABAgQIECBAoPoCMiRAgAABAgQIECBAgAABAgSqLyBDAgSGs4CGt8P52bN3AgQIECBAgAABAoMp4FwECBAgQIAAAQIECBAgQIBA9QVkSIAAAQIECBAgQIAAAQIECFRfQIYECBAgQIAAAQIECBAgQIBA9QVkSIAAAQIECBAgQIAAAQIECFRfQIYECBAgQIAAAQIE2lxAw9s2f4JsjwCB4SFglwQIECBAgAABAgQIECBAgED1BWRIgAABAgQIECBAgAABAgQIVF9AhgQIECBAgAABAgQIECBAgED1BWRIgAABAgQIECBAgAABAgQIVF9AhgQIECBAgAABAgQIECBAgED1BWTY/gIa3rb/c2SHBAgQIECAAAECBAgQaHcB+yNAgAABAgQIECBAgAABAgSqLyBDAgQIECBAgAABAgQIECBAoPoCMiRAgAABAgQIECBAgAABAgSqLyBDAgQIECBAgAABAgQIECBAoPoCMiRAgAABAgQItIWAhrdt8TTYBAECBAhUV0BmBAgQIECAAAECBAgQIECAQPUFZEiAAAECBAgQIECAAAECBAhUX0CGBAgQIECAAAECBAgQIECAQPUFZEiAAAECBAgQIECAAAECBAhUX0CGBAgQIECAAAECBAgQIECAwGAJDF3D28HK0HkIECBAgAABAgQIECBAgACBoRNwZgIECBAgQIAAAQIECBAgQKD6AjIkQIAAAQIECBAgQIAAAQIEqi8gQwIECBAgQIAAAQIECBAgQKD6AjIkQIAAAQIECBAgQIAAAQIEqi8gQwIECBAgMIgCGt4OIrZTESBAgAABAgQ6C7hPgAABAgQIECBAgAABAgQIVF9AhgQIECBAgAABAgQIECBAgED1BWRIgAABAgQIECBAgAABAgQIVF9AhgQIECBAgAABAgQIECBAgED1BWRIgAABAgQIECBAgAABAq0V0PC2tZ5Wa42AVQgQIECAAAECBAgQIECAAIHqC8iQAAECBAgQIECAAAECBAgQqL6ADAkQIECAAAECBAgQIECAAIHqC8iQAAECBAgQIECAAAECBAgQqL6ADAkQIECAAAECBAgQIECAAIHqC8iQAAECLRfQ8LblpBYkQIAAAQIECBAg0F8BxxMgQIAAAQIECBAgQIAAAQLVF5AhAQIECBAgQIAAAQIECBAgUH0BGRIgQIAAAQIECBAgQIAAAQLVF5AhAQIECBAgQIAAAQIECBAgUH0BGRIgQIAAAQIECBAg0BcBDW/7ouYYAgSGTsCZCRAgQIAAAQIECBAgQIAAgeoLyJAAAQIECBAgQIAAAQIECBCovoAMCRAgQIAAAQIECBAgQIAAgeoLyJAAAQIECBAgQIAAAQIECBCovoAMCRAgQIAAAQIECBAgQIAAgeoLyJBAHwU0vO0jnMMIECBAgAABAgQIECAwFALOSYAAAQIECBAgQIAAAQIECFRfQIYECBAgQIAAAQIECBAgQIBA9QVkSIAAAQIECBAgQIAAAQIECFRfQIYECBAgQIAAAQIECBAgQIBA9QVkSIAAAQIECBAg0LuAhre925ghQIAAgeElYLcECBAgQIAAgUEReN1/BKopEG+k1e/X0Btr+B8BAgQGWsD6AyDQ708AFiBAgEAfBQbgLc2Sbwq05Ov7Pj6tDiNAgAABAgQItELAGgQIECBAgAABAgQIECBAgED1BWQ4DAXe/FGUf6siMAwvwbbeclWuC3kQIECAAIGhFGjrT/Y2R4BAXwVactxQvjeNsHOrP23JFWsRAgQIECBAgAABAgQIjDiBuglreFuXxyQBAgQIECBAgAABAgQIEBguAvZJgAABAgQIECBAgAABAgQIVF9AhgQIECBAgAABAgQIECBAgED1BWRIgAABAgQIECBAgAABAgQIVF9AhgQIECBAgAABAgQIECBAgED1BWRIgAABAgQIaHjrGiBAgAABAgSqLyBDAgQIECBAgAABAgQIECBAoPoCMiRAgAABAgQIECBAgAABAgSqLyBDAgQIECBAgAABAgQIECBAoPoCMiRAgAABAgQIECBAgAABAgSqLyBDAgQIECBAgAABAgQIEBgRAhrejoinufckzRAgQIAAAQIECBAgQIAAAQLVF5AhAQIECBAgQIAAAQIECBAgUH0BGRIgQIAAAQIECBAgQIAAAQLVF5AhAQIECBAgQIAAAQIECBAgUH0BGRIgQIAAAQIECBAgQIAAAQLVF5AhAQIERoqAhrcj5ZmWJwECBAgQIECAQE8CxggQIECAAAECBAgQIECAAIHqC8iQAAECBAgQIECAAAECBAgQqL6ADAkQIECAAAECBAgQIECAAIHqC8iQAAECBAgQIECAAAECBAgQqL6ADAkQIECAAAECBAgQqJCAhrcVejKlQqC1AlYjQIAAAQIECBAgQIAAAQIEqi8gQwIECBAgQIAAAQIECBAgQKD6AjIkQIAAAQIECBAgQIAAAQIEqi8gQwIECBAgQIAAAQLVzzYUAAAQAElEQVQECBAgQKD6AjIkQIAAAQIECBAgQIAAAQIEqi8gQwLVEtDwtlrPp2wIECBAgAABAgQIEGiVgHUIECBAgAABAgQIECBAgACB6gvIkAABAgQIECBAgAABAgQIEKi+gAwJECBAgAABAgQIECBAgACB6gvIkAABAgQIECBAgAABAgQIEKi+gAwJECBAgAABAgSGnYCGt8PuKbNhAgQIDL2AHRAgQIAAAQIECBAgQIAAAQLVF5AhAQIECBAgQIAAAQIECBAgUH0BGRIgQIAAAQIECBAgQIAAAQLVF5AhAQIECBAgQIAAAQIECBAgUH0BGRIgQIAAAQIECBAgQIAAAQLVFxiOGWp4OxyfNXsmQIAAAQIECBAgQIAAgaEUcG4CBAgQIECAAAECBAgQIECg+gIyJECAAAECBAgQIECAAAECBKovIEMCBAgQIECAAAECBAgQIECg+gIyJECAAAECBAgQIECAAAECBKovIEMCBAgQIECgTQU0vG3TJ8a2CBAgQIDA8BSwawIECBAgQIAAAQIECBAgQKD6AjIkQIAAAQIECBAgQIAAAQIEqi8gQwIECBAgQIAAAQIECBAgQKD6AjIkQIAAAQIECBAgQIAAAQIEqi8gQwIECBAgQIAAAQIECBAgMHQCGt4Olr3zECBAgAABAgQIECBAgAABAtUXkCEBAgQIECBAgAABAgQIECBQfQEZEiBAgAABAgQIECBAgAABAtUXkCEBAgQIECBAgAABAgQIECBQfQEZEiBAgAABAgQIECBAgAABAtUXkCEBAgQIDKmAhrdDyu/kBAgQIECAAIGRIyBTAgQIECBAgAABAgQIECBAoPoCMiRAgAABAgQIECBAgAABAgSqLyBDAgQIECBAgAABAgQIECBAoPoCMiRAgAABAgQIECBAgAABAgSqLyBDAgQIECBAgAABAgQIDLSAhrcDLWx9Ao0FRBAgQIAAAQIECBAgQIAAAQLVF5AhAQIECBAgQIAAAQIECBAgUH0BGRIgQIAAAQIECBAgQIAAAQLVF5AhAQIECBAgQIAAAQIECBAgUH0BGRIgQIAAAQIECBAgQIAAAQLVF5AhAQKDIKDh7SAgOwUBAgQIECBAgAABAvUEzBEgQIAAAQIECBAgQIAAAQLVF5AhAQIECBAgQIAAAQIECBAgUH0BGRIgQIAAAQIECBAgQIAAAQLVF5AhAQIECBAgQIAAAQIECBAgUH0BGRIgQIAAAQIECBBojYCGt61xtAoBAgQGRsCqBAgQIECAAAECBAgQIECAQPUFZEiAAAECBAgQIECAAAECBAhUX0CGBAgQIECAAAECBAgQIECAQPUFZEiAAAECBAgQIECAAAECBAhUX0CGBAgQIECAAAECBAgQIECAQPUFZNgyAQ1vW0ZpIQIECBAgQIAAAQIECBBotYD1CBAgQIAAAQIECBAgQIAAgeoLyJAAAQIECBAgQIAAAQIECBCovoAMCRAgQIAAAQIECBAgQIAAgeoLyJAAAQIECBAgQIAAAQIECBCovoAMCRAgQIAAAQLNCGh424yWWAIECBAg0D4CdkKAAAECBAgQIECAAAECBAhUX0CGBAgQIECAAAECBAgQIECAQPUFZEiAAAECBAgQIECAAAECBAhUX0CGBAgQIECAAAECBAgQIECAQPUFZEiAAAECBAgQIECAAAECBAh0Eahgw9suGXpIgAABAgQIECBAgAABAgQIVFBASgQIECBAgAABAgQIECBAgED1BWRIgAABAgQIECBAgAABAgQIVF9AhgQIECBAgAABAgQIECBAgED1BWRIgAABAgQIECBAgAABAgQIVF9AhgQIECBAoLuAhrfdTYwQIECAAAECBIa3gN0TIECAAAEClRJ4+eWX4/rrr48DDzww3ve+98VSSy0Vs846axRFMdNtiSWWqM3vt99+cc0118SUKVMq5SAZAgQIECBAoIuAhwQIECBAgAABAgQIECBAgED1BWRIgAABAgQIECBAgAABAgQIVF9AhgQIECBAgAABAgQIECBAgED1BWRIgAABAgQIECBAgACBESqg4e0IfeJHatryJkCAAAECBAgQIECAQD8F5tlwww1najJaFDM3HS2KNx9vvvnmMXXq1H6ervfDzzrrrFL7WHzxxePBBx/sfaFeZl5//fX48pe/XOocn/rUp+KVV17pZaXWDB922GGl9lIUb/oXRfMfs2HsMsssE5tssknstddekcYPPPBAvPrqq61JoolV8tqZMGFCvP/9748555wzNtpoo/jOd74TN954Y0yaNClee+216Prf448/Xps/4ogjYtNNN41555031llnnbjkkkti+vTpXcMr/VhyBAgQIECAAAECw1Mgv6ZddtllW/61/zzzzBP5tX7e8o9I7LHHHnHaaadFq77e32WXXRruee65545bb721ZU/Meeed1+MfwiiKt78XatnJLESAAIE2FbAtAgQIECBAgAABAgQIECBAoPoCMiRAgACB9hbI2rSiePvnU0XR8/2s/2uUSdmfFW6wwQbx3HPPNVqu9HzurSh63ndRvDmePw+st2CZNYrizbWKYvA+5s9e07Xe3s0NnECZ68JzNHD+g71yvtby+SyK+q/xvC4Ge2/ter58by2K+l5Ztz9lypR2TaHuvvK5Lor6+eU1k9dO3YVMEhghAtIkQIBAswL5OTQ/lxZF/c+3RdHc/EitNy2KmZ2afT7EEyBAgAABAgQIECgjIIYAgZEroOHtyH3uZU6AAAECBAgQIDDyBGRMgED/BaZsv/32pVb5/e9/H3feeWep2GaDshntVVddVeqwLPTLpk6lgjsFTZw4MS688MJOI73fvf766+Phhx/uPWCYzGSxwyOPPBLXXnttHHvssZGNfMeOHVtrOPs///M/cc899wx4JtnoNhvWLrTQQrHDDjvEn//8536d8+abb46PfvSjsfDCC8cvf/lLjW/7pelgAgQIECBAgMCwEbDRLgIvvvhi5Nf6ecs/IvHTn/40xo8fH/n1fv6RkGOOOSYypsthbfswm93uuOOOPf4hjLbdtI0RIECAAAECBAgQIECAQKsFrEeAAAECBAgQIECAAIERKZC1mSeddNKIzF3SI1JA0gQIECBAgAABAgQIDKJA1pJmrWneRmq96cYbbzyI4k5FgMBbAj4QIECAAAECBAgQqLSAhreVfnolR4BAeQGRBAgQIECAAAECBMoJbLjhhjF69OiGwS+99FJcc801DeP6EvDYY4/FddddV+rQbbbZJmabbbZSsZ2DLrvsspg0aVLnoV7vP/HEE3H55Zf3Oj/cJ6ZPnx6nnnpqjBs3Lvbaa68BaYSVTYx/85vfxGqrrRb77bdfZOPbVro9//zzsdNOO8UHPvCBuPfee1u5tLUIDDMB2yVAgAABAgQIzCzw9NNPx//7f/8vxowZE1dffXXk1+YzR7TXo5tuuil22203zW7b62mxGwIECBBoOwEbIkCAAAECBAgQIECAAAECBKovIEMCBEaywPe///244447RjKB3AkQIECAAAECBAiMEAFpEmgfgZFQb5rNbs8777z2QbcTAgQIECBAgAABAgRGiIA0qy6g4W3Vn2H5ESBAgAABAgQIECBAoIyAmNICY8eOjfXWW69U/BVXXBFTpkwpFdtM0K233hoPPfRQw0OWXXbZWH/99RvGdQ3IPU+YMKHrcN3HZ5xxRjz33HN1Y6oweeyxx8aGG24Yjz76aMvSyYa6hxxySGRRwAMPPNCydXta6Oabb453vetdce6557Z9I6+e9m+MAAECBAgQIECAwEAJPPPMM7HZZpvFEUccEa+++upAnaZf695yyy2x5ZZbxuTJk/u+jiMJECBAgAABAgQIECBAgACB6gvIkAABAgQIECBAgEDFBfJnewcddFBk7V3FU5UeAQIEehcwQ4AAAQIECBAgMCQC+T1pFetNN9poozjnnHNi/vnnHxJXJyVAgACBXgQMEyBAgAABAgQqIKDhbQWeRCkQIECAwMAKWJ0AAQIECBAg0Flg1KhR8elPf7rzUK/3s7noPffc0+t8XyZef/31uOCCC0odutVWW8USSyxRKrZz0D/+8Y+44YYbOg81vH/TTTc1fUzDRds0IJtMjR8/viUNfrNJcF5P3/rWtwYt2yzy/+QnPxk//vGPNb0dNHUnIkBgOAjYIwECBAgQSIH9998/jjzyyLb7Wjn/6El+75CF0rlPNwIECBAgQIAAgb4JOIoAAQIECBAgQIAAAQIECBCovoAMR4bAhAkT4pJLLhkZycqSAAECBAgQIECAAAECBLoJDPVAlepN11prrTj99NNjwQUXHGpW5ydAgAABAgQIECBAgACBCgr0p+FtBTmkRIAAAQIECBAgQIAAAQIEGgust956seSSSzYMfOmll+Kaa65pGNdMwGOPPRbXXXddw0OKoohseFsURcPYzgHZUPeXv/xlTJs2rWO41Mc87rTTTotXXnmlVPxwD7r22mvjq1/9amTz2L7mks1us/FsFt73dY2+Hvfaa6/F3nvvHeeff35fl3AcAQIECBAgQIAAgcoKfP3rX2+rr5UfffTR2H777eO+++4rbb7iiiuWjhVI4C0BHwgQIECAAAECBAgQIECAAIHqC8iQAAECBAgQIFAZgaxZ/Pa3vx1PPfVUZXKSCAECBAgQaJGAZQgQIECAAIFBEqhKvWn+bttSSy01SGpOQ4AAAQIECLRIwDIECBAgQGDYCGh4O2yeKhslQIAAAQIE2k/AjggQIEBgpAosvfTSsf7665dK/4ILLohsbFoquETQrbfeGg899FDDyJVXXjnyr6s2DOwSMHHixLjwwgu7jJZ7eOWVV8bdd99dLrgCUSeffHJcf/31fcokG+Vmw9w069MCLTgom97utttu8de//rUFq1mCAAECBAhUWUBuBAiMNIH8Wnm//faL/P5oqHPP7yfHjx8ft9xyS+mtZLPbq6++unS8QAIECBAgQIAAAQIEUsCNAAECBAgQIECAAAECBAgQGG4Cd9xxRxx77LGRzW/L7V0UAQIECBAgQIAAAQIECBBonUBV6k2XXXbZ1qG0xUo2QYAAAQIECBAgQIAAAQLtJKDhbTs9G1Xai1wIECBAgAABAgQIECBQYYHZZpstPvWpT5XKMJuJ3nnnnaViGwVlUXY20G0Ul/PbbrttLLzwwnm3qduNN94YkyZNauqYjuDJkydHXxvAdqwxnD5mUcKRRx4ZU6dObWrb+TweddRRceKJJzZ13AorrBCHHXZY3HvvvbVz5jp5y/Pn2I9//OPImGYWzefs29/+dm29Zo6bEesOAQIECBAgQIAAgYoKPPjgg3H00UcP6S/HZrPb/CMV1157bWnlbHZ7+eWXh+Lj0mQCCRAoIyCGAAECBAgQIECAAAECBAgQqL6ADAkQIECAwDAV+OEPfxg33XTTMN29bRMgQIAAAQIEBlnA6QgQIECg5QLqTVtOakECBAgQIECAB8OrNgAAEABJREFUAIH+CjieAAECbSag4W2bPSG2Q4AAAQIECBAgUA0BWRAgUH2BddddN8aNG9cw0WnTpsVVV13VMK5MwGOPPRbXXXddw9A55pgjttpqq4ZxXQOyceqpp57adbipx2eccUZkU6amDmph8MUXX1xrSJWNYMvesnHtM888E//4xz9izz33jNlnn730jrLx1K233lo6PgNvvvnmOPTQQ/NuqVs2sc3z3HfffbHffvtFNrAaNWrUjGPzfo7tsccekTEZm8fMCGhw59JLL42LLrqoQZRpAgQIECBAgACBngSMDY3ABz/4wXjhhRfqfu3f8XV+fh919dVXx+c///mYc845m9rwhAkTYuLEiU0d06rg6dOnx1e/+tXIPZRdc+mll45zzjknxo4dW/YQcQQIECBAgAABAgQIECBQQkAIAQIECBAgQIAAAQIECLSvwEsvvRQHH3xwZP3jUO1y//33r/uzy95qGW+55ZaYa665Gm5755137tP6Dz30UCy++OIN1xfwpoB/CRAYXIHTTjut4Xvb9ddfH/PMM8/gbszZCBAgQIAAgUoJqDft+elUb9qzi9GRISBLAgQIECBAgAABAgQGX0DD28E3d0YCI11A/gQIECBAgAABAgQqIbDIIovExhtvXCqXK6+8siVNYLOxahYgNzrpe97znlhllVUahXWbv+2220o11O12YKeBm266KW644YZOI+1/tyiKWGihheJd73pX/OhHP4r8y7rrr79+qY2/8sorccUVV5SKzaAsqv/ud78bkydPzocNbzvttFP87W9/iw996ENRFEXD+KIoarH5PHzsYx9rGN8RcPTRR7fkGu1Yz0cCEQGBAAECBAgQIDCkAkXx5tf5+Qucm2yySRx//PHxxBNPRP4yaNmNTZo0Kf70pz+VDW9ZXDa7PeSQQ+LEE08svebo0aNrzXHXWGON0scIJECAAAECLRCwBAECBAgQIECAAAECBAgQIFB9ARkSIECg7QUuvfTSOO+889p+nzZIgAABAgQIECBAoI0FbI3AiBUoiqL2e2XqTUfsJSBxAgQIECBAgAABAiNJQK4EhkRAw9shYXdSAgQIECBAgAABAgRGroDMqyJQFEVsu+22pZqQ/vWvf40777yzX6m//vrrccEFF5RaY/PNN4/555+/VGznoCz6njZtWuehpu/nPk877bTIRrBNH9wmByy11FJx+umnx/LLL19qRzfeeGO8+OKLpWKzOe5ll11WKnb33XePU045Jeaee+5S8Z2DFlxwwdqxZZsyZ4Pc4daouHO+7hMgQIAAAQIECBAoIzDffPPFSSedFPm1dpn4jLn88ssjv8/J+83d+had5zrqqKPioIMOKr1ANru96qqrYp111il9jEACBAgQIECAAAECBAgQIECgFQLWIECAAAECBAgQIECgXQQOPPDAmDhxYrtsxz4IEKiUgGQIECBAgAABAgRGmoB605H2jMuXAAECKeBGgAABAgQIECAwUAIa3g6UrHUJECBAoHkBRxAgQIAAAQIEhpnAmmuuGXlrtO1sIpvNZBvF1Zt/7LHH4rrrrqsXUpuba665Yuutt67db+afJ598Ms4///xmDuk19sorr4y777671/nhMDFmzJjYZ599Sm31vvvui+eff75h7NSpU+NnP/tZZAOrRsHZqPaII46I2WefvVFor/PZ9Pj444+P/AvDvQa9NZF76u81+tZSPhAgQKCxgAgCBAgQIDCEAvk19qGHHhprr712qV3cdttt8a9//atUbH+D8uvyc845J77+9a+XXmr06NFx7rnnanZbWkwgAQIECBAgMGgCTkSAAAECBAgQIECAAAECBAhUX0CGBNpI4MEHH4zDDjssXnnllTbala0QIECAAAECBAgQIECgAgIjNAX1piP0iZc2AQIECBAgQIAAAQIERqrAAOat4e0A4lqaAAECBAgQIECAAAECBKotsMACC8Rmm21WKslf//rX8e9//7tubL3JW2+9NR566KF6IbW59ddfP1ZZZZXa/Wb+yWa6jZrUzjbbbLHbbrs1XHby5MkxYcKEhnHtHpCW8847b8NtPvPMM5ENiRsFZqOsdG4Ul02Ls/A+G9Y2im00P3bs2Nh7770bhdXmr7322tpH/7wpkM3G8nk944wz4jOf+UyssMIKseCCC0ZRFN1uSyyxRLzvfe+L/fbbL6644op47rnn3lxkAP/N/U2cODGOPPLI2GSTTWKRRRaZaV9zzDFHbc+592yANhh76i3dV199NX7zm9/E5ptvHrmvonjTsOP6vPPOO0s1gu5t/eE0/uKLL9Ya0m2//fbdnrO8vt73xnWUz+kjjzwyYGm9/PLLcc0119Su1zxfXr9F8eZzUhRvf8znaplllplxbecxeeyAbazOwnkN3XjjjfGFL3whll122Zmu9Xnmmae2x2bdpk+fHvm5efz48XXXzNdZvt7qbK/PU7lurp97b/fXcZ+TdCABAgTaVGChhRaK//3f/y21u2effbbUH7gotViDoPwjJJ/+9KfjtddeaxD55nR+75Bfr+bnkTdH/DtcBOyTAAECBAgQIECAAAECBAgQqL6ADAkQIECAAAECBAZf4Gc/+1mUqdEb/J05I4HmBLJ+LGuKsr4r66OK4u26rqyfypqnrH3KGqjmVu579JNPPhn58+msScx6yqwvK4q395X7HDduXHz+85+PSy65ZFDqKLtmkx633HJLHHjggbWasq51lUVRRNbL5c/YDz/88Ljrrrsia9O6ruNxNQTyuX3ggQfihBNOiG233TayHjKv06J4+7otiiJmnXXWWGqppWq1uHntXH/99dFMrWQMwH/t+B7QU5rtUBPb076Gw1hen1kXm3X+K664Yu06LIo3r818f83305zLmIwdjJyGw/v8YDg4BwECBLoKqDftKuIxAQIECBAYmQKyJkCAAAECBPonMEv/Dnc0AQIECBAgQGBQBJyEAAECBAi0rcBWW21Va+DYaIPZ7PSOO+5oFNbjfDbEu+CCC3qc6zqY+5lzzjm7Dtd9nEV5v/jFL+rG5OSaa64Z++yzT60xYD6ud7vyyiuHpFi13p6anctC12xq3OxxvcWfeeaZMW3atN6mZ4z/z//8T7z3ve+d8bi/d3bYYYdYbLHFui2Tf2l43XXXjW9/+9u1Iv8bbrihW0x/B7JouSjeLL4rip4/zj333JENnZs91y677DJT08ui6L7+hhtuGFOmTGlq6alTp8bpp58eWTy45JJLxn//93/Hr371q3jwwQd7bVr9+OOPRxYUHnHEEfGRj3wkRo8eHeuss06tyWuriwxzvYsuuqjW2Hq55ZaLfffdN7JZ8dNPPz1Tnlm4nXvOve+44461PW2xxRa1feZ7ykzBTTzI5yqfs6Lo7l0Ub45lw+aOJbNBXJ5/4403jquuuipyXx1zWUj8ox/9KFZdddXIazEb33bMtfPHRtde/kJBXhOdc3j++edjr732ivnmmy/S47zzzouuz1k2Rc/rKJ/TLKx+//vfH60yyef873//e+Q1kJ8jNt1008jrNc/Xda/x1n/5XGXRdMZkbB6Tx+YafdlXnidtiuLN66Qoun9M27dOX/uQ13u+dy6++OK1X0DIwvOHH364NtfxTxZM5x473D72sY/Fo48+2jHd7WO+xo899thYeOGF48Mf/nCcdtppUW/NfJ2tt956LXsuckOZ11C+jnMPbXyzNQIECAyaQH691tPXyV03kJ/H8/N01/FWP/7Tn/5U+wMjZZvdzjLLLLWvW7fccstWb8V6BAgQIECAAAECBAZawPoECBAgQIAAAQIECBAgQIBA9QWGJMP8Wdt3v/vdYV+7OCR4TtoWAln3lPVPWT+W9VBZF5X1UZ03l7VOWfOUtU/zzz9/7L///pE/1+4c06r7WUOWdaAdP1/vXE+Zc53Pk/u85557IhtPf/SjH63VLG6wwQb9rlnsfI7e7med21e+8pVIj7XXXju+853v1M7btUYvj886tqy5TLdVVlmlVkd28MEHD5hhnrMvt5tuuimyhrkoutfZFcXMY9mwNWsS+3KeoTwm6wWLYuZcimLmx32pA87XQzY0zrrDsWPHxhe+8IXIer28TvI67Zpzfu6YNGlSrRY3r52NNtooOmols+4y6y+7HjNQj4fiPaDR85B1n/m66ZxzGg9lTWznvQzl/Xx/LIqZr9mimPlxxnTeY9aPdq6LzTrq+++/P/I67IjL99d8P825bHye13Iek8d2xLTqY54r99ju7/Otytc6BAgQ6KtAx/tko+Pzc+QIrDdtxGKeAAECBAgQIECAAAECBAiEhrfD/iKQAAECBAgQIECAAAECBAgMpUAWO77nPe9puIVXXnklrrjiioZxPQU89thjcd111/U0NdPYggsuGNlUcqbBEg+ySCqbKzUK3W677WLllVeObKrbKDYLLQeigWqj87br/DPPPFMrhGy0v/yL7J/5zGdqjVxnju37oyWWWCKyWeNqq61Wa1h8+eWXx5NPPhn/+c9/4s9//nMcdNBBkQWh2aS172epxpG//e1vI52yeDObsfYnq5tvvrn2elx//fVj4sSJ/VlqxrG5Tq637bbbxt133z1jvOydbESdhY8f//jH44knnih7WJ/jnnvuuVpz1/PPP7/hGumVBZMNA4dZQBY6n3322bH00ktHNlntXJDaKJV8fWYz4K9+9auRTVobxfc2n0VT48ePj9VXXz3yGugtrux4rtGKfTU6X8f1/ulPf7pbc+B6x2aD+JVWWikuvvjiSP/OsXfddVetoXgWWqdL57l69/O5yPeG4447rtua9Y7raa4jr+HyOu4pB2MECBCoikA2os/vodohn/z+KRvXTp48udR2stntOeecE/l1XakDBBEgMIwEbJUAAQIECBAgQIAAAQIECBCovoAMCRAgQIAAgYEU+P3vfx8nnXTSQJ7C2gRaLpBNDLOx4fLLLx9Z/1T2BFlXlo09V1hhhfjNb35T9rCGcVl3letlzXA2r836voYH9RCQr8esWVx33XXjzjvv7CGif0NZA7bnnntGNgj+4Q9/2Kc6u/w5/be+9a1a49u0TNP+7ar/Rz/00EOx0047Re6t0WpZP3DyySdHNkpuFFv1+bxuO+o1s6FxTw2PmzHIWsmsu/zEJz4Rzz77bDOHNh3bbu8BvSXQ2XioamJ721t7js+8q3vvvTfe//73R7N1sXkt5zFZQ541qDOv2rdH+VwOh/f5vmXnKAIECLReQL1p602tSIAAAQIECBCojoBMCBAgQKCMgIa3ZZTEECBAgAABAgQItK+AnREgQGCIBeaff/7IRrBltnHhhRdGNj4tE9s55h//+Ec8/PDDnYd6vL/RRhvFiiuu2ONcvcEJEyY0LIrMZqjZgKkoith2220bNmTNIqjTTjststFvvXOPlLlsTppFao3yffe73x3jxo1rFNbU/KhRo+K8886Lv//975EFvVtssUUsssgiDZ/Dpk4yzCRbbWUAABAASURBVIPzes0i1w996EPR30a3XSmy8fPaa68dt9xyS9epph5fdtllkU1Gc72mDuwhOAvi11lnnehrEXoPS3Ybmj59emSj1muvvbbbXE8Dc801V2yyySY9TQ3bsTQ46KCD4pOf/GRkYX1fE/nBD34Qe++9d+R6za7x6KOP1hovn3766c0e2jA+95VF8tnYuGFwkwF5nefrJj82eWgt/KWXXqp9bu7cbDlfQ2uttVafmkXnotmsOH854ogjjuhz09vcw3B6HWfebgTaSsBmCLRYIL9Ofsc73tHiVZtfrplfVMvV/bJaKrgRIECAAAECBAgQIFBZAYkRIECAAAECBAgQIECAAIEWCHz/+9+PO+64owUrWWJABCw6k0A2WP3Sl77U5xqxXCxrkzfddNM47rjj+lzblOvk7cUXX4zPfvaztbqzVtVTZq3iGmusEdnUNxt75nn6e8tGjdnoN3Pu71p5fNbnZZPUjTfeOFrVUDLXbfaW9Xi77rpr3HfffaUOPfTQQ2OXXXYZ8TXBeV3le39/6zV7Qj/33HNjgw02iKzv6Gm+v2Pt9h7QWz75Ghnqmtje9jYcxq+55prI5t/5ftjX/WZN7Wabbdbva3G4vM/31clxBAgQGAgB9aYDoWrNESEgSQIECBAgQIAAAQIECLwloOHtWxA+EKiigJwIECBAgAABAgQIEBgcgWwEmw1hG53trrvuittuu61R2Ezz2Yjz0ksvLVWAuv3228dss8020/GNHjz55JORjT4bxa233noxduzYWlg2IcxmmbUHdf658sor+9xYsM6ygzaVjSLzL6I3OuHCCy8cSyyxRN2wLJ4v0/w3/2r7AgssUHctk60XyKaY+Zfvs6Fl61ePWqPrXL+vxa7ZsPijH/1oZBPPnvbXl7FHHnkksugxCyj7cny9Y/J966ijjooTTzyxXthMc/m+stJKK800NpwfTJs2Lb7+9a9HFve2Io+0zGL/ZtbKwvfx48f3u9lyvXPm+3w2Ns5C5npxzczddNNN8ZGPfKT2umnmuK6x+Xrebbfd4q9//Wut6XerXkPf+ta34g9/+EPX0zV8PNxexw0TEkCAAIEKCLz88stR5uv9gUw1vz7MXzos+4tq2ez2mGOO8ctqA/mkWJsAAQJtLGBrBAgQIECAAAECBAgQIECAQPUFZEiAAAECrRHI5p9Zt9PKmpbW7MwqBGYWyEaXe+yxR5xwwgkzT/ThUdZL7bnnnvHDH/6wVM1xT6fIutkNN9wwTj311J6m+zWWr8e99947sqls3u/rYlmfmE1u82ft+Vrv6zq9HZcNJbO5abP13r2t18x4umQ93rXXXlvqsK985Suxzz77jPhmt3lNHHnkkXHAAQeUcutLUNaBZyPirMvsy/G9HdNu7wG97bMdamJ729twGL/ssstim222icmTJ/d7u1ljtPvuu8eUKVP6tNZweJ/vU2LD8CBbJkBgeAmoNx1ez5fdEiBAgAABAgQIEGgXAfsgQOBtAQ1v37ZwjwABAgQIECBAgACBagnIhsCgCaywwgqx7rrrNjxfFtRdfPHFDeM6Bzz11FNRpnBxySWXLLWH6PJfNgK85557uox2f5jNOkeNGlWbmH/++WO77bar3a/3TxZlTZgwoV5IW89lcVkWEjba5IorrhjzzTdf3bCbb7657nzHZJnrqCPWx9YI3H///ZFF3lns3ZoVe14lCwz7UuyazT+zaedA7C9fozvssEPkOXredd9Gc71DDz20qYO32GKLmGeeeZo6pl2DX3311fjBD34QWUDdyj1mE+F//vOfpZbMzze5hzKfP0otWCfopJNOiksuuaRORPmp3/72t/HhD3+4JUW9eda8xrfeeuvYeeedo1WvoSzczqa3zRQL52tiuL2O08+NAAECw0igT1vNZrdPPPFEn45txUH5S1D59WF+nVh2vfwa60tf+tKI/2W1sl7iCBAgQIAAAQIECBAgQKBSApIhQIAAAQIECBAgQIBAzDbbbJH1mmUo8o8TX3HFFWVCxRAYMoH8ufVVV13V0vPvt99+cf755ze9ZjZBzNrgW265peljmzkg6+ry597Z3LWH4+oOZV3cj3/848jGua2qB+vphI888khstNFGLa+t7OlcHWOZW9YInnjiiR1DdT9mw8usIZh99tnrxo2EyT/84Q+RNX0DnWvWY2ZD4r5cu73trZ3eA3rbYzvUxPa2t+Ew/sc//jF22mmneOmll1q23auvvjouvfTSptcbDu/zTSflAAIECAySQH7OVm86SNhOQ4DASBGQJwECBAgQIECAwAgT0PB2hD3h0iVAgMCbAv4lQIAAAQIECBBopcCcc85ZqgFsnjOL3Z555pm8W+pWtiHtpptuGmPGjCm1ZkfQK6+8EqeddlpkkWTHWE8fs5nueuutN9PUlltuGaNHj55prKcHZ599djz55JM9TbX1WDYnPOaYY0rtMZvUzj333L3GZlPEbKraa8BbE1mMv+yyy771yIfBEMhr/+ijj47HH398ME5Xa1595plnlj7XQw89VCtyzKadpQ9qMjDX3nfffSMbrjV5aK/hF1xwQVMNS+eaa67YZJNNel1vuE1MmjQpjjvuuJZvO9c955xzSq37l7/8JX74wx9GRKnwfgXl6+hXv/pV5OeUfi30xsF5zec1+cbdlv0v3VpZKJwb+93vfhdZJJ/3G90ypyxWbnVenc+ba7f6ddx5ffcJECBQVYH83uzZZ59tmN7CCy8cSyyxRMO4ZgLya69PfvKTta8Pyx532GGHRf7iVFEUZQ8RR4AAAQIECIwYAYkSIECAAAECBAgQIECAAAEC1ReQIQECKTDHHHPEwQcfHIsvvng+rHvLZpgHHHBAPPXUU3XjTBKomkBe+9/85jcjGxuWzW3q1KnxxS9+MQa62W3HfrKpazZ3zdqzjrEyH6+55poBb3bbsY/JkyfX6jez/qtjbCA/ZpPir3/966VOsfnmm8cRRxwRmt1G5LV7yCGHxLRp00rZ9Tfo5JNPjuuvv76/ywzo8X15D6i3oazBHOqa2Hr7a/e5rPfJ95NW7/P444+P/B2Fsuvma2U4vM+XzUccgWoLyK4dBdSbtuOzYk8ECBAgQIAAAQIECBAYzgIjb+8a3o6851zGBAgQIECAAAECBAgQIDAAAtlwdrHFFmu48l133VW6IDQLOS+99NKGDWmLoohPfOITURTNNT66++6748orr2y458ytazPdcePGxcYbb9zw2HvuuSeyaW/DwDYKuPnmm2P77bcv1bAzC+i32mqrurt/8cUX45FHHqkbk5PzzTdfLLTQQnnXbZAEJk6cGBdeeGHDs6266qpx0kknRcZnwV++NvOWDT4fe+yxyCaka6yxRsN1MiCLPsv8EkWu/f3vfz/uu+++PKzuLYuW99lnn8jGynlc7i0ba+ee3/GOd9Q9Nid///vfRxY+5v2huK299tqx0korDcWpB+2cHc/RvffeWyuszufohRdeiPPOOy9WWGGF0vu44oorGhao5jXw05/+NMo0ef3oRz8af/zjHyP3knvKWx7f7HWd7/P/+te/SufRTGB+DsoGsx2vvSxMz2azed00s07n2Hy/zSLiJ554ovY5NnP++9//HunROa63++l0+eWX9zY9YzzXHSmv4xlJu0OAAIFhIpBfj5X9+meZZZaJeeaZp2WZTZ8+vda4tsz3Yh0nzT3k9yhF0dz3fB3Hj+iPkidAgAABAgQIECBAgAABAgSqLyBDAgQIECBAgACBESWw4oorxre//e1SOd9xxx1x7LHH1upDSh0giEAbCHTUS3XUdGW9VNadZY1g1qGV2WLWB//gBz8ofe3/5Cc/iaxXLrN27mHPPfeM22+/fUYtXNZ23XbbbbHzzjvHLLOU+5XlbO6aDWzLnDNjsoHvXnvtFdnMMx83umVNZ9Z2Zi1l1nvlcU8++WT8/Oc/L12zl/WbX/7yl2tNVRudrz/z6bDbbruVyi1rt88666yYf/75+3PK4XlsD7vO6+66667rYWbmoQ033LBW65vXUb6m8prIW97PpsZZQ5K1GTMf1f1RXkc/+tGPBvSaGIr3gO6Z1h/J94F8T8r3pjRMy3zPGoia2Po7GZ6zPT3HeS2XrWHNrPP3HfL3NPJ+mdtweJ8vk4cYAgQIDIWAetOhUHdOAgQIEBjRApInQIAAAQIEKilQ7qdHlUxdUgQIECBAgEBPAsYIECBAgACBvglkkVsWwzU6Ogu6sig0PzaKzR+K51+BbRSXjSLf8573NArrNn/ZZZc1bOpaFD03051tttlqTWG7LdplIPM87bTTIpv+dZlqi4eTJ0+Oxx9/vFZ4e/LJJ0cWkK2zzjqlGtRmAptttllkUWze7+2WDW/LNJ7MJlqjR4/ubRnjAyDwpz/9KSZNmlR35W9+85u1ps277rprLLvssjFq1KgZ8bPOOmssvvjiscMOO8RNN90UBx544Iy53u7kL1H8+c9/7m16xvgNN9wQp5xyyozHvd3JZrx33nln/PCHP6wVYeeeMjabJ+ees3D9Yx/7WA7VveUvdvzzn/+sGzNQk9m8La//gVp/qNfNAvMHH3yw9hzlL9xkoW/uKXPO5yavnY022iiHGt6yODU/N9QLfPjhhyPf3+vF5C8VZOF+Nnxeb731Zmril9dQ5+t69913r7dUbS4bx2YheO1Bi/6Za6654qKLLoqrrroq1l9//RmvvfT7wAc+EFdffXWpxutdt5Pmea3vt99+seiii9amM+fVVlstJkyYEGXyzYOyQe6UKVPybq+3dn8d97pxEwQIEKi4QDacza/x8uuyMqnm91rzzjtvmdCGMflLPvkLeCeeeGLD2M4B+fn9iCOOaNvvqzrv1X0CBAgQIECAAIH2ErAbAgQIECBAgAABAgQIECBAoPoCIzHDnXbaKT74wQ+WSj3rqrI+p1SwIAJDKJB1UVlv21EvlfVluZ0cz7qzvJb/9re/xbhx43K44S1roSZOnNgw7v77748jjzyyYVwGdNTCZcPPrF3MveV41lWuvvrqkft/4IEHYq211srhurdsHJoNMxvVw+UiWYt8wgknRNZD5uN6t9xT1gPfcssttdrOrKXM+KIoYpFFFonx48dH1uEdffTRpZrzZs135pVrDMQt35+yBnXy5MkNl0/zzE2z27ep8vnJWoy3R2a+VxRFnHTSSfGb3/ymdj0sueSSkddIR1Tez98B+PznPx9Zi5ufXzrmevuYa2Vsb/N9Hc+95LU22O8Bze63430g35PyvSn3nWvke1bWZ+Y13cqa2Fy7KreFF144fv3rX8+oi02zzC0N8z30/PPPj+9973s51PCWv5tQ5j0xFxoO7/O5TzcCBAi0o0C71ZuWMVJvWkZJDAECBAgQIECAAAECBAgMtoCGt+XFRRIgQIAAAQIECBAgQIAAgV4FsgHsNtts0+t854lsYlumQPOvf/1rraiy87E93c8mrR1N+3qa72nsueeeiwsuuKBFuu3lAAAQAElEQVSnqZnGVl555V4LT7MBYTYAnemAHh5ceeWVpYpMezi06aH8y+ZFUURRlLstsMACscQSS0Q2Otxtt93immuuKX3OOeaYI7Jh4pxzzln3mH//+9/x/PPP143JybyGsgll3ncbHIFGBaeLLbZY/M///M9Mxa297SyLDb/xjW/UiqF7i+kYz9deFmB3PO76MRtE/+QnP4l6Rbh5TBaKZmPTsWPH5sMebwsuuGCtcW4WmPYY8NZgNv7Ntd562NIPWWSdjVWnTp0amfcLL7wQ+XiNNdaIbPK84YYbtvR87bRYup933nmx1FJL9bqtfI5+9rOf1Zon9xr01sQzzzwTjz322FuPev6QTVazAW3Ps2+O7rnnnrHLLrvU3ivfHOn537yusylfPk89R7w5moWzZT6vvRnd+N98Lzz99NOj4z29pyOyaH/fffdtmEPnY/P5yEbSad55vON+5vvd7343yvxSSDbNzWu549iuH6v2Ou6an8cECBAYrgLZoD2b7ZdtOFsURXzkIx9pSbr5ddBhhx0Wxx9/fJ/Wy68XLr/88j4d6yACBHoUMEiAAAECBAgQIECAAAECBAhUX0CGBAgQIECAQEUFskFc1nhkDV+jFLOu5eCDD46sXWoUa57AUAlkvdSZZ54ZO++8c916qKzpzZrcrB1stNcyNYH5c+zjjjsuHn/88UbLRTYCveiii+rWwuUiY8aMqTVz3GijjfJh3Vv+odqf//zndWNyMms9y/ysPevc8ufqn/3sZ2PWWWfNQ3u85VzWxf3qV78q1fQ2GwI/8sgjPa7Vn8GHHnqo5jp58uSGy+RznjWeZeq2Gy5WkYCs0cvmxfXSWXPNNSObsBZFUS+sNjf33HNHvh6yPr420Ms/+Xnlmmuu6WW2b8ND9R7Q7G6zBnOwa2JL7rHtw/L9KV/D+XsfRdHz9ZjvTVkXm02wyySU742N4obL+3yjPMwTIEBgKATUmw6FunMSIECAAAECBOoKmCRAgACBYSyg4e0wfvJsnQABAgQIECAwuALORoAAAQKNBLLArUwhYRbXZTPbeutlcdGll15aaw5ZLy6bpO644471Qnqcy4aIN910U49znQezYGrhhRfuPDTjfjaK3WqrrWY87u1OFmJOmDCht+lhO54F8//1X//Vsv0vvfTSkcWSLVvQQg0FsgClYVATAdks88tf/nLka2bJJZeMddddN3bffff48Y9/XGswfe+998aTTz4ZJ510Ut2i9Pvuuy9+/etfR6P/vv3tb0eZ95xsDHrMMcfU9lVvzTPOOCOyGXa9mGbnPvGJT8SNN94Y2RB81KhRtcPzF07y8V/+8pfI98KVVlqpNl61f/I6SPf0b5TbCiusUCuqbhSXBdrZRLte3Gc+85nImIkTJ8bFF19cu/7yOszrcfHFF498r8nrtCh6Lpjtunb+AsLqq6/edbjb49xbt8E+Dnz84x+vNbttdPhaa60V+UscjeJyPn/B6cADD4xGz8ciiywS733ve/OQurdsSF3vF6Gq9DquC2GyogLSIlANgenTp9e+9sr35NNOOy3y80t+7ZSfH8tmuM4668T73//+suF14/LzRv7yX92gOpOvvfZaHHDAAdHKJvN1TmeKAAECBAgQIECAAIHKC0iQAAECBAgQIECAAAECBAgMb4Gs3fviF79YKomsxcwGfaWCKxUkmeEikD8LzqacZfabP/fOmsRskNkoPmt3p0yZ0mtY1phlTK8Bb02svfbacfTRR5eucV1wwQXjlFNOieWXX/6tFXr/cOqpp9Z+tt97RMS5554bzzzzTL2Q2tyxxx4bm2yySe1+o3+Kooisv86G2I1i77///ujPz/t7Wj9rNXfdddfImoae5juPjR49OrK+M5/7zuMj/f7LL79c6rpoxinrC7PhaNYbZq1lNnjNzzVZ95v1JhMnTqydc7/99mtm2YaxQ/Ue0HBjnQKGqia20xaG9d1DDz00sg6pURJZi55Nu4uicY1vmTr4vGaHw/t8IxfzBAgQGGgB9aYDLWz9gRdwBgIECBAgQIAAAQIECLS3gIa37f382N1wEbBPAgQIECBAgAABAgQIvCFQtgFsmWa22cTo2muvfWPV+v9bc801Y7XVVqsf1GU2mxJmw6fcR5epmR5msd6HP/zhmcY6PyiKIj75yU9GNt3tPN7T/bPPPrthQWpPx7XrWDaP3Geffeo2LW3XvdtXeYEnnngivve970U2J6sdVeKffE0+/fTTkUWEf/7zn+NnP/tZ7LHHHrHtttvGiiuuGNlMc9ZZZ6270u9+97t49tln68Zk89Ktt966bkznyVVWWSWy+Wznsa73s/nsnXfe2XW4z4+zuWoWg/fWyLkoishmqlmc2eeTtPGB6Z3uZbZYFEXUe7/tvMZjjz3W+WGP97PAPYvb8xrJ6y+vw7we89iHH344xo4d2+NxPQ1mg+Jcq6e5zmOtunaKoogs1i1zXeTexowZ03kbvd7faKONIhvk9hrw1kRRFPHud7/7rUe9f3j++edrjYV7i6jK67i3/IwTIEBgqAV++9vfxrzzzlv7erwoih4/5vcziy22WLzzne+M8ePHx/nnnx/ZNLbs3ouiiPwFpfxlprLHDHTcHXfcUfv6tNH3cgO9D+sTIECg8gISJECAAAECBAgQIECAAAECBKovIEMCBAgQGPYCRVFENiUcN25cqVwOPPDAyKZvpYIFERhEgSWXXLJWL1UURemzZsPnTTfdtGH8P/7xj3jkkUd6jbvsssti0qRJvc7nRDbWPeSQQ2KhhRbKh6VvY8aMiYMOOqhh/N133x3XXXddr3FPPvlkZA1yrwFvTWy11Va1P4T71sNSH4qiiM997nORDX0bHZANZ7NJbaO4MvPZUO2rX/1qlKkTz1rAq666qlSjzDLnHmkxt9xySxx//PHx6quvlk79ox/9aPznP/+JrLW85ppr4ic/+Ulkc+Ksx8xaynwtFEX512ujEw/le0CjvXWeH8qa2M77GI7382uV7bbbrvTWV1999ciGy40OyEbg2fi5XtxweJ+vt/+WzFmEAIERL6De9PURfw0AIECAAAECBAgQGAECUiRAoO0FNLxt+6fIBgkQIECAAAECBAi0v4AdEiDwpkBRFJEFk0XRuIjt0ksvjWw8+OaR3f/NxpP33HNP94kuI5tvvnk024Api1d///vfd1mp+8NsDrjGGmt0n+g0ks12s8Fnp6Ee7zYqSO3xoDYdzEa3xxxzTJRpxtimKdjWWwJlnsOTTz45skA1G9/mLzwMdHOxbEh99dVXv7XD3j9svPHGTb32i6KIzTbbrPcF35iZNm1a/P3vf3/jXmv+l4XgzTRWbc1Z22eV9C6Kxp8POnacTdPnmmuujoe9fpw8eXKvc1WYWG655eI973lPqVRGjRoVCy+8cKnY/Jw255xzloot26i4t8Wq9DruLUfjBAiMXIGRlPmWW24ZW2yxRdul/NOf/jT+8Ic/tN2+bIgAAQIECBAgQIAAAQIEqiMgEwIECBAgQIAAAQIECAwXgaWWWir+7//+r/YHMhvt+cEHH4zDDjsssq6jUax5AoMpkH9Mf8yYMU2dMuug8g+/Njoo//D+XXfd1WPYlClTYsKECT3OdR7MxrrZYLfzWNn7+TP3MrVguY/eXps33nhjZA1yvXMWRRFf+tKXIl3qxfU0l81L99hjj56mZhq79dZbIxsIzzTYhwdZg3rUUUfFiSee2PDobDZ80kknaXbbi1RRFDHbbLP1Mvv28AEHHBArrbRSnHDCCZENlN+eaY97Q/Ue0Gz2amKbFXs7/n3ve18sssgibw80uDfvvPPGcsst1yAq4sUXX6z7dc1weZ9vmKgAAgQIDAMB9abD4EmyRQIjWEDqBAgQIECAAAECBNpBYJZ22IQ9ECBAoMICUiNAgAABAgQIEBhhAlmYmUVxjdJ+6KGHIosfe4rLYsZsiJsfe5rvGMvGiFtvvXXHw9IfL7vsspg0aVLD+Gze26j4M5vt7rTTTg3XyoCLLrqoblFVxrTzbYUVVohrr702jjzyyD4VxTbK7dVXX41Gz3mjNcw3J7D22muXOuDpp5+Ob3zjG7XiwQUXXDC+8IUvxDXXXBNZCFhqgSaCsplpbwXmnZfJ4sfOj8vcX3HFFSP3Xy/2d7/7XUuuwywi3mSTTeqdqmpzM+WTxabZKHmmwQYPFlhggZhvvvkaRA3e9MsvvxxXXnllrdHf6aefPmgnziLdeeaZp6XnK4oiyjRnb9VJq/I6bpWHdQgQIDAcBfLrpuOOO25Avu7vr0f+kYKvfOUr8a9//au/SzmeAAECBAgQaF7AEQQIECBAgAABAgQIECBAgED1BWRIgMAwE/jYxz4W22+/faldn3LKKXHDDTeUihVEYLAEmm0i2bGv1VdfvWE9YMb21iz2kUceKdXAdbvttuvzz86zmWw2vc191LvdcsstvTYizVrNesfm3MorrxxrrbVW3u3TbYMNNojFFlus7rHZkPePf/xj3Zgyk7/61a/i61//esPQbHabsfke1zB4hAbMPffcscoqq5TK/oEHHqjV/ubzvOSSS8b+++8fN910U2SdZKkFBjBoqN4DmkmpCjWxzeTb6tjVVlutVHP+jvOOGjUqFl544Y6Hff44XN7n+5ygAwn0X8AKBFoioN60JYwWIUCAAAECBAgQIECAwEAJWLdNBGZpk33YBgECBAgQIECAAAECBAhUUmDkJbXooovGpptuWirxCy64oMfGkk899VStsWqjRdZff/3ShXodaz333HNxxhlndDzs9WMW9H3kIx/pdb7zxIYbbhijR4/uPNTj/Wyc2FvhbI8HtMlgNkW9+OKLI5uQfuhDH2qq4KyZFB5++OEBaaDazB5GWuy73/3umGOOOZpKOxtZnnDCCbXXeRZw5mt+/Pjxcckll0S+vpparIfgbK77xBNP9DDz9lA2u15iiSXeHih5L5vdNnqt3nvvvZE5llyy17B3vvOdMW7cuF7nqz6RzWsXWWSRptLMBuPNXo9NnaBBcBZu33777XH44YdHvu/lfvKXDfK9u8GhLZ3OYvIsRC+7aJkm85lLPidl18z4oijKhneLq8rruFtiBggQIDBCBPIXRvKXxpptXt9fnvz+K7/HK7POzTffHD/72c96/H6yzPEDE2NVAgQIECBAgAABAgQIECBAoPoCMiRAgAABAgQIECDQfgKzzz57HHjggaUaw+Ufl/zGN77Rkjqv9pOwo+EokDV92SCrL3tfaqmlStUQ33PPPT0unzWxzz77bI9zHYNZq9ifRrK5zkYbbdSw7nbSpEnxz3/+M8Nnur3wwgvx17/+daaxnh6ss846kc11e5orM5b1mO9973sbhubP6rPxbcPAOgH/+Mc/4rXXXqsT8eZU1mBuuOGGDe3ejG71v8NnvfXWW6/pzT722GO1Osl111231sx5zJgxsffee0c2V846yqYX7McBQ/ke0My2s/5yuNXENpPff8QbaAAAEABJREFUQMc2+z4/22yzRTN1tL3tfzi8z/e2d+MECBAYLgLqTYfLM2WfBAgQINCzgFECBAgQIECAwOAJaHg7eNbORIAAAQIEZhbwiAABAgQIEKiswI477hhZaNQoweuuuy6yaK5rXBYz9lZg2jl2q622qhXadR5rdD/XvvXWWxuFRRZJLrPMMg3jMiCbWm6++eZ5t+4tm2hOmDChbkw7TL7jHe+Iz33uc5FNbnPPN910U2y99daRhfHtsD97aJ3AGmusEVlM3Z8Vs0H1aaedFh/96EdrjZ+zWec3v/nNmDhxYrz++utNL52F2//+97+bPq7MAVn8uPTSS9cNffzxx+PFF1+sG1NmcsyYMTHPPPOUCa1kTBb2jho1qm1ze/XVV+OBBx6IvHY/85nPRF632eR1tdVWi/333z9uueWWIdt7/iJGMyefddZZG4ZnIVn+UkLDwLcCsjg7Pd562PSHbq/jplfo/YDBfB33vgszBAgQqK5Afm/zu9/9Lvr7C3vNCuX3U9lk96ijjor8hcEyxx988MGR36uUiRVDgAABAgQIECAwCAJOQYAAAQIECBAgQIAAAQIECFRfQIZtK7DqqqvG1772tVL7+/3vfx8nnXRSqVhBBAZaIGvsRo8e3afT5LFl6nwfeuihmDJlSrdz3Hfffd3Gug4stthi0Ww9V9c1ll9++Vh00UW7Ds/0OJvIZi3mTINvPMh9P/zww2/cq/+/rHsriqJ+UJ3ZrPXLetI6IbWpJ598MqZOnVq7P9D/3H333XHqqacO9GmG/fpZAzxu3Lh+5ZGvkR/96Eex6aab1uryc70jjzwy8vnu18IlDs7X8VC9B5TY3oyQdq+JnbHRNryTv1OSNalDsbXh8D4/FC7OSYAAgVICJYLyawb1piWghBAgQIAAAQIECBAgQIAAgTcE2rLh7Rv78j8CBAgQIECAAAECBAgQIDBsBbJwcs0112y4/yyQy+LproHZaLVRo8wsbsumtF2Prfc41zzrrLMiC0PrxeXcpz71qVJNezM2C7G22WabvNvwdvbZZ88oAGwYPEQBkydPjhVWWCE22WSTmH/++fu9i2yymM0WGy30zDPP9NgAudFx5vsukA0tv/KVr8Qss7Tu/yLLJtaHHHJILLfccrHiiivG6aef3lSBcxZD52u1XlYvvfRSrQlbURRRFOVv8847b/z2t7+tt3Rks91WFOnmNZ9F4HVPVuHJbErabk2ys5HxueeeG9lQL6/9sWPHxvjx4yOb6+V12y5Px3zzzdcuW+nzPqryOu4zgAMJECAwTAX23HPPWtP3lVdeeVAz2HjjjSO/T8vvPd773vfG7rvvHmX+y68Jv/rVr8Zzzz1XJlwMgSEVcHICBAgQIECAAAECBAgQIECg+gIyJECAAAECBAgMtUDWway99tqltvH9738/7rjjjlKxgggMpEDWGWZdX1/OURRFrTlnX47NY+688878UPe29NJLR9bC1Q1qMJnHl/nDrz01Zsy6tqytbXCKWq1mo5hG8wsttFCjkMjmu9mEt2FgiwKOOeaYuP/++1u0WjWXyWbKe++9d0uTu+eee2LfffeNbPi8zjrrxGWXXRavvvpqS8/RsdhQvgd07KHMx3wdd9TElokX87bAHHPM0a/36rdXav7ecHifbz4rRxAgQKA9BNSbtsfzYBcECBAgQIDAwAlYmQABAgQItFpgllYvaD0CBAgQIECAAIF+C1iAAAECBIa5QDYqyoaCZdK46KKLZmpAm4WZ1157bcND11tvvchmhQ0DOwVMnDgxLrzwwk4jPd/NvzK77rrr9jzZy+hGG20UeVwv0zOG77777rjuuutmPG71nY5mwdkwNG/Tpk2LJ554Iq6++urYeeedSzU2nT59euy///6xwQYbRJr1d4+jRo2KRRZZpOEy2SAxm402DBTQUoFsbHzooYe2dM2OxR544IHYZZddYrHFFoszzzyzVMFrT0XbHesNxsdWXYerrLLKYGzXOUoIPProo7HrrrtGNpLdcccd46qrrop8nytxaGVCsjF7KxtbN4Kpyuu4UZ7mWyJgEQIEhlggfxnnS1/6Uu0PT/zoRz/q9y/qNZtONrs977zzZvyhjaIoIv8gQ9nv9fIPqJxwwgmR3/s0e27xBAgQIECAAAECBAgMmoATESBAgAABAgQIECBAgAABAoMgkM0q8w+Vl6kRyTrNgw46qJU1NIOQoVMQ6C6w4oordh/sMvL000/Hyy+/3GW03MMll1yy3z9Hz0aZ2Ti30RknTZrUKKTH+TnnnLNWo9njZBODZSyz2e3kyZObWLV/oY8//ngcd9xxagIaMGZ95O67794gqm/TN998c2y11Vax0korxW9+85u2ey7KXLf9eQ/om5qjhpPAcHifH06e9kqAQLUF1JtW+/ltIjuhBAgQIECAAAECBAgQINAHAQ1v+4DmkKEUcG4CBAgQIECAAAECBAgMD4Gtt9465pprroabzQZFjzzyyIy42267Le66664Zj3u78+lPfzpGjRrV23SP43/605+iTEFoNqXNBp1FUURRlLtlfB7X44m7DJ566qmRTTW7DA/IwywoWHTRRSObmp522mmRDUjXWmutUue65ZZb4j3veU9cc801peJ7C5p33nlj2WWX7W16xng2qcr9zRgY0XcGL/miKGKfffaJAw88cMBO+vzzz0e+Zj/84Q/XGjDXO9FQNyLN63CwXp/1HMz1X+DVV1+NbNy3/PLLxymnnBKvvfZa/xcdpivkL0zkL04M1va9jgdL2nkIECBQTiC/J8jPBXnLBrNf/OIX46STTorbb789Xnzxxdovhy2++OLlFmth1Prrrx9nnHHGjGa3HUvnPpv52jT/eEN+H9lxvI8ECBAYXgJ2S4AAAQIECBAgQIAAAQIECFRfQIYECBAgQGDwBDbaaKP43Oc+V+qE+Ycpr7jiilKxgggMZ4Fs0trXeqbZZputVkc8GPk/99xzfTpNURRRptF1tOC/bBz80ksvtWCl8kuceOKJ8Ze//KX8ASMwMutCjjrqqNhpp50GLPus786ak89+9rO1WpMBO9EALNyf94AB2I4l20ygte/z9ZPr6/t8/VXNEiBAoLUC+XVF1nDmLT/3qzdtra/VCBAgQIAAAQIEqiAgBwIECPRNYJa+HeYoAgQIECBAgAABAgSGRMBJCRAYNgKrrLJKZAOjRhvOBrQ33njjjLCLL744suHkjIEe7iy55JKx3nrr9TDT+1A2sPzFL37Re8AgzmS+Wfg3iKeccaoxY8bUGthm4cGMwTp3Jk+eHB/5yEfi/PPPrxNVfyoLwVZaaaX6QW/N/vnPf274/L8V2tSHSy65JPKaPOGEE+LJJ59s6tiREJxFKdlULJ3mm2++AUv52muvrRXUjoSCvRVXXHHAHC3cWCB/QeHLX/5y7L333pH3Gx8hggABAgTaTsCG6gp88IMfjBdeeKH2tXN+/1TvNm3atHj44Ydrt/xjFj/5yU9i1113jVVXXTXy68C6JxqgyfwjHL/61a8i/3BIT6fYdtttI3Psaa7rWH7Psv/++0f+glLXOY8JECBAgAABAgQIECBAoM0FbI8AAQIECBAgQIAAAQIEWiqQtXr5s7P8A9GNFs4/Hn3AAQc0/APmjdYxT6ChgAAC/RDIBruHHXaYOsAGhnPPPXeceuqpccwxxwxoLUieY5999vF8NHg+TBMgQIAAgXYSyFpM9aZvPiPqTd908C+BAROwMAECBAgQIECAAAECvQpoeNsrjQkCBIabgP0SIECAAAECBAgQaCeBOeecM7baaqtSW7rooovilVdeiWeeeSayIWajg7KRbv612EZxnedvu+22uO666zoPDdn9/AH5hAkThuz8888/f5x88slRtiFnNovMhlg33XRTn/e87rrrljo2z/Gvf/2rVGwzQVdffXXcdddd8YUvfKHWVGvs2LFx+OGHx8SJE2tNwppZqx1i8/Xy4osvtnQrRVHUXrNPPPFEnHbaabHCCiu0dP2OxfI1ns11sylbx1gVPw5k87gqerUyp7y2jjrqqDj++OP7tWw2Acxf6rnzzjvj05/+dL/WcjABAgQIECDwtkB+js3vh5Zaaqm3B7vcm2eeeeK73/1uzDHHHF1men6YX++fccYZPU8aJUCAAAECw1TAtgkQIECAAAECBAgQIECAAIHqC8iQAAECAyEwZsyYOOigg0otfccdd9SaI5YKFkRgmAost9xyMe+88/Zp91mrmfVofTq4yYPq/Qy93lK5v2xgXS+mVXPzzTdfLLDAAq1arrZOURS1j/X+yRqDSy65pF6IuTcEZp111thrr71q9fjZJPgd73jHG6Ot/9+JJ55Yq0Nv/coDs2J/3gMGZkdWbSeB4fA+305e9tJ3AUcSINA3AfWmfXNzFAECBAgQIECAAAECQyPgrATqCWh4W0/HHAECBAgQIECAAAECBIaPgJ22ocDGG28cCy64YMOdXX/99fHwww/HbbfdVmtK2uiAT33qUzHbbLM1Cptp/swzz4xp06bNNDaUD84+++x48sknh2wLyy67bGRDqNGjR5faQzbp3WmnneKhhx4qFd816F3velet0WzX8a6PsyltXgddx/vzOJ2zAVbnNR544IHYf//9I4sYF1100dr9PHfnmHa+//LLL9cKUgdij9mseuedd4777rsv/vnPf8Y3vvGNWGKJJVp6qmyom78s0dOiZRsx93SsMQIp8Je//KX0L+1kfN6yQfE222xTa5J777331j5f3H777XHIIYfEyiuvXOpzTl9/4SDPX7Wb13HVnlH5ECBAoHUC+Tnisssui/x+pNGq73//++Ozn/1sT2E9jn3rW9+K3r7G7PEAgwQIECBAgAABAgQIECBAgEA7C9gbAQIECBAgQIAAAQL9EPj4xz8eW221VakVsllmqUBBBAZAIGsUX3jhhT6vPGnSpD4fmzVjjQ7O9V988cVGYXXn8/hHHnmkbkxOZjPZ/Nj5lrXS2cS081jX+1OnTo0nnnii63DTj7NmtNFB+Udrs8a0UVzZ+dGjR0fWEKy99tp1D8n3qe9///vxr3/9q26cyTcF8lrab7/94vHHH4+///3v8fnPfz7K1ou/uULjf4855piW1MEP5XtA4yxFDHeB4fA+P9yN7Z8AAQIDKaDedCB1rU2AAIFBF3BCAgQIECBAgMCIF9DwdsRfAgAIECAwEgTkSIAAAQIECBAYGoH84fJGG23U8ORZaHnDDTfExRdfHFmUWO+AcePGxbrrrlsvpNtcTw1PuwUN8sDdd98d11133SCfdebTrbPOOnHooYfOPFjnURaz7r777jFlypQ6UT1PLbPMMvGBD3yg58lOo/n8n3XWWfHKK690Gu3f3XRO795Wefrpp+Pwww+P//qv/+otZESOF0URY8aMiYMPPjiyaDtfpyeddFLkdTPLLP37v9SygfKECRN6dC1TXJjX02OPPVZ7v8hrptW3rbfeuse9GRT/ZJcAABAASURBVGx/gXzv+OlPfxovvfRSw83mdfy5z30u7rnnnvjPf/4TF154Ya2wOz93lbkOu54gi8S7jg3+4/Y4Yxk/r+P2eK7sggABAoMpkL/0duqpp5Zqdpv7yl/c+8pXvhKLL754Pmx4e+aZZ2pN76dPn94wVgABAgQIECBAYHgL2D0BAgQIECBAgAABAgQIECBQfQEZEuifQP5s7jvf+U7LGxz2b1eOJtBdIOtRs56w+0y5keeee65h4MILLxyjRo3qFpd1Yt0Guwxko9psWNtluKmHzz77bJTJcZVVVum27iKLLBILLLBAt/GuA1nf23Ws2ccTJ05seMhyyy0X8847b8O4MgFzzTVXnHHGGbHFFlvEXnvt1fCQm2++Oc4999yGcQLeFshmyauttlocf/zxkddhNpc97LDDYtVVV307qI/3si4767P7ePiMw4byPWDGJtyprMBweJ+vLL7ECBBoQkBoTwL5Pa16055kjBEgQIAAAQIECBAgQIDA8BSI6F93juGatX0TIECAAAECBAgQIECAAIFBEMgGRdtvv32pM/34xz+OK664omHsxhtvHFnA2TCwU8B1110XWVjXaagt7uYP36dOnTqke9l1111j/Pjxpfdw9dVXx09+8pNao9HSB70R2My1cOaZZ8bf/va3N47q//+yEDILNcus9L73va9MWFvEZBOv/hZRN5vIoosuGnm93HjjjTFt2rS48847IwtfswF1meaWXc+Xxccvv/xy1+FYYoklIguZu010GsjzD/Vrp9N23G0jgfwFgyuvvLLhjpZeeum49dZb44QTToh3vvOdURRFw2MElBfwOi5vJZIAAQIjSaAoivj//r//r6mUx44dG9n0tuxB+cttZ599dtlwcVUUkBMBAgQIECBAgAABAgQIECBQfQEZEiBAgAABAgQIlBJYY401Yr/99isVK4jAUAn8+9//jkmTJvXp9Fkf+tBDDzU8NmuZsoa1a2BPDWa7xjzxxBPx6KOPdh1u6nHml3nWOygbei222GLdQrK5bDaZ7TbRZeAf//hH03W9nZfIWs4HHnig81CP95dccsmYe+65e5xrZnCWWWaJ008/PbbccsvaYdtuu2188IMfrN2v98+RRx4ZWSNYL8ZczwJFUcSYMWNqnxduv/32Wh1w1vEecMABkU1x8znp+cjeR//0pz/1PllyJl8b+RrpMbzBYH/fAxosb7oCAsPhfb4CzFIgQIDAgAgUhXrTAYG1KAECBAgQaEcBeyJAgAABAiNEYJYRkqc0CRAgQIAAAQI9ChgkQIAAAQIDLZDNMLPAsdF5brjhhrj//vvrhhVFEVnUWBTlGxNmU8xTTz217rpDNXndddfFbbfdNlSnr503G5X+3//9X6y44oq1x2X+OfTQQyOLHMvEdo7ZaKONYty4cZ2Herz/0ksvxf777x/PPfdcj/PNDJ5xxhnx29/+ttQh//3f/10qrtVBme9jjz3W1LJZXPzUU081dUwrg2edddZYeeWVa4Wvf/7zn+M///lP/POf/4xDDjkk5ptvvlKnmjhxYmSxadfgLC5feOGFuw7P9PiZZ56JZs1mWsCDygpkc/NGxc9FUcTRRx8da6yxRimHbC7daM1SC42gIK/j9nyy7YoAAQLDVWD8+PGx9tprl95+/tJuo+8tSy8mkAABAgQIECBAgMAwE7BdAgQIECBAgAABAgQIECBAoPoCZTMsiiJ23XXXWHXVVcseIo7AoAu8/vrrceutt/bpvFlDec899zQ8trfXwNixY2PBBRese3zWd95yyy11YxpNZq1w5lkvLpva5q1rzDzzzBPvfve7uw53e3zTTTfFv/71r27jZQeyHvMvf/lLw/ANNtggiqJ8DXdPC2Zj1ZNPPjk+9rGPzZjOPL/xjW9Ezs0Y7OFO1gL87Gc/61dz3x6WHZFDWT++1lpr1ep+//73v9ca4N55552x5557Rs6VQckmyVnPXCa2t5h8bQzVe0BvezJeHYHh8D5fHW2ZECBAoD0EqlZv2h6qdkGAAAECBAgQIECAAAECrRDQ8LYVitVcQ1YECBAgQIAAAQIECBAg0AKBMWPGxKabbtqClSLWXHPN2q2ZxbKY7sYbb2zmkEGLnTZtWlx11VWDdr7eTrTsssvGD37wg4aFoh3HT548OQ444ICmG9Iuuuii8aUvfaljmbofr7322vjqV78a06dPrxtXbzILeL/+9a/XC8m52i0b8WZD3tqDYfDPo48+Gk8//XTb7LQoisjXel4XWVCcRbCNNpfNbnt6fhdYYIF417veVffwV155ZcibRdfdoMkhE7jrrrsanjubNWfhfcPAtwJee+21WlPntx76UELA67gEkhACBAgQKC2w0EILxTe/+c3S3688/vjjtV/I6ulrzdInFUiAQBUF5ESAAAECBAgQIECAAAECBAhUX0CGBAgQIECAQBeBRRZZJL73ve+V/llbl8M9JDAoAldccUVkPWGzJ7v99tvjiSeeqHvYbLPN1mvT58UWWyyWX375usfn5AUXXBBTp07Nu03fnnzyyTj//PMbHrfOOutE/my8p8B11123p+GZxrJurj+NeS+//PKGlnPNNVeUqQ2daWM9PNh3331jl1126dY49/9n7z7gJKvK/OE/V8ILguRFMixBgqAgGcUFQYJkJMtKNPyVoLKOqxIUTCMiAuKCOO6MgiwwBMlImFFckaQgShSWIaugwJIWCS9PSQ89Pd1VtzpMV53+8qGmqu4999zz+95bNeg8/cwmm2wSH/zgB/s5YsZN3/72t6NOc94Zj/KulcBss80WWVt54oknRjbAXXzxxVsdEs8++2xkPW/LgS0GjNZ3QItl2V2AQLd8zxdALQIBAgQ6RiD/m1q9acdcDgshQIBAvwI2EiBAgAABAgTGqsCbxmpwuQkQIEBgTAoITYAAAQIECBCY5QJVVcVOO+00LOfdZpttIpvotTPZ5MmTIxu0tjomG7FmU8NXX301huNx1FFHtTplY/9ZZ50VWdDaeDOKv2y33XZx8MEH115BNqT9wQ9+UHt8z8DddtttwOLhnjE9z6eddlp89KMfbRRE9myr+3zddddF3i91rn3Oufvuu0c25M3Xw/lYYoklIot8W815++23txoyw/5s4jzYAuqeiV5++eX485//HNOmTYuLLrooJkyYEJ/4xCdixx13jGWWWSYWWmih2GWXXdouRv2nf/qnIX3m55prrqjTjPT0009vq+lyFtXuueeejVyZL3Nm3syd+dMhPdKlx8hz9wnUaWyX9/b/9//9f7XD5b2RPxxR+4DOGDiqq/A5HlV+JydAgECRAltvvXWtH2zrCT9p0qRaPzTYM94zAQIECBAgQKBLBSybAAECBAgQIECAAAECBAgQKF9AQgJDFsg/a/vwhz885HlMQGCkBK699trIms925s96wDPPPLPlIW9729tilVVW6Xdc1iNvscUW/e7rvfHKK6+MX/7yl7031X6dx955551Nx1dVFVnDWlVVv+M23HDDWGyxxfrd17Mx655PPvnkQTXmfeKJJ+JHP/pRz1QDPm+88cax2mqrDbi/7o6s36uqmbPOMccc8bnPfa5lze1zzz0X48ePjzq1gnXX1K3j0iBr0O+555644IIL4nvf+16j7nrzzTdv1AHPO++88cUvfrHteCuvvHJsuummbR832ANG6ztgsOt1XPcIdMv3fPeIWikBAiMsYPphEsj/DVznL1LoOZ160x4JzwQIECBAgAABAgQIECAwkgKvN7wdyVOYmwABAgQIECBAgAABAgQIjG2B9ddfPwYqGK0rM+ecc8aWW25Zd3hjXBbxZUPZxpvGL/3/UlVVZPPLqpq5gLL/I1pvzbXmmluNzELWKVOmtBo24vurqoovfOELtZvR5oK+8pWvxG9/+9t8Wfux6KKLxte+9rV405vq/V8yEydOjHe+851xzTXXRBbktjpRNoH9xje+Ee95z3vi8ccfbzW8sX/FFVeMAw44oPF6uH+ZffbZY7bZZms57Y033li7sWw2ZT3llFNaztlsQBZ7Z4F0NvldbrnlYvvtt48DDzww/uM//iN++tOfxoMPPhh/+9vf4uc//3ncddddzabqd1+dzNl0Notp+5sgG962+vzccMMNcfnll/d3eL/b8rOW4zNX5sucmTdzZ/50SI+999679rXo90Q2drzAH//4x/jLX/5Sa535vZO/jzz55JMtx2fxeMtBY2iAz/EYutiiEiBAYBYI5A+25V8qssgii9Q6W/4efsQRR9Qaa1CpAnIRIECAAAECBAgQIECAAAEC5QtISIAAAQIECBAgUEcg/6wtGx4uvvjidYYbQ2CWC7zyyitxzDHHxFNPPVX73Nkg97zzzms5fr311ouFF154wHHbbrtttKpVzPXlZygbww44UT87pk2bFkcffXQ/e2bclGvMprYzbn3jXdZabrLJJm9sGODVxRdfHOeee+4Ae/vfnH+2PmHChMga1v5HvLF13333jbnnnvuNDSPw6l3veld85CMfiVb/ZM6pU6e2Glb0/qyF3WijjRrNkLOx80477RSf/OQn47TTTourr766UQf87LPPNmqCs+64HYyqqiLrn1sds+SSS8Y888zTaljL/fkZa/4dMPMUw/UdMPPMtpQm0A3f86WZy0OAAIHRFsj/DTyYetP87/fRXrvzEyBAgACBsS0gPQECBAgQKFugXneVsg2kI0CAAAECBAhEMCBAgAABAiMokE1ON9tssyGdIYs511hjjbbmuP766yObXLY6aO211458tBrXzv4111wzNt1001qHTJw4MbJRa63BIzgor9Pxxx9fuxltNoA88sgj2177Bz7wgfjoRz9aO8m9994bef+stNJK8b3vfS/uueeeeOGFF6Yf/8wzz0Q2P/3Upz7VKEz+/Oc/H1n8OH1AixdZyLD00ku3GDW43Wm64IILtjz4sssui5tvvrnluGyoefjhh8cf/vCHlmObDchC1CxubTYm92XT4G9961uR5833dR45tk6WbDQ8UMPbOp+fLLQeN25cLYts8HvyySdH3rPNMlRVFfvss0+tQt1m89jX2QKPPfZYXHrppbUWmT8UkU266wzO76Y648bKGJ/jDr7SlkaAAIEuFVhttdXi4x//eO3V+725NpWBBAgQIECAAAECJQrIRIAAAQIECBAgQIAAAQIECJQv0EbCrNXKWr82DjGUwCwVuPbaa+Ozn/1srVrFbER1wAEHxIsvvth0jVVVxe677x5VVQ04LmuctthiiwH39+zIhrBZo5oNRHu2NXv+61//Gvvtt1+j3rXZuNx30EEHxfzzz58v+31kvef+++9fq7b34IMPjquuuqrfefpuzBrMs88+O7Lmtu++vu/XXXfdeP/7399387C/r6oq0qNVg+6sEf7qV78aWT887IvokgmzNrnOvZv1xtnUOK933WjZ3PmOO+5oOfwd73hH089Xywl6DRit74BeS/CyUIEzoPkOAAAQAElEQVRu+J4vlF4sAgQIjKrAYOpNv/GNb0T+7NGoLnygk9tOgAABAgQIECBAgAABAl0voOFt11/CkQ/gDAQIECBAgAABAgQIECAwNIGqqmLHHXccUlHbLrvsEgM1x+xvdfmHzGeeeWZ/u2bats0220QW/s20Ywgb5p577th3331rzTBlypS45ZZbao0d6UGbb755ZMFr3fNcfPHFce6559Yd3hiXxbdZCJBNbBsbav6SjW8/+clPxtve9rZI36qqGvfUW97yllh//fXjhBNOaLv5bl6jLGjOJYzEY7755ots1Ntq7ueee65RpPvQQw8NOPTpp59u3FOnnXbagGPa2fHe97438gcZWh2TDZmzQXGdQu2XX345skHuOeec02ra2HLLLRvXr7+BeX3z2vS3r/e2Bx54ILbeeuvIYvLe23u/ziLdU045Jb7//e/33tzv6/XWWy+yuXa/O23sCoEsoK6z0COOOKJpYX82bj722GNjzz33bKuBdp1zj5UxPsdj5UrLSYAAgVknUFVV43+rvP3tb591J3UmAgSKFBCKAAECBAgQIECAAAECBAgQKF9AQgIECBAgQGBmgb333nuWNKyc+cy2EKgnkLWRrWoV77///sh64jp/AWqdesCscRo3blzMOeecLRd5+umnxw477BDN6jxzkrvvvjuyPjZrg/N9s0c2kd1xxx2bDWns22STTeKDH/xg43WzX5588sn4wAc+ED/84Q8j6zkHGttTH7fXXnu1rI9705veFIcffngsvPDCA003rNuzrvXQQw9tOefPf/7zuOCCC1qOK3nAzjvvHG9+85tbRvzCF74Q2SA4r3urwc8//3x87nOfa1qXm3PkZybrkPP1cD1G4ztguNZuntETaHXmbvmeb5XDfgIECBBoT6Cq2q83zZ85uvTSS9s7kdEECBAgQIAAAQKzRMBJCBAgUIKAhrclXEUZCBAgQIAAAQIERlLA3AQIEBgWgbXXXjvyMZjJFlhggchizXaOvfPOO+Pyyy9veUgW+m233XYtxw1mQDZhXXLJJVse+uKLL8YZZ5wR2Ziz5eARHlBVVWRhYztNpI466qjIIuJ2ljb//PPHxIkTY5111mnnsGEdm41ov/SlL8Ucc8wxrPP2nmyeeeZpNOPtvW2g1zfddFOk+4QJE+KJJ55oDMt74pFHHolvfvObsfTSS8dPfvKTxvbh+CXnO/DAA2tNldfqn//5n+NrX/taZKH4Cy+8MP24LIDNxrOnnnpqrLzyyo37Z/rOAV6sssoqsemmmw6w9x+bt9122/iXf/mXf7xp8uuDDz4YWZj+4Q9/OG699dboWVuu67//+78bjXWzifMrr7zSZJZoNN/NwvW8N8M/XSuw3HLLxUILLdRy/VnYn02XP/WpT0V+f+VnLR/5ect7OYvm837I+yhq/vPwww/XHDl2hvkcj51rLWkxAoIQ6HiBRRddNLJxfVVVHb9WCyRAgAABAgQIECBAgECHClgWAQIECBAgQIAAAQIECIxRgXnnnTeOOeaYWs0RxyhRSbG7NkvWKq622mqRNVxZy5U1XfnI10cffXS87W1vi6y1bBWwqqrI+q869YAbbrhh7L///q2mbOy/+uqrY/nll49DDjkk/vCHP0RPfVnWLWb94j777BOrrrpq3HLLLY3xzX7J2uivfOUrkZ/NZuNyX9a5fv7zn488Jt83e+SaDjjggEZ97jnnnDNDPeqf//znRu1urjGbmraqq8zz5Fxbb711vpxlj2zEmzV8rU6YTVxbNSBuNUc373/nO98Ze+65Z60IWWuR1z0/W1nzm/dJz4F5/2ZtcNYIL7vsspF1zD37BnrOGuA111xzoN2D3j4a3wGDXqwDu0agG77nuwbTQgkQINBFAu3Wm+Z/G+fP0+V/M3dRTEslQIAAAQIECBAgQIAAgS4R0PC2Sy6UZRLoTAGrIkCAAAECBAgQIECgrsCCCy4Y22yzTd3hM4zbaKONok7hYu+DJk+eHNnQsPe2/l5vvPHGkcWx/e0b6rblllsudtxxx1rTZBFsp/yheP6h/vHHHx9velO9/9vkvvvui/Hjx8dLL71UK2vPoKWWWiouuuiiyGvQs21WPWez2/ybd7Mwc6TPmQ0f55xzzlqnefrppyOb0C6yyCKNBqx5DbJpchYW575ak7Qx6OMf/3ht/7/85S/xxS9+sVEwnn/bfVVVjTVmtnTMue69995aZz/00EPjrW99a9OxWcSd91U2pW468PWdP/7xj2PNNdeMnrXlut7znvfElVde+fqI5k+77LJLDNz8uvmx9naOQH62t9hii1oLyoKkE044IbKZc37W8pGft7yXs6C71iS9BmWj6vzhil6bxvxLn+MxfwsAIECAwIgIbL/99oP+35YjsiCTEiBAgEBBAqIQIECAAAECBAgQIECAAAEC5QtISIAAgbEtsN5668VnPvOZsY0gfUcJVFU103qyditruLKWK2u68pGvjzrqqOkNZmc6qM+GduoBZ5999vjyl78cb3/72/vM0v/bbBR60kknxeqrrx5Zp1hVVaNuMesXf/SjH0XWpfV/5BtbM9MPfvCDyM/kG1ubv1prrbXi61//evNBvfZm093ddtstetejZt3mfvvtF3VrPTfbbLM49thjIxvu9pp6xF8uvfTScdhhh7U8z5133tlojjxW6/by3j388MMbTZhbYr02IK97fray5rfn3q2qf9y/2Uw6a4SzVvi1oU3/zfs3r0/W6zYdWGNnVY3+d0CNZRrS5QL5WemG7/kuZ+7A5VsSAQIEItqtN82/1CL/EoCx+t+X7hkCBAgQIECAAAEC3SdgxQS6R+BN3bNUKyVAgAABAgQIECBAgECHCVgOgTYFttxyy0ZxZ5uHxV577RVzzTVX7cOeeuqpuPzyy2uN32mnnRqFprUGtzmoqqr40Ic+VCtzFl1OmTKlzTOM3PBNN900PvrRj9Y+wfe///0YzPoXW2yxuOyyy2Lfffetfa6hDlxnnXXiZz/7WdtNlAd73ixirtuAs51zHHTQQZFF3O0c03fs/PPPH9/61rdigQUW6LtrxN7vuuuuccABB9SaP4u5s0i91uAhDMomqaNRlD2EJTt0AIEsSt1///1rN+weYJpBbb777rujTqP1QU3exQf5HHfxxbN0AgQI9BbooNf5A1P5A1t1/2KEDlq6pRAgQIAAAQIECBAgQIAAgc4WsDoCBAgQIECAAAECBIoXqKoqPvaxj8Uqq6xSfFYBO18g/8w3m2Zm88zhXO1g6gEXXXTROOecc2o3Dh3qerNx7c4779z2NFl7OeSayppnTccJEyZE1pnWPGRYh2Wt6brrrttyzlNOOSVuv/32luNKHbDccsvFN7/5zVlaM/mFL3whNt988yGTdtJ3wJDDmKDjBbrle77jIS2QAAECXSYwmHrT/Mstrrrqqi5LarkECBDoR8AmAgQIECBAgACBjhLQ8LajLofFECBAoBwBSQgQIECAAAECBGYWWGONNWLDDTeceUeTLdnQc6ONNmoyYuZd1113Xdxwww0z7+izJeceiUakvU+z2mqrxVprrdV704CvJ06cGM8///yA+2fljmwa+cUvfrF2Yfsrr7wSOf6JJ55oe5nzzDNP/OAHP4if/OQnMd9887V9fDsHHHzwwTF16tTIAs92jhvK2CyQOOKII4a1qezHP/7x+Ld/+7eYbbbZhrK0xrHZjDILtWdF09tspJzFxXPMMUfj3K1+qaoqPv3pT8dIFmhn7tNPPz2WXXbZVsuxv0sE8j5rp2F3nVj//u//Hu95z3v6HdqzMYvm77vvvp63nl8XqCqf49cpPBEgQIDAMArkf8N+5CMfGcYZTUWAAAECBAgQaC5gLwECBAgQIECAAAECBAgQIFC+gIQExorAUkstFV/60peiqqqxElnODhbYfffd44QTThi2Zp1DqQdcddVV4+KLLx7xprfjx4+PbPRbVe1/BrP2Mmt1R7KmMm+Xt7/97XHppZeOal3lwgsvHFm3V1XNnR5//PE4/vjj46WXXsqlj8lHNk/O5sTD3Ty6P8xsupwNb6uq+XXp79j+tnXSd0B/67OtLIFu+J4vS1waAp0rYGVjS6DdetOen48bW0rSEiBAgAABAgQIECBAoDyBTkuk4W2nXRHrIUCAAAECBAgQIECAAIESBPrNMO+888Yuu+zS776BNm688cax9NJLD7R7pu1ZsDhp0qR49dVXZ9rXd0O7c/c9vs77+eefP/bee+86Q2PKlClxyy231Bo7KwZlYXsW1tYtgLzxxhvjO9/5Ti37vuvPxq177rlnPPjgg5FNaeues+88A71fd9114w9/+EOceOKJkQ12Bxo3UtuzQCKb+g5HrixUzhxzzjnnsC138803b9x/K6ywwrDN2XeibC49efLkWGihhfruavo+C7SzYXDei00HDmJnfrfk5y6vzyAOd0iHCmTD7m984xux2WabDXmF+Zk96aST4mtf+1q8973vbTrfc889F9lwvemgMbrT53iMXnixCRAgMIICVVU1fgBwxRVXHMGzmLqmgGEECBAgQIAAAQIECBAgQIBA+QISEiBAgAABAgQIFCaQzRHbreUsjECcDhGoqio++clPDkvT20UWWaTRpHUo9YDZDDFrYXfddddhF3rzm98cP/3pT+Ozn/1sZM3sYE+QtVhZR3rRRRfFfPPNN9hpBjwuvx9+8YtfRCf8efzWW28d22yzzYBr7dnx4x//eEzX7lVVFfvuu2+jYfMQ74ke0n6fP/axj0XWU84999z97h/MxqrqrO+AwWRwTHcJdMP3fHeJWi0BAgQ6X6Cq2q83zf9N0PnJrJAAAQIECAxawIEECBAgQIDAKAhoeDsK6E5JgAABAgTGtoD0BAgQIEBgbAtssskmscACC9RG2GGHHSKbF9Y94IEHHoipU6e2HF5VVeyzzz5tzd1y0gEGZLHlkksuOcDeNza/+OKLccYZZwyqYewbswzvqw984APx0Y9+tPak3/72t+OGG26oPb7vwCy0zGauf/7znyMbnC6xxBJ9h9R+n0W9WcCZjW6vv/76WG211WofOxIDswj4/PPPjyxaHsz8aZMFylmonNkGM0ezY9Zcc834zW9+EwcddFCzYW3vy7Xmtbzgggvabnbbc7Is7h43blzjsz1cTXmzID0bTGfunvN4Lkcgm42fe+65sfvuuw86VN5rv/71rxufiaqqIovnW/1+dPrpp8dTTz016HOWfODY/ByXfEVlI0CAwOgL5F9ecNhhh43+QqyAAAECBAgQIEBgjAuIT4AAAQIECBAgQIAAAQIECJQvUF7CrOnKOrRsEFpeOom6TaCqqkaN1jXXXBNZszWY9W+44YaRTanyeTDH9z5moYUWirPOOiuuvvrqQa+n93z5eqeddoq77rortt9++6iqKjcN6VFVVWy77bbx4IMPNuyGNNnrB2eN6k9+8pM4++yzB13r+fpUw/aUjVWzdnTOhpOhmQAAEABJREFUOedsOmfWXx9zzDHxzDPPNB1X+s6sccya6bzfhjNrz71x8sknR16T4Zw756qqzvoOyDV5lC3QDd/zZV8B6QgQIDDrBerXm876tTkjAQIECBAgQIAAAQIECIwNAQ1vO+k6WwsBAgQIECBAgAABAgQIFC+w4oorxkYbbVQr57LLLhsbb7xxrbE9gy699NJ47LHHet4O+LzyyivHWmutNeD+4dyRfzBeN8cFF1wQ999//3CefkhzZXPHL37xi7HKKqvUmue5556LI444onnRaI2ZFl544cgi1YcffrhxPX/84x/H/vvvH3ndFlxwwZlmmGeeeWL55ZeP3XbbLbKg8vbbb4/nn38+/vM//7PR6LaqqpmOmdUbqqpqFCtn0XI24q17/iwOTYssTM4C5aoauSxZlHrSSSdFNo7+zGc+M6TC1Gxsnet+9NFHG9cyc9TNPNC4f/mXf4k77rgjzjzzzEEXkm+11VaRTUyzID0LFgc6l+3dL5BNb7OJeBbh/9M//VPtQPk5yMbbt912W6y77rrTj8vvwbe97W3T3/f3Iht+X3fddf3tsu11AZ/j1yE8ESBAgMCwCOy9996Rv7cMy2QmIUBg+AXMSIAAAQIECBAgQIAAAQIECJQvICEBAgQIECDQtQJvf/vb49///d+7dv0WXp5A/tnvb37zm8jGpXXrDbMuLOvDrr322lhuueWGDaWqqnjf+97XaFJ78cUXxwYbbDCoubNe8dZbb41zzz03llpqqUHN0eygrHXLms9HHnkksuYz6zabje9vXxp+5zvfiZxjzz33jNlmm62/YaO2LZsY/+u//mvL81955ZWRNdgtBxY+IO+zvN+y8e2HP/zheNObBv8j9EsssUTMynujk74DCr9NBhevsKOqqju+5wtjF4cAAQKjKqDedFT5nZwAAQIECBDoFgHrJECAAIERExj8/1s/YksyMQECBAgQIECAwFgVkJsAAQJjQWCuueaKSy65JF599dWWj/vvvz+WXHLJtlgOOuiglvPmubNp5lvf+ta25h7s4Gwamw0687ytHg899FD88z//80yn+tznPlcr13bbbTfTsUPdkMWP6dVq7T37f/azn8W888471NNOPz6vUxYWTJgwIe68887461//OpPFM888E/fee29kE9NPfOITseqqq3Zc0W1PoPTMRryPP/54/OAHP4jNNtss+jbxXWaZZWKfffaJK664Ip566qkYP358ZGFyzxz5vPjii8e0adNmsui5Dvk8derUQV2LbNJ83HHHxf/+7/9GNg/OJsI77LBD5PZsLpzn7/3IbT0Nh0855ZT44x//GJkv153Ni3uPHerrOeaYI/bYY4/GObK5dTZD3muvvRoNj3Nf7/nzfa4r95999tnx5JNPxmWXXRbrr79+VNXgGgevvfba8eyzzzZ1T/uR+Cz2zjaarydNmtQy/2DuvTr3dNrm92Hd/Fl8n0X42Xg5Gx0fcsghkY3Xexdx5+vclvuyWW3euwcffPBMDZ8XWWSRyCLwXMNAj1deeSW22mqrfpc3EvnyROkx0Hp6trd7Perc5/k5yHG5hnYf+dkczc9xu+s1nsBICJiTwEACdX+/aPe7faDzDdf2Ov99MJTfOwZaZ/7vjrTo+T2v7/NAx9lOgAABAgQIECBAgACBWSHgHAQIECBAgAABAgQIECBQvkDWCPX9M6r+3md9RyuNOn9WONx/5nbYYYe1rAPKPPnnga3WP5j9WXuSmfIczR4jdf7BrLnvMd4PLJD3fbPrmtc+74HeM2Sd5OGHH96oE83mpR/84AdnqK/MWq9sbPuxj30ssh4s68KyPizrxHrPM1yvc95tttkmsq4s6w8vvPDC+OhHPxorr7xyZN1k7/Pk+9ye+7NO8fnnn2/UK77jHe8YdL1i7/mbvc7vj6z5zNq3rPnM2s2sTc3tfY/LbbnvW9/6VvzP//xP/OlPf4pDDz10pjx9j2v1PudtVdOa90PeF63m6r0/a7Cz1jaPbfXIWuPex3b66/xua5UpayKyNqKdLFVVxWqrrRY5/wsvvBA33nhjow45r3vWAWf9Xt/5so4579/9998/si734YcfjqxpH8q9kde6Wb5O+Q5Ip2brzH2DuQ4j9Znoe+1G832d/w7q7zrXWfNIXZe+5+6W7/m+6/aeAAECKVD395rB/D6W84/Uo853/GB//2i25vxvqrTI39vrPJrNZd/YFJCaAAECBAgQIECAAAECQxHQ8HYoeo4lMOsEnIkAAQIECBAgQIAAAQIECBQlkI1gDzjggLjqqqsaxdm9Cyay6HfixImxxRZbRH+FpbMKIov4snlwNhHO4vEHHnggsrlw77Xm69zW03A4C8lXWGGFwTYcbitaTzPkM844o9Hw+MUXX5zhBzDyfa4r9++6664x//zztzW/weUI5L2cjY5POOGEuOeee+Lll1+efq/k69yW+zbYYINR/cyVI14/ic9xfSsjCRAgQIAAAQIECBQkIAoBAgQIECBAgAABAgQIECBQvoCEBAgQIECAAIFBC8w111yxww47xOTJk2eor8xar2zSesopp0TWg2Vd2KBP0uaBWX+YzR1PPfXUuPPOO2eqpcw6ytye+7faaqvIDG2eYsjD0yNrPseNG9eoTX3kkUem18llrWc+clvWrWbD62weXFXVkM9rgs4VyBrkddZZJ3ruiawDztravBd6P/76179G3r8TJkyIbBy8xBJLjHij5mZq+fnptO+AZuu1rwyBbvie71BpyyJAgAABAgQIECBAgAABAgTKF5CQAIEhCmh4O0RAhxMgQIAAAQIECBAgMCsEnIMAAQIECBAgQIAAAQIECBAoX0BCAgQIECBAgAABAgQIECBAoHwBCQkQIECAAAECBAgQIECAAIHyBSQkQIAAAQIECBAgQIAAAQIEyheQkAABAgQIECBAgEBrAQ1vWxsZQYAAgc4WsDoCBAgQIECAAAECBAgQIECgfAEJCRAgQIAAAQIECBAgQIAAgfIFJCRAgAABAgQIECBAgAABAgTKF5CQAAECBAgQIECAAAECBAgQKF9AQgIECBAgQIAAAQIECBAgQKB8AQlrCWh4W4vJIAIECBAgQIAAAQIECBDoVAHrIkCAAAECBAgQIECAAAECBMoXkJAAAQIECBAgQIAAAQIECBAoX0BCAgQIECBAgAABAgQIECBAoHwBCQkQIECAAAECBAgQIECAAIHyBSQkQIAAAQIECPQIaHjbI+GZAAECBAiUJyARAQIECBAgQIAAAQIECBAgUL6AhAQIECBAgAABAgQIECBAgED5AhISIECAAAECBAgQIECAAAEC5QtISIAAAQIECBAgQIAAAQIECJQvICEBAgQIECBAgAABAgQIEBhTAmO04e2YusbCEiBAgAABAgQIECBAgACBMSogNgECBAgQIECAAAECBAgQIFC+gIQECBAgQIAAAQIECBAgQIBA+QISEiBAgAABAgQIECBAgAABAuULSEiAAAECBAgQIECAAAECBAiULyAhAQIECIw1AQ1vx9oVl5cAAQIECBAgkAIeBAgQIECAAAECBDpE4NFHH41ll102qqrquEeuK9fXIVSWQYAAgfYFHEGAAAECBAgQIECAAAECBAiULyAhAQIECBAgQIAAAQIECBAgUL6AhAQIEGghcNFFF3VcDWZV/aMudJ999mmxersJRDzzzDOxySabdOR9PM8888TNN9/sMhEgQIAAAQIERl7AGQgQIECAAAECBAgQIFCggIa3BV5UkYYm4GgCBAgQIECAAAECBAgQIECgfAEJCRAgQIAAAQIECBAgQIAAgfIFJCRAgAABAgQIECBAgAABAgTKF5CQAAECBAgQIECAAAECBAgQKF9AQgIECBAgQIAAAQIECBAgQKB8AQkJEChTQMPbMq+rVAQIECBAgAABAgQGK+A4AgQIECBAgAABAgQIECBAoHwBCQkQIECAAAECBAgQIECAAIHyBSQkQIAAAQIECBAgQIAAAQIEyheQkAABAgQIECBAgAABAgQIEChfQEICBAgQIECAAAECXSug4W3XXjoLJ0Bg1gs4IwECBAgQIECAAAECBAgQIFC+gIQECBAgQIAAAQIECBAgQIBA+QISEiBAgAABAgQIECBAgAABAuULSEiAAAECBAgQIECAAAECBAiULyAhAQIECBAgQIAAAQIECBAgUL6AhN0soOFtN189aydAgAABAgQIECBAgMCsFHAuAgQIECBAgAABAgQIECBAoHwBCQkQIECAAAECBAgQIECAAIHyBSQkQIAAAQIECBAgQIAAAQIEyheQkAABAgQIECBAgAABAgQIEChfQEICBAgQIECAQIcLaHjb4RfI8ggQIECgOwSskgABAgQIECBAgAABAgQIEChfQEICBAgQIECAAAECBAgQIECgfAEJCRAgQIAAAQIECBAgQIAAgfIFJCRAgAABAgQIECBAgAABAgTKF5CQAAECBAgQIECAAAECBAgQGH2BkW54O/oJrYAAAQIECBAgQIAAAQIECBAYaQHzEyBAYNACiy++eEybNi1effXVjnvkunJ9gw7nQAIECBAgQIAAAQJlCUhDgAABAgQIECBAgAABAgQIlC8gIQECBAgQIECAAAECBAh0ocB2223XcTWYPXWhkyZN6kLR4pfccQHnnXfemDp1akfex88++2ysvfbaHWdmQQQIECBAgAABAgQIECBAoIWA3QQIECBAoCMENLztiMtgEQQIECBAgEC5ApIRIECAAAECBAgQIECAAAEC5QtISIAAAQIECBAgQIAAAQIECJQvICEBAgQIECBAgAABAgQIECBQvoCEBAgQIECAAAECBAgQIECAQPkCEhIgQIAAAQIECBAgQIDArBLQ8HZWSTvPzAK2ECBAgAABAgQIECBAgAABAuULSEiAAAECBAgQIECAAAECBAiULyAhAQIECBAgQIAAAQIECBAgUL6AhAQIECBAgAABAgQIECBAgED5AhISIECAAAECBAgQIECAAAEC5QtISIAAgVkooOHtLMR2KgIECBAgQIAAAQK9BbwmQKA7BSr/EChTIF6LNeQP5Wtz+JcAAQIEulBgyL8BmIAAgaYCdg4s0IVfmd2y5GH57/uBr5w9BAgQIECAAAECBAgQINBXwHsCBAgQIECAAAECBAiMBYFu+cMy66wnMBbu2eHO2Gy+eupGESBAgAABAs0Emv1eax8BAmNboNl3h33DKqD+dGx/1KR/XcATAQIECBAgQIAAAQLDK6Dh7fB6mo0AgeERMAsBAgQIECBAgAABAgQIECBQvoCEBAgQIECAAAECBAgQIECAQPkCEhIgQIAAAQIECBAgQIAAAQLlC0hIgAABAgQIECBAgAABAgQIlC8gIQECBAgQIECAAAECBAgQIFC+gIQEhl1Aw9thJzUhAQIECBAgQIAAAQIEhirgeAIECBAgQIAAAQIECBAgQKB8AQkJECBAgAABAgQIEA6Vad4AABAASURBVCBAgACB8gUkJECAAAECBAgQIECAAAECBMoXkJAAAQIECBAgQIAAAQIECBAoX0BCAgQIECBAgACBwQhoeDsYNccQIECAwOgJODMBAgQIECBAgAABAgQIECBQvoCEBAgQIECAAAECBAgQIECAQPkCEhIgQIAAAQIECBAgQIAAAQLlC0hIgAABAgQIECBAgAABAgQIlC8gIQECBAgQIECAAAECBAgQIFC+wCATang7SDiHESBAgAABAgQIECBAgACB0RBwTgIECBAgQIAAAQIECBAgQKB8AQkJECBAgAABAgQIECBAgACB8gUkJECAAAECBAgQIECAAAECBMoXkJAAAQIECBAgQIAAAQIECBAoX0BCAgQIECBAYGABDW8HtrGHAAECBAgQ6C4BqyVAgAABAgQIECBAgAABAgTKF5CQAAECBAgQIECAAAECBAgQKF9AQgIECBAgQIAAAQIECBAgQKB8AQkJECBAgAABAgQIECBAgACB8gUkJECAAAECBAgQIECAAIExLqDh7Zi4AYQkQIAAAQIECBAgQIAAAQIEyheQkAABAgQIECBAgAABAgQIEChfQEICBAgQIECAAAECBAgQIECgfAEJCRAgQIAAAQIECBAgQIAAgfIFJCRAgAABAgQIECBAgAABAgTKF5CQAAECBDS8dQ8QIECAAAECBAiULyAhAQIECBAgQIAAAQIECBAgUL6AhAQIECBAgAABAgQIECBAgED5AhISIECAAAECBAgQIECAAAEC5QtISIAAAQIECBAgQIAAAQIECJQvICEBAgQIECBAgAABAmNCQMPbMXGZhSQwsIA9BAgQIECAAAECBAgQIECAQPkCEhIgQIAAAQIECBAgQIAAAQLlC0hIgAABAgQIECBAgAABAgQIlC8gIQECBAgQIECAAAECBAgQIFC+gIQECBAgQIAAAQIECBAgQIBA+QISEhgrAhrejpUrLScBAgQIECBAgAABAv0J2EaAAAECBAgQIECAAAECBAiULyAhAQIECBAgQIAAAQIECBAgUL6AhAQIECBAgAABAgQIECBAgED5AhISIECAAAECBAgQIECAAAEC5QtISIAAAQIECBAgUJCAhrcFXUxRCBAgMLwCZiNAgAABAgQIECBAgAABAgTKF5CQAAECBAgQIECAAAECBAgQKF9AQgIECBAgQIAAAQIECBAgQKB8AQkJECBAgAABAgQIECBAgACB8gUkJECAAAECBAgQIECAAAECBMoXKCuhhrdlXU9pCBAgQIAAAQIECBAgQGC4BMxDgAABAgQIECBAgAABAgQIlC8gIQECBAgQIECAAAECBAgQIFC+gIQECBAgQIAAAQIECBAgQIBA+QISEiBAgAABAgQIECBAgAABAuULSEiAAAECBAh0nYCGt113ySyYAAECBAiMvoAVECBAgAABAgQIECBAgAABAuULSEiAAAECBAgQIECAAAECBAiULyAhAQIECBAgQIAAAQIECBAgUL6AhAQIECBAgAABAgQIECBAgED5AhISIECAAAECBAgQIECAAIFOFNDwdnivitkIECBAgAABAgQIECBAgACB8gUkJECAAAECBAgQIECAAAECBMoXkJAAAQIECBAgQIAAAQIECBAoX0BCAgQIECBAgAABAgQIECBAoHwBCQkQIECAAAECBAgQIECAAIHyBSQkQIAAgQ4V0PC2Qy+MZREgQIAAAQIEulPAqgkQIECAAAECBAgQIECAAIHyBSQkQIAAAQIECBAgQIAAAQIEyheQkAABAgQIECBAgAABAgQIEChfQEICBAgQIECAAAECBAgQIECgfAEJCRAgQIAAAQIECBAgMHoCGt6Onr0zjzUBeQkQIECAAAECBAgQIECAAIHyBSQkQIAAAQIECBAgQIAAAQIEyheQkAABAgQIECBAgAABAgQIEChfQEICBAgQIECAAAECBAgQIECgfAEJCRAgQIAAAQIECBAgQIAAgfIFJCRAYFQFNLwdVX4nJ0CAAAECBAgQIDB2BCQlQIAAAQIECBAgQIAAAQIEyheQkAABAgQIECBAgAABAgQIEChfQEICBAgQIECAAAECBAgQIECgfAEJCRAgQIAAAQIECBAgQIAAgfIFJCRAgAABAgQIECAw0gIa3o60sPkJECDQWsAIAgQIECBAgAABAgQIECBAoHwBCQkQIECAAAECBAgQIECAAIHyBSQkQIAAAQIECBAgQIAAAQIEyheQkAABAgQIECBAgAABAgQIEChfQEICBAgQIECAAAECBAgQIECgfAEJZ4GAhrezANkpCBAgQIAAAQIECBAgQKCZgH0ECBAgQIAAAQIECBAgQIBA+QISEiBAgAABAgQIECBAgAABAuULSEiAAAECBAgQIECAAAECBAiULyAhAQIECBAgQIAAAQIECBAgUL6AhAQIECBAgACB4RHQ8HZ4HM1CgAABAgRGRsCsBAgQIECAAAECBAgQIECAQPkCEhIgQIAAAQIECBAgQIAAAQLlC0hIgAABAgQIECBAgAABAgQIlC8gIQECBAgQIECAAAECBAgQIFC+gIQECBAgQIAAAQIECBAgQIBAbYGubXhbO6GBBAgQIECAAAECBAgQIECAQNcKWDgBAgQIECBAgAABAgQIECBQvoCEBAgQIECAAAECBAgQIECAQPkCEhIgQIAAAQIECBAgQIAAAQLlC0hIgAABAgQIECBAgAABAgQIlC8gIQECBAgQaEdAw9t2tIwlQIAAAQIECHSOgJUQIECAAAECBAgQIECAAAEC5QtISIAAAQIECBAgQIAAAQIECJQvICEBAgQIECBAgAABAgQIECBQvoCEBAgQIECAAAECBAgQIECAQPkCEhIgQIAAAQIECBAgQIBAHwENb/uAeFuCgAwECBAgQIAAAQIECBAgQIBA+QISEiBAgAABAgQIECBAgAABAuULSEiAAAECBAgQIECAAAECBAiULyAhAQIECBAgQIAAAQIECBAgUL6AhAQIECBAgAABAgQIECBAgED5AhISIEBgZgENb2c2sYUAAQIECBAgQIBAdwtYPQECBAgQIECAAAECBAgQIFC+gIQECBAgQIAAAQIECBAgQIBA+QISEiBAgAABAgQIECBAgAABAuULSEiAAAECBAgQIECAAAECBAiULyAhAQIECBAgQIAAgTEqoOHtGL3wYhMYqwJyEyBAgAABAgQIECBAgAABAuULSEiAAAECBAgQIECAAAECBAiULyAhAQIECBAgQIAAAQIECBAgUL6AhAQIECBAgAABAgQIECBAgED5AhISIECAAAECBAgQIECAAAEC5QtIOHYFNLwdu9decgIECBAgQIAAAQIExp6AxAQIECBAgAABAgQIECBAgED5AhISIECAAAECBAgQIECAAAEC5QtISIAAAQIECBAgQIAAAQIECJQvICEBAgQIECBAgAABAgQIECBQvoCEBAgQIECAAIGiBTS8LfryCkeAAAEC9QWMJECAAAECBAgQIECAAAECBMoXkJAAAQIECBAgQIAAAQIECBAoX0BCAgQIECBAgAABAgQIECBAoHwBCQkQIECAAAECBAgQIECAAIHyBSQkQIAAAQIECBAgQIAAAQIEul2gdcPbbk9o/QQIECBAgAABAgQIECBAgEBrASMIECBAgAABAgQIECBAgACB8gUkJECAAAECBAgQIECAAAECBMoXkJAAAQIECBAgQIAAAQIECBAoX0BCAgQIECBAgAABAgQIECBAoHwBCQkQIECAQAECGt4WcBFFIECAAAECBEZWwOwECBAgQIAAAQIECBAgQIBA+QISEiBAgAABAgQIECBAgAABAuULSEiAAAECBAgQIECAAAECBAiULyAhAQIECBAgQIAAAQIECBAgUL6AhAQIECBAgAABAgQIECDQHQIa3nbHderUVVoXAQIECBAgQIAAAQIECBAgUL6AhAQIECBAgAABAgQIECBAgED5AhISIECAAAECBAgQIECAAAEC5QtISIAAAQIECBAgQIAAAQIECJQvICEBAgQIECBAgAABAgQIECBQvoCEBAgQ6BoBDW+75lJZKAECBAgQIECAQOcJWBEBAgQIECBAgAABAgQIECBQvoCEBAgQIECAAAECBAgQIECAQPkCEhIgQIAAAQIECBAgQIAAAQLlC0hIgAABAgQIECBAgAABAgQIlC8gIQECBAgQIECAAAECnSSg4W0nXQ1rIVCSgCwECBAgQIAAAQIECBAgQIBA+QISEiBAgAABAgQIECBAgAABAuULSEiAAAECBAgQIECAAAECBAiULyAhAQIECBAgQIAAAQIECBAgUL6AhAQIECBAgAABAgQIECBAgED5AhIS6DABDW877IJYDgECBAgQIECAAAECZQhIQYAAAQIECBAgQIAAAQIECJQvICEBAgQIECBAgAABAgQIECBQvoCEBAgQIECAAAECBAgQIECAQPkCEhIgQIAAAQIECBAgQIAAAQLlC0hIgAABAgQIECAw6wU0vJ315s5IgACBsS4gPwECBAgQIECAAAECBAgQIFC+gIQECBAgQIAAAQIECBAgQIBA+QISEiBAgAABAgQIECBAgAABAuULSEiAAAECBAgQIECAAAECBAiULyAhAQIECBAgQIAAAQIECBAgUL7AqCTU8HZU2J2UAAECBAgQIECAAAECBMaugOQECBAgQIAAAQIECBAgQIBA+QISEiBAgAABAgQIECBAgAABAuULSEiAAAECBAgQIECAAAECBAiULyAhAQIECBAgQIAAAQIECBAgUL6AhAQIECBAgMBICWh4O1Ky5iVAgAABAgTaF3AEAQIECBAgQIAAAQIECBAgUL6AhAQIECBAgAABAgQIECBAgED5AhISIECAAAECBAgQIECAAAEC5QtISIAAAQIECBAgQIAAAQIECJQvICEBAgQIECBAgAABAgQIEBiCgIa3Q8CblYc6FwECBAgQIECAAAECBAgQIFC+gIQECBAgQIAAAQIECBAgQIBA+QISEiBAgAABAgQIECBAgAABAuULSEiAAAECBAgQIECAAAECBAiULyAhAQIECBAgQIAAAQIECBAgUL6AhAQIECAwNAENb4fm52gCBAgQIECAAIFZI+AsBAgQIECAAAECBAgQIECAQPkCEhIgQIAAAQIECBAgQIAAAQLlC0hIgAABAgQIECBAgAABAgQIlC8gIQECBAgQIECAAAECBAgQIFC+gIQECBAgQIAAAQIECBBoKaDhbUsiAwh0uoD1ESBAgAABAgQIECBAgAABAuULSEiAAAECBAgQIECAAAECBAiULyAhAQIECBAgQIAAAQIECBAgUL6AhAQIECBAgAABAgQIECBAgED5AhISIECAAAECBAgQIECAAAEC5QtISIBAHQENb+soGUOAAAECBAgQIECAQOcKWBkBAgQIECBAgAABAgQIECBQvoCEBAgQIECAAAECBAgQIECAQPkCEhKiuNW/AAAQAElEQVQgQIAAAQIECBAgQIAAAQLlC0hIgAABAgQIECBAgAABAgQIlC8gIQECBAgQIECAAIHXBTS8fR3CEwECBEoUkIkAAQIECBAgQIAAAQIECBAoX0BCAgQIECBAgAABAgQIECBAoHwBCQkQIECAAAECBAgQIECAAIHyBSQkQIAAAQIECBAgQIAAAQIEyheQkAABAgQIECBAgAABAgQIEChfQMI3BDS8fcPCKwIECBAgQIAAAQIECBAoS0AaAgQIECBAgAABAgQIECBAoHwBCQkQIECAAAECBAgQIECAAIHyBSQkQIAAAQIECBAgQIAAAQIEyheQkAABAgQIECBAgAABAgQIEChfQEICBAgQIEBgjAloeDvGLri4BAgQIEDgHwJ+JUCAAAECBAgQIECAAAECBMoXkJAAAQIECBAgQIAAAQIECBAoX0BCAgQIECBAgAABAgQIECBAoHwBCQkQIECAAAECBAgQIECAAIHyBSQkQIAAAQIECBAgQIAAAQLlCWh42/eaek+AAAECBAgQIECAAAECBAiULyAhAQIECBAgQIAAAQIECBAgUL6AhAQIECBAgAABAgQIECBAgED5AhISIECAAAECBAgQIECAAAEC5QtISIAAAQIECBAgQIAAAQIECJQvICEBAgQIFCmg4W2Rl1UoAgQIECBAgMDgBRxJgAABAgQIECBAgAABAgQIlC8gIQECBAgQIECAAAECBAgQIFC+gIQECBAgQIAAAQIECBAgQIBA+QISEiBAgAABAgQIECBAgAABAuULSEiAAAECBAgQIECAAIFuFdDwtluvnHWPhoBzEiBAgAABAgQIECBAgAABAuULSEiAAAECBAgQIECAAAECBAiULyAhAQIECBAgQIAAAQIECBAgUL6AhAQIECBAgAABAgQIECBAgED5AhISIECAAAECBAgQIECAAAEC5QtISIBAFwtoeNvFF8/SCRAgQIAAAQIECMxaAWcjUJzAq68l8ohgwCDvgdc+DjP8m9s83BvuAfeAe8A94B5wD7gHxuQ9UOt/I8zwH4+vvXGvdNa98tol8S8BAgQIECBAgAABAgQIEGgmYB8BAgQIECBAgAABAmNcwJ/vddaf77keo3s9+n4dFHQ9av35v7yje//x5+8ecA+4B9wD7gH3QOn3gP/e7q57vO/18p4Aga4QsEgCBAgQIECAAAECnS2g4W1nXx+rI0CgWwSskwABAgQIECBAgAABAgQIEChfQEICBAgQIECAAAECBAgQIECgfAEJCRAgQIAAAQIECBAgQIAAgfIFJCRAgAABAgQIECBAgAABAgTKF5CQAAECBAgQIECAAAECBAgQKF9Awo4X0PC24y+RBRIgQIAAAQIECBAgQKDzBayQAAECBAgQIECAAAECBAgQKF9AQgIECBAgQIAAAQIECBAgQKB8AQkJECBAgAABAgQIECBAgACB8gUkJECAAAECBAgQIECAAAECBMoXkJAAAQIECBAg0AkCGt52wlWwBgIECBAoWUA2AgQIECBAgAABAgQIECBAoHwBCQkQIECAAAECBAgQIECAAIHyBSQkQIAAAQIECBAgQIAAAQIEyheQkAABAgQIECBAgAABAgQIEChfQEICBAgQIECAAAECBAgQIEBgFgmMYsPbWZTQaQgQIECAAAECBAgQIECAQP8C1WubPSJG2MD8EV1hEH3+cV9EV1w318l1cg+4B9wD7gH3gHtgtO6B6PPPaK3DeaPf/24N/xCY9QLOSIAAAQIECBAgQIAAAQIECJQvICEBAgQIECBQkIA/Z4t+/5yNy9h0iT7/uA/C5yOCQQSDiLFqIHcEgwgGEQwiGEQwiBiyQfT5x39vx5BNR9Iw/EOAAAECBAiMFQE5CRAgQIDArBPQ8HbWWTsTAQIECBAgQGBGAe8IECBAgAABAgQIECBAgACB8gUkJECAAAECBAgQIECAAAECBMoXkJAAAQIECBAgQIAAAQIECBAoX0BCAgQIECBAgAABAgQIECBAoHwBCQkQIECAAAECBAgQIEBgWAU0vB1WTpMNl4B5CBAgQIAAAQIECBAgQIAAgfIFJCRAgAABAgQIECBAgAABAgTKF5CQAAECBAgQIECAAAECBAgQKF9AQgIECBAgQIAAAQIECBAgQKB8AQkJECBAgAABAgQIECBAgACB8gUkJECAwHALaHg73KLmI0CAAAECBAgQIDB0ATMQIECAAAECBAgQIECAAAEC5QtISIAAAQIECBAgQIAAAQIECJQvICEBAgQIECBAgAABAgQIECBQvoCEBAgQIECAAAECBAgQIECAQPkCEhIgQIAAAQIECBAgMAgBDW8HgeYQAgRGU8C5CRAgQIAAAQIECBAgQIAAgfIFJCRAgAABAgQIECBAgAABAgTKF5CQAAECBAgQIECAAAECBAgQKF9AQgIECBAgQIAAAQIECBAgQKB8AQkJECBAgAABAgQIECBAgACB8gUkJDA4AQ1vB+fmKAIECBAgQIAAAQIECIyOgLMSIECAAAECBAgQIECAAAEC5QtISIAAAQIECBAgQIAAAQIECJQvICEBAgQIECBAgAABAgQIECBQvoCEBAgQIECAAAECBAgQIECAQPkCEhIgQIAAAQIECAwooOHtgDR2ECBAgEC3CVgvAQIECBAgQIAAAQIECBAgUL6AhAQIECBAgAABAgQIECBAgED5AhISIECAAAECBAgQIECAAAEC5QtISIAAAQIECBAgQIAAAQIECJQvICEBAgQIECBAgAABAgQIECBQvkCzhBreNtOxjwABAgQIECBAgAABAgQIdI+AlRIgQIAAAQIECBAgQIAAAQLlC0hIgAABAgQIECBAgAABAgQIlC8gIQECBAgQIECAAAECBAgQIFC+gIQECBAgQIAAAQIECBAgQIBA+QISEiBAgACBMS+g4e2YvwUAECBAgACBsSAgIwECBAgQIECAAAECBAgQIFC+gIQECBAgQIAAAQIECBAgQIBA+QISEiBAgAABAgQIECBAgAABAuULSEiAAAECBAgQIECAAAECBAiULyAhAQIECBAgQIAAAQIECIwFAQ1vx8JVbpbRPgIECBAgQIAAAQIECBAgQKB8AQkJECBAgAABAgQIECBAgACB8gUkJECAAAECBAgQIECAAAECBMoXkJAAAQIECBAgQIAAAQIECBAoX0BCAgQIECBAgAABAgQIECBAoHwBCQkQIDBGBDS8HSMXWkwCBAgQIECAAIH+BWwlQIAAAQIECBAgQIAAAQIEyheQkAABAgQIECBAgAABAgQIEChfQEICBAgQIECAAAECBAgQIECgfAEJCRAgQIAAAQIECBAgQIAAgfIFJCRAgAABAgQIECBAoBwBDW/LuZaSEBhuAfMRIECAAAECBAgQIECAAAEC5QtISIAAAQIECBAgQIAAAQIECJQvICEBAgQIECBAgAABAgQIECBQvoCEBAgQIECAAAECBAgQIECAQPkCEhIgQIAAAQIECBAgQIAAAQLlC0hIoCgBDW+LupzCECBAgAABAgQIECAwfAJmIkCAAAECBAgQIECAAAECBMoXkJAAAQIECBAgQIAAAQIECBAoX0BCAgQIECBAgAABAgQIECBAoHwBCQkQIECAAAECBAgQIECAAIHyBSQkQIAAAQIECBDoNgENb7vtilkvAQIEOkHAGggQIECAAAECBAgQIECAAIHyBSQkQIAAAQIECBAgQIAAAQIEyheQkAABAgQIECBAgAABAgQIEChfQEICBAgQIECAAAECBAgQIECgfAEJCRAgQIAAAQIECBAgQIAAgfIFujChhrddeNEsmQABAgQIECBAgAABAgRGV8DZCRAgQIAAAQIECBAgQIAAgfIFJCRAgAABAgQIECBAgAABAgTKF5CQAAECBAgQIECAAAECBAgQKF9AQgIECBAgQIAAAQIECBAgQKB8AQkJECBAgACBzhTQ8LYzr4tVESBAgACBbhWwbgIECBAgQIAAAQIECBAgQKB8AQkJECBAgAABAgQIECBAgACB8gUkJECAAAECBAgQIECAAAECBMoXkJAAAQIECBAgQIAAAQIECBAoX0BCAgQIECBAgAABAgQIECAwagIa3s4yeiciQIAAAQIECBAgQIAAAQIEyheQkAABAgQIECBAgAABAgQIEChfQEICBAgQIECAAAECBAgQIECgfAEJCRAgQIAAAQIECBAgQIAAgfIFJCRAgAABAgQIECBAgAABAgTKF5CQAAECBEZTQMPb0dR3bgIECBAgQIDAWBKQlQABAgQIECBAgAABAgQIEChfQEICBAgQIECAAAECBAgQIECgfAEJCRAgQIAAAQIECBAgQIAAgfIFJCRAgAABAgQIECBAgAABAgTKF5CQAAECBAgQIECAAAECIyyg4e0IA5ueQB0BYwgQIECAAAECBAgQIECAAIHyBSQkQIAAAQIECBAgQIAAAQIEyheQkAABAgQIECBAgAABAgQIEChfQEICBAgQIECAAAECBAgQIECgfAEJCRAgQIAAAQIECBAgQIAAgfIFJCRAYOQFNLwdeWNnIECAAAECBAgQIECguYC9BAgQIECAAAECBAgQIECAQPkCEhIgQIAAAQIECBAgQIAAAQLlC0hIgAABAgQIECBAgAABAgQIlC8gIQECBAgQIECAAAECBAgQIFC+gIQECBAgQIAAAQIEhkVAw9thYTQJAQIERkrAvAQIECBAgAABAgQIECBAgED5AhISIECAAAECBAgQIECAAAEC5QtISIAAAQIECBAgQIAAAQIECJQvICEBAgQIECBAgAABAgQIECBQvoCEBAgQIECAAAECBAgQIECAQPkCEg6XgIa3wyVpHgIECBAgQIAAAQIECBAYfgEzEiBAgAABAgQIECBAgAABAuULSEiAAAECBAgQIECAAAECBAiULyAhAQIECBAgQIAAAQIECBAgUL6AhAQIECBAgAABAgQIECBAgED5AhISIECAAAECBNoQ0PC2DSxDCRAgQIBAJwlYCwECBAgQIECAAAECBAgQIFC+gIQECBAgQIAAAQIECBAgQIBA+QISEiBAgAABAgQIECBAgAABAuULSEiAAAECBAgQIECAAAECBAiULyAhAQIECBAgQIAAAQIECBAgMKNAiQ1vZ0zoHQECBAgQIECAAAECBAgQIFCigEwECBAgQIAAAQIECBAgQIBA+QISEiBAgAABAgQIECBAgAABAuULSEiAAAECBAgQIECAAAECBAiULyAhAQIECBAgQIAAAQIECBAgUL6AhAQIECBAYCYBDW9nIrGBAAECBAgQINDtAtZPgAABAgQIECBAgAABAgQIlC8gIQECBAgQIECAAAECBAgQIFC+gIQECBAgQIAAAQIECBAgQIBA+QISEiBAgAABAgQIECBAgAABAuULSEiAAAECBAgQIECAAIGxKaDh7di87mM3teQECBAgQIAAAQIECBAgQIBA+QISigooMwAAEABJREFUEiBAgAABAgQIECBAgAABAuULSEiAAAECBAgQIECAAAECBAiULyAhAQIECBAgQIAAAQIECBAgUL6AhAQIECBAgAABAgQIECBAgED5AhISIDBmBTS8HbOXXnACBAgQIECAAIGxKCAzAQIECBAgQIAAAQIECBAgUL6AhAQIECBAgAABAgQIECBAgED5AhISIECAAAECBAgQIECAAAEC5QtISIAAAQIECBAgQIAAAQIECJQvICEBAgQIECBAgACBkgU0vC356spGgEA7AsYSIECAAAECBAgQIECAAAEC5QtISIAAAQIECBAgQIAAAQIECJQvICEBAgQIECBAgAABAgQIECBQvoCEBAgQIECAAAECBAgQIECAQPkCEhIgQIAAAQIECBAgQIAAAQLlC0hYuICGt4VfYPEIECBAgAABAgQIECBQT8AoAgQIECBAgAABAgQIECBAoHwBCQkQIECAAAECBAgQIECAAIHyBSQkQIAAAQIECBAgQIAAAQIEyheQkAABAgQIECBAgAABAgQIEChfQEICBAgQIECAQPcLaHjb/ddQAgIECBAYaQHzEyBAgAABAgQIECBAgAABAuULSEiAAAECBAgQIECAAAECBAiULyAhAQIECBAgQIAAAQIECBAgUL6AhAQIECBAgAABAgQIECBAgED5AhISIECAAAECBAgQIECAAAECXSEwpIa3XZHQIgkQIECAAAECBAgQIECAAIEhCTiYAAECBAgQIECAAAECBAgQKF9AQgIECBAgQIAAAQIECBAgQKB8AQkJECBAgAABAgQIECBAgACB8gUkJECAAAECBAgQIECAAAECBMoXkJAAAQIECHSLgIa33XKlrJMAAQIECBDoRAFrIkCAAAECBAgQIECAAAECBMoXkJAAAQIECBAgQIAAAQIECBAoX0BCAgQIECBAgAABAgQIECBAoHwBCQkQIECAAAECBAgQIECAAIHyBSQkQIAAAQIECBAgQIAAgQ4S0PC2gy5GWUuRhgABAgQIECBAgAABAgQIEChfQEICBAgQIECAAAECBAgQIECgfAEJCRAgQIAAAQIECBAgQIAAgfIFJCRAgAABAgQIECBAgAABAgTKF5CQAAECBAgQIECAAAECBAgQKF9AQgIECHSWgIa3nXU9rIYAAQIECBAgQKAUATkIECBAgAABAgQIECBAgACB8gUkJECAAAECBAgQIECAAAECBMoXkJAAAQIECBAgQIAAAQIECBAoX0BCAgQIECBAgAABAgQIECBAoHwBCQkQIECAAAECBAgQmOUCGt7OcnInJECAAAECBAgQIECAAAECBAgQIFC+gIQECBAgQIAAAQIECBAgQIBA+QISEiBAgAABAgQIECBAgAABAuULSEiAAAECBAgQIECAAAECBAiULyAhAQIECBAgQIAAAQIECBAgUL6AhARGQ0DD29FQd04CBAgQIECAAAECBMaygOwECBAgQIAAAQIECBAgQIBA+QISEiBAgAABAgQIECBAgAABAuULSEiAAAECBAgQIECAAAECBAiULyAhAQIECBAgQIAAAQIECBAgUL6AhAQIECBAgAABAiMkoOHtCMGalgABAgQGI+AYAgQIECBAgAABAgQIECBAoHwBCQkQIECAAAECBAgQIECAAIHyBSQkQIAAAQIECBAgQIAAAQIEyheQkAABAgQIECBAgAABAgQIEChfQEICBAgQIECAAAECBAgQIECgfIGRS6jh7cjZmpkAAQIECBAgQIAAAQIECLQnYDQBAgQIECBAgAABAgQIECBQvoCEBAgQIECAAAECBAgQIECAQPkCEhIgQIAAAQIECBAgQIAAAQLlC0hIgAABAgQIECBAgAABAgQIlC8gIQECBAgQIDAkAQ1vh8TnYAIECBAgQGBWCTgPAQIECBAgQIAAAQIECBAgUL6AhAQIECBAgAABAgQIECBAgED5AhISIECAAAECBAgQIECAAAEC5QtISIAAAQIECBAgQIAAAQIECJQvICEBAgQIECBAgAABAgQIEGgloOFtK6HO32+FBAgQIECAAAECBAgQIECAQPkCEhIgQIAAAQIECBAgQIAAAQLlC0hIgAABAgQIECBAgAABAgQIlC8gIQECBAgQIECAAAECBAgQIFC+gIQECBAgQIAAAQIECBAgQIBA+QISEiBAgEANAQ1vayAZQoAAAQIECBAg0MkC1kaAAAECBAgQIECAAAECBAiULyAhAQIECBAgQIAAAQIECBAgUL6AhAQIECBAgAABAgQIECBAgED5AhISIECAAAECBAgQIECAAAEC5QtISIAAAQIECBAgQIAAgX8IaHj7Dwe/EihTQCoCBAgQIECAAAECBAgQIECgfAEJCRAgQIAAAQIECBAgQIAAgfIFJCRAgAABAgQIECBAgAABAgTKF5CQAAECBAgQIECAAAECBAgQKF9AQgIECBAgQIAAAQIECBAgQKB8AQkJEJguoOHtdAovCBAgQIAAAQIECBAoTUAeAgQIECBAgAABAgQIECBAoHwBCQkQIECAAAECBAgQIECAAIHyBSQkQIAAAQIECBAgQIAAAQIEyheQkAABAgQIECBAgAABAgQIEChfQEICBAgQIECAAIGxJaDh7di63tISIECgR8AzAQIECBAgQIAAAQIECBAgUL6AhAQIECBAgAABAgQIECBAgED5AhISIECAAAECBAgQIECAAAEC5QtISIAAAQIECBAgQIAAAQIECJQvICEBAgQIECBAgAABAgQIECBQvsCYS6jh7Zi75AITIECAAAECBAgQIECAQAQDAgQIECBAgAABAgQIECBAoHwBCQkQIECAAAECBAgQIECAAIHyBSQkQIAAAQIECBAgQIAAAQIEyheQkAABAgQIECBAgAABAgQIEChfQEICBAgQIECgRAENb0u8qjIRIECAAIGhCDiWAAECBAgQIECAAAECBAgQKF9AQgIECBAgQIAAAQIECBAgQKB8AQkJECBAgAABAgQIECBAgACB8gUkJECAAAECBAgQIECAAAECBMoXkJAAAQIECBAgQIAAAQIECHSpgIa3bVw4QwkQIECAAAECBAgQIECAAIHyBSQkQIAAAQIECBAgQIAAAQIEyheQkAABAgQIECBAgAABAgQIEChfQEICBAgQIECAAAECBAgQIECgfAEJCRAgQIAAAQIECBAgQIAAgfIFJCRAgACB7hXQ8LZ7r52VEyBAgAABAgRmtYDzESBAgAABAgQIECBAgAABAuULSEiAAAECBAgQIECAAAECBAiULyAhAQIECBAgQIAAAQIECBAgUL6AhAQIECBAgAABAgQIECBAgED5AhISIECAAAECBAgQIECgowU0vO3oy2Nx3SNgpQQIECBAgAABAgQIECBAgED5AhISIECAAAECBAgQIECAAAEC5QtISIAAAQIECBAgQIAAAQIECJQvICEBAgQIECBAgAABAgQIECBQvoCEBAgQIECAAAECBAgQIECAQPkCEhIg0OkCGt52+hWyPgIECBAgQIAAAQLdIGCNBAgQIECAAAECBAgQIECAQPkCEhIgQIAAAQIECBAgQIAAAQLlC0hIgAABAgQIECBAgAABAgQIlC8gIQECBAgQIECAAAECBAgQIFC+gIQECBAgQIAAAQIEOkBAw9sOuAiWQIBA2QLSESBAgAABAgQIECBAgAABAuULSEiAAAECBAgQIECAAAECBAiULyAhAQIECBAgQIAAAQIECBAgUL6AhAQIECBAgAABAgQIECBAgED5AhISIECAAAECBAgQIECAAAEC5QtI2BkCGt52xnWwCgIECBAgQIAAAQIECJQqIBcBAgQIECBAgAABAgQIECBQvoCEBAgQIECAAAECBAgQIECAQPkCEhIgQIAAAQIECBAgQIAAAQLlC0hIgAABAgQIECBAgAABAgQIlC8gIQECBAgQIEBglgloeDvLqJ2IAAECBAj0FfCeAAECBAgQIECAAAECBAgQKF9AQgIECBAgQIAAAQIECBAgQKB8AQkJECBAgAABAgQIECBAgACB8gUkJECAAAECBAgQIECAAAECBMoXkJAAAQIECBAgQIAAAQIECBAYToHObHg7nAnNRYAAAQIECBAgQIAAAQIECHSmgFURIECAAAECBAgQIECAAAEC5QtISIAAAQIECBAgQIAAAQIECJQvICEBAgQIECBAgAABAgQIECBQvoCEBAgQIECAAAECBAgQIECAQPkCEhIgQIAAgWEW0PB2mEFNR4AAAQIECBAYDgFzECBAgEDnCrzqHwJlCsRrsYb8wXttDv8SIECAwGsCQ/5CNcGYERCUAAECBAgQIECAAAECBAgQKF9AQgIECBAgQIAAAQIECBAgQKB8AQkJECBAgAABAgQIECBAgACB8gUkJECAAAECBAgQIECAAIH2BTS8bd/MEaMr4OwECBAgQIAAAQIECBAgQIBA+QISEiBAgAABAgQIECBAgAABAuULSEiAAAECBAgQIECAAAECBAiULyAhAQIECBAgQIAAAQIECBAgUL6AhAQIECBAgAABAgQIECBAgED5AhISIEBgUAIa3g6KzUEECBAgQIAAAQIERkvAeQkQIECAAAECBAgQIECAAIHyBSQkQIAAAQIECBAgQIAAAQIEyheQkAABAgQIECBAgAABAgQIEChfQEICBAgQIECAAAECBAgQIECgfAEJCRAgQIAAAQIECBAYSEDD24FkbCdAoPsErJgAAQIECBAgQIAAAQIECBAoX0BCAgQIECBAgAABAgQIECBAoHwBCQkQIECAAAECBAgQIECAAIHyBSQkQIAAAQIECBAgQIAAAQIEyheQkAABAgQIECBAgAABAgQIEChfQEICTQQ0vG2CYxcBAgQIECBAgAABAgS6ScBaCRAgQIAAAQIECBAgQIAAgfIFJCRAgAABAgQIECBAgAABAgTKF5CQAAECBAgQIECAQCcKvOofAmUKxGuxhvyRe20O/xJoW8ABBAh0v8CQfwMxAQECBAgQIECAAAECxQsISIAAAQIECBAY6wIa3o71O0B+AgQIjA0BKQkQIECAAAECBAgQIECAAIHyBSQkQIAAAQIECBAgQIAAAQIEyheQkAABAgQIECBAgAABAgQIEChfQEICBAgQIECAAAECBAgQIECgfAEJCRAgQIAAAQIECBAgQIAAgfIFQsPbMXCRRSRAgAABAgQIECBAgACBsS4gPwECBAgQIECAAAECBAgQIFC+gIQECBAgQIAAAQIECBAgQIBA+QISEiBAgAABAgQIECBAgAABAuULSEiAAAECBAgQIECAAAECBAiULyAhAQIECBAYGwIa3o6N6ywlAQIECBAgMJCA7QQIECBAgAABAgQIECBAgED5AhISIECAAAECBAgQIECAAAEC5QtISIAAAQIECBAgQIAAAQIECJQvICEBAgQIECBAgAABAgQIECBQvoCEBAgQIECAAAECBAgQICuDYYoAABAASURBVFCMgIa3xVzK4Q9iRgIECBAgQIAAAQIECBAgQKB8AQkJECBAgAABAgQIECBAgACB8gUkJECAAAECBAgQIECAAAECBMoXkJAAAQIECBAgQIAAAQIECBAoX0BCAgQIECBAgAABAgQIECBAoHwBCQkQIFCSgIa3JV1NWQgQIECAAAECBIZTwFwECBAgQIAAAQIECBAgQIBA+QISEiBAgAABAgQIECBAgAABAuULSEiAAAECBAgQIECAAAECBAiULyAhAQIECBAgQIAAAQIECBAgUL6AhAQIECBAgAABAgQIdJmAhrdddsEsl0BnCFgFAQIECBAgQIAAAQIECBAgUL6AhAQIECBAgAABAgQIECBAgED5AhISIECAAAECBAgQIECAAAEC5QtISIAAAQIECBAgQIAAAQIECJQvICEBAgQIECBAgAABAgQIECBQvoCEBLpPQMPb7rtmVkyAAAECBAgQIECAwGgLOD8BAgQIECBAgAABAgQIECBQvoCEBAgQIECAAAECBAgQIECAQPkCEhIgQIAAAQIECBAgQIAAAQLlC0hIgAABAgQIECBAgAABAgQIlC8gIQECBAgQIECAQEcKaHjbkZfFoggQINC9AlZOgAABAgQIECBAgAABAgQIlC8gIQECBAgQIECAAAECBAgQIFC+gIQECBAgQIAAAQIECBAgQIBA+QISEiBAgAABAgQIECBAgAABAuULSEiAAAECBAgQIECAAAECBAiUL9CpCTW87dQrY10ECBAgQIAAAQIECBAg0I0C1kyAAAECBAgQIECAAAECBAiULyAhAQIECBAgQIAAAQIECBAgUL6AhAQIECBAgAABAgQIECBAgED5AhISIECAAAECBAgQIECAAAEC5QtISIAAAQIECIyigIa3o4jv1AQIECBAYGwJSEuAAAECBAgQIECAAAECBAiULyAhAQIECBAgQIAAAQIECBAgUL6AhAQIECBAgAABAgQIECBAgED5AhISIECAAAECBAgQIECAAAEC5QtISIAAAQIECBAgQIAAAQIERlZAw9uR9a03u1EECBAgQIAAAQIECBAgQIBA+QISEiBAgAABAgQIECBAgAABAuULSEiAAAECBAgQIECAAAECBAiULyAhAQIECBAgQIAAAQIECBAgUL6AhAQIECBAgAABAgQIECBAgED5AhISIECAwIgLaHg74sROQIAAAQIECBAg0ErAfgIECBAgQIAAAQIECBAgQKB8AQkJECBAgAABAgQIECBAgACB8gUkJECAAAECBAgQIECAAAECBMoXkJAAAQIECBAgQIAAAQIECBAoX0BCAgQIECBAgAABAgQIDIeAhrfDoWgOAiMnYGYCBAgQIECAAAECBAgQIECgfAEJCRAgQIAAAQIECBAgQIAAgfIFJCRAgAABAgQIECBAgAABAgTKF5CQAAECBAgQIECAAAECBAgQKF9AQgIECBAgQIAAAQIECBAgQKB8AQkJEBgmAQ1vhwnSNAQIECBAgAABAgQIjISAOQkQIEDghRdeiKlTp8ZRRx0VG2ywQSy11FIx22yzRVVVMzyWWGKJxv5x48bFVVddFc888ww8AgQIECBAgAABAl0iYJkECBAgQIAAAQIECBAgQIBA+QISEiBAgAABAgQIECBAgAABAuULSEiAAAECBAgQIECAAAECBAiULyAhAQIECBAgQIAAgfoCGt7WtzKSAAECnSVgNQQIECBAgAABAqMhMO8mm2wyQ5PRqpqx6WhV/eP9VlttFc8///yIrfG//uu/aq1j8cUXj/vuu6/tdbz66qtx0EEH1TrHnnvuGS+99FLb52jngPHjx9daS1X9w7+q2n/OhrHLLLNMbL755nHIIYdEGt97773x8ssvt7PUYRmb987kyZNjww03jLnnnjs23XTTOProo+P666+Phx9+OF555ZXo+8+jjz7a2H/sscfG+9///njLW94S6623Xlx00UXx97//ve9w7wkQ6BYB6xxxgZtvvjnmmWeelr/P5PfpiC/GCQgQIECAAAECBAgQIEBgbApITYAAAQIECBAgQIAAAQIECJQvICEBAgQIECBAgAABAgQIECBQvoCEBAgQIECAAAECBAgQIECAQPkCErYloOFtW1wGEyBAgAABAgQIECBAgECnCIzSOp7ZZZddap362muvjdtvv73W2HYHZTPaK664otZh2aA3m7jWGtxr0P333x8XXHBBry0Dv5w6dWo88MADAw/okj3ZMPbBBx+Mq6++Ok466aTIRr4rrrhio+HsfvvtF3fdddeIJ8lGt9mwduGFF45dd901fv3rXw/pnDfeeGNsv/32scgii8QZZ5yh8e2QNB1MgAABAgQIECBAgMBoCDgnAQIECBAgQIAAAQIECBAgUL6AhAQIECBAgAABAgQIEOhP4IUXXoisUT3qqKNigw02iKWWWipmm222mf5i6yWWWKKxf9y4cXHVVVfFM8880990thEgMMoCTk+AAAECBAgQIECAAAECBAiULyAhAQIECBAgQKCvgIa3fUW8J0CAAAEC3S8gAQECBAgQIDCCAptsskkssMACLc/w3HPPNYpmWw4cxIBHHnkkpkyZUuvIHXbYIWafffZaY3sPuuSSS+Lhhx/uvWnA14899lhceumlA+7v9h1///vfY+LEibHKKqvEIYccEs8+++ywR8omxtdcc02sscYakQXX2fh2OE/y9NNPx9577x3vfve74+677x7Oqc1FgAABAqMn4MwECBAgQIAAAQIECBAgQIBA+QISEiBAgAABAgQIECBAgAABAuULdEvCebN+sqqqmZqNVtWM27baaqsY7hq43kj/9V//1XINVVXF4osvHvfdd1/vQ2u9znq+gw46qNY59txzz3jppZdqzTvYQePHj6+1lqqa8TpUVf332TB2mWWWic0337xRJ5nG9957b7z88suDXfagj8t7Z/LkybHhhhvG3HPPHZtuumkcffTRcf311zfqWl955ZXo+8+jjz7a2H/sscfG+9///njLW94S6623Xlx00UWRNaB9x8+K93Wu27LLLhu59lmxHucYWYG8jnk9q6r55y7vi5FdidkJECBAgAABAgQ6WMDSCBAgQIAAAQIECBAgQIDAmBQYYw1vx+Q1FpoAAQIECBAgQIAAAQIEhlFgxRVXjI022qjWjJdddlk888wztca2M+jmm2+OadOmtTwkCyc33njjluP6Dsg1Z7Fw3+3N3p9++unx1FNPNRsyC/eN3KlOOumkyKL9hx56aNhOksXUX/3qV2OzzTaLLBAfton7mejGG2+M1VdfPc4555zIovx+hthEgAABAgQIECBAgAABAgS6RMAyCRAgQIAAAQIECBAgQIAAgfIFJCRAgAABAgQ6SOCZXXbZpdZyrr322rj99ttrjW13UNa9XXHFFbUOy1q/bOJaa3CvQffff39ccMEFvbYM/HLq1KnxwAMPDDygS/Zks84HH3wwrr766sg6yWzkm/Wy2XB2v/32i7vuumvEk2Sj22xYu/DCC8euu+4av/71r4d0zqyX3H777WORRRaJM844Y9Qa3w4phIMJECAwZgQEJUCAAAECBAgQIECAAAECBMoXkJAAAQIExqqAhrdj9crLTYAAAQIECIxNAakJECBAYMgCc801V+y111615sli2eEu8s1i7fPPP7/W+bfddttYYoklao3tPei2226L6667rvemlq9vuOGGto9pOWmHDrjpppti3333HZYGv9kkOO+nI444YpalzQa7e+yxR5x88sma3s4ydSciQIAAAQKzWMDpCBAgQIAAAQIECBAgQIAAgfIFJCRAgAABAgQIECBAgAABArNYYJNNNokFFlig5Vmfe+65uOqqq1qOG8yARx55JKZMmVLr0B122CFmn332WmN7D7rkkkvi4Ycf7r1pwNePPfZYXHrppQPuH/KOUZ4g6w0nTpwYq6yyShxyyCHx7LPPDvuKsi72mmuuiTXWWCPGjRsX2fh2OE/y9NNPx9577x3vfve74+677x7Oqc1FgAABAgQIECBAgAABAgSGR8AsBAgQIECAAAECBAgQKFhAw9uCL65o7QkYTYAAAQIECBAgQIAAgboCG220USy55JIth49E0XbdYu2qqiIb3lZV1XKdvQdk4fAZZ5wRL774Yu/NLV/ncZMmTYqXXnqp5dgSBlx99dXx2c9+NrKYe7B5stltNp6dPHnyYKcY9HGvvPJKHHrooXHeeecNeo5uPdC6CRAgQIAAAQIECBAgQIAAgfIFJCRAgAABAgQIECBAgAABAgTKF5CQAAECBGa9wIorrhhZP1nnzJdddlk888wzdYa2Nebmm2+OadOmtTxm2WWXjY033rjluL4Dcs3t1vSdfvrpkfWAfecq7f1JJ50U2fT4oYceGrZoWYP51a9+NTbbbLO49957h23e/ia68cYbY/XVV49zzjknsua1vzG2ESBAgAABAp0nYEUECBAgQIAAAQIECBAgQIBA+QISEiBQtoCGt2VfX+kIECBAgAABAgQI1BUwjgCBNgSWXnrp2oXQ559//rAWMtct1l511VVjnXXWaSPVP4bef//9ccEFF/zjTZu/Xn755XHnnXe2eVT3Dp8wYUJMnTp1UAGySDsb5qbZoCYYhoOy6e2BBx4Yv/3tb4dhNlMQIECAAAECBAh0iYBlEiBAgAABAgQIECBAgAABAuULSEiAAAECBAgQIECAAIEREZhrrrlir732qjV3Nhe96667ao2tOyiblGZNZp3x2267bSyxxBJ1hs4w5rbbbovrrrtuhm2t3txwww1tH9Nqzk7df9NNN8W+++47LHWx2SQ476cjjjhilsXN2s099tgjTj755BKa3s4yNyciQIAAAQIECBAgQIAAAQIERk3AiQkQIECAAAECBAh0vYCGt11/CQUgQGDkBZyBAAECBAgQIECAwIwCs88+e+y5554zbhzgXTYTvf322wfY297mdoq1d9xxx1hkkUXaO8Fro6+//vp4+OGHX3vV/r9PPvlkDLYBbPtnG/0jsmHscccdF88//3xbi8nrePzxx8dpp53W1nErrLBCjB8/Pu6+++7GOXOefOT5c1sWYOeYdibNa3bkkUc25mvnOGMJlCkgFQECBAgQIECAAAECBAgQIFC+gIQECBAgQIAAAQIECBAgQIBA+QISEiAwkgIbbbRRLLnkki1P8dxzz8VVV13Vclw7Ax555JGYMmVKy0OqqopseFtVVcuxvQdkPd4ZZ5wRL774Yu/NLV/ncZMmTYqXXnqp5dgSBlx99dXx2c9+NrJ57GDzZLPbbDw7efLkwU4x6OOy9vPQQw+N8847b9BzOJAAAQIECBAgQKATBKyBAAECBAgQIECAAAECBAgQKF9AwhIENLwt4SrKQIAAAQIECBAgQIAAgZEUMHe/Auuvv36sssoq/e7rvTELn6+44oremwb9um6x9pxzztko1m73RNk4deLEie0eNsP400+X6DAsAAAQAElEQVQ/PbIQeYaNs/DNhRdeGFk83s4ji5cff/zxuO222+Lggw+OOeaYo/aKs3D75ptvrj0+B954443x9a9/PV/WemQT2zzPPffcE+PGjYuVVlop5pprrunH5uvc9olPfCJyTI7NY6YPaPHi4osvjp/+9KctRtlNgAABAgQIECBAgEDxAgISIECAAAECBAgQIECAAAEC5QtISIAAAQIECBAgQGCIAksvvXRsvPHGtWY5//zzh7WeMGv1pk2b1vLcq666aqyzzjotx/UdcP/998cFF1zQd3Ot95dffnnceeedtcaWMGjChAkxderUQUXJRrnZMDfNBjXBMByUdaMHHnhg/Pa3vx2G2UxBoAMFLIkAAQIECBAgQIAAAQIECBAoX0BCAgQIECBAgECXCGh42yUXyjIJECBAoDMFrIoAAQIECBAYuwKLLrpobLbZZrUAsih3OJrA1i3WXmuttWK11Vartbbeg2655ZaYMmVK701tv77hhhviuuuua/u40TygqqpYeOGFY/XVV48TTzwx7rvvvtoF+S+99FJcdtlltZefTYWPOeaYePLJJ2sds/fee8ett94a73vf+6KqqpbHVFXVGJvXYeedd245vmfAd77znWH9wYKeeT0TIECgFAE5CBAgQIAAAQIECBAgQIAAgfIFJCRAgAABAgQIECBAgAABAgTKF5Bw6AKzzz577LnnnrUmymait99+e62xrQa9+uqrkQ10W43L/TvuuGMsssgi+bKtx/XXXx8PP/xwW8f0DM6awME2gO2Zo5ues2HscccdF1kT2c668zoef/zxcdppp7VzWKywwgoxfvz4uPvuuxvnzHnykefPbSeffHJjTDuT5jU78sgjG/O1c5yxBAgQIECAAAECBAh0voAVEiBAgAABAgQIECBAgAABAp0jMFINbzsnoZUQIECAAAECBAgQIECAAIEREKiqKrIouqpaNyEdjqLtLMytW6y91VZbxfzzz9926osvvjhefPHFdo6baWyuc9KkSZGNYGfa2SUbllpqqfjRj34Uyy+/fK0VZ5H7s88+W2tsNse95JJLao39yEc+Ej/84Q9jnnnmqTW+96CFFlqocWzdpszZILfbGhX3zus1AQIECBAgQIAAAQIECIyogMkJECBAgAABAgQIECBAgACB8gUkJECAAAECBAjUFlh//fVjlVVWaTk+6xGvuOKKluPqDHjkkUdiypQpLYfOOeecse2227Yc13dANk6dOHFi381tvT/99NPjqaeeauuY4Rx84YUXRtZwtvPIxrWPP/543HbbbXHwwQfHHHPMUXtJV199ddx88821x+fAG2+8Mb7+9a/ny1qPbHSb57nnnnti3LhxsdJKK8Vcc801/dh8nds+8YlPRI7JsXnM9AEtXmTd7E9/+tMWo+wmQIBAUQLCECBAgAABAgQIECBAgAABAuULSEiAAAECBDpKQMPbjrocFkOAAAECBAiUIyAJAQIECIwFgbXXXjvy0SprFm1nUWyrcc321y3WfvOb3xzbbbdds6n63fenP/0pzjvvvH73tbvx8ssvjzvvvLPdwzpq/HLLLRef/vSna60pi6SffvrplmOzIP773/9+o6C81eBsVHvssce2VTzed85senzKKafE4osv3nfXTO+zwH2o9+hMk9pAgAABAgTGhICQBAgQIECAAAECBAgQIECAQPkCEhIgQIAAAQIECBAgQIAAAQK9BRZddNHIGrfe2wZ6nfWEw9EENhurTps2baDTTN++1lprxWqrrTb9fd0Xt9xyS62Gus3mu+GGG+K6665rNqTj9lVVFQsvvHCsvvrqceKJJ8Z9990XG2+8ca11vvTSS3HZZZfVGpuDsobymGOOiSeffDLftnzsvffeceutt8b73ve+qKqq5fiqqhpj8zrsvPPOLcf3DPjOd74zqo2Ke9bhmQABAgQIECBAgAABAgRmhYBzECBAgAABAgQIECBAgMCsFtDwdlaLO18EAwIECBAgQIAAAQIECBQisOCCC8YWW2xRK83Pfvaz+Nvf/lZrbH+D6hZrZ6HxYIq1p0yZ0rJJ7eyzzx4HHnhgf8ubYVsWI0+ePHmGbd34Ji3f8pa3tFz6448/HtmQuNXAW26pVxCfTYvHjx8f2bC21Zyt9q+44opx6KGHthrW2H/11Vc3noftlyFO9Oyzz8Y555wTW221VSy00EKNgvWqqhrPyy67bOy7776Rn6u///3vQzzTwIdnI+D7778/Tj311Nh9991jhRVWiHnnnbexhqr6x1qq6h/P+UMcuT/H5fg8Lo8fePbB7Xn55Zfj3nvvbaxpxx13jGWWWabfNc0222yx1FJLxeabbx5HHXVUTJ06NV544YXBnbTGUZ26rhpL7/oh+Rm46aabGtd5gw02iLwXq+of92VV/eN5iSWWaNwL3/zmN+OOO+6IvF6jFTw/F7/73e9ijz32mOHeXXLJJRuf61/96leDWt8TTzwREyZMaOTsa5DfIfldkt8p+d0yWtmdlwABAgQIECBAgECRAkIRIECAAAECBAgQIECAAAEC5QtISIAAAQIE+ghUVRVZu1RVVZ89M7/97W9/G7fffvvMO9rYkvUm559/fq0jskZkMLV3F198cbz44ou1zjHQoFznpEmTIhvBDjSm07dnzdmPfvSjWH755Wst9frrr4+69TjZHPeSSy6pNe9HPvKR+OEPfxjzzDNPrfG9B2WtUB5btylzNsjttkbFvfN6TYAAAQIEhk3ARAQIECBAgAABAgQIECBAgED5AhISIEBgFAQ0vB0FdKckQIAAAQIECBAY2wLSEyBQlsC2224bc845Z8tQt9xyS/zhD39oOa6/AVkEXbdYO9cz99xz9zfNgNuyCeaPf/zjAff37Fh77bXj05/+dGSz0Z5tAz1ffvnl8dRTTw20uyu2Z8PEbGo8XIs988wzaxXE77fffvGud71ruE4bu+66ayy22GIzzTfHHHPE+uuvH0ceeWRkw+ORKNi+6KKL+m0OW1XV9O05pvfinn766TjkkENivvnmi9122y2uuOKKmZpFP/DAAzFp0qTYcsstG42Bjz322Hj++ed7TzOk11mAf8IJJ8Rb3/rW+Od//uf4+Mc/HmeffXbcd999Axbn/+Uvf2nsz3E5Po/L40866aRhWVu6ZLPSxRdfPLKRcZ7jpz/9aTz44IP9rumVV16Jhx9+OLKR8dFHHx2bbrpp5HfD1ltvHdlsNL9XhoT0+sGjta4vfelL0++hqnrjfqqqN15n4+jXl1nrKa9v+lbVG3NU1Yyv83Pzy1/+stZ8PYOyAXJVzThPVc34fptttmm7IXFe+8MOO6zxGVh33XUjr3P+AEneiz3n7nl+9NFHG/fC5z73ucim6Issskh85Stfibx+PWMG85zz5u8JVTVjnqp64/0+++wzfer8nOaa3/nOd8ZZZ501w72bjcPzc/3ud787Vl555bjmmmuizn360EMPNb4rMlM2Zc97vq9BNpzP75L8TsnvlvyOGWr26aG8IECAQBMBuwgQIECAAAECBAgQIECAAIHyBSQkQIAAAQIECBAgQIDAWBXIesJ8tMqfTWSzmWyrcc32Z11J1rg1G5P73vzmN8d2222XL9t6/OlPf4rzzjuvrWMGGpy1k3feeedAu7ti+3LLLdeoFa2z2HvuuadWDVLWDX3/+9+vVQ+UjWqzJjBrteqsob8x2fT4lFNOiawH629/721Zo9TqHu093msCBAgQIECAAAECBAgQIECgTAGpCBAgQIAAAQIECBAYGQENb0fG1awECAxOwFEECBAgQIAAAQIEuk4gGweutdZaLdf90ksvxWWXXdZyXH8D6hZrL7TQQpGFvv3N0WzbH//4x/jVr37VbEhj30477RSrrrpqZFPdxoYmv9xwww0xEg1Um5yyo3c9/vjjjWaTrRaZzZM/9KEPNRp5thpbd/8SSywRG220UayxxhqNIvRLL700skD///7v/+LXv/51fPnLX45NNtkkFlhggbpTjti4n//857H66qtHNonNhq11TpSF8OPGjWvku/HGG+scMuCYLFy/8sorIwv2P/WpT0XfppkDHjjAjjw+G2um/WDXlmvKxqBLL710ZLPSnHOA09XanD9Qkc1Gd9999/jrX/9a65j+Bg1xXTNN2e66Nt9885h99tlnmqf3hl/84hdtNZH9/e9/H4899ljvKWZ6nd/l7TQvz/F5T800UZ8N2Yh4rrnm6rO1/7fZqPXggw+OZZZZJr797W8PqqHyk08+GUcccURkk9hspJyfo/7PNnxb//73v8ehhx4axx9/fMtJ77333mjViP3ll1+OE088MZZffvk455xzWs7ZMyC/W/I7ZoUVVmg01e3Z7pkAAQIECBAgQIAAAQIEhl3AhAQIECBAgAABAgQIECBAgED5AhISIDCGBRZccMHYYostagn87Gc/i7/97W+1xvY36Oabb45p06b1t2uGbRtvvHFkTecMG2u8yWa6rZrUZq3SgQce2HK2rMuZPHlyy3GdPiAt3/KWt7RcZtZGZo1rq4G33HJLpHOrcdm0ePz48ZENa1uNbbV/xRVXbNQrtRqX+6+++up86pjHgw8+GMcdd1xssMEGMe+88zZqSquqajwvu+yyse+++0Z+rrIma1YtOutOTz/99Mga16y9ynrXqvrHmqqqaqxzlVVWiY997GNx0UUXxVNPPTWrljb9POlx0003xVFHHdWwW3TRRRtmVfXGOrOmNusPs27ujjvuiKxDmz6BF10j8MQTT8SECRMir2XWz1fVG9c4r3tuz/05bqRC5T2e9/onP/nJWHPNNSPPW1VvrKOq/vE6P8NZ75lrynsz79G8V0dqXc3mffbZZxv1lltttVX057bLLrs09ue4ZvP03pfGaZ35ms2ZXr2PG87X6Zk18Z/5zGca1yLNq6qa/vnPdeU1yv05LscP5/nNRWCMCIhJgAABAgQIECBAgAABAgQIlC8gIYERE9DwdsRoTUyAAAECBAgQIECAAIF2BYzvRoEsqs1GsHXWfsEFF0QW99YZ23vMbbfdFg888EDvTf2+3nTTTWOllVbqd1+zjVlcnUXWzcYssMACsc022zQKv3bcccfGc7Px2Qxz0qRJkc0em40bK/uyGP7uu+9uGfcd73hHZMFvy4FtDMgmmueee2787ne/azTHzMaaPUWVbUwzokPzfvnud78b73vf+yILtQdzsmyQ+e53v7tRaJnztTtHHnPyySdHFnEO5nPa7Hw9azvvvPOaDZtpXxZSf+Mb34g99tgjssnpTAOGsCEbhL73ve+t9YMgfU/TCet6+9vfHll82ndtvd//5je/iTo/TNFzzPXXX9/zsulzNrCt+92WRf5ZnNxswvwhjQ033LDZkOn7rrnmmsgfFsjPy/SNQ3iRRbvZSDmbpd9///1DmKn5ofn5yka3p512WvOBvfbm761VVfXa8sbLbNCbReLZQDczvLGn/qv8nL///e+Pc6JL0AAAEABJREFUtMz11T/SSAIECBAgMBwC5iBAgAABAgQIECBAgAABAgTKF5CQAAECBAgQIECAQPkC2267bWTTy1ZJs9lpO3/JdO/5sq7j/PPP771pwNe5nrnnnnvA/f3teOGFF1r+xcx53Nprrx2f/vSnI5uN5vtmj/zLv0eysV+zcw/XvqwxzKbGwzXfmWeeGS+++GLL6fbbb79417ve1XJc3QG77rprLLbYYjMNn2OOOWL99dePI488stGI97rrrptpzGhseOihh2LnnXdu/GXo//Zv/xZZ09a38WTWE2d97pZbbtloDJz1X8NdX9iTPWuzsqHneuut13D813/91/jJT34S9913X+S+nnH5nOu866674vvf/35sv/32scACC0TWKGaG/BznmJF6ZN3pYYcd1vBYd9114+ijj27Y/eUvf5nplI8++mhkg+N0ywbZ+ZfGf+UrXxlCjeZMpxiWDTfccEPkZ7CqqkbNdlUN/DzbbLNF1gkPy4ln0STPPPNMbLLJJk2z5f4c13tJ+RnZbbfdIq9bNiHPa9m3oXpe99ye+3Ncjs/jes8z2NdZP5t1nPmZyHs87/Xvfe97ceutt0aet79587OR92iuKe/NvEfnmmuuOOCAA2Iw68rPZFUNfD9UVdVoOt17Lfkdccghh8R8880X6XHFFVfM1Ig+15/3Ue7Pey+bQmetZu95er/Oted3dhqndebr71r0zJlNZ3MNuZbe8wzldc6Vn9/8eY6sw8061bwWad573lxXbs/9OS7H53dGfh/0Huc1AQIECBAgQIAAAQIEBhawhwABAgQIECBAYCgCGt4ORc+xBAgQIDDrBJyJAAECBAgQINDBAtkINovWWi3xjjvuiCzcbjWu9/4s8rz44osjn3tv7+/1LrvsErPPPnt/uwbcls0YzzrrrAH39+zYaKONYsUVV2y8zUK7LNRrvGnySxZtZ6PXJkM6elcW4mXxXqtFZqHeEkss0XRYFuvXaZCZRXRZJNh0sgJ3ZiPYbFz5yiuvDCldFlBnc9icr92J8pjhWMNA5821ZXFqFiEPNKb39vzMH3fccfGFL3yh9+ZhfZ33Za6pnR+u6JR15eckPy/NQB577LH4/e9/32zI9H1ZFP3f//3f0983e5Hf5a2ahPccn2PzBwx63vf3nN+pK6+8cn+7pm9L92zMmg1as1Hr9B3D9CJ/YCN/uKDd36Pqnj4/X5///OfrDX9tVP5gUP6Q0GsvZ/o3P0v5WT311FNn2tfuhvzOybm+/e1v1/p9tt35jSdAgAABAgQIECBAgAABAgQGELCZAAECBAgQIECAAAECBAgQKF9AwjEhkM0i11prrZZZs3busssuazmuvwGPPPJIoyFpf/t6b8tGeptttlnvTbVe//GPf4xf/epXLcfutNNOseqqq0Y21W01OGvEsh6n1bixsj/rnbIRYqu82Tz5Qx/6UKMBZquxdfdnbWfWv66xxhqNhsWXXnppZN3s//3f/8Wvf/3r+PKXv9xoulmnBrjuOQczLptonnjiibH88stH3QbPeZ5sRplNKVdYYYXIJpy5bTgeWa+W8+U9nw09b7zxxkFNe+2118YGG2zQaC58++23D2qOZgdls8uDDz640SA4a8DSo9n4/vY9+eSTccQRRzQaqKblYObob96hbJs2bVrsvffekWtrNc+b3vSmmDBhQqNRcqux3bw/6waPPfbYxmfknHPOaStKjs/PVn7G8rPW1sG9BmddeTaazt9rBvuZ6Jkuaxd/+MMfNvIMdV09c/b3nJ/l/DmEpZdeOk466aTI8/Y3ru+29M6m0FlXev/998+wO+f80Y9+1Fj7xIkTZ9jX7E2eO9ew+uqrt/3zFH3nzTX05MrPb7uf2xyf3xlZq5r3Vebtew7vCRAgQKANAUMJECBAgAABAgQIECBAgACB8gWGmFDD2yECOpwAAQIECBAgQIAAAQIECGSh6Prrr98SIourLrzwwpbjeg/485//HFno23tbf6+XXHLJRkFotPnPb3/727jrrrtaHrXXXnvFXHPN1Rg3//zzRxZvN940+SULLSdPntxkRGfvuuSSSyIL2lqtcqWVVor55puv6bC6hY117qOmJ+rCndlk9MADD6xdRNkqYhZE5nz5QwOtxvbszx9ayKLnPLZn20g852di3Lhxkc1VW83/y1/+slFE3WrcUPfn98tnP/vZqFus2Unr+sAHPtDyhxuuuuqqWkQPPvhg3HbbbbXG3n333VG3mfeUKVNaNlLdeuutY9555x3w3Pl7x8knnxzZmHUk79E02HTTTaOdz86Ai+6147777ovDDz+8rc94riN/2KTXNI2XaXH88cfHaaed1ng/HL+k6Zlnnlnr+344zmcOAgQIECBAgEArAfsJECBAgAABAgQIECBAgACB8gUkJECAAAECBAiUIlC3ljDzXnDBBZGNT/N1O4+s6XnggQdaHpL1JlnL13JgnwFZ45h1XX02z/A2m6Fus802jVqlHXfcsfE8w4A+b7LGZdKkSZGNfvvsGpNvs9Yqa65ahX/HO94Rq6yySqthbe3Putdzzz03fve730U2N8xarUUXXbTlNWzrJEMcnHWqn/zkJxv1YXXr+PqeMj9b73//++O73/1uy3q1vsf2ff/ss8/G/vvvH9nU89577+27e1Dvs4Z2zTXXjOFs7JkNebN+OzMPalF9Dkr7bPCZufs2+OwzdETfPvXUU3HAAQfEPffcU+s8X//612OfffbpqHu61sLbGNRzT2b9bV6nNg6dPjSPyxrM4447blCfkVtuuSWyeXbW3E6ftMaLVkN61nXQQQfVruNtNWfP/mzum81ct9tuu8jm0D3b23m+6aabYosttohswpzH5Xqz5jjvuXyd29p9DLVWNc+baxhKrp4151x5X+2xxx7x17/+tWezZwIECBAgQIAAAQIECBAg0JaAwQQIECBAgEBrAQ1vWxsZQYAAAQIECHS2gNURIECAAIFRF5h77rlrNYDNhWahWxaW5us6j7oNabNQdbnllqsz5fQxWUw9adKkloV72Uw3i/SmH/jaiyzeziLu1142/fess86KP/3pT03HdOLObPh4wgkn1FpaNqmdZ555BhybzU2zoeqAA17fMfvss8eyyy77+rux8zR+/Pho9QMD7WrkfFlwnQ2jWx2bn4NvfOMb8eijj7YaOiz7s8FvFr42mywL2L/61a/Giy++2GzYsO2bMGFCTJ06teV8nbauNdZYI5ZZZpmm677uuuvib3/7W9MxufOOO+6oXaya98wf/vCHPKzpIz/7eb2bDZpzzjnjve99b7MhkU17s9A6G7M2HTgMO/Ozs/fee08vTh6GKSObJOcPrbQzVzZVr6pqpkNyriOOOGKm7TaMGQFBCRAgQIAAAQIECBAgQIAAgfIFJCRAgAABAgQIECBAgAABAgS6TKBuLWHW57xeN1U7YTaOvfjii1vWOOaEu+yyS2QNXr6u+8jaxqxxbDU+6ydXXHHFxrB111031ltvvcbrZr9cfvnl0W7NTLP5ZvW+hx56KP7yl7+0PO0iiywSSyyxRNNxWWuVNVdNB722c8MNN4wFF1zwtVdj59+syfvEJz4Rp5566pBDZ33ZwQcf3Gjsm5+dwUyY132TTTaJiRMnDubwpsdkY8msg8umsvm66eAmOzNbNrnNuul26rGbTDnDrqw5zJq+dr+vZphkkG/SJRt5Zq15nSkOO+yw+PSnP110s9usadx3333j9NNPr0PScsznP//5uOiii1qO6z1g2rRpsdtuu0U2au29fThfn3LKKXH88cfX+v2uznnzc5LNffPzVmd8szHZfPkjH/lIPPHEE5HNuXPeZuPr7Mvrmk1+c84643vG5GdkuNbQM2c+n3feebHjjjvGY489lm89CBAgQIAAgeETMBMBAgQIECBAgAABAgQIEGgIaHjbYCj1F7kIECBAgAABAgQIECBAYFYJZOHkYost1vJ0WbSdf9t5y4GvDchiszrF2lVVxe677952wWIWU2dR9WunavpvZuvbTHeVVVaJzTbbrOlxufOuu+6KbNqbr7vlceONN0YWv2cxXas1Z7PKbbfdtumwZ599tlaR43zzzRcLL7xw07n631ne1ry/zjzzzMhi5PwcZLF7Ng3Owtw55pijVuAskj/ppJNaFn/eeuutkedqNWlenyySzoLVXE+uKx//+7//G7fddltkoXidteWx2VC52fmyUHrKlCnNhjT2bbLJJnH22WdHFplnc9xcTz7ydRbYZgFsq4awOVEWup944omRxfP5fqBHp60rf1Bi0003HWi5je2333573HfffY3XzX6ZOnVqs90z7bvyyisjr+VMO3ptyO+//D7ptWmml+94xzsi7/eZdry+Ia/tIYccEnmNXt/U9GnNNdds3BM9n508Ln8w5z//8z9jhRVWaHpsz84sTs5C4lb3Q8/44X7Oxt9rr732TNNmA+Fsdpv390w7+9mQn9lsqP3www83/PKzkS75ea9r0c+0NhEgQIAAAQIECBAYRQGnJkCAAAECBAgQIECAAAECBMoXkJAAAQIECHSfQNZhrL/++i0XnrUbF154YctxvQf8+c9/jjqNH5dccsmos4bo80/WNmaNT5/NM73da6+9Yq655mpsn3/++WOnnXZqvG72S9YfTp48udmQjt53ySWXtKwnywArrbRSZJ1Ovh7o0aqGque4wVzDnmO79TmbCl9xxRXDuvxx48ZFNm9sd9KsVct7u26Nc7vz94zPZpnZsDIbV/Zsq/uc3yMnn3xyZOPcrI2re1y747JONGsTW9V6tjtvs/GZLRuennbaac2GTd+XDUi//vWvR5261ekHddmLF154IbKp73B+l+Z987WvfS2eeuqpWhp5n2YT4qyrrHXAEAZ9+ctfjt/85jdDmOGNQ48++ugYjma3PTNmzex73vOeqHt/9hzX7Dl/b/jBD37QbMgM+9r9jMxwcI031157bey99961740aU7YYYjcBAgQIECBAgAABAgQIECBQvoCEBAgQINAjoOFtj4RnAgQIECBAgACB8gQkIkCAwCwUyKaS2Xyy1Smz2KpOE9ucp26x9sorrxxrrbVWHtLWIwuSs6i62UFV1X8z3dlnn73RFLbZsbkv806aNKllY8gcOxqPzP/oo4/G73//+5gwYUJkc9/11luvVoPaXO8WW2wR2WAyXw/0yIa3zz333EC7p2+fd955Y4EFFpj+fqy+OOaYY+J3v/td7LHHHtMbAM8222yNZp3f/va34+6774511lmnFk82+bz//vubjs3C7lbXZ+ONN478wYYssl5qqaUi19MzaV631VdfPbJh7C9/+cta1zCb7PYc399zfkc0a+pZVVVkkec111wTu+66a+QPbPQuWs7X+Z30sY99LLLhaxZg9nee3ttyrhzbe1vf1522rqqqYsstt+y7zBne57VtVYD/t7/9La677roZjmv1JpuX5/dHs3F53jx/szH5HezHQcQAABAASURBVLLgggv2OyS/P0899dTI5uT9Dui1Ma95foflOfOe6GmeXVVVLLroorHvvvs27uHvfOc78aY3tf6/hPNa53d3r1PMspfZRDybGfc9YX6+fvGLX/Td3O/7nXfeOf7nf/4n8oc3cq6qqhrj0iW/W7JJ9ZFHHtnY5hcCBAoREIMAAQIECBAgQIAAAQIECBAoX0BCAgQIECBAgAABAgQIEOhIgbnnnrtWA9hcfDavzb+wOF/XedRtSJt1f8stt1ydKaePyb/sOutjskZn+sZ+XmRt1kYbbTTDnm222aZWndhZZ50V+ZdVz3BwF7zJJp8nnHBCrZVmk9p55plnwLH5l1znX3Y/4IDXd2RNav5F2fH6e0+DF8iGnocffnhkA9u6szz//PPx//7f/4usP6t7zFDGZdPMbO7a6vPX9xxXXXXViDe77Tln1gdm7eW0adN6No3oc9ayfv7zn691jq222iqOPfbYopvdJsT1118fZ599dr4c1kfO+/Of/7zWnBdddFEMZ8PdZifNetO8D5qNqbvv5ptvrju09rg6tay1J3t94MSJE2v/Ppk2dT8jr0/f9lP+d8r3vve9aPe7qe0TOYAAAQIECBAgQCCCAQECBAgQIECAAAECY0qgdXeDMcUhLIGxIyApAQIECBAgQIAAAQLDK5DFtjvssEOtSbMYKpvZthrcTrH2W9/61lbTzbD/qaeeivPPP3+Gbf29WXXVVQdsLppNQOsUGF9++eUxEkVu/a13++23j6qqaj+y0WQ2Q1xjjTXiwAMPjCyG7W/e/rbNOeecjWaKWbDf3/6ebdlM8+mnn+55O+Bz3kN1GlEOOEEBO8aPHx9f/OIXmxbh5g8mZPHoSiut1DLxww8/HNnYeaCBeW1+9rOfDbS7sX2RRRaJ//iP/4jFFlus8b7ZL+uuu2586EMfajaksS/XlY2QG2/6/JI/SJHNdftsnuHt2muvHdnQs6qqGbb39yZ/mOC73/1u5Oe1v/0927JQttn936nrygbVra7NhRdeGC+88EJP1JmeH3vssbjvvvtm2t5sQzZebva9ll5XXnllsyka31ObbrrpgGOyAfEpp5wy4P7/n737AJOsKhMGfC4KS2YIAhKHJFkySFyQDI5EcVFEFiT8ILCshBVUXBEQJIguPCCggyAZJWcEZZEoDCJBERhykChBJP7z1U4P1d1VdW91rD798nRN3XvOueee7733VvvsfvV1V8eYMWPSlVdemXbeeeduxZi7+rveo1DzPvvsk84+++xKRW+PPfbYysW/u85R5T2uVxSjji8ERFJwfFkiCtnGF4/iMzAK3hZF93s7PM8444xKScTrr79++tnPfpZmm222psuJz+0oeHvEEUc0HaODAAECBAgQIECAAAECBAh0goA1ECBAgAABAgQIECBAgAABAvkLiJBADgKR9xE5IWWxPPjgg5ULakZeyeWXX16aL1IURfriF79Yy8UpO399f+T+RG5jfVuj7Ygtctbq+5ZYYokUOSr1bY22Iw8s8kAb9XVq25133pm23XbbFLk9ZWuMHMrI9Wk1LvLknnzyyVZDan0zzzxzmn322Wvbo/2fuOcin+r111+v3f/vvPNOiny1/fbbr2VuZb1b3N/HHHNM7fj69mbbUeAxnrdm/fXtU089ddp7773Tn/70pxRri2c1csAmTJiQdtxxx0q5aTFfFK5slbMYY+pfUcA38t+ioG99e7Pt5ZdfvlYsNYpsxxrjuChAHblriyyySLPDurU//PDD6etf/3qK+Lp1DPBOOEQOc6yxbOr47Dn33HPTLLPMUjY0y/74rIhc4/hcibzCuLZxjU877bQUfVWDjhz6OLbV+CjY/eMf/7jScxTX77777qvdKzFvvOL5iILJkQe6wAILtDrVlL4oxhufm1MaBmgjntv4DIkC5F1u8TnfrlvP5cRzdvHFF0+JO56Viy66KFV9xuL3ZLj1nLfnfjz/Uci7yjMS1vGcx30R1yHijbj33HPPSp9P3//+99Pdd9/dcwn2CRAgMCACJiFAgAABAgQIECBAgAABAgTyFxBhYwEFbxu7aCVAgAABAgQIECBAgACBkSkwrKuOgpJVCsBGclZZEnMkWEXyaLy3CiqKpG633XathjTsu/XWW9Mdd9zRsK++8Qtf+EKKgp/1bV3bUSi2LFk5xkZCXBQoje2cXocddlhaa621Biyk+eefP0Vx0gGbcIRNFPdaJFMWRfdCl43CiOfszDPPTNNPP32j7m5tZ511VooCz90aJ+9EwePf//73KQqeRpLoOeeckw444IAUz9TCCy9cux577LFHWmqppSYf0fqtKIq08cYbtx40qTeSJ5s921GYNZIsJw0bsJ9IbN5///1TfMEg7rNIeP5//+//pUhUjWKwEydOTHHOAw88sOk5O3VdkZi65pprNl13dETi6TPPPBObDV/R//LLLzfsa9YY1/D+++9v1p0iMf6uu+5q2h8dUVA8kn1ju9HrggsuqF2XRn31bT/5yU/SBhtsUN/UdLsoitr9HQm5TQdN7ogE30suuWTy3sC8rbbaail+/+20005TEu6nnXbaWkHmKD4dyd3xu7Tn2Z544ol000039WzutR/PbdzXcc/36uzREAWAI4G50fl6DLVLgAABAgQIdKaAVREgQIAAAQIECBAgQIAAAQL5C4iQAAECBAgQIEBghAhEDs+6665butrImaqSFxkTvfDCC+mGG26IzZavxRdfPK2wwgotxzTqvOKKK0qLuhZF0bCYbuRtRlHYRvPWt0W88UeeI9eovr1TtiO389lnn60VLj399NNTFFpdddVVK/+R7I022ii1yn+KOKNw41tvvRWbLV8zzjhjGjNmTMsxuXdGQcq4X6655ppaPlWYRMzRvthii6Xjjjsu3XvvvSkKLkd72SvydiM3sGxc5InFH0cvGxf9kXv46KOPpigCuvTSS08pwBs5YMstt1yK9T/yyCNp5ZVXjuEtX1G4MnJG41lvOXBSZzxLp5xySopCvpN2W/6EV9zPkb8XealdhZSLokhzzjlnity1yOP+0Y9+VKn4ZXxmRVwtT9qPzsjljnXG81g2TZhHbFXy48rm6rD+SsuJgspR6DZyXeebb74UOYBxYFzjXXbZJf3hD39I8axEW9krCjaXmUcR51tuuaXlVPG5dd1116VTTz01LbPMMimeha4D4l6M34+77757+uMf/1ipUHoUWf773//eNcWAvMfzGEWz4zMkCtF2ucV9FG6x/oijnZNNNdVUKZ6heM622GKLKXFH/FtvvXXt93eVaxHPdly3VueOMVWf/7COz4l4zuO+iHkj3oj7xBNPTLfddluKPOpob/aK31lRMLxTf3c3W7d2AgQIECBAgAABAgQIjAABSyRAgAABAgRGsYCCt6P44gudAAECBEabgHgJECBAgACBwRaoWgA2Eq8iATLem60pEjirJGuvtNJKadlll202TcP2SMCK5MtW548Dozhmq+KdRVGkf/u3f0uRvB3jW73OO++8WgHIVmNGUt+uu+6aItG2KMqLs46kuIZrrXGvhWckd1ZdQ9z722+/fenw++67L0VCdrOBcc655porRaJ+3M9HH310ivs1kq7feOONFIWNi6L6dY7PgbJCvI899lh6/fXXmy2ptD0SRE8++eT0/vvvl47tGvD5z38+/fOf/0xROPT6669PJ510UopE1XHjxqUoIByJnUVRPc6ueevfh2Nd8fkTX7SoX0fP7ShoHMnJPdtjPz4HwyO223397ne/S3F8o+MefPDBmnWjvq629dZbL4V71379exTMjfuwvq3RdhQd32abbRp1NW0riiLttttuaZVVVmk6pqujVcHorjFV3+M5/+EPf5jmnnvupodEEnqjwt9x/eI6Nj1wckd8jowdO3byXvlbJGwffPDBqSj6d++Xn2moRzgfAQIECBAgQIAAAQIECBAgkL+ACAkQIECAAAECBAgQIECAAIH8BUZOhJHDEwXvqqw48iIjP7Js7D333JOiKGXZuMgdivyvsnH1/a+99lr69a9/Xd/UcHvJJZdsWrhz7bXXruVdNTywrvHqq6+uVKSz7pA+b0aOWFEUtVyYoih/n3XWWVPku0UO6te+9rXUTh5V5AJF0cnpppuu5XpfeeWVVKV4Y9xDUUCx5WQZd0bs55xzToqCnkVRNI007sm4p6oUknz66adTFHZuOtmkjsh/+5//+Z8UhY8n7bb82WGHHdIll1ySIser1cDI34qivZEf12pc9N1///3p5z//eWy2fD3wwAMpciZbDprUOWbMmHTllVemnXfeeUox1EnNvX6iAOY+++yTzj777EpFb6MgcBRa7TVRPxsef/zxFK6vvvpq6UxxzeN6Rr5n6eAMB0Te9mmnnZZmnnnmptEtuuiiKQoCx+dT00GTO5566qkUn0+Tdxu+XXXVVSly7ht2Tm488sgj0wYbbDB5r/lb5Cruv//+tc/n5qNSbU1Vfke2mqO+L+6bKH4dz2V9e/125JJ++ctfrm8q3Y644xmKZ6nR4LhPozB2UTT/POs6Lp7vru1G7xMnTqz0ORH3yE9+8pPU6vdSxBoe8VnR6FxdbfE5G4Vzu/a9EyBAgACBwRdwBgIECBAgQIAAAQIECBAgkLeAgrdxfb0IECBAgAABAgQIECBAgMAACBRFkaL4YFGUJ2dFwdtnnnmm6VmrJmtvsskmKZLgmk7UoCOSLm+++eYGPd2bItl0+eWX797YYy8SnaPwaI/mXruR9HXjjTf2ah/ShgE6WRRUPOGEE1IUSh2gKUf9NFXutZ5IkeAeBWqLovXz9tZbb6W4/3oe36n7RVFUKiIdRToXX3zxdMoppwxJMemi6Mx1xXVcc801U1nyabMvY0SieBRTjXnafU2YMCG99NJLDQ+Lz7v4MkDDzsmNG220UdPk5dtvv730vi2KIu21114tk3Mnn6rXWxTa3XPPPXu192z4wx/+kKJodM/2vuxvvfXWafXVV+/LoSk8yg6MQrqbbbZZ2bBe/SuvvHKKL4L06tBAgAABAgQIECAwcgWsnAABAgQIECBAgAABAgQIEMhfQIQECBAgQIBAxwlULQAbRWwjP7JVAJF3EzmW8d5qXOSQbbfddq2GNOy79dZb0x133NGwr77xC1/4Qppjjjnqm6ZsR6HYyBed0tBkI/KTorhek+4R23zYYYeltdZaa8DWP//886cZZphhwOYbaRNFPmDkV1VZdxSSPPHEEysVao1774033mg6bRSSjDFNB0zuiCKRP/rRjypfo9lmmy397Gc/SwsvvPDkGZq/jR8/vjQH8oILLkgvvvhi80km90SxyyrFR2N4URQpPj++//3vx27L11//+tdasd+Wg9rsjMLbu+yyS3r44YdLjxwzZkw666yzKhXZLp1sBA5YeumlU1ynKnnbkQ8YOcllYUYh7rKCt3HOuO/+8pe/1IqkH3XUUbViysstt1z6xCc+kVZbbbXhlbibAAAQAElEQVQUvyfKztXVH8fFZ13XfqP3999/v7TIbqPjmrV95zvfKb1viqJIW265ZdN81p5zx+dB3LtF0Tp/e5lllqkVVe95fM/9N998s2XM1157bYoC3j2Pq9//5Cc/maIIe5V7ZNVVV01RsLf++J7buf7u7hmnfQIECBAgQIAAAQIECBAg0DECFkKAAAEC2QsoeJv9JRYgAQIECBAgQKBcwAgCBAgQGDiBFVZYIUURyrIZH3/88RSFBBuNiyTtKsna008/fRo3blyjKVq2XXHFFaWJXzFBJGNPN910sdn0FcV2d9hhh6b99R2XXHJJy4S0+rGduL3IIoukG264IR177LF9KjBZFlMkKca1LxuXY38kl5bda43iXn755SsVqqxSLLPR/FXb4rpNnDgxHXHEEWnTTTdNUWS36rE9x0XS/lJLLdWzueH+I488kvbYY48UhT7nnXfedNBBB9W+iPH22283HN+fxk5dV8Q0duzYFInAsd3sFV9SaZSc/Oijj6YHHnig2WEt2x977LEUr56D4gsCt9xyS8/mbvvxpYNWxcKbFeitnySKtEZydn1bO9vrrLNO7d5pdcx7772XymJpdXx9X/xOiS8Z1bdV2Y77ecKECaVDV1xxxUrJ0T0niuK/kcDcs90+gVwFxEWAAAECBAgQIECAAAECBAjkLyBCAgQIECBAgAABAgQIECAwHAJVC8BGrlVZfuQLL7xQy9UriyPyb5ZddtmyYd36Ix/mjDPOSLGObh09dqaZZpq08cYb92j9aLcoihR/sL1KPsx5551XWtDzo5mrbQ3nqF133TXtt99+lYsjDudaR8K5I/dv5513bsszig1vuOGGpeHdd9996cknn2w6rko+8VRTTZUOP/zwFHlWTSdq0BF5ff/93//doKd700MPPZRuvPHG7o11e88//3yKZ6iuqeFm5Kdts802DfuaNRZFkXbbbbcUBTybjelqj4KzUaS2a78/7++++2464IADKn3ORbHba665Jo3mHLfIk51zzjkrkUcucuQklw3+xz/+kRrllNYfVxRF7b5fbLHFUhSEjYKqp59+eop8xvg9ddttt9X6649ptT3TTDOlhRZaqNWQWv7xM88803JM1c4lllgiVfmciPnic2jWWWeNzdLXjjvuWCnuuHcXXXTR0vmiqHDkiTYaGO2XXnppo65ubfEcVzlX10FbbbVVCp+u/UbvV199dRqoZ77R/NoIECBAgAABAlUFjCNAgAABAgQIECBAgEAOAgre5nAVxTCYAuYmQIAAAQIECBAgQIBAWwJzzTVX5eSwX//61w2TpiMJLgqrlp147bXXTlULY3bNFYlXkXTZtd/sfe65506bbbZZs+5u7euuu26KpLRujQ12IvErElMbdHV0UySyRrLcgw8+mD772c+2lVTcTmBPPPFEikKZ7RyTw9iiKFJ88aAvsYwZM6ZSwdsoaPrmm2+2OkVbffFlh3hOL7vssrTTTjul2WabrZaEesghh6S//e1vbc3VaPAaa6zRqLllWyS4Hn300Wm11VarFWQeO3Zs2nfffVMUTo2Ez5YHV+zs1HXNOOOMtULDrcKIeyCK2/Ycc9ddd9UShHu2d+1/7Wtfa/rMR8Lz3Xff3TV0yvuf//zndOedd07Zb7QRCdXxJZ9Gfa+//nq65557GnV1a4sE9na/RFA/QZw/isTWtzXajljiiz6N+qq2xTNS5VyN5ovPxSgo3aivvm355ZdP0047bX1Tpe2iKNJnPvOZSmMNIkCAAAECBAgQIEBgxAsIgAABAgQIECBAgAABAgQIEMhfQIQECBAgMEwCRVGkKDhZFEXpCqLgbeQ7NRsYuTORg9Osv6t9k002SbPMMkvXbqX3KP558803l46N/J7IR2k1MIrtVsl9i7zJVgU9W52j0/qi0O0JJ5yQpp566k5b2ohdTxTSHDt2bFvrj6KekbtYdtDLL7+cIve10bjIy7rwwgsbdXVri4KZUWC3W2PFnU033TStsMIKpaNjHc1y1G6//fYUz1CrSYqiSHvttVctd7LVuEZ9kYO35557Nurq1vaHP/whRQHhbo192In80+OPPz6deuqppUdHseHTTjttVBe7nX766dPqq69ealU/oEpufVyHyAGtPy637TXXXDPF9xqqxBX52JGLWza2nesR8y244IJlU7bsj/+t0ChPt/6gKDy/wQYb1DeVbkcB5bK80YcffjjF+UsnM2A4BZybAAECBAgQIECAAAECBAgQyF9AhAQIZCIwVSZxCIMAAQIECBAgQIAAgUERMCkBAn0R2G677VIkT5UdGwnMjRKhIiGySrJ2JIdH0mrZeer7Y+5Iuqxva7S97rrrpgUWWKBRV6+2JZZYIm2yySa92ns2vPrqqymSUnu2d9r+Jz7xibTbbrulKHIba77jjjvSuHHjJGgP0oWaddZZ07zzztun2eM5W3zxxUuPjULP77zzTum4ZgMisfumm25Khx56aK0w5r/8y7/UkkA///nPpzPOOCPFfdLs2L60x5cl4rnqy7Fdxzz++OPpxz/+ca0Ad3xOxHzHHntsev7557uGtP3eqeuKQNZZZ500zTTTxGbD11tvvZWiuG19ZyQs33bbbfVN3bajSGtc41YJv7/73e9SzFN/YJwnzlff1nN74403blpIN+63KIDd85ie+/GFmaIo/4JQz+O69qM4bNmXcmJs3DP9TeyOIurx2Rrztft69913KxUDr5Kk3uzcVX/fNTteOwECBPIQEAUBAgQIECBAgAABAgQIECCQv4AICRAgQIAAAQIECBAgMLgCUdiySj5X5DY1y2OMXJwoiBvvrVYbRfcir6/VmEZ9V1xxRXr66acbdXVrq5KfGcV2d9hhh27HNdu55JJLUrOCns2O6aT2RRZZJN1www0pctAiH22g1/b+++/3ysMa6HN06nwbbbRR01yyVmtebrnlan+sv/eY7i3NisVG8efIKe4+uvfeVltt1adCsjFTFJONorex3eoVOXeRp9ZozPXXX9+ouVvbkksumVZeeeVube3sRP5h5Li1Oiae31tuuaXVkEp9Z599dvrmN79ZOjaK3cbYrbfeunRszgPiusw333xthRh5yZFf3NZBgzg4cpgvuOCC9NnPfjb99re/HcQzdZ+6PzmV3Wf6aG/s2LGpv0VsP5qtfOvRRx8tzXueZ555UvyOKp/toxFFUdTywT9q6b3VqmB479FaCBAgQIAAAQIECAyHgHMSIECAAAECBAgQGDkCCt6OnGtlpQQIdJqA9RAgQIAAAQIECBBoIhBFCFdaaaUmvR81R9L2zTff/FHD5K0otFqWrD1mzJgURWknH1LpLeY899xzKyVNb7/99pWK9saJIylwiy22iM3S13nnnVeaeFY6ySAPiOKlkfi2wQYbpEhI7+/pIpFujjnmKJ3mxRdfTI0KIJceOMIHzDjjjCnu576GMfPMM5ce+sILL6S33367dFzXgHhW/vKXv6SDDjoojR07Ns0000wpir1+73vfS7fffnuKApxdYwfjPQqs7rvvvgM6dRTR3n///VMk/6666qopvrgRXxJo5ySduq6IIQr6fvrTn47Npq/rrruu2+ffSy+9lKKgdbMD4rN89dVXTyuuuGKzIWnChAkp5ukaEEntcZ6u/UbvXdegUV+0xedAfB7EdqvXYost1qq7Ul98oaBsYBTfjSK8ZeNa9Uex22mnnbbVkKZ9VT2qfBY0O8mcc86Z4ktQzfq1EyBAgAABAgQIECBAgMAoEBAiAQIECBAgQIAAAQIECBAgkL+ACAkQGHSByC/acMMNK53n17/+dcMCp5HrFYVVyyZZe+21U7vF/KLo4FlnnVU2dYr8ns0226x0XAyIPM4q+W9XX311alZ4NObp1Ncqq6ySIqf1wQcfrBVrLIpiUJY6EDlKg7KwQZ50ttlmS33NA4sioFWegcgdTA3+i2saBR0bdE1pipyq/hSSjYki97IoWt83UYT6sccei+HdXq+//nq65557urU12omcyCq5cI2OjbbI812xRZ5gjInXnXfe2S0HMdrafUWR4Q8++KD0sE996lMpPl+KorVd6UQjfMD888+fZphhhraiiKLc00wzTVvHDOTgyLeM3NRDDjkkRW7rmDFj0nbbbZfi/hnI85TN1c5nS+RyL7DAAmVTpnZzQfubh//II480/N8K9QtdaKGFanne9W1VtqvE26w4f5X5jSFAYJgFnJ4AAQIECBAgQIAAAQIECBDIX0CEI0pAwdsRdbkslgABAgQIECBAgAABAp0jYCXNBSI5a5NNNmk+oK7nkksu6Zb8GEUOqyRrr7HGGmnRRRetm6l8c+LEieniiy8uHRjJdauttlrpuPoBkZAax9W3NdqOhO0bb7yxUdeAtEVidRQr7Xq988476bnnnktRgHLHHXdMU01V/n8KiWKmUeh0nXXWSWHW34VNO+20KYopls3zj3/8I73yyitlw/T3EGgnIbPHob12owDs+eefX0sgX3zxxdPRRx+dojB1r4FD0LDLLrukXXfddVDOFEmzn/vc51LE+Jvf/KY0GbR+EZ26rllnnTVttNFG9UvttX3XXXd1K7gdn0dR2LjXwMkNUUA3ilXHZ8Hkpl5vkWQfr66O559/PsV5uvYbva+55pqpSqJso2O72iIhe+655+7a7fN7lecnkq9fffXVPp8jDlxwwQVTJETHthcBAgQIECAw8gSsmAABAgQIECBAgAABAgQIEMhfQIQECBAgQIAAAQIEBkogivp9/OMfL50u8gjjDyH3HBjFIJsV6KwfG/lPkUNT31a2HXNXKV4XRSar5vdE3mSVfNHIv7nwwgvLljjs/VHMcLfddqsVuY01R9HGcePGpamnnnrY15bjAiKnasyYMX0KLY6tcp9GDmTkgPU8ycMPP9yzqdd+5KhFYd1eHW00LLzwwimKYbc6JP7QfBS77jkm1h3FkHu299xfdtllU1H0vTBs5Pkuv/zyPafttR/5gZHr26tjEBoiv3H8+PEDPvNImzByOOP6dOq6I+f8/vvvTyeddFLacsstUxSxnmmmmVLk4R9xxBGpyu+zwYgtfg9HXm3VuYuiSB/72MdS2X/t5oLOO++8ZVO27A/blgP60Rm5/VHUu9UU8T2C+E5CqzH6CBAgQIAAAQIECBAg0IkC1kSAAAECBAgQ6DSB8iovnbZi6yFAgAABAp0vYIUECBAgQIAAgRQJvmVJUMF08803pyeffDI2a68JEyakBx98sLbd6p8vfelLqd0Evt///vfp6aefbjVtrS+SJCNJtSiKWgJoUZS/x/g4rjZByT+RgDlUCZ+RZB2JshtssEE644wz0iOPPJJWXnnlkhX+X3cUrVxhhRXS9ddf/38Nffw3Ehcjwa/s8EiIi/WVjdPfXSCucfeWvu1FUuLaa6+dvvjFL9buk77NMnBHRVzHH3982mGHHQZu0h4zxf22/vrrp5133jm9+eabPXob73bqumK1PjCazQAAEABJREFUUXi7KIrYbPiKxPf6z9dIhI1E+YaDJzXG58aktxQFaiP5N7Z7vuKz7O67757SHPPHeaY0NNjYcMMNU7P5Ggxv2FQURaUC3mkA/nv77bfTW2+9NQAzde4U88wzT4rE+D6s0CEECBAgQIAAAQIECBAgQIBA/gIiJECAAAECBAgQIECAAAECBPIXEOEACkThyZVWWql0xijCGfmTPQdeeumlKXLperbX748ZMyZFUdr6trLtmPPcc89NrfKFuubYfvvtK+f3RB7QFlts0XVoy/fzzjsvRcHMloOGuTOK3C6yyCIpcqdmmWWWfq+mal7Oiy++mBoVQO73Ajp8goUWWihFjmlfllkURWq36HP9eR544IH63Ybb888/f5phhhka9lVtjOOr5FM3KsAb90TcG2XnWmyxxcqGlPbPPvvspWMiNzCK8JYOHKABJ5xwQvrrX/86QLONzGni/onP2U5a/UsvvZROP/30WlHbyOVfZpll0l577ZUuueSS9Morr3TEUqeZZpp+fT50RBCTFvHaa69N+rf1z29/+9va52hRFJW/91AURe37BGW5sfG9i6r51a1XqZcAAQIEOkjAUggQIECAAAECBAgQIECAAIFhEJhqaM/pbAQIECBAgAABAgQIECBAYHQILLXUUimKZ5ZFG4lQt99++5RhVZK146+dr7HGGlOOqbIRRRnPPPPMKkMHYEzrKSLeKLTZetTg9I4dO7ZWwDaKfFY5QyRvb7bZZulXv/pVleENx0Si5eKLL96wr2fjbbfdVpqs3/OYKvuXXXZZinvylFNO6fiE+SrxDPSYKG68yiqrpFtvvXWgp+7XfJGoGwWiI2k5Cs32a7IWB8c59ttvv/Tuu++2GPVRV6euK74s0+pZiy+t3HjjjbVA4osr1113XW270T9RxDuSkKMvvlQQn7ux3ej1u9/9bspzG/PHeRqNi7bZZpstrbPOOrE5ql6trsuoghAsAQIECBAgQCA7AQERIECAAAECBAgQIECAAAEC+QuIkAABAgQIECDQnkAUSd1kk00qHRTFASOPp2twFLa84YYbunabvkf+5KKLLtq0v1HHxIkT08UXX9yoq1vbEkssUSti2K2xZGe99dZLcVzJsPTQQw+lyC8qG9fX/q7808hfitc777yTnnvuuRR5UjvuuGOaaqryr5JGDtlBBx1Uy3EKs76upeu4KAY555xzdu02fY8c104pFNl0kR3YUaXQ69/+9rf09ttv92n1kTcX+YJ9OnjyQXF8FM6dvNv0LfKpm3a26Iiiv3PPPXeLEdW6qlhGsdvIK642Y/9HPfvss+l//ud/puQn9n9GM/RHIIpEb7rppmmOOeZIX/va19Idd9yRPvjgg/5M2WHHli9nMHOZe549Cs329XOh51x93e/P52dfz+k4AgQIECBAgAABAgQIECAwuAJmJ0CAAAECwyNQ/v+lHJ51OSsBAgQIECBAIE8BUREgQIDAqBGIBMrPfe5zleLtStqumqwdhXSrJH/Wn3zChAmDmihdf66y7Uj2vPDCC8uGDVp/JNSffvrpqUpyaiwiErh32WWXWmJi7Pfltdpqq1U6LJIfX3rppUpj2xkUCesPPvhg2mOPPVIk9kay/9FHH50iIT0S29uZq9PG/v3vf+/Xkh5//PH0pS99KcXz19eJIiF7m222Seeff36toPL000/f16l6Hfexj30s7bPPPrX1HXXUUekTn/hErzED0XDqqaemeC6qztWJ64ovRnzmM59pGcItt9ySIuk8nrN77rmn6dill146zTXXXLX+eF955ZVr243+ic/XmO+1115LZV+4icLKUXi70TzttMVzO1SJ0jPPPHOaddZZ21ler7Fxv/Rq7KCG+L0U90UHLclSchAQAwECBAgQIECAAAECBAgQIJC/gAgJECBAgAABAgQIECBAgACBhgLjxo1LVXKobr755vTkk09OmSPycCLPbUpDk43I95p22mmb9DZu/v3vf5+qFM6LorSRY1cURSqKIhUVXjE+jmt85u6t48ePT1HctXvr4OxFYcLIfdpggw3SGWeckR555JHUKg+qfhV33XVXWmGFFWr5cPXt7W7PNNNMacEFFyw9LPKhYn2lAw1oWyDyoiIPtu0DJx3w8Y9/vPYcTNoc9J/Iv+vLSYqiqFTMOQ3Af1E4+K233hqAmapPEbmdd999d/UDjBxwgfjMPuCAA1LklV599dUDPv9ImrBq7v1AxBS/F+qL4g/EnO3O0Z/Pz3bPZTwBAgQIECDQAQKWQIAAAQIECBAgQIAAAQKDJjDVoM1sYgJtChhOgAABAgQIECBAgACB3ATWX3/9NNtss5WGddNNN6UnnngiTZgwIVVJ1t5+++1TJJGWTlw34JxzzknvvPNOXcvwbp533nnp+eefH7ZFRAL1WWedlcaMGVNpDVEMcYcddkhRHLXSAT0GLbPMMimS2ns099qN6x/3Qa+OfjSEcxS8rZ8iEsMPOuigtNBCC9WKesZ2nLt+zGBt95w3kgHDt2d71f2nnnqq6tBe4yIR8rDDDksPP/xwr75WDYsvvnjab7/9Uri+8sortQKqUcT5C1/4QqV7KgqzTtvmFy6i6OiBBx6Ynn322fTHP/4x7b777pXO1SqOnn0nnHBC289lJ62rKIq01VZb9Qyr2/59991X+5JMXPP43O3WWbcTRaqjkHE0xefthhtuGJsNX4899liK11//+tcU8zccNLkxCqFHQfTJuw3f4nxlBWIjgfq5555reHw7jeFQNn6aaaZJZWsum6M//fHlp3afl3bPF19CiC8jtHuc8QQIECBAgAABAgQINBfQQ4AAAQIECBAgQIAAAQIECOQvIEICBAgQINBMYKmllkprr712s+4p7VGA9vbbb5+yf+mll6YocDelocHGvPPOm9ZYY40GPc2bItfmzDPPbD5gCHsi3sjfG8JTTjnV2LFjawVsI7d1SmOLjcjr22yzzdKvfvWrFqNad0UuVOTbtR71f7233XZb6fX/v5Ht/XvZZZeluCdPOeWUtvPj2juT0QQGXiBy24466qjU16LFA7+i0TVjFGLeeuut0zHHHDO6AhctgR4CdgkQIECAAAECBAgQIECAAIH8BURIgACBwRSYajAnNzcBAgQIECBAgAABApUFDCRAIEOBxRZbLK233nqlkUXRwltvvTVVSdZeYoklUhRiLJ20bkCjgqd13cOy+dBDD6Ubb7xxWM7dddJVV101HXnkkV27pe9RGHLXXXetFTctHdxjwAILLJDWXHPNHq29dyNZ/9xzz01RiLV3b99awjm8mx39t7/9LR199NFprbXWajZkUNv//ve/p5deeqnP54jjyw6Owr4zzTRTr2H33ntvimLQvToaNMSzF2OjQG94HnfccWmDDTboU9HZKKQ69dRTNzhLeVMUQl122WXTySefnF5++eVaodVIZl566aXLDy4ZEXHF/VIyrGF3p6wrbOJLLQ0XOakxzO6+++50yy23NH3OiqLo9dm94oorNi36Gl+IiTnvuuuuFMnlk07T8CcKt66++uoN++oboyDyrLPOWt/UcDs+kxp2tNE4ceLE0tHNnp/SAwdoQBQmn3HGGUtne+CBB0rHNBsQhavjOjbr106AAIEBFjAdAQIECBAgQIAAAQIECBAgkL+ACAkQIECAAAECBAgQIDCqBeKPK8cfhq6CcMkll9TyeF588cV0ww03lB4ShXTnn3/+0nH1AyZMmDDs+Ypd64kisvHH1bv2h/p9lllmSaeffnqK/NYq544im7vssku64447qgxvOKZqzmucoz+5hA1PPqkx/rD9gw8+mPbYY48099xzp0UXXbSWMxm5U5GzOWlIX39GxHH9yf+KXNahMppvvvn65Bnr++CDD/p0bLsHzTzzzKlKbl878xZFUTo8PjOicHPpQAMGVCA+/w444IB09dVX93neqaaaKkW+ehTM/eMf/1ipGHyfT+ZAAgQIECBAgAABAgQGS8C8BAgQIECAAAECBAj0U0DB234COpwAgaEQcA4CBAgQIECAAAECI1Pg4x//eNp2220rLf7EE09MV111VenY9ddfP0UxxNKBdQOigGUUsqxr6ojN8ePHp+EuMBiJ2DvttFNlj0h8Pumkk1IkyFY+aNLAdu6FKKoahVgnHdbvnyjOGoVRq0z0mc98psqwAR8TCdGPP/54n+aNY//85z+XHjvHHHOkaaedtte4SABuVaC064BvfOMbKRJN/+3f/i1Fsdqu9uF+L4oijR07Nh144IHpT3/6U3rnnXfSnXfemQ4++OAUhV8jUbbdNf7+979v95Be44uir+vqNdWUhqrrii+zlN3LV155ZcsvYMwzzzwpChxPOfmkjUj6j9ekzYY/8WWba6+9tmFfV+Mqq6ySFl988a7dpu9RnLnVuboOvO+++9r+LOo6Nt7ffvvt9Mgjj8Rmy1cUEB7O+z6K3UbR8JaLnNTZnwLA4dDu5/qkU/ohQIAAAQIECBAgQIAAgT4JOIgAAQIECBAgQIAAAQIECBDIX0CEBAgQSClyHWebbbZSiptuuik98cQTacKECSmKkpYdsP3226fIxysbV98fOXmRW1XfNpzb5513Xnr++eeHbQkLLrhgOuuss9KYMWMqrSGK9O6www6pr3l+yyyzTJp77rlLzxXXP+6D0oFtDAjnyPusPyRyhQ466KAUOVpzzTVXiu04d/2Yodp+7LHH0uuvv97n0z399NN9PnbqqacuPTbmf/PNN0vHtRoQxz/55JOthtT6ophsbaPun3jWP/axj9W19N6MPOTnnnuud0ebLVXyz6aZZpoUBb3bnLrp8DFjxqQrrrgiRW5h00GTOiK37Qc/+EEajILQk6b300QgcoxPO+20Jr2Nm+OafulLX0pnnnlmivs+fvfcfvvtKfKQ4zOnLK837vmBLqrceKWd3xp5q5G/2vkrtUICo11A/AQIECBAgAABAgQIECBAgED+AiIk0H+Bqfo/hRkIECBAgAABAgQIECBAYFAFTD6iBVZbbbVUJdnq1ltvTX/9619bxloURdpyyy1TURQtx9V3RiLn+PHj65s6ZjsK8Q50cnK7wUXC7ne/+9202GKLVT70yCOPrBUVrXzA5IHrrbde6llEc3JXt7cowBoJ1K+99lq39r7sRFL6b3/720qHfuUrX6k0bjAGXX/99X0q3BmJ9FUSzaPIaCSB1q89kqj/93//t76p4fa//uu/prhH4l5pOKBH4wsvvJDiGvZoHpLdWOPKK6+cDj/88FqB3kiUfeCBB9Lee++doq/KIiKZPwqhVhlbdUyce6jWFdd5q622arm0iy66KF166aVNxyy33HIpiiTXD5h99tnTqquuWt/UbTvmi1e3xh476667borirT2ae+3GmE9/+tO92ns23HHHHf1KYH/mmWfS3Xff3XPaXvvrrLNOW793ek3Qz4bwqFLwNopf9+XLH/FlgNtuu62fq3Q4AQIECBAYIFrVAgQAABAASURBVAHTECBAgAABAgQIECBAgAABAvkLiJAAAQIECBAgQIDAKBGInLzImSsLNwpVRv5k5N5EHker8ZF/FzmZrcb07GtU8LTnmKHef+ihh1LkTw71eevPF7lQkQtZ39ZqO4qB7rrrrumNN95oNaxhX+T+rLnmmg376hvj+p977rnpvffeq2/u13Y4h3ezSf72t7+lo48+Oq211lrNhgxqe3hGHmRfT1IlzzRy4aaddtpep4hntFdjj4Yo2Bm5lj2a29p9+eWXU5UYl1pqqV7zzjnnnKlK8c+4P3sd3GbDxIkTS4+IgqXxB+1LB8aAktf0009fKzy96aabpn322adkdKrlLV9wwQWl4wwYGIF4Nn/84x9Xym2OIsiHHnporXj7K6+8kn75y1+mKBI+33zzpbKCzT1XO9BFlXvOP5L2i6KoVOB+xx13TPH7YzBeUej9k5/85Ehis1YCBAgQIECAAAECBIZawPkIECBAgAABAgQqCSh4W4nJIAIECBDoVAHrIkCAAAECBAh0usDYsWPThhtuOCDLXGmllVK82pksilfefvvt7RwyZGOjGOc111wzZOdrdqIFF1wwHXPMMWmqqaZqNqRbeyTeHnzwwalKonD9gXPNNVfaa6+96puabt9www3pgAMOSO+++27TMWUdUQzzm9/8ZtmwWn98EaDKlwtqgwfhn0gqj+Kb7U4dieh/+ctfSg9r9NxEMupjjz1Weuz2229fqUhp10RRZLpre7jfI1F2ySWXTJF0+8c//jFVSbqM5PSB/MJAI4PBXteKK66YZptttkanrrX985//bPmliCjw2jPBvyiKtMEGG9SOb/RP2ZxRiLfV8T3nrPLFnCj2fNddd/U8tPL+lVdemeILQ60OiKT6KFbcasxg9xVFUfvdV3aeP/3pTymSi8vG9eyPItUK3vZUsU+AAAECBAgQIECAAAECBIZHwFkJECBAgAABAgQIECBAgACB/AVEOHoEIl9m2223rRTwiSeemK666qrSseuvv36KApilA+sGRG5a5JnVNXXE5vjx49Nw55rtsssuaaeddqrscd1116WTTjqpVliw8kGTBrZzL5xzzjnp3nvvnXRU/38iR/Dkk0+uNNFnPvOZSuMGelAUx3z66af7NG3EVyVfap555mlYNLJRgdmeC4n8sqeeeqpnc1v7EV/E2eqgKBg699xz9xoSxWWjyGyvjh4N9913X9v3Zf0Ub7/9dop86/q2RtvzzjtvmmGGGRp1tdUW+cq/+MUv0uabb147bsstt0z/+q//Wttu9c+xxx6boghxqzH6BkYg7qkoxl42W+RXRh7zd7/73TT//POXDdffpkCVz6mhyHtuc9mGEyBAgMBkAW8ECBAgQIAAAQIECBAgQIBA/gJVI5yq6kDjCBAgQIAAAQIECBAgQIAAgfYFiqJIW221VfsHNjgiEhtnnXXW+p7S7QsvvDBFgdaygVGI9YMPPqglfH744Yf9fj/00EPLTlnrP++889Lzzz9f2x7Of8aNG5f23nvvykuIgrSnnXZa5fFdA7fbbru09NJLd+22fD/11FPTbrvtliIRr+XABp2RZBn3S5VrH4d/8YtfTFGQN7aH4xVJ15dddllbp4779Nxzz21ZuDQmjMKnUfQ1tutfcb9XKez6iU98ov6wltuxpt/85jctx5R1RpHjeCYefvjhdPHFF9e+IBD3QRRLXWCBBWrFdw855JCyaXr1L7744qk/RY07dV29Ap3UMHbs2LTKKqtM2mr/pyiKpsVVozB0FIBtf9aUll9++crPfsy/+uqrp0YJ/NHX9Yr7Lb7s05cvvrz00kspEua75mr2vvbaa6cqCcPNjh+o9lVXXbXhly7q54/Pu/idV99WZTu+iNOJX2qqsnZjCBAgQIAAgVElIFgCBAgQIECAAAECBAgQIEAgfwEREiBAgAABAgSyE1httdVSFIgsCyzy3f7617+2HFYURdpyyy1TURQtx9V3Rl7N+PHj65s6ZjsK8U6YMGFY1zP11FOnKNK42GKLVV7HkUceme68887K47sGRu5a5F917Td7f+utt9JBBx2UXnvttWZDKrefddZZ6be//W2l8V/5ylcqjRvoQZED9oc//KFP08Yf+v7zn/9cemyznNVFF100RX5lqwnietx1112thpT2xb0ecbYaGEVt49VzzIwzzpg+/elP92zutX/HHXekyInr1VGx4Zlnnkl333136eh11lmnrc+gRhNGsdvTTz89bb311lO6I87IC42+KY0NNuJz8qc//Wkq82xwqKY2BeL30jvvvNPyqMgnjaLa8803X8txXZ2RDz65YHFXk/cSgSr5q5GD/vrrr5fMpJsAAQIECBAgQIAAAQIECAy5gBMSIECAAAECdQIK3tZh2CRAgAABAgRyEhALAQIECBDoHIFI2q6SqNtqxdNMM03aeOONWw3p1RdFM6OgbK+OHg1F0X4ieI8peu3GWmPNvTp6NESRwUhm7dE85LtFUaSDDz64rYKU3//+99M999zT1lrnnHPOdMQRR6SypNSuSSPZfrnllktRRLVKgmok6P/gBz9Ia621VnrxxRe7pmn5HknLu+yyS8sxQ9H5wx/+ME2cOLHyqR544IFU5f6Owqdjx46tPG/Pge0kkz/yyCPpV7/6Vc8peu2///77DROOX3nllbTGGmvUCp1+6lOfqhXLjmLUUfw4iixHomskvF5yySUpktV7TdyioSiK0oKhcXh8wWSGGWaIzSmvTl3XlAX22Jhuuun6XNw3igo3KpAcp1h44YX7XPw1Cti2U7A81rHuuuvGaVu+Lr/88nTRRRe1HNOzMz5LImG+yhdPdtpppxSePecY6v34HRrPRNl5I5k/kvrLxnX1x3MUn5ld+95HqoB1EyBAgAABAgQIECBAgAABAvkLiJAAAQIECBAgQIAAAQIECBAYiQKRt7XhhhtWXHrrYSuttFKKV+tR3Xsjn+v222/v3tghe1FI8Zprrhn21Sy44ILpmGOOqZzT+Oqrr9ZyLdstSDvXXHOlyIWrEnDkyh1wwAHp3XffrTK84ZgogPrNb36zYV/PxshNioK8PduHav+qq65Kb7zxRtun+9Of/pSee+65lsd9/OMfb5oXO/fcc6fIiWs5waTOX//61ylyUydttv0TecxVcipXXXXVNPvsszecP3KwG3bUNT744IOpP4V5r7zyylLLKG668sor1521b5v7779/+upXv9qrcO66666bttlmm9JJjzvuuErFeUsnMqClQOQotxwwqTOuWbOC0pO6e/3EZ9o///nPXu0amgtEjntZYe7IGX366aebT6KHAAECBAgQ6EABSyJAgAABAgQIECBAgACB0Sag4O1ou+IRrxcBAgQIECBAgAABAgQIDKlAFDldf/31+3XOKJa47LLLtjVHJGpHQdmygyIJPF5l49rpX3755SsXnBw/fnyfk2HbWVPZ2LhOxx9/fFuJ29/5znfaXvtmm22Wdtttt7LlTOmPpPu4fxZbbLF00kknpYcffji9/fbbU/oj0TmSs//jP/6jlvAbSdoffPBBSlNGtN449NBD0/zzz9960BD0Pvroo+lrX/taqpIIH2P23XffSkV9t9pqq34V7Ixk60i6LiOINe2xxx7p2WefLRuannjiiYYJ6lEQdaONNio9/v77709RsDQKl5YOnjzgpZdeSpHUPXm36dunP/3pXonUnbqupkFM6thggw1SJJhP2mzrJxLS48sVjQ4Kh/gsbtTXqq0oivT5z3++1ZBeffFFg5133rnS59Hee++drr/++l5zNGqIe+b8889P8TnRqL++LYpFD9QXjurn7cv2HHPMkb7whS+UHhrPXzyH8TyWDY7k8W9961spnqeysfoJECBAgAABAgQIdLSAxREgQIAAAQIECBAgQIAAAQL5C4iQAAECBAiMUIGiKFLkbw3E8jfffPMU+TvtzHXhhRemKNBadkwUYo2cu8itGYhX5OSVnTP6zzvvvFQlNy3GDuZr3LhxKXKQqp4jCtKedtppVYdPGbfddts1Lb46ZdDkjVNPPbWWZ/nmm29Obqn+duutt6a4X6pc+5j1i1/8YmqWMxb9g/26+eabU6y5nfO899576Zxzzik95FOf+lSKgr6NBsbzVCVf8brrrkv/+7//22iK0rY4tiyPuSiKFNegKIqG80XO3txzz92wr6sxntsTTzyx7XzeOD5yK3/xi1/EZsvX2muvnZZaaqmWY6p0RvHOougd69RTT50OOuig0rzHt956Kx111FH9KghdZZ2jfUzkF5YZjBkzJv3Lv/xL2bAp/VGk+plnnpmyb6NcIPLby74/EZ/18fu+fLaPRjz22GNp7NixaZ555knxGRlFqA888MB07rnnpptuuqmWCx7zfnTEEG45FQECBAgQIECAAAECBAgQIJC/gAgJECAwCgUUvB2FF13IBAgQIECAAIHRLiB+AgQIDLVAURRpyy237FVEsp11bLvttmnGGWesfEjVZNaYMBJ7I3E1tgfqNd1006Wddtqp0nQ33nhjmjBhQqWxgz0oimS2k7h9+eWXp4suuqitZUUhyx/84Acpiti2c2AUvo3E+khADt+iKGr31EwzzZRWW221dMIJJ7SdrBvXKBKF21nHYI6NRPgo8vnyyy83PU30xZgY23TQ5I5IQoxnb/Jut7eZZ545RRHhbo0NdiLZev/990+tEuf/8pe/pCgMWmVNDU7RrWnrrbcuTViOAw4++OB0+OGHV0pa/sc//lFLhL7zzjvj0KavaaaZJq2zzjoN+zt1XQ0XO6lx0UUXTWVJrpOG9fpZY401UjyjvTomN6y77rqTt6q/Lbnkkmn55ZevfsDkkXGubbbZZvJe87dIqo1C2j/72c/S+++/33RgJGD/8Ic/TF/60pdSfEGn6cBJHVNNNVWKYrCzzz77pL3O+ImCt1H4tmw18RzGZ0R8VjQbG89zjIkvxjQbo50AgTwEREGAAAECBAgQIECAAAECBAjkLyBCAgQIECBAgAABAgQIEOhsgchtizyu/qwy8po23njjtqaIQrJRULbsoKLof35nz3PEWmPNPdt77kduWuRP9mwf6v2iKFLkoy299NKVT/39738/3XPPPZXHx8A555wzHXHEEZX+CHiMHz9+fFpuueXSb37zmxQFTaOt1Svy5CI3c6211kovvvhiq6FT+iLPbJdddpmyPxwbkct12GGHpddee63y6aNA7q9+9avS8auuumpqlQP2uc99LpXdq7G+Qw45JEVh2NIT1g14/PHH0/e+9726lsabscYoatu4N6UFFlggRS5ds/6u9r7k88Z9dfrpp6ey3Mo4R+TbRu5ubA/Wa8UVV0y77rprKvsv8pZvuummsmH6B1kgcocjf7PKaSJ/M3I8455rNT7645lrNWY09cV3J6o8/2eeeWaaOHFiZZorrrgixWfUs88+m/785z+nKHod+bXbb799Wm+99WqFcOO7FVEAt/Knv+vLAAAQAElEQVSkBhIgQIAAAQIECAyIgEkIECBAgAABAgQIEMhTQMHbPK+rqAj0VcBxBAgQIECAAAECBAgMksBKK62U4tWX6ceMGVMpWbN+7kiEvvrqq+ubGm5PP/30ady4cQ37+tsYierzzjtv6TTvvPNO+uUvf5kiSa908CAPKIr2E7cPPfTQtpLkIoRZZpklRTL2yiuvHLvD8opir9/97nfT1FNPPSznb3bSSMJeaKGF0tFHH52eeeaZFPdFvGI72qIvxjQ7vr593333TXPNNVd905TtGWaYIS211FJT9lttnHXWWbWiwpdcckl6++23a0Pj/fe//33acccd0+KLL14p4bl24KR/3njjjfTqq69O2ur9Ewn6kTDZu6d3y7e//e0UxVRPOeWU9MQTT3Qrfhvre/jhh2tfEFhwwQVTJGXXzdBwM5I0mxVm7dR1NQxkUmM8Y+0WlY5Ct5E8P+nwpj/hPdtsszXtb9QRrq2+NNDomGiLZ/Ob3/xmit8Bsd/qFcnQ8cWL+Ey54IILpny5IJ6dF154ofZ5E2s/6KCDSovdxnlirk033TQ2O+YVz+see+xRaT3xGRGfFfGZEZ8d4RAHxpcu4lmIvniuo82LAAECBAgQIECAAAECGQsIjQABAgQIECBAgAABAgQIEMhfQIQECBDoeIEoctpuHk/PoKIY5rLLLtuzueX+7bffniKPsuWgSZ2R1xmvSZsD9hM5WJEzVGXC8ePHpyjUWmXsYI6J63T88cdXLkYb+W/f+c532l77ZpttlnbbbbfKoTzyyCMp7p/IdzzppJNS5MRFblzXBJGLd8cdd6T/+I//qBV2jXyrdopFRv7n/PPP3zXdsL3ffPPN6YADDuiWA9hsMVGkMfK7Ive22ZhoL4oiffGLX0xFUcRuw1fcqxtttFHDvvrGKAgbxm+++WZ9c9Ptl19+Of37v/977Xo1HTS54+tf/3qKfL/Ju73eIq9v5513rnRv7r333un666/vNUejhsgpO//881PcM43669tWWWWVtOGGG9Y3Dcp2URQpPD75yU+2nD/u8cMPPzzF/d9yoM5BFfjDH/6Q4ndN2UniXovP18jtLBsbvw+ee+65smGjqn/bbbdNZXm0jz76aPqv//qvVOUz6qmnnkonnnhiqeESSyxRK35bOtAAAkMn4EwECBAgQIAAAQIECBAgQIBA/gIiJJCtwFTZRiYwAgQIECBAgAABAgQItC3gAAKDJzDrrLOmzTffvE8nWGONNdKiiy7a1rEXXnhh04Ka9ROtvfbalYt+1h9XZXvs2LFpyy23rDI03XDDDSmKMlYaPMiD2k3cjiS5o446Kr333nttrWy++eZLl112WYpr0NaBAzA4kr+vvPLKFIVQB2C6AZ/i73//e4rCnFEweaqppqolKsd2tEVflRNGkntZ4djon2aaaapMl+6///7a/TzddNPVEsDjfc0110xnnnlmpePrB0VCarNE40jO/ta3vpUWXnjh+kOabkdCfxQBjWsZsRRFMWV9n/rUp9IhhxyS/va3vzU9vqsjnL/xjW+kiKurrf69U9dVv8ae21GwNdbds73ZfnhFgmqz/miPLze0++WZ+EJAURRxeNuvFVZYIR155JGVj5swYULabrvt0hxzzFG7D+K6RtHn+PJA3CtVJopn54c//GHHFcMuiiLtvvvuqewadcUYnxXxmRGfHeFQFEXN5Wtf+1qlZ6JrHu8ECBAgkKuAuAgQIECAAAECBAgQIECAAIH8BURIgAABAgQIECBAgEAnCBRFUcu7Koq+5c9EDFHsbsYZZ4zNSq/I5TvnnHMqjY28zsjvrDS44qDIwdppp50qjb7xxhtT5PxUGjzIgzbYYIMUBUOrnubyyy9PF110UdXhtXGRz/WDH/ygVsS21lDxn8h92muvvVLkeIVvURS1/KiZZpoprbbaaumEE05ou/huXKMoCFtxCYM+7NRTT60VA25VsHHixIkpnoco/Fu2oPjj71EsutW4sDzwwANT5B62Ghd98QfGt9hiixTFImO/2esvf/lL7frGvd1sTFd7FJHdcsstu3abvq+77rppm222adL/UXMUYo6iyj/72c/S+++//1FHj6133303RY7cl770pRTFY3t0d9uN3LPI6Zx99tm7tQ/WTuSL77vvvqXT//a3v00XX3xx6TgD+iaw3HLLlR4YhWzjc+nBBx9sOjae57iekcvYdJCOlgKRM7rJJpu0HBOd5513Xtpxxx1TFNyO/Uav1157Le23336pSkH8+P0Q+beN5tFGgAABAgQIECBAgMBwCDgnAQIECBAgQIDASBZQ8HYkXz1rJ0CAwFAKOBcBAgQIECBAgEC/BTbeeONKSaE9TxQJldNOO23P5qb7kYx19dVXN+2v79hqq62aFrisH9eX7aIo0pe//OVKMUfiWJXk1r6soy/HrLfeerXE4arH/vSnP019Wf/cc8+drrrqqrTTTjtVPVW/x6288srp2muvbbuIcr9P3GKCoiha9LbfNWbMmHTEEUekWWaZpeXByy+/fIpipC0HDUJnFLyNpO5mU48dOzYdffTRtUK/zcYMdPvBBx+c4gsLrebt1HU1W3MkucYXHJr192yP+6EsKT2+OBOFjnse22w/ChGvtNJKzborte+yyy7p0EMPrTS2v4OiGPbpp59e+uz09zx9PT4KhZ9xxhkpnvG+ztHouIh71113bdSljQABAgQIECBAgAABAgQI5CkgKgIECBAgQIAAAQIECBAgQCB/ARES6CCByJ+JV1+WFHki6667bluHRj5ilRzK6aefPo0bN66tuasOjiKs8847b+nwd955J/3yl79MUTixdPAgDyiKIkUe2dJLL135TJHXFEVYKx8waWDk9Y0fPz5FLuOk3WH5iXyh7373u2nqqacelvM3O2m4LLXUUumUU05JzzzzTO2+iHsjtr/3ve/VCv7eddddzQ6f0l4URYpCtmE9pbHJRhTF3XnnnZv0dm++4YYb0sILL5z22WefdP/996coHBsj3n777XTvvfemr371q2nJJZesVMQ5nu3vf//7KXLyYo5Wr7hO3/zmNyvljcWaIucu7q8LLrggvfTSS7Wpw/GFF15IYRxrjAKkZcVu48CYa9NNN43NIXtF3ngUvi074eGHH15agLhsDv2NBT796U/Ximo37v2o9dFHH619lkUh7+eff77WEcWWo0h35DHPM8886Sc/+Umtveo/8bxXHTsaxkWh9P333z/F7+yyeH/1q1+lhRZaqJaDHcW541rEMfHdinj247peeOGF0dTyFc9fPPstB+kkQIBAJwlYCwECBAgQIECAAAECBAgQIJC/wAiPUMHbEX4BLZ8AAQIECBAgQIAAAQIEhkZgIM6y7LLLpkgMbWeuSHheY4012jkk3XrrremOO+4oPSbmHuxin5F4u8IKK5SuJQZEIlkUAo3t4X5FctwhhxySomBmlbVE0muM70qMrXJM15gZZpghnXbaaenss89OM888c1fzoLzvvffe6aabbkpRuHRQTtCHSRdYYIF0/PHHD1hx10hsPv3009Oqq65auprpppsuRRJ4JE6XDq44IBLho1ht2fDrr7++lozebNzWW2+dIo6pphr8//NdJGXGFxWKorzwcKeuq5FjFK+N4tWN+hq1rbPOOpUSlNdaa61Ghzdsi8/8ueaaq2Ff1ca4p+PzJb4cUvWYvoyLL6pceeWVKYr09uX4oTomnu34zByoZyOe/7POOistssgiQxWC8xAgQIAAAQIdLmB5BAgQIECAAAECBAgQIECAQP4CIiRAgAABAgQIEBhagVlnnTVtvvnmfTpp5E9G4bl2Do5idq+++mrpIWuvvXaKHMfSgX0YEDl6W265ZaUjo4hoFOKsNHiQB80555xt5fNFscejjjoqvffee22tLP7w9WWXXZbiGrR14AAMjhy/TsmTKoreOXtPPPFE2mOPPVLk+EaOVLxiO/LHophrFYJtt922cjHnyJf97//+7xT5Y1XmjjVEAc9lllkmTTPNNLWcu8jFXH755dMvfvGLFPm0ZfNETJEDFrlgZWO7+iMX+cgjj+zaLX2fMGFC2m677dIcc8xRW2OcM3L5/v3f/z1FMdLSCSYNWH/99dMPf/jDIS+MPP/886dvfOMbk1bQ+ieKe0dx5Cjm23rk6O3ta+SrrLJKpTzkmP+tt95KUZB57rnnrt1r8UzF763I+/z73/8eQ9p69SUXva0TjMDBK664YvrWt75VaeVhHgWt4zmKa1EURa1Ydjz78flaZZL4vI3jq4w1hgABAgQIECBAgAABAgSGX8AKCBAgQIAAgc4XGPyKGZ1vYIUECBAgQIBA/wQcTYAAAQIECFQUmHHGGVMkkVYcXhsWybztJExF0vAZZ5zRspBmbeJJ/7Q796RD2v6ZZZZZ0g477FDpuBtvvDFFgmmlwUMwKBKqIxE7klyrnO7OO+9MP/rRjyrZ95zvYx/7WNp+++3Tk08+maIobdVz9pyn2X4kXt5///3pxz/+cYoCu83GDVd7JBVfeumlafrpp+/XEuL4X//61ymKsladKJKgI3F6IMxXXnnl9Jvf/CZts802KRJXW63htttuS62+pFAURdppp53S5ZdfPqiFkHffffcUyeeRcN5qvV19RdGZ6+paX/17URSpalHvuHfi+tUf32x78cUXL72+Xcd+7nOfS5Ew27Xf1/coehsJtPElj8EojB3PzO9+97sUSdZ9XeNQHhfr/fnPf97vLxLElxniyyvtfHFiKOPswHNZEgECBAgQIECAAAECBAgQIJC/gAgJECBAgAABAgQIECBAgACB/AWGJcKNN964Vhyz3ZN/6UtfStNOO23lw1577bV09dVXVxq/1VZbpap5U5UmrBtUFEX68pe/XCnmKFoZ+ZN1hw/r5nrrrZd22223ymv46U9/mvqy/sixu+qqq2p5cpVP1s+BkSN27bXXdkSeVOSsRVHTgchdrGeJgr7tFmmNQscXXHBBWnjhheunGrTtKFwbOWDtnmCXXXZJkUfX7nF9GR+Op59+eoo86L4c399jvvCFL6TI/S2b5+STT04PPPBA2TD9bQrEdY8c3jYPG5Dhd999d9tFxAfkxB08SVEUac8990xRhHqwl7nrrrumL37xi4N9GvMTIECAAIGhEnAeAgQIECBAgAABAgQIECDQEQIK3g7qZTA5AQIECBAgQIAAAQIECBDoLrDuuuumMWPGdG9ssbfFFlu0VSwx/vL4TTfd1GLG/+sqiiJ99atfbWvu/zuy/X8333zzNO+885Ye+M4776Rf/vKXfSoYWzp5HwdsttlmFRK3P5r8uOOOS3fcccdHDW1uRSHLKEobhVCj2O4888zT5gwfDY8CmZFsGYVub7/99rTUUkt91NmBW3GfxL27yCKL9Gl1SyyxRLrrrrtSzNPuBFGgtr+FZffff/8UBUOjUPICCyyQ1lxzzZbLqPolhU033TTFNYwvV7ScsM3OenvgIgAAEABJREFUuNfOPvvsdOKJJ/bpSxuduq6eDCuttFJacMEFezb32h87dmylcXFgPJcrrrhibLZ8xRcyVl999ZZj2uksiiJFAd0ojP31r3+9nUObju26D84///w022yzNR3XaR1FUaQdd9wx3XLLLamvnxlxbaJQebx3WnzWQ4AAAQIECBAg0KkC1kWAAAECBAgQIECAAAECBAjkLyBCAgQIECBAYLAEll122dRunkbkHa6xxhptLenWW2+tlMMXc2+00UZtzd3u4MjZW2GFFSodNn78+PSPf/yj0tjBHvTxj388HXLIISly8qqc64MPPqiNf+mll6oM7zZmhhlmSKeddlqKXLbIZerWOcA7e++9d7rppptS5IoN8NR9ni6KKp5wwglpoIreRn7yWWedVTkXrn7hSy65ZIo8ysEuehu5sVHotyiK+tNX2o682Lg3B7vo7dJLL52uvPLKPjlWCqTCoNlnnz3913/9VyqK1k4vvvhiOv744xVIrWDa7pAddtghbbjhhu0e1nR8POfHHHNMihzjpoMmdUQu9PPPPz9py0+9QBQhjs+3tddeu765H9u9D42Cuu0WDO89ixYCBAgQIECAAAECBAgQIECgcwSshAABAgQ6RUDB2065EtZBgAABAgQIEMhRQEwECBAg0Etg0UUXTVUTsKNIY7tJWZFg+dxzz/U6b8+GxRdfPFVNpO55bLv7888/f6oax8UXX5wmTpzY7ikGbXy7idtvvfVW+va3v53eeOONfq0pElUPPPDA9PTTT6e4nmeeeWbaeeedU1y3WWedtdfckfQdScbbbbddrYDpAw88UEt+//nPf14rdFsUrRNee004TA2rrLJKuvfee1PEHonJVZYRSe5RJPjuu+9OkXBd5ZhGY7oKuH7hC19o1N20LZJZoyBtJDhON910tXFx30R7bafFP1W/pBBFdC+66KJa4dso8hlJry2mbdkVxVp/9KMfpWeeeSZtv/326WMf+1jL8a06O3Vd9Wuea665Kn1RZtVVV03x3NUf22x72mmnLS1oHMdGUdzwju2BfMU9/5Of/KR2Df/zP/+zrSLqXev4xCc+kQbqPuiaczje4zMjnv3DDjuscuHmiD2+IHPzzTd31JdXhsPPOQkMqIDJCBAgQIAAAQIECBAgQIAAgfwFREiAAAECBAgQIECAAAECBPohMOOMM6Ztt922rRki7zDyD6se9N5776Uzzjgjffjhh6WHtDt36YQNBkRxviiY2KCrV9ONN96YJkyY0Kt9yBsmnzByw6IwadVctTvvvLOWj1TFfvIpprxFDlvksj355JMpitJWPeeUCUo2IscocvwizzByLUuGD2l3URRpr732SgNR9HaOOeaoFWmNXLi+BhE5mHEt282jrHK+6aefPl1yySXpgAMO6FfeYuSWRsHbyy67LEUuXZVztzNm6623Tr/73e9S5Hu3c9xgjI281s0337x06sgxjmLfpQMNaEsgfm+deuqpabHFFmvruEaD4/6/9NJL07777pviM6nRmK62J554It13331du97rBOaee+4U3zUYjIL18b9RIlc7fnfXndImAQIECBAgQCBfAZERIECAAAECBAgQIEBgCAUUvB1CbKciUC9gmwABAgQIECBAgACB0SkQhRKvuOKKWkJ1JPa2ek2cODHNO++8bUF9/etfrzT3gw8+mKIQZFuT93FwFP8855xzKq3rqaeeSgsttFCvMx100EGVjh83blyvY/vbEInb4dXqWtX3XXvttSmSHPt73q7j4zpF0vvpp5+eHnroofTyyy/3sogCu4888kg677zz0p577lkr/BpJ4F1zjKT3SCiPRPlXXnklRRJu/LX8nkV+F1hggfTVr341XXPNNenFF1+sJbl3FZvtT6xxrc8///zanKeddlpqdO5YS7RHfxQjjuu91FJL9Trt7rvvXrtO9fdGz+2rr766cpHOoihqxYvjCxlvv/12iqTycIq1xJc6Iom75yJirVEkOYolh2UUUI5nLBJmw7nn+L7sF0VnrqsrlqqfP1EcuiiqF4Y++OCDS69vfNbHZ37XWgb6/ZOf/GQ69thja/drFLnuuh+ivee5oi3ulWOOOSY99thj6fnnn68lTvf3Poh5H3/88VKL+AzvuaaB2o8vLXzrW9+qfTZGIvM222yToqht/fzxmRHP5G233ZaeffbZhsWeY409n9Ge+4PxO6Z+nbYJECBAgAABAgQIEBi5AlZOgAABAgQIECBAgAABAgQI5C8gQgIECBDov8C6666bxowZU3miLbbYIkX+T9UDokjgTTfdVDq8KIpa/lk7c5dO2mRAFKuskgf6zjvvpF/+8pe1PJwmUw1582abbZZ22223yuc97rjj0h133FF5fM+BkQcURWlfeOGFFLlQ88wzT88hlfcjn26nnXZKUej29ttvr+XeVT54iAcWRZEi9/c3v/lNWmSRRfp09tVXX72WUxjvfZqg7qDZZputlot6ww039Hk9ddPVNrfaaqv05z//OX3+859PRVE9T692cIN/iqJIn/vc51IUSQ67BkPabor77+yzz06RQxoGbU8wCAdEXuyBBx6Ypplmmpazx+fHYYcdliKXuOVAnW0LLLjggimezf48W3FsfBbF74P4vRPPQ6uFRN5i5ApHEfdW40ZrXzyfl19+eTr66KNTfNb31yHmiKLj5557blLstr+a+RwvEgIECBAgQIAAAQIECBAgQCB/ARESIDC0AgreDq23sxEgQIAAAQIECBAg8H8C/iVAgAABAi0FohBnFPq9/vrra4UsI4Gz6xUFNsePH5822mijAUlW7LmQ2WefPe2yyy6p0bmj4HC0R38UI+557FDsR3LlyiuvnCKROdYSX9SIhOUun673WGsUSY5iyWEZXwAoiv4nizeLsVPX1Wy9ubRHcesll1xyyv3wzDPP1L740nUfxHu0xb3yjW98I40dO3ZAvjTQaX5RXDi+5HThhRem+NJLxN31is+Mk08+Oa222mopvDpt7dZDgACBzAWER4AAAQIECBAgQIAAAQIECOQvIEICBAgQIECAAAECBAhUElh00UXTGmusUWlsFBlce+21K43tGnTllVem5557rmu36Xv8EfEVVlihaf9AdsQfM68ax8UXX5wmTpw4kKfv11xRmPGQQw5JSyyxRKV53nrrrfTtb3+730U3I38vcuPiD7zH9Yw/9h5/9D2uW/wR+J6LiVzDhRdeOG233XbpxBNPTPHHw//xj3+k+CPoSy211IjJlfrXf/3XdPfdd6coXBqFTnvG2Wg//jB4FGm9+eaba3lhjcb0pa0oivTZz362VqQ2Ckt+5jOfiWnafm2yySbp3nvvTRdddFGab7752j6+7IAoUvuTn/wkRX7cf/7nf7ZVULtr7jD80Y9+VJtj++2377j8siiW+pWvfKVruU3fr7vuuhSfIU0H6OizQNy7UQA6CqxWfTbjZAsssECteHTP53PFFVdMUbQ1xjR7XX311Snyf5v1j/b2yFc+4IAD0rPPPlvLnW3nunTZxTHxuRH5pfvss0/HPftd6/ROgAABAgQIECBAYBgEnJIAAQIECBAgQIDAgAsoeDvgpCYkQIBAfwUcT4AAAQIECBAgQIAAAQIECOQvIEICBAgQIECAAAECBAgQIEAgfwEREiBAgAABAgQIECBAgAABAvkLiJAAgaoC0047bbriiivShx9+WPqaOHFimnfeeatOXRv39a9/vXTeOPeDDz6Y5pprrtoxg/1PFI0955xzKq3rqaeeSgsttFCvJR100EGVjh83blyvY/vbEIUewyvcqryuvfbaNOOMM/b3tFOOj+u0ww47pNNPP71W/PHll1/uZfHGG2+kRx55pFZYcs8990xLLrlkRxQuLLtub775ZlpppZWmxBobUcD1W9/6Voo4o3jpNttsk+qL/E411VS1wra77757uu2222rFHgezSOvHPvaxtPnmm6dbb701vfrqq+nSSy9Nu+22W4riw1FoONbc9Yr9aI/+q666KkXR4Xj/9Kc/PehFhz/5yU+mY489Nr344ou1gsdHHXVUWn/99VO0d62v6z3aou+YY45Jjz32WHr++efTvvvum2L9XWP68h7zRuHMsuck7ot25o/PkNNOO63Xfd/oPPGstDP3cI6Nz4mbbrqpNK4zzjij7WXGcxXPVyOj+rZ2PjOjOGoUWH3ttdfSNddck7761a+mKGhbv7gowrrccsulgw8+uHYfPvroo7VC3PEc1Y+Lz6iXXnqpZeyvvPJKWmaZZeoPm7Id666Po9F2xB8OUw4q2ah6Pdq9f2N8o/XVt8V9EOcvWWLD7iiQHs/766+/XjOP7Xi+43nseUB8lsb12W+//WqfaXEt43Oj0diex9onQIDARwK2CBAgQIAAAQIECBAgQIAAgfwFRDgYAgreDoaqOQkQIECAAAECBAgQIECg7wKOJECAAAECBAgQIECAAAECBPIXECEBAgQIECBAgAABAgQIECCQv4AICRAgQIAAAQIECBAgQKBtgSgOvcUWW6QLL7ywVvy2qzjk+++/n6JI68knn5xWW221IS3sO8sss6QotHnKKafUig9HoeGudcV77D/00EMp+jfZZJMUMbQdeD8PiMKiUUz0wAMPTNdff3165plnehUVjbbo+8Y3vlErHlwURT/P6vCawCj5J4rabrTRRmn8+PGpZ4Hjd955J02YMCEdfvjhHVN4e5RcltpnYdmzH4XE4/ocd9xx6TOf+UyKazlafMRJgAABAgQIECBAgACBARMwEQECBAgQIECgjwIK3vYRzmEECBAgQGA4BJyTAAECBAgQIECAAAECBAgQyF9AhAQIECBAgAABAgQIECBAgED+AiIkQIAAAQIECBAgQIAAAQIE8hcQIQECBAgQIECAAAECBAgQIJC/gAgJECBAgAABAgQIECBAgACB5gK5FLxtHqEeAgQIECBAgAABAgQIECBAIBcBcRAgQIAAAQIECBAgQIAAAQL5C4iQAAECBAgQIECAAAECBAgQyF9AhAQIECBAgAABAgQIECBAgED+AiIkQIAAAQIECBAgQIAAAQIE8hcQIQECBAgQaCmg4G1LHp0ECBAgQIAAgZEiYJ0ECBAgQIAAAQIECBAgQIBA/gIiJECAAAECBAgQIECAAAECBPIXECEBAgQIECBAgAABAgQIECCQv4AICRAgQIAAAQIECBAgQIAAgfwFREiAAAECBAgQIECAAAECCt66B/IXECEBAgQIECBAgAABAgQIECCQv4AICRAgQIAAAQIECBAgQIAAgfwFREiAAAECBAgQIECAAAECBAjkLyBCAgQIECBAgAABAgQIECBAIH8BERIgQIAAAQIECBAgQIAAAQL5C4iQAAECkwQUvJ2E4IcAAQIECBAgQIBAzgJiI0CAAAECBAgQIECAAAECBPIXECEBAgQIECBAgAABAgQIECCQv4AICRAgQIAAAQIECBAgQIAAgfwFRG4DLBkAABAASURBVEiAAAECBAgQIECAAAECBAjkLyBCAgQIECBAgAABAqNFQMHb0XKlxUmAQCMBbQQIECBAgAABAgQIECBAgED+AiIkQIAAAQIECBAgQIAAAQIE8hcQIQECBAgQIECAAAECBAgQIJC/gAgJECBAgAABAgSaCFx22WWpKIqOfH31q19tsmrNBAgQIECgoYBGAgQIECBAgAABAgQIECBAIH8BEY4iAQVvR9HFFioBAgQIECBAgAABAgS6C9gjQIAAAQIECBAgQIAAAQIE8hcQIQECBAgQIECAAAECBAgQIJC/gAgJECBAgAABAgQIECBAgACB/AVESIAAAQIECBAgQIAAAQIECOQvIEICBAgQIECAQF4CCt7mdT1FQ4AAAQIDJWAeAgQIECBAgAABAgQIECBAIH8BERIgQIAAAQIECBAgQIAAAQL5C4iQAAECBAgQIECAAAECBAgQyF9AhAQIECBAgAABAgQIECBAgED+AiIkQIAAAQIECBAgQIAAAQIERpxA2wVvR1yEFkyAAAECBAgQIECAAAECBAi0LeAAAgQIECBAgAABAgQIECBAIH8BERIgQIAAAQIECBAgQIAAAQL5C4iQAAECBAgQIECAAAECBAgQyF9AhAQIECBAgAABAgQIECBAgED+AiIkQIAAAQIjUUDB25F41ayZAAECBAgQGE4B5yZAgAABAgQIECBAgAABAgTyFxAhAQIECBAgQIAAAQIECBAgkL+ACAkQIECAAAECBAgQIECAAIH8BURIgAABAgQIECBAgAABAgQI5C8gQgIECBAgQIAAAQIECBDoUAEFbzv0wozMZVk1AQIECBAgQIAAAQIECBAgkL9A9QjHjRuXPvzww5avxx9/PH3yk5+sPqmRBAgQIECAAAECBAgQIECAwBAIOAUBAgQIECBAgAABAgQIECCQv4AICRAgQIAAAQIECBAgQIAAgfwFREiAAAECBAgQIECAAAECBAjkLyBCAgQIdK6Agrede22sjAABAgQIECBAYKQJWC8BAgQIECBAgAABAgQIECCQv4AICRAgQIAAAQIECBAgQIAAgfwFREiAAAECBAgQIECAAAECBAjkLyBCAhkJjBs3Ln344Ycd+TrjjDMykhYKAQIECBAgQIAAAQIjTsCCCRAgQIAAAQIECBAYVgEFb4eV38kJjB4BkRIgQIAAAQIECBDIRaDwH4E8BdKksPr9mE6aw88oFxA+AQL/J9DvD1QTECBAgAABAgQIECBAoIMFLI0AAQIECBAgQIAAAQIECBDIX0CEBAgQIECAAAECBAgQIECAQP4CIiRAgAABAgQIECBAgAABAgTyFxAhgeEWUPB2uK+A8xMgQIAAAQIECBAgMBoExEiAAAECBAgQIECAAAECBAjkLyBCAgQIECBAgAABAgQIECBAIH8BERIgQIAAAQIECBAgQIAAAQL5C4iQAAECBAgQIECAAAECBAgQyF9AhAQIECBAgAABAkMgoODtECA7BQECBAi0EtBHgAABAgQIECBAgAABAgQI5C8gQgIECBAgQIAAAQIECBAgQCB/ARESIECAAAECBAgQIECAAAEC+QuIkAABAgQIECBAgAABAgQIEMhfQIQECBAgQIAAAQIECBAgQIBA/gJDE6GCt0Pj7CwECBAgQIAAAQIECBAgQKCxgFYCBAgQIECAAAECBAgQIEAgfwEREiBAgAABAgQIECBAgAABAvkLiJAAAQIECBAgQIAAAQIECBDIX0CEBAgQIECAAAECBAgQIECAQP4CIiRAgAABAgQGTEDB2wGjNBEBAgQIECAw0ALmI0CAAAECBAgQIECAAAECBPIXECEBAgQIECBAgAABAgQIECCQv4AICRAgQIAAAQIECBAgQIAAgZEvUJT8p5vACBVIk9bd7wd00hx+CBAgQGAUCvT7F4gJCBAgQIDACBSwZAIECBAgQIAAAQIECBAg0I6AgrftaHXOWCshQIAAAQIECBAgQIAAAQIE8hcQIQECBAgQIECAAAECBAgQIJC/gAgJECBAgAABAgQIECBAgACB/AVESIAAAQIECBAgQIAAAQIECOQvIEICBAgQIECAAAECBAgQIEAgfwEREiBAgECbAgretglmOAECBAgQIECAQCcIWAMBAgQIECBAgAABAgQIECCQv4AICRAgQIAAAQIECBAgQIAAgfwFREiAAAECBAgQIECAAAECBAjkLyBCAgQIECBAgAABAgQIECBAIH8BERIgQIAAAQIECBAgQKC3gIK3vU20EBjZAlZPgAABAgQIECBAgAABAgQI5C8gQgIECBAgQIAAAQIECBAgQCB/ARESIECAAAECBAgQIECAAAEC+QuIkAABAgQIECBAgAABAgQIEMhfQIQECBAgQIAAAQIECBAgQIBA/gIiJECgoYCCtw1ZNBIgQIAAAQIECBAgMFIFrJsAAQIECBAgQIAAAQIECBDIX0CEBAgQIECAAAECBAgQIECAQP4CIiRAgAABAgQIECBAgAABAgTyFxAhAQIECBAgQIAAAQIECBAgkL+ACAkQIECAAAECBEavgIK3o/fai5wAgdEnIGICBAgQIECAAAECBAgQIEAgfwEREiBAgAABAgQIECBAgAABAvkLiJAAAQIECBAgQIAAAQIECBDIX0CEBAgQIECAAAECBAgQIECAQP4CIiRAgAABAgQIECBAgAABAgTyFxjVESp4O6ovv+AJECBAgAABAgQIECAwmgTESoAAAQIECBAgQIAAAQIECOQvIEICBAgQIECAAAECBAgQIEAgfwEREiBAgAABAgQIECBAgAABAvkLiJAAAQIECBAgQIAAAQIECBDIX0CEBAgQIECAQO4CCt7mfoXFR4AAAQIEqggYQ4AAAQIECBAgQIAAAQIECOQvIEICBAgQIECAAAECBAgQIEAgfwEREiBAgAABAgQIECBAgAABAvkLiJAAAQIECBAgQIAAAQIECBDIX0CEBAgQIECAAAECBAgQIEAgAwEFb0suom4CBAgQIECAAAECBAgQIEAgfwEREiBAgAABAgQIECBAgAABAvkLiJAAAQIECBAgQIAAAQIECBDIX0CEBAgQIECAAAECBAgQIECAQP4CIiRAgAABAgQIECBAgAABAgTyFxAhAQIECOQhoOBtHtdRFAQIECBAgACBwRIwLwECBAgQIECAAAECBAgQIJC/gAgJECBAgAABAgQIECBAgACB/AVESIAAAQIECBAgQIAAAQIECOQvIEICBAgQIECAAAECBAgQIEAgfwEREiBAgAABAgQIECBAYMQIKHg7Yi6VhXaegBURIECAAAECBAgQIECAAAEC+QuIkAABAgQIECBAgAABAgQIEMhfQIQECBAgQIAAAQIECBAgQIBA/gIiJECAAAECBAgQIECAAAECBPIXECEBAgQIECBAgAABAgQIECCQv4AICRAYSQIK3o6kq2WtBAgQIECAAAECBDpJwFoIECBAgAABAgQIECBAgACB/AVESIAAAQIECBAgQIAAAQIECOQvIEICBAgQIECAAAECBAgQIEAgfwEREiBAgAABAgQIECBAgAABAvkLiJAAAQIECBAgQIBAhwkoeNthF8RyCBDIQ0AUBAgQIECAAAECBAgQIECAQP4CIiRAgAABAgQIECBAgAABAgTyFxAhAQIECBAgQIAAAQIECBAgkL+ACAkQIECAAAECBAgQIECAAIH8BURIgAABAgQIECBAgAABAgQI5C8gws4TUPC2866JFREgQIAAAQIECBAgQGCkC1g/AQIECBAgQIAAAQIECBAgkL+ACAkQIECAAAECBAgQIECAAIH8BURIgAABAgQIECBAgAABAgQI5C8gQgIECBAgQIAAAQIECBAgQCB/ARESIECAAAECBIZFQMHbYWF3UgIECBAYvQIiJ0CAAAECBAgQIECAAAECBPIXECEBAgQIECBAgAABAgQIECCQv4AICRAgQIAAAQIECBAgQIAAgfwFREiAAAECBAgQIECAAAECBAjkLyBCAgQIECBAgAABAgQIECBAYLAEOqfg7WBFaF4CBAgQIECAAAECBAgQIECgcwSshAABAgQIECBAgAABAgQIEMhfQIQECBAgQIAAAQIECBAgQIBA/gIiJECAAAECBAgQIECAAAECBPIXECEBAgQIECBAgAABAgQIECCQv4AICRAgQIDAIAooeDuIuKYmQIAAAQIECLQjYCwBAgQIECBAgAABAgQIECCQv4AICRAgQIAAAQIECBAgQIAAgfwFREiAAAECBAgQIECAAAECBAjkLyBCAgQIECBAgAABAgQIECBAIH8BERIgQIAAAQIECBAgQIBA/wQUvO2fn6OHRsBZCBAgQIAAAQIECBAgQIAAgfwFREiAAAECBAgQIECAAAECBAjkLyBCAgQIECBAgAABAgQIECBAIH8BERIgQIAAAQIECBAgQIAAAQL5C4iQAAECBAgQIECAAAECBAgQyF9AhAQIEOi3gIK3/SY0AQECBAgQIECAAIHBFjA/AQIECBAgQIAAAQIECBAgkL+ACAkQIECAAAECBAgQIECAAIH8BURIgAABAgQIECBAgAABAgQI5C8gQgIECBAgQIAAAQIECBAgQCB/ARESIECAAAECBAgQIFBFQMHbKkrGECDQuQJWRoAAAQIECBAgQIAAAQIECOQvIEICBAgQIECAAAECBAgQIEAgfwEREiBAgAABAgQIECBAgAABAvkLiJAAAQIECBAgQIAAAQIECBDIX0CEBAgQIECAAAECBAgQIECAQP4CIiRQUUDB24pQhhEgQIAAAQIECBAgQKATBayJAAECBAgQIECAAAECBAgQyF9AhAQIECBAgAABAgQIECBAgED+AiIkQIAAAQIECBAgQIAAAQIE8hcQIQECBAgQIECAAAECBAgQIJC/gAgJECBAgAABAgQ+ElDw9iMLWwQIECCQl4BoCBAgQIAAAQIECBAgQIAAgfwFREiAAAECBAgQIECAAAECBAjkLyBCAgQIECBAgAABAgQIECBAIH8BERIgQIAAAQIECBAgQIAAAQL5C4iQAAECBAgQIECAAAECBAgQyF+gW4QK3nbjsEOAAAECBAgQIECAAAECBHIREAcBAgQIECBAgAABAgQIECCQv4AICRAgQIAAAQIECBAgQIAAgfwFREiAAAECBAgQIECAAAECBAjkLyBCAgQIECBAgAABAgQIECBAIH8BERIgQIAAgdEnoODt6LvmIiZAgAABAgQIECBAgAABAgQIECBAgAABAvkLiJAAAQIECBAgQIAAAQIECBDIX0CEBAgQIECAAAECBAgQIECAQP4CIiRAgAABAgQIECBAgAABAgTyFxAhAQIECBAgQIAAAQIECGQpoOBtlpe170E5kgABAgQIECBAgAABAgQIEMhfQIQECBAgQIAAAQIECBAgQIBA/gIiJECAAAECBAgQIECAAAECBPIXECEBAgQIECBAgABqV/TLAAAQAElEQVQBAgQIECCQv4AICRAgQIAAAQIECBAgQIAAgfwFREiAAIFcBRS8zfXKiosAAQIECBAgQKAvAo4hQIAAAQIECBAgQIAAAQIE8hcQIQECBAgQIECAAAECBAgQIJC/gAgJECBAgAABAgQIECBAgACB/AVESIAAAQIECBAgQIAAAQIECOQvIEICBAgQIECAAAECBEawgIK3I/jiWTqBoRVwNgIECBAgQIAAAQIECBAgQCB/ARESIECAAAECBAgQIECAAAEC+QuIkAABAgQIECBAgAABAgQIEMhfQIQECBAgQIAAAQIECBAgQIBA/gIiJECAAAECBAgQIECAAAECBPIXECGBkS2g4O3Ivn5WT4AAAQIECBAgQIDAUAk4DwECBAgQIECAAAECBAgQIJC/gAgJECBAgAABAgQIECBAgACB/AVESIAAAQIECBAgQIAAAQIECOQvIEICBAgQIECAAAECBAgQIEAgfwEREiBAgAABAgQIdLyAgrcdf4kskAABAp0vYIUECBAgQIAAAQIECBAgQIBA/gIiJECAAAECBAgQIECAAAECBPIXECEBAgQIECBAgAABAgQIECCQv4AICRAgQIAAAQIECBAgQIAAgfwFREiAAAECBAgQIECAAAECBAjkLzASIlTwdiRcJWskQIAAAQIECBAgQIAAgU4WsDYCBAgQIECAAAECBAgQIEAgfwEREiBAgAABAgQIECBAgAABAvkLiJAAAQIECBAgQIAAAQIECBDIX0CEBAgQIECAAAECBAgQIECAQP4CIiRAgAABAgQ6REDB2w65EJZBgAABAgTyFBAVAQIECBAgQIAAAQIECBAgkL+ACAkQIECAAAECBAgQIECAAIH8BURIgAABAgQIECBAgAABAgQI5C8gQgIECBAgQIAAAQIECBAgQCB/ARESIECAAAECBAgQIECAAIGhE1Dwduisu5/JHgECBAgQIECAAAECBAgQIJC/gAgJECBAgAABAgQIECBAgACB/AVESIAAAQIECBAgQIAAAQIECOQvIEICBAgQIECAAAECBAgQIEAgfwEREiBAgAABAgQIECBAgAABAvkLiJAAAQIEhlRAwdsh5XYyAgQIECBAgACBLgHvBAgQIECAAAECBAgQIECAQP4CIiRAgAABAgQIECBAgAABAgTyFxAhAQIECBAgQIAAAQIECBAgkL+ACAkQIECAAAECBAgQIECAAIH8BURIgAABAgQIECBAgACBgRZQ8HagRc1HoP8CZiBAgAABAgQIECBAgAABAgTyFxAhAQIECBAgQIAAAQIECBAgkL+ACAkQIECAAAECBAgQIECAAIH8BURIgAABAgQIECBAgAABAgQI5C8gQgIECBAgQIAAAQIECBAgQCB/ARESIDAIAgreDgKqKQkQIECAAAECBAgQ6I+AYwkQIECAAAECBAgQIECAAIH8BURIgAABAgQIECBAgAABAgQI5C8gQgIECBAgQIAAAQIECBAgQCB/ARESIECAAAECBAgQIECAAAEC+QuIkAABAgQIECBAgEDfBBS87ZubowgQIDA8As5KgAABAgQIECBAgAABAgQI5C8gQgIECBAgQIAAAQIECBAgQCB/ARESIECAAAECBAgQIECAAAEC+QuIkAABAgQIECBAgAABAgQIEMhfQIQECBAgQIAAAQIECBAgQIBA/gIi7LOAgrd9pnMgAQIECBAgQIAAAQIECAy1gPMRIECAAAECBAgQIECAAAEC+QuIkAABAgQIECBAgAABAgQIEMhfQIQECBAgQIAAAQIECBAgQIBA/gIiJECAAAECBAgQIECAAAECBPIXECEBAgQIECBAoJWAgretdPQRIECAAIGRI2ClBAgQIECAAAECBAgQIECAQP4CIiRAgAABAgQIECBAgAABAgTyFxAhAQIECBAgQIAAAQIECBAgkL+ACAkQIECAAAECBAgQIECAAIH8BURIgAABAgQIECBAgAABAgRGvcAoKHg76q8xAAIECBAgQIAAAQIECBAgMAoEhEiAAAECBAgQIECAAAECBAjkLyBCAgQIECBAgAABAgQIECBAIH8BERIgQIAAAQIECBAgQIAAAQL5C4iQAAECBAgQIECAAAECBAgQyF9AhAQIECBAICUFb90FBAgQIECAAIHcBcRHgAABAgQIECBAgAABAgQI5C8gQgIECBAgQIAAAQIECBAgQCB/ARESIECAAAECBAgQIECAAAEC+QuIkAABAgQIECBAgAABAgQIEMhfQIQECBAgQIAAAQIECBAYJQIK3o6SCy3MxgJaCRAgQIAAAQIECBAgQIAAgfwFREiAAAECBAgQIECAAAECBAjkLyBCAgQIECBAgAABAgQIECBAIH8BERIgQIAAAQIECBAgQIAAAQL5C4iQAAECBAgQIECAAAECBAgQyF9AhAQIjB4BBW9Hz7UWKQECBAgQIECAAIGeAvYJECBAgAABAgQIECBAgACB/AVESIAAAQIECBAgQIAAAQIECOQvIEICBAgQIECAAAECBAgQIEAgfwEREiBAgAABAgQIECBAgAABAvkLiJAAAQIECBAgQIBAVgIK3mZ1OQVDgMDACZiJAAECBAgQIEBgFAh8OClGr5QYMIh7YNLj0O0n2rzcG6PgHvAZOOnJd5096+4B94B7wD3Ql3tg0q+Qbj99mcMxg3fvdbs4dggQIECAAAECBAgQIECAAAECBAgQIECAQP4CIiRAgAABAgQIECBAgAABAgTyFxAhAQIECBAgQIAAAQIECBAgkL+ACHMTUPA2tysqHgIECBAgQIAAAQIECAyEgDkIECBAgAABAgQIECBAgACB/AVESIAAAQIECBAgQIAAAQIECOQvIEICBAgQIECAAAECBAgQIEAgfwEREiBAgAABAgQIECBAgAABAvkLiJAAAQIECBAgMAIFFLwdgRfNkgkQIEBgeAWcnQABAgQIECBAgAABAgQIEMhfQIQECBAgQIAAAQIECBAgQIBA/gIiJECAAAECBAgQIECAAAECBPIXECEBAgQIECBAgAABAgQIECCQv4AICRAgQIAAAQIECBAgQIAAgc4UGMiCt50ZoVURIECAAAECBAgQIECAAAECAylgLgIECBAgQIAAAQIECBAgQCB/ARESIECAAAECBAgQIECAAAEC+QuIkAABAgQIECBAgAABAgQIEMhfQIQECBAgQIAAAQIECBAgQIBA/gIiJECAAAECHSug4G3HXhoLI0CAAAECBEaegBUTIECAwAgTKCat1yslBgziHkg9/os2r+T5SIlBSgxSYpASg5QYpNRl4D0lBimNeoPU4z//2zF11D2R/EeAAAECBAgQIECAQH8FHE+AAAECBAgQIECAAAECBLIW+HBSdF4pMUgMJj0LPX/cF+4L94B7wD3gHnAPuAfcA+4B98DA3QP+9/bAWQ7FfdnzemWyLwwCBAgQIECAAAECBAgQGE4BBW+HU380nVusBAgQIECAAAECBAgQIECAQP4CIiRAgAABAgQIECBAgAABAgTyFxAhAQIECBAgQIAAAQIECBAgkL+ACAkQIECAAAECBAgQIECAAIH8BURIgAABAgQIECBAgAABAgQI5C8gQgIECAyzgIK3w3wBnJ4AAQIECBAgQGB0CIiSAAECBAgQIECAAAECBAgQyF9AhAQIECBAgAABAgQIECBAgED+AiIkQIAAAQIECBAgQIAAAQIE8hcQIQECBAgQIECAAAECBAgQIJC/gAgJECBAgAABAgQIEBh8AQVvB9/YGQgQaC2glwABAgQIECBAgAABAgQIEMhfQIQECBAgQIAAAQIECBAgQIBA/gIiJECAAAECBAgQIECAAAECBPIXECEBAgQIECBAgAABAgQIECCQv4AICRAgQIAAAQIECBAgQIAAgfwFREhgSAQUvB0SZichQIAAAQIECBAgQIBAMwHtBAgQIECAAAECBAgQIECAQP4CIiRAgAABAgQIECBAgAABAgTyFxAhAQIECBAgQIAAgREjUExaqVdKDBjEPZB6/BdtXsnzkVIzA+0pMUiJQUoMUmKQEoOUGKTEICUGKTU1SD3+87+1U1OrTrBJ/iNAgACBLgHvBAgQIECAAAECAyWg4O1ASZqHAAECBAZewIwECBAgQIAAAQIECBAgQIBA/gIiJECAAAECBAgQIECAAAECBPIXECEBAgQIECBAgAABAgQIECCQv4AICRAgQIAAAQIECBAgQIAAgfwFREiAAAECBAgQIECAAAECBAjkLzCAESp4O4CYpiJAgAABAgQIECBAgAABAgMpYC4CBAgQIECAAAECBAgQIEAgfwEREiBAgAABAgQIECBAgAABAvkLiJAAAQIECBAgQIAAAQIECBDIX0CEBAgQIECAAAECBAgQIECAQP4CIiRAgAABAgTaE1Dwtj0vowkQIECAAIHOELAKAgQIECBAgAABAgQIECBAIH8BERIgQIAAAQIECBAgQIAAAQL5C4iQAAECBAgQIECAAAECBAgQyF9AhAQIECBAgAABAgQIECBAgED+AiIkQIAAAQIECBAgQIAAAQK9BBS87UUy0husnwABAgQIECBAgAABAgQIEMhfQIQECBAgQIAAAQIECBAgQIBA/gIiJECAAAECBAgQIECAAAECBPIXECEBAgQIECBAgAABAgQIECCQv4AICRAgQIAAAQIECBAgQIAAgfwFREiAAAECjQQUvG2koo0AAQIECBAgQGDkClg5AQIECBAgQIAAAQIECBAgkL+ACAkQIECAAAECBAgQIECAAIH8BURIgAABAgQIECBAgAABAgQI5C8gQgIECBAgQIAAAQIECBAgQCB/ARESIECAAAECBAgQIDBqBRS8HbWXXuCjUUDMBAgQIECAAAECBAgQIECAQP4CIiRAgAABAgQIECBAgAABAgTyFxAhAQIECBAgQIAAAQIECBAgkL+ACAkQIECAAAECBAgQIECAAIH8BURIgAABAgQIECBAgAABAgQI5C8gQgKjWUDB29F89cVOgAABAgQIECBAYHQJiJYAAQIECBAgQIAAAQIECBDIX0CEBAgQIECAAAECBAgQIECAQP4CIiRAgAABAgQIECBAgAABAgTyFxAhAQIECBAgQIAAAQIECBAgkL+ACAkQIECAAAECBDIXUPA28wssPAIECFQTMIoAAQIECBAgQIAAAQIECBDIX0CEBAgQIECAAAECBAgQIECAQP4CIiRAgAABAgQIECBAgAABAgTyFxAhAQIECBAgQIAAAQIECBAgkL+ACAkQIECAAAECBAgQIECAAIH8BfKPUMHb/K+xCAkQIECAAAECBAgQIECgTEA/AQIECBAgQIAAAQIECBAgkL+ACAkQIECAAAECBAgQIECAAIH8BURIgAABAgQIECBAgAABAgQI5C8gQgIECBAgQIAAAQIECBAgQCB/ARESIECAAAECWQgoeJvFZRQEAQIECBAYPAEzEyBAgAAB6fZWWwAAEABJREFUAgQIECBAgAABAvkLiJAAAQIECBAgQIAAAQIECBDIX0CEBAgQIECAAAECBAgQIECAQP4CIiRAgAABAgQIECBAgAABAgTyFxAhAQIECBAgQIAAAQIECBAYKQIK3vb9SjmSAAECBAgQIECAAAECBAgQyF9AhAQIECBAgAABAgQIECBAgED+AiIkQIAAAQIECBAgQIAAAQIE8hcQIQECBAgQIECAAAECBAgQIJC/gAgJECBAgAABAgQIECBAgACB/AVESIAAAQIjSEDB2xF0sSyVAAECBAgQINBZAlZDgAABAgQIECBAgAABAgQI5C8gQgIECBAgQIAAAQIECBAgQCB/ARESIECAAAECBAgQIECAAAEC+QuIkAABAgQIECBAgAABAgQIEMhfQIQECBAgQIAAAQIECBDoLAEFbzvrelhNLgLiIECAAAECBAgQIECAAAECBPIXECEBAgQIECBAgAABAgQIECCQv4AICRAgQIAAAQIECBAgQIAAgfwFREiAAAECBAgQIECAAAECBAjkLyBCAgQIECBAgAABAgQIECBAIH8BERIg0HECCt523CWxIAIECBAgQIAAAQIjX0AEBAgQIECAAAECBAgQIECAQP4CIiRAgAABAgQIECBAgAABAgTyFxAhAQIECBAgQIAAAQIECBAgkL+ACAkQIECAAAECBAgQIECAAIH8BURIgAABAgQIECBAYDgEFLwdDnXnJEBgNAuInQABAgQIECBAgAABAgQIEMhfQIQECBAgQIAAAQIECBAgQIBA/gIiJECAAAECBAgQIECAAAECBPIXECEBAgQIECBAgAABAgQIECCQv4AICRAgQIAAAQIECBAgQIAAgfwFRDhMAgreDhO80xIgQIAAAQIECBAgQGB0CoiaAAECBAgQIECAAAECBAgQyF9AhAQIECBAgAABAgQIECBAgED+AiIkQIAAAQIECBAgQIAAAQIE8hcQIQECBAgQIECAAAECBAgQIJC/gAgJECBAgAABAoMnoODt4NmamQABAgQItCdgNAECBAgQIECAAAECBAgQIJC/gAgJECBAgAABAgQIECBAgACB/AVESIAAAQIECBAgQIAAAQIECOQvIEICBAgQIECAAAECBAgQIEAgfwEREiBAgAABAgQIECBAgAABAv0SGBEFb/sVoYMJECBAgAABAgQIECBAgACBESFgkQQIECBAgAABAgQIECBAgED+AiIkQIAAAQIECBAgQIAAAQIE8hcQIQECBAgQIECAAAECBAgQIJC/gAgJECBAgAABAgQIECBAgACB/AVESIAAAQIE+iug4G1/BR1PgAABAgQIEBh8AWcgQIAAAQIECBAgQIAAAQIE8hcQIQECBAgQIECAAAECBAgQIJC/gAgJECBAgAABAgQIECBAgACB/AVESIAAAQIECBAgQIAAAQIECOQvIEICBAgQIECAAAECBAgQqCCg4G0FJEM6WcDaCBAgQIAAAQIECBAgQIAAgfwFREiAAAECBAgQIECAAAECBAjkLyBCAgQIECBAgAABAgQIECBAIH8BERIgQIAAAQIECBAgQIAAAQL5C4iQAAECBAgQIECAAAECBAgQyF9AhAQIEKgmoOBtNSejCBAgQIAAAQIECHSmgFURIECAAAECBAgQIECAAAEC+QuIkAABAgQIECBAgAABAgQIEMhfQIQECBAgQIAAAQIECBAgQIBA/gIiJECAAAECBAgQIECAAAECBPIXECEBAgQIECBAgAABAlMEFLydQmGDAIHcBMRDgAABAgQIECBAgAABAgQI5C8gQgIECBAgQIAAAQIECBAgQCB/ARESIECAAAECBAgQIECAAAEC+QuIkAABAgQIECBAgAABAgQIEMhfQIQECBAgQIAAAQIECBAgQIBA/gIiJFAvoOBtvYZtAgQIECBAgAABAgQI5CMgEgIECBAgQIAAAQIECBAgQCB/ARESIECAAAECBAgQIECAAAEC+QuIkAABAgQIECBAgAABAgQIEMhfQIQECBAgQIAAAQIECBAgQIBA/gIiJECAAAECBAiMOgEFb0fdJRcwAQIECKTEgAABAgQIECBAgAABAgQIEMhfQIQECBAgQIAAAQIECBAgQIBA/gIiJECAAAECBAgQIECAAAECBPIXECEBAgQIECBAgAABAgQIECCQv4AICRAgQIAAAQIECBAgQIAAgRwFuhe8zTFCMREgQIAAAQIECBAgQIAAAQLdBewRIECAAAECBAgQIECAAAEC+QuIkAABAgQIECBAgAABAgQIEMhfQIQECBAgQIAAAQIECBAgQIBA/gIiJECAAAECBAgQIECAAAECBPIXECEBAgQIEMhUQMHbTC+ssAgQIECAAIG+CTiKAAECBAgQIECAAAECBAgQyF9AhAQIECBAgAABAgQIECBAgED+AiIkQIAAAQIECBAgQIAAAQIE8hcQIQECBAgQIECAAAECBAgQIJC/gAgJECBAgAABAgQIECBAYOQKKHg7cq/dUK/c+QgQIECAAAECBAgQIECAAIH8BURIgAABAgQIECBAgAABAgQI5C8gQgIECBAgQIAAAQIECBAgQCB/ARESIECAAAECBAgQIECAAAEC+QuIkAABAgQIECBAgAABAgQIEMhfQIQECBAY0QIK3o7oy2fxBAgQIECAAAECQyfgTAQIECBAgAABAgQIECBAgED+AiIkQIAAAQIECBAgQIAAAQIE8hcQIQECBAgQIECAAAECBAgQIJC/gAgJECBAgAABAgQIECBAgACB/AVESIAAAQIECBAgQIBApwsoeNvpV8j6CIwEAWskQIAAAQIECBAgQIAAAQIE8hcQIQECBAgQIECAAAECBAgQIJC/gAgJECBAgAABAgQIECBAgACB/AVESIAAAQIECBAgQIAAAQIECOQvIEICBAgQIECAAAECBAgQIEAgfwEREhgBAgrejoCLZIkECBAgQIAAAQIECHS2gNURIECAAAECBAgQIECAAAEC+QuIkAABAgQIECBAgAABAgQIEMhfQIQECBAgQIAAAQIECBAgQIBA/gIiJECAAAECBAgQIECAAAECBPIXECEBAgQIECBAgEBnCCh42xnXwSoIECCQq4C4CBAgQIAAAQIECBAgQIAAgfwFREiAAAECBAgQIECAAAECBAjkLyBCAgQIECBAgAABAgQIECBAIH8BERIgQIAAAQIECBAgQIAAAQL5C4iQAAECBAgQIECAAAECBAgQyF+gYyJU8LZjLoWFECBAgAABAgQIECBAgEB+AiIiQIAAAQIECBAgQIAAAQIE8hcQIQECBAgQIECAAAECBAgQIJC/gAgJECBAgAABAgQIECBAgACB/AVESIAAAQIECBAgQIAAAQIECOQvIEICBAgQIEBgKAUUvB1KbeciQIAAAQIEPhKwRYAAAQIECBAgQIAAAQIECOQvIEICBAgQIECAAAECBAgQIEAgfwEREiBAgAABAgQIECBAgAABAvkLiJAAAQIECBAgQIAAAQIECBDIX0CEBAgQIECAAAECBAgQIEBggAUUvB1g0IGYzhwECBAgQIAAAQIECBAgQIBA/gIiJECAAAECBAgQIECAAAECBPIXECEBAgQIECBAgAABAgQIECCQv4AICRAgQIAAAQIECBAgQIAAgfwFREiAAAECBAgQIECAAAECBAjkLyBCAgQIEBh4AQVvB97UjAQIECBAgAABAv0TcDQBAgQIECBAgAABAgQIECCQv4AICRAgQIAAAQIECBAgQIAAgfwFREiAAAECBAgQIECAAAECBAjkLyBCAgQIECBAgAABAgQIECBAIH8BERIgQIAAAQIECBAgQKBPAgre9onNQQSGS8B5CRAgQIAAAQIECBAgQIAAgfwFREiAAAECBAgQIECAAAECBAjkLyBCAgQIECBAgAABAgQIECBAIH8BERIgQIAAAQIECBAgQIAAAQL5C4iQAAECBAgQIECAAAECBAgQyF9AhAQI9FVAwdu+yjmOAAECBAgQIECAAIGhF3BGAgQIECBAgAABAgQIECBAIH8BERIgQIAAAQIECBAgQIAAAQL5C4iQAAECBAgQIECAAAECBAgQyF9AhAQIECBAgAABAgQIECBAgED+AiIkQIAAAQIECBAg0EJAwdsWOLoIECAwkgSslQABAgQIECBAgAABAgQIEMhfQIQECBAgQIAAAQIECBAgQIBA/gIiJECAAAECBAgQIECAAAECBPIXECEBAgQIECBAgAABAgQIECCQv4AICRAgQIAAAQIECBAgQIAAgfwFRNhaQMHb1j56CRAgQIAAAQIECBAgQGBkCFglAQIECBAgQIAAAQIECBAgkL+ACAkQIECAAAECBAgQIECAAIH8BURIgAABAgQIECBAgAABAgQI5C8gQgIECBAgQIAAAQIECBAgQCB/ARESIECAAAECBJKCt24CAgQIECCQvYAACRAgQIAAAQIECBAgQIAAgfwFREiAAAECBAgQIECAAAECBAjkLyBCAgQIECBAgAABAgQIECBAIH8BERIgQIAAAQIECBAgQIAAAQL5C4iQAAECBAgQIECAAAECBAiMDoHRXfB2dFxjURIgQIAAAQIECBAgQIAAgdEtIHoCBAgQIECAAAECBAgQIEAgfwEREiBAgAABAgQIECBAgAABAvkLiJAAAQIECBAgQIAAAQIECBDIX0CEBAgQIECAAAECBAgQIECAQP4CIiRAgACBUSOg4O2oudQCJUCAAAECBAj0FtBCgAABAgQIECBAgAABAgQI5C8gQgIECBAgQIAAAQIECBAgQCB/ARESIECAAAECBAgQIECAAAEC+QuIkAABAgQIECBAgAABAgQIEMhfQIQECBAgQIAAAQIECBDISUDB25yuplgGUsBcBAgQIECAAAECBAgQIECAQP4CIiRAgAABAgQIECBAgAABAgTyFxAhAQIECBAgQIAAAQIECBAgkL+ACAkQIECAAAECBAgQIECAAIH8BURIgAABAgQIECBAgAABAgQI5C8gQgIEMhNQ8DazCyocAgQIECBAgAABAgMjYBYCBAgQIECAAAECBAgQIEAgfwEREiBAgAABAgQIECBAgAABAvkLiJAAAQIECBAgQIAAAQIECBDIX0CEBAgQIECAAAECBAgQIECAQP4CIiRAgAABAgQIECAw8gQUvB1518yKCRAYbgHnJ0CAAAECBAgQIECAAAECBPIXECEBAgQIECBAgAABAgQIECCQv4AICRAgQIAAAQIECBAgQIAAgfwFREiAAAECBAgQIECAAAECBAjkLyBCAgQIECBAgAABAgQIECBAIH8BEY5IAQVvR+Rls2gCBAgQIECAAAECBAgMn4AzEyBAgAABAgQIECBAgAABAvkLiJAAAQIECBAgQIAAAQIECBDIX0CEBAgQIECAAAECBAgQIECAQP4CIiRAgAABAgQIECBAgAABAgTyFxAhAQIECBAgQKBTBRS87fk0pDwAABAASURBVNQrY10ECBAgMBIFrJkAAQIECBAgQIAAAQIECBDIX0CEBAgQIECAAAECBAgQIECAQP4CIiRAgAABAgQIECBAgAABAgTyFxAhAQIECBAgQIAAAQIECBAgkL+ACAkQIECAAAECBAgQIECAAIFhFBiigrfDGKFTEyBAgAABAgQIECBAgAABAkMk4DQECBAgQIAAAQIECBAgQIBA/gIiJECAAAECBAgQIECAAAECBPIXECEBAgQIECBAgAABAgQIECCQv4AICRAgQIAAAQIECBAgQIAAgfwFREiAAAECBIZXQMHb4fV3dgIECBAgQGC0CIiTAAECBAgQIECAAAECBAgQyF9AhAQIECBAgAABAgQIECBAgED+AiIkQIAAAQIECBAgQIAAAQIE8hcQIQECBAgQIECAAAECBAgQIJC/gAgJECBAgAABAgQIECBAYNAFFLwddGInKBPQT4AAAQIECBAgQIAAgZEk8KH/COQpkCaF1e9HcdIcTX90EBhpAv1+IExAgAABAgQIECBAgACBUSggZAIECBAgQIAAAQIECBAgQCB/ARESIECAAAECBAgQIECAAAEC+QuIkAABAgQIECBAgAABAgQIEMhfQIQECBAYCgEFb4dC2TkIECBAgAABAgQINBfQQ4AAAQIECBAgQIAAAQIECOQvIEICBAgQIECAAAECBAgQIEAgfwEREiBAgAABAgQIECBAgAABAvkLiJAAAQIECBAgQIAAAQIECBDIX0CEBAgQIECAAAECBAgMkICCtwMEaRoCBAZDwJwECBAgQIAAAQIECBAgQIBA/gIiJECAAAECBAgQIECAAAECBPIXECEBAgQIECBAgAABAgQIECCQv4AICRAgQIAAAQIECBAgQIAAgfwFREiAAAECBAgQIECAAAECBAjkLyBCAgMnoODtwFmaiQABAgQIECBAgAABAgMrYDYCBAgQIECAAAECBAgQIEAgfwEREiBAgAABAgQIECBAgAABAvkLiJAAAQIECBAgQIAAAQIECBDIX0CEBAgQIECAAAECBAgQIECAQP4CIiRAgAABAgQIEGhLQMHbtrgMJkCAAIFOEbAOAgQIECBAgAABAgQIECBAIH8BERIgQIAAAQIECBAgQIAAAQL5C4iQAAECBAgQIECAAAECBAgQyF9AhHkIfOi/rATyuCs7J4qsbg7BECBAYAgFOueT3EoIECBAYCAEzEGAAAECBAgQIECAAAECBAjkL9BuhAretitmPAECBAgQIECAAAECBAgQGH4BKyBAgAABAgQIECBAgAABAgTyFxAhAQIECBAgQIAAAQIECBAgkL+ACAkQIECAAAECBAgQIECAAIH8BURIgAABAgQIECBAgAABAgQI5C8gQgIECBAgQKCBgIK3DVA0ESBAgAABAiNZwNoJECBAgAABAgQIECBAgACB/AVESIAAAQIECBAgQIAAAQIECOQvIEICBAgQIECAAAECBAgQIEAgfwEREiBAgAABAgQIECBAgAABAvkLiJAAAQIECBAgQIAAAQIERquAgrej6cqLlQABAgQIECBAgAABAgQIEMhfQIQECBAgQIAAAQIECBAgQIBA/gIiJECAAAECBAgQIECAAAECBPIXECEBAgQIECBAgAABAgQIECCQv4AICRAgQIAAAQIECBAgQIAAgfwFREiAAIFRLKDg7Si++EInQIAAAQIECIw2AfESIECAAAECBAgQIECAAAEC+QuIkAABAgQIECBAgAABAgQIEMhfQIQECBAgQIAAAQIECBAgQIDA/2fvTuCtGvfHj39X07950m0eKVIylSaiFEVFkTKkcjNdriFDmeNyLwkh+RlCEUqlQRFKEZq45bqppDRPSvNwG//f79bOPvvsvdfa5+xzzt5rf7ye71nD86xnPc97r31wzrO/BwEEEEAAAQQQQAABBBBAAAEEEPC/ADNEAAEEEEAAAQQQQAABBFJbgIS3qf36MfrcEuA+CCCAAAIIIIAAAggggAACCCDgfwFmiAACCCCAAAIIIIAAAggggAAC/hdghggggAACCCCAAAIIIIAAAggg4H8BZogAAggggAACCCCAAAIIIIAAAv4XYIYIIIAAAggggAACCCCAAAIIIOB/AWaIAAIpL0DC25R/CZkAAggggAACCCCAAAI5L8AdEEAAAQQQQAABBBBAAAEEEEDA/wLMEAEEEEAAAQQQQAABBBBAAAEE/C/ADBFAAAEEEEAAAQQQQAABBBBAwP8CzBABBBBAAAEEEEAAAQQQQAABBPwvwAwRQAABBBBAAAEEEEgFARLepsKrxBgRQCCZBRgbAggggAACCCCAAAIIIIAAAgj4X4AZIoAAAggggAACCCCAAAIIIICA/wWYIQIIIIAAAggggAACCCCAAAII+F+AGSKAAAIIIIAAAggggAACCCCAgP8FmCECCCCAAAIIIIAAAggggAACCPhfgBmmiAAJb1PkhWKYCCCAAAIIIIAAAggggEByCjAqBBBAAAEEEEAAAQQQQAABBBDwvwAzRAABBBBAAAEEEEAAAQQQQAAB/wswQwQQQAABBBBAAAEEEEAAAQQQ8L8AM0QAAQQQQAABBBBAAAEEEEAAAf8LMEMEEEAAAQQQQCB5BEh4mzyvBSNBAAEEEPCbAPNBAAEEEEAAAQQQQAABBBBAAAH/CzBDBBBAAAEEEEAAAQQQQAABBBDwvwAzRAABBBBAAAEEEEAAAQQQQAAB/wswQwQQQAABBBBAAAEEEEAAAQQQ8L8AM0QAAQQQQAABBBBAAAEEEEAAgVwVyJOEt7k6Q26GAAIIIIAAAggggAACCCCAAAJ5IsBNEUAAAQQQQAABBBBAAAEEEEDA/wLMEAEEEEAAAQQQQAABBBBAAAEE/C/ADBFAAAEEEEAAAQQQQAABBBBAwP8CzBABBBBAAAEEEEAAAQQQQAABBPwvwAwRQAABBBDIbQES3ua2OPdDAAEEEEAAAQREMEAAAQQQQAABBBBAAAEEEEAAAf8LMEMEEEAAAQQQQAABBBBAAAEEEPC/ADNEAAEEEEAAAQQQQAABBBBAAAH/CzBDBBBAAAEEEEAAAQQQQAABBBDwvwAzRAABBBBAAAEEEEAAAQQQyAEBEt7mACpdZkeAaxFAAAEEEEAAAQQQQAABBBBAwP8CzBABBBBAAAEEEEAAAQQQQAABBPwvwAwRQAABBBBAAAEEEEAAAQQQQMD/AswQAQQQQAABBBBAAAEEEEAAAQT8L8AMEUAAAQQQQAABBBBAAAEEEEDA/wLMEAEEEMgZARLe5owrvSKAAAIIIIAAAgggkDUBrkIAAQQQQAABBBBAAAEEEEAAAf8LMEMEEEAAAQQQQAABBBBAAAEEEPC/ADNEAAEEEEAAAQQQQAABBBBAAAH/CzBDBBBAAAEEEEAAAQQQQAABBBDwvwAzRAABBBBAAAEEEEAAgSwLkPA2y3RciAACuS3A/RBAAAEEEEAAAQQQQACBdBTYt2+fzJgxQ/r37y9NmzaVqlWrSv78+cVxnAxRuXLlQH3fvn1l6tSpsmvXrnTkYs4+EGAKCCCAAAIIIIAAAggggAACCCDgfwFmiAACCCCAAAIIIIAAAggggAAC/hdghggggAACCCCAAAIIIIAAAggg4H8BZogAAggggAACCCCAAAIIIIAAAv4XYIYIZEeAhLfZ0eNaBBBAAAEEEEAAAQQQQCD3BLhTcggUb9myZYYko46TMemo4/xx3K5dO9m7d2+OjXrkyJGexlGpUiVZvnx53OM4cuSI/P3vf/d0j6uuukoOHjwY9z3iuWDAgAGexuI4f/g7TvxbSxhbvXp1adOmjdx+++1ixsuWLZNDhw7FM9SEtLVnZ8yYMdKsWTMpUqSItGrVSv7xj3/InDlzZO3atXL48GEJ/2f9+vWB+oEDB8oFF1wgJUqUkMaNG8tHH30kBw4cCG/OMQJ5LmDPbI0aNVzf2/b+dxtsIvtyuxf1CCCAAAIIIIBADgvQPQIIIIAAAggggAACCCCAAAII+F+AGSKAAAIIIIAAAggggAACCCCAgP8FmCECCCCAAAIIIIAAAggggAACCPhfgBkigAACCCCAAAIIuAiQ8NYFiGoEEEAAgVQQYIwIIIAAAggggECuCezq0qWLp5vNnDlTfvrpJ09t421kyWg//fRTT5dZgl5L4uqpcUijFStWyPjx40PORN+dMWOGrFq1KnqDFKmxhJmrV6+WadOmyeDBg8US+dauXTuQcPa6666TJUuW5PhMLNGtJaw97rjj5IorrpDZs2dn657z5s2TSy65RMqVKyfvvvsuiW+zpcnFCCCQ9wKMAAEEEEAAAQQQQAABBBBAAAEE/C/ADBFAAAEEEEAAAQQQQAABBBBAwP8CzBABBBBAAAEEEEAAAQQQQAABBPwvwAwRQAABBBBAAAEEEEAAAQQQQMD/Au4zJOGtuxEtEEAAAQQQQAABBBBAAAEEEDgmYAlkS5cufew42s6ePXtk6tSp0aqzdX7dunUyffr0P/uIsXfppZdKgQIFYrSIXDV58mRZu3Zt5Mqwsxs2bJCPP/447Kx/Dg8cOCDDhg2TunXryu233y67d+9O+OQsifEXX3whDRo0kL59+4olvk3kTXbs2CHdu3eXs88+W37++edEdk1fCCCAAAIIIIAAAggggAACuSXAfRBAAAEEEEAAAQQQQAABBBBAwP8CzBABBBBAAAEEEEAAAQQQQAABBPwvwAwRQAABBBBAAAEEEEAAAQQQQMD/AswQAQQQQAABBAICJLwNMPAFAQQQQAABBPwqwLwQQAABBBBItEDt2rWlefPmnrr95JNPZNeuXZ7axtPo+++/l5UrV7peUqNGDWnRooVru/AGNuYxY8aEn455PGLECNm+fXvMNn6oHDx4sFjS4zVr1iRsOpZQ95///Ke0bt1ali1blrB+I3U0b948OeWUU2T06NFiSXYjteEcAggggAACqSjAmBFAAAEEEEAAAQQQQAABBBBAwP8CzBABBBBAAAEEEEAAAQQQQAABBPwvwAwRQAABBBBAAAEEEEAAAQQQQMD/AswQAQQQQAABBBBAAAEEEEAgfQRIeJs+r3X4TDlGAAEEEEAAAQQQQAABBBDIgkDhwoXl6quv9nSlJRddsmSJp7ZeG1mS0nHjxnlq3qFDB6lcubKntqGNfvzxR5k1a1boKdf9uXPnxn2Na6dJ2uC7776TXr16JSTBryUJtufp4YcfzqnZZurXEuxeeeWVMmTIEJLeZtLhBAIIIIAAAggggAACCCCAAAIpKcCgEUAAAQQQQAABBBBAAAEEEEDA/wLMEAEEEEAAgaQT+Oijj8RxHNcYMGCA69jXr18vNWrUcO3r3HPPTcjaveCAbGyOE3sOPXv2DDaPuPXSh+PEvofjJL7ePM014qA5iQACCCAQELDv8Y4T+3twy5YtZdeuXYH2fEEgFwS4BQIIIIAAAggggAACCCCAAAII+F+AGSIM56NaAAAQAElEQVSAAAJpJUDC27R6uZksAggggAACCCCAwJ8C7CGAAAJZF2jevLlUqVLFtYM9e/bI1KlTXdvF02DdunUyffp010scxxFLeOs4jmvb0AaWUPfdd9+V/fv3h5523bfrhg8fLgcPHnRt64cG06ZNk3vvvVcseWxW52PJbi3x7JgxY7LaRZavO3z4sNxxxx3y4YcfZrkPLkQAAQQQQAABBFJDgFEigAACCCCAAAIIIIAAAggggID/BZghAggggAACCCCAAAIIIIBAugjMnDlThg4dmi7TZZ4ZBDhAIPcFDh06JBMmTJDHHnss92/OHRFAAAEEEEAAAQQQQACBtBRg0ggggAACCCCAAAIIIOA3ARLe+u0VZT4IJEKAPhBAAAEEEEAAAQQQQCCmQLVq1aRFixYx2wQrx40bJ5bYNHic3e33338vK1eudO3m5JNPlkaNGrm2C2+wYsUKGT9+fPhpT8dTpkyRxYsXe2rrh0ZvvPGGzJgxI0tTsUS5ljDXzLLUQQIusqS3119/vcyfPz8BvdFFSgowaAQQQAABBBBAAAEEEEAAAQQQ8L8AM0QAAQQQQAABBBBAAAEEEEAAAf8LMEMEEEAgzQSeeuopWbhwYZrNmukigEBuChw5ckS++uqrwFrsTp06yfLly3Pz9twLAQQQQACByAKcRQABBBBAAAEEEEAAAQQQQAAB/wswQwR8KEDCWx++qEwJAQQQQAABBBBAAAEEsifA1Qi4CRQoUECuuuoqt2aBeksm+tNPPwX2s/vFFk9aAl0v/djiynLlynlpmqHNnDlzZO3atRnOeT3Ytm1blhPAer1HMrWzhLHPPvus7N27N65h2es4aNAgef311+O67oQTTpABAwbIzz//HLin9WNh97dzQ4YMEWsTT6f2mj3yyCOB/uK5jrYIIIAAAggggAACCPhBgDkggAACCCCAAAIIIIAAAggggID/BZghAggggAACCCCAAAII+E9g8+bN8thjj8mBAwf8NzlmhAACWRJI1EW2Lvc///mPNGnSRM477zxZsGBBorqmHwQQQAABBBBAAAEEEEAAAQQQyKYAlyOAAAIIIIAAAgikpgAJb1PzdWPUCCCAQF4JcF8EEEAAAQQQQACBowK2kLFu3bpHj6Jv9u/fL59++mn0BnHUrFu3TqZPn+56RaFChaRDhw6u7cIbWOLUYcOGhZ+O63jEiBGyffv2uK5JZOOJEyeKLTaNJyxxrS2A//HHH+W2226TggULeh7StGnT5Pvvv/fc3hrOmzdPnnzySdv1FJbE1u6zdOlS6du3r9SpU0cKFy587Frbt3O33HKLWBtra9cca+CyM2nSJJkwYYJLK6oRSLxApUqVZOXKla7v2X79+iX+5vToJkA9AggggAACCCCAAAIIIIAAAgj4X4AZIoAAAggggAACCCCAAAIIIICA/wWYIQK+FRgzZox89NFHvp0fE0MAgdwXWLJkiXTq1ElOO+00sbW+uT8C7ogAAggggAACCGRZgAsRQAABBBBAAAEEEEAAAQQQQMD/Aik7QxLepuxLx8ARQAABBBBAAAEEEEAAAQRyX+DPO5YvX15at27954kYe1OmTElIElhLrGrJIWPcKlB1xhlnSL169QL78XxZsGCBp4S6sfqcO3euzJo1K1aTpKtzHEeOO+44OeWUU+TFF1+U5cuXS4sWLTyN8+DBg/LJJ594amuNLKnw448/Ltu2bbND1+jevbv88MMPcv7554vjOK7tHccJtLXX4bLLLnNtH2zw/PPPJ+QZDfbHFgEEEEAAAQQQQAABBBBIbQFGjwACCCCAAAIIIIAAAggggAAC/hdghggggAACCCCAAAKpLHDkyBF55JFHZNOmTak8DcaOAAJJILBmzRq57rrrpG7dujJx4sQkGBFDSKwAvSGAAAIIIIAAAggggAACCCCAgP8FmCECCCCAAAIIJLMACW+T+dVhbAgggAACCKSSAGNFAAEEEEAgzQQcx5FOnTp5SkI6f/58+emnn7IlZIuzx40b56mPdu3aSalSpTy1DW00adIk2b9/f+ipuPdtnMOHDxdLBBv3xUlyQdWqVeXtt9+W448/3tOI5syZI7t37/bU1pLjTp482VPbG264Qd58800pVqyYp/ahjcqWLRu41mtSZkuQm2qJikPnyz4CCCCAQC4KcCsEEEAAAQQQQAABBBBAAAEEEPC/ADNEAAEEEEAAAQQQQAABBBBAAAH/C/hghgsXLpTBgweLrVv0wXSYAgII5JHAgw8+KMOGDcuju3NbBBBAAAEEEEAAAQRyWIDuEUAAAQQQQAABBBBAAAEEEMhjARLe5sILwC0QQAABBBBAAAEEEEAAAQT8KdCwYUOxcJudJZG1ZLJu7WLVr1u3TqZPnx6rSaCuaNGi0rFjx8B+PF82btwoH374YTyXRG07ZcoUWbx4cdT6VKioWbOm9OnTx9NQly5dKjt27BC3xnv37pXXXnvN0+J6S1Q7cOBAKViwoFu3Uest6fErr7wilSpVitomWGEL/rP7jAb7YosAAggggAACCCCAAAIIIICAnwWYGwIIIIAAAggggAACCCCAAAII+F+AGSKAAAIIIIBA6gg899xzMnfu3NQZMCNFAAEEEEAAgaQRYCAIIIAAAggggAACCCCAAAIIIOB/AWaIAAIIIJD3AiS8zfvXgBEggAACCCCAAAJ+F2B+CCCAgG8FypQpIxdeeKGn+X322WeydetWT20jNfr+++9l5cqVkaoynGvRooXUq1cvwzkvB5ZM1y1JbYECBeT666937W7btm0yZswY13bJ3sAsS5Qo4TrMzZs3iyUkdmu4YMECz0mLBwwYIJaw1q1Pt/ratWvLHXfc4dYsUD9t2rTANje/HDhwQGbPni133XWXnH766VK8eHFxHOdYlC1bNnDe6q2dtc/N8YXf69ChQzJnzhy5+eabpUaNGsfG6ThOYOxNmzaVZ599VlavXh1+adRjm5N9f+jVq1fMPlesWOEpWXLUG0WpsDktWrRInn76aenUqZNUr15dChUqlGFujvPHa1K5cmWpW7eu9O7dW0aMGCGWKDtKt5xGAAEEEEhPAWaNAAIIIIAAAggggAACCCCAAAL+F2CGCCCAAAIIIIAAAggggAACCCSVwJ49e+SJJ54Q+4P0eTWwfv36BdZ22R+ejye+++47KVq0qOuwe/TokaX+bc2plz+YH2EAnEIAAQTSRmD48OGu32NnzJgRWCecNihMFAEEEEAAAQQQQCBdBJgnAggggAACCCCAAAIIIJArAiS8zRVmboJANAHOI4AAAggggAACCCCAQKoLdOjQIZAc0m0elux04cKFbs0i1tsC6HHjxkWsCz9p4ylSpEj46ZjH+/btk3feeSdmG6ts2LCh9OnTJ5CU045jxZQpU2T79u2xmiR9Xfny5cWSGidqoO+//77s37/ftbvrrrtOzjzzTNd2XhtcccUVUrFixUzNCxYsKE2aNJFHHnkkkIh31qxZmdrk1IkdO3YEPmRgSX2bNWsmgwYNkh9++EF2796d4ZaWJNrOW721s/Z33323rF+/XrL6j10bnqzWcf5I6Oo4f2x79uyZoXtLCmuvny3+t6S2r776qqxatSpDGxu7JcO95557AkljL7vsMlmzZs3RNpk39gGLwYMHS7ly5aRt27YyfPjwmH3WqlVLmjdvLj/99FPmzrJwZsuWLWIftLCkzpYk2/YnTJgQSNZrSXgjdWl2S5YskTfffFOuvfbawHNlSZU/+OADMaNI18Q6Z/25vRaO44glgI7VD3UIIIAAAggggAACCCCAAAIIJIcAo0AAAQQQQAABBBBAAAEEEEAAAf8LMEMEEEAAgWQUmDRpkowdOzYZh8aYEEAAAQQQQAABBFJSgEEjgAACCCCAAAIIIIAAAggggID/BZghAgjklgAJb3NLmvsggAACCCCAAAIIIIBAZgHOIOADAUsUecYZZ7jO5ODBg/LJJ5+4tovUYN26dTJ9+vRIVRnOlS1bVlq3bp3hnJeDX375Rb799lvXpp07d5aTTz5ZLKmuW+O5c+dKbiZQdRtPXtdv3rxZpk2b5jqMQoUKyTXXXCOO47i29dqgcuXKgUSpDRo0CCQs/vjjj2Xjxo3yv//9T2bPni2PPfaYtGzZUkqXLu21yyy3s+TN9uGCatWqycMPPyyW9DWezqz9c889F0i6PHDgQImWmDWePt3arlixQlq0aCFXX321/Pbbb27Nj9VbkuqTTjpJJk6cKDbvYxW6s2jRokBS49tvv10s+a+e8lTs9bLX8aWXXsrUp6cOtJElprWEtZa89+mnn477NdAuMpRly5ZJt27dAkZmlaGSAwQQQAABBBBAICjAFgEEEEAAAQQQQAABBBBAAAEE/C/ADBFAAAEEEEAAAQQQQACBPBTo37+/sH4pD18Abp0+AswUAQQQQAABBBBAAAEEEEAAAQT8L8AMEUAAAQQQQAABBBBIoAAJbxOISVcIIIBAIgXoCwEEEEAAAQQQQCA1BEqVKiWWCNbLaMePHy+W+NRL29A2P/74o6xatSr0VMT9Vq1aSZ06dSLWxTo5ZswY2bZtW6wmgWSo7du3DyRi7dSpU2Ab6wJL8Dl8+HCxRL+x2qVL3eLFi+Xnn392ne6pp54qdevWdW0XT4PChQvL2LFj5T//+Y9YstiLLrpIypcv7/oaxnMPL20tOe29994rHTt2jCvJa6S+ra++ffvKlVdeKb///nukJgk5Z0mbzzrrrCwnb96zZ0/g+8OHH354bDyTJ0+WRo0aiT0Tx07GsXP48GG57bbbxBL+2vssjksDCYL79esnvXv3DuzHc61b26DVd99959aU+jABDhFAAAEEEEAAAQQQQAABBBBAwP8CzBABBBBAAAEEEEAAAQQQQAABBPwvwAwRQCBvBZYvXy4DBgxgzWLevgzcHQEEEEAAAQQQQAAB3wswQQQQQAABBBBAAAEEEEAAAQQQ8L8AM0ysAAlvE+tJbwgggAACCCCAAAIIIIAAAokRSKleLBFs6dKlXce8aNEiWbBggWu70AaW0HLSpEli29Dzkfa7dOkiBQoUiFQV9dzGjRtl1KhRUeuDFc2bN5fatWsHDi0BaOPGjQP7sb5MmTIly0k9Y/WbW3Vr1qyR3377zfV25cqVk8qVK8dst3DhQk8L6Zs1ayZlypSJ2VcqVlqC2ltvvVWeffbZhA7fEslaAuYNGzYktF/rbO7cuXLxxRdnKUm1XR8MS1B7/fXXy/z58wOJhy+55BKxRLjB+qxuH374Yfn66689X27fQwYNGpTw1yB0AJbQ++qrr5aVK1eGnmYfAQQQQAABBBBAAIFYAtQhgAACCCCAAAIIIIAAAggggID/BZghAggggAACCCCAAAK5IvDaa6/J9OnTc+Ve3ASBnBDYvXu3vPTSS3LKKaeI4ziBKFSokDRt2lReeOEF2bJlS5Zua2uF33jjDbH1lrbe1XH+6NtxHMmf9MM2TgAAEABJREFUP79UrVo1UGdtrK0kwT82VxtPmzZtpGzZsgELx/lj3OXLlxc7b/XWLgmGmxZDOHTokMyZM0duvvlmqVGjRobXxF6jNm3aSF6+JvYs9O/fX2rWrHlsbMWLFw88KyNGjBB7f+X1C2VreVesWCGvvvpq4D0X/n50HEfsPX/CCSfINddcIzbunH5P2hrv2bNny1133SWnn366mJnj/PFecxwn8P6z81Zv7ax9XjtyfwQQQAABBBBAAAEEEEAAgTwV4OYIIIAAAggggEDcAvnivoILEEAAAQQQQCCPBbg9AggggAACCCSbgC0qa9KkieuwbJHaxIkTXduFNti0aZNMmzYt9FTE/SpVqoiXMUjYP5aEc8mSJWFnMx9aEsvChQsHKkqVKiWdO3cO7Mf6sm3bNhkzZkysJkldN3nyZNm7d6/rGOvUqSMlS5aM2W7evHkx64OVWXkNg9cm69aee0u0+vrrr+fIEGfOnCndu3eX7du3J6z/L7/8Utq2bSv2DCeiU+unY8eO0qNHD7EEuInoc//+/WJJb3ft2uWpO0uOa+09Nc5Go6VLl8rjjz/uKcFzNm7DpQikiQDTRAABBBBAAAEEEEAAAQQQQAAB/wswQwQQQAABBBBAAAEEEEAAAQQQ8L8AM8wtAVubZWuXErmWLLfGzn38JzBgwIBjSTcd58/kkY7zx36xYsXk+++/PzZxW2d68skny2233SYLFy48dt6SS1qS0TvvvFPKlSsXqN+xY8ex+mg7tnbTrmvWrJlUrFhRrr/+epkwYYKsX78+wyX2vlm7dm2gztpY28aNG4utobUEpxkax3FgaxtbtmwZ08DqrV1ot2vWrJGuXbsG5mrjsTXUW7duDW0iv/32W2BttdWbibW36zI0inJg8w9P1vr2229Haf3naWvjOH+8do7z5zb8dfzziuTcizR/x/lzPo7jSM+ePTMM3p6D999/XypVqhRIvmzJWletWpWhjb1G9lpl5TXJ0NHRAxuD42Qcl+P8eWyvoc3Fmtuzbuvzq1evLv/4xz9k5cqVdjoQluTWxnXttddKmTJl5Omnn860NtztXo7jSKRnNXADj19sPfqbb74ZSC5dq1atQNLgSO9H687e88uXL5f33ntPbNz2nqxdu7aMHDlSrM7aJCLs+8gTTzwh9rkA+z5ha71/+OGHTImB7bW181Zv7az93Xffnel7ifAPAggggAACCIgICAgggAACCCCAAAIIIIAAAgggEEnAXwlvI82QcwgggAACCCCAAAIIIIAAAgjksECRIkU8JYC1Ydiiuc2bN9uup/CakPaCCy4I/EV6T50ebXTw4EEZPny42EK/o6cibiyZbvPmzTPUtW/fXkqXLp3hXKSDUaNGScL/snykGyX43Ny5c+WFF17w1KslqbUFq9Ea22LcX375JVr1sfMFChQQW4B57IRPdj788EO5//77c3Q29r56+eWXXZ9lr4NYuXJlwpLdBu9pC8L37NkTPEzI9quvvhJLZOvWmT2DluzWkuS6tU1EvS10D1/MnIh+6QMBBBBAAAEEEEAAAQTSTIDpIoAAAggggAACCCCAAAIIIICA/wWYIQIIIIAAAgggkGCBmTNnytChQxPcK90hkLMCtmb1wgsvlNWrV7veyJJmLl26NGa733//Xbp16xZITjp79uyYbSNVWvLdDh06iCW3/PnnnyM1Sfg5S+Q5cOBAOf7442X06NFx9W/t7boXX3xRLDlrXBfTOKbAhg0b5LLLLpOrr746kGg4ZuOQytx8TWydcufOncVtja49Y7bW2N4fIUPN0V1boz9p0qRA0unevXvLunXrsnS/ZcuWyVVXXSWWFNven1nq5OhFwTFVq1ZNbG2xJeM9WuVpY+2fe+65wJp3e8+aq6cLaYQAAggggAACCCCAAAIIIIAAAv4XYIYIIIAAAghEESDhbRQYTiOAAAIIIIAAAqkowJgRQAABBPJOwBLOVqxY0XUAixYtku+++861nTUILiizrR1HC8dxAgtTHceJ1iTi+cWLF8uUKVMi1oWetLnVrFkz9JTUrVtXWrduneFcpIMlS5aIJe2NVJes52whYJcuXTwlPC1UqJDYot5Yc9m9e7enRcglS5aU4447LlZXKVe3Zs0aeeihh+Tw4cOuY69evbq89dZbYgmh7Zm3hMyWKPiWW26RfPncf4T1xBNPyL///W/X+2S1gb0PLMGsLdS08VnyWEs2e9ZZZ2W1S7HXfMCAAWILgq1Pm/N//vMfueSSSzz1add8/PHHrm0/++wzsbG7NTzhhBPk/fffDySpttfM+rfYunWrfPPNN3Lttde6dRGot/nYez9wwBcEEEAAgRwRoFMEEEAAAQQQQAABBBBAAAEEEPC/ADNEAAEEEEAAAQQQQAABBBBAAIGsCTz11FOycOHCrF2cy1dxOwRWrlwp3bt397Rm1bRszeJJJ51kuxFjwYIFcvrpp8edNDZSZ7ae9owzzpCJEyeKrSWM1CYR52yd7V//+lfp27evZDV5pl13xx13yLPPPpujY03EfFOlD3uWGjduHHj9szLm4Gty6623iq29zUofbtdYsujrr7/e0zpl66tVq1ZSuXJl283xsDnffffd0rFjR9mxY0dC7meJb5s2bSovvfRSlp5ze03uvffehIzJ+rL37JVXXim5mUQ4IZB0ggACCCCAAAII5IEAt0QAAQQQQAABBBBAAAEE0lnAPVtIOuswdz8JMBcEEEAAAQQQQAABBBBAIEcFLFlny5YtXe9hCz4nTZrkaZHZpk2bZNq0aa592sJVW1Dq2jCsweTJk10XyDpO5GS6BQoUEEsKG9ZlpkOb7/Dhw8USeWaqTIIT27Ztk/Xr18t///tfeeONN8SSmtrizNWrV3sa3YUXXhhYGByrsS3E3bNnT6wmgbrixYtL6dKlA/t++GKv/auvviqWWNltPjfddFOgXa9evY4l/c2fP79YAtYhQ4bI7NmzpVq1ajG7MeNnnnkm4c9a0aJFZcKECfLpp59KixYtpHDhwoFxFCxYUM4++2z5/PPPPSV/DlwU8uWyyy6TX3/9NbBAu0KFCoEam3ODBg1kzJgxcsMNNwTOuX2xBLm7du2K2szee++9957r9xxbMP/DDz+ILTwtX768OM6fCbRLly4tzZs3l7fffjswNi8JiG1cUQdFBQIIIIAAAggggAACCCCAAALZE+BqBBBAAAEEEEAAAQQQQAABBBDwvwAzRAABBBBAIMsCmzdvlsceeyzLiTOzfGMuRCBOAVvD2rt3b1m6dKnnKy+66CKx9aaRLrDkn5bQ0+sa2Eh9hJ+ztZmdO3cWWwts60LD67N7bAa2dnTEiBHZ7Spw/f333y8fffRRYJ8vWRewRMxdu3aVRDxLtpbYkhFbgtSsjyjzlStWrIgrWbT1YM+y4zi2m6Oxfft26dGjhwwaNCjh9zl8+LCYp62vjuc9af6WfNiSQidyUB9++KF06tRJNmzYkMhu6Su9BJgtAggggAACCCCAAAIIIIAAAgj4X4AZIoBAmguQ8DbNHwCmjwACCCCAAAIIIJAuAswTAQRyWsASwF566aWebmNJbC2ZrVvj+fPny5IlS9yaBZK0BhNmujY+2sAW0o0bN+7oUfTNySefLI0aNYrYwJJ/1qhRI2Jd6MkpU6YEkpmGnsup/UsuuSSQqNNxHE/bMmXKSOXKlcWSjF5//fUydepUz0MrVKhQIFlpkSJFYl6zdetW2bFjR8w2VmnPkJdEotY2FcIWkr711luuQ7XEroMHD5ZYjmeddVYg0aolXo3VYaKfNXs9LMlr8LmKdO9SpUrJPffcE3jeItVHOte6dWt58803pWzZspGqxZLpPv7441K3bt2I9aEnLWnuzp07Q09l2F+1apV88803Gc6FH9SvX19sAWuxYsXCqzIdX3zxxYHvOZkqwk7EswA/7FIOEUAAAQQQQCBbAlyMAAIIIIAAAggggAACCCCAAAL+F2CGCCCAAAIIIIAAAggggEB6CtgauxNOOMHT5MeOHSuffPKJp7Y0QiCvBF5++WWxNcWR75/5bNGiRaVNmzaZK/SMJSjt3r27WAJZPUxosQSblpjXElsmsuN9+/bJ3XffHVgfmqh+baz/+te/xNZJJ6rPdOtny5YtYq93IteBvv7664Hkr/EkaI3lvn//fnniiSfiShZta94bNmwYq9uE1Fli2XvvvTehz3X4wOw5t6S3Xte9m7sl37XXIbyvRBzPnDkzkHyY910iNOkDAQQQQAABBBBAIP0EmDECCCCAAAIIIIAAAv4XIOGt/19jZogAAm4C1COAAAIIIIAAAgggkCABrwlgLYmtJbONdVtbWDZp0iSxbax2toC7a9eusZpErJs1a5bMnTs3Yl3oySuuuELKlSsXeurYviWK7dChw7HjaDu2eHbMmDHRqlP2vCUkPeeccxI2/mrVqomXhKMJu2EOd/TZZ5/J2rVrY96lUqVKgaTBluA1ZkOtbNy4sTz55JO6F70k+lm7/PLLxZLdRr/jHzWWFNqSQ/9xFPurJUru37+/WKLcWC3Lly8vZ555ZqwmgTpbtLt3797AfqQvxx9/vFhS3HXr1sn06dNlxIgRctttt4kl6LZnzsZz3333id0v0vXh5ywxcatWrcJPZzq2BbuZTub1Ce6PAAIIIIAAAggggAACCCCAAAL+F2CGCCCAAAIIIIAAAggggAACCCDgfwFmiAACaStga50swaGtO3NDsGSADzzwgGzatMmtKfUI5InAnj17JN4EsmeddZacdNJJmcZrSSYTnaA0/Cb2nurbt6+sWLEivCrLx3PmzJEPPvggy9dHu9D6/fLLL6NVc95FYPLkyXElYnbp7lj1/fffL14TtB67KMrOhg0b5OOPP45SG/m0rX21te+RaxN39sUXX5ScSiwbOkp7T/bp08fTv+fse435h16f6H1L3m1JvN0++5Do+9IfAgj4XIDpIYAAAggggAACCCCAAAIIIICA/wWYYVoIkPA2LV5mJokAAggggAACCCCAAAIIRBegJnECtgjOSwJYW8jllszWFlnbwi+30TVs2FAaNGjg1ixD/cGDB2X48OFi48hQEXZgi8Pbtm0bdvbPQ8dx5MorrxRLuvvn2ch7o0aNko0bN0auTMGzN9xwg9giQcdxUnD0OT/kffv2ycSJE11vdOONN0rt2rVd2wUbdO7cWerWrRs8jLidMmWK2OLtiJVxnHQcR/7617+Kl2S8xYsXl5o1a3rq3RbMWoJct8aO48ipp57q1kx27NghW7dujdmucOHCYh/yaNmypVxzzTVii2nHjx8vq1atkv/973/SvXv3mNeHV9arVy/8VKbjlStXyq5duzKd5wQCCCCAAAIIIIBA3glwZwQQQAABBBBAAAEEEEAAAQQQ8L8AM0QAAQQQQAABBBBAwO8CderUkUceecTTNBcuXCiDBw92XSvpqTMaIZAEAhdddJHYesXwoQwdOtRzgsodp7oAABAASURBVNJrr71WFixYIPv37w+8N3bu3Cljx451XZtp91y+fLlY0mlbh2zHORElS5aUAQMGyOrVq8XuY2udN2/eLDZHq/N6z3HjxgXm57V9qrXL7fEWKVJE+vfvL7/88kuG1+Wtt96S6tWrexqOJWh98MEHZcuWLZ7aJ7qRrUF2nJxd923/3nnqqac8Dd2e5/Bnfe/evYH3p71PvXRi97PXIFbbNWvWyEMPPSTmH6ud1dlraf3Ze87ee/YetNf8lltukXz53NMR2PeHf//739YVgQACCCCAAAIIIIAAAgggkAABukAAAQQQQAABBPwi4P4TZr/MlHkggAACCCAQvwBXIIAAAggggAACcQk4jiOW8NZx3BfDWcLbdevWRe1//vz5smTJkqj1wYp27dpJqVKlgoeetrYIdObMma5tLTHn6aefHrOdJdu1pLsxG2nl4sWLZfr06bqX+sUS3b7wwgueEqGm/myzNgN7tt0WLFqi5DZt2sR1g/Lly0vTpk1jXrN06VKx+8ds5KGyVq1acsYZZ3hoKWIJZcuVK+eprb2vbOGvl8ZeEst66Yc2CCDgKkADBBBAAAEEEEiMwDDtZrRGN42iGhQEEEAAAQQQQCCZBBgLAggggAACCCCAAAIIIIAAAgj4X4AZpolA9+7d5bzzzvM02+eee07mzp3rqS2NEEhmgdKlS0v79u0zDdGSUT777LOZzoefsDWO3377rbz99tty2mmnHVsDawl0L7vsMrE1n7Y+Nvy68ON33nlH5s2bF346Icc9evQIJLrt27evVK1aVfLnzx/o97jjjpPevXvL999/L5b0OnDS5ct///tf2bZtW6ZWlSpVkpUrV4ol8wyG3TdTw7AT1ibYPnS7e/du8bKOOqy7lDps3bq1WLLjRx99VE444YQMr0uvXr3E1oh7eXZs0vbsfP7557abq1G3bl1p0qRJjt7TksMOGjRILFms243sPffrr79K+LNu65Ht/WnvU/t3V7Vq1dy6kmHDhsnGjRsjtrNn9dVXXw28RhEbhJy86aabAu166Wtq7zmrsvegveZDhgyR2bNni9t49uzZI88880wgKbJdTyCAAAIIIJCDAnSNAAIIIIAAAggggAACCCCAAAIpJJDFhLcpNEOGigACCCCAAAIIIIAAAggggEAuCliCzJNOOsn1jrZY0hZeRmpoi8ssIa5tI9UHzxUtWlQ6duwYPPS8nTx5sqxdu9a1fYcOHcQtMacl27XF466daYMJEyak9AI2W7A3bdo0sYXBbi463bjLoUOHAgto474wCS+wha3RFk8Gh1u5cuXAwtfgsZet4ziuCW9///13WbRokZfuYrapVauW2ELumI3irHQcJ2UXNtvzaa533nmndOtm+cvinDzNEUAAAQQQQAABBPwuUEQn2OVojNTtbo0TNCgpIcAgEUAAAQQQQAABBBBAAAEEEEDA/wLMEAEEEEAAAQQQ8I+Aret6/PHHpVChQq6TsuR7TzzxhOzdu9e1LQ0QyGuBK6+8Uv7zn/8E1toePnw4sNZ3wIABUrJkyUCyTlvHGj7GESNGyPr168NPZzguXbq02NrhZs2aZTgfemDrYu1eN9xwQ+jpTPv79++Xd999N+HrXe2+Q4cODcw1002Pnqhdu7a88cYbnt77a9aska1btx69kk1WBSzZ7dixY6VixYpRu/D67AQ7sAStif6enC9fPrnjjjvEksjae8eSz1oyaEvEW7BgQbF5lC9fXnLyH0v8a1Zu97CxvPnmm1K2bNmYTc8666zA825zi9XQ7jt9+vSQJn/urlixQt56660/T0TZs/ff4MGDY35uwMYzZswYKa3fT6J0Ezg9ZcqUQOLcwAFfEEAAAQQQQAABBBBAAAEEEEAghwToFgEEEEAAgdQSIOFtar1ejBYBBBBAAAEEkkWAcSCAAAIIIBBFoEKFCnLBBRdEqc14ety4cREXfG7atEkssWrG1pmPWrRoIfXq1ctcEePM9u3bxRa3xmgSqLKFiRdffHFg3+1Ly5YtXRevWR+puoDNFuhNnDgxkET1/PPPF8dxbDoJj1WrVsmuXbsS3m9edLhs2bKIz3boWCyhbIkSJUJPedqvXr26a7toyaRdLwxpUKVKFSlWrFjImdi7XhJd26LeMmXKxO4opNbaO07OPG8ht4m4awlubcG3fb/o0qVLYBGrfb954YUX+PBHRDFOIoCAbwWYGAIIIICAV4EO2jD0P6BX6fEyDQoCCCCAAAIIIIAAAskvwAgRQAABBBBAAAEEEEAAAQQQQCDlBM455xz529/+5mnckyZNkrFjx3pqSyME8kLAcRyxZK/vvfeeNGjQQPLnzx9Yq1q5cmXp27evbNiwQV599dXAOr7Q8W3evFlGjx4deiri/t///nextbARK0NOWmJQSxBdv379kLOZd8ePHy+WSDNzTdbO2P3svnZ/tx4aNWokrVq1cmsmO3bsIOGtq1LsBpUqVZJXXnlFSpUqFbuh1tprN3DgQLG17XoYs1hy1gULFsRsE09l0aJF5ZNPPpHnn39eatasGXjv2HvIEkQ/99xzYu+TBx98MHA+nn7jbWvJYLdt2xbzsnLlyomtw/Viah3Zs961a1fbjRl2b0vyG97os88+CyTODj8femyvs32fsdcw9Hyk/caNG8uTTz4ZqerYOTOw8Rw7wQ4CCCCAAAIIIJDbAtwPAQQQQAABBBBAAAEEEEAg6QTyJd2IGFDKCzABBBBAAAEEEEAAAQQQQCDdBWxhWYECBVwZbMHeunXrMrX78ccfZcmSJZnOh5/o0KFDpsWr4W3Cj61vL8lALYmtl8Si1n/dunWlXbt2thszUmUB21/+8he58cYbxZLc2pjnzp0rHTt2FC8L+WIC+Kwy1nQWLlwYqzpbdeXLlxdbnBqrkxUrVrgm3I11vdVVrVrVNp7DFse6NbaFqrYA3a1dsN6S41rS2+BxTm63bNkSWPB71113yamnniqFChWSatWqybXXXitjx46VAwcO5OTt6RsBBBBAAAEEEEAg9QXCP2E1MvWnxAwQQMAECAQQQAABBBBAAAEEEEAAAQQQ8L8AM0QAAQQQQCAVBRzHkXvuuUds/aKX8ffv3z+hCTq93JM2CHgV6NKli/To0SNqQk5bR1ijRo1M3VnS0EWLFmU6H3qiSpUq8te//jVq36Ftbd/WaN588822GzXWrl0rc+bMiVofb4Xdz+7r5TqzsCSgbm337t1Lwls3JJd6W0tdu3Ztl1Z/VlsS1zvvvNP1Wdu/f7989dVXf16YzT1b93rBBRdE7aVkyZJiSV2jNkhAxa5du2TGjBmuPXXr1k3q1avn2i7YwD6PYJ8XsDXstqa3devWcsMNN8iQIUNk3Lhx8vPPP8vGjRtl1KhRYm2D19l23759gbXwth8r4n2dO3fu7Prv3ilTpsj27dtj3Za6PBLgtggggAACCCCAAAIIIIAAAggg4H8BZogAAggko0C+ZBwUY0IAAQQQQAABBBBAIIUFGDoCCCAgDRo0kIYNG7pKrFy5UmbOnJmpnSVaPXLkSKbzoSdKly4tLVu2DD3lum99jhw5Ug4ePOja9qqrrsq08C3aRbZA7tJLL41WneG8LaizhXUZTibZgSW5PeGEE6RNmzZiiy+zOzxLcGqJTt362bx5s0RKgOx2XTLWe1mk+OWXX0qJEiUCC1sdx/G8bdSokezZsyfmtG0x9e7du2O2cau0Ba5ubVK5/tChQ4EF57ZQvEKFCmLP6MUXXyyDBg0SS4x9+PDhVJ4eY0cAAQQQQCA3BLgHAgj8KVBEd9trhJYPQg/YRwABBBBAAAEEEEAAAQRSVIBhI4AAAggggAACCCCAAAIIJLGA/VHzRx99NLD2zG2Yy5cvlwEDBnhaP+nWF/W+E8jTCRUqVEj69OkjltAy3oFMnz5dbG1wrOuaNm0qligzVpvwumbNmknRokXDT2c4/vbbbzMcZ/XA7mP3i+d6LwlDzcWS3sbTL23/FLB16paI+c8z3vbOPfdcOfnkk10bz5s3LyHfj+NN6Ow6sCw2WL16dWDtbazLHceRTp06efp3Vmg/11xzjViS4FWrVsnUqVPltddek1tuuSXQV506dcSSRefPnz/0ksC+rUn/97//HdiP9sU+A2Dr5aPVRzpv97PvK5HqgueWLl3qmzXxwTmxRQABBBBAAAEEEPCFAJNAAAEEEEAAAQQQQACBPBIg4W0ewXNbBNJTgFkjgAACCCCAAAIIIJAeApYktV27dp4mO2HChAwL9izp6bRp01yvbd68udSuXdu1XWiDFStWyPjx40NPRdyvW7euNGnSJGJdtJOtWrUSuy5affD84sWLxRbYBo8TvQ0mC7aFqha2wG/Dhg3y+eefS48ePSRfPvcfhRw4cED69esntujSzLI7xsKFCwcWE7r1Ywtrt27d6tYs6est0awlnM3Lgf7222+yb9++vBxCxHvbwlAvz2DEixN00p6zwYMHS6VKlcQWnL766quyadOmBPUe7IYtAggggAACCCCAQJoJXKLztaS3ugmUVfr1ew0KAggggICvBZgcAggggAACCCCAAAIIIIAAAgj4X4AZIoAAAskvcNlll4nXpIxvvvmmzJo1K/knxQjTSuDUU0/1tP42HMXWSC5YsCD8dKbjs846S2ztYqaKGCdq1KghNWvWjNFCZP78+bJz586YbbxUVqxYUSx5tZe2wTZlypSJe07Ba9l6EzjttNNcn4FIPZUrV05at24dqSrDuUWLFsm2bdsynMvKga2DjTehc1bu43aNzef333+P2axy5criZa19zE7iqLRE7xs3box5hY3phBNOiNkmvNJxnMD64/DzocdmYSah59hHAIFkF2B8CCCAAAIIIIAAAggggAACCCDgfwFmiEDeCbhnecm7sXFnBBBAAAEEEEAAAQQQQMBfAswmrQQ6duwoRYsWdZ3zzJkzZfXq1cfa2eJTLwu8rr76arFEqscu9LDz7bffipdEpJaUtmLFiuI4juew9nadh2HIsGHDxJJuemmb3TYFCxaUChUqSJs2bWT48OGybNkyadSokaduv/vuOznjjDNk6tSpntpHa1SiRAmxxb/R6oPnLUGvjS94nKpbm8fBgwfzdPi7du0SS1ycp4OIcHNbVFusWLEINblzat68edKgQQO5/fbbxZIC585duQsCCCCAAAIIIJCGAuk35a5hU34v7JhDBBBAAAEEEEAAAQQQQAABBPwnwIwQQAABBBBAAAEEEEAgKQRsjWD//v3Fkiy6DWj//v3y4IMPyvbt292aUo9Argk0a9ZMLIFrvDe0dZIrVqxwvaxevXqubcIbFClSRCpVqhR+OsPxL7/8kpB1iFlZV2njK1SoUIbx5NhBmnZsiZiLFy+epdk3adLE9TpbO+9lTbtbRxdccEFSJD9eunSp21Cldu3aUrp0add2iWpga9JtTXes/mrVqiW2zj1Wm0h11atXj3Q6w7nvv/8+wzFYvpnKAAAQAElEQVQHCCCAAAIIIIAAAggggEBSCzA4BBBAAAEEEEAAgRwVyJejvdM5AggggAACHgVohgACCCCAAAII+E3AFoi2aNHCdVq2WG/OnDnH2k2cOFHcFpdVqVJFmjdvfuwaLzuWYPadd97x0jTH29h8bRFdjt8owg1q1qwZSGDbunXrCLWZT23btk0uvvhi+fDDDzNXejxToEABOemkkzy1nj17tuvr76mjsEYfffSR2DP56quvysaNG8NqOUwHAXuGzz777EDS53SYL3NMXgFGhgACCCCAAAK+E7BPuF0WNqsPwo4TcWhJdcsnoiP6QAABBBBAAIGcF+AOCCCAAAIIIIAAAggggAACCCDgfwFmiEAyCdSvX1/uu+8+T0OaOXOmDB061FNbGiGQGwL2/GblPr/99pts2LAhK5e6XlOsWDGxtcqxGlri6C1btsRq4qnOklUXLlzYU1sa5Z5AVp9LG2GNGjVck9DauvadO3da8yyH4zhywgknZPn6RF74008/uXZn7yl7b7k2TFCDhQsXJqinzN2UL19eihYtmrki5Iwl5Hb7TERIc3YRQAABBJJYgKEhgAACCCCAAAIIIIAAAggggID/BXJ6hiS8zWlh+kcAAQQQQAABBBBAAAEEEEhLgSJFikiHDh08zX3ChAly8OBB2bx5s0ybNs31GkukW61aNdd2oQ0WLFgg06dPDz2VZ/uWRHbMmDF5dv9SpUrJG2+8IXXq1PE0hgMHDkjv3r1l7ty5ntpHatSkSZNIpzOds3skYgFweMeff/65LFq0SG6++WapWLGi1K5dW55++mlhMWG4lD+P7bmyZ9ie5azO0Ban9uzZUz755BMZNWpUVrvhOgQQQAABBBBAAAH/CYT/j+8vOsX5Goksf9HO7D9C7a93fKn7t2ukamHcCCCAAAIIIIAAAggggAACCCDgfwFmiAACCCCAAAIIIJAHAr169ZKzzjrL052feuopyclEgJ4GQSMEjgpUrlz56F58mz179si+fftcL7rkkkvEcZy44+23347ZtyUsTUTCXUsAWqBAgZj3ojL3BbL6XNpIbQ19oUKFbDdq2Lr5rVu3Rq33UmH3KVOmjJemOdUm0K+9D+0zAIGDGF/sOXccJ0aLxFZZUmq3Hr/88kspUaJE3N8fGjVqJPY9KFb/a9euld27d8dqQh0CCCCAAAIIIIAAAggggAACqSDAGBFAAAEEEEAgAQIkvE0AIl0ggAACCCCAQE4K0DcCCCCAAAKpK9C6dWspW7as6wRmzJghq1atEktKa0lJ3S646qqrxBa9ubULrX///fdl//79oafydN8SZm7caLmK8mYYNWrUkBEjRkjp0qU9DcCS9Hbv3l1WrlzpqX14o1NOOSWQaDb8fPixvf72HISfz86xOVvC29A+li1bJv369ZNatWpJhQoVAvt279A2Wd23xcdVqlTJ6uVcl2CBXbt2Sd++fcWe4Xi6tsWojzzyiMyZM0d27twp9hwNGzZM2rVrJ7ZI2K2vcuXKSeHChd2aUY8AAgiECLCLAAIIIJCiAt3Cxv1B2HEiDruEdHKu7vfUoCCAAAIIIIAAAgikpACDRgABBBBAAAEEEEAAAQQQQAAB/wvkzQyPO+44+ec//yn58rl/XNISEz722GNy4MCBvBksd0XgqEDRokUlq4lFN23a5Jpw8uhtcmyzbt26HOubjlNXwNYl50YiWlunmtX3TyJ1LXlvsiV2tfFYwtlEzjPevn777TdPSbnj7Zf2CCCAAAIIIJBMAowFAQQQQAABBBBAAAEEEEAAAW8C7r/B9dYPrfJCgHsigAACCCCAAAIIIIAAAggktUCdOnWkVatWrmPcsGGDzJo1SyZOnChHjhyJ2b5u3brSpEmTmG3CKy1RZXjC0/A2uX28ePFimT59em7fNsP9GjduLE8++WSGc7EOli5dKjfccINYAtFY7SLVVa9eXc4+++xIVRnO2es/cuRIscWPxyqyuWPO5h2tG1tQ+PTTT8s555wTrUlc5x3H8ZSQuUePHoHn3eac6LDExJUqVYpr3H5t/Nlnn8lXX33laXpNmzaVTz/9NJAce968eWIf6rD3SfHixT1dH9rIEh/Hm5g79Hr2EUAAAQQQQAABBFJCoISOsr1GaMmJhLddQ2+g+zlxD+2WgkAeC3B7BBBAAAEEEEAAAQQQQAABBBDwvwAzRAABBBBAAIEcFbD1mjfeeKOne4wdO1Y++eQTT21phEAyCiRynWlW57dt27asXsp1PhbInz+/WPh4ikk/NVuXndffI2y9fVonlk/6p4QBIoAAAggggAACCCCAAAIIIIBAtgXoAAEEEEDAs0A+zy1piAACCCCAAAIIIIBAkgkwHAQQQCDZBSzZY5cuXTwNc8iQIZ4WT7du3VrKly/vqc9gI7eEp8F2ub0dNmyY7N27N7dvm+F+vXv3ll69emU4F+vAEge//PLLgUStsdqF18XzLLz//vvyww8/hHeRpWNbLPjKK694utaSnXpq6KFRvXr1XFvt3r07oYl9XW+Yhg1ssero0aNdn9d8+fLJ4MGD5dtvv5ULL7xQChYsmIZaTBkBBBBAIJkFGBsCCCStwCU6stD/eFyqx4n5nxnt6GipoNvzNELLe6EH7COAAAIIIIAAAggggIA/BJgFAggggAACCCCAAAIIIJBGAuV0rrdq3K1BSaCArdPr16+fHH/88a69Hj58WB544AHZsGGDa1saJE6AnjIKlClTRipUsF+JZjzPEQIIuAtUr15dihcv7t6QFggggAACCCCAAAIIIJDrAtwQAQQQQAABBBBAAAEEEAgVIOFtqAb7CPhHgJkggAACCCCAAAIIIIBAkgg0adJEqlSp4jqaWbNmyS+//BKzneM40qlTJ3EcJ2a70EpLKDts2LDQU0mzb4l4FyxYkKfjscSejz76qNSpU8fzOJ588kmZN2+e5/bBhq1atZK6desGD6Nu9+zZI7bofvv27VHbeK0YMWKEfPnll56aX3vttZ7aeWnkJeHtypUrZefOnV66o010gZg1W7Zskblz58ZsY5XXXXed3HzzzZ6/tyxdannM7EoCAQQQQAABBBBAIM0FuobNf1TYcSIOr9BOQv8n2P5nbLWeoyCAAALpJMBcEUAAAQQQQAABBBBAAAEEEEDA/wLMEAEE0kOgok7TFnP9ptuXNB7SoCRYoGbNmvLYY4956nXhwoXywgsveGpLIwRyQiB//vxikRN90ycCeSVga9f379+f47e3947jhC4nyPFbcgMEEEAgEQL0gQACCCCAAAIIIIAAAggggAAC/hdghgggECaQL+yYQwQQQAABBBBAAAEEEEDABwJMAYHkEbDF0xdccEFCBtSwYUOxiKezZcuWyZw5c+K5JNfa2mLGTz/9NNfuF+1GNWrUkGeeeUby5fP2Y5Jt27bJAw88IPEmpK1QoYLceuut0YaR4fy0adPk3nvvlQMHDmQ4H8+BJTq9//77PV1iiXhbtWrlqa2XRrVr15ayZcvGbGoJnteuXRuzDZXZE9iwYYP89pt9PiZ6P47jyJVXXikFChSI3iisZt++fWFnOEQAAQQQQAABBPJKgPvmoUAJvfdFGqHlg9CDBO2HJ9XNiXskaKh0gwACCCCAAAIIIIAAAgggkDMC9IoAAggggAACCCCAgG8ENupMTtEIltK6E/77Fj1Fya7A5ZdfLh06dPDUzZEjRzy1oxECySZQsWJFKVKkSLINKxvj4dJkEli3bl2Wh7N161bZsWNHlq9PtQtt/W2xYsWSatg2nipVqiTVmBgMAggggAACCCCAAAIIIPCHAF8RQAABBBBAAAEE0lEgXzpOmjkjgAACaS3A5BFAAAEEEEAAAQRyVcBxHOncuXNC7tm+fXspU6ZMXH2NGTNGLEGr20WWiPXw4cNii7cTEf3793e7ZaB+1KhRsnGjreMPHObZl44dO8ptt93m+f6WkHbo0KGe2wcbdu3aVerXrx88jLl9/fXX5cYbb5Tdu3fHbBepctasWWLPi5fX3q7v1q2bWEJe209EVKtWTRo0aBCzKxubPZ8xG4VV/vrrr2JJpCtXriyWpLdnz57St29fGTlypMyYMUPWr1/v6XkP69a3hwcPHpRDhw7FnF/hwoWlVKlSMduEVu7du1e++uqr0FPsJ6sA40IAAQQQQAABBP4UmKC7F2sksnTSzgpqBMtS3flRI5GlgnZ2jkZoGRV6wD4CCCCAAAJpLwAAAggggAACCCCAAAIIIIAAAgj4X4AZ+knAMquG/3G/K/w0wWSZiyUB/cc//iGlS5dOliExDgQSLpAvXz5xHCdmv0WLFpXvvvtOErEuOFIf/fr1i3l/KlNXYNWqVVkevK0z3b9/f8zr7dm0tcAxG6VIpa3DLVeunOtoV65cKbt27XJtl4gGjuOIJeJ166tHjx459v3B5lupUiW3IVCPAAIIIBAqwD4CCCCAAAIIIIAAAggggAACCPhfIE1nmC9N5820EUAAAQQQQAABBBBAAAEE0lQgL6bdpEmTQHLO7Ny7UKFC0rZt27i6sESyllDW7SLHcaRTp06uC1/d+gmtt7HamEPPRdpfvHixTJ8+PVJVrp5zHEceeOABz8lobXBPPPGEzJ8/33Y9R/ny5eVf//qX2EJjLxcNGzZMTjvtNPniiy8CCwrdrrFFok899ZScc845snnzZrfmgfratWtL7969A/uJ+lK8eHFp2bKla3fvvPOOrFixwrVdsMHkyZPFFkBaYtslS5bI22+/LQMHDpSrrrpKWrVqJbb41ZJCWwLc4DVsYwvYM/Pzzz/HbhRSa4vfvbxnLdmuLXAPuZRdBBBAAAEEEEAAgbwTuERvPVnDPkQ9TrftNLJbuoZ18H7YcSIOu2knoZ/QnK3HqzU8FRohgAACCCCAAAIIIIAAAggggID/BZghAggggAACCCCQggLhCW+76Bzya1ASLHD66adL3759E9wr3SGQPAK2XtItyaYlHbU1gskzakaSKgK2RtfWgWZlvLbO1+3akiVLiq339dp/src76aSTXIe4evVq2b17t2u7RDWoV6+ea1c2HrfXyrUTGiCAAAIIIIAAAggggAACCCCQIAG6QQABBBBAAAH/CpDw1r+vLTNDAAEEEEAgXgHaI4AAAggggEAOCViS09atW2er92bNmkmDBg3i6mPOnDliCWXdLmrYsKFYuLWLp94Wi1sCUi/XWFLXZFhQa6/ToEGDPCej3bZtmzzyyCMS79gvvvhiufHGG73QBNosW7ZM7PmpU6eOvPzyy7J06VLZt29foM6+7Nq1S+bOnSt33nmnHHfccXL//ffL4cOHrcpT9O/fX6pVq+apbTyNunTpIqVLl455yfLly+W+++7ztIBzzZo1MmTIkJj9WWXdunUDyW9tn/AmYImHvTzHtgjZkiPbIni3nteuXevpdXXrh3oEEMgRATpFAAEEEEhvgU46/U80LPntWN1eqBFvKaEXhP9FlvAPQYbMUgAAEABJREFUZ2uTbBdLeBvaSU7cI7R/9hFAAAEEEEAAAT8JMBcEEEAAAQQQQAABBBBAAAEEEEhOgRk6rN81gsV+75KV39fY9UQMAcdxxNY61a9fP0YrqhBIXYESJUpIrVq1Yk7AElnaur+YjahEIILAd999Jxs3boxQ437K1q+7tapataqvEt7a2mW3OW/YsEFsLbRbu/D6rVu3SuPGjcXWudt9evbsGUjoPnLkSJkxY4asX79ebC15+HVeEt7a94edO3eGX8oxAggggAACCCSfACNCAAEEEEAAAQQQQAABBBBAIKUF8qX06HNt8NwIAQQQQAABBBBAAAEEEEAAgawLOI4jnTp1EsdxstyJJQ8tXry45+ttker777/vqX379u0TvmiwSJEi0qtXL0/3nz59uixYsMBT25xtJNKmTRu57bbbPN9m0qRJMnas5YjyfIkUKFBAnnrqqUASW+9XiVji21tvvVVOPPFEMV/HcQLPlC1abtKkibzwwgtxJ9+116hbt/AcUvGMKnpbW1TZrl276A2O1owaNUp69Oghv/8e+jmOo5VHN9u3b5c+ffqIlwTONp8KFSocvTK9N7YguGLFiq4In376qQwYMEAOHDgQte2XX34ZeGYt4XLURlQggAACCCCAAAIIpJrAZTrgTzUs+a0lk22t+16KXVcwpOFS3V+okchi/1HfPKzD98KOOUQgiwJchgACCCCAAAIIIIAAAggggAAC/hdghggggAACCCStgP1eZlTY6LqGHXOYIAFLDvivf/1L8uXjI5QJIqWbJBKwNcWnnnqq64hmzZolR47Ytx7XpjRA4JjAypUr5fvvvz927HXHkrPaM+fW3tZCly5d2q1ZytSffPLJUrZs2Zjj3bNnj1gi4ZiNIlRaolxbQ/7bb7/JkiVL5O2335aBAwfKVVddJa1atZLKlStLyZIlZerUqRmurl27tuuYfvnlF1m7dm2G61LvgBEjgAACCCCAAAIIIIAAAggggID/BZghAggggECqC/Db2lR/BRk/AggggAACCCCQGwLcAwEEEEAg2wINGzYUi6x0ZAv6WrZsGdellhh0ypQprtcULVpUOnbs6NouKw0sCWuVKlVcL92/f7+8++67SbGg1nEceeCBB6R+/fqu4w426N+/v6xYsSJ46GlbqlQpGTZsmDRq1MhT+5xoVKdOHXn00UelYMHQPFWJu5Ml9r3nnnvEnjG3Xj/88EOpVauWPP3007JmzRo5dOhQ4BJLdGtOtih7zJgxgXOxvtjizN69e8dqklZ19pxZ4mEvk37sscekbdu28s033xxLfLtr1y6x7yMXXnih2PcgWzDrpS9rYwtr9+3bZ7sEAggggEAqCTBWBBDwq8AQndgmjVjlCq20Tz/ZJx1H6n4rjWgl/EPX70ZrmI3zV4dd+60eb9SgIIAAAggggAACCCCAQHYFuB4BBBBAAAEEEEAAAQQQQCAegcrxNPbY1v4QYWjTzqEH7CdW4KKLLgr8QfbE9poCvTHEtBBo06aN6zzHjx8f9xrXRx99VCyhbvXq1cXuceONN8rLL78s1tfSpUtl48aNx9YZug6ABikr8Prrr8vevXvjGv+cOXM8Jco999xzxXGcuPpO5saWdNbWZbuNcdy4cXGbTps2TX7//feYXdt71ZLuhjaqVq2aNGjQIPRUpv1t27aJl/XZoRf++uuvUrNmzUCiXVuj3LNnT+nbt6+MHDlSZsyYIevXrxfrN/Qa9hFAAAEEEEAAAQRyUICuEUAAAQQQQAABBBBAAIEUECDhbQq8SAwxuQUYHQIIIIAAAggggAACCCDgRaBMmTLSvn17L00ztWnevLlYIs9MFTFO2OIzL4vFWrRoIfXq1YvRU9arbDFbp06dPHVgi/E2bXLLv+Spq2w3Kl++vAwaNEjy5fP2Y5Ply5fLgAED5ODBg3Hdu2rVqvLRRx+JvQZxXZiAxrao8uOPP5YaNWokoLfoXZx55pny0EMPRW8QUrNjxw7p16+f2AJLS5brOI5YsufrrrtOVq1aFdIy+q4lH7bro7fIek0qXlm4cGG59tprPQ99+vTpcs4550ihQoUCC4lLlCgh9oGPzz//3HMfwYaWrJiEt0ENtggggAACCCCAQJ4L/F1HUEGjpcZLGm6JY7tpmy80LPnte7o9TyNYSuhOW43QYm1CjxOxH55Ud1QiOqUPBBBAwE2AegQQQAABBBBAAAEEEEAAAQQQ8L8AM0QAAQQ8CJyibR7V+K/GCg37/YhuEla+1J5CM9eV0uOLNCg5IFCwYEF58MEHpVKlSjnQO10ikLcClsyySpUqMQexdu3aQCLKI0fs178xmwYqLZntqFGjZPfu3bJ69Wqx9b2W+PTWW2+Vzp07y4knnigVK1YMrH21dYKBi9LgizmaSRpM9dgUJ0+eLBMnTjx27LZjyXGHDBkibs+arQ0+++yz3bpLqfpSpUpJu3btXMds63G//vpr13bBBvYeGzFiRPAw6rZZs2ZSoYItC/mziSWtbtmy5Z8nouy98847cSXFtudi5cqVgcS2S5YskbffflsGDhwoV111lbRq1SqQCNc+N2EJcKPcktMI5JoAN0IAAQQQQAABBBBAAAEEEEAAAf8LMEMEEEgNAW+ZW1JjLowSAQQQQAABBBBAAAEEcl+AOyKAQBwCbdu2DSSSjOOSQNOrr75aChcuHNj38sUWt02ZMsVL08Di0yJFinhqG28jx3Hkmmuu8TTnxYsXiyXbjPceOdXeFtzdeOONnrt/7bXXsjR+W/T7ySefSK9evTzfK7sNGzVqJJ999lncSZSzcl/HceSWW26R1q1bZ+XyuK654YYbpFs3y8sV12W+b3z++edL/fr1c32etuh9xYoVuX5fbogAAggggAACOSZAx/4QsA9P36ZTqahhSWy9JL+9StvO0LBPP76j2/s18msEi33Qe2nwIEHbatpPU41gsXuT8DaowRYBBBBAAAEEEEAAAQQQyDkBekYAAQQQQAABBBBAAIE/BCbrpr+GLbopqNtLNBJZIv3uI/yPASbyfmnfV+3ateWRRx5JewcA/CdQs2ZN6dSpk+vEnnjiCbFEm0cbxtxYck1b0xuzkVZ2795dLMmn7qZFOXjwoGsiV79BWOLam2++WebOnes6NWs7ePBgmTRpkmvb5s2b58oaZteBJLhBly5dpHTp0jF7PXz4sFjyaEsYG7Ph0cqPPvpI5syZc/Qo+saSzRYoUCBTAy9jWr58udx3332BJNeZOgg7sWbNGrGkxmGnMx3WrVs3kPw2UwUnEEAAAQQQQAABBBBAIDcFuBcCCCCAAAIIIIAAAkkjkC9pRsJAEEAAAd8JMCEEEEAAAQQQQAABBDIKNGjQQJo1a5bxpMtRlSpVxBb2uTTLUD1r1ixPiwut7wsvvDDDtYk+qFevnpxxxhmeuh02bJjs3bvXU9ucbmSL/h588EGxBXde7mULEK39li1bvDTP0KZYsWIydOhQee+996RkyZIZ6hJ9cNttt8mMGTPEFjknuu9o/dmCZlsA3aJFi2hNsn3eEuoOHDhQCha0z5dkuztfdVC+fHn517/+JfnyJe7HgJYQ+p577onpZIu7v/nmm5ht/FPJTBBAAAEEEEAAgZQU+EpHHUx+e67uD9bYoBGrdNdKS3irm2Plg2N7idvpFtbV13q8UYOCAAIIIIBAHgpwawQQQAABBBBAAAEEEEAAAQQQ8L8AM0TgmMCIY3t/7OREMtrw37FcrrcK/aODekhJpIAl57zgggsS2SV9IZDnAo7jyDXXXCOFChWKOZY9e/ZI586dZeLEiTGTtk6ePNlTcmhbf9y+ffuY90ylSlvn6jbeFStWyPbt292a+a5+27ZtYklT582bF3Vuhw4dkhdffFHuvz98OUHmSxzHEVvLXLhw4cyVKX7G1pxffrn96zz2RJYuXRowtWcqWktLIGzv15tuuilak2PnzzrrLDn77LOPHYfu2JjatWsXeiri/qhRo6RHjx7y+++/R6y3k/b89+nTR7wkxO7WrZtUqFDBLiMQQACBJBVgWAgggAACCCCAAAIIIIAAAggg4H8BZphMAonLdJFMs2IsCCCAAAIIIIAAAggggAACeS/ACDIJFC9ePLBALVNFjBOWJLRatWoxWmSssiSTw4cPj7kgNXhFvH0Hr4tna4tAbaG4l2umT58uCxYs8NI0V9pUrVpVBgwY4DlRqC3mfP755z3Zh08gf/78ctVVV8nq1asDCzkTmZzU7mWLGRcuXBhYUGoJdu1cbkbFihVl/PjxkhMJlm0h7dixY8WetdycUyrdq2PHjvLkk08mZMjmPW7cOLn00kvFEkPH6tTe08mSxDrWOKlDAAEEEEAAAQQQkJlqcLtGJQ1LfvuibtdreCn/EJE3teE5Gokq4R8a/yBRHdMPAggggAACCCCAAAIIIIAAAghkUYDLEEAAAQQQQACB9BIYHTbdi/S4hEYiy5faWWhWOeu/rZ6j5JCArd98/PHHpWjRojl0B7pFIG8EbH3otdde63pzS3pr6/7atm0rM2fOlF27dgWusWSlP/74YyDZZYcOHcTaBSpifLGEpbVq1YrRIrWqLIGv24hXrlwpt99+u2zatCnQdMuWLTJ69Gjp2rWrmF/gpB++RJiDrW1u3Lhx4Bn54Ycf5MCBA4FW9gxNmDBBGjVqJHfeeaccPnw4cD7WF0uUfN5558VqkrJ1tqbWEsKWK1fOdQ7fffednHjiiXLXXXeJJcANmu7bt0++/fZb6dSpU2Cdrpf3oz2Xxx13XMR72pjuueceT//u+/DDD8Xe108//bSsWbNG7HuDdWqJbocNGyannnqqjBkzxk7FjNq1a0vv3r1jtqESAQQQQAABBBBAAAEEEEAgjwW4PQIIIIAAAgggkMsCJLzNZXBuhwACCCCAgAkQCCCAAAIIIJC+Ai1btpTSpUt7BrDFpbbYzOsFq1atkhkzZrg2dxxHevbs6Zqw0rUjDw1scaKXxaD79++Xd999N0sJYz0MI0tNLr74Yrnxxhs9X/vcc8/J3LlzPbcPb1iyZMlAUlpbEGvJditXrhzexPNxwYIFpVevXmKJbufMmSP16tXzfG1ONCxbtqxMmjRJbCGkjS2797A+XnjhBRk5ciTJbl0wHceRe++9V4YMGSLm5tI8YrVdF+pdv359Of300yO2DZ60hLcLFiwIHrJFIC0FmDQCCCCAAAIpKGDJb+/Qcdv/jLTQrZfkt9dpO7vuiG6HamQn+a39xZeztI9gsT5HBw/YIoAAAggggAACySjAmBBAAAEEEEAAAQQQQAABBBBAwHcCtuBlVcisCur+pRqJLPY7kFFhHV4RdsxhggUsYaMlF0xwt3SHQJ4K2Brjhx56SI4//nhP4/j888/l3HPPlRIlSojjOIF1xJbI8p133vF0vSXYvf766z21TZVGderU8TRUSwhaoUKFgJslNbVkt5YAdOPGjZ6uT/VG9ozYutFChQoFDKCEYtQAABAASURBVOwZ6tSpk3hdJ1q6dGl5+OGHpUiRIqlOEXX8trb2vvvui1ofWmFJbgcNGhRIfBs0NZuzzz5bJk6cGNo06v4FF1wgnfQ1iNpAK84880yx7xG661p27Ngh/fr1k2rVqgW+NziOE/jcw3XXXSf2GQXXDrRB//79A9frLgUBBBBAAIGUFGDQCCCAAAIIIIAAAggggAACCCCQeIFkS3ib+BnSIwIIIIAAAggggAACCCCAAAJJJGB/tbx58+aeRlSjRg1p0cLyC3lqHmj08ccfy4YNGwL7sb6cdNJJcsYZZ8RqkrA6W/QWNo+ofY8fP15WrFgRtT63K2wh8IMPPih169b1dOs9e/YEFmPu2rXLU/tojY477jjp27evrF27NvB62iLRv/71r2KvW5kyZTJdVqxYscBiZVs8a0lNf/rpJ9m7d6+89dZbgUS3juNkuiYvTljSVEu8un79+sD8bGFmvOOwa+xDBytXrpTbb79d8ufPH28XadnecRy55ZZbAguLmzZtGpdBr169ZPny5Rm87Tls1qxZzH6SMYl1zAFTiQACCCCAAAIIIBAu8LWeuEOjsoYlsQ39YLeeilh669lg8tvXdD++/6kVuVqvCS1f6sFGDUpqCjBqBBBAAAEEEEAAAQQQQAABBBDwvwAzRAABBBBAwK8C74ZNLCeS0X4Qdo/L9ZjFUIqQU8VxHLnppps8rwfMqXHQLwKJFqhZs6Y8/fTTki9fvkR3naE/S1j60ksvia1xzVCR4gcnn3yylC1bNkuzOHLkSGC9bpYuTuKLHCfx647vv/9+sYTJSTzthAzN1jbfcMMNCekrVieWdNkS5hYvXjxWs0ByYls/3Lp165jtPFS6NrF5d+vWzbUdDRBAAAEEEEAAAQQQQAABBBBAIGkFGBgCCCCAAAI5IpCzv8HKkSHTKQIIIIAAAggg4GcB5oYAAggg4HeBwoULy+TJk8UWOLqFJX6tUqVKXCR///vfPfW9aNEiqVChQlx9Z7WxJY19//33PY1rzZo1UqtWrUy36tevn6frO3bsmOna7J6oWrWqmJfb6xWs/+yzz8Rt8WA8Y7LXqXv37vLGG2/I4sWL5ffff89kYQl2ly1bJqNGjQokNbXFt8mcCNYWOw8YMEB27twplpzX9m0hZaVKlTLRWGLV0047Tfr06SOzZs2S7du3y7PPPiuR2ma6OMIJu86S5QZfr2hbe+YiXB71lLWP1lfw/IwZM+J6Nho2bCi7d+/O9HoH+7Ot1Vu7qAMLq6hXr17AcdWqVfLMM89IkyZNxBImhzb7y1/+Ipdffrl88MEHsm3btkDiZHsfhLax/RdffDHm2Gx8trjdcSIvfE7ka5HIvmxuBAIIIJDzAtwBAQQQSDmBRTri8P9BdUtEa5/g+kqvO6zxfxpekt921XahJfyD3qF17COAAAIIIIAAAgggkOQCDA8BBBBAAAEEEEAAAQQQQCCFBUaHjf0iPS6hkchif/jv95AOrf+2IceJ2D1NO7E/cKgbignYOqhHH300kADQjrMf9IBAcghcdtllgXWmOZX01vodOnSoNG7cODkmnMBRWMLg7CRiXbp0aQJHkxxdWSLVOnXqJGwwN998c2AdsONEXk+asBslQUcFCxaUgQMHSpcuXXJsNJZ82tbm169f39M9SpUqJSNGjJAWLbws2/DUZaZGtg7c5m3zz1TJCQQQQAABBBBAwBcCTAIBBBBAAAEEEEAAAQQQQCCrAiS8zaoc1+W+AHdEAAEEEEAAAQQQQAABBBBAAAFfCVhSXkvO27dvX5k6daqsW7dOjhw5kiGJqiX4XbBggTz33HPStGlTYSFkYh6BatWqyd133y2zZ88WS5hsyWmDsWnTJhkzZoxcccUVYotcE3NHekEAAQQQQAABBBBIcYHLdfz5NYLlB92pqGGfhnpet2s1ohX7xNrNWmnJbw/qdojGuRrhpZqeOFMjWI7ozkgNCgII+FGAOSGAAAIIIIAAAggggAACCCCAgP8FmCECCCCQ2gLzdfirNIKloO5cqpHIEul3IeF/HDAr9wsmuR2nF8/QsN/l6IYSFLDEoDmZiDB4H7YI5KaA4zjSs2dPGTlyZMLXWRYtWlQmTpwol19+eW5OKdfuVaRIEbnlllvEkvpm5ab79u3LymVJfc3xxx8vX3zxhTRq1Cjb47S1qi+++GLCn8tsDywHO7C1t2+//XYgyW+ib1OuXDn5+OOPpU2bNnF1XbFiRRk/frxceOGFcV3npbH9O3Xs2LGsOfaC5dc2zAsBBBBAAAEEEEAAAQQQQAABBPwvwAwRQACBbAiQ8DYbeFyKAAIIIIAAAggggEBuCnAvBBBAAAEEEEAAAQQQQAABBBDwvwAzRCBJBcI/XP3B0XF+rds+GlU1LPntIN2u0YhWLGnuLVr5pcZ+jcEaweS33XU/tEzXg60aFAQQQAABBBBAAAEEEEDAdwJMCAEEEEAAAQQQQAABBFJC4L2wUYb/viSsOkuHo8OuukyPLbmubuIqp2rr2zU+1LDfsTyv204apTUoYQL2R9f79+8vljQwrIpDBBIqkNudOY4jV1xxhfz3v/+Vs846KyG3b9asmSxcuFDat2+fkP6StZOOHTvKk08+maXhLVmyJEvXJftFVatWlU8//TTwTGVlrPa9dvjw4TJw4MC0SnYbtLJEys8++2wgCXXJkiWDp7O17dy5s8yfP1/sfZmVjsqWLSuTJk2Sp59+OiGvib3GL7zwQmCOluQ3K2PiGgQQQAABBBBAAAEE/CDAHBBAAAEEEEAAAQQQQCC2AAlvY/tQiwACqSHAKBFAAAEEEEAAAQQQQAABBBBAwP8CzBABBBBAAAEEEEAgbwTK6m1baYSWEaEHR/ct+e1dul9Nw5LYWvLb1bofrdiHtf+ulZb8dq9u7VrdHCujju2xgwACCCCQTgLMFQEEEEAAAQQQQAABBBBAAAEE/C/ADBFIFYHwZLTtdOAlNBJZ7Pckv4d0aP1fEHIcazc0ye0MbfiCRmeNMhoUF4H69evLfffd59KKagRSU+DEE0+UWbNmybRp07Kc+NYS5lpizJkzZ0rNmjVTEyKOUTuOI/fee28gcWe8yUnz588vhw4diuNuqdPUEqSOGjVKxowZI9WrV/c88F69esny5culR48e4jiO5+v81tBxHOnWrZusW7dOnn/+efnLX/6SpSm2a9dOZs+eLWPHjhVLRJylTo5eZElq7Vlfv3699O3bVywx79Eqzxu75q677pKVK1fK7bffLvYe8HwxDRFAIN0EmC8CCCCAAAIIIIAAAggggAACCPhfgBki4CqQz7UFDRBAAAEEEEAAAQQQQAABBJJcgOEhgAACCCCAAAIIIIAAAggggID/BfJshlfonfNrBMt83VmlEavM1Mq7NOwTb5b89jndj5X8trDWl9MIliO6s06DggACCCCAAAIIIIAAAggggECaCTBdBBBAAAEEEEAAgSQS+LeOJfR3IvbH/DrpuUQW+53IyLAOu4Ydhx5aktvb9MRYDUuWm6dJbjt27ChHjhxxjX79+ulwY5dKlSoFEufF6m/37t3SsGHD2B3FUXv33Xe7jt3GM3z48Dh69d7U5mJzsnvEipy6v/eR0jIrAvbcx3pdrc6SRdqzn5X+3a6xBJTnn3++zJ07V7Zt2yYTJ06UG2+8UU466SQpVqxYhsvz5csnVapUkUsvvVSGDh0qGzZsCFzXvn37LCeyLF68uMyYMcP1PZaV59vre8e+R2WYqMuB4/yRnHTz5s0Br8svvzxTglJLFnr88cfL1VdfLe+8807A6s0338yCk8tgkqjacRwxC0tg+80330jPnj0zJb8tU6aMtG7dOvD8mN9bb72VrcSs9lzYeyRW2PNlz1l2qXLjXvaeu+OOO2Tjxo3y66+/yjPPPBPwivT+N0t7n9r71d639v795JNPpEmTJglNHnzcccfJgAEDZOfOnfLTTz8F9u01jDam0047Tfr06RNIpr19+3Z59tlnJVLb7L4eXI8AAggggAACCCCAAAII+EuA2SCAAAIIIIAAAgiYAAlvTYFAAAEEEPCvADNDAAEEEEAAAQQQQAABBBBAAAH/CzBDBBBAAAEEEMhJgfAPVX8Q580s+e3deo0lvz1Pt89qhH44XA8zFUfPfKSxU+MZjZYaFAQQQAABBBBIdwHmjwACCCCAAAIIIIAAAggggAAC/hdIvhm+Hzak8N+bhFVn6TD8dy+XaS+WXFc3gdJAv4YmuX1Rj61Nad3GKtO08m8aoX90UA8pCCCQbgKlSpUSS/766quvyuLFi2XXrl0ZEtEeOnRI1qxZI+PHj5fevXtLhQoV0o0ow3wtqa15jRkzRjZt2pTBav/+/bJs2TJ59913pXv37mllZUmUmzdvLsOGDcuUoPz333+XqVOnBp4fS6SaAZSDYwKO40jNmjXFEq6b17p16zI8X5bg1yztfWrvV3sO7f17rIMc2LHX9eSTT5a+ffsGXsNoY1qwYIE899xz0rRpU7H3SA4MhS4RQAABBNJNgPkigAACCCCAAAIIIIAAAggggID/BY7OkIS3RyHYIIAAAggggAACCCCAAAIIIOBHAeaEAAIIIIAAAggggAACCCCAQDYEyuq1rTRCy3uhB3Huf6Xt79GooeEl+W1xbWfJcqfrdpvGAI3w8egpCgIIIIAAAggggAACCCCAAAIIIOB/AWaIAAIIIIAAAnkiMDrsrm31uIRGIov9/mRjSIfW/416bElux+jW/rjgi7r1kuT2c213k4b9jqeNbl/R2KJBQQABBBBAAIEUEWCYCCCAAAIIIIAAAggggAACCCDgfwFmiAACCCCAQDoJkPA2nV5t5ooAAggggAACoQLsI4AAAggggAACCCCAAAIIIICA/wWYIQIIIIBA9gS66eWORrB8rzurNBJR7MPblvy2tcfOSmm7vhpfaPyu8bQGyW8VgYIAAggggAACCCAgECCAAAIIIIAAAggggAACCCCQUwLhvxspqDfqrJHIckQ7G6sRWp7TA0tye7lu7XckuolaPtOaGzRKa1yo8ZrGVg2/FeaDAAIIIIAAAggggAACCCCAAAL+F2CGCCCAAAIIIIAAAggggAACPhMg4a3PXtDETIdeEEAAAQQQQAABBBBAAAEEEEDA/wLMEAEEEEAAAQQQQAABBBBwFega1uKDsONEHF4T1slcPR6osUIjWimjFfdqWPLbzbq15Lfn65aCAAKZBDiBAAIIIIAAAggggAACCCCAAAL+F2CGCCCAAAI5LDAyrP8rwo6zc3iKXvx3jfoaoaVQ6EGE/Sl6rrdGSY22GkM1tmtQEEAAAQQQQAABBHwrwMQQQAABBBBAAAEEEEAAAQQQQMD/AswQAQQQ8J8ACW/995oyIwQQQAABBBBAAIHsCnA9AggggAACCCCAAAIIIIAAAgj4X4AZIoCAm0AFbXCeRmgJ/0B3aF1W97uHXfiKHvfVqKXRSsMt+e1x2sYLOPuSAAAQAElEQVSS307T7UYNa0/yW4WgIIAAAggggAACCCCAgIiAgAACCCCAAAIIIIAAAghkX2B0WBeWYLZE2Ll4Di257a16gfX7jW4Ha4T/TkZPZSof65nrNIprXKTxpsZODQoCCCCAAAIIIIAAAggggAACCCCAAAL+F2CGCCCAAAIIIIAAAgggkJICJLxNyZeNQSOQdwLcGQEEEEAAAQQQQAABBBBAAAEE/C/ADBFAAAEEEEAAAQQQUIEuGo5GsMzTnVUaiSz2ge7aIR0e0v0xGsEyQ3eCyW8tia0ls/1Vz0Ur5bXiHg1Lfrtet9a+tW4pCCCAAAIRBDiFAAIIIIAAAggggAACCCCAAAL+F2CGCCCQEIHvtJfQ35EU1OPOGvEU+51IMMntLL3wJQ37XUxJ3cYqk7Syp0YxjfYawzR2a1AQQAABBBBAAAEEEEAAgWMC7CCAAAIIIIAAAggggAACCCCAgP8FmCECqSpAwttUfeUYNwIIIIAAAggggAACCOSFAPdEAAEEEEAAAQQQQAABBBBAAAH/CzDDPwS6/rE59vWDY3uJ2wm/xxTteqdGpDJdT1ry2+N1G0x+u1z3o5WKWmHJb6fqdq3GMxokv1UECgIIIIAAAggggAACCCCAQECALwgggAACCCCAAAIIxCMwKqxx+O84wqoDh/X06y0a9juW2boNJrktofteiv3O5DJt+LbGHg0KAggggED8Ajl+xUcffSSO4yRl9OxpOdNznIAbIIAAAggggAACCCCAAAIIIJDXAtwfAQQQQAABBBBAIIkFSHibxC8OQ0MAAQRSS4DRIoAAAggggAACCCCAAAIIIICA/wWYIQIIIIAAAgikiUAFnWcLjdBiH8YOPU7E/tVhnXi9RzD57Ql6vSWxtWS2sZLfVtZ2d2tY8ttVun1Wo40GBQEEEEAAAQQiCnASAQQQQAABBBBAAAEEEEAAAQT8L8AM4xQYHdb+Qj2OlLg2NMntHG0zROMKjeIa0coBrRivca3GJo1gsf7bBg/YIoAAAggggAACCCCAAAIIIBC/AFcggAACCCCAAAIIIIAAAggggID/BZJ7hiS8Te7Xh9EhgAACCCCAAAIIIIAAAgikigDjRAABBBBAAAEEEEAAAQQQQMA/Al11Ko5GsNgHsi1RbPA4EdtTtZPaGsFiH+YeFzyIY/uFtr1XIzT57TI9jlaqacVdGp9rrNCIL/mtXkBBAAEEEEAAAQQQQAABBBBAAAGfCzA9BBBAAAEEEEAgs8A8PRX6u5KCenyZhpWT9cvfNCwp7lzdeklyu0/bfahhfxywqG47a4zQsD50c6xYstxjB+wggAACCCCAQAIF6AoBBBBAAAEEEEAAAQQQQAABBPwvwAwRQAABBBBAIM8FSHib5y8BA0AAAQQQQMD/AswQAQQQQAABBBBAAAEEEEAAAQT8L8AMEUAAAQR8JWAJb0Mn9EHoQYL2w+8xRfvdqZGdEkx+a4l022hHlsz2F91GKzW0Ipj8drnuP6dxgQYFAQQQQAABBBBAIIoApxFAAAEEEEAAAQQQQAABBBBIY4Hw35fcoxaWoNaS4b6s+100imlEK7u1YqzGlRrW7nLdvq9xUCNYwu9hiXAtuW6wPle23AQBBBBAAAEEEEAAAQQQQAABBPwvwAwRQAABBBBAAAEEEEAAAQQQyA0BEt7mhnL0e1CDAAIIIIAAAggggAACCCCAAAL+F2CGCCCAAAIIIIAAAggggEAqCVTQwZ6tEVreDT1I0H63sH5GhR1n93CadmAfNK+jWy/Jb2tpuz4an2ks1bDktxfqloKAVwHaIYAAAggggAACCCCAAAIIIICA/wWYIQIIIIBAegtYYttQgVP0wC3Jrf2xP0uKa38IsPjR9vY7kcO6H6nM1JMbNYKlhO601aAggAACCCCAAAII5J4Ad0IAAQQQQAABBBBAAAEEEEAAAf8LMEMEEEAAgVwSIOFtLkFzGwQQQAABBBBAAIFIApxDAAEEUk/A4R8E/CkgOq1svyG1DwoCvhHI9huCDhBAAAEEQgTYRQCBFBO4UsfraATLLN0J/WC1Hma7nKE91NYIlgO6M1Ejp0po8tsL9CaWzNaS2upuxGJjs+S3n2rtEo1BGiS/VQQKAggggAACCCCAAALRBahBAAEEEEAAAQQQQAABBHwpUFdndbPGWI23NLyUbdpopIYlwy2pW0t2a0lvdde1HNEW4W2v0HMUBJJEgGEggAACCCCAAAIIIIAAAggggID/BZghAggggAACCCCAAAIIIJA4ARLeJs6SnhBIrAC9IYAAAggggAACCCCAAAIIIICA/wWYIQIIIIAAAggggAACySdgH7oOHdUHoQcJ2g+/x2Ttd6dGbpSpepO7NU7UCCa//Vn3oxVrd6dWWvLbxbq15LdtdUtBAAEEvAvQEgEEEEAAAQQQQAABBBBAAAEE/C/ADBFAwE8CJ+lkbtKwJLf/1u3/aVymUVQjWtmiFe9qWLsyur1Kw67XTdwlPOFtZ+2hoAYFAQQQQCAJBTp27ChHjhxJyhg+fHgSijEkBBBAIMUFGD4CCCCAAAIIIIAAAggggAACCPhfgBkigEBCBUh4m1BOOkMAAQQQQAABBBBAAIFECdAPAggggAACCCCAAAIIIIAAAgj4X4AZJp1ABR1RM41gOaI772skulwT1mFOJNUNu0XEw2DyW/vg+oXawpLZxkp+a+0s+e0UbbtE43kNkt8qAgUBBBBAAAEEEEAAAQQQiCVAHQIIIIAAAggggAACKSBgvwOwJLcf6ljna7yiYclri+g2VrHfpVhy23LaqLvGOI3slpnawUaNYCmhO/w+QhEoCCCQ3AKMLvkFKlWqJCtXrnRNzmtJfJN/NowQAQQQQAABBBBAAAEEEEAgLwS4JwIIIIAAAggggAAC8QqQ8DZeMdojgAACeS/ACBBAAAEEEEAAAQQQQAABBBBAwP8CzBABBBBAAAEEEMgLAftAthNy4291P/QD1XqY7dJQe6imESx7dWe8Rl6Xz3UAd2nYB9qDyW8tqa2eilhO1LN3aIQmv22nxxQEEEAAAQTiEaAtAggggAACCCCAAAIIIIAAAgj4X4AZJq+A/U7gRh2eJbldoFtLcttZt7GS3G7Qevvdhm4CxX6vUjiwl7gvlkR3dFh3XcOOOUQAAQQQQAABBBBAAAEEEEguAUaDAAIIIIAAAggggAACCCCAAAL+F2CGWRAg4W0W0LgEAQQQQAABBBBAAAEEEEAgLwW4NwIIIIAAAggggAACCCCAAAII5JDAYe13i0awfBDcSeA2/APZH2vfoR8M10MreRrB5Ld1dRRtNZ7X8JL89hNt97PGCxokv1UECgIIIIAAAggggAACCCCAAAKxBahFAAEEEEAAAQRyXcD+oJ0luR2nd7Ykt6/q1pLcxkpau1bbvKHRUaOSxv9phJbw332E1mV1PzzhbSftqKBGnhaHf3wlkKcPkw9v7quHg8kgkHABOkQguoAP/5XAlBBAAAEEEEAAAQQQQACBNBVg2ggggAACCCCAQGQBEt5GduEsAggggAACqSnAqBFAAAEEEEAAAQQQQAABBBBAwP8CzBABBBBAAIGcE3hRuy6n0VrjZY0xGokuV4R1ODLsONkOP9MB9dGw5LeWxNaS2VpSWz0VsdTRs7drBJPfmulFekxBAAEEEEAAAQTiE6A1AggggAACCCCAAAIIIIAAAggkSsCS3N6knVmS2//o1pLcWgLZWEluV2u71zXaa1TVuF5jkoaV8N+fXKgnS2jEX6JfMVOrNmoEi/Vvv6cIHrNFAAEEEEAAAQQQQAABBBBAAIFUEWCcCCCAAAIIIIAAAggggAACCKSxQNokvE3j15ipI4AAAggggAACCCCAAAIIIJA2AkwUAQQQQAABBBBAAAEEEEAgIQJfaC+3aqzTSGRprJ3V0giWvbozWSNVyqc60Ds1TtKwD5V7SX57m7b9WGOpRjD5raP7lGwIcCkCCCCAAAIIIIAAAggggAACCPhfgBkigAACCCCQTQH7A3WW5Ha89mNJbl/RrSW5/X+6jVZWaIW1sz9kV133b9Swn/HrJkOZpUcbNIIlv+500UhkOaKdjdYILeF/VDC0jn0EEEAAAQQQQCAlBRg0AggggAACCCCAAAIIIIAAAgj4X4AZIoAAAgiktwAJb9P79Wf2CCCAAAIIIJA+AswUAQQQQAABBBBAAAEEEEAAAQT8L8AMEUAAgWQX6Bo2wEl6bElvdZNyJTT5rX3w3ZLZWlLbaBOprRXB5Lc/6/5gjYs1SH6rCBQEEEAAAQQQQACBuARojAACCCCAAAIIIIAAAgggEFnAktzerFWW5Pa/urXktZfqNlaS22VaP0SjrYb90b6/6XaKhlsZGdYgJ5LRfhB2D0vYWzDsHIf+FWBmCCCAAAIIIIAAAggggAACCCDgfwFmiAACCCCAAAIIIIAAAgj4XoCEt75/iZmguwAtEEAAAQQQQAABBBBAAAEEEEDA/wLMEAEEEEAAAQQQQAABBJJAIDzh7agkGFMihmAffL9DOzpRw2vy279r28kaliTXkt+2131+f68IFASyJ8DVCCCAAAIIIIAAAggggAACCCDgfwFmiAACCGQQsD84Z0luJ+jZhRr/p2FJbgvpNloJ/mz+Am1g19vP7D/T/XjK6LDGF+pxCY1Elq+1s40awWL9twsesEUAAQQQQAABBBBAwN8CzA4BBBBAAAEEEEAAAQQQQAABBPwvwAwRQCAdBPjAXDq8yswRAQQQQAABBBBAAIFYAtQhgAACCCCAAAIIIIAAAggggID/BZghAnkv0EyHUE0jWPbqzscafiuhyW8v1slZMlv74LzuRiwn6Fn7IP0k3f6s8ZIGyW8VgYIAAggggAACCCCAAAJZEOASBBBAAAEEEEAAAQTSQ8CS1P5Np2pJbn/SrSW5vUS3BTWilcVa8bxGaw37A3a363aqRlbLt3rhBo1gya87XTQSWY5oZx9ohJYrQg/YRwCBNBVg2ggggAACCCCAAAIIIIAAAggg4H8BZogAAggggAACCCCAgE8ESHjrkxeSaSCAQM4I0CsCCCCAAAIIIIAAAggggAACCPhfgBkigAACCCCAAAII5IpA17C72IfQLelt2GlfHX6is7EPzNsH5y/S/Rc13JLf3qptLPmttbPktx302D4krxsKAggggEB2BLgWAQQQQAABBBBAAAEEEEAAAQT8L8AMfS1gf0DOktxO1Fku0nhZwy3J7UJt86zG+Rona/TR+EIjUWVUWEfhvwsJq87S4eiwqzrpcazEvlpNQQABBBBAAAEEEEAAAQT8LcDsEEAAAQQQQAABBBBAAAEEEEDA/wLM0D8CJLz1z2vJTBBAAAEEEEAAAQQQQACBRAvQHwIIIIAAAggggAACCCCAAAII+F8gN2bo6E2u0ggtH4QepMH+FJ3jHRqhyW9/1uNo5XitsOS3H+nWkt8O0a0lvy2gWwoCCCCAAAIIgw8IFgAAEABJREFUIIAAAggggAAC8QrQHgEEEEAAAQQQSEUBS3J7iw7cktwu1q0lue2o21g/K/9R6wdqtNQ4ReMejekaOVHCk9FeoDcpoZHI8rV2tlEjWKz/dsEDtggggAACCIQJcIgAAggggAACCCCAAAIIIIAAAv4XYIYIIIAAAggggEBKCZDwNqVeLgaLAAIIIJA8AowEAQQQQAABBBBAAAEEEEAAAQT8L8AMEUAAAQQQQCBBAke0n7YaT2gs0dipMUkjXUsw+e1JCmAfSn9Bt7GS39bSevtAvyW/tXaW/NbtA/16CQUBBBBAAAEEvAnQCgEEEEAAAQQQQAABBBBAAAEEkkjA/iBc8Gfi9jsFLz8TX6Djf0rjXI1TNfpqfKkRUnJk91vtdYNGsOTXnSs0Elnsdyzhf0SwayJvQF8IIIAAAggggAACCCCAAAII+EeAmSCAAAIIIIAAAggggAACCCCAQLIJJD7hbbLNkPEggAACCCCAAAIIIIAAAggggEDiBegRAQQQQAABBBBAAAEEEEAAgfgEftDmD2vU1ThF44AGReRTRbhTI5j89nndtw/w6yZiCSa/nai1SzVe1rDktwV1m/hCjwgggAACCCCAAAIIIIAAAggg4H8BZogAAggggEDeC1iS21t1GKF/+K2DHlsCWd1ELN/r2X9qnKNxhsb9GjM1crNESkab6IS3Np/R9iUkLtV9fi+gCBQEEEAAAQQQiEOApggggAACCCCAAAIIIIAAAggg4H8BZogAAggggEASCpDwNglfFIaEAAIIIIAAAqktwOgRQAABBBBAAAEEEEAAAQQQQMD/AswQAQQQQCBbAquydbV/L7bkt310epYUuK1u3ZLf1tQ2f9Ow5Lc/6/b/NC7R4EPuikBBAAEEEEAAAQQSIUAfCCCAAAIIIIAAAggggAACOSZwgvZsSW4n6db+wNtLunVLcjtP2/xDo7lGI42HNL7RyMsSnoz2Ah1MWY1Elq+1s40awVJCdy7SoCRIgG4QQAABBBBAAAEEEEAAAQQQQMD/AswQAQQQQAABBBBAAAEEEEAgbwRIeJs37ul6V+aNAAIIIIAAAggggAACCCCAAAL+F2CGCCCAAAIIIIAAAggggAAC2Rf4TLsITX47SI8Xa0Qrlvz2Zq2coGGJAYLJbwvpMQWBnBCgTwQQQAABBBBAAAEEEEAAAQQQ8L8AM0QAAQQSLWBJbv+unU7WsD/kZklu2+t+rM+3zdb6RzWaajTW6K8xSyNZiiWjXRsymPy6f6lGIssR7WyURmhpEnrAPgIIIIAAAggggAAC2RDgUgQQQAABBBBAAAEEEEAAAQQQ8L8AM0QAAQTyTCDWgoA8GxQ3RgABBBBAAAEEEEDAnwLMCgEEEEAAAQQQQAABBBBAAAEE/C/ADBFAAIGEC1jy27u015M1LtSw5LeLdBut1NCKYPJbSxjwih7bh+tJfqsQFAQQQAABBBBAAAEEEiNALwgggAACCCCAAAIIIOBRoLa2Cya5tT/YNliPL9aI9Zm2b7T+YY2zNJppPKYxRyNZy4dhA+sWdpyIwzHayQ8a5nKibh/UoCCAQI4LcAMEEEAAAQQQQAABBBBAAAEEEPC/ADNEAAEEEEAAAQQQQACBnBSItTggJ+9L3wgggEBGAY4QQAABBBBAAAEEEEAAAQQQQMD/AswQAQQQQAABBBBAAAEEsivwuXZgyW/r6fYCjec03JLf3qRtxmtYIgFLfttJ9/+fBgUBBBDIGQF6RQABBBBAAAEEEEAAAQQQQAAB/wswQwRiC1iS29u0ycca9ofZgkluHT2OVmZqxQMaZ2qco/GExncaqVBGhw2yjR6X1UhkMZ/TtUNzsZ/36y4FAQQQQAABBBBAAAEEEMhhAbpHAAEEEEAAAQQQQAABBBBAAAH/CzBDBHJYgIS3OQxM9wgggAACCCCAAAIIIICAFwHaIIAAAggggAACCCCAAAIIIICA/wWYIQIJFpiq/d2tEZr89ic9jlaqa4Ulvx2nW/sw/Ku6JfmtIlAQQAABBBBAAAEEEEAAgUQK0BcCCCCAAAIIIJCmAifqvG/XsCS39jPoF3X/Io1YSW5naP19GpbI9VzdPqkxXyPVytc64A0awZJfdzprUBBAAAEEfCzA1BBAAAEEEEAAAQQQQAABBBBAwP8CzBABBBBAAAEEEEAg+wIkvM2+IT0ggAACCOSsAL0jgAACCCCAAAIIIIAAAggggID/BZghAggggAACCCCAQPYEgslv62s3bTSe1YiV/Laa1t+oEZr81j58X1jPURBAAAEEEMgpAfpFAAEEEEAAAQQQQAABBBBAAAF/CdgfZLtLp/SpxhKNF0TEktzqbtQyTWvu1Wig0UpjgMYPGqlcjujgx2iElq6hB+wjgAACCCCAAAIIIIAAAggg4DMBpoMAAggggAACCCCAAAIIIIAAAv4XSMgMSXibEEY6QQABBBBAAAEEEEAAAQQQQCCnBOgXAQQQQAABBBBAAAEEEEAAAQT8L5DQGVqygHu0x2Dy22d0f6FGtBJMfvuhNliq8ZqGJb8tolsKAggggAACCCCAAAIIIIAAAggkTICOEEAAAQQQ8IWAJaq1hLX2s2j72bP9AbYLXWb2udZbYlxLkGt/tM1+bv1fPeenMjpsMq31uKwGBQEEEEAAAQTSToAJI4AAAggggAACCCCAAAIIIICA/wWYIQIIIIAAAgh4FSDhrVcp2iGAAAIIIIBA8gkwIgQQQAABBBBAAAEEEEAAAQQQ8L8AM0QAAQQQQACB7AhYwgFLPHCKdmIfrrckApaAQA8jlqp69gYNS377s25f17hMg+S3ikBBAAEEEEAAgRwUoGsEEEAAAQQQQAABBBBAAIFkFjhdB3efxgyN/2g8rXG+RqwyRSvv1KirYQlxB+l2kYZfy0yd2AaNYMmvO/bzdd1QjgmwgwACCCCAAAIIIIAAAggggAAC/hdghggggAACCCCAAAIIIIAAAgiECJDwNgTDT7vMBQEEEEAAAQQQQAABBBBAAAEE/C/ADBFAAAEEEEAAAQQQQAABBBCIQ+ALbRua/HagHv9XI1qx5LfXa+VYjaUaweS3RXWfkosC3AoBBBBAAAEEEEAAAQQQQAABBPwvwAwRQACBJBRoqGN6UMMSuc7X7ZMa52lEKwe1YpLGbRp1NC7SeEFjiUY6lCM6Sft5um6OlSuO7bGDAAIIIIAAAggggICIgIAAAggggAACCCCAAAIIIIAAAv4XYIYIIIAAAhkFSHib0YMjBBBAAAEEEEAAAX8IMAsEEEAAAQQQQAABBBBAAAEEEPC/ADNEAAEEEMi6gCW/7auXN9A4X8OS3/6o22ililYEk9/+rPtDNS7XIPmtIlAQQAABBBBAAAEEclSAzhFAAAEEEEAAAQQQQCD3BJrorfprfKvxncYTGudoRCv7tGKCxt80LMltR92+pPGLRjqWD0ImbT9LN5uQU+wigEAMAaoQQAABBBBAAAEEEEAAAQQQQMD/AswQAQQQQAABBBBAAAEE0lCAhLdp+KIz5XQXYP4IIIAAAggggAACCCCAAAIIIOB/AWaIAAIIIIAAAggggAACCHgWmK4tLfntqbq15LdP69Yt+W1vbTNGY6mGJb/tottiGhQEEMhVAW6GAAIIIIAAAggggAACCCCAAAL+F2CGCOS4QHO9wz805mrM1nhUo5lGtLJbK8Zq3KBhSW476fYVjRUa6V6+UoAhGi00TtJ4WYOCAAIIIIAAAggggAACCHgQoAkCCCCAAAIIIIAAAggggAACCPhfgBkikJ4CJLxNz9edWSOAAAIIIIAAAgggkL4CzBwBBBBAAAEEEEAAAQQQQAABBPwvwAwRQCCrApb8tp9ebMlvW+nWkt/+R7fRSmWtsOS3o3X7s8YbGiS/VQQKAggggAACCCCAAAII5IIAt0AAAQQQQAABBBDIqoAlZP2nXvy9xjcaD2ucpRGtbNeKURrXaViSW/s5sP0xtDV6TMko8Hc9/FqDggACCCCQKAH6QQABBBBAAAEEEEAAAQQQQAAB/wswQwQQQAABBBBAAAHfCpDw1rcvLRNDAAEE4hfgCgQQQAABBBBAAAEEEEAAAQQQ8L8AM0QAAQQQQAABBBBAwKPADG1nyW9P021LjQEabslv/6ptLPntUt1a8tsrdFtcg4IAAgggkMsC3A4BBBBAAAEEEEAAAQQQQAABBPwvEOcM7ee8T+k1CzS+0nhA40yNaGWLVryr0UPDktxeqdthGus1KAgggAACCCCAAAIIIIAAAgggkEsC3AYBBBBAAAEEEEAAAQQQQAABBPwv4OcZkvDWz68uc0MAAQQQQAABBBBAAAEEEIhHgLYIIIAAAggggAACCCCAAAIIIOB/AWaYNYEv9bL7NEKT3/6gx9FKJa2w5Lcf6NaS376pW0t+W0K3FAQQQAABBBBAAAEEEEAAAQRyWoD+EUAAAQQQQOAPgTa6eUbjR43pGsE/cqa7EctGPfu2xtUaluS2u27f0fhNg4IAAggggAACCCSbAONBAAEEEEAAAQQQQAABBBBAAAH/CzBDBBBAAAEEEEhxARLepvgLyPARQAABBBDIHQHuggACCCCAAAIIIIAAAggggAAC/hdghggggAACCCCAgCeBYPLb07X1eRpPacRKfltR66/TsOS3P+vWkt921S3JbxWBggACCCCAQO4LcEcEEEAAAQQQQAABBBBAAAGfC7TV+Q3SWKTxucbdGqdoRCvrtCL4c1tLcttTj9/X2KpBSVkBBo4AAggggAACCCCAAAIIIIAAAv4XYIYIIIAAAggggAACCCCAAAIIJL8ACW+z+xpxPQIIIIAAAggggAACCCCAAAII+F+AGSKAAAIIIIAAAggggAACCCCAQCSBr/Tk/RrB5LdP6v4CjWglmPx2lDZYqvGWhiW/LanbvC+MAAEEEEAAAQQQQAABBBBAAAEE/C/ADBFAAAH/Cdhnwy7Wab2oYX90bIpu79SoqxGtrNKK1zQu06it0VtjtMZODQoCCCCAAAIIIIAAAqkvwAwQQAABBBBAAAEEEEAAAQQQQMD/AswQAQQQQCAlBGxRQ0oMlEEigAACCCCAAAIIJKcAo0IAAQQQQAABBBBAAAEEEEAAAf8LMEMEEEAAAQQ8CFjy2we03Rka52q4Jb+toG16aVjyW0vCMEz3u2mQ/FYRKAgggAACCCCAQF4IcE8EEEAAAQQQQAABBBBIGYGCOtKOGkM07I+LTdbtbRp1NKKV5VrxssYlGtbuJt2O09irQUEAgTQSYKoIIIAAAggggAACCCCAAAIIIOB/AWaIAAIIIIAAAggggAACCCSLAAlvk+WVYBx+FGBOCCCAAAIIIIAAAggggAACCCDgfwFmiAACCCCAAAIIIIAAAgggkFlgpp4KTX77Lz2erxGtWPLbnlo5UsOSMwST35bSYwoCySDAGBBAAAEEEEAAAQQQQAABBBBAwP8CzBCBZBcoogPsrPpcmK8AABAASURBVPGqhv0cdaJub9E4XiNasT829qJWttewJLe36vYjjf0aFAQQQAABBBBAAAEEEEAgHQWYMwIIIIAAAggggAACCCCAAAII+F+AGSKAQBIJkPA2iV4MhoIAAggggAACCCCAgL8EmA0CCCCAAAIIIIAAAggggAACCPhfgBkigAACrgKW/PZBbXWmRgsNS377b91GK+W1Ipj81pIxDNfjKzVIfqsIFAQQQAABBBBAAAEE8kaAuyKAAAIIIIAAAgjkkUBxvW8XjaEaluT2Q93eqFFDI1r5SSsGabTVOEnjDo2PNQ5rUBBAAAEEEIghQBUCCCCAAAIIIIAAAggggAACCPhfgBkigAACCCCAAAIIIJC7AiS8zV1v7oYAAgj8IcBXBBBAAAEEEEAAAQQQQAABBBDwvwAzRAABBBBAAAEEEEAAgXCBr/WEJb9tqNtzNP6p4Zb8toe2eV/DkjlY8turdL+0BgUBBBBIDgFGgQACCCCAAAIIIIAAAggggAAC/hfI3RnaH//qprd8S8N+Ljpat701qmhEKz9qxUCN1hr1Ne7S+EyDggACCCCAAAIIIIAAAggggAACXgVohwACCCCAAAIIIIAAAggggAAC/hdghrkuQMLbXCfnhggggAACCCCAAAIIIIAAAggggAACCCCAAAIIIIAAAggggID/BZghAi4C32j9QxqhyW+/1+No5S9aYclv39OtJXl4W7ckv1UECgIIIIAAAggggAACCCCQlwLcGwEEEEAAAQQSIlBWe7law37uaT//HKn7vTQqakQr87XiSY3zNE7V6KvxhQYFAQQQQAABBBBIuAAdIoAAAggggAACCCCAAAIIIICA/wWYIQIIIIAAAgggkBMCJLzNCVX6RAABBBBAIOsCXIkAAggggAACCCCAAAIIIIAAAv4XYIYIIIAAAggggAACGQWCyW8b6emzNZ7QiJX8tpzWX6sRmvzWkkGU0XMUBBBAAAEEkkWAcSCAAAIIIIAAAggggAACCCAQS6C8Vtof+XpXt5bk1rb2c0/74196KmKZp2cf1zhH40yNBzS+0qDknQB3RgABBBBAAAEEEEAAAQQQQAAB/wswQwQQQAABBBBAAAEEEEAAAQQQyKJACiW8zeIMuQwBBBBAAAEEEEAAAQQQQAABBFJIgKEigAACCCCAAAIIIIAAAggggID/BWLO8FutfVgjmPzWkjd8p8fRSjD5rSWDsKQQ72hDS35bVrcUBBBAAAEEEEAAAQQQQAABBBDIMwFujAACCCAQQaCSnrtOY5SG/TxzuG7dfp45S9s8qtFUo7HGIxr2R8R0Q0EAAQQQQAABBBBAIK8FuD8CCCCAAAIIIIAAAggggAACCPhfgBkigAACCCCQdQES3mbdjisRQAABBBBAAIHcFeBuCCCAAAIIIIAAAggggAACCCDgfwFmiAACCCCAAAKhApb81pI3nKUnm2u4Jb89Ttt017Dktz/rdoTGNRokv1UECgIIIIAAAggkkQBDQQABBBBAAAEEEEAAgXQSqKqTvV5jjIYluX1Tt101SmpEK19rxUMa9ofB7Gejj+n+HA0KAgikkgBjRQABBBBAAAEEEEAAAQQQQAAB/wswQwQQQAABBBBAAAEEEEAAgZgCJLyNyUNlqggwTgQQQAABBBBAAAEEEEAAAQQQ8L8AM0QAAQQQQAABBBBAAAEEEEhrgVk6+9Dkt//Q43ka0Yolv7Vkt5b01pJIWBLca7XxXzQoSSzA0BBAAAEEEEAAAQQQQAABBBBAwP8CzBCBNBCooXO8SWOchv188nXdXq5RTCNamaEV92mcrtFC458a32tQEEAAAQQQQAABBBBAAIGUFGDQCCCAAAIIIIAAAggggAACCCDgfwFmiAACCLgJkPDWTYh6BBBAAAEEEEAAAQSSX4ARIoAAAggggAACCCCAAAIIIICA/wWYIQIIIIDAnwKW/La/HjbWaKZhyW/n6jZaKasVV2u8rWHJJUbp9jqNShoUBBBAAAEEEEAAAQSSSYCxIIAAAggggAACCKSuwAk69Fs1JmrYzyFf0W0njcIa0cpUrbhH4xSNVhoDNH7QoCCAAAII+FuA2SGAAAIIIIAAAggggAACCCCAgP8FmCECCCCAAAIIIIAAAgioAAlvFYGCAAJ+FmBuCCCAAAIIIIAAAggggAACCCDgfwFmiAACCCCAAAIIIIAAAmksMFvnbslvm+jWkt8+pttYyW9LaX1XjTc1LOnEGN1er1FVg4IAAkktwOAQQAABBBBAAAEEEEAAAQQQQMD/Aik3wxN1xLdrfKxhP298SbcdNQpqRCtTtOJOjZM1LtB4VmOhBgUBBBBAAAEEEEAAAQQQQACBNBFgmggggAACCCCAAAIIIIAAAggg4H8BZojAHwIkvP3Dga8IIIAAAggggAACCCCAgD8FmBUCCCCAAAIIIIAAAggggAACCPhfgBkigEBQwJLfPqoHlvy2qW4t+e0c3UYrxbTico3XNSwZxXjd3qxRU4OCAAIIIIAAAggggAACCCSXAKNBAAEEEEAAgWQRsES1fXQwn2os0XhB4yINRyNSOagnJ2ncplFHw9raNYt1n4IAAggggAACCGQU4AgBBBBAAAEEEEAAAQQQQAABBPwvwAwRQAABBBBAAIE0EiDhbRq92EwVAQQQQCCjAEcIIIAAAggggAACCCCAAAIIIOB/AWaIAAIIIIAAAgggkLYClujWkt9a4tvGqvCwxjca0UphrbhU4/80LPntR7q9VeMEDQoCCCCAQJILMDwEEEAAAQQQQAABBBBAAAEEcljgFO3/Ho2pGj9pPKdxoUa0sk8rJmj8TcOS3HbU7Usav2hQsijAZQgggAACCCCAAAIIIIAAAggg4H8BZogAAggggAACCCCAAAIIIIAAAv4SiJTw1l8zZDYIIIAAAggggAACCCCAAAIIIBBJgHMIIIAAAggggAACCCCAAAIIIOB/AWb4h8A83TyhcY7GmRr3a3ypEa0U0IoOGpaAwpLffqz7d2icpEFBAAEEEEAAAQQQQAABBBBAINkEGA8CCCCAQM4InK7d3qcxXeNHjYEarTWild1aMVbjBg1LcttJt69orNCgIIAAAggggAACCCCQXQGuRwABBBBAAAEEEEAAAQQQQAAB/wswQwQQQAABBHwnQMJb372kTAgBBBBAAAEEsi9ADwgggAACCCCAAAIIIIAAAggg4H8BZogAAggggAACaSowX+f9lEZLjVM17tWYphGtOFpxkcbzGos1PtO4S6OeBgUBBBBAAAEEkl6AASKAAAIIIIAAAggggAACcQk01NYPaszUsJ8lPqlb+1mibiKW7Xp2lMZ1Gpbktotuh2qs0aAggECuCXAjBBBAAAEEEEAAAQQQQAABBBDwvwAzRAABBBBAAAEEEEAAAQQQSEUBEt6m4quWl2Pm3ggggAACCCCAAAIIIIAAAggg4H8BZogAAggggAACCCCAAAIIIIBAegj8qNN8RqONhiWw7aPbTzVilQu08lmNhRqWKNcS5lriXD1MscJwEUAAAQQQQAABBBBAAAEEEEDA/wLMEAEEvAg01kaPaHyr8Z3GExrnaEQrW7TiXY0eGpbk9krdDtNYr0FBAAEEEEAAAQQQQAABBHJfgDsigAACCCCAAAIIIIAAAggggID/BZghAgggkKICJLxN0ReOYSOAAAIIIIAAAgjkjQB3RQABXwkc0dkQIhhgYM+Avh0yFDtH8GzwDPAM8AzwDPAM8Ayk7TOg/2XE3GM//0qUoeAV2yu3fTK8OBwggIBngUXa8nmNdhonatymMVnjkEa0cr5WPK3xg8aXGvdrnKFBQQABBBBAAAEEEEgBAYaIAAIIIIAAAgggkNYCzXT2j2nMORq2b+f0MGLZqGff1rhaw5LcdtftOxq/aVAQQAABBJJYgKEhgAACCCCAAAIIIIAAAggggID/BZghAggggAACCCCAAAIIJK8ACW+T97VhZAikmgDjRQABBBBAAAEEEEAAAQQQQAAB/wswQwQQQAABBBBAAAEEEEAgHQSW6iRf0uigYckr/qbbCRr/04hWztWKf2n8W+NrjYc0GmlQEEhFAcaMAAIIIIAAAggggAACCCCAAAL+F0jHGbbQST+h8Z3GtxqPaDTWiFbWacWbGl017OeEPXX7vsZWDQoCCCCAAAIIIIAAAggggAACqSDAGBFAAAEEEEAAAQQQQAABBBBAwP8CzBCBpBYg4W1SvzwMDgEEEEAAAQQQQAABBFJHgJEigAACCCCAAAIIIIAAAggggID/BZghAgikocCvOudXNDppWFKLG3Q7VmO3RrRytlY8rjFPY7bGoxpNNSgIIIAAAggggAACCCCQEgIMEgEEEEAAAQR8JNBS5/KUxgKNrzQe1GioEa2s0orXNC7TqK3RW2O0xk4NCgIIIIAAAgj4SoDJIIAAAggggAACCCCAAAIIIICA/wWYIQIIIIAAAggggEBeC5DwNq9fAe6PAAIIpIMAc0QAAQQQQAABBBBAAAEEEEAAAf8LMEMEEEAAAQQQQAABBPwvsFqnOFSji4Ylv71Ot6M0tmtEK020or/GLA1LgGuJcC0hrh5SEEAAgRQUYMgIIIAAAggggAACCCCAAAIIJL9Aax3iQI0fNaZr9NM4TSNaWa4VL2tcomE/97tJt+M09mqkZ2HWCCCAAAIIIIAAAggggAACCCDgfwFmiAACCCCAAAIIIIAAAggggAAC/hdIghmS8DYJXgSGgAACCCCAAAIIIIAAAgggkCcCjt41V4L7CM6S9AYS9g+vmST9a8ZrxGvEM8AzwDPAM8AzwDOQl8+AhP2Tl2Ph3pLpv12Ff/JGgLumncB6nfEwjSs1LAnGtbp9V2OLRrTSSCse0vhaY77GkxrnaVAQQAABBBBAAAEEEEAAAQRSRIBhIoAAAggkrcCFOrLnNH7SmKpxj8YpGtHKz1rxokZ7Dfv53q26/UhjvwYFgXQQOKKTJEQwwMCeAX07ZCh2juDZ4BlI82dAvyvwDPAM8AzwDPAM8AzwDCTmGdB/rWYouCbGNaccM7xYHCCAAAIIIOB3AeaHAAIIIIAAArkjQMLb3HHmLggggAACCCAQWYCzCCCAAAIIIIAAAggggAACCCDgfwFmiAACCCCAAAII+F3gN53gCI3uGpYc4yrdDtfYqBGtnK4V92nM0PiPxtMa52tQEEAAAQQQSFUBxo0AAggggAACCCCAAAII5KZAfr3ZxRovaCzR+FSjj8bJGtGKJcMdpJVtNU7SuEPjY43DGhQEEPAmQCsEEEAAAQQQQAABBBBAAAEEEPC/ADNEAAEEEEAAAQQQQAABBBBAIGECJLxNGGWiO6I/BBBAAAEEEEAAAQQQQAABBBDwvwAzRAABBBBAAAEEEEAAAQQQQAABnwls1fmM1OilYclvrxCRN3R/rUa00kAr7tWYprFQ4zmNCzUoCCCAAAIIIIAAAggggAACCCCQMgIMFAFncfOYAAAQAElEQVQEckGgqN6js8YrGr9oTNa4XeNEjWjlR60YqNFao77GXRqfaVAQQAABBBBAAAEEEEAAgSwIcAkCCCCAAAIIIIAAAggggAACCPhfgBkigAACCCRSgIS3idSkLwQQQAABBBBAAIHECdATAggggAACCCCAAAIIIIAAAgj4X4AZIoAAAggg4G+BnTq9MRrXa1jyW0vG8arur9SIVuppRR+NTzWWaLygcZGGo0FBAAEEEEAAAQRSU4BRI4AAAggggAACCCCQdYEyemk3jTc1lmp8qHGTRk2NaGW+VjypcZ7GqRp9Nb7QoCCAAAII5KQAfSOAAAIIIIAAAggggAACCCCAgP8FmCECCCCAAAIIIIAAAggg8P/ZuxN4q+f8j+PfM5QSCUlCMdUUQpYWS5QsWSLZ930ZZFeWobHLrjD2kX1JlFAqWYY2EaGdQpJlJCr/Fv3f7zNuTuee7d577r1nec3j+/b9/X7f7/ktz3truuf+fp9TRgEK3pYRjOkIIIAAAggggAACCCCAAAII5IIA54AAAggggAACCCCAAAIIIIAAAoUvwBUWlMBiXc1LypmKi992VX+PMlNJ1v6mgXOVVxUX87hbvV9XQz0NAQQQQAABBBBAAAEEEECgQAS4DAQQQACBUgIbasvxypOK3xd7Rv1JSiMlWRuvgWuVXZXtlcuVtxUaAggkFvCHrJEQMMDA3wMh7n/eRgJ/PkLAIAQMQsieQQjsKwQMQsAgBAxCwCAEDEIoGoMQ9z/+rR1y+msf+B8CCCCAAAIIVEyAVyOAAAIIIIBAaQEK3pY2YQsCCCCAAAII5LcAZ48AAggggAACCCCAAAIIIIAAAoUvwBUigAACCCCAAAL5LLBUJz9EOUdx8dt91d+lTFWStaYaOFsZrLjIx33quym1FBoCCCCAAAKFKsB1IYAAAggggAACCCCAQPEINNalnqYMUGYo/ZWjlfWVZO09DfRW2ittlauUdxUaAgjklwBniwACCCCAAAIIIIAAAggggAAChS/AFSKAAAIIIIAAAggggAACCBSpAAVvi+oLz8UigAACCCCAAAIIIIAAAggggEDhC3CFCCCAAAIIIIAAAggggAACCCCQRwIrdK5DlfOVlspeym3Kp0qy1iSEcIYGX1Rc/PZB9Ycqayk0BBBAAAEEEEAAAQQQQAABBBAoGAEuBIGCF2imK4z9kKcHtH6Ikup9rjc1fpmyvbKLco0yVqEhgAACCCCAAAIIIIAAAnkqwGkjgAACCCCAAAIIIIAAAggggEDhC3CFCCCAQPEKUPC2eL/2XDkCCCCAAAIIIFB8AlwxAggggAACCCCAAAIIIIAAAggUvgBXiAACCCCAQH4LjNDpX6y0UjopfZSPlGRtEw2cqjyvuPjtv9Ufoayj0BBAAAEEEEAAgcIV4MoQQAABBBBAAAEE8lVgK534hcowxe9n3a2+q1JTSdZe18BFSsl7Zjdp+UOFhgACCCBQ6AJcHwIIIIAAAggggAACCCCAAAIIFL4AV4gAAggggAACCCCAAAIFLUDB24L+8nJxCGQuwEwEEEAAAQQQQAABBKpJoJaOu6eyk0JDAAEEEKhkAXaPAAIIIIAAAggggAACCCCQVwJv6mwvVVorHZTrlQlKstZQAycqzyguFvKY+qOV9RVaEQlwqQgggAACCCCAAAIIIIAAAgggUPgCeXaF2+t8/T7XKPWfKLcpeyvJ2lINDFF6KH9T9lFuVz5VaAgggAACCCCAAAIIIIAAAggUjQAXigACCCCAAAIIIIAAAggggAAChS/AFSJQ6AIUvC30rzDXhwACCCCAAAIIIIAAApkIMKfqBVyg4y0ddrEyXPHDCepoCCCAAAIIIIAAAggggAACCFSaADtGAAEE8lngPzr5fyg7Kv7wqKvVj1WStQ00cJzypOLit0+pP15poNAQQAABBBBAAAEEEChkAa4NAQQQQAABBHJDoL1Oo7fynuIPcbpRfUclWVuogYHKGUpzpatyt+L3ttTREEAAAQQQQACBVQRYQQABBBBAAAEEEEAAAQQQQACBwhfgChFAAAEEEEAAAQQKQICCtwXwReQSEEAAgcoVYO8IIIAAAggggEClCNTQXndTSlq7kgV6BBBAAAEEEKgOAY6JAAIIIIAAAggggAACeSQwRuf6T8VFQ9qov1J5V0nW1tXAUUp/xQVCnlV/krKRQkMAgaIS4GIRQAABBBBAAAEEEEAAAQQQqFSB3bX3GxQXuB2t3u9h+cObtJiw/aStzyh+r8pFbg/R8gPKbIVWbgFeiAACCCCAAAIIIIAAAggggAAChS/AFSKAAAIIIIAAAggggAACCCCAQOELFMYVUvC2ML6OXAUCCCCAAAIIIIAAAgggkG8CfqDh95iT/quW6yu51zgjBBBAAAEEEEAAAQQQQAABBBAofAGuEIH8FXhfp36dsquynXKZ8paSrNXVwOHKI8oM5QXlNGVThYYAAggggAACCCCAAAIIFLYAV4cAAgggUBkCe2mntyqTlDcVvz+1vfpkbZ4GHlOOUZop/qCmR9XPVWgIIIAAAggggAACCFRcgD0ggAACCCCAAAIIIIAAAggggEDhC3CFCCCAAAIIIJA3AhS8zZsvFSeKAAIIIIBA7glwRggggAACCFRAYLFe+5kS29rHrrCMAAIIIIAAAgggkBsCnAUCCCCAAAIIIIBA3ghM1JnepHRUtlYuUUYqydqaGuiuPKBMV15SzlQ2U2gIIIAAAkUmwOUigAACCCCAAAIIIIAAAhkK1NC8A5R+yjTldeUipZWSrH2lgYeUwxQXuT1B/VPKfxUaAghUoQCHQgABBBBAAAEEEEAAAQQQQACBwhfgChFAAAEEEEAAAQQQQAABBBDIJQEK3lbOV4O9IoAAAggggAACCCCAAAKFJrBVJVzQ6Lh9to1bZxWBXBfg/BBAAAEEEEAAAQQQQAABBBBAoPAF8vUKP9GJ36rsqWyhXKAMU5K1NTRwkPIvxcVvh6g/R3EBEnU0BBBAAAEEEEAAAQQQQAABBApagItDAIHUAmtp+BDlfsXvHb2s3u8dNVefrM3UwL3KgYrfYzpN/QDlV4WGAAIIIIAAAggggAACCFSHAMdEAAEEEEAAAQQQQAABBBBAAIHCF+AKEUAAAQRyTICCtzn2BeF0EEAAAQQQQACBwhDgKhBAoEAE+ug6xiiLFBfI2ER9NtvYuJ21j1tnFQEEEEAAAQQQQAABBHJagJNDAAEEEEAAgTwRmKLzvFPporgISQ/1ryjLlERtdW3cX+mnuIDJa+rPU1ooNAQQQAABBBAoOgEuGAEEEEAAAQQQQKBIBdbTdR+lPKr4PSIXqz1dy02UZG2yBkreh3KR27O17uK4S9TTEEAAAQRyWoCTQwABBBBAAAEEEEAAAQQQQACBwhfgChFAAAEEEEAAAQQQQACBqheg4G3Vm3PEYhfg+hFAAAEEEEAAAQQQyB+BHXWq7ZTaittO/k8WE1/w1sfK4u7ZFQIIIFCNAhwaAQQQQAABBBBAAAEEEEAAgdwUmKHTuls5QHHx27+rH6T8piRrLpTrQiUunPu6Jl2kbKXQEEAAAQQQQAABBBBAAAEEEEAAgcIXKK4r3EiXe6LytOL3kZ5Sf4LSUEnWPtJAH2UPZUvlAmWYQkMAAQQQQAABBBBAAAEEEEAgfwQ4UwQQQAABBBBAAAEEEEAAAQQQKHwBrhABBKpFgIK31cLOQRFAAAEEEEAAAQQQKF4BrjyvBCq7IO1n0lislLS6WthCoSGAAAIIIIAAAggggAACCOS5AKePAAIIIJAXArN0lvcp3RQXvz1N/QvKr0qytpcGblU+Ud5QeirbKDQEEEAAAQQQQACBIhTgkhFAAAEEEECgIASa6CpOV/y+0HT1/1aOVNZVkrXxGrhW2VVprVyqjFJoCCCAAAIIIFCAAlwSAggggAACCCCAAAIIIIAAAggUvgBXiAACCCCAAAIIIIBAZQlQ8LayZNkvAgggUHYBXoEAAggggAACCOSaQHzB2/ZZPsHftb/RSmxrF7vCMgIIIIAAAgUowCUhgAACCCCAAAIIIIAAArko8LVO6iHlUMXFb09S/6wyX0nWOmmgj/KR8pZymbK9QkMAgRAwQAABBBBAAAEEEEAAAQQQQCCXBf6mk+uhDFFmKPcr3ZU6SrL2Hw1cqbT9I1epf1cp5sa1I4AAAggggAACCCCAAAIIIIBA4QtwhQgggAACCCCAAAIIIIAAAgggUPgCXGElClDwthJx2TUCCCCAAAIIIIAAAgggkOcC8Q8k+GGFbP8cOeZPo+hStovqRnfKfxBAAAEEEEAAAQQQQAABBBBAIFcEOA8EEMgDgW91jo8qRyoufnuc+ieUH5RkbTcN3KBMUPy+oouftNEyDQEEEEAAAQQQQAABBIpSgItGAAEEEMhBga11Thcrw5WpSl9lf2V1JVl7QwO9lNZKB+U6ZbxCQwABBBBAAAEEEEAghAACAggggAACCCCAAAIIIIAAAggUvgBXiAACCCCAAAIIVEwg24WKKnY2vBoBBBBAAAEEEguwFQEEEEAAgeoRcAGL2TGHrqHl7ZRstviCt+2yuXP2hQACCCCAAAII5JUAJ4sAAggggAACCCCAQO4J+D1CF7t10VsXvz1Kp+hiuC6Kq8WEbWdtvUYZp/j9v6vVe5s6GgIIIIBAgAABBBBAAAEEEEAAAQQQqDqBHXSoy5W3lI+VW5Q9lWRthQaGKhcoWyqdlZuVjxQaAgiURYC5CCCAAAIIIIAAAggggAACCCBQ+AJcIQIIIIAAAggggAACCCCAAAIIpBXI+4K3aa+QCQgggAACCCCAAAIIIIAAAhURGBv34vZx6xVdHR23g220XluhIbCKACsIIIAAAggggAACCCCAAAIIIFD4AlxhzgvM1xk+o5ykuPjtYeofUr5WkjV/wNVVGnxX+VC5Semk0BBAAAEEEEAAAQQQQAABBIpUgMtGAIFKF/AHD/kDiPxBRO/raNcruynJ2v9pYLBytuL3fPZVf6cyWaEhgAACCCCAAAIIIIAAAuUS4EUIIIAAAggggAACCCCAAAIIIFD4AlwhAggggAACmQhQ8DYTJeYggAACCCCAAAK5K8CZIYAAApUt4AcfYo/hAhWx6xVd/kE7+EIpaf45tU3JCj0CCCCAAAIIIIAAAghEBfgPAggggAACCCCQawK/6oQGKKcpLoRysPr7lFlKstZaA72UN5TPlDuULorfE1RHQwABBBBAoOgFAEAAAQQQQAABBBBAoLwCHfXCG5UPFH/wkD+AKNV9Xr9oXux7Owdp/V5lpkJDAAEEEKhcAfaOAAIIIIAAAggggAACCCCAAAKFL8AVIoAAAggggAACCCCAAAII/CHAQ0N/QNAVogDXhAACCCCAAAIIIIAAAlkQGBu3j/Zx69lYjT9GqoctsnE89oEAAgUlwMUggAACCCCAAAIIIIAAAggggEA1C/ym47+k/F1xW6LAFgAAEABJREFU8duu6u9WZijJ2hYaOF95TZmuuKCKC6vU1nKCxiYEEEAAAQQQQAABBBBAAAEEECh8Aa6wjAL7aP7tyqfKKOVSZTslWftRA08pJyh+D+cw9Q8pXyk0BBBAAAEEEEAAAQQQQAABBKpIgMMggAACCCCAAAIIIIAAAggggEDhC3CFCCCAwJ8CFLz904IlBBBAAAEEEEAAAQQKS4CrQSA7AuO1m6VKSfPDDnVLVrLUj4nbDwVv40BYRQABBBBAAAEEEEAAAQSSCjCAAAIIIIBAbgks0+kMUXoofi9xX/V3KlOUZO2vGnCxXBfNdfHbh7V+hFJPoSGAAAIIIIAAAghYgCCAAAIIIIAAAiGsIYQDlXsUf9DQUPUXKFsqydpcDTyqHKX4vZpj1D+mzFNoCCCAAAIIIJBrApwPAggggAACCCCAAAIIIIAAAggUvgBXiAACCCCAAAIIIIBAkQlQ8LbIvuBcLgII/E+A/yKAAAIIIIAAAghkLOBitx/Fzd4lbr2iq/EFb9tXdIe8HgEEEEAAAQsQBBBAAAEEEEAAAQQQQACBahcoKbyyhc5kT+UWZZKSrG2sgZOVZxQXv31C/fHKhgoNgYQCbEQAAQQQQAABBBBAAAEEEECggAXW1rUdqjyo+L2SQerPUpoqydpsDTygHKK4yO1J6v1ey0/q87Zx4ggggAACCCCAAAIIIIAAAgggUPgCXCECCCCAAAIIIIAAAggggAACCBS+AFdYfAIUvC2+rzlXjAACCCCAAAIIIIAAAgiUVWBs3AuyXZD2A+3fhXXVRZuLWtSPLvEfBBBAAAEEEEAAAQQQQAABBBAorwCvQwABBHJNYKROqKeyjbK7cqPi9wbVJWx+j/AYjfRXXNDlefWnKY0VGgIIIIAAAggggAACCPxPgP8igAACCBSeQMl7Io/p0mYofk/kVPWbKsma3zu5W4NdFRe5PUP9QGWhQkMAAQQQQAABBBDIfwGuAAEEEEAAAQQQQAABBBBAAAEECl+AK0QAAQQQQAABBApSgIK3Bfll5aIQQAABBMovwCsRQAABBBBAIIFAZRe8dbHb+MIWuyU4j7JsWkuTD1DuVD5RVig0BBBAAAEEEEDgDwE6BBBAAAEEEEAAAQQQqGaBt3X8y5UdlJ2Va5T49yG1aWVbW0uHKg8oLuAyWP05igu4qKMhgAACiQTYhgACCCCAAAIIIIAAAgjkjUAjnelJyjOK3/t4Qv1xSgMlWftUA7cr+yh/U3ooQxTfi6WOhkCxCHCdCCCAAAIIIIAAAggggAACCCBQ+AJcIQIIIIAAAggggAACCCCAAAII5KtA5gVv8/UKOW8EEEAAAQQQQAABBBBAAIGKCoyJ20H7uPVsrMYfo10Zd9pY8/2QR3/1c5RflJeV85StFFqmAsxDAAEEEEAAAQQQQAABBBBAAIHCF+AKEcgtgdE6nd6K33dsq/5K5V0lWaupga5KP2WaMky5SGml0BBAAAEEEEAAAQQQQAABBEoE6BFAINcFNtcJnqm8qMxQHlGOUOopydqHGrhJ6aT4vRC/J/K6lmkIIIAAAggggAACCCBQrAJcNwIIIIAAAggggAACCCCAAAIIFL4AV4gAAggggEAeC1DwNo+/eJw6AggggAACCFStAEdDAAEEilhguq59gVLS6mqhpZLNNjZuZy5uEbdpldXttHauMlhZpMxWHlOOVxopNAQQQAABBBBAAAEEyiXAixBAAAEEEEAAAQSqVWC8jn6dsqvi9wAvU/+mkqrtrcFblUmK516ufgeFhgACCCCAQFIBBhBAAAEEEEAAAQQQqCYB33N1no79quIit/9S302prSRrvq/qGg3uomyvZPJ+iabREEAAAQQQQAABBBBAAAEEEEAAAQQQQACBwhfgChFAAAEEEEAAAQQQQAABBHJbgIK3uf31yZez4zwRQAABBBBAAAEEEECg8AXei7vEdnHrFV0dE7eDNlov+Zl1DS13Vv6pvKOsUD5Q7lK6Kqke+NAwDQEEsiTAbhBAAAEEEEAAAQQQQAABBBBAoPAFcukKJ+pkblI6Ka2Ui5XhSqq2uwavV95X/J7j1ep3VmgIIIAAAggggAACCCCAAAIIIPCnAEtVK7CNDneJMkKZrNyp7KuU3BulxVLN90j9Q1t9D1V79b2V+Pu3tImGAAIIIIAAAggggAACCCCAQFIBBhBAAAEEEEAAAQQQQAABBBBAoPAFuEIEEEAg5wVS3SCT8yfPCSKAAAIIIIAAAgggkBsCnAUCRSHg4hCxF+oHKWLXK7r8hXbwg1LSXMT2Ma18ovym+IEPP7ixq5YzaS6KO1ATj1fWUyIKDQEEEEAAAQQQQAABBBCogAAvRQABBBBAAIFqFPhUx75N2VtpqZynvKb8riRr/tCuqzT4rvKhUlI8V4s0BBBAAAEEEEAgmQDbEUAAAQQQQACBrAi4UK0L1rpw7Ufa481KZyVVG6nBnooL5O6mvuRDfbRIQwABBBBAAIHsCrA3BBBAAAEEEEAAAQQQQAABBBAofAGuEAEEEEAAAQQQQAABBHJBgIK3ufBV4BwQKGQBrg0BBBBAAAEEEECgUATGxl1INgvettK+z1Bc2FbdynaMlrZSMmlfaVI/ZQ+lhuKfdw9R/7jyk0JDAAEEEKhMAfaNAAIIIIAAAggggAACCCCAQNUJTNWh+ir7Kc2Vs5XByhIlWWutgV7KG8pnyh1KF4UPyhJCxo2JCCCAAAIIIIAAAggggAACCCCQSmAXDV6j+D6rceqvVVJ9uLc/yMcf6HO+5vkDfvZUf4sySam+xpERQAABBBBAAAEEEEAAAQQQQKDwBbhCBBBAAAEEEEAAAQQQQAABBBAofAGuEIEcEXABoBw5FU4DAQQQQAABBBBAAAEEECg8gQK6ovfirmUbrddWytr8c+huetFlyhBlkeKHNO5Tv4mSaRujiS5QsaN6F6VorP5cZZSyTKEhgAACCCCAAAIIIIAAAgggUGUCHAgBBBBAoNoEPteR71UOUpoppysvKAuVZG0LDbiQjAvKzNByyetraZmGAAIIIIAAAggggEBSAQYQQAABBBBIILCHtvVRJir/Ua5U2irJ2m8aGKT8XfF7Gf5An7u07A/4UUdDAAEEEEAAAQQQqG4Bjo8AAggggAACCCCAAAIIIIAAAoUvwBUigAACCCCAAAIIVJ2ACw1V3dE4EgIIIIAAAn8KsIQAAggggAAC+SWwQKc7TSlp/nmyTclKin4DjXVTblFcNHe5+reUG5T9lUyK5vo1AzT3VKWF4gK3O6m/WZmg0BBAAAEEEEAgdwU4MwQQQAABBBBAAAEEEECgqgS+0oEeVA5VmisnKc8q85Vk7a8acIGZl9S7+O3D6g9X1lFoCCCQuQAzEUAAAQQQQAABBBBAAIFiEfA9U/vqYu9UJisjlZ7Ktkqy5vuuntfgKYqL3PpeKn84+BdapyGQTwKcKwIIIIAAAggggAACCCCAAAIIFL4AV4gAAggggAACCCCAAAIIIIAAAoUvUKVX6JttqvSAHAwBBBBAAAEEEEAAAQQQQCBvBcbGnXm7uHWvNtR/jlNcGGKK+u+UF5WLFRepVVem5gK3q+sVhyneZ2zRXW3K58a5I4AAAggggAACCCCAAAIIIIBA4QtwhQggUE0Cc3XcR5UjFRe/PVb9E8r3SrK2sQZOVlwk18VvPd/vdTbQNhoCCCCAAAIIIIAAAgggkEKAIQQQKHCBtXR93RUXqfV7Bq9q+TylpZKs/aCBkvcWXOTWH7DziLbNUWgIIIAAAggggAACCCCQlwKcNAIIIIAAAggggAACCCCAAAIIFL4AV4gAAggggAAC2Rag4G22RdkfAggggAACCFRcgD0ggAACCOSqQHzB2/Y60TWULsptyseKC0k8pt6FIVysVotp27uacYOynzJZiW2NY1dYRgABBBBAAAEEECggAS4FAQQQQAABBBBAAIGqEXCBmSd1KBevdfFbF8H9t9b9Xqa6hK2+th6j+L1OF7J5XsunKpsqNAQQQACBsggwFwEEEEAAAQQQQACB/BTYQKftD9ApeW/gBa2foWyuJGvfaMBFbY9Q7yK3fi/CRW9TfQCPptIQQACBAhDgEhBAAAEEEEAAAQQQQAABBBBAoPAFuEIEEEAAAQQQQAABBBBAAAEEyiFAwdtyoFXnSzg2AggggAACCCCAAAIIIFCNAvEFb7vqXH5TXlMuVLZW0rUlmvCqcpnSQYkouypXKN7Pe+pjW7vYFZYRKBYBrhMBBBBAAAEEEEAAAQQQQAABBApfgCusFoGfddRnFX9gl4vfHqLlB5UvlWRtbQ0cqniei98O1vLZigvXqKMhgAACCCCAAAIIIIAAAgggkFyAkbwSaKKzPU3xB9/4PYDHteyitRuqT9a+0MB9ysGK3ys4Rf1zit+DUEdDAAEEEEAAAQQQQAABBBAoBgGuEQEEEEAAAQQQQAABBBBAAAEECl+AK0QAAQQQKJ8ABW/L58arEEAAAQQQQAABBKpHgKMigED1CLjww6k6dC8lttWIXUmyPEfbXUDiHPWtlTWU/ZWblP8o8W1M3Ib2ceusIoAAAggggAACCCCAQOELcIUIIIAAAggggEBVCCzUQQYqpyt+D/RA9fcqM5VkraYG/EFgd6ufrgxT/GFgW6mnIYAAAggggEDZBJiNAAIIIIAAAgjkgsAWOonzlFcUF7l9QL0/+Kau+mRtqgb6Kr4Hyu8p/F3LLymLFRoCCCCAAAIIrCrAGgIIIIAAAggggAACCCCAAAIIFL4AV4gAAggggAACCCCAAAIIJBWg4G1SGgYQyDcBzhcBBBBAAAEEEEAAgawJNNCeuisu2uAHNKZp+UHFD3OoS9l+0OjTyilKU2UT5UjlHuUjJV0bGzeBgrdxIKwigECxC3D9CCCAAAIIIIAAAggggAACCCBQCQJLtM+XlbMVF6rZT/1dit8fVZe07a2R25RPlDeVy5TtlQo2Xo4AAggggAACCCCAAAIIIIAAApUo4J/dL9X+31A+U+5U/F7A6uqTNd/3dLMG91RaKi6S+6r65Uo5Gy9DAAEEEEAAAQQQQAABBBBAAIHCF+AKEUAAAQQQQAABBBBAAAEEEECg8AW4QgQQSCVAwdtUOowhgAACCCCAAAIIIIBA/ghwphURWEMv7qz0Vv6jzFNeUFzc4W/q07XXNaGnsp2ygXK08ojyuVLW9qlesFgpafW1sLlCQwABBBBAAAEEEEAAAQQQQCAEDBBAAAEEEKh8gRU6xGvK+YoL2OylvqSorRaTtt01coMyQRmt/FPZSaEhgAACCCCAAAIIlFWA+QgggAACCGRfYFft8hpljOKf3W9U30lJ1cZq0K/xa1truZcyUqEhgAACCCCAAAIIZEOAfSCAAAIIIIAAAggggAACIWwkhK4KDQEEClWA60IAAQQQQAABBBAoegEK3hb9twAACCBQDAJcIwIIIIAAAgggkEBgR21zwYaX1HbNfF0AABAASURBVP9XGaG4AMMu6svS3tXkfZRblIlKRdvv2oGLQahb2dqvXGIBAQQQQAABBJIKMIAAAggggAACCCCAAAIIIFApAn7v9GLteWulo3KT8qGSqvk9TX/A2Hua9IHiIjp+rRZpCFRMgFcjgAACCCCAAAIIIIAAAghkLOAPsfE9TR/pFe8oVyrtlFTtLQ1eofjeqpKf731/lDbREKg6AY6EAAIIIIAAAggggAACCCCAAAKFL8AVIoBAVKCb/jtY+VV5Sumg0BBAAAEEEEAAAQQQQACBghHgQkKg4C3fBQgggAACCCCAAAIIIIBAcQg012WepDyszFLGK3coBylrKqma5z+oCUcobZTYtr1Wsv2z5VjtM7ale9Akdm6iZbYhgAACCCCAAAIIIIAAAggggEDhC3CFCCCAQFUIuOjNZTqQ3xfdVf21it9rVZe0baeRS5VRyqfK7Yo/REwdDQEEEEAAAQQQQAABBMoowHQEEEAglUBtDfpeqHvUT1deV/whNtuoT9WGafAipZXiD6y5Qf0EhYYAAggggAACCCCAAALVI8BREUAAAQQQQAABBIpH4IA/LrWO+qOUTgoNAQQQQKA4BLhKBBBAAAEEECgSgWwXJSoSNi4TAQQQQACBQhHgOhBAAAEECligga6tu+LiCS64ME3LjygnK02UVO0XDQ5UzlK2VjZXTleeU95XflBKmh8UaV2ykqV+TNx+KHgbB8IqAggggAACCCBQNgFmI4AAAggggAACCCCAQCUIvKt9XqW0Vfweppff03KqtqUGL1CGKjMUF+A5UP0aCg0BBBCooAAvRwABBBBAAAEEEECgKAXW01Ufqfi+KBe5fUnLvuepmfpk7TcNDFbOVjyvi3rfY+UPqtEiDQEEEMhlAc4NAQQQQAABBBBAAAEEEEAAAQQKX6BorrCmrnRPJbYNiV1hGQEEEEAAAQQQQAABBBBAIP8FKHib7GvIdgQQQAABBBBAAAEEEEAgvwRcEKGzTvmfynDlG+UFxcUTdlSfrr2lCS7I4E/AXFfLhyj/Uj5R4psLOcRuax+7koXl+KIQO2ifNRQaAtkXYI8IIIAAAggggAACCCCAAAIIIFD4AlwhApUvME6HuFbZRdleuVzxe67qkramGnEBnkHqXfz2IfWHKXUVGgIIIIAAAggggAACCCCAQFkFmF9MApvoYk9WnlH8M/XT6k9SNlaStfkaeE45RXGR24PU36vMVGgIIIAAAggggAACCCCAAAL5IsB5IoAAAggggEAhCeyli3HRW3XR9oP++4FCQwABBBBAAIFiF+D6EUAAAQQKSoCCtwX15eRiEEAAAQQQQACB7AmwJwQQyAuBLXWW5yoDlNnKCKW34k+1XE19quZCtn01wQUUGqrvqLggw5vqlyup2ti4wWwXvPUvJmfFHMPFbreLWWcRAQQQQAABBBBAAAEEsiTAbhBAAAEEEEAAAQSyLvCh9nij4vdct1F/iTJSSdVcqMcFd1x4x4V6HtfkY5UGCg0BBBBAAIEKC7ADBBBAAAEEEECgAASa6xrOVko+OOZhLR+hrKska99q4DHlGMWv9/xHtDxHoSGAAAIIIFBwAlwQAggggAACCCCAAAIIIIAAAnkmsH/c+b4Ut85qAgE2IYAAAggggAACCCCAAAL5JkDB23z7inG+uSDAOSCAAAIIIIAAAgggUJ0CO+vgVylvK58qdymHKBsqqdpcDT6lnKlspWytnKe4WO489WVp8QVv25XlxRnOHRM3rzKOEXcIVhFAAIFVBFhBAAEEEEAAAQQQQAABBBBAAIHCF6jsK5ykA9yq+EPKtlB/vjJUWaEkaxtowMVuXfR2upZdBNfFcDfVMg0BBBBAAAEEEEAAAQQQQACBYhLYVhfrD5IZrn6acrdyoLKGkqz5Q8Mf0KDvp3KR2xNCCL5n6gdtoyGAAAIIIIAAAggggAACCCCAQOEKcGUIIIAAAvkn4Pd7Y8/6ldgVlhFAAAEEEEAAAQQQSCDAJgQQyEMBCt7m4ReNU0YAAQQQQAABBBBAoHoFOHoVC9TQ8fZVblM+Vt5VrlY6KKnaEg0OU/6h7K5srByj3K98plSkjdaLf1dK2t+0UFfJZosvqts+mztnXwgggAACCCCAAAIIIIAAAukEGEcAAQQQQACBLAtM0f78AWZ+v9cFd87R+svKUiVZ8/uuh2nwIcXFbwepP0tpptAQQAABBBBAAIEsCLALBBBAAAEEck7A9whdpbPyPVIT1d+s+INk1CVtUzXSVzlA8c/MZ6gfqPyq0BBAAAEEEEAAAQQCBAgggAACCCCAAAIIIIBAzglspTPyM6/qVjZ/+NnKlSws+B4tP5e7axb2xS4QyAMBThEBBBBAAAEEEEAAgdwUoOBtbn5dOCsEEMhXAc4bAQQQQAABBBDIjkB97eYo5WFlhvKqcqGytZKqTdDgncohyiZKF+V65W1lhZKttlg7ii+au7O2ZbONidtZu7h1VhFAAAEEEKg+AY6MAAIIIIAAAggggAACCCCAQMUEZurl9ygHKiWFeF7U8iIlWVtDA57v17n47VCtX6D44Q91tKwLsEMEEEAAAQQQQAABBBBAAIGqEthDB7pJ+UDxB3H7w8DT3Yv0keaWFMNtqeXzlFeUZQoNgcwFmIkAAggggAACCCCAAAIIIIAAAoUvwBUigEAuCvgDzGLP63WtLFSy2bpqZ34u9x313ypnKzQEEEAAAQQQQAABBBAoVAGuK2cFKHibs18aTgwBBBBAAAEEEEAAAQSKTMBFDc7UNb+guNjBU+pPVhoryZp/gTdIg+coWyo7Ki5wMFD990pltrFxO2/v9SzGxXuXxuyvqZbrKjQEEEAAAQQQQAABBBBAAAEEEKhmAQ6PAAIIIJBVgS+1tweU7kpzxe8LP6f+ZyVV20eDtyufKKOUS5XtFRoCCCCAAAIIIIAAAlkRYCcIIIBAJQrU0L73V+5SpigjlV7Kdkqq5vuVrtGEXZXWil/j12qRhgACCCCAAAIIIIAAAuUR4DUIIIAAAggggAACCFSTgN8jjj20P9Asdj0by7HH2FA7rKPQEEAAgaIU4KIRQAABBBBAAIHqFKDgbXXqc2wEEEAAgWIS4FoRQAABBBBIJLCDNroIwQj105V/KS5qkKqw61zNeVw5XnGR3G7q71EmK1XZxsQdLNsFb13s9sO4Y/hhlbhNrCKAAAIIIIAAAjklwMkggAACCCCAAAIIIIAAAhUR+EYv/rdyhOLit34f+Ekt/6ikah01eKPiDxJ7T/0/lZ0UGgIIVI4Ae0UAAQQQQAABBBBAAIGyC6yjlxymPKjMUIYo5yotlFTtLQ1eoeyo+P6k3urfVWgIIIBAZQuwfwQQQAABBBBAAAEEEEAAAQQQKHwBrrB6BPx+cfyzon7POJtns6Z2trsS2yqjqG7s/llGAAEEEEAAAQQQQAABBBBIIJADBW8TnBWbEEAAAQQQQAABBBBAAIHCFeisS3PhgffVO172Nq0mbVM1crfi4rYucusiBy56+622VVcbG3fgyiieUNlFdeMugdXKFWDvCCCAAAIIIIAAAggggAACCCBQ+AJcIQIIZFHge+3L7wMfq97vCx+l/lEl3fvCfq/WxX9c+PYDzfd70J3U0xBAAAEEEEAAAQQQQACBLAmwGwQyFmiomb7PyR/m4iK3z2n9VKWxkqoN0+BFSivFH/Jyg3p/yIs6GgIIIIAAAggggAACCCCAQNUIcBQEEEAAAQQQQKDSBPbVniNKSZuihc+VbLb9tLPVlJI2RwufKjQEEEAAAQQQWEWAFQQQQAABBCpfgIK3lW/MERBAAAEEEEAAgdQCjCKAQKEL1NUFdlf+pUxXRiiXKjsoqdp4DfphjT3Ut1R6KIOURUouNP9yb3HMifg6W8SsZ2Mxvqhuu2zslH0ggAACCCCAAAIIIFAtAhwUAQQQQAABBBBAAIHyC8zXS59RTlKaK4cqDylfKanadhr0+9FvqP9MuUPponC/kBBoCCCAQKUIsFMEEEAAAQQQQACBv4rgTGWg4iK3/dUfrdRXkrXfNDBYOVvxh774Z9fbtez7k9TREEAAAQQQyDEBTgcBBBBAAAEEEEAAAQQQQAABBCoisH/ci4fErWdjNf4YL5V5p7wAAQQQQAABBBBAAAEEEEAgKwI8wJIVRnZSWQLsFwEEEEAAAQQQQACBPBVorPM+WXlKmam8oPhBDj+QocWkbaRGXHzAxXDbavkKZZSSi+13ndQYJba1j13JwnJl7z8Lp8guEEAgGwLsAwEEEEAAAQQQQAABBBBAAAEECl+AK8yawK/ak99zPk29i992U+8PXPtCfaq2hQbPV15T/OFsfo1fu6bWaQgggAACCCCAAAIIIIAAAghURGArvfgCZajiIrf+mfNgLddRkjV/uMtzGjxF8T1VB6m/V/G9VupoCCCAAAIIIIAAAggggAACCCCQqwKcFwIIIIAAAhUQiOi1XZXY9krsSpaWD4jbT2UU1Y07BKsIIIAAAggggEBhCXA1CCCAQLYEKHibLUn2gwACCCCAAAIIIIBA9gXYY34JbK3TvVB5VfGDGw+rP0qpryRrLkzwogbPUlyYYE/1fZQPlHxoY+NOsl3cekVXP9cOflBKWl0ttFRoCCCAAAIIIIAAAggggEAhCXAtCCCAAAIIIIBAeQX+Ty8cpPg9ZhcH2l/LfZWpSqr2Vw36Q9r8/rSL3/5b60cq6yo0BBBAAAEEEKgcAfaKAAIIIIBAoQm00QVdobylfKLcruyjuFiBuoTtW219TDlG8b1SR6h/RJmj0BBAAAEEEEAAgUIQ4BoQQAABBBBAAAEEEEAAAQRSC7TX8DpKSftZC+8o2Wx+/zr2ud5F2vkbCg2BbAmwHwQQQAABBBBAAAEEECiDAAVvy4DFVAQQyCUBzgUBBBBAAAEEEMgJgQ46i6uVd5WPlduUfZUaSrL2jQb6K8cqTZXuyr8UF8lVl1ctvuCtf9mY7QsYE7fDbBfVjdt9+tUV/A+BwhQIuqz0fwDSzNA+aAhkWYDdIVCYAmn+OmUYAQQQQAABBBBAAAEEECiPwO96kT+Q7Tz1/uCwzupvViYqqVojDZ6oPK34feqn1Ht9I/VV1DgMAggggAACCCCAAAIIIIBAngjspvO8XhmvjFOuU7xNXdI2WyMPKIcoLnJ7gnr/7Bn7IdjaRCt8Aa4QAQQQQAABBBBAAAEEEEAAAQQKX4ArRACBAhOoVQnXc0DcPodpfbmSzbZ/3M5GaH2JQkMAAQQQQAABBBBAAIGsCLATBMomQMHbsnkxGwEEEEAAAQQQQAABBBDYWwR3KZ8qbytXKTsrqdoUDfZTDlRc5NbFAp7U8ndK+VpuvGp03Glsp/XaSjZbyTG+1U5fU35UaAgggAACCCCAAAIIIIAAAggUhwBXiQACCCCAQPkF3tBLeyl+33YX9f7wtvgPGNPmVdp6WjtK+bfi4rcD1Z+pbK7QEEAAAQQQQADr1txFAAAQAElEQVQBBCpLgP0igAACuSvg50266PRuVz5R3lIuV3ZUUrWpGuyruHBBM/VnKP4Z81f1NAQQQAABBBBAAAEEilOAq0YAAQQQQAABBBBAIP8ERumUb1W6Kesr2WjxxWiHZGOncfuIP8YrceOsIoAAApUnwJ4RQAABBBBAAAEESgn4BqRSG9mAAAIIIIBAPgtw7ggggAACCFSCwE7a5w3Kx4o/MfJc9Vsqqdo4DV6vdFS2UPyal9X/phRKm6cLma3Eth1iV7Kw/KD2saGykbKfUhm/wNRuaQgggAACCCCQbwKcLwIIIIAAAggggAACCCCAQMYC72nmPxW/1+33cC/T8ptKqramBg9W/qW4+O2r6s9T/H63OhoCVSPAURBAAAEEEEAAAQQQQKDKBeroiP558D71/nnQH1B9gZa3UlK1jzR4s7Kn0lLxz5AuIrBMyzQEEEAgpQCDCCCAAAIIIIAAAggggAACCCBQ+AJcYV4KtNdZX6S8qPheI79vfJyWN1XK0zbWi7ZVStoKLQxWstnqa2fxH9rm96q1mYYAAggggAACCCCAAAIIIFDZAon2T8HbRCpsQwABBBBAAAEEEEAAAQRC2FoIfujfhQAcL3ubNidtIzTSS9leaaf8Q3lLKeTmwr6x1+eCCbHrFV3+Xjv4TqFlLsBMBBBAAAEEEEAAAQQQQAABBBAofAGuEAEEECivwAd64U1KJ8Uf7OaiRS5e9LvWkzXfX7SvBu9UPlPeUPxeeGv1NAQQQAABBBBAAAEEEKg8AfaMQFUJbKADHaP0V1zkdqD6M5TNlVRtrAavUXZV/DOif1YcqWUaAggggAACCCCAAAIIIIBA5gLMRAABBBBAAAEE8kGglU7S7xs/pv5t5Qnl74o/AE1dRm3/uFljtP6zks3WNW5nE7U+R6EhgAACCCBQ3QIcHwEEEEAAgaIV8AMpRXvxXDgCCCCAAAIIFJsA14sAAgikFdhMM85RhikfKzcoqQq4LtD4C4p/MddM/V7KzcqHSrE0P7gSe60u9Bu7zjICCCCAAAIIIIAAAlUswOEQQAABBBBAAAEEEEAgQ4HJmucitvup93vcZ6p/UVmopGouluuiuX4v3B8Y11uT2ys0BBBAoAoFOBQCCCCAAAIIIIBABQUa6/WnKc8rLnLr4gTHa7mhkqq9pcErlB0V/yzonwnf1TINAQQQQKAIBFZU+f84IAJVIhB0lAr/CdY+aAgg8IdAhf9AsQMEEEAAAQQQQACBXBfwc7j+ELV7daLvKC8plyjbK6lafMHbV/43Oav/jT/GkKzunZ0hgAACCCCAAAIIIIAAAgiUWYCCt2UmK9AXcFkIIIAAAggggAACCBSvwPq69BOVAcpUpZ+yt5Ks/aYBP+jhBzxcAOBQrd+nzFSKsflTNGOve/fYFZYRQCDHBDgdBBBAAAEEEEAAAQQQQAABBBAofAGuEIHyCXyhl92vdFf83rffN39Kyz8qqZo/NO6fmjBamaDcqHRUaAgggAACCCCAAAIIIIAAApUpUL59t9TLzlX8gL+L3D6gZd/7VFd9qjZMgxcprRT/zHeDev8MqI6GAAIIIIAAAggggAACCCCAAAKVJsCOEUAAAQQQqF4Bf3Ca7wv6MsVp1NfYQcrNij8cbYT6q5UOSmyrqZU9ldjm96pj1yu6vJp2sK8S2yqjqG7s/llGAAEEEEAAAQQqLsAeEEAAgQIXoOBtgX+BuTwEEEAAAQQQQACBzASYVXQC/uXYIbrqfysucuve696uTQmbH9w4RyMtlMOVx5XvlWJvH8QA2GNUzDqLCCCAAAIIIIAAAggggEBOCXAyCCCAAAIIIIAAAhkJfKtZ/ZVjFBe/PVL9I8ocJVXbXoOXKn6f+FP1tytdlIhCQwABBBBAoMoEOBACCCCAAAIIrCJQ8rPaG9o6WblL2V+poSRrv2lgsHK24p8L/bOdf8bzz3raREMAAQQQQAABBKpfgDNAAAEEEEAAAQQQQAABBBCodIGvdAQXr22ifgPFz9fGPk+qTau0WlrrrFylvK2MUW5T/B7zHurXVEqa70P6qGQlS/3u2k/sMX7Q+liFlscCnDoCCCCAAAIIIIAAAgjkvwAFb/P/a8gVIFDZAuwfAQQQQAABBBAoJIG9dTH9FBe5HaD+RGV9JVkbrYHLlW0U/1LtHvWpPo1Sw0XXFuuKj1VaKQ0UFwNWR0MAAQQQyDMBThcBBBBAAAEEEEAAAQQQQAABBApfoDxXOF8velY5RXGRo4PU36vMUFK1LTV4gfKa4rl+TTct11ZoCCCAAAIIIIAAAggggAAClSuwi3bvIgS+92mClm9UOimpmn/+e04T4n/+m6lttPwS4GwRQAABBBBAAAEEEEAAAQQQQKDwBbhCBBBAoKoFXDzWz9fuoAOvrRypvK6kau00eKHi+4eeVB/bhsSuZGnZH/YWu6tXtbJCoSGAAAIIIIAAAgggkK8CnDcCBSFAwduC+DJyEQgggAACCCCAAAIIIJBCYCeN3aB8rAxT/CmSm6lP1j7TQB9lV2XnEIIf+JikZVpyAf+y8dPkw4wggAACCCCAAAIIIIAAAgggkOsCnB8CCCCAAAIIZCDwm+YMVs5Wmiv7KLcpnyip2l81+HflRcXFbx9Rf4SyrkJDAAEEEEAAAQSqUIBDIYAAAgUtsJeu7hblI+U/ylVKeyVV+1aDjynHKP45zz+r+We2OVqnIYAAAggggAACCCCQpwKcNgIIIIAAAggggAACCFSywK/avz9A2/cO1dTyAcpTSqq2XtxgC60fp2yoZKvFF7ytjKK62TpX9oMAAhUWYAcIIIAAAggggAAC+SJAwdt8+UpxnggggEAuCnBOCCCAAAII5K7A1jq1y5T3/oiXvU2rCdvX2vovZT9lK+VS5V2FhgACCCCAAAIIIIAAAggggAACCCCAAAIIIIAAAokFXtfmixW//767+uuV8Uqq1kiDJynPKNMVP+xygvqNFFp1CnBsBBBAAAEEEEAAAQQQyDeBWjrhA5W7lWlKyc9o22g5VZutwQeUQxQXufXPZP7Z7Aet0xBAoNAFuD4EEEAAAQQQQAABBBBAAAEEECh8Aa4QgaoVWKrDvaL4g9Ui6v3hbH3VuyiuuqSto0b8gWyfqn9BOVP5q1Le5te6iG7J65drwe+bq6MhgAACCCCAAAIIIIAAAgUokEeXRMHbPPpicaoIIIAAAggggAACCCCQUmAzjZ6jDFM+Vm5QdlKStV804Ic1jlLfUjlLeU2hIZCxABMRQAABBBBAAAEEEEAAAQQQQKDwBbhCBBBAAIGMBN7WrH8obf/IlerfUVK19TXo9+gfVe/itwPVn6H4/X51NAQQQAABBBBAAAEEqk6AIyGQJwLr6TyPVB5RZiiDlLMVF65Vl7RN1YgLDBygvpnin738M1i6ggOaSkMAAQQQQAABBBBAAAEECkeAK0EAAQQQQAABBBCodIEROsJ5ytpKB+U65b9Ksub7h7pr8F/KZGWocqHSSilL8/vfsfN9L9PPsRtYRgABBBAoHgGuFAEEEEAAAQRyS4CCt7n19eBsEEAAAQQQKBQBrgMBBBCoKgH/MutEHWyA4gcz+qnfW0nVhmjQD2340xr9qZHPaH2hQkMAAQQQQAABBBBAAIGyCTAbAQQQQAABBBBAAAEEEEgkMF4b/bDKbuq3US5WhiupWh0NHqzcp7ho0yvq/fCLP7BOizQEEKhGAQ6NAAIIIIAAAgggUL0CjXX4UxTf4+Sfl57W8knKxkqq9pEGb1b2VPyzlX/G8s9ay7ROQwABBBBAIF6AdQQQQAABBBBAAAEEEEAAAQQQKHyBqr7C/+iAVyp+v1pd2lZTM/ZRblMmKe8ofn1b9elafMFbvx+e7jWMI4AAAggggAACCCCAAAIIVIEABW+rAHnVQ7CGAAIIIIAAAggggAACFRTwL60O0T7+rbjIrXuve7s2JWz+xVZPjWyhdFUeUOYqNAQQQKCSBNgtAggggAACCCCAAAIIIIAAAggUvgBXiAACGQj44RM/hOIPq2uu+ecog5X/U5K11TSwn3KnMlkZqfRSWis0BBBAAAEEEEAAAQQQQKCKBarlcFvqqOcrfiDfRW4f0vIRyrpKqjZWg9couyr+Gco/S/lnKq3SEEAAAQQQQAABBBBAAAEEEEAguQAjCCCAAAIIIFBJAmtqv7spsc0f1HaxNgxXUjW/1+33vP3e91ua6Nf8TX188zF2j9s4JG6dVQQQQAABBBBAIIQAAgIIIIBAdQhQ8LY61DkmAggggAACCCBQzAJcOwLlF/AvnPrp5S5yO0D9icr6SrLmT328ToPtFP9C7Bb1UxQaAggggAACCCCAAAIIIIBAZQuwfwQQQAABBBBAAAEESgu4SNM92nyQ0kw5VXlOma+kanto8CblQ+Vd5SqlvUJDAAEEEKhuAY6PAAIIIIAAAtkU8D1O/9AO31Y+Ve5Q/GEgNdSnan7I/wpN2FHxz0q91ftnJ3U0BBBAAAEEEEAgCwLsAgEEEEAAAQQQQAABBBBAAIHyC/h9bn/4dckePtGCP6it5AO0XcC2h7a9rKRqJc8I+/niQZro+44aqHfzB3HX9MIf+Vy956mjZSzARAQQQAABBBBAAAEEEECgkgQoeFtJsOwWgfII8BoEEEAAAQQQQACBUgIuaHumtr6hvKmco2ymJGuzNOCiuP4FVWstX6mMU2gIIIAAAgjkjAAnggACCCCAAAIIIIAAAggggAAChS/AFaYV+FozHlaOUJorxyiPKd8qqdrOGrxaGa1MUG5Q/IF56mgIIIAAAggggAACCCCAQN4J7Kkz7qN8oIxRrlU6KOnaME24SGmldFT8s5F/RtIirSoFOBYCCCCAAAIIIIAAAggggAACCBS+AFeIAAIIIFAhgf3jXv1K3Pp0rd+tHKg0Vk5TBigLlGTNcx/UoIva9lfv547VrWzpiueunMgCAggggAACCCCAAAIlAvQIIFB5AhS8rTxb9owAAggggAACCCCAAAJlE4idvatW+iqfKP9SOinJ2n814F9KHaq+hXKuMlyhIYAAAggggAACCCCAAAIIIIBA7glwRggggAACCCCAQLzAD9rwlHKC0kw5RLlf8YfcqUvattfIZYo/MM+/T7hdy/soEYWGAAIIIIAAAtUrwNERQAABBBIL1NHmbsq9ih/i9z1OPbW8nZKq/aLBgcrfFf/c1EW9fwb6VD0NAQQQQAABBBBAAIHqEuC4CCCAAAIIIIAAAggggEAqAd/Dc0DchPiCt7HDX2nlIeUwxR+gfZz6p5WFSqJWTxuPVzorsS3VMWLnsYwAApkJMAsBBBBAAAEEEEAAgQoJUPC2Qny8GAEEEKgqAY6DAAIIIIBAUQj4l0v+9EU/yPGOrriH0lBJ1JZp44vKyYqL3J6o/gVliUJDAAEEEEAAAQTyVIDTRgABBBBAAAEEEEAAAQQQQKDoBfyAios4nSkJF3HaT/1dymQlVdtKY63Z/wAAEABJREFUgxcoQxUXjXLxqIO0XEvJscbpIIAAAggggAACCCCAQJEJ+P4nP5T/mK57huJ7nkoK12o1aZurEb/mWPX++cgfDnKflmcqNAQQyHkBThABBBBAAAEEEEAAAQQQQAABBApfgCtEAIE0Am00Xl8paT9r4T9KJu07TXpCOVppqZytDFMyabdo0jXKjgoNAQQQQAABBBBAAAEEEKigAC+vqAAFbysqyOsRQAABBBBAAAEEEECgogI7aQe3K58oDyh7KsnaBA30UvwLqu7q/638oNAKXYDrQwABBBBAAAEEEEAAAQQQQACBwhfgChFAAAEEEFhVYLlWX1POV7ZU9lD6KB8qqVpTDbp41EvqXUzqYfVHKP7gPXU0BBBAAAEEEEAAgWoV4OAIFIeAC9T65xIXt/XPJS5c66K3Ln6bSmCaBu9Ruin+2eYE9U8qfrBfHQ0BBBBAAAEEEEAAAQQQyBMBThMBBBBAAAEEEEAAgRD2j0N4VesrlLK2r/WCe5UuyrbKlco4JVkrmTNeE0YpFyrNFRoCCCCAQLYF2B8CCCCAAAIIIJCBAAVvM0BiCgIIIIAAArkswLkhgAACeSqwls77ZMUPqr+n/gJlYyVRW6qNfnDjIPX+RMWb1c9UaAgggEBRCPz222/hzTffDL179w7t27cPm2yySVhttdVCJBJZJY0aNYqO9+zZM4wYMSL8+uuvReHDRSKAAALFIsB1IoAAAggggAACCCCAAAIIBD+Acqkctld2Vv6pjFZSNf/uwb+PeEaTXGTKv29wwah0RaY0nYZA1QtwRAQQQAABBBBAAIG8FthOZ99TGa5MV/zwvQvX1tFyqvaBBm9SOistlHOUQcpihYYAAgggUIACXBICCCCAAAIIIIAAAggggAACCBS+AFcYFYgveDskurVi//lYL79Oaad0VOYqqZrn3KYJU5SXFN9HtIF6GgIIIIAAAggggAACCCCAQBUJFHLB2yoi5DAIIIAAAggggAACCCBQBoE2mnuL8qnysOJPVFSXsE3SVn/SYiv1xyqDFRoC1S2wVseOHVcpMhqJrFp0NBL533qXLl3C4sWV9+zRM888k9F5bLTRRuHzzz8vs9uKFSvCOeeck9ExjjrqqLBs2bIyH6MsL+jTp0+yc8nadheMbdy4cdhzzz3DueeeG2w8c+bMsHz58rKcalbm+ntnwIABYaeddgq1a9cOnTp1Ctdcc00YO3ZsmDNnTvj9999D/P/mzp0bHb/lllvCXnvtFdZee+3Qtm3b8PLLL4elS107PP4VrJcIZPL91aRJk2DjktfQI4AAAggggAACCCCAAAIIVKkAB0MAAQTiBVzo9mpt3FlxUSkXwn1Dy6na+ho8WnlUcfHbF9Sfrmym0BBAAAEEEEAAAQQQQKD6BfLxDDropK9VxigfKH2UPZV07S1N+IfiB/J3UH+Zku5nGk2hIYAAAggggAACCCCAAAIIIJD3AlwAAggggAACCBSHQH1dpt//VhdtK/TfV5RsNj+n3DBuh/+NWy9ZdX2lg7Ti55pd/Nb3D3XXeg2FhgACCCCAAALZF2CPCCCAAAIIrBTwD2QrV1hAAAEEEEAAAQQQKCQBrgWBnBGorTM5QfGnL45Tf7HSWEnWBmjgMGUbxZ+0OE09DYFcEfj10EMPzehc3nnnnfDZZ59lNLesk1yMdtiwYRm9zAV6XcQ1o8kxk2bNmhVeeumlmC3JF998883w5ZdfJp+QJyMuZvrVV1+FkSNHhn79+gUX8m3WrFm04OxJJ50Upk6dWulX4kK3Lli7/vrrh8MOOyyMGeNn4sp/2PHjx4cDDzww1K9fPzz55JMUvi0/Ja9EAAEEEEAghwU4NQQQQAABBBBAAAEEil5gogRcVKqz+i2U85RXlVSf0lVH435o5X710xU/UHOu+pYKDQEEEMhBAU4JAQQQQAABBHJEwA++76dzuUP5RHlbKSlcq8WkbYlGfO+Uf17ZUssdlesV30uljoYAAggggAACCFiAIIAAAggggAACCCCAAAIIIFAwAgfGXcm7Wv9ZyWbbVzuLKCVtghZaKKcogxQX2VVXqq2nLX7m2R+WPUXLdyq+70hdVTSOgQACCCCAAAIIIIAAAggUlwAFb4vr683VlgjQI4AAAggggAACCFSFwPY6yE2KH+54VP3+SrLmorYubusity5266K3yeayHYFqFXAB2Xr16qU9h0WLFoURI0aknVeeCd98800YNWpURi896KCDwuqrr57R3NhJr7zySpgzZ07spqTL3377bXj1VdePSDolrweWLl0aHn300dCyZctw7rnnhoULF2b9elzE+I033ghbb7116NmzZ3Dh22weZMGCBeHYY48Nu+yyS5g2zX/lZnPvObwvTg0BBBBAAAEEEEAAAQQQQAABBApfgCtEYFUBP4TSV5v8O4nm6s9QBiq/Ksma30B1waq7NGGyMlLpqWyr0BBAAAEEEEAAAQQQQACBdUVwhPKQMkPxB2acr34rJVX7UYPPKH6wvqn6rop/XvHPHVqklUmAyQgggAACCCCAAAIIIIAAAgggUPgCXCECCCCAQCEJ+N6d2Ovxe+ux69lYjj/GEO30B+URpZvSUrlE8YfXqUvY/qqt/rA6Pwj6gZb/qeyg0BBAAAEEEEAAAQQqS4D9IoBA0QlQ8LbovuRcMAIIIIAAAggggAACIVSiQU3t+xhlkDJB6aX4Fz7qErbB2nqs0kq5Upmk0BDIaYFmzZqFnXfeOaNzfO2118Kvv6aqo5DRbkpNmjBhQpg9e3ap7fEbmjRpEjp06BC/Oe26z3nAgLLVnX7iiSfCzz//nHbf+T6hX79+wUWPv/7666xdigvqXn/99aFz585h5syZWdtvoh2NHz8+tGrVKjz//PPBRXYTzWEbAggggAACCCCAQOEIcCUIIIAAAggggECRC8zS9T+gHKI0U05QnlT8YIu6pG0PjfRRJir/Ua5S2ik0BBBAAAEEclKAk0IAAQQQqBSBxtqrC9W6YO1MLbv3urdrNWnzzRwPavRwxT+HHKXeD9Zn7yYD7ZCGAAIIIIAAAtUvsHz58uj9fv379w+nnHJKaNmyZWjQoEGIRCKl0qhRo9C6detw9tlnR+/dmzdvXvVfAGeQdwKcMAIIIIAAAggggAACCCCQRwKr6Vy7KLHNxWhj1yu6nOgY8UV1p+kgtyq7K+2VG5RPlGRtOw30Vt5X3lD84XdN1dMQqDIBDoQAAggggAACCCCAQCEK/KUQL4prQgABBCogwEsRQAABBBBAoHwC2+pl1yn+Zc8T6g9UkjU/2HGzBndUDlL8cPlS9TQE8kKgVq1a4eijj87oXF1cdOrUqRnNzXSSi5S++OKLGU0/4IADgm+UzmhyzKRJkyaF0aNHx2xJvzhu3Lgyvyb9XnNzxvvvvx9OPPHErBT4dZFgfz9deaVrflfN9brA7pFHHhnuueceit5WDTlHyU0BzgoBBBBAAAEEEEAAAQQQQAABBApfIPYKXUHiMW3wh/C56JSLTz2s9a+UVG0XDV6tjFH8MMv16v0QjDoaAggggAACCCCAAAIIFJjAlroeP7zuB+JnaPkh5QhlXSVV8/1Sd2jCvooffD9d/fPKfIWGAAKVL8AREECgGgXmzp0bmjRpUqrAayRSuuhrJJL5trXWWis0btw4uEisi8nee++9YfLkycFFZqvxcqP323322WfhpJNOCrVr1w7NmjWL3kv4yCOPBN8r+v333yc8PTt99NFHwddx+OGHh4YNG0aL4/7jH/8IX32V7i3KhLtMudHHy+Tr0rFjx/Drr7+m3FemgxMmTAh16tRJ+71wwgn+XLL0e830GiKRzL+vIpFV57pAccn32RlnnJH+pJiRMwKZfn/06ePPtsuZ0+ZEEEAAAQQQQKBiArwaAQTyS6CjTndNpaTN0YLfS1eXteZ7etaJ2dsPWh6vJGtjNXCFsrWyn3Kf4vNSl7B10la/9z9F/UDlJGV9hYYAAggggAACCCCAAAKVJ8CeC1SAgrcF+oXlshBAAAEEEEAAAQQQqAIB/zxxpI7jX9ZMVO9f9jRXn6wN08ApSiullzJBoeWcACeUicDOO+8cNt5447RTFy1aFEaMGJF2XlkmfPPNN2HUqFFpXxKJRIIL3kYikbRzYye4oO6TTz4ZlixZErs57bJf179//7Bs2bK0cwthwsiRI8Mll1wSXDy2vNfjYrcuPDtgwIDy7qLcr/v999/DeeedFwYO9F/h5d4NL0QAAQQQQAABBBBAAIG8FeDEEUAAAQQQKGqBn3X1Lj51qnr/XsMf4ne3lqcrqdoOGrxceVPxQzi3qd9HoSGAAAIIIIAAAjkqwGkhgEAGAu005x/K28qnih9e94PuNbScqo3W4DVKB8UPx1+ofqiyXKEhgAACCCCAQAUFFi5cGC0E6yKxLiZ79tlnhy233DJaZNbFZl1ctoKHKNPLXWh3+PDh0XPYaqutwqOPPlqhewd9cBfHvf7666OFfffee+/gQrreTqpOwF8DFxz299kDDzxQdQfmSCsFXLi2V69ewV+DlRtZKIcAL0EAAQQQQAABBBBAIOcE9o87o0Fx69lYjT/Gy2XY6Wua+3elpXKM8qyyWEnUVtfGg5VHlM+UvoqL7aqjIYAAAlUpwLEQQAABBBBAAIH8FXCBqvw9e84cAQQQQACBqhTgWAgggAACJQIuWHu1VvyQx9Pq/csadQnbXG29S/EvcLqo9y91flVPQyCvBTbddNPQoYOfWUp/GS+++GJwYdP0MzObMWHChDB79uy0k7fYYouw4447pp0XP2HWrFnhpZdeit+c0frQoUPDlClTMppbCJMefvjh8Oabb5brUlwo1wVzbVauHWThRS56e+qpp4YPP/wwC3tjFwgggEABCXApCCCAAAIIIIAAAggggAACxSTwf7pYP/DSQ/3flL2VW5VJSqq2lQZLClrN0PK9in9fUkc9LR8EOEcEEEAAAQQQQACBYhbYUxffR/lAGaNcq2RyE8hwzbtEaa3srPRW/qPQEEAAAQRyVYDzKjgB33fnYrMtW7YM3bt3D19//XWlX6OPsc8++wQXpa2s+yNdTNeFdHv06BEWLFhQ6dfEARCobgF/n/se2iZNmoS77747LFu2rLpPieMjgAACCCCAAAII5LMA556LAvHFaF+phJOMP8aQchzDzzo/pdcdqbj4re8fel3LyVoDDXiOfzfgorknar22QkMAAQQQQAABBBBAAAEEEEghkJWCtyn2zxACCCCAAAIIIIAAAggUjkA3Xcpzih/yvkq9f4GjLmEbpa3+hEMXxz1fy+8pNAQKRmD11VcPRx11VEbX42Kin33mD+/MaHrKSStWrAguoJty0h+D3bp1C/Xr1/9jLfNu7NixYc6cOQlfkG7j/PnzQ3kLwKbbdy6Ou2DsbbfdFhYvXlym0/PX8Y477ggPPvhgmV7XtGnT0KdPnzBt2rToMb0fx8f3tnvuuSd4TnTtpOwAABAASURBVFl26q/ZVVddFd1fWV7HXAQQQAABBBBAAAEEEEAAgcIV4MoQQACBIhcYrut3Aatt1Lvg1XXqxympWlMN+nciA9W7+G1/9ccqfshFHQ0BBBBAAAEEEEAAgdwTKLIz8gdTdNM1+4Mqpqv3v/t7qt9OSdV+0aD/ne9/7zfTcskHZHykZRoCCCCAAAIIVLOA76Vs0aJFeOaZZ4Lvo6uM03nttdeCC9GOHDmyMnZfap8u/NmqVaswfvz4UmNsQKAQBBYuXBhuuumm6P3Nt956a3AR60K4Lq4BgVwW4NwQQAABBBBAAIFqEPirjvk3paQt0cIIJZttY+1sK6WkLdfCUKUi7Uu9+G5lH8UffOdnqN/XcrLWRQP/Vvy89fXqfa+ROhoCCCCAAAJVL8AREUAAAQQQyHUBCt7m+leI80MAAQQQQACBfBDgHBEoZIGILu4k5U3lReUwJVn7rwbuU/b4I172Nq3SECg8gXbt2oWWLVumvbAlS5aEYcOGpZ2XyYRvvvkmjBrletKpZ9esWTMccMABqSclGHXh1EcffTTBSOabnnjiifDzzz9n/oIszxw8eHD05nXfwJ5pXLj2hx9+CJMmTQo9evQINWrUyPisfCP7hAkTMp7vib4Z/cYbb/RiRnERWx9n+vTpoWfPnqF58+ahVq1aK1/rZW8766yzgud4rl+zckKahSFDhoRBgwalmcUwAggggAACCIQQQEAAAQQQQAABBBBAAIHiEviPLvdKpZ3SRrlCeVtJ1Rpq8HjlcWWGMkA5Q9lcoSGAQH4IcJYIIIAAAgggUBgC/rf5cbqUxxT/29z3PZUUrtWmpG2uRvwaf4iFi9weonXfAzVTPQ0BBBBAAAEEckxg0aJF4aijjgpXX311WQtnprwS33voeyl9H+aCBQtSzs324FdffRV22WWX8Nhjj0Xvhcz2/tkfAtUh4PuTH3nkkdCoUaNw2WWXZfXPa3VcD8dEAAEEEEAAAQQQQACBlAJd40Zf17qL3qrLWvOH3MXuzA9cLord8MdyeTt/8N21erHvF/Lz0ndqebaSqDXVxssVv+Y59f69gjoaAggggAACCCCAAAIIIIBAiQAFb0sk6CtJgN0igAACCCCAAAII5KnAejrvC5SJyiPK7kqy9p4GzldaKX4wxL8c0iINgcIWaNCgQejcuXNGFzl06NCsFIF1YdXZs5P9bvTPU9luu+3Clltu+eeGDJcmTpyYUUHdVLsbN25cGD16dKopOTcWiUTC+uuvH1q1ahX69u0bPv/889ChQ4eMznPZsmXhtddey2iuJ/mm3WuvvTbMnz/fq2lz7LHHho8++ijsscceIRJxDfLUL4lEItG5/jp079499eSY0TvvvLOC36MxO2MRAQQQQAABBBBAAAEEEEAAAQQKVIDLQqCoBd7X1d+g+PclW6u/SPEDOeqStrU14odYXBzLBbb8RuKF2ubfp6ijIYAAAggggAACCCCAQJYFmml/vnfJxW39b3AXrnXRWxe/1VDSNk0j9yh+QN4Ppp+g5SeV75QibFwyAggggAAC+SfggrfXX399Vopoutht//79wymnnBJ+//33asFYunRpOOmkk8I999xD0dtq+Qpw0GwJLF++PDz33HOhZcuW0T9TVV1AOlvXwX4QQACBwhTgqhBAAAEEEKg0gf3j9jwkbj0bq/HHeCUbO02yDz8v7Wetfb/PKZqT6n6hwzQ+QPlQuVTZXKEhgAACCCCAAALVKMChEUAAgdwQoOBtbnwdOAsEEEAAAQQQQACBQhXIv+vyQxvX6LT9C5Xb1W+jJGq/aqML4XZRv4tylzJXoSFQNAKRSCR069YtoyKkH374Yfjss88qZOObqF980c9kpd9Nly5dwjrrrJN+YtyMIUOGhCVLlsRtLduqz9M3e7sQbNlemTuzN9lkk/DYY4+Fv/71rxmd1NixY8PChQszmuviuK+8ktnv0E877bTwyCOPhDp16mS079hJ6623XvS1mRZldoHcfCtUHHu9LCOAAAIIIIAAAtUuwAkggAACCCCAAAIIFJPAJ7pY/w5lH/UuqHWWer95m+pNQt+j5d+p3Ka5k5S3lSuVdgoNAQQQQCBfBDhPBBBAAIFcFNhOJ9VTGa5MV+5VuinpftH+gebcpHRWWijnKIOUxQoNAQQQQAABBPJQwEVv77jjjgoXiB04cGC0MGd1FbstoffxzzvvvODzKdlGX0UCHCZrAhMnTowWb/7yyy+ztk92hAACCCCAAAIIIIAAAjktsKbObg8ltmW74G1N7dzv7atb2QavXKq8hZJnqn2/0K46TF9lnpKotdbGGxXfY/Sw+r0VWq4JcD4IIIAAAggggAACCCBQZQJ+mKLKDsaBEEAAgVgBlhFAAAEEEEAgpwR20Nn0U1zo1g9YN9ZyojZFG69QSj6NcJiWaQgUrcAOO+wQnHQALiLrYrLp5qUa/+abb8KoUf5A0FSzQlhzzTVD165dU09KMDpv3rys3Rg9dOjQMGWK/7pIcKA82bTZZpuFCy7wh6+mP+Hp06eHBQsWpJ24ePHi8MADD2R0Q70L1d5yyy2hRo0aafebbIKLHt93331ho402SjZl5XYXKq7o9+jKnbGAQJwAqwgggAACCCCAAAIIIIAAAgggUPgCRXyFM3Xt/1K6Ky5+e4L6J5TvlFStgwb9AYRj1E9QXGgr/oEfbaYhgAACCCCAAAIIIIBAAgH/e/pabfe/p124to+W91TStbc04R+KP3jC90pdpuU3FBoCCGQowDQEEEAg1wVuvPHGMH78+HKf5ocffhhOPfXU4GKzZdnJBhtsEHr27BnGjh0bfvjhh+jrfU+e89NPP0W3e7xRo0Zl2W10Pz6fcePGlel1TEYAAQQQQAABBBBAoCICvBYBBBCogICLwa4W8/qPtDxHyWZz8VgXvS3Z5zQtfK5UZXtXBztPaaWcrbytJGouAHyyBoYpnuO59bVMQwABBBBAAAEEEECg2gU4AQSqUoCCt1WpzbEQQAABBBBAAAEEEMg9AT/s8bhO633lHGVtJVHzL1NO00Br5QZltkKrmACvLgCBddddN+y9t39Hmv5iXn/99eAbl9PPTDxjwoQJYfbs9H/0OnToELbccsvEO0mx1cV00xWpXX311aM3c6fYTXRo/vz5YcCAAdHlfP6PLddeO9lfi39emW9Qd0HiP7ckXpo4cWLGRYv79OkTXLA28Z4y39qsWbNw3nn+/Xn614wcOTL9pCqcsXDhwvD888+HLl26hPXWWy9EIpGVadKkSTjxxBOD/1wtXbq0Cs+q9KFKzvPQQw8NDRo0WHmOkUgket7t27cPt912W/jqq69Kv7gSttjj/fffD7179w4+dvw5RSKR4Acn9txzz3DzzTeHyZMnh+XLl1fCmZR9l7li6QdNZs2aFf262SnesGbNmqFp06bhmGOOiX6P/vzzz2W/2CJ5hb+3/CCP/x5q3rx5WG211Vb+GbFjy5Yto39HeY7nVjZLydf2/vvvD926dQubbLLJKucUifzvz23r1q3DhRdeGEaMGBF+++23yj4t9o8AAgggUPgCXCECCCCAAAIIFI/At7rUx5TjlGbKocr9yhdKqra9BnspfoPOnyTWT8v+VLM11NMQQAABBBBAID8EOEsEEKhcgRra/X7KHconiu9jKilcq9WkbYlGhij+pblvpOio5esVKsYJgYYAAggggEBVCuy+++7hl19+Cb53I1mWLFkSvv322+B78Xw/4+WXXx69R6cs5+l7Fy+++OJQnvt5/JpLLrkkeB+ZHtP3EL300kth7ty5wff8tW3bNqy//vrR+2NK9lGvXr3g7R7/8ssvo/e8+XUl4+l6n095ryndvgthPJPvrfjvORc09n2f06ZNC9dff31wweJCsCima9hoo42i91THf23j13v18lvvWZVhZwgggAACCCCAAAIIIJBaYIu4Yb9HH7epwqv7xu3h5bj1qlz9QQe7V9ld8bPaD6pP9pBRB43drfj3HHeq30mhIYBAbgpwVggggAACCCCAAAJZFqDgbZZB2R0CCCCAQDYE/tzHCv6HQB4L/PmdzBICOSlwmM7Kvywarv5YJVlzxcqDNOhfuDyk/v8UGgIIxAgccMABwUX7YjYlXHSx008//TThWLqN+r/D8OKLL6abFh33+dSuXTu6nOl/XMzv8ccfTzt9hx12CBdccEFwsdF0k4cOHVqum8bT7bcqx13k0kWNs3XMp59+Ovim/HT7O+mkk8L227vGRbqZmY0fdthhoWHDhqUm16hRI7Rr1y5cddVV0UK8o0ePLjWnohtefvnl6M37kUgkae85scdZsGBBOPfcc0PdunXD4YcfHoYNG1aqWLRv/O/fv3/YZ599ooWBb7nllrB48eLY3VT6sh9SOPvss1ee5wsvvBC+//77VY7rItcu5OkHDho3bhwtkP3ZZ5+tMidbKy6oe9FFF0U92rRpE6655prgY8efk4/nc3eBY9/M7QLZ9evXD9ddd12wvccrkhNOOCHp1zoSiUT//vDxY4/h48Z+zTOx3GmnnUK2LV1wddCgQdGi4Ztvvnnw181O8YYuKvz555+Hp556Kvo9Wq9evbDvvvtGvf33dey1FcKy/4xGIsn/DEcikeA5sddqS/+d5wcLXHi5b9++YcaMGcEPi5TMs+PUqVODxzzHc/0av7ZkTrZ6F1N+9NFHg4vu+mt75plnBn+t58yZs8o5+Xj+c/vRRx+FO+64I+y1116hTp06wQWtp06d6mGCAAIIIIAAAggggAACCCCAQKYCv2jiC8qZiovf+mGb27Xsh1bUJW0tNHKOMliZoTyiHKmsp+Rp47QRQAABBBBAAAEEECiXwLp61RGK71fyv41f0fL5ylZKqvajBp9RTlGaKv4wib7qJys0BBBAAIFKE2DHCFRcwPezbbjhhsH3kHTs2DFaiHT69OnB93H4fqhMj/DOO+8E34OS6fySeX6N7xUqWU/XH3/88eGDDz4IBx10UFhttdXSTY+Oe57vR5k0aVL0Xszoxgz+42u67777MpjJlEwEIpFItDCx7yVyYeXZs2eHU07xPx8zeTVzEEAAAQQQQAABBBAoZgGuHYG0Ajdoht/f766+nzJQyXY7IG6Hfk46blO1rI7UUU9XWikXKck+fG9DjfmD+t5T/6pyvLKGQkMAAQQQQAABBBBAAAEEckQg+6fxl+zvkj0igAACCCCAAAIIIIBAjgrU1Hn5Fybvqn9O2V9J1PwQ9r0a2ElxYVw/VK1FGgIIJBJwscjtttsu0dAq25YtWxZee+21VbYlXYkb+Oabb8KoUaPitpZeXW+99ULnzp1LD6TZ4iKE773n35GmnnjwwQeHLbbYIriobuqZIYwbNy5URgHVdMfN1fEffvghZHIzvIsnH3PMMdGCodm6lkaNGoWdd945bL311tGb5F999dUwb9688H//939hzJgx4eqrrw5+QMBFO7N1zPLu56233gqtWrUWNjwtAAAQAElEQVQK/fr1K1WEMtk+Xei2Z8+e0esbP358smlZ2+5inI888ki0cOu9996b8Xn6BIYPHx49z7vuuit4P95W0bhYbI8ePYIL6t5+++3lKvw7f/78cOWVVwYXvr355pvLtY/yXIeLwz777LNh0003LdPX3Mfy9+5WW20VLrnkkqyc76xZs0KHDh1Ct27dwpQpU3yIMsVFvl209ZBDDgnffvttmV5baJOnTZsWXJD46KOPLlUEOtW1urCwX+Ovg78eqeZmOuY/Z34YyX8PnnTSSWHmzJmZvnTlPBfpdRHmli1bhu7du4evv/565RgLCCCAAAIIIIBAhQXYAQIIIIBAsQj8rgsdqvhhlq3V76Zcq4xVUrVNNHiS8rTiAl/PqnfVhU3V0xBAAAEEEEAAAQTyRYDzLItAY032v3ldsNa/2HHvdW/XUNI2WyMPKocr/sCJo9T7wyP4xY4gaAgggAACCOSzQCQSCdtss0149913Q+/evTO+FN+f5XvkMn3BF198Ea677rpMp0fP5aGHHgp169bN+DWxE2vXrh1uu+22cOutt8ZuTrnsa/K9niknMVgugZKvR7lezIsQQACBEgF6BBBAAAEEEEAAgRKB+Vp4UTlX+UDJZvN9N7G/M1iknb+j5FLz7yZu1wm1Uw5QHlf+T0nU9tXG/sonit+YaKWehgACCCCQywKcGwIIIIAAAgiUS4CCt+Vi40UIIIAAAgggUF0CHBcBBMol4E/866lXTlTuV3ZWEjU/KPJPDbRWzlbGKDQEEEgjsM466wQXgk0zLTr80ksvBRc+ja6U4T+TJk0KX375ZdpXdOrUKTRv3jztvPgJAwYMCC54Gb89dt3FUPfff/9oIdZu3bpF+9jx+GUXsuzfv39wod/4sWJcdwFNF4FMd+2+Od9FFdPNK8t4rVq1gos1fvzxx8EFUffdd9/QoEGDtF/DshyjonP9/XL33XeHPfbYI3z11Vfl2p0LWe6yyy7h+eefD95fuXaS5kUurnv22WeHU045JSxdujTN7MTDLp55/vnnRx9YqOh5vvHGG6Fp06bBdomPVratvqZevXpFC2dnq+BosjPwsa6++upw5JFHBhftTTYv3XY/9HHeeeeV++vh/b/yyivBxXOzUaT7xRdfDG3btg1VUXzZ555rGTFiRGjXrl2Frt9fh7333jvMnu3nkst/hS48vM8++wQX0a3I91jsGfjr6++VIUOGVNrfM7HHK/Zlrh8BBBBAAAEEEEAAAQQQKGABP2hzla6vvbKDcqnyhpKqravBw5WHFBe/HaL+XKWlQkMgbwU4cQQQQAABBBBAQAJbKucrryj+t67/zXuElv1vYHVJ2ycauUPxw+BN1Z+uPK/4QXp1NAQQQAABBBDIFYFsnEeNGjXCFVdcES644IKMduf79XwfWUaTNcn3Os6ZM0dL6dtpp50WPRefU/rZyWdEIpFw4YUXhj59+iSfFDMyd+7c8MQTT8RsYTGbAr4XOJv7Y18IIIAAAggggAACCCCAQLEJVNH17h93nFe1vlzJ1faKTux4xYVs/6H+YyVR84f5XaGBScqzSneFhgACCCCAAAIIIIAAAggUjAAFbwvmSxm4EgQQQAABBBBAAAEE4gX8kPON2vih4rsht1CfqI3WxrMUF7q9Wv3nCg0BBMog4EKwLgib7iWTJ08OEydOTDdtlXEXxMy0sN6hhx4aVl999VVen25l3rx54dln/XvQ1DN33nnn0KyZf3caQps2baIFHVO/IoShQ4cG3ziebl6ujn/99dfh+++/T3t69evXD40aNUo579NPP82o+O9OO+0U1l035XN7KY+Tr4MDBw4MLlrqYrAVuQYXUXUBVe+vIvtJ9FoXuz3rrLPC/fffn2i4zNsuu+yyUN7z9N8LLnK71157lauIdrqTdcHR3Xbbrcx/X6Xbb8n4kiVLgq/fBW9LtlWkf/DBB0Pfvn3LtQsXgz7wwAPDokWLyvX6RC9y0WYXbHXx10TjhbrNhYMPOuigkK6AeibXP3369OCHg3799ddMppea4/+vdeHhkSNHlhqr6AYXz/V13nPPPRS9rSgmr0cAAQQQQAABBBBIJcAYAggUj8AHulT/Dqez+pZKD+Vl5f+UZK2mBvwAz13qJyujlMuUHRQaAggggAACCCCAAAL5INBOJ+kHu99W/6niwrX7qa+hpGq+x+kaTeigbK1cqAxVcvlhdp1e0sYAAggggAACCJRBwAVme/fuHTp08D8F0r9wwIABIZN7TzK9h9JH9L2TN954Y/C5eL2iiUQi4YwzzgidO/vtwfR7e+ihh8IXX3yRfiIz8lZg4cKFwfcGtmrVKkQikWhq1qwZ2rdvH+66667w448/lunafK/hrFmzovc9HnHEEaFp06ZhrbXWiu43Evnf/iOR//UNGjSIjnue75P06/z6Mh2wyCYvX748jB07Nnr/a/PmzcNqq6220tZft5YtW0bHPMdzK4vH986OGTMmeqxE59G6detooe5p06YFvqaV9VVgvwikFGAQAQQQQAABBLIn4PtlYvc2JHYlh5f9gX/X6/y2VQ5TnleStcM18ILie4p6qW+i0BBAAAEEEEAg9wU4QwQQQACBFAIUvE2BwxACCCCAAAIIIIBAPglwrjEC7bV8n+JCt5eq30hJ1AZp46HKzsq/lPJVFNMLaQgUu4BvAG3Xzs9jpZbwTYKDBw9OPSlu9LvvvguZFOzbeOONQybnEOL+9+GHH4apU6fGbS29evTRR4datWpFB9ZZZ51w8MEHR5dT/cdFD33TeKo5uTzm4o0ucpruHH1zaN26dVNOGz9+fMrxksHyfA1LXpuv/bvvvhtOPfXUUNFityXX7/14f+PGjSvZlJXexY+HDRuWlX15Jz5PP4DhP+NezzT+e8SFNrNRIDjVMV20tVOnTiHbjr5p+9Zbbw233XZbqsOXeeyOO+4o88McvjZ/r/hrUeYDpnmB//477LDDsu6X5rDVNuw/x8cee2xWCwcPHz48uOB7WS9q4sSJwUWM/T1c1tdmOt/fMz169Ai33HILDwBkisY8BLIqwM4QQAABBBBAAAEEEChYAb9Re7eu7kClmXKy8ozyXyVV66jBG5T3lXHKdcpuCg0BBBDIYwFOHQEEEECgAAX21DX5wx78gPYYLV+rZFKtbrjmXaK0VnyPU2/1/1FoCCCAAAIIIFCEAr538fLLL48WlEx3+f7Q70mTJqWbFkaNGhWmTJmSdl4kEgmXXnppWH/99dPOLcsEX5PvI3NxzHSvmzNnTrS4Zrp5+TNe2Gfap0+f6PdqJPK/grKRyKp9nTp1woQJE1Yi+D7TLbbYIvi+pE8/9edC/G/IxUxdMPX8888P9evXj44vWLDgf4NJ/uvCuS6Qu+GGG4bNN988nHnmmeG5554Ln3/+efBYopf5HkmPe57n+3V+fb9+/UIm99J6n/HXvOOOO6a9p2zRokXB8yKRVX0ikUg44YQTvNtSmTt3bmjSpElK30gkEnw+pV4ct+Hll19Oux/PiX2Z74N8+umnw0YbbRQtRty3b98wY8aMVe6D9dfN92d7zAWLPdev8Wtj91WRZX9d/PXx98VOO+0UfKxE5/HRRx+FG264IbRo0SJsv/324e23317lvjd/H/r7MRIp/TWIRP63LRPLilwLr0UAAQQQQAABBBBAIAOBdTRnF6WkrdDCK0q+tQE6YRe19Qf7+R6faVpP1LbTxpuUT5SHlL2UPG2cNgIIIIAAAggggAACCBS7AAVvi/07gOsvDgGuEgEEEEAAAQSKRWBfXagffB6t/gzlf5UptRDTftPyg8puSjfFn/SnjoYAAhURqF27dkYFYH0MF6/94YcfvJhRMi1Iu9dee4XNNtsso32WTFq2bFno37//KjctlozF9i6mu/POfm7sz637779/qFev3p8bkiw9++yzYd68eUlGc3ezC2H6Zt9MztBFan2jZ7K5v/76a/RG1mTjJdtXX3316A24JevF0vsm2Pnz52f1cr2/k08+OZS1mGxWTyKDnfmm9DfeeCODmX9OGTFiREha7PbPaVlZsqOLmM6ePTsr+/NO/NDF3Xe7bovXshfv1zfaZ7pHX5OvzdeY6WvKOs/7vvjii8PPP/9c1pfm3fzK+HNshPvuuy/471AvZxL/mffXtTKL3caex2WXXRYGDhwYu4llBBBAAAEEEEAAAQQQQKDyBThCsQh8rQv9t3KU4uK3R6h/WPlKSdXaaPAK5S3FFRHuUO/fH62unoYAAggggAACCCCAQFUK1NHBfG/SveqnKy5c21O9H9BWl7T9ohH/Aubv6v1v4b3V36p8pNAQKB4BrhQBBBBAIKmAizq2bds26XjJwJIlS6JFHUvWE/W+h3LQoEGJhkpt23vvvcO++/qttlJDFd7gYp+dOnXKaD8DBgwIPu+MJjMpbwR8z6q/xzK57+mRRx4J06f7n9ilL2/FihVh+PDhwfcTu0Cui9iWnpX5Fr/+3HPPDVtvvXVwQd7MX1m4M6dNmxb899DRRx8d7JPplXquX9OhQ4cwa9asTF+WdN7HH38cLV7rr0+6AsixO5k4cWLYfffdwznnnJO0+HHsfJYRQAABBCpZgN0jgAACCJRFYD9NjiglbbwWMn9IU5NzrLmQ7ZU6p1bKccrLSqK2ljaeoryu+H4gPzu+hpZpCCCAAAIIIIAAAvkiwHkigECg4C3fBAgggAACCCCAAAII5L/A0bqEYcqrih94Vleqfakt1yutldOVd5SiaVwoAlUh4IKzDRs2THuoyZMnh/fffz/tPE/wjadDhgxJW5A2EomEI444IkQisb+z9R5SZ8qUKWHo0KGpJ2nU17bZZptp6c/WsmXL0Llz5z83JFmaOnVqcNHeJMM5udk35R566KHBxSrTnWDNmjXDAQcckHLawoULQyY3IdetWzesv/76KfdVLIP+/nr66aeDi0P7z4Fv0J8xY0a44IILQo0aNTJicDHZfv36pf3zk9HOEkzyefTo0SN88sknwQ9H+DwXL14cfUiiTRvXFUnwogSbHn/88fDbb65Hn2AwbtPXX38dfHPy77//HjeSeLV169bBRWBLHP06F6D+97//HZo2bZr4RXFbfWO8b2z2tcUNZW3Vlv7a+kbwEstffvklvPDCCxmfp0/mtddey6g4qr+fbrrppqQ3/XtfJSk5N3//+XX+OtvzoYceChtssEHJtKT9O++8E1y0NemEAh7w/3e8/fbbwV9Lu/lrO3HixHDggQdmfNX++9j/P5LJC/z16d27d/Cf/Uzm++/c66+/PlqQ3K/1Ofpcfc5dunTJZBfBf6bOPPPMjI+Z0U6ZhAACCCBQIQFejAACCCCAAAIIFKjAT7qu55RTFRf88huSfbU8RUnVttTg+Yp/fzRD/QPKoco6Cg0BBBBAAIG8FeDEEUAgpwV804Qfyn5MZ+l/g76ovqRwrRaTtrka8WuOVe9/8x6i/j5lpkJDAAEEEEAAAQRWd5qaLAAAEABJREFUEVhnnXWCPxB5lY1JVnwfSKp7s3wv1ejRo5O8etXNxx13XKhdu/aqG7O05v2eeOKJGe3N95/6vDOazKS8ECjrh7f7/sQWLVqUujbf/3TPPfcE3/vke9xKTajAhpkzZ4ZddtmlSj8cvAKnW2kvHTFiRGjXrl2Fiv/67xwXN/bXvbwn+sorr0SL7vo+8PLu49577w1du3YN//3vf8u7C16HAAIIIIAAAggggEBVCyzTAT9QStqQkoU875fq/J9Q/LCNP+HHHwLo58G1qVTbTVv8+5MP1ftDBhuopyGQ1wKcPAIIIIAAAggggEBxCPylOC6Tq0QAAQQQSCLAZgQQQACB/BWoo1M/WxmnPKnsrSRqrqp5ngZaK/9Qpio0BBCoBIHGjRuHjh07pt2zbyjNpIitd/Tdd9+FkSNHejFlfOPqdtttl3JOokHf8JiuqGskEklYTHf11VcPLgqbaL+x23y9/fv3Dy4mGLs9V5Z9/XPnzo0WLX344YeDCzS2bds2owK1vgbfdOqiol5OFhe8XbRoUbLhldvXWmutUK9evZXrxbpw7bXXho8//jgceeSRKwsAr7baatHCp7fffntwUdQdd9wxIx4Xdp01a1ZGc8syycf3efTt2zdstdVWK4vw1qpVK3To0CG8++674aKLLspoly6Y+9NPrlmSerr/LN1///0hkxuUXaTV389+uOGwww5b6RiJREKDBg2CH45wEdE777wz/OUv6d8e9N9Z/nOc+gzLN+rC2Z9//nnw17Z58+YrLf3noXv37mHcuHGhU6dOGe3c1+S/N9NN9g3jjzzySLpp0a/tZ599Fj03Fwj296Ff5MLUp5xySvRr4XP0tlRx4eUvvvgi1ZSqGKuyY9SvXz+8/vrrYdiwYdE/D/5a+uD+vtx2222jDz3ccMMN3pQ2/rszk+957yjTr6vnHn/88dG/5y+//PLo3y0lX1ufq/8Mu3iyv/c23XRTT08ZPxxy6aWXhsosCp3yBBhEAAEEEEAAAQQQQAABBBAoNoEluuBXFP/uZwv1fuPkRvUTQgjqkrYmGjlNeV5x4TH/bukELTdSaAgggAACCCCAAAIIVETABWpd1NbFbf1vTReuddHbhml2Ok3j9yjdFH9ap/996n+nfqd1GgIIIIBAcgFGEEBAAi446SKxWkzZfN/Jzz//nHSO7+mZM2dO0vGSgYYNG0aLS5asV0bv+xZ9nHT7/vLLL8PkyZPTTWO8jAIVKT5axkOtMt33sPpetOnTp6+yPdXKvvvuG3yfU/ycgQMHhvPOOy/8/vvv8UNZWV+6dGnwufq+qqzsMM924nuuDzrooOCvWUVP3V/v0047Lfz6669l3tULL7wQDjzwwOB768r84rgXjBo1Khx++OFZuaa4XbOKAAIIIIAAAhUXYA8IIFBawPe87KDN6yrdFReJVVdQbbyu5hKlleL7fIarT9R8z1AfDbjw7fXqmys0BBBAAAEEEEAAAQQQyD+Bojnj9BUtioaCC0UAAQQQQAABBBBAIC8E/DDIFTrTicrdShslUXtVG49SPN5XffpKeppEQ6D4BLJ3xS4A6xsZM9mji9hmUpTxww8/DC7gmG6fLtK64YYbppu2yrhv4n7xRT9vtsrmUitbbLFFcHHPUgPa4KKATZo00VLqNnTo0GhhyNSzsjPqmzgjkUiIRDLLuuuuGxo1ahS23nrrcOqpp4YRI0ZkfCI1a9YMPXv2DOlunHcx0wULFqTdr7+HMik+mnZHeTyhT58+4YorrlhZ9DTRpWy22WZhwIABwcVRE43HbvPDCL7JOHZbRZd9XB/f55FsXy7seeWVV0aLfSabU7LdxTK/+eabktWkvQuv3nfffUnHSwbq1asXXn311XDyySeHkiKeJWOxvcfOPffc8NRTT2VU9Pa2226LFgiN3UdFl13s1jdfb7LJJkl3td5664UHHnggbLTRRknnlAxkYuni2/fee29YssS1YUpeWbr319nfO82a+fnc0uPe4nNz4Vxfh9eTpTK+D5Mdq7q3+/vPbv7/pUgkkvB0/L138cUXBxdjTjghbqO/9+M2lVp1sdmbb7457dfVL+zdu3d46KGHQt26db2aNG3atAlvvPFGRn/X+JpdJDfpzhhAAAEEEEAAgRwQ4BQQQAABBBAoWIE3dWWXK/6EqLbq/eGHb6tP1epr8GjlUcUFyV5Sf5bCwy9CoCGAAAIIIIBAPgtw7lUosJ2O1VPxg9auzHWvll24to76VO0DDd6kdFZaKOcog5TFCg0BBBBAAAEEEMhYoHHjxhndT/Ttt9+Gr7/+Oul+P/300+D7iZJO+GNgq622CmW9R/OPl2bc+T7G7bffPu38FStWhI8//jjtPCZkLjBr1qxw6KGHZv6CLM70vWy+pzjTXa655pphzz33LDV9xowZoUePHpVW7LbkgPPnz4/eN1ueQq0l+8jH/t133w3HHntsVorMllz/8OHDw5AhQ0pWM+pdbNj3OmezqLG///y9k+6eyoxOsMomcSAEEEAAAQQQQACBIheYr+v3Q5FfqC/U9osu7CFlb2U3xc+Sf6c+vvmDrn3fkAvfeo7vH4qfwzoCCCCQpwKcNgIIIIAAAggUkgAFbwvpq8m1IIAAAgggkE0B9oUAArkm4E8d9C8exuvErlMSVV9bru1+ONkPheyv5WcUGgIIVKFApgVgXcTWxWxTnZpvSvaNjO5TzXOR1MMPPzzVlIRjo0ePDr7xMeFgzEYXJKxf3/UPYjb+segbrA844IA/1pJ3vsHVBUKTz8jPkWuvvTbsuuuuWTv5TTfdNNSpk+75v6wdLud25O+1Cy64IFqsON3JudDy448/Hnzzdrq5TzzxRHCB53TzMhmPRCKhb9++wcdPN3+dddYJZ5xxRrpp0RugMyl4+/zzzwcXdE23w379+iW8oT3R6yKRSPDfH9dd539aJJrx5zbfED9o0KA/N1RwyX+v3HXXXcFO6XbVtGnT0L27P3w59Uw/fOIC06lmTZ8+Pbz++uuppkTHrrrqqpDp19nX4euJvjDJf7L5fZjkEDmx+cYbbwxt27q2TurTcVFoF2WORBIXxY19daqHjkrmTZw4MaOvq/+eSVdUu2Sf7l3wOJO/a/z/1S7M7MK7fl3ehRNGAAEEEEAAAQQQQAABBBAoFAH/Dul6XczuylbKBcpryjIlWautgYOUe5RpiguWXaK+tUIrJAGuBQEEEEAAAQQQqLiAH6i+VrsZo7hwbR/1pSttaWNce0vr/mCGdup3UC5T3lBoCCCAAAIIIJBtgSLa31prrRU233zztFe8aNGikOreLBe8TbsTTdhyyy0r/d6+WrVqhdatW+to6dtHH32UfhIzkgr89ttvYe7cuWHEiBHhhBNOCL4/7f333086v7IG/P05cODAMu2+TZs2oUWLFqu8xvfN3XTTTdFrWmWgklZc/NX3a1XS7nNyt3369Am+FzrbJ3ffffeFTIsH+z7Yiy++uFLOY/LkyRkV/8729bM/BBBAAAEEEEAAgXIK8LJiE3hHF9xD2VbxM+a+v0eLqzQ/kHi2tvjeocfV+xlzdTQEEEAAAQQQQAABBBBAIDcEKHhbjq8DL0EAAQQQQAABBBBAoAoF1tSxLlL8i4br1W+ixLe52nCz4rscT1LPQyFCoCFQHQKZFoB1Ybx0xWy/++67MHLkyLSXscMOO4Stt9467bzYCb65tX///sHnEbs9frlmzZphn332id+8cj0SiYQjjzwyuOjuyo1JFp599tkwb968JKO5uTnVWZ122mkh0+KsqfbD2P8E/L1mTxfB/N+W9P/19/5RRx2VduKkSZOCi7WmnZjBhN12261MRY7/9re/hdq1XTMkg52nmOI/O/4zlGJKdMgFqA855JDocqb/iUQi4fTTTw++ET7da7JZtPWII44IfhAk3TE9HolEUv5d5DklSfWAiue8/fbb4b///a8Xk6Zdu3aha9euScfjB3wdvp747bHrLnL+2WefxW4quOWWLVuGgw8+OGT6v2233Ta40He6+S707IdMks3z/5c9+eSTYcmSJcmmRLe7KHHv3r1DWf6e8QtdwPfCCy/0YsqMGjUqFNuDHClBGEQAAQQQQAABBPJIgFNFAAEEClTAb0TcqWvbT/GHKJ6ufoDys5KquWCZf+f0oSa9p/xT2UWhIYAAAggggAACCBSfwBq6ZH8C7l3q/e/L2MK12pS0+Zc2QzR6nrKl0lHxPU/j1Fdb48AIIIAAAgggUFgCderUCRtvvHFGFzV9+vSE83w/ysyZMxOOxW/0/UTx2ypj3fchZbLf2bNnZ1wkM5P95fOct956K6y99tohEolkHN/T5/t999prr/DYY4+F33//PW8I9t133+CCz7En7ALITz/9dOymhMt169YNd999d/jqq6+ixU1935Xzyy+/BN9n2aNHj4zurfI9yOPG8c97f//4fkT72dH3r/n+sQMPPDChf6KN48ePD1OnTk00VGqbv8bvvOM6V6WGSm3wPXK+J9f3zvrr5fPzeb722muhffv2peazAYFCEuBaEEAAAQQQQACBAhb4Vtd2o7K9co4yQUnUjtXGEcpgpbtCQwABBBBAoOAEuCAEEEAAgfwToOBt/n3NOGMEEEAAAQQQQKC6BTh+1QispsP4lw4udHurlpsq8e0jbbhYcaHbXuo/UWgIIFCNApFIJLjgZCQSSXsWLnibqjCjiyNmchNjly5dwjrrrJP2eLETfLNqJjc9durUKbRu3Tr2paWWXWzXhUdLDcRtmDJlSnAxwLjNebnqm0DvuuuujG7szcsLrIaTzuR7Lf60XGjZBZcjkdR/3hYtWhT8/Rf/+vKs77333qVuFk+1Hxfy9XmmmuOxZA9VeMwZO3Zs2muIRCLh7LPPLleB3fXXXz+cddZZPlTKTJgwIXpje8pJGQ7aMhJJ/bWL3ZUfMFhzTX8OQOzW0svz588vvfGPLb5xe/jw4X+sJe86d+5cpr9XI5FI8PUk32OIFmP9+OOPU03J+zHfCN+gQYOMr8MPmmy++eZp5y9cuDD6gEWyif7/Uv9/arLxku0uSpzpQ0Elr3EfiUTC8ccfHzbYYAOvJo0fWMjkPJLugAEEclOAs0IAAQQQQAABBBBAAIHCEJity3hQOUxx8dtj1PdXvlFStZ002Fv5j+LfSd2ifm+FhgAChSXA1SCAAAIIIBAr4F+IHK0N/1ZmKi8r5ypbKKnajxp8RjlF8T1O/nTJvlqerNAQQAABBBBAAIFKEdhkk00y2q8L2yaa6HuJfF9KorH4beutt178pkpZ33DDDaNFW9Pt/Pvvvw/JrivJa9lcAAL16tUL+++/f6krGThwYPB9kqUGYjZ06NAhWljV9xj6z85qq/lRhf9NcAHdVq1ahb59+4b//Oc/wcf530jy/7rIbqLRXr16BRdXLcn7778f0t3353HPK3lNbN+/v9/KTnSk6ttWv3798Prrr4dhw4YFu9rPZ+Mis7wHSAAAABAASURBVNtuu23w1+OGG27wprTx1y2T+1vnzZsXfN9y2h1qQsuWLYO/Prfffnto2rRpKPla+zy7dOkS/Ro//PDD3AMtKxoCCCCAAAIIIIAAAnkqsFDnfY+yo3KC8qZS0mJ7/67mBW14SzlJyfwhLk2mIYAAAggggAACCCCAAALZFKDgbTY12RcCAQIEEEAAAQQQQCArAqdpLy5020/9lkp8m6QNrkrnKpS3afk7hYYAAjkisN1224UWLVqkPZvZs2cHF49MNNE3a7ponvtE4yXbfJNn167+3WPJlsz6V155JcyZMyftZBfvrV27dsp5LrZ77LH+4M+U06KDgwYNSlm0MDoph//jGz9HjhwZbrvttnIVFU13acuXL4/e6JtuXiGOu+Btuu+1RNftgsxbbJHu2coQXDA20evLus1/vv/3msz+6+Kf6667btrJS5cuTTlnxIgRKcc9aIcdd/S9Cl4re3bbbbfQsGHDlC/0Qx7vvvtuyjmZDLrQaZMmTTKZunKOHevWrbtyvTwLLoY7eXL6Z2pduLWs+2/evHlI92DL22+/XdB/xl0APRLJ/P6XWrVqBd/8X1br+Pn+mn755Zfxm1dZj0QioVu3bhk9ELTKC/9Y2XzzzYP/jPyxmrTzn49ff/016TgDCCCAAAIIIIAAAgggkG8CnC8CBSnwg67qKeVExcVvu6m/V5mupGrbaNAfwjhM/QzFrzlYfR2FhgACCCCAAAIIIJDfAi5Qe6YuwQ89u8jtk1r2vxc3Vp+qlXywwuGa5H9bHqX+EeVrhYZAHglwqggggAAC+SqQ6b1EU6dOTXiJLnb71VdfJRyL3ej7NH0fWOy2ylr2PVKZ3Efn+1PS3XNWWefIfitX4Mgjjwwff/xx9F7b33//PXqvb58+fYK/39u1axctYBp7Bj/99FO0+Grstvhl36P1r3/9K6S7P9Cva9OmTTjmGH9mmteSx/cg+89Q8hmFOVKvXr3ge7D32muvpPeiucDsxRdfHA47zJ9Bl97hs88+Sztp1KhRIZPCuL6PcejQocH3kybbqc/v5JNPDk8//XT4y1/+kmwa2xFAAIECFOCSEEAAAQQQKEiBx3RVnZTuymAlUdtNG/37mw/Vn6/UU2gIIIAAAggggECBCnBZCCCQqwL8RiJXvzKcFwIIIIAAAggggEAxChyvix6tPKBsp8S3adpwgdJG+ZeSe40zQgCBsOGGGwbfyJgJxYsvvpiw+OF3330XXFg13T46dOgQttwyUV3s5K/8+eefwxNPPJF8wh8jvrF1v/32+2MtddexY8fgmzhTzwrBN1FmcsNluv1U9bhv4B08eHBwUcU99tgj6U2qFT0vF2z0jegV3U++vT4SiYQddtihXKddr169lDfmluzUNwRX9ObqqnxwoeS83f/yyy/hww99T4HXkqdt27Zh/fXXTz4hzUijRo3C9ttvn2ZWCOPHj4/eTJ92YooJfjCjrA+B+EGOmjVrpthr+qHvv/8+fPvttykn+utsi5STEgy62K2/HxMMrdw0bdq04KK7KzcU2IJvli/LJa2++uqhTp2K18QZN25cwv8vjT2Xxo0bZ/R3RexrYpd9rpn8f7sfkPL/h8e+lmUEEECgYAW4MAQQQAABBBBAAIFCEFisixiknK38TdlLuUWZqKRqLoj2d00YqLj4bX/1xyoNFBoCCCCAQCEJcC0IIFDIAr4vqacucLjif9P5PiQ/DL221lO1jzV4m7Kv4n8Xnq7+eWW+QkMAAQQQQAABBPJKwMVE/QHgeXXSf5zskiVLwuLFfnvvjw10eS8QiUTCQw89FJ566qngDx53UdJIJBJ8L1vPnj2j973df//9wffRxV6s78V77733ouNjx46NFjG95JJLwuGHHx7++te/Ru/POvPMM1Pfaxyzw0gkEvbZZ5+YLYkX/WdnxYoViQcLeOuNN94YfK9mukusUaNGcFHZSCSSbmr4+uvUnxli6wEDBqTdj4vX3nPPPaFJkyZp53pC9+7dQ48ePbxIEEAAAQQQQAABBBBAIP8FXtQlHKTsqfiDDdWVattqyx3Kh0pvJbMfHjSRViACXAYCCCCAAAIIIIAAAtUo8JdqPDaHRgABBIpKgItFAAEEEEAghcARGntT8QPB7dXHt9nacKnSRrlT+T+FhgACOSzgG0VdHC/dKY4aNSp88803paZNmjQpuGheqYG4DQcccECpm1fjppRa9b4nTJhQanv8BhexdYHA+O2J1lu2bBm6dOmSaGiVbS70mMlNl6u8qBpWNthgg3D66acHF7n1ObuYYteuXYNvQK2G0yn4Q/qG64033rhc1+k/Zy1atEj7Whd69k3+aSemmODzdEHrFFMqZchFkF0MOd3OfZN7JJL+5uhk+6lVq1Zo3bp1suGV2+fNm1fhhyVc7NbHW7nTKlqYM2dO+OmnnyrlaC7cuummm0b3new/c+fODRUtvJxs39W93X8W/WekOs4jk/+/bNasWUaF2VOd/1ZbbRV8nanm+O+aH3/8MdUUxhBAAAEEEEAAAQQQQAABBApEoEAvY4Suy0XPXPxsZy3/U3lXSdUaavB45XHFhdL81P0ZWt5coSGAAAIIIIAAAgjklsDuOp3rlLHKB0ofxQ8+q0vZ3tLolcpOih+Gvlj9UGW5QkMAAQQKWoCLQwABBCzge2Kq6r4xFzetX7++D5syCxYsqLT7oFIemMFKEzj00EPD8ccfHyKRxPcAutBtskKmvrfV36MuxHrkkUeGm2++OTz77LNh5syZwfcfXnvttUn3m+iC/H245pprJhpaue2LL74Iv/zyy8r1YljwvdIHH3xwxpe67bbbhnT3FHpnP/zwQ/jtt9+8mDC+Z/P9999POBa7ca+99gq77rpr7KaUy5FIJJx33nmhvPfvptw5gwgggAACCOSZAKeLAAIIFJDASF3LsUo75T4l0Q8bm2m77wly4dvbtbyNQkMAAQQQQAABBBBAoOAFuMDqFaDgbfX6c3QEEEAAAQQQQACB4hbopssfpjyj+KESdau0b7XmT8pzoVs/ZLJA6zQE8lWgqM7bhSd32GGHtNc8e/bs8M4775Sa50KrK1asKLU9dkO9evWCi9LGbku37H0+88wzYdmyZemmhqOOOiptYb+SnbgA4EEHHVSymrL3TbS++TLlpGoedJHbpk2bhj333DOss846FT4b3/ybyU3ovmk1UQHkCp9Aju9grbXWqlAhyrp166a9wu+++y7lDcFpd6AJq622WnC0WKXN3xP+3kh30ObNm6ebknZ8/fXXTzvHxXd9E3zaiSkmuDisb7JPMaVShhYvXhz892CqnS9atCjsuOOO0Rv8I5FIxv3aa68d3nrLz/om37uL7eb633/Jzz71SM2aNctcgD31HjMb9fei/7803WzflO/vu3TzUo37a+wHR1LN8ffYt9/6n/CpZjGGAAIIIIBAwQtwgQgggAACCCBQGAKjdRlXK3463kXNLtHy60qqtrYGD1H8wIyL376m5QuVVgoNAQQQQAABBApLgKvJD4FaOs2uSl9lsvKmcoXSVknVFmpwkNJD2ULpqLhQ7hj1NAQQQAABBBBAoOgEfM+YU3QXzgVXmYDvvbrgggtCddxTV2UXWQAHat++fWjQoEHGV+L7zTbffPO08/0h+qnu6548eXLwfZvpdnTiiSeW+R6+zTbbLHTr1i3VrhlDAAEEEEAAAQQQQACB/BQYp9P+u7K9crPyvRLf1tWGCxQXvn1Ive8RUkdDAIEiFOCSEUAAAQQQQACBShf4S6UfgQMggAACCCCAQBoBhhFAoAgF9tU1D1ZeVPZW4ttP2nCD4kK316hP9MsEbaYhgECuCrhIapcuXTI6vUGDBq1SgNaFLUeO9Idppn75zjvvHJo1a5Z6UtzorFmzwksvvRS3tfRqy5YtQ7t2/iDP0mPJtnTq1Cn4dcnGS7ZPmTIljBo1qmQ1631JsWAXtXSWLFkSXHxw+PDh4fjjjw9/+Uv6t0KWLl0aevXqFXbbbbdgs4qeZK1atTK6ydWFEl0Qs6LHK7bXZ6PQa76buQhnw4YNK3wZmVi6wOj8+fMrfKzq2MH06dOr47Arj8mf8ZUUVb7QokWLCh/TDyusu67v50m9KxepTj6DEQQQQAABBBBAAAEEEEAAAQTyUuBjnfWtyj6K35Q+S71/x+VCaFpM2PxGrN8kv02jk5S3lSuVsr3xrBfkX+OMEUAAAQQQQACBahVw9aVjdAaPKjMV35/kwrUttZyqzdFgf+U4paniikd3q5+i0BBAAAEEEECglAAbiklg+fLlwamKa/b9Rb7nsSqOxTFyR2CbbbYJmdx/W5ln7Pttfb/sDTfcEPbdd9+waNGiyjxcXu576623DpFIJONz973D9evXz3h+sokzZ84M/vokG/f29dZbL2y7rT+7zmuZJxKJhD322CPzFzATAQQQQAABBBAoOgEuGIG8F/AHIvbSVWyn+L6dz9XHN9/jc4o2vqM8r+yv0BBAAAEEEEAAAQQQQACBrAr4B4+s7jCrO2NnCCCAAAIIIIAAAggUloDvBvIb/q/qsroq8c13hvnBXxe6vUKDXys0BBDIU4GuXbuGNddcM+3Zv/POO+Grr75aOW/ixIlh8mT/LnHlpoQLRx99dPDNkAkHk2x87733wpw5fk4tyYQ/NrsobcOGDaM3ZkYikYx6z/fr/thFyu7RRx8NvjF75aRKXKhRo0bYcMMNw5577hn69+8ffOPnjjvumNER33///bDddtuFESNGZDQ/2aS11147NGnSJNnwyu2+IdXnt3IDCxkJ+Guc0cQCnhSJRDIq5hyy8L/ffvstb29mdzHrLBCUexf+M15Vf/eV+yQL9IWrrbZalV1ZvhaErjIgDoQAAggggAACxS3A1SOAAAIIFIKAi6b9SxfSXXHx2xPUP6F8p6RqHTToD3kco36CcpPi35upoyGAAAIIIIAAAghUUMD/Lvu79jFQ8b/X/O8z/zutkdZTtU81eKdygOIityeq92vnqS9/45UIIIAAAggggECBCfz0009h3ryq+SeSj7VgwYK0gnXr1g3rrrtu2nlMyA+BnXbaqcq/nr6X7bvvvgsvv/xyOPHEE4MLpm6++ebhiiuuCN9//31+wFXxWTZv3rxMR1x99dVDnTp1yvSaRJM//dQ/uiUa+XPbX//61+D7uP/ckvlS06ZNg+9zzvwVzETgDwE6BBBAAAEEEEAAgXwS8AOl1+mEt1POVyYqidqh2jhEeV05WqEhgAACCBS7ANePAAIIIIBAlgT+kqX9sBsEEEAAAQQQQACBShBglwUjsIuuxA+EjFTvN/zVrdKWa+1upY1yseKHT9TREEAgnwW23HLL0KGDn+FPfRUuQDt27NiVkwYPHhx8I+nKDQkWNt5447DzzjsnGEm+yUUWH3/88eQTqnDE11tdhV0322yzaAHbzp07Z3TF8+fPD/vtt18YONDPBmb0klKTfNNqixYtSm1PtGE5QfVPAAAQAElEQVTMmDFpv/6JXpdum29K9vfk/fffX2U336c7J8YRQAABBBBA4E8BlhBAAAEEEEAAAQQQQACBPBT4Vuf8mHKc4iJr/h3Y/Vr+QknVttdgL8W/N5uivp/iD4pcQz0NgYIW4OIQQAABBBDIokDJv6n86a3Ttd97lYOVtZRU7T8a/Keyq9JKuUB5Rfk/hYYAAggggAACCCCQBYGq2EXNmjVD7dq1q+JQOX+M3XffPfzyyy/R+y597226LFu2LHoP5TfffBNGjRoV+vTpE1q3bl2t17nVVltV+vF//fXX8Oabb4bevXuH9u3bhzXWWCNsuOGG4cADDwz9+/cP8+fPr/RzyOcD+D7g6ioy/fPPP6ela9KkSbmL1jZo0KDKCy6nvSAmIIAAAggggAACCCCQBwJ5eor+lJ27dO7+PdPJ6t9RErW9tPFJxQ+9/l09b0IIgYYAAggggAACCCCAAALlF/hL+V/KKxGoVgEOjgACCCCAAAII5IPAjjrJhxU/LHKM+kTtQW10odse6j9TaAggUCACvpn4gAMOyOhqBg0aFHwT7Q8//BBGjvQz/qlf5kK6m266aepJcaMTJ06M3pwbt7laVn1j7IABA6rl2D7oOuusEx5++OHQvHlzr6bN0qVLwymnnBLGjRuXdm6yCe3atUs2tMp2H+PHH39cZVs2VoYPHx4mT54czjzzzNCwYcPQrFmzcPPNN4dZs2YF3+CdjWNU0j7S7nbBAv+uPe20gp7gr+Hvv/9eJddYt25dbm6uEmkOkk2B5cv9+RLZ3GPyfW2yySbJBxlBAAEEEEAAAQQQQACBZAJsRwCB/Bf4RZfwgnKm4uK3+6q/XflESdX8SWHnaMJgZYbyiHKksp5CQwABBBBAAAEEEFhVoKNWr1f8i+sJ6m9S0n3S62+aM0Q5X3GBW39q79VaflehIVDVAhwPAQQQQACBrApket9YjRo1Eh53rbXWCo0bN044Frtx0aJFwcVRY7dV1rKP4+Ol27+Lb/7lLzwWms4p0fhqq60WXOBzo402Ch07dgw9e/YMH3zwQRg9enSi6VWyrVGjRlk/ju8pnDZtWujVq1fYbLPNosVQO3XqFK655powduzY4PtiA//LWKC6iky7UPHs2bPTnmedOnWC/15IOzHBhLXXXjtsvvnmCUbYhAACCJRbgBcigAACCCCAQO4LrNAp/lvZTTlMeVVJ1Npqoz908UP1lyoNFRoCCCCAAAIIIGABggACCJRJgN9slomLyQgggAACCCCAAAIIZCSwtWb5Tfzx6v0pd+pKtce0ZSfldMVv9qsrS2MuAgjkg0Dnzp3Deuulfy7/zTffDF9++WVwUVoXJU13bUcddVSZb0x8+umnw5IlS9LtusrGn3322TBv3rwqO178gZo0aRKeeOKJUK9evfihhOvz588Pxx57bMjkxtFEO2jVqlW00Gyisdht/vr7+yB2W0WX7eyCt7H7mTlzZvRGZt+kuuGGG0aXfezYOVW17Bty7Vve43399dflfWlevM43Ifsm+1Qnu3jx4vDtt9+mmpLR2PTp09POq64bt9OeWAYTMi1yncGumJIjApFIJKP/P5w6dWqFz/i7774LP/30U9r9uCh02klMQAABBMokwGQEEEAAAQQQQAABBPJOwJ/MNFRnfZHi35n54ZhrtTxWSdX8KTInacLTiovfPqv+FGVThYYAAggUuACXhwACCCQUWFNbD1T6KVOUUcrlShslVfMvDp/QhBOUpkpX5S7lU4WGAAIIIIAAAggUjECm940lu2fIBWPXWGONjDxciDajiRWclOlxNt100+AClxU8HC//QyASiYT27dv/sVaZXel9r7nmmiGbBW+XL18ennvuueDv+xYtWoSbb7653Pe9lj5btiCAAAIIIIAAAggggAACCBSgwABd0/5KF+UZJVHzB1rfqAF/IOMV6tM/MKtJxdu4cgQQQAABBBBAAAEEEIgXoOBtvAjrCCCQ/wJcAQII5KXAggULwjXXXBNGjBiRl+fPSSPwh8Df1N+huNDt39Unan44t6MG/FDJGPU0BBAoYAHfMNqpU6e0V+hClaNHjw6DBw8OK1b4AzKTv6Rly5ahXbt2ySckGElU8DTBtCrdNGXKlDBqlJ/Hq9LDrnKwtm3bhhtvvHGVbalWXAz0tNNOCy7QmmpeorHGjRuHXXbZJdHQKtv89X/mmWfCsmXLVtlekRU72zvZPr7//vvoTc277rprsimVut3/Dvzxxx/LfQy/Pt2LXdh37bXXTjctJ8cbNGgQ1l133bTn5u/PtJPSTJg1a1aaGSHklGXas111Qo0aNVbdkGDNf1b94Ij/LFZGunb188QJDsymcgn4wZ2NN9447WvnzJkTFi5cmHZeqgn+uzLd3//ZfgAl1fkwhgACCCCAAAIIIIAAAggUjQAXWggC7+girlJcMWIH9Zcqbyipmt8QO1wTHlJmKEOUc5UtFBoCCCCAAAIIIFDIAg11cccq/RX/O2iQ+nMUP0isLmmbrBEXxj1IvYvcHqf+MeUbhYYAAgjkvgBniAACCJRRwPeB+H6QTF62ySb+nKXSM33fyWabbVZ6IMGW8eN9a3iCgSxvyvQ4TZo0CWuttVbSo7uY7+qrr550nIHCFPD9fx06dAhHHHFEmDlzZmFeJFeFAAIIIIAAAvktwNkjgAACCOSywDCd3FHKzsqDSqKHGxtp+3XKOOUipbZCQwABBBBAAAEEEEBgVQHWEEggQMHbBChsQgABBBBAAIGqE1i8eHHo169f2HTTTUPv3r2D16vu6BwJgawJNNGeblJ8N+P56tdQ4ttL2rCPcqTylkJDoNIE2HHuCPiG4UMPPTSjE7rnnnvCa6+9lnZu586dgwtgpp0YMyFdwdOYqVW6+Oijj1b7//efcsop4cQTT8z4uocPHx7uvffe4EKYGb9IE8vyvfD000+Hjz76SK+qeHNxxvvuuy+jHbVv73oTGU3N6iQX9509e3a59unXTp06Ne1r69evH2rVqpV2Xi5OcKFeF5lNd26TJk0q8/dl7D5/++23jG5yd3FRP+wR+9p8WW7UqFFwQdJU57tkyZJq/3sp1fkxVlpgyy23LL0xbsuMGTPC/Pnz47aWbdUPgaT7u9/FqTfccMOy7ZjZCCCAAAIIVECAlyKAAAIIIIAAAnko8IHOuY/SWWmp9FBeVv5PSdZqamB/5S7lM+VN5QqlrUJDAAEEEECg4AW4wKIQ+Juu8izlRcVFbh9Xf7yykZKqjdbgtcruin9h4g8IGKzlRQoNAQQQQAABBBAoaAE/czB37ty01+j79lwcNtnETO478Wt9j9ovv/zixUqL9+/jZHKAdOft+7v8fEYm+6rqOckKEFf1eeTK8bJ1v9H7778f2rRpE0aP9o8JuXJ1nEdZBJiLAAIIIIAAAggggAACCOSIgH+wPF3nsp1yu/JfJb75wxdv1UY/U+/fcUW0TEMAgQwEmIIAAggggAACCBSrAAVvi/Urz3UjgAACxSnAVeeQwNKlS8OTTz4ZGjZsGM4999ywYMGCHDo7TgWBjAU20MyrFb8p30t9XSW+uXrlgdp4sPK6QkMAgSITaNeuXXCByHSX7ZtMXZAv1bxIJBK6desWIpHMfwfoG7sfffTRVLuttjEX4p04cWK1Hd8HrlGjRvjnP/8Zmjdv7tWMcuONN4bx4/1Xf0bTV07q1KlTaNmy5cr1ZAuLFi0KvXr1Cj///HOyKRlvf+KJJ8Jbb2VWZ/24447LeL/ZnjhixIhyFWt1AcvJkyenPZ0WLVoEP7yQdmIOTlhrrf9n707gbKr/P45/ru1vK0uFyJLlZ6soiRalLFEI2So/lLZfpdJC2y/Vr1+F9qJ9QZuikIoiWhUttFGWyFIk2fkh/u/PrdHMdbeZuTNz586rx/ft3Hu+3/M95zzvnaGZcz63tB1xxBExj2z27Nn222+/xRwXacCqVavsiy+83kikEX+uP/HEEzP1PejPrZLjTy9468WPox3N2rVrzS2ijaEvuQSaNGkS8z35008/WTzfKyKdmRfX9oLnkfrT1jdq1MhivcfSxrJEAAEEEEAAAQQQQAABBDIK8AyBAingn2T1sM7cf49WW8vzlJeUcDfKaPXe5gXdbtezT5XPlbsUL6CrBQ0BBBBAAAEEEMg3AkfrSK9Tpiv+76IRWnZWSimR2k51+HVIV2vpv0A8TsublfcVGgII5AsBDhIBBBBAIFECK1eutOXLl8eczq/j8GuGIg3067ICgdjXY/p1VT/88EOkaRKyftmyZfbNN9/EnCsQCJhfLxNzYBwDtmzZYn5fRxxDYw7ZvXt3XNcA7r9/uMvtY06fsgMKFy5snuycoL93zj77bPNr37I6jxdJPvPMM+3ll182v56zZMmSWZ2K7RBAAAEEEEDAIEAAAQQQQCAlBPyHFP47qaN0NrcqvyqhraFW+O+4Zmvp1/1oQUMAAQQQQAABBAqKAOeJAAKZESiUmcGMRQABBBBAAAEEsivwxx9/2MSJE61+/frWu3dvCt1mF5Tt81LgX9r5x4rfOOKFb/UwQ3tXz7orpymvK7RECzAfAvlEoEaNGtamTZuEHK1fpOzJzGSLFy+2Tz/1+/4zs1XujN2xY4dNnTo1d3YWZS/Vq1e3u+++2woVKhRl1N9d69evtxtuuCHTBWkrVqxol1566d8TRXk0ffp0u/baa7N1MbkXQL3++uuj7OXvLi/E6wV5/16Tu4+8+HFWiowuWLDA4rmRILNfN7l79rH35oWzY43yYp6fffZZrGER+99880375ZdfIvZ7h1/EfvTRfu+tP8t/KVeunB122GFRD9wLm+Z1Ie6oB0jnPgI1a9Y0//66T0e6FXv27LEJEybEdVNNus32PvTvNf59ee+KCA+8IHTx4sUj9LIaAQQQQCDLAmyIAAIIIIAAAgggUBAEVugkn1HOUrz4bU8tn1JiVS3xm2r8QymnaexCxW+iiVUoTsNoCCCAAAJJJ8ABIVAwBE7Rad6hzPkrd2rp67SI2Pzm4RfV6zcJ19LSr0O6V8uvFRoCCCCAAAIIIFBgBbww7KZNm2Kef926da1ChQoRx/k9DdWqVYvYn9axdetWe/31nL0cfObMmebXJqbtM9LSr5Px62Ui9fv6IkWKmBcw9cfRsmbNGtu+fXu0IXH3+bVn27Zti3s8AxMj4Ne7/ec//7GFC/3Ho/HP6V8bAwcONP8Q8N9//902b95s48aNs+7du1vZsmVjTuRfV1m6TirmzAxIL+Bfx1WqVEm/KuxjL3ac1a9l/176448/hp2XlQgggAACCCCAAAIIIICABJYptyjHKMOVLUpo85vN/DqfD9Th1/5oQSvQApw8AggggAACCCCAAAIhAoVCnvMUAQQQQCAFBDgFBJJRwAsMvf/+++YFsjp37mxefC8Zj5NjQiAOAb9xZLrGjVT8hlstMrSP9Ky30koZp9AQQKCACwQCAevSpUtCFE4//XTzgo2ZrBcWsQAAEABJREFUmcwvQI3nImgvxLp79+5gMUD/ezu7GTJkSFyHOXbsWFu9enVcY3NyUMeOHW3AgAFx78ILHz755JNxj08b2KNHD2vY0D+8NG1N5OUTTzxhF154oW3ZEu73wJG3855Zs2aZv1/iee19fM+ePWMWjPRxOZVly5Zl+oYAf4++9NJL5hdsRzuu8uXLBz9sIdqYZO879thjrVKlSlEP0z1GjBhhWblp4LfffrPRo0dHnd87W7RoYQ0aNPCH+TLFixc3L0ga6+Cfe+65TBW09vfgWWedZf5e8xtg/P93LrnkEnvqqaeC72t/f/vNIf7hH7H2ndl+xpu5+fHHHx+Twv+++e6772KOCx3gX1u+bazvp2XLlg1+3w3dnucIIIAAAggggAACCCCAAAIIZFegAG7/u875ZeV8pbbSQXlQma9Eaz72Eg14TVmsjFH+qVRSaAgggAACCCCAQF4IlNJOOysjlO8Vv97IP7HUb/rV04jtB/X4dUldtfQit2dr6R8OEOvDADSMhgACCCCQXwU4bgQQiF/Ar9WZPHlyXBv4NSWlS5eOONaLx/r9DREHpOvw60dy6lrHDRs2mF+zlG53ER8eddRRVrly5Yj93uHXSR144IH+MGp27NiRpevNok4ao/OQQw6JMYLuzAjMmzfPXnzRPyMj9lb16tULjvXitgsWLLB7773XWrduHVeB29DZvRBr0aJFQ1fzPMECgUDADjjggJiz+vWJWbl21Cf2bb3osT8mCCCAAAIIIJDzAuwBAQQQyMcCS3XsgxQvfOu/+9qjx6HtBK14QXlbScwNtZqIhgACCCCAAAIIIIBAfhPgePcVoODtviasQQABBBBAAIEcEPjll1/sn//8p82dOzcHZmdKBHJF4DDt5WnlDeUUJbR9phX9Ff+B/PNa0hBAIO8Ekm7PzZo1M79QNDsHVqxYMTv11FMzNYVfXO0XWcfaKBAImBdoDAQCsYbG3e/H6sccawO/aHbGjBmxhuV4fyAQsBtuuCHuYrR+QLfffrt9+eWX/jDuVKhQwe644w4rVCi+H8k8++yz1qhRI3v33XfNiy7G2pFfsHrXXXfZCSecYGvXro01PNhfu3Zt69/f/woLPs2zP4YPH25Lly6Ne/9euDKe93fTpk2tRo0acc+bjAO9oGfLli1jHprfyDF+/PiY49IP8PeVF2adM2dO+tVhH/fr189KlCgRti+/rPSCt7G+N82ePdumTJkS9yn59zEf7xd9L1++3CZOnGiPPPKInX/++dapU6fg+89vjundu3fMAs1x75SBewWKFCli3bp12/s80gP/nnjrrbfazp07Iw0Ju96/Nh5++OGwfelXtmvXLtt/16efj8cIIIAAAgggEJcAgxBAAAEEEEAg9QV26BT9d3NXaOmfxOQ/JPuvHs9WorWK6uyt+Kc8efHbCXrsxXDraElDAAEEEEAAgfwlkN+O9mAdcB9ljLJI8WL8/u+Qf+hxtOb/vrlDA/yapLpaXqr4tpu0pCGAAAIIIIAAAgikE0i7VifdqrAP/ZqS9u3bh+1LW+lj4rnuxMf7fl97zf+J5s8Sm9dff90+/fTTuCb165G8oG2swfEUlvXraVatWhVrqrj6/Xq+eAbuv//+8QxjTJwC/t7ZunVrzNFXX321ffXVV9arVy/zYrUxN2BA0gjEc/3rkiVLzO/ZyspBf/PNN7ZpU1L8r2dWDp9tEEAAAQQQQAABBBBAIPcFvtMuL1O88O0zWoZrbbTyVWWS0k6hIYAAAmkCLBFAAAEEEECggArEV12lgOJw2ggggAACCKSeAGeEAAJZEPCr6m7Rdh8r5yqh7WetuEZpqnhBXC1oCCCAQEYBL3LaqlWrjCsz+ezYY4+1ww8/PFNb+QXQfpF1rI2aNGlinljjMtPfuHFjO/nkk+PaxIu6eqHWuAbn4CB/ne677764i9GuX7/ebr75ZsvssZ922ml24YUXxn0mixcvNn//1KlTx0aOHGkLFy607du3791+8+bN5gU6r7zySjvggAPs+uuvt927d+/tj/VgyJAhVrVq1VjDcrzfL7j1AqEbNmyIuS8fc8UVV8RV1LdLly75vkir31hx3nnnxfXeHDBggE2bNi2moQ/wYrcvv/xy8D3jz6PFCwe3aePXG0Qblfx98XxvcpdBgwbZt99+G/OEdu3aZSNGjDD/fhBtcCAQsL59+5q/ltHG0Zc1gVNOOSWuguWvvPKK/fe//4276O2iRYvMCxXHen29iPIll1ySZK9v1izZCgEEEEAAAQQQQAABBBBAAIEkF3hPx3eT0kxpolynTFeitZLqPEMZofyg+Hjf7ig9zueNw0cAAQQQQACBJBHwArV+Y+9EHY8XuR2lpRffr6RlpOa/0H1bnYOUIxX/982NWub9p8XqIGgIIIAAAgggkEwCHEt6Ab+uZ+zYsRbrWg7fxq+JjOeay2bNmlmVKlV8k5i57bbbzK8niTkwEwOWLVtmPm88m/hxtm3bNp6hVq1atZjj/NqneK81izaZvy7xXKtasmRJq1y5crSp6MuEwJYtW+zDDz+MucVJJ51kt9xyixUtWjTmWB+wZs0ai6eIro8lOS9wxBFHWCAQiLqjdevW2RdffBF1TLhO/x4wefLkcF2sQwABBBBAAAEEEMh1AXaIQL4T+ExHfJ5ykvKyEq511Mq3lLFKS4WGAAIIIIAAAggggAACBVSAgrdpLzxLBBBAAAEEEEAAAQT2FfAftnuh2yHq2k8JbQ9rxXHKPQoNAQQQiCgQCASsc+fOMS84jDiBOrp162alS5fWo/iaX4T44osvxjX49NNPt3LlysU1Nt5BJUqUsH79+sU1fMaMGTZ37ty4xmZ7UIwJWrdubV4wNMawvd1+oef48eP3Po/ngRe8vOuuu4JFbOMZnzbGC99eeuml9o9//CNYwDUQCATfU/vtt5/5RfcPPPBApovv+mvUs2fPtF3k+XL69OnmhV394ttIB+N9PsbHRhqTtr5evXrBrz1Lgf9atmxpZ555Zswz8Zs5vKjy008/bX/88UfE8Tt37rThw4fb2WefHbNAcqFCheymm24KFlSOOGE+6Yj3e9NPP/1k7du3tzlz5kQ8M79R49FHH7XHH3884pi0jmOOOca8cHnac5aJFfCC5dddd11ck956663mxbU3btwYdfx7771nXkjXi4xHHahO/57E6ysIGgIIIIAAAgggkEwCHAsCCCCAQEEQ8Lv3h+pEWyt1lEuVCcoWJVo7RZ13Kp8rs5X/Ki0VGgIIIIAAAgggkBkB/2DsG7SBF6hdoOVDSifFi+1rEbat09qxygVKLeVUZbiSHL8s14Hku8YBI4AAAggggECBE/BreR5+2C/fjn3qvXv3tjJlysQcWKNGDTv33HNjjvMBP//8s1188cW2YcMGf5rt+Dz9+/e3eK5P8Z35daR+vP44VmrVqhW8vjDWOC8gvHr16ljDovYvXbrU3nnnnahjvNOvU61YsaI/JAkQ2Lx5s/34448xZzrrrLMydf3xtm3bYs7JgNwTqF+/flwFrMeMGZPpa4i9UPWUKVNy72TYEwJZFWA7BBBAAAEEEEAAgWQWeF8H5zcnnqZlpE/U6KE+/52af2ikfwikntIQQAABBBAIEeApAggggEBKC1DwNqVfXk4OAQQQQAABBBCIX4CRGQRa6dkbylNKQyW0eZ/fDDtAHUsVGgIIIBBToEmTJuaJOTDMgLJly5oXuwzTFXFVvBchlixZ0jp29A/LjDhVlju8CGuVKlVibr9jxw57/vnnzYtHxhycwwMCgYDdcMMN1rBhuG//4Xc+ZMgQ8wu2w/eGX+sX0j/77LN29NFHhx+QC2vr1Kljt9xyixUtWjQX9hb/Ll599VU79NBDbdiwYbZq1Srz94XHH/s67/Mx8cx4xRVXWKpcIO+v0/XXX2/+/SDWuXsxW78Rwt9fr7zyiv3222/BTdxxzZo15u89vwh68ODBMYvd+oY+lxd/9cepkA4dOthJJ/kHCEc/m+XLl5sXqu3Tp4/NmzfPtm/fHtzAfT/66CM79dRTgwWyd+/eHVwf6Y9AIGCDBg2K6waaSHOwPrZA586drU2bNrEHasTo0aOtatWqdscdd5gXE08rDu03gXzwwQfBYsf+966/BzQ8avPvpV5s14uZRx1IJwJJJMChIIAAAggggAACCCCAAAIpKLBI5zRS6aLUUv6pjFF+UaK19IXq5mvgg4r/wPz/tKQhkK8FOHgEEEAAgRwR8OuJ7tLMmSmcv1jjH1O6K/7vlF5aPqlwvZEQaAgggAACCCCAQGYE5s+fb164c/369TE3q127tp1xxhkxx/mAQCBgvXr1sgMPPNCfxox/ULt/2LIXq405OMoALyp69dVXm88XZdjeLj++Cy64IEMR272dYR74tZteYDZMV4ZVfq2pFxH2a8sydMT5xLd76aWXbOXKlTG38Gv//NrJmAMZEJeAX7e2a9eumGMPOuigmGPSBvjr+e6776Y9ZZkEAn4N7LHHHhvzSLzo9IcffhhzXNoAvw7ynnvusXi+p6ZtwxIBBBBAAAEEEEAAAQTyRiCf7PUtHadfc9NNy0j/Y9lHfZ8ojyqNFBoCCCCAAAIIIIAAAggUEAEK3haQF5rTzJYAGyOAAAIIIIBAwRGoo1N9RJmm+KfJaZGhfatn5ykdFP80OS1oCCCAQHwCfuHw6aefHt/gkFHHHXec+QXYIaujPh03blxcFyG2aNHCGjRoEHWurHbWqFHDOnfuHNfmftG2F+KMa3AOD6pQoYLdd999VqhQfD82WbJkiQ0dOtTiuXA4/aEfcsgh9vrrr5u/BunX58ZjL9D45ptvWvXq1XNjd5nex8aNG82LsfpF9/46ePyxr/O+eCZs1apV8AaHeMb+NSbpF0ceeaTdeeedcR/n3LlzrUePHsGbMQKBQPA97Rc/n3vuucEinxbHf+44fPjwpCuMHMehRxxSunTp4NesF/yOOChdx5gxY6xx48ZWokSJ4A0jxYoVsxNOOMH8AvF0wyI+7NatW44VFo+40wLY4a+rf+/2m3viOX3/XnLjjTcG/371YrWBQMD2228/O/HEE23KlCnxTGFly5a15557Lmm/l8Z1EgxCAAEEEEAAAQQQQKDgCXDGCCCQ+gKrdYrPKX6TjBeV8x9SezHchVoXrdVTp3/Y5SQtvTDdM1qercRfDUKDaQgggAACCCCQUgKldTZdlLR/S/j1RIP1/CglWvOCuEM1oI1SW7lYGafErsymQTQEEEiIAJMggAACCKSQgBeGHTlypDVq1Mj8Wr14Ts0LyVatWjWeocExfg3lVVddFXwczx9+fWbHjh1txYoV8QzfZ8y6deusd+/e9tRTT+3TF2nFxRdfnKlrPf38Dz/88EjTZVh/xx132IgRI8yLnWboiOPJq6++ajfddFMcI838+je/Pieuwbk8yK8lyuVd5truPv/c/xclvt0tXrzY/DWNNfqPP/7I0vsl3ECLBAEAABAASURBVLxbt261ZLl+ONzx5fU6v7YtngLeXgD50ksvtWXLlsU8ZP9a92vtnn322ZhjGYAAAggkuQCHhwACCCCAAALJJzBeh+QfIunX7XhxWz3dp12kNbOV+5V/KDQEEEAAAQQQQCCaAH0IIJACAvFVbkmBE+UUEEAAAQQQQAABBBCIIvB/6rte+Vjxm0y0yNC26NltynGK39yqRUFqnCsCCCRK4NRTTzUvlJjZ+c4++2wrXrx43Jtt2LDB4i3W16VLl2ARx7gnz8TAQCBg55xzTlznvGDBApsxI3lqiZ988sl24YUXxn22jz/+eJaOv1KlSvbWW29Zv3794t5XdgceffTR9vbbbweLPGZ3rkRtHwgEEjVVcJ6yZcuaX4RfpkyZ4PNU+qN///42ZMiQXDklL4zsN1WkouMxxxyTK45umGoFg3PlzZfFnTRs2NBefPFF8+8BWZwi7s28EPeTTz5p/l6KeyMGIoAAAkkvwAEigAACCCCAAAIIIJByAlt1RhOVSxW/QaaVlncpXyjRWhV1+g9tn9dykeIF6vxmm5p6TEMAAQTyuQCHjwACMQQqq7+v4gX0vQj+q3r8L8UL12oRsU1Xz3XK0X/FH3uBXD2lIYAAAggggAACCGRGYPPmzcFCsn5d3cUXX2wHHHCAeRHHnTt3xjVN06ZNrXv37nGNTRsUCASC1wv6tmnrYi0/+OADq1mzpg0bNsy8KG+s8d7v5/D888/boYceGldRUd/G49fEDBgwIPhh3f48nviHR/sHdccz1gtl+vzuHG/hVy94+sADDwQ/kN23j7WfQCBgnTp1ijUs1/r9ffbzzz/b7Nmz7corrzS/ljPXdp4rO/p7J17AdvVq/5ywv9eFe+TXHvvXnLuE60+/7qeffjI3TL8uO4937dqVnc1Tfts2bdpYPN+fFi5caKeffrotWuQ/1g7P4t+v/vOf/9jgwf55LuHHsBYBBBBAAAEEEEAAAQQQSIDAGM1xrOK/Z/tay9BWTCuuUOYodyrVFFqmBdgAAQQQQAABBBBAAIH8IUDB2/zxOnGUCCCQrAIcV74U2LNnj3311VfWq1cv84t4AoFA8MKfKlWqBAuNffzxx+YX32T25Pzio08++cSuuuoqa9y4cYa5A4GAlS9fPrje+32cj8/sPhI93s/z008/tSuuuMK8EFPhwoWDFoFAIFiYrl69esE+H+NjE73/nJxv+/btwYuPvBhY8+bN7ZBDDrH05xcI/Pm6+3ugVq1a1rNnTxs5cqTNnz8/S69/Tp4Lc+e4wNnagxe6vUPLA5XQ5j9UP14rvbLcRi1pCCCAQJYFDj/8cDv2WP89XfxT+L9RjjvO623Hv82sWbOCfw/G2sLnbtu2baxh2epv0KCBHXnkkXHN8eyzz8Z94XdcE2ZjUJEiRezGG280//dQPNP4Bds+/rfffotneIYxpUqVMi+a+MILL9j++++foS/RT/yi9JkzZ1qNGjUSPXWW56tWrZrdd9995sUjszxJug2LFi1qXqQ1VYtQ+vn5e83/nZvutBP+0G+SePPNN6169eoJnzsZJgwEAjZw4MD4i95m4aDLli1rzz33XMoaZoEkVzZp3bq1vfLKK+b+ObVD/zp86aWXrGvXrjm1C+ZFAAEEEEAAAQQQQAABBBDICwH2WRAE3tVJXq80UY5RblRmKtGa/9D2TA14VPEqAVO1vEZppNAQQAABBBBAIDUE6uk0BiiTFC9y+6yW5ygVlEhtgzq8KP7FWnox3NZaDlU+V2gIIIAAAskswLEhgECeCLz33nu233777b1XIRD481r+QGDfpY+rWrWqnXbaafbYY49l6prCkiVL2kMPPRQskpvZE/XCug8//HCmrjnxe0K8aKRv64VCp02bZn4Nod+zkrb/9evXB6/n9KKqZcqUsd69e1u8RWV9Dr8G5umnn7YKFaL989RH7pszzjjDatf2f67u2xduzSOPPGIHHnhgsPhvuHPxAqfffPON3X777XbwwQebn5NfOxlurtB1fj1fPAU7Q7eL9Twz761A4O/3m7/PKleubM2aNTMv3OtFQGPtK9n6/XpTvw8o1nEtWLDArrnmGtuyZUvEoT/88IN5UdXp0/2zPCIOy3SHf00WL1485nbfffddzDEFeYB/j7n88svjIvj222/Nr932e9cWL1689/4o/97k17z5tew5ff1pXAfKIAQQQAABBHJagPkRQAABBJJFwK+38Wt0rtYB+e/htMjQ9tcz/yDJ2VoOUQ5SaAgggAACCCCAAAIIxCfAqHwjUCjfHCkHigACCCCAQBgB/+RgL8AUCAQiXvzUt2/fvVv6RShXX321NWrUyMaOHZvhgo1Vq1bZqFGj7Pjjj7e6devau+++a+kvNNo7ScgDv9jIL9jxi4+8gJ0X65o3b16GuX2T33//3Xy99/s4H+/H4ufg/VnN66+/HvHcA4E/XXxM+vm9eO2LL74YvMjIi8E++OCDwU/wTX+xkV989f3335v3+Ri/IMm38W3TzxXpse8zEPhz/4FAwPxiIP8U50jj09Z36tQp7Pm0bNkyrk+A9mP219wLx/nFR7fddpt5wd6VK1da+vNL259ftLNkyRJ7+eWX7dJLLw1e2OEXL/mFZ35BR9o4likpcILO6lXleeUoJbR9oBWdlT7KPIWGAAJhBFiVOQEvtN6tW7dMbdSiRQvzi7fj3WjXrl3Bf9PE8++YzM4d7zGkH+f/5vELtNOvi/R4xowZNnfu3Ejdub7eC+YPHTo07kKsc+bMsfvvvz+uf0OGnowX5j/rrLNs+fLl5kVpE1X8NW0/fqG4X8Tq/7bzfyelrU+WZY8ePWzSpEnmFzdn55h8+9deey3li1B6sU2/4Nj/ze0XrWfHLNy2XsTz/fffz9TNDuHmSfZ17vjvf//b/Os80cfq37f9e5rfqJHouZkvtoAXvf3yyy8zXWQ+9swW/Dv5o48+su7duwf/3zWebRiDAAIIIIBAKghwDggggAACCCCAQAoKzNE53aGcrNRXvFrA61r+T4nUAurwT5EbruVcxT9U81Yt/feOWtAQQAABBBDI3wIF7Oj9xtobdc4zlfnKg0pHJVolpqXqf1LppdRSuiuPKeFuztVqGgIIIIAAAggggEBuC/g1Vdm5Xse3ffLJJ+O+ZjDt/Pw+FS/O6wVDvWCsX/8XCASC15aUK1cuy0VVfR4/Hj+utH1lZunXMPk9K5nZxu8jeeKJJ4LFT0PPxe+z8GKZfs3Vr7/+Gve0gUDABg0aZH49adwbMTCmgF8L6oVNYw7UAP/gdr+/ZuLEibZ9+3atseDy448/tj59+gTvofJrYIMdcfzhxY/Xr18fc6QXbPZrp2MN9Pt+/NpPv1/J34N+vavf03P99f75ZbG2Lhj9nTt3Dn5dxnO2buj3rnnB6yJFigS/F/nXs1+n7EVw45mDMQgggAACCCCAAAIIIIBAAgX8f0Tv1Xz++7l/a/mzEtoqasUtil/PM0jL/RQaAghkQ4BNEUAAAQQQQACBZBKg4G0yvRocCwIIIIBAjgr4L+yvuOIK81/ax9qR/wJ/zJgxUYd5EbnJkycHi934BTt+kVK6DWI+9PH33nuvecHe4cOHmx9fzI0SMOCHH34IFv05++yzLTMXGflY38YL4y1dujQBR5LYKbxw7eWXX2716tWz0aNHhy1uG+8e/bUZNmxYsCCwF4Xzi2bi3ZZx+UKgmo7yfsUL2nbRMrQt14orlROViQoNAQQQSKiAF3H3CzjjnfSMM84wv9gw3vFeYH7mzJkxhwcCAfMi8ZmZO+akEQacfvrpVqVKlQi9f6/esWOHPf/881kqGPv3LIl9dNppp9mFF14Y96T+77vZs/0DRePeJMNAL17q//5Ys2ZNsAinf2hAhgGZeOLFPPv162d+4a9/AEC8FzZnYhcJHervE3/v1qrl94Zmfmr/d+Bnn31mPk/mt85/WwQCAevQoUOwSPJll12WkBPw998LL7wQ/DCI8uXLJ2TOZJ/Ei037zRTZee+FnqMXQvXi3Y0bNw7t4nkuCtSoUcM++OAD8/e0v7cTsWv/Wvvmm2/Mi4inm4+HCCCAAAIIIIAAAggggAACCCCQ/wUW6BQeUjop/gPKc7V8QUmr2qGHYduxWnuz4r93/FpLvzmnvZZFFBoCCCCAAAIIJJ9Aax3SUOUL5VPlduUkJVrzIvd3a0A7xf+dcIGWY5XfFBoCCCCAAAIIpJYAZ5PPBbyw68CBA4OFHbNzKl27djW/lyA7cyRqWz8OP57szNe7d++4i2RmZz/RtvVrVTt27BhtCH1ZFPACpsWKFYtra7+W1IumlihRIvh14svjjz/eYt07FW5yv+fGi96G60u/zovdVqvmt2+kX7vv461bt5q/1/2aZj+fww47LPh1+NVXXwUL8+67RcFb45a33367ZeYa9HiVAoFAvEMZhwACCCCAAAIIpIIA54AAAnknsE679t/PeeHbO/V4gxLaqmuF/z7Pb9C8XI+5BkcINAQQQAABBBBAAAEE8rtAHhS8ze9kHD8CCCCAQH4U8OK0Xuj2iSeeiPvwu3TpEryII9wGXpz22muvNb/oZuPGjeGGxL3O5/ICS7169bJ16/zndHFvmumB06ZNs2bNmtmcOf7hVpnePLjBrFmzrG3btrZs2bLg82T4w938tXjoIb8HMXFH5K+NF0n2okb+OHEzM1MeClylfX+sXKGEaw9o5fGKL7WgIYAAAokXqF27th133HFxTeyF8b3YfFyD/xr05ptv2i+//PLXs8iLunXr2pFHHhl5QLZ7/p6gatWqFu95TJgwwZYuXfr3xnn8yC+evfHGG4NF9eM5FL/o1j8MIZ4LeaPNd8ABB5j/G3HlypXB19MvKD7vvPPMX7dy5crts2mpUqWsZs2a1qNHDxsxYoR999135hcUP/PMM+aFbgOB/HExqheRnDdvXvDcvWDvPicaZoUXsvQiwV988YXVr18/zIjUXuXn7/8OXrVqlV111VVZupj5oIMOsvvvv998Dr8A3ovAprbavmd30kkn2fz58+3FF1+0rBZdbteunX3yySc2duxYKygFg/eVTK41/l7297T/vThq1Kjg99DMHmGhQoXMv/8uWbLE/GvNv+YyOwfjEUAAAQQQQACB1Bbg7BBAAAEEEEg5gZU6o2eVc5TaSjflMWWJEq0dps6BypvKIsUvTuih5b4/0NVKGgIIIIAAAgjkisB+2ktX5RHF/35+R8tBSqxflM/UmBuVZoqPvVbLqcpupYA2ThsBBBBAAAEEEEhugSFDhtidd95p8V5zFu1sAoFA8Dosv/bOrxuJNjan+ny/fp2KXw8WCGTv2j8vkun30dSpUyenDjfqvL7fW265JSGvTdQdFdDOxo0bB+/vye3T9+tTf/jhh5i73W+//bJ1rfKWLVts165dMfdTUAYcc8wx9uSTT5p/j0jUOfs10ieccEKipmOefC/ACSCAAAIIIIAAAgggkCsCK7Rz4tjHAAAQAElEQVSXGxT/XdyDWob7H796Wv+A4kUxztOShgACCCCQMAEmQgABBBBAIPcFKHib++bsEQEEEEAgDwReffVVu/766+PesxeXa9KkSdjxXvj00ksvtXvuuSdsf1ZX+jF27tw5WNAsq3NE2+6NN96wM844w9avXx9tWFx9CxcutAsuuMCyW8gtrp3FGLRhw4ZgYbcZM2bEGJn17kcffdS8YLIXTs76LOm25GFeCJypnX6k+BduFS1D20StOFG5Ulmu0BBAAIEcEyhevLj538v+90qsLF261KpUCfdtK/LheaH2WPN6vxd2rFixYuSJEtjjRWO9iKTvN1ZWrFhhhx566D57Hzx4sMXa1vu9CP4+G2dzxSGHHBIshOnzx5O3337b/CLxbO527+b+OvXu3dueeuopW7BgQfBDEkKPw/9dtnjx4mChzUsuuSRY+NULPe6dJB898OK9Q4cOtd9//9280G+rVq0stMhvtWrVrG/fvjZ16lRbu3atDRgwwEqUKJHls4zn/eUf+HDwwQdnah8+3rcLfb1Cn/v+MzVxmMG+L/9/FPfwgsdu6Ha+PnS4r/O+u+++23788UdbvXq1+Qc9uH3o2Mw+HzVqVMyv1ZkzZ2b6a8SPOact/YaXXr162aJFi8wLpPr77+yzzw4Wk/a+9Bb+3ItMe//LL78c/P+st956K/gBI4FA9m4ySb+fZHjs31dD37Ohz/3Ggkj/Dx3tHHLq/RK6T//+0KdPn+D30FivrX+/adSokQ0cOND8A1+2b98e/P4b7u+m0P3wHIF9BFiBAAIIIIAAAggggAACCCCQ3wX802/H6yQuVmorpyp3K/OUaK26Os9XxipeXO8lLfsr1RRaqglwPggggAACySbgv2Dvp4N6XlmspP1dXkuPI7VN6nhNuVSpq5ys3KHMVmgIIIAAAggggAACSSzgH1z8+uuvmxe89et5EnWogUDA+vXrZ++8844deOCBZomaOI55fH++X78WNBBIzHVIfn/Mm2++aV58No5DSNiQhg0bBg19/wmblIkyCPh1UbfddpuVLVs2w/rsPPH3ybBhw2JOMW3atOC1grEGnnbaaRYIZO29vHz5cvNr02LtoyD1d+3aNXg9WyKK3vr3Tr9OLhFzFaTXgHNFAAEEEEAAAQQQSGEBTi23Bb7XDq9QjlGeVMK1xlr5lDJJ8ToAWtAQQAABBBBAAAEEEEAgvwlQ8Da/vWIpfrycHgIIIJATAkuWLLGbbrrJdu/eHff0J598slWuXHmf8V7UxwufPvHEE/v0JWLFBx98YF7MzIu4JmK+tDk++uij4Lxbt25NW5XtpV9ENXny5GzPk50J/PXwIl3Tp0/PzjRxbesFk70ocVyDGZRMAk11MC8q45TjlNDmN6P20crOygcKDQEEEEAAAQRyQSCeXXjxVf+3sV8UvW7duuCF0f7vP48XPn322Wetbdu2lsgbFeI5rmQf44WO69evb4MGDTK3W7VqVQY79/N13nf11VdbjRo1snwxebJbZOf40gpNP//88+bFpHfs2JHB0Z/7eu/v3r27lSlTJju7Y9tcFIj12vr3m7lz59q9995rzZs353tMLr427AoBBBBAAAEEEEAg9QQ4IwQQQCDFBPbofN5WrlUaK8cpQ5QPlWitvDp7Kn5jjhe/fUOP/UM4G2pJQwABBBBAAIHECNTXNJcrryte5PYZLc9WDlIiteXq8HHnaOmF7btqOVL5QaEhgEAmBBiKAAIIIIBAXgh4ccYBAwaYF8Ps0KFDjl3/dMopp9j3339vfn1Qbpxnly5d7Ouvvzbfb6L3V7t2bXv//fetU6dOiZ467HxelNP3R7HbsDwJXXnkkUfak08+af51kd2Jjz76aHv33XftzDPPtEqVKkWd7pNPPrE1a9ZEHeOdJ5xwgrVu3dofZjr/+9//bOfOnZneLpU3CASyX5C7ZMmS9uKLLwaLhf/f//1fKnNxbgggkEABpkIAAQQQQAABBHJQ4EvNfYFygvKCEq511Mr3lHuVgxUaAggggAACCOSAAFMigAACOSVAwduckmVeBBBAAIGkEfjwww9twYIFmToev1AoENj3E4S94KkXPs3UZJkc7MVbR44cGSymlMlNIw4fOnSorV+/PmJ/VjseffRR27x5c1Y3z/Z23377rT388MPZnieeCbxgsn96cTwX5MQzH2NyXKCi9jBU+VjppYS2jVoxRDleGaMkS+M4EEAAAQQQQAABBBBAAAEEEEAg9QU4QwQQQAABBBBAAAEEEMj/ArN0CrcpLZTDlauUt5RdSqRWVB2nKfcp3yjvK/9Wmis0BBBIPQHOCAEEclagmaa/SfEbW7/T8gGlgxKtUs/X6ve/h/3v41p6fJ7iN83GrtCkgTQEEEAAAQQQQACBvBeoXLmy+b0Rfk3/gw8+aPvvv3+OH1T58uXt5ZdfNr93wT88OSd26PN68dDx48fHLDKanf17AVO/J+aFF17IMbuDDjrIfH43c7vsHG8+2TYpDtML1E6ePDlbr+s111wTLIp8yCGHWLVq1ez44/1Wi8in5/dpzZgxI/KAv3pKly5tTzzxhNWpU+evNfEvfv/9d1u9enX8GxSgkV4Ye/HixebFvzNT7Lhfv37BQt69evXKsWLhBehl4FQRQAABBBBAAAEEEEAgsQIfaTr/sMq2Wk5QwrWBWunj/qVlbjb2hQACCCCAAAIIIIAAAtkQoOBtNvDYFAEEclOAfSGQewLVq1e3Jk2a7LPDFStW2E033WRe+HSfzpAVfnHHM888Y2vXrg0Wrt21a5ctWrTILrnkEovnQoLbb7/dvvjii5BZE/u0TZs2wYtRNm3aFDzGHTt22Ny5c61Tp05x72jOnDnBCx3i3iDBA8eNGxezkG/RokXtggsusI8++ij4evjrt2fPnuA5+7l//fXXwQs8fFysw/OL1PwCr1jj6M9zgUt1BF7odpCWRZTQ9oxWHKf4DahbtKQhgAACCCCAAAIIJI0AB4IAAggggAACCCCAAAIIIIAAAqkvwBkikHIC3+iM0orn1dbjC5SXld+VaM2L5frvLL147pcaOExpo9AQQAABBBBAYF+B4lp1unKvMk/5RPmPcqISrX2gzpsVv1boCC3TitTv1GMaAggggECOCjA5AgggkHUBv7a/atWq1qxZs+C1/l489ZdffrGVK1faoEGD7IADDsj65FncskGDBjZr1iz76aef7KqrrrKyZctmcaY/N/Ptr7jiClu4cGFwXj/XQCDwZ2cO/lm4cGE766yzzD1HjRpldevWTcjefJ4XX3wx+Br5/L6fhEycQ5Okvcf8febx48+hXeXatO3btw8WZu7evXum9un3Fvm9MsOHD7cSJUoEty1SpIj5+uCTKH88++yztm3btigj/uzy+7Tef/9969Kly58r4vzT30d+D1CcwwvcMC/67cW/N27cGCzM7YWPveh0eohy5cpZq1at7MknnwzeU+X3unlR4/RjeIwAAggggED2BNgaAQQQQACBhAu8oxn9fyB7afmZEtoO1YqRylSF62yEQEMAAQQQQAABBHJegD0gkD2BQtnbnK0RQAABBBBIPYEOHTpY5cqVM5yYF0h97LHHzD+BOENHmCcXXXRRcJx/6m3ahVR+kUWtWrVsxIgR9sknn5hfEBNm072rtm7danfffbd5ody9KxP04MADD7S3337bpk6dai1atDD/tGSf2i/YadSokXlB1zvuuMNXxYwfZySTjh07BovKup1n1apVwU95jjXppEmTMmzn23pmzpy591h9Dv+k5jfeeMMfRowXHv7yyy/t8ccft+OOOy54YVsg8PdFYH7uhx12mPkFHvPmzbOaNWtGnCut46WXXrLNmzenPWWZXAJH63AmKg8r4V5M//jwDuo7T/lWoSGQvwQ4WgQQQAABBBBAAAEEEEAAAQQQSH0BzhABBBBAAAEEEEAgvwss0wk8qfRUvPit33zzlB7/pERrjdV5rfK2skh5ROmq7KfQEEAAAQRSTYDziVegigb2VUYri5XJykDFC9dqEbZt1dpJyuVKA8UL4nphXC8wr6c0BBBAAAEEEEAAgUQKHHzwwbZs2bKw1//7PQBZzY4dO4KFZf3eC7/W3wt4VqxYMZGHnuW5/F6Qe+65x9atWxcs7urFeC+55BLzezHcI9zEXoDSC6qed955NmbMmOB2vv39999vtWv7j5DCbZWz67ywaZ8+fYL3vqxfv97efPNNu/baa4OFMf0cvUhmuCMoVKiQValSJViM2Mf7dr6931fSq1cv8/tSLAH/uWVOvLfS3pNp7zEvYOzx40/AYWeYYvDgwTG/Nvwc/VwzbJiNJ17I1N+Ta9euDRY49UKnoa+lP/f1XgDVCx/7/UVe0Dl0t35vVJpXpOWUKVP2FskN3T70eaVKlYL3K7n3zTffHPyaCX2/+NeKF3/2/jlz5thvv/1mTZs2DZ3K3MztIh1X2np/DfbZOGRF6L1PadumX27ZssWaNGkSsmXsp6NGjYr5Hgi9Vyr2rPuOKFWqlPn3yXHjxtmaNWsy7NO/10ybNs369+8fvKcqdOtNmzbZjz/+GLp6n+f+3tpnJSsQQAABBBBAAAEEEEAAgZwVGKvpj1duVMJ96HRbrffrbEZoWUOhIZA3AuwVAQQQQAABBBBAIKYABW9jEjEAAQQQQCDZBTJ7fH6RxDPPPGN+UY1fgLBt2zZ7//33rU2bNuYX33jB20Dg76KoPv/SpUvNt/HH0XLBBRfYQw89FPWCDb/Ywi8iKFu2bLSpzC/8SPRFM75PLxLr5xoIZDzHtIPx4rzXXHNN8GKHtHXRlt9991207hzr84K3K1asiDp/7969rWHDhlHHpHXWr1/fXnjhBStZsmTaqrBLv2jm+++/D9vHyjwVGKS9z1Q6KaFtqVYMUE5RoldJ1gAaAggggAACCCCAAAIIJKcAR4UAAggggAACCCCAAAIIIIAAAqkvkGJnuE7n4zffnK+lVy45Xcv7lW+VaK2WOi9Wxite3O85Lb3YX2UtaQgggAACCKS6QCOd4FWKX+OzRMtnlX8q0f4eXKX+0Uofxf8ePUPLh5T5Cg0BBBBAAAEEklCAQ0IgFQQCgYBVrlw5eN/FiBEjbO7cubZq1aoMhSb9fhWPF6D0e0Oeeuop83scfLtAIPz9HHlhU6ZMGWvfvr0NGzbMvDCmFyT1Ipl+7KH5448/zO/j8GLEPt638+3z4rjZZ2SBAw44IFjg1F/P0NfSn/t6L4CaF4WkvaDyrbfeGvya8cLD6d9j/rXi7y3vP/rooxNWQDmyFD3xCuy///7xDmUcAggggAACCCCwV4AHCCCAQAIEdmiOOxQvfPu0luHaJVr5kXKlQkMAAQQQQAABBBBAAIFcFohndxS8jUeJMQgggAACKSPQrFkz+/LLL61fv36WdlFN8eLFrUWLFvb222/bsmXLgo9DT9j7Vq5cGbo6w/ODDz7YBg0aFNcFFcccc4zdeeedmp4ubAAAEABJREFUGbYPfeIFeb0wbuj67Dz3ffq+Y81RtGhRO++88ywQiH0RlV+sFGu+nOj3grcbN25M6NRu06NHDytXrpzVrFnT/PG1115rL774os2YMSN4Adrq1autSZMmxn9JI+A/oJ6qoxmqlFJC2z1acZzysEJDAAEEUlWA80IAAQQQQAABBBBAAAEEEEAAgdQX4AwRQAABBBBAIH8L7NThv6kMVA5TTlT+o3yiRGsHqfMcxYv9efHbiXp8mVJXoSGAAAIIIJAqAq10In6j6qdazlX8ep/TtCymRGpeQP4BdXZUvMitF4cfo8e/KPm5cewIIIAAAggggAACCCCAAAIIJJVAiRIlrFKlSkl1TClwMJwCAggggAACCCCAAAIIZE7AP+iyvzbx3w2+r2Vo8w/PvE8rZyodFBoCCCCQDAIcAwIIIIAAAgj8JUDB278gWCCAAAIIpL5AsWLFbPjw4VF/yX7IIYdYqVIZa2Zu377dJk2aFBPowgsvtNq1a8cclzagS5cuVq9evbSnYZdTpkyxDRs2hO3L7Erfl+8z3u0aNWpk/snJscavXbvW3CjWuLzoHzlypH388cdx7zoQCNgzzzxj69ats8WLF9vYsWNt2LBh1qtXL2vZsqV5UePSpUvHPR8Dc1zgZu1hptJWCW3TtaKlco3ys0JDAAEEEEAAAQQQQCApBDZv3hz8/4tAIBD8kJFAIHmW/v/Dn3/+eVI4cRAIZE6A0QgggAACCCCAAAIIIIAAAgjkO4EPdMT++85jtTxSGaS8o0RrxdXZSXlIWaDMUK5XjlYKQOMUEUAAAQRSSOAAnUsP5XHFC7pP09L/TjtGy2jtPXX635/HaekF5K/UcrKyXaEhgAACCCCAAAIIpIQAJ4EAAgggECrQt29fK1++vFWrVs1at25tfv/akCFDbNy4cfb222/bihUrbM2aNfbHH3+EbhrzuW/3+++/Rx3nBW+5lyoqEZ0IIIAAAggggAACmRZgAwSyLOC/GzxJWw9UViqhzfte18onlboKDQEEEEAAAQQQQAABBJJAgIK3SfAi5MkhsFMEEECgAAp07drVjj3W7xXL3MmvWrXKvvjii6gbFSlSJHjRQNRBIZ0VKlSw5s2bh6zN+HThwoXm+8+4NmvPfF++z3i33m+//ezQQw+NOXzLli22a9eumOMSPcDNCxcuHHXa9evX2/HHH2/t27c3Lx6crIV5o54EneEEWmmlF7q9VcsiSvq2TU/8BpjWWvpNLlrQEEAAAQQQKMACnDoCCCCAAAIIIIAAAggggAACCKS+AGeIAAIIIJDfBebqBIYr/kGftbX8l/KqskmJ1vwDQO/QgDnKZ8qdyskKDQEEEEAAgWQU8BtKL9GBjVe8yO1YLS9QaiqR2gZ1+Hjfzrf3v/v+o3WzFBoCBU+AM0YAAQQQQAABBBBAAIECK+BFaZcvX27Tp0+3J554wm677Tbr3r27nXrqqVa1alWrWLGi+T1j8+fPz5SRj9+0KfqPomvWrGmVKlXK1LwMRgCBbAiwKQIIIIAAAggggEA8Avdr0PHKw0q41l8rP1IGK9ELUmhAKrc9/IcAAgjkkEAqf+/MlXNjJwgggEABE6DgbQF7wTldBBBAoCALdOjQwbxIamYNlixZYqtXr466WeXKla1WrVpRx4R2BgKBmAVv161bZ37xQOi2WXl++OGHWyAQiHvT4sWL24EHHhj3+NweWKVKleBFGfHs14vdetFb/1Thpk2b2mOPPWaLFy/O0qcXx7M/xuSYwP9p5v8q0xT/hDUtMjT/xDVff1eGtRGesBoBBBBAAAEEEEAAAQQQQAABBFJfgDNEAAEEEEAAAQQQQAABBPKZgBcAfFTHfKbiFyH01nKUskqJ1pqo8zrlXeV7xW/o6aRlCYWGQMoLcIIIIJC0AsfpyG5W3lMWKCOUrkoZJVLzvwsfV2cPxYvhdtPyEeUHhYYAAggggAACCCCAAAIFWIBTR6CgChQtWjSuU/d70ObNmxfXWB+0YcMGGzlypD+MmsMOO8zKli0bdQydCCCAAAIIIIAAAggggECiBDIxzzKNHaC0Ut5SQtsBWuE1Bz7U0q/D0YKGAAIIIIAAAggggAACeSFQKC92yj4RQCCpBTg4BFJSoHz58nbUUUdl6dy8MOqePXuibnvooYfafvvtF3VMuM5q1aqFW51h3eeff57heVaf1KlTJ1ObenHgUqVKZWqb3BzsF0scccQRmd7lZ599ZhdffLHVrl3bihUrZs2aNbNhw4YFCwv/8ccfmZ6PDXJN4DTtyW9+uUHL0PabVlyp+A2bc7SkIYAAAggggAACCMQWYAQCCCCAAAIIIIAAAggggAACCKS+AGeIAAL5W+BXHf7zSj/Fi9+eoaUXsvWCtnoYsf1DPZcqExUvGugFc71wbgU9pyGAAAIIIJCTAn6xmV+/84B28o3ykXKrcqISrX2qzjsUvxm1tpYXKa8o6xQaAggggEBsAUYggAACCCCAAAIIpLBA06ZN4z67ESNGmBe+jbXBli1b7LLLLrMPPvgg1lA79dRTLRAIxBzHAAQQQACBHBdgBwgggAACCCAQXuBdrfY6BBdqGe5DNJtr/ThljJL54hTaiIYAAggggAACCOSiALtCICUFKHibki8rJ4UAAgggECpQqVIlO+igg0JXx/X822+/jWtcVgZVqFDBSpYsGXXTpUuXWqyCu1EnUKcXry1XrpwepU7zc+rbt2+2LprYvXu3zZ492wYPHmwNGjQIFsD1CzEmTpxo27dvTx2s/H0mZXT4dytvKM2U0PayVrRU/EYZLWgIJEKAORBAAAEEEEAAAQQQQAABBBBAIPUFOEMEEEAAAQQQQAABBPKVgP8Ce5KOeIBSTzlZuVP5TInWDlZnH8Vv2vHit6/q8b8UL6CrBQ0BBBBIdQHOLxcEqmkf5ylepN3/rvGC65freUMlUvufOt5UrlIaKX6T6Y1a+s2oWtAQQAABBBBAAAEEEEAAAQQQyIxAao89/vjjrWzZsnGd5IcffmhHHnmkPfvss7ZmzZoM96OtX7/evvnmm+A9VJUrV7bnnnsu5pz16tWzk0/2H0fHHMoABBBAAAEEEEAAAQQQQCCvBZ7QARyvDFX+UEKbf1i0f2DnzeqIXuBDA2jJKMAxIYAAAggggAACCORXAQre5tdXjuNGAAEE8kIgH+/Ti90WL148S2ewYcOGmNu99957tt9++wWLrwYCgbiXRx99tG3dujXq/CtXrrQtW7ZEHROrs1ixYlaiRIlYw/Jd/0knnWSnn356wo7bC+C+/fbb1rlzZytVqpR5Qd3vv/8+YfMzUaYFumiLmcrVSmhboRUXKT2VbxQaAggggAACCCCAAAIIJEqAeRBAAAEEEEAAAQQQQAABBBBAIPUFOMP8LuC/R71BJ9FUOVq5XpmhRGul1em/gx2p5SLlHWWQcqRCQwABBBBAIDMCR2nwtcoUZYnylHK2UlGJ1FaqY7TSV6mp+EVf92n5lUJDAAEEEEAAgZwSYF4EEEAAAQQQyPcCXnS2Xbt2cZ/HTz/9ZOeee65VrFjRChUqtPcet3Llytnhhx9uw4YNs40bN8Y1X79+/YLzxDWYQQgggAACCCCQdwLsGQEEEEAgTWCtHlyneOHbcVqGNr925lat/FDx329qQUMAAQQQQAABBBBAIJ8I5OPDLJSPj51DRwABBBBAIG6B6tWrW+nS/vOnuDcJDvRCs15wNvgkj/749ddfbfv27Xm09+TerRfxffjhh61OnToJP1Avfjt69GjzC0O6du1qK1Z4fdWE74YJwwtU0OqHlVeVxkpoG6UVLZXHFRoCCCCQqwLsDAEEEEAAgewK+P+bzpw50/bs2ZN08f8HbtKkSXZPke0RQAABBBBAAIF8L8AJIIAAAggggAAC+Uzgcx3vXcopSl3lMmWSsk2J1lqrc6jyhfKJ8h/lJIWGAAIIIIBAqIBfb95WK/3vjc+09L97hml5qlJYidS+Use9ihe3raWlF7v1orer9DjPGweAAAIIIIAAAggggAACCCCAQH4QKFKkiA0aNMjKli2bq4fbsGHDYOHcXN1pDuyMKRFAAAEEEEAAAQQQQKBACnyqs+6u9FbmKqHNPxz6ea18WfEPm9aChgAC+VmAY0cAAQQQQACB5BbwCxCT+wg5OgQQQAABBPJQwAsQ7dq1Kw+PwGzz5s22c+fOPD2GOHaeZ0O8mPHEiROtZs2aOXYMr732WnB+L4Dr74kc2xETu8BZ+mOmcqkS2hZqxT+VfspihYYAAggggAACSS7QsWPHmAU9ly1bZgcffHCSnwmHhwACCCDwlwALBBBAAAEEEEAAAQQQQAABBBBIboEfdHgjlDOUtMKCz+nxGiVaa6bOmxT/Xe0CLR9SfI5SWtIQQAABBAqmQAWdtl/H85SWS5SpyiAl1ifnvasxNyr+d0sjLa9W3lT+p9AQQAABBBBAAAEEkkeAI0EAAQQQyEcCRx55pD355JNWqFDu3BLuxXWffvppq1DBfzyQj6A4VAQQQAABBBBAAIFQAZ4jUNAFvKjt8UIYomxSQpsXxf1IK/+rlFNoCCCAAAIIIIAAAgggkAMCufPbjRw48PwzJUeKAAIIIJAMAnXr1k2Gw+AYckigfv36NmfOHOve3X+mmDM78aLD5557rr366qs5swNmrSaCJ5QXlPpKaHtEK05S/GZMLWgIIIAAAggkmwDHgwACCCCAAAIIIIAAAggggAACqS/AGSKAAAIIIJCvBH7W0Y5W/ENFvfhtVz3237su0jJa8wssLtOACYp/EOkYLfsqVRQaAggggEBqCzTQ6Q1Q0v4O8Ot4ztPz6kqktk4dLysXKbWVVsodymyFhkA+FeCwEUAAAQQQQAABBBBAAIHkE+jatas98MADOV709sADD7Tx48fbMccck3wIHBECCRVgMgQQQAABBBBAAIECIrBV53mb4oVv/ToaPczQiurZDcqHyrkKDQEEEEAgpQQ4GQQQQACBZBCg4G0yvAocAwIIIIBAjgsULlw4x/fBDvJWoHz58vbyyy/bggULrE+fPjlyAcfu3bvt4osvtm+//TZvTza/7T328fbTkJnK+Upom6cV3ZRLFL8hUwsaAgggkLcCAf5DIDUFTKeV7S8uzUFDAAEEEIhDINvfcJkAgWQU4JgQQAABBBBAAAEEEEAAAQSSWWCzDu41xX/vWkfLNsow5UslWquozt7Ks4oXv31dyyuUhgqtIApwzgggkIoCLXRStyp+A6dfFPWgHp+hlFYitR/U4UXUz9SyptJTeVzxvyu0oCGAAAIIIIAAAggggEC+FuDgEUAgKQUCgYBddtll9u6771qtWv4ZZ4k/zC5dutiXX35pp5xySuInZ0YEEEAAAQQQQAABBBBILoGCdzRf65T7Kl2Uj5TQ1kArnlZeU45UaAgggAACCCCAAAIIIJAggUIJmodpEEAgCwJsggACyS9QqlQpq1KlSvIfKEe4VwkqDAgAABAASURBVKBu3bo2atQo27Jli02YMMHatm2b0OK3a9eutUceecT27Nmzd588yLKA30g5Rls/oxyqhLZ7taKlMl6hIYAAAggggAAC+VaAA0cAAQQQQAABBBBAAAEEEEAAgdQX4AwRQACBfCYwTcc7WDlKaa78W3lPidb+T50dlPuVb5QPlCHK8QoNAQQQQCD/COyvQ/WbOB/Wcr7yvnKzEuv7+cca8x/Fr+Wpq6UXUX9Vyw0KDQEEECgwApwoAggggAACCCCAAAJ5LXDSSSfZ/PnzbdKkSda0adNsH06hQoWsT58+9u2339r48ePtkEMOyfacTIAAAgjkdwGOHwEEEEAAAQRSWmCCzu4E5RrlFyW0ddaKmcpVCg0BBBBAAAEEUliAU0MAgdwToOBt7lmzJwQQQACBfCgQCASsSJEiMY/cf7HvBVBzIsuWLbODDz445jEwIKNA8eLF7YwzzrCpU6fa9u3bbdasWXbRRRdZhQoVMg7MwrMJEybY0qVLs7Alm6QTuEiPZyq9ldD2iVacrlytrFdoqSvAmSGAAAIIIIAAAggggAACCCCAQOoLcIYIIIAAAggggAACCCCQ3AKf6vBuV7yAYT0tBygTlS1KtOY3/9yiAR8qXyv3Kf573mJa0hBAoOAJcMbJLXCoDu8C5SVlseKFai/V0r/vaxG2bdXa15UrlMMUL4jrhXFjFUjXUBoCCCCAAAIIIIAAAggggECKCnBaSSJQtGhR69ixo82ePdu2bdtmM2bMsJtvvjl4H1XVqlWtXLlyYY+0VKlS5v2tWrUKjp8zZ07wnqtRo0ZZgwYNLBAIhN2OlQgggAACCCCAAAIIIIBACgrco3Py34E+omVo8w8R9X7/fenRoZ0F4DmniAACCCCAAAIIIIBAQgUoeJtQTiZDAAEEEiXAPMkk4L+wj3U8W7ZssV27dsUaRn8eCfiFHM2bN7dHH33UVq9ebevXr7dJkyZZ3759rXLlypk+qlWrVtnixX7vR6Y3ZQMzvwHmZUE8qoTD/6/W+42Ub2pJQwABBBBAAAEEEEAgxQU4PQQQQAABBBBAAAEEEEAAAQQQSH0BzhCBfCXwvY72YaWzUkv5pzJKWalEa/574Cs1YLLiv0x/RstzlAoKDQEEEEAgbwSaarfXKe8oS5THlZ7KgUqk9pM6/Ht4by3974FOWj6ofKvQEEAAAQQQQCCqAJ0IIIAAAggggEDeCBQvXtxatmxpt956q02YMMF++uknW7dune3Zs2efbN68Odg/bdq04Pijjz7a/J4r4z8EEEAAAQQQiFOAYQgggAACKSbgv0e9ROfUVpmphLYOWuHrB2lJQwABBBBAAAEEECgwApxoogUoeJtoUeZDAAEEEEg5gXgK3i5btsw2bdqUcueeqidUpkyZ4CcZP/vss7Zy5crgpxm/9dZb1qZNm7hO2S/6oOBtXFShg67QiveU7kpom6EVJys3Kf9TaAggUNAFOH8EEEAAAQQQQAABBBBAAAEEEEh9Ac4QAQQQQAABBBBAIJkFVuvgnlP6KV70sKOWDyixih4eojG+jW/rxW9f0/NLlX8oNAQQQACBnBMoqqnbK3crXyqzlTuV1kq05mOHa0A7xb/fn6fl88ovSmIasyCAAAIIIIAAAgikjECA/xBITQHTaWX761Rz0BAo2ALpzj7bX1BMgAACCCCAAAIIIIAAAgjkroB/iKjXORii3f6hpG+l9GSo8pbSXKEhULAFOHsEEEAAAQQQQCALAhS8zQIamyCAAAIIFCyB2rVrW/ny5aOe9KJFi4KFU6MOSlAn0yReoHjx4tauXTubOnWqPfPMM3HtYP369XGNY1BQwG9o9Bth7tez0C8mL257o9afovgnnGlBQwABBBBAAAEEEEAAAQQQQAABBBBAAAEEEEAAAQQQQAABBFJfIB+dof9ed7KO90rlMKWFcqvykRKtlVZnZ+Vh5XtlhuK/Hz5GSxoCCCCAQPYFDtYUvRW/4GmJlm8qVyuNlUhttzr8hs3rtDxaOUoZpExVdik0BBBAAAEEEEAAgQQLMB0CCCCAAAIIIIAAAggggAACCKS+AGeIAAIpIXCbzsIL307TMrS10wqvhXC9ljQEEEAAAQQQQAABBBDIhEAqFbzNxGkzFAEEEEAAgfgFqlataocffnjUDbz46bhx46KOCe388ccfrUaNGla5cmWrV6+e9e3b1wYNGmQvvfSSzZw5037++WfzeUO34/mfAps3bw4azZ4929x+yJAh1r9/f2vcuLEdcsghtv/++9uHH3745+A4/wwEAta6dWurUqVKnFswLA6BjhrztnK2Etre0IqTlDsUGgIIIIAAAvEKMA4BBBBAAAEEEEAAAQQQQAABBFJfgDNEAAEEEEAAgeQW8F/G36JDPEE5XBmo+O9/d2gZrbVU5+3Kp8qXynClrcJ1jEKgIYAAAnEK+PddL0D+usYvVsYo/RT/QGotwrZftfZF5XylluLfe4dq+blCQyAvBdg3AggggAACCCCAAAIIIIAAAgikvgBniAACCCCAAAIIIIBAfhL4QAfbRrlRCb0O5v+0zusieO0Ev2ZGT2kIIIAAAn8JsEAAAQQQQCCiABeKR6ShAwEEEEAAgT8FSpcubS1btvzzSZQ/x4wZY0uXLo0yImPXG2+8YcuWLQsWbf3+++9t9OjRNnz4cDvrrLPs5JNPDhbCLVeuXLAAbsYtU/vZwoULY56gF7J1Gy8W3KxZM+vevbvddttt9vTTT9u8efNs5cqVtmnTpmAh3D179sScL/2AwoULmyf9unCP69SpE251Hq9Lut0P0RFNUuor6dtmPblK6aD4jYxa0BBAAAEEEEAAAQQQQAABBBBAID4BRiGAAAIIIIAAAggggAACCCCQVALf6GjuV/z3v15E8Vw9fl5Zo0RrjdV5jTJV8YKNj2vZQymv0AwCBBBAIIOAX7zmBcNnae1Xyn2Kf98toWWkNl8dDyudlZrK2cpTSvwXuGkwDQEEEEAAAQQQQAABBHJSgLkRQAABBBBAAAEEEEAAAQQQQCD1BTjDfCrghW3997R+XUvoKbTRihnKvxUaAggggAACCCCAAAIIxBAoFKOfbgRSQ4CzQAABBLIp0K1bNytbtmzUWZYsWWLXXXedbdmyJeo471yxYoWNGDHCH0ZNvXr1gsVvow5Ksc6dO3fGPKOGDRta48aNY4574oknbPbs2THHpR+waNEi++WXX9Kv2udxyZIlrXr16vusZ8Vegbp6NEG5RQlt72uF/xDXb7zRQxoCCCCAAAIIIJBAAaZCAAEEEEAAAQQQQAABBBBAAIHUF+AMEUAAAQSSWWCFDu5ZpbfixW+7aOkXR/ygZbRWQ50XKGMVL377spYXKl6gUQsaAgggUOAEyumMuymPKP491G+WvFGPmyvR2gfq9Ot1WmjZQBmgTFT8w6m1oCGAAAL5SIBDRQABBBBAAAEEEEAAAQQQQACB1BfgDBFAAAEEEEAAgeQW8A8kbadDHKxsVdK3Inpym/KucpJCQwABBBBAAIFIAqxHAIECL1CowAsAgAACCCCAQBwCXni2XTv/WVT0wWPHjrU+ffrYunXrIg7csGGDDRw40BYsWBBxTFpHz549rWLFimlP8/WyaNGiVrp06Zjn4C579uyJOq5cuXLmRYijDlLn1q1brUOHDvbuu/5zQq2I0bzYbf/+/W3Hjh1RRx5++OFWu3btqGMKcGcvnfvbyhlKaHtAK9oqnyi0XBZgdwgggAACCCCAAAIIIIAAAgggkPoCnCECCCCAAAIIIIAAAgggkEQCXlzRPyj1Mh2Tf2jqyVr+V4n1qbX+acTdNe4xxYvf+u+fB+nxUQoNAQTMDISUFfCLkS7W2b2i+Pc/X/rzOnoeqW1SR9r32vp6fKJyq/KhQkMAAQQQQAABBBBAAAEEEMjHAhw6AggggAACCCCAAAIIIIAAAggkjcAwHUlL5Q0ltPn1MDO10j+YNNN1vLQdDQEEEEAAAQQQQACBlBfgH8op/xJzggggEEOAbgTiEihSpIhdc801VrJkyZjjX331VTv00ENt2LBhtmLFCvvjjz+C23ih22effdaOOOIIGzduXHBdtD+8oKoXX402Jj/1FS9e3A466KCYhzx69Gi7//77befOnUG7xYsXBy0vuugi27Jly97tzz777LiKzq5du9ZatWpl7du3tylTpthvv/1m6Qvqrl+/3j7++GPr27ev1a1b1xYuXLh3H5Ee9O7d28qUKROpu6CuD+jE/Ye1L2pZTUnfftGTvsqVyv8UGgIIIIAAAggggAACuS3A/hBAAAEEEEAAAQQQQAABBBBAIPUFOEMEEEhuAb+55yYdYjPlSOVaxYvZ7tYyWmujzqHK54oXy71Dy1MUGgIIIJAKAs11Ejcq7yp+0dIjWnZTyimR2o/qeFI5S6mldFFGKAsUGgIIIIAAAgVBgHNEAAEEEEAAAQQQQAABBBBAAIHUF+AMEUAAAQQQSDaBOTqgDso1ykYltA3RCr82ppWWNAQQQAABBBBAAIH4BBhVQAQKFZDz5DQRQAABBBDItsBRRx1lN93k917Fnmrjxo02ePBgq1q1qnmx3EAgYGXLlrVzzz3Xfvrpp9gTaMSQIUOC2+thSrRSpUpZlSpVYp7L7t277aqrrrJixYoF7bzwr1t++OGHtm3btr3bu+3tt99ugYDXWd27OuIDL3brRW8PPPBAK1SoUHC7QCBg5cqVs+OPP9680K7vO+IEf3U0bNjQevToYfyXQeAoPfMbEf2GRD3M0N7Ss7bKaIWGAAJJKcBBIYAAAggggAACCCCAAAIIIIBA6gtwhggggAACCCCAAAIIJJXAXB3N3cqpihdrvFDLl5V1SrTWVJ3XK9OVH5SRSldlP4WGAAII5AeB4jpIvwnyPi2/UmYptysnK9HaZ+q8S/Ei4P598wI9fkn5VUnXeIgAAggggAACCCCAAAIIIIAAAqkvwBkigAACCCCAAAIIIIAAAgjkocA92rf/fneilqGthVZMU/x3wEW1pCGQDQE2RQABBBBAAAEEUkegUOqcCmeCAAIIIIBAggVCpgsEAnbJJZdYq1Y5/6FKF1xwgfXs2TPkCPL300AgYCeeeGKWT2Lz5s22c+fODNt37drVzj///AzrcvKJF+F95JFHrEKFCjm5m/w2t78A7+igWyuh7b9acZrytUJDAAEEEEAAAQQQQAABBJJTgKNCAAEEEEAAAQQQQAABBBBAAIHUF+AMk1lgqQ7uCcUvkvAijj30+HFliRKt1VHnv5TxymLlBeU8papCQwABBJJJ4BAdTF9ltOLf217X8krlcCVS84ukpqjzWuVIJa3gt98cuUfPaQgggAACCCCAAALhBFiHAAIIIIAAAggggAACCCCAAAKpL8AZIoAAAnkv8IUOobPiv/f9XcvQdqNWzFROVWgIpIzA0KFDLRAIRE316tXt559/Tplz5kQQQAABBBBAIDECWSp4m5hdMwvzYxj6AAAQAElEQVQCCCCAAAL5T6BMmTL23HPPWYsW/uFKOXP8XlB3+PDhVrRo6n1o0/HHH29ly5bNEtzvv/9ua9asybCtG913333Wu3fvDOtz4kmhQoVs9OjRdsIJJ+TE9PlxztI66BGK33hYXsv0zW8m7KYVNyk0BBBAAIF8LMChI4AAAggggAACCCCAAAIIIIBA6gtwhggggAACCCCAQBIJrNexvKJcpHjx27ZaDlP8RiEtIraD1HOW8pTiv69+U8urlGjFJNVNQwABBHJMoLFmvlrx70f+felZPf6ncrASqf2ijueUcxX/Hthey7uVuQoNgWwLMAECCCCAAAIIIIAAAggggAACCKS+AGeIAAIIIIAAAggggAACuSrwgPbWUnlVCW3HaYV/yOldWpZQaAgggEDCBJgIAQQQQACB/CZAwdv89opxvAgggAACeS5QqVIlmzBhgrVt6/dVJfZwunXrZuPHjzcvrJvYmZNjtnr16lmvXr2ydDC7du2yHTt27LNtqVKl7Omnn7ZBgwbt05eoFV5Y96WXXrIePXoEP23IzBI1dX6d50Qd+DvKJUpo85sP22jleIWGAAIIIIAAAggggAACCCCAQH4W4NgRQAABBBBAAAEEEEAAAQQQQCBvBfz30oN1CE2UY5QblHeVaM0/XdiLRN6jQV8pHyu3KZE+2VhdNAQQQCAhAq00yx3KbOVLxYvV+vejYnocqX2jDr8JsqOWNRUviuvFcZfrMQ0BBBBAAAEEEEAAAQQSJ8BMCCCAAAIIIIAAAggggAACCCCQ+gKcIQJ5IeDXppypHQ9QflVCm1/3MlMrT1NoCCCAAAIIIIAAAggUSIFCBfKsOekcFGBqBBBAoGAIlC9f3iZPnmzDhg0zL4aa3bP2OR544AHzoqqpWuzWjYoUKWJ33XWXtWrl93f4mvizbds2++WXX8Ju4H4+7/Tp061WrVphx2R1ZdOmTW3u3LnWvXt3it3+iXiFFm8rzZXQ5jcX9tDKHxUaAggggAACCKS0ACeHAAIIIIAAAggggAACCCCAAAKpL8AZIoAAAgggkFQCc3Q0dyp+wcE/tPQPaH1Vy01KtHasOv+tvK98pzyoeGHJElrSEEAAgewIVNTGZylPKkuUacr1SlMlWvObGf370nEadLhypTJZ2abQEEAAgTwQYJcIIIAAAggggAACCCCAAAIIIJD6ApwhAggggAACCCCAQA4LPKz5WyovK6HtGK14Qxmu7KfQEEAAAQQQyCEBpkUAAQSSU4CCt8n5unBUCCCAAAL5QMCLrF577bX2888/26BBg6xEiczfC+XbXHXVVbZs2TK7/PLLrXDhwvngzLN3iF7Qd+LEiTZggH9IVebm2rVrV8QNAoGAnXLKKTZ//nybNGmSeaHaiIPj6GjevLl5Ad1Zs2ZZgwYN4tgi5YdU0hmOUu5X/k9J3+bpSTvlToWGAAIIIIAAAggggAACCCCAAAIIpL4AZ4gAAggggAACCCCAAAIIIJCXAgu180eUMxX/VNyztXxaWa5Ea/XV6RcrTNJyseK/A/+nlgcrNAT2FWANAvsKHKFVXqD2dS29yO0LWvZXDlUitfXqGK/8S/GC3SdrebsyS6EhgAACCCCAAAIIIIAAAgjktQD7RwABBBBAAAEEEEAAAQQQQACB1BfInTP8Trvpqfjvhn/RMrRdoxUzlE4KDQEEEEAAAQQQQACBAiNQqMCcKSeKAAJ5LsABIJATAgcffHCwWOyePXssWgYPHpwTuw/OecABB9jQoUNt06ZN9t133wUft2rVyvzYggPS/VGuXDlr1KiRDRw40LyQ6oYNG+yee+4JOzbdZlEfduzYMeq5u8uWLVusSZMmUecJ1zlq1KiYc8+cOdNKly4dbvOI60qVKmUPPvigrV271u6//35r1qyZ+br0G6S3euedd2zbtm3WpUuX9EPCPvZCxG4ye/ZsW79+vb355ptBb3cP95r4JL7ej8ELGPu+/LX018cL6BaEIsRuECPt1f+20kcJbc9qRVtlqkJDAAEEEEAAAQQQQMAgQAABBBBAAAEEEEAAAQQQQACB1BfgDBFAAIEkEvhVx/Ki4gUnvfjtaXp8r/K1Eq15kVv/HfhoDfLitxO19GK4XhRXD2kIIIBAUKCw/myj3KXMVuYp9ykdlJJKpLZIHY8pPRT/3tRNy0cVL9itBQ0BBBBAAIH8IcBRIoAAAggggAACCCCAAAIIIIBA6gtwhggggAACCCCQcAH/3XBLzeofoKpFhuZFP/waFf+9c+aKdGSYhicIIIAAAggggEDmBBiNQF4KUPA2L/XZNwIIIIBASgl4YdT69evboEGDbNq0abZq1ap9isWuW7fO5s6da/fee681b97cvDhrSiFk8mS8WPAVV1xhn3zyiW3evDmDV3qr1q1bW/HixTM5u1mZMmWsffv2QW93D/eaeEFgX+/HMGzYMPN9ZbaAb6YPLH9tcKMO903lcCV926YnlyvnKmsUGgIIxBZgBAIIIIAAAggggAACCCCAAAIIpL4AZ4gAAggggAACCCCAAAJ5J7BTu35LuVo5QjlOuVn5QInWSqizk/Kg8p3ynvJv5ViFhgACBU+gsk65t/KMskTxD4n2T1tvqsdpLdzyU638r3KKUke5WHlFWafQEEAAAQQQQAABBBBAAAEEEEAg/wlwxAgggAACCCCAAAIIIIAAAghkVeB7bXiOcoGyQgltV2qF/y76BC1peSvA3hFAAAEEEEAAAQRyWICCtzkMzPQIIIAAAvEIMAYBBJJQoJaOaZxyuxLaPtaKtspDCg0BBBBAAAEEEEAAAQQQiFOAYQgggAACCCCAAAIIIIAAAgggkPoCnCECSSUwS0fzH+VEpYFyufK6sk2J1nz8bRrgvxufp+U9SnuliEJDAIHUFDhSp+XFst/U0ovcjtGyn1JNidS2qMO/p/iNiF5ku7me36TMUGgIIIAAAggggECKC3B6CCCAAAIIIIAAAggggAACCCCQ+gKcIQIIIIBAAgSe1BwtFf8dtBYZ2rF65kVvL9OShgACCCCAAAIIIIBAHgnk/G4peJvzxuwBAQQQQAABBBDIbwLddcDvKGcqoe1hrWijfKjQEEAAAQQSJcA8CCCAAAIIIIAAAggggAACCCCQ+gKcIQIIIIAAAggggEBeCszXzv1DXTtp6R8A21dLv5noZy2jNS9ieZUGeBHMxVo+pZylHKjQEEAg/woU06G3U4YrnytfKHcrXtz6/7SM1Jaqw78PnK2lfy/x7ykP6PHXCg2BPwX4EwEEEEAAAQQQQAABBBBAAAEEUl+AM0QAAQQQQAABBBBAAAEE4hfw6036aPh5iv/OWYu9rYQe+fUsXhi3nB7TEEhagcGDB9uePXuiZtmyZXbwwQcn7Tlk+sDYAAEEEEAAAQQSIkDB24QwMgkCCCCAAAII5JQA8+a6wB3a48vKoUr6tlZP+isDlK0KDQEEEEAAAQQQQAABBBBAAIGECTARAggggAACCCCAAAIIIIAAAgikvkASnaEXuR2t4/Gbibxg5Rl67DcPeVFcPYzYqqnHbz56QUu/GWm8lv9Sais0BBBIfoGqOkQvdu1f/0v0+C3lGuUoJVqbrc47lTZKTeV85UVltUJDAAEEEEAAAQQQQACBEAGeIoAAAggggAACCCCAAAIIIIBA6gtwhgggkCWBZ7RVK8WvN9EiQ/M6Dm9rzckKDQEEEEAAAQQQQACBlBKg4G3+fTk5cgQQQAABBBBAIJECh2uyKcr1Smh7RyvaKk8rNAQQQAABBBDIXQH2hgACCCCAAAIIIIAAAggggAACqS/AGSKAAAIIIIBA3gls064nKZcrDZSTlP8os5RobX91dlVGKguV6Yr/vv1oLWkIIJA8Av41OViHM1XxIrfPavlPpYoSqfn3hcnqHKg0UpopNyjTlD0KDQEEEMiqANshgAACCCCAAAIIIIAAAggggEDqC3CGCCCAAAIIIIAAAghEE/DfW3fTgH8roc1/v+1Fb/131aF9PEcAAQQQSC4BjgYBBBBAIBMCFLzNBBZDEUAAAQQQQACBFBXooPN6QzlVCW1DtcKL3X6pZZI1DgcBBBBAAAEEEEAAAQQQQAABBFJfgDNEAAEEEEAAAQQQQAABBBBAIFcF3tfeblaOU7zQ5dVavqXsUqK1U9R5hzJH+Vzx37W31pIWlwCDEEiYQAnNdLpyrzJX8a/Ju7T0a1+KaBmpLVPH00pvpabSUblf+UqhIYAAAggggAACCCCAAAIIJESASRBAAAEEEEAAAQQQQAABBBBAIPUFOMM4BW7XOK/x8J2W6Zv/Xtt/3z1KKysqNAQQQAABBBBAAAEE8r0ABW/z/UvICSAQRoBVCCCAAAIIxC9wmYa+rlRV0je/kaeXVlyn0BBAAAEEEEAAAQSSUYBjQgABBBBAAAEEEEAAAQQQQACB1BfgDBFAAAEE8lLAC136TUSn6SBqKf2VF5W1SrR2lDoHKe8oi5XHlR5KeYWGAAKJF6ihKc9TnleWKJOVgYoXrdYiYktfDNeL3PrXuM/xS8Qt6EAAAQQQQCCnBJgXAQQQQAABBBBAAAEEEEAAAQRSX4AzRAABBBBAAAEEMgq8oaf+4a0vaBna+mjF28qpStK0PXv22FdffWW9evWy0qVLWyAQCKZKlSrWr18/+/jjj+2PP/7I9PHu3LnTPvnkE7vqqquscePGGeYOBAJWvnz54Hrv93E+PtM7yeIG27dvt2nTpkU8tkAgYBUqVLDmzZvbkCFD7LPPPrOcPj4/pilTpthFF11k9erVs2LFigVfh0Dgz9cj/fHMnz8/S69JFrlSejN//y9dutTuuecea926dfB1DwT+NA8EAsHXoVatWnbOOefYK6+8Yhs2bMhRD38fzJ49O/i+8/ffIYccYoULF87wXggEAsGvJz+unj172siRI433RI6+LEyOwJ8C/IkAAvsIFNpnDSsQQAABBBBAAAEECorAcJ3oQ0poe00r2ihjFRoC+VKAg0YAAQQQQAABBBBAAAEEEEAAgdQX4AwRQAABBBBAAAEEEEAAgVwU+En7elo5W/Hit2dq+YiySInWvIjmBRrgv3/34rfj9PhipbZCQwCBOAQiDGmm9Tco0xQvcvuUlv71WUnLSG27OvyGwau1bKwco1yveHHq3VrSEEAAAQQQQAABBBBAAAEEEEAgjwTYLQIIIIAAAggggAACCCCAAAIFVGClzvsc5Vplj5K+HaEnU5TBSsLbzz//bNWrV9+nOGYg8HcBz759++7d77Zt2+zqq6+2Ro0a2dixY23Lli17+1atWmWjRo2y448/3urWrWvvvvuueXHQvQP+ehC62Lhxo91+++1WpkwZO/bYY+2+++6zefPmZZjbt/n999+D673fx/l4PxY/B+/PiXz//ffWrVs3K1WqlLVp0ybisfm+f/31V/v000/ttttus6ZNm1rx4sWtf//+9uOPP3p3wuLne+mllwaPqX379vb4veoW5wAAEABJREFU44+bH2dogd30x9OgQQM7+OCDbdiwYebe2TmYoUOHRn2/BAIB8/eUH2f6/biDF2MNBP5+bwUC+z527127dqXfNNOPvThxoUKFoh6nv6aff/553HN7EeeJEyeaWx566KF2zTXX2PTp082d00/ir8OSJUvshRdesB49eljZsmXNXyd/b8Tz9ZB+rmiP/TX3r00/j2bNmgXfd76PlStX2u7d+17+4l+rflwvv/yy+fvHz2O//fazwYMH22+//RZtV/QhgAACCCCQMIFCCZuJiRBAAAEE8oMAx4gAAgi4QAX98YpyjRLa7tOKrspChYYAAggggAACCCCAAAL5U4CjRgABBBBAAAEEEEAAAQQQQACB1BfgDBFAIO8ENmrXryqXKHWUVsqdymdKtFZWnWmFcv138u/quRfs9MKdekhDAIEoAqXV10l5QPla+UT5r+JffwEtIzUvVv2MOv+peAHqDlreq8xTaAgggAACCCCAQH4Q4BgRQAABBBBAAAEEEEAAAQQQQCD1BThDBBBAAAEE7hZBW+VLJbTdpRUvKlWVPGleyPOKK64IFn2NdQCLFy+2MWPGRB3mxT8nT55sVatWtX//+9/mxXSjbhDS6ePvvffeYHHV4cOHmx9fyJAsP123bl2wWGm9evVs/PjxYQuIxprci44+/fTTVrNmTbv22mszfX6h83vB1QcffDB4viNHjsz0MXlhVi9u6t5erNj9Q/eRk89r1KgRLBocax8zZsywhQv9kqpYI8P3+3lNmDAhZrHlFi1aBIvXhp8l49qlS5eaj+/cubMtWLAgY2ccz6ZMmWLNmze3M88803755Zc4tog8xAvXXn755ebvzdGjR2f6fZB+Zv8a8iLIXgzZ31v+Hkvfz2MEEEAAgRwTKLATFyqwZ86JI4AAAggggAACBVOgqU57stJNCW0DteIqhYYAAgiksACnhgACCCCAAAIIIIAAAggggAACqS/AGSKAAAIIIIAAAgggkKsCaYVr/ffxTbTnwco0JVY7WQO8YKcX7pyrx/co7ZWiCg0BBMxqCeFC5SVliTJRuVw5TInWvPj0MA04VfEit+dp+Zzys0JLKQFOBgEEEEAAAQQQQAABBBBAAAEEUl+AM0QAAQQQQAABBBBAAAEECoyAX2viRW+fDnPGvbRuquIf8qpF7jUvInrffffZE088EfdOu3TpYoFA+M+u9eK0XgS2Y8eOtnGjf+Z03NPuM9DnGjRokPXq1cu8UO0+AzK5Ys6cOda4cWN75ZVXMrll5OF33323nXjiibZixYrIg6L0bNiwIXh+XnDYzzfK0Jhd7u1WV199dbaL8MbcWboBgUDAevbsGfE98edQC76G06dPT3ua6eWqVavMCynH2rBfv35WokSJWMPsjTfesIYNG9qsWbNijo014LXXXrNjjjnG/D0Wa2y4fn9/+9fMQw89FK47y+v8PeXvrcsuuyyhhaOzfEBsiAACCCCQsgIUvE3Zl5YTQwABBBBAIJMCDC8IAl7kdrJO1G+y02JvW61HZyr3KzQEEEAAAQQQQAABBBBAAIFUFuDcEEAAAQQQQAABBBBAAAEEEEAg9QU4w7wU+EI790KbbbRMK9Y5Vo/XKtFaI3VepbypLFaeUc5RKio0BAqSwHE62X8rM5RFymNKT+UgJVL7nzr8a+caLY9U/LqYwVq+rfyh0BBAAAEEEEAAAQQQSE0BzgoBBBBAAAEEEEAAAQQQQAABBFJfgDNEAIGCJuDXl/TXSV+ubFfSt/p68rpyk5Jr7dVXX7Xrr78+7v1Vr17dmjRpEna8F9e89NJL7Z577gnbn9WVfoydO3e2X375JatTBIubtmzZ0pYvX57lOSJt+Nlnn5kXAc5s0VsvdnvmmWfauHHjIk2dpfVewPjCCy+0LVu2ZGn7rGx07LHHBgu+xtrWC9Zu27Yt1rCw/R988IEtW7YsbF/aSn9/tmjRIu1pxOX48eOtU6dOtnXr1ohjMtvh7622bdvatGnTMrWpvw969OhhM2b4pTSZ2jTuwY8++qj5+8ILXMe9EQMRQAABBBDIhAAFb+PAYggCCCCAAAIIIJACAn5Tj3+UVIWQc5mj5x2UVxUaAggggAACBVqAk0cAAQQQQAABBBBAAAEEEEAAgdQX4AwRQAABBBBAAIFcFFiifT2h9FJqKl2UEcoCJVqrqs5+ynOKzzFRywFKA4WGQKoJlNEJ+dfGw1p+p3yk3Ka0VKI1v8NslAb0Ufzr63Qt/Y64uVrSEEAAAYMAAQQQQAABBBBAAAEEEEAAAQRSX4AzRAABBBBAAAEEEEAghQUe0rn5hy3P0jK0/UcrvAKq/65cD3OuLVmyxG666SbbvXt33Ds5+eSTrXLlyvuM90KaXlDziSf8Upp9urO9woud9u7d27w4aGYnmz17tvm2iSxuGnoMXvT2X//6l8VbzNWLA1977bU2ffr00KkS8vy5556zgQMHmu8nIRPGmKRMmTJB4xjDgkVd586dG2vYPv27du2KqzBwhw4dwr4/00/o74fzzz8/U+/79NtHe7x+/Xrr3r27+T6ijUvr86+bu+++O8feB2n78aUXtvbi0f442cLxIIAAAgjkfwEK3ub/15AzQAABBBBAAAEEYgn4DzSHhxk0Xus6KJ8p0Rp9CCCAAAIIIIAAAggggAACCCCQ+gKcIQIIIIAAAggggAACCCCAAAII5JzAJk09QblMqa+0UG5RPlCitZLq7KQ8qHyr+Hjf7gQ9zkpjGwSSQeAfOoh/Ka8oXtT5VS0vVfxrQ4uI7XP1+PUv7bSspXhh6DFarlJoCCCAAAIIIIAAAggggAACfwvwCAEEEEAAAQQQQAABBBBAAAEEUl+AM0x9gQ91im2VR5TQdqZWvK10VXKsffjhh7ZgwYJMzd+lSxcLBAL7bOOFNL2g5j4dCVzhxWFHjhxpXiQ03mlXrFhhffv2NS9EGu82WR03efJkGzVqVMzN/fhzsjhw2gE8+eST5q9L2vOcXrZq1crKly8fdTc7duywqVOnRh0TrtPfp/76h+tLW1esWDE755xzwr4/08YsW7YsWJg3J98PPvc111wTV3Hmb7/91h5++OG0w8vRpRe2HjJkiK1ZsyZH98PkCCCAAAIFU4CCtwXzdeesEybARAgggAACCCS1QFUd3STFb5jTIkO7T8+6Kfy0QQg0BBBAAAEEEEAgugC9CCCAAAIIIIAAAggggAACCCCQ+gKcIQIIIIAAArkq4Dcl3ao9nqh4kU//vf5rerxRida80O0QDfDCt14A1wvhekHcklpHQyCZBdKKPL+vg/xeGan4dSvR7mTaoTFTlGuVo5SjlUGK39m0U0saAggggAACWRBgEwQQQAABBBBAAAEEEEAAAQQQSH0BzhABBBBAAAEEEEgZgc06k0uUC5X1SvrmHxQ7XituU5KiVa9e3Zo0abLPsXhR2Ztuusm8oOY+nSErqlWrZs8884ytXbvWvPDrrl27bNGiRXbJJZdYoUKxS6Xdfvvt9sUXX4TMGv6pz3/33XfHXdS3TZs29v7779umTZuCx+bns3r16uDx+nGH30vGtffcc48tX74848qQZ3PnzrU777wzZG34p40bN7YJEybsPSYvGOvbe+Hh8Fv8vdbP31+XWMfz9xbZe1SnTh1r29ZrOEef54033rDff/89+qCQ3pkzZ8YsWnzsscfa4YcfHrLl30/9vXbXXXfZwoUL/14Z4VHRokVt4MCBwfemb+eW/p71IsIHHXRQhK3+Xv3BBx/Yo48++veKCI/GjRsX87z8WC644AL76KOPgl83/r704/H4e/Xrr7+2AQMGmI+LsJu9q73Abm4WQd67Yx4gkGUBNkQAgfwiEPtfcfnlTDhOBBBAAIGUFAjwHwL5WCCPvyhbaP9vKB2V0DZQK65SaAhkX4AZEEAAAQQQQAABBBBAAAEEEEAg9QU4QwQQQAABBBBAAAEEEEAAgZwUWKDJRyhdFb8ZqZeWTyhLlGitgToHKBMVH/uclv0U/3BcLWgIZFIgscO9kK0XtH1E03qB2/e19GLNfj2LHkZsK9QzWumr+NdDey3vVr5UaAgggAACCCCAAAIIIIAAAgggkF0BtkcAAQQQQAABBBBAAAEEEEAAgfwo4NeReKXQmWEO/t9aN0mpp/zZ8ujPDh06WOXKlTPs3YtuPvbYY3EVlb3ooouC4/r162cHHHBAcJ7ChQtbrVq1bMSIEfbJJ59Y1arRL4vZunWreRFbL0IanCDKH14Y94knnDbKIHWVLFnSJk6caFOnTrUWLVpY6dKltdYsEAhYhQoVzI93wYIFwQKoFuM/L97rc0UatnPnzmCx2/Xr10casnf90KFD7bPPPrMzzjhj7zF5UdNGjRrZ+PHjg8fsx753gzAP/HieeuqpMD2JX1WkSBHr27dv0C3a7J9//rl5oo1J37dhwwZ77jm/bCr92n0fd+vWba/Tvr1ms2bNsqeffjpcV4Z1DRs2tO+++87uvffe4HvT36M+wN+z/fv3D76Hu3bt6qui5qGHHrIff/wx4hgv+uvFfyMOUIcXWv7yyy/t8ccft+OOOy74dRMIBNTzZ/P36mGHHWYPPvigzZs3z2rWrPlnR5Q/X3rpJdu82WttRxlEFwIIIIAAApkUoOBtJsEYjgACCMQrwDgEEEAgDwV6a9+TldCPF1qtdWcq9ys0BBBAAAEEEEAAAQQQSIAAUyCAAAIIIIAAAggggAACCCCAQOoLcIYIIIBALgqs1b7GKhcqXuyztZZ3KrOVaK2iOs9RnlEWK28qVymNFBoCuSVQXzu6THlV8SLMr2h5sfIPJVrzYrZe1La9Bvn7vq+WXvTWi9/qIQ0BBBBAAAEEEMgdAfaCAAIIIIAAAggggAACCCCAAAKpL8AZIoAAAgggkI8F5ujYvejtfVqGto5a8bbSU8mxVqlSJXvmmWds/fr15oVst23bZu+//761adPGChUqZF7wNhD4u9imH8jSpUuD2/jjaLngggvMC4CWKFEi4rCmTZvauHHjrGzZshHHeMeUKVOCRUf9caT48fu5eIHcSGN8vZ/X6NGjrVOnTlELtfpx//e//w0a+HbR4sVZvUhruDFewDZaQdy0bbzY7bXXXmtpxVbT1qctA4FA8Jj92P0c0taHW44dO9ZWr/ZSJOF6E7vu2GOPtWOOOSbqpP7aTJgwIfgeizrwr04vPutFX/96GnZRpUoVO/3008P2+UovkDxy5EjbsWOHP42YOnXqmBehrV27dsQx5cuXDxbObdWqVcQx3rFy5crgXP44XLzg7YoV0S+d6d27t3kB3nDbh66rX7++vfDCCxarCPKcOXPs++/9s61DZ+A5AgggkL8EONrkEqDgbXK9HhwNAggggAACCCCQXYGbNMEYZX8lffMfYHbQCr+pSAsaAgggkOMC7AABBBBAAAEEEEAAAQQQQAABBFJfgDNEAAEEEEAAAQQQQACBnBWYrulvUJopjZWrFefw18MAABAASURBVC9m+z8tI7Wi6miv3KPMVT5R/qucrNAQSLRAS034H+Uj5TvlIaWLUkaJ1HaqY6oySDlaOUq5VpmiRL9zSANoeSLAThFAAAEEEEAAAQQQQAABBBBAIPUFOEMEEEAAAQQQQAABBBBAAIHkF/Dft/sHIPsHyYZWKK2qw39J8Q9W1iKxrVmzZuZFRfv162dlyvx5SUDx4sWtRYsW9vbbb9uyZcuCj0P36n1e2DN0ffrnBx98sA0aNMiKFvVLXtL37PvYi6XeeWf0U/SCvF4Yd9+t/17jhXi9qOrfa8I/GjBggHXt2jV8Z8haL3p7ww03WLFixUJ6Mj79/PPP7euvv8648q9nL774Ysyiq174t3///lEL8P41XfDY/RzSnpvZPg8XLFhgM2bM2Gd9Tqzw9067du1iTj19+nRbs2ZNzHFeHPf555+PaeZFmWvUqBFxvoULFwbfxxEH/NVx8803W/Xq1f96Fnnh5/nAAw/YgQceGHmQeqIVP/aCtxs3btSoxDX/+unRo4eVK1fOatasaf7YCyf7+87fA6tWrQoWP27SpInxHwIIIIAAAokUoOBtIjWZCwEEEEAAgbgEGIRAjgj4T72e0Mx+E5EWGdp4PfNit59pSUMAAQQQQAABBBBAAAEEEMgVAXaCAAIIIIAAAggggAACCCCAAAKpL8AZIpCrAvO0t3uV05WaSh9ltLJSida8WK4XzX1XgxYqjyhnKmUVGgKZFThIG/RSHlcWKX7H001aHqdEa6vUOUbpp9RS/O6l4Vp+rtAQQAABBBBAAAEEEEhyAQ4PAQQQQAABBBBAAAEEEEAAAQRSX4AzRAABBPKVgF8v0lZHPEUJbddpxVvK4UpCmhdwHT58uFWqVCnifIcccoiVKlUqQ//27dtt0qRJGdaFe3LhhRda7dq1w3WFXdelSxerV69e2L60lVOmTLENGzakPd1n6QVnYxXiLVu2rJ1//vlxFZZN24EfV6NGjeyggw6yunXrWp8+fSy0oKgXMj3hhBPSNtm7XLt2rXmh170rIjy46qqr7IADDojQm3F1IBAInoOfS8aejM8mTpxou3btyrgyh55169bNYh1PvEV4vShuLLNAIGA9e/aM+jq+//77tm7duqhn7EWfO3bsGHVM+s4GDRoE95t+XehjLyL93Xffha6O+/nIkSPt448/jnt8IBCwZ555JniuixcvtrFjx9qwYcOsV69e1rJlS/Pi06VLl457PgYigAACCCAQr0ByFbyN96gZhwACCCCAAAIIIJBeoI6eTFbOV0LbfVrRTYn98UUaREMAAQQQQCBXBNgJAggggAACCCCAAAIIIIAAAgikvgBniAACCCCAAAIIIJCTAmnFQ/tqJzWV05R7lLlKtOZ3B12sAeOUxcpY5QLF59CChkBYgcO09gplorJEeVHx940XrtXDiM3fj/6+TF+keZRGL1doCCCQKgKcBwIIIIAAAggggAACCCCAAAIIpL4AZ4gAAggggAACCCCAAALJKPCVDqq9cpcS2vxDaN8OXZnV5127drVjjz0205uvWrXKvvjii6jbFSlSxFq3bh11TGhnhQoVrHnz5qGrMzxfuHCh+f4zrEz3ZNq0aemehX943HHHZaoQr89Srlw5mz17tnkhVi/aOmrUqLgLivr4H374waeJmEqVKtkxxxwTsT9cR40aNcyL8IbrS1v31Vdf2fr169Oe5ujSiwK3a+dv0ei7iacI74wZM8zdos3kXtHev17o95133ok2RbCvVatWVqZMmeDjeP4IBALWtq3XpY48eseOHeb24Ub410bhwoXDde1d56/Z8ccfb+3btzcv8uxFpvd2ZuUB2yCAAAIIIJBDAhS8zSFYpkUAAQQQQAABBLIikIVt2mibNxRfapGhDdSzqxQaAggggAACCCCAAAIIIIAAAggkkQCHggACCCCAAAIIIIAAAggggAACqS+Qi2e4Q/t6S7lGOVLxu1qu19LvzNmjZaRWXh09lMcVL37rd25cp8dHK7SCLRDQ6bdS7lA+Ub5W7lc6KaWVSO0PdfgNc4O1bKr4+9Hfl2/q8f8UGgIIIIAAAggggAACCCCQcgKcEAIIIIAAAggggAACCCCAAAIIpL4AZ4hAkgv4NSK9dIzLlPStUvon2XncoUMH8+KbmZ1jyZIltnr16qibVa5c2WrVqhV1TGhnIBCIWfB23bp1Nn/+/NBNg883bdpkX375ZfBxtD+8kGjx4sWjDUlo37fffmtefDXapHXr1jUv+BttTGhf6dKl7YgjjghdneH5jz/+aJ4MK3Poib+X+vbta4GAX54SeSczZ860n376KeIAt/KiuBEH/NXRpUuXqIVqvWhspPfKX1MEF7GKLAcHhfxRp04dK1/eL9EK6Uj39P3337c9e/a9xKtKlSpWtWrVdCMjP/Rit170tkSJEta0aVN77LHHbPHixfbHH34pT+Tt6EEAAQQQQCC3BCh4m1vS7Ce7AmyPAAIIIIAAAvsKnK9Vk5U6SvrmP/U7Uyv8ZiMtaAgggAACCCCAQL4R4EARQAABBBBAAAEEEEAAAQQQQCD1BThDBBBAAAEEEMhZgTma/i7FPzjX7wi6QI9fUn5VorXW6rxT8e2/0HKY0lYprNBSX8BvdDtHp/mUskTxgsnXa9lMidZ+VudzynlKTeVUxd87n2lJQwABBBAo2AKcPQIIIIAAAggggAACCCCAAAIIpL4AZ4gAAggggAACCCCQHAJjdRh+jcdELRPavFjnUUcdlaU5veBmuEKe6Sc79NBDbb/99ku/Kq7H1apViznu888/Dztm8+bNUQuppm10+OGHpz3MlaUXvI21o+rVq5sXsI01LrS/Ro0aoasyPN+2bZv98MMPGdbl5JMjjzzSvHhvtH388ssv9s47/vnd4UctXLjQ3n7bP5c5fL+vLVu2rJ1++un+MGJ+/fVX831FHKCOkiVLmhdn1sNMNf/68WOItpG7r1+/fp8hvl2sQsX7bKQVn332mV188cVWu3ZtK1asmDVr1syGDRsWLABNAVwB0bIqwHYIIIBAtgQoeJstPjZGAAEEEEAAAQTyTOA/2vMTSjElffMbzzpoxasKLaUEOBkEEEAAAQQQQAABBBBAAAEEEEh9Ac4QAQQQQAABBBBAAAEEEEAAgYQK/KjZnlTOUrz4bRctH1bmK9Hakeq8VpmqLFZ8jl5aHqTQsi2QNBM00pFcpUxWvMhtWuHa6Hc5mc3T+HsVvz6lppb/VJ5RflJoCCCAAAIIIIAAAggggAACCCAQFOAPBBBAAAEEEEAAAQQQQAABBBBIfYGkOkOvVtpZR3SrkrBWqVIlO+igrF0uEk8B16weaIUKFcyLkEbbfunSpRau4O6qVats7dq10Ta1EiVKmJ971EEJ7Ny+fbt5geAETplhqjp16mR4Hu7JsmXLwq3OkXUVK1a0nj17xpz7tddeMy/GG27g9OnTbd26deG69q5r166d1atXb+/zcA9Wrlxpv//+e7iubK8rVaqUVa1aNeo8P//8s23ZsmWfMUWKFLG+fftaIBDYpy/eFbt377bZs2fb4MGDrUGDBsECuKeeeqpNnDjR/D0X7zyMQwABBBBAILsCFLzNriDbI4BA3gtwBAgggEDBEthfpztGuUkJbeO1wm8m+kxLGgIIIIAAAggggAACqSXA2SCAAAIIIIAAAggggAACCCCAQOoLcIYIIIAAAjkpsEmTT1AGKA2UFsotygdKtFZdnf2VFxUvfvuqlpcqdRVa/hIoosM9VRmqzFHmKvcopysllEhttzreUa5XjlEaK1crbyjbFRoCCCCAAAIIIJA5AUYjgAACCCCAAAIIIIAAAggggEDqC3CGCCCAAAIIIJBXAn4tyPna+U4l282L3RYvXjxL82zYsCHmdu+9957tt99+waKegUAg7uXRRx9tW7dujTq/FzINV0jUi5tGKqKaNmEgELBChXKvNNuuXbvCFj21kP9Gjx4dt1Eg8Ldnp06dQmba9+n333+/78ocXNOtWzcrW7Zs1D18+umnYQsBb9682caNGxd1W+8866yzzAvH+uNI8fdCuMLI6cf7e83fc4HA36aBQOzH/t7293j6uUIf+/tx9erVoauDz0866SQ7/XS/rCf4NNt/eAHct99+2zp37mxejNcL6ub2657tk2ACBBBIPgGOCIE4BHLvX1VxHAxDEEAAAQQQQAABBKIKHKbeyUpvJbTdpxXdlDUKDQEECpgAp4sAAggggAACCCCAAAIIIIAAAqkvwBkigAACCCCAAAIIIIAAAgkW+FDz3aqcqNRTvIjta1puVCK1/dTRRXlYWaC8p/xbOVahJadAFR1WH+VZZYkyRRmkHK1Ea7+o83nFix3X1LKtcpfihXK1oOWUAPMigAACCCCAAAIIIIAAAggggEDqC3CGCCCAAAIIIIAAAggggAACCOSwwFOav6OS7Va9enUrXbp0pufxQrNecDbTGyZwg19//dW2b9/3c3zjKXCaiMPIzBzutXz58sxskvCxa9euDeuV8B39NWG9evWsVatWfz0Lv1i/fn3YwrZff/21zZo1K/xGf631+Zs1a/bXs8iLhQsXRu7MhR5/P3rR23C7KlGihD388MNWp06dcN3ZWufFb72Asjt17drVVqxYka352BgBBBBAAIFoAhS8jaZDHwIIIIBAfhfg+BFIJYHmOplXlRZKaBuoFVcpNAQQQAABBBBAAAEEEECgIApwzggggAACCCCAAAIIIIAAAgggkPoCnCECCOSswPeafqTSVfHipj21fFxZrERrXiz3Ng34WPlauU85XSmu0PJOwIvZXqvdv6V4kdtRWvZVqirR2lfqvF/xm978fdBbj59Wlik0BBBAAAEEEEAAAQRyQ4B9IIAAAggggAACCCCAAAIIIIBA6gtwhggggAACuSMwNXd2E34ve/bssV27doXvzKW1mzdvtp07d+bS3rK3Gy8+mtdeXnQ3N4+hSJEi1q1bt5hwU6ZMsQ0bNmQYN3nyZNuxY0eGdaFPevbsaRUrVgxdvc/zvH6P+NeKF73d58D+WuFFpydOnGg1a/qlPH+tTPDitddeC87vBXD9eBI8PdMhgAACCBRcgb1nTsHbvRQ8QAABBBBAAAEEklagtY7Mi92GfuzOaq0/U/GbjbSgIYAAAgggECrAcwQQQAABBBBAAAEEEEAAAQQQSH0BzhABBBBAAAEEEEAAgYQK/KbZXlYuUmorrZQ7lE+VaO0wdV6pTFa8UK4XWe2jx5UVWs4KlNb0XqTWCw7P1eM5yjClnVJMidT2qGOacoPSTGmk+Icu+2u4TY9pCCCQVAIcDAIIIIAAAggggAACCCCAAAIIpL4AZ4gAAggggAACCCCAAAIIJJdA3bp1k+uAOJqUEjj55JOtXr16Uc/p888/t6+/9s/h/nPY2rVrbcKECX8+ifBnyZIlrWNHv5QmwoA8X525A6hfv77NmTPHunfvnrkNMzHaC/+ee+5qoZJfAAAQAElEQVS59uqrXtomExsyFAEEEEAAgTgEKHgbBxJDEEAAAQQQQCAFBfLPKXXWofpPBA7WMn37Sk86KN6nBQ0BBBBAAAEEEEAAAQQQQAABBPYRYAUCCCCAAAIIIIAAAggggAACCKS+AGeY0wLvagc3Ks0VL4h6lZZvKNuVSM2L3HqxWy9668VvJ2ugF8M9TEtaYgTqaBovSvySlkuUSYob+2ukhxHbavW8qJyv1FTaKHcqsxUaAggggAACCCCAAAIIIJC8AhwZAggggAACCCCAAAIIIIAAAgikvgBniAACSSdQuHDhpDsmDih1BCpWrGg9e/aMekK7du2yt956a++YuXPn2vz58/c+D/egRYsW1qBBg3Bd+XZd+fLl7eWXX7YFCxZYnz59rFChxJcO3L17t1188cX27bff5lsnDhwBBBBAIDkFCiXnYXFUeSnAvhFAAAEEEEAgaQT+qSPxgrb7aZm+faInZyqfKTQEEEAAAQQQQCBLAmyEAAIIIIAAAggggAACCCCAAAKpL8AZIoAAAggggAACCRbwD+e9T3P6B/TW0jKtqO0KPY7UiqvjdMW3+1rLj5XblBMVWuYE3OwWbfK+8oPyqOJ3/RykZbTm7g9oQCfFX7eztXxKWarQEEAAAQRSQIBTQAABBBBAAAEEEEAAAQQQQACB1BfgDBFAAAEEEEAAAQQQyE8CpUqVsipVqiTlIZcoUcICgUBSHVvp0qWtWrVqSXVMuXUwHTt2tJIlS0bd3fTp023Dhg3BMZMmTbI9e/YEH0f6o1+/fuavc6T+9Ovr1PHPnE6/Jrkf161b10aNGmVbtmyxCRMmWNu2bRNa/Hbt2rX2yCOPxDRObqX8fXQcPQIIIJCKAhS8TcVXlXNCAAEEEEAAgVQQ+JdOYrQS+pOyd7Wuq7JIoeWMALMigAACCCCAAAIIIIAAAggggEDqC3CGCCCAAAIIIIAAAggggAACCCCQPYFV2nyM0k/xIqqnaXmPMleJ1o5V57+V95QFysNKFyX0w4C1Ktstv09QQSfQS3lMWai42RAtWyjR2m51TlNuUJorRyhXKq8rWxQaAggggAACCCCAAAIIIIAAAqkkwLkggAACCCCAAAIIIIAAAggggEDqC3CG+UwgEAhYkSJFYh51nz59goU1vYBporNs2TI7+OCD9zmGcuXKxSyGunXrVlu1yi+N2WfzHFkRCASscOHCFuu/u+66K8e8Zs6caV54N9YxJLq/QYMG1qJF9Ethvv76a1u0aJF5MVYvfhvtGOrVq2cnn3xytCEZ+ooWLZrhebgnXozY3w+Jfo+mzedFf8PtN9q64sWL2xlnnGFTp0617du326xZs+yiiy6yChX8cqNoW8bumzBhgi1dujT2QEYggAACCCAQpwAFb+OEYhgCCLgAQQABBBDIJYFrtZ+RSmjzG4/aa+XPCg0BBBBAAAEEEEAAgRwSYFoEEEAAAQQQQAABBBBAAAEEEEh9Ac4QAQQQQACBhArs0GxvKdcoRypNlesVL7q6R8tIra46LlVeVRYrLyr9lepKQW2NdeIDFb9GZImWbnKhlrWVaG2lOr0A8bla1lTaKHcqnyo0BBBAAAEEECiwApw4AggggAACCCCAAAIIIIAAAgikvgBniAACCCCAAAIIJKeAFzKNdWRbtmyxXbt2xRqW0P6KFSuaF72NNenChf7ZxLFGJabfC81Wr1495mQbN26MOSa/DShRooT169cv6mF7AeJp06bZggUL7Icffog6tlWrVpkq+lq5cmUrWbJk1Dl37Nhh27ZtizomLzu9aG/z5s3t0UcftdWrV9v69ett0qRJ1rdvX/Pzy+yxeXHfxYv9Uq7Mbsl4BBDIWQFmRyD/ClDwNv++dhw5AggggAACCKSmwG06rWFKaBurFZ0Uv0lMCxoCCOSJADtFAAEEUlcgoFNLHz2lIYAAAggggAACCCAQUSD9vx39ccSB+bKDg0YAAQQQQAABBBBAAAEEEMiuwGea4C7Fi6568dXz9dgLt67RMlI7SB29lCcVv2Niqpb+gcFeQFcPU7b9n87MP/zYrxVxty/1/F6lg1JKidZ8vG/n27tzHw1+Vlmm0GIJ0I8AAggggAACCCCAAAIIIIAAAqkvwBkigAACCCCAAAIIIIAAAggggECeCcRT8HbZsmW2adOm7B1jJrcuU6aMHXrooTG3+vrrr23Pnj0xx4UOeP75561YsWJWrVo1a926tV144YU2cuRImzBhgnkR3TVr1tgff/wRupnF4/X999/neoHgfQ40B1acfPLJVq9evagzz5gxw8aNGxf1/N39nHPOsUAg/ttcvCDsgQceGHXfa9euNS8CG3VQEnX6e7xjx4727LPP2sqVK4PFet966y1r08Yv5Yp9oP6+p+BtbCdGIIAAAgjEL0DB2/itGIkAAgggEEWALgQQSIiA37D07zAzPaN1vRQaAggggAACCCCAAAIIIJCnAuwcAQQQQAABBBBAAAEEEEAAAQRSX4AzRAABBBIssFTzPaWcrdRSOisPKd8pkVphdbRVvJjrF1rOUe5UWiup0PyuqfN0Is8pS5Q3FS/u20TLaG2LOl9XrlIaK02VwcoUZYdCQwABBBBAAAEEEEAgbgEGIoAAAggggAACCCCAAAIIIIBA6gtwhggggAACCOSlQO3ata18+fJRD2HRokXBgpxRByW4c7/99rMjjzwy5qyzZ8+23377Lea40AGffvqp7dy505YvX27Tp0+3J554wi699FLr0qWL/eMf/7CKFStap06dbPv27Rk2bdKkScxCrd9++22WjinDjpLwiZvEKsb6zjvvBC2jHb4Xzm3cuHG0Ifv0lStXzg477LB91qdfsWvXLps7d276VfnqcfHixa1du3Y2depUe+YZL18T+/DXr18fexAjEEAAAQSSRiDZD4SCt8n+CnF8CCCAAAIIIFBQBB7XiQ5UQtsIrfCbnLSgIYAAAggkWMA/Vi9RYR4zDDDgPcB7gPcA7wHeA7wHeA/wHuA9wHuA90ByvAcS/L/PTJdOgIcIIIAAAggggAACCCCQPYHN2nyicrnSUDlBGaK8r0RrR6vzOuUdxQvEPqGlf3DwQVrml3acDvQmZbri5+BFgM/R48pKtLZInX6+Z2lZU+mk3KfMU2gIIJAzAsyKAAIIIIAAAggggAACCCCAAAKpL8AZIoAAAggggAACCCCAAAII5LBA1apV7fDDD4+6Fy+qOW7cuKhjQjt//PFHq1GjhlWuXNnq1atnffv2tUGDBtlLL71kM2fOtJ9//tl83tDt0j8/7ji/jCP9mn0fz58/3z777LN9O6KsWb16tXlh1ihDgl0nnniieRHS4JO//qhfv75Vq1btr2fhFwsWLLAZM2aE74ywdtasWVamTBk75JBDzIvB9u/f34YMGWLu7kV93WvzZr+kJ8IEubT6rLPOsmLFikXc2+7du23r1q0R+72jQ4cOVqJECX+YlphLfx389Yg18LnnnrMNGzbEGra334vk+jl50Wd/XTt37myXXHKJPfXUU/b666/bsmXLbM2aNfbHH3/s3Sb9A39N/LXx18hfK3/N/LXz19Bfy/33398+/PDD9JvEfBwIBKx169ZWpUqVmGMZgAACCCCAQCIFKHibSE3mQgABBBBAAIEwAqyKQ+AFjblACW3DteIyhYYAAggggAACCCCAAAIIIIBAkgtweAgggAACCCCAAAIIIIAAAgggkPoCnCECCRf4SDPeppyk1FMuVV5Vot0dcqj6z1deVLxw7AQtByheQFeLpGnldSRnKiOU+Yqf63+0PEWJ1fxuFHdpqYF1lAuVl5Q1Cg0BBBBAAAEEEEAAAQQQyGEBpkcAAQQQQAABBBBAAAEEEEAAgdQX4AwRQACBnBcoXbq0tWzZMuaOxowZY0uXLo05Lm3AG2+8ESwW6sVAv//+exs9erQNHz7cvLjoySefHCyEW65cuWAB3LRtQpfNmjWLWfRzz549NmLECNu2bVvo5hGfezFaL0obcYA6vKhruAKrFStWtGOPPVYjoreRI0fGXXjVz+H555+3jRs32sqVK23evHn29NNP22233Wbdu3c3d/DCwQcccIB5Ydzoe87Z3saNG5u/flndixdxPf3007O0ub8e/rpE29gLz06ZMiXakAx9/j7w8b///rstX77cJk6caI888oidf/751qlTJ6tRo4b5a967d2/z4rjpN/ZCtv4e9tfGXyN/rfw189fOX0N/LTdt2hQsWuyvcfptYz0uXLiweWKNq1PHL1mKNYp+BBBAAAEE4hMoFN8wRuWIAJMigAACCCCAAAJmrwvhLCW03aIVgxQaAggggAACCOR3AY4fAQQQQAABBBBAAAEEEEAAAQRSX4AzRAABBBBAAAEEEMiuwPeaYKTiRWJradlTeVxZrERqpdVxhvKg8o3yseJFZWPfLaWBOdAaak4vvutFe70Y7zg9v0Spp0Rra9X5ivIvpa7SQhmivKfQEEAAAQSSSYBjQQABBBBAAAEEEEhFgYBOKn30lIYAAgggUKAFOHkEEEAAgUQKpP+3tj9O5NzMhQACCCCQDwS6detmZcuWjXqkS5Ysseuuu862bNkSdZx3rlixIliE1h9HS7169aIWT/Vio507d442RbBv8uTJ9tBDD1k8RUV/++03u/fee4PbRfvDi9oefvjh+wwpUqSI9e3b1wKB6H9lfvDBB3b33Xfbzp0795kjdMXcuXPNC96Grg997oVmGzduHLo6V5+XKFHC+vXrl+V9+utZo0aNLG3v5+4G0Tb298CgQYPs22+/jTYs2OcFbL1Y8vr164PPI/0RCASCr7m/9unHNGzY0PyY0q8L9/iJJ54wL8Qbri/SukWLFtkvv/wSqTu4vmTJkla9evXg45T+g5NDAAEEEMg1gUK5tid2hAACCCCAAAIIIBAqMEMrOiihzQvd3hq6MhWfc04IIIAAAggggAACCCCAAAIIIJD6ApwhAggggAACCCCAAAIIIIAAAgikvkCCz/A3zfeycpFSWzlFuUP5VInWjlXnTYpfj7FQy0eV7soBSk60wpq0jeLH9omWXnTXi+920eMySrSWNrazBtVUeih+vD9oSUMAAQQQQAABBBBAAAEEEEAgKQU4KAQQQAABBBBAAAEEEEAAAQQQSH0BzhCBRAp44dl27drFnHLs2LHWp08fW7duXcSxGzZssIEDB9qCBQsijknr6Nmzp1WsWDHt6T7LQCBg5557rnlhz306Q1Zcf/319uCDD9off/wR0vP3Uz/uCy+80ObMmfP3ygiPzj//fCtdunTYXi+Ge8wxx4TtS7/y9ttvt8GDB9u2bdvSr87w2IsD+zHFKrrqG/Xr18+84Kw/zsu0aNEiS4VWA4GAdejQIWax4Ejn5ufuBpH609b/9NNP1r59+6ivsxfGffTRR+3xxx9P2yzi0l9rf81DB5QrV868WHTo+tDnW7duDZ73u+++G9oV9rkXu+3fv7/t49+o9wAAEABJREFU2LEjbH/aSi/IXLu2X7KVtoYlAggggAAC2ROg4G32/NgagZwSYF4EEEAAgdQX8J9UtQxzmudp3XCFhgACCCCQeAH/SDtihgEGvAeS5z3Aa8FrwXvg7/eAF3KwdP8N1GN8jL+3zTAww8AMAzMMzDAwy7KB8R8CCCCAQJ4KsHMEEEAAAQQQyL7ADE1xo9JcOUK5Unld2apEan7XhRfM9cK5izXoVeVSpZ6SnXaINu6jPKssUd5WrleaKdGa3/X0jgakjT1cj69QJiqbFBoCCCCAAAII5G8Bjh4BBBDIbwJ7dMDEDAMMeA/wHuA9wHuA9wDvAd4DvAcy8x5gLO8X3gO8B1L9PaAfF9AQQACBxAoUKVLErrnmmrgKy7766qt26KGH2rBhw8yLtaYVmPVCt88++6wdccQRNm7cuJgH6IU6vahnrIFHHXWUXXDBBRbrv927d9uVV15pRx99tE2cONHSCsh6YdNVq1bZiBEjgsftxx9rrqZNmwYLpkYaV6ZMGRs0aJAFAn5bXaRRf66/7777zAsKu82aNWvMj8d7Vq9eHTRs2LChffbZZ74qak466aRg0dSog3Kps3Llylk6lkiFYzNz2F4w1y1ibbN8+XLz/XmB5nnz5tn27duDm+zcudM++ugjO/XUU23AgAHm75tgR4Q/AoFA8LX21zzckLPPPtv8vRyuL/26tWvXWqtWrYLvqylTpthvv/22973g4/z9+vHHH1vfvn2tbt26tnChf4a490RO7969LdJxRd6KHgRSSoCTQQCBBAtQ8DbBoEyHAAIIIIAAAgjEIeAfGXV0mHEdtO4ZhYYAAgYBAggggAACCCCAQAET+DDkfPuHPOcpAggggEBKCnBSCCCAAAIIIIAAAggggAACCGRa4Gtt8YDSSampnKM8rSxTIrUy6uiiPKzMVz5QblFaKPG0YzRosDJV+VEZpfRVqinR2gp1jlb6KYcqbZW7lNlKAWqcKgIIIIAAAggggAACCCCAAAIIpL4AZ4gAAggggAACCCCAAAIIIIAAAqkvkLUz9MKyN910U1wbb9y40QYPHmxVq1Y1L5YbCASsbNmydu6559pPP/0U1xxDhgwJbh9rcCAQCBbj9aKxscZ6/9y5c61z585Wrly5YEHaQoUKWZUqVeyyyy4zP24fEy0+3h0OOOCAaMOsY8eOweKkUQf91ekmblOxYkXz+QOBgFWqVCloGM8xFStWzP7zn/9Y6dKl/5oxbxeBQMDOOecc8+PKzJEkokCrGwwdOjSu4sx+bGPGjLHGjRtbiRIlgu8HP+YTTjjB3nnnHe+OmW7dugVf60gD/Wvg9ttvD84daUz69V7stn379nbggQfufS8EAoHg+/X444+30aNHxyzC6/N5oeQePXr4Q4IAAggggEDCBCh4mzBKJkIAAQRySYDdIIBAfhbwj1Hym5nqhpzETj33m6Pe0JKGAAIIIIAAAggggAACCJgVPAMveLsk3WkfpsclFRoCCCCAAAIIIIAAAggggAACqSvAmSGAAAIIZFdgtSZ4QfEP0PLit15Qdqiez1GitRPUOUR5X1mgjFTOVMoq3vbTH2coXlj3Ky0/VbxQrc9fRI+jNd+3H8OpGuTH5IVxvUDucj2nIYAAAggggAACCBREAc4ZAQQQQAABBBBAAAEEEEAAAQRSX4AzRAABBBBAAIGIAoFAwC655BJr1apVxDGJ6rjgggusZ8+ecU93yCGH2KhRo4JFdePeKIsDBwwYELXAadq0RYsWtVtuucXq1KmTtirHll7s1ou05tgOsjCxF5E9+eST496ybNmy1rJly7jHRxt4zDHHmBdMjjYmEX3+2g4fPtz8tY42X9euXe3888+PNiShfV6095FHHrEKFSokdF4mQwABBFJKgJPJkgAFb7PExkYIIIAAAggggECmBfxmqN+1VRUlfdugJ/6TJr/hSQ9pCCCAAAKxBOhHAAEEEEAAgZQUWKaz8qK3WuxtfBToXgoeIIAAAgggUPAEOGMEEEAAAQQQQAABBBBAIJMCuzX+HeU6xT90uLGWVytvKv9TIjX/0OJ/qXOcslLxwrQ/azlBuVw5XInWNqtzknKl0kjxffsxvK3H/gHIWtAQQCCSAOsRQAABBBBAAAEEEEAAAQQQQCD1BThDBBBAAAEEEEAAAQQQQAABBMqUKWPPPfectWjRIscwvKBuPEVEQw/Ai5z6sZUsWTK0K2HPe/fubf/9738tEAjENWf16tVt4sSJVrOmf9ZyXJtkepAXBx44cGDcxxRrB4nqL1GihHXp0iXu6dq1a2f16tWLe3y0gYFAwNwkJ4veeoFef7/5axztWLzPC+Led9995u8ff56TKVSokI0ePdqSrQByTp4zcyOAAAII5J4ABW9zz5o9IYAAAgggkNMCzJ+8Agfr0LzYbRkt07dVeuJ9XthJD2kIIIAAAggggAACCCCAQIEW+Cjk7PuHPOfpnwL8iQACCCCAAAIIIIAAAggggAACqS/AGSKAQPYF5mmKe5XTFb/7p4+WoxQvaKtF2OZ3Lh2inlJKtLZQnY8pvRSf+wwtH1C+UmgIIIAAAggggAACCCCAQLwCuTnOqygQMwww4D3Ae4D3AO8B3gNml1nG/z7XU1yMfyeYYWCGgRkGZhiYYWCWUIP8/Pes8R8CCCCQSIFKlSrZhAkTrG3btomcNjhXt27dbPz48eaFdYMrMvnH6aefbjNnzrSqVatmcsvYwy+66CJ7/PHHrVSpWJejZJyrfv36NnXqVGvYsGHGjgQ8u/rqq23EiBHmBVUTMF3Cp/D3SJUqVWLOGwgErG/fvlakSJGYY+Md4Cb//ve/bejQofFuEvc4f3/NmDHDvMhyvBv5++bpp5+2QYMGxbtJpsf5Ob/00kvWo0cPCwT8ny6ZnoINEEAAAQQQiCpQKGpvynRyIggggAACCCCAQJ4J/EN79sK2hbVM3xbpif+EZZuWNAQQQAABBBBIiACTIIAAAgjkc4H3dfyrlbR2gh4UVWgIIIAAAggggAACCKQT4CECCCCAAAIIIIAAApkW8Os2xmir65QblSnKeiUzbasGz1ZuUpooFytjlV8VGgIIIIBAwgWYEAEEEEAAAQQQQAABBBBAAAEEckDg/zTnhUr69nj6J7n7mL0hgAACCCCAAAIIIIBAQRMoX768TZ482YYNG5aQYqteqPOBBx4wL9aZ1WK3aa9B06ZNbfbs2dalS5e0Vdla7r///vbCCy8EC8uWKFEiS3PVrl3bPv30UxswYECWtg/dyI/p9ddft+HDhyfEP3T+RD2vUaOGde7cOeZ0devWtSOPPDLmuMwOKFy4cLDArBdBrlWrVmY3Dzu+e/fuNnfuXGvcuHHY/mgr/X1+11132fTp0y1Rx5O2P3/f+3H58QUCOVXsNm1vLBFAAAEECqoABW8L6ivPeSOAAAIIIIBAbggcpZ18r4S2r7SijpJ7jT0hgAACCCCAAAIIIIAAAskvsECH+KGSvp2e/gmPEUAghgDdCCCAAAIIIIAAAggggAACCCCQ+gKcYWYF/K6Wq7XRG8oSZbTSTimrZKaV1OBjlNsVn+clLS9QEnNXiyaiIYAAAggggAACCCCAAAIIILBXgAcIIIAAAgjkjIAXuz0i3dSf6zEFb4VAQwABBBBAAAEE8kSAnSJQQAW8eOe1115rP//8c7CoaFaKwfo2V111lS1btswuv/xy8wKlieCsVKmSjR8/3ubNm2ft2vnlJZmf9aCDDrKhQ4fa8uXL7ayzzsr2sZUqVcoefPBBW7JkiZ133nlWqFChTB9U+mPq0KGDBQLJXdg0EAjYOeecY8WKFYt6rj179rSKFStGHZOdzpNOOsnmz59vL774YpYLzfr76JNPPrGxY8eaF3zO6vEEAgE75ZRTgsczadIk80K1WZ3Lt2vevHmwgO6sWbOsQYMGvooggAACCCCQYwKZ/9dLjh0KEyOQNwLsFQEEEEAAgRwSOFHz+i/9tcjQputZI4WGAAIIIIAAAgggkIsC7AoBBPKNwEchR9o/5DlPEUAAAQQQQAABBBBAAIGIAnQggAACCCCAAAISKKH4B2ndreUXf8Ufn6bH3qdFxDZfPW8rM5SflUjtQHX0VLwQxCIt31VuVJorNAQQQAABBBDIYQGmRwABBBBAAAEEEEAAAQQQyJKAf6jXRSFb+s84Q1bxFIHkEOAoEEAAAQQQQAABBHJW4OCDDw4Wi92zZ49Fy+DBg3PsQA444IBgYdhNmzbZd999F3zcqlUr82ML3Wm5cuWsUaNGNnDgQPMCnRs2bLB77rkn7NjQbTP7PBAI2BFHHGFvvfWWbdu2Lbi88MILrW7duubFZ9PP58Vnq1SpYn7cXuTWzyOtkO/++++ffmi2Hx966KH21FNP2fbt223OnDl28803W7NmzcyL2YZO7uu8z8ck6pj8vRDtveJ9XoA43OsXenzxPD/22GPtf//7X9T35y233BLPVNka4wWae/XqZYsWLbJffvnFxowZY2effbbVrFnTvC/95P7c13v/yy+/bOvXrw++f/y1CAQSU2TY99GxY0ebPXt2cP4333wz+HXhXx+R7H29H4MXmn7nnXfMv+b868gL6CaqWHR6Bx4jkBkBxiKAQMEQoOBtwXidOUsEEEAAAQQQyF0BL2j7Xphdvqh1rRUaAskkwLEggAACCCCAAAIIIJBMAv7/UpvTHVCHdI95iAACCCCQdQG2RAABBBBAAAEEEEAAAQQQQCCVBWrp5M5XXlCWKJOVq5UjlWhtpzq9wO11Wh6jNFBOVU5RDlVOV+5V5inR2snqvF2ZpXyt3K90VEopudnYFwIIIIAAAggggAACCCCAAAIIpL4AZ4gAAghkVeBCbdhQSWuf6wEFb4VAQwABBBBAAAEEEEAgCQUK1CF5wc369evboEGDbNq0abZq1ap9ipyuW7fO5s6da/fee681b958n0KjOQVWvHhxa9eunT322GO2YMEC27x5c4Zj++OPP2zFihXB4/bj9/Pw88mp4/F5veDp0Ucfbbfeeqt98skntmbNmgzH5IVnfZ33+ZjcOCY/roKQihUrWu/eve3555+3xYsX244dOzLY+3Nf7/3du3e3MmXK5CiLz9++ffvg14V/fYT72vH3g6/398OwYcOsdevWVrp06Rw9LiZHAAEEEEAgVICCt6EiPEcAAQT2CvAAAQQQyJLAIdpqrhLaHtCKsxUaAggggAACCCCAAAIIJJUAB5NkAl/oeD5U0rd26Z/wGAEEEEAAAQQQQAABBBBAAIHMC7AFAggggEAKCpygc/q3MkNZpDyhnKX8P3v3ASZZVa0NeHzUXzGLOQFDDgISlKCACkgSJOegApKTCAiSUbJkUAEVULLkKKASBEQlCIhKRlREr2IWvIb/W167PRTT1TPTqcJ7n/WxT6pTe799hZnqqlVvTNrV4zl5erJZMmtSDW4Py/i9pFnPZOfKpBrnviNjNcStxrjXZvufyTFTpyIAABAASURBVFD19pzYKbk0eSipJrybZ5wlUQQIECBAgAABAgQIECBAgMDoCLgLAQIECEybQHWy2arlIZrdtoDYJUCAAAECBAgQ6DgBEyJAgAABAgQIECBAoAcENLztgR+iJRAYWwF3J0CAAIFpEHhNrq0PRmV4Vn06ezsnigABAgQIECBAgECHCpgWgY4SaG14u1FHzc5kCBAgQIAAAQIECBAg0LUCJk6AAAECBLpa4LWZ/TrJ55IfJzclBybvTYar7+aCQ5MPJJOTDydnJD9LpraqIW41xq17VKPcamJbzWyfbHODN+RcNeE9NePDSTXLraa578y2IkCAAAECBAiMkYDbEiBAgAABAgQIECBA4DkC1ex27sbR27Ot4W0QFIHuFTBzAgQIECBAgAABAgQIECBAoPcFrJBAbwhoeNsbP0erIECAAAECBCZe4CWZwv8krXVMDuyTKAIEulXAvAkQIECAAAECBMZb4Po84b+Sgdp4YMNIgAABAgTGTMCNCRAgQIAAAQIECBAgQKATBebPpHZKLk6qYex5GbdO5kra1R9z8pKkHlv3WCzbeybVcPYfGUdaj+UGX0rqy7qq+e1q2T42uScZqp6XE8slhyTVgPeujEclqyQvTtR4CHgOAgQIECBAgAABAgQIECBAoPcFrJBA9wnMmSnPm4xVvTI3roa3GQZLs9tBChsECBAgQIAAAQIECHSlgEkTIECAAAECBAh0jYCGt13zozJRAgQIdJ6AGREgMChQf6b66eDefzdOzeYuiSJAgAABAgQIECBAgEDXCkzAxG/Oc347adayzZ1R2H5Z7rFO8sVEESBAgAABAgQIECBAgACBvhcAQIAAgQ4ReGHm8YHk0KSawt6d8ZjkQ8nLk3Z1f05+Plk3qSa0q2c8Lrk3Gcv6S25+WbJzskCyePKp5JtJu1owJ+s9JZdnrGa+X8n44eRtiSJAgAABAgQIECAwJgJuSoAAAQIECBAg0JECn8ms6nXMSzMumox2VbPbORo3vT3bGt4GQREgQKBXBayLAAECBAgQIECAAAECBAgQ6H2BblphNWfrpvmaKwECBAgQIECgEwV+lEm9JmnWudnZMlEECBAg0LsCVkaAAAECBAiMnUBrw9s1RuGpZs49dkyuTX6TnJd8NFkpUQQIECBAgACBoQQcJ0CAAAECBAgQIEBgbAVmyu2r0evpGavx69cz7pG8MxmubsgF+yVLJXMl2yTnJ/+TTFTdlic+OKkv8Zot48eSeg/JrzMOVW/KiY2TLydlcHXG3ZJFEkWAwPgIeBYCBAgQIECAAAECBAgQIECg9wU6cYXzZlJrJc9LVk2+l1yXvD8ZjZoxN6mGtxkGS7PbQQobBAgQIECAAAECBAgQINCDApZEgAABAgQIdJiAhrcd9gMxHQIECBAg0BsCfbWKW7LaOZNmXZGd9RNFgAABAgQIECBAgAABAtMn8M2Wh23esj81u/X693ty4WHJD5NHk2OT5ZL/lwzUagMbxmkVcD0BAgQIECBAgAABAgQIECDQ+wJWSGBMBBbPXfdM6supqsFrNXrdNPtvTdrVr3LynKSayM6R8b3JgUnrF2jlUEdUre2UzKTeQ1LNb1fP9vHJfclQ9YKcWCE5PPl+ckdyRLJi8sJEESBAgAABAgQIECBAYAwE3JIAAQIECBCYIIH6Qq9qdtt8+voyrW/kwK3JB5ORVDW7nbVxg9uzreFtEBQBAgQIEOhPAasmQIAAAQIECBAgQIAAAQLjL1Af+B//Z+3nZ7R2AgQIECBAoJcELstilkiadWN2RvpmgtxCESBAgAABAl0tYPIECBAgMFKB63KDauSQ4d/14vxzmWS4ekUuWC/5SlLNL27KuHsybzJUaXg7lIzjBAgQIECAAAEC7QWcJUCAAAECBAgQmFqB1+bCdZITk2r2Wo0aDs52fTnV8zO2qx/k5NFJvY5XjRk2yHY1kX0wYzfVHzPZS5Idk/mSdyf7Jjck7WqhnPxEclVSDXRPy7hJ8pZEESBAgMB4CHgOAgQIECBAgAABAgQIECAwdgKH5tYXJP9KWqu+OKw+u3ZXTtT7Iqe1J8Dr8rj68rAMg6XZ7SBFy4ZdAgQIECBAgAABAgQIECBAoPcFrJAAAQIEJkRgWl/cnpBJelICBAgQIECAQAcKnJ45tTa2rWZMU9OAKQ/t37JyAgQIECBAgAABAgQITKXAt1uuW6Flf2B3cjZ2Sb6Z/CY5J9k4eU0yVP0jJ+r+e2RcPlEECIyygNsRIECAAAECBAgQIECAAAECvS8wzAqrUevHc82lySPJecm2yTxJu/pbTl6d1Gt378z4jqTuU40d/pztXqlbspCDkvcmcyZbJ+cnv02GqrfmxGbJGclDyZXJrkkZZVAECBAgQIAAAQIECBAgQGD0BdyRAAECBMZU4M7cfe2kXjf9Ssa/J621YA7U+yJ/lPEjyQuSqalqdjtL48Lbs63hbRAUAQIECBAgQIDAcwUcIUCAAAECBAgQIECAwFgJaHg7VrLuS2DaBTyCAAECBLpH4KhMddOkWQ9kZ5FEESBAgAABAgQIEGgn4BwBAlMvcF3LpfVG7Tr0/PyjvmzkiIw/Th5O6u9p78vY7o3cv8/5c5NNktclSyWHJ/cligABAgQIECBAgAABAqMp4F4ECBAgQKAfBV6RRa+WHJ3cldyRfDZZNXlZ0q4ey8nTknovxqwZV0rqtbvvZ+yHqvecfCELXTep9a+V8aTkJ8lQ9aKcKKcjM1ZTjO9lPDSpL/iq11CzqQgQIECAAIExFnB7AgQIECBAgAABAgQIjJZAvRZYr4/Olht+Pnkmaa364qwv5WB9Gdb2GV+cDFVvzImtkmZpdtvUsE1g6gVcSYAAAQIECBAgQIAAAQIECPS+gBUSIDCGAhrejiGuWxMgQIAAAQI9KbBPVrVL0qwnsrNwoggQGJGABxMgQIAAAQIECBB4lsA12as3cWf4d9UbsOvYr7N3ffKJZK6kXVWjiGqw8f5c9Npk/eSryVOJIkCAAIEJEfCkBAgQIECAAAECBAgQINBDAvNlLdVY4WsZH0kuSXZOFkyGq+/kgkOSatBaTV7rC6++kv2fJ/1c9cVdFwZgu2TuZOnkgOSmpF0tmpN7JPUaajW8qMYXG2W/XlfNMN7l+QgQIECAAAECBAgQIECAAIHeF7BCAgTGQOCnuec2yczJUcmfk9aaKQeOTx5Ndk9emrTWx3LgbclA3Z4NDW+DoAgQIECAAAECBAgQmFYB1xMgQIAAAQIECBAYmYCGtyPz82gCBAiMj4BnIUCgUwR2y0QOTJr1p+wsktSYQREgQIAAAQIECBAgQGA6BTysVWCWHKjmDhkGq5pfvHpw77kbf8+hG5JqhlvNIObM9seTbyV1LoMiQIAAAQIECBAgQIAAAQITKOCpCRAg0N0CL870V0wOS25L7k2qscJaGWdM2tWTOXluUs0a5sm4RLJXcl3yz0RNWaAa3e6fU9X4tl7zrEa41RC39bXTXDJY1QyjGgjXl389nKOXJdWIeP6MigABAgQIECBAYDwEPAcBAgQIECBAgACBkQnU66m75hbV3PagjL9LWusNOVCv1T6esb4061UZq96cf2yVNEuz26aGbQIECIyWgPsQIECAAAECBAgQIECAAAECvS9ghSMW0PB2xIRuQIAAAQIECPSJwA5Z5+FJay2cA08kigABAgTGUMCtCRAgQIAAgb4QeEFW+f7kqOSB5MfJu5Lh6qlccHayYfLa5L3JZ5OfJIoAAQIECBDoIgFTJUCAAAECBAgQIECgIwXmyKy2TM5KqnnqVRl3T6bmtbvv5rp6r8XKGScn6yefT+q1vwxqGgXqNc+T8phqMDxrxnWTLyT1emqGKdYMOfrB5Ojk7uQ7yWeSZRNFYEIEPCkBAgQIECBAgAABAgQIECDQ+wJWOGoCv82d9k2q8e2eGX+VtNarc6Cuqca3R2T740k1vc3w77o9/9TwNgiKAAECBAgQIECAAAECBEZXwN0IECBAgAABAlMjoOHt1Ci5hgABAgQIdK6AmY2PQH1w67gpPNUiOdbuQ0M5rQgQIECAAAECBAgQIECgjUC90XrjnD83+Z/kG8kuyexJu6rGDkfmgmpu+7qM1ey2mt7+Ptu9WNZEgAABAgQIECBAgAABAgQI9L6AFRLoFIHnZSL1xVQHZrwpuT+pZggbZHxT0q5+nZPnJ9sl8yWLJXsk1ST3rxnV6AlUo4uy3jq3nDOp10oPynhL0q7qZ7JXLrguqQbGX8y4UdJsgJFdRYAAAQIECBAgQIDAGAm4LQECBAgQIEBgegT+mAcdmsyc7JhUc9sMz6qXZe8TSTW8zTBY9fru4I4NAgQIECBAYFwEPAkBAgQIECBAgAABAgQIECDwH4Eebnj7nxUaCBAgQIAAAQIjE9gkD5/SL/aXyfE7EkWAAAECBAhMqIAnJ0CAAIEuFJg3c64mF9UsoxpgfCX76yavTKamjs5Fcye7JTck/0gUAQIECBAgQIBATwtYHAECBAgQIECAwBgLzJT7b5Z8OXkkqS+m2ifje5Lh6vu5oL6c6oMZJyf1Wt9JGe9L1PgJ1Gul++bp3p1Us+FqenFJtqsRRoYpVv28PpozX02q+W01Jq7XXRfNviJAgMAECHhKAgQIECBAgAABAgQIECBAYBiBp3P++GTWZIvkwaS16kvNBo79JhvfTDqoTIUAAQIECBAgQIAAgfESeF5n/98emd6kKWTXHFMECHS4wPD/HnMFAQIECBD4r4CGt/+1sEWAAAECBAgQaBVYOwfOSFqrPqR1Y+vBjts3IQIECBAgQIAAAQIECHSGwAszjeWSY5OHkh8mhybVLOP5GYeqeqN1NVqo5hjNa5Zo7tgm0PcCAAgQIECAAAECBAgQIECAAIHeFxibFVZj1L1z62puW01uT8v2h5OZk3ZVr9tdkAt2SOZP3plUk9QrMv45URMvUM2Gq+nF6pnKbMn6ySlJNbXNMMV6UY6umByefC/5QVJfPrZaxpcligABAgQIECBAgAABAgTGWsD9CRAgQIDA1Av8PZd+MZkr2TC5J5lSvSYHf5Kcn9TruRkUAQIECBAgQIDAhAp4cgIEBgTq/QlbD+w0xs9m+1OJIkCAAAECBAgQ6BEBDW975AdpGdMm4GoCBAgQIDAVAtXUtn6Z33ppfQioPqTVetw+AQIECBAgQIBAhwmYDgECEyowY559s6T+XlUNMK7N9o7JrEm7qkYMh+WCpZLXJ5skn05+mwzU4tlYKFEECBAgQIAAAQIECBCYhIAAAQIECBCYaoE35soNki8k9yffTg5K3p8M917SO3LNUUk1P52cce3khOTeRHW2wK8zvXOTjyXV/HbZjAcn30na1QI5uXNySVINkese9UGzObOvCBAgQIDAuAt4QgIECBAgQIAAAQIECBCYosA/c/TspF7Pqy8qy+Zzql7/rdd0786ZK5N6D2YGRaDzBMyIAAECBAg0a5xqAAAQAElEQVQQIECg7wTqPSz1XpbWhddnybZpPWifAAECBHpDwCoIEOg/gXqRuv9WbcUECBAgQIAAgfYCy+X0ZUlrbZkD9QGeDIpAVwuYPAECBAgQIECAAIGxEJg/N90zuSWpJgqnZaw3Sb8841D1t5yoZrg7ZZwlmS/5ZFLNNuqN2Nmc9ET+cWPSrBWaO7YJECBAYIoCDhIgQIAAAQIECBAgQIAAgXeGYPekmhhU09Kzsl2NT+fI2K6eysmLknrdbsGMiyS7JvVeij9mVJ0jMK0z+WYe8KlkiaRe062fcTW1bfdzfW2uXTf5XPKT5KbkwOS9iSJAgAABAgQIECBAgAABAgTGXsAzECBAYDiB+rKr+nKz4a5bKRfcmlyfLJ8oAgQIECBAgAABAgQ6R6BfZ3JOFr5y0lon5cB6iSJAgAABAgQIEOhyAQ1vu/wHaPoECIy2gPsRIEBg0ntiUC+KZXhW7ZK9UxNFgAABAgQIECBAgEDXC1jAGAg8P/esJrUHZ6xGCe1ee65muKfnunWS1yQfSI5LHkuGqmtaTqzYsm+XAAECBAgQIECAAAECBAi0CNglQIBAXwrMmFWvmRyf3JN8NzksqSYGL87Yru7KyWOS1ZPJSd2nXre7O9uqNwXuzbLqZ1w/81mzXR8U+0LGB5J2Ve+t2ScXfCt5KDkl2TB5U6IIECBAgAABAuMs4OkIECBAgAABAgQIEIjAVsmrk4G6PRv1Xs4rMk6plsnBel9mvYZcrw9mVxEgQKCTBcyNAAECBAgQ6HGBq7K++nxZhmdV9f3wZR3PIrFDgAABAgR6WcDaelWgXdOBXl2zdREgQIAAAQIEhhJYJCe+mlTDpQyDVR/SqQ91DR6wQYAAgZ4VsDACBAgQIECAwPQJ/CMPuzQZqqq5xiE5uWTyxuTDydeSPyVTU1/PRc8kA1Vvtn77wI6RAAECBAgQmEYBlxMgQIAAAQIECBAg0EsCC2YxOyUXJw8nFyTbJ8O9fvb7XHNJUl8AvFDGSm3XsTqXQ6qPBP4naz0v2TqZM6nXYA/IeFPSrqpR7ha54Myk/v+vGmh8ItsLJ2qiBTw/AQIECBAgQIAAAQIECBAg0PsCVkhg0qQ5glANbzMM1snZ+k7ywWSB5Pzkn0lrvTMHLkrqy7HqS630HQiGIkCAAAECBAgQIEBgQgSuzbOuk7RWfVlH9QFpPd5f+1ZLgAABAgQIEOhiAS88d/EPz9QJECBAYHwFPFvPC8yXFdaHb2bO2KzDs/PpRBEgQIAAAQIECBAgQIBAe4Fmw9tqTltNaquxxkx5WL1heq+MtyZTetN0DretapRwfcsVK7Tsj8qumxAgQIAAAQIECBAgQIAAAQK9L2CFBLpc4KWZfzUpODLj7cldyTHJh5JXJu3q7pw8LlkzmZysntRj6x7ZVAQGBW7M1v7J0slcyTZJNcX4Tcah6sU5sXJyRFL/v3lnxqOS+v/X+v/bbCoCBAgQIECAAAEC4yfgmQgQIECAAAECfSJQzW5f0VhrvTZXDW8HDt2TjXWTep3vtIx/T1pr4HN19+fElskLE0WAAAECBLpCwCQJECBAoKcEvpbVbJG01vdzoP5Ok0ERIECAAAECBAh0m8BoNLzttjWbLwECBAgQIECgVeBlOXBS0voiVx3bI8cVAQIECBAgMGkSAwIECBAgMJzA1bmg3gy9RsYZkxWTE5PHk9Goa1puUvdvOWSXAAECBAgQIEBghAIeToAAAQIECBAg0JkCc2da1XD0vIyPJJcluyYLJ+3qjzk5cO0i2V4w2Sm5KHkqUQSmRqCaXHw+F1ZTjFkz1mvAx2f8YdKu3pGTuyT1/4P1pWbnZPtjyRyJIkBgYgU8OwECBAgQIECAAAECBAgQINAbAvXa8dYtSxlodttyeNKDOfCRpL4MrT4z93S2W2u2HKjH1+vQ9VryDNlXBAgQIECAAAECBAgQGE+BL+bJ6j0xGZ5VP87eWxJFgMCzBewRIECAAIGOF9DwtuN/RCZIgAABAgQIjIPACXmOpZNmfSU72yVTUS4hQIAAAQIECBAgQIAAgQhU84x6M/TF2f5LMtrV2vB2uTxB6xeX5JAiMFYC7kuAAAECBAgQIECAAAECBAj0vkDHrPCFmckHkoOTW5MfJdWAYJ2Mr0va1b05We+DWDtjNS5YLeNRyR2JIjBSgT/kBvUa8I4Z354smeydfDNpV6/PyfWSLyTVQPfGjPsnyySKAAECBAgQIECAAAEC4yzg6QgQIECAQM8IbJWVvDQZqNuzUQ1rMwxZP8uZ+szcLBmPSP6UtFY1kTomBx9L9kpenigCBAgQIECAQJcJmC4BAl0sUO9zOXAK86+/z7xyCscdIkCAAAECBAgQ6GABDW87+IfTE1OzCAIECBAg0PkC9eGZzVqmeUX2N00UAQIECBAgQIDA1Ai4hgABAuMjUI06qglC89lWbO7YJkCAAAECBAgQIEBgDAXcmgABAgQIEBhrgVnzBJsnX0keSb6e7JksnrSrP+dkvc9ht4zvTOZPdkguSH6TKAJjKVANmT+TJ1g2qf8f3iLjWckvk3a1VE7ul1yfPJhUE44NMr4hUQQIECAwkQKemwABAgQIECBAgAABAgS6RWC+TLQa3mYYrHqdbXBnmI0nc3735G3JAclTSWvVF7DV63+P50SNM2ZUvSBgDQQIECBAgAABAgQ6X6DeU3DsFKZZTW9fMIXjDhEgQIBAq4B9AgQIdIiAhrcd8oMwDQIECBAgQGBCBKrRbb3Q1XzyaqBU31LbPGabwHQLeCABAgQIECBAgAABAqMqcE3L3VZo2bdLgACBCRHwpAQIECBAgAABAgQIECBAYDoFlsnj6ot6q+nnQ9k+Ndk4eUvSru7LyZOSdZPJyQeTI5PvJ2qMBNx2WIFq1PzFXLVRUs1v6/8vj8r2XUm7mi0nt0yqUe7DGS9Pdk0WShQBAgQIECBAgAABAgQIEBhXAU9GgACBLhKoZrczNOZ7e7anpeFtLv93/S7/rNepq/FtfbHar7LfWq/Mgb2SuxNFgAABAgQIECBAoOsFLKBrBHbOTE9LmvWy7NR7bDIoAgQIECBAgACBbhDQ8LYbfkrmSKA3BayKAAECEy2wdCZwQtKsP2Wnmt0+llERIECAAAECBAgQIDByAXcgMNoCrQ1vV8oTLJgoAgQIECBAgAABAgQIEJg4Ac9MgAABAlMv8NZcWg1tqyloffimGt3ul2PV+DbDkPWXnLkq2SNZLJkvqfc3nJ/x14ki0GkCf82ErkgGGtcumu3dk6uTvyVD1UtyYpWkGjjfkbFS23WszuWQIkCAAAECBCZIwNMSIECAAAECBAgQIDBtAvXFTtVI9lXT9rCpunqBXFUNbzMM1vQ0ux18cDb+nNRrcTNl3D75adJan289YJ8AgZ4TsCACBAgQIECAQKcJfCQTuihpVv295c7mAdsECBAgQIDANAm4mMC4Cmh4O67cnowAAQIECBDoEIH6xtlqdlvf3tSc0rbZuTFRBAgQGAcBT0GAAAECBAgQIDAdAt/LY25KmrV6c8c2AQIECBDoLAGzIUCAAAECBAgQIECAwKQlYrBnUl/m9EjGryQfTWZN2tWPcvJzyXrJ5GTl5PDku4ki0G0Ct2fCRyT1JWb1//ubZvu0ZEpNM3J4sBbKVjXNreYgD2f7rGTLZLakg8pUCBAgQIAAAQIECBAgQIAAgd4XsEIC0yRQXwBVX+JUX3j2eB5Zr429IeNoVTW7/X+Nm9XrbyNteDtwu2eycWJSr8FVY6n7s131u/zjmEQRIECAAAECBAgQIEBgvAXWzBN+M2nWO7LzjWSUy+0IECBAgAABAgRGW0DD29EWdT8CBAgQGLmAOxAYe4Fqdjt/y9Psk/36UFkGRYAAAQIECBAgQIAAAQJjLjD9T3BRy0NHu+Hta3P/zZPjE0WAAAECBAgQIECAAAECBAiMRMBjCfSnwOuz7HWTalZbTWtvyfbByfLJC5Kh6umcuDr5ZLJ4Mm+ybXJe8qtEEegVgZ9nIfUenWqWUc1vP5D9Q5P6wrMMQ1Y1BNkgZ6txx4MZr0+qYchSGRUBAgQIECBAgMBECnhuAgQIECBAgACBVoFPNQ68LNufSH6ZnJTMnIyk6kuiquFt8x71mllzfzS2/56b1JdWzZVx/aTW8KeMigABAgT6VcC6CRAgQIDAxAosm6evL/vIMFjvz9b5iSJAgAABAgQIEBgtgTG4j4a3Y4DqlgQIECBAgEBHC9Q3ya7WMsNTs//pRBEgQIAAgY4QMAkCBAgQIECgrUA1vK3mHwMXvSMbKyYjqQXy4HqD+a0Zn0zq74nbZ3xzoggQIECAAAECYyLgpgQIECBAgAABAj0lsEhWs2tyefJwcm6ydTJ30q5+kpNfSKqJ5+SMKyWHJbclikA/CPwji7w22TN5V7JgsktyWfLnpF0tk5P7Jzcm9yf1v6X1MlbT6QyKQGcImAUBAgQIECBAgAABAgQIECDQ+wItK6zXp1ZvOTawu002Hk1OT+ZMpqeq2e3zGw+shk9j0fC28RST6jXvLzYP2CZAgAABAgQIECBAgMAECCya53wgadba2an3C2RQBMZWwN0JECBAgACB6RPQ8Hb63DyKAAECBAgQmBiBkT7rTrlBJcNgXZet7RJFgAABAgQIECBAgAABAt0hUG/2rqa3zdkO9ebw5jXN7f+XnWqSe2LGx5IfJPVFKItnbL5uXm96yCE1zgKejgABAgQIECBAgAABAgQIEOh9gW5f4SuzgHpN6piM9drS9zMemaySvDQZqv6WE9ckeyVLJtUQtxrjnpPtXyaKQL8L3B2A+t/VahlnTaoZ9CkZH0ra1Rw5+bGk/rdUTaerYW41zq0vTMthRYAAAQIECBAgQIDABAl4WgIECBAg0I8Cv8qiZ06q4dIzGadUm+bgj5LzkvmTqa3FcmE1vM0wWGPd7HbwiWwQIECAAAECBIYQcJgAAQLjKTBvnqz+3pVhsOr9Ap8d3LNBgAABAgQIECDQUQLND+531MRMZloFXE+AAAECBAgMI1AfhKkPxDQvq29v2jYH6gNlGRQBAgQIECBAoNMFzI8AAQIE/iPQ2vB2jRyfMWlXr8vJzZN67G8zXpXU3wlnyjhU1d8lhzrnOAECBAgQIECAAIExEnBbAgQIECBAoEMF3p557ZBckDyS1OtM9aW7C2S7XdV7E6ph50a5aHKyQnJIcmuiCBAYWqA+oFYNbOuDabPnsvclByU3J+2qmk5/MBccldyZ3J4ckaycvDhRBAgQ6BAB0yBAgAABAgQIECBAgACBHhb4adZWX3ZWrwkfne0/J61Vn/FfJwfrS6CuyLh4Mlzt2HJBvfal4W0LSmftmg0BAgQIECBAgAABAqMs8Pfcb56k9QtGPp5jBySKAAECEyDgKQkQIECgnUC9GN7uvHMECBAgQIAAgV4QqG+6PaFlIdXkthob1QfLWk7Z7UoBkyZAgAABAgQIECBArakbIgAAEABJREFUoJ8EqplI8+9zr8/iV09aa6Ec2Cf5bvJkcmpS11XDg2xOseoND9UMd7uc3SxRBAh0koC5ECBAgAABAgQIECBAgACB8ROYIU+1UnJ4Uq8v3ZPxuGTN5NXJUFUfrLkuJ/dO3pPMmVTDzrMy/iJRwwk4T2DKAtfn8L5J/e+qPrxWr+FWA+qncqxdLZyTn0iqacjDGc9MtkhmTRQBAgQIECBAgAABAgQITJSA5yVAgEB/CDyRZVbTpZkyfjr5XTKlqi9rqi9J+1ZOLpdMqVbJwQ2TZn2+uWObAAECBAgQIECAQMcJmBCBsRH4bW47d9Ja9Z6C3VoP2idAgAABAgQIEJhYAQ1vJ9bfsxMYFwFPQoAAgT4XeFnWX81u35axWfWhl/qAWfOYbQIECBAgQIAAAQJdK2DiBPpMoJqGVNPb5rKrke2LcqDe1F1v4n4823ckBybvTJ6XDFW/zIkvJmskMyb15vGTMv48UQQIECBAgAABAgQIEOgYARMhQIAAgTEXmDfPsE1yTvJIcmVSH4Sp15eyOWQ9lDP1+tImGScnyyefSW5OFAECoy/w49yyXsNdO2M1rl0r44nJj5J29aacrKYgp2Ss/91WA5H60rRqoptDigABAgQIdIaAWRAgQIAAAQIECBAg0HMC1YypXoeqxrd7ZXW/TqZU783Ba5Pbkg8lzdqxuZPtem3r1IyKAIEuFTBtAgQIECBAgACBEQk8mkcvmLTW4TmwbaIIECBAgEBHCJgEAQKTJml46/8LCBAgQIAAgV4XqGa3S7cssr4R1y/0W1DsEuhhAUsjQIAAAQIECBDoTYHWhrerZpm/Ty5PtkremrSrO3PyoORdyZuTLZKLk78kigABAgS6T8CMCRAgQIAAAQIECBAgMD0Cr8iD6nWlIzN+L/lhUk0018v4hmSo+mdOfDPZN6n3JMyesV5f+mrGnyWKAIGxEZjSXX+Xgxcm2yfVtLqa19b/Nq/P/nBVDUTqS9NuyoU/ST6XrJu8NlEECBAgQIAAAQIECBAgQIDAxAh4VgK9LPDHLO6QpBrf7pRxqNeT632N9X7Ge3LNBslHkg8kzTquuWObAAECBAgQIECAAAECXSYwGtO9Ozep9+1keFadmL1NE0WAAAECBAgQINABAhredsAPwRQIECAwcQKemUDPC+yfFW6WNOsr2dknUQQIECBAgAABAgQIEOgTgZ5c5qJZ1YpJvfk7w2C9aHDruRt/zaErkq2TanC7cMZqelCNTP6VbUWAAAECBAgQIECAAAECBLpYwNQJEJgGgYVy7c5JfaHSoxkvTXZN6jWnDEPWIznz5aTehzA547JJfaFSNcrMpiJAoEMEbs486n+b78tYzag/lvGc5FdJu5ozJ+v143Mz1v/eL8lY/65YIKMiQIAAAQIECHSIgGkQIECAAAECBAj0iMDTWUc1rJ0145bJg8mU6u05eFZSX9SUYbDOz1Y1xM2gCBAgQKD3BKyIAAECBAgQmAaBet/OB6dw/ek5tmaiCBAgQIAAAQIdKtA/09Lwtn9+1lZKgAABAgT6TaA+YLZfy6JvzP62iSJAgAABAv8n4J8ECBAgQIBAtwjMkImulpyc/CKpJrX1d76XZ7td1bX1mHrsa3JhvYHhCxmfSBQBAgQIECDQLwLWSYAAAQIECBAg0O8CrwvA2snxyd3JHcnRyerJq5N2dX1O1pftvjdjNR74aMYzkp8migCBzhd4KFM8Jdkgqf8N12vFx2S7/l2QYch6Wc7UtfXvih9ku16TPjxjfRFbuy9eyyVqwgQ8MQECBAgQIECAAAECBAgQIND7Ar23wv/Nkk5N5ko2Su5NplStr0m1NsCd0mMcI0CAAAECBAgQIECAQL8IXJGFbpi01gU58IFEdZuA+RIgQIAAAQI9JaDhbU/9OC2GAAECBAiMnkCX32npzP+EpFmPZWe75E+JIkCAAAECBAgQIECAAIHOF3hTprh1Um86+G3GS5ItkzqeYci6P2eqCckiGd+SbJVclvw1US0CdgkQIECAAAECBAgQIECAAIHeF+jTFS6ede+RXJk8mpyfbJ/Mn7Srh3Pyy8mHk8nJ+5IDkhsSRYBAdwv8OdOv14p3ybhg8q7kk8k1yd+TdrVoTu6WXJXUvye+mrEaYNe/J7KpCBAgQIAAAQIECEy8gBkQIECAAAECXS3wz8z+rKRew64va6svYMrukHVOzuyZvDxRBAgQIECAQB8JWCoBAgQIDClwds5sk7TW13NgyUQRIECAAAECBAhMkICGt9MO7xEECBAgQIBAZwu8LdOrZrcvy9isanY71LfcNq+zTYAAAQIECBAoASFAgACB8Rd4Xp6yGgwclPHO5BfJ55KVkxcnQ1VrI4LrcmE1IbkjoyJAgAABAgQIECDQTsA5AgQIECBAoHcE3pqlbJScnPwkuTU5NFkpeUkyVNVrS9/IyX2T+nLd2TJWE8vTM1aj3AyKAIEeFaimIYdlbSsksybV6PqMjD9L2tWbc7L+ffPFjNX89psZ90nekygCBDpTwKwIECBAgAABAgQIECBAgEA3CVySydZ7KT+Q8afJlOr1OXhwUufrPZczZrvfy/oJECBAgAABAgQIECDw+RDUF2RneFbdnL3ZE0WAQPcLWAEBAgQIdKGAhrdd+EMzZQIECBAgQKCtQDW7rW+zbV5UzW6vaB6wPRIBjyVAgAABAgQIECBAgMCoCVSzkTVyt2oM8ETG25K9k3ck7erxnKw3IaySccOkWatn5xWJIkBgRAIeTIAAAQIECBAgQIAAAQIEOl5gmcywGtVWw9pqTvvV7G+ZzJm0qwdy8pRk42RyslxSDQFuythnZbkECPxHoF5zrkbXm2W/mt+umPGI5PZkuHpfLjgwqX+HVMPteu16vexX05EMigABAgQIECBAgAABAhMt4PkJECBAoEsFnsy8X5e0q1flZL3nshrffjbbb0gUAQIECBAgQIBAXwpYNAEC/xE4PONnktaqfiPPaz1onwABAgQIECBAYOwFNLwde2PP0E8C1kqAAAECEy1wTCawWtKsekHqpOYB2wQIECBAgAABAgRGJODBBAiMVOAtuUF9McnVGX+bXJh8NGn3Rut/5fx3k32ShZKZkm2SK5Pzk/uSgXpzNqqJbgZFgAABAgQIECBAgACB6RTwMAIECBDoRIHZMql6HamaUlaD2+uzf0Dy/uT5yVD1dE58PdkrWTKphrgfy3hm8rNEESBAoCnwv9mpf2fsnnHRpF6T3jVjffjtrxnbVf37ZatccE7ySHJZ8vGk7pFBESBAgEDHCZgQAQIECBAgQIAAAQIEOldgx0xthmSgqqntpdn5Z9JaL82Beh3qsYz1hUz1HstsKgIE/i3gHwQIECBAgAABAv0mUF8MckLLouv3+fV3qpbDdgkQIECgZwQshACBjhXQ8LZjfzQmRoAAAQIECEyjwE65vpJhsM7N1h6JIkBgnAQ8DQECBAgQIECAAIEpCNTr0Evk+MHJ3Uk1Eak3DayQ7RclQ9WfcuKiZPOkmuEulvHTyV1Ja9V1zWOrN3dsEyBAgMDoCrgbAQIECBAgQIAAAQIExkngxXmeDySfSb6dPJh8Mdk0mTlpVz/Kyc8l6yeTkxWTQ5JbE0WAwFQIuGRQoF6TPip7H0xmTTZK6t9F1dA2m0PWS3KmHvPZjHckdyZ1n1UzvixRBAgQIECAAAECBAgQIEBgwgVMgACBjhVYNjOr905mGKwjs/WhZK6kvhju7xlbq96TWV/I9FBOnJHUtRkUAQIECBAgQIAAAQL9LNCna98h674wadbA7/Cbx2wTIECAAAECBAiMsUA1Ghjjp3B7AgQIEJg0aRIEAgTGVmC13P6YpFnfyc52iSJAgAABAgQIECBAgMB4CXieKQu8MYdvSfZM5k/a1WM5eWJSDUhek3HN5EvJr5N2NaWGt3O3e4BzBAgQIECAAAECBAgQIEBgOgU8jACBsRWYL7ffJjknqWaSX8+4V/LupF3VlyddkQt2T+qLk+bNuG1ybvLLRBEgQGA0BOrfJ2flRlsk1fz2/RkPSqopd4a29Y6c3SW5NHk4qX8/bZ1R05EgKAIECBAg0IECpkSAAAECBAgQIEBgIgV2bHny+jK34/9zrL4c7sPZni2pL357OmNrvSAHNknqy+EuyLhQoggQIEDguQKOECBAgAABAr0tsFaWd3fSrI9n52OJIkCAAAECBPpHwEonWEDD2wn+AXh6AgQIECBAYMQC1SzphJa7PJH9anb7m4yKAAECBDpCwCQIECBAgACBPhb4RdZ+ezKl+mcO1huxq2nJAtmeJdk+qUYmf8s4tVX3v6bl4tVb9u0SIECAAAECYy7gCQgQIECAAAECBAhMs8Ar84j6ktsjM34vuTc5KVkvqS9SyjBk3ZMz9X6BtTNOTj6YHJF8N1EECBAYD4Fv5Un2TZZK5ky2Sqph95MZ29XrcnLdpBqS/DhjNcytxrnVQPd52e/wMj0CBAgQIECAAAECBAgQIECg9wWscAIF6vXxet28OYXjmjv/2f5pxvrit3rfZb3GXl8Ml0PPqnqtac0cuSO5Klk8UQQIECBAgAABAgQIEOgngZWy2L8kzfpCdt6bqEkICBAgQIAAAQJjL6Dh7dgbewYCBAgQINBewNmRCtSH1d7WcpNqdlu/iG85bJcAAQIECBAgQIAAAQIEJkjg0sbz/jHbX0s+nNSH+pfMeEhSDUoyTHdd1PLIzmp42zI5uwQIECBAgAABAgQIECBAgEAPCljS1AosnAt3Ser1nEcyXpLsmiyatKvf52Rd+/GMiyT1BUo7ZLwg+Z9EESBAYCIFHsiTn5xskFQT7lUyVqOR+sK2bLatd+fs3sk3kvr34pcybpK8NVEECBAgQIAAAQKdJmA+BAgQIECAAIGxFdix5faXZb++ZCnDFKu+fGm3nKnP1x2Y8alkSrViDt6a3JiskCgCBAgQIECgnYBzBAgQINArAr/IQqrpbYZn1RXZmzVRBAgQIECAAAECYyzQ0Q1vx3jtbk+AAAECBAh0v0A1RGr9BfvAh+K6f3VWQIAAAQIE+kTAMgkQIECgLwSq6cixWWn9He4VGddJTk9+m4xWVYOU5v0Wy43fnygCBAgQIECAAIEOEDAFAgQIECBAoK8FXp/V1+tBJ2S8O6nmj0dlrC8senXGdnVnTh6T1LWz/Gc8OqMvwQ2CIkCgYwX+mpldmVSjkWrmvWC2d06qafcfMrarmXPyI8kZSTW/vSbjnsniiSLQ8QImSIAAAQIECBAgQIAAAQIECIxIYLs8esmkWcc1d9ps/y7n9kuq8e0eGasRbobn1FI5cnXy/WSN5HnJNJWLCRAgQIAAAQIECBAg0GUC9cUfm7fM+SXZr8+7vTCjIkBgCgIOESBAgACB0RLQ8Ha0JN2HAAECBAgQGG+BdfOEn0yadXJ26oNuGXqiLIIAAQIECBAgQIAAAQK9IvDDLKQ+zF8fzM/mmFS9OcdygvMAABAASURBVLua3jZvXo1Qmvu2CXSigDkRIECAAAECBAgQIECAAIFeFFgii6rf6V+VsRo2npexPqg/f8Z29ZucrA+T7JixGkQunLG++LaaRNaH9bPblWXSBAj0t0A1+64vhavXrCeHYu3kxOS+pF29ICeXTw5Obk3qtfZqHr5WtmdMFAECBAgQIECAAAECnSVgNgQIECBAYCQC9QVx9dp48x5fzs51ybTUn3Px4Ul9iVy9Lv94tqdUi+TghUm9RrVSRkWAAAECBAgQIDB1Aq4iQKA7Bb6UaR+SNOsd2flqoggQIECAAAECBMZQQMPbMcR167EUcG8CBAgQ6HOB2bP+w5Jm3ZGd+rBcBkWAAAECBAgQINAbAlZBgACBaRaYUsPbl07zXTyAAAECBAgQIECAAIFxFPBUBAgQINAjAm/LOjZOTknuT25J6kMiK2Z8SdKuvpeTRyarJvUB/GoEeXy2q0FkBkWAAIGeEvhtVlONvbfPOF+yeLJnUl8Y978Z29W8OVlNSr6W8eGkXhOvJijDNRPPpYoAAQITLeD5CRAgQIAAAQIECBAgQGAYgXqdZ87GNc9k+7hkeuvpPPCkZNbko0m9dp/hOTV3jrw1UQRGQcAtCBAgQIAAAQIECHS0wF6Z3flJs9bNzkGJIkCAAIGpFnAhAQIEpk1Aw9tp83I1AQIECBAg0BkCA98y25xNNbt9qnnANoGeFrA4AgQIECBAgAABAgSmJHBFDjYboVSjldVzTBEgQKA7BcyaAAECBAgQIECAAAECnSvwvEztvcl+yTeTR5OvJFskcyTt6smcPDfZNqlmj+/KuFtyefKnRBHoLwGr7XeB2wJwaLJCMjnZJPlS8kjSrl6Zk/X697EZ63Xxah5+WLar0fiLMioCBAgQIECAAAECBAgQ6CQBcyFAgEB7gWp0u1PLJdXs9q6WY9Oz+/c86MvJPMn6Sb2WlGGwfp2t0xNFgAABAgQIECBAgMBIBTy+GwQ2zCTvTJq1d3Y+kigCBAgQIECAAIExENDwdgxQ3ZIAgYkV8OwECPS8QL1YtEbLKvfM/rWJIkCAAAECBAgQIECgTwQsk0AbgQtbzrX+HbLltF0CBAgQIECAAAECBAgQ6FQB8yJAoOMEZs+MNk/OSKrB7bcy7p+8LxnuvYi35ppq6LhSxlmS+lD95zLelygCBAgQ+D+Bn2f4alL/rp01Y/379cCMNyXD1aK5YPfkqqSa5Z6ZsZqQz5ZRESBAgACBjhYwOQIECBAgQIAAAQIEJu0Yg1cnA/WzbFTD2wyjVv/MnerL6BbMuFrynaTqqPzjb4kiQIDAmAq4OQECBAgQIECgQwTqS0HWzVz+mDSrvph22eYB2wQIECBAgMC0C3gEgSkJDPcm8yk9xjECBAgQIECAwEQJrJInPihp1gXZqQ/FZVAECBAgMGnSJAgECBAgQIAAgX4XuKgFYPXsz5EoAgQIECDQSwLWQoAAAQIECBAgQGA8BF6cJ1khOTi5OXkgOTXZJJkpaVfVtPGsXPCxZK5kyaS+zPbqjE8nigABAgSGF7g+l+yXLJ3U69z179Szs/3LpF29KSc3TE5JHkya98muIkCAAAECBAgQIECAAAECBDpIwFQI1Ovn27UwVLPbanrbcnjUdi/LnZZIlkvqy+kyKAIECBAgQIAAAQIECPSNQP0efc0prLa+JGTOKRwfjUPuQYAAAQIECBDoWwENb/v2R2/hBAgQ6EcBa+5ygTdn/oclzXo0O59MFAECBAgQIECAAAECBAgQ+I/ApLuzcUUyUM/PRjW9zaAIECBAgAABAgQIECBAgACB3hCwijEUmC/33japD3DU7+SrQW01qq0P3Odw27opZz+dLJ9MTjZKqtni/RkVAQIECIxMoD5wV/9OrUa29e/YlXO7I5LvJ8PVMrlg/+SGpJqXn5xxg+SNiSJAgAABAgQIdLCAqREgQIAAAQIE+kJgx5ZV3pX9anibYczrG3mG3yeKAAECBAhMoICnJkCAAAECEyJwXZ51y6RZr8nOackMiSJAgAABAgQIEBglgf9reDtKN3MbAgQIECBAgMAYClSz2/pgXfMpqtltfZijecw2AQIECBAgMJSA4wQIECBAoH8ELmpZqoa3LSB2CRAgQIAAgR4WsDQCBAgQIECAwLQJvDKXr5Z8NqmmifdmPDFZN3lD0q4ey8kzko8msyVLJ/sk9YGQ/82oCBAgQGBsBJ7Oba9Kdk/emSyQ7JRcnAzXoGT2XFMf2jsr4yPJlcknkkUS1U0C5kqAAAECBAgQIECAAAECBAj0gkC9Pr9ey0Kq2e0z/z7mHwQIECBAgAABAgQIECAwlgKn5uafSZq1RHY+lygC4yfgmQgQIECAQI8LaHjb4z9gyyNAgAABAj0i8PGsY+OkWUdm59xkVMpNCBAgQIAAAQIECBAgQKCnBKrh7ZONFS2Z7WUS1ecClk+AAAECBAgQIECAAAECBAj8W2Dh/HOXpBojPprxkqR+Lz9cs8N/5bpvJfsn70smJ5slX04eTjqiTIIAAQJ9KHBP1lyNUNbIWP9uXivjCckPk3b14pxcKTkiqabnP8h4TPKh5BWJIkCAAAECBAgQINCxAiZGgAABAgR6RGDHlnXUF8rVa+4th+0SIECAAAECBPpTwKoJECAwDgJ75zla+5bU+6EOzHFFgAABAgQIECAwCgIa3o4CYo/fwvIIECBAgMBEC9SH5A5rmUR9gO6TLcfsEiBAgAABAgQITL+ARxIgQKDXBH6bBVXT2wyDtfrglg0CBAgQIECAAAEC/Slg1QQIECDQvwJvyNLXSar5YTVFvD3bRyXV0PBVGdvVQzn5paQ+yDFLxvcnByTXJ9UAN4MiQIAAgQ4SeCpzuTDZIXl7slhS77P6esa/Je1qgZzcKamG6NXI/Pxsb5vMkygCBLpHwEwJECBAgAABAgQIECBAoDsENs80l02aVV9q1Ny3TWAoAccJECBAgAABAgQIEBg9gY/lVvV+qgyDtU+2tkwUAQIEJlLAcxMgQKAnBDS87Ykfo0UQIECAAIGeFagP1lWz2xc0VvjHbNeHMP6RUREYBwFPQYAAAQIECBAgQIBAlwpMqeHti7t0LaZNgMCYC3gCAgQIECBAgAABAgQI9JzAkllR/W79qoyPJOcl2yXV/DDDkPW/OXNdsneyVDJ7Uh+6PyPjTxNFoIsFTJ1AXwp8N6uu91+tmHHWZOPki0k1tM0wZL0mZ9ZOTkzuS25JPpMslzw/UQQIECBAgAABAgQIEOhQAdMiQIBAVwjMkFnumDTrnOxcligCBAgQIECAAAECBIYVcAGBURX4Q+720eT3SbNOzs4KiSJAgAABAgQIEBiBgIa3I8DzUAJ9LwCAAAECYy9QH7Z4Z8vT1Afy6oMYLYftEiBAgAABAgQIECAwJgJuSqB7Ba7J1G9PBmqWbKyeKAIECBAgQIAAAQIECBBoFbBPgEAvCMyURWySnJLcn9ycHJJUg8P64Hw2h6yf5Ex9QGOjjPUayvIZq6nhtzMqAgQIEOgdgZ9nKWcmWySzJe9NDkhuTIarJXLBXsm1STVSPz3jZkn99yeDIkCAAIGuEDBJAgQIECBAgAABAgQ6RaCa3S7QMpnjWvbtEiBAYPoEPIoAAQIECBAgQGB6BO7OgzZNWqveizVv60H7BAgQIEBgwgVMgEAXCWh420U/LFMlQIAAAQJ9JrB11vuxpFlfys5JiSJAgEBHCJgEAQIECBAgQIBAxwtc1DJDDW9bQOwSIECAwPACriBAgAABAgQIECDQoQLPz7zel+yXfDOp5oNnZKwmhnNkbFd/zcmrk/rC2WpgOHe2t0rOSn6RKAIECPSdQJ8u+Iase/9kmaT+27FlxvpvwRMZ29XbcrI+6Hdaxvrvz3UZP5UsmSgCBAgQIECAAAECBAgQINCxAiZGoEME6rWVanjbnM7x2bk1UQQIECBAgAABAgQIECAwQoERPPzSPHanpFn1d7jqcfLy5kHbBAgQIECAAAECUy+g4e3UW7mSAAECBKZewJUERiqwWG5wWNKs+kakPZsHbBMgQIAAAQIECBAgQIDAhAp0w5O3NrxdI5OeNVEECBAgQIAAAQIECBAgQIDA1Am4qrME5sl0qjHtmRkfTarRbTUqrMa3w70X8Ie5vj58sV7GyclKSf1e/jsZFQECBAgQeDAEpyYbJfU6+soZD0++l7Sr+u/Psrng08nNyY+S+u/NOhlfmygCBAgQIECgOwTMkgABAgQIECBAYPwEqtntmxtP95tsH5coAgQIECAw1gLuT4AAAQIECAwvUH8/O6rlsvoS2fo9eMthuwQIECBAgACBjhTouEnVmww7blImRIAAAQIECPS1wP/L6utDda/I2KxPZudXiSJAgAABAl0gYIoECBAgQIBAhwjcl3lcnAxU/Z1z3YEdIwECBAgQIEBgZAIeTYAAAQIECBAYc4FX5xk+lHw2qYaD9VrH57O9YfLWpF39MScvT3ZL3pm8PdkuOS95MlEECBAgQGAogadz4qpkj+RdyQLJTkl9ydzvMraruXNym6T+e/NwxkuSnZMFky4t0yZAgAABAgQIECBAgAABAgR6X2DcVrhQnqka3mYYrGqmVF9GNHjABgECBAgQIECAAAECBAhMqMCuefYLk2ZtnJ2DE9XVAiZPgAABAgQITISAhrcToe45CRAgQIBAPwsMv/ZqdlvfcNS8cp/s1IcoMigCBAgQIECAAAECBAgQIDBNAvUB/OYDqiFMc9/2WAi4JwECBAgQIECAAAECBAgQIDC9AtVY8BN58KXJI0l9mc/HMy6aDFd354L6YPxaGScnqyZHJt9PRr/ckQABAgT6ReCeLLT++7JmxlmT+u/MCRnvTdrVy3NyteTo5K7k9qT+u7RKxhkSRYAAAQIECBAg0A0C5kiAAAECBAiMpkA1u/1/jRv+JNv1uksGRYAAAQIECBCYQAFPTYAAAQKtAtvlwB1Js/bMzjaJIkCAAAECBAgQmAYBDW+nAWusL3V/AgQIECBAYNKmMdg5adYl2fl0oggQIECAAAECPSFgEQQIECAw7gLn5RkfSAZq/mxslCgCBAgQIECAAAECYybgxgQIECBAYBoEZsq1GycnJz9ObkuOSKpZ7Ssztqvf5GR92c8uGRdKFkx2Si5M6lwGRYAAAQIERlXgqdyt/juzQ8Z6vX2xjJ9Mrk6eSdrVwjm5a3J5Uk3dz864dTJ3ogh0pYBJEyBAgAABAgQIECBAgACBaRD4QK79cNKsanb7u+YB250nYEYECBAgQIAAAQIECPSlwC+z6mp6W78jz+ZgnZSt5RJFgECPCVgOAQIECIydgIa3Y2frzgQIECBAgMC0CdQHIA5recjPsl8fiMig+kDAEgkQIECAAAECBAgQIDAWAk/npmclzdqwuWObAIFxFfBkBAgQIECAAAECBAgQ6HeBFwZg2eSA5Prk0eQryZbJXMlw9Z1cUL9bXyXjLMmayTEgySTSAAAQAElEQVTJXYki0CkC5kGAQP8IfDdLrf8urZRx1qSauH8x40NJu3pDTq6ffC75UVL/fTs044rJDIkiQIAAAQIECBAgQKDzBcyQAAECBKZNYMeWy2/OfjVKyqAIECBAgAABAgQIdKyAiRHoZ4H6Pfa2UwCo35HPOIXjDhEgQIAAAQIECExBQMPbKaA4RKDzBMyIAAECfSFQL+q8sWWle2b/x4kiQIAAAQIECBAg0AcClkiAwBgKnJ17/y0ZqJWzsVSiCBAgQIAAAQIECBAgMM4Cno4AgT4VmC/r3iap1yiqwe112d43WSZ5XtKu6vozcsEWyZzJEsknkyuTPyWKAAECBAh0isAvMpEzk/pv1uwZ35tUg/cbMw5Xi+WCPZKrkkeSc5Ktk3kSRYAAgS4UMGUCBAgQIECAAAECBAg8S2DD7NUX2WUYrGMHt2wQINClAqZNgAABAgQIECDQBwL1u+vqe9Jc6sLZqf4oGRQBAgQI9L6AFRIgMFIBDW9HKujxBAgQIECAwGgIfCY3WSlp1jHZ+WqiCBAgMGkSAwIECBAgQIAAAQIjE/hJHn5W0qx6A3lz3zYBAgQITLSA5ydAgAABAgQIECDQOwIzZilrJEcntyf3Jicl6ydvTtrV0zl5TbJ3snQyOdks+WLyQKIIECDQ3QJm308CN2Sx+yfV4L0a4G6Z7Xqt/omM7eoNOble8rnkvuQ7SX1YsN5fNkO2FQECBAgQIECAAAECBAh0uoD5ESDQKrBjy4GLs39+oggQIECAAAECBAgQINC9Av0z80Oz1Ppdd4bB2iJb2ySKAAECBAgQIEBgGAENb4cBcpoAAQKdLmB+BHpAYK2sYa+kWTdl55OJIkCAAAECBAgQIECAAIFJkyZBGBWBs1vuUg1vZ2k5ZpcAAQIECBAgQIAAAQIECEyYgCfueoHFs4Ldk8uTR5MLk52ThZPh6p5ccGJSzf3q9YoVsv2ZpH53nkERIECAAIGuF3goKzg12SipZu7VvLY+FFjNbHOobS2Ws/Xf2CszPpKcm9QHB+fJqAgQIECAQNcJmDABAgQIECBAgEDfCeyRFdfrGxkG67jBLRsECBAg0JMCFkWAAAECBAj0nED1P/lJy6rqi1tb/77XcoldAgQIECBAoJcFrG3qBDS8nTonVxEgQIAAAQJjIzBTbnt40qy/ZmfP5JlEESBAgACB4QScJ0CAAAECBAhMrcA1ufBbyUC9IhvV9DaDIkCAAAECBDpcwPQIECBAgAABAp0oUI1pN83Eqnnf/RlvTepDDKtkfHnSrn6dkxckOyULJQsk2yfnJU8migABAgQI9LJAvS/s6iyw3iO2RMZqXLv1pEmTzsn2E0m7ekNOrpuclNyX3JbUf39XzviSRBEgQIAAAQIECBAgQIAAAQKdLdBvs5svC66mSBkGq36v0Hwv4+AJGwQIECBAgAABAgQIECDQsQKPZ2atf7+r94jVF72+MOfUswXsESBAgAABAgQGBTS8HaSwQYAAAQIEek2gK9ZTL+jM2jLTOnZzyzG7BAgQIECAAAECBAgQIEBgNATObrlJNbzt8tfJW1ZklwABAgQIECBAgAABAgQIEBgrgRflxssnByU3Jo8kpyebJ3Mkw9UtueCQZKWkmuWunfG45K5kmHKaAAECBAj0tMCPs7ovJBskk5MVk/pQYDWTz2bbelfO7p5ckdR/m6t5/LbZnjdRBAgQIECAAIEuEzBdAgQIECBAoAcF6nNyr2qs61fZPiJRBAgQIECAQN8KWDgBAgQIdLHAxZl7vXcsw2C9N1v1++0MigABAgQIECBAYEoC/flB/ilJOEaAAAECBAiMt8AqecJtkmadkZ36QF8GRYAAAQIECBAYoYCHEyBAgACB5wqclUMPJwM1Xzaq6W0GRYAAAQIECBAg0JUCJk2AAAECBMZWYP7cfrvk3OTR5Jpk72SpZLiq1yBOy0UfTWZP3p3slVyd/CVRBAgQIECAwHMFnsmhryd7JksmcydbJfWFdk9kbFevz8l1khOTHybfTQ5PVk5emqhuFjB3AgQIECBAgAABAgQIECDQfQLrZsobJ82qJkj3Nw/YbgjYJECAAAECBAgQIECAQOcL7JspXpk06+PZ2ShRBAhMjYBrCBAgQKDvBDS87bsfuQUTIECAAIGOEahvqG1O5pfZ+XSixkHAUxAgQIAAAQIECBAgQKBPBf6cddeH4jMMloa3gxQ2ek3AeggQIECAAAECBAgQIEBgmgVem0eslRyb3JncnZyQ1IfS35ixXVUT22pmW01t35MLZ0s+knw5eShRBMZEwE0JECDQ4wI/yfpOTuq1/MkZV0gOSW5Nhqt35oLdkiuSR5LzkmpkX1+Gl01FgAABAgQIECBAoHsEzJQAAQIEuk7gJZlx62fnvpFjRyeKAAECBAgQIECAwBQFHCRAoGsE6u97T7bM9rDsz5MoAgQIECBAgACBFgENb1tA7Pa9AAACBAgQGB+BPfI09QG/DIN1aLYeSBQBAgQIECBAgACBsRZwfwIE+lvgrCz/H8lArZSNZRJFgAABAgQIECBAgEBvCVgNAQIEplZgyVxYH0K4MuOjydeSHZN3JMPVD3LB8ck6ySxJvc5QTfhuzrYiQIAAAQIERlfgmdzumqSay9d/v+fK9lZJve7/i4zt6nU5Wf+9rkb292b7u8kRySrJSxNFgED3Cpg5AQIECBAgQIAAAQIEOlGgfu+wUMvEqvlRyyG7BAhMpYDLCBAgQIAAAQIECHSSwD2ZTPVMyTBYb8mWv/cFQREgQGAEAh5KgECPCmh426M/WMsiQIAAAQIdLPD2zK1+aZ9hsL6erWMTRYDAhAuYAAECBAgQIECAAIGeF7gvKzw7adaGzR3bBAgQ6H0BKyRAgAABAgQIECDQ1wKzZvUfTr6UPJhUc9pqUlvNaodrePdkrj8/2SFZMKmmuNUct5rk/jr7igABAh0kYCoEel7g/qzw5GSjZHKyQnJwcksyXL0zF3wiuTyphvf13/ftsl3vbcugCBAgQIAAAQIECBAg0C0C5kmAQAcKvCtzam18VJ+buzbHFQECBAgQIECAAAECBKZDwEM6UOD0zOn4pFmrZmf/RBEgQIAAAQIECDQENLxtYNgkQIBAWwEnCRAYLYFqdvuqlpvVhwdbDtklQIAAAQIECBAgQIDABAh4yn4ROKtlodXwtj4M33LYLgECBAgQIECAAAECBAj0pIBF9ZvADFlwNcD7TMZvJw8lX04+ksyWDFf1mHps3WOWXLxuckJyd6IIECBAgACBzhD4W6ZxTfKp5N3JnMnHkvp9wM8ztqvX5uTaSf33/Z6M30uOSD6YvCxRBAgQINCtAuZNgAABAgQIECBAYGIEqtnt/2s8df1e4tDGvk0CBAgQGE0B9yJAgAABAgQITJxA9U5p/ULW/TKd1RJFgAABAgQIjKaAe3W1gIa3Xf3jM3kCBAgQINB1AhtkxhslzTo8OzckigABAgQ6XMD0CBAgQIAAAQI9JHBV1nJjMlD1gfVqejuwbyRAgAABAn0rYOEECBAgQIAAgR4RWDDr2CE5P3k0uTrZK6kGeBna1oM5+6Xkw8msyVLJ3kk10Xs6oyJAgAABAl0v0AcLeCBrPCWp96rVF959INsHJzcnw9WiueATyWXJI8nXku2TtyeKAAECBAgQIECAAAECBAh0jYCJTohAfdnemi3PXM1uf9lyzC4BAgQIECBAgAABAgQIdL/AX7KE+tKT1veUHZbjb03GpTwJAQIECBAgQKDTBTS87fSfkPkRIECAQDcImOPUCbwil9U3FGUYrHuzdUiiCBAgQIAAAQIECBAgQIDAeAuc3fKE9aH3F7Qca+7aJkCAAAECBAgQIECAAAECBDpX4PWZ2jrJ8ckPkruS45K1kzqXYcj6U85cmdTvs5fMOEeyeXJ6Uk3uMigCBAgQIECgiwX+N3O/NvlU8p5kzmTL5Mzk50m7em1OrpXUnzHuyfj95Mhk1eTliSJAgAABAgS6U8CsCRAgQIAAAQJjIfC63LQaHWUYrIuzdWqiCBAgQIAAgfEX8IwECBAgQGA8BL6dJ6n3nWUYrLmzVU1vMygCBAgQIECAAIExbngLmAABAgQIECAwKFAv0iwwuPd/G9Xs9nf/t+mfBAgQIECAQPcKmDkBAgQIEOhKgbMy68eSgZonGxsmigABAgQIECBAYIoCDhIgQIAAgY4TqIZ1e2VWVyePJucl2yetv5fOoefUnTlybFIN7GbJuEpSHzK4NaMiQIAAAQIEelvggSyvGs1snLH+HLB8xs8k9UHEDG1rkZzdNbk0qcb4X8u4QzJ/0iNlGQQIECBAgAABAgQIECBAgMB0ClSz27kaj/17tg9NOrBMiQABAgQIECBAgAABAgRGUaDeh/aVlvvVZ9Tqd8sth+0SGE8Bz0WAAAECBDpDQMPbzvg5mAUBAgQIEOh1gSWzwPqlfYbBOjNb1VwoQw+XpREgQIAAAQIECBAgQIBApwr8IRM7O2lWvZmguW+bwNQJuIoAAQIECBAgQIAAAQIExkNg9jzJR5PTkoeTm5JqTrdCxhmSdvVETp6bbJdUQ7qFM+6cXJj8JlEEhhdwBQECBAj0okA1nrkuC9s7WSqZI9ky+Wrys6RdvSYnq3n+cRnvTm5PPpusmrwiUQQIECBAgAABAt0oYM4ECBAgQGD6BN6bh7U2Mqpmt7fluCJAgAABAgQIEOg0AfMhQIDA6AtUP5Uftty2/l5Yf19sOWyXAAECBAgQINBfAhre9tfPu6NWazIECBAg0FcCn8xqm3/ueCr7hySKAAECBAgQIECgxwUsjwABAh0u0PpFLNUgxxsJOvyHZnoECBAgQIAAAQKdJ2BGBAgQGCOBl+a+KyX1u+VbMj6QfDHZLJmcDFc35oKDkuWTWZL1k5OSexNFgAABAgQIEJiSwIM5eGqySVJ/3lgu46eTbyfDVTXU/3guujR5JLkg2SFZIFEEekLAIggQIECAAAECBAgQIEBgSIFqbNQ8eWd2qrFRBkWguwTMlgABAgQIECBAgACB6RJ4Io+qvioZBusF2Tos8YWpQVAECHSWgNkQIEBgPAWajefG83k9FwECBAgQINA/AltlqasmzaoPJLZ+O1HzvG0C/SBgjQQIECBAgAABAgQITLzAPZnC2UmzNmru2CZAgMAIBTycAAECBAgQIECAAIFpE1gol++UVIO4RzNemdQHAZbIOFzdnwuqQd2mGavB7TIZ902uS/6WKAIECIyVgPsSINCbAn/Psr6R7JMslcyebJF8NXk8aVcz5uSayXHJD5Lbk6OS1RIfZgyCIkCAAAECBAgQINCFAqZMgACBoQS2y4kVk2ZVs9s/Nw/YJkCAAAECBAgQIECgKwRMksBIBC7Pg/dPmvWu7FTT2wyKAAECBAgQINCfAhre9ufP3aoJdLiA6REg0EMCb81a6sOHGQbrW9k6IlEECBAgQIAAAQIECPS1gMUT6BiBrkyr+gAAEABJREFUs1pmsmH2Z0sUAQIECBAgQIAAAQIECIxYwA0IDCvwxlyxXnJiUl9Mc0fGY5JqEPfajO3qDzlZHxLYPePiyVzJlslXkscSRYAAAQIECBAYTYGHcrMvJpskk5PlkoOSm5LhauFcsEtySfJIcmGyY7JAoggQINADApZAgAABAgQIECBAoG8FZs7KWz87V7+nOC/HFQECBHpMwHIIECBAgAABAgSmQuCAXHNp0qyts1Pva8ugCBAgQIBApwuYH4HRF9DwdvRN3ZEAAQIECBD4r0D9wn6W/+7+e6u+ofbfG/5BgAABAkMIOEyAAAECBAgQIDCeAtUY55bGE74k29X0NoMiQIAAAQJjKODWBAgQIECAAIH+FVg6S987uSZ5NDkn2TZ5ezJc3Z4Ljk7WSKrR3KoZ6wtXb8uoCBAgQIBA5wmYUa8K/CML+0ayb1J/tpk94+ZJNbT5acZ2NWNO1p9ljs34g6Qa/h+V8UPJKxNFgAABAgQIECBAgAABAt0mYL79LFCfnXtrA+C32fbZuSAoAgQIECBAgAABAgQI9JzA1C+o/q7485bLD8v+IokiQIAAAQIECPSdgIa3ffcjt2ACBAh0t4DZd5XASpntdkmzjslOfWgxgyJAgAABAgQIECBAgAABAlMWmICjZ7U8ZzW8fWHLMbsECBAgQIAAAQIECBAgQIDA9AnMm4dtlXw1eSy5ITkoWT55UdKu6o3/Z+eCbZL5kkWTjycXJ/Wh8QyKAAECBAgQIDDhAg9lBl9KNk2qKf+yGQ9KbkyGq4VywS5J/fnmkYwXJTslCyaKAAECBAh0vYAFECBAgAABAgR6WGCVrG3rpFnVwOi+5gHbBAgQIECgHwSskQABAgQIEHiWwI+yt0fSrFdnp/7O+LyMigABAgQIECDQlQLTO2kNb6dXzuMIECBAgACB4QTqW4ea19yfHd9QGwRFgAABAgRGIOChBAgQIECAwNgIVOOcaqAzcPe5s7FRoggQIECAAAECEyHgOQkQIECAQLcLvCELWDs5Nrkj+WHy+aT+rj1Txnb1z5y8PjkgqUZxs2SsL6apx/uAeDAUAQIECBAg0PEC9eeZb2aW+ybLJLMlH03OSH6aDNSUxvqQ4+o5cUxyV3JncnTyoeRViSJAgAABAgQIECBAgAABAgQ6R6C1eVF98c3hLdOzS4AAAQIECBAgQIAAAQL9KXBmll2/680wWPV+uGp6O3jARs8IWAgBAgQIECDQRkDD2zY4ThEgQIAAAQLTLbBbHrl00qxDsvNkMkbltgQIECBAgAABAgQIECBAYLoFfptHnpU0q5rpNPdtd4SASRAgQIAAAQIECBAgQIBABwq8IHN6X1JN3a7N+FhyfrJjslAyXP04F5ycbJxUg9u61/7ZrkZxf8+o+k7AggkQIECAQE8JPJzVfDnZLJmcvD85MKkmOBna1jtydufk4uSR5KKk9qfmz1i5VBEgQIAAAQIEOlnA3AgQIECAQFcL7J7ZL5U069Dmjm0CBAgQIECAAIESEAIECPS1wCez+tbfC1cvlvVzXBEgQIAAAQIE+kZAw9t++FFbIwECBAgQGF+BefN09cJLhsGqDzOeNrhngwABAgQIECBAYPQF3JEAAQIERirQ2vB2+dywPnSeQREgQIAAAQIECBDoEAHTIECAQOcILJCpbJeck1SD22pOe0C2l0telLSr3+Xkpcknkncl8yRbJWcmjyeKAAECBAgQINCrAv/Mwr6V7Jcsk8yafDQ5Pak/U2UYsl6VM6snRyd3JD9Ijk3WTF6TqF4SsBYCBAgQIECAAAECBAgQ6GSB+uzcHi0TPCn7VyWKwNQLuJIAAQIECBAgQIAAgV4X+FsWWH9//FPGZtUXpszZPGCbAIEeFrA0AgQIEJik4a3/JyBAgAABAgRGW6Ca3c7YuOmfs31IoghMmIAnJkCAAAECBAgQIECAwFQI3JVrzkuatWFzxzYBAp0tYHYECBAgQIAAAQIECIypwFty9/WTE5O7k2qwdkLG9ZI3J8PVrbng8GTVZJbkQ8lnk+8ligABAlMt4EICBAj0mMAjWc+Xkw8nk5P6Ir76EoEbsj1c1RcQ7JiLLkgeTS5L6gsF3plRESBAgAABAgQIEOhqAZMnQIBAhwtUs6LmZ+fqS2yqWVGHT9v0CBAgQIAAAQIECHSWgNkQ6BOB72Sd1YMlw2DNnC1/jwyCIkCAAAECBPpDQMPb/vg5WyWBoQQcJ0CAwGgL1IcZN2m5aTW7vbPlmF0CBAgQIECAAAECBMZPwDMRIDD1Ame1XFoNb2dvOWaXAAECBAgQIECAAAECnShgTgRGW+DFueHyyYHJt5L6sPbZGbdN5k+Gq/tzwReTat42W8Ylk/oA+OUZf58oAgQIECBAgACBZwv8K7v15679M743qQa4H8l4elINbTMMWS/LmQ8mRyTfTX6YnJTU+/nemFERINA7AlZCgAABAgQIECBAgMDECqyTp980aVY1KXq8ecA2AQIERijg4QQIECBAgAABAr0lcGKWU1+EmmGw1sjWdokiQIAAgf4VsHICfSOg4W3f/KgtlAABAgQIjLlAvWm+9ZuFbsmzVsPbDIoAAQKdKGBOBAgQIECAAAECBJ4lcEn2bksGaoZsbJQoAgQIEOhqAZMnQIAAAQIECBCYSoGFc91OydeSanB7TcZ9kmq49vyM7eo3OXlxsmvyrmSuZIukGrQ9nFERIECAAIExFnB7Aj0nUE1uT8uq6gsEqvnt+7J9QHJ9Us1xMwxZ8+bMNsk5ySPJ1cmeyRKJIkCAAAECBAgQIECAQBcLmDqBCRWo9xPWl/s1J3FFdj6fKAIECBAgQIAAAQIECBAYNYGevFH9ffIHLSvbO/tzJooAAQIECBAg0NMCGt729I/X4ggQIDACAQ8lMO0C1ez2HS0Pq2a3/2w5ZpcAAQIECBAgQIAAAQIEOkXAPKYkcFbLwQ2z/6JEESBAgAABAgQIECBAgACB7hQYetYz59TGyReS+5Lbk2OStZLXJ8PVTbng4GSlpO61Rsajku8ligABAgQIECBAYHQFqtHt/rllNb6dJeNmyZeSh5J29eKcXCGpP7fdkvH+5OSkvvDvrRkVAQIECPSKgHUQIECAAAECBAiMtUA1J1qk5UkObdm3S4AAAQIExlbA3QkQIECAAIFuFfh1Jn5g0qw3Zqea3mZQBAgQIECAAIGGQI9tanjbYz9QyyFAgAABAhMksHiet35pn2GwPpetyxNFgAABAgS6UsCkCRAgQIAAgb4VODsr/2UyUPVNudX0dmDfSIAAAQIECPSQgKUQIECAAIE+E3hZ1lvNaavZWTWrfTT7X0k+lsyTDFfVFLea41aT3Gpwu3Qe8Knk6uTPiSJAgAABAgQIdKRAD07qp1nTGcnmyezJUkl9EPLajH9L2tUcObll8tXkkeS6ZJ+k/myXQREgQIAAAQIECBAgQIAAge4UGONZL5r7fzJpVjW7/XbzgG0CBAgQIECAAAECBAgQINBG4MKcOylp1ibZ2TRRUyngMgIECBAgQKD7BDS87b6fmRkTIECAAIGJFpjS89cv7F/QOFEfjDyksW+TAAECBAgQIECAAAECBAh0i0B9Y+5ZLZPtx4a3LQR2CRAgQIAAAQIECBAgQKBLBd6Vee+aXJw8llyZ7Jm8JxmunswFX0t2ShZO5ku2Ts5MqslaBtXlAqZPgAABAgQI9IZANdf5TJbygWRyUr/XqC8q+Em221W952/ZXHBgckPycPLl5MPJLIkiQIAAAQIEekPAKggQIECAAIGRC+yRW7woGah7s3FYoggQIECAAAECnSJgHgQIECDQHQIHZZr3J82qLzd9U/OAbQIECBAgQIBALwloeDuqP003I0CAAAECfSmwTlb9oaRZ1ez28eYB2wQIECBAgACB3hGwEgIECBDoA4GzW9a4XPZXSRQBAgQIECBAgEDfCFgoAQIEulZgtsy8GpR9MWO9Mf62jEcm9TvdGTO2q7/n5LeSani2fMaZk/p98HEZ70wUAQIECBAgQIBA5wv8IlOs33PUFxXMne3Fk/pC+6sy/iVpV9Ust/4sWU1vH8mF1QT3gIzvT56f9GBZEgECBAgQIECAAAECBAgQGFZgs1yxdtKsQ7Pzu0R1hYBJEiBAgAABAgQIECBAoGMEfpmZ1PvzMgzWHNmqprcZFAEC0y/gkQQIECDQqQIa3nbqT8a8CBAgQIBA9wjs0DLVy7J/cqL6UcCaCRAgQIAAAQIECBAg0BsC388yLkiatWVzxzaBvhaweAIECBAgQIAAAQIEOkngVZnMqsnhya3Jg0k1KPtoxnojfIa2dXfOnpisn1SD22pmtl+2r0ueSRQBAv0qYN0ECBAg0CsC9QUIh2UxKyfV0HbdjPXnv3szDldL54J9k28k1QD3Kxm3SKbmz5m5TBEgQIAAAQIECHS8gAkSIECAwHACr8kF9UUyGQarvmjmzME9GwQIECBAgAABAgQ6XcD8CBDoNIH6O+VpLZPaNvurJ4oAAQIECBAg0HMCGt723I/UgjpVwLwIECDQowLV7GeplrWd0LJvlwABAgQIECBAgEDfCFgoAQI9JXB6y2o+lP0VE0WAAAECBAgQIECAQJ8LWD6BDhBYMnPYI7k8eSy5NNktWTwZrn6eC85JtksWSBZMtk/OTX6RKAIECBAgQIAAgd4V+FWWdn5Sf/6bP+Oiya5J/XnyDxnb1dtycuPklOT+5Obk4GSF5EWJItBzAhZEgAABAgQIECBAgACBCFSz27kzDtQfs1FfLJNBESDQCwLWQIAAAQIECBAgQGCCBA7K8z6eNGvv7Lw0UQQIECAwygJuR4DAxApoeDux/p6dAAECBAh0s8AMmfwOSbPqm4SuaR6wTYAAgf8IGAgQIECAAAECBAh0m8BlmfCVSbPqi1+a+7YJECBA4NkC9ggQIECAAAECBMZGYK7cdoukvpzl4YzVXOzQjKskr0ja1dM5eW2yb/K+ZOZkg+Sk5J5EESBAgACBaRVwPQECvSNwe5ZyVFJf+jdLxjWSY5O7kuGqvoRhz1x0dfJoUl+qsHXGeRJFgAABAgQIECBAgED3C1gBAQKTJi0ThE8kzarfz/ygecA2AQIECBAgQIAAAQIEuljA1CdOoN4HWE1vmzNYJDv7JIoAAQIECBAg0FMCGt721I/TYggQ6E4BsybQtQLbZ+bzJ806obljmwABAgQIECBAgAABAgQGBIxdKnBqy7zXzP7yiSJAgAABAgQIECBAgAABAlMQGLVDr82dqtlYNR/7XrZ/nJySbJpMToarO3JBNSpbO+PMyQeSenP89Rn/kSgCBAgQIECAAAECrQJP5cDFyc7JQsk7kp2SC5PfJO3qjTm5XvK55L7ktuTwpL6g4WUZFQECBHpMwHIIECBAgAABAgT6RGCPlnXekv1qeJtBESBAgEDvC1ghAQIECBAgQGDMBeo9gee2PEv9XXTZlmN2CRAgQIAAgQB0fc4AABAASURBVDETcOPxENDwdjyUPQcBAgQIEOg9gTdlSTskzTopO99JFAECBAgQmDYBVxMgQIAAAQIEOlfgokztmqRZWzR3bBMgQIAAAQJTKeAyAgQIECBAoJ3A83Jy6eRTydXJY0k1Ftsl46LJcFXXfzUXbZXMmyySVKOyCzL+KlEECBAgQIAAgfER8Cy9JPCDLOa4ZK2kvnRh1YxHJvWFDBna1rtydrfk8uSR5GtJvd9wgYyKAAECBAgQIECAAAECBLpdoD/mv22WuVLSrMOy889EESBAgAABAgQIECBAgACB0RKoL7Jv/QLSvUfr5iO6jwcTIECAAAECBEZJQMPbUYJ0GwIECBAgMBYCHXzPevP52xrz+1O2T0wUAQIECBAgQIAAAQIECBDoNYH6ttzmmtbNzvuSUSs3IkCAAAECBAgQIECAAIG+FJgvq946OTOphrU3ZPx0skLykqRd/TEnr0r2SpZKZkk2SU5OfpSoDhQwJQIECBAgQIBAFwvUnz+reW01sa1mtvVn2Wr8c17W9GTSrl6bk9U0t5rnVhPdO7J/dPKh5FWJIkCAAAECPSVgMQQIECBAgEBPCNTvXfZoWUn9DubSlmN2CRAgQIAAgT4VsGwCBAgQIDCKAj/MvarpbYbBem+26r2BGRQBAgQIECBAoPsFurXhbffLWwEBAgQIEOhegXky9e2TZp2QnfsSRYAAAQIECBAYTQH3IkCAAAECnSDwtUziG0mztmzu2CZAgAABAgQIEBiRgAcTIECgXwTemIWuk1Sjrzsz3pt8LtkwaX7ZaHanWN/N0c8mqyf1QeuVMx6SfDtRBAgQIECAAAECBMZToN4rWH+WXS9PWn82XSnjocmtyVA1cHyhbOycXJw8mtS4S8aFE0WAAAECBAgQIECAAAECBDpBYP9MYqZkoH6ejfp7bwY1jIDTBAgQIECAAAECBAgQIDDtAsfmIZclzdo7O+9MFIFOFDAnAgQIECAwTQIa3k4Tl4sJECBAgACBCOyQvDwZqF9koxreZlDjJ+CZCBAgQIAAAQIECBAgQGAcBU5pea4Nsr90ogiMsYDbEyBAgAABAgQIECDQxQIvzNzfn+yXXJc8lpyX1O9b35FxuHowF5yWbJ7MmSyWfCK5JPltoggQ6BkBCyFAgAABAl0t8HRmf3WyZ7JkMlfyseTM5GdJu3plTn4oOSq5Pbk7OT5ZO3ldoggQIECAAAECPSRgKQQIECDQJQIfyTw3S5p1WHYeSRQBAgQIECBAgACBYQScJkCAwHQLHJRH/iUZqBmysU+iCBAgQIAAAQJdL6Dhbdf/CC3gOQIOECBAgMBYCiyRm2+TNKua3f68ecA2AQIECBAgQIAAgTEX8AQECBAYX4Fz83TXJ83asrljmwABAgQIECBAgACBMRBwSwLdJ7Bgprx9Un+PrAa338j2/smyyf9L2tVTOXlZsntSv5edI2N9qPpLGR9IFAECBAgQIECAAIFuELg/k6wvEtw44+RkuaQ+nHlTxuFq/lxQf54+P2M1EroiY/35+F0ZVS8LWBsBAgQIECBAgAABAgQ6Q2DWTKN+r5NhsOqLCOvLWQYP2CBAYDoFPIwAAQIECBAgQIAAgXYC38vJ+r1qhsFaNVs7JIoAAQLdI2CmBAgQmIKAhrdTQHGIAAECBAgQGFKg9cWQH+XKanibQREg0CkC5kGAAAECBAgQIECAwJgInNpy1/qg9rtbjtklQIDAuAl4IgIECBAgQIAAgY4QeGtmsUFyUnJPcldSH3peN+ObkuHq5lxwWPLBZJZkteSI5DuJIkCAAAECkxAQIECgywX+nvnXl0Dsm3HppBoHfTTj6cmjSbt6aU6unNSfl2/LWO9V/FzG9ZOp+bN2LlMECBAgQIAAAQIEukPALAkQ6BiB/TKTmZKB+n02DkgUAQIECBAgQIAAAQIERizgBgSmQuDQXFO/X80wWHtna+5EESBAgAABAgS6VkDD26790Zk4AQLTIeAhBAiMTGClPLw+rJlhsE7M1h8TRYAAAQIECBAgQIAAgU4RMA8CYyVwZm787aRZWzR3bBMgQIAAAQIECBAgQIDAuAlM1BPNkCf+QHJQcn3yWHJWsk3y9mS4+nEuqC9U2SxjNft6T8ZPJlckf0gUAQIECBAgQIAAgV4WeCSL+3Ly4WRy8t6kmgl9M+M/knZVH+LcOhecndR9vp5xr8SXEwZBEehhAUsjQIAAAQIECBAgMF4C9QUtm7Y8WTW7vbPlmF0CBAgQGH0BdyRAgAABAgQIEPivQL038b97kya9PjvV9DaDIkCAAAECXS1g8n0soOFtH//wLZ0AAQIECEyjwA4t19+W/Wp4m0ERIECAQHcImCUBAgQIECBAgMAIBU5peXx9IHuxlmN2CRAgQIDABAt4egIECBAgQGCUBd6Z++2SXJBUg9tqrFVvIF8m+8O99+rXuebC5ONJ3WeejFsmZyTVpCuDIkCAAAECBAhMj4DHEOgJgRuyigOTZZNqgLtJxvqCiAcztqsX5WR9EcVnMtaXFT6QsR5Xj39bthUBAgQIECBAgAABAgR6RMAyxklgtjzP/kmzLs3O0YkiQIAAAQIECBAgQIAAAQJjLPCs29fvUFub3m6UK+ozbBkUAQIECBAgQKD7BIb70EX3rciMCRAgQIDA9Ah4zHACG+SClZJmndDcsU2AAAECBAgQIECAAAECBDpeYOQTrIZEt7bcphoVtRyyS4AAAQIECBAgQIAAAQJdLDB35r558uWkGmd9N+NRyZrJ65J29c+crDecV+OtFbM9S7JWUh+I/n5GNR4CnoMAAQIECBAgQKAbBR7PpL+a1O9d5sj47uRTyTXJM0m7mj0n68/w9XucR7P9zWTfpL6kIoMiQIAAgZ4UsCgCBAgQIECAwOgJVLPb5heo/DG3PiBRBAgQIECAwEQLeH4CBAgQINCfAtXw9paWpe+d/bckigABAgQIECDQdQLDNrztuhWZMAECBAgQIDAWAju03PTa7NebyzMoAgQIECBAoBcErIEAAQIECBCYaoFTWq6sD1Av2nLMLgECBAgQIECgIwVMigABAgSmKFBvAl83Z45Lbk9+lJyafDipxlkZ2ta9Ofu5ZKOkGty+N2O9ufzrGf+SKAIECBAgQIAAAQLjKtAjT1Yf4Dw4a1khmZxskHw+qT+vZxiy6vMR78vZakx0fcZqgFuNcKuR7lzZVwQIECBAgAABAgQIECBAoCmwRXY2TppVDXDvaB7oxG1zIkCAAAECBAgQIECAAIGeFfjfrKya3mYYrNmyVe9LzKD6ScBaCRAgQIBALwjUG7p6YR3WQIAAAQIECIydwDa59RJJs05o7vT4tuURIECAAAECBAgQIECAAIGmwJez892kWfUh6ea+7e4TMGMCBAgQIECAAAECBPpH4BVZ6krJZ5JqgPVYxnOT+hLQhTMOV0/kgvOSHZOFkvmTbZOzkscTRYBA5wqYGQECBAgQINCdAvVn8HMy9Xov47wZF0t2T65I/py0q5lzcpPk5OTHSf2O58iMqyWvThQBAgQIECDQewJWRIAAAQIEplZgjlxYzW0zDNbl2ToqUQQIECBAgAABAp0tYHYECBDodYGrs8DPJs3aOjtrJooAAQIECBAg0FUCGt521Y+r0yZrPgQIECDQBwIvzxrrg50ZBuuCbF2aKAIECBAgQIAAgb4QsEgCBAgQmILAqS3Htsh+NTnKoAgQIECAAAECBAh0o4A5E+h5gfdkhZ9MLkuqwe2VGfdKlkmen7Srp3PyuqQ+8LxcxlmS9ZLjk7sSRYAAAQIECBAgQIDA+ApU09oj8pQfTOrP52tnPCG5Jxmu3pkLdk0uSR5N6u8Iu2VcPOmDskQCBAgQIECAAAECBAgQaAjsl+23JAP1p2wckCgCXS5g+gQIECBAgAABAgQI9IjAgVlH63sU986x6gOTQREg0N8CVk+AAIHuEdDwtnt+VmZKgAABAgQmQmD7POk8SbPqjeHNfdsE+lfAygkQIECAAAECBAgQ6FeBU7LwO5KBqtfaq+ntwL6RAIFeErAWAgQIECBAgACBbhRYMJPeNjkr+WlyU3JIUg2xXpVxuLotFxyVrJnMlCyf1Aecv5Hxb4kiQIAAgV4TsB4CBAgQ6FaB/8nEL0h2SBZIFkk+nlRD299lbFevyMn6O8LhGW9N7k/qSw83yzg5UQQIECBAgAABAr0mYD0ECBD4r8CW2dwoaVb9Luj7zQO2CRAgQIAAAQIECBDoQgFTJtA7An/IUg5KmrVQdvZJFAECBAgQIECgawTqQ/hdM1kTJUCgewTMlACBnhB4W1ZRbwLPMFhfytb1iSJAgAABAgQIECBAgMAkBAT6XKCa3jYJ6g3w8zcP2CZAgAABAgQIECBAgEAvCHTJGmbNPDdJvpDcm9yVnJhskNTvPTO0rftytv6eV42tZs/24smuyUXJrxNFgAABAgQIECBAgEB3CNQXFh6dqa6ezJKslhyZ1JdaZGhbc+Ts5slpycPJt5ODkxWTlyaKQE8LWBwBAgQIECBAgACBPhKYM2vdP2nWFdmpvz9mUAQIEOhdASsjQIAAAQIECBDoOoELM+OTkmbtlp3lE0WAAAECBKYo4CCBThPQ8LbTfiLmQ4AAAQIEOkegmt2+qTGdv2e7PhSaQREgQIDAMAJOEyBAgAABAgQI9L5ANUL6QWOZL8x2Nb3NoAgQIECgTwQskwABAgQIEJg4gdfmqauBVX3w+NZsP5SckXwsmS8Zrn6WC85Jtk8WSuox9di6R90rhxQBAgQIECBA4N8C/kGAQPcK/D5TvyypD3zWl1rMle36XU79uf/RbA9X784FeyZXJXX9BRl3ShZOFAECBAgQIECAAAECvSVgNf0lUM1u39xY8l+yfUCiCBAgQIAAAQIECBAgQKC3Bbp1dQdl4vcnzdq7uWObAAECBAgQINDJAhredvJPx9wIECDQkwIW1SUC82ee9eHODIN1QrbuSBQBAgQIECBAgAABAgQIEBhGoC9O/yOrrKa3GQarPiQ97+CeDQIECBAgQIAAAQIECBAYLYEX5UbLJvsm1yQ/TS5Kdk2qcVWGtlWNrq7IFXslSyczJRsk9YWfd2VU0yXgQQQIECBAgAABAr0s8K/e+7+fZEmnJJsmsySTpiGvzbVrJscktyeqywR6+X+r1kZg7AU8AwECBAgQIECgpwS2ymrqd0QZBqua3X5vcM8GAQIECBDoSwGLJkCAAAECBDpY4JeZ24FJs+p9kDs2D9gmQIAAAQIECAwvMDFXaHg7Me6elQABAgQIdLrADpngDMlA/TYb9WHPDIoAAQIECBAYkYAHEyBAgAABAr0kcGoWc28yUC/ORjW9zaAIECBAgACBvhaweAIECBAYDYF35Sa7JBckjyXXJfWB4+UzNn+Xmd3n1D9z5MbkkGSVZObkg0nt35TxX4kiQIAAAQIECBAgMDIBjyZAgAABAgQIECBAgAABAgS6SWD849ALAAAQAElEQVTuTHb/pFlXZefwZOhyhgABAgQIECBAgAABAgQITLzAmZnCaUmzdsrO6xI1GgLuQYAAAQIECIyZgIa3Y0brxgQIECBAoGsFlsrMW5vznJBjDyZjWm5OgAABAgQIECBAgAABAgS6TOCZzLea3mYYrC2yNVeihhBwmAABAgQIECBAgAABAkMIzJPj9XeqelP2A9m+LTkqWTN5QzJc3ZkL6vea62esBrfLZNwruTL5faIIEBhHAU9FgAABAgQIECBAgAABAgQI9L6AFRIgQIAAgS4TqGa3b2zM+a/Zri9bzKAIECBAgAABAgSGEnCcAAECBDpG4LOZyZ+SgZo1GzsmigABAgQIECDQ0QIa3nb0j2dwcjYIECBAgMB4CuzQ8mSPZL8+GJpBESBAgAABAgQIjKGAWxMgQIBAdwqckmn/OBmol2WjGjRlUAQIECBAgAABAgSeI+AAAQL/FXhLNtdLjk/uSO5L6u9Ym2WcPRmuHsoFpydbJvMmCyf1u85zM/4sUQQIECBAgAABAgQIEJgoAc9LgAABAgQIECBAgAABAp0lsHWmU7+XyjBY1ey2voBx8IANAtMo4HICBAgQIECAAAECBAiMp8C9ebJjk2btlJ16/2QGRYDAGAm4LQECBAiMUEDD2xECejgBAgQIEOgxgVWynnWSZp2YnV8nisAECnhqAgQIECBAgAABAgQIdKzAXzKzasiUYbCq2dJsg3s2CBCYSgGXESBAgAABAgQI9LjAK7K+lZPPJDckP03OSbZPFkqGq1/lgguTXZPFkmqK++GMpyY/ShQBAgQIdIWASRIgQIAAAQIECBAgQIAAAQK9L2CFBAgQ6CiBeTKb/ZNmXZ2dwxJFgAABAgQIECBAgMB0C3ggAQITIFANbx9qPO/Ls71joggQIECAAAECHSug4W3H/mhMjMBUCriMAAECoyuwacvtfpD9ExJFgAABAgQIECBAgMBECnhuAgQ6XaAa3j7QmOQrs11NbzMoAgQIECBAgAABAgQITKVA7132vCxpqeSTyeXJY8kVyV7J0slw71v6a665NqkPIC+XceZkreSo5LuJIkCAAAECBAgQIECAAAEC3SdgxgQIECBAgAABAgQIjLdA/a7pDY0nfSbbBySKAAECYyfgzgQIECBAgAABAgTGRuDXuW01vc0wWFtla5lEESBAgMB4C3g+AgSmSmC4D45M1U1cRIAAAQIECPSEwGJZxbpJsz6fnfolfgZFgACBzhQwKwIECBAgQIAAAQIdIPDHzKGa3mYYrGp4O8vgng0CBAgQGJGABxMgQIAAAQJdI7BgZrpdcnZSDW5vzHhIskryqmS4ui0XfDZZI6kGtx/IWB84/kbGpxNFgAABAgQI9LCApREgQIAAAQIECBAgQIAAAQK9L2CFBMZZYNs8X+vn5ep3T9/JcUWAAAECBAgQIECAAAECYyTgtmMqcHzufkvSrB2bO7YJECBAgAABAp0koOFtJ/00zIUAAQKjK+BuBKZVYNOWB9yf/dMTRYAAAQIECBAgQIAAAQKdK2BmnSNwaqbycDJQM2ajmt5mUAQIECBAgAABAgQIEOhZgVmzsvo94xcy/jC5KzkhWT95WzJc3ZcLTk42S2ZLFk8+kVyc/DpR/yfgnwQIECBAgAABAgQIECBAgEDvC1ghAQIECBAgQIDA6ArMl9vtnzTrmuzUlzVmUAQIECBAYEIEPCkBAgQIECBAYDQEjm25yZrZXztRBAgQIECAQGcImEVDQMPbBoZNAgQIECDQxwL14dH6IGqToJrd/rV5wDYBAgQIEOguAbMlQIAAAQIECIyrwFN5tmp6m2GwtsjW1DR4ymWKAAECBAgQmD4BjyJAgACBcRZ4XZ5vjeTI5DvJQ0n9XvFjGedNhqvHc8HZyfbJO5L6oPFWGc9Iml8ikl1FgAABAgQIECBAYEDASIAAAQIECBAgQIAAAQIECPS+wKivsJrd1u+2Bm78t2wckCgCBAgQIECAAAECBAgQINDtAudlARclzdqxudO522ZGgAABAgQI9JuAhrf99hO3XgIECBAgUALPTTW7fVnj8P9kuz6YmkERIECAAAECBAgQIECAAAECUylwSq77aTJQr89GNb3NMAHlKQkQIECAAAECBAgQIDBygRfnFssl+yXXJo8lFya7Joslw9XvcsHlyZ7JUsnMyYbJickPEkWAwEgFPJ4AAQIECBAgQIAAAQIECBDofQErJECAAAECBKZVYLs8YO2kWdXs9pbmAdsECBAgQIAAgY4SMBkCBAgQIDBtAse2XF7v0dym5ZhdAgQIECBAgMCEC2h42/IjsEuAAAECBPpQ4JVZczW8zTBY1ez254N7NggQIECAAAECPSZgOQQIECBAYIwE6gtkqult8/ZbZuetiSJAgAABAgQIEBhnAU9HgMB0C7wrj/x4Uo1tq8FtNbrdP/vV+HaGjO3qHzl5Y3JwsnJSDW5XzXho8u3kX4kiQIAAAQIECBAgQIDAqAm4EQECBAgQIECAAAECBAgQaBF4e/brd1sZBqt+31W/vxo8YKO7BMyWAAECBAgQIECAAAECBJ4jcEOOfD5p1o7ZqR4yGRSB7hMwYwIECBDoTQENb3vz52pVBAgQIEBgWgSq2e0sjQf8M9vV8DaD6kMBSyZAgAABAgQIECBAgACBkQlUw9vml8i8KbfbOVEEOknAXAgQIECAAAECBAg0BebJTn1Zx2kZH0xuSz6brJG8Phmu7swFxyfrJ9XgdpmMn0quSv6QKAIECBCYGAHPSoAAAQIECBAgQIAAAQIECPS+gBUSIECAwHMFqtntaxuH/57tAxJFgAABAgQIECBAoFsFzJsAAQJDCRybE79PBmrubOyUKAIECBAgQIBAxwhoeNsxPwoT6XwBMyRAgEDPClTD2+biqtntPc0DtgkQIECAAAECBAj0j4CVEiBAYMQCT+YOpybN2iU770oUAQIECBAgQIAAAQIdIdD3k3hrBKo5bTWprWa192X/5GSzZLZkuKqmuNUct5rkVrPchfOAHZNzk+YXgGRXESBAgAABAgQIECBAgACBiRLwvAQIECBAgAABAgQI9KHADlnzWkmzqtntzc0DtgkQ6CUBayFAgAABAgQIECDQ1wI/zuqPSZpV7+ecvXnANgECBLpfwAoIEOhmAQ1vu/mnZ+4ECBAgQGDkAhvkFosmzaqGt8192wQIEPg/Af8kQIAAAQIECBAgQGBqBeqNAvWGgYHr67X4nQd2jAQIEOhoAZMjQIAAAQIEelHglVnUysnByY3JY8nZyfbJO5Lhqr7Y48Jc9PGkvsxjjowfSerLPpp/98khRYAAAQIECHSFgEkSIECAAAECBAgQIECAAAECvS9ghQT6T2CBLHn/pFnfyM6nE0WAAAECBAgQIECAAIHeFLAqApMmHRuE+5OBek02dkoUAQIECBAgQKAjBOpD9h0xEZMgQIBANwuYO4EuFti0Ze6XZP+GRBEgQIAAAQIECBAgQIBAi4BdAtMg8LtcW01vMwxWfenM6oN7NggQIECAAAECBAgQIDB2Ai/Krd+f7J1cmVSD2ysy7pkslQz3fqG/5Jprk/2S5ZKZk7WSo5PvJT1dFkeAAAECBAgQIECAAAECBAj0voAVEiBAgAABAgQI9KRANbudsbGyf2T7gEQRIECAQJ8KWDYBAgQIECBAoE8Enso6Wz/Htn2OLZEoAgQIECDQ8wIW2PkCw32ApfNXYIYECBAgQIDA9AosnweumDTrjOaObQIECBAgMJUCLiNAgAABAgQIEHiuwBdy6PqkWTs3d2wTIECAAIEuEzBdAgQIEOhsgXdnerslFyU/Tb6RHJSslLwyGa6+kwuOTNZIqsHtBzIemNR9nsmoCBAgQIAAAQIE+kPAKgkQIECAAAECBAgQIECAAIHeF+jFFe6URdXvuTIMVjW7vWlwzwYBAgQIECBAgAABAgQIEOhdgc9laa1/B94xxxQBAgQIECBAYMIFNLyd8B+BCRAgQIBAbwt09Oo2bZndt7N/YaIIECBAgAABAgQIECBAgACBaRIY8uJjWs4sk/1tE0WAAAECBAgQIECAAIGRCiySG9Sbkc/JWA1u63d9h2d79eT1yXD1w1xQX9RRvzOcNdtLJNUw9+KM/5MoAgSeI+AAAQIECBAgQIAAAQIECBAg0PsCVkiAAAECBAh0ocCCmfN+SbO+lZ36csgMigABAgQIECDQKmCfAAECBAj0pEDr59jWzypXSxQBAgQIECBAYEIFJq7h7YQu25MTIECAAIG+F1goAhsnzTq9uWObAAECBAgQIDAqAm5CgAABAgT6W+CSLL+aT2UYrJ2z9ZpEESBAgAABAgR6R8BKCBAYD4G350m2Sup3eg9m/H5ybLJe8rZkuKqmuGfnou2S+tBv3W/rbH8leSRRBAgQIECAAAECBAgQaC/gLAECBAgQIECAAAECBAgQ6EyB/TOtVycD9a9s1LEMapoFPIAAAQIECBAgQIAAAQIEulXgwkz8a0mzdmzu2CYwKGCDAAECBAiMo4CGt+OI7akIECBAgEAHCWzaMpf7sl8fjs2gxkvA8xAgQIAAAQIECBAgQIBAXwi0fjvuHFn1LonqEwHLJECAAAECBAgQIDCdAvV3hw/nsScnP0zuST6f1O/5Zss4XD2ZCy5KdkvencycbJiclNydKAIECBAYRQG3IkCAAAECBAgQIECAAAECBHpfwAoJECBAoCMF9smsVk+adUB2bkwUAQIECBAgQIAAgWkW8AACBAh0uUDr59iWzXo2TxQBAgQIECBAYMIENLydMHpP3EbAKQIECBAYW4G35fb1QdgMg1XNbv93cM8GAQIECBAgQIAAgbEX8AwECBDoF4HbstDWNwvsnGPzJ4oAAQIECBAgQIBArwtY39QLzJRL10+OT+5M7k++nGyZzJsMV0/lgsuTvZL3JXW/NTMemdySKAIECBAgQIAAAQIECBAgMFYC7kuAAAECBAgQIECAAIGJEPhgnvTApFnXZ6ca3mZQBAiMsoDbESBAgAABAgQIECDQ+QI3Z4onJs3aMTsvSRQBAgSmRsA1BAgQGHUBDW9HndQNCRAgQIBAxwtUs9sZG7P8Zbar4W0GRYBAZwiYBQECBAgQIECAAAECPSZQDW/r798Dy3ppNnZJFAECfS1g8QQIECBAgECfC7wh618jqYa038n4WHJ2sn3yjmS4+msuuCbZP/lAUl96uWrGQ5L6IO/fMioCBAgQIEBgwgVMgAABAgQmQuCwww6b9LznPa9tZp555klPPPHEREzPcxIgQIAAAQIECPScgAURIDABAm/Jcx6eNKt+f7Z384BtAgQIECBAgAABAgQIjJ6AOxHoGoH6HNtvGrNdINvV9DaDIkCAAAECBAiMv4CGt+Nv7hkJEBiJgMcSIDBSgRlyg2p4m2Gwqtntk4N7NggQIECAAAECBAgQIDDRAp6fQO8JVOOqerNAc2Ufyc4KiSJAr8qS6wAAEABJREFUgAABAgQIECBAoD8EXpVlrpx8OrkxqS/FuDDjrsliyXD1r1xQjWwPzvjBpD7EW3+nOCDb1yZ/TrqrzJYAAQIECBAgQIAAAQIECBDofQErJECAAAECBAgQIDA2AtXsdp6WW++R/ZsTRYAAAQLjLeD5CBAgQIAAAQIEOkngwUzm2KRZ1fB2puYB2wQIECBAYJoFPIDAdApoeDudcB5GgAABAgS6VKCa3c7ZmPvfsl0NbzMoAgQIEOgGAXMkQIAAAQIECBDoWoFqeHtny+x3adm3S4AAAQIE/i3gHwQIECDQEwL1RZTLZiX7JNclv0muSD6VLJVMTdUHco/IhWsmb0rel9Tj6z5PZVsRIECAAAECBAh0sYCpEyBAgAABAgQIECBAgAABAr0vYIVjIvCJ3HXDpFn1+bjjmwdsEyBAgAABAgQIECBAgACB8RLowOepz7Hd15hXvQd1p8a+TQIECBAgQIDAuAloeDtu1J6IAAECBMZYwO2nTqAa3javrF/m/6h5wDYBAgQIECBAgAABAgQIEOhggW6e2jOZ/LFJs1bIzkcSRYAAAQIECBAgQIBA9wvUe3Dek2XsnlRD2t9mrEa3B2asxrd1/v+zdx/wUVVpH8efob1SpInSRBBEQEVZlbYuKooVCyqClSJYVsWyKljXsljAtvZewIaIiNgLYhdQVFQUpUjvIihN6vt/Zk28XJKZSTJJpvz8nD/nljP3nvOdgJDJPKPNmG2izvq/G7qrb6DkXO8lbS9SaAgggAACCCCAAAIIIIAAAgggkPoCzBABBBBAAAEEEEAAAQSKT8BfdxsUuvy32h+g0BBAAIGSFOBeCCCAAAIIIIAAAgikssDvmpz/PKq63HaBtvZRaAgggAACiQswEgEEkiCQyJtpknAbLoEAAggggAACKSBwgubwdyXYvOBtcJ9tBBBAIAUFmBICCCCAAAIIIIAAAhkj4P8OfyO0mou1X1mhIYAAAlkuwPIRQAABBBBIS4HWmvWFihek9QK3H2nb32B7pPptlHhtsgY8oJyuNFH2VS5ShitzFRoCCCCAAAIIIJBhAiwHAQQQQAABBBBAAAEEEEAAAQQyX4AVIlBsAjV1ZX8tLvzeeC92y4dHCoeGAAIIIIAAAggggAACCJScAHdKA4GHNcexSk4rpw3/mVd1NAQQQAABBBBAoOQEwt/UL7k7cycEEEAAgaILcAUECibQIzT8Re1/otAQQAABBBBAAAEEEEAAAQRSWYC5ZZrAXaEFtdS+F7RSR0MAAQQQQAABBBBAAIEUF9hT8ztHeV5ZrExQ/qt0Uaop8doMDXhUOUNpoeyhnKs8rfg5dbSsFWDhCCCAAAIIIIAAAggggAACCCCQ+QKsEAEEEEAAAQQQQKAoAl7sdp/QBa7R/hsKDQEEEEAAgdQRYCYIIIAAAggggEDqCITfx3a6pna4QkMAAQQQQACBogrw+IQFKHibMBUDEUAAAQQQSGuBAzT7Y5RgGxrcYRsBBBBAAIF0FGDOCCCAAAIIIIBAGgq8pTk/oQTbxdppqtAQQAABBBBAIA8BDiGAAAKlKNBM9+6t+Otqc9VPUh5QuinbK/HafA3wYrZeJNeL5TbR/pmK/5tginoaAggggAACCCCAAAII/ClAhwACCCCAAAIIIIAAAggggAACmS9QhBWeq8f2VYLtJe0MVGgIIIAAAggggAACCCCAAAIIIJC3wMs6PEwJtn8Gd4pjm2sigAACCCCAAAJBAQreBjXYRgABBBBAIHMEwivpETowVvujFRoCCCCAAAIIIIAAAggggAACCJS8gH867prAbbfT9kVKQRvjEUAAAQQQQAABBBBAILkCjXS5U5RHlemKF6V9XP3pSn0lXlumASOUC5R9FX+MP/YhbX+r0BBAAIHCCPAYBBBAAAEEEEAAAQQQQAABBBDIfAFWiAACCCCAAAL5C7TXqcFKsM3SzgCFhgACCCCAAAIIpJMAc0UAAQQQQKA0BPx9bMH7HqOdwxUaAggggAACCCBQIgJZWPC2RFy5CQIIIIAAAqkksLsmEy54O1THaAgggAACCCCAQAYLsDQEEEAAAQRSWmCSZvdfJdjO1c4BCg0BBBBAAAEEEEAgYQEGIlBkgbq6QlflPuUH5WflGaWP0liJ11ZrwKvKJcrfFf8wixPV36NMVGgIIIAAAggggAACCCCAAAJFFij4BQYMGGCbN2+OmVmzZlnduv7PwoJfn0cggAACCCCAAAIIIIAAAgiUmMA2upMXu62sPti82O3U4AG2012A+SOAAAIIIIAAAggggAACCBSTwDhd93El2PoGd9hGoOQEuBMCCCCAQDYKUPA2G5911owAAgggkG0CXuy2XGDR32h7iELLVgHWjQACCCCAAAIIIIAAAgggkAoC/um4XkwrOJeLgjtsI1AkAR6MAAIIIIAAAgggkJdADR08RrlT+VqZr7yg+AdQNFcfr23SgHeVKxX/wIpq6o9W7lA+U2gIIIAAAgiUrAB3QwABBBBAAAEEEEhUoIsG1lJoCCCAAAIIpJ8AM0YAAQSyW8CL3f4jRHCr9p9XaAgggAACCCCAAAIIZI4AK0EAAQSKVyBc8PYE3e4ghYYAAggggAACCBS7AAVvi52YG6STAHNFAAEEMlDAfzjXC94Gl+bFbjcHD7CNAAIIIIAAAggggEA2CbBWBBBAIEUEFmke/1WCzd9oe3LwANsIIIAAAggggAACCCBQOIE/H1VJ/WHKIGWCskx5WfEPm9hLfSLtYw26QTlE2Vbx/mb1HyobFBoCCCCAAAIIIIAAAggggAACCJSSQAFu+5LGzlLeVK5WDlTKKjQEEEAAAQQQQAABBBBIXYHemlo/JdjGaGeAQkMAgSwSYKkIIIAAAggggAACCCBQZIFPdIXnlGDrG9xhGwEEEChtAe6PAAKZK0DB28x9blkZAggggAACLnC8fqmj5LS52vCCt+poCCCAwFYCHEAAAQQQQAABBBBAAIGSFbhbt/tMCTYvvMX37oMibCOAQLIFuB4CCCCAAAKZLOCFajpqgV6g1gvVrtK2F7Lpr761kkj7QoMGK0cqNZQOyrXKu8pqhYYAAggggAACCKSDAHNEAAEEEEAAga0Fcj4Y5z86NVbxArjD1J+vtFJoCCCAAAIIIIBAugkwXwQyWcD/ju4fahlc46/a8WK3m9XTEEAAAQQQQAABBBBAAIFsEWCdCCRL4PHQhU7Wvv+MrDoaAggggAACCCBQfAK8ab74bLkyAghklACLQSBtBY4Lzfx57f+i0BBAAAEEEEAAAQQQQAABBLYS4AACpSLw39Bd22j/YoWGAAIIIIAAAgggkCSBzfyXTQIbtNj3lGuU/RQrRPbVY/orryu/KrSME8icBSXpj0kugwACCCCAAAIIIIBA0gRWrFhhL7zwgnXt2tV22GEHi0QiualZs6Z16tTJHnvsMfvlF36MMWnoeVxo/fr1Nm7cOPvXv/5lrVq1sipVquQ+D5FIxPy58ON+3sf5+Dwuk7RDa9eutQkTJti1115r7dq1sx133NHKli27xZwikUh0nk2aNLHu3bvb/fffbz/88INt3LgxafPI40L1day7co/ylfKd8qBymtJQoaW1AJNHAAEEEEAAAQQQSHMBL3a7fWgNl2t/okJDAAEEEEDgTwE6BBBAAAEEEEAAgQIIvKuxLyvB1ie4wzYCCCCAAAKpKcCs0l2Agrfp/gwyfwQQQAABBPIX2FunDleCbWRwh20EEEAAAQQSFmAgAggggAACCCCAQHEJDNeFX1KC7SLt7KjQEEAAAQQQKFkB7oYAAggggAACCCCAAAIIIIAAApkvwAoRKAaBuXPnWu/eva169erWrVs3e/HFF23JkiUW/O/XX3+1MWPGWN++fa1WrVrR8f644JhBgwZtVQQ1EvmraG7lypVt4sT4tY3iXScSiVjDhg1twYIFwdvbzz//HC3GGon8dc9IZOttL+i7YcOGLR5b0J13333XypQpk5T15tz7t99+s4EDB1q1atWsffv2duedd9qkSZNs1apVOUOivT8XftzP+zgff8kll2zlYUX878cff7SePXuaP29t27a1G264wcaPH2/z5s2zTZs2bXV1n+eMGTNs+PDhdt5559luu+1m2267rQ0YMCAZRZKnb3XDrQ/srkNnK08pM5WPlVuUzko1hYYAAggggAACCCCAQPoIpPdM/e/hh4aW8JD2H1ZoCCCAAAIIIIAAAggggAACCCCQI1Dw/rHQQ3pqv61CQwABBBBAAAEEik2gTLFdmQsjgAACCCCQJQIpvMzjQnMbq/1PFRoCCCCAAAIIIIAAAggggAACCBRQoJiH/zd0fS9260VvQ4fZRQABBBBAAAEEEEAAAQQQQACB4hTg2ggggAACCCCAAAIFE9i4caM9/vjj1rhxY3vyyScL9GAf36xZMxs2bJht3ry5QI8trsGNGjWyQw45JO7lx44da1OnTo07Lr8Bvt5Ro0bFXXeHDh2iRV/zu07Ocb/eq6++ag0aNLBrrrnG1qxZk3Mqod7H33HHHeZFgG+99VZbv359Qo/Lb5AXrr3gggusefPmNnTo0DyL2+b32PBxn9vgwYOtbt26dvfdd5t/zYXHJLi/i8a1Vy5TXlZ+UeK1/TRggPKqMkvx/gr1HZSIQkMAgTQVYNoIIIAAAgggkNIC3TU7/3u4utz2ubbCx3SIhgACCCCAAAII5C/AGQQQQAABBBDIU+AVHX1bCba+wR22EUAAAQQQQACBZAuUSfYFA9djEwEEEEAAAQRKV+D40O1HhvbZRQABBBBAAAEEkiHANRBAAAEEEECg6AIf6hIPKMF2sXbaKDQEEEAAAQQQQCAVBJgDAggggAACCCCAAAIIIIAAAghkvkCBVuhFUQcMGGB9+vQpdIHU1atX28knn2y33HJLUQqZFmjesQZHIhHr3r27RSKxa5kuW7bMxowZE+tSMc/Nnz/fvEBtzEE62atXL6tYsaK28m/+PFx22WV29NFH22+//Zb/wATO+LX69+9vJ510kvkaE3jIVkP8cT6Xe+65Z6tzRTngc7vwwgvt/PPPL/TXm+4/TrlN6aI0Uo5QblQ+UDYpsVo1neys3KT4a3uz1T+nnKe0UmgIIIAAAggggAACCCBQdIFddYnBSrBt1M7lygqFlhwBroIAAggggAACCCCAAAIIIJDdAo+Hlt9X+39TaJklwGoQQAABBBBIGQEK3qbMU8FEEEAAAQQQSKqA/zDuboEr+ov6FLwNgJTMJndBAAEEEEAAAQQQQAABBBBAIGGB/2rkMiWn+ffvL8rZoU9lAeaGAAIIIIAAAggggAACCCCAAAKZL8AKEUAAAQQQQCAo4MVHzzvvPLv99tuDhwu9feWVV0avtXnz5kJfI1kPbN++vbVpE/8zCb1g7Zo1awp1248++shmzZoV87ENGza0Dh06xByT7Och52YjR460Ll262MKFC3MOJdSvWLHCuljYU9cAABAASURBVHXrZmPHjk1ofGEGPfjgg3bnnXdaEr5WVur+bypXKwcqDZWTlfuUb5R4bUcNOEm5V/lKmaw8pPRQGis0BBBAAIG0FGDSCCCAAAKlLODFbncKzeFy7b+n0BBAAAEEEEAAAQQQSJIAl0EAAQSyXuB5CXysBJsXvQ3us40AAggggAACCCRNwN8wn7SLcSEEEhZgIAIIIIBAcQscF7qBF7udHzrGLgIIIIAAAggggAACxSvA1RFAAAEECiLwkwbfpQSbv6m2S/AA2wgggAACCCCAAAIIpJwAE0IAAQQQQAABBBBAAAEEEMgqAS806gVHH3nkkaSu+4orrrBnn302qdcszMWqVatmp512WtyHelHXr7/+Ou648IANGzbYiBEjwoe32j/qqKOsXr16Wx3POVBcz0PO9b0orzt4EdvosTi/+Hxuu+02GzNmTJyRRT/tXytelLfoV9riCnO1N0w5X9lLaan8U/Evytnq47XdNOAsZYgyXflMuU3x1/pqqachgAACCCCAAAIIIIBAbIFrdfpYJdie047/vVodDQEESkSAmyCAAAIIIIAAAggggEC2CDwWWqgXvN0jdIxdBBDIVAHWhQACCJSwAAVvSxic2yGAAAIIIFACAjvqHscrweYFb4P7bCOAQCkLcHsEEEAAAQQQQAABBBBAIA+B/+rY90qwXRTcYRsBBNJLgNkigAACCCCAAAIIIIAAAggggEDmC7BCBBBAINsEJkyYYNdff33Sl71p0yb79ttvk37dwlzw4IMPtpo1a8Z86Lp16+ytt96KOSavk1OmTIlbFLZChQp26qmnWiQSyesS0WNe8NULv0Z3iukXL157//33mxezjXeLyZMn27333htvWFLO+9fKtddea4sXL07K9fK5yHc6/qByqtJQ+YdyufKK8qsSr7XTgEuUlxQvmPu2+n8rByv/p9AQQAABBBBAIM0EmC4CCBSrwDG6+nVKsP2onQEKDQEEEEAAAQQQQAABBBAoMQFuhEAWCTyptU5UcloFbfRRaAgggAACCCCAQNIFKHibdFIuiAACRRTg4QggUHQBL3ZbJXCZSdp+VaEhgAACCCCAAAIIIIAAAqkiwDwQQCBvgd90+C4l2A7QTj+FhgACCCCAAAIIIIAAAgikmwDzRQABBBBAAAEEEEAAgQwTWLNmjQ0cONBWr16d0Mp22mkne+KJJ2zp0qXmRVO9UOm8efOihVG33377hK5RGoOaNm1qhx56aNxbv/baa/brr4nUPv3rUu+//74tX778rwN5bLVv395atmyZx5n/HZo7d65dffXV5p7/O5L/r+HnYMOGDTZt2jQ799xzrUyZ+G8n8ef7yy+/zP8Gf54ZMWJE3HWVL1/ezjzzTPvkk0+iXxM+f/+68Pz+++/Rgsf9+vUzH/fnZfPtvMCuF/3Nd0DyT3yiSw5SvBCXF8A9Qts3Ku8rG5RYraJOHqJ4peh31c9SRigXK62VdG/MHwEEEEAAAQQQQACBogg00IP979rqtmiXa2+OQkMAAQQQSA0BZoEAAggggAACCCCQeQKPh5bUV/u7KjQEEEAAgewVYOUIFItA/J9QKpbbclEEEEAAAQQQKEaB40LXHhnaZxcBBBBAIKUFmBwCCCCAAAIIIIBAlgs8rPW/pwTbldppqtAQQAABBDJGgIUggAACCCCAAAIIIIAAAggggEDmC7BCBDJP4IMPPjAv8prIynr16mXff/+9eb/ddttFHxKJRKxevXp23nnnRYuu9ujRI3o81X4pV66c9ezZ0yKRSMypTZw40TwxBwVOrlixwp5++unAkbw3u3btalWqVMnzpBeHfeihh2zKlCl5ng8ePPvss6Pjgs9B2bJlrUmTJnbffffZuHHjrEEDry0VfNSW217c+LbbbjMvlLvlmb/2vOhvvK8LL7z71Vdf2cMPP2x///vfzb8mIpG/fH29e+yxh9199902adIka9y48V83yGdr2LBhtnLlynzOFuvh33X1N5WrlY7KTko3xT/YcqL6eK22Bpyg3KFMUKYqTyh9lOYKDQEEEEAAAQQQQCCtBJhsEQW82G3478H/0TVHKTQEEEAAAQQQQAABBBBAAAEEUkQgI6fhBW+/D6zMX6D0oreBQ2wigAACCCCAAAJFF6DgbdENuQICCCCAQEkJcJ9EBP6uQQcqwUbB26AG2wgggAACCCCAAAIIIIAAAqktwOxcwN8M631O6mjDi96qoyGAAAIIIIAAAggggAACCCCQAQIsAQEEEEAAAQQQQCDtBLzg6ZAhQ8wLrsab/JlnnhktbFq5cuV8h1atWtUeffRR87H5DirFE+3bt7c2bdrEnIFbjBo1KiETv5AXAPair76dX+rXr2+dO3fO77TNnDnTnnjCa6PmOyR6wl3vueceq1ixYnQ/r19at25tI0aMsOrVq+d1OvfYm2++GS2cm3sgtOEFb+fOnRs6uuXuaaedZrvvvvuWB/PZa9GihT377LNWqVKlfEb87/Dnn39uP/744/92SvfXBbr9C8pFyr5KM6WP4m8S/kl9vLaLBvRSHlV+ULxorr9e6EV062mfhkD6CjBzBBBAAAEEEEAgtsBlOn2yEmyvaeffCg0BBBBAAAEE0kWAeSKAAAIIIIBAugqs1cT99Sx1uc0L3jbK3WMDAQQQQAABBBDIEShCT8HbIuDxUAQQQAABBFJQ4LjQnF7W/ncKDQEEEEAAAQQyQIAlIIAAAggggEDWCIzWSu9Xgs3f5Opvag0eYxsBBBBAAAEEMlCAJSGAAAIIIIAAAggggAACCCCAQOYLpOMKZ8+ebe+//37cqXtR04EDB1r58uXjjvUxPtYfE3dwCQ+oVq2aHX744XHvOmbMGFu8eHHccV4c95lnnrF169bFHHvIIYdYo0aN8h3z9ttv27x58/I97yfq1q1r/fv3T+g58KK+N998sz8s3yxfvjxaGDe/AV7w9rfffsvvdKGO+7y6detmNWrUsMaNG5tvX3bZZfbcc8/Z2LFjbf78+bZo0SLbZ599LAX/8yK3/uZgL3rrxW+9CO6FmqcXxZ2vPl7bWwMuUJ5XZin+G2+gev+C3FY9DQEEEEAAAQQQQACBTBDopEUMVoLNP0zi8uCBdN9m/ggggAACCCCAAAIIIIAAAgikuIC/pjUzMMca2vait+poiQowDgEEEEAAAQRiC1DwNrYPZxFAAAEEEEgngQqa7PFKsI0M7mTwNktDAAEEEEAAAQQQQAABBBBAINMEbtSCpivBdqV2qirZ2lg3AggggAACCCCAAAIIIIAAAghkvgArRAABBBBAAIEUFfjuu+9s4cKFcWd3zjnn2A477BB3XM4AH3v11Vfn7KZU37VrV6tevXrMOU2ZMiVagDXmIJ30orheHFeb+bZIJGLdu3e3SCSS55i1a9fa6NH+uYl5ns49eNZZZ9kuu+ySux9v47jjjrPmzZvHHPbmm2/aihUrYo6JdfL++++3Tz/9NNaQLc5FIhF74oknbNmyZTZ9+nR7/vnnbfDgwXbSSSfZgQceaF7Ut0qVKls8JoV3Jmpudyv+4ZYN1R+o+Bf9G+p/V2K1cjp5gHKV4uO9AK5/EfTX/n4KDQEEEEhXAeaNAAIIIJDdAttp+eFitzpkl+uX7xQaAggggAACCCCAQGYIsAoEEEAAgdQX+FVT9KK36nKbF7ytn7vHBgIIIIAAAgggUEQBCt4WETD1H84MEUAAAQSySMCL3TYOrHeOtil4KwQaAggggAACCCCQ+QKsEAEEEEAgAwXma01e9FZdbttLW170Vh0NAQQQQAABBBBAIPsEWDECCCCAAAIIIIAAAggggAACpSfw7rvvxr15/fr1rXPnznHHhQd07NgxbsHV8GNKYt+LwB5++OFxb/Xyyy/bhg0bYo4bO3aseXHcWIPatGlj7du3z3fI/Pnz7csvv8z3vJ8oV66cderUyTcTjhcdbteuXczxU6dONb9/XoP8nmXLls3rVO6x5cuX23777WdHHHGEefFcL96bezK7NvwL5QMt2V8HPFJ9Q+VoZZDysRKv1dCA4PiZ2n9a+afSUqEhgAACCCCAAAIIIJAOAl7s9m+hid6l/aEKDYEsEWCZCCCAAAIIIIAAAggggEDKCDymmSxSclptbXjRW3U0BBAomgCPRgABBBBwAQreugJBAAEEEEAgMwSOCy3Di92uDB1jF4HsE2DFCCCAAAIIIIAAAggggED6CjyhqQ9Tgm2Adg5UaAggEBRgGwEEEEAAAQQQQAABBBBAAAEEMl+AFSKAAAIIlJqAFyedPn163PvvtddeVrdu3bjjwgO84Oree+8dPlzq+17ItWfPnhaJRGLO5f3337fZs2fnO8aL4XpR3HwH/HniuOOOs2rVqv25t3U3Y8YMW7Qo+F7TrcfUq1fPmjRpsvWJGEcikYjFK3i7bNky++GHH/K8ihc6btCgQZ7nwge92K0Xva1YsaK1bt3aHnroIfOvrY0bN4aHZsv+r1roq8rlSgdlJ+UU5T5lkhKvecHcUzXofuUb5VvlAcWPNVJPQwABBBBAIP0EmDECCGS6wPla4BlKsH2kHf+5OHU0BBBAAAEEEEAAAQQQyAoBFokAAqkkMF+TeVwJtj7a2V6hIYAAAggggAACRRag4G2RCbkAAukrwMwRQCCjBHbRao5Xgs0L3gb32UYAAQQQQAABBBBAAIEsFGDJCCCQ9gI3agXLlGC7IrjDNgIIIIAAAggggAACCCCAAAIIIIAAAggggAACCCBQnAIrV660mTNnxr1Fq1atbJtttok7LjwgEonYPvvsEz6cEvt/+9vfrFmzZjHnsnDhQnvnnXfyHTN16lR7++238z3vJ6pXr26dO3f2zXzjhWE3b96c73k/sfPOO9u2227rmwXKTjt5ndXYD5k4cWKeA3zue+65Z57nYh384osv7JxzzrFddtnFKlSoYG3btrXBgwdHC+tmcQHcOTJ7TvEiYK3U766crQxVpivx2h4acI7ytPKz8okySDlGqanQEEAAAQQQQAABBBAoTYH9dHP/+6m63LZKW/4BEH+opyGAAAIImBkICCCAAAIIIIAAAgiUgoAXvP09cN8G2u6r0BBAAAEEikmAyyKQTQIUvM2mZ5u1IoAAAghksoAXuy0XWKB/su2HgX02EUAAAQS2FuAIAggggAACCCCAAALpIPCdJulFb9XltkO1dbFCQwABBBCIL8AIBBBAAAEEEEAAAQQQQAABBBDIfAFWiAACxSywfv1686K38W6z2267xRuS7/mmTZvme640T9SuXdu6d+8edwovvfSSrVmzJs9xY8aMsWXLwp9vuOXQww8/3Jo3b77lwdDe5MmTQ0eSt7vDDjtYpUqVYl7Qix7nVXC3XLly1rNnT4tEIjEfH+vkpk2bbMKECTZgwADzryMvgHvYYYfZyy+/bGvXro310Ew/970W+LDSU9lFaadcorykLFbitb9rQH/lZWWW8qZytXKgUl6hIYAMHSGqAAAQAElEQVQAAggggAAC6STAXNNboJamf4cS/oeHF7v9VMdpCCCAAAIIIIAAAggggAACCLgAKR2BabqtF71Vl9u84G313D02EEAAAQQQQACBQgpQ8LaQcDwMAQQQyGwBVpeGAseF5jwytM8uAggggAACCCCAAAIIIIAAAiEBdtNIwH/Q/+3QfK/UfguFhgACCCCAAAIIIIAAAggggEAMAU4hgAACCCCAAAIIIFB0gfnz59vSpUvjXqhq1apxx+Q3oF69enELrub32OI+3rVrV6tevXrM24wfP96mT5++1RgvFDxixIitjocPnHzyyeaFY8PHg/srVqwI7ua5/cEHH9i2224bLT4biUQS7vfdd19bvXp1ntfMOThv3jxbtWpVzu4W/QEHHGCdO3fe4lhRdrwA7ttvv21dunSxypUrRwvq/vjjj0W5ZKY8drwW4q8dHq++odJJuU55R8m74rJO/NmqqD9M+Y8yVvECuMPVX6Dso9DSWoDJI4AAAggggAACKS9wj2bYRgm2J7Rzr0JDAAEEEEAAgYQEGIQAAggggAACCBSrwGO6+gYlpzXWRh+FhgACCCCAAAIlKpB5N6PgbeY9p6wIAQQQQCD7BA7SktspOc1/mpiCtzka9AgggAACCBRGgMcggAACCCCAAAKpJ3BjaEq1tH+FQkMAAQQQQACBwgrwOAQQQAABBBBAAAEEEEAAAQQQyHwBVohAEgSaN29uBx98cMwrLV++3PIqbPvtt9/aZ599FvOxfv22bdvGHOOFZr3gbMxBxXxyyZIltnbt2jzvUrFiRbv33nutadOmeZ4vykEvfjt06FBzp+OPP97mzp1blMtl0mP9yRijBV2vHKp4Adzj1N+ujFPitboacKJyl/KFMkXxNzL3Vp/8J1IXpSGAAAIIIIAAAghkrcBArfwkJdgmaedyJTmNqyCAAAIIIIAAAggggAACCCCAQFEFvtUFHleCra92Kimp0ZgFAggggAACCKSlAAVv0/JpY9IIIIAAAghsIeA/nBo84MVuZwcPJHObayGAAAIIIIAAAggggAACCCCAQKkIfKi7hovenq5jpyhJb1wQAQQQQAABBBBAAAEEEEAAAQQyX4AVIoAAAggggAACCCQmUK5cOevatWvcwW+++aatWLFii3GvvvqqrVu3botj4Z3u3btb7dq1w4e32N+8ebNt2LBhi2MlvbNy5Upbv359vrdt2LChvfzyy9a4ceN8xxT1xEsvvRS9vhfAdZOiXi/DHr9E6xmlXKq0V/yJ6KH+IWWyEq8104AzFH8j80/qP1fuVE5Q6ig0BBBIUwGmjQACCCCAQCkL+N8xrwrN4XftX6AsVmgIIIAAAggggAACSRDgEggggAACCCRJwF8nCl6quXa86K06GgIIIIAAAgggUDgBCt4Wzi2vR3EMAQQQQACB0hCoqpserwSbF7wN7rONAAIIIIAAAgggkDwBroQAAggggEBpCnjBW39jaXAOV2qnpkJDAAEEEEAAAQQQSJ4AV0IAAQQQQAABBBBAAAEEEEAAgcwXKNAKO3bsaM2b+/s583/YxIkT7dtvv80dsHTpUhs1alTufl4blSpVsqOPPjqvU2l5rEWLFvb555/biSeeWGzz96K7vXv3tpEj+XHZOMg/6/xTyjnKHspeyrnKs8osJV7bVwMuUkYoPn6M+uuVQ5VKCg0BBBBAAAEEEEAAgXgCB2rAPUq4na8DHyo0BEpCgHsggAACCCCAAAIIIIAAAggkLjBeQ/31JXW5rY+2yik0BFJZgLkhgAACCKSwAAVvU/jJYWoIIIAAAggkIODFbusFxk3WduyfjtYAGgLFI8BVEUAAAQQQQAABBBBAAAEEillgja7vRW/V5bbdtXWFQkOghAS4DQIIIIAAApklMGjQIItEIjHTsGFDW7BgQWYtnNUggECJCqxcudIOPPDAmH/WRCIR69mzZ4nOi5shgAAC+QtwBgEEEEAAAQTCArVr17bu3buHD2+xv2HDBnvjjTdyj3399df2ww8/5O7ntdGhQwfbbbfd8jqVtsdq1qxpw4cPtylTpliPHj2sTJnkv21l06ZNds4559jkyf5js2lLVdIT/0Y3fEA5VWmk/EMZoLyiLFNitQo6eZDyb+UtxQvg+s8rX6rt9goNAQQQQCAtBZg0AgggUKwCDXR1L3Yb/rCE63R8qEJDAAEEEEAAAQQQQACBEhHgJggggECBBR4PPWJP7fdVaAgggAACCCCAQKEEyhTqUTwIAQQKJsBoBBBAoPgEjgtdemRon10EEEAAAQQQQAABBBAoKQHugwACCJSMwMu6zf1KsPkbSQ8OHmAbAQQQQAABBBBAAAEEikmAy+YKbNy40V5++WW7/vrrc4+xgQACCCCAAAIIIIAAApkp4MVea9SoEXdx8+fPjzsmvwH+2NWrV+d3OiWOH3300VapUrhW05ZTGzNmjK1YsSJ6cPTo0bZ58+bodn6/9OrVyypWrJjf6dzjlStXtvr16+fup8NGs2bNbMiQIbZq1SobNWqUHXrooUktfrt06VJ74IEH4hoXyio7HvSJljlYOUZpqByuDFTGKuuVWK2WTh6r3Kp8qngB3OfU91P2VWgIIIAAAggggAACCNwrgj2UYHtSO7ywJAQaAgikiADTQAABBBBAAAEEEEAAgbwE3tfBF5VgOyO4wzYCCCCQVgJMFgEESl2Agrel/hQwAQQQQAABBAot4C/6+w+ZBi9AwdugBtsIIJAyAkwEAQQQQAABBBBAAAEEkipwo642XQm2K4M7bCOAAAKlIcA9EUAAAQQQQCA7BLxY04cffmj77ruvdenSxWbMmJEdC2eVCCCAAAIIIBAV4BcEEMhOgW222caqVasWd/GzZ8+OOya/AVOnTs3vVMoc32233axDhw4x5/Ptt9/atGnTzIuxevHbWIObN29uHTt2jDUk91wkErFy5crl7ue30aNHj2gBWP+3W7Iza9Ysq1u3bn63zve4f/0ce+yx9tZbb9natWvts88+s7PPPtt22GGHfB+T6IlRo0bZzJkzEx3OuPwFVurUW8o1ykGKF8A9Uf1dyhdKvLaTBpyk3K18rkxThir/VPZSaAgggAACCCCQZgJMF4EiCtyhx4ff8/aBjp2v0BBAAAEEEEAAAQQQQAABBFJEgGkgEEPg8dC51toP/1tfh2gIIIAAAggggEB8AQrexjdiBAIIIFCcAlwbgaIIHB968Gva/1qhIYAAAggggAACCCCAAAIIpJYAs0Eg2QLzdUEveqsut/kbTy/N3WMDAQQQQAABBBBAAAEEEEiygBdK+uabb6xt27Z2wAEH2Ndff53kO6T95VgAAggggAACCCCAAAIZK1CxYsWECp36vxO8oGlBITZs2GCffvppQR9W4uPdoVevXjHvu3r1anv33XdtypQp9tNPP8Uce/DBBxeo6KsX3I15QZ1ctWqVuac2U7KVL1/e2rVrZw8++KAtWrTIli9fbqNHj7aePXtavXr1Cjzn+fPn2/Tp4c+JLPBleMDWAgt0aIRykeJvYN5V/RnKY8qPSrzWRANOV+5XvlZ+UPyxfdXvpqRzY+4IIIAAAggggAACsQW8qO3FoSGztO/HV6mnIYAAAgggkA4CzBEBBBBAAAEEEMh2gdcF8J4SbN2DO2wjgAACCCCQAQIsoYQEKHhbQtDcBgEEEEAAgWIQOC50zZGhfXYRQAABBBBIAwGmiAACCCCAAAIIIFBIgSf0uGFKsF2pnT0UGgIIIIAAAikmwHQQQAABBNJd4Mcff7QuXbrYXnvtZZ9//nm6L4f5I4AAAggggAACCBSLABfNZIHKlStbIsVWv/zyS/MCpAW1mDNnjo0bN66gDyuV8R07drTmzZvHvPfYsWNtxIgRMQvPVqhQwU499VSLRCIxrxU8mchzMGvWLPv999+DD0vp7WrVqtnRRx9tTz75pM2bN8/WrFljb7zxhh1yyCEJzds/nIWCtwlRFXXQVF3AX5/0grX+G2Af7V+gDFfmKfGaP8YL5j6igZOVb5SHlJ5KY4WGAAIIIIAAAgggkDYCMSd6pM7eo4SbF7v9LnyQfQQQQAABBBBAAAEEEEAAAQQQSFWB6LzC71vzgrctomf4BQEEEEAAAQQQKIAABW8LgMVQBBBAAAEESlQg9s0O1+lWSk5boA0K3gqBhgACCCCAAAIIIIAAAggggEBaCRRtsjfq4cuUnFZDG170Vh0NAQQQQAABBBBAAAEEECi6wNy5c613797RYk6jR48u+gW5AgLZKsC6EUAAAQQQQACBDBDo1KlT3FUsXLjQXn/99bjjwgNee+21aLHT8PFU3K9du3bcYqzvvPOOPfKI1/XMfwUdO3a0Vq1a5T8gjzO77LKL1axZM48zfx2aNm1a2lj+Neu/trbZZhs7/PDD7a233rInnvD6qn+dy29r+fLl+Z3iePEJfKlLeyEzf2NzA213UAYoLytLlHitpQacpTypTFcmKvcqpyj1FRoC6SnArBFAAAEEEMhugWZavv8dUd0WzT8o4dUtjrCDAAIIIIAAAgikswBzRwABBBBAIHsEntdSZys5raw2/LUhdTQEEEAAAQQQQCBxgbQseJv48hiJAAIIIIBAxgocElrZSO3zE7tCoCGAAAIIIIBA5giwEgQQQAABBBCIK/CdRnjRW3W57WRt9VBoCCCAAAIIIIBAWggwSQQQSG2Bq666yp588snUniSzQwABBBBAAAEEEEAAgRIRaNmypdWvH78O5YMPPmiLFy/eYk6xdmbOnGl33nlnrCEpd+7kk0+2ChUq5DuvTZs22erVq/M97yeOOuooq1ixom8mnAYNGpg/D7Ee4MVfR4wYEWvIVud+/vlna9SokdWrVy/6gSc9e/a0/v3727Bhw+z999+3BQsWmF93qwf+eWDlypXRMRMmTDC/97XXXmt9+vSJFvTdcccdrWrVqvbxxx//OTqxLhKJmBdZTuRrLrErMqoYBTbr2v4ED1bfRfECuAerv0Z5U/lNidf21oDzlGeUuco4xf9gOFH9dgoNAQQQQAABBBBAILUFymt6Xuy2sfpgu0M7flwdLRsEWCMCCCCAAAIIIIAAAggggEBGCfhrPMNCK/KCt+VCx9jNMgGWiwACCCCAQEEFKHhbUDHGI4AAAgggkBoC4YK3b6TGtJhFCQlwGwQQQAABBBBAAAEEEEAAAQRyBPxNAW/n7PzZX6F+e4WW3gLMHgEEEEAAAQQQQAABBBBAAAEEMl+AFSKAAAIIIJA2Al5stUOHDnHnO3nyZLv66qtt/fr1cceuWLHC+vbtazNmzIg7NpUGtGrVyjp27FjoKXkR186dOxf48VWqVLEDDzww7uOeeuop80LCcQf+OeC1116zWbNmRYvW/vjjjzZ06FC79dZbzQv7+jq9EG6NGjWiBXD/fEhu54Vs/ZyPadu2rZ144ol2ww032OOPP26TJk2yefPm2e+//x4thLt5s9dFzX1o3I2yPtaAhQAAEABJREFUZcuaJ97Apk2bxhvC+ZIV+EO3e08ZqByh1FeOVHzfj6/VdrzWVgMuUoYrXkE7p6DuMdqvotAQQACBdBNgvggggECmC3hR20NCi3xJ+5coNAQQQAABBBBAAAEEskWAdSKAAAKZKBAueNtci/Sit+poCCCAAAIIIIBAYgJlEhvGKATSRYB5IoAAAlkhsJ9W2VLJaXO08Y5CQwABBBBAAAEEEEAgSwRYJgIIIIBASODG0L7/8MCVoWPsIoAAAggggAACCOQhMGDAAPNiK7HiBV/q1q2bx6M5VLwCXB0BBBBAAAEEEEAAAQQQQCCVBMqVK2fnnnuuVahQIe60HnnkEevXr5+tWbMm37Fz5861E044wcaMGZPvmFQ9UbFiRevVq1ehp9elSxdr1KhRoR7ftWtXq169eszHegHhyy+/3FatWhVznJ/05+G+++7zzZhp3rx5nkV+d999d2vVqlXMx/pJ/5qYMGGCb4aS/+60adNs4cKF+Q/QmUqVKlnDhg21RUthgZWa2xvKNcrBihfA7aL+VuUTJV4l5DIa4z87fZn6l5WlyljFXyM9VH15hYYAAggggAACCCBQegL9deuzlWD7WjvnKzQEEEDgTwE6BBBAAAEEEEAAAQQQSFOBrzTvF5Vgo+BtUINtBBAICLCJAAII5C3gP/iR9xmOIoAAAggggECqCoQ/8daL3a5L1ckyLwQQKGEBbocAAggggAACCCCAAALZKPChFu1v6FSX2y7S1mEKDQEEMlGANSGAAAIIIIAAAggggAACCCCAQOYLsEIEEEAgBQXatWtnxx57bEIze+ihh8yLpD755JP2yy+/RB+zceNGmz59ul177bXWuHHjtCx2G12IfunQoUOhCq1GIhE76qijLBKJ6CoFb256+OGHx33g888/bz169LBly5blO3bFihV28cUX25QpU/Idk3Oie/fuVrt27Zzd3L5GjRrmRXhzD+SzsXr16ui633vvvXxGbHnYi9326dPH1q2L/eOxLVu2tF122WXLB7OX6gL+RemFa70w2j80Wf+kKX9j9F3a/lyJ1/5PAw5U/ANA31L/q/K2cp1ygEJDAAEEEEAgvQSYLQLpLXCCpj9ICbbl2jlPma/QEEAAAQQQQAABBBBAAAEEXIAgkN4Cz4emf7T22yg0BBBAAAEEEEAgIQEK3ibExCAEEMgEAdaAQAYJdAqtxX9IM3SIXQQQQAABBBBAAAEEEEAgOwVYNQJZLOAFb8NvAL0iiz1YOgIIIIAAAgggkCPgRTNytukRQCBDBFgGAggggAACCCCAAAIIlI5A+fLl7YorrrDq1asnNIHZs2db7969rVatWtECr+XKlYsWJ73hhhts/fr1CV0jVQfVq1cvWsC1oPNr06aNtW/fvqAPyx3vhpdeeqlVqlQp91h+GyNHjrSdd97ZBg8ebHPnzjUvOOxjvdDtk08+aXvuuaeNGDHCD8WMF5T14rP5DTrllFOiz2t+53OOL1261A4++GA74ogj7M0334wWQt68eXPOaVu+fLl9+umn1rNnT2vWrJlNnTo191x+G6eddppVq1Ytv9McTw+BRZrmcMU/0NPfHL2TtnsoDyrfKPFaZQ04RLlWeV/xArivqffXStuqpyGAAAIIIIAAAggUj8DfdNl7lHA7Xwc+VWgIIIAAAggkJMAgBBBAAAEEEEAAgZQXeEEznKQEm3+YYXCfbQQQQAABBGIKcDK7BSh4m93PP6tHAAEEEEg/gZaa8n5KTvMfynwnZ4ceAQQQQACBGAKcQgABBBBAAAEEEMhsgTVanhe9VZfbDtDW5QoNAQQQQCB7BFgpAtkuUEEA/sGBN6gfq2xUPlJoCCCAAAIIIIAAAggggEAmCbAWBEpVoFWrVtGit8meRCQSSfYli/V6kUjETj31VKtQwb8dkfitklGgde+997arr746oZv+9ttvNmDAAGvQoIF5sdxIJBItWOyFiL0gcSIXufbaa6OPz2+sX3vgwIHRosb5jQke92K3XvTWCyGXKVMm+rhIJGI1atSw/fbbz4YOHWqbNm0KPiTP7d133926detm/JdxAnO0oqeUfyp7KU2UvsrjyhQlXvOK3Edq0E3KOGWxMkr5l9JKoSGAAAIIIIAAAukikMrz9E+d8GK3dUOT9H+oPBM6xi4CCCCAAAIIIIAAAggggAACCOQvkC5nhoUm6gVva4SOsYsAAggggAACCOQpUCbPoxxEAAEEEEAgqwTSarGHhGbrxW6XhY6xiwACCCCAAAIIIIAAAggggAACWwlkxYGXtcr7lWC7Uju8cVMINAQQQAABBBDISAF/I+VRWtlgxYtX/KHeXzu5Rv2BSqn/TMTmzZtt/vz59vTTT0eL4DRp0sRq1qyZW8glEonkbterV8/atWtn/fv3tzfeeMNWrFihJdByBFatWmX33nuv7bHHHrlmXlTIze666y775ZdfcoYWqF+0aJE99thj1qVLF/PnIBL56zkpW7as7bjjjtFzPsbHFujixTTY1+rz6dSp01ZfTzvssIP5cT/v44ppCsV+Wbf2NaTS87J+/Xp7++23rVevXrbzzjubf31EIv/7evGvxVatWtngwYNtzhyvy1PsRNwgXwFOIIAAAggggAACCBS3QCQSsYsvvtjOPPPMpN2qevXqds8991ilSpWSds2SuJD/O6Bjx44J38rXeeCBByY8Pr+BkUjEzj33XDv44IPzG5K04/48d+/u71eNfcnjjz/e+vb1mqSxxyXrrP877IEHHjD/d3Cyrsl1UlZghmb2mNJHafFnzlXvhdR+Vh+vba8Bxyq3K18p85QXFL+GX0+btPQTYMYIIIAAAgggUMoCXux2v9Ac/O9sN4aOsYsAAggggAACCBRBgIcigAACCCCAQAoJeMHblYH51Nd2/BcRNYiGAAIIIIAAAgjEfnMXPggggAACCCCQagLhgrdvp9oEmQ8CCCCAAAIIpKEAU0YAAQQQQACBTBLwNw1MDyxoW21fodAQQAABBBBAINsFMmP9tbWME5W7la+V5corymVKW6XAbdCgQbnFUyOR/xWujES27Bs2bGgLFiwo0LXXrFljQ4cOtaZNm1r9+vXt9NNPt2effdZmzJhhv/76a57X8nuMHz/ebr31VjvyyCPNi+C0adPG3nvvPdu4cWOej0nXg/HcK1eubBMnTsxd3ueff24tWrSwfv362eTJk3OPewFSN7vooousVq1a0fO//fZb7vn8NrwQsT+uffv2VqdOnWhBnpdffnmr53nTpk02b94883NetMfH+nPy2muvFek5WblypR144IExv/b8vI8LrmHu3LnWrVu36Fp9PmPGjNnq62nJkiXmx/28m/h4f1zwOvlt+9egf71HIn/9HvCv4/zG5xz3MZHIX4+JRP63HX4ec8bn15f285LfvPz3s/++rFatmh122GE2ZMgQmzlzpvnXR85j/Gtx0qRJNmDAANtpp53Mv7a+//77nNP0CCCAAAIIIIAAAgiUnEAJ3al8+fJ255132mmnnVbkO/q/f1944YXoh8AU+WIlfIGKFSvacccdl/BdDz/8cGvevHnC42MN9H+j+AfsdOjQIdawIp3zgrr+7yF/vuNdyMck62si3r3KlCkT/b7LP/7xj3hDOZ+ZAlO0rAeU05TGyp7KRYoXsfVittqM2erpbFflPsX/8T5T/dOKF9TdWT0NAQQQQAABBBBAILbAdTp9uhJs72nnfIVWUgLcBwEEEEAAAQQQQAABBBBAAIGSFfDXU54P3ZKCtyGQpO9yQQQQQAABBDJEoEyGrINlIIAAAgggkA0CDbXIYMHb9dp/R6EVowCXRgABBBBAAAEEEEAAAQQQQCDNBOZrvl70Vl1u66at3gotHwEOI4AAAggggEDKCvhrI/5myUc0Qy9ksVD9cKWfspeSSFuSyKBkjvnggw+sZcuW1rNnT5s+PfhZBAW/ixd69eIyXrzGC2wW/Arp/4gJEybYoYceanPmzIm7mMcff9ymTp0ac9yyZcuse/fu0UJK48aNizk2r5P+nBx11FHRgqY//fRTXkOSfsyLqXqBocaNG5sXgSrIDXy8P+7uu+8uUpHegtyzMGNT9Xnx59t/P/fv39+88G2ia/Ovrd13390GDhxo/vwl+jjGIYBA8QpwdQQQQAABBBBIroB/yIX/O+w///lPoS/cqlUr8w8k6dSpU6GvUdoP9H+z+ofdxJtHJBKJfq+gXLly8YYmfL5OnTo2atSo6L+bE35QggO7du1qL774onlh3QQfYjlfE/5vqEQfU9BxXlh32LBh0Q+EiUQiBX044zNT4Fst6y7FXxPdUf2+in9A1mj1S5V4zb8HeaoGParMUPybS4+p92NeHFebNAQQSCcB5ooAAgggUKwC/trttaE7+N+hztOxtQoNAQQQQAABBBBAAIESEeAmCCCAAAKlIjAsdNcDtX+wQkMAAQQQQAABBGIKlIl5lpMI5C/AGQQQQACBkhfwYrdlA7f1YrezA/tsIoAAAggggAACCCCQbAGuhwACCCCQngJPaNrhHyIYqGMtFBoCCCCAAAIIIJDKAs01uTOVp5RZykxlqNJXaaYk0rwq6jMaeLaym7KDUiJt8+bN9vzzz9tBBx1U5EK34Ql/9tln1rp1a/viiy/Cp5Kxn7LXmDVrlp122mm2fPnyhOboRs2a5f+l8vXXX1urVq0KXDQ2r5t7IdS//e1vNnr0aPPnPq8xyTi2atUqO+OMM8yLBRW2cKo/7sILL7Tbb7+9WOda2PWm4vPiz6kXC95vv/2K9Pv5mmuusVNOOSXhr+HCGvI4BBBAAAEEEEAAAQRKS8CLj1599dU2efLk6AeLJDqPqlWrmn8wx6effmq77rprog9LyXGNGjWyLl26xJ2b/3vV/x0Zd2ABB9SsWdNeffVVGzx4sPnzEePhCZ3ya9x1113mRWULUuw25+L++FtuucXGjBljTZo0yTmclN7/3e//hjzxxBMtEqHYbVJQM/MiE7Ws25Rjle2V9spVypvKb0q8tosGnKE8rcxTvlfuV7oqNRUaAggggAACCCCQrQL7aeH3KMG2WTvnK/7hpepoCCCQAgJMAQEEEEAAAQQQQAABBBAoLoF3deH3lWDrHtxhGwEESkyAGyGAAAJpJUDB27R6upgsAggggECWC3jB2yDB28EdthFAoKQFuB8CCCCAAAIIIIAAAgggkNICN2p2y5ScVk8bNys0BBAokACDEUAAAQSKWaCVrn+B8oKySPlBeVg5TdlJSaRN06DHlV5KY8Uf54/36/j1dKhk2siRI6OFLTdt2lQsN1y6dGn0+rNmeS3gYrlFSl10+fLl1qdPH5s6dWrC8zriiCOsSpUqeY6fMGGCdezY0ebM8ZrIeQ4p8MHVq1fbcccdZ0OGDCmWQrJu0KtXL3v6aa+vUuDpbfWAK664wl555ZWtjpfmgVR9Xvz380knnWReLLioPiNGjLDevXub/x4u6rV4PC7fsukAABAASURBVAIIIIBAcQlwXQQQQACBogrstttu5h/WMnv2bLvtttusbdu2Vrly5S0uu9NOO1nPnj3trbfeiv79uF+/flaxYsUtxqTjTiQSsVNPPdUqVKgQc/rdu3e32rVrxxxT2JNeZPayyy6zBQsWRD8wpTCu/ph//etf5t93uOCCC6xs2bKFnU60GK1/INAPP/wQ/aAYL1Rb6Ivpge3atYsW0PWvMf9a0yEaAgURGKfBNylHKNWUA5TrlLHKH0q81kID/qn49zB/Uf+1codytLLlH3Q6QEMAAQQQSGUB5oYAAkUQqKvHerFb//uUNnObF7t9I3ePDQQQQAABBBBAAAEEEECg1AWYAAIIFLPAsND1veCt/+x26DC7CCCAAAIIIIDAXwJl/tpkCwEEEEiSAJdBAIHiEKihi4YL3r6jYzQEEEAAAQQQQAABBBBAoHQEuCsCCKS6wHea4L+VYDtWO1cpNAQQQAABBBBAoLQE2unG/ZVXlRXKV8pdSldlByWR5n/PuV8DT1K8qH9T9X2UIcrPSqm0adOmmRfqKa5itzmL8uKvXgR2xQrnyzmamf39998fLWaT6OoqVapknTp1ynO4F+s57bTTzAvI5jmgCAf9OffnxAukFuEyWz107dq1dskll5gXS93qZCEP+FxvuukmK9DXTyHvlcjDUvV58SK8ffv2NfdKZB2JjHn33Xdt8uTJiQxlDAIIIIAAAggggAACaS3QoEGD6L9lxo0bZytXrox+OMjmzZujvf8b4Mknn7RDDz3UvEBreKHz5883/2CR8PHgftWqVa1GDf9xyuDRrbcHDBgQvWfOvfPqfT5163rNpq0fX9Aj7du3tz/++CPmPa+77rqCXrbA47fbbjsbNGiQ/f777/b9999Htw8++GDLa53uuNdee9nFF18cLVbs/1a8/fbb8xxb4In8+QB/no8++mjzf2f5v8lff/316P38vnnNyR/mx71gshfwfeedd6Jr8UK3XkC3KEV4/dokhkB2nfpQy71eOUippHRSblI+URJpe2nQxcpoZaUyTrlZOUQpp9AQQAABBBBAAIFMFPBit38LLexW7fvrtupoCCCAAAJpIcAkEUAAAQQQQAABBBAouoAXvJ0buExVbXdXaAgggAACqSLAPBBIQQEK3qbgk8KUEEAAAQQQyEPAfwgy+FPaH2jM9woNAQQQQCAFBZgSAggggAACCCCAAAIpInCf5vGkEmwDtXOoQkMAAQQQKKIAD0cAgbgCZTWio+JF+N9Vv075TBmkdFb8BxzVxW0TNeJO5ThlO6Wlcp7yvLJAKfXmRXP++9//2oIFJTOdMWPG2HPPPVfq6y7OCXiBo4IWkG3durU1a9Zsq2l5wR4vSOvFgrc6maQDXhi1f//+NnPmzCRd0Wz8+PE2fPjwpF0v50J+3Q8+8Jcac46UTp+qz8svv/xi559/frEURy4dae6KAAIIIIAAAkUV4PEIIJBaAhUqVLCKFSum1qRScDZeGLZFixbm/1b1D+DwYsL+/Ytgli1bZl9//bXdcccd1q5duzyLECdzadWqVbMjjjgiej+/b15z8vn5cS+YPHjw4OgH21SpUiWZ0+BaCIQFNunAGMU/NPQf6v0PmCPVe/G2L9Qn0tpq0OXK28p6xb/x4hWuD9A2DQEEEEAAAQTSRIBpxhTw13dPCI0Yof3+Cg0BBBBAAAEEEEAAAQQQQACBtBFgokkRWKGrDFOCjYK3QQ22EUAAAQQQQGArgTJbHeEAAggggAACxSfAlQsv4AVvg49+J7jDNgIIIIAAAggggAACCCCAAAIpJMBUUkvgCk3nOyXYbtZO8IN1tEtDAAEEEEAAAQSKLFBZVzhC8b9rfKx+g/Kecr1ysFJeSaR9okF+Db+WX3Nf7f9LGaUsU1KueZHTUaNGxZ3X7rvvbo8++mi0KOqaNWvMi7h4NmzYYF7MxYubtmrVKu51fMC9995rixcv9k3yp4AXzcmrCI6be5HgP4fF7E4//fRosZ9169ZFn5/ff//dXnzxRWvevHnMx/nJGTNm2MCBA82fT98vjlStWtUGDRpkc+bMid7Hv36WLl0a/bryc4ne86WXXoquL9HxxTEuVZ8Xn9fnn3+e8JLDXzP+e/uTTz6xY445JuFrpPFApo4AAggggAACCCCAQIkL7LTTTpbXv/1KfCLcEAEEMlVgrRb2huLF21qrr6ocq9ylfKMk0vbXoGuV9xUvqOvfI/UPBeug/XRszBkBBBBAAAEEslvgbC3f/26kLrf5BwP4B5TmHmADAQQQQAABBNJegAUggAACCCCAAAIFEQgXvN1HD+6i0BBAAAEEEEAgtQVKbXYUvC01em6MAAIIIIBAwgJlNZKCt0KgIYAAAgggkP4CrAABBBBAAAEEEChxgYW6oxe9VZfb9taWF5FTR0MAAQQQQACB5AtkzRVra6UnKHcqE5WVyuvK5cp+SiJtvQZ5wYfr1B+klFP+oVypvKmsVlK+ffrppzZv3ryY87z66qvtq6++sj59+ljDhg1tm222yR1ftmxZq1u3rp144ok2YcIEu/Zar4eRezrPjcmTJ9u4cePyPJeNB6tXr26dO3feaunTpk2z22+/favj4QO1atUyfx6HDh1qe+21l5Uv/7/6zF5E6fjjj7cvv/zSLr744vDDttp/6qmnrCDFUre6QIwDPXr0iBa67d+/v+24447mXzc+fLvttot+XU2cONGaNm3qh+Lmu+++s+XLl281zr8OZ82aZV5INyd+360Ghg74mJzxwX7VqlW2zz77hEabperzsmjRInvyySe3mm9eBxo0aBD9/Rr+mvHf23//+99t1KhR9uabb5p/beb1eI4hgAACCCCAAAIIZIJA9q1hwYIF1qRJE6tXr1607969u5111ll2//3324gRI6J/R/Yxef17IxGtqVOnxh3mH/aR82+2uIMZgAACCBRd4HddYrRykbKXUks5Ublf+UGJ1yIa0FHxDwX7UL1/SNi76q9WEv0eqobSEEAAAQQQQACBUhHw97LdE7rzL9o/X8miT+bUamkIIIAAAggggAACCCCAAAIIIBAU8J8bfyl4QNvdlTRuTB0BBBBAAAEEilOAgrfFqcu1EUAAAQQQSI6A/4BAw8Cl/B//EwL7mbHJKhBAAAEEEEAAAQQQQAABBBBAoLgEXtWF/U2U6nLb2drqo5Rs424IIIAAAgggkM4Cu2ryZyiPKz8pC5URihd78IL62ozbgkVx/67RFZSDFf+7ylj1G5W0a99//33MOdepU8d69+6dW0Q11mAv2nPVVVdZr169Yg2LnnvppZeihUmjO1nwy0knnWTffPONbdiwwTZt2hQtMjxo0CDzYkdt27aNFlsKMzz99NPmxZbCx4P7XpD0tddes/bt2wcPb7FdsWJF83udeeaZWxwP76xbt86eeeaZpD8vft9HH300utbwPXP2d9llF3vsscesQgX/bZVzNO9+7ty59uuvv+Z9sgSOpurzMnbsWJsyZUpcAf+a8WJerVu3zndsJBKxww47zPxry8fnO5ATCGSqAOtCAAEEEEAAgYwV8H+T+b+zZsyYYcOHD7dHHnnEzjvvvOiHuPi/zbwYbo0aNaIfSrJ27dqEHfy6iXyASKtWrbb4EJmEb8BABBBAIDkCXuBthC51nrKbUlc5RXlUma7Ea2U1wL8f+h/1HyvrlLcV/wAw/36pNmkIpJEAU0UAAQQQyGSBxlrcPcr/PiVSG382L3Y7/s9tOgQQQAABBBBAAIFsEGCNCCCAAAII5C0wLHTYC97uHjrGLgIIIIAAAgggEBWg4G2UIbV/YXYIIIAAAlkv4AVvgwjvBHfYRgABBBBAAAEEEMgMAVaBAAIIIIBAMQtcp+u/rgTbzdrZU6EhgAACCCCAAAJ5CXglx4t14kVlkfKj8pjSW2mqJNKWatBIxa+zj/ptlc7KIOUzJSOaFw9NdCGJjPOit+eff77VqlXL6tevb14wyAue3nfffeZFbn/66SdbtGiReQHUSCRimf5fJBKJrvXZZ5+1li1bWtmyZS0SiZgXUerfv78tXLjQHnroIfOitEGLpUuX2gsvvBA8lOe2W8cqXJrzIH9eBg4caLvvHvvncUeNGmUzZ87MeViRe7+f39fvH+9i++67r3Xs2DHeMPvtt99KreBtqj4vXlzLi9jGw4tEIvbggw9amzZt4g2NnvdCyv51Gt3hFwQQQAABBBBAAAEE0lygTJkyVq5cOUvkv0mTJsX9AJLgdSZOnGijR48OHspz2/+NnOeJFDvIdBBAIGsEFmqlzyn+KUm7qG+o+CdZDVE/S4nXvICc/5z4jRr4ieKVwt9Uf7nSTqEhgAACCCCAAAKlJeDFbpuFbn6F9sPFbHSIhkD2CrByBBBAAAEEEEAAAQQQQCCLBYZr7d8qOc1/oNmL3ubs0yOQMQIsBAEEEECg6AJlin4JroAAAggggAACxSzgP8gYvMXbwR22EcgCAZaIAAIIIIAAAggggAACCCCQHAF/08HiwKW217YXvVVHQ6DUBZgAAggggEDpClTU7f31iOvVj1H+UCYodyjHKzsoibR5GuQFHv6p3quC+t83TtD2f5UvlaxsXpD1pptusjVr1iS8/n322ceWLFliXkx33Lhx9vDDD9u5555rXbp0saZNm9oOO+wQLfya8AXTeGDXrl2tR48e0SK3eS3DC902bOi1RLY8+/XXX9sPP/yw5cHQnhcUPuOMM/K9dmh41P2cc84JH95if968eTZ+/PgtjhVlx+/nz3ci13CLRAre+tfir7/+msglkz4mVZ8XLyL9xRdfxF3voYceasccc0zccTkDIpGI+ddY8+bNcw7RI4AAAtkuwPoRQAABBNJYoFq1apbo323930bPPPOMbdy4Me6K/d9up5xyiq1evTrmWP83nH8QSsxBnEQAAQRKV2C2bu/Fbr3obSNtN1bOUIYqc5R47f804DDFX8P1DwzzPxj9Q03761hin76jgTQEEEAgBQSYAgIIpLfAI5r+kUqwPaydWxQaAggggAACCCCAAAIIIJAjQI8AAgiEPxjHC95WgAUBBBBAAAEEEAgLUPA2LMI+AmklwGQRQCALBPbTGlsqOe1HbYxVaAgggAACCCCAAAIIIJA1AiwUAQQQSJrAN7qSF71Vl9v8zQnX5e6xgQACCCCAAALZIlBHC+2qeCFar/DohRP8A/f+rWMHKYn+sOFPGvu44kUbdlG/o3KK8qDyvZIVrXz58nHX+dhjj5kXZfXCtzNnzrTNmzfHfQwDzCpUqGAXX3yxJWIc9ho7dmxc53bt2lmDBg3CD4253759e6tUqVLMMZ9++mnM83mf3Pqo38fvt/WZ/I/stttu+Z/884x//XnR2z93S7RL1efl559/Ni/IFQ/j9NNPNy8sHG9c8Hzt2rXtkEO8pnjwKNsIIIAAAggggAACCKSfwDbbbGNHHHFEwhO/5pprouM/+ugjW7lyZe7jvAju4sXIWuR3AAAQAElEQVSL7c0337QTTzzR/N8xM2bMyD2f34Z/CEyjRo3yO81xBNJEgGlmmcDPWu8TSk9lJ8W/h9pX/dOKf3iYupjNP6jM/+AdpFH+CUur1L+qXKrsq9AQQAABBBBAAIFkC9yoC/rfV9TlNn8d+bzcPTYQQAABBBIQYAgCCCCAAAIIIIAAAlkh4AVv/WfQcxa7qza86K06GgIIIJANAqwRAQQSFaDgbaJSjEMAAQQQQKB0BDqFbvtOaJ9dBBBAILsFWD0CCCCAAAIIIIAAAggUVMAL0j0QetC12j9KoSGAAAKpKcCsEEAgGQLNdRF/Y+KT6qcqC5QXlAuVfZRE2wQNvEM5XqmtNFP6KF60Ybr6rGytW7dOaN1Lliyxq666ynbeeWerWbOmnXPOOfbuu+9uUfQnoQtl0aA999zTmjdvXuAVr1271r7++uu4j/Pnrly5cnHHBQd44eJ4BZa++uor+/3334MPK9R2nTp1bMcdvY504g+vUaOGFXRNiV+9aCNT+XmZPHmybdiwIeYC/fft3nvvHXNMfic7dQq/7JvfSI4jgAACCCCQxQIsHQEE0kKgc+fOVr9+/YTn+s4779j+++9v2267rUUikWj83yz+wRBePHfEiBEJXcs/EKR3797Rxyf0AAYhgAACqSng30N9TFM7XfFv+uyq/izlWWW+Eq/5pzB11qBblc8V/wbUaPX/Ugr3TQs9kIYAAggggECJCnCzVBbw146vDE1wivbPV2K/iKIBNAQQQAABBBBAAAEEEEAAAQRyBdjIFoEZWqgXvVWX2yh4m0vBBgIIIIAAAgjkCFDwNkeCHgEEEMgwAZaTMQKHhFbydmifXQQQQAABBBBAAAEEEEAAgSwWYOkIFFLgCj3O3wCpLrfdpC0vWqeOhgACCCCAAAIZINBWa7hEeUlZovygPKL0VHZREmmrNMhfl/i3+oOU/1OC112sfZoEvChrhQoVtJV4W758uT300EN2yCGHRIv+eKGfXr162SuvvGIrVqxI/EIZPrJ9+/bmBVwLusyVK1fazJkz4z5st912izsmPKBixYpWt27d8OEt9qdNm2Ze4HiLg4XYadCggVWuXLlAj/T5FfTrsUA3KMLgVH5evOBtvKU1btzYvAhxvHF5nW/atGm00HVe5xI5xhgEEEAAAQQQQAABBFJFwD/E5eKLLy7x6Zx55plW2A+gKPHJckMEEEAgcQH/cDL/vu2pekh9xT/56Rz1/ubwherjtSoacLRyuzJR8W8svqz+IqWVQkMAAQQQQAABBBIVOEUD/6sE2yLt9Fb87yzqaAgggAACCCCQDAGugQACCCCAAAIIZJjA86H1+Af3tQsdYxcBBBBAAIGsE2DBWwpQ8HZLD/YQQAABBBBIJYGWmsx+Sk6bp413FBoCCCCAAAIIxBdgBAIIIIAAAggggED+Av5GRy96Gxzh34e4OXiAbQQQQAABBNJAgCn+T8CrYR6mzRuU95R1yjjlNqWLUktJpPnrEP5Dhxdo8N6KF0vw6/5H22MVv646WligVatW1rFjx/DhAu0vXrzYhgwZYsccc4xVr17d6tevb1dffbXNnDnTNm/eXKBrZdLg3XffvVDL8WKzCxcmUhOk4Jf3ArT+/MR6pBct/uWXX2INSehcrVq1bJtttklobDoMSuXnxZ+zeIYNGzaMFqiONy6v8zVr1jT/vZ3XOY4hgAACCCCAAAIIxBVgQIoJXHDBBeYFaEtqWgcffLBdf/31FolESuqW3AcBBBAoLYEfdeOHlJOVuop/WtO56ocriXwAWVWNO0a5U/lK+VXxD0Xz7/nuqW0aAggggAACCCCQl0AnHXxGCTcvduuvO4ePF9c+10UAAQQQQAABBBBAAAEEEEAAgfQTeFtT/lAJtu7BndA2uwgggAACCCCQhQIUvM3CJ50lI4AAAgikjcAhoZl6sdu1oWOF2OUhCCCAAAIIIIAAAggggAACCCCQ+QJxVzhGIy5Xgs3fpPDP4AG2EUAAAQQQQCAlBeppVt2Uu5UvlZXKm8o1ilddLa8+kTZZg7x4Qg/1jZUdlZOUexQvhqCOlohAxYoV7ZJLLrEyZZL3Ixjz58+3G2+80XbeeWdr2rSpDR061NasWZPIdDJqTL16/uVe8CWtXr3a1q6N/7KaFxiORCLRokmRSOK9Px+xZuXPVTIK7npx3XLlysW6VVqdS9XnZeXKlTZr1qy4lkV5PvyxDRo0iHsPBiBQcAEegQACCCCAAAIIlLxA+fLl7dZbb7WuXbsW+8292O3TTz9t1apVK/Z7cQMEEEAgBQV+0JweUPyN4bXV+6dDna9+hLJUideqa4B/KNpd6icp/glNL6rvp+yh0NJGgIkigAACCCBQbAJeFP/ZPK5+qo69odAQQAABBBBAAAEESkyAGyGAAAIIIJC2AsNCM/fXNbYLHWMXAQQQQAABBLJYIHnvtsoERNaAAAIIIIBAagmEC976J9uk1gyZDQIIIIAAAgggkI4CzBkBBBBAAAEEcgQGacPf0Kgut92srX0VGgIIIIAAAgikjsBumsqZyhBlujJPeV7xogR/U59o+0QD/f//R6uvqXhBg3PUP6X8rGRWK+HVdOrUyW6+2f8qlfwbT58+3Xr27Gl16tSx5557zjZu3Jj8m6TgFStVqmSFLXi7ePFi8+KqpbksL1pcmvdPxXvzvKTis8KcEEAAAQQQQAABBBAonIAXoH322Wdt8ODB5gVwC3eV/B/l1xw0aJC98sor0X8P5zuSEwgggEB2CXyv5d6nnKhsr7RULlBGKsuUeM2/L3y8BvmHqX2rfonygnKe4t+HVkdDAAEEEEAAgSwSqKO1Pqn43yvU5TYvsJ9XEdzcAWwgUOIC3BABBBBAAAEEEEAAAQQQQCCVBbzgrf98e84c62rDi96qoyFQAAGGIoAAAghkrAAFbzP2qWVhCCCAAAJpLtBQ8w8WvF2h/XcUGgLFKsDFEUAAAQQQQAABBBBAAAEEsk7gcq14lpLTqmmjeCq16cK01BBgFggggAACKS/QXjO8THlZ+UWZrDys9FAaK4m05Rr0mnKF0kGJKP9Q/P/9r6r/VaElUSASidjFF19s1157bRKvuuWlfvvtNzvllFPssMMOs4ULF255kr0tBDZs2LDFfmnsLF++vDRum9L3zObnpUqVKtawob8EnNJPEZNDAIEME2A5CCCAAAIIFLeAF6W97LLLbMGCBebFabffPlwjqeAz8Gv4tfya/fv3t4oVKxb8IjwCAQQQyB6B77TUe5QTlO2UvZQLlVFKIt+cqqVxXZV7Ff8+9CL1/mFr/1TfQqEhgEAaCDBFBBBAoJAC/t7yR/TYvynBdrV2vMC+OhoCCCCAAAIIIIAAAgikigDzQAABBFJcwH8u3V9fCE7z6OAO2wgggAACCCCQ3QL+okR2C7B6BBITYBQCCCBQ0gJe7LZs4KZe7HZpYJ9NBBBAAAEEEEAAAQQQSL4AV0QAAQSyUWCaFn2FEmydtHOTQkMAAQQQQACB4heoolscrgxU3le8Suen6gcrxyg1lUTaTA16WvFCBC3V11COUm5RPlZoJSDghX684O0rr7xiVatWLbY7jhkzxk477TRbscI/L7HYblPqF65Ro4bVrl27OObBNRFAAAEEEEAAAQQQQAABBJIosN1225kXp128eHH0A1qGDx9u/fr1s7Zt21qDBg3M/72c1+28uG3jxo2tW7du9uCDD9rPP/9sixYtil7Lr5nXYziGQAEEGIpANgp8o0XfrRyn+PeIvYDdxdoerfymxGs7aEA35X7le2WB8pxyttJMoSGAAAIIIIBA5gh4sVt/PTm4otu1c6NCQwABBNJJgLkigAACCCCAAAIIIIBAagiEC976z8fz2kJqPDfMAoFMEGANCCCQ5gIUvE3zJ5DpI4AAAghkrIAXvA0u7u3gDtsIIIBAyQtwRwQQQAABBBBAAAEEEMhgAX+T4h2h9XkRXH8jZOgwuwggkNkCrA4BBEpAYEfd4yTlXuVr5XflDeUq5QAl+GF42s23+WP9Gn6tBhq1s3K68qDynUIrJYFIJGJHHXVUtMDPkCFDrEmTJsUyEy9668V1N2/eXCzXT4WLli1b1jypMBfmgEBRBdauXWtLl/L5pkV15PEIIIAAAskS4DoIIIBAYgKRQvxXp06dSLdu3SL33HNPZPz48ZE5c+ZE1q9fH9Edt8qSJUsiM2bMiAwfPjxyzjnnRHbeeedImTJlCnFXHoJAfAF9DdIQyEYB/z7yf7XwY5Vqyj7KJcorykolXqujAf49aP++8xRtz1OeUc5Umio0BBBAAIGUFmByCOQrcLPOnKEE2+PauVShIYAAAggggAACCCCAAAIIpJUAk0UgZQQmaCafKcF2ZHCHbQQQQAABBBDIXoEy2bt0Vo4AAggkSYDLIJB8gaq6ZLDg7Ubtv6PQEEAAAQQQQAABBBBAAAEESkuA+yKQ+QJe4PbD0DL9zQ1elC90mF0EEEAAAQQQKIDA7hp7tvKU8rMyR/Fi8+ep30tJpK3XoPeVgcrhyrbK35R+yvPKXIWWYgIVK1a0Hj162NSpU+3nn3+2q666yurVq5fUWXpB3cmTJyf1mplysTp16pg/B5mynkxZR6o+L+XKlbPKlSv/j7mYft2wYYOtWrWqmK7OZRFAAAEEEEAAAQQQQAABBBBAoEAC2Tv4Sy39DuUYxb/P3Fr9ZcprymolXvNvcJ6iQQ8rPyn+vWn/3ncfbRfPJ3/pwjQEEEAAAQQQSKrAxbra5UqwjdSO//9cHQ0BBBBAAIEMEmApCCCAAAIIIIAAAiUt4K83BO9JwdugBtsIIIAAAsUjwFXTQoCCt2nxNDFJBBBAAIEsE2in9dZQctq72pip0BBAAAEEEEhJASaFAAIIIIAAAgggkBEC67QKL3q7Rn1Oa6YNL3qrjoYAAgggkO0CrD9hgf00coAyWlmmfKc8qJymNFISaUs06CXlUsVfM6igvqNyjfKWslKhpYlAJBKxRo0a2cCBA23evHm2cOFCe/TRR61NmzZWpkzRfmRj+fLlNmLEiDSRKNlpum0kEol500qVKtkXX3xhmzdvLpYMGOB/FMScQtadTNXnZZtttrFatWrFfT5mzZplK1cW7o/gtWvX2pIl/sd73NswAAEEEEAAAQQQKFUBbo4AAggggAACWSXwhVZ7m3KU4p8G1Fa9f1PrDfXB1421m2err6P+ve9H1U9TZitDlN7KzgoNAQQQQAABBFJL4FRNx4vfm/qc5n8fOCNnhx4BBBBAAAEEEEAAAQQQQAABBDJHoBRW8nronp20v5tCQwABBBBAAIEsFyiT5etn+QgggAACCBSnQGGv7W9eDz52fHCHbQQQQAABBBBAAAEEEEAAAQQQSCmBTJrMp1rM5Uqw+RsULwgeYBsBBBBAAAEEcgWqautI5SblQ2WT8rFyi3K0UkNJpE3VoCeUvkpzZQfleOV2hdcIhJBJrXbt2tanTx8b/9tY/gAAEABJREFUP368rVu3zr7//nsbNGiQtW3b1sqXL1/gpX7++efmhTQL/MAMf0C9evXiFjB1/zVrEqnbkeFYJbi8VH5emjXzz/uIjTFnzhxbtWpV7EH5nPVit17wOp/THE4PAWaJAAIIIIAAAggggAACCCCAQKYLTNACByv+fe9K6tsr/qGp/kFsf2g7XmugAT2Ux5UZykzlSaWX0lhJh8YcEUAAAQQQyFSBQ7Swp5Vg80/q66oDKxQaAggggAACCCCQTQKsFQEEEEAAAQSKR+ArXfYDJdj8NYfgPtsIIIAAAgggkIUCpVTwNgulWTICCCCAAAKJC7QNDfUfHgwdYhcBBBBAAAEEEEgHAeaIAAIIIIAAAmkocLfmHH5zw8065m9mVEdDAAEEEEAgqwV20upPVu5TJin+xr/X1Psb/juojyiJtM816E7lBKWOsqtyhvKY8qOSZo3pFlagbNmy1qJFC+vfv7+NGzfO/vjjD/v555/txhtvtKpVvZ5y/CvPnDnTVq5cGX9glo3Ydtttbeedd4656g0bNtisWbNijuFkcgVS+Xlp3tzrjcde74IFC2z27NmxB+VzdurUqbZs2bJ8znIYAQQQQAABBBBAAIF0EGCOCCCAAAJZKDBOa/YPeDtc/TbKfspVyjvKeiVea6gBPRX/wLfp6ucozyhnKy0UGgIIIIAAAgiUjMBeus3bSrgdqgO8WCYEWlCAbQQQQAABBBBAAAEEEEAAAQSKJPB66NEUvA2BpMYus0AAAQQQQKBkBSh4W7Le3A0BBBBAAIF4Av+nAe2UnLZWG/7DgupoGSXAYhBAAAEEEEAAAQQQQAABBBBIXYHLNbUpSk6rpA0veltePa0gAoxFAAEEEEh3gZZawD8VfwO+v9HP86z2z1X2VBJpqzXI3zx4rfqDFX8doI36fykjlUUKDYGoQCQSsUaNGtmVV15p06ZNs3333Td6PNYvXux2/fpEakvEukrmnatSpYrtuWf836afffaZbd68OfMAUnRFqfy8NGnSxLwgbyy6NWvW2Pjx42MNyfOcf429/bb/ryDP0xxEAIFMEGANCCCAAAIIIIAAAggggEB2CHyqZd6keHG8Cur/oVyjjFE2KvHajhpwivKg8r2yWBmhXKC0UmgIpLYAs0MAAQTSU6Cupv25Em4H6cDXCg0BBBBAAAEEEEAAAQSCAmwjgAACCBRV4LXQBTpqP/4P9GoQDQEEEEAAAQQyV4CCt5n73Kbtypg4AgggkOUC+2n9NZWc5u+Y/CVnhx4BBBBAAAEEEEAAgUwRYB0IIIAAAiktME+zu0IJtgO0429eVEdDAAEEEEAgIwW8EK3/QN3VWt3rynLlG+V+xd+Av5P6RNp8DRquXKjso1RWDlNuUN5T1im0DBLYuHGjLV682GbNmmWvvPKKPfbYY3buuedaly5dbKeddrKaNWta165dbcOGDQVa9fbbb2/HHXdcgR6TioNLc06dOnWKe/tRo0bZzJkz444LDrjuuuvMC7f68+v3OOuss+z+++83v9bUqVNt0aJFRhHioNiW22625ZGt99yypJ8Xfz6bNWu29WRCR55++mlbsWJF6Gjs3enTp9vIkV7jPPY4ziKAAAIIIIAAAggggAAC6SrAvBFAIGsFPtHKByr+jbhy6vdX/MPfxqpP5FOmtte4E5S7lK8U/6bLK+ovU9oqNAQQQAABBBAomkBZPdz/f11efbD5/3/9/9fBY2wjgAACcQUYgAACCCCAAAIIIIAAAggkIDBZY95Vgu3I4A7bCCCQ2gLMDgEEECgOAQreFocq10QAAQQQQKDwAu1CD/WCt6FD7CKAQIYLsDwEEEAAAQQQQAABBBBAIBUERmkSNyrBdql2uis0BBAougBXQACB0hdooCn4/9fuVv+FslbxgrT/UX+EUk1JpH2vQQ8rPZQmSn0l57pfapuWwQJexLZ79+5Wu3Zta9SokR1zzDHWt29fe+CBB+zll1+2OXPm2K+//moffPCB/fjjjwWWKFvW34Ma+2FepNOLr8YelZ1nW7ZsafXr+2/J/Nc/b948GzZsmG3enEj9DYsWs33++edt1apV0ed3zJgx9sgjj9h5550XLVC86667Wp06daxDhw4FLoqa/yxT/4w7ukkiM03V56VGjRrWvn37uEsYP358tLh13IF/DvCvrXvvvdcWLFjw5xE6BBBAAIEsE2C5CCCAAAIIIIAAAghkk8BHWqx/+NtB6v39ageqv17xgnob1cdrVTXgKGWwMk7x79u/rf5qxYvpqqMhgAACKSnApBBIVQF//Xvn0OT6aH+kQkMAAQQQQAABBBBAAAEEECiYAKMRQCBxgddCQyl4GwJhFwEEEEAAgWwT8B8gyLY1s14EEEhbASaOQFYItA2tkoK3IRB2EUAAAQQQQAABBBBAINMFWB8CCKSQgL9x8K3QfG7SflOFhgACCCCAQLoJ7KMJ91OeU2b/mWHq/Zif02ZC7VON8jfbH6O+prK7crbylDJDoWWRQLly5aJFTuMteenSpXbbbbfZ+vXr4w3NPe9jJ06cmLuf38Yuu+xiFLzNW8eLEHfp0iXvk4GjAwcOtHfeeSdwJP/Np59+2qZMmZL/gD/PnHbaaVatWqJ1s/98UBp3XvzZC7smsoS/npfYo0vjeTn55JOtQoUKsSems/369bMJEyZoK34bOXKk3XPPPfEHMgIBBBBAAAEEEEAAAQQQQACBjBRgUVku8IHWf53iBXDLqf+HcqXyprJaidf+TwMOUfyD6vxa/qlV72vfi+p2Uh//GzkaREMAAQQQQCBLBZ7RusMF4wfo2OMKDQEEEEAAgSQLcDkEEEAAAQQQQAABBLYQeH2LPbMO2t9boSGAAAIIpLUAk0eg8AIUvC28HY9EAAEEEECgOATahS76SWifXQQQQACBbBZg7QgggAACCCCAAAIIlLzAFbrlMiWnNdbGfQpvHhQCDQEEECgWAS6aDIGqusjhir8Jfoz6NcoXyt3KSUoDJZG2QoNeU/wN+P5mQH99fT/t+xsBX1H/q0LLcoH999/fvOhsPIYnn3zSzjrrLFu1alW8obZx48ZogdwXXngh7tjDDjvMIpFI3HHZOCASidipp54at4Dp6tWro4WLR48ebbGKtr722mv273//Oy5l/fr1rXPnznHHpcuARAr3zpw501as8D8y468qEknd56VVq1Z26KGHxl3E8uXLrWvXrvb555/nO9a/lp7U7/tu3brZpk2b8h3HCQQQQAABBBDIYgGWjgACCCCAAAIIZJ+A/1z8zVr2EUplpbVyifKykuj32w/Q2GuUd5Q/lM+UQYp/Q25b9TQEEEAAAQRSS6B0ZuP/bzwldOv7tT9YoSGAAAIIIIAAAggggAACCCCAQLIFuF5Y4CcdCBe9PVLHaAgggAACCCCQpQL+hrwsXTrLRgABBBDIJIEMWYu/SX6HwFrGa3uRQkMAAQQQQAABBBBAAAEEEEAAATMDoVQEvtJdL1eC7RDt3KvQEEAAAQQQSBWBXTSRHspDyreKV118Q/3VykHKNkoibZoGDVXOVloq1ZWjFH8D/kfqNys0BLYQaNCggfXt23eLY/ntePHLnXfe2W666SabOnWqrV27Nnfo+vXrbfbs2fbQQw9Zs2bN7Morvc5y7uk8N5o3b24dO3bM8xwH/yfQunVrO/300/+3E+NXL3p77LHHmhcQ/uijj2zlypXR0V58+Ntvv7UePXrYUUcdZT4ueiLGL/369TN/nmMMSatTXsA33oRnzZplF1xwgS1evDg69JdffjEv2OzFXt0vejDwS6o+LxUrVrT+/fvHLZLsS5kzZ461adMm+rUxadIk89/Dftx/X/vX0N///nfr3bs3xW4dpRDhIQgggAACCCCAAAIIIIAAAgggkPkCWqF/UN0d6rsoNZU9lfOV4cpCJZHWToP6K68qvylfKv9VjldqKTQEEEAAAQSyTaCfFuz/b1SX2/xDXs/L3WMDAQQQQAABBBAoQQFuhQACCCCAAAJZK0DB26x96lk4AggggEA2CsRbMwVv4wlxHgEEEEAAgZIT8IK3wbt5wdvgPtsIIIAAAggggEB+AhxHAAEEEEAAAQSKU+ARXfxuJdjO1M5VCg0BBBBAAIHSEPi7bnqpMlLxD46bqn6Icpayh5Jo+0wDb1f8je911DdVeioPK98pqdaYT4oKnHPOOdahQ4eEZrdkyRK76qqrbNdddzUvrhmJRCwSiUQLbDZs2ND8WtOnT0/oWhdeeKHVrl07obHZOqhcuXJ29dVXW+PGjRMieOedd2z//fe3bbfdNvq8+OP33HNPe+qppxJ6vBdyTbQAckIXTIFBTZv6H43xJzJy5Mjo12MkErFatWqZF7sdMWKELVrkf0xv+Xh3TdXnpX379nbGGWdsOeEYe/610apVq+jv4UgkEv197V9D48aNi/EoTiGAAAIIIIAAAgggEFOAkwgggAACCGSrgH+g3X1afHelrtJM8del/Ztzs7SdSPubBl2ovKgsUSYrDygnK/UVGgIIIIAAApkscJwWF/4ZL3/d2z/kVadoKSbAdBBAAAEEEEAAAQQQQAABBBDIZAH/AJ71gQW213YbJdsa60UAAQQQQAABCZRRaAgggAACCCCQGgJtQ9Og4G0IpHC7PAoBBBBAAAEEEEAAAQQQQAABBJIg4G8K9B82CF5qoHZOVVKgMQUEEEAAgQwW2F5rO1YZrHysbFI+UW5V/A17O6hPpP2iQaOVyxWvTFpW/d8VL5z7kvqtKzLqIA2BRASqVatmt912m1WvXj2R4UkZc+KJJ1qfPn2Scq1Mv0ijRo1s8ODBVqZM8f6IjD//9957r2233XYZRdqiRQurWbNmoda0efNmW7NmTZ6PTdXnxYvx3nLLLXbwwQfnOe/CHvSvv0svvdQqVapU2EvwOAQQiArwCwIIIIAAAggggAACCCCAQBYJ/KS1Pqr0UBopOyv+oXWPqfcPwlMXt+2mEecozypzlWnK40ovxa+njpZ6AswIAQQQQKAQAq31mJFKsP2mnX0UGgIIIIAAAggggAACKSjAlBBAAAEEMlxgptYXfh/aETpGQwABBBBAAIEsFCjed/NkIWhaLZnJIoAAAgikmkC70IQ+DO2ziwACCCCAAAIIIIBAwQV4BAIIIIAAAskTuECX+lEJtvu08w+FhgACCCCAQLIEdteFzlSeUPzN7IvVj1IuU/ZTIkoibYoG+ZvWvSJoC23XUrxw7iD1OYVztUlDIDkCbdq0sRdeeKFEit527NjRHnzwQStfvvxfk2crpsDxxx9vjz32WLEVvfVipo8++qj510HMiaThSS9M27q1v0e6cJOfOjX/2iOp+rx4EWv/emnatGnhFp3Ho26++Wbr3r17Hmc4hAACCCCAAAIIIIAAAggUQIChCCCAQHYL+Jvjh4qgr7KrUk85Sblf+U5JpDXRoN6KvwYxQ/1s5WnlLKW5QkMAAQQQQCAdBepr0hOUcB566RcAABAASURBVPP/X64LH2QfAQTSQIApIoAAAggggAACCCCAAAKZIfB6aBlHhvbZRSC7BVg9AgggkEUCFLzNoiebpSKAAAIIpLSAf2Ku/9BdziQnaWOuQkMAgWIU4NIIIIAAAggggAACCCCAAAIFEvA3/PXTIzYoOa2aNu5VdlRoCKSkAJNCAIGUFqig2XVUrlJeU5Yr/qb0h9X3UhKtNLhJYz9SvJjtMeq9uK0Xue2jbS9668VvtUlDoHgFOnXqZGPHjrUmTbxmQvHc69BDD7URI0ZYzZo1i+cGGXrVSCRiPXv2tGHDhiW9UHClSpVs9OjRdsIJJ2SkXsWKFe3cc88tdLHgtWvX5usSiaTu89KwYUN7+eWXrXnzotc5GTRokF1yySUWiSRasz1fMk4ggAACCMQQ4BQCCCCAAAIIIIAAAghkncACrfh55TylpbKdcpxypzJRSaQ10KBTlYeUH5RFyguKvy6+l3oaAgikmADTQQCBrQTK60he7z/z18v9/2s6TUMAAQQQQAABBBBAAAEE0kuA2SKAQMYIeMHbVYHVtNF2e4WGAAIIIIAAAlkmQMHbLHvCWS4CCQowDAEESl6gQ+iW40P77CKAAAIIIIAAAggggAACyRbgeggggEBhBN7Rg/zNfepym7/R777cPTYQQAABBBDIX8ALpHfT6buUz5U/lPeUgcqRihdSVxe3+RvzRmrUpYr/0FtZ9fsrlyuvKL8oNARKRaBVq1b25Zdf2vnnn5/U+5cvX968aOaoUaModltI2UgkYieeeKJ999131rp160JeZcuHtW/f3iZPnmydO3fe8kRq7RV5NkcffbTdfPPNhbrOjz/+GPNxkUjqPi8tWrSwTz75JPp1E3MR+ZysWrWqvfLKK3bZZZdZ2bL+v6p8BnIYAQQQQAABBBBAAAEEEEAAgaILcAUEEDBbJoRRyr+UfZUqir/2cIv6T5VE2g4a1FW5W/laWa6MVi5V/I346mgIIIAAAgiklMDCPGbTUcf4UFgh0BBAAIEMFGBJCCCAAAIIIIAAAgikk8A8TdaL3qrLbf59+9wdNhBAAAEE8hTgIAIZJ0DB24x7SlkQAggggECaCvgb8oNTT/SH6oKPYRsBBBBAIGkCXAgBBBBAAAEEEEAAAQRiCDyoc7crwXaMdrx4oToaAgggkC4CzLMEBPbWPbzq57PqZylzlOeVCxR/s7m6hNp3GvWQ0lPZRamjnKD4/4/GqachkFICXuTynnvusdmzZ9u//vUvq1ixYqHnV716devfv78tWLAg2hflWoWeRIY9cNddd7XPPvvMxowZU+jCt14w99VXX7WPPvrIGjVqlGFCWy8nEolEi7YOGzbM/Ot76xH5H/FCrxs3bsx/wJ9nUvV5qVmzpj333HM2atQoa968+Z+zjd2VKVPG+vXrZ3PmzLGjjjrKIpFI7AdwFgEEEEAAAQSKWYDLI4AAAggggAACCGSpwCqt+w3lCmU/pbxysHK98r6ySYnX/IP6jtagW5XxyhrlLeUqpYNCQwABBBBIGYGsnMgkrbqmEmy9tOP/n1NHQwABBBBAAAEEEEAAAQQQQCDTBFhPGgq8FpozBW9DIOwigAACCCCQDQIUvM2GZ5k1IoAAAskU4FrFJdAudOEPQvvsIoAAAggggAACCCCAAAIIIFByAtwJgfgCl2rIKCXYvHjhv4IH2EYAAQQQyCqBbbXaw5UblHcVf9P3RPX3KCcrOymJtD80aKwyUPEfaPM3k7fU9jnKUGW6QkMgaQIDBgywzZs3x8ysWbOsbt26Bb5ngwYN7Pbbb7fff//dvv/+e7vvvvvs2GOPNT9euXLlra7nxxo3bmzdunWzBx980KZNm2ZLly61QYMG2XbbbbfV+HQ+UJzuibh4EdaDDjrIJkyYYMuXL7fRo0fbWWedZc2aNTN/HoLX8OKl9evXjz53jz76qC1cuDD6uM6dO5tfJzg20e0qVarY+++/H/Przr8uhwwZkuglc8fts88+tmrVqrjXPvpor9OR+7C4G5FIxLp37x79mnSvE044wbbffvstHle+fHnzr+FTTjnFnnrqqajV448/nrCTe5bm87LFYgI7Pi//vfvdd9/ZN998YxdccIHtsssu5l8bOcNq1Khhhx12mA0fPtx+++03u/vuu7cqDpzIc1OY5zxnDoXqeRACCCCAAAIIIIAAAggggAACCGS+ACvMEdigjfeU65SOSlnFi9Z68VovYuuva+hQzLaNzh6q+GsYH6r3orlj1V+veDFdL6qrTRoCCCCAAALFLuD//9kzdJdrtV/wF5f0IBoCCCCAAAIIZIAAS0AAAQQQQAABBFJT4HVNa7mS0/bWhn9vXh0NAQQQQAABBAoskKYPoOBtmj5xTBsBBBBAIKMEdtNqgm/0/1H7MxUaAggggAACCKSgAFNCAAEEEEAAAQQQyBXop61vlWC7XTvHKzQEEEAAgcwXaKIlnq48qHyj/Ka8oVyj+Ju6/U3f2ozb5mrEcOVCpbXijztIvV/Hr+fX1W7JNu6GQDIFvFhmixYt7Nxzz7VRo0bZ7NmzbeXKlVsVJPVj06dPt+eff97OPvtsa9KkScKFQpM532y7VrVq1cyLvz700EM2ZcqUrZ6bjRs32ty5c6PPXZ8+fax27drZRrTFer2orXuNGDHCFi9evMXX8bp168y/hp955hk77bTTimSVis+L/15u2bKl3XXXXTZ16lTzrw0vTOxZtmyZvfnmm3biiSduVTR5C0B2EEAAAQQQQAABBFJKgMkggAACCCCAQNYLfCyBmxT/QL9K6tso/uGvo9UH34Cv3TxbREcPVP6tvKusUz5VblGOVKooNAQQQAABBJIt4MVu/f8/wes+ph3/cFp1tLAA+wgggAACCCCAAAIIIIAAAgggUGoCS3Tn15Rg8++fB/eTss1FEEAAAQQQQCB1BSh4m7rPDTNDAAEEEMgegfCnz4xP06UzbQQQQAABBBBAAAEEEEAAAQQQyHyB4Aq9QOEFOrBaCbb7tLO3QkMAAQQQyCyB9lrOJcqLykJlmjJUOVtpqSTavtJA/3/FKeobKQ2U7srdyhcKDQEEEEAAAQQQQKD0BZgBAggggAACCCCAAAIIIIAAAtko8LkW7R/yeqz6Gspein8Q7AvqFymJNH89ZYAG+hv4f1c/UblT8Q+O3V59KjXmggACCCCQfgJ5Fbv1out9028pzBgBBBBAAAEEEECghAS4DQIIIIAAAqUt8HpoAhS8DYGwiwACCCCAQKYLUPC2RJ5hboIAAggggEBMgf1DZz8K7bOLAAIIIIAAAgggkBYCTBIBBBBAAIGsFHhfq/ait+pyWx1teSHD7dTTEEAAAQTSU6CWpu1v5h6k3r9nvVH9p8ptir8hu7b6RNoqDXpbuU45RKmseFH089U/p8xSaAikmQDTRQABBBBAAAEEEEAAAQQQQACBzBdghQgggAACCEQFvtGv9yrdFH8dvLn6s5SnldlKIs1fF7lIA/0DBRer/0F5ROmh7KzQEEAAAQQQSFQgr2K3/nq+vxaf6DUYhwACWwiwgwACCCCAAAIIIIAAAgggUAIC/gFx/v3xnFvtqY2OCg2BEhLgNggggAACpS1AwdvSfga4PwIIIIAAAmbtQggfhPbZRSD9BVgBAggggAACCCCAAAIIIIBAJgs8psXdrASbf7/Di94Gj7Gd6QKsDwEE0llgN02+r/KE8qOyRBml9Ff+oST6uvJMjX1GOU9ppVRRDlOuV95VVis0BBBAAAEEEEAAAQQQSGcB5o4AAggggAACCCCAAAIIZK+Av4bixWpPF0FDxQvW9lL/uDJNSaR50Vx/TWaIBs9Q5ij+IYHnqm+p0BBIDQFmgQACqSaQV7HbTzTJ/RUaAggggAACCCCAAAIIIFA4AR6FAAIIlIzACt3mdSXYjgzusI0AAggggAACmS2Q6BsTM1uB1SFQigLcGgEEsl7Af8itcUBhlranKjQEEEAAAQQQQAABBBDIIAGWggACCGSBwJVa43Al2Lpr5xaFhgACCCCQWgLbaDoHKv5n96vqf1UmK/4GbX9T9q7aTrR9roH/Vbop9RX/nvdp6u9XJik0BBBAIKsEWCwCCCCAAAIIIIAAAggggAACCGS+ACtEAAEEAgL+QYBeuLaPjjVV/LWSk9U/oPhrL+rith014iTlPuUbxV+3eUW9fyhhe/U0BBBAAAEE8ip2O04s/uG16mgIIIAAAsUhwDURQAABBBBAAAEEEEAgqQKvha52RGifXQQQQKBUBLgpAgiUjAAFb0vGmbsggAACCCCQn0D4k3Q/y28gxxFAAIEMFWBZCCCAAAIIIIAAAgggkDkCF2gpE5VgG6CdcxQaAghktwCrL12BFrp9b+VB5WtljeJviLtRfWelupJIW65BrytXKR2VCkob5WLlBWW+QkMAAQQQQAABBBBAAAEEEMheAVaOAAIIIIAAAggggEC2C/hrJcOEcK6yh1JLOV7xDw/8Qn0izV+3OUoDBymfKusVf13nBvWHKP7BhupoCCCAQKkJcOOSFfD/BxwYuuUE7VMUXQg0BBBAAAEEEEAAAQQQQACBYhPgwggkW8DfhzAvcNHdtd1JoSGAAAIIIIBAFghQ8DYLnmSWiAAC6SrAvLNEoENonR+E9tlFAAEEEEAAAQQQQAABBBDIaAEWh0BGCSzSarzo7Qr1wXafdo5QaAgggAACxS+wnW5xpOJven5Lvf+Z/L36x5Wzlb2URNs0DRyi+OP8Tdk1tO0Fcm9S/77ib7BWR0MAgVQRGDRokEUikZSMzy1VnJgHAqUjwF0RQAABBBBAAAEEEEAAAQQQQCDzBVghAlsJ/KIjLyn+4YGt1VdSDlMGKv5ay0b18Vo5DfBCh9eof1vxDzb0Qod3aPs4xYvqqqMhgAACCGSgQF7FbidqnW0VGgIIIIAAAgiUmgA3RgABBBBAAAEEECiEwGo95jUl2Px9D8F9thFAAAEEEEghAaaSTAEK3iZTk2shgAACCCBQcAEK3hbcjEcggAACCGSLAOtEAAEEEEAAAQQQSEeBTzXpfkqw+WsR9+pAC4WGAAIIIJBcgX11ufOVp5SpylLFfxDM3/R8qLarKom2zzTwNuV4pbbSVOmlPKxMVoqncVUEEEAAAQQQQAABBBBAAAEEEMh8AVaIAAIIIIAAAggg4AJerNaL1vrrOB11wIvZ7qf+csVf3/EPMtRm3ObFc72I7kiNXKL4hx/66zmna7uRQkMAAQQQSH+BvIrdfqVl+c8IqEvRxrQQQAABBBBAAAEEEEAAAQQQQCDzBQq/wtdDD6XgbQiEXQQQQAABBDJVwN9knqlrY10IIIAAAgikukAdTXBXJact1MYPStzGAAQQQAABBBBAAAEEEEAAAQQQyHyBNF6hF128PjT/xtq/T6mo0BBAAAEECiewkx52onK78rGyQflcuUc5TdlFSbQt1sDRygDFP5jNXzf+u7YvU15S/Lw6GgIIIIDt1jWyAAAQAElEQVQAAggggEBxC3B9BBBAAAEEEEAAAQQQQAABBBDIfIEYK/xU5wYpRynVlb2U85XnlXlKIq2FBp2pDFV+VmYrzyr/VPZQaAgggAAC6SWQV7Hbb7SEvRUaAggggAACCCCAQAoLMDUEEEAAAQQQiCngH/zm38POGdRMG4crNAQQQAABBBDIcAF/42ImLZG1IIAAAgggkE4C+4cm6wUKQofYRQABBBBAAAEEEMhDgEMIIIAAAgggkPoC12mKzyjB1lE7XvRWHQ0BBBBAII7A/+n8AUp/ZaTib2iepX648i9lP6WskkjbrEHjlLuUkxUvQl5b/bHKYMW/N+1jtElDIKUEmAwCCCCAAAIIIIAAAggggAACCGS+ACtEAAEEEEAAgS0FvKChv65+kg7vqDRReimPKT8qibQGGuSvCd2v/ltlmeIfhOgffNhO2zQEEEAAgdQVyKvY7WRN1wuiq6MhkLYCTBwBBBBAAAEEEEAAAQQQQACBDSJ4XQm2w4I7bKe9AAtAAAEEEEAgTwEK3ubJwkEEEEAAAQRKRKBD6C4fhPbZRaAQAjwEAQQQQAABBBBAAAEEEEAAgZQR6KeZeIFFdbmtt7auVWhFEuDBCCCQgQLNtSZ/s/ID6r9S1irvK4OU45R6SqJtugY+q1yotFX8NeH26i9Shik/KzQEEEAAAQQQQAABBBBIeQEmiAACCCCAAAIIIIAAAggggIDNkMEQpa/iryf5hxp21bZ/0OFE9Ym0Ghp0tOIfhPiZ+nXKe8r1SifFP4hRHa10BLgrAgggkCuQV7HbH3R2D4WGAAIIIIAAAggggAACaS3A5BFAAAEE/hR47c8+pzswZ4MeAQQQQAABBDJXwN/cmLmrY2UIBAXYRgABBFJPYP/QlD4M7bOLAAIIIIAAAggggAACBRVgPAIIIIBAKgn8qsl40dsl6oPtOu30VGgIIIBAtgrU1MKPVPxNxG+pX674m9SeUH+O0kpJtP2uge8oAxV/o/IO6ndRTlXuViYoNAQQQCDzBFgRAggggAACCCCAAAIIIIAAAghkvgArRAABBBDIS2CxDr6o+Acd7qu+snK4cqPygbJJidfKa0BH5d+Kv87kH8Q4Xtu3K12U7RQaAggggEDJCuRV7PYnTWE3hYYAAghktgCrQwABBBBAAAEEEEAAgWwS8O+BLAws2N874QkcYhMBBDJSgEUhgEBWC1DwNquffhaPAAIIIFCKAlV07z2VnOYFYL7J2aFHAAEEikOAayKAAAIIIIAAAggggAACpSDwhe55gRJu9+nAAQoNAQSSLMDlUlJgH83qPGWo4m9I+0X9a4q/ifhQ9dWURNskDXxIOUPZXamq+DWuUf+qEi4yrkM0BBDIFoEBAwbY5s2bUzI+t2x5HlgnAggggAACCCBQEgLcAwEEEEAAAQQQQAABBBD4U2C1ev+AxavVH6iUVf6hXKG8rvymJNLaaNC/lJeUpcpkxV+TOk19Q4WGAAKlIMAts0bAC734n+HBBU/TTjOFhgACCCCAAAIIIIAAAgggkOECLA+BLBPwD2B7P7Tm8PdFQqfZRQABBBBAAIF0F6Dgbbo/g8wfAQSSIcA1ECgNgWCxW7//J/4LQQABBBBAAAEEEEAAAQQQKDYBLowAAqUnMEy39jfXqcttlbXlRW8bqachgAACmSTQQIvpqtymfKSsV7z4973qT1eaKom2+Rrobyq+XL3/EFdF9a2Uc5QnlO8VGgIIIIAAAghsKcAeAggggAACCCCAAAIIIIAAAghkvgArRACB2AL+3oRbNKSz4h+86K8v9dP2cMVff1IXt+2mEWcpTykzlVnKM4q/TuUfyqhNGgIIIIBAEgTyKnb7s65bkJ8t0HAaAggggAACGSnAohBAAAEEEEAAAQQyU4CCt5n5vLIqBBBAoLACPC4LBCh4mwVPMktEAAEEEEhJgb1Cs5oU2mcXAQQQQACBEhTgVggggAACCCCAAAIIFLvAjbqDF2dUl9v8TXBe9Db3ABsIIIBAmglU0Hz3Vy5TXlTmKrOVF5RLlH8o5ZRE2gYN+li5Xemm7KTUV45XBikfKP5p5uoK23gcAtkrEOE/BBBAIEMFsvdPdlaOAAIIIIAAAvkLcAYBBBBAAAEEEEAAga0E/L0K/uGM3XXGX3/aRX1v5XHlJyWR5q9dnaKBDyjfKb8oLyuXKm0VGgIIIIBAwQXyKnbrP3PQOP6lGIEAAggggAACCCCAAAIIIIAAApkvkLErzKvgrX94W8YumIUhgAACCCCQ7QIUvM32rwDWjwACCCAQW6D4zlLwtvhsuTICCCCAAAIIIIAAAggggAACBRNgdEkJXKAbfagE25HaeVqhIYAAAukg0FyT7Kn4G3m/VP+H4oVoB6v3wrT+BmFtJtT8zcNDNfI8ZV+lvNJB8TcFe8HcOdqmIYAAAggggAACCCRTgGshgAACCCCAAAIIIIAAAggggEDmC7DCRASma9CTSh+lmVJHOVG5W/HXwNTFbTU14hjlVmWc4q+bjVF/nXKwUkGhIYAAAgjkL5BXsdu5Gt5QoSGAAAIIIIAAAgjEE+A8AggggAACCKSzwI+a/GdKTvNitwfl7NAjgAACCCCAQOYJFLrgbeZRsCIEEEAAAQRKVICCtyXKzc0QQAABBBBAoLACPA4BBBBAAAEEEEiiwEpdy4vezlcfbKdq52GFhgACCKSSQA1N5gjF35T7pvpflR8Uf/PvOer/piTa/LF+jev1AL+mvwHY3zzsxXPv17GJCg2BUhXg5ggggAACCCCAAAIIIIAAAgggkPkCrBABBBBAAAEEEMhHYJGOj1AuVPZRqij+mtZN6v1DbTerj9e8wK0XJLhWA99VvACuF8K9TdvHKrUUGgIIIIDA/wTyKna7QKcaKDQEiizABRBAAAEEEEAAAQQQQAABBBBIA4H3Q3M8MLTPbhwBTiOAAAIIIJBOAhS8Tadni7kigAACCGSSwJ6BxazR9k8KLb0EmC0CCCCAAAIIIIAAAggggAACCBRcYJIe0k8JtzN14L9KqjXmgwAC2SOwt5Z6rjJE+VFZpryu+JtyD1NfXUm0eQFbL2TrBW29sK0XuPU3BQeL5yZ6LcYhgAACCCCAAAIIIIBA8QtwBwQQQAABBBBAAAEEEEAAAQQQ+EtglTb9wxyvUn+A4u8/7KD+SuUN5XclkdZWgy5RRilLFH8N7nH1fZUWSkk37ocAAgikgkBexW698Hi9VJgcc0AAAQQQQAABBBBAIAMEWAICCCCAQHoIUPA2PZ4nZokAAggggEBSBPwF56RciIsg8JcAWwgggAACcQSa6nwlJad5oZecbXoEEEAAAQQQQAABBNJEgGkigAACCCBQaIGReuQZSrhdqAM3KzQEEECguAV21A1OUG5VPlTWKV6k9j71PZRdlUTbHA18QblU8Tf6lle/r3KeMlThw86EQEMAgXQWYO4IIIAAAggggAACCCCAAAIIIJD5AqwQAQQQQACBuAIfa4S/nn+k+qrK35QLFH+dbIH6RJq/BtdbAx9Rvlf8AyhfVX+F4oV1/XU2bdIQQACBjBXIq9jtUq22jkJDAAEESkCAWyCAAAIIIIAAAggggAACKSPwtmYyX8lpe2qjlUJDAIEiC3ABBBBAIPUEKHibes8JM0IAAQQQyHyBvUJLpOBtCIRdBNJegAUggAACCCCAAAIIIIAAAgjEE3hCAy5Swu1yHbhGoSGQ+gLMMF0EKmiiXoj2MvUjFC9Q6/HtYJFanYrb1mrEB8og5XilvrKT0k25XfE3+m5QT0MAAQQQQAABBBBAAAEEEMgUAdaBAAIIIIAAAggggAACCCCQl8DXOniP4q+T1VPfVPEPvvWfBZiq7URaDQ3qrNykvK/4h1SOV3+n0lXx66qjIVACAtwCgeIXyKvY7a+67fYKDQEEEEAAAQQQQAABBBBAoCQEuAcCCKSagH9fODing4I7bCOAAAIIIIBA5ghQ8DZznktWgkBaCDBJBBCICoQL3voPe0VP8AsCCCCAAAIIIIAAAgggkAkCrAEBBBBIUOAujcuruO0NOn6JQkMAAQQKI7C7HtRbeUCZqPyhfKgMVk5QdlQSbd9roL8p9xz1rZSKyoGKF+d+Sf18hYYAAggggEDWCrBwBBBAAAEEEEAAAQQQQAABBBDIfAFWiAACCCQoME3j/HU1L3q7q7brKl4M14vifqXtRFsbDbxIeUGZp/ysPK2cq/jrdepoCCCAQNoJ5FXsdoVWUVOhIYAAAgggkBICTAIBBBBAAAEEEEAAgVIQCBe89fdqlMI0uCUCCCCQPQKsFIHSEqDgbWnJc18EEEAAgWwW2DO0+EmhfXYRQAABBDJXgJUhgAACCCCAAAIIIIDAlgIDtXurEm636YC/YU0dDQEEEMhXwIvXHq+ztyjvKSuV75THFS9Su7f6RNsSDXxV8ULch6qvqnjxXH9T7kPaLsj3cTWchgACCCCAAAIIIIAAAggggAACGS7A8hBAAAEEEEAAAQQQQCB/gYU65UVrL1Dvr9lVUn+Icq3yluKv66mL2xppxKnKfYoXzvXHva3t6xS/XmX1NAQQQKA4BYp67byK3fqfZdWLemEejwACCCCAAAIIIIAAAggggAACSRPgQqUj8Gbotl7w1t/HETrMLgIIIIAAAgikuwAFb9P9GWT+CCCAQMYIZNVC9gqtlkIJIRB2EUAAAQQQQAABBBBAAAEEMlWAdSGQp0B/HX1QCTd/w1qv8EH2EUAgawX8B5c6afVXKi8p85Q5yovKAKWjUpA3tE7Q+LsVf4PsLup3UI5WvBD3O+p/V2gIIIAAAggggAAChRLgQQgggAACCCCAAAIIIIAAAgggkPkCrBCBAgms0eh3lRuUw5VtFX9fxT/VP63MUBJp/nqgF7r1wrle+NaLRnohXP/5An/dzwvkJnIdxiCAAAIlIZBXsdvVurH/GaiOhgACCCCAAAIIpIMAc0QAAQQQQAABBIpNwN8P8kng6v49k4MD+2wigAACCCCAQIkJFO+NKHhbvL5cHQEEEEAAgbCAfwJvw8DBqdr2H1ZQR0MAAQQQQACBrBZg8QgggAACCCCAQHYL+JvYnsmD4Akd66LQEEAg+wRaa8nnKUOUH5QViheivVG9/7lQT32i7WcNHKZcpLRX/DXStuovVJ5Vpis0BEpGgLsggAACCCCAAAIIIIAAAggggEDmC7BCBBBAAAEEEEAAgUQEvtEg/3Dc09U3Ufz1v67q71DGK4m2Vhp4ruKFc/11Qf/gzBe0768NtlFPQwABBEpDIK9it39oIl64Wx0tIwRYBAIIIIAAAggggAACCCCAAAIIFFXg/dAFDgrtl/4uM0AAAQQQQACBIgv4mzmLfBEugAACCCCAAAIJC/inkAcHTwrusJ23AEcRQAABBBBAAAEEEEAAAQQQQCDzBbTC05RXlHAbrgP7KTQEEMhcgV21NP8z4G7145RNygTlXqWH0lxJtC3XwLeVNsFyewAAEABJREFUgcoxSm2lsXKycpfi19+snoYAAggggAACCCCAAAKlIMAtEUAAAQQQQAABBBBAAAEEEEAg8wUKucIFetyLyiVKO6Wcsr9yheI/S7BMfSItp3DunRrshXPXqfeiCTep76zUUGgIIIBAcQr8oIsfqATbeu1so9AQQAABBBBAAAEEEMgYARaCAAIIIIBAEgTeCl0j/D2V0Gl2EUAAAQQQQCAdBSh4m47P2l9zZgsBBBBAIP0E9gxNmYK3IRB2EUAAAQQQQAABBLYS4AACCCCAAALZJODFKf2NZsE1l9fO64oXxFRHQwCBNBeoo/n773UvSOuFaX/V/o/KU0o/pa0SURJpXrjW36R6jwafrjRT/A2qh6m/RvE3vi5WT0MAAQTSQYA5IoAAAggggAACCCCAAAIIIIBA5guwQgQQQAABBBBIXGCjhn6k3KL464vbqW+h9FEeV6YoiTT/mYMDNNAL576q3gvnfq/+EaW3ws8iCIGGAAJJE/CfgQh/qK9/6G+FpN2BCyGAQDoIMEcEEEAAAQQQQAABBBBAAIHEBPx7wHMDQ/fQdrgujw7REEhJASaFAAIIIJCgAAVvE4RiGAIIIIAAAkkS2Ct0HQrehkDYRaBgAoxGAAEEEEAAAQQQQAABBBDIQIGOWtOXSrBV1c4HSk2FlnUCLDiNBSpq7v7m0cvUv6DMUhYoLytXKYco1ZVE2w8aOEQ5T2mj+Gud7dRfoDyt/KTQEEAAAQQQQAABBBBAAAEE0lKASSOAAAIIIIAAAggggAACCCAQV8CL3HqxWy9668VvvQiuF8P1orheGMGL5Ma9iAb4Y/uq92v5h3Mu0ba/htlf/T8Ufx1SHS35AlwRgYwVqK+V+Z9B4Z+BWK/jZRUaAggggAACCCCAAAIIIJBFAiwVAQQQKJDA+6HRnUL77CKAAAIIIIBAmgvw4muaP4FMH4F8BTiBAAKpKhAuePt1qk6UeSGAAAIIIIAAAggggEAaCDBFBBBAIHMF/A1kU0PLq6P9zxUaAgikrkArTe0s5VHlG2W14j98NFh9V2UnJdE2XwNHKVcq/gNLXvh6N233Uu5X+PNACDQEEEAAgSwRYJkIIIAAAggggAACCCCAAAIIIJD5AqwQAQQQQKAwAsv0oFeUK5T9lXKKf2DmJepfVPzDONXFbbU0wgvnDlKfUzj3U23fphyn1FZoCCCAQH4C/oG9c3Uy/H5t/7mHCjpOQwABBBBA4C8BthBAAAEEEEAAAQQQQCAs8HbowEGhfXYRQACB9BNgxgggsIVA+AWULU6ygwACCCCAAAJJFwgWvPUfrpqT9DtwQQQQQACBqAC/IIAAAggggAACCCCAQFoLrNHs/c1oi9QHW2PtfKfQEECg9AX89+NJmsYdysfKOuUr5SGlj9JSSbSt0sCxir+B9AT1DZT6ir959Gb1Y5Tfla0aBxBAAAEEEEAAAQQQQAABBBBAIPMFWCECCCCAAAIIIIAAAgggUACB8Rrrr2H6B3LW03YT5XTlQcU/tFNdQq29Rnnh3JHqFyrTlCHK2UpBXgvVcBoCCCQikKZj/Oca/M+d8PQn6YD/3IM6GgIIIIAAAggggAACCCCAAAII5AjQI5CHwOuhYwdqv4pCQwABBBBAAIEMEaDgbYY8kSwDAQQQKIAAQ0tPoIVuXV7Jaf7DCznb9AgggAACCCCAAAIIIIAAAggkU4BrIZAJAv6GMS96uzq0mN21P0GhIYBAyQlsp1sdoVyrvKYsUaYrzykXK/spwe99ajdmm6izDyi9Ff897T+MdJC2L1f8DaNz1dMQQAABBBBAAAEE4gswAgEEEEAAAQQQQAABBBBAAAEEMl+AFSKAQNEEZujhTyv/VPZStlUOV25Q3lXWKIk0L5zbQwNzCueu0PYbytWKv9a5jXoaAghkl8B5Wq7/jIO6LZr/2dJqiyPsIIAAAggggAAC8QUYgQACCCCAAAIIZKvAL1r4R0pOq6yNgxUaAggggAACmSiQlWui4G1WPu0sGgEEEECglAT8h6OCt6bgbVCDbQQQQAABBEpMgBshgAACCCCAAAIIpJHAT5qrfzKvui1aa+29r9AQQCD5Al649u+67EXKs8o0Zanin5p9nfojlVpKos0f79fx6/l1y+mB+yrnKk8q3ys0BIpBgEsigAACCCCAAAIIIIAAAggggEDmC7BCBBBAAAEEEEAAAQQKLLBSj3hL8Q/7PER9JWVvpZ/iH/g5S30iraoGeeHc/6gfo3jh3C/U362cpDRQaAggkLkCN2lp9yrh5n+O+J8t4ePsF0mAByOAAAIIIIAAAggggAACCCCAQIYLvGO2xQo7bbHHDgIIIIAAAgiktQAFb9P66WPyCCCAAAJpJpD6BW/TDJTpIoAAAggggAACCCCAAAIIIIBAIQTS7yGfa8p5/aDCATr+qkJDAIGiCeyhh5+hPKh8qaxTPlHuVE5WmiiJtiUa+Jribw49Qv12SlPlVOUu5TNlo0JDAAEEEEAAAQQQQACB4hbg+ggggAACCCCAAAIIIIAAAgggkPkCrDBZAl/pQl648hT1jRQvVttdvb/G6UVstZlQ20ejcgrnztb2HOUF5RJlP6WsQkMAgfQXGKIlXKGEmxe89j9HwsfZRwABBBBAAAEEEECgaAI8GgEEEEAAgcwX8PehBFd5UHCHbQQQQAABBBBIbwEK3ib4/DEMAQQQQACBJAhQ8DYJiFwCAQQQQAABBBAoTgGujQACCCCAAAIpKzBGMzteCbfOOvCEQkMAgcQE/I2ZJ2joIGWsskr5VnlMOVv5m5Jo+0MDP1JuV/zNnjur30E5SrlBeVNZptAQQACBlBNgQggggAACCCCAAAIIIIAAAgggkPkCrBABBBBAAAEEECiCwFw9drhykdJa+T/FCyxcrf51ZYWSSNtRg7oqtykfKxuUCYoX0vUPH/XXWLVLQwCBNBIYpbn2UMLtGh24UKEhgEAJC3A7BBBAAAEEEEAAAQQQQACBjBD4UqvwDxFTF2276deWCg2BqAC/IIAAAgiktwAFb9P7+WP2CCCAAALpJbBnaLqTQvvsIpDKAswNAQQQQAABBBBAAAEEEEAAgdIWeEkT6K2EWy8duFWhFV2AK2SWQDUt5xDlSsXfcDVfvf8A0Aj1/ZUDlUpKou0bDXxUOUtppWyj7K9cqvibPWeqpyGAAAIIIIAAAggggAACCKS+ADNEAAEEEEAAAQQQQAABBBBAAIGCCazTcP9A0RvV+wfzVle/h+KvnQ5RP1VJtHkB3Qs0+FllhrJQ8ddzL1fvr+H667DaLHLjAgggkHyB93TJY5X/Z+8u4OOo8z6OTx/c/dDidsDhVtztgCtWuOJQoGhx10LRw10PK+7u7i16wOHurkULz+cbSG6zTdNsGt18eP2+/c/Mzs7OvFMh2f/8trz6suEwYimggAIKKKCAAgoooIACCiigQPUIeCVtL3BX2UsuX7buqgIKKKCAAgp0UgEb3nbSL5ynrYACCnQNgaq6ykm5mqlJbaU5xG+1K44KKKCAAgoooIACCiiggAIKdF0Br1yBigTOZ+9+pLzScDMNPMu3u65AVxJYmIvdgVxIXiJfkTtIbrrMDVdTstzUSvPaK9l5D7I0GYvMQ7YiZxM/zAsESwEFFFBAAQUUUKASAfdVQAEFFFBAAQUUUEABBRRQQIHqF/AKFehSAi9wtXnvdDPGWcnkZC1yDHmENLXyvLyfewRPSFPdHxifJqeTTclsxFJAgfYXGMwpLEvKa202nEksBRRQQAEFFFCgCwl4qQoooIACCiigQKsI3Fx21BXK1l1VQAEFFFBAgTYVaLkXs+Fty1l6JAUUUEABBRoTSDOI0sdtCFGq4bICCiiggAIKNCzgVgUUUEABBRRQQIGGBE5i44GkvI5iw+bEUqDaBfL+3oJc5DbkLJKbqn5nfJycTDYmldz0+CX7304OJWuQ3FA5A2Mv8i/yAPmRWAoo0FoCHlcBBRRQQAEFFFBAAQUUUEABBapfwCtUQAEFFFBAAQUUqHaBT7jA60g+rHdxxm6kB9mFXE7yoaMMTap52asvyYcC58NOv2A5zR4OYFyRjEcsBRRoG4GpeZlXyAKktIaysiS5llgK/E/AJQUUUEABBRRQQAEFFFBAAQUUaK7ALWVPXI71sUnHK89IAQUUUEABBSoSyA2xFT3BnRVQQAEFFFCgWQI2vG0W2/Cf5CMKKKCAAgoooIACCiiggAIKKFD9Ao1cYRpzphFn+S7nsSENOxksBapCYFSuYmGyLTmHPEVy09QgxjPIVqT8pio2Dbd+45HHSBpHb8Q4K5mYrELSSPomxtyIyWApoIACCiiggAIKKKCAAm0j4KsooIACCiiggAIKKKCAAgoooED1C3TRK8x7sydw7RuQGciUZC1yFLmf/ESaUhOx02qkP7mDfEOeJ3kPuQ/jXMRSQIGWF8h8jSc57CyktD5jZU7yELEUUEABBRRQQAEFFFCgRMBFBRRQQAEFRkLgR557D6mtsVhYnlgKKKCAAgoo0MkFbHjbyb+ADZy+mxRQQAEFOqbA3GWn9WzZuqsKKKCAAgoooIACClQi4L4KKKCAAgooUBR7gHAWKa8b2OCEBhCsTicwOme8KNmenEueIb+Qx8lpZEsyH6mkXmTn80mOuRDjKKQH6UcGkleJpYACCijQcQU8MwUUUEABBRRQQAEFFFBAAQUUqH4Br1ABBRRQQAEFuo7AR1zqdWRvsgwZk+Q94HwA6gUsv0yaWmm2mfeQz+YJ/yHfkjtJPkD474yTEEsBBZovkObU9/H0yUlpZZ7FbGyo5M8ru1sKKKBAIYECCiiggAIKKKCAAgoooMCIBW4u22WFsnVXFejoAp6fAgoooEADAja8bQDFTQoooIACCrSCwDxlx7ThbRmIqwq0nIBHUkABBRRQQAEFFFBAAQUU6EIC23Ctl5PyuosNqxOragU6/YWNwRUsRnYk/ybPkZ/Io+QUsgUp/5kimxqt93n0WrIPSdPn8Rhzk+PmjGmYO5jRUkABBRRQQAEFFFBAAQUUUKATCXiqCiiggAIKKKCAAgoooIACClS9QD4I9QyucjMyO5mYrEb6k9vJ16QpNS47pfnD/ow3kc9IGnKmkW4a6qaxLps6YnlOCnQ4gT6c0TVkLFJaj7MyK/mCWAoooIACCiiggAIKKKCAAhUJuLMCCijQJIFbyvbKzzzLNrmqgAIKKKCAAp1NwIa3ne0r5vkqMDICPlcBBdpToLQ5xQecyKfEUkABBRRQQAEFFFBAAQVaXsAjKqCAAl1PYAMu+VZSXjeyYT1iKdDeArkBaglOoh/JzYTPM/5IHiYnkdy4+DfGSirNbW/gCQeTNchUZBqyNjmS3EO+I5YCCiiggAIKVKuA16WAAgoooIACCiiggAIKKKCAAtUv4BUqoIACCnRFgS+56MyBOIhxFTIhmYPkQ1PPYsyHqTI0qdKYcxP2zAekPsWY96nvY8x7yvHyt28AABAASURBVD0ZpyCWAgrUF9iV1bNJed3GhkWJpYACCiigQMsLeEQFFFBAAQUUUEABBRSoFXiJhddJbeVno3PWrjgqoIACnVrAk1egCwvY8LYLf/G9dAUUUECBNhOYm1fqRmrr2doFRwUUUECBthXw1RRQQAEFFFBAAQUUUKBqBVbjyu4i5XUFG3LzFoOlQJsIjMOrLEV2JheRF8kQ8iA5geT3Y6WTbd7ledeRA8nfSW46THPbf7B8CLmJfEisPwUcFFBAAQUUUEABBRRQQAEFFFCg+gW8QgUUUEABBRRQQAEFFFCgCwn8l2v9N9mGzEPGJsuRfUk+KPUTxqbUGOy0NNmLXEvyPvObjJeSfIDrwoyWAh1KoI1P5mBe71hSXpewYVViKaCAAgoooIACCiiggAIKKKBAKwh4SAXKBG4pW1+8bN1VBRRQQAEFFOhkAja87WRfME9XAQUUaCUBD9u6Aml4W/oKz5SuuKyAAgoooIACCiiggAIKKKBAGwn4MgpUu8CKXGCagjLUqwtY25pYCrS0wHgccBmyKxlIXiLfkfvJ8WQj8ldSSb3NzteQ/UlulpqccVqyFjmUZOLOx4yWAgoooIACCiiggALDE3C7AgoooIACCiiggAIKKKCAAgpUv4BXqIACXVvgBy7/XnIE+QfJ+8ozMW5ITiJPkKbW9Oy4ATmBPE6GkodJmn6ux9idWAp0BYH8nj+ogQs9lW35s8VgKaCAAgoooIACbS7gCyqggAIKKKCAAl1R4MGyi160bN1VBRRQQAEFqk2g6q/HhrdV/yX2AhVQQAEFOoDAXGXn8GzZuqsKKKCAAgoo0O4CnoACCiiggAIKKKBAlQikKejFDVzLmWzrRywFmiswAU9cjuxOLiUvk29IbiLMTU+9WZ6NVFJvsvPVZF+yMpmM5GbCdRgHkNvIJ8RSQIEWE/BACiiggAIKKKCAAgoooIACCihQ/QJeoQIKKKCAAgoooIACXVLgDa76EpK5EYswjkIWJ7uRK8k7pCmV+00XY8d88OsVjHnee4xXkbxfvgTjqMRSoJoEzuZi8nueoV4dxtoOxOqQAp6UAgoooIACCiiggAIKKKCAAgpUqcCj/7uumiUb3tYw+IsCCiiggAKdVyBvQHbes/fMFVBAAQUU6BwCM5SdZpphlG3qwKuemgIKKKCAAgoooIACCiiggAIKVL9AdV3hxlxOGtwy1KsTWNubWAqMSGAidlie7EkuJ6+Sr8jd5BiyAZmVVFKvs3NuIszvwRVZnoTMSNYlR5A7yGfEUkABBRRQQAEFFFBAAQVaT8AjK6CAAgoooIACCiiggAIKKKBA9Qt4hQr8IfAbwyPkONKLTEemJuuQvO/9IOMvpCnV0PMG8cSTSW+S974ZLAU6pUDmhfRp4MzTAPeABra7SQEFFFBAAQUUUECBjiHgWSiggAIKKFC9AvkArqT2Cv/KQndiKaCAAgoooEAnFbDh7Uh84XyqAgoooECXFliMq9+LZGLDM4yfkkz2+Z3xB/IuyQSgMxgXIqX1dumKywoooIACCiiggAIdW8CzU0ABBRRQQIFOKdCXsz6WlFcaix5SvtH1Li2QxrNpQJtGtGlIm8a0XyByFzmK5Ma/mRkrqTTIzc8N0zB3BZ6YBro5Ro6VY+bYeQ0eshRQQAEFOoqA56GAAgoooIACCiiggAIKKKCAAtUv4BUqoIACCiiggAJdXOADrv8akveyl2IcnSxIticXkbzXzdCkyvN2YM+BJO+zf8x4A9mP5D34CRgtBTqywOSc3K0kczkY6ir3hW3O2vHEUkCBTirgaSuggAIKKKCAAgoooIACCnR6gUfLrmDRP9dnZ1yf5OeQpzBeQC4k6e3TnzE/1ynv8cNmqxoFvCYFFFBAgc4jYMPbzvO18kwVUEABBdpfYB5OIRMW8kkwD7N8JMnEhmyflOVRSWpMfpmGLEG2ITOQ2vqRhZ+IpUA1CHgNCiiggAIKKKCAAgoooIACCnRkgd05uYaa2x7I9qOJ1TSBatprMi5mZbIvuYq8ST4jd5A0Q16XcUZSSb3CzpeS/H5bjjE37c3KuAE5htxNviKWAgoooIACCiiggAIKKKCAAh1ZwHNTQAEFFFBAAQUUUEABBRRQQIHqF2joCp9k42lkE5L3unNvzOosH0buIt+SptRf2GkNkuflPfi8T/4S62k4kYa6NpkAw+owArNwJmn+vApjaX3BSk9yPrEUUEABBRRQQAEFFFBAgc4q4HkroIAC1SBQ3vA294K9z4X9l1xG8nPI/NwxP9fcmPX09jmA8TzyBPmOXEs2JaMRSwEFFFBAAQXaUcCGt+2I70tXs4DXpoACVSawANdzBXmG7EymJs2tNMP9iCcfTEYnlgIKKKCAAgoooIACCnRaAU9cAQUUUKATCORnMHs2cJ57sO1kYlWvQG6mW5XL25/kJqW3GT8ht5EBZB0yPamkcjPeQJ6wK1mGjEdmI73JseRe8g2xFFBAAQUUUKCqBLwYBRRQQAEFFFBAAQUUUEABBRSofgGvUAEFFFBAAQX+FPic8WaS5hArMo5P5iJ9yDnkedLUyvvpaThxCk9Ik4nfGNOo4kTGDUmajjJYCrSpwNK8WuaRLMZYWq+xkma3NzBaCiiggAJVK+CFKaCAAgoooIACCiigQCcReKzsPPMzyqnKtjW2Og4P5mc9+WCjz1g+ikxOLAUU6BICXqQCCnQ0ARvedrSviOejgAIKKNDRBI7hhAaT9UhLVRphHMTBMhnin4yWAgooUH0CXpECCiiggAIKKKCAAgoo0HEE8vOd7Ro4nR3YdjaxOr/AFFzC30k+sfk6xnfJx+QWcihZi0xLKqkX2fkisgtZimSyy18ZNyLHk/tJPvGZoQuXl66AAgoooIACCiiggAIKKKCAAtUv4BUqoIACCiiggAIKKKCAAgp0dYEXADiXbEX+RnJPzAqM+QDamxjTMIJhhNWNPRYlO5GLySskDXZvZTyE5H3/SRmt9hDoGq+5BZeZuSRpkMJiXQ1iKXNLHmS0FFBAAQUUUEABBRRQQAEFFKheAa9Mgc4hkD48F7TgqeZDvfbkeG+TfYilgAIKKKCAAm0sYMPbNgb35RRQQAEFOo3AApzpU2R3MkxNMMEExT//+c/itNNOKx555JHiww8/LH7++efi999/L77//vvi9ddfL2655Zaif//+xTLLLDPM8//c0J3xEnI6sRRQQAEFFFBAAQUUUEABBapIwEtRQIEOJ5Cfv2zSwFn1YVtuomKwOolAGtf+g3M9mNxA3icfktxElxvg8tg0rFdSz7NzJsP0Y1yCjEXmJPk9cwJjbmgawmgpoIACCiiggAIKKFBPwBUFFFBAAQUUUEABBRRQQAEFFKh+Aa9QAQUUUGAYge/YcjcZQNYgk5FZyEbkJPIY+Z00pSZmp1XIgSTv+3/K+Dq5lOxCFiOjEkuBkRXI79c0bh677EB3sN6TZO4Ig6WAAgoooIACXVXA61ZAAQUUUEABBRRod4H83Cb39qQPT37eOMwJjTfeeMVKK61U7LrrrsUJJ5xQnH/++cWFF15YnHrqqcV+++1XrL322sU00wz3lqIxOODh5CEyD7EUUEABBbqggJfcPgI2vG0fd19VAQUUUKBjC6zN6T1C5iP1askllywGDhxYfPXVV8Ull1xSbLvttkWPHj2KKaaYohhttNFq9h177LGLGWecsVh11VWLAw44oLj33nuLt99+uzjkkEOKySbLPJ6a3Up/6cvKPWRSYimggAIKKFDtAl6fAgoooIACCiiggALtJXARL5yf+zDUqw1Zu5pYHU9gdk4pn8x8NOOd5DOST1S+jvEgkhvnpmKspJ5j53+THcliZEzyN7IZOYk8TH4klgIKjJyAz1ZAAQUUUEABBRRQQAEFFFBAgeoX8AoVUEABBRRQQAEFFFBAgVqB11gYSPqRHiT3rS7MuAO5kLxMmlozsuMG5DiS9/B/YXyS5MOO897+HCxbCjRVIDdyXcbO+5Lyyu/Znmz8gFjDF/ARBRRQQAEFFFBAAQUUUEABBRSofoH2vsI0oH2ck9iEDFNbbLFFcfvttxfffPNNzXjssccW/fr1KzbddNNi4403LrbbbrvisMMOK66++uri3XffLQYPHlzsvffeNb2AhjlYUSzOtifI+sRSQAEFFFBAgTYQyBuHbfAyvoQCCiiggAKdRqA3Z5oGJ6Mz1tVss81WXHHFFcUDDzxQ9O6dXeoeatLCtNNOWxx44IE13xjvv//+DT1n2aIobueBKYilgAIKKKCAAgoooIACCiiggAJVK+CFtbPAtbz+yqS80gj3lvKNrreZQN6vWoBX60NOJblhbQjjf8klZA+yApmEVFLPsPN5ZHuyKMnP/DIJZguWTyGPkp+IpYACCiiggAIKKKCAAgq0sICHU0ABBRRQQAEFFFBAAQUUUECB6hfwChVQYAQCg3g8cwA2ZZydTEhWIrmp5kbGj0lTa3527Ev+TV4g35K7yeEkDUunYrQUKBfIXJHMB2qoecmh7LwR+YFYCiiggAIKKKCAAgo0IuBDCiiggAIKKNDKAkty/HvIXKRe7brrrsUHH3xQnHvuucVKK+VHi/UeHu7KAgssUBxxxBHFhx9+WBx//PHFJJMMcztS7i+6jAPkZ44MlgIKKKCAAgq0pkBuIG7N47fMsT2KAgoooIACbSPwd15mIKlXffv2LV544YVivfXWq7e9OStjjDFGceihhxaPPfZYMd9885UfIhNw0mx3tPIHXFdAAQUUUEABBbqEgBepgAIKKKCAAgq0jcAdvEw+jZehXq3K2r3Eal2BcTl8JqPsxJgb0Z5hHEoGk7PJdmQxMhappJ5i53PItmRhMirJD+C2ZDyN5JOef2G0FFBAAQXaW8DXV0ABBRRQQAEFFFBAAQUUUECB6hfwChVQQAEFFFBAAQUUGFbgazbdSQaQNckUZHrSixxLHiRN/dDazD1Yjv33Ifnw4/cZ3yVXkT3JMqTSeQc8xaoigQ25ljS7XZCxtNIseTM2HEgsBRQYWQGfr4ACCiiggAIKKKCAAgoooMDICeRnN/lwrIlLD7PEEksUgwYNKo499thiyimnLH2o4uWdd965ePnll4tNN83ncg3z9NPZsgWxGhPwMQUUUEABBUZS4P9G8vk+XQEFFFBAgWoRmIULuYjUq+OOO644/fTTi1FGGaXe9pFdWWSRRYpHH320WGuttcoPlWYeF5RvdF0BBRRQQAEFFFBAAQUUUEABBRRQoEUFHuFo85Dyyg1Pj5VvbKv1KnydybmmVUhuMLuC8VWSG4ceYDyR5Aaihr4OPDTcStPaJ3j0TLINWYjk/a4FGLciZ5BBJE10GSwFFFBAAQUUUEABBRRQQAEFOpaAZ6OAAgoooIACCiiggAIKKKCAAtUv4BU2WeBt9ryS7E6WImOSeUnmA5zL+B/S1JqGHdchR5F7yRDyHDmHbE0qnZ/AU6xOKpBmthdz7hN6xjhgAAAQAElEQVSR0nqGlb8T79sCwVJAAQUUUEABBRRQQIGRF/AICiiggAIjJTAZz76UTEDqatttty0efPDBYsEF0wu3bvNILUwyySTF+eefX5xwwgkNHSc/h1yxoQfcpoACCiiggAItI5AbgFvmSB5FgfYR8FUVUECBlhI4jQPVm8hwxhlnFLvssgubW6fGGGOM4pprril69epV/gL/ZMPOxFJAAQUUUEABBRRQQIE/BPxVAQUUUECB1hDITU0zNXDgRdj2LLEqE5iR3dcmh5KbyPvkI3IrOZysR2YmldRX7Jyb0I5j3IT8jYxO8jXqy3gWGUx+J5YCCiiggAIKdH4Br0ABBRRQQAEFFFBAAQUUUEABBapfwCtUQAEFFFBAAQVGJJA5G5kP0Icd5yZjk2XJXuRq8h5pamWewZbsnA/VTbPTH1nOh/T+izHzGKZjtKpHYHwuJc1sD2Esr2vYkGa3DzJaCiiggAKtL+ArKKCAAgoooIACCiiggAIjEsjPAOvdZ7TffvsVp52W9j8jemrzHu/Xr18xcODAhp6cD82auKEH3KaAAo0K+KACCijQJAEb3jaJyZ0UUEABBapcIF1tVyi9xgEDBhTbbJMPhC7d2jrLl19+ebHUUvkg6nrHz+SZhhqu1NvJFQUUUKAoNFBAAQUUUEABBRRQQAEFFBgJgTd47hSkvHLD1MvlG12vE5iLpY1JGtGmIW0a077Oem4s258xNwhNxVhJfcDON5PDyDokDXTzAVXLsbwbuYg8T7poedkKKKCAAgoooIACCiiggAIKKFD9Al6hAgoooIACCiiggAIKKKCAAgo0IPAD2+4jR5N1SXcyNVmLHEHuId+RptQY7LQkyTyEKxjfIvkw3xsY9yMrkglIK5aHbiWB+TjuLWQTUl7HsCFzUTI3hUVLAQUUUEABBRRQQAEFFFBAgdYW8PgKKDACgR14vCepq5133rk47LDcUlS3qVUWevfuXZx33nnlx56WDblHisFSQAEFFFBAgZYWsOFtS4t6PAUU6DgCnokCTRPIJ6wcUrprr169in333bd0U6svn3POOcU444xT+jqjsHIQsRRQQAEFFFBAAQUUUEABBRoT8DEFFFBg5AU+5hDjkvKalQ3vkK5co3Pxi5C+5AzyOPmZ/IdcSPJBUsswVnqz16s8JzeO7cO4CknT4dyMtjrLB5BryJvEUkABBRRQQAEFFFDgDwF/VUABBRRQQAEFFFBAAQUUUECB6hfwChVQQAEFFGi6QBqXXsfuuflnecbxyJxkc5L5DU8xNrUmZ8c1SLpp3MH4FXmJXEC2JwsRq2MLpBFymt0uXnaav7K+LdmTWAoooIACCijQUQQ8DwUUUEABBRRQQIGuLjAJAANIXa266qrF8ccfX7fe2gubb755Q32FNuV1VyWWAgoooEBLCHgMBUoEbHhbguGiAgoooECXFNiNq87EFoaiGHfccdv0m+CaF+WXWWaZpfjXv/7FUr3amLX5iaWAAgoooECzBHySAgoooIACCiiggAIKNFnge/bsRn4ipdWdlU9JV6gJuchlya7kIvI8icdjjKeTbcjCZDRSST3LzueTfmQpkp/FpZnw+iwfSW4naTrMYCmgQHMEfI4CCiiggAIKKKCAAgoooIACClS/gFeogAIKKKCAAgoooIACCigwQoEX2SPzE9LgdAGWM78hDVAzD+Iy1t8gTa3Z2HETcgp5gvxGHiUnkg1J5j0wWB1AYC/O4UqSD1tmqKuXWVqNpAEyQ+coz1IBBRRQQAEFFFBAAQUUUEABBapfwCss8vOc8WsdxhhjjOKUU/JjuNotbTMOGDCgWHzx/Piw3uvtXW/NFQUUUEABBRRoEQEb3rYIowdRQAEFFOhkArWnOwoLmcjC8EcdeOCBxVRTTfXHShv/2rdv36JHjx7lr9q3fIPrCiiggAIKKKCAAgoooIACCijQJAF3UqA5AmPypC9IaU3KynekmmpqLmZ1cgC5huSmri8Z7yHHko3InKSS+oGdHyGnkj4kN4/lfah5Wd6cnEQeJNVmySVZCiiggAIKKKCAAgoo0I4CvrQCCiiggAIKKKCAAgoooIACClS/gFeogAIKNEfgV56UeQzHM/6TzEQmI5kv0Z/xNlI+R4RNDVY3ti5KdiIXkzRT/YYx8yyOYVyfzEysthMYg5c6ixxJyutWNvyd3EksBRRQQAEFFFBAgc4j4JkqoIACCiigQPULpNFtfsZWd6WHHnpoMeOMM9att+XCYYcdVv5yS7FhZWIpoIACCiigQAsK5EbjksO5qIACCiigQJcS2JCrnYjU1GSTTVbstttuNcvt9csuu+xS/tKbsCGNVhgsBRRQQAEFFFCgpQQ8jgIKKKCAAgoooEAjApPw2DuktMZhZSjJyNCpahbOthc5guRmrY8Z3yM3ktzAtRbjDKSS+oydc1NQbtrqzfJfydgkH228A+O55CnyO7EUUEABBdpNwBdWQAEFFFBAAQUUUEABBRRQQIHqF/AKFVBAAQUUUEABBRRQoAKBzHe4mf0PIquSzBGZlTEfDHwS42OkqXMdxmPfZcnu5DLyKsmHDd/FmCas6zG2T6cOXrjKaw6u7xayFSmvU9iwGnmdWApUkYCXooACCiiggAIKKKCAAgoooEBVCGzGVeSDjBiKonv37sUee+xRs9wevyyzzDLFuuuuW/7Sm5dvaLt1X0kBBRRQQIHqFLDhbXV+Xb0qBRRQQIGmCaxdutsWW2xR/N//te8/jeutt175J8/kG/WepefpcisLeHgFFFBAAQUUUEABBRRQQAEFFKh+gRFf4XTs8iIprfzg6Ds2LEI6as3LiWViRW7CepDlb8kr5HKyN1mZ/IVUUmn+ez1POJj8g0xLJiMrkT3JpeQlYimggAIKKKCAAgoooIACCijQsQQ8GwUUUEABBRRQQAEFFFBAAQUUqH4Br1CBkRdIo9qBHKYf6UEyP2Rhxh3IheRl0tSakB2XJ3uRK0iarn7OeAc5nKxDMieFwWqmwBo8L81ul2Msr13YsCOxFFBAAQUUUEABBRRQoNoEvB4FFFBAgWoR6FV6IX379i1dbZflbbfdtvx1c47jlm90XQEFFFBAAQWaL5A335r/bJ/ZpQS8WAUUUKAKBdKUo+6yevXK95x1q+220MCnv9Q7z3Y7MV9YAQUUUEABBRRQoEsIeJEKKKCAAgooUCcwJ0uDSHk9xoYtSXvW2Lz4YmR7cg55kvxGnibnkdy8swRjpRMs/stzLiF7kBXJpCQ3WuUDmQ5h+QbyLrEUUEABBRRQoJMLePoKKKCAAgoooIACCiiggAIKKFD9Al6hAgoooIACCiigQLMFMl/kVJ69KZmdpJFt7u3Zn+UbyYekqTUxO2YOxj6MV5G3yKfkVnIYWYt0J9aIBXZml8xdyVwWFusqH+acD3E+oW6LCwoooEAXEvBSFVBAAQUUUEABBRRQQIFOIjAl57k4qasNN9ywbrm9FpZbbrli9tnzI8C6M+jG0qrEUqBDCXgyCiigQGcWsOFtZ/7qee4KKKCAAiMjsChPHovU1HTTTVfMP//8Ncvt/cvKK69cfgppXlK+zXUFFGh7AV9RAQUUUEABBRRQQAEFFFCg6wkszCXfQcorTWbb6iaZ3NS0OiewL7mMvES+Jw+TU0ia7+YHW5lQwWqTKs1x0yQ315Gmufn5U35WNgfPzmyRfzHeRT4nXa28XgUUUEABBRRQQAEFFFBAAQUUqH4Br1ABBRRQQAEFFFBAAQUUUEABBapfoCWv8GsOdicZQNYkU5GpSZqs9me8hXxMmlqTsuMqZD9yDUnD1jz/ZpZzvLxGjs+q9afAyYzHk/K6lw2rkTTCZbAUUEABBRRQQAEFFFBAAQW6mICXq4ACnUdgqdJT7dGjR5FeP6Xb2mv573//e/lL1zvX8gddV0ABBRRQQIHKBGx4W5mXeyugQIMCblSgUwrMXXrWiy6a/relW9pvebHF0l+k3uvPxtq4xFJAAQUUUEABBRRQQAEF2lHAl1ZAAQW6rEA+neiYBq6+H9vSFJahRWoMjrIQSQPbExnvI1+Q3NR0I2NumlqfMT8rYmhyfcueD5AcczPGecgoZEGyFTmNPEp+JJYCCiiggAIKKKBAlxcQQAEFFFBAAQUUUEABBRRQQAEFql/AK1RAAQUUUECBFhD4gGOkyepBjOmIMQXjtGQtchi5jXxKmlp/Ycc0bj2A8XryHslrZM5IXmN11qckXa1m4oLTUHgHxvI6lw2xf4HRUkABBRRQQIFhBNyggAIKKKCAAgoooECHEpi/9GyWXHLJ0tV2XV5qqWH62y7QrifkiyuggAIVCbizAh1fwIa3Hf9r5BkqoIACCrSOQCY81B15jjnmqFtu74UxxxyzmHXWWctPY8byDa4roIACCnQgAU9FAQUUUEABBRRQQAEFql1gTy5wQ1Jey7PhI5KblhiaXLnBaQ323o9cTv5L0nD2CcZzyE5kaTIRqaQ+ZufcMHUEYy8yCxmf5Fg7M15AniOWAgo0R8DnKKCAAgoooIACCiiggAIKKKBA9Qt4hQoooIACCiiggAIKKKCAAgo0X+BdnnodSdPaVRnTxHZ6xnVI5nLcwZgPP2ZoUqXBbRrdHszeaXybBrhphJuGuHmNNMjNa/BwVdZKXFWa3caSxXq1L2t9yA+k8vIZCiiggAIKKKCAAgoooIACCihQ/QJeYUcTmK30hOadd97S1XZdnm+++cpfv965lj/ougIKKKCAAgpUJmDD28q83FsBBRRQoEKBDrz75KXnNs0005SutvtyA+dT73zb/QQ9AQUUUEABBRRQQAEFFFBAAQVKBFxUoIsIXMJ1zkXKKz+3+ZCNi5LyGpMNC5PcYHMS4/3kS/I2uYEcRtKYdnbGSusNnnA12Z/8nUxF0ng3N/nkpp4rWX+NWAoooIACCiiggAIKKKBAiwh4EAUUUEABBRRQQAEFFFBAAQUUqH4Br1ABBRRQoMUFMkfkGo6auRwrM05CZiTrkaPIXeQr0tSamh3XJP3JzeRj8g7Ja+zHuAqZlHT22pYLSLPbWRlL6xNW1idpIMxgKaCAAgoooIACCjRHwOcooIACCiiggALtIFCvsc8MM8zQDqfQ8Et27969GGOMMUofnJiVcYilgAIKKKBApxboKCdvw9uO8pXwPBRQQAEF2lpg3NIXnGCCCUpX2315/PHHLz8HvxEuF3FdAQUUUECBziHgWSqggAIKKKCAAgpUl8ALXE5+kPQeY3k9yoZ/kTSgvYLxJfIDeZycTXYkS5EJSSX1MzsPJueSfmRZkmPMxLguGUByg0+a7rJoKaCAAgq0g4AvqYACCiiggAIKKKCAAgoooIAC1S/gFSqggAIKKKCAAgoooIACLSXwJge6iuxNViQTkZnJBuQYci/5hjS1urPjWiQfvHwr46fkLZLX2Icxr5EmHSx2isr8m9M401FIaT3GSj4UOvNyWLQUaBUBD6qAAgoooIAC2SEDAQAAEABJREFUCiiggAIKKKCAAq0jkHuh6o486aTt+plNdedRuzDxxMP8+Kze+dbu56iAAgoooIAClQvY8LZyM5+hgAIKKKCAAi0i4EEUUEABBRRQQAEFFFBAAQUUUKD6BaryCn/hqtJo9jnG8tqNDYeS9chspNJ6hyfcRA4n65O/kjHIQqQPOYncR74mlgIKKKCAAgoooIACCiiggAIdRMDTUEABBRRQQAEFFFBAAQUUUECB6hfwChVQoJUFXuf4l5M9yXJkAjIr6U2OJfeT70hTazp2XIdkDsodjJ+TvEaaxe7F8vKkozXtmIZzupZk/g1DvRrI2mpkMLEUUEABBRRQQAEFFFCg1QQ8sAIKKKCAAq0mMGrpkUcbbbTS1XZfbuB86p1vu5+gJ6CAAgoooEAnFrDhbUf84nlOCiiggAJtIVBvksc333zTFq/Z5Ndo4Hy+b/KT3VEBBRRQQAEFFFCgcwh4lgoooIACCijQGQSm5yT/QQ4gV5KXyRDyGJmbNLd+4omDyDlkJ7IMmYjkZqM1GPcjucHoJUZLAQUUUEABBTqzgOeugAIKKKCAAgoooIACCiiggALVL+AVKqCAAgoooIACCijQOgKvcthLye4kc0vGY8yHJ2/EeAJ5kGQeC0OTakb2yoc4H8l4F/mS5DUuY8xrLMuY12Bo81qVV7yF9CTllQ+fzjXnfMsfc10BBRRoOwFfSQEFFFBAAQUUUEABBRRQYGQEci9V3fN/+OGHuuWOsNDA+fzYEc7Lc2gHAV9SAQUUUKDFBWx42+KkHlABBRRQoJMIfFx6nu+++27parsvv/fee+XnUO98yx90XYFqE/B6FFBAAQUUUEABBRRQQAEFFGhjgbF5vUXJ1uQUkhuCvmZ8k1xH+pN1yayk0nqbJ9xIBpBeZHYyJlmYbEVOJveTr0iXKi9WAQUUUEABBRRQQAEFFFBAAQWqX8ArVEABBRRQQAEFFFBAAQUUUECB6hfwCttU4CVebSDZhSxFxiFzkk3ISeRhUq95COuN1cw8uD45htxDviEvk0vIHmR5MjFpzTqAg6fZ7d8YS+tbVjYjBxJLAQUUUEABBRRQQAEFFFCgnQV8eQUUUGAkBT4rff5HH31Uutquy0OHDi0+/fTT8nP4onyD6woooIACCijQPAEb3jbPzWcp0F4Cvq4CCrScwOulh3rxxRdLV9t1+ccffyxeeeWV8nN4o3yD6woooIACCiiggAIKKFC1Al6YAgoooEDrCszA4XuS3AxzFWN+EPM946PkTLI9WYKMT1qi+nKQNcn+5EqSm4IYLAUUUEABBRRQQIEuLuDlK6CAAgoooIACCiiggAIKKKBA9Qt4hQoooIACCiigQFsI5Kaoi3ihfiRzXsZkTPPYzRlPIY+RX0hTa1Z2/Cc5mtxFPidvkqtJ5r+sxjglGdmagwNcT/qT8nqGDX8nFxBLAQUUUECBji7g+SmggAIKKKCAAgoooMCIBd4u3eXVV18tXW3X5QZ6/LzHCVXy8zR2txRQoAsIeIkKKNBMARveNhPOpymggAIKdHqB50qv4LHHMnejdEv7LT/yyCPlL54mKN+Vb3RdAQUU6JoCXrUCCiiggAIKKKCAAgoo0GSBcdizB9mGnEoeIt+QfLDQtYyHkHXILKTSeosn3EAOI+uR2ciMJMdmqFe3spamtwyWAgo0TcC9FFBAAQUUUEABBRRQQAEFFFCg+gW8QgUUUEABBRRQQAEFFFBAAQUUaEWB5zn2+WRHkvkzozPOQ7Ykp5EnyFDS1JqeHdcmh5KbyQd/5ibGbFuLcTpSVsNd3YRH7iRrkvK6hg1pdvsgo6WAAgoooIACCiiggAIKKKCAAh1ewBNUoEkC+dCmuh0HDx5ct9zeC4MGDSo/hRfKN7iugAIKKKCAAs0XsOFt8+18pgIKKNCxBDybSgXS4faH2ie9/fbbxVNPPVW72q7j7bffXv76w3TALd/BdQUUUEABBRRQQAEFFFBAgS4i4GUqoMDwBNJsticPHkSuJq+SfIBQfq5yBsvbkcXJeKSSys+PHucJZ5EdyFJkQjID+Qc5gFxFXiFvkjlIbrphqFens3YUsRRQQAEFFFBAAQUUUECBEQu4hwIKKKCAAgoooIACCiiggAIKVL+AV6iAAgoooEDbCzzHS55HtieLkFHJ/GQrciZJl5HfGZtaU7JjGtPuz5j5Mm8xfk7SyPZoxg3IrKS0xmblJHIBmYqU135sWIekoS6DpYACCiiggAIKdHIBT18BBRRQQAEFFFCgVqBeV9l77723dnu7jw2cSz4sqt3PyxNQQAEFFOhEAp5qowI2vG2UxwcVUEABBapc4I7S67viiitKV9tt+aqr0iOl3svXO896j7iigAIKKKCAAnUCLiiggAIKKKCAAgp0CYFxucrFSF9yGnmYfEteJ9eSg8naZGZSaaVh7fU86VCyLskNN7nJZlGWtyGnkgfJ12R49RMP5KabAYzltScb8gOovzBaCiiggALNFPBpCiiggAIKKKCAAgoooIACCihQ/QJeoQIKKKCAAgoooIACCiigQJsJPM0rnUMyF2chxtxzvCDj1iQfMp0Piv6F5abWxOy4AtmDXEpeJvnQ6gcYc8PUs4w7kvLKeazMxsOJ1UUEvEwFFFBAAQUUUEABBRRQQAEFFKh+gZIrTIfbX2vXX3311eLxx/Ojp9ot7Tdef31uJ6v3+vfWW3NFAQUUUEABBUZKIG8+jdQBfLICCiiggAKdWCCfHlx3+uedd17x22+/1a23x8KVV15ZvPHGG6UvnSYp15VuaMayT1FAAQUUUEABBRRQQAEFFFBAgeoXqLYrHI0LmpdsRI4gN5L80CTNbdPk9nTWtyVpfpsmuCw2uYaw52PkTLI9WZJMQGYkPcmB5GryKmlu7c8Tc2yGerUea3eShYmlgAIKKKCAAgoooIACCiigQKUC7q+AAgoooIACCiiggAIKKKCAAtUv4BUqoIAC7S3wJCdwNsncnEUZRyd/I5uSE0ma16aJLYtNqnHYK/Nz1mGcmZTXg2zYndxNLAUUUEABBRRQQAEFuoqA16mAAgoooEBXE/iZC76B1NUFF1xQt9xeCxdeeGHx5Zdflr78R6zY8BYESwEFFFBAgZYS6OINb1uK0eMooIACCnRSgYGcd913nZ9++mlx7LHHsqn96vjjjy9/8QvZ8COxFFBAAQUUUEABBZot4BMVUEABBRRQoIMLzMH59SKHkKvJSySTGJ5mvIjsTVYnM5BKK01y82FC/XlibpqZhTE30fRg7EtOIw+Rb0hLV46dBrrlx52bDY+S9YmlgAIKKKCAAi0m4IEUUEABBRRQQAEFFFBAAQUUUKD6BbxCBRRQQAEFFFBAAQUUaCeB53nd3OO0M+PSZDwyK9mAHE3yAdCfMzan0gw3zW5/5cnPkPPIjmRxMjaxFFCgywl4wQoooIACCiiggAIKKKCAAlUqcGnpdZ1++unFu+++W7qpzZdPOeWU8tesd47lD7rekgIeSwEFFFCgqwjY8LarfKW9TgUUUECBhgSGsvF0Ulf9+/cvPvjgg7r1tlw444wzikcfTa+Teq96Rr01VxRoaQGPp4ACCiiggAIKKKCAAgoooEDbCczMS6UB7H6MefP/OcbfyAvkcnIgWZvMRiqt73lCfrCSn6Vsx/ISZHwyE1mLHESuIa+RtqzrebGFSJr4MtRV3p+5jLU082Vo5fLwCiiggAIKKKCAAgoooIACCihQ/QJeoQIKKKCAAgoooIACCiiggAIKVL+AV6hAxxJ4ldPJnJ+9GFcik5LpSebqHMr4JEkTW4Ym1zzsuTk5iTxEMifov4wDye5kOTIhsRRQQAEFFFBAAQUUUECB6hXwyhRQQIHqFbiKS8vPlBj+qAEDBvyx0A6/nnPOOcWgQYPKX/mc8g2uK6CAAgoooMDICeSG6pE7gs9WoEoFvCwFFOgyAsdypd+Smvruu++KXXbZpWa5LX959dVXi913z7yLeq96EWtPEUsBBRRQQAEFFFBAAQVaScDDKqCAAgq0isC0HHU1sge5gAwmP5JMSLiW8TCyAfkb6UYqrdd5Qo5zCGMa5KaR7rgsL0a2JfmAo4cZ637mw3J7Vq5/eU7gRlJeR7DhTDIqsRRQQAEFFFBAAQVaScDDKqCAAgoooIACCiiggAIKKKBA9Qt4hQoooIACCiiggAIdQuBtzuI6MhpZgDQ0J+YrtldSs7Nzb3IMuZt8Sd4gaZCyH+OqZHJiKaCAAgp0AQEvUQEFFFBAAQUUUEABBTq9wAmlV3DmmWcWt9xyS+mmNln+6KOPin322af8tXIf3IvlG11XQIG2F/AVFVCgugRseFtdX0+vRgEFFFCgcoEveMpBpK6uuOKK4vDDD69bb4uFPn36FN9/nw8drnu1oSylaQuDpYACCrSLgC+qgAIKKKCAAgoooIACCoxIYAp2WIH0I2eTR8g3JDeu3Mx4NNmE5OaVMRgrrfd5wu3kOLIlWYSksW0a3KbR7cGsp/FtGuCy2KHrA85uTXIGKa+t2RCvWRgtBdpawNdTQAEFFFBAAQUUUEABBRRQQIHqF/AKFVBAAQUUUEABBRRQQAEFFFCg+gU6yhUuyIncSfYm5fUyGzLnZyLGicnyZA9yKXmJVFIzsPM65DCSjigfMWau0Y2M/UlPMi2xFFBAAQUUUEABBRRQQAEFFKgmAa9FgWoQOI2LeJLU1XbbbVekAW3dhjZY6Nu3b/HZZ5+Vv1LbNhsqf3XXFVBAAQUUqFIBG95W6RfWy1JAgdYU8NhVKHA813QXqav99tuvyKfA1G1oxYX111+/eOCBB8pfYXc2dIZmLZympYACCiiggAIKKKCAAgpUo4DXpIACJQK5wWRJ1rclp5D7SN7R/5AxN6icwNiH9CDjkUrrE55wDzmZ9CVLkNzYMg3jKmQ3ch55gtT7xCDWO1vF8MAGTnoltt1G1iWWAgoooIACCiiggAIKtJmAL6SAAgoooIACCiiggAIKKKCAAtUv4BUqoIACCiigQBsJZN5P5hKt0MDrDWTbiuRakvqSXzJf6F+MvclfyTgk84Z2YjyfPEsqqanYeXVyAMnrvM2YOU53MB5J1iezEEsBBRRQQAEFqlLAi1JAAQUUUEABBRToRAL7lJ7r22+/XfTu3bsYOnRo6eZWW955552L66+/vvz4+7LhFWIpoIACCnRoAU+uMwrY8LYzftU8ZwUUUECB1hDYjoNmsgTDH5VPYzn++PTC/WO9pX/96aefirXXXru44ooryg+dTyZOo5jy7a4roIACCijQMQQ8CwUUUEABBRRQQIFqFRiXC1uEbEmOI7nZ433Gz0k+rSefoLs9y0uTSUillZ+9PMiTziA7kmXJX8jkZHmSm1XOZHyYfEWqtQ7lwmLMUK9mZO1KMoBYCiigQPsLeAYKKKCAAgoooIACCiiggAIKKFD9Al6hAgoooIACCiiggAIKKKCAAiMvMBmHOIecTiYkpTLRIZIAABAASURBVPUjK7uQjci7pLEawoOZN5QPzd6c5XnJqGQhsg3JvKJ8YPavLDe1MscpjXb34gmXkTQt+ZYxr5O5UGnSmw/5TrNdNldpeVkKKKCAAgoooIACCiiggAIKKFD9Ap3rCvOhSfXun7r33nuL1VdfvRgyJD8iar2L2W233YoTTzyx/AVuZcMRxFJAAQUUUECBVhCw4W0roHpIBRRQQIFOKfAqZ70xqVe77rprse222zb5U2DqPbmRlccff7zo0aNHce2115bv9QgbNiWWAgoooIACCiiggAIKKKCAAgp0UIEqOK3RuYb5SH4WciTjTeRNkps5HmPMDSi50SQ3e0zFeqX1HU/Icc5l3JWsRKYmE5OlyLbkFHIf+ZR0xTqPi16FvE3Ka182ZKLE3IyWAgoooIACCiiggAIKKKBAOwn4sgoooIACCiiggAIKKKCAAgooUP0CXqECCiigwEgLrMoR0qBkS8byeogNmX90AmNzayhPHEzOImlOuwjjaGQeshk5iTxIvidNrXHZcTGSOUxp0pt7uTLf6TW2XU0OIj3JjMRSQAEFFFBAAQUUqAIBL0EBBRRQQAEFOqTA/pzVNaSubrvttmKppZYqnn322bptLbWQRrq9e/cujjvuuPJDvs6GLYilgAIKKKCAAq0k0FYNb1vp9D2sAgoooIACLSpwM0fbkNSrM844o5hzzjmLK6+8st725qz8/PPPxQEHHFAsuuiixdNPP11+iKfYsA75hVgKKKCAAgoooEBnFPCcFVBAAQUUUKDjCczJKa1P+pNMAniZ8SeSn0NcyLgX+TuZnlRaOc6TPKn8OOOxrQfpQ44nuanlA0arvsDtrK5BbiPllWa4d7BxU2IpoIACCijQ0QQ8HwUUUEABBRRQQAEFFFBAAQUUqH4Br1ABBRRQQAEFFFBAAQUUGJHAAexwC0nzWYZ6lSa3aXb7UL2tLbfyHIe6gPQj+QDuNLGdneV/kmPIXeQLUknNxM5rk4PJtSTNTr5hzDWcyrgNWZSMTSwFqkXA61BAAQUUUEABBRRQQAEFFFCgPQVyz9u9pSfw5JNPFvPPP39x4oknlm4eqeXrr7++mHfeeYtLL720/DifsqEX+YhUc3ltCiiggAIKtKuADW/bld8XV0ABBRTogAKXcE5pOvszY129/PLLRa9evWo+CeaSS7JL3UNNWnjnnXeK/v37F9NMM01x2GGHNfScfAO+Mg/4TTAI1VlelQIKKKCAAgoooIACCiiggAKtKjALR1+L5NNtL2P8D/mdPE+ynhtM8visrFdav/GE3CSSd/Vz/J6s5/XGZFyQpCnr0Yy5geVtxi5cFV96vk6r8qwBpLwmZ8P5JDM0Ys1iUfzufwoo0GYCNX/o/EUBBRRQQAEFFFBAAQUUGEbADQoooIACCiiggAIKKKCAAgooUP0CXqECCjQiMAePXU/6k/J6lw0bkV3Ij6Qt62VeLPOk9mRMs91JGGcgaWKbm7kyt+lD1iup8dh5cbIdOYM8Sr4nr5CrSOZk/YNxemIpoIACCiiggAIKKKBApxPwhBVQQAEF2lngV15/dXI7qavffvut2HnnnYuFFlqooSa1dfuNaOH+++8v1lprraJnz57Fq6++Wr77O2z4O3mKWAoooIACCijQigI2vG1FXA/dRAF3U0ABBTqewDWc0mLkaVKvHnzwwWLDDTcsJpxwwqJ3797F6aefXjz66KPFRx99VPzyyy81+w4ZMqR44403iltvvbU49NBDi2WXXbaYbrrpioMOOqj49NN8uEvNbqW/ZMLDcmz4jFgKKKCAAgoooIACClSngFelgAIKKNBSArkJI2+m58aMCznok+Qnkpso8jONQ1len8xFmlP/5Um5GeMQxvVIblAZhXEe0psMILlh5TVGq+UE0kg4N9fk61h+1J3YcAfpQSwFFFBAAQUUUKBjC3h2CiiggAIKKKCAAgoooIACCihQ/QJeoQIKKKCAAgoooEBXFtiEi7+TrEnK61o2pNHsQMaOUm9xIjmvNKbNnKupWJ+CrEz2IBeT50ilNQtPWIek6e91jG+Sr8mD5BSyNVmEjEUsBRRQoHMKeNYKKKCAAgoooIACCiigQNsIDOFlViHnkHo1ePDgmt4+M8wwQ7HXXnsV9913X/Hrr+mRW2+3eitPP/10cfTRRxeLLLJIscwyyxTXXXddvcf/XHmAcWkyiFgKdG0Br14BBRRoAwEb3rYBsi+hgAIKKNApBdIsZn7O/F9kmPr6669rPgVmu+22KxZbbLFiyimnLEYfffSiW7duxTjjjFPMNNNMxWqrrVYceOCBRb5hHuYAf2zIpxanUcy2f6z6qwIKdFUBr1sBBRRQQAEFFFBAAQUUKBMYjfW5SS9yELmUPEN+JG+Qm8hRZGOSn1+MzlhppWFtGtcezhPz84k0tB2V5TS4TaPbg1lO49s0wGXRagOB3FyTm37y9S5/uSXZkJuFtme0OqmAp62AAgoooIACCiiggAIKKKCAAtUv4BUqoIACCiiggAIKKKCAAgoooED1C3TRKxyb6z6JXECmIuW1HxvWJi+Tjl4fc4J3kNwzlvlXmTeVe63nZdum5FiSeTqfMFZS47PzEiTze85kfIykYUtMrmR5f5JGwdMxWgoooIACCiiggAIKKKCAAh1cwNNTQIE2F9iKV9yGfE/q1VtvvVXTxHbZZZet6e3zt7/9raanT+/evYuNNtqo6NmzZ7HQQgsV4403XjH//PPXNMd94okn6h2jZOVoltPs9i1GSwEFFFBAAQXaQCBvwrTBy/gSCiigQLMEfJICHUFgD05iQZKJBQwtUt9ylEPIzKShBiZsthRQQAEFFFBAAQUUUECBLiPghSrQlQUm5uIXI1uSY0ga2aYR7c8sP0suJ2k8uwFjbqwYg7HSeocn3EJy/NyQkZ9zjMX6LKQnyc0m+fnEcywPJVb7CuTrlQbEu3Mav5LSGoeVU4ilgAIKKKCAAgoooEBnFPCcFVBAAQUUUEABBRRQQAEFFFCg+gW8QgUUUEABBRSoToGluKy7yI6kvJ5mw8rkcNKZ63dOPvO1LmTMvJ2VGCcnU5JVyJ5kIPkPqbRm5QnrkkPJ9STNVL5ivJ+cTPqQhUlz5obxNEsBBRRQQIE2F/AFFVBAAQUUUEABBRRoLYGzOPDs5FzSYP3+++/F888/X9x6663FpZdeWgwcOLC4/vrri8GDBxffffddg8/5c2M+ACkfVrTXn+sOCiiggAKNC/ioAi0mYMPbFqP0QAoooIACVSzwJNfWi+STek9gfJ80p/LJvDvxxClImtWkeQ2LlgIKKKCAAsMTcLsCCiiggAIKKKBAlQhMy3Xkxo5+jGeQ+8hH5HPyMDmH5EaJvzPORJpTH/KkO0l+dpFPtO3B8vhkOpLj5qaL3JCRn3P8yDarYwscy+mtSB4nlgIKVL2AF6iAAgoooIACCiiggAIKKKCAAtUv4BUqoIACCiiggAIKKKCAAgoo0CkFduWs0+w2c5FYrFdns7YCSbMQhqqszPG6nSvLh41vxDg3GYXMRzYjx5G7yaekKIom/zoBe6aR8A6Mccwcoczpeon1y8l+ZA2SeWcMlgIKKKCAAgoooIACCiiggAIKdBwBz6SVBd7j+PmAoHkYcx/eD4wjU9fx5FVJ7u3LfXwsWgoooIACCijQlgI2vG1LbV9LAQUUUKDlBNrnSM/ysruQacjiZG9yBcn2zxh/J+X1FBu2JDOSTO44mXEIsRRQQAEFFFBAAQUUUEABBRRQYEQCnevx/Lx9Tk55HbI/uZgMJt+Tt8ltJM1ot2FcmkxOmlMf86Q0zD2VcTuSGx8mYZyKrETys4s00M0H73zLutV5BfJ1TtPb0zrvJXjmCiiggAIKKKCAAgoooEATBNxFAQUUUEABBRRQQAEFFFBAAQWqX8ArVEABBRTobAKLcsI3kWPJaKS0vmBl6z+TZRa7VP3G1T5DLiC7kTT9/Qvj1CTNU3K/2SUsv0Aqrdl4Qi9yGLmBZN7Zl4yZR3QSY+5RW4hxdGIpoIACCiiggAIdT8AzUkABBRRQQAEFWk7gOQ61LZmI9Cbnk9fIiCr33qXJbT5oqDs7r0VyXx+DpYACCiiggAItIlDhQXIDfoVPcXcFFFBAAQUUQOARchRZn8xL0sy2oYa3A3nsPPImsRRQQAEFFFBAgRYT8EAKKKCAAgoo0G4CE/DKi5DNyJEkb4C/zDiUPE+uIoeSDckCZGzSnMob8Llp5BienBsV8uE7E7M8BVmW5E330xkfJF3xxhEuu0tUmhZvz5Xm98CnjJYCCiigQBcT8HIVUEABBRRQQAEFFFBAAQUUUKD6BbxCBRRQQAEFFFBAAQUUUKADCeSe4wM5n/vJ30l53cGGNHg9m9GqL/ABq2mekvvNMndsLtZHJfOTzcnx5B7yGamkJmTnfMD6joz5IPQnGH8i/yWXkX1JvlbTM1odWMBTU0ABBRRQQAEFFFBAAQUUUECBZgnk5yCX8sz8fGUWxtxflw8E+g/L5fUUG3LvXZrcnsrye6RNyxdTQAEFFFBAgWEF8ubTsFvdooACCiiggAKVCmQyR0P/rtpwplLJkd/fIyiggAIKKKCAAgoooIACCijQEgJTc5DcnJHGsqewfDd5n3xFHiP/JnuRf5BZSXPqR570DMmb7gcx5oN15mYcneQN+DUY9yT5MJ18+M6XLFt/CHS1X/N7YEUuOjfFMFgKKKCAAgoooIACCiiggAIKdAkBL1IBBRRQQAEFFFBAAQUUUEABBapfwCtUQIGOI7AKp5JGt4cwZv4SQ706nLWVydPEaprAUHaL1/mMu5LlyWRkGrIa2Ydk7tiLjJXW7Dwh880GMN5E3iTfkcdJ5hrtxpivaXdGSwEFFFBAAQUUUECB9hbw9RVQQAEFFGgpgdxfN5iDPUDKKx88tHX5RtcVUEABBRRQoH0FGmrM175n5Ku3ooCHVkABBRRoJYGZOe6GpKH6vKGNblNAAQUUUEABBRRQoPUEPLICCiigQIUCmfjfk+fk5oELGDPh/xvG98id5GSyPVmOTEWaU5/xpAfJ2SQ3EuRmhRlZHovMR3qT/uQK8h/yC7EUKBd4lg2rEksBBRRQQAEFFCiKQgQFFFBAAQUUUEABBRRQQAEFFKh+Aa9QAQUUUEABBRRQQIE2EZiYVzmW3EqWIOWVBiKZX7Vf+QOuN1vgfZ4Z7yMZM3dsTsbRyIJkC3IiuZd8QSqpcdh5YbI5+RfJa7zD+DV5hGT+2s6MK5GpiaWAAh1CwJNQQAEFFFBAAQUUUEABBRRohsALw3nOUWyfglgKdDABT0cBBRTougI2vO26X3uvXAEFFFCg5QQO4FDD+ze10okFHMpSQIFWE/DACiiggAIKKKCAAgoo0FUFxuXCczPAxowDyNXkRfIb+S+5lhxONiGZ8D8eY3PqTZ6UmwSOY8ynwS7FONmfyXK25bHsk315yFJAgRYX8IAKKKCAAgoooIByBw+LAAAQAElEQVQCCiiggAIKKFD9Al6hAgoooIACCiiggAIKKKCAAgpUv4BX2BYC6/Mi95NdSUN1BBuXJtcTq3UFfuXwT5J/kzSlXY5xEtKd/J3sSy4jme/GUFGNz949SB9yPLmdvEe+JA+RM8lOZHliQxgQLAUUUEABBRRQQAEFFGhDAV9KAQUUaJ7A8BreTsjhTiCWAgoooIACCnQQgeE15+sgp+dpKKBAWwn4Ogoo0GyBmXnmRmR49dXwHnC7AgoooIACCiiggAIKKNDWAr6eAl1AIJPtl+U6tyUnkjvIO+RbMohcSDLxf23Gv5JupNL6hSf8h1xB+pPeZD4yFpmRrEZ2I2eTB8lnxFJAAQUUUEABBRRQQAEF2kzAF1JAAQUUUEABBRRQQAEFFFBAgeoX8AoVUEABBRRQQIGRFMg8p3M5RhqozsVYXveyIQ1XM9dqCMtW+wmkMe0tvHyaD/+TcQ4yOlmIbElOIveRT0mllQYwi/OkrUnm293F+CHJnLc0Qj6N5R1I5uT9hdFSQAEFFGhjAV9OAQUUUEABBRRQQAEFhiswvIa3eUI+5GmlLBgFFFCgMwh4jgpUu4ANb6v9K+z1KaCAAgq0tsD+vEBj/55mcge7WAoooIACHVzA01NAAQUUUEABBRToPAKZrD8np7sW2ZOcRx4hX5JMtr+HMRPtd2JckXQnzakcL8fN8fM6a3CQWUhef27GvPF9EOOl5BnyI7EUUEABBTq2gGengAIKKKCAAgoooIACCiiggALVL+AVKqCAAgoooIACCiiggAIKKKBA4wLb8HCamW7BWF5pbpsmt7kfKk1vyx/vKOtd/Tx+AWAwydy2foy1DWknZzlfux0ZzyAPki9IpTUJT1iKbEtOJpmT9zHjJyS/L05hzGPZJ/uyaimggAIKKKCAAgoooIACCijQ4gIeUIHGBHLv32+N7JAPexqrkcd9SAEFFFBAAQXaSKCxBn1tdAq+jAIKKKBAxxbw7BoRmJ7HNiWNVSYINPa4jymggAIKKKCAAgoooIACCijQAQQ65CmkuexqnNnO5FRyB3mL/ESeJ9eQo8jmpAeZkDSn3uFJOfZJjJmEn8n/U7A8MVmcbEmOITeR14ilgAIKKKCAAgoooIACCiigQCcV8LQVUEABBRRQQAEFFFBAAQUUUKD6BbxCBRRQQAEFhiswH49cTdIIdRrG8rqeDUuTI4jVOQWG15B2Ki5nBZLmuGcxPky+IpXWZDxhGbI9OY2kcfJnjB+Su0jm4KWh8hIsT0QsBRRQQAEFFGg1AQ+sgAIKKKCAAgp0eYFVEWisf15+/nUo+1gKKKCAAgp0YoHqOPXG/sGujiv0KhRQQAEFFGg9gQPKDv1e2XpW05xn4ywYBRRQQAEFFOikAp62AgoooIACCrSmwHQcPBPp02j2eJbTVPZlxt/JK+Rmku3bMa5Isj9DxZVPa32RZ6VJ7gDGfK++IOO4JMdcmTGT+XMzx30sf0wsBRRQQAEFFOhKAl6rAgoooIACCiiggAIKKKCAAgpUv4BXqIACCiiggAIKKKCAAgp0XYG9uPQ0J12bsbw+YsMOpCcZTKzqE0hD2ru5rPKGtGn8krlzu/LYueQx8i2ptPIB88vzpB1J5uA9yPgFeZ/kw+gzB7APy/lg+/EZW7c8ugIKKKCAAgoooIACCiiggAIKVL9AUWzewEU+VbZtZ9bnJJYCCiiggAIKtKOADW/bEd+XVkABBRTo1ALTcvabkNLKJ9yWrtcuH8RCVf6by3VZCiiggAIKKKCAAgoooIACCoxIIJPZl2KnLcmRJE1n/8P4I3mL3ElOI3kD+e+Ms5Lm1jc88QlyAdmH5CaM2RlHIXlzeh3G/cnF5EnyPbFGIODDCiiggAIKKKCAAgoooIACCihQ/QJeoQIKKKCAAgoooIACCiiggAIKVL+AV6iAAl1SYFmu+i6SeVvjMZbXRWxYmpxKrK4nMLyGtLlvblU4dif/JpmT15y5dlPx3BVJ5gaezfgI+Zq8Q24jx5ItyCJkXGIpoIACCiiggAIKtICAh1BAAQUUUKALCEzKNa5Jyiv3Fr5XsjH3FF7IekYGSwEFFFBAAQXaQ8Dme62j7lEVUEABBapfIE1sRy25zLzRfk/JeuniTKxsTCwFFFBAAQUUUECB6hLwahRQQAEF/icwMYuZdJ7vf/uzfClJQ9m8Sfwhy/eTc8heZC0yFxmDNLfe4Im3k5PJDmQFMjWZgOQ8NmPMTRrXM75MLAUUUEABBRRQQAEFmivg8xRQQAEFFFBAAQUUUEABBRRQoPoFvEIFFFBAAQUUUEABBapNYBwu6HCSe52WZyyvV9iwyZ/JMouWAnUC77LUUEPaGdi+Osk8wDSLyRzBH1ivtLrzhJXJruRc8hj5lrxFbiZHk83JoiRzAhksBVpEwIMooIACCiiggAIKKKCAAgpUh0DuYRytgUv5K9u2JKU1Pys7EavrCHilCiiggAIdTMCGtx3sC+LpKKCAAgp0CoF8Sm0mdZSebCaBNPYG+gHs7Ce+gGB1FQGvUwEFFFBAAQUUUEABBapQIDdBzMd19SL7kQvII+Qz8jnJpPNMYs/3wBuwnjeDx2NsbuXTVO/lyWeR3ck/yBwkH0CTD5dZheW82Xwq493kA2IpoECbCvhiCiiggAIKKKCAAgoooIACCihQ/QJeoQIKKKCAAgoooIACCiiggAIKVL+AV1hlAmtxPfeTfUhDlflWS/PARcRSoBKB0oa0m/LEBcnYJPP51mTM77mLGZ8mP5NKazqesBrZg5xHHiVfkfdJ5giewrg9WY5MSSwFFFBAAQUUUEABBRSoSMCdFVBAgaoR2GY4VzI52/MBPZczltYAVqYhlgIKKKCAAgq0g4ANb9sB3Zfs4gJevgIKVIPAgVxEmusw1NQ7/HoumZiU1u8lK3njPp8QU7LJRQUUUEABBRRQQAEFFKhaAS9Mgc4rMBqnnqayPRkzaTzNZu9jORPGv2N8iuQN38MY82EwPRgnIc2tT3niw+R8kia66zHOS9JctztjJqbnDehjWb6B/JcMJZYCCiiggAIKKKCAAgoo0P4CnoECCiiggAIKKKCAAgoooIACClS/gFeogAIKKKCAAgp0HoGpOdXTyDVkAVJeg9mQeWE7MH5ELAVaSuANDnQjOZLk/rn5Gccgs5I0YN6f8RLyLPmVVFpT8YTMJUyz2zS9TfPbD9iWZrhpipvmuJnvuDrbZiaWAgooULmAz1BAAQUUUEABBRRQQIHOIpAP4JmtkZOdk8f6ka9JbY3FQvoCMVgKKNClBbx4BRRoFwEb3rYLuy+qgAIKKNCJBabl3PMJtAx1dThLebO9vOHta2wvrf6sjEIsBRRQoEsLePEKKKCAAgoooIACHUIgk7pX5Uzy5m0mgN/O8pvkZ/ICuZYcTbYiS5NMGGdoVuXN4dwskQnrh3CEjcjCZCLyF7IE2Zzk++urGDOpfQijpYACCijQiQU8dQUUUEABBRRQQAEFFFBAAQUUqH4Br1ABBRRQQAEFFFBAAQUUUEABBTqMwGacyf1kW9JQHcHGzAO7nrGicmcFRkLgVZ57HRlANiTzktHI7GQdciC5nDxPfieV1gQ8YVGS+YeZ75imu3nNzIPMPMTLeOxgsj6Zm+S1GSwFFFBAAQUUUEABBRRQQIFyAdcV6EQCW5Sd66dl62l4+zHb9iSltRIr6xFLAQUUUEABBdpYwIa3bQzuyymggAKNCPhQ5xA4gNMcldTWOyzUfopLecPbO3nsN1Jb3VnYhFgKKKCAAgoooIACCiiggAJdV6Atrzwf2rI8L9iXHEcymfslxnyvmkndt7B8Atme5A3b6RmbWz/wxOfI1SQ3R+SN4yVZnpxMSBYimbCeyeMDWR5EviKWAgoooIACCiiggAIKKKCAAtUo4DUpoIACCiiggAIKKKCAAgoooED1C3iFCiiggAIKdASBOTiJS8i/yUykvO5lw3JkXzKEWAp0BIGXOYlryKFkA/I3kvvd05CmF8uHkDTCzZzEX1iutNLYNg1u0+j2IJ6cxrdpgJtGuJk7eQPb0iA3jXLTMDeNc9lkKaCAAgoo0KCAGxVQQAEFFFBAAQU6jsCYnEpvUlqPlq6wnJ8vMBRn8ctjpLROZmVcYimggAIKKFAu4HorCuQNgFY8vIdWQAEFFFCgqgTSKGizsis6nPVfSaq84e3rbLyUlFbecB+ldIPLCiiggAIKKFAr4KiAAgoooIACFQrkA1lm5TmrkO3Iv0gmgWeSdxrQvs36XeR0sgtZncxGupHmVBrlZqJ5GuemgW4a6aahbr5fHpsDzkPWJbk5IjdQPMTyJ8RSQAEFuoTApptuWnTr1q3RLLPMMsV3333XJTy8SAWGL+AjCiiggAIKKKCAAgoooIACCihQ/QJeoQIKKKCAAgoooIACCiigQBsI7Mxr3E/+ScorzW0zjyvNbtP0tvxx1xVoAYEWP8SLHPFKcjBJI9zMSRyd5VnIGmRPkrmJaVbzNcvNqZl5Uo61B+N5JE1xvmJ8n9xNTiHbk/zZmZLRUkABBRRQQAEFFFBAAQUUUKCLC3Soy1+Lsyn94JrPWM+9jgx1VdvwNhs25ZfankAsFpPzyzHEUkABBRRQQIE2FLDhbRti+1IKKKCAAp1eYD+uIM2EGGrqQ37Nm+QMNVXe8PYLtuZTYNMQiMWa6s6vm5DKyr0VUEABBRRQQAEFFFBAAQW6qsCkXPjCJJO3833puSznBoQ0s/2F5TSgvZXxVLIbyZu2f2PMp5UyNKve5Fl3kEzc7se4Gskk73yAy+wsr0nyWmcy3kPeJVZLCHgMBRRQQAEFFFBAAQUUUEABBRSofgGvUAEFFFBAAQUUUEABBRRQQAEFql/AK1RAAQVaV2AxDn8zOZ5kfhlDvbqetaXJEcRSoBoEXuMibiJpSLMFYw8yIZmKLE92IJlDmfmMH7DcnMqx0uQ2zW4zdzLNb3OsNMNNU9w0x02T3NU5eOZTMlgKKKCAAgoo0OUFBFBAAQUUUECBthbYvOwFL2L9OVJapQ1vX+GBo0hp9WVlUWIpoIACCiigQBsJdPqGt23k5MsooIACCigwLQR5Q5yhrvqz9DOprfKGt5/zwOtkICmtQ1hJkyAGSwEFFFBAAQUUUKApAu6jgAIKVLFAvj+chetbmWxLMiH7asanydfkU/I4uZQcRvK96TKM+T6Vodn1Ps+8j5xNMgm7J2PezB2NcUaS89mR8SSShrr5/pZFSwEFFFBAAQUUUECB1hPwyAoooIACCiiggAIKKKCAAgooUP0CXqECCiiggAIKKKCAAgo0W2ACnnkQuZ+sRsrrIzak8Wfmgg1m2VKg2gU+5ALT5DbNbvN7P81vp2ZbmuGmKW7mW2ZO5o1sS9Nchoorf+7SBCcNdY7m2TnWq4y5p/BZxsvIwWR9MjfJHEwGSwEFFFBAAQUUUEABBRRQQAEFWlggH1azQtkxz2T9BVJak7GSnw0wLlMfKQAAEABJREFU1NSh/PomKa0LWBmVWCMp4NMVUEABBRRoioANb5ui5D4KKKCAAgoUxb4glH6zmjfE88msbK6rceuW/lhIY6IspcHtb1n4M90ZNyWWAi0h4DEUUEABBRRQQAEFFFCg4wtMwikuRDKheR/Gc0gmWb/F+CvJJ4Xexnga2Z2sTeYl45ORqc948iMkb8Duz9iLzEfy/es0jMuSrcm/yPXkRZLzYbAUUKCDCXg6CiiggAIKKKCAAgoooIACCihQ/QJeoQIKKKCAAgoooIACCiiggAIKVL+AV6hAcwUyz+tRnpzGmqX3N7Gppi7i16VJGn8yWAp0aYHc0/cYAv8me5I1ySxkdDIP2YDkz9LljM+RX0illca2aXCbeaFpRJ3Gt2mAm0a4aYh7AwdMg9wtGZcgfyGWAgoooIACCiigQNcR8EoVUEABBVpeoA+H7EZq6wkWXibfk/QAYqirGeqWiuInlvNBNgx1NStLexFLAQUUUEABBdpAwIa3bYDsS7SXgK+rgAIKtJjAlBwpby4z1FV/lvIGNENd5U3vuhUWah9/neWLSWnlTfFRSje4rIACCiiggAIKKKCAAs0R8DkKdAiB/Jx1Zs5kJdKXZJLyVYxPka9IGs/mDdRMaD6c9XyPmWaz07E8svUuB7if5ENZ9mfsTRYhE5PJyOJkMzKAXEmeIXkTl8FSQAEFFFBAAQUUUEABBTqLgOepgAIKKKCAAgoooIACCiiggALVL+AVKqCAAgoooIACCjQgsDrb7iJnkr+S8nqFDZv8mSyzaCmgwHAE0tg2DW7T6PYQ9knj2zTAzT2BaYi7BtvSIDeNctMwN41z2VRxZT5pjrUHzzyHPEg+Jl+SHPdCxsz37MWY1x+L0VKgCwl4qQoooIACCiiggAIKKKBAxQJpdFvetDb3U9Ye6K3ahT/H6f8ca4fcf5nvx2vXMx7AL6WNcVm1FFCg5QQ8kgIKKPA/gTRi+N+aSwoooIACCijQkMCBbCz99ON8skvpN748XFN5c7tm4c9fahveZjUNcodm4c90Z0zDIQZLAQUUaCUBD6uAAgoooIACCijQkgJpILsgB8wE470ZzyK5keBNxny/9yrj7eR0kknK6zDORyYgI1Pf8eRMsL6O8TiyA1mNzE7yfei0jMuQNNFNU9tLWU5z3UyMZtFSQAEFFKh6AS9QAQUUUEABBRRQQAEFFFBAAQWqX8ArVEABBRRQQAEFFFBAAQUUUECB6heof4Xzs5omHDcyLk8aqlPZuDS5iFgKKDByAq/x9JvIMWQL0oNMSKYi+TOYuZv5M3cP6x+Q5lSOtwhP3JgcStJ49xnGIeQdcifJa/RjXIXMSCwFFFBAAQUUUEABBRSoNgGvRwEFmiOQ+ydLm9j+yEEuJrWVezxrlzM21Mh2Vx4o/XCbMVjPh94wWAoooIACCijQmgI2vG1NXY+tgAIdVsATU6ACgSnZN29SM9RVmteWNrOtfSCNhmqXM5bu8zobyieQHMS2UYilgAIKKKCAAgoooIACCijQCgIVHrIb+89EViTbkKPIleRJkuaxnzMOIplgfATjViSTmEvfKGVTs+o9nvUAOZ8cQDYkmSw9OeN4ZB6yFtmNZDLzrYwvk1+IpYACCiiggAIKKKCAAgoooECXFvDiFVBAAQUUUEABBRRQQAEFFFCg+gW8QgUUUEABBbqQwBRc65HkUZKmmAzDVBpu/oOtacD5EaOlgAKtJ/Ahh86fuczdzJ+5zBudmm1pXpt5nrnvME1y05w6TXN5qFnVnWetQLYjJ5DME839iJkn+jzr15D83bA54+JkMmIpoIACVSfgBSmggAIKKKCAAgooMByBfP9d+tBVrHxPaqspDW9zf2g+ZKb2ORnzYVKbZsEooIACCrSdgK/U9QRseNv1vuZesQIKKKBAZQJpNFTayDZvUp83nEOU7pdd8oZyxtocyMJQUlt5IzpvMteuOyqggAIKKNBWAr6OAgoooIACXVVgIi58AbIe2YucSe4kmRT8G2MmG9/BeAbZk6xL5ieZmMzQ7Mqbp//h2deT48mO5O/krySfBJrvD/PmaL5HPIxtl5DHyCfEUkABBRRQQAEFmivg8xRQQAEFFFBAAQUUUEABBRRQoPoFvEIFFFBAAQUUUEABBRRQQIHqEdiJS0mj28xtK79HiYeKNL2s/aD2G7LBdBkBL7TjCXzNKWWe578ZM990TcZZSP7szsO4ATmEXEqeJN+S5tSoPGlOshbJ3w25r/EhljO/NI168nfGBazvRzLndW7GMYmlgAIKKKCAAgoooIACCijQ+QQ844YFxmFzvudlqKt8f1y3wkJ5w9vp2dZQ5Xvo+8seOJH1SYilgAIKKKCAAq0kYMPbVoL1sAoooIACnVWg3nlPydqWpLQOZeVn0lDlDenS7eX7vcuD+eaXoa7SBHeUujUXFFBAAQUUUEABBRRQQAEFRkZgap7cg6xPMoH4FMYbybPkK/IFGUyuIEeSrckKZEYysvU+B3iQ5Pu+gxg3JouRKci4JJOIezLuSnJetzC+RMq/d2ST1foCvoICCiiggAIKKKCAAgoooIACClS/gFeogAIKKKCAAgoooIACCiiggALVL+AVKqCAAlUhkIYdD3Mlaa7RUDOOT3lsf5K5cecwWgoo0HEFfuHUniOXk4NJb7IgGZ9kjuuyjNuQ48hN5BXS3JqYJy5KNiGHkStJ5sv+wPgWuYNkvuqOjCuTGYilgAIKKKBAJxXwtBVQQAEFFFCgCwtsyLWXfrhLvue9j22lVd7wtrHvgTfniT+R2pqAheOJpYACCiiggAKtJND0hretdAIeVgEFFFBAgQ4skE82LW1i+yHnei4ZXo1W9kBDTYvyRvXQkv26s7wFsRRQQAEFFFBAgY4h4FkooIACHVdgDE5tVpIGtflwkkNYPp/cQ14nmST8HuMj5DJyFNmerE7SbDZvPLLY7BrCM58nN5ATyE4kx56DMW+YTsO4FNmM9CcXk0fJx8RSQAEFFFBAAQUUUKBjCXg2CiiggAIKKKCAAgoooIACCihQ/QJeoQIKKKCAAgoooIACCnR0gcU4wTSoTLLM6jB1ElvS0HIA43fEUkCBzivwAaeehjxnMe5G1iCzkdzrPzvjmmQPcja5n3xERlwN7zEdm1ckmUebv0duY/kNkoY+/2G8mhxOMuc1f/9MwrKlgAIKKKCAAgoooIACCiigQEcUSIPa0vNK35/fSzew/DYprYY+VKr28TTHzc/aatczbswvS5OOW56ZAgoooIACnVggPwTvxKfvqSuggAIKKNBqAlNy5K1IaR3KSkNNbNlcU6XNcbMhzZYyluZdVtKQiaGuDmBpFGJ1cAFPTwEFFKhCgR24pmWJpYACCiigQEcQyGTZ+TiRniTNZP/FmIn8jzNm0u6PjC+TO8k55ECyKcm/ZTMyjkpGtjKZ+CEOciHJB5ZswrgEyfeI4zD+jfyD7EJOJjeT/5JMAGawFFCgGgS8BgUUUEABBRRQQAEFFFBAAQUUqH4Br1ABBRRQQAEFFFBAAQUUUEABBapfwCtUoAMLpOHGiZzfw2Rd0lBdzsY0oezHmCaVDJYCClSpQJr0ZH7sjVxf5s5uzbgMydzVCRgXIhuR/uQy8hT5njSncv/jXDxxbbIP+TfJ30WfMSaPMObexzy2DsvzkPGJpYACCijQ9gK5x325tn9ZX1GBzifgGSuggAIKVLVAPigmHwZVe5H5Hvq82pWS8b2S5SzmXtAJszCcHMH2V0hp5XvkMUo3uKyAAgoooIACLSNgw9uWcezqR/H6FVBAgWoU2JeLyhu4DDX1Ib/mU14Yhlul+2en4TXHPYQHh5La6s7CFsRSQAEFFFCgLQWm5sWOI/eQNOv7K6OlgAIKNCbgYwqMrMC0HCDNYzdkzETYMxhvIS+Qb0kmymYS7rUsZzL/boyZzL8w4+SkJeoHDpLXy6TgvEZuBliDbXOSsUj+fVySMY10873bRSxnIm8a7rJoKaCAAgoooIACCiiggAJVL+AFKqCAAgoooIACCiiggAIKKKBA9Qt4hQoooIACCiiggALtI5D7jvbipR8lO5GG6l429iQbkOzHYCmgQBcW+IZrH0wGkoPIP8kCZFwyDUkjxG0Zjye5L+Q1xubWJDyxB8kc2sMZryLPkK9J5vjmPK5k+WiS11yFMY2H8ncbi1YHFPCUFFCgcwqszGn/h5xFTiL2hAHBUkABBRRQQIEuK9Cn7MrvYP0DUl4/seEtUlozl66ULf/Ker7/ZairGVjK994MlgKdSsCTVUABBTq8gD/c6PBfIk9QAQUUUKAdBPLpp/kk1NKXPpSV4TWw5aGaKn9zdnj7v8ve5Z8YcwDbRiGWAgp0SgFPWoFOKXAkZz0aSa3GL3kj/BzGlmooyKEsBRRQQIEuJJBPvEzz9ExezfdTA7j2NIu9nzFvFP7G+DZ5kFxMMhF2G8ZVyRwkE28ZRro+5whPk+tIJnelae56LKdp7hSMY5O5yJpkZ5J9bmJ8kfxILAUUUKBLCXz//ffFlVdeWayyyirFxBNPXHTr1q0uf/nLX4p111235vHs11SYzz//vDj33HOLFVZYodFjfv117oNo6lGbvl+Oe+ONNxbbb799Me+88xa5jm7dutVdV7dufyyPO+64xbTTTltzngcddFAxePDg4pdffhnBC1Xnwx9//HHN16xnz57FVFNNVc9qlFFGKaaZZpoij+Xrmn1bU2Ho0KHF66+/Xpx55pk1r5mvUb5W3br98XXr1u2Psfa88vssX7/77ruv+PFH/ylvza+Nx1ZAAQUUUEABBRRQQAEFuo6AV6qAAgoooIACCiiggAIKKKCAAtUv0C5XuDGvmga2mcM9BcvllTlsmVOX5pXXlz/ougIKKNCAwPtsu5ecQXYlq5NZyCgkc3p7Mu5Jcp9I5u9+zHJzK81w02h3XQ6wBzmN3EpeImkq9B5jXuNCxv5kc7IMmY5YCiiggAJNE8jf3fex620k9zwwFHPyS/5OZbAUUEABBSoX8BkKKNDJBdIbb7Oyayjv1VP68JulKyzPRBqrx3jwbFJa+Z43/w9Wus1lBRRQQAEFFBhJgfyjPpKH8OkKKKBAIwI+pEDnFNiH0y5tXvsh6+eSEVXpc7JvYx0y0kB3aHb6M90ZtySWAgoooIACbSGQf3c2KnuhTGrKv0VpSph/p8Yre9xVBRRQQIGuLfAXLn9Bsg7ZhZxAriFPkk+LoviOMRPuM3n1TJb3Jfm3ZinGTFbtxtgS9Q4HyYTYgYyHk74kTXPzJmL+7ZqU9fnJWqQfOY5cRQaRkZmoy9MtBRRQoGMKpLlrt27d6jUp7dat/nr2KT37b775pthpp52K8ccfv+jVq1dx++23F19++WXpLsWnn35aXH311TWPTzTRRMXRRx9d/PDDD/X2KV157733is0337yYdNJJiz59+hR33313o8dMg92cQ86l9DjNWU6T1HvuuadYeOGFiwknnHAoIZkAABAASURBVLBYc801i9NOO6149tlna66joWOmie+7775bc579+/cvFlpooWLMMccsttxyyyLX0tBz2nJbGvemmWu3bvW/lt26Nby+9dZbV9Sw9/fffy8ef/zxokePHsUUU0xR8zW7/vrriw8/zI9C/3elv/32W/H+++8XeSxf1+wb55tvvrmI+//2HLml/D7I77Epp5yymHnmmYu+ffvWvGa+RvlalR+99rzy+yxfv2WXXbYYa6yxilVXXbV47rnnilxf+XNcV0ABBRRQQIEWEPAQCiiggAIKKKCAAgoooIACCihQ/QJeoQIKKKCAAgq0tMDyHPBGkiaQmdvGYr36jLUDyKLkLGIpoIACIyvwGwdII9o0zz6G5a3IUmQKMiFZhKQJd+4buZzlZ8gQMjI1NU9eguS4+TstDYjSjDf3p+Qeytd47E6Sv+dy7+YGLOfvvckZLQUUaA8BX7MjCUzJyVxAcj/G0ozltX/5BtcVUEABBRRQQIEuIpAPdsn9orWX+zUL15LhVXnD2xmGt2PJ9jS4/bxkfVSW83O8boyWAgoo0PkFvAIFOoiADW87yBfC01BAAQUU6DACeWMgn4hcekKHsfIzaazyb2pSu0/eiG2s4e277JhPR2Woq7zpkGaDdRtcUEABBRTo/AId9Ary79B8nNvDpLzGZEP+TcqEou1Zzg9mGSwFFFBAgSoWGJtrm4UsQzYhmWh6NuMdJBNe090wzWIHsZ7msWkim2ayaSqbCfilbxqyS7Pre575X3IbyYTW/Rgz8TWTbKdnOW8Spnlu1tNMN4+nuW72z+SuNN1lN0sBBRRQYHgCaQJ60003Fd27dy9OPvnkIk1Dh7dv6fZffvml2GuvvYqlllqqeOutt0ofqmkseuGFFxYzzjhjcf7559d7rLGVvHbOYa655iqeeeaZxnZt9LE0p1155ZWL5Zdfvhg0KP9UNbp7ow/mnM4777yaaznppJNatKFroy9c9mC899hjj5pmvGUPNbi60UYbFccff3wx2mijNfh4+cYvvviiWH/99YtFF120eOyxfCB1+R6Nr8d59dVXr2mW+8orrzS+8wgeze/Jyy+/vOb3ZH6PpdHyCJ7S6MO33XZbMc8889RcX66z0Z1b+EEPp4ACCiiggAIKKKCAAgoooIAC1S/gFSqggAIKKKCAAgoooIACCihQgcBf2Tfz2+5iTHMOhmHqFLb0ILlv6VtGqwMIeAoKVLlAmgM9wTVeTA4kaTybe0vGYbk7WYFsR04gt5KXyYjuq2SXRiv3XM7EHjl2mu8ezvKl5FHyEcn84ecZbyQnkV1ITzIPGZ9YCiigQLUKjMWFHUxeJbmPg6Fe/c7aQLI4sRRQQAEFFFCghQU8XKcQ2KLsLNOItrE+PuUNb3NPatkhhlnN98k7lG3NPbPblm1zVQEFFFBAAQVGQiA/JB6Jp/tUBRRQQAEFmi3QUZ+4Nyc2OqmtD1kob0zLpmGq9Dl5sClv5A5gx9L98qZwH7ZZCiiggAIKtIVAOkotwQv9nWRyEEO9+gtrmUT5AuPaxFJAAQUU6JwCU3DaC5A1Sd5kO5TxPHI7yd//XzBmomi61d3Lcj4ZvD9jvjdZkXE2kmboDCNdn3CEdCK8mjFNc3dmTNPcnF+a5o7L+hxkVZIPIsmE1kyofZD1t4nVOQU8awUU6CACQ4cOLY455phijTXWKL755ptmndXgwYOLlVZaqXj77T/+Wq5tzLrpppsWWW7OQd99991i2WWXLZ54IvdRVHaEZ555plhsscWa3Bi2qUfPtfTr16/YYYcdmn1dTX2t8v3SADbNa88+O73nyx8ddj2Nfk855ZRinHFyz8mwj5dvidm8885bXHnlleUPVbyexrfzzTdfccMNN9Q0Pq70APk9eeSRRxYbbLBBs39PDu81c31p0Fz7e3V4+7ldAQUUUEABBRRQoMUEPJACCiiggAIKKKCAAgoooIACClS/gFeogAIKKNA0gQnY7SCSRo5bMzZUedM+87h35MHXiKWAAgp0BIH3OIm7yekkTWdXY5ydjEGmIUuSNGRMo9x/s3wf+WMiGQsjUWPz3DlJmoPn78XMMb6W9WdIGg99xjiY5O/OoxkzH3oVxsxxLr+nk82WAgoo0OEF0uNlS87ydZL/b2xoAujjPJZGaxsxfkDasnwtBRRQQAEFFFCgIwjkftM1yk5kRL1/3irbf4ay9eGtXsYDd5DSOoqVyYmlgAIKKKBAtQq06XXlhyFt+oK+mAIKKKCAAh1YYErOrS8prcNYKW1Ky2qDVf7maFOe8y5HSqMphrraj6VRiKWAAgoooEBbCdzCC+WTr/NG+fssl9esbLiaPEYWIdVY+UTcNFtch4tLg8U0YMxEqU1ZT7PHpnyCG7tWWu6vgAIKjJRAJjXl7+hlOUomMe3JeCK5imSi/DuMv5J8iEcmeV7P8mlkf7I5WYlkcuhEjC1RQznIGySTV9M0N411t2I9r5PJrvm7Nm/wLcy2dcluJOd7HeNT5HNiKaCAAgq0kkCaqB577LHFXnvtNdKv8OqrrxZbbbVV8fnnnxfbb799keOO7EG/+uqrmuayOWZTj5VGpr169SrSMLepz6l0vzPOOKNI89n4Vfrc5u5/zTXXFPvss0+Tnr7gggsW559/fjHBBLlXbsRPSVPhNBduSbMhQ4YUa621VnHBBRdU1PQ2pvm9s++++474xJu5xwsvvFBsueWWxddf576XZh7EpynQIgIeRAEFFFBAAQUUUEABBRRQQAEFql/AK1RAAQUUUEABBRRQQAEFagTS4Dbz9w5mraE38+9n+9qkF3mYWAoo0KkEuvTJ5l6ThxC4iGSO8BaMmcOcey1yL+TMrOfei/w9eATLaRaUe1A+ZnlkaxIOkPs9Mv94D5YzH/pWxpfIT+Q98iC5kPQnmSe9DOOMZFRiKaCAAh1JYGlO5nmSZm25p53FepUPQ8j9bYuyNY2/GSwFFFBAAQUUUKBLCuQe/9LeeLkH9bkRSOT7w9JdmtrwNs9Jn4UfslAUNb+Oy6+nEksBBRRQQAEFWkCg9B/1Fjich1BAAQUUUKBTC6RBVGnj2jSGypsGTbmo0cp2akrD2zzlEH4p3bc762kKxdCFy0tXQAEFFGhrgd94wTRhzySjNF//hvXySrPbTDhK89uZyh/shOs9OOdMpHqCcQhJM8g0iTyD5ePJSeR8kk9ke5MxE62uZMwPrCdktBRQQIHWFMjEpQV5gX+Q7Ug+iOPfjPk76QXGr8h35GVyD8nk0Xxi5E4s105uyvcWmUDKphap/NvwH450M8lE0b0Z/0kWJ9OQTAjNvw+ZvLoZ6weSfD91J2PO80dGSwEFFKgv4FqbCfTv379Fmt3WnvCdd95ZLLHEEsXZZ59du2mkx0GDBhXnnJN/OkZ8qF9++aXYY489ijTfHfHeI7fHIYccUjz1VObFjNxxmvLsNKTt06dP8dtv+Rat8WfMMsssxVVXXVVMM03+GW583zyaBsEbbbRRkebCWW/J5HzTWDbNept63Iceeqg44IADmrp7s/e7++67a36v5PdMsw/iExVQQAEFFFBAAQUUUGDkBHy2AgoooIACCiiggAIKKKCAAgpUv4BXqIACq0NwFzmT/JWUV5oybsvGNGC8ltFSQAEFqkkgk51e54Ly92AmlO3LcuYY556NKVgeh8xF1iCZ65z7Na5j+VmS+ckMI1VT8+wlyMYkE5Jyb8y9LOecfmFMs940I7+c5WPIjiRztOdnnJRYCijQtgLpb7IUL9mPpIFY/j7In9kHWL+dDCSHkw3JLKRaKv+PeBsXcx/JMkO9+pK1Xcgc5BpiKdAxBTwrBRRQQAEF2k6gvO9Ovtcb0au/W7ZDPqSlbNNwV9MsNx9iVbpD7tVdqXSDywoooIACCijQPIH8QKh5z/RZ7SLgiyqggAIKtJpA3pzcpuzoaSr1c9m24a2WNsrNPk193kfsXN7J4yC2lR+PTZYCCiiggAKtLpBmhJkUkE+yPplXy+Qehnq1NmuZdHkKYz4pm6FTVV/ONt2qHmHcmyxEmlJ/Yad8Inj+3c4kgvxgPJ8SzmZLgZYX8IhVKzAeVzYbWY5kUmX+HkqD7TQTT1PxvKGWSZ8f8PggkslbmcSVZuRpIrsi2zKBaQLGlqyhHOwdUjqZcwfW1yTzkolIXnNuxkzM354xDXYvY8zfp5kIyqKlgAIKKNBRBZ588skWP7WXXsq3BS172PPPP7/4+ON81kTjx73xxhtrmr02vlfLPDpkyJCikkauzX3VShrSTjrppMUll1xSTDfddE16ua+//rpIQ9rWbBCcprd77rln8dZbb43wnH744YdiwIABxc8/N/VHqCM8ZKM7nHvuucV9993X6D4+qIACCrSXgK+rgAIKKKCAAgoooIACCiiggALVL+AVKqCAAgoooIACClS1QOYSX8gV3kiWJ+X1BRtyj9CijGcQSwEFFOiKAkO46BfITST3qezKuBbJHOXMT859nQuyvh7Zk5xO0hTyZcaWmGA0FcfJ38O9GHcnmbudOdqZVPcp69+T/5I02kzD3jTN3ZT1ZclMZDQywnIHBRQYoUAaYaeRa/7M3c/eJ5DtSBpQ50MBlmQ5zcR6M+5DLiavkExWPZpxPtIZa3JOOveiPc+4Mimv3LsXi/x9kzHr5fu4roACCiiggAIKdDWBhbng3IfLUFP5f6T8/2HNSiO/pGntTyWP5/u58UvWR7R4LDvk+1eGujqXpXGJpUCNgL8ooIACCjRPwIa3zXPzWQoooIAC1SeQTw4dq+SyPmQ5byIwNKlGL9urkjdTD+W5pfvnk0u3YJulgALDCrhFAQXaRuBzXmYnMiu5kpTXqGxIs8M3Gfcnpf+GstohayPOKhMdMvmpJSY5bM7xBpN/k+7EUkABBTIZMk20e0KRvyPTQPx8lu8kL5KvyTckE67uZswk9yMYdyRpJr4I4zSkG2nJSpPuTI7KJMw06873H9vyAmlmm8n2+f4jf6+nY95ibN+AZLJoGu1mEv6zrH9FLAUUUECBKhIYbbTRil122aV47bXXil9//bX4/fffi6+++qo455xzivHHr2QuR32Ueeedt7juuuuKNDTNMTNeffXVxUwzZR5u/X0bWnv55ZeL//znP3louPnuu++Kk046qeach7vTnw/06dOn5ng5j5xPkiaraS57xhlnFNNOO+2fezY+PP7448X332eOdeP7NffRjz76qNh4442LpjSknXDCCYubb765WHDB3OPRtFfM1/Xuu+9u0s45j2eeeaamGW28vv322yJfw9lnn32Ez3/jjTeKww47rOb3VGM75/j33ntvY7vUPLbMMssUV1xxRfHee+/VnU/OqdKvYZrx5vdMfh/UHNhfFFBAAQUUUEABBRRQQAEFOoqA56GAAgoooIACCiiggAIKKKCAAtUvUK1XmPl+Z3NxmUu8MWNDdRobe5D+JPMHGSwFFFBAgQYEPmdbms9exXgMSQMrz9OqAAAQAElEQVTMVRkzYWkMxsyvXpJxE3IgyT0c9zG+TVqixuYgea002uzDcv7ezhzwe1h+jfxMPiCPk9xfkwZI/VhO097MxZ6MZUsBBRoWSC+TvXkojccuYcyfmzEZK6k0OtuDJzxFbiH5s8rQ4Sv32uWDD17nTLcksWCoV9eylnv3dmHMfR8MlgIKKNBpBTxxBRRQoCUFyvvtXM3Bm/LztTS7Te8Ddq+rmeuWRrwwlF3yvefvjLWV70kPq11xVEABBRRQQIHmCTT0g5HmHclnKaBAOwv48gooMBICk/LcvqS0BrCSNyMZmlQj0/D2I17hLFJaeSOj/Jilj7usgAIKKKBAWwi8xYv0Imng+DBjeY3HhkNJJvEM7813Hm7XmoJXz6SiixhnIQ3WrLPOWqy++urFVlttVey8887FDjvsUGy44YbF4osvPqKGX5sVRfES2ZpYCihQfQJpPjsll5VG2Zk4mWbX+bTwU9iWTxfPxMVMvsobWO+z7QmSSUd5PPttyvoK5K+k+d0DefL/qm7pF5YyUfMRxvw9dwJjJnJtyLgMyd95mYA5Mct/I6uQ/F19IOMZ5EaSSV8fM1oKKKCAAl1III1SX3nlleK4446raUQ7yiij1Fz9BBNMUGy55ZbFnXfeWUw44YQ125r6y//93/8VJ5xwQjF48ODiH//4RzHmmGPWPDXj2muvXaTZ6iyz5J+mms3D/SXNTJ98MvcuDHeXIs1SH364oW9P/vecnH+u4+yzzy7mmmuuuvPJHmn2m0a322yzTfHcc88Vyy+/fDY3mjSi/eab9K1vdLdmPfj1118XG220UfHggw+O8Pk593PPPbdYeOGFR7hv7Q5panzsscfWrg53nHTSSYtHHnmkuPDCC4t55pmnyGtl53HHHbfI1/Cpp56qaZKcbY3loosuKgYNGtTYLsVNN91U08B2eDt169atpvnyPffcU6y33nrF1FNPXXc+eU7OrfZr+OKLL9b4ZXtjybGyb2P7+JgCCiiggAIdS8CzUUABBRRQQAEFFFBAAQUUUECB6hfwChVQQAEFFFCgEwosxjn/mzxG0hSRYZhKw8Yl2bo9eYVYCiiggAIjJ5A52g9xiNwTkvtX0vhoWdanJ5n8luZFK7KcezqOYLyM5O/pPI/FFqkpOUomba3LuCs5gWQueRqff8LyEPISuYOcQzJfO/POMzltFtbTuJfB6poCXfaqN+bK3yT5czk1Y0tU7um4nQPlz/kMjB2x0r8l922k0e3BnOA4pLyeYcOiZG2Se/cYLAUUUEABBRRQQIE/BXJD0kZ/LtcO59UuNGHM/4OW7pbvGUvXR7Sce25PLdtpJ9bnJ5YCCijQiIAPKaBAYwL5gUljj/uYAgoooIACXUEgjajyaXm11/ohC/mkZYYmV3lz2jSfavKT2bG8we4UbMubGgyWAgoooECTBNypNQUyCWcJXmBN8l9SXlOxIZNynmNcjXSUyuSgdFrKpKJhzmmdddYpBg4cWHz88cfFyy+/XNx4443FWWedVRx//PHFySefXFx88cXFQw89VKQB1RNPPFEcdNBBxeyzzz7McdiQhpJnMqaBJIOlgAKdQCBd/PIHOo1hN+B8dyZHkvPJbSQTiPLBFL+x/AHJm1S3MOaNscMZtydrkUxcbKnJVxyurj5n6T8k53IuY3+yDVmD5I2xyRnzPUgmai7OcpqT78L4L3IJuZ+kGfkPjJYCCiiggAJ1Amk6e9VVVxXTTz993bbyhYUWWqjmwx/Ktze2fsQRRxQ77bRTUds8t3zf6aabrjjppJOKbt26lT80zPqImpLeeuutxa+//jrM80o35HxWWCE950u3DrucJr+77777CM/ryy+/LD75JPclDHuMkdnyyy+/FHvssUdNQ+ARHSdNhS+99NKa5rMj2rf08Xxf8+GH+XFn6db6yxNOOGFx8803Fz169Kj/QMnaWGONVRx11FE1HxJSsnmYxZ9//rnm+6w0Lx7mQTbka5fvv1gcbi2wwAI119mt23B+v5Q8c5xxxilOOeWUYsklc69gyQNli0OGDCnuuuuusq2uKqCAAgoooIACCiiggAIKKKBAhxXwxBRQQAEFFFBAAQUUUEABBRToWAJLcToXknxC72aMDVU+6TZzltfjwTRmZLAaFfBBBRRQYOQFMtf7dQ6TiUG5H3Rflv9JMhFqGsZRyYwkc8bTfHM/lnPvx62Mz5NvSEtU7k2djQOl8W7uCT2E5cw7z3ml+fmPrGdu+hOMaYx+HGPmr6fZ5YIs/4VYClSLQP485P+bkmkbuqjMYd1oo42KY445prjyyitr5lDef//9ReaHnnfeecXee+9dZA5o5k029Hy2rU/yZ3h4/1/Gw+1SS/OqOa/cYzcly+X1Lhvyd1HuCXmcZUsBBRRQQIGuIeBVKlCZwDrsXvqhAbm/N99bsblJNbINb/Mi6UH0cRb+TG5uuZDlfOgKg6WAAgoooIAClQrY8LZSMfdXQAEFOqGAp9yowKQ8ui0prQGs/EwqqTSbKt2/0ufnDcu8WVp6jANZKT8umywFFFBAAQXaTeBGXvlvZGvSUMekOdl+M8kkzXkZ27PSwDI/wM4kpXrnsfPOOxdvvvlmkUZfvXv3Lv7ylxHPDUrTr4MPPrj473//WzOZYpFFFql3zD9X0owyRv7A+k8QBwXaWCD/75wJUWlCmwbd+bsq/099GudxDXmE5M2qNIH9kuU08L6X8VJyPNmLbEpWJvOQNJVlaNHK9wk5h0x6v4Ij53V3Z8zEykxuyqdFZoJXvk+Zm+35BPI+jAeRs8hN5GnS8h33OKjV+QW8AgUUUGBEAgceeGCR5rON7detW7eiZ8+eI2wCW3uM/L/ylltuOcL955prrmKqqaaqfdpwx++//77RhraHHXZY8dlnnxWvvPJKce2119Y0Yd1iiy2KeeaZp5hsssmK/L/6euvl3rHhvkS9B/K87t2719tWvjJ06NBGz6l8/6aspyFsPmzj7LNzn8WIn5EmvmuvnfsbRrxv7R5xymTw2vXhjTvssEORr+PwHq/dPtpooxXxn3POfOtXu3XY8brrriveeuutYR9gy48//ljz9WOxxaq2cfHoo49e5Gu5/PLLF9tuu21xzjnnFDfccEPNucRizz33bLHX9EAKKKCAAgoooEB7CvjaCiiggAIKKKCAAgoooIACCihQ/QJeoQIKKKBAhxFYljO5hNxP0pyMYZgazJbMIU5T3KtZthRQQAEFOo7AUE4lc7fz9/jFLB9O+pLVSO6NmYBxIpK546szbkeOJPm7P43M32b5d9ISlbnpC3GgNG/ahTHzyPPvxiCW00gpTXHfYDmvexnjcWQ3kntj8m/MTCyPSSwFOrJAJhc+ygkO8/9NY489dpH7uR5//PGae7ouuuiiYvfddy/WXXfdYrnlliuWWmqpYpVVVik233zzIvMl77zzzuK7774rLr744mLFFdNLmqPWr7FZ/Tc5irR3/ZUTuI3cR7LMUK++ZS0Nt2dlzN9FdX+vsG4poIACCiiggAIK1BfYov5qkZtuKvn/p3zIQOkhcs9u6XpTlr9jp/I+RPl/3Xwvx0OWAgoooIAClQm4d1HY8NbfBQoooIACXV1gbwDSUIqhptK8L9/w1qxU8Euaa5XunkZWpetNWT6cnUqfNwXraW7FYCmggAIKKNBhBDLhJ/9WZrJMGknmTffyk1ucDU+RgaTxzlHs0ArVi2OmgSVDTdX8stJKKxXPPvtskaZS008/fc225vySyRSPPfZYccIJJzTU1CuTnNL0tjmH9jkKKNCwQJq/ZkJhZiltzC57kGNJ/o65m/EF8jn5iWRS4eOM15MzySEkbyytxdiD5A9/a030+4zjP0tuJeeQvHaa7ubvhflYT3ftMRhnJEuQ9cmuJNeSSYkPsPw6yWRFBksBBRRQQIGWFZh99tmHN+l3mBeaeuqpi4kmyjz+YR4aZsMmm2xSTDLJJMNsL98w4YQTFjPPPOJ5ImlMmqao5c+vXe/WrVvN680yyyw1jXnTxPTcc88tnnnmmeKTTz4p8v/qTTmf2uONN954xQwzzFC72uA4ZMiQ4oMP8qHQDT7crI3XXHNNsc8++dDnET/9qKOOKvbYY4+Gvv9o9MkxyYd2NLZTvtZpGNytW7fGdqt7LB8Y0rdv37r1hhbef//9IpPSG3qsKdsGDx5cnHHGGUUaDTdl/+yz5pprFj/99FPxzjvvFHfddVdx2mmnFWnEvMYaa9Q0ec7viW7dmnaNOZ7ptAKeuAIKKKCAAgoooIACCiiggAIKVL+AV6iAAgoooIACCiiggAIKtIVA5itezgvdQ/5JGqon2LgVSfPCsxgtBRRoOQGPpEBbCnzFiz1Hbiank0zq2pAxTWYz9/z/WJ6W5D6Z/JuwF8unkhvIM+QL0hKVeeaZyFY7zzyNlP7FgS8l95PXyA8kc9ZzvrVz1vuzLY3XM2d9fpbTWJfBUqDNBRbmFe8iaSDN8L/ad999a+Zg5n6uhRfObv97rLGlscYaq9hwww2LO+64o7j77rtrGuM2sP+ebMt9bgxtXpPxinnt/zCuTMor9+Dl/xNzD17uH/dekXIh1xVQQAEFFFCgqwuUX/9UbMgHUDHUVBrd5v+nalaa+Mt7Zfvl+6yyTU1avZa97iClle+/pind4LICCiiggAIKNE0gP2Rt2p7upYACCiigQPUJpHFWPnWz9MoGsFLadJbVJtVoZXs15xgfcYy8KcpQVwewNDpppfKwCiiggAIKNFsgE2UO5dl50/00xl9JaaWTUG82vErSzLFp3bLYeSQrk3sywbTeYfbff//i9ttvL+aee+5620dmpV+/fsWTTz5ZzDPPMHMxVuW4FxFLAQWGLzAOD+Xvj0z8W4fl7Un+TslknxtZHkTySYq/MH5KMikvbw5dyPLRJI1i83fMcizPQSYmrVWZFPg8B8/kq4sZM3FwN8YNSCYy5jrGZDmTleZlXI1kEvvBjLmeTH7MZMZcB5ssBRRQoD0EfE0FimLxxRcvJp+8aXPZ05x23HHHHSHb2GOPXfTokZ7yI9y1yPGmm266Ee/YBfZIM9g+ffoUv/322wivdquttip22WWXipvd5sD33ntv8fvvmd+TtYaz6KKLFt27d2/4weFszdc8X/vhPFyz+ZFHHqkZy3/p1q1bMeqoo5ZvHmY9E9xnm2224swzzyw+/vjjYR53gwIKKKCAAgoooIACCjQk4DYFFFBAAQUUUEABBRRQQAEFFGhtAd5/a+fy5RVQoI0E7uB1epGa992HMy7M9rOJ1QkFWvvfC4+vgAJVJ5B57ZkQdRlXlrnsOzD+g8xHJiHjkcxpX4Vxa3IYuYDcS14nmRPP0CKV1/sbR8prbcmY+0/PYMwc/CcZc49qXu9tlnPOVzKeSNIUNI18l2F5VpL5/AyWAi0ikN//13OkKUhdLbnkksXTTz9dDBgwoJhgggnqtjdnYbnllqtpenvCCSc09PQ+bEwj+IXgbAAAEABJREFUaoY2qbF4lQPJmySvPQpjed3OhvxZTUNq7yUBw6pUwP0VUEABBRTokgL5fir9CWovPh9G9UHtShPH8oa30zfxeQ3tlu+5vit5IP8feG7JuosKKKCAAgoo0EQBG94OD8rtCiiggAJdQSBv0uUbytpr/ZCFNKRiqLjKm9I2p+FtXjRNvko/pS9v8KRZVh4zCiiggAIKdESBvOm+PSc2O7mGlFc+ZTqNKTNJZ3ceLP83k00tVunIdV750U499dTi0EPzT2z5IyO/Pt988xX33XdfseyypR8YV3Pcjfh1b2J1dAHPr6UEMuFtWg6WSXvLM/Yifcl+5CRyBXmAvEK+IXmT5zXGh8hV5BSyP8lkn9UZFyTTkBF3Q2OnZtT3PCd/Lz3MeDXJ5KZM9sv/e6/B+kIknd/ywRZpZJuJRiuybWOyBzmOpLn2g4xvkJ+IpYACCiigQIcWmGOOzCdu2VOcfvrpi87axPbrr78urrzyyiKToO+///6WhWnkaK+88krRu3fv4quvvmpkrz8e2nLLLYsTTzyxGG20/C/JH9ua+uuPP/5YPPPMMyPcfaGFFmpSA9rSA+Vrnq996bby5UxS//bbb8s3F+OMM07R1N+Lr7/+etG3b99iiimmKKaeeupir732Kp544oki1zbMgd2ggAIKjEjAxxVQQAEFFFBAAQUUUEABBRRQoPoFvEIFFFBAAQUUUEABBRRQQAEFFKh+gY55hZkb/19OLQ0uc39q5qVvxvpyZGaS+2imZFyErEd2IyeQ3IMzmPET0pKVOfjTcsAeZF2yEzmKXEzShPdlxpzzl4wvkDvIv8kAsh1JM9/Mp5+KZUuBEQnkvrGB7JR7oRn+qK233rp44IEHinnnnfePDS30a79+/WqO2717bveod9D83t273paWX0lvli04bO6FOYQx99Ew1Kv8XZDG0mlKneV6D7qigAIKKKCAAgooMFyBNLrN/b2lOwzTM6D0weEs5wNLSh+avnSlwuU0z819z6VPW4mVDYjV2gIeXwEFFFCgqgTyQ5WquiAvRgEFFFBAgSYKTMp++SRNhro6nKXmNqrNm448va6ae5zPOcLppLTyDXD58Usfd1mBVhHwoAoooECFAmkcuQ7PWZQ8TsprIjYcQ14hG5L84JmhRetEjjYLqauTTz652G67zFmo29TiCxNOOGFx4403FosskrlH9Q5/BGvDbGSbpUBHFsj/d2Yy3Vyc5FJkLZJPIcyHRRzJcibgZWLdfSz/h7xP8oENmfD2NstPkbtImsHm/2sPY3lHkol5SzLmz+h4jK1RQzlozudJxptJPikxk+5KX39Wto9P0iA7kweXYDmT+PK9Qc71HNZvIpk4mDejfmXZUkABBRRQoCoEZpkl/wwPeykNbRl33HGLaafNfPeGHv3ftskmm6wYc8wx/7dhBEsTTDDBCPZovYe/++67mmap++23XzH77LMX+f/4Xr16FYMGDWq9F23gyB9++GHxyScjvj+hW7duxbrrrluMNVbp53U1cMDhbMr1vvXWW8N59H+bm9p89n/PKGrOacop87+MpVvrL7/22mvFp5/m81Hqb8/aYostlqGifPDBB8XRRx9d831XTKaffvoiE9fvuusuG+BWJOnOCiiggAIKKKCAAgoo0FUFvG4FFFBAAQUUUEABBRRQQAEFFKh+Aa9QAQUUUEABBTq0wEec3RPkKnIc2YXkHpw0lp2c5THJjCRz7tM8aVeWjyWXkQdI7tnJvH0WW6wm5EhzkBVJGvTuy3gquY7kXDM3/zeWM68+9wnlPoJTWM9+aUSVxriZDJZ5+e03OZATstpV4ExefV5SV7vvvntx5pnZXLepRReWXHLJ4s477yxmnjm/9eodOvdxrVBvS8utLM2hnie5T6WhZtAf89jWJPfi3M9oKaCAAq0m4IEVUECBKhXIB4aU/n/W11xnvgdhqKjy/UueW/qk3E9cul7J8knsnPumGeoq3xf5PVAdhwsKKKCAAgqMWMCGtyM2cg8FygVcV0CB6hDYg8so7RbxIetnkeZWGoOVPre5DW9zjDTlKn3zcQo25o0OBksBBRRQQIEOL5BJLItylmuTfOozQ72ajrV8KnR+uJs3+1ltkVqNo+RTchn+qN12263YYYf0sPxjvTV/HWeccYqBAwcWE088cfnLpKF++TbXFWgLgfzMJx/yMBsvlk9mX51xE5KJcWnsehrLl5M7Sf48phvatyz/RD4gaWabSTZ5QyhNYPOJ7nuxvQ9JE9z8+c1EnLyBNAbbWrPyoRD55Ph7eJFLSCb4pQFvriefhjg32/5CRiXTkAVJrjfnmg+PyJtHV7HtIfIqyXUyjLDcQQEFFFBAgaoRGHXUUYuJJpqoydfTrVu3YpRRRilG9N90001XpDnuiParfXzqqaeuXWzV8ZdffileeOGF4rTTTit69uxZ8//p4403Xk2z1MMPP7x4+eWGvlVp1VOq+OC///57ceSRRxZpXFvxk3lCms1+9FHukWClhSvf/4zoa/n1118Xn3+e/40b9sWXXXbZmqbDwz7S9C1vv/12cdJJJxUrrrhiTQPeNDE+9thji48/zpzxph/HPRVQQAEFFCiKQgQFFFBAAQUUUEABBRRQQAEFFKh+Aa9QAQUUUEABBRRQQAEFFFBAgY4u8BMn+CbJnPfM8z+e5d3JP0nm7qezZ+6HzT0CmT+/KtszX/5AxnQWvYkx9wW09ASqbhw3E/8WZsx9BNsz5v7X3It7HcsPk8zR/4ox98S+y/gkuY1cSNK0N/ch5H6fzPFfhG0zkHFJS5fHa3uB3rzkpqSuttpqq+KYY46pW2+thdlmm624+uqriwkmGKbPWP7stOTL/pWD3UruI1lmqFc/sJY/EzMxnk3SJJrBUkABBRRQQAEFFKhQIN8zlD5lICv5HoOhoqr93qr0Sfl+qnS9kuXf2Tn3Mg9lrK1JWPgXsRRQoH0EfFUFFOiEAml+0glP21NWQAEFFFBgpATypt6OZUdIM7qRaVJb3vD2l7LjV7KaThD5JMzS5+zHSvlrsMlSQAEF2kPA11SgSQLXsleaYW7L2NCEmXnZnjf7b2Fs6A1/NldU+5buveiiixb/+lfb/qx4pplmKk49tfyf8CKfKLdB6bm5rEAzBDIDZ0ael0auKzNm0lq6OR/E8okkTaTzZykNpzNZ7Au25c2TTxlfIo+QG8kFJM1i8/+W27Lci6xA5iNpRt2Wk8aG8JpvkJxbmuqmAe+BrOeDHtZkzIS4aRnz/8D5//f8fbI86xuS3UhmQF3EeCdJc95cK4uWAgoooIACCjQkMProo9c0BW3osWrZluaq5557bk1T2zHHHLOYa665iu233764/vrriy+//LJTXub9999fXHfddc069yFDhhQ//jjiuT1rrrlm0a1bt+Fk+NsvvDD3Igz/1H744YdieA13J5988qJfv37Df3IzHkkT4913372YYoopioUXXri4+eabi6FD87/EzTiYT1FAAQUUUEABBRRQQAEFFFCgSwl4sQoooIACCiiggAIKKKCAAgooUP0CXqECCiigQBUJ5N7TzJ9PQ9lzua5DSV+yBlmATEFGI7k/YDHG9Ugmax3NmIZRuY/nFZa/Jy1dY3DAacj8JPc9bMy4KzmS5FxzT8NjLOc+gm8Zcw5vMT5B0rD334xHkTT6TUOpNPXNNU3LtjGJ1fEE+pee0uKLL16cdVZ6IZdubb3lueeeuzjvvPPKXyD3nuSemfLtla5PxhNyMfnztgrL5ZXGZ7mXJ83T9ufB/H5msBRQQAEFFGhPAV9bgU4rMA5nvjYprWH+R6/0wREsv1P2eP6frWxTRasvsPcJpLTyASSLlm5wWQEFFFBAAQWGL/B/w3/IRxRQQAEFKhbwCZ1FIG94jVVysh+ynDceGJpdacRV+uSRaZ6b4xzBL6UdKfJGY5p/sdlSQAEFFFCg0wj8ypmeQfIptYcwNvTmfSagPM9j+cHzVIzNqTV50uKkro48MvNh6lbbbGGDDTYoevVKD9F6L5nJQfU2uNLlBPJmS35/p7lzD64+k13WZ9yG7EkOJ+mWnMkumaj1EOsvkjSLzp+jr1h+nQwimZh2CePJ5GCyE0kT2PxZSpPYvPEyEdvauvLnO28CPc0L302uIPnzn0+qzp+BXO/SbJuNpIFvTPJ3Q/7srsO27Ukm2+UTrTORLdf6LttG5oMkeLqlQCsJeFgFFFBAgRqB0UbLvPiaxXb75cUXXyxWXXXVYtJJJy369OlTPPHEE8Vvv/3WbufT0i+c720++eSTig+b56TpbcVPbMEnfPDBB8M92pZbbllstdVWw318ZB4YNGhQsfrqqxezzTZbcc899xS//5555SNzRJ+rgAIKKKCAAl1WwAtXQAEFFFBAAQUUUEABBRRQQIHqF/AKFVBAAQX+n73zgHOiaMP4uzTpHL3DiXQUUJqVIqAgghRBQRAEBD7pIl0polJEmoJUBUFQAQWkKljAQlW69N6ld6nf+yzkSHIpm1zuLsk9/Oa9mZ2ZnZ357yZkZ995lgRIgARIgARIgATCjwDWIMC3/08d2iy1UWrd1RqrVVKDT39qjbHuoJjGz6i9pgaR0DEaz1WDP797BzCtEICQUtuAMG8ZjWuoNVPD+ooPNZ6itlBtrdp+tStq59V2qWFc6ONETWMtRmeNsaYC4yip6Zxq8e/cqJ0I89BFx4c1IRrdCSNHjryTiMO/devWlQ4dsKzG4aA9dCutmj8Ba8/76I4QZn5d48RqzmGVZkDYGaLOsf050UMxkAAJkEBACLAREiABEghmAvhdZf+Si+3a2XVq/oZDTjti3bVTls+b7+gezu3iviWJ5jOQAAmQAAmQAAl4IUDBWy+AWEwCgSPAlkiABIKEQIT2w/npBR5qxVSg1vkBWEzbO6X9/ETNPuCBobOwrn050yRAAiRAAiQQrAQghAlhzvu1g+PUbqrZB9ybwjkGjicQx0xjX2gh3cK+TqNGjaRCBehq2ufGXbpXr17OB8Mb2io6Z3I7ZAjgYUMm7S0cceCQ8rSm66jBmaqTxn3VhqtBtHm2xhB7hVPVTk3/q4bfhRc1PqwGEds/NF6k9pUaBGHxBvKemn5DDU5WcNSCCCzEcbNonivnGM2OtfCftowXQkCIermmv1PD29TxRnc4/cBhB29KxDX9kJbBGQwPkuDwBmczMKqi+RC4/Z/GeFM1HOQggIv28DZ4OJppUbgGjosESIAESIAEEg6BAgUKxNtgr1y5Il27dpVixYrJ4sV4J0C8dSVWD7xlyxb5/PPPfT7GjRtYs+DzbgHd4ezZs27bg1jy8OHDpXFjrKFwWy1GBbt375bKlStL8+bN5dIl3JbGqDnuTAIkQAIkQAJOBLhJAiRAAiRAAiRAAiRAAiRAAiRAAiQQ/gQ4QhIgARIgARIgARIgARIgARIgARIIawJw8MIahx91lJPVsM62rca11cqqYa0A1vvk0nQ5NVimVs4AABAASURBVKwjaKcx6k3QGKKzWB+BtUDndDu2A9YaYV0H1ujU0oNhLRHWYgzT9DS1JWp/q0GECus4Lmj6oNomNaxlmKfxF2pY3/Cuxm+qNRcRjAtCwA/rNtY9QQjY0DSDZwK4FqJqdOvWTUqVKhW1HZeJ9957TzJmzGh/SKxvwRod+zxvaZxz29q2/loZbWjkELBOCNcLrsH1DiXcIAESIAESIAESIAESiAmB5k47f+q07esm7gPs9wmE4C1ewoF7EPt2C+oGdIA0YiABEgh+AuwhCZBAfBLAJGN8Hp/HJgESIAESIIG4JtBdD4g37GlkBoh5jTdTMfvjLER7PWbNmXsP0r9X1WwhmyZaqzGQAAmQQGgSYK9JQATin20URFE1OLZo5BDwfzTUYndrLhwfIDSqSY8hu5bCUUWjO6FtW/jX3EnHx98SJUpI/fr1nQ8N8U/nPG7HDQE4NeXWQz2oBiFZCMo20jTEWOHchN9cEJ6doXkL1eBwtUVjODlBqBa/63DtwglrneZD0PZbjaE6BqFbiDlD+BaOLXBcgSAuvHTwAARCuUm1bnyEW3rQk2p4k+GfGs9Xg3MW+gwRWjjv4LqsqvkQqY3UGKwgXptD0xCzhXI0xtRSt/E7GuK8EzUNEdxfNYYo7hGNIZKrEQMJkAAJkAAJkAAJxA2Bc+fOSd26dWXo0KFxc8B4PsrIkSNl1y78HI3njlg9vMV6qVKlksmTJwvGBwFci7v5XA3H6Ny5s1y/jp/2Pu/OHUiABEiABEiABEiABEiABEiABEiABFwRYB4JkAAJkAAJkAAJkAAJkAAJkAAJkED4E+AISYAESIAESEDktkI4rLZaDesIRmsMQadWGtdWwxqNAhpHqGEtAtZuYD1FNd1+Va2LGtYhfKYx1jSs0nivGtZqaBSrIbW2DrFerCV5StM11ZqotVd7R+0jtUlqs9V+UvtLbY/aaTWsxzir8T41iOj+rDHGb1tH0le3O6phjFjTVF7TxdXyqKVVC/dQTweINSgaicD/D4K35kY8/EmTJo106YJLzeHgWOPjkOFhA2tnNmo5rlOsp9GkQ8A1gXVDWA+H68ChkBskQAIkQAIkEPIEOAASiF8ChfTwZdRsAQs/Jts2/IyxPtx+V6z3tt/2N/2D7viNmn3Aem0I39rnMU0CJEACJEACJOBEIJHTNjdJgARIgATigQAPGWcE8NAM4nn2BxyoG9fUYhqcBW8D0eYp7dQoNfsAEUDnY9mXM00CJEACJEACoUBgh3YSji14o+1aTTuHzJrxsdo/ai+qeQoQL40qL1OmjDz++ONR2/GVaNIEPjAOR4djjEMGNxwI4E3IcCbKorl4I3YxjcuqVVTDOW6gcTM1qBl31Rgis0M0hrMUHlzgAcEC3YYTEZyJ4GSE31I3Ne+82gG1TWq/qcFJ6kuNx6h9oAYhV7xU4GVNV1d7TA1OKDk1TqUWDOGcdgJjwudliaYhzvuJxnhrNJykGmv6ObVyanAWy6BxYjV8lgprjA8FrsGmmn5T7X01vOEQ3JZqGsz2axwXTmN6GAYSSLgEOHISIAESIIGYE4BoadeuXWXx4sV+N5YoUSIpW7asKZi7ceNGeeop+LL73VyMdzQM/Bx238zRo0dl0KBBcuPGDfeVQrQkceLE0qFDBzl58qQMHjxYMmfGT9jAD2bChAkyaRLWJgS+bbZIAiRAAiRAAiRAAs4EuE0CJEACJEACJEACJEACJEACJEACJBD+BDhCEiABEiABEiABEiABEiABEiCBaAT+0xwIS0E4Fusepur2MLUeai3UsKYB64jyaTqNGtZrQDQVa0ee120IlGJ9x1BNf6G2SG2dGtaDXNU4rkM6PWBetZJqWNuCdVBY19JJt7GmZYTGU9Tmqv2qtkEN6zKw/gNrWU7q9i61tWpYtzFL44lqGB8Edztr+nW1hmpgU0ljsMB6FgjnYl1IsK4ldljr9frrr0vGjBm1+/EX2rRpI/ANtesBRMeetNt2lSyimQvVflGDMLJGDuGabg1XwzqnkRqHnxOnDoqBBEiABEiABEiABOKZAH4T23dhjm7gN7VGfgfcl9jvHCjBW7SJNd2XkLhrSTTG+nSNGEiABEiABEKVAPsd+wQoeBv7jHkEEiABEiCB4CEAcTQIqdl6dFQT49QCEZwfHOGtMYFoF0Ju9g/jsmmjbdQYSIAESIAESCAcCODNzHjrWn0dDJw4NHIImECeqTlr1CDkqVG0AKeRqMxatWpFpeMzUbNmTUmTBv43Ub2AeGrxqK3QS2D+AAPKql2Hc9FDGuOcPK0xHIte0hjORe00hoMRhFjhhANRWTjw4DzCCQROPDifW7XePrV/1TCxf0vjC2rH1SDsulljXB8QsIVA7de6/bkaRF7x+6ivpvHb7g2NIeKKawiCr7ge4EwEZxI496DfWiXeA8Z4RHsBEec/NYY6G8aE36IYD15qADFfCNeCJ5xq4KQE3njYgRc3PKD74fNSTeNGau3V4CSFFyRAwBfOXKs1D5+lMxozkAAJkAAJkAAJkEBYEvj+++9l4kT4fFsfXkREhDRq1EimTp0qBw8elGvXrsmqVaukS5cucv/99zs7OUdrOEmSJJI+ffpo+YHIGDhwoPTs2dNrU+j7n3/ip6TXqmaFbNmySYoUKcx0KPxJmzatdOvWTSDuCxHi1q1bC85bIPs+cuRIOX4ctxyBbJVt+UiA1UmABEiABEiABEiABEiABEiABEiABMKfAEdIAiRAAiRAAiRAAiRAAiRAAiRAAiQQ/gQ4QhIgARIIBIHL2ggEYrHGZIGmJ6thfQXWimCdCNaIlNY8iM7CGS6tprHO6DGNX1BrqYa1GBAkxZqKH3R7vdphtUCt79Wm/ApYywIFWKwDKaUtVFarp9ZCrYvau2oQAx6v8XS1eWo/qWEdzRaNweWUxhARvqbxaTUI/2ItDtaNoO73mjdDbYIaGAzQGOt5sK4HwrwQpcX6E6xPeVjLCqhlV8PaIEPjmITq9js3bAjNXvucuE/Dx/Oll7C0yeHYGL9Dxt2NzBqD/SaNHcai27bwrSYKqb2pdl6NgQRIgARIgARIgAQSIoHYHjN+N+O3v/1xsJbcftuf9EGnnbDG3ynL781juudbagh4yQXEbvH7Hts0EiABEiABEiABNwTwn76boqDJvq09oYmQARnwGuA1wGsg5tcAHl7pfytRAQ9n8MAnEGzxcCmqYU3g7YoBaFdwg5tc27MPeBNgINpmGzG/psiQDHkN8BrgNRCYawBiqHA6sf//zj4NB5WVmuGK9yuaHxUqVaoUlY7vRMWKFZ27sEEzXI0hFPJuat/hoIGJ+N2a3qiGc7JMYzjJfKXxZ2ofqw1S66MGJ5z/afyqGhxl4ARSXtM4n0U0htNRJo1TqgVzwBuY8ZsM4/5LOwrHoO80hjPVCI0h7ovffs01DQckOCJhjHAGghMMXoyQWsvwQAQito9rGizwEAMvMoBD0UDNgzgwnKzgqPW7bkMc94TGYK8RAwmQAAmQQHgT4OhIgASsELh48aKMGjVKbt/GT2jPe0DstW/fvnLgwAE5c+aMfPnll9K4cWPJlSuXJE6c2PPOTqXJkiWLFfFYCO7CXnvtNcmeHVOVTge224RI75AhQ+TKlSt2ue6TiRIlEsPw7JOeMmVKWbt2rYBnbFj37vip676Prkpwbh566CEZO3asnD59Wvbu3SuDBw+WYsWKuaruU962bdvk55/xTg2fdmNlEiABEiCB+CGA/+xpgZl7JUdy5DUQVNcA/b/0vxVek7wmeQ3wGuA1wGuA1wCvAV4DvAZ4Dfh2DejPaAYSIIHQIsDekgAJkAAJkAAJkAAJkAAJxBKBC9ou1nVgLQsEYifp9kA1CJI21vhZNQi75tIY6zgg7Jpb0w+pYS1LLY2xvqWDxljzgjXBWAcDYVM4lv2t+XvVzqhh/kKjoAhJtRfp1TAWrMUpo2ksnnpeY6xLgfBvJ02/rYb1PFjXA5EwrNVapHkr1LAWZofGR9SwNuiWxhfVjquBKdY7YR3LMt3GPuA7W9NYK/SFxmA9VuNRalj3kk5jM8D38cknoalrbsbrn+eeg0ayQxeectgSgXDyO5qHtTqva+zJmbSuluN6wLVA820+K4Hw4vN//YzwXPOzwWuA1wCvAV4DMb0GsH4a68z1v5WosFBTMW13l7bhHGLapv3+n95tHH3Hb2b7Mqb5ueA1wGuA1wCvgfi6Bu7+9xScUaLg7JaFXrEKCZAACZAACZAACZAACZAACZAACTgRKFUKLz52yoynzUceeSSejhxmh435cODUhLfxbdam4IADQdnpmsYDBTg39dA0hGcbagzvFgjSQk0LTk4QqoVzEIRrIcqMCwyCtnBceU3rQ+i2n8YQvoVDEBydIIi7TvPwQARCudc1zUACJEACJEACJEACJBAAAps2bZI///zTa0ulS5eWHTt2SL9+/SR3bvh4e90lziu8/vrrMnDgQEmaNKnkz59fOnbs6LUPCxYskEWL4EvutarkyJFDMmWC74z7uhDRtSqg676V2CsxDEMiIyOlW7dusnnzZkF/16xZI7169RKI4kLU19ej//HHH77uwvokQAJxRYDHIQESIAESIAESIAESIAESIAESIAESCH8CHCEJkAAJkAAJkAAJkAAJkAAJkAAJkED4E+AISSB4CEDQ9ZB2B2tJIPr6vaanqkEQdoDGXdRaqNVTe1oNi4DyaZxBDRocERpHqkFEFwKzdTRtW0fSX9Mj1SAGC3HY5ZreqHZADYKyGgV9SKU9zKKGMRfXGGtpwKGapmuqYd3MSxo3UWuu1lqtvVojtajwxBNPRKXjO/HUU876tgKhY3uRmcvax3fVGEiABEiABEiABEiABEiABGJKgPuTAAmQAAmQgA8EMNnmQ3VWJQESIAESIAESIAESCBYC7AcJkAAJkIAjgbx580ry5MkdM+NxC6JV8Xj4UDw0nIlOaMf3qm1RW632ixoEar/ReLLaaLUP1fqpdVNrq9ZMrYFaDTU4EcGZCA43GXU7sVpatTxqD6k9qfa82itqb6j1UhusNk4Nb9GDehgU1Lbq9mG1S2oMJEACJEACJEACJBCvBHjwewQgdgvR03s50VMpU6aUsWPHSq5cuaIXusi5dOmSHDyI9yO4KIylrMaNG8vw4cNNsVvbIV577TUpVgzvXbDlRI9v374tgwYNklOnTkUvdMpJkyaN3H///U65jps3btyQ/fv3O2YG8RbEgSFm/P7778vGjRtNAdytW7dK+/btHVh6GsLu3bvl6tWrnqqwjARIgARIgARIgARIgARIgATihQAPSgIkQAIkQAIkQAIkQAIkQAIkQAIkEP4EOEISIAESIAESIAESIIGQInBOewsHu/UaY23LHI2xrmWExljT0knjpmovqFVQK6GWVy2dGtayZNI4v1pptSpqL6q1VHtLDYK7wzWeoDZDDaK5P2mMdTRYz4LjwlHwP805tKznAAAQAElEQVQL6lC8OLRyg6OLWFeWMSOWEgVHf9gLEiCBhEuAIycBEiABEiABEiABEiABEiABEnAkQMFbRx7cCg8CHAUJkAAJkAAJkAAJkAAJkEACJJAlC14sHDwDz5o1a/B0JjR6kka7CWgQq31Q0+XUIGALgVq8FRpvwm6neRC6xduwIXw7RrenqM1UW6gGJyI4E0E097Ru31JjCF8CHBkJkAAJkAAJkEACIwBxU29DrlixolfhWPs2rl+/Lv/9F3c+4Q8//LCMGDFCUqVKZd8Nwf1Mjx49HPJcbaxZs0YmTpzoqsghL3Xq1GLFkRwiwhDSddg5RDYSJ04sRYoUkVGjRpkCuNmzZ/facwgcQ+jXa0VWIAESIAESCCYC7AsJkAAJkAAJkAAJkAAJkAAJkAAJkED4E+AISYAESIAESIAESIAESIAESIAESIAEwp9AQhoh1rJAsHa3Dnqd2jK12WqT1D5S66P2plortUZqEM2trDHW0RTTOFINgrnJNU6mll4tt1oRtTJqFdWw1uZljSGi21Hj3moD1T5W+0ztGzWss1muMfqwXePDamfVbqgFJERGRgaknUA1AtHbQLXFdkiABEiABEiABEiABEiABEiABPwiwJ1IgARIIBqBkBO8xaJb2m0hAzLgNcBrgNcArwFeA7wGeA3wGnB/DZAN2Xi+Bm7duiVXr16V8+fPy8mTJ+XIkSOyb98+2blzp2zZskX+/vtvWbVqlaxYsUKWLVsmixcvlnnz5smsWbNk+vTpMnnyZBk/fryMHj1ahg8fLoMHD5YBAwbIO++8I927d5c333xT2rVrJ61atZJmzZpJo0aNpH79+vLCCy9I9erVpXLlyvLUU09JuXLl5JFHHpEHH3xQChYsKJGRkZIjRw7JlCmTpE2bVpIkSRLtJtZTRvLk8OPwVCNuy5z7kyxZMsmVK5dgnPnz55fChQubYy9ZsqSULl1aHnvsMZNLpUqVpGrVqiarmjVrSp06dUx+DRs2lFdffVWaN29usn3jjTekQ4cOJu9u3bpJr169pE+fPua5GDhwoHz44Yfm+fn444/l008/lQkTJsjnn38uU6dOla+++so8n3PmzJH58+eb53jp0qWyfPlyWbt2rfzzzz9y4MAB8/q4cuVKrNyDxu3Z4NFIgARIgARIgARIgATCgQDEab2NIyIiQu677z5v1aLKN2/ebN4TRWXEcgL3Ou76V7t2balQoYLXHowcOVJ27dolIp6rVqlSxXMFLZ2j9wS4H9Sk5dCvXz+BoG6ePHkEx8C935gxYwRt4b7y+PHj4u5cIR/lqIf62A/7ox20h3Z79+5tuS+2ioUKFRLcS9m2GZMACZAACYQXAc733o6V+TlyJVdeA7wGeA3wGuA1ECrXAPvJa5XXAK8BXgO8BngNJKRrILxmdTgaEiABEiABEiAB6wRYkwRIgARIgARIgATcEriuJWfVDqltU1ur9qvaArWv1SapjVL7QK2XWge1FmovqdVQg1NiaY0Lq+VSg3huUo1TqGVWi1R7UO1RtafVnlWrqVZXDW000bi5Wmu19mpb1aJChgwZotLBkEifHsMLfE+wJgz+n1myZBH4OmIdXPHixaVs2bJSvnx5eeaZZ6RWrVrSoEEDc+0X/CKx5gvrvbDW6/3335ePPvpIPvnkE5k4caK5tmvmzJnmer0ffvhBfv31V3Mt3/r162Xbtm2yd+9eOXr0qJw+fVouX74sN2/epO/Ibc6TJqR5Uo6V13v4XgM8tzy3vAbsr4FDhw7JsGHDzPX1X3zxBX/v8PcOrwFeA7wGeA3wGvDhGgj87Efsthhygrexi4OtkwAJhD0BDpAESIAESIAESIAESEAMwzAFoNKkSSMZM2aU7NmzC95gCxHWokWLSsmSJc0H7k8++aQ8/fTT8uyzzwqEV+vVqycQXW3atKm8/vrrAsHVTp06CR6+v/322/Luu+/KoEGDzAfwEFkdN26cKbD65ZdfyjfffGOKHy1cuFBswqorV66UdevWyaZNm2T79u3mw/iffvrJfMAPMd4bN9y/MLhu3bqC9u1P57Vr1+w34z3933//OfQBPA8ePGiOE+JOEJXF2CEwvGbNGvnjjz9MwVkwgLMCWEFo+NtvvzX5QWx4ypQpMmnSJHPsEByG0BUcHiA6DOeH/v37C85Fjx495K233hKcH4gPt2nTRlq2bCnNmjWTxo0by0svvSQ4nxAhrlGjhnmObULEpUqVMsV4c+fObV4fzsK9DoPiBgmQAAkEKwH2iwRIgARIIMES2LFjh5w9e9bS+CG++tlnn5kPQj3tAIcavDjEU51AlNnEXhMlSuSxOTgxw+kZ/fJU8aGHHpKcOXN6qiKHDx82X4jhrS1bIxCr/frrr+XSpUuC+xu8JAUv12jbtq35sg44cWfLls18mce5c+dsu5nxmTNn5PHHHxeUox5e7oH9sD/aQXtod+7cuXLixAlzH6t/DMOw9NIU8EiVKpXVZlmPBEiABEiABEgg2AmwfyRAAiRAAiRAAiRAAiRAAiRAAiRAAuFPgCMkARIgARIgARIgARIgARIgARIgARKIDQJXtdGTavvVtqitUvtZ7Qe1+WrfqX2jNk3tc7Xxap+oHVCLCokTJ45KxygRoJ2TJEni3BIEgY84Z9pvFyhQQD799FNTWBa+lK4Ma8TgEwkfyv3795vr4DZs2GCK1P7666+yZMkSge8j/CunTJlirvvCmi+s9+rfv7/06tVL3nzzTYHPZIsWLcy1XS+++KK5Xq9q1aqmaC7Ec0uUKCGFChWSyMhI09cSAr4pUqQQb36l9uNhmgRIgARIgARIgARChQDWd3Tu3NlcX9+kCd6zECo9Zz9JgARIgAT8JsAdEywBzytmEywWDpwESIAESIAESIAESIAESIAEwpNAsI7q119/NR/SFylSRCA45aqfeEAP4dbdu3fL7NmzpUKFCg7VTp486bAd3xvO/YGTQXz3iccnARIgARIgARIgARIggXAngJdqrFoFv2vPI4VD8vDhw2XmzJmeK2rplStX5NixY5qK/VCxYkXz5RTejgSR2L/++stjNTg8165d22MdFL733nvy448/IunVpk2bJtu2bfNaDy/aSJcunUM93BM988wzDnmuNrZs2WK+6APnyFW5q7xTp04JXiriqsw+r3jx4uZLYOzzwjXNcZEACZAACZAACZAACZAACZAACZAACYQ/AY6QBEiABEiABEiABEiABEiABEiABEgg/AlwhCRAAiRAAiQQZASu2Pfn0qVL9pvxnnbRn6naqbxqUFD7W+NoYefOnfK///1P8uTJI3369JF///03Wh1mkAAJkAAJkAAJkEBsE2D7JEACJEACJEACJBDOBCh4G85nl2MjARIgARLwhQDrkgAJkAAJkAAJxDGBW7dumeJSeAMtRJ3mz58vrgSNMmfOLP369ZODBw+ab8zNly+f2dNcuXKZse3Pnj17BG3atuM7hjCvfR+c+2tfxjQJkAAJkAAJkECcEeCBSIAEQphAiRIlvPYe9xRt27b1KH4Kh+aOHTtK9+7dJdj+JU2a1OxXypQpPXbt8uXLMnjwYLl+/brbeoZhyCuvvCLJkiVzWwcFaKtOnToyb948l/dkqANbsGCB6cyNtCfLmTOn1KhRw2WVunXrirexYcdevXrJ+++/73F8qAeDIDHO5Zo1a7Dp1sChfPnybstZQAIkQAIkQAIkQAIkEFYEOBgSIAESIAESIAESIAESIAESIAESIIHwJ8ARkgAJkAAJkAAJkAAJkAAJkAAJxD0BBzXYo0ePxn0PPBzx2LFjzqXo7w3NnKb2iFolNZfh5MmTMmDAAMmdO7e0bNlStm/f7rIeM+OcAA9IAiRAAiRAAiRAAiRAAiRAAiRAAiQQ4gQsCN6G+AjZfRIgARIgARIgARIgARIgARIggaAiADGiTz75RAoUKCANGjQQd6JEBQsWlLFjx5pCt3379pWMGTM6jCNVqlSSNy9esnsnG8JWf/31152NIPi7fv16h14ULlzYYTv4NtgjEiABEiABEiABEiABEghuAsWLFxfDMLx2Ei/DKF26tAwaNEiOHz9u1r9586bgpRQffPCB5MiRQz7++GMz3+qfI0eOWK0a43oQ9m3YsKHXdmbPni2LFi3yWK9MmTLSpEkTj3VQCNHbF154QZ599llZsWKFXLx4EdkCbps2bZJXX31Vnn/+eUE9s8DDn/bt28v999/vsobVsWHnd955R4oUKSLjxo2TAwcOOIjfXr16VXbu3Ck4n7gvnDRpEnbxaJUqVZKSJUt6rMNCEkgYBDhKEiABEiABEiABEiABEiABEiABEiCB8CfAEZIACZAACZAACZAACZAACYQ6gVOnTgmehVepUkWyZMli+ksYhhEVIw/PwPFS4JkzZ0b5R4T6uNl/EiABXwiwLgmQAAnEC4F99kcNJlHY//77T3bt2mXfPaT344+d/WKXdplEO/gdBv/F6tWry9KlS13WYyYJkAAJkAAJkAAJkAAJxA0BHoUESIAESIAEQp8ABW9D/xxyBCRAAiRAAiRAArFNgO2TAAmQAAkEhAAcL/v06SO5c+cWCCBBhMpVw08++aTMmTNHtm3bJq1bt5b77rvPVTUzD+JNZuLun19++eVuKv6j5cuXO3SiVKlSDtvcIAESIAESIAESIAESCDIC7E7QE8Dv/7Jly1rqJ4RZe/bsKdmyZTMXeyVJkkTy588vvXv3lvPnz1tqw74S7mfst2Mzjb527txZMmXK5PEwt27dkvfee0889Q1tvf3225IvXz6PbdkKf/zxRylfvrykSZMmihuEhqdOnWqr4jHGOWrZsqXbOr72ByLFbdq0MV92kixZMrNPhmFIihQpBC9Jwfn8999/3R7PVpAoUSLp0qWLuZ8tjzEJkAAJkAAJkAAJkAAJkEACJcBhkwAJkAAJkAAJkAAJkAAJkAAJkECACaxbt05SpUoV9SzLMO4JUhrGvfT3338f4COzObcEWOCVQKhct02bNvX62apYsaJcvHjR65hDpcKhQ4ekQYMGps8Anr8vW7ZMXD0XR96GDRtkzJgxZn34R+D5eqiMk/0kARIgARIgARIIWQJb7Hu+Zs0a+814Ta9evdr5+Ls045KaxwA/TPyWcq50+/ZtWbx4sVStWlXwooEvvvhCrl+/7lyN2yRAAvFJgMcmARIgARIgARIgARIgARIgARIICQKJQqKX7GTQEmDHSIAESIAESIAESIAESIAESMAbAQjbQrg2V65cMmDAAJdiTIkTJ5YXX3xR4OiwYsUKeeGFF0wHVW9tV6hQwaHK/PnzHbbjawPOpSdOnIg6fMaMGQXCT1EZTJBAiBFgd0mABEiABEiABEggGAikS5dOmjVrFi9d+euvv+TGjRtxduyiRYtKmzZtvB4P91AzZ870WC8yMlKGDBkiEH31WDGGhREREfLJJ58I7n88NRVX/bHvQ69evaRKlSr2WUyTAAmQ+y/OHAAAEABJREFUAAm4IMAsEiABEiABEiABEiABEiABEiABEiCB8CfAEZIACZAACZAACZAACQQvgQULFkihQoXEmx+AuxE8/PDD7oqYTwIkQAIkkMAIcLgkEIsEHFRlV61aJfbrp2LxuF6bXrp0qXOdlc4ZrrZ79+4tBw4ckMmTJ0vx4sVdVRG8aAAvY4D/46BBg+TcuXMu6zGTBEiABEiABEiABEiABEiABOKSAI9FAiRAAqFCgIK3oXKm2E8SIAESIAESIAESIIFgJMA+kQAJeCDwxx9/SJ06daRAgQIyfvx4uXr1arTaqVKlkvbt28vu3btN58zSpUtHq+Mp47nnnnMo/vXXX2Xjxo0OefGxMW3aNIfD1qhRw2GbGyRAAiRAAiRAAiRAAiRAAv4RaNy4sVStWtW/nV3sBRHYoUOHSp48eVyURmXJ2rVr5fjx4/cyYjllGIa0atVK8ufP7/VIH330kRw8eNBjvbp168qkSZNiTfQWHCdOnChly5b12A9bYWz3x3YcxC1atBAI3hqGgU0aCZAACZAACZAACZAACZAACZAACbgjwHwSIAESIAESIAESIAESIAESIAESIIHwJxC0I1y9erXAJ+Ly5ct+9TFJkiRSrFgxv/blTiRAAiRAAiRAAiTgA4FjWnetWlT49ttvo9Lxmfjuu++cD7/MOcPddtKkSQWCthC2/fHHH6V69epiGNF9Do8cOSI9e/aUnDlzmuvh9u/f765J5pMACZAACcQvAR6dBEiABEiABEiABEiABEggiAhQ8DaITga7QgLhRYCjIQESIAESIAESIAESSIgEbt++LXAQePzxx+WJJ56QOXPmyK1bt6KhyJYtm7z//vty+PBhGTVqlOTNmzdaHSsZ+fLlk8qVKztUHTNmjMN2XG/s3bvXfKuv/XEbNGhgv8k0CZAACYQRAQ6FBEiABEiABOKWQOrUqWXChAnmizVieuSUKVPKvHnzpGPHjlKmTBmPzR04cEA2bdrksU6gC3Pnzi1dunTx2uyuXbvMl4zgfsxdZcMwTGfsr776SuCY7a6eP/k2jvXq1bO8u2EY0qxZM5k/f76kTZvW8n6+VmzdurV8/PHHkiJFCl93ZX0SIAESIIG4JRARt4fj0XwnwD1IgARIgARIgARIgARIgARIgARIgATCnwBHSAIkQAIkQAIkEF8Ezp07Jx06dJCzZ8/63YVMmTJJjhw5/N6fO5IACZAACZAACSQUAgEZ51z7ViZPnmy/GS9piNS68PH83p/OVKlSRRYuXCj//POPvP7665I8efJozVy6dEk++eQTwbo2+E7+8ccf0eowgwRIgARIgARIgARIgARIgARIgATijwCPTALBRYCCt8F1PtgbEiABEiABEiABEiABEiCBcCGQwMbx33//ydixY6VQoUJSt25d+fPPP10SKFq0qEyaNEn2798vvXr1knTp0rms50tm8+bNHaqPGzdONmzY4JAXlxuDBg1yOFyxYsWkRo0aDnncIAESIAESIAESIAESIAES8J8AXpjx008/yWOPPeZ3I9h3y5Yt5m/1JEmSSJ06dTy2BTHZKVOmyI0bNzzWC3Rh/fr1vYrx4phwnF6/fj2Sbs0wDEF7mzdvttSm24bsCuw52mVbTlavXl1wHrzxt9zg3YoQ0Z0+fbqMHj069sVu7x6TEQmQAAmQgN8EauueB9WqqDGQAAmQAAmQAAmQAAmQQHASYK9IgARIgARIIDgITNVuvKHGQAIkQAIkQAIkEGYE4He9evXqGI0qf/78kjlz5hi1keB3JgASIAESIAESIAGrBGbYV1y1apXMneuggWtfHCfpUaNGOR/na804peZ3wBq58ePHy6FDh6Rfv36SJUuWaG3dunVLvv32W3niiSdMn9ZZs2YJ8qJVZAYJkAAJkAAJkEDwEGBPSIAESIAESIAESIAE4pwABW/jHDkPSAIkQAIkQAIkQAIkQAIkQALhQ+DMmTPy7rvvSu7cueV///uf7Ny50+XgKlWqJAsWLDCFjCBQmyxZMpf1/Mls1KiRPPTQQw679uzZ02E7rjaWLFkicGawP16HDh3sN5kmARIgARIggQRDgAMlARIggdgkkCtXLlm2bJkMGTLEJ0HTPHnyyNdffy0rVqyQyMjIqC4+8sgjkiFDhqhtV4nFixfLtm3bXBXFWl7GjBmlR48eYhiGx2OcPXtWBg4cKNevX/dYD4UFCxY0X1ICfmXKlEGWz4b95s+fH42jzw3pDjiXs2fPNu8XX331VUmUyP/Hlzly5JARI0bIkSNHpGHDhpI4cWI9AgMJkAAJkECQEkiu/Rqv9p1aajUshsqkMQMJkECIEWB3SYAESIAESIAESIAESIAESIAE4oRACz1KY7XRajPVUqkxkECcEeCBSIAESIAEYpcAfBhu374do4Pky5dP0qRJE6M2uDMJkAAJkAAJkAAJWCSwW+t9rRYV3nvvvah0XCe+++47gT+j03Hhk+KU5d8m/Dj79u0rBw8elIkTJ0qxYsVcNrRy5UqpX7++4EUEI0eOlMuXL7usF8yZ7BsJkAAJkAAJkAAJkAAJkAAJkAAJkED4E4iPEfq/YjQ+estjkgAJkAAJkAAJkAAJkAAJkAAJBAWB/fv3S9u2bQXCRHho/++//0brV5IkSUyBoY0bN8pPP/0kzz33XLQ6gcpwFrhdtGiRKfYUqPattAOBqfbt2ztULVWqlLRq1Uqc/nGTBEiABEiABEiABEiABAJGoGbNmoJFT57s0qVLgt+mVg+aOnVq+eWXX7y22717d6tNmvVQ31M/UYbj4vjmDl7+pEiRQrp27Srnzp0TvHyiadOmAkFb+92SJk0qJUqUkF69esnWrVtlz5490qBBg2hCqEWKFJFTp055HDNe+PHggw/aN++QnjJlisf9fR2frfG6devKrVu3vLb9zTffCMZr289TDCHYp59+WlavXi24l5k3b55571KoUCFJlcpxjTwEaHPmzCkvvPCC6ax97Ngxc78aNWpE4+jpmJ7KDMOQokWLChhevXpV1qxZI4MHD5bKlSubL1hxNa706dML+ouXqkydOlUOHz4shw4dko4dO0Ybg6djs4wEYpEAmyYBEnBPoJAWrVd7Xc0WMmkCorcaMZAACZAACZAACZAACZAACZBAyBBgR0mABEggLggU1YN8omYLL2rib7UiagwkQAIkQAIkQAIhTgDPyNevX29pFPDFhl/2jRs3TB8CxMePH5eff/5ZnH2YLTXISiRAAlYJsB4JkAAJkEB0AsPts9auXSvvvvuufVacpK9cuSLwTXU62CLd/kktoCFZsmTSokUL2bx5syxevFieeeYZl+3v3btXOnXqJPC7RN+OHDnish4zSYAESIAESIAESIAEgo4AO0QCJEACJEACJBBLBBLFUrtslgRIgARIgARIgAT8IMBdSIAESIAEgp0AHBDq168v+fLlkzFjxsjly5ejdTlNmjTSuXNnwQP66dOny0MPPRStTqAzGjZsKHXq1HFoFoJWX331lUNebG40adJEdu7c6XCI999/32GbGyRAAiRAAiRAAiRAAiBAI4HAEoAYKhyHJ0+eLHg5B4RlbXbt2jXBwjD8NoeoLYReA3v00G8tXbp0AuHkcePGybZt2+TixYvmwjgbw5s3b5pCsnPmzDGdtbNmzRqrg8b5LF26tHTr1k2WLl0qBw4cEJxHW39s8enTp83+Tpo0SRo3biw5cuQQwzBitW9snARIgARIICAEWmorEGSB6K0mo8J1TS1UYyABEiABEggbAhwICZAACZAACZAACZAACZBAgAgU0XaSq9mHArqxRu1lNQYSIAESiEcCPDQJkEBMCUC09tKlS16bKVy4sHz22WemX7bN9wFxlixZpGLFioLn7F4bYQUSIAESIAESIAESCByBVdrUeLWo0LdvX1mwYEHUdlwkWrVqFW0tlx53gFqshmeffVaWLFkiW7Zskddee03uu+++aMc7e/asDBkyRCIjIwVrzjZt2hStDjNIIHQIsKckQAIkQAIkQAIkQAIkQAIkQAIk4D8BCt76zy5u9+TRSIAESIAESIAESIAESIAESCCeCEBM6Pvvv5fy5ctLmTJlZNasWXLr1q1ovcGbZwcPHmwKIQ0bNkxy5coVrU5sZowYMUIyZszocAgI4c6ePdshLzY2Xn75ZZk/f75D0127dhU4MDhkcoMEvBFgOQmQAAmQAAmQAAmQAAmQAAmQAAmQQPgTSJgjTK3D/k5tgloKNfuwTzceUxuuxkACJEACJEACJEACJEACJEACJEAC4UGAoyCBwBGA81NxbW6vmn1IpRsz1D5VS6bGQAIkEE8ESpUqJRCrhK+lJ8NLKOOpizwsCUQjwOs2GpJ4y7hw4YLs3ev833z07lStWlVi+wW10Y/KHBIgARIgAa8EWIEEEjaBnjr8o2pRoVGjRrJ69eqo7dhM9OzZU6ZNm+Z8iA8140+1OAlFixY1X0pw8OBBeeeddyRTpkzRjnv9+nWzn8WLF5fKlSvLwoULo9VhBgmQAAmQAAmQAAmQAAmQQJATYPdIgARIgARiRCBRjPbmziRAAiRAAiRAAiRAAiQQRwR4GBIggbgncO3aNZk4caLg4XutWrVkxYoVLjuBB+5TpkyRffv2Sbdu3SRt2rQu68V2Zp48ecz+Oh/nxRdflNGjRztnB2T76NGjpqjt119/7dBe9erVZciQIQ553CABEiABEiABEiABEiABEvBOgDVIgARIgARIgATCkkAJHdUmtdpqzmGOZjyktk6NgQRIgARIgARIIIEQ4DBJgARIgARIgARIgAR8JoC5FcyxLHKxZxvNW6mWR42BBEiABEiABIKGADsSWAI5c+YMbINsjQRIgARIgARIgARiTuC0NtFWLSqcP39enn/+efntt9+i8mIj0aNHDxk0aJBz0zhoN+fMuNjOnDmzvPvuu3Lo0CEZO3asFC5c2OVhf/rpJ6lRo4a5Vm/ChAny33//uazHTBIgARIIJQLsKwmQAAmQAAmQAAmQAAmQAAl4I0DBW2+EWE4CwU+APSQBEiABEiABEiABEiCBgBI4d+6cfPDBB5I3b155/fXXZdu2bS7br1q1qixZskQ2bNggr776qiRJksRlvbjMrF27tktx23bt2slrr70mJ0+eDFh3Zs6cKaVLl5YffvjBoc1SpUrJ9OnTHfK4QQIkQAIBIMAmSIAESIAESIAESIAESIAESIAESCAUCXTWTq9Wi1SzD1d1A2IsdTS+qMZwhwD/kgAJkAAJkAAJkAAJkAAJkAAJkAAJhD8Bf0d4QXd8Tq2r2g01+/CwbmxUq67GQAIkQAIkQAIkQAIkQAIkQAIkQAIkEP8EEkoPvtOB9laLCv/++6+UL19eJk+eHJUXqMSlS5fklVdekcGDBzs3eVQzXlOL13DfffdJ69atZevWrTJ//nx5+umnXfbnn3/+kVatWknu3Lmlf//+curUKZf1mEkCJEACJEACJB7SZmcAABAASURBVEACJEACJEACJBD0BNhBEiABCwQoeGsBEquQAAmQAAmQAAmQAAmQAAkEMwH2LVAEDh06JB07dpScOXNK79695dixY9GaTpo0qSluu2XLFlPo9ZlnnolWJ74z3njjDRk5cmS0bsBRomDBgjJ06FC5ccN5zUe06m4zVq5cKfXq1ZMGDRrIkSNHHOqVLVtWvv/+e4mIiHDI5wYJkAAJkAAJkAAJkAAJkAAJkEBMCXB/EiABEiCBECOQXvu7RG2YWjI1+7BdN0qrjVNjIAESIAESIAESIAESIAE7AkySAAmQAAmQAAlYIDBU61RQc3buSqd5C9QGqSVWYyABEiABEiABEiCBICXAbpEACZAACZAACYQZgQ90PJiv0OhOuH37trz22mumHT58+E5mDP/OmjVLihcvLtOnT3duCS8Jqq+Zu9SCIhiGITVq1JBly5bJxo0bzbV4WJPn3DmIA/fr109y5cplCuXu2hU0Q3DuKrdJgARIgARIwA8C3IUESIAESIAESIAESIAE7hCg4O0dDvxLAiRAAuFJgKMiARIgARIgARIgAQsENm3aJA0bNpTIyEgZNWqU4G23zrulS5dOunXrJvv27ZMpU6ZI0aJFnasE1XaHDh1k2rRpkiRJEod+nTlzRrp27SpZs2aVzp07y4oVKxzK3W0cP35cJk2aJFWrVpXHHntMvv3222hVa9euLT/99JNkz549WhkzSIAESIAESCBWCbBxEiABEiABEiABEiABEiABEgguAk9qd7aouXpb1mTNf0QN5RoxkAAJWCbAiiRAAiRAAiRAAiRAAiRAAiRAAiRwj8Afmiyu9quafTB0o7vacrVsagyhRoD9JQE3BC5evChLly6VN998U0qWLCk5cuQQwzCiWYYMGaRw4cLSokUL09cTPp8QmnLTbILNvnnzpqxatUratGkjefPmdeAIhlWqVDF9Rk+dOhWrjK5evWqeV/jnPvroo27Pa7JkySRPnjyCOqiLawH7xmrnAtS4jXXHjh3NaxNjMYw7127ixImlQIEC0r17d9mxY4fwWg0QdB+bgY80fK5feeUVeeCBB8T+HBmGIalTpzbPXevWreX777+Xc+fO+XiEwFbHNQV/7WrVqjn0NX/+/ILrbOvWrbyWAoucrZEACZAACZCAVQJdteJANYcwefJkuf/++6VXr15y4MABhzKrGwsXLhT831+/fn3Zs2eP825HNKOa2u9qQRkeeugh8/4M4+/Zs6fgnkOceorf9+PHj5eCBQvK888/Lz///LPwHwmQAAmQAAmQAAmQAAmQAAmQAAmQQIgTYPejCCSKSjFBAiRAAiRAAiRAAiRAAiRAAiSQoAgsWrRInn76afPttl999ZXAAdAZABxkhw0bJocOHZLBgwebzrTOdYJ1G46Xa9askSeeeCJaF0+fPi0jRoyQ8uXLS/r06U0h23bt2sl7770nw4cPl6FDh5rOFGgDjgXZsmWTli1bmo7F0RrTjP79+8t3330nqVKl0i0GEiABEiABEiABEiABEiABEiABEiCBuCTAY5EACQQNAfig9NHe/KKWXc0+XNaNl9ReU0NaIwYSIAESIAESIAESIAESIAESsE6ANUmABEiABKIR+FdznlZ7V+2Wmn14XDc2qiHWiIEESCA2Caxbt870HTSMOyKehuE6hlCkL/2A+CdEWatXry5p0qQx/Rzh37hhwwY5evSoy6bOnDkj27dvl88++0yaNWtmCktlzZpVRo4cKZcuXXK5T6hmgoGzWK1hOLJv2rSpw/DgJztjxgzJnj27KR47bty4aKJbYLhs2TLTZzRTpkzSoEED04fWoaEYbOC8bty4UXBeU6RIYZ7XDz/80BTgxZhcNX39+nU5ePCgWQd1q1atKtgXbUDc09U+3vJi67q1HdeZ9ahRo8xrE2Ox1bl165bs2rVLhgwZIoUKFZKiRYsKhEzByFYn3GJX3CFgDfEzb2Pt0aOHgzizYdy73n39fsF5wD5ly5YV+Eg3adJEpk+fbgrIocy+L/juwPcKBNhq1aolERERpv81vp9ieq5c8TCMe+MyDMP0X7f1B/7f+ExWrlxZlixZIvZ93b17t+A6K1asmJQrV078/WzYjsU4/gjwyCRAAiRAAiFNoJf2/g01h4D/swcOHGi+bKJmzZry6aefypYtWxzq2G9AYP/HH38U/P4pXLiw1KhRw/y/377O3TRe+FNe03gxkEbBHfC764MPPjDvL0aPHm2+/MG5x/h9tWDBAnO93yOPPCJffvml3Lhxw7kat0mABEiABEiABEgg5AlwACRAAiRAAiRAAgmLABYbJawRc7QkQAIkQAIkQAIgQCMBEiABEkigBOAkMHnyZIGI63PPPSfu3viKh+I2x8XOnTtL6tSpQ5JYyZIl5bfffjOdHd2J0Z49e9YUsoWzwDvvvCNvvvmmdO3aVeBMAQabN292O/ZnnnlGVq5cKX36QMfDbTUWkAAJkAAJkAAJkEB8EeBxSYAESIAESIAESIAESCCuCGTVA/2q1l8tsZp9wCql4prxjRoDCZAACZBA4AmwRRIgARIgARIgARIgARIggYRL4JYOva/as2qn1exDZt2A8EsPjRlIgARCjMCxY8ekXr16pijr4sWL0Xu/7d9//5VOnToJRDXnz58vEFDyu7EQ3hFM69atK40aNRIwsTqUmTNnSr58+UwhTYi4Wt3PVb3z588LhIhLlCghMT2vaB9tQNwTPq9XrlxBVlDYvn375KmnnvKZ9bZt2wRCps2bNw87geagODHaCXz+ISpcpEgRgXjtmjVrNNf3sGLFCvP7KS6FZSF8B7Hbb7/91muHMS4I+nqtyAokQAIkQAIkQAKxQeBTbbSc2u9q0QLuSd544w158MEHJXny5AJB28cff9wU1C9durTkypXLFNjHeq3BgwebL02I1sidjEEaVVDbrRZSAS+vAAO8VGDOnDnm2F0N4O+//5bGjRubLzLBiy9wP+GqHvPCjgAHRAIkQAIkQAIkQAIkQAIkQAIkQAJhR4CCt9FOKTNIgARIgARIgARIgARIgARIIHwJvPLKK/Laa6+JOxFXOC8uW7ZM1q1bJw0bNpTEiZ21KUKTTbdu3WT//v3y9ttvS+bMWMsRs3HAcWLu3LnmG4LhrBmz1rh3/BDgUUmABEiABEiABEiABEiABEiABEiABMKfAEcYRwSe0ePgrVFPauwcxmhGKbWQW2CkfWYgARIgARIgARIgARIgARIgARIICQLsJAmQgBJYqoYXDq3W2D7A+WugZixUS6fGQAIkEAIEdu3aZQoefffddwHtLcSRatasKcOGDUtworfr16+XsmXLyrx58/xiev36denYsaO0bdtW/BWWPXTokCnm+sUXX/jVB087DR06VCDmC0FQT/XiouzPP/+UMmXKCGJ/jzd58mSpWLGigJm/bXC/6AQuXbokEBOGqPDu3bujV/AjB8KyJUuWDIggtKfD4zMIYWf4uHuqZytLmTKlVKlSxbbJmARIIGwIcCAkQAIhRADzE/Ah6aB9PqLmMvz333+moC1+O0JQH2vZDh8+7LKuXSZ+1JfV7Z5qIR0Mw5AXXnhBfv31V/nrr79McVtXA8LvYqyLe+ihh1wVM48ESIAESIAESIAESIAEwowAh0MCJEACJBCOBCh4G45nlWMiARIgARIgARIggZgQ4L4kQAJhTaBFixbRxnffffeZDozbtm0TiLg+/fTT0eqEQ0bGjBllwIABcuLECfn6668F4r9Zs2a1PDQI2/bt21c2bdpkCt1CHNjyzqxIAiRAAiRAAiRAAiRAAsFGgP0hARIgARIgARIggZgTSKJNDFVbrJZJzT6c0406am3V/lNjIAESIAESIAESiA8CPCYJkAAJkAAJkAAJkEBCIgBFmCd0wMPVnEN1zdio9rAaAwmQQBAT2L9/vzz33HOyc+fOWOslhJK+/fbbWGs/2BoG0wYNGsjBgwdj3LVx48aZwrcQ3/SlMQjRNmvWTNauXevLbtbras3FixcLBEF97ZvuGrCwevVq8/o9efJkjNsEqzp16siePXti3BYbEFM8uGLFigIx4UDzwDUHQeju3bsL0oFu//bt2zJ8+HCZMGGC5aYhulyoUCHL9VmRBEiABEiABEgg1gh8rC3nVGunFpMfw7d0/6lq5dVeUFujFlbh4YcflqlTpwoEf/G7PiIiItr4mjZtGi2PGSRAAgmMAIdLAiRAAiRAAiRAAiRAAiRAAiFKgIK3IXri2O34IcCjkgAJkAAJkAAJkAAJkECoE3j22WflwQcfNIeRIUMG6dWrl+nEO2nSJElIjn1wXp42bZocO3bMfBswnLeHDRtm8ujcubO89dZb8u6778rEiRPNN+WeP39eVq5cKf369YviZ0LkHxIggbAkwEGRAAmQAAmQAAmQAAmQAAmQAAmQAAl4JRCpNVaqdVEz1OzDOt14SG2OWtAGdowESIAESIAESIAESIAESIAESIAESCD8CSTAEd7QMb+pBvGXCxrbhzy6gfmc/2nMQAIkEIQEIBQJYaPYFLvFsG/duiUtW7YUiJNiO5zt1KlT0qJFi4AKCEN0E+KbEOG0wg71hg4dKsuWLbNSPUZ14PP6/fffx6gNf3eGsHDjxo3l7Nmz/jYRbT+I3v7222/R8pnhG4FDhw4JxIPB07c9fav90UcfSdu2bQMueovvqoEDB/rUmerVq0vq1Kl92oeVSYAESIAEQpsAex/0BEZrD8uolVTrobZA7Ziau3BbCzapTVRrpJZO7VW1FWphHXLkyCFDhgwxhW9Hjhwp+fLlM8ebLFkywXo3c4N/SIAESIAESIAESIAESIAESCCBEuCwSYAEQpcABW9D99yx5yRAAiRAAiRAAiRAAiQQ1wR4vDAhMHjwYPn4449Nodv3339fMmfOHCYj828YBQsWNB058eAfPCB8++GHH8o777xjOjqXL19e0qRJ41/j3IsESIAESIAESIAESIAESIAEQo8Ae0wCJEACJEAC3gjU1gpYWFRKY/uABUdDNeNRtYNqDCRAAiRAAiRAAiRAAsFLgD0jARIgARIgARIIbwLzdHgl1DCHo1FUSKapMWoz1VKpMZAACQQRAQiizpo1K056BFHSAQMGyJUrV+LkePF1kAULFsSK0GzPnj1l6dKllob1119/CfxSLVWOYSWI606fPl1u3ID+eQwb82H3uBJr9qFLrHqXwJUrV+R///ufxLbY7d3Dia+C0Lb9PMXfffed4DvLUx37spQpU0qVKlXss5gmARIgARIgARIIHgIbtCuD1Z5Xy66WQe1BtcfVnlKDKC4UXpNourja62oz1C6qJaiA3zQdOnSQ3bt3C+4TsRYwffr0wn8kQAIkQAIk4IYAs0mABEiABEiABEiABEggqAlQ8DaoTw87RwIkEDoE2FMSIAESIAESIAESCB0Czz33nLRr107w8Dt0es2ekgAJkAAJkEAwEGAfSIAESIAESICIPi0DAAAQAElEQVQESIAESIAESCBGBLBI5xVtoY/aaLUv7tqnGvdTe1WtpFqwhuTasXFq36mlVrMPJ3WjmlpXtbhdSa8HZCCBwBJgayRAAiRAAiRAAiRAAiRAAiRAAiQQFgT26iggFDNJY+fwomb8rVZALYEGDpsEgosABEqnTJkiECz11LO0adNKt27dZNOmTXLmzBmzPvaBYfv333+XJk2aeGoiqmzhwoXy22+/RW0nlESKFCmkb9++smvXLlMYFuxOnjwpn3/+ueTJk8cShlu3bknv3r3l1KlTHuvjvH766ady+fJlj/VQWKtWLcH5u3DhgqBPMOx/5MgR+eabb6RkyZKo5tX+/vtvr/3y2oiPFb7//ntThMvqblWrVpXly5ebgssY57Vr12Tz5s3SsmVLq02wnkUCY8aMkfnz51uqnTRpUmnfvr15LnBOcG4gir1+/Xp59dVXJVEia0uRfRGEttQxHyuVKVNGChUq5ONerE4CJEACJEACJBBPBM7ocbeo/amGm5O1GmM+45bGAQqh30y9evWkU6dOoT8QjoAESIAESIAESIAESIAESIAESIAEYo0AGw52AtaeMgX7KNg/EiABEiABEiABEiABEiABEiCB+CXAo5MACZAACZAACZAACZAACZAACZAACYQ/AY6QBEjAHwJ1dKepaifUNqlNU+uv9oYaVAdgbTTdV22KGoRGsKDna02/rBYsASuD12tnWqk5Byw6Kq6ZP6gxkAAJkAAJkAAJkAAJkAAJhDoB9p8ESIAESCCcCPyng4F6IF7CdEXT9gFit5iLgvitfX6wpdNohx5Uq6D2rFoVtbJqOdUYSCBsCBw4cEB++eUXj+MpV66cbN++XQYPHiwPPvigREREONTH9uOPPy5ffPGF/Pjjj9HKHSrrBkRbp0+fboqr6maCCJUrV5Y9e/ZIv3795IEHHpDEiROb486YMaM0a9ZMtm3bJp07dzbzvP1Zs2aNydlTPZzXBQsWeKpiiohCbHfOnDmC85c6deqo+uhf9uzZpX79+rJ69Wp5/fXXo8rcJY4dOyaHDh1yVxzwfAiijh8/3tJ1lDJlSpk7d64sWbJEnnrqKUmePLnZHwitFitWTCZMmCAbNmyQfPnymfnh+KdUqVJy6dIlkxcEZWEQNbYitjxo0CCH/bCvzWrWrBkNF0SdP/roo2j5rjJsn41Ro0YJzgXOCerhHJUoUUIgyL17924pXbo0sj0avlvwOTpxAo/GPFaNlcIXX3xR7D9HsXKQcGmU4yABEiABEiABEiABEiABEiABEiABEgh/AhwhCZAACZAACZAACQQBAQreBsFJYBdIgARIgATCmwBHRwIkQAIkQAIkQAIkQAIkQAIkQAIkEP4EOEISiCsCBv+RQNwQeFQP011tgdp5NfHBDmndGWpt1O5XC9kQV59rHocESCAsCSTRUXVX26/2rVpjtcxqVgNUChpo5Rlqx9X6qaVVi6/QQg/8lxpEbzWKCrc0BfFeiI0c1TQDCZAACYQ9AQ6QBEiABEiABEiABEiABEiABEKUwHTtdym1nWr2IZVuzFQbo5ZMLRhCFu0E5qO+1Hi32nk1vEjqF40Xq/2otkoNao7nNP5ZDXNUj2nMQAIBIRAfjUDw8uTJkx4P3b59e8mWLZvHOrbCKlWqyNixY81nfLY8V/HPP/8sOLarsnDLg6Dn7NmzPTJMkSKFKShsRVgWfCZPniwQfEXalf35558CAVpXZbY8nNemTZt6PVcQIO3QoYNERETYdnUZX758WeJSaHT9+vWC68hlZ+wyEyVKZIox16pVy+NYixcvbgriFigAXXa7Bpj0iQCEcD/55BM5evSo1/0aN25sChHnypXLY93IyEjz3FSqVMljPRRu2bJFIOSMdKANgrwQiMZnD+O8cOGCYLtkyZLm56NixYqBPiTbIwESIAESIAESIAESCFMCHBYJkAAJkAAJkAAJkAAJkAAJkAAJkEDcEIhPwdu4GSGPQgIkQAIkQAIkQAIkQAIkQAIkQAIkEJ8EeGwSIAESIAESIAESIAESIIHQI4CF4kO028+r5VWrrTZMbY2at4BVcA210li1vWoQSByp8XNqSdQYSIAEwpMAR3WPQEtN7lMbpJZHLaYBAh99tRG02UHjuAyp9WBfq01US6lmHyDEC6FbiPFC+Na+jGkSIAESIAESIAESIAESIAESIIHwJMBRkQAJhDaBf7T7D6vNUnMO/9OMlWqBmM/SZvwKz+pe6BvmnTAf1Ui386l5CnhJFFTt+milP9S2qL2l5jyXpVkMJBDcBM6cOSM3btwIaCdr1KghFSpUkMyZM0uhQoXk1VdflT59+sjMmTNl1apVptDttm3bJGfOnAE9bjA2lj17dlMAOF26dF67B2HZDz/8UJ566imvdSH0CsFXdxVfeeUVwbndt2+fzJs3T0aPHi0Q0y1XrpygT7lz55Z27dp5FIC1bzsyMlJKlChhn+UyHehryeVB7mbOnz9frl27dnfLffTee+9J3bp13VewK8mfP78MGDDAMhe7XZm8SwDX3KxZ+G/1boabqEyZMjJixAhJlQoa+G4q2WVnyJBBPvvsM8mXz9t/0SIQhD5+HP+t2zUQw+RLL71kfn+98MILkjx5crO11KlTC7b/+usv+fvvv83vO7OAf0iABGJCgPuSAAmQAAmQAAmQAAmQAAmQAAmQAAmEPwGOkARIgARIgATijAAFb+MMNQ9EAiRAAiRAAiRAAs4EuE0CJEACJEACJEACJEACJEACJEACJBD+BDhCEgh5Amd1BHPVuqiVVSuk1lrtS7UDat4CFs9DoHGBVrygtkStq1pxNQYSIAESCCcCWXUws9UmqLlUB8Ai4Oeee066du0qo0aNkilTppj2ySefSI8ePaRWrVqSNSua0Raih/SaNVJtsdoDarEdsGJ+kx6kgZpz+EEzHlT7TY2BBEiABEiABEjAJMA/JEACJEACJEACJEACJBASBC5pL+urtVdzVifEfP5Gza+uFpcBL1X6UQ+Iea96GsckFNWdP1Q7pNZNjYEEwopA//79ZdeuXZbHBBFICLKeOHFCIGyLOWm08eKLL0rZsmVNwVWbYKTlRkO0YqtWrQQiqla7D2HcTp06uRBcdWwBQq/Lly93zHTaioiIkLx580rNmjXljTfekPHjx8vKlStNweEDBw741C+cU7TldIhom1u3bo2WFxsZFy9elN9//91r04ULF5bmzZt75WnfEJ6ZPPPMM/ZZTPtAYMGCBXL48GGPeyRKlEjef/99yZgxo8d6zoUQXsZ3iXO+8za+d/Ad5Jzv7zZEoiGc7E6c1zAMQd8gWu3vMbgfCZAACZAACZAACZAACZAACdwhwL8kYI3AzZs3zRezdOzYUTD/kSxZMnP+wzAMM8Z2njx5pHbt2jJkyBBZu3atXL9+3VrjrEUCJEACJEACJEACJEACYUSAgrdhdDLDaigcDAmEAYGjR4+aTimGcWcywjBcx4MHDw6D0XIIIIBzaRiuz7Nh3MmHcxGuDdSnkQAJBB8BfD7xOTWMO59Zw3Ad4/MefL1nj0iABEiABEggBAmwyyRAAiRAAiRAAiRAAqFIYId2erxaY7W8ak+p9VFbqvafmqeQXAuxKnGIxhvUIJj7ucYN1TKoMZAACZBAqBLAd+Eq7XxdNYdw3333mQvYf/nlFzl16pRggTEcl9u3by+vvvqqaW3btpWBAwfK3Llz5dixY/LHH39I586dBYvgHRq7s/GsRjjWcxrHVuikDa9Wi1SzDzd0o7taNbWTatYCa5EACZAACZAACZAACZAACZAACZAACYQ/AY4w1Ah8oh1+VA3z9BpFhXSawgvsBmqcWC22wwg9wC9qVdTchgIFCshTTz0lzz77rFSuXFkefvhhwcul3O4gkl7L4KS/TmMI6mrEQALBTSBJkiReO7hz504pVKiQNG3a1BRMpTiGV2RmBcy1Q+TX3PDhT/ny5aVIkSJe91izZo3cuIHpc69Vw64CxJS3b9/udVx169b19MI/l/unSJFC6tSp47KMmZ4JQIh41qxZnitpadWqVeXJJ5/UlO+hevXq5v/H3vZEPwL1+fBVuNpb31hOAiRAAiTgJwHuRgIkQAIkQAIkQAIkIBC6nTFjhvlCqUcffVRGjRolmCNxnq/D9sGDB03f0O7du0uZMmUkS5YssmnTJlIMMgLff/+9GIZrXQnDuJOPl/CsW4fHDu47T60K92xCtYTnNFTPHPsdYwJsgARIgAQCTICCtwEGyuZIgARIgARIgARIICEROH/+vLz77ruydCn0TBLSyGN/rDwCCZAACZAACZAACZAACZAACZAACZBA+BMIkxH+puMYoFZVLZNaPbXRalY88XJrvWZq09VOqUFcEW35t6pOG2AgARIggXgg8Lwe8yc1iIBrdC+8/fbbpoDt6NGjpUIF67oajz32mAwbNszc94MPPpDkyZPfa/ROKqNGC9QaqQUyQAhkiTY4XC2Zmn04qBuPqg1Ru63GQAIkQAIkQAIkQAIkYJEAq4Umgdu3b8uqVaukS5cuArGg0BwFe00CJEACJEACHgn8raXF1ZwdQA3N66G2XC2bWmyEYtoongl01DhagKBt//795bfffpNr167Jjh07ZPny5bJ48WLTX/Wvv/4yXy61Z88emTx5stSvXz9aG3czHtEYgrpvasxAAkFNIDIy0puQs9n/W7duyRdffCGYR8bcMYSgp02bJkeOHBH8hjUr8Y8DgRIlSgj4OmRa2MiUKZMpsu2t6j///CNnz571Vi1G5VevXjW/AyEyivMfo8YCuDO+h48fP+6xRcMwpFKlSh7ruCssXbq0pEyZ0l1x0OUHS4cgpGNFOAeCwhAW9qffGTNmFFyP3vZdu3ateLtGvLWBcoiCV6niUR8f1WgkQAIkQAIkQAIkQAIkQAIkQAIkEOsEzp07Jy+//LI0atRI/v33X5+PlyNHDlMo1+cduQMJkAAJkAAJkAAJkAAJhDABCt6G8Mlj10kggRLgsEmABEiABIKAwJUrV+Tjjz+W3LlzS9++fQXbQdAtdoEESIAESIAESIAESCB8CHAkJEACJEACJEACoUngonb7W7V2algk/4DGbdRmqXle6agVNJRRe1tthRramqcxtp/ROJ0aAwmQAAkEGwGsrP1eO5VELSpUq1ZNtm7dKgMGDJCIiIiofF8T9913n/Ts2VO2b98u9epBTzxaC19qjssCzfc1QMx2i+6E71yNHALEdR/SnHVqDCQQSAJsiwRIgARIgARIgASCkgB+z0M47NFHH5V16/gzOChPEjtFAiRAAiQQKALntCHMB/XW+KaafXhcNzaqIdbI7+C849OaATFdPBPQ5L1Qu3Zt+emnnwSCtn369JEnnnhCkiZNeq+CU+r++++Xpk2byjfffCMnTpyQd999V9KmTetUy9z8SP8OU2MggaAlAKGLAgUK+NQ/iN/+8MMP0qRJE8mZM6dgThmCkOPGUMyxiQAAEABJREFUjZN9+/YJBXDv4CxevLikTp36zoaPf8uVK+d1D4iLHj582Gs9XypA4Hbz5s0yZMgQKVOmjECUFOKiEP72pZ3Yrrt7926v11nWrFklX758fnUlb9684o9YsV8HC6OdIMJ8+vRpjyOCkDAEhT1W8lIIIWPDgE6++4r4bOzdu9d9BYslBQsWlMKFC1uszWokQAIkQAIkQALxRICHJQESIAESIIGwJ3D9+nXp2rWrzJoF13j/hlukSJEY+ZX6d1TuRQIkQAIkQAIkQAIBI8CGSMAvAhS89QsbdyIBEiABEiABEiCBhEkAE7FffvmlZMuWTTp06CDnz59PmCA4ahKIVwI8OAmQAAmQAAmQAAmQAAmQAAmQAAmEDIE92tNxavXVsqk9ptZHDYK2GnkMqbS0ptoAtSVqZ9W2qX2hBkHdshqHceDQSIAEQoAAlAdmOPezW7dusmjRIoFTsnOZv9t58uQxHaQhoOuiDfQhmjiIi3rusuA38o4W/qaWXc0+/Kcb7dWeV4P4iUaxFlJoy/hub6kxAwmQAAmQAAmQAAmQAAnECwGI8NStW1eKFSsmP/74Yxz0gYcgARIgARIgAa8EXtcamPtJpnFshdva8AdqldX+VbMPmXUD4rQ9NA5EgNjtIm0og1pUwP+98+fPl++++04gnhdV4EMic+bM8s477wj+P2/TBu/ii7ZzZ835WI2BBIKSQLp06aRx48Yx6hv8vJctWyb4DEAQGgK4L7/8svz++++Cshg1HsI74zvG3+5DcDVJEod33kVr6sqVK3LhwoVo+VYzbt68KRCOnTJlirzyyiumeDEEbh966CHp3r27rF271mpTcV7v7NmzXo+ZK1cuSZ8+vdd6riqAQ/bszo8uXNVknj2BnTt32m+6TGM9CM6Ny0KLmRAyhqCxp+o3btwwRek91bFSBuFjf4WrrbQf+3V4BBIgARIgARIgARIgARIgARIggXAgMHv2bJkwYUKMhlKoUCHxNt8UowNw53gkwEOTAAmQAAmQAAmQAAm4I4CFS+7KmE8CJEACJEACoUWAvSUBEog1AnCkmzt3rrlAH86UFLqNNdRsmARIgARIgARIgARIgARIwBsBlpMACZAACYQygZXaeQjYltcYwoYvaPyJ2nY1K6GQVmqi9rHaKjUswkeMbeSjXLMZSIAESCBOCMBrOZP9kQYPHiww+7xApt9++2359NNPnZtMqhnoi6GxryGr7vCr2rtqidXsw27dKKeG72mNAhbya0t11PqqzVbboYbv88sa4zsdY9EkAwmQQIInQAAkQAIkQAIkEIcEjh49Kv/73/8EYj0Q2ovDQ/NQJEACJEACJOCNwHitsFoNLyaCGC0U2T/U7UZqD6oFMmCeqLg2+IeafcC80UDNWKiWTs3fUEx3nKnmIN7bokUL2bBhg9SoUUOLYh4yZMhgzqHNmDFDIJTo1CJeqNffKY+b8UmAx3Yg0KBBA/PlCw6ZMdiAyO3XX38tTz75pEBQt0uXLoLfvpLA/uXIkcPvEeN7JFkyh6+taG1B0PPMmTPR8j1lXLp0SWbOnCnVqlUzv6vy588vzZo1k+nTp8uRI0c87RpUZVu3bvXan1SpUknSpHiU4bVqtArYN2fOnNHymeGZgJXzkjt3bgFfzy15LsX+KVOm9FxJS60I8Go1jyFTpkySPHlyj3VYSAIkQAIkQAIkQAIkEMQE2DUSIAESCAMCeOnR5MmTYzySUqVKxbgNNkACJEACJEACJEACJEACQUnAQ6coeOsBDotIgARIgARIgARIIKETuH37tixfvlxKly4ttWvXlt27sb49oVPh+EmABEggeAmwZyRAAiRAAiRAAiRAAiRAAiQQQgSual/nqbVXK6yWV62l2jdqvqwILav1sUD9C423qZ1VW6IGYd2aGkPMUSMGEggfAhxJUBB4R3tRQS0q9O3bV7p16xa1HVuJNm3ayPDhw52bL6EZH6n5Ep7RypvVnlRzDvguhrjJBucCi9vptR744Dseoiy/6/ZJNQjb7tT4W7V+anXVCqgxkAAJkAAJkAAJkAAJkEC8EMALn7t27Sp58+aVsWPHxksfeFAScEeA+SRAAiTggkAmzaui9pbal2qb1DDfsl/juWqYb8GLhmIy33JM2ymvNkgNbWsUFapraqPaw2r+hM91pwxqUQFzahMnTpTEiaGpG5UdkMTLL78sv/76q0DQz6nBPrr9shoDCQQdgSxZsshnn30mERERAe8bBDmGDRsmEH9t37694LdwwA8Shg1mzZpV0qfHlHdgBnfo0CGB0HfatGkFAsdLliwRCBMHpnW2QgLWCUBIGIK11veIXhP7u/h/NlrFw4cPR8vzNaNo0aK+7sL6JBAyBNhREiABEiABEiABEiABEiCB0CCAF0nh5W0x6S1eHINn0zFpg/uSAAmEJgH2mgRIgARIgAQSOgEK3ib0K4DjJwESIAESIIGEQYCj9JPAsWPHpEmTJrJ+/Xo/W+BuJEACJEACJEACJEACJEACJEACJBBnBHggEiCB0CZwQLs/Se0lNSx4L6ZxczUIJWIBvSYthXRaCyKOb2sMQV0szt+naYg3QgQAC/WT6zYDCZAACfhLoIDu+K5aVGjUqJH069cvaju2E506dZI33njD+TCdNaOcmreQRCt8qLZYLZOafbisG/juxXcx0rrpMTyopY3UBqp9p7ZV7ZbaabVf1Eapva72uFpGNQYSIAESIAESCAQBtkECJEACASPw6aefytChQykwFTCibIgESIAESCCeCOTR49ZS66uGFw3t0Bhitf9oPF0Nb2mqoXFeNSvhplbqqYZ9zmlsH3CsPzXjf2q+hBFauYxaVIDYbb9+/aK2YyNRpkwZmT9/vmTOnNm5+U80I5saAwkEHYGyZcvKzJkzJSIiItb69sknn8gDDzwgP/30U6wdIwANB0UTEOSGxbQzN2/elFGjRkm+fPlMUeNbtzCVHtNWE8b+FDqNnfOcJEkSMQwjdhp3avXcOeefE04VuEkCJEACJEACJEACJEACJJCQCXDsJBAyBPbs2SPHjx/32l+I2o4fP17Onj0rt2/fNu3ChQuyY8cOmTFjhhQqVMhrG6xAAiRAAiRAAiRAAiRAAuFGgIK34XZGfR4PdyABEiABEiABEiABEiABEiABEiABEgh/AhwhCZAACZAACZAACZAACYQcAYgmfq69bq1WQi2l2tNqWGQ/V2PvHoNa6W7AIv76mobA468aX1HboDZBraVacTUGEiABErBKoId9xWzZssnHH39snxUn6dGjR0v0Rd7i0DcXHYnUvJVqEAB3XsW8RfMfUcN3r0ZRIYemnlWDoO44jX9Rg5g4RFM2afpLNRy3tsZF1Jzb1SyvYbvWWKgGoREcR5MMJEACJEACJEACJEACJEACJEACJEACrgkwN4ERGKTjhYgt5m6ua9qXUFgrN1QbrDZfDS+Hu6HxWrWJap3UqqhlV3MVFmkm5s//1tg+3KcbY9RmqqVS8xYqaIWOalGhRYsWcfYCqeLFi8uXX2IKK+rwSODlTHiJE9I0Egg6AlWqVJG///5bHnvssVjr28mTJ6VevXqyevXqWDsGG75D4Pr169KuXTvp2LEjX7ZxBwn/koDPBAoUwPsofd6NO5AACZBAiBNg90mABEiABEiABEiABIKJwJUrV0zxWm99Gjx4sLz++uuSLl26qKqpU6cW3NvWqlVLkI4qYIIESIAESIAEhAhIgARIIGEQoOBtwjjPHCUJkAAJkAAJkAAJkIA7AswnARIgARIgARIgARIgARIgARIgARIIfwIcYTgQgEjtzzqQQWoQVcym8f1qWKw/QmMIOGpkOWCRPsRuIXoL8Vu0DzFciOJCHBciuZYbY0USIIEEQwDfO83tR/vee+9JhgwZ7LPiLI1jOx0M34+lnfJsmyjbpBul1JzDJM1opYZ9B2j8jdpGtf/UDqstVhumhjoQKMmqaV/DZd1hndrXah+o4Tu4ksb4voX4Sg1Nt1fDd7pGDCRAAiRAAiRAAiTgBwHuQgIkQAIkQAIkQALhRwAvgaunw3pQrZBadTUI1UJwdpmmD6r5EhJrZcwPtdB4uNqPakfUzqstVxut9oZaeTWIwh7Q+FE1HE8jh/CibkEM15sC3dtaLyoUK1ZMxo3De5WismI9UbVqVRk4MJq+bTM98JNqDCQQlAQiIyPl999/l5UrV0q1atVipY9nz56V5s2by4kTJ2Kl/XBoFEIm165d83sot2/fluHDh8vYsWP9bgM74ruzV69esnXrVmnUqBGyEowdPozHFE7D5WaMCdy4ccOSSE+MD6QN5MqVS//GLCRNmjRmDXBvEiABEiABEiABEiABEiABEiCB0CMQZD3GvIy3LsGXtHLlyt6qsZwESIAESIAESIAESIAEEhwBCt4muFPOAZOAdQKsSQIkQAIkQAIkQAIkQAIkQAIkQAIkEP4EOEISIAESIAESIAESCGEC+7TvX6l1VntMzVDDwnss9p+h6b1qVkNyrYgF/G9pDKFHtH1M0wvUhqpBmPEJjeNH1VIPzEACJBAUBCCCEdWREiVKSIsW0AaJyorTRJ06deTpp592PqZDH7XwPjWspP9O49Rq9uGmbpxSwyB+13iaGgRIIPz9kKaTqfkaTuoOK9QgKN5D4wZqENLNeTd+WePeahDZ/UVjiKZoxBDbBNg+CZAACZAACZAACZAACZAACZAACZBAyBPAnPdiHcVItbZqVdTyqGEeB3MufTX9pdpaNQjYamQ5pNGaT6lB7Bait79qGvM8tnlyqD1ijgkvj9OiqACxW4jeQvw2KtMu8aym0U+N7oTBgwdL4sTQ3b2zHVd/e/ToIY89hkcJDkfs5LDFDRIIMgKGYUi5cuVk0aJFcvbsWZk6daqULo3p1sB1dMuWLfLNN3g0Frg2g62lI0eg6+1fr86cOSPnz/v6lXrvWH/99Zf079//XoaFFIQ9X3jhBVMkd8eOHQLB3c2bN8v7778vRYoUkSRJknhtJRACo14PohXSpUunf2M3nDt3LnYPEIat4xryNiwICV+6dMlbNY/l2P/gQe/a+2nTpvXYDgtJgARIgARIgAR8J8A9SIAESIAESIAEgpNA6tSpJSIiIjg7x16RAAmQAAmQAAmEHAF2mATCiQAFb8PpbHIsJEACJEACJEACJEACJEACgSTAtkiABEiABEiABEiABEiABEiABEiABEKPwCrt8ki1Rmr51LKpvaA2UO0ntctq9sFTOqsWPqfWRQ3Cjb9pDGHI4xpDpBGL+ztq+hk1iApoxEACJBDmBCDeGjXENm3aRKXjK+GiD69oX+qpQcAbArYQJmmt265CYs3MqOZP2K87LVEboQaBlWoaF1TDdycExFtperDaTLV1amfVGEiABEiABEiABEiABEggvgjwuCRAAiRAAiQQzgQ26+C+VntXrbFaGbXsauXU8KKjjzSer7ZDzdeAuR4I1kIYFpNhKVw0kA17NqQAABAASURBVErzMAc0Q2MI52oUFV6PSmmidu3aUqNGDU3FT+jdG+9hcjg25tEKOeRwgwSClACERRs3bixr1qyRK1eumCK4L730kqRKhY9gzDo9bdo0CWdR0QMH/H/vGlhDcNYT4ZQpU0qOHDmiVblx44Z8+umncvmy98eTiRIlklatWsn27dvlv//+kzlz5kjr1q2lQIECYkW81PngcSUwmjMn3nXnfHTH7b1798qFCxccMy1uXb16VU6ePGmxNqvZCOC6saXdxRCqhWCtu3Ir+adPnxaIcXurW7RoUW9VAlnOtkiABEiABEiABEiABEiABEiABEiABMKfAEdIAiRAAiRAAiRAAiQQYgQoeBtiJ4zdJQESIIHgIMBekAAJkAAJkAAJkAAJkAAJkAAJkAAJhD8BjpAESIAESIAEwoIAxGnn6Uh6qVVWw6rfEhpDiPEzjbeo+Rqy6A4V1CAgCaFHCD5C+PGi5q1Rm6qG49XRuIgaAwmQQHgQeEiHUVjNDIZhyCuvQFvW3Iy3P/Xr15fMmTPbHz9CN2apfaiGDqbWOCbhH935W7UP1JqoPaEGMfFIjSFy21njMWr4Ltyp8S01BhIggZAiwM6SAAmQAAmQAAmQAAmQAAmQAAmEIQGoK67WcWEeHC9GqqnpQmqY335a4w5q49WWq2EeXaMYh5e1hfNqR9Tw0rgvNYagrEZ3QocOOOyddHz8hdjuE09gesvh6A0dtsJ2gwMLJwLJkyeXatWqyVdffSUXL16UY8eOydSpU6VevXqSPn16n4e6c+dOOXIEH12fdw2JHSAiC/FZfzq7f/9+8bYvxGVdcYeg6OLFi70eNnfu3LJu3ToZN26cFCxYUAzD8LpPsFSwIqx65swZOXHihF9dxvW9b98+v/ZNyDtZEZjF98ahQ4dihOnw4cOC8+upkRQpUki2bHis5KkWy0iABEiABEiABEiABAJHgC2RAAmQAAmQAAmQAAmQAAmQAAmQAAmEP4HQGyEFb0PvnLHHJEACCYDA9evX5YcffpBmzZpJ3rx5TYcVwzDMOHXq1PLoo4/KRx99JHCAiSsc6NPatWulb9++5vGzZMli9scw7vTLMAzJkSOHVKlSRYYMGSL//POP3Lx5M666F3Wc48ePy7Rp08wFxg888IAkS5bMoZ/gV7hwYWndurV8//33cu7cuah9mQhuArdv35aNGzfKyy+/LDiPhmGY5zZnzpzmZ+WPP/7w65rDtb1y5Up58803pWTJkg5tG4YhGTJkMPNRjnqoH9+kwGLHjh3Su3dvs2/213nixInl/vvvF3x/4HskGPrrK6+rV6/K0qVLpVu3bub3Db5bDOPO+TaMezHGnSdPHrMO6mIf7Ovr8eK6Phzv0FdcU7jm3I0P1x6+r1q0aCFTpkwROOvh3Md1f3k8EiABNwSYTQIkQAIkQAIkQAIkQAIkQAIkEMoENmrnJ6i1UHtQLa3aM2rvqC1QO6nmT4CYbmndsbHa+2oQiNyq8W01xNhGPspRD/W1iCFoCbBjJOBIoLz9JsQx0qRJY58Vb2n0JYYHhwDKOm1jmlpvNQiRQOAX31NF724jH+V/6HagRFC0KQYSIAESIAESCE0C8IlZtWqVtGnTJppvD571wn9m0qRJcurUqVgdIPxe4P/Stm1b03/AlT+PYRimLwSer6Nf8P2BD1Ao+hPEJkycK5wz+GXZ+6UYhmGeY3/8MODbBR8vT21C/Cg2fR3QNo4BXyn4IMDXwjDu+V7gmkH/cF3El7+X83m9dOmSzJw5U1588UVB/wzjXn/x+UJ/wRV8nfflNgn4RYA7kQAJkEDCIvCvDvdntY/VWqvh5W7ZNI5UgyhuT40hVLtB4ytq/oTsuhPabaRxVHj44YelUqVKUdvxlWjatKnzoWs5Z3CbBEKNQNasWaVx48Yya9YsOX36tJw9e1a++eYbgZ+ylbFAsBLClVbqhmId3ANjnYk/fce9v7f9cuXK5VJoeNu2beKNq2EYMmLECMvnCvdL3tr01t9AlkOsF4Kmntq8cOGC7N6921MVt2UQHN63b5/bcha4JpA/f35zHYzr0ju5ly9fFnw27mz59/fnn38Wb+sb7r//fnN9i39H4F4kEGACbI4ESIAESIAESIAESIAESIAEQowA7rv37dtnasvA38P5+Tme/0NT5ZVXXjGfscOHJC6GCH8T6G7YtBKcfSzwXB9zkyhHPdSPi37BhwC+BPApQB8M456vAdhBpySY9TfACf2Df0p86gzBzwRaGNDvAEt3Whi4/uCLhDqoi32wb2yfaxwDx8L1hevM+foz9LzjfKNf8IXBHBjYxna/2D4JkAAJkAAJkIBnAok8F7OUBEiABEggLglgMcyMGTMkU6ZM8uyzz5oChwcOHHDoAhxU4DTz1ltvCW7+ypYtK8uXL/fqJODQiA8buKnv0qWLpEuXTsqUKSPvvvuu4Pj//gt/R8eGjh49KsuWLZPu3bsL3giMcbz33nty/vx5x4oB3sLNJRbvgAXe/NukSROZPn267NmzR1Bmfzjwwxu6x48fL7Vq1ZKIiAgpX768OSZM+NjXjc80+t2qVStT0NUw7k2kGIbrNCao4moCyhsXK+W4VpwnWQzDcWz2DqVXrlwRXIclSpSQr7/+WnAebcc5cuSI+Vl54oknpFChQvLTTz9Z+jzgusT1iWv7sccek+HDh8uGDRsc2sYx4MCHfJSjHuqjLxgDyv21devWSapUqTye48GDBzs0j2sU48PnC2P94IMPzD7jerFVvHXrlimMCoFUfI+gvx9++KGAoa2OpxifJcO4dy4wAeX8PeRqf3yeDOPefoZxJ12xYkWBwKurfezzMDYIGlevXl3g9Fa1alVBv/F94441xo3vKNRBXeyDfdHG1q3QD5Gg+YfxoZ/oGwQQ0FdcU7i23I0P1x6+rz777DNTwBjOXnBIHTlyZLTrNGgGyo6QAAmQAAmQAAmQAAmQAAkkGAIcKAmQAAmEGYELOp4f1d5Te14ts1oBtfpqfdSmq/2tdlXN31BEd6yj1kttqtoatYtq+9WWqI1Qs4kLZNE0AwmQQPAReMS+S0899ZT9Zrym8azLjw5Afe9b3Q8i3Kk0hhB3E40/UEP+Zo0hhKsRAwmQAAmQQEIlEO7jxrNaX3wXwMPm25M9e3bBwohx48aJ8zN1POuF/0zLli1NH6AGDRrIoUOHsHtADH2A7wD8ZOD3guf1Y8aMMf0HXPnz4KDws8DzdfQLvj/wAUqePLm0aNHCUt/gk4LxGsYdXwDDcB1D5Gfv3r04pN/WoUMHj74UhmEI+MMvyPkg8LMwDNd9MwzD9NOAv4b9fjg3OEfwc8I5w7N98LKvg3Ns88NAPfh34TzY17FPw2fhmWeeMX274OPlqU34EWChFfwerPp22B/LXRrXN4SQ4ZuCY8BXCj4I8LWw3wfXDPqH6wL+KGA7ZMiQGPt7we/HMNyfC3z20Ef7vsCXB+c/bdq0gnMye/ZsQf/s6+Dzhf6CK3zn4MsD3vZ13KXhvwI/FsO4168ePXq4qx6V/+uvvwp8PQzj3n6GcScNP5uoikyQAAmQAAmQQGgTwFz1fB3CIDXMF5XUOKVaMbWX1DB/PkfjXWp+hdq1a/u1X6B3qlu3rnOTD2tGDjUGEggbAvAfr1+/vilmaeU3L/ycA3k/Emwg9+/fL873glb6iPuPP//802vVggULmutSnCvipSLOec7bRYoUMdezOOe728Zagf/++89dcZzn474M95HeDox5DFxn3uo5l4M/hFmd87ntmQDWVeXLl89zJS397rvvLK8z0eoOASLS336Lx0kO2dE2MH+VMWPGaPnMIAESIAESIAESIAESIAESiHsCPCIJkIB1Aq6ed1uZZ4NvAbQZDOPO82TDuBfjWTWeWVvpBfwR5s6da2q2QF8Az8fh7+H8/BzP/+E7AW0VPGOHDwn8A/BM3Z+5GG99wzP9+NTncNc/+AzAdwBzVWCF8WNuz74+2EGnxB/9Dft2YiON8w0/FPijoH/wT8G1ZH8s+LFgXBgfxok5l0DqDOF6CXatD/i8vPjii6bvj71WB9jYs0Ia5xu84Atj7yMVU58mtB1TW716tfkCNcO49/1gGK7TiRMnFvjOxPSY3J8ESIAESIAEgoEABW/j7izwSCRAAiTgkcC+ffsEC2MbNWrk04KBNWvWSIUKFaR58+YBFUDEZEP79u3NhRfDhg3zy4nh7Nmz8s4775iLd7AQItBOULhphuMLnHyweAcsPEJ2U7hixQpzEVK5cuUEkxluqsVZNsYFIcwJEyZYOiaum2nTppmixJZ2CLFKmGjr2LGjKUjrreu7d++WqVOneqwGvvPnz5fcuXOb16ev1yXq4zOBhTdYbIT+eTxggAqPHTsm9erVk8qVK8u2bdsst4r+4o1IDz30kPj7GbF8MD8r4vumWbNmAkHjxYsX+9nKvd3QRrFixaRr165+fXfdaykwKdu5w+I/9C0mrWJyrVOnToLJblzHuJ5j0h73JQESIAESiBUCbJQESIAESIAESIAESIAESCA8CGDR/iwdygC1V9QgdJlC4/vVnlProoZJ3N80hmikRn6FPLrXM2od1caq/aJ2XA1tom0cA8fCMYtqfho1BhIggfghUNjusFKyZEn7zXhNu+jLDe3QdTVPAauLoe4xTSudVftKDd936TRmIAESIAESIAEScEEAz34hjgXfHjy7dVHFZdbMmTMFIiOjRo0SLFJxWcliJsRZsbgFvgMx9QGASA5ewGqlbxBLqlOnjtdeHj58WLBgxGtFNxVOnjwpWKTlpjgqu2LFiqZPU1SGHwmcC5wTjB/nyGoT8HHANYDFYqdPn3bYDT4kWNwFn4Uff8R7VRyK3W7YfDvwIgOcY7cVLRTYxgW/Fggh4zxb2C2qCq7t7t27m341WOwVF34JOAaOBV+ejz/+WHzp88qVKwW8g8VHJAokEyRAAuFCgOMgARIQ2aoQvlF7R+19tc/V/lDzOeA3rM87xcIOEN17/PHHnVsu65zBbRKIawJYe4GXQvzyyy/y1VdfCfy/IaxRuHBh028YLxiBeIUv/cJieNzHpkiBR1y+7Bl+dbE2A/devowM97dWhHJxL2cYRrSmcY8YLdMpAy9Aue+++5xy3W9CvHfz5s3uK8RxCb5TH34YuuGeDzxnzhzBminPtRxLT506JV988YVjJrcsEUifPr3gRTzeKmPu4rff8EjaW83o5djX27oWwzDkpZdeMl9sFL0F5pAACZBAUBFgZ0iABEiABEiABEiABEggaAhgDgX6IXiJnLd7b1edhpYBNA2gSwE/F1d1fM3DM33oGuCZPvRjfJ1nQ/3Y0OdAu/AVgM8AfAesjgv7Yf71kUceESsvrbLarj/1bOcbfijwR7HaBnyGAqUzhOMGs9YHfHPgo4O5coi/+uJTYuOJfWw+UrhmcA3YyuIyxvxu48aNBc8DvB03UaJEMmnSJMEcv7e6LLdMgBW3DwOqAAAQAElEQVRJgARIgATikQAFb+MRPg9NAiRAAjYCeOsw3gqC2Jbnazx58mTBYo6YLnrAcSEi+8ADD8gnn3yCzRgbHHWwEAKOirjhjnGD2gDesgKRX7QJkVPNinHATT0WBGMxCxZ/xLhBPxvAW4579uxpae8CBQqYAq94A7OlHUKsEia/fBH/xfCwwMowojuMoQzXIiYgatas6ZOwNPZ1NrSFiayXX35ZMEniXB7IbUyUPfHEE4I3aPvbLj4ncFrCG3/8bSPm+0VvAd9Z+BzHhjPa0KFDzQmcc+fORT9wHOXs2rVL4MQYk3PnqquYOMR1jMldfE5c1WEeCZAACZAACZAACZAACZAACZAACcQPAR6VBMKewD4d4SK1YWqt1J5Sy6SWRa2CWhu1EWpL1A6o+Rsy6I5PqLVUG6q2QG2L2nm1s2qb1BaqjVeD0EAzjSurFVJLqcZAAiQQeAK57JuEMJr9dnymXfTlmvYnlVp1tU/VDql5ChC5fUkrQPwWgtu/ahpi2wU1ZiABEiABEiABElAC69evl7Jly8q8efN0y/cAHwO87Ldt27Z+v7gVfYAwlxVBWF96aOtbu3btBGl3+9aoUUMiIiLuFruP5s6dKzduQH/ffR13JVistWPHDnfFUfkvvPCCJEmSJGrb1wQWruBc4Jx4GrOnduHfgwU1Np8ExFiAhMVdnvbzVLZ27Vp5+umnBQtcPNVzV4Y+wI8lJuOytQ2/BLTVpUsXv69ZW1ueYvDv37+/4Fg4pqe6nsrgIxKIcXs6BstIgARIgARIIAESwDz1yzruqWqn1NaoQfQ2mlqs5juHaPNR+D3tXCm+tkuXLu186GLOGdwmgbgk8OWXXwoEKnPkyCGVKlWShg0byocffmiKfW7fvl0ghIsXjPzwww8+dwuL4g3DtW+9rTEI4obregTbGBcsWODTPT3uG0ePHi3e/LRxnww/f9txfI3ha44Xj1jZD33By0KsiCHgXstKm97reK6Be/OqVat6rqSluH4hKIEx6KalgJfTYI2PpcqsFI3A888/L8mSJYuWb58BoY/evXsLxIXt872lMW/x7rvveqtmzqU99thjXuuxAgmQAAmQAAmQAAmQAAmQAAmQQHwT4PGDhQDmsCDeGhPdGdtYoG2AefmYzq9gnikY9Tmg71G7dm2Br4BtzL7G8FHB8wJw93XfQNTHeY5vnaFg1/rA9QsNIMwVBoI52sA1A/0PjB3bcWXw6WnRooXs3LnT0iEHDhwoeCmeYXie37fUGCuRAAmQAAmQQBAQoOBtEJwEdoEEhAgSNIEVK1bIc889JydPnowxByx6qFatmt+LHuA8ApFbOJwEoj/OA8INN278sADHucyXbdw4VqxYUSZPnuzLbpbqYsIFix8g0Iu0pZ0CWAlipC1bthQ4jnhrFm9A+uabbyRv3rzeqoZsORYHWRX/xSDBolSpUkhGM5xPLFb66KOPopXFJAN9xGRYoN5w5dwXfF6effZZ2bNnj3ORz9twbsOkBj5DPu8cCztgUqZZs2aC765YaN5sEm8hwyQqzr+ZEYd/4MiF73erk07+dA2iy7gG/dmX+5AACZAACZAACcQDAR6SBEiABEiABEiABEggnAn8q4NbrjZOrbNaNTVM3kJwEivnG+s2hAC+1Xir2m01fwOEKR/UnSFk+brGWE34ucZL1bapXVLDQ4e/Nf5ebYwa3rKGPlTU9ANqydQYSIAERJIqhJxqj6jhM9VM4+5qELX+UmN8riAwfULTedSiQqZM0LqO2ozXRLp06SRpUgwlqhsQvoaH42LNeUMttxrG2E/jdWqeQmItLK8Gse3tGsOQhqg3yjSLwSMBFpIACZAACYQdATz7hbDpwYMHYzy2cePGCfxSfH2GHcg+uBvE2LFjZfjw4W7FfPLnzy8Q3HW3vy0fvlD+slq0aJFXsdycOXNKuXLlxN9/165dM88BzoW/bdj2g/hwjx49TGGYevXqyaxZs2xFfsfwMfDHzwE+GIHqg33ncU20atVKLl3CraZ9SczTOBfwC4LgbcxbE5kwYYKMGjUqEE2xDRIgARIgARLwTiA8a2Du50kd2ntqELfFPPMMTWNuGeK3mnQbzmnJt2qt1TDfhrk2Td4JBQoUcJ6/ulMQT38LFoz2nifMnQXPhF88ceFh448ABCGtCM5CBHffvn0+dfSff/6Ry5cve9wnS5YsArFdj5VCvBBrZdq0aSNYr+FtKKj78ccfy/z5871VNe+Tcb/staKbCliDsHAh3nHppoJdNnzGP/jgA7sc90ncW7ovDWzJM888I7hX99Yq+o4xeKuHcpwn3C8iTfOPQMmSJQXnxtveEA3p1KmT5ft+iMm89tprloQ58HIlPMPy1geWkwAJkAAJkEBQE2DnSIAESIAESIAESCCOCMyePVtq1arldS7Pl+7AdwPzA0uXwhXWlz3v1IVvSzDqc8A/An48/rwg7M7I7v3F3CnasjpvdW/PmKXgWwMdikDo+kCrwx+dIXAMZq0PCBFXrFhRcB3HjHb0vcGsTp06Ele6K/gswRcIfkbRexM9By+n7ty5sxgGXMGjlzOHBEggFgiwSRIggVgnkCjWj8ADkAAJkAAJeCSAmyyIUHqs5EPhli1bBG/1wM2lD7uZi1VGjx5tLuiwIrbqS9v2dXEzWalSJUuOQvb72dK4YcSNI24gbXmxEUMUFZMvuHGMjfZdtYnFSY0bNxYr10NERIS5SAZOKK7aCoc8CLy+/fbblsR/bePFteXK2Q5OZ1iAg4UttrqBjDGhhHPn6+fOWx92794tmCDD58ZbXavleNPUxIkTrVaPtXo4J3j7kdVJmZh0BOP9/nvoesSkFd/2xXcHJp1i21kQ39cQyYZTn289DL7a7BEJkAAJkAAJkAAJkAAJkAAJkAAJkED4E0igI7ys416nBuHMtzWup1ZMDc9pi2hcR62X2lQ1CAhc1DgQIaM2UlLtebX/qWH1K47xs6Z3qf2ndlxtrdp3alAE6qZxQzUIGkCsN7GmGUggFAkk107jGi6jMT4DLTTG52ykxl+p4XMA4elTmr6mdkgNn1OsKId49CDd7qzWSK2yGgSmM2vsEJwEZh3K4mPDRX+SOPUDItj9NQ8i3Nk0xncDxnxV054C1D+6aIVf1CDuPU3jl9TSqjGQAAmQAAmQQNgTOHXqlOmHE8hnv/BdgA8DnptbARhXz5/RFwiP/vXXX0hGs+TJk0uTJk2i5TtnHD58WFatWuWc7XX7zJkzYmUxEl7kHRkZ6bU9VxUgsAq/KpwDV+X+5I0fP14effRRCaT/A4RzffFzsF0jgeyDPYtp06YJFtLgOPb57tJW8m/evCnwG4GPlpX6Vuvgs7V3716r1VmPBEiABEiABEhABPNELRXELDXMl63QuLca5pA8raLFS90wv4wXvT2l9TEnjfnv8Zo+ooZtje4EK0Ked2rGzd/s2bM7H6iuZmDu67rGeNPFao3nqeEld/01xlxabY0fVcOP0fs0ZiCBgBHIkyeP1KhRw2t78K+vXr26QMTWa2Wt8Mcff0j79u015TlAcDdr1qyeK4VB6dmzZ+XFF18UCHy6Gw7uVfAiDStiq4ZhmHxxv+yqveLFi7vKjpb3zjvviCfREdyLQey4YcOGPq2tiHagWMrAPTq4emsefu+vvvqqzJs3z1y/5K4+WDz77LOW1tW4a4P5IilSpJBu3bpJsmTe34OK+/4XXnjBq8DHjh07pHLlyvLzz3jUJuKJM+Zvateu7akKy0iABEiABEiABEiABEiABEiABEiABO4SgE4A9AIwf3I3K2AR5sTq16/vs74LfFrw/D2Q/hX2g/JXnwNzZdBwCKR/BERvJ0+ebN+9WE/Ht84Qzi98NgLJ0R00f7Q+8JmAfgvOjbt2Y5oPzaL//e9/cuXKlZg25XF/sPbls/T666/LwIEDg+pFkh4HyEISIAESIAESsEgACyktVmU1EiABEiCBeCDg1yFxU4mbPl92hlNIx44d48QBBpMiuLmEwKsvfcSNIm4YcePoy37+1sXkC24ccQPpbxtW94NQKhbUWFkghQXLkyZNkrJly1ptPiTr/fbbbwJxVl86DzFkw4juX4s3KllxOvPlWM518bkbM2aMR+cr5328beMatHJNeGvHuRwTblhg5pwfl9tYIDds2LA4OSQ+w9OnT5cbN27EyfFwEFwPWICGdGwbvlMHDBgQ65NpsT0Otk8CJEACJEACJEACCZwAh08CJEACJEACJJAwCWzTYc9RG6j2qhomfdNonEftGbWOamPVIDK5W2OI1GoUsJBFWyqlhpWGWO08WNPT1SBosE9jTKgd1nil2ky14WpvqtVXe0KtqBpUAe7TmIEEYptAKj1APjUISrygcSu1d9Q+UcP1uVzj7Wpn1eB5iGsYohR4G9pEzXtfrYMahForagzB6Qwa+x3w3MrvnWNhRxf98fSdcVy7gO8XKChAfASCHhD7haiHFrkN6bXkFbWv1E6qLVPDdxUEhjXJQAIk4IUAi0mABEKQABaY4PlvoLsOHwb46lhpF8KncfX8GQtF4GPhrl9PPfWU5M3r/b/+uXPn+vyMHj4iGzdudHdoM98wDHnppZfEMKL7hpgVvPyB34BVYSgvTUUVY8HZrl27orYDkYCfA4R0XfzGi9Y86sK/CT4m0QoDmAFfNE/Xhq+Hgt/KJ5/g57yve3quj3a/+eYbz5VYSgIkQAIkQAIJmwBU76oogqFqm9WOqk1Qg1htOo09Bcwp4cVqmB/KpBXxwim86O03Td9Usw94KVXUdsqUKaPSwZDw0J8k2r9cahhbTY0xD9lH4zFqeHncnxpDXf+qxqfV8GItzJHhpXdg+paINNZ8vEgLL7/D3JtuMpCAZwJJkiQRrJPwcG1GNYB7pwcffFCaNm0qELSFH7GtEPcHeHHL4sWLBcK4TzzxhNiX2+rZx4ZhmG2hD/b54Zo+ePCguQ4DwqsbNmwQCGRgrBcvXhTcy5YuXVo6depkaV0NRIorVKiA3V1aZGSkZMjg/VEEzhEEXnHcffv2mesRcC6PHDki48aNk/z585vCpba+ujyYUybujZyyYm3TMAxp166duBATj3ZMzDtAWBXjhajJ1atXzToYG85H3bp1BUKpYGIW8E+MCEDMunnz5pbawPxXvnz5pEOHDrJly5aozwbOEc4NvnOKFCki69ev99peRESEvPfee5I6dWqvdVmBBEiABEiABEiABEKYALtOAiRAAiRAAgEhAM0VaK/E5nwI2n7rrbcEmiZWOw3/APi2WK3vTz3MR/iqz/H1119LbPtH+DOWYNgHPOHbYaUvwaz1cejQIXPOGtetlbHEpM78+fNlypQpMWnC676+fJaqVasmePkZNIW8NswKJEACJEACcUWAxwkQAQreBggkmyEBEiCBQBFImzatDB48WOBIg0UWcFQ5c+aMzJkzR0qWLGn5MIMGDTKdDKzsgBs+OCVgAYaV+ugHFgacPHnSvetQfAAAEABJREFUdKbBfsePH5fPP/9cHnjgAStNCEQ84dRiZWGGrUFMVuCG0bbtKcYNXPv27WXz5s1y7do1s584Fpwr4JyUKJG1/wIxCWN1gZGn/ngqu3TpkunggwkET/VQhn7PmDFD4MiDbdo9AlhQVaoUtBnu5SGF6/vtt9+25HSWJ08e8zq2Xdv4DGJR0htvvCFgj/Y8GZxyMLnjqU5My/D5w/cBvhfw/WDrY5s2bSw3jYnPdevWWa4f6Iro86effipwWPPWdq1ateT333+XCxcumJ9j25jhwIfvIfDw1gbK//77b4EDJ9KxbRgfJrbQV0/Hwvd9t27dZNOmTWI7n9gHhm2Mu0mTJp6aiCpbuHChQCQ6KoMJEggrAhwMCZAACZAACZAACZAACZAACZAACSQ4Agd1xD+qjVL7n1oltfxqEAjIqjEmQiFS207TEKnFQnqIfWKR/XXNC2TIoY2VU3tRrZPaR2rfqEHAYIvGR9Suql1SO6QGdapfNZ6j9pka6kPw4A1NN1SrpgZh3wIaQxDh7mS9bjGEOwEoWmTTQRZUK61WWa2OWlM1CC7jOhmiaYiwTtd4gdrvalAOu6DxRTUIP0NQAtfXON1+V62tGq7PpzRG2+k0jpNw7NixODmOlYPgOR3mlu3qntG0s8iIZrkMlzUXYh1Y8YzvGAhaD9I8iHVo5DYk1ZKn1Uao7VPDdwL2e1zT/GwrBAYSIAESIIHwJZAiRQrp27evwJ8Az4fx/zD8DOA3A78DKyOHr03v3r29PseG4M6oUaMEx/DWbsuWLc3nz/CPQX0YfGbgIzB27Fix2rdVq1YJfFlcHS9Hjhzy/PPPuypyyINoDXyfHDK9bCxZssT08fFUrVChQvLwww97quJzGZ7dw1cLYkA4L+CG33r9+/cX+B/53ODdHSDQg+f4OAdo8+zZs4KFRTje3SoeozVr1si+ffs81kEhfKEGDsR7VLDl2eBjMWfOnCgfDPQN++MF0573FPMahP+Nr+fVW7v25eDduXNn2bFjh3ktgBv8RWbPnm3ZJw3tLVq0SPDZQZoWbATYHxIgARIggXgigPlYzMFhzg3zRj9qP7qoQZBVI7cB882Y7+2pNR5RwwvQ8PI2zN9B7FWz3AaHuSn8bnZbMx4KAtSf9Nr1ImqYI2ukMZh+qDFEgZdqvFntpBpeTLVf41Vqc9QwB9pP405qr6nVVcN8KeZNca7wsrr7NI8hgRF45JFHBL+5rQwb9y5ffPGFQNA2ffr05ktBDMMw/d0zZcpkit1C9FYs/PMm2mqhiZCsMnXqVME9UrJkyUx+adKkkdq1awvukawMKCIiQt555x3BHIG7+gUKFJBnnsE7Lt3VuJePczpy5Ei5//77zfOItQs5c+YUrBE4cODAvYoWU/Cbxz2VxeoxrgZR3i5d8DVorakff/xRypcvb/IzDENwHkqWLCnffYfHFdbaYC3vBCBkjfmNYsW8/Zd/py0ID3/88ccCUW2cE8MwzHOEc4PvHFynd2q6/4trF/MfZcuWdV+JJQmAAIdIAiRAAiRAAiRAAiRAAiRAAiRghQDmqqELA+0Vb/Vtz9OdfVVwH545c2Zvuwv8OOA74rWiVghWfQ74K2CuQ7toKcBPBr488OnBXBnmNuAbgpfzWvXdsHSgAFRCf+C7gjHiukB/oTcBHw/MzVg9BK4nvMzIU320Hxitj2/Eat+san1g3EOHDhW8+M3TGGxl8M1Zvnx5lB8MzjF8qnHecf5t9TzFH330kanv5KmOv2XQKoI/F/rlrY3KlSvLV199JenSxZkrvLcusZwESIAESIAEAkogUUBbY2MkQAIkQAIxIoAbkO3bt5tvX86VK5ckTpzYbC8iIkLwFuPVq1fLgAEDzDxvf3DTPXPmTG/VzMUIeOuzlRs+TIJMmjRJ1q5dK/Xr15eMGe+8dN4wDMmSJYs0a9ZM0P8RI0aYTjbeDg7xWohCequHcky84EYRaW8Gjnv27BEs+IFjBvqNfZInTy4lSpQw37Cye/duwdu3ke/JcOOIhRQnTpzwVM3vMjiEoP1p06ZZamPIkCH3xG4t7ZFwKmFBFRZW2Y8YExpWr+/WrVubEx+4jm3XNj6DEHEePXq0rFy5UnLnzm3ffLQ0BFwxgYJJnmiFMczAdWz7/OH7AN8LaNLWRwhCYwIDDkLI92ZYoOaqTs2aNc3vBbCDQVjWymTOvHnzHPbDvrBffvlFUqdO7XAoON0tWAC/aYdshw2MAxNJmIR7/PHHHdrAmLNnz25+D+F78fXXX3fY19UGFqNhctVVWaDzMD6M21O75cqVM78vMfEIhzDb+bTtg22MG45hcOjDtq3MVYzvqunTp5vnwFU580iABEiABEiABEiABEiABEKYALtOAiRAAiRAAo4EMFn9l2bNVRut1kOtsVoFtXxqydQgOlBGYyyS76Dxh2oz1H5T26fmIDSg24EIKbWRnGoPqZVXe0ENC/Xf1BgPNtBXiCAs0m0s6t+h8b9q6MtZjfeorVODCAAEdSFmOki3u6lhAhCCphANgLJVpOalVWOIGwIQWobAAkSXS+khIcCM84u3dUF0uZfm4VyN0Rjiy99rDBGMvzXGeYWgwzVNQxT5qMbb1dao4Vx/q/FkNYg74zrpqunWahBHfk7jx9XwpkXHSWbNDGC4rm0dVsPnCtcn+gMhaVy7r2h+FTVc12CAPuvmnQARrjup+P/roi8Q0PCnY7d1pz/Ueqph9TM+b501/bPaDTVPoagWdleDUPFxjcGynsap1BhIgARIgAS8EWB5yBCw+aT069fPFODE82t0Hn4G8DeA/w38QJDnzSBoiufBnupBaOf33/Hfq/taeJ6MdiZMmGAKksA/xlYbvgZ45g+fiI0bNwr6bytzF2Mh1fnz510WG4YhtWvXNsWAXFa4m4kFQu78Eu5WcYjOnTsnVsSYsFAla9asDvvGZKNu3bqyd+9e01cLPieGYZjN4Rh9+vSRGTNmWPKBMne6+ydlypQyd+5cgYAvxKdwDlCEBSktWrQQnCucM+R5stOnT5uiyp7qwO8IYrdnz571VM0sg38CfL7gc2Lz40Df4EsFQVn0GX03K7v5A/8t+K64KY5RNq5N+HsNGzZMIAqFvqFB9BXnCf4hlSrhdgS5ng3+a658vdDWL7/8YvpWwKcFhsVenlsTqVChQtTiKOxjb/Cz8bY/y0mABEiABEggHghgvramHhfzsniJFOZjMQeHOTeUaZHbgBerfaqltdXSq1VUG6SG+T7MHWnSUnD4QYnfNpb2iqNKLvqD/nr/UeVf/zBvn0d3hfIf5lYxB9pXt4er4cVxszXG3CPmTXGuMLeGF81d0fxjaphTXa3xj2qz1CapDVNDGxTNVRAhFTx01jAMeeONNyzdt3loxqci+GMPHz7cFLT0accQq2wYd+71Atntnj17SpkyeBznvlWIjTZv3tzn+0r3LVovwXODs2fPWt8hADU7dOggVvz6fT1Uu3btBOK/vu7H+ncIYK0X1pbly4dHyXfyYvMv5ilwHx+bx2DbJEACJEACJEACJEACJBD0BNhBEiCBkCcwZcoUh+fKeEZs5dky/DOgzYD6zoZn1XhmbQ/nzz//lM8+wzSxfW70NDRTtm7dKnieDu0Le18V+CHAV8XK/ThedAMfiehHuJeDfgerPgf8GuC3cK+37lPw3QGXZs2aOejiwDekbdu2psBpo0Z4l537NuKqBP4S8HPo1q2bxIXOELQwglXr46+//hL4P3ljD/8WXA/wzXnqqaeitEgMw4jSPsL5x3XgrS1cU2jLWz1fy+HnAl2ms2fPet0Vn3H448C3yGtlViABEiABEiCBECUQloK3IXou2G0SIIEETgA3oVg8kC1bNrck4Mjfu3dvwQIEt5XsCr7++mvB20fssqIlMbFh5U08ERERsnDhQoHDjW0CJFpjmoEyOKpAeBGClZrlMUDEFm+Z8VQJkyJ4S87Ro1gH7ammSOPGjc1FI7iR91QzMjLSXFhiZSEE3mAD4U1P7flThnHBQczKDTfax3l/8803vS4aQt1wNHw2cB5wQw92V65cEbxtB4uZcK1B8NYwHJ3R9u3bJ9jHGw84VmGCLkWKFG6rwiFt1qxZgs+C20pagAVYmPzQZMACxodFVJ4+f4ZhSIMGDaRXL2gLeD80Jr1iQ5jX+5FFMPkKAVpPddu3by9Nmzb1er3jexHfOd7OC8SIXS1m8tQHf8swEQ3RcU/7Y3y4pj3VsZVVqVJF8D1tGI7Xt63cFv/888+CY9u2GZMACZBAQiDAMZIACZAACZAACZAACZAACZAACbgkgAXwa7XkO7WP1SAaC4+8pzR9v1oStRxq5dQgRokF8R9p+ms1CF0e0NgX4QKtHqOA15CjX49oK5XV6qu1UoNwJoRHx2sab/hbpjFESSG4cE7TEN+EaC4W+6/UbZQv1hiCqxBS/UrTU9XgCQoB3U80DQGBIRq/r9ZPrbca+EDQE+KtEBpornmN1V5Sq6sGYYhqGqNv5TV+TK20Wgm1omoF1CLVIPgLUdQITUPgEyIGmNTDM3mkMQEN4VaMF28URF2IE+fS+tgfwq4FNV1E7SG1kmoQmIUIAoRfcf4gLoF+PKtlEKdA32prGoLA6C/OM4RoX9O8lmoYzxsaQ/gYY3xL0+CKcffR9EA1iF6AE0SUf9FtMN6lMcSV/9MYogoQWNipaVxXP2k8R+0LNVxfYIk2/6fbOP7zGoMT+o/zirEm1Ty/gx87QgwCgq8QiJiv+0MA4gONO6q9rAaVLJw79A3nBucArMEU7HpoHVwr0zXGdbVZY1xrWzSOCuvWQaM5ajNeExAuc+qAQ1+dynzZBMcRusPTauCFc4zPljfvy0xav6kaBDhOa4zPZluN8TnRiIEESIAESIAEQpOAFd8e+B3AvwN+CFZGOXnyZIH/g7u6ixYtEm/P9iEkgufK7tqw5WNRxFtvveX1OfyZM2fE0/N1+E+ULYufqbaWXcdYDOKt77Y9sXhk06ZNtk2XMYSC4BfhstCPTJxPLBzLkCGD272fe+45gV+K2wpOBfDvwItta9Wq5ZYz2A0YMMBpT9eb8OtyXXInF78DwfnOlvu/uCa7du0q8OtyVcswDEGf0XeMwVUdW54VfzRbXasxzgX85jz5e+E8jR8/XiDI5a1d+GzQf8IbJZaTQPARYI9IgARiTKC4toAXSmE+64ym56lhbtCbut1lrbdADXOIBTVGfeyH+UK8xEqz/Ap4yVTUjvv3Y5opajPeEy4W9GMOGQK/mMfFvCbmgTE/DBbvaofHq2HuGXOOBzWNF2lpFKshubaOtz3gvEBVEy/nwpw+5rAx34s5bsxjYg7cX9FctIFnBJgXxXgx/4y5aMxJ40c/5k0x1/ug9gVz15gPxzWSV7cx15dNY8wFgh1eVJdSt+9TS6wWlwGs0Ac8+0D/8DIvzONjLFW1I7XUMIfeTOM2auAHh2v8MP9Qt/H8APPIeKkbnukvFVkAABAASURBVC/g5WiYL8ezhw1aDiFinHfME1/U7VgLuG+bNm2aYIF+rB3kbsMREREC3/j8+fG+u7uZYRphzQZerBGo4bVp00YglGAYeAzkuVWsV2nVCo+9PNfzpbRHjx7y5JNPetwF95N4qYjHSgEuhF//hx9+GFDRZsyvYC7D3f1sgIcQts0VKVJE5s+fL7Eteov5hy5duridEwlbwBwYCZCATwRYmQRIgARIgARIgARIgARI4A4B+FOMGTNGrl27difDzV/Ma0Gc1NM8Hp6nw/8Bz97dNGNm4+XFaMvccPNnX5Dqc+BFypg7ddNth2zMKWGeAj48DgV2G2nTppWJEycKBIPtsuM8iXMGfwlPuhOYdwukzlCwan1AQwbaMNAF8XQi4NcC/xb4uRiG+zlanP/3339foEPjqT2U4drCNYZ0IAzPxaB9BG0cb+3ZPuN58+LRi7faoVPOnpIACZAACZCAMwEsrnPO4zYJkAAJkEAcE4AjPsQM4aDk7dCGYQiEEq3cVEF0c9WqVR6bxJt64eTvsZIWQgzUyuIYrWo6J2CByXvvvYdNj4YFK94WXmBSBM5UHhvSQiyoGTFihKRKhXXkmuEl2CZurDhtYIGRN/FgL4eLVvztt98K3uwdrcBFBiZVrDpFudg95LPKlSsnf//9tzRr1kxsn5PkyZObznw//PCD4IbflWMfyjDx5gkAPn942xEmejzVQxkWHWGhGNLuDJMOVq5Xd/u7ysdn3spbtQzDkJdeekkiIiJcNeOQh8/91atY8++QHScbr7zyimCB3D6d8Jw3b56MHj1acI3jPON85M6dW9q1a2d+l1jpUGRkpJQoAW0Jz7Ux8eu5RmBKMbZAH6tGjRpSoUIFyZw5sxQqVEheffVV6dOnj+A7HN/zWKiF7/ycOeE/HJhxsBUSIAESIAESIAESIAESIAESIIGgJ8AOkgAJkEBMCOANc6u1ASzcHqnxW2oQAn1CY3hL4TkyRECxqB8CtG9q/jA1CM/+rvFWNbRxVeP4Clgwj4X0WOxfTjsBQU4IwUJwtY5uY/E6hGtf03QrNYhtYuE+RB+wkL2v5uFBBkR1MTaIt47VPCxqn6oxRD1nawxhCCxuX6rpX9UgCgxRg/WahqgoFrpDhPeQbkMYFmISWPAOsdhbmndTDWkIR1zQ9Fm1k2qoe0RjLJLH/hCZhXgv2G7U/L/VIDCLBz1gvly3f1ZDPyAeChEK9A3Cxjgv6O+XWg4hWggcTNA0xjNaY5xjjBEL9wfpNsbdX2MIu0KwAZyw4L+C5j2sBvHdzBonUwuWAHGNPdoZCAxAbAMCExAjaKd5uEYhsltI0xFqEKWI1BiCDBAFhvgvRH5HaR6EnSFU8I+mIcSqkeWA8x5VGS8hi9qI58RPP0GH2KET+Hw7ZARg47y2MUOtoRquD4hf4NrCedEstwHXET6bEI3A5wQCEbgGcX7ce5q6bY4FJEACJEACJBA/BPAs26pvD/wPIPDiyo/Buff4TbF+/Xrn7Kjt9957T/B8f8eOHfLdd98JFuQ0b97cfEaO58d4zl6/Pn4ORe3iMYFn63gm76nSzZs3PYrswm+jWjW8E8JTKyIrVqyQgwfxc9dzPZQuXbpUvC1YKVmypBQrVgzVY2zJkiWTvn37RvmguGsQi1/q1MHthbsajvn16tUzhWMdc6Nv4byh7egljjnnz+MnmGOe/daMGTO8Ln6DPxUWaBmG959e8E2Bj4r9MZzT8E3Adeuc7+92pkyZZOTIkV7PBdp/4IEHBH1E2pPBZwO+G57qsIwESIAESIAEwoAAXqzVQMeBuUCIy2LOBS/7wjwp5mO0yG3AmwaGaikEVCESijlVzI/u1LxABfQp6sfM6dOnxYXIbKCO5XM7GzdiCtZhtx13tzDnvU/TmIfE3OunmsZccmuNMYeKOa08mgZjzE/j5WUQVMWLyLpq/kdqeJEWJuww1+vrHKTuHtCQXFvzJJqLsTmL5mIuGnPSmJvGHDXmqnHNYDzgtFvbBCPM9eE5wb+6jXHiRXWYxwVDvLDutuYjxjbyUY56qI/9sD/aQXtoF+3jODgejovjox/oD+bmMeeJcsylY99T2j7m3XEcvLgNbeO6Q3t4iRnmc7HvD1oPc8qYQ/9c0zinmC/Hy9ze1u231PD8AELCeOEXbgBww4P5cjx7gJh0Aa2DZyY459YWKugO/gYIG3z//femT7i/bXjbD7/DFy5cKI8/Dm1jb7VDvxzrRTCPXro0dJBjNh6IeY4aNUpw72+lJby8ZdCgQVZEYL02ByEHrOv54IMPpHx5PBZxvwvusSFc4b5G7JRgzgDiEBDqiOkRWrdubd4v4h4+pm1xfxGI3q5Zs0Z8mUeyyi1lypSCdWGeXrZjtS3WIwESIAESIAESIAESIAESIIEwJ8DhkUAUgZ07dwq0MKIy3CSgJ2BFCBPzMnj2jrk/N02Z2Zi78STsiT4Foz7Hpk2bZN26deYYPP2Brw58dqzM38Fv4+233471lwS5668vvkiGYQRMZyhYtT727dsnc+bMcYcrKh9+LVZ8R7ADznGvXr3E2xwjri1cY9gnpobPF/x08Bn31hZeTIfPpJXPuLe2WE4CJEACJEACwU4ACxWDvY/sHwkEkACbIoHgJNCqVSvx9EYd517jpqpt27aWxCCxIMR5f9s2BFy//vpr26bbGOK6WJDhtoKLAsMwBOPCogkXxQ5ZuAHDTZtDpt0G3hLkbVIEzjt4u0rGjBnt9vSejIyMlP79+3utGOjFGqtXr5aWLVvKrVtY6+758BAChSColUkVzy2FZikmDzCpBOc9dyPIlStXNKFjiLlCTNXdPrZ8XKe+fP6wkKlw4cK23V3GixcvFk/XtMud3GRikgLXimF4X3iEJnBNY4Ea0p7s33//FTDyVCc2yzAuTLzUrFlT3njjDRk/frysXLlSINx64MABn74TU6dOLWjLW3+3boUvrLdacVOO7x0Ifls9GsaIBWMnTpwQfB9NmTLF/O568cUXBULMmNCECLTV9liPBEiABEiABMKfAEdIAiRAAiRAAiRAAiRAAiQQAAJYGI5F/bO0LSx476IxBBSe1BgqUzk0hrBoSo2x0BsL+7G69gXdfk0NIrkDNIbIJRb4QzQW7UHU9YTmY6G7RgwJhAAEDSBigPMPoYFlOm4IRkzWGEK0EEDtpuk2ahAVqKExBJjza5xGLbUahHgf07i2GgQm+mgMQV9coys0DVEEiCZoMlYCBIejGsZCcSvOiFE7xFICQl7z5893bt2hr86FAdjG5xeiHRCRxnl5UNuEkPSfGt9S8xQgEAEBYghWQPR5olbG9wa+TzTpS2BdEiABEiABEog7Ar76FmAhUadOnbz69ly7dk2WL4cGk+uxGIYh8IUpUKCA1K5dW7p16yaTJk2S9evXC54f4zk7yl3vHT03TZo0cv/990cvsMuBKA6e3dtlRUviWTWe+0crsMuArw9e4GqX5TJ58eJFWbQItwsui6My8aLY9OmhxxaV5XeiUqVKYlXoCCKrhuHdZ8MwDIEYsRX/Hvi5QLDY2wAOHYKOl+taEEJetgw/q12X23LffPNN8xqybXuKDcMw/Zm8nVuI2EBU1lNbVsteeuklKVq0qKXqhmHIs8/iXQreq3u7hr23wBokQAIkQALBQ4A9uUsAa38gtoo5MbyUC2KfcALHXCzmau9WcxlBCPQbLYGgJ8RPMT8DcVb8mLim+bEV/rJv2NPvXvt6cZH+/XfoqDocCSKrDhkWNnAOIKyKl5RN0/oQEX5L41fU8LIozKPDsf0+3Y5Ue1SttlobNTivY94dgsV48RrawLwp5jjxsrSrWiccQmIdBMaP5whpNY0f9Jk0zqaWUw0v4MunMQRli2iMecaSGpdSw/UONdanNI1nD2U0RjnmI7FvBt0O2zlF3FN++eWXMn36dEmbFuh0tAEK8IX/+++/5bHHMN0eoEZDoBnchy1ZssRvsU/c68F/G+sakPZlyDifs2fPjpGIMe5NMQfQrl07c66hevXqAjFdT/3wtk7H074xKcO6D4g2v/UWvhJ9bwl8Ic6CNTRYO+V7C9zDHYEMGTII1pBhPgHXlLt6vuTjO2X79u3mC4AMw/v8iS9tsy4JkAAJkEBCI8DxkgAJkAAJkAAJkEDCIoA5c7wsztOo8TJdaDF4qmNfhmfveAZvn+ecxtygO80FaE8Eqz4H5vW9+SkYhiEQN8V8nPO43W1HRkZK586d3RXHar6vvkiYKwuEzhAGFRERYepz4PoKFq0PCM7C1wj9c2foty/aK2gH2jDQX4GfTqFCheTVV18VvLgJL5mGfgf8S+CL/eSTT6J6jOz69etm25h/89YQxoI5a2iFeKvLchIILwIcDQmQQEIlAKeXhDp2jpsESIAEgoIAbkKwCMTXzsDByMqNCyYcLly44LJ5LCqBcKLLwruZhmEIbnpx83s3y3KEBTW4ufW2g6e3nWBRy6xZWKfsuZWqVauKvzeQcPZ5+OGHPR9AS9EPb5MgWs1rwJtlGjduLGfPnvVaF2+29scpymvDIVQBb9fB9e5rlzGx8NdfDr6y0ZqAk1eVKlWi5XvKyJIlizz6KHxO3dfCAncc330N6yWYPMFEmdU9IIxqRfwVny1MmFhtl/WsE8B15a02rhFMiDVt2tQU+o3Tc+GtcywnARIgARIgARIgARIgARIgARIgARIIfQIcAQnELYErejiI42JhP0RH5+k2REyxWB/iC+11+xW159SwerqwxhBVSKoxVmnn1bik2tNq9dRaqkFsYaDGY9Ug2vCDxljsv1tjiDPc1pghbghc0sP4KlQLAYISuh+U1CDogHMNwVoIb+D8Q6gAk/N1tQ4EOTpq/I7ah2rj1GaoLVSDcAfO+UVNB0OAOOuv9h3B4nb77fhIu+jDFu3HJrW4DDgmPrMQoMDnu4UefI4arh+N3IZsWmKri882lHshZqzZDCRAAiRAAiQQPAQiIiLEH9+e8uXLS5Ei0GzyPJY1a9ZIIPxRPB8lsKV4sfDjjz/utVErwqjwo9mwYYPHtvCyZKtCpx4bulv4zDPPiFVfKIjsWqmbJ08eeeghvAfk7kE8RFaEhz3sbhbB52vHDuihmZsu/0BkyIp/mf3OkZGRAl8V+zzn9MaNGy35PTnv52ob58IwrAvi5MiRQ1KmTOmqKYc8K35ZDjtwgwRIgARIgASCl0BT7Rrmy/ASMbxACEKpmGeFkKgWuQw3NRcvH+unMepm1vgltc/V0I5GcRIc3uywcCGm/OLkuB4P8uuvv8rx49CUjaqGeal1UVuBT0BUeL82i/M3V2PMgeLc4KVxmBt7UfOqqmHetJDG2dQg5JpcY8y1QQy2tKYhomubU+2k233VhqlNUoOzPebRcYxtuo053csaM4QwgcSJE0vDhg0FPumff/65xEScMlGiRPLcc88J7r0gvArx1xBG43fXbWKfWBeCezirDTVr1kz27NljCiEYhvU2/UjLAAAQAElEQVT7F/v2IbJhEzGGsIJ9mac0BI9HjRolEHsoUwa6z3dqQ6ShYMGCdzbc/F29erXg5X1uimM1G/fRQ4YMMf3kva29sO9I/fr1TdYdOnQQfAbsyxJ0OoCDNwxDnn76aYFI7fz5872ujXF36GrVqiX47xR3bJhPAiRAAiRAAiRAAiRAAiRAAiRAAt4IwEfkxx9/dKzmYgtaI5hXclHkMsswDMEzeJeFdzOvXbsmeOZ/d9MhwlxkMOpzgBd8axw662KjVKlSApFgF0Ues8AZc4ceKwW4MMJPXyTorljxA/GkMxTgoQSsuaVL8W5Az83BVwk+S55rOZbC7wdzpSdOnBD42sDvGnOXL7/8slSsWFGyZ88u0Ghx3Mv3rdu3b8vw4cNlwoQJXnfGnP3EiRPFyrn02hgrkAAJkAAJkECIEKDgbYicKHaTBEgg9gnE1xGwQAALBXw9PiYmrNy87N27V86dO+eyeSs3fFh4U7o0fORcNuE1E4t3sHjCU0VMMOCNOq7qHDx40HTOcVVmn1enTh3LC1Hs90MawrwQvUXak61du9bZwdFTdZdlJ0+elCZNmgjELl1WsMusVKmSfPPNN4JzbZed4JLPP/+8WBEQdQYDpzInh1TnKoJFML46/xmG4dWpB2/T+ueff6Idz58MTLj4OkGSUJwQ8ZawxYsXCz6/X3zxhT94Y2WfyMhIsTKpeevWLUG/MbGYPHlyweK8adOmmY6pmNCKlc6xURIgARIgARIgARIgASECEiABEiABEiABEiCBoCKAN/Yd0B5B3epnjb9Vw+L8oRr3Uvuf2stqz6phsX9+jSGgiufc6TX9gBoeYjytcXW12moQbmiiMYRz22rcWa2HGhb/f6Ax2v5Y4/FqEOadoTGOC6FNeI8u122IAvyt8VY1CK4e1BhCEHjgclXTt9RiM1zXxiFGgOOd1DTECdCHPZrergZxYfRvtaZ/V4MIK7z8FmkagsOzNf5KbZoaRCww1tGaHqEGUdmBGr+r1k2tjVojtRpqgRKq/U3b2qi2T+202g21cAngGjWWMWPGyKVL3jRdo6rHSuKTTz5xbne6c0Ycb5/U432mVkctg9rzahDxgGCwJt0GCHjgOoTQtdtKLCABqwRYjwRIgAQCScBf355MmTIJFsV46wv8C2JbnBO+QzNnzjQFTSDw5a1P3srxjBv+L97qrVixQuD746neL7/8It7Gj+fqVsVkPR3LVgZ/KFs6UHGxYsUEPkiBas9bO1u2bPEqlFyoUCHJkiWLt6YcyuGjUrx4cYc85w34o8Gc833dhvBv3rx5fdoNC5Eg+OTTTqxMAiRAAiRAAiFCAP7ULro6WfMwR4p5UU26DXgpGeZkMD+KuhC6hTguhG9jez7TXacW2xfAJ/rff/+1z4px2p8GZszAlLDDnsGhxOvQJXPjP/2LeeldGkOQ9yeNv1PDNTFSY8zxdtEYc+H1NcY8+qMaF1HDy8dSaZxMDYLHmFsvpWnMpWMeHULKHXQbLyLDnDlWX3+j20vUMEeOeWfMk6/V7fVqeMEW5svxxgXMmUPA95DmY+4aJxXzwOd1G5OlmEPHnHBcvrgOosI4PpSMMS8N0V/MoeOlauC2QPsGUWDMmWOso3R7iBo+Iz00hoAwXsT1qqYbqNVUw0vbntQY3IpqnE8tu1qEWrQAIQXMFcP/15PVrImmo+3uMSNVqlTSrFkz2bVrlxw7dsxcX9CqVSvB731XwqlYKJ8zZ07zfrRPnz6yatUqcx57wYIFgt/6huGfYKvHToZQoWEYUq9ePVNUFWtYmjZtKs7it7jvwP08BAew/gOCw4Hwz4eAK0SMjx49agrBQtQVawVwzmwIkUYeyiBWi+O3b98+2loZzDngvtDT9QZf9WrVqtmajhbH5nWLgxmGYQqM/PHHH4J7SFyPmGNJmhTvSUQNEVzfECGxscb/Fc6sITixf/9+8TTWX3RuAfezd1oNvb9Wxojxd+/ePWCDw/VYo0YNUxQZ8zLz5s0T23cLzov9gbCN7xyUL1q0SK5cuSKIA/GdEtvXof04mCYBEiABEiABEghdAuw5CZAACZAACYQbAdyLw1fE27h8eZGQra0CBQp41TlYvny5Oddi28cWB6s+h1Ve8C3B3J5tPFbj3LlzSyB9UqwcF/NkkZGRVqo61IH2TEx1hhwajMFGILU+Lly4IBDp9dadJ554QuCz5K1efJRPnz5devbs6fXQmANG3bp18Y5Dr9VZgQRIgAQSFAEONrwJYCFgeI+QoyMBEiCBICeAB/z+OlZUrFjR6+jOnDnjUqTV6g0fbnZjshgDgqKPPPKI137ijTquHDUxUQPxUE8NpEyZUmIiyou2IS5rGJ6dtw4fPmw62qC+v3b58mXZvRt+ft5bwA2qFdFM7y2Fbg2M38r142qE4AynHldltrz7779fsHjGtm01dnZqc7XfunXwLXVV4lseJhV920MkXBf2YNJr8+bNgjcmlSlTxnTcg9gtRG99ZRSb9fG95+t5g0PhDz/8YApiw8n0vvvukypVqsi4ceNk3759LieNY3MMbDvBEuDASYAESIAESIAESIAESIAESIAESIAEwp9AOI3wrA4GArCYjIVYLsQT5moeFuVj0TqEc8fo9gi1wWpY/N9b465qWMiPxeuvaRpir/U0xirzZzSuoAZRADzcKKZpCAHk0TirWoRaCrXEahAKSKMxxCNyaHy/WmE1KEOV0fhJNTzIeUJjiPU+rPGDaoXUsDAebWJxfCbdTqeWUi2pGh5WoO1UmsbxIEaA9lEfAr84xkNahv6V09h2nKqafk7tBbUX1RqqQfi3ucYYazuNIf4LkVuICUMAGOK3ECKFwgNEHcJZqFaHH5CA6wriDWZjeA733nvvmen4+PPhhx+6eu6EPsZHd1wdE0ITEJOAsHJOrYBrdoDGEJvQyFrA4vbWrVsLnida24O1SIAESIAESCCwBGLi2wPRFm+9gSAsfFK81fOl/OLFi7J69Wrp3bu3FC5cWCIiIqRBgwYB/f8UY8PzbU/9wrggruSuDgRS5s/Huyfc1biT/+KLL4q//lV3Wrj3F35GvojAZs2aVawsiILYkNVFNXjxM8Ri7vXK9xSEjbztBTFZf7h5W1SF87ZjB7TOvPXAczm4+nIu0FqKFCkkWTLcMmGL5oEAi0iABEiABEKIwNixY6V27dqCRco+dhsvwcJ8X0ndL5daCzXMj+JFWpqM9/Cn9gAiqRrdCRjrnVT8/IVY6Pjx450PPss5I4y28XI1vKAKzut/6bgwl4559C80jRfDYXITc+atdPslNShjYo4c886YJ8dcN+a2Me+N+XLMb2POPFLr5lbD3DXesIB5csxzp9Y8zKFjrjuRppOo3aeWUi2tGl5khznvbJrGfGFejTFfXlBjCPViDh3Xcyndxlzi4xrjRW2VNEZ/SmiMPmC+HO1gjt52DBwf7WKuHm1hDv0JrV9ZDS/lgigw5swx1o6aB9XIfhrj+cFIjXFhTNV4phpuUpZpDOFfcPtH03vVjqnF6+cL9yf169c3/Yu3bdsmJ06cMH2M4TNvs5s3b8qhQ4dk6dKl0r9/f8F6EKv3Kjq+BBMg9vn444/L5MmTxVlMFetXwK9Fixax8mITHBv31CNHjpSdO3cKzpn9+UMeyiBoYi8OG6onxzAMiYyMNK/H9evXy7Vr16KuW8xfrFy5UmKLdagyi+t+4zcIBLmxdgHfLTgvtmsSMbaRj3KIKPM7Ja7PkMfjsZAESIAESIAESIAESIAESIAESCAECeDlcJiv9tR1+DZAs8BTHVdl0OeIiIhwVRSVh+f9EJGNyribCFZ9Diu8MATMuSH21eBXAd8gX/eLSX0cD8e12IZDtYoVKzpsu9qAf/Px48ddFfmdF5taH5h/OnDggNe+xbUwsdcO2VXYtGmTQDPELstlsmDBgoJzaBhYMuCyCjNJgARIgARIICwJwIEgLAfGQZEACZBAqBDwtvDD0zjwphg48XuqA4HVI0eORKviyw2fYfh/owRHhpIlS0Y7vnMGbpaxGMI5H846znnO29myZRMsdHXO92U7X758Agcw1/vcyYUgL5zC7mzF/l84KWFRU+wfKXiPgHObOTP8EX3vo5WFPb63emcPLLbBJOGdLdd/9wVIpDSm17br3gV/Lhz3MCk6ZcoUeeWVVwTflfi+wyRU9+7dZe3atUE7CDh8NW7cOEb9u379uixbtkzatGkjEGaGAO7LL78sv//+u6AsRo1zZxIgARIgARIgARIgARIgATcEmE0CJEACJEACJEACPhGAUMBF3QPip0c13qe2XW2TGiYwsRD+V03/obZGbb3aFjWoQmFh/EFNY3H8KY3Pq11Ru6HGENwEcN6H23dx0KBB8scfOM32ubGfxksje/bs6Xwg9C2wHqrOR4jZ9mrdvY8axCYghtFW00vUIIyrkesAoTwIkWCO3HUN5pIACZCALwRYlwR8J1CsGHSdfN8Pe0BwFOKmSLsz+MtcuHDBXbHXfDxDho/EmDFjpHbt2oLFS2nSpBEs5Pnggw9k+3b8TPXajM8VIiMjzeN523Hu3LkCnxtX9eBb4U3UHguxsNDD1f7+5KVNm9aSgK2tbQgRwWzb7uKiRYu6K4qWD38qCORGK7CYgUVE8KmwWN3nagUKFPC6z/79+73W8VYB/jdg4a0ey0mABEiABEgg3AmMGDFC8JsJPt9exoq5RYiU1tB6EBDFS7DwUqsNuh2s4XP7jg0dOlQgJGmfF5fpIUOGmCKLdsfcpWkIwGrEEAsEbmqbmPvD/Ddues7qNgR4MYeJBQ5YvY758p2av00Nc+i4niEyi7lEiCbjRW2/aNkqtY1q+Bxgfh3tYI4ex9Bs58BtEiABEiABEiABEiABEiABEiABEiCB8CfAEZIACZBAaBKATyQESWOj96lSpRLo0Hhq++jRo3Lp0qVoVeB7Ei0zQBnwD/BXnwPPT+An4akr8M2Bj46nOp7K4APjqTzQZdDO8LdNnF/obnjaH8xc6Qx52se+LK61PtDXkycx7W/fC8c0xgz9Gcfc0NvCi6UmT54ceh1nj0mABEiABEgghgRiJngbw4NzdxIgARIgARFfFjs480qWLJngxts538q2lRs+tGNlAQPqebL/s3cfcJIU5cOAa0gfmQOOdETJUQ/JIHpIkCw5SThJIlFEkoiIgIBkEAUJciQl5wwCoiA5SZackXCHR/gj4Zt3jj02TOiZnd2d6X3ut30z011dXe/TPbM73VVvTz/99NUWl5bF3VYiCW/pRaf/Hn/88U6vyj+NL+Rx4qX80mxzY/1aJ0iipiwJeKNcM6Z///vfKQbvfvHFF82ori3riGS3jQ5sGTNmTM2Yb7/99hSDvAqFQioUsk9LLrlkipM81TYQJxrLneirtk65ZTHQqtz8PM4Lr4suuiitvvrqKU44zTvvvGnkyJHp/PPPT/GZ1U4xb7LJJqk3gx67xxoDFC+44IL03NI6TwAAEABJREFUrW99K0VC3b322ivFyeTkHwECBAgQIECAAIEWEtAUAgQIECBAgAABAoNE4DfFOCMJQ/Fh3M/OO++cIlHduFf98/+Pf/zjFB1KO21tdPH5YcWpXX4iUfTvi41dvThNV5w2Kk5nF6eKPVbXXHPN4mI/BAgMtIDtExiMAsOGRZ72xiKPa9/Rv6fa2pEMtt6BTO+8804644wzSklto1/FoosumnbZZZdSorR666rWtmrLCoVCWnvttUv9LaqVu+OOO9LLL0c+qp6l/va3v9VMeLb88sun6D/Qc+3G5sT+iP3S2NqtsVYcM9HHolZrzj777NL+KRSy94kpFApp3XXXrVV1UxIpR3+tiSeeuOa2FCBAgAABAnkXWGONNaqFGMlYf1wsMHtxWqA47V6cri1OkUC0+NDyP3H+572OVr7//vvpgAMO6HjZr4933XVXOu6447pv83fdZ3g9TsD/BAgQIECAAAECBAgQIECAQP4FREiAAAECAyMQ/U1r5RCJXBaR06JQqO96f+TOiBwa1SKLfiVvvhn3JetaqlXzc0SeifDo2tqur3rbF6QZeXW6tqj6q4HKM1StVdEPZaByfcQxGe+Lau0rFAppggnykSrvhBNOSJFPKPlHgAABAgT6SaAVNpOP3+KtIKkNBAgQGACBuIvNtNNOW3PL8QW+ZqEyBWJwRzPucJLly30kux09enSZVtSeFXeviQEQtUtWLhHrR+LcyiXGLYkkpuOe9c//p5xySsqS9Ld/WtP/W4m7KE055ZR1bzhOpvT3vureyP/85z+p1p2iuq8zWF+/8sorabvttkuR3DcSxd5www0pEry2s0d8Pp955plpyJAhTQ8jTtYde+yxKQZV7rbbbik6gDd9IyokQKDZAuojQIAAAQIECBAgQIAAAQIE8i8gwsEj8Hkx1P2L0/ifhx9+OG2xxRbjX/f1kx/+8IepTIfk/Yrbfac4tePPB8VGX1KctilOMxWnHj9zzz13mn/++XvMN4MAAQIECLS6wEwzzZSy9O3JGkf0IYmEaEOHDk3bb799uueee9Lnn8efJ1lraG655ZZbLi299NJVK43+G3fffXePMtGn4sorr+wxv/uMSL4aSX27z2+11/2ZuDX6xVRKItxfLm+//bZ+Mf2FbTutJqA9BAgQaLpAx01+CoVCubrXK848pTi9Upza8efDYqOPKE7jf6Jv9F/+8pfxr/vryR577NF9U08WZ5xQnPwQIECAAAECBAgQ6C7gNQECBAgQIECAAAECBPpM4JlnnumzurNUHLkKIsFo57LRDyH6d3Se19/P5efIJh55LLL0RcqaZ6gVcn3EMVkrCXQ2nbpLDcgKr7/+evrd736XBlPMAwJtowQIECDQUgIS3rbU7tAYAgQI9I3A6NGjG6q4UCj02x1OYhBLrbvqpAr/JppoolQolO3kWWGNxmdnuStR47X3XDMGhxx33HHp008/7bkwF3P6Joj4Yj/QZpHEud2TtvbN3vmq1s8++yydeOKJKQapR3LYgRyE91WrmvcsBvXFXaz6IultRyvjRNY888yT/vrXv3bM8kiAAAECBAgQIECAAIEWFNAkAgQIECBAgEDuBC4oRvT74jT+5/LLL0+bbrrp+Nd99WSHHXZIZ511Vvfqzy/OOLU45eGnR8a+o446Kv3kJz/JQ2xiIECAQM4FhFdOYMIJJ0wxlVtWz7wY2LH33nunRRZZJF1//fX1rNqnZaeZZpq0+uqr19zGFVdc0aPvSwyseeCBB6quO/PMM6dVV121aplWWTjffPP1W1Oif8VA94uJwW4D3YZ+A7chAgQIECDQxwLx986oUaNSDOTu400NVPW/LW64yx9+2267bbr33nuLs/vnZ+TIkeW2d2D/bN1WCORNQDwECBAgQIAAAQIECBAgQIBA/gVESIBAXwoMdA6KyMUR/VA6xxjzBroPwEDm5xg2bFiafPLJO5O0/fNaeYbynuuj1Xfgaaedlmr1m2r1GLSPAAECBAjUIzBBPYWV7UcBmyJAgAABAl8KnHPOOemuu+768tXgelhggQUGV8CDKNo4EbvrrrumPfbYI8XzvIa+yiqrpAcffDAtt9xyfRZiJMbecMMN0z333NNn21AxAQIECPShgKoJECBAgAABAgQIECBAgACBdhXYpdjwLncju/DCC9OIESPSs88+W1zU6acJT9966620zjrrpNNPP717bfcXZ2xXnHL787Of/SzttttuuY1PYAQIECBAoJbAmDFj0gYbbJCOPvroWkUHZPlGG22Uat0I9o477kgvv/xyl/ZFX5g33nijy7zuL+JvqznmmKP7bK8JECBAgEBrCmgVgV4IbL311mn66afvRQ0tv+pPO7cwBtJHv8dHHnmk8+w+eb777runUaNGda/7tOKMi4uTHwIECBAgQIAAAQIECNQnoDQBAgQIECBAgAABAgTaXCDyewyGXB+tvJs+/PDDdOSRR+Y610or+2dqm0IECBAg0FQBCW+byqkyAgQItKbAwgsv3FDD4i48n3/+eUPr1rvS1FNPnaaddtp6VyuVjzsFRVtLL/r4v9lmm63pWygUClXr/OSTT9KBBx6Y4o5EVQvmcOGEE06Yw6iEFO/X4447Lp1yyilVMWotXGSRRdLPf/7z9Pjjj6ctttiiVvEBWz7XXHOlf/zjH+mf//xnWn311fukHXGHrW233TZFwoM+2YBKCRAgQIAAAQIECBAgQIBAHwmolgABAgQItLnApsX2P1Ccxv/cfvvtafHFF0+nnRY5M8bP7tWT888/Pw0fPjxdffXV3euJzLqbFGd+XJz8ECBAgAABAi0oEIm8ot9Ho02LASZ77713uv766xutIk0wwQRp6aWXLiXMjYRiK664YsN1lVtxnnnmScsss0y5RePnvfrqq+nuu+8e/zr6+lx22WXjX1d68v3vfz9NNNFElRabT4AAAQIECBAg0D4CtxebuldxGv8TN0RYZZVV0k033TR+XrOfjBw5Mp100kndq40/TH/UfabXBAiME7jqqqtSoVBoyWmbbbYZ10j/t6xAqzQsEkUUCq15HEfbWsVJOwgQIECAAAECBAgQIECAQCMC1iGQR4H33nsvRR+fPMVWKc/QYMv1MVD7tFAo1Nz0xRdfnOKcfM2CChAgQIAAgRwISHibg50ohEEnIOCcCUSixkZDigSHjSZBjcEgtZKJxhfyN954o9HmjV/vmWeeGf+80pNJJpkkTTbZZD0WTzzxxD3mdZ8Rg2I++OCD7rPreh3rR8fJWitFYt5aZepZvsMOO2Qa8ByDoy+//PJ6qh7UZaeYYoo066yzDmqDVg7+gQceSAcffHBdTYzPghjIFklyn3766RQDAv/1r3+lww47LC200EKZBrj1RcLqrEEUCoXSAL/rrrsuxWf3Oeeck5Zccsmsq2cq99hjj6ULL7wwU1mFCBAgQIAAgbYQ0EgCBAgQIECAAAECBAgQaH2Bt4tNXKs43VWcxv/897//TTvuuGP69re/nXpzfeeGG24o3UjtBz/4QXr99dfH1//lk8eKj2sWp+eKk5/2FdByAgQIEGgDgddee63hVsaAmPfff7/h9WNQw+mnn17X+kOGDCndNDauS0dfmLi+Hslm99prr/S1r32tlAC3WoXRp2jaaaetVqTLsujvs9VWW3WZV+7FFVdckSLRbSx76aWXSjeOjeeVpjnnnDM1OzlvpW212/wpp5wyzTHHHO3WbO0lQIAAAQKDWUDs4wSOLT4cV5zG//znP/9Jq622WjriiCPGz2vGk7vuuqt004dRo0Z1r+7F4owfFKcvipMfAgQIECBAgAABAgQIECDQTAF1ESBAgAABAgQyCcw333yZyvVnoVbOzxH9UgqFQp9yRG6dSATbpxvpVPlA5RmKJrRiro/+2McRe39N0XfrmmuuSUsttVTVTcYxF9fI3nnnnarlLCRAoOUENIgAgQYEJmhgHasQIECAQBMFIllro9V9+OGH6eOPP666eqVBKDPOOGPKMjglS7Laqg0oLnzhhReK/1f/iQE1U001VY9CWU7WxOCcSFjbY+U6Zrz77rulJJS1Vql0F5ta65VbvtFGG6WjjjoqrbfeejW/qMb68UX1rbfeiqemGgKFQiFTAtStt946xUmAvphefPHFNMsss9Ro6eBbHIPX/vCHP6T4/KoV/QQTTFBKCPDUU0+l//u//yslBfjRj36U4nMhEuDWWr/78mYnrO5ef9bX00wzTdpyyy3TvffeW7rTVyTB3XTTTVOcCM5aR6Vy5557bhozZkylxTmaLxQCBAgQIECAAAECBAgQIEAg/wIiJECAQNsIvFFs6YjidEFx6vJzxx13pPXXX79047YDDzywZlK3WPmee+5Jhx56aBo+fHgp2W0kvY353aZriq+/U5yeLk5+CBAgQIAAgT4WiOSsjW4iBsREwtlq608++eRp2LBhPYrETbBPPPHEUr+GHgu7zYiBHwcddFCKtkaS3fPOO690XTpuDFvrhtjdqkqVblrdvVzn18svv3zNGxPH30bRxyfWi795at2Ee+211y7rEusP9qlQKKQs+zX6GvVFn5io87bbbkuReDf1+p8KCBAgQIAAgUEm8NNivL8rTl1+9t9//xR/U8bg3y4L6nwRf2P+9Kc/LdUVfTS7rR7Jbr9fnPdscfJDgAABAgQI9KuAjREgQIAAAQIECBAgQIAAAQIdAlnyJMRNcOMGzXF9vi+mddZZp6M5pcdCoRn5Ob5IvWlrpfwckRcn+sWUGlrhv8hdEV4VFtec3Zt1a1ZepsBA5Rlq1Vwf/bGPy+yGPpkV/cAi58caa6yRdt9995rbiOtZF110Uc1yChAgQIAAgXYXkPC23feg9hMg0PYCzz77bM2ktZWCjC/N8cV7/PIyTyLB4/TTT99jSSSXjSSzPRZ0m/Hoo4+WTip0m535ZSTkjRhrrTDrrLOWTfaYJcFsdE585ZVXam2i6vI4IRADfqoVipMgM888c7UimZetvPLK6fTTT0+R+DL2z3777ZcKhep3FXrsscfSn/70p8zbGOwFsxw7kSg5TsoMdqv+jD8Gr11//fU1Nzn77LOn+++/P5166qlp/vnnr/n+qFlhixaYdNJJSwkL/vKXv6QYrBifZ+ecc07acMMNMyUl7x5WJCmP3w3d53tNgAABAgQIECCQMwHhECBAgAABAgQIECDQagKfFBu0WXHaqzj1+HnyySdLSWy/9a1vlRLIRTLbSOD2gx/8IMW07rrrpiWWWCJFJ8dlllkmRXLchx9+uEc9X844qPi4dnF6pzj5IUAgzwJiI0CgZQSeeuqp1GjfghiMU2vd6NsTAze6Bxx9du66667us3u8XnLJJdPTTz+dfvWrX6W41t6jQD/MmGuuudJ6661XdUvRN+fuu+8uWV5xxRVVyxYKhRR/LxUK1fvSVK0kxwsj0eycc85ZM8L333+/ZhkFCBAgQIAAAQIDILBbcZu/Lk5dfrDxfYEAABAASURBVOJv3/gbMM6hnXbaaemdd97psrzai9tvvz3ttNNOpRsmHHfcceWK3l2cuXJxqnjSrbhsYH5slQABAgQIECBAgAABAgQIEMi/gAgJECBAgEAngWHDhpX6i3aa1ePpJ598kj766KMe8/tyRqvm55hpppky5V2IPAuN+kQul0bXbWS9yMETuXgaWTdySTSaZ6hVc330xz5uxLredSaYYIJ09tlnp7XWWqu0avSl+s53vlN6Xu2/Y445JsW+qVbGMgIECBBoEwHNrCgg4W1FGgsIECDQPwLxxbeeDnmdW/XPf/6z88uyzyNB6wwzzNBjWQx8+PrXv95jfvcZ99xzT10dBruvH1+WH3jgge6ze7z+9re/XTah5bzzzpumm266HuU7z4gv4/fdd1/nWXU/v/XWW2sm9o0EwTHVXXm3FVZcccUUd2SJZLcdi+LuLB1fWjvmlXs84YQT0r///e9yi8zrJpDlhNqLL76Y/vvf/3Zb08u+FIhB/TGIrdo2CoVCOv7449Pw4cOrFRu/LBIX16pzfOEWfxIn47bccst08cUXp3fffTeNHj06XXjhhZktInF3XixafFdpXgsLaBoBAgQIECBAgAABAgQIECCQfwEREmhhgWOLbVugOP25OJX9+d///pcime0111yTzj///NJ01VVXpbieVqNz8uXFCr9ZnHokAynO80OAAAECBAj0oUD0SXnzzTcb2kIkeK214myzzVZ2YE4k/IoBTNXWj4T5p5xySoo6qpXrWBbX1/tigEShUMiUoDYS3cY17Yito03lHhdYYIG0+OKLl1tk3pcCWfrF9CZZ85eb8UBgQAVsnAABAgRyLRA3ddq8GGGPrLb/+Mc/0o477piGDh2aVlhhhbTHHnukk08+OV166aXp+uuvT1dffXVpsPDBBx+cNtxwwxR95UeMGJFOPfXUSn3BTytuZ7ni9Gxx8kOAAAECBAgQINBiAppDgAABAgQIECBAgACBwSYQCW/jHHi1uN9+++0UuVqqlWn2siz9EAYiP0fkZfna175WM9z777+/0nWCquuOHTs2PfLII1XLNHvhQOUZGshcH9UMs+7jRx99tKF9fN5556VJJpkkzTHHHGmVVVYpXYf6/e9/ny6//PIUiZLfeuut9Nlnn1VrYs1lkez2jDPOSBtssMH4spHX6YADDkixbPzMMk8ih9Af//jHhmIrU51ZBAgQIECgJQUkvG3J3aJRBAgMJoH4Qh9fnOuNOb40R4e+WusttNBCaciQIWWLLbPMMmXnd575xBNPpBi403lePc+vvfba9MYbb1RdJQbfLLnkkmXLRCfEueeeu+yyzjMvu+yyhu9QFIOSohNk5/rKPV966aXT9NNPX25R5nmRfDi+pEZcnVeabLLJ0j777FP6ktx5fvfnr7/+ejriiCPSp59+2n1RrdeDbnmWZMnxxT8GUg06nAEMOD5Tam0+PrciCXatch3LP//88/R///d/HS9z9Rgn5zbeeOPS5/B+++1XM7Yvvvii4c/CmpUrQIAAAQIECBAgQIBAOwhoIwECBAgQIECAwMALPF1swhbFadnidFZx+qI49ebnL8WVRxSn9YvTg8XJDwECBAgQINDPAo327XnvvfdSrcSuEcr8889ftm/P448/HourTpHYa5FFFqlapvPCSL7fV9fXox/SEkss0XlzPZ6HRyQoC9MeCzvNWHXVVdNMM83UaY6n3QXCulAodJ/d5XVvBkh1qcgLAgQIECBAgEDfCMR5r0WLVcc5tOJDz58777wznXjiiWnXXXctJbddY4010jrrrJO22Wab9Ktf/aqUBDf6gfdcszTnyeL/GxenHYtTb8/RFavwQ6DfBWyQAAECBAgQIECAAAECBAgQyL+ACAkQGIQC0047bVp00Tg9Xjn4yCfy0EMPVS7QB0taNT/HVFNNlRZYYIGaET/wwAMpEpfWLNitwAsvvJAefvjhbnP79mX0mxmIPEOtmusj9vHiiy9eE/2ee+5J77zT416KNde7++67U/SZevnll9Mtt9ySTjvttLTLLruk9ddfP0W/reijtO6666aPP/64Zl2VCvzsZz8rXb8qFLr25Ym+XXEDx0rrdcw/9thjUxzDHa89EiBAgACBvAlIeJvytkvFQ4BAOwrEl6GPPvqorqbHnUdiEEitlWIAyEQTTVS22HLLLZe6J17tXjCSJ5588skNJVCML4pnn3129yp7vF5xxRVTpbv9xMma1VZbrcc63WfcdNNN6e9//3v32Zlex7pxJ5pqhQuFQtp0001TodD1y2W1dcoti8S2cReWcstif2y11VblFnWZd84552QaENVlpUH4YvbZZ0+LLbZY1chHjx6dLr744qplui98/vnn01xzzZXizlkLLrhg6aRDJCv+y1/+km677bYUSYmj3u7reT1OIE4EjXtW+f/pppsu/b//9/8qF+i2JE7o/etf/+o2d+Bexv6P4yCOhzgu4viIztVxvMRxM9tss6XnnnuurgZOOOGEpbs5xWdIXSsqTIAAAQKdBDwlQIAAAQIECBAgQIAAAQIE8i/QUhHeXWzND4vTkOI0sjidX5xeLE61fl4tFrioOEUijhmLj5sXp9uLkx8CBAgQIEBgAAUa6dsTgyWyDE6JG8IWCj37o2S5vj5kyJC6rq/HtfXXXnutTySjj89aa61Vte64vr/HHntULRP9nDbZZJOqZSxMKW4mPMccc1SliP5Qt956a9Uy3RdGf7S4OW/0bRg+fHjabrvt0kEHHVTqXxMDh6I/xNixY7uv5jUBAgT6WcDmCBDIkcAbxVjiHNqKxcdLilMzfv5drOQnxWmh4lRfJ+HiCn4IDHaBSCodY0hacRo1atRg3z3izyiw7777plY8hqNN0baMYShGgAABAgkBAQIECBAgQIAAgXwKTDrppCn6itSK7txzz01jxoypVWz88kiSu/nmm6fI1RD9CdZbb7208847pzPOOCNdddVVKfpsRELYzz77bPw6nZ+0cn6OlVZaqXNTyz5vpI9EnK+54IILUuSHKFtpH85spC9Sb/MMZemLFMfPQOT6WH755WtqR8Le++67r2a5zgXixomRU6jzvHLP4z0Z781yy7LMC7dCodCj6MQTT5zinODkk0/eY1nnGR9++GE68sgjS4l5O88fHM9FSYAAAQKDQUDC28Gwl8VIgEDLC1xzzTXpyiuvzNzO+BJ53HHHpU8++aTqOvGFZ8kll6xYJk5SjBgxouLyjgVXX311uuSS+voQxhf7OPFx7733dlRT8XHkyJGpWhLHtddeO00yySQV148Fn3/+eTrggAPqvhtLnJT59a9/HVVUnZZeeukUCWmrFurlwhiws+eee6ahQ4dWrSn2+29/+9uGkhBXrThnCyOx8IgRI2pGFQmE465LNQt+WSDer3HcxACep556KkVS56OOOirFyb84URYJTWMQVyQ6/XKV1n9oQgufeeaZJtQyrop///vf6T//+c+4FzX+j8+arCcR47OzRnW9Xnzeeeel2P9xHMTxEMdFHB9xnMTxEsfNq6++mm688ca6tzXBBBPUTLodn6W1EpnXvWErECBAgAABAgQIECBAgEA+BERBgAABAgQIDJTA+8UNxyj8HxQf5ypOMxSnZYvT94tTzItpveLz6Kk5c/FxtuIUGd5OKz5mO1leLOiHAAECBAgQ6FuB6CtQT9+euPF13GA6rmlXa9mQIUPSCiusUK1I1WVPP/1010E3VUrHNfMzzzyzlPClSrHS8uiHU61MpWWRGCn6K1VaHvMrDZyKZTEtscQSabHFFounpioCM800U6a+TL///e8zD4CL4zX6Pbz//vsp+jY8/PDDKY6Z6Fu18cYbp2WWWSZFf4jpp58+RWLcKs3L1aKXX345ffDBB7mKSTAECBAgQKAFBf5ebNNGxWnB4nRwcXqwONXz826x8LnFKc6zzVd8PKE4+SFAIOcCs8wySylJR3yXqTbFd9XcUQiIAAECBAgQIECAAAECBAgQyL+ACHMtEMk1a+VQueeee9L111+f2SESvkb59957L8V17iuuuCL94Q9/SNtvv31ad91101xzzZWir8GWW26ZIjlu94pbOT/HN7/5zVIi3+5t7v762GOPrSvnzOOPP55OOeWU7tX0y+t6+yJFv59m5BmqFdxA5fqIPimzzjpr1ebFeeDojxX9sqoW7LTw1ltvTfHe6DSrx9N4L8Z7sseCJs2I43eHHXaoWVvkdbrttttqllOAAAECBAi0o8AE7dhobSbQXwK2Q6C/BOJL1U477ZTihEOtbUbZ+BJ60UUX1SqaVlxxxbTwwgtXLBcJVrfddtsUSRQrFvpywW677ZZuvvnmL19Vf4g2XnjhhWn//fevXrC4dKmllkqrrrpq8Vnln+HDh6fVVlutcoEvl0Ry3Z/85CeZBxi8++676Yc//GHKkqhz1113TdNMM82XW+q7h9hfcSzU2kKcvLjuuutqFRv0yzfaaKMUg8OqQTz33HNpv/32y3TcvPLKKylOgFSrL5YtuOCCaaUMd4mKsnmZ4gRZs2J544030rXXXpupuksvvTT95je/yVQ2y3s9U0VVCkVi7CwJZyMJbj2JlmOTccepuDNTPK80zTjjjKXBZZWWm0+AAAECBAiUFzCXAAECBAgQIECAAAECBAj0o8DbxW3dXZzibpjnFx9juqL4eFdxerM4+ekjAdUSIECAAIHeCERfmOjPkbVvz0knnZSuvvrqmptcfvnl07zzzluzXKUC999/f7r77rsrLR4/P9qftb9RDAqJ6/bjV67jSfR7if5KdazSo+jqq6/eL310emy4zWZEv69tttmm5o1z77jjjnT00UenLP06HnrooRQJb2tRRJ+Y4cOH1yqWm+Ux0K/RJNC5QRAIAQIE2khAU9te4KliBL8qTt8sTrMWp/WL0y+K0+nF6fLidH1xuqY4xTm1o4qPMTp4yeLj9MVpq+IU59mKD34IECBAgAABAgQIECBAIM8CYiNAgAABAgQItLtAXHOPa+/V4oi+Hvvss0967LHHqhUrLYvr2pEHY/To0aXXlf4rFAop+hpEn4NyZVo1P8d8882XOedM5LnJ0kdizJgxaY899khvvx3destp9O282L/19EXK2u8n+u1E/51GWx99hgYi18dcc82V1ltvvZrNjv5Y0S8r/GoVfuedd1IkQa5VLnKE9OXNuQuFQoqcRXETt2ptib4phx12WBo7dmy1YpYRGFQCgiVAID8CE+QnFJEQIECgvQXixMFaa62V/vrXv1YM5LPPPksnnnhipkSyUcnIkSPTZJNNFk8rTiNGjEgbbrhhxeUdC6J9a665ZjrzzDNTtKNjfvfH+OIfiRy32GKLFF+mui/v/DoS7f7iF79I008ffQw7L+n6PGKIEzFxV5SuS3q+Ovfcc9P3v//9FIlJey79as7TTz+dVl555RR3Y/lqbvlnkZA3yxfj8mvXN7dQKKQdd9yx5mCm+PJcaDouAAAQAElEQVR9xBFH1HV3ofpako/SkXg2BkLViuaCCy5IW2+9dYokyJXKxgmrPffcM9W6e0+sv+mmm5bubhXP232aeOKJU9yNq1Yc4RLHZa1yX//612sVKS0/8MADqybZ7vis2XzzzWt+1pQq7Kf/5phjjhSf5bU2F4mW11hjjRRJbGuVjeV33nlnisTj8bzaFCfT4s5q1crUuUxxAgQIECBAgAABAgQIECBAIP8CIiRAgAABAgQIECBAgACBDALRdyYG9sQNmSsVjz41Wfv2FAqF0nXgSSedtGx13/jGN8rO7zwzrtPvsssuVa89f/DBB6UBOvvuu2/q63/Rx2errSLPWGNbmnzyydM666zT2MqDcK3oI7D00kvXjPzQQw9N++67b4pkxpUKR1+r6LMUx3mlMh3zs/RJ6yjb6o9Dhgyp2cQY3Pbaa6/VLKcAAQIECBAg0HSB+AUcSW4PK9YciW0j+e0axedrF6cfFKd9ilMkwr2/+OiHQL8JFPwjQIBAawtoXUaBfvvFYUMECBAgQIAAAQIECBAgQKCMQPSviGvvZRZ1mfXSSy+lyEnQra9KlzLRd+SUU05Jf/zjH7vML/ci+hhEX4Nyy2Jeq+bniAS92267bYocNdHOatNpp51Ws49EJHWN/im33HJLtar6fFn00YjcFP2VZ6iVc30UT+mkH/7whyn6DtWCj6TG0T8r+mlVKhu5Y6IfTLX3Tse622+/faacKh3lG3mcd955S/23aq17++23p8svv7xWMcsJECBAgEDbCUh423a7TIMJEGgNgb5pRXSOjySskXgzkht+/PHHpQ3F4x133JHixMFPfvKTTMkdv/Od76S1147+fKUqKv4XySzjy1yWzvuRYHK77bZLSy65ZLrooovGJ1uNEyBvvfVWOuuss9JCCy1U+vJfK9ltNCjqipMr8bzWFLHHCYha5WJ5nFSYe+650+677166W1G0O+aH48MPP5zijkPRzoceeihmV53CJQZ9ZEn4WbWiOhbOPvvsKb4Q11olvliHea1yg3l5nLj62c9+lumkxqWXXpq+9rWvpd/+9relhMkdJzci0W04x8mbiy++uCZnnGiIY7tmwTYpEAPrZphhhpqtPfvss9Pxxx+f4v0Wds8++2zJ8kc/+lGKwXMdFcSdlaabbrqOlxUf4+Tc9773vfST4mfeCy+8kOJzJqYYQHTqqaeWkkJHIuzYXsVKui149dVXu81p/ss45n784x9nOuYiSfCiiy5a+kyKz/yIuaNFEWvcMer6668vnYReYYUVUuflHeU6P8ZJvPh8izZ0nu85AQIECBAgQIBAbwSsS4AAAQIECBAgQIAAAQIECORfQIQECBDILvDyyy+nGPwTfXuiD0rHNeuxY8emK664otSnJq5zZ+k3EwNWon9Ppa1HP4W4Dlxpecf85557rrTdI444Ir355pul2R3X7X/zm9+kYcOGpZNOOqk0P+t/cW0+a9nu5ZZffvk066yzdp+d6fVSSy2VFlhggUxlFUppmmmmSdF3Istxctxxx6UYmBZ9YKKfV/RLCMM4ZqKvzCKLLJLuu+++mFV1imM2S5+0qpW00MJ4f9Rqzocffph22mmn9Mwzz5SKxvs9+nNsttlm6eabby7N8x8BAgQIECDQDgLaSIAAAQIECBAgQIAAAQIECORfQIQECBAgQKB9BOLae1yDr9Xi7n1VIm9KrBN9Vv7xj3+kyMmw22671cxDE30Loo9B9DWI9ctNkaegVfNzjBgxIm244Yblmt1jXuc+EpGzIQpEP4noDxP5YyIfTeTwifkDPfVnnqFWz/XxzW9+M+2wQ9wDMVX9F/2yon9W5D6K/lodeTg69vHJJ59cyh0TOWSqVlRcGH2VsuY9Khbv1c8WW2xRypNSq5LDDjuslPOmVjnLCRAgMLgFRN9uAhLettse014CBHIlECcEygV0zjnnpEhuGHfliTLx+O1vfztFgtNy5bvPm2SSSdIhhxyS+Q4iiy++eDr88MO7V1PxdSSK3WSTTdLQoUNTtC/ugjPTTDOV7pYSSS4rrthpQST2Peqoo1Ik3O00u+LTODFy8MEHpxhcUbFQpwVxciYG60QyyfCIdobj8OHDUyTmjC+wnYqXfRpxnX766aWBSmUL9OHMuPNMlliPOeaY9O9//7sPW9L+VcdJjV/84heZAnn//fdLCZsj6XAcc3HcRNLj2B9x96sslRx00EEp1s9Sth3KTDHFFJkGosV76qc//WmK91vYReLffffdN/39739PH3300fhQ55tvvrTaaquNf13tSdR5wgknlE4mxfsxphgUF4OIsu6PzvXHycg4SdV5Xl88r+eYixjjMyk+86eddtrSZ2ocdxFrfMbGybEYJJWlnbUGQ2apQxkCdQkoTIAAAQIECBAgQIAAAQIECORfQIQECBAgQIAAAQIECJQViL490QclrpHHNd6pppoqrbfeein61JRdodvM6Itw4IEHpujL0m3R+JcxoCKS646fUeVJJOSMG17PPPPMpevOHdftDzjggBR9IaqsWnZRXF8vuyDDzLnmmiutuuqqGUr2LLLRRhtl7u/Uc+3BOWedddYp3Wg3S/TR1yL6wEQ/r+iXEMduHDPRvyPLcRLHez190rK0aaDLRPzV3ocd7YtkwPPPP3/p/RXv9+jPccEFF6SsfeU66mnZRw0jQIAAAQIECBAgQIAAAQIE8i8gQgIECBAgQIAAAQIECBBoKYEpp5wyHXnkkWnyySfP1K6OvipxjTuu98c1/G9961vppptuyrR+9MmIPga1CteTKyH6GkSfg8ivEX1Vol1Dhgwp5Z6JPgq1thXLs+bniNw00Tcm6o/1ak2x/egjETkbol3RTyJyVUR/nc75L2rV0+zl0ZZydcb+jZwTHfs3HhvKM1Q8rsrVH/NaPddH2ETC5QUXXDCaW3OKflrRX6sjT0fHPt51110z9ZeK8pGLZvrpp6+5rWYUiPfJXnvtVbOqJ598Mp166qmpP3Kj1GyMAgQIECBAoEkCEzSpHtUQIECAQAMCa665ZorErw2sWnWVGFgQJyaqFuq2cLvttktxIqDb7D55GV+CzzjjjFTtzj/lNjzjjDOmiy66KMXdcsotb/a8SAK8wQYb1F1tM1aIWPfbb7+aVb3++uvpd7/7nS+qVaTipMbOO+/cJ++17puNuwVtuumm3We39evwixNhjQYxduzYFAmoO9aPE5XbbrttipM/HfP66/Hpp59OHXdn6stthll/HXMdccwyyywp7jQWJy475nkkQIAAAQIECBAgQKBvBdROgAABAgQIECBAgAABAgQI5F9AhARCIK4Bx2MzpxiAEwltq9UZ/WpGjhxZrUifLXvggQfSp59+2lD94RV9J+KxngpiQNKIESPqWUXZokAM6PrVr36Voj9W8WWf/jTSJ61PG9SEyr/2ta+lmBqtqj/6oTTaNusRIECAAAECBAhkF1CSAAECBAgQIECAAAECBAgQyL+ACAkQINCKAksvvXS/5HmJPgVHHXVUij4GtRyiv0d/5UqoNz/H4osvnk4//fSm56qIvD9rrbVWLZqmLB/IPEPtkOtjttlmS6NGjUrRj6gp4FUq2W233VKWJNBVqqh70cYbb5xq9RmLSk855ZT0+OOPx1MTAQIECBDIhUB/JrzNBZggCBAg0EyBuMvHWWedlZZccsmmVRtf6Pfcc88UJxHqqTROTBxwwAF9fjJkkUUWSddee22ac84562ne+LILLbRQuvrqq/s86W3cCSnujFKv4/iGNuHJeuutl77zne/UrOm0005LMdCoZsFBXCAGgZ177rlpxRVX7DOFOImV9SRfnzWijyqOO0E1ekLovffeS2+99VaXlq200kppxx137DKvty8iQXStRN9xQue5557r7aYyrd8fx1xHQ2LfXHzxxWneeeftmOWRAAECAy1g+wQIECBAgAABAgQIECBAgED+BURIgAABAgQIEBg0AnHz0Rj406yAd9ppp5S1b8+WW26ZVl111WZtujTg5+ijj05zzDFH1Trvu+++9Oabb1YtU21h9IWKPj7VynRftvzyy7vu3R0l4+voh3XFFVf0aX+qRvukZQxhwIpF/73ox9JoA5555plGV7UegXYR0E4CBAgQIECAAAECBAgQIEAg/wIiJECAAAECBAgQIEBggAQin0n0ITnooIP6rAWRiyBybUTfgqwb6Y9cCY3m59hggw3S4YcfnjWUmuWiT9AZZ5yRov9AzcJNKBDbGcg8Q9FHotVzfUQi6DhmJ5988iaIl68i+mQddthhdedmKl9b9rmx/yM3Srz3q6319ttvp+iz1ugNyyvUbTYBAgQIEBgwAQlvB4zehgkQIDBOIO4uctlllzUl6e2PfvSjdMIJJ2S6q864rXf9P5LexomQq666Kk099dRdFzbhVZw4+Nvf/tbrwSkxIObee+9NceeSJjSrSxXxhTcGgOy9995pwgkn7LKsv19MOeWUKZIQTzBB9V/XH374YYoEvf/73//6u4lttb2ZZ545XX755Wm11VZrers32mijdMkll6Q4cVe98vZcuuCCC6bNNtusocbHCZRPPvmky7px56cjjjgixUnILgsaeBHvj5NOOin95je/Sd/+9rer1hDvlbvuuqtqmWYujGMuPk833XTTZlbbpa6hQ4eWkojHwL8uC7wgQIAAAQIECBAgQIAAgQEUsGkCBAgQIECAAAECBAgQIEAgTwJzzz13+utf/9qtb09jEe61117pxBNPzNy3J/qOnHbaaSkG1zS2xa/Wij4xV155Zdpjjz3SUkst9dWCMs9eeuml9Oijj5ZZkm1WXMuut1/PFltskSaddNJsG1Cqh0D0p7rhhhvSIoss0mNZb2fEcXvyySdnPm57u73+XD8GEG233XYpBvg1st2PPvooffHFF42sah0CBAgQIECAAAECBNpCQCMJECBAgAABAgQIECBAgACB/AuIkMDACkSelwMPPLCUM6TZLZl99tnTrbfemiKBaL11R66EVszPEdf5I0nwIYccUm9IPcpHH4trr7021ZMMuEclDcwYyDxD7ZLrY6211kq33XZbimO4AeKqq0Rupj/+8Y9piimmqFqurxauscYaKeKrVf8555yT+jM/Sq32WE6AAAECBHojMEFvVrYugaYJqIjAIBeIL6PxRWu33XZrSCJOYESi2xhYMNlkkzVUR8dK8eV+7bXXTi+//HLaddddO2b36jGS555//vnpwgsvTNNNN12v6upYOeq54IIL0i233JLmmWeejtm9elx//fXTU089ldZdd91+vwtLpYaPGDEibbjhhpUWj58fyVavu+668a89KS8Qx83VV1+dfvvb3zZlEE7He+8vf/lLbpPdhmRvTlrFwJ433ngjqukyRXLgOG57kww23vv//Oc/S59V8dkVJ3airV021O1F3MlpzJgx3eb23cuI87zzzkvxGRifhc3cUnxmPfjgg2m55ZZrZrXqIkCA5SqLwQAAEABJREFUAAECfSugdgIECBAgQIAAAQIECBAgQCD/AiIkQIAAAQI5FIi+PZFMtN4krh0U0b9g1KhR6aijjqq7v0IMqomEu725NhzrPvbYY6XBEnFdPa43d7St3GMk8Iz2xk1uyy3PMm+dddZJkWQ3S9lZZ501udFrFqnqZeadd9509913p0b7oHWvPfo5xI1+Gzluu9fVyq8XX3zxdPrpp6e46XK97Xz11VfTBx98UO9qyhMgQCAfAqIgQIAAAQIECBAgQIAAAQIE8i8gQgIECBAgQIAAgX4RmHDCCdM+++yTIu9M5FBoxkajj8tDDz2Uhg8f3nB1rZqfI/rhHHDAASn6NETfhkYCDJ+//e1vKfpaNLJ+b9eJvkixvxvt4xEGjeYZihwY7ZDrI27ofc8996Ra/Zyy7os4ViLvRzNyM2XdZrlykRcq3u+TTDJJucXj533yyScpEjuPHTt2/DxPCPSZgIoJECDQxwIS3vYxsOoJECCQVSDu/BFfJiN547LLLpt1tRRfop977rm0++67pziJkXnFGgXji9pJJ52UXnvttfTTn/40DRkypMYaPRfPMMMM6fjjjy/Vsfnmmze1fbG1SHD53e9+t5SkNpKY1uMW63dMq6++enr44YdTfCGPkwId81vhMU4y7LvvvjUHAH3++efp0EMPTe+8804rNLul2xCme++9d3r99ddLJ/3iZEC9DY514n3x4osvNv29V29b+qt8nLS64oorGhoUVWkAXNTZkQw2Pi+yxhKfTyeeeGJ69NFHU5yk6lhvwQUXTPPPP3/Hy7KPcUKrv+9iFJ/N8RkYn6d/+tOfKibpLtvgbjNjcNWaa67Zsp9Z3ZrrJQECBAgQIECAAAECBAgQINBNwEsCBAgQIECAAAECBAgQaF+BGMQTN2e++OKL0xxzzJE5kJEjR6bo27P11ls3fAPm6M8SN4WOG/xGn4WsG492RpvvuOOONNdcc41f7Zvf/GbNm1Zff/316cknnxy/Tr1PFl544bTiiitmWi3KzT777JnKtkOhgWxj9EGLPhVxzG277bYNJXGNPhxHHnlkevnll9Paa6/d8HE7kA71bnvDDTdMkVi63oGD0X8t+m3Vuz3lCRAgQIAAAQIECBAgQKD9BURAgAABAgQIECBAgAABAgQI5F+gvyP8zne+k5544on05z//ueGcBKuvvnqKvDXRXyT6uvQ2hlbNzxHX66NPQ/Rt2XnnnTP3j4icFNEHp1k+vfGNPh4DlWeoXXJ9zDzzzKVcQJETKI7tRrw794OJvB+R/6ORepq5znLLLZe22mqrmlXedNNN6fLLL69ZTgECBAgQINDqAhLetvoe0j4CBNpWYJZZZkmRDPOLL75IlaZRo0Z1iS++UC+zzDLpzjvvTM8//3z65S9/mRZbbLEuX6ynnXbaFGVOP/309Pbbb6cLL7wwxaCWLhU18UXEccwxx5S29fjjj6cYzLDyyiunmN99MzEvlh199NGl9r/55ptpjz32SPElu3vZZr6OL5NrrbVWiiSWo0ePTldeeWXacccd0wILLNBj29GWmB/Lr7vuuvTRRx+lePz617/e68EZkZi20r7umB/HRDjVE/8SSyyRPvjgg4rHUUfdkchz+umnr6fqASsbBmHR0fZKj2HaV40Mqzie//vf/6Zax3a8777xjW+kPffcs3ScjRkzJsX7IuJotH1Z9+s666xT9ybCrZJpx/zwr7f98f6JQVHx2XP88ceXPotiXucGdraKkyfxHqt2x6R4/8ZJoUhAHCdOI3l33AUrErt21BvPY14si/d5bD/uVNV9EN/QoUPTY489VvW9EoOMqp3ICpOw6XCq9BjGHe3L+hhWMZDx3//+d3rjjTdKn9/xWRSfSXGSrHs9Efess86a4nM1fh/cfffdpc+Ca665JjXjM6v79rwmQIAAAQIECAywgM0TIECAAAECBAgQIECAAAEC+RcQIQECBNpeIPr2RGLMSCb6j3/8I22zzTY9kt/GdfO4ztvRt+dPf/pTU/r2xDXyvffeO0WfhRtuuKHstmOQUfRv+PnPf17qCxHt3GSTTVJcm++Mv9BCC6V33nmn6vX19957Ly266KKdV6vrebRlyimnzLTO97///TTRRBNlKlutUFzLr3Sdv2N+9AmIvgHV6um8LMrGOh3rV3qst3/HqFGjqvrHdqJM57bU8/xrX/taOuOMM9LHH3+c7r333lI/tOhzVq5/QsyLZdE3IfrQRB+OffbZJ0099dT1bLJL2Wh7xFBtuu2221LWY6Sj8qz7I46FjnWyPsbAwaeeeipVem939OOI4/WUU05J0b8vkuT2xilr25QjQIAAAQJtJqC5BAgQIECAAAECBAgQIECAQP4FREiAAAECBAaVQFyDrnb9O5ZF34K4pt1bmOhvsdlmm6WOnATnnHNO2mKLLdLcc8+dYlnn+uN1zI/lkXsm8q1E/pToAxB9XDqX7e3zgc7PUan9YX7yySend999N4VV9NmJvjsd5eNaf+SqiH4Q0Scg+kV897vf7ZFfplY/h8j5EjlCOuot9xhtieMgjodKU2yn87qxn2J/DUSeoehP1Eq5Pjq7dH4eRpFfI47tyF8Sjx15OiKHR+eysb87cnREPpnY373pB5Nln8a+js+Izu2o9Tz6SUXfsli31rTlllvWqs5yAgQI9KWAugk0RUDC26YwqoQAAQLNFYgvW3PNNVc6+OCD0yOPPJI+++yz8QMc4kt2JIXcbrvtUpwQaO6WK9cWX1RjsEt8ib/55pvTa6+9Nr5NHV+eYl4s22uvvVK0P+KoXGPfLIm7yMQAklNPPTXFnXjGjh3bpZ3xOubH8tVXXz1NOumkfdMQtbaNQJZjO953Dz30UDr22GPTsssu2+NEYNsE26SGxmdPJLOOz6J4T3V8BsRjZ6tVVlkl83ss9kOciIs7UD3zzDNdPvfiMzDmxbK8+M8000xp4403TvFZFJ9Jb731VpfPqrCMuF955ZUUn6vx+2DppZfO7NmkXa2alhHQEAIECBAgQIAAAQIECBAgQCD/AiIkQIAAAQIECBAgQKCdBOIa9/LLL5/OOuusHjfEjuvmcZ23r/r2xGCl1VZbrey2P/nkkxT9Gw477LAU/XyinQPlGjfKvu+++2pufs4550wrrrhizXIKNCYQx8uSSy5Z6ocW/TzK9U+IebEs+iYM9HHTWJTNWyveM5Xe2x39OC6//PL0ox/9qMH+cc1rq5oIECBAgAABAgQIECBAgACBVhXQLgIECBAgQIAAAQIECBAg0ByByEkQyS7PO++89Oyzz6boFxJ5CDqmeB3zY3nkLoh8K83ZcuVa4rp69C2olnsm+s5E/5X+zM8RsYdV9NmJ7XcYxbX+yFURyU/nn3/+HoluK0daa0lzl0d+nsjTE303+jvPUOzTdsn1ETmCIldQR56O7vlOYn935OiIYzSO1YivuXtLbQQIECBAgEC9AhLe1iumPAECBAi0joCWECBAgAABAgQIECBAgAABAvkXECEBAgQIECBAgAABAgQIECCQfwEREiCQO4E77rijlAy4VmBrr712GjZsWK1ilhMgQIAAAQIECBAgkAcBMRAgQIAAAQIECBAgQIAAAQL5FxAhAQIECBAgQIAAAQIECBAgkH+BOiKU8LYOLEUJECBAgAABAgQIECBAgEArCWgLAQIECBAgQIAAAQIECBAgkH8BERIgQIAAAQIECBBoN4GPPvoonXXWWTWbXSgUUiS8LRQKNcsqQIAAgbwLiI8AAQIECBAgQIAAAQIECBDIv4AICRAgQIAAAQIECBAgQIAAgfwLiJAAAQIECBDoKiDhbVcPrwgQIECAAIF8CIiCAAECBAgQIECAAAECBAgQyL+ACAkQIECAAAECBAgQIECAAIH8C4iwDQXuu+++dOutt9Zs+UILLZSWXHLJmuUUIECAAAECBAgQIECAAIHcCwiQAAECBAgQIECAAAECBAgQyL+ACAkQIECAAAECBAgQIEBgEApIeDvodrqACRAgQIAAAQIECBAgQIAAgfwLiJAAAQIECBAgQIAAAQIECBDIv4AICRAgQIAAAQKtJzBmzJh0wAEHpE8++aRm41ZeeeU0dOjQmuUUIECAAAECg1tA9AQIECBAgAABAgQIECBAgED+BURIgAABAgQIECBAgAABAgQI5F9AhAQIEBicAhLeDs79LmoCBAgQIECAwOAVEDkBAgQIECBAgAABAgQIECCQfwEREiBAgAABAgQIECBAgAABAv0u8NFHH6W99tor3XHHHTW3Pckkk6TNN9+8ZrmqBSwkQIAAAQIECBAgQIAAAQIE8i8gQgIECBAgQIAAAQIECBAgQCD/AiIkQIAAAQIECBAgQCC3AhLe5nbXCoxA/QLWIECgvQVef/31NOecc6ZCodByU7Qr2tfewlpPgAABAgQIECBAIB8CoiBAgAABAgQIECBAgAABAgTyLyBCAgQIECDQFwIff/xxuummm9IzzzyTxo4dO34T8fyKK65Iyy+/fDrjjDPGz6/2ZIMNNkhLLbVUtSKWESBAgAABAgQI1BCwmAABAgQIECBAgAABAgQIEMi/gAgJECBAgAABAgQIECBAgACB/AuIkECeBSS8zfPeFRsBAgQIECBAgAABAvUIKEuAAAECBAgQIECAAAECBAjkX0CEBAgQIECAAAECBAgQINCgwP/7f/8vnXXWWWn++edPU0011fgbMsfz9dZbLz300EOZap5kkknSzjvvnCaaaKJM5RUi0ICAVQgQIECAAAECBAgQIECAAIH8C4iQAAECBAgQIECAAAECBAgQyL+ACAkQIECAAAECBNpcQMLbNt+Bmk+AAIH+EbAVAgQIECBAgAABAgQIECBAIP8CIiRAgAABAgQIECBAgAABAgTyLyBCAgQINC5QKBTSZJNN1ngFX6651VZbpeWWW+7LVx4IECBAgAABAgQIEGi+gBoJECBAgAABAgQIECBAgACB/AuIkAABAgQIECBAgAABAgQIEMi/QPtHKOFt++9DERAgQIAAAQIECBAgQIBAXwuonwABAgQIECBAgAABAgQIEMi/gAgJECBAgAABAgQIEKgpMN9889UsU61ArH/ggQemiSaaqFoxywgQINB3AmomQIAAAQIECBAgQIAAAQIE8i8gQgIECBAgQIAAAQIECBAgQCD/AiIkQIAAAQIE2kJAwtu22E0aSYAAAQIEWldAywgQIECAAAECBAgQIECAAIH8C4iQAAECBAgQIECAAAECBAgQyL+ACAlkERgyZEiWYmXLxLrnnntumnPOOcsuN5MAAQIECBAgQIAAAQIE+l7AFggQIECAAAECBAgQIECAAIH8C4iQAAECBAgQIECAAAECBAi0ioCEt323J9RMgAABAgQIECBAgAABAgQI5F9AhAQIECBAgAABAgQIECBAgED+BURIgAABAgQIECDwpcCwYcO+fFbfwzzzzJNuvPHGtPTSS9e3otIECGBx+t0AABAASURBVBAgQKD/BGyJAAECBAgQIECAAAECBAgQyL+ACAkQIECAAAECBAgQIECAAIH8C4iQAAECBFpIQMLbFtoZmkKAAAECBHojMMsss6QXX3wxffHFFy03Rbuifb2Jz7rtKKDNBAgQIECAAAECBAgQIECAQP4FREiAAAECBAgQIECAAAECBAjkX+CrCGeeeeY02WSTfTWjxrMoe8ghh6QHHnggLbXUUjVKW0yAAAECBAgQIECAAAECBAgMnIAtEyBAgAABAgQIECBAgAABAvkXECEBAgQIECBAgAABAgT6V0DC2/71tjUC4wT8T4AAAQIECBAgQIAAAQIECORfQIQECBAgQIAAAQIECBAgQIBA/gVESIAAAQJtKzDLLLOkF198MX3xxRdVp3XWWadtY+yLhs8222xpxx13TN/4xjfSDDPM0GMT0047bWnZnnvume666640ZsyY9Itf/CJNPfXUPcqaQYAAAQIECBBoGwENJUCAAAECBAgQIECAAAECBPIvIEICBAgQIECAAAECBAgQIEAg/wIiJECg3wUkvO13chskQIAAAQIECBAgQIAAAQIECBAgQIAAAQIECBAgkH8BERIgQIAAAQIECBAgQIBA/gQiUfDxxx+fHnroofTWW2/1SBb87rvvlpYde+yxadlll00TTzxx/hBE1EXACwIECBAgQIAAAQIECBAgQCD/AiIkQIAAAQIECBAgQIAAAQIE8i8gQgIECBAgQIAAAQJ9ISDhbV+oqpMAAQKNC1iTAAECBAgQIECAAAECBAgQyL+ACAkQIECAAAECBAgQIECAAIH8C4iQAAECBAgQIECAAAECBAgQyL+ACAkQIECAAAECBAgQIECAAIH8C4iQAAECBAgQIECAAAECBAgQyL+ACPtIQMLbPoJVLQECBAgQIECAAAECBAg0ImAdAgQIECBAgAABAgQIECBAIP8CIiRAgAABAgQIECBAgAABAgTyLyBCAgQIECBAgAABAgQIECBAIP8CIiRAgAABAgQIECBAgAABAgTyLyBCAgQIECBAgEDjAm2X8LZQKKRCwVQoMCgUGBQKDAoFBoUCg0JhkBiI098AjgHHgGPAMeAYcAzk6Bho/FSGNQkQIECAQM4FhEeAAAECBAgQIECAQBeBQsG1wEKBQaHAoFBgUCjkyEAsrvk4BhwDjgHHgGPAMeAYcAw4BhwDZY6BLidFvCBAoP0FRECAAAECBAgQIECAAAECLS9QKLgOXSgwKBR6YWBd53odA44Bx4BjwDHgGHAMOAYcA44Bx4BjoJ+PgZY/4dKtgW2X8LZb+0sv/UeAAAECBAgQIECAAAECBAjkX0CEBAgQIECAAAECBAgQIECAQP4FREiAAAECBAgQIECAAAECBAjkX0CEBAgQIECAAAECBAgQIECAQP4FREiAAAECBAgQIECAAAECBAjkX0CEBAgQIECgloCEt7WELCdAgAABAgQItL6AFhIgQIAAAQIECBAgQIAAAQL5FxAhAQIECBAgQIAAAQIECBAgkH8BERIgQIAAAQIECBAgQIAAAQL5FxAhAQIECBAgQIAAAQIECBAgkH8BERIgQIAAAQIECBAgQIBAUUDC2yKCnzwLiI0AAQIECBAgQIAAAQIECBDIv4AICRAgQIAAAQIECBAgQIAAgfwLiJAAAQIECBAgQIAAAQIECBDIv4AICRAgQIAAAQIECBAgQIAAgfwLiJAAAQIECBAgQIAAAQIECBDIv4AICRAgME6gHRPeFopNN6XEgEEcA6nbv5hnSt4fKTFIiUFKDFJikBKDlAa5gfj9beQY6M0xkLr9601d1k09Po+TfwQIECBAgAABAgQINElANQQIECBAIN8Czq2lHufWmDDJ2zGQuv3LW3ziST7HUmKQEoOUemlgfZ+njgHHgGPAMdC7YyB1+8czteTv5uQfAQIECBAgMMgFhE+AAAECBAgQINDfAs6TpZY8T2a/DMx+Sd3+2Q/J+yMlBin1gYE6fb44BhwDjgHHgGPAMdB6x0Dq9s8+Si39d2Bqp3/tmPC2nXy1lQCBFhbQNAIECBAgQIAAAQIECBAgQCD/AiIkQIAAAQIECBAgQIAAAQIE8i8gQgIECBAgQIAAAQIECBAgQCD/AiIkQIAAAQIECBAgQIAAAQIE8i8gQgIECBAgQIAAAQIECBAgQCD/AiIcXAIS3g6u/S1aAgQIECBAgAABAgQIdAh4JECAAAECBAgQIECAAAECBPIvIEICBAgQIECAAAECBAgQIEAg/wIiJECAAAECBAgQIECAAAECBPIvIEICBAgQIECAAAECBAgQIEAg/wIiJECAAAECBAjkTkDC29ztUgERIECAQO8F1ECAAAECBAgQIECAAAECBAjkX0CEBAgQIECAAAECBAgQIECAQP4FREiAAAECBAgQIECAAAECBAjkX0CEBAgQIECAAAECBAgQIECAQP4FREiAAAECBAgQIECAAAECBAi0o0B9CW/bMUJtJkCAAAECBAgQIECAAAECBOoTUJoAAQIECBAgQIAAAQIECBDIv4AICRAgQIAAAQIECBAgQIAAgfwLiJAAAQIECBAgQIAAAQIECBDIv4AICRAgQIAAAQIECBAgQIAAgfwLiJAAAQIECLSpgIS3bbrjNJsAAQIECBAYGAFbJUCAAAECBAgQIECAAAECBPIvIEICBAgQIECAAAECBAgQIEAg/wIiJECAAAECBAgQIECAAAECBPIvIEICBAgQIECAAAECBAgQIEAg/wIiJECAAAECBAgQIECAAIHWFZDwtnX3Tbu1THsJECBAgAABAgQIECBAgACB/AuIkAABAgQIECBAgAABAgQIEMi/gAgJECBAgAABAgQIECBAgACB/AuIkAABAgQIECBAgAABAgQIEMi/gAgJECBAgAABAgQIECBAgACB/AuIkAABAi0tIOFtS+8ejSNAgAABAgQIEGgfAS0lQIAAAQIECBAgQIAAAQIE8i8gQgIECBAgQIAAAQIECBAgQCD/AiIkQIAAAQIECBAgQIAAAQIE8i8gQgIECBAgQIAAAQIECBAgQCD/AiIkQIAAAQIECBAgQGCgBSS8Heg9YPsEBoOAGAkQIECAAAECBAgQIECAAIH8C4iQAAECBAgQIECAAAECBAgQyL+ACAkQIECAAAECBAgQIECAAIH8C4iQAAECBAgQIECAAAECBAgQyL+ACAkQIECAAAECBAgQIECAAIH8C4iQQAsISHjbAjtBEwgQIECAAAECBAgQyLeA6AgQIECAAAECBAgQIECAAIH8C4iQAAECBAgQIECAAAECBAgQyL+ACAkQIECAAAECBAgQIECAAIH8C4iQAAECBAgQIECAAAECBAgQyL+ACAkQIECAAAECBPpHQMLb/nG2FQIECBAoL2AuAQIECBAgQIAAAQIECBAgkH8BERIgQIAAAQIECBAgQIAAAQL5FxAhAQIECBAgQIAAAQIECBAgkH8BERIgQIAAAQIECBAgQIAAAQL5FxAhAQIECBAgQIAAAQIECBAgkH+BfotQwtt+o7YhAgQIECBAgAABAgQIECDQXcBrAgQIECBAgAABAgQIECBAIP8CIiRAgAABAgQIECBAgAABAgTyLyBCAgQIECBAgAABAgQIECBAIP8CIiRAgAABAgQIECBAgAABAgTyLyBCAgQIECBAoJkCEt42U1NdBAgQIECAQPME1ESAAAECBAgQIECAAAECBAjkX0CEBAgQIECAAAECBAgQIECAQP4FREiAAAECBAgQIECAAAECBAjkX0CEBAgQIECAAAECBAgQIECAQP4FREiAAAECBAgQIECAAAECBOoUkPC2TrBWKK4NBAgQIECAAAECBAgQIECAQP4FREiAAAECBAgQIECAAAECBAjkX0CEBAgQIECAAAECBAgQIECAQP4FREiAAAECBAgQIECAAAECBAjkX0CEBAgQIECAAAECBAgQIECAQP4FREiAAAEC9QtIeFu/mTUIECBAgAABAgQGVsDWCRAgQIAAAQIECBAgQIAAgfwLiJAAAQIECBAgQIAAAQIECBDIv4AICRAgQIAAAQIECBAgQIAAgfwLiJAAAQIECBAgQIAAAQIECBDIv4AICRAgQIAAAQIECBAgUFZAwtuyLGYSaFcB7SZAgAABAgQIECBAgAABAgTyLyBCAgQIECBAgAABAgQIECBAIP8CIiRAgAABAgQIECBAgAABAgTyLyBCAgQIECBAgAABAgQIECBAIP8CIiRAgAABAgQIECBAgAABAgTyLyBCAgQqCUh4W0nGfAIECBAgQIAAAQIE2k9AiwkQIECAAAECBAgQIECAAIH8C4iQAAECBAgQIECAAAECBAgQyL+ACAkQIECAAAECBAgQIECAAIH8C4iQAAECBAgQIECAAAECBAgQyL+ACAkQIECAAAECBAa1gIS3g3r3C54AgcEkIFYCBAgQIECAAAECBAgQIEAg/wIiJECAAAECBAgQIECAAAECBPIvIEICBAgQIECAAAECBAgQIEAg/wIiJECAAAECBAgQIECAAAECBPIvIEICBAgQIECAAAECBAgQIEAg/wKDPUIJbwf7ESB+AgQIECBAgAABAgQIDA4BURIgQIAAAQIECBAgQIAAAQL5FxAhAQIECBAgQIAAAQIECBAgkH8BERIgQIAAAQIECBAgQIAAAQL5FxAhAQIECBAgQIAAAQIECBAgkH8BERIgQIAAAQKDQEDC20Gwk4VIgAABAgSqC1hKgAABAgQIECBAgAABAgQI5F9AhAQIECBAgAABAgQIECBAgED+BURIgAABAgQIECBAgAABAgQI5F9AhAQIECBAgAABAgQIECBAgED+BURIgAABAgQIECBAgAABAgTyISDhbbX9aBkBAgQIECBAgAABAgQIECCQfwEREiBAgAABAgQIECBAgAABAvkXECEBAgQIECBAgAABAgQIECCQfwEREiBAgAABAgQIECBAgAABAvkXECEBAgQIECBAgAABAgQIECCQfwEREiBAgEBuBCS8zc2uFAgBAgQIECBAoPkCaiRAgAABAgQIECBAgAABAgTyLyBCAgQIECBAgAABAgQIECBAIP8CIiRAgAABAgQIECBAgAABAgTyLyBCAgQIECBAgAABAgQIECBAIP8CIiRAgAABAgQIECBAgEA7CUh42057S1tbSUBbCBAgQIAAAQIECBAgQIAAgfwLiJAAAQIECBAgQIAAAQIECBDIv4AICRAgQIAAAQIECBAgQIAAgfwLiJAAAQIECBAgQIAAAQIECBDIv4AICRAgQIAAAQIECBAgQIAAgfwLiJAAgTYTkPC2zXaY5hIgQIAAAQIECBBoDQGtIECAAAECBAgQIECAAAECBPIvIEICBAgQIECAAAECBAgQIEAg/wIiJECAAAECBAgQIECAAAECBPIvIEICBAgQIECAAAECBAgQIEAg/wIiJECAAAECBAgQINB6AhLett5Z7CqKAAAQAElEQVQ+0SICBNpdQPsJECBAgAABAgQIECBAgACB/AuIkAABAgQIECBAgAABAgQIEMi/gAgJECBAgAABAgQIECBAgACB/AuIkAABAgQIECBAgAABAgQIEMi/gAgJECBAgAABAgQIECBAgACB/AuIsCUFJLxtyd2iUQQIECBAgAABAgQIEGhfAS0nQIAAAQIECBAgQIAAAQIE8i8gQgIECBAgQIAAAQIECBAgQCD/AiIkQIAAAQIECBAgQIAAAQIE8i8gQgIECBAgQIAAAQIECBAgQCD/AiIkQIAAAQIECAyUgIS3AyVvuwQIECAwGAXETIAAAQIECBAgQIAAAQIECORfQIQECBAgQIAAAQIECBAgQIBA/gVESIAAAQIECBAgQIAAAQIECORfQIQECBAgQIAAAQIECBAgQIBA/gVESIAAAQIECBAgQIAAAQIECPShQIskvO3DCFVNgAABAgQIECBAgAABAgQItIiAZhAgQIAAAQIECBAgQIAAAQL5FxAhAQIECBAgQIAAAQIECBAgkH8BERIgQIAAAQIECBAgQIAAAQL5FxAhAQIECBAgQIAAAQIECBAgkH8BERIgQIAAgb4VkPC2b33VToAAAQIECBDIJqAUAQIECBAgQIAAAQIECBAgkH8BERIgQIAAAQIECBAgQIAAAQL5FxAhAQIECBAgQIAAAQIECBAgkH8BERIgQIAAAQIECBAgQIAAAQL5FxAhAQIECBAgQIAAAQIECPRaQMLbXhOqoK8F1E+AAAECBAgQIECAAAECBAjkX0CEBAgQIECAAAECBAgQIECAQP4FREiAAAECBAgQIECAAAECBAjkX0CEBAgQIECAAAECBAgQIECAQP4FREiAAAECBAgQIECAAAECBAjkX0CEBAgQaIaAhLfNUFQHAQIECBAgQIAAgb4TUDMBAgQIECBAgAABAgQIECCQfwEREiBAgAABAgQIECBAgAABAvkXECEBAgQIECBAgAABAgQIECCQfwEREiBAgAABAgQIECBAgAABAvkXECEBAgQIECBAgAABAhkFJLzNCKUYAQKtKKBNBAgQIECAAAECBAgQIECAQP4FREiAAAECBAgQIECAAAECBAjkX0CEBAgQIECAAAECBAgQIECAQP4FREiAAAECBAgQIECAAAECBAjkX0CEBAgQIECAAAECBAgQIECAQP4FREggu4CEt9mtlCRAgAABAgQIECBAgEBrCWgNAQIECBAgQIAAAQIECBAgkH8BERIgQIAAAQIECBAgQIAAAQL5FxAhAQIECBAgQIAAAQIECBAgkH8BERIgQIAAAQIECBAgQIAAAQL5FxAhAQIECBAgQIBAFwEJb7tweEGAAAECeREQBwECBAgQIECAAAECBAgQIJB/ARESIECAAAECBAgQIECAAAEC+RcQIQECBAgQIECAAAECBAgQIJB/ARESIECAAAECBAgQIECAAAEC+RcQIQECBAgQIECAAAECBAgQIJB/ge4RSnjbXcRrAgQIECBAgAABAgQIECDQ/gIiIECAAAECBAgQIECAAAECBPIvIEICBAgQIECAAAECBAgQIEAg/wIiJECAAAECBAgQIECAAAECBPIvIEICBAgQIECAAAECBAgQIEAg/wIiJECAAAECg1JAwttBudsFTYAAAQIEBrOA2AkQIECAAAECBAgQIECAAIH8C4iQAAECBAgQIECAAAECBAgQyL+ACAkQIECAAAECBAgQIECAAIH8C4iQAAECBAgQIECAAAECBAgQyL+ACAkQIECAAAECBAgQIEAgrwIS3uZ1zzYSl3UIECBAgAABAgQIECBAgACB/AuIkAABAgQIECBAgAABAgQIEMi/gAgJECBAgAABAgQIECBAgACB/AuIkAABAgQIECBAgAABAgQIEMi/gAgJECBAgAABAgQIECBAgACB/AuIkAABAjkWkPA2xztXaAQIECBAgAABAvUJKE2AAAECBAgQIECAAAECBAjkX0CEBAgQIECAAAECBAgQIECAQP4FREiAAAECBAgQIECAAAECBAjkX0CEBAgQIECAAAECBAgQIECAQP4FREiAAAECBAgQIECAQHsLSHjb3vtP6wn0l4DtECBAgAABAgQIECBAgAABAvkXECEBAgQIECBAgAABAgQIECCQfwEREiBAgAABAgQIECBAgAABAvkXECEBAgQIECBAgAABAgQIECCQfwEREiBAgAABAgQIECBAgAABAvkXECGBtheQ8Lbtd6EACBAgQIAAAQIECBDoewFbIECAAAECBAgQIECAAAECBPIvIEICBAgQIECAAAECBAgQIEAg/wIiJECAAAECBAgQIECAAAECBPIvIEICBAgQIECAAAECBAgQIEAg/wIiJECAAAECBAgQaAcBCW/bYS9pIwECBFpZQNsIECBAgAABAgQIECBAgACB/AuIkAABAgQIECBAgAABAgQIEMi/gAgJECBAgAABAgQIECBAgACB/AuIkAABAgQIECBAgAABAgQIEMi/gAgJECBAgAABAgQIECBAgACB/Au0SYQS3rbJjtJMAgQIECBAgAABAgQIEGhNAa0iQIAAAQIECBAgQIAAAQIE8i8gQgIECBAgQIAAAQIECBAgQCD/AiIkQIAAAQIECBAgQIAAAQIE8i8gQgIECBAgQIAAAQIECBAgQCD/AiIkQIAAAQIEWkdAwtvW2RdaQoAAAQIE8iYgHgIECBAgQIAAAQIECBAgQCD/AiIkQIAAAQIECBAgQIAAAQIE8i8gQgIECBAgQIAAAQIECBAgQCD/AiIkQIAAAQIECBAgQIAAAQIE8i8gQgIECBAgQIAAAQIECBAg0K8CEt72K3fHxjwSIECAAAECBAgQIECAAAEC+RcQIQECBAgQIECAAAECBAgQIJB/ARESIECAAAECBAgQIECAAAEC+RcQIQECBAgQIECAAAECBAgQIJB/ARESIECAAAECBAgQIECAAAEC+RcQIQECBAj0t4CEt/0tbnsECBAgQIAAAQIpMSBAgAABAgQIECBAgAABAgTyLyBCAgQIECBAgAABAgQIECBAIP8CIiRAgAABAgQIECBAgAABAgTyLyBCAgQIECBAgAABAgQIECBAIP8CIiRAgAABAgQIECBAgEAfCEh42weoqiTQGwHrEiBAgAABAgQIECBAgAABAvkXECEBAgQIECBAgAABAgQIECCQfwEREiBAgAABAgQIECBAgAABAvkXECEBAgQIECBAgAABAgQIECCQfwEREiBAgAABAgQIECBAgAABAvkXECEBAn0jIOFt37iqlQABAgQIECBAgACBxgSsRYAAAQIECBAgQIAAAQIECORfQIQECBAgQIAAAQIECBAgQIBA/gVESIAAAQIECBAgQIAAAQIECORfQIQECBAgQIAAAQIECBAgQIBA/gVESIAAAQIECBAgQKBhAQlvG6azIgECBPpbwPYIECBAgAABAgQIECBAgACB/AuIkAABAgQIECBAgAABAgQIEMi/gAgJECBAgAABAgQIECBAgACB/AuIkAABAgQIECBAgAABAgQIEMi/gAgJECBAgAABAgQIECBAgACB/AuIsDcCEt72Rs+6BAgQIECAAAECBAgQINB/ArZEgAABAgQIECBAgAABAgQI5F9AhAQIECBAgAABAgQIECBAgED+BURIgAABAgQIECBAgAABAgQI5F9AhAQIECBAgAABAgQIECBAgED+BURIgAABAgQIEKghIOFtDSCLCRAgQIBAOwhoIwECBAgQIECAAAECBAgQIJB/ARESIECAAAECBAgQIECAAAEC+RcQIQECBAgQIECAAAECBAgQIJB/ARESIECAAAECBAgQIECAAAEC+RcQIQECBAgQIECAAAECBAgQIJBS3hPe2scECBAgQIAAAQIECBAgQIBA/gVESIAAAQIECBAgQIAAAQIECORfQIQECBAgQIAAAQIECBAgQIBA/gVESIAAAQIECBAgQIAAAQIECORfQIQECBAgQIAAAQIECBAgQIBA/gVESIAAAQIESgIS3pYY/EeAAAECBAgQyKuAuAgQIECAAAECBAgQIECAAIH8C4iQAAECBAgQIECAAAECBAgQyL+ACAkQIECAAAECBAgQIECAAIH8C4iQAAECBAgQIECAAAECBAgQyL+ACAkQIECAAAECBAgQIDB4BCS8HTz7WqTdBbwmQIAAAQIECBAgQIAAAQIE8i8gQgIECBAgQIAAAQIECBAgQCD/AiIkQIAAAQIECBAgQIAAAQIE8i8gQgIECBAgQIAAAQIECBAgQCD/AiIkQIAAAQIECBAgQIAAAQIE8i8gQgIEBpWAhLeDancLlgABAgQIECBAgMBXAp4RIECAAAECBAgQIECAAAEC+RcQIQECBAgQIECAAAECBAgQIJB/ARESIECAAAECBAgQIECAAAEC+RcQIQECBAgQIECAAAECBAgQIJB/ARESIECAAAECBAgQyJvAoEl4+4V/BPIpkIph9fpzqViHn64CXhEgQKAtBHr9C0AFBAgQINAvAm3xS2VgGtmU7zP9shNthACBvAqIiwABAgQIECBAgAABAgRyKDAwp7psta8EmnCIqmIQCfTVcaheAgQIEGhtgUH0q06oBAgQGFCB1v5tkKvWlfrTFCPqeCw+/eKLAd357bFxrSRAgAABAgQIECBAgAABAgTyL9BSEZZO2vgvNwItdXDloDG5OTAEQoAAAQL9KpCDX4FCIECAAIGiQBN+eagim0CpX0mRvC1+Bk3C27bYGxpJgAABAgQIECBAgACBlhDQCAIECBAgQIAAAQIECBAgQCD/AiIkQIAAAQIECBAgQIAAAQIE8i8gQgIECBAgQIAAAQIECBAgQCD/AiIkQIAAAQIECBAgQIAAAQIE8i8gQgIECBAgQIBAewpIeNue+02rCRAgQGCgBGyXAAECBAgQIECAAAECBAgQyL+ACAkQIECAAAECBAgQIECAAIH8C4iQAAECBAgQIECAAAECBAgQyL+ACAkQIECAAAECBAgQIECAAIH8C4iQAAECBAgQIECAAAECBAgQaFmBpiW8bdkINYwAAQIECBAgQIAAAQIECBBomoCKCBAgQIAAAQIECBAgQIAAgfwLiJAAAQIECBAgQIAAAQIECBDIv4AICRAgQIAAAQIECBAgQIAAgfwLiJAAAQIECBAgQIAAAQIECBDIv4AICRAgQIBAKwtIeNvKe0fbCBAgQIAAgXYS0FYCBAgQIECAAAECBAgQIEAg/wIiJECAAAECBAgQIECAAAECBPIvIEICBAgQIECAAAECBAgQIEAg/wIiJECAAAECBAgQIECAAAECBPIvIEICBAgQIECAAAECBAgQGGABCW8HeAcMjs2LkgABAgQIECBAgAABAgQIEMi/gAgJECBAgAABAgQIECBAgACB/AuIkAABAgQIECBAgAABAgQIEMi/gAgJECBAgAABAgQIECBAgACB/AuIJ2YMpAAAEABJREFUkAABAgQIECBAgAABAgQIEMi/gAgJECAw8AIS3g78PtACAgQIECBAgACBvAuIjwABAgQIECBAgAABAgQIEMi/gAgJECBAgAABAgQIECBAgACB/AuIkAABAgQIECBAgAABAgQIEMi/gAgJECBAgAABAgQIECBAgACB/AuIkAABAgQIECBAgACBfhGQ8LZfmG2EAIFKAuYTIECAAAECBAgQIECAAAEC+RcQIQECBAgQIECAAAECBAgQIJB/ARESIECAAAECBAgQIECAAAEC+RcQIQECBAgQIECAAAECBAgQIJB/ARESIECAAAECBAgQIECAAAEC+RcQIYH+EpDwtr+kbYcAAQIECBAgQIAAAQI9BcwhQIAAAQIECBAgQIAAAQIE8i8gQgIECBAgQIAAAQIECBAgQCD/AiIkQIAAAQIECBAgQIAAAQIE8i8gQgIECBAgQIAAAQIECBAgQCD/AiIkQIAAAQIECBBoooCEt03EVBUBAgQINFNAXQQIECBAgAABAgQIECBAgED+BURIgAABAgQIECBAgAABAgQI5F9AhAQIECBAgAABAgQIECBAgED+BURIgAABAgQIECBAgAABAgQI5F9AhAQIECBAgAABAgQIECBAgED+BZoboYS3zfVUGwECBAgQIECAAAECBAgQaI6AWggQIECAAAECBAgQIECAAIH8C4iQAAECBAgQIECAAAECBAgQyL+ACAkQIECAAAECBAgQIECAAIH8C4iQAAECBAgQIECAAAECBAgQyL+ACAkQIECAAIG6BSS8rZvMCgQIECBAgMBAC9g+AQIECBAgQIAAAQIECBAgkH8BERIgQIAAAQIECBAgQIAAAQL5FxAhAQIECBAgQIAAAQIECBAgkH8BERIgQIAAAQIECBAgQIAAAQL5FxAhAQIECBAgQIAAAQIECBAoJyDhbTmV9p2n5QQIECBAgAABAgQIECBAgED+BURIgAABAgQIECBAgAABAgQI5F9AhAQIECBAgAABAgQIECBAgED+BURIgAABAgQIECBAgAABAgQI5F9AhAQIECBAgAABAgQIECBAgED+BURIgAABAhUEJLytAGM2AQIECBAgQIBAOwpoMwECBAgQIECAAAECBAgQIJB/ARESIECAAAECBAgQIECAAAEC+RcQIQECBAgQIECAAAECBAgQIJB/ARESIECAAAECBAgQIECAAAEC+RcQIQECBAgQIECAAAECg1lAwtvBvPfFPrgEREuAAAECBAgQIECAAAECBAjkX0CEBAgQIECAAAECBAgQIECAQP4FREiAAAECBAgQIECAAAECBAjkX0CEBAgQIECAAAECBAgQIECAQP4FREiAAAECBAgQIECAAAECBAjkX0CEBAa5gIS3g/wAED4BAgQIECBAgACBwSIgTgIECBAgQIAAAQIECBAgQCD/AiIkQIAAAQIECBAgQIAAAQIE8i8gQgIECBAgQIAAAQIECBAgQCD/AiIkQIAAAQIECBAgQIAAAQIE8i8gQgIECBAgQIAAgfwLSHib/30sQgIECNQSsJwAAQIECBAgQIAAAQIECBDIv4AICRAgQIAAAQIECBAgQIAAgfwLiJAAAQIECBAgQIAAAQIECBDIv4AICRAgQIAAAQIECBAgQIAAgfwLiJDAoBB455130hlnnJFWWWWVNOOMM6ZCodBlinnDhw9Pu+yyS7rooovSm2++OShcBEmAAAECBAgQIECAwKARGBSBSng7KHazIAkQIECAAAECBAgQIECgsoAlBAgQIECAAAECBAgQIECAQP4FREiAwGAXuOqqq7oMhigUug6OKBTGvT7yyCNrUr3++utpzjnnrFnft7/97TRmzJia9WUtEG0rFMa1s1Ao/7jNNttUrS5LHYVC+boLhb6bH57hWrXxFhIgQIAAAQJVBbL8nh/o37ljx45NI0aMqPl3VK2/aapCWDjIBYRPgEB/C8R3ufj9Uig09zvjlFNOmeaYY47StOyyy6add945jRo1Kj377LPps88+63WY8bumUKje5immmCLdf//9vd5WRwWXXHJJmnDCCWv+HiwUvmrXxhtv3NRzCx1t8UiAAAECBAgQIECgvQW0ngABAgQItJ6Afinj9kmW61WFwlfnvwqF/nke5zDjXOa4Vvq/FQReeeWVtMkmm6ShQ4em7bffPt1yyy3pP//5T4+mxbyHH344/f73vy+Vn3nmmdNOO+3Uo5wZAyvQzOvAWc7fxzXn2ObARm3rWQWy/G7wOf2VZlybimtUhUL135Hxt8dXa/X/s/55r/Z/XLZIgAABAs0XiO9i8bu+UKj+u61QqG+5fiXjvJq/x/qmRglv+8ZVrQTSxx9/nG677bZ00EEHpehkN9tss5XtoDZs2LDS8n322SfdfPPNyZdqBw8BAi0loDEECBAgQIAAAQIECBAgQIBA/gVESIAAAQIECBAgQIBAnwjccccd6fTTT++TulVKgACBugWsQIBAF4Evvvgi3X333WmvvfbSZ6+LjBcECBAgQKA1BD744IP08ssvl6b4nf2HP/whjRw5Ms0777xplllmSSeccEKKMq3R2tqtiGS3kbzh888/r134yxIrr7xy6bzCNNNM8+UcDwQIEMggoAgBAgQIECBAgAABAgQIDBoB/VIGza7uGWibz7nmmmvSAgsskC666KKGIll88cUbWs9KBAgQIECAAAECBAjkRyD6jOhXsnLb7NDBkvB2yhEjRmS6E/bqq6+ePvroo5o7sNECf/nLXzK1IzphPffcc3VvJjph77rrrpm2sfnmm6dPP/207m3Us0KWu2wUCuOyRBcKjT1Gwtg55pgjrbLKKmn33XdPYfzss8+mzz77rJ6mNqVsHDsXX3xxWm655dJkk02WVlpppfTrX/+61DH+1VdfTeU6qEX28eiEd9RRR6VVV101TTXVVGnppZdOcSeN//3vf8k/AgQIECBAgAABAgTyJRDfAfriDkSFQn3fqeL7WjXZWF4o1K4zvrtUq6fdl2k/AQIECBAgQIAAAQIECBAgkH8BERLoS4EjjjgiPfbYY325CXUTIECAAAECdQo8/vjj6Xvf+15adtll0/3331/n2ooTIECAQLsKaHd+BP7zn/+kn/zkJ2muueZKN910U4oxFK0c3T333JO23377smMJKrU7kt1GklzJbisJmU+AAAECBAgQIECAAIHyAuYSIEBgsAnolzLY9nj7xxvnS7fccsv04YcfNhTMRBNNlBZZZJGG1rUSAQIECBAgkB8BkRAgQKCawGDqV1LNoZWWDZaEt2M32mijTO5xF6PozJypcJ2FoiPVDTfckGmtESNGpEjimqlwp0IvvPBCuvzyyzvNqfz0tttuSy+99FLlAm2yJJJFRZbtW265JZ100kkpEvnOO++8pYSzP/zhD9NTTz3V55FEottIWDv99NOnjTfeOP3zn//s1TbvvffetO6666ahQ4em8847L0l82ytOKxMgQIBA3wiolQABAgQIECBAgAABAgQIEMi/gAgJECBAgAABAgR6KfD222+ngw8+2HX/XjpanQABAgT6VGDQVP7888+nDTbYoDQAMpLjDZrABUqAAAECBHIqEN+5V1tttRT9+D/77LOWjPK+++5La621Vho9enTm9q200krpwgsvTJLdZiZTkAABAgSyCShFgAABAgQIECBAgEAOBeIcmX4pOdyxOQ1pzJgxaffdd6/rfGl3isjBMmzYsO6zvf5KwDMCBAgQIECAAAECBL4UiO/M+pV8iTHAD4Ml4W2KBLJDhgypyR13gbn55ptrlmukwGuvvZZuvfXWTKt+//vfT3FnmUyFOxW65ppr0quvvtppTuWnb7zxRrr22msrF2jzJZEk9qyzzkoLLrhg6aTHBx980PSIIonxX//617TYYoulffbZJ0Xi25Sat5n3338/xd2JVlhhhfT00083r2I1ESBAgAABAgQIECBAgAABAr0UsDoBAgQIECBAgAABAgQIECCQf4HmRHjxxRenq666qjmVqYUAAQIECBCoW+D1119PP/7xj9Pcc8+dLrvssrrXtwIBAgQIECDQ2gL77rtvOuaYY1L07W+spX2z1osvvpi22GKLFAOosm5hySWXTGeffXaabrrpsq6iHAECBAgQIECAAAECBAgQIJBJQCEC+RXQLyW/+zZvkd11113pnnvu6VVY8847b5phhhl6VYeVCRAgQIAAAQIE8iwgNgI9BfQr6WnS33MGTcLb+NK6/PLLZ/K97rrr0tixYzOVrafQ/fffn6LTUq115pxzzrTiiivWKtZjebQ5Tkb1WFBlxrnnnpviLjhViuRi0UknnVRKevzKK680LZ5IqHvYYYellVdeOT377LNNq7dcRffee29adNFF00UXXdRyHfHKtdc8AgQIECBAYJALCJ8AAQIECBAgQIAAAQIECBDIv4AICRAgQIAAgcwCkXDnl7/8ZXrrrbcyr6MgAQIECBAg0HuBuOH83nvvnaJP5imnnNL7CgdjDWImQIAAAQJtIrD//vunSy+9tGVaG+MWNtpoo/TMM89kbtN8882XYjzIbLPNlnkdBQkQIECAAAECTRFQCQECBAgQIECAQFsL6JfS1rtvUDX+jjvu6HW+lLjJ6VRTTTWo3ARLoGkCKiJAgAABAgQIDGIB/UoGducPmoS3k046aenu2Fm4I7noU089laVo5jJxkuiyyy7LVH7ttddOw4YNy1S2c6FHH300xR1tOs+r9TzuflPvOrXqbNXl9913Xxo5cmRTEvxGkuC42/qBBx7Yb+FGgt3NNtssnXzyyb0+idNvjbahHgJmECBAgAABAgQIECDwlUB8t/rqlWcECBDIj4BICBAgQIAAAQIECBAgQIBAd4HHHnssxc16o/9I92Vet6eAVhMgQIBA6wv84Q9/SEcffXSKvnet31otJECAAAECBHoj8Pnnn6d99tknvfDCC72ppinrRn+YGLcQ4xeyVhjJbm+66aZSov6s6yjXPwK2QoAAAQIECBAgQIAAAQIECORfIA8R6peSh72Y7xg+/vjj9NBDD2UKcs0110yPPPJI+vTTT0u5VeLxzTffTLfeemvabbfdMtWhEAECBAgQIECAAAECBDoLRL8S/Uo6i/Tv80GT8DZYl19++TTrrLPG06rThx9+mG6++eaqZepd+Nprr5W+PNdar1AopEh4WygUahXtsjwGRJ133nnpk08+6TK/1otYb9SoUaUv+rXK5mH5Lbfckvbee+9edWCPDmiRePbiiy/ud5L4wNxjjz3SpZde2u/btkECBAgQIECAAAECTRBQBYHxAvHdavvttx//2hMCBAgQIECAAAECBAgQyI2AQAgQIECggsCxxx6b7rnnngpLzSZAgAABAgQIECDQVgIaS4AAgZYTeO6559Lxxx9fSoAwUI3r6A8T4xaytiGS3V577bWS3WYFU44AAQIECBAgQKA/BWyLAAECBAgQaCMB/VLaaGcNwmucv54AABAASURBVKZG0toPPvigZuQLLrhgOvPMM9Niiy2WJpxwwlL5eJxxxhnTiBEj0pJLLlma5z8CBAgQaKqAyggQIECAwKAQ0K9k4HbzoEp4O/vss6cVV1wxk/Zll12WorNRpsIZCt1///3pxRdfrFlyoYUWaugL9gsvvJAuv/zymvWXK3D99denJ598styiXM4744wz0m233dZQbP/73/9KCXPDrKEKmrBSJL2NpFAPPvhgE2pTBQECrSOgJQQIECBAgACBwSPQ8d1qIG4kMniURUqAAAECrSmgVQQIECBAgAABAgQIDGaBuAHzoYcemj766KMBY9h3331LiX/iBsn1TPfdd1+afPLJa7Z76623bqj+6FMzyyyz1KxfAQLtIaCVBAgQGBiBLL/n/c4dmH1jqwQIECCQ0ne+85303//+t+p3xugn//bbb6fXXnst3XTTTelHP/pRmmyyyerii74oMbairpWaVLiR/jAxxuXCCy9M8847b5NaoRoCBPpPwJYIECBAgAABAgQIECBAgEBrCeiX8kXF84+NXyNrrX3czq2J88PPP/98zRBWXXXVNNNMM9UspwABAgTyKrDEEkukSBBeq3/nOuusk1cCcREgQIDAIBXQr6T8js9Lv5LWT3hb3r+huRNNNFHafPPNM60byUQff/zxTGVrFYo/ICOBbq1ysXy99dZLQ4cOjad1TXfffXd69dVX61qno/Do0aMbTgDbUUc7PUZHuGOOOabuAWSxH4877rh02mmn1RXuPPPMk4488sj09NNPl7YZ9cQUA9hi3sknn5yiTD2Vxj775S9/WaqvnvWUJUCAAAECBAgQIECAwEALxOCe/fffv+d3q4FumO0TIECAAAECBAgQIECAAAECfS9gCwQIpKuvvjpdcsklJAgQIECAAAECBAgQIJBfAZERaFCgUCik6aefPsUNUVZZZZV0yimnpDfeeCPFzVWyVhljKu68886sxZtWLvrDHHbYYXX1hxkyZEiKBL3Dhw9vWjtURIAAAQIECBAgQIAAgX4TsCECBAgQaEkB/VJacrdoVB0Cs846ax2lFSVAgAABAgT6XMAGCBAg0EIChUJBv5IW2h/1NGVQJbwNmGWWWSYtuOCC8bTq9Mknn6QbbrihapmsC1977bV066231iw+ySSTpLXXXrtmue4FInHqWWed1X12Xa/PPffcNGbMmLrWaWbhK6+8suLdkiI5bLkpEte+/fbb6dFHH0277bZbmnjiiTM36ZZbbkn3339/5vJR8N57702HH354PM00RRLb2M4zzzyT9tlnnzTffPOlSSeddPy68Tzm7bzzzinKRNlYZ3yBGk/iZOMVV1xRo5TFBAgQIJAHATEQIECAwOAUyHIHonLflbLO23ffffsdNtoWNxKJm5D0+8ZtkAABAgQIECDQ4gKaR4AAAQIECBAgMHgEDjrooPTCCy8MnoBFSoAAAQLjBTwhQIAAAQIECBCoT2DqqadOp59+etphhx0yr3jttdem6KOSeYVeFoxtRX+Ygw8+OHNNkew2xqssvfTSmddRkAABAgTaR0BLCRAgQIAAAQIECBAgMJAC+qUMpL5tDyYBsRIgQIAAAQIECBAgMPAC+pUM/D7I0oJBl/B2xhlnTCuvvHIWm3T99dc3JQlsJFZ98cUXa25z8cUXTwsvvHDNct0LPPTQQ5kS6nZfr/Pre+65J911112dZ7X880KhUMq0veiii6YTTzwxPffcc2nFFVfM1O5PP/00XXfddZnKRqFIKnzIIYek0aNHx8ua05Zbbpkefvjh9N3vfjcVCoWa5QuFQqls7IcNNtigZvmOAscff3xTjtGO+jwSIECAAAECBAgQIECgrwRicM+oUaPS/vvv31ebUG9+BURGgAABAgQIECBAgAABAgQI5F9gUEUY/RuOPPLIFH0XBlXggiVAgAABAgQIECBAgACBwS7QUPwTTzxxOvzww9NSSy2Vaf0YX/HOO+9kKtvbQtEf5sILL6yrP0wku73ooouSZLe91bc+AQIECBAgQIAAAQIECLSogGYRIDDAAvqlDPAOsHkCBAgQIECAAAECg0NAlARaRkC/kpbZFRUbMugS3hYKhbTeeutlSkL64IMPpscff7wiXpYF0YHpsssuy1I0rb766mmaaabJVLZzoauvvjp98sknnWfV/TzaGYmH2nkw1WyzzZbOPvvsNPfcc2eK/+67704ffPBBprKRHPeaa67JVHaHHXZIZ555Zppiiikyle9caLrppiutmzUpcyTIbbdExZ3j9ZwAAQIECBDorYD1CRAg0D4Cl156adpuu+3S559/3j6N1lICBAgQIECAAAECLSGgEQQIECBAgEAeBf74xz+mW2+9NY+hiYlALgSiT1EkoIr+XNGfp1AolPqbFQqFNOecc6aRI0emG2+8Mf3vf//rs3ijP9cLL7yQTj311LTpppumeeaZJ0055ZTj21EofNWmGWecsbQ8ykX5WC/W77PGtWHFkfDsjDPOSMsuu2wPx0b36csvv5yOOeaYqnVef/316eOPP+4zsag7tvGjH/0oLbjggmmSSSbpcozEsRExH3TQQemJJ55In332WZ+1JWvFHe+vjTbaKEX7CoWvjuV4v0V7wzV8s9aZj3LtE0V89sVnYHwWfu1rX0sTTjjh+OMujsHhw4en3/72t8k+bJ99qqUECBBoB4Hpp58+/fSnP83U1HfffTe9//77mcr2tlD0h9liiy0y94eZfPLJ07nnnptWWWWV3m7a+gQIECBAgEBbCmg0AQIECBAgQIAAgf4R0C+lf5xtpfUFWvWa+ptvvpmiD0PkPxo2bNj4662FQqF0/TXy58SyKBNlUz/8a/frwNFP5umnn04HHHBAimvWce26UBjXHyGuac8333xpjz32SJFrqC/7TkTdTzzxROmaeezDOeaYo0dfjkJhXLti30dfjxh3G9cO+mNfh1P0K4r+RdG+aEOhMK49hcK4x7CLfko/+MEPStc0+qNd/XCI20Q3gThW4/0Q74s4DmO/FwrjjoGO98y+++6b4n0Vx0231b0kQIAAAQItJ6BfScvtki4NGnQJbyP6JZZYIsUUz6tNkUQ2kslWK1Nr2WuvvZZpgFJ0XFpnnXVqVddjeXwpiE5SPRY0MCM6vj/55JMNrNk6q8w111xpzz33zNSgZ555JlNHto8++ijFCb0sf3xHotqjjjoqRbbvTI0oUyiSHp9yyilplllmKbO066xoU2+P0a415uiVUAgQIECAAAECBAgQaBmBO++8M22//faZB/e0TMM1hACB1hfQQgIECBAgQIAAAQIECBAg0KYCcWOoQw45JI0ZM6ZNI+jHZtsUgQYFrrrqqi4DggqFcR3yC4WvHqNM5+ojKdbuu++epp566rTJJpukG264Ib333nudi6SXXnopjRo1Kn3ve99L0c8n+gpF/6IuhXrxIpKBnnDCCWmmmWZKkUhyp512ShdeeGF67rnnUiwrV/V//vOf0vIoF+VjvVj/pJNOSlna9vzzz6cYLFUofGVTKPR8HolIe/O5FQPJ1lprrZr7ZamllurhHnEfeeSRVdedYoop0v333x9Fx0+vvPJKaV8OHTq0dK0iBmp0d+y8T6Pcn//856qJYR9//PG02mqrpRiU9LOf/aw0GKpSnWussUaKJK7NPk5ef/31tMsuu6SIObYR/dueeuqpHkmY49iImH/961+nhRdeuNQnLRKRxrE+HqmBJ9tss03VfRFJhKONnauObXZ+f11yySUp2te5TLzfor3hGr7LLbdcCu/OZSo9Hzt2bBoxYkSXdu23336Vio+ff/vtt6epppqqy3qFwrjjv/tnxPiVWvRJrfdIoTAuaXf3fZM1nPg8iWM5PvviMzA+C2MgXPxd01FHDIJ8+OGHUwx6qncfdtThkQABAgQIVBJYeuml08wzz1xp8fj58XdH/F0xfkYfPam3P8wEE0yQzj777BR/E/dRk9q7Wq0nQIAAAQIECBAgQIAAAQIE8i8gwn4TiOs3+qX0G7cNdROI6/ZxLbtQGHfdtVAopEiqGdfmuxXt8TKu8RYKX61XKHz1vJ7rt3FNdCCvqfcIrDgj8sPE9fC4Dh7numO85RVXXJGircXF43/i/fvqq6+mWBZlomycH7/mmmuq9mUYX0GdT/JwHTj6FSyzzDJpgQUWSL/5zW9SXLOOa9cdFGH673//O5144okp+r5EPp+sfWo66qj1+M4775Suk0f/g+ifEdfMYx/GjWI7t6VzPbHvo6/HmWeembbaaqvSNZB555231E8okpF2Ltvb57GfYzvRPyj6FUX/omhftKF73dHe6Kd0/vnnd2nXX/7ylx79Urqv29evo2077rhj2T4ehcJXnxeFwrjncQPC3vR16ut4ytVf7jO0UBgXT6Hw1WM9n4mdtxPHVvSNivdBvB/ifRHHYdh2lOt4z0Qfo3hfxTH917/+NcXnWEcZjwQIECBAoKrAAC2Mv5vj7+dam9evpJZQ85cPyoS30047banDeRbOG2+8sWzn+SzrRpn4I/LFF1+Mp1WnFVdcsdShvGqhMgtvvfXWVCtJ7UQTTVTqrF9m9S6zRo8enS6++OIu89rxRVjGF8BabX/77bdTJCSuVe6hhx5K4VyrXCQtjg7j0Zm7Vtlay+MLaNwBo1a5WH7LLbfEg+lLgfhyFPs17l4Td4uJu8bEoJFC4asvbYXCuOdxUiy+fO2zzz7puuuu65eBhNG+6OR/zDHHpPhiPOOMM3b5Ih13PIk2R9svuuiifmnTl3Q9HuJLanzhXH311bvcMajj+IyTPhFPjxVzOCMGJcX+2GijjVL3fRbHVxxHsU/jZFNfhR+Dvm6++eYUx2tsL47fQmHcsVwofPUYx1AMFokyUTbWiXX7ql3V6o1jKE66xsmuGMhUKHzVzimnnLJ0MrBetzhJEr+bR44cmarVGe+zvjo+o96oP9re6u/javvHMgIE8i8gQgKtInDPPfeUBurEd85WaZN2ECBAgAABAgQIECBAIC8C4iBAgACB9ha444470umnn97eQWg9gRwJRNLLRRddNMWAlui0nyW0GAwS1+YXW2yxdO+992ZZpWKZuBZ90003pbnmmiv95Cc/6ZEItOKKFRZEItFILpqlbbHNVVddtUJNX81+8MEHMycf/Wqtr55FYt1//vOfX82o8CwSgEUfvwqLM82OPgsxIGPuuedO0ecj00rFQtGJdYsttiglyX333XeLc776iT4Lhx56aFpkkUVS7KuvllR/1nGcfPvb306RgLd66epLO+KKPhO///3v677ZYBwXMahq9tlnTxdccEG/DESJYzu2Fdus5/0VEnG8hPfee++dKXlzrGPqG4H4jIvPk/jMi2M661Y69mG8d+I9lHU95boKeEWAAAEC4wTixhTRb3fcq4H9v97+MJHsNm5QseGGGw5sw22dAAECBAgQIECgZQU0jAABAgQIECDQbAH9Upotqr52EGjVa+oloeX0AAAQAElEQVTR/2DTTTct5VeIa6j1Wsb12rXXXjtFstynn3663tUrlo962/k6cFy7jv4E0a8gYqkYaLcF0Xci+tR885vfTE888US3pfW9jGMuEslG8tBIDhptqq+GrqWfffbZFMdK5E6KnBZdl9b/KvpsXH311aVkutttt12mPEvlthLt2nzzzdNCCy3U6z5S5erPMi9iOe6449Jpp52WpXgKw8g91Iw8UJk2mLHQQBaLYypcom9UvA+ytiVym6288spp2223TZF/J+t6yhEgQIAAgf4W0K+kv8Wzb29QJrwNnvgiF0kB43m16aGHHkqPPfZYtSIVl8UfypdddlnF5Z0XRHsmm2yyzrNqPo8Ehuecc07NcksssUTac889S4kBaxW+/vrrBzTBZq32ZVkeySh7O+Ch83birhSffPJJ51lln//whz9M8WW27MIGZm688calL4zdV5144olT3Fnml7/8ZSkR71133dW9SK9fx108CoWvElMWCj2fxx2VIqFzvRvbZpttuiR4LRR61j1ixIg0duzYuqqOL/1nn312mm+++dKss85auktM3C0m7hrz3nvvla0r7jQTyTiPOuqotOaaa6YhQ4akyNAeSV7jpELZlRqcGfXF3W3iriVxt5uf/exnKZIVd/8CGJ36o83R9k022aTUpjXWWCNFO+MzpcHNp9hXsc8KhZ7ehcK4eZGwuaP+OGEW248vnDfccEOXu+zEiYgYEBQnfeJYjMS3Heu18mOnY6/sMRgDgeKY6BxDDGKKE1Xxh0x4XHLJJT0GlMXxFfsn9mkkmo2ThM0yiX3+yCOPpDgG4ndEDC6L4zW2172tHe2OYygS70aZKBvrxLpRRyPtiu2ETaEw7jgpFHo+hm3H9uMxjvf47IyTcpF499RTT03d77gWJzGijR1uG2ywQdVBXfEej0FPQ4cOTd/73vfSqFGjqtYZ77Pll1++VwPtIpbOU8Q1kO/jzm3xnAABAgQItItA3PVyyy23TJLdtsse004CBAjkSkAwBAgQIECAAAECBAgQaAuBI444ouF+KW0RoEYS6FuBptQe1+Z/97vfpe9+97sprrc3Umn0pVhhhRVKiVWjvnrriHVOPvnktPrqq6e333673tWrlu9o26WXXlqxXKFQKA2WKRQKFcvEguhDFf1I4nkj0wMPPJCiT0q1daNPX/QLqFam1rLoY7DLLrukPfbYo0ufl1rrdV4eXtFXZMyYMaXZ8RiDPQ488MDS60b+u++++0rH2YsvvtjI6qV+fZtttlmv4urYcPSJibr22muvPk0kG/1YDj744BTbim12bL/ex6OPPropcde7XeVTKSlyJI2Oz7j4PGnUJN478R5y3bBRQesRIECAQAhMOumkaYYZZoinAzrF33P19IeJZLdnnHFGir6yA9pwGyfQvgJaToAAAQIECBAgQIAAAQIECDQo0Eb9UhqM0GoEvhKI6/pxbbo3fQU6aovr21FXM66pR96i4cOHl/qUdNTf6GMkdV188cXTlVdeWbqW22g90U+l3a8DR/+T9dZbL0V/gkYdIonnkksuma655pqGqog+Efvuu2+KRLLxvKFKKqwUuYSWWmqpFH1NKhSpOTv6z8QxvM4666Q4pmuukKFA9BtYdtllU/S1iuMowypNKxJ9efbff/9M9UXuocjJNfPMM2cqPxgKdRxT8dhovGeddVaKnFCvvPJKo1VYjwABAgQI9KmAfiV9yturyif4au3B9SySTsaXuFpRf/rpp+m6666rVazs8tdeey3deuutZZd1njnddNOlSCrZeV6W55E46M4776xZdP311y/dISOS6tYqfM8996Te/GFaq/52Wx4DSCIpaa12x0CLH/zgB6UkmrXKZl0+bNiwFMka4244kbD42muvTW+++Wb6v//7vxR37ImBAPElYMiQIVmrzG2522+/PYVTJN2ML8e9CTRO8MT7Me5IEncm6U1dHetGPVFfnCyJEx4d87M+RiLq+MK/4YYbpjfeeCPrag2XixN5MWAnvuzXqiS8IkFyrXLttjxOrFxwwQVp9tlnT5Fk9fPPP88cQrw/Ixlw3AkqTgBlXrFbwThhNHLkyPSNb3wjxTHQbXHdL6OOZrSr1oY7jvcYoNI9oXO1dSNB/AILLFD25GrcFSsSikfy4XCpVk/nZbEv4rOhGSfLOuJql/dxZwfPCRAgQIBAT4H+mRODe+LGEs8880z/bNBWCBAgQIAAAQIECBAgQIAAgU4CnhIg0C4C0S/h4IMPbjghY7vEqZ0EWlkg+kfEYKd6+gaUiycGrmy22WYp6iu3vNq8WKcZbai0jWhbDK6JvmGVysQAnoUWWqjS4vHzo/9B9C0ZPyPjk+iHF30DahWPPn3Rt69WuUrLIylvWMbNeSuVyTo/+o3tt99+6Z133knRb+fiiy/OumrFcnHdJPqUxD6pWKjMgjBvVhs6V3/cccelHXfcMcWNizvPb8bz2Bcx0Ch+zzWjvtNOOy2deOKJzahKHXUIxOdTfLbVe8yW20S8h374wx82PbF3uW2ZR2DwCIiUwOAS+Pjjj1M9fVP7Qif6w6y66qop/q7LUn8kuz3hhBNS9HMvFKrfYCJLfcoQIECAAAECBAgQIDAYBcRMgAABAgQaF9AvpXE7a7aXQKteU49+GiuttFLDN2Autxc+/PDDFHmERo0a1XDS23a/DhyfbXGTuRtvvLEcUV3zOjzDpJ4VIydJ9Lk45phj6lmtrrIRZ+TteLGBGyvHe2LrrbdO0ca6NpqhcPSxir45cXPvcMiwSq+LxHtp++23T7HtWpVFnpgLL7wwzTnnnLWKDprl4RfjveOY6m3QkYQ5PoOee+653lZl/R4CZhAgQIBAbwX0K+mtYN+tP2gT3k4zzTSlL3BZaC+//PKGOtg++uij6aWXXqq5ifhyGneGqFmwW4Ho/Dt69Ohuc7u+jGSoa621VikRayTpKxSqd5KKLxLxpTYGGHStaXC+iuSkTz/9dM3gv/71r6cFF1ywZrl6CkSm8EsuuSQ98sgj6dhjj01rrLFGmnHGGUv7sp568lw2jtdISvrd73439TbRbXenSPzc27vdRJ1xJ59IMhr1xeveTDHoZ+mll06RZLY39VRbNwYmxKCaGLBTrVzHssknnzytssoqHS9z8RgGMdAmBmrUk1y1e/BxJ6g4SRP1dV9W63XczSYSL5999tm1ita9PNoVJ+/iBFXdK9dYIY7zeN/EY42iZReXOxkY76EYVBefx2VXqjEzTljttttu6aijjsp2wrZMfdGGdnoflwnBLAIECBAg0O8C8bdGDJzPOrin3xtogwQIECBAgMDgFhA9AQIECBAgQIAAgX4QmGiiidI888yTaUvRN6DRmzFn2oBCBAhUFPjHP/6Rsg6GqFhJpwVxjTrqi0ECnWZXfRo3PY/r2rFu1YK9XBj9zPbZZ580duzYsjUNHTo0bbzxxmWXdZ754IMPpscff7zzrEzPox9deNcqHAMiom9frXLllkeC1bg+EYlRU7kCDcz74x//mJZddtmUtS9Nlk1Ev7+rrroqS9FSmeh7Uk9/ntJKdfx37rnnpj333LOpydc/++yzFH1Umj2wKwZiPf/883VEp2hvBOKzLD7Tmvn5dPPNN6fHHnusN82yLgECBAgMYoFIdvvGG28MmEAj/WEOP/zwtMsuuxgDMGB7zYYJEMi9gAAJECBAgAABAgQIECAwSAX0SxmkO36whl0j7la9ph5JSrfccssU/TVqhFD34riGG/0j6k3SGhvKw3XguOZ8//33RzhNmeIYCs+wyVrh3//+93TggQdmLd5wuRije8ghh6R68kBFPNHPJPqnNLzhGivGMRj5VKIPQI2ivV5cz3sp8mxF3MOHD+/1dvNSQT1+WWOOpLfxHshaXjkCBAgQINBfAvqV9Jd0/dsZtAlvgyoSwcYfqvG82vTEE0+khx56qFqRHssiEefVV1+dKbneRhttlOKEUo9Kqsx48803UyT6rFKktGj55ZdP8847b+l5JCGMZJmlF1X+u/7661P3xIJVirfcokgUGR86tRoWgzSGDRtWtVh8yc3ypW+55ZZL0047bdW6LGy+QJx8ibvRxBfh5teeSomuo/748tZI/TEocd11102RxLOR9cut8/LLL6fVVlst9cWX/vjcikEh9Qz6ic+VBRZYoFxT23JeDHzaf//9UyS8bUYAYXniiSfWVVV0hh05cmSKL/h1rVhH4ficjxNUcaKqjtWqFo2Td824o0+8n2OgTAyQa+Z7KE4WNnLCpJlt6ADsy/dxxzY8EiBAgACBgRSIv2c23HDDpg78Hsh4Btu2xUuAAAECBAgQIECAAAECBAjkX0CE/SMwySSTpEMPPTTNMsssNTcY18h+/vOfp7feeqtmWQUIEGiuwJFHHtn0gUWjR49O2267bab3dPRLOuKII9Lrr7/e3MAq1BYJZ6v1g1tnnXXS5JNPXmHtcbOjb8UNN9ww7kUd/0e/glrJyYYMGZKiT18d1XYpGp7R16/LzF6+iM/oSErcy2q6rB59dCKR7kcffdRlfrkXUbbe/jzl6qk17/TTT0/RF6tWuazLX3311fS73/0ua/HM5aLeCy+8MHN5BRsXeOedd9Kuu+7a9M/IxltkTQIECBCoVyCP5eMmBO+++27N0LKME6hZSbcC0R9ms802q6s/THzfiP66hUKhW21eEiBAgAABAgQIECBAgACB5giohQCBwSugX8rg3fci7yrQqtfU45xyJFCNZKVdW9y8V9GfYZ999kkvvPBC5kpdB65MFf19fvGLX6SxY8dWLvTlkigT+SuiD82Xs/r04ZprrkkvvfRS5m1EjpPIdZJ5hQYLxjEYN1juy36P9byXJp544nTGGWekLLm1Ggy57VaLnDJxraovP4vaDkWDCbSpgGYTIJBNQL+SbE4DUWpQJ7ydZ5550jLLLFPTPb7gXnnllTXLdS4Qf4zHgd95Xrnns846a6Y2pG7/IhHgU0891W1uz5eRrHPSSSctLZhmmmnS+uuvX3pe7b/4EhZ3q6hWppWXxRe1LIMB5ptvvjT11FNXDeXee++turxjYZbjqKOsx+YIxECS3XbbLcUX4ObUWL6W+NIWJ5LiS3D5EuXnxiCdSNrZF+2L9+jGG2+cYhvlt97Y3Kjv8MMPr2vlNdZYI0055ZR1rdOqhT/77LN09NFHp2OOOaapTYxBR88//3ymOuP3TbQhy++PTBVWKRQDla666qoqJbIvuv3229P3vve9pg1wiWM8BtFtvfXWTXuPx8nCOGkYJw+zRhbviXZ7H2eNTbmGBKxEgAABAhkEOi5+9MffMxmaowgBAgQIECBAgACBegWUJ0CAAAECBAg0VSD6Jfzyl7/MVGfckPekk05Kcc0w0woKESDQZwILLrhg+vOf/1y6UXK8JyOJavRTiQEaMTAiy4azvqcffvjh0rZq1Rl9nCJ5aNxgNdoT7Yrpv//9b3r00UdT9KHJ0rZYAuSZjgAAEABJREFUN66FV9rewgsvnFZcccVKi8fPjxvt1tOXJrZ7xRVXjF+/0pPogxV9+iotb2R+2EWisUiUGv14wi0S7x588MEpi1mlba666qopbrwb/RGizujrEH0xYnuV1uk8P/qlZRl0FgmKs/bnGT58eLr88stTHBfRpmhbrJ+lz2CUj4FbcYx1bmczn4d3vI+efvrpFG2LbUZb42bE9ez36667LtMAsypttyiDQBzPcZxmKFoqstVWW6U43jr2bfThjCTb6667bmm5/wgQIECAQG8FYnzGKaeckqmaOeaYo6n9mzv6w8TfwZkaUCwUbdhoo41SoSDZbZHDDwECBAgQGAgB2yRAgAABAgQIECCQewH9UnK/iwWYQSCuUbbiNfW43pp1jGX3a60d19Gj/0otgueee650U/bol1GrbCyPduXsOnCEVZo6HONadfRHiMc4PmJ+qUCG/2666aZ07rnn1ix54403pr/97W81y0VfiOiD9Oabb5byZkS7YnrvvfdSXE/P2rbo55Ilx1Q0KPosHXHEEfG05hR9XKJPTfQViWMo2lavW2zvT3/6U81tNVLggw8+SLvuumummxFOMMEEpT5YG2ywQSObyu06kVOmnhxi0R8qju04DuJ4iD4g//rXv1LkXcktksAIECBAIDcC+pW09q4c1AlvJ5tsskwJYGMXxhfJt99+O55mmrImpI0/9Oaaa65MdXYUii8Jo0aNqjnIKZLpLr/88h2rlR7XWmutNGTIkNLzav9dcMEFKb4wVSvTistiQMYJJ5yQqWkxQGKKKaaoWDaSIsZglYoFvlww0UQTpTnnnPPLV4Pxof9jji9Fxx9/fHr99df7ZePx/o+TCFk39uKLL6Ytt9yyack/y2139OjR6Wc/+1mqZ/BQuXo6z7vsssvqavPkk0+eVllllc5VtPXzGNgUg8OaHUTUe+GFF2aq9oEHHkjHHntsprK9LRTvo/PPPz/F75Te1hXHfByTva2n8/rh9uGHH3ae1evncWIlBptlqShiasf3cZbYlCFAgAABAn0lEIN7dt9991TPnR932GGHvmqOegkQaLqACgkQIECAAAECBAgQIECAAIFGBOKa03e+851Mq8a1wuj3kKlwnxRSKQEChxxySHrkkUfSZpttlqaffvoSyIQTTphiAEq8RyNR55JLLlmaX+u/GMzxwgsvVC126aWXplrXxiMBbQxa2WWXXdJss82Woj0dlU455ZRp0UUXTSeeeGIp+WqWfmGRZLdj/e6PWfvTRd+4xx9/vPvqFV/HwJg77rij4vKOBZGYNdrQ8bq3jzGI5fnnn0/77LNPGjZs2PhkYzPNNFOKhOTRHygGvNSznegvE8l7b7jhhrTCCiuMT5o7zTTTpO222y7F4Kcs++Hdd99NtfqmxbWXGJiXpU9GDEC677770ve///3xyd0iwew3vvGNFAllo83R9mqxRnvOOOOMakUaXrbyyiunGGgX76MYeBtti8riGI79FL//VlpppZhVc4r3Q3RM7l4w6rrttttK/SqjX0xMWQZxxe/pGDAY5btP66yzTvfNDIrX0Xf0rLPOyhTr7LPPnmL/nX322SmOt459O+mkk6bovxpJmCM5YJb3RaYNKkSAAAECg1Ig/i6K5PwxaDoLwOKLL56mmmqqLEVrlomBvPX2h4lKX3rppXTUUUc1pZ9u1NfcSW0ECBAgQIAAAQIECBAgQIBA/gVEOFgE9EsZLHu6veJcYoklUiSq7Hz99bXXXktxo7BakcQ13s7rdX7e/fptnDtuxWvqce39mGOOqRVqGjp0aLrzzjtT92utce07rqNH7ok999yzZj3nnHNOypLENq/XgcMxcsJ0OMa16kCLx7iGHfNjeZSL+bWmuFZeLY9L5OeIPB1xbFarKz6fo49O9EGaccYZx/dZiXXi+nlcT4+2RTLSLH1Xoj9TrFttirYdd9xxKUt+rDjGOvrUdO6P1Nkt+gJEn4Bq24xlYRbHVzxv1hTv7zj+syQgjm3+9re/TRFTPDeNE4iktX/84x9L/WjGzan8f/Qpir5F0R8q+qrFcRClow/IIossUho3Hsfz3HPPHbNNBAgQINBSAhoTAvG3g34lIdG606BOeBu7JRLOzjzzzPG06vTEE0+k6BBetdCXC+NLydVXX13zD75CoZA23XTTLl9Kvqyi6sOTTz6ZogNw1ULFhRFb92S6cQeX6DxeXFz1JzqFx8CEqoVabGF8Ad9oo41Slg7+k0wySVp77bWrRhAnUGKwRdVCxYVxx5KOAS7Fl376QSAGA0VH+Fqbii9NcYehKB9fxOK9GVN8SY8TYpGEdPjw4bWqKS2PRKjlBkqUFnb6L+qOk2jPPPNMp7nln8YXu/iCHSesYr1oW5w4iDbPMMMM5VfqNDcGAp1yyimd5vTv06WWWiotsMAC/bvRft5axz6KAWvRYTX2UQxwiYFAMZgta3Ouu+66FEm0q5WPY+APf/hDzYFsUce6665bumNTtCXaFFOsX+9xHZ/z77zzTlTZ9Cl+B0WC2Y73XvhFstk4bhrdWHzexgCtuANVR8xxYi48stQZ61x77bU1i4blYHkf18RQgACBbAJKESBQ+v4bF8Lq+fs0BqyPHDmSHgECBAgQIECAAAECBNpDQCsJECBAgECDAjEAIRJoRj+FWlVE0stDDz00xTW2WmUtJ0Cg+QJxPfqAAw4Yn8C03BbmmmuuFANNImFnueWd58WNXq+55prOs7o8f++999KNN97YZV73FzHYJvoSZOnfFtfjf/CDH3SvosfraFf0i+qx4MsZq622Wpp11lm/fFX+IfoAxACH8kt7zn300UdTbLfnkq/mRIzR1+CrOb17Fn3kzjzzzDTddNNVrGjNNddM9WwzBhjFYKPop1AoFMrWu/TSS6f43C+7sNvMWkmDo79iDCbptlqPl3Hs7r333l2SIXcuVCgUUrQ52h4xdF7W/fkFF1yQmj0IKfZF9LWJAVLdt9fxOvZTDLKZZZZZOmZVfIz+VdFHpmIBC3otcOutt6bop1qroiFDhpQ+E+Pzp1LZQqGQvve976X4PIzylcq1zHwNIUCAAIGWE3jllVdSjBE47bTTMrWtUCik+DsvU+EahaLfafytVU9/mM5Vxt83Wfqtdl7HcwIECBAgQIAAgX4QsAkCBAgQIECAQI4E9EvJ0c4USt0CrXpNPRJ0vv7661XjiWuncQ11ueWWq1guxl/GOeoddtihYplYEH04zjvvvNIYz3hdacrjdeAOx+9+97uVwi7Nj+XhHeVLM6r8F0le77rrrool4oZ3//jHPyoujwWR6yaSHk8xxRTxsuoU1zSy9F3JksMmrvNH/4yqGywujH4ctfrUFIul6AsQN06u1dckthvHV6zTjCmuz8R45azXhuJ98tOf/rRn/q5mNKaN63jooYdSlv0S+zf6FEXfokKhfH+oYPj617+eor9Yln5zUd5EgAABAgT6S0C/kv6S7t12Bn3C27gDzIgRI2oqxh/DWZLYRkWRFDPu7hHPq02RKHLxxRevVqTssvgSVSupa6FQPpnuRBNNVOrwVbbiTjMj3lGjRqVI+tdpdss8jfjjC/6//vWvFF+O4stbDBbIkqA2goiBGbUSncbAjhhMFuWrTXESMMuX2mp1WFafQNylqNYgmMi2Hsk8t9tuuzTnnHOmjruHxJYmnHDCFIMjNt544xQnGw466KCYXXV67LHH0j//+c+qZWJhnLiIL/bxvNoUJyhi0Mqxxx6bInFqtCnKR/LkaHN8oc9y95iTTjopxV1zYt3+nqLzaBz/1bbbzsviJM1zzz2XYh/FF+5IfhvxRMyxb+LYWWmllWJWzSmSiMfvhmoF48RWfL5XKxMnCv70pz+lSPgcd2yKtnSUj2Oo83Fd68RlrBeJY+MPtnjerKnanXtWWGGFdNNNN6WwrXd7YR7H+j777JNmmmmm0uoR82KLLVYaOJMl3lgpEuTWSj48mN7HYWIiQIAAgdYVuP3229NUU01VushSKBR6/RgXx+6///6mBxzfH+Nvpn333beuuiNpx69+9au61lGYAAECBFpTQKsIECBAgAABAgQIECBAoLrAt771rfTjH/+4eqEvl0bflCydzr8s7oFAvwnkfUPRh2TPPfcsnYuvFWv0QznnnHNSXB+vVTYGMY0ZM6ZssWmnnTZFH5i4dn/33XenP//5zymSlm6yySZp7rnnTnFef6eddkoLL7xw2fW7zywUxiWV7D6/++voDxbn9rvP73g9++yzpxVXXLHjZcXH66+/PlWKrfNKsa3LLrus86yyz6NPQfTlK7uwzpmRZDz6A00zzTRV14zBYeuvv37VMp0XbrjhhqXEsZ3nlXu+zDLLpKi73LLO895///3OL3s8j2MiBqb1WNBpRgwuir5GhUKh09zyT6PvxW677VZ+4Zdzo89SlsEuXxav+RBJm0844YRUa19ERdGHKtoYz6tNcQxHwuhqZSxrXCB8I7F3rRoKhUKK5H/Rb7NW2VgeAzWj3088NxEgQIAAgUoC//vf/0rJ92PQ9qhRo1L8/RV/f1955ZWVVukxP343xe+dHgsamBF9W7LcgKBS1Z9//nn6+c9/nmr1Ia60vvkEBkLANgkQIECAAAECBAgQIECAAIH2E6i3X4p+Ke23j7W4vEArXlN/++2300UXXVS+wZ3m7rrrrqVkop1mlX0aOS4OPfTQFPlJyhb4cmbkn3jhhRe+fNXzIa/XgSPfSlwX6BlxzzlR7vDDD++5oNuc6OdywQUXpHjstqj0Mvr0RN6L1157rZRMNPoGRV+M73//+yn63ESflf322y/NOOOMpfK1/ov+JVnylsQ1lFp1xbX+0aNHVy1WTz+OqCjaFn2Z4nm1KbYdx1m1MlmXXXrppWn//ffPVDzyjGTt85WpwhwVir6otfodRbjxGZOlv06UnXfeedMhhxySqY9dlDcRIECAAIFmC8TfRP+fvTuBt22sGwf+LP5vXYRrpmu45unVe4UMJWRIhihTShGFt0Sl0ksZekuGJkkheimR0ptI5oiUqbplupkyz5eXkBT+97c517nn7L3X2vvsc87ez/763O3svZ5nPev5fdfa+5y11/P81sMPP5yMK+m07Oi31/cJbyMBbJw0VKGOJLZVBhtFks1IbljWZiRpHUjaV1Z3oDwmCVSZALDyyiunNddcc2C1WX7GhIQY+DXLwjovYlJCDGCvU9TxRQN3eSiKovZHbVE0/xkTPl7/+tenSHT4oQ99KF1yySWV+xQnhzFwOk76mq0Ug+LLJhXE+nEMRRLKeO4xNgKRKLbZlhZddNH0wQ9+MMWXN83qRVnUOeigg9Juu+0WL5s+4r3X6EuJWDFOvr/97W+nshO+SJ4aiU3jRC7Wq/eYf/75UyTOLUsMGol/o616bYx0WXzpFV9sxWDNiPtvf/tbLdHqlClTUiR53nDDDUe6ia5dP9zjy/rFF1+8YR9jH5144om15MkNK71SEAn/c+4AABAASURBVF9MxhdWr7ys+yOSrMYktrqFryyML7p23XXX2ufkK4vq/ojjet99963tp7oVXlkYSb2r/F57pXrpj/gsLLtzT0xg+tSnPlUaw+CNxf6I90OYD14+8DzijS9FVlpppYFFDX/Gl4dxLDeqkNv7uFGclhMgQGCEAlYnMIvA6aefnuIca5aFFV9EMvyKVVUjQIAAAQIECBAgQIAAgbEVsDUCBAgQ6KBAURQprpFVuZ4Vm40kjc0mIEQdDwIEOicQY4li4kNce67a6hprrJF23nnn0uo33HBDuv322xvWi23G+LGYVPOe97wnHXXUUSkmzdxxxx0pbuYa18KLomi4/tCCGE9Vloi37Lp5jIWqMjYhxsiVjeGJ/sV4iSoJVOPGy7HtWGekj4022qjh2LmhbUeS1aIoNy6KIu2+++6VxiPFeJOFFlpo6KaGvW52k+IYaxLjFYetNGTBJz/5yRQ32B6yuO7LoihSjLWLcT91K7yyMJK6xfiJV16O6MdOO+3U8aTN0aE4ruKnR+cFYjD49ddfX9rwZpttVikB9EBDRfHye6jq30MD6/k56gI2QIAAgTET+PWvf53mnnvu2vjRoijq/oy/zWMc+AorrJBibHdMaI6ksVU7WRRFbQxLjFWtus5o17vpppvS4Ycf3nBi/GhvX/sECBAgQIAAAQIEUkoQCBAgQIAAgcwFisK4lMx3sfDqCHTrNfWpU6emW265pU6PX100adKk2viDoiheXdjkWSROjRsmN6mSIu9I3Gy5UZ0crwPHzYi33nrrRiHXXR43Ra5yzfraa69N06dPr9tGLJwwYUItz8iGG26Y3ve+96VvfvObtVws99xzT/rHP/6Rdtlll6hW+VHlZth33313bSxRo0ZjnNHll1/eqHjm8lbGccRKMZZnq622qo2XiYS+kfsjkswed9xxKXLw3HrrrbWbGcZ4p6gb64zkEfYxtqXK9aGBfsT4q5FsM6N1Z4YSx8NVV10183WjJ/F+iPFQRVHt8yjaiRxhMWYknnsQIECAAIFOChhX8lInObuurb5PeBt7pGoC2EhiGwP1Y51Gj0gKGXc4iJ+N6sTy+CO9yh0sou7gRyREjD/OBy+r93yHHXZIcVeNemUxsSFOJuqVDV4Wd+2IO2gMXpbD85gIEnep6lQscUI211xzdao57VQQaDbZo8Lqw6rEyWvcASneM/HlUHyxMXBiO/gE+6STTqoNrhzWwCsLIuv7RRdd9Mqrxj8OPvjgVCXpdAy2POaYYxq+lwe2EHf8iWTYA6878TO+pIgvtCIheHzZEm2+7nWvS/H6D3/4Q4rPwhVXXDEWZ/eI4yDcw78suJj0NOudauqvEZOAIol2/dKXl8YXWVEnJq6ec845Kb7gieMwjsfFFlusdjenOE6LotoXBZMnT07/8R//8XLjTf4ffWtS3FLRdtttV2kiSyRkj8TsVRqPwcsxobdsf8QXtW984xtLm4yE1JHEuVHFnN7HjWK0nAABAgQIdFogLkRVuXjU6e1qjwABAgQIjJ+ALRMgQIAAAQIECBAgQKB1gUh+eOihhza95jzQ6p133pmOPPLI1MlreQNt+0mAwHCBSI46ZcqUIQXNX8bYr0hQWxTNr+E/++yzadq0ac0b68LSKtf14/r7hRdeWNr7SPobE3qaVRwYr9OsTitlMalijjnmqLTKfPPNl6rUXXLJJdNqq61Wqc1I5Lb00ktXqtuoUhw3MSmoUXksj2RwkSw5nld9TK4wnuTPf/5zirGDVdtsVi/2RVE0f58MXj/GNpYlbY76nepftOUxq0AkxY7JkLMuHf7q/e9/f6X3zuA1I8H3pptuOniR5wQIECBAoKMCW265ZXrHO97R0TY70dh3vvOd9Jvf/KYTTWmDAIGOC2iQAAECBAgQIECAAAECBAjkIWBcSrP9qCxHgW69pn7ZZZeV3gBtnXXWqeWOaGW/rLvuuqnsWvpvf/vbhk3meB04ksqW5aAYChLXrCOXytDlQ1+HVzyGLu/m1/fee2+KMTrN+lgURdp2220rjWEc3E7kQolxQjH+55JLLkknnnhi+shHPlJra/nll0+R62P22WcfvEpbzyPXSuzXKmNCIvHu0UcfXUvE29bGMl/pkUceSZEnrSzMyJcT74uyeoPLY5xVJI8evMxzAgQIECDQKwLGlYzfnhqbhLfjF1+lLccg6SoJYCOJbVky2/iD79JLLy3d7hprrFF5APxAYzGR6dRTTy09uY3kgG9/+9sHVhv2syiKFBMuYuLFsMIhCyJxUdypZcjinn0ZySM/8YlPtHzy1bMB92nHH3rooXT44YenZkkth9LEe/LRRx9NkUz36quvbusE+4orrkiPP/740KZneR3JS1u5S1DciafsC5NIPnvzzTfPsp2RvIjkql/84hdTo0TORVGkmPwSiYJHsp1uXTe8w71K/4qiSM0+bwe38cADDwx+Wff5xIkTa8mQ4xiJL3jii544HmPd+PJnueWWq7tevYWRoLhKYuVOHTtFUdTuJFbluIi+TZ48uV63hy2LiYUxkW5YwZAFRVGkN7zhDUOWDn/51FNPpUgsPLzk5SW5vI9fjsb/CRAgQIDAOAjYJAECBAgQIECAAAECBAgQIJC/gAgJEGhbIAYHb7/99pXW/973vpd+97vfVaqrEgECIxOI69IxEL/VVqZMmZKq3Oz1mmuuabXplurHmLaY8BFjZSK5VyTZbamBOpUXXHDBtMMOO9QpmXXRBRdckJ588slZFw56FX0rG28X1SMB5uTJk+NpRx5V9kurG1p11VXTAgss0Opqbde/6aabShOfr7jiirVJQ61sJMZslI2viElb8Wil3Xp1I/FvlbErg9eNBMTzzDPP4EWej7FAlWNv/vnnT1VuTF2v65tsskm9xZYRINCNAvpEoMcEYkL1t771rZYTso9FmDEJfP/990/Tp08fi83ZBgECBAgQIECAAAECBKoLqEmAAAECWQkYl5LV7hRMiUCV65pjfU39ueeeS1OnTi3peUprrbVWqpLvZ3BDce29bFxF5B3529/+Nni1mc+rePXSdeBI/htJgGcG2MKTt7zlLaU5hyJXTSSQbaHZlqu+8MIL6ZZbbkkf//jHU+Q4abmBIStEW2X5biK/1korrTRkze54+dhjj6W48e5tt91W2qEY6/XjH/84tZrwuLThjCrceeedqSxfWFEUKSzbCTtywMT7sJ11rTNOAjZLgAABAsm4kvE9CCS8neFfFEWKhLdFUcx41fxfDMCPxIONasUJYJU7HGy++eYt/+EcJ0NXXnllo03PXB5/TE6ZMmXm63pPVltttRQJPuuVDV4Wd7WJO8gMXtarzyPR7THHHOPuHL26Awf1u0pCzZNPPrmWODQm89x1112liaIHNd/W00hIffHFF5euG3eJaeWkuSiKtNlmmzVtNwZB/vnPf25ap5XCPffcM7WSWLWVtnuhbngXRfnvg4FY4kudKifiVe4iNNBmL/5ceuml0+qrr16p6xMmTEgxOa5K5fidVnViYdVExY22O9rv40bbjeWdfh9Hmx4ECBAgQIAAAQIECBAgQIDA2AvYIgECBAgQIECAAIFmAnGt+5BDDql0rSyuHx100EFNE0k225YyAgSqCRRFUWkMVb3WJk6cWCnhbdyI9plnnqnXRFvLIols3JT93HPPTbvttluKCUdLz7hmH58ZcbPnthqts1LcADhuvF6naOaiGCsX8c1cMORJ9LPs5vFFUdQm7hRF9bEaQzYzy8sYw7HwwgvPsqzZi0UWWSRFktVmdaIsxjnEeId4XvaIiWlzzTVXWbWm5THZrGmFGYUxoS0S2M542tK/yZMnN60fE7duvfXWpnWqFIZrK/si2owxImXHXdTzGD2BKsfeMssskxZddNG2OhGDxuNzq62VrUSAAAECBBoIxN9qp59+em3seIMqo7J4iy22SOuvv36ltq+77rp04oknpvh7vtIKKhEgQIDAuAvoAAECBAgQIECAAAECBHpNwLiUXttj+jsSgSrXNatcU6/Xh3avqT/99NMpcpvUa3PwsnZyIsS19MUWW2xwM8Oe33777anRuJEqXr10HTj2UezfYQgVFkTC18gRUla1SuLVsjYGl0eC2/vuuy+ddtppafvtt6/dwC+OhciDFOM0Btdt53mV/kYemYkTJ7bT/Kiv8+yzz6Y77rij0nYiwbtxB82pwrLsmlSMmYr3ffOW6pfG+y/eh/VLLSVAgAABAt0nYFzJ+O+T2ca/C93Rg0jSF3dnKevN3XffnX7/+9/XrRZ/6EVC3PhZt8IrC2NQ/dZbb/3Kq+o/zjvvvHT//feXrhDJe+NktVnFSLi5yy67NKsys+znP/95iiSAMxd09smot7bsssummDjx1a9+tXbC1+kNxkll2T7v9Db7vb24Y1EVg/gyJibzxKSeOFnde++90yWXXJLii6Iq67dSJ5KZxh1vytZZZ511yqoMK68yyP+KK67oyADImHCzySabDOtDvyyYe+65Wx7sGpNz5plnnq4hijt/XXDBBekd73hH+v73vz9m/Yr3WTuTqJp1sCiKticWNmu3UVku7+NG8VlOgAABAgQIEBhnAZsnQIAAAQIECBAgQIAAAQIE8hcQYQWBVVddNX32s5+tUDOlK6+8Mp100kmV6qpEgEB7AnHNf9KkSW2tHGMsqow3e/LJJ1MksW5rIzNWinEul19+eYqE2THu5LWvfW2KCQfvfOc706mnnpriWveMah3/N2XKlLTRRhs1bTfiuvDCCxvWueGGG9Jf/vKXhuVREIYxdi+ed+IRYzhiv1Zta/bZZ0/xKKsfk4zK6gyUT5gwoVJy84H6Q3/G2I+YeDJ0eadex1iksrZinGRZnbLySHYbFmX1lHeXQHxmlfUoJi7FOKuyevXKYxzfxIkT6xVZRoAAAQK9I9BVPV1ppZVSjKNec801x7Rfm2++eYoku1//+tdTzA+psvEvfvGL6dprr61SVR0CBAgQIECAAAECBAgQIDDeArZPgECPChiX0qM7TrdbEujWa+qR3+Shhx5qKZaqleOmu2XjW+Ja7/Tp0+s2GWV1CwYt7KXrwAsttFBqdzxC5FuK3BiDQq/79Oabb667vOrC2Bfnn39++uQnP5ne8IY3pLj57xJLLJHe//73p5/+9Kfpn//8Z9WmKtWr0t84huJYqtRgF1eKJMH33ntvF/dw/LtWZTzZ4osvnloZYzU4qshrVpaEe3B9zwkQ6GoBnSOQvYBxJd2xi2frjm6Mfy9iEsCmm25aqSM/+9nP6iaWfOSRR2qJVcsaWX/99VMrA+CjvTh5jLt0xPNmj0UXXTRtscUWzarMLNtwww1TlYHDkThx2rRpM9frlSeRFPWcc85JkYT0bW97WyqKYlS6fs8994xKAtVR6WwmjQ6czLcSTpyMnXDCCSne5zHYPt7zu+22Wzr33HNTvL9aaate3SpfPsVgxip3+hnafpVB/rfeemust8fzAAAQAElEQVRHJjCtsMIKKX5BD+1Dv7yOk/GYbNNKvHEiHl8utbJOJ+vGF7I33nhjOuqoo1J87kV/ItltfHZ3cjtlbbX65VZMWCtrM2KJfVJWb6A86hdF+5/1ubyPBzz87CUBfSVAgEC+AjGZKO6WmG+EIiNAgAABAgQIECBQVUA9AgQIECBAgMCrAnGtOq7tvbqk8bMjjjgi3XTTTY0rKCFAYEQCcWPXKuOnGm0kkqs2KhtYHmPK4tr+wOuyn3Hj7RgHcsABB6TJkyenGOcSiWe/8IUvpGuuuabjE14a9SeuwW+11VaNimcuj/EJjcbexNitiGdm5TpPYixPjOOpU9TWohjDEX1va+UuWelf//pXeuaZZ0p7EzdCLoqiNi6uKKr/jGTJZY2XJSouWz/KY5LUv/3bv8XTPnr0dqiRYLtKsuPYt5H0u51oY92YxNfOutYhQIAAAQJDBT72sY+l66+/Pq288spDi0b19cYbb5x+9KMfpZgU/8Y3vjF9+MMfTlX+e/bZZ9OnP/3pjoxdr7I9dQgQIECAAIHREtAuAQIECBAgQIAAge4WMC6lu/eP3o1coFuvqcd3wFXGh8Q1+6Kofo2/KF6uG2MEmun9/e9/T/US7uZ4HTiS88aYn2Yejcpmm222FDebblT+6vLWnr3wwgu1cT177713inEwCy64YC3/U9w474Ybbkgvvvhiaw22UDuOu8cee6x0jbjOXxRFab1ur3D77benE088sW7ur27v+1j1r0oC5Bi/0e64nlg3csyMVTy2Q4AAAQIE2hUwrqRduc6vJ+HtINMdd9wxxR/ngxbVfXrZZZelBx54YFhZnGBUGegdEwFaHVQfbf/+978fts2hCzbccMO05JJLDl1c93UktYw7i9ctHLQwEoWeddZZg5Z059O4A8uee+6ZYqJE9Dnufr711lundv+47s4o+6xXDcKdMmVKiok8DYorLY7JRKeeemqKL4Ni4lKcSH3uc59Ld911V1sntffff3964oknKm271Upxolc2yP/BBx+sNNGlbNuTJ09O7X6xU9Z2L5RHstt27+Q0FvHFl1x33HFHimP3fe97X4rjNn6frLbaaikmusWg3bHoR71txN176i1vtGz22WdvVDRzeXyJ10qS6EiOGx4zG2jxSS7v4xbDVp0AAQIECIyaQNwROM4lv/GNb6Tllltu1LajYQIEMhAQAgECBAgQIECAAAECBAgQ6DOBBRZYIH3pS19KMXi+LPQYiH7YYYeNWYLLsv60XW5FApkKLL/88h2LLMYE/PjHP07R5oorrpiOOuqoVCXxZMc6UKehLbfcsjY2oU7RzEV//OMfU71JEvH5demll86sV+9JURS1sTv1yrpt2ViOQYtkt/fee++4EsT+iwlR49oJGydAgAABAgQI1BGIv8s++tGP1uZzfPOb30wxzrpOtVFbFMluf/rTn9aS3cZGiqJI+++/f+WxMVdeeWU64YQT2hqvHtvr+ocOEiBAgAABAgQIECBAgAABAvkLiLDrBYxL6fpdpIMjFOjWa+qRwySS3o4wvBGtXi8X0ogazHDluK4QeTrKQqs6biISDR977LFpscUWS+uss07tGkAcC2Xtd7K8ahLoTm5zvNs6/vjj645XGu9+2T4BAgQIEMhKoEeDMa6kO3echLeD9kskDFxjjTUGLan/NCYSxECjoaWRaPWll14auniW1xMnTkyRlHaWhSUvos0f/ehHKU4wSqqmnXfeuVLS3mgnkvtus8028bT0ceaZZ6aHH364tN54Vogkt8suu2zaZJNNZg4gG0l/IsliJFssayNOUp30lyl1tjwSWsbAwCqT/6puOfZhTChceumlaxOH4u5G8cVC1fWjbrxXm9WPL6fWXHPNVBRFS4+55547/frXv27WdC3Zbifeo3HMd3PC16YIHSiML6fiD5YONNWxJuIL15/85CcpEpTHsR/J4uLOeqeffnptsG7HNjTChuaZZ54RtjD+q+fyPh5/ST0gQKCTAtrqb4ENNtgg/e1vf6tNcIm/NUf6iL8rqpzzdkI9JuOfd955aamllkpx84b4+70T7WqDAAECBAgQIECAAAECOQqIiQABAgT6UyBu8rrnnntWCj4S6Zx//vmV6qpEgMDYCnRqjMFdd92V1l9//bTTTjuluBHu2EbReGvxHX/0q3GNlJ5//vl04YUXDqsybdq0dOuttw5bPnhBXLeIx+Bl3fo8rn2MVd9efPHFSmMFR7M/cV2pynjF0eyDtvMUiJuxxzXEPKNrHpVSAgQIEKguEH9nx9+i8YgEs//5n/+ZTjrppHTjjTem+DvlW9/6Vm3iePUWO1Mz/jY+7bTThs1ViH4ecsghlTfy5S9/OU2dOrVyfRUJECBAgAABAgR6R0BPCRAgQIAAAQLdImBcSrfsCf0YDYFuvabeDdfYI+/OaJiXtZnjdeC4HlG2T6+77roUuar23Xff9Oijj5YxKe+gQOR6+vrXvz5u42s6GErPNrXKKqv0bN91nAABAgR6X8C4kt7bhxLeDtpn8847by2h4KBFDZ/+/Oc/n+WP3vhD+NJLL21Yf6BgvfXWS5GscOB1lZ8xoeHss88urbrSSiultddeu7Te4ArxRVWsN3hZvecxAeGyyy6rV9SRZQPJggcSOMVEiIceeihdfPHF6QMf+ECqktj0n//8ZzrggAPSW9/61hRmI+1YJP1ceOGFS5uJBIlPPPFEaT0VOisQiY1jsF9nW325tZg4tOuuu6ZFF100nXHGGemFF154uaDJ/2+77bYmpaNf1KnjsIdOKEcfdZy3cN9996U99tgjRSLZHXfcsTY5LD7nxrlbY7r5SMxe5fO/U53K5X3cKQ/tECBAgACBdgViwnecyw2eqLrLLrukSODbbpvWI0CAAIG+FRA4AQIECBAgQIAAAQIEshWIa2ExxmGZZZYpjTEmaRx44IEpxlGUVlaBQO8J9H2Pr7/++rTWWmul3/3ud11nEZ9VMYamKIqmfbvgggvSk08+OUudSNRdNvFnyy23TPPNN98s63lBgAABAgQIECCQp0CMG6l64+eYS3DPPfekeFxyySXp29/+dm1M7aqrrppi0tJ4CK255prp9NNPr40vr7f9bbfdtvLYmEg4EN8JPP300/WasoxArgLiIkCAAAECBAgQIECAAAECBMZQIK71xndQYzwuZQwjtCkCBAiMr8D//u//pje/+c0p8tOMb0/6d+s/+MEPunK8Vf/uEZETIECAAIGRCRhX8qpfD4wrebWzFZ9JeDsEauutt05zzjnnkKXDX1555ZXp3nvvnVkwderUdMstt8x83ejJe9/73jRhwoRGxXWX//a3v033339/3bLBCyMpbSToLIoiFUW1R9SP9Qa30+j5KaeckiKpZqPyTi6PgWiLLLJIiqSmp556au0ELwaJVdlGTAJZffXVUwxuq1K/UZ255547DU7Q1KheJOl1AtpIZ/SWF0WRPvGJT6RDDjlk1Dby1FNPpXjPvv3tby+dODjeiUjjOByr9+eogWu4JhAJlr/5zW+muIDwve99L8Xk1VpBH/5viSWWSHPNNdeYRe59PGbUNkSAAAECHRHozkbib5i4QczQc6nXve516b//+7/Ta17zmu7suF4RIECAAAECBAgQIECAAIGuFNApAgRyF5g8eXI67LDDKoV50003pWOOOaZSXZUIEBg7gRhbMpKt3X333bWxKY899ljbzcR19e222y79+Mc/ro2XqjL2rZWNxTisFVdcsekqf/zjH9PNN988s84TTzyRLrroopmv6z2JawYxJqdemWUECOQr8Nxzz6WRfOblKyOy/hYQPQEC3S4QiXbPOuustPjiizfsaqtjYy6++OJ02mmnNWxPAQECBAgQIECAAAECuQmIhwABAgQIjL2AcSljb26LBPpVIMfrwDFHNr77r7dPr7322tqN+kaSn2LhhRdOcRPquKH0mWeeWW8zfb+sKIqmBnEDxc9//vPJDQabMo1aYZVcaKO28a5uWOcIECBAoB8FjCsp3+uzlVfprxqrrLJKWn/99UuDjj+6rrnmmpn1zjnnnBQJJ2cuqPNk0qRJab311qtT0nhRJLCMO0o0rjF2JRHveCV2jS/TIoHtxhtvXCngyE69xRZbpLgjSqUV6lSKu1aVTdYYWO3qq68u3f8DdVv5ee6556Y4Jk844YT08MMPt7JqX9SNxMiR8Dac5plnnlGL+dJLL0277LJLevLJJ0dtG93S8PLLL98tXenLfsQXWvvss0/ab7/9UjzvS4ROBK0NAgQIECBAYFwEIln9T3/607TyyivX3f66666b3v/+99cts5AAAQIECBAg0LKAFQgQIECAAAECBAhkIhBJKrfaaqtK0ZSNS6nUiEoECMwiEBMeYpzRLAtbeHHfffe1UHvWqv/6179qN4u77bbbZi0oeRXjmeIm0ZEgKxLLRgyRfGuHHXZIEydOLFk7pZgw08oN2+Om5e9+97ubthsTSC688MKZdSJJd9xAfuaCOk/iusFqq61Wp2TQoj59GhOmllxyyT6NXtjjKRBjJiOJ9mj2IT77nnnmmdHchLYJECBAgEBHBWJs9XnnnZdiYntZw/E37u67715WbWZ5TMKOv51nLvCEAAEC/SogbgIECBAgQIAAAQIECBAYNQHjUkaNVsOtCnSwfrdeU1900UXTHHPM0cFIO9NUjteB77777raTnI40OW+M0/nMZz6TWh1vtOaaa6aDDz44Re6mv/3tb7UcQqecckrafPPNKx03Cy64YGo03mcs9nFnjsbqrXz4wx9O3/3ud0tX+PWvf53OPvvs0nr9VmHeeecd9ZD7IQfTqCPaAAECBAhkIWBcSbXdKOHtEKc4eaw6kejnP/95isG3jz32WIqEmEOaGvYyEulGAqBhBU0WxMD/yy67rEmN6kUjrRknWzE5YqTttLt+/DF98sknp3hzV2kjkkXuscceKe6MUqV+vTprr712vcXDlsU2pk+fPmz5SBfExJRbbrkl7b333im+3FhuueXSUUcdle66665RSbA70v6WrR/vl04PVi+KIsV79qGHHkqnnnpqWnbZZcu60VZ5vMcjuW7uEwgjiXBbQFYasUAcW1//+tfT8ccfP6K2Itv/gQcemG6++eb03ve+d0RtWZkAAQIECBAgUFUgLpbFDUemTJnScJW4aPbZz342LbbYYg3rKOiMgFYIECBAgAABAgQIECBAgACB/AVEmI9AjFP5whe+UClJZT5Ri4RA9wg89dRTaSRjfmL9smiWXnrpNPfccw+r9qc//SmdccYZw5bXW7DSSivV6sakmWnTpqWvfe1raZNNNmnrsyOSWbY6PiTG5rzmNa+p17WZyy644II0MJHhkksuqY2rm1lY58n222+fYhJanaK+X1QURZp99tlT2X9HHHFEbQxZjDnp9OPyyy+3f8p2QIblEyZMSHHdryy0kU4efPTRR8s2oZwAAQIEXhHwY3wF4pw9TsbYLgAAEABJREFUJptXSXYbPY2xMfvvv3/lsTExD+Wwww5LMe8h1vcgQIAAAQIECBAgQIAAgf4UEDUBAgRGUyC+4zIuZTSFtT0eAkVRdOU19dlmmy0VRZGa/TfnnHOm66+/ftSu9R9wwAHDNp/jdeC45hyJa4cFW2FB1bw3iy++eN3WLrroonTFFVfULRu6cJ111kkXXnhhev7559N1112X4prAm970prbGY8R4n7gOMXQb8Xos9nFsZ6weMabo6KOPTttuu21aa621Sjcb42ceeeSR0nr9VGHSpEml4f71r39NkXy5tGKdCvH+i+tcdYosIkCgiYAiAgTyE4hzbuNKqu3X2apV669aG2+8cZp//vlLg45B3ffcc0+aOnVqiqSkZSvsvPPOqdHJQ6N1Y1JDnLg0Kh/r5WeeeWbtLiFjvd2B7cVgsdNOO63yZI1I0rvLLrukGGA90EYrP//93/89RaLZsnVi/8dxUFavlfKHH344RcLbwevccccdKb5giIkwiyyySO15bHtwnW5+PponLPHB/4EPfCDddtttKU6qDjrooPT617++oxyRUPemm26q22bVRMx1V7aQwAyBP/zhD7UvqGY8rfwvJqBts802tSS5t956a+2LrhtvvDF96UtfSiuvvHKl3zmNvmir3ImMKnofZ7QzG4eihAABAgRGQWDixInpvPPOS3GHybLm4yYeMbGnrJ5yAgQIECBAgAABAiMQsCoBAgQIECBAoOcEpkyZkj7zmc/0XL91mEAOAjGJpd1xRbHuX/7yl1KGSB45YcKEYfXOPffc9Oyzzw5bPnRBfK/+5z//Ob3nPe9JMXllaPlYvI7PqY022qjppv74xz/Wbs4bSW8j+W2zynFtYcMNN2xWpa/LIhFwjJMrQ6iScLmsjR4u1/VRElhxxRVLW7733nvTM888U1qvXoWYePjQQw/VK7KMAAECBAh0nUBRFOm1r31tS/1qdWzMT37ykxRzNFraiMoECBAgQKB/BERKgAABAgQIECBAgEAHBOJ6r3EpHYDURNcIdOs19chvEmNEmkFF/qC///3vzaqMSlmXXwduOea45hzXnlteccYKkeAzctLMeNr035JLLjmsPMYKxff6L7300rCywQsi+fGxxx6bfvvb36bNNtssRV6QweWj8Xy09/Fo9Llem5Hz66STTkrzzjtvWmCBBdJnP/vZ0kTSkQfof/7nf+o117fLquROeeKJJ1K7iYKffvrpdNddd/Wtr8AJECBAgMCAQFEYVzJgUfZztrIK/Vgef7SVDdAPlzgB+t3vfpfOOeec2t1TYlmjx0orrZTWXnvtRsV1l9dLeFq34hgunDZtWrrsssvGcIvDNxV3K/nyl788vKDBkkiA+uEPfzjFH8sNqjRcHCegb37zmxuWDxTEyeiPfvSjFCenA8tG+jOcw7tRO3HyfdRRR6W3vOUtjaq0sDyfqkVRpMmTJ6cvfvGL6f7770/xPo2T2Thu4kuBkUQaCZTPOuusuk1U+YIhjqcHHnig9nkRx0ynH1tvvXXdvlnY/QLx2fGd73yn0kS2OI733HPPFJPm/vGPf6Szzz477bXXXil+d1U5DodqzDPPPEMX9e3rKn7ex317eAicAAECBJoInHDCCSn+3m5SZZai3XbbrdJdFWdZyQsCBDokoBkCBAgQIECAAAECBAgQIECgGwWKokh77LFHWnXVVTvQPU0QINCqwCWXXFIby9HqejGO5JZbbildLSaU/L//9/9mqReJIn/zm9/Msqzeiw022CAdeuihlSe+xCSEKkl0622r2bI55pgjbbXVVs2qpJiUdeGFF6bbb7893XDDDU3rxji6ZZddtmmdfi9cZZVVSgli7EiMOSmtqAKBFgRirGtZ9QcffDDdc889ZdXqlsd4zscff7xumYUECBAgQCAXgVbHxkSykfg7urX41SZAgAABAgQIECBAgAABAgTyFxAhgc4IFIVxKZ2R1Eo3CXTjNfW55547Lb300k2Z4hr/3Xff3bTOaBTmdh04rjnHted2rO64444UeV+arVsURao3rmX69Onp2muvbbZqreyDH/xg2nvvvUsTtdYqz/hfu7HMWHXmvyr7OPLv3HfffTPXqfokEqPGHOKFF144xXZ23XXXFNc2Is/S5ZdfnmIMQTs5nYZuf/3110+nnXZaLdntQNk73vGOtOWWWw68bPjzmGOOqY1ZalihzwqWWGKJFOO9moUdyZ/j/dCsTqOyu2d8jkl420jHcgIECLQjYJ1+E+jHcSWz9dtOrhJvTDDYfvvtq1RNxx13XDr//PNL68YdJOIP99KKgyqUJTwdVHVMn55yyilpPO4YMzjImOgVb9jBy5o9v/jii9O3v/3tlientHIsnHHGGelPf/pTs25ULosTueOPP75S/XXWWadSvW6o9M9//jPFhJ2x7MsiiyxSmxh4zTXX1CbW3HzzzenII4+sJaCuktxyaF+vu+669Nxzzw1dnOJuS3POOeew5YMXxMSe8X7vDO6P590jcO+996YLLrigtEPxpcLvf//7FEnlVlhhhcpfcJU2rEJNwPu4xuB/BPpXQOQECLQtUHbRY2jDcVfFz33ucykS+Q8t85oAAQIECBAgQIAAAQKjKqBxAgQIECDQxQIxpuTwww/3vVkX7yNdy1cgxmiVTWSpF/20adPSrbfeWq9olmVrrLHGLK/jRYwN+utf/xpPmz523nnn9LrXva5pncGFozkuZYsttkiLLrro4M0Ne3755Zenn/3sZ6U3/H3Xu95VOqliWON9tiCOm6IomkZ90003pZhM1bSSQgItCsSkvZiI2Wy1+KyJ8XjN6tQrixvEX3TRRfWKOrtMawQIECBAYJwFWh0bExPBv/SlL6UYaz/OXbd5AgQIECBAgEDvCOgpAQIECBAgQIBASwLGpbTEpXIPCHTjNfUY3/GGN7yhVO93v/tdy7lvShstqZDjdeAYnxLXoEtCH1Z81VVXpUg8PKxg0ILIU7PMMssMWvLy00gY++ijj778osH/i6JI73nPe1LkK2pQZdjiejlshlUqWbDyyiun+eefv2mtuIn29ddf37ROvcKIOxKjRuxxc+bvf//76eijj04xrmmjjTaq5duZZ555Utx0vN76VZYttNBC6eSTTx42NmmOOeaoJdd9zWte07SZuNZyxBFHlO7bpo1kVLjkkkumxRZbrDSiX/3qV219HsXnWBxPpRtQgQABAgQIEKgr0I/jSiS8rXsopFoyzEmTJjUofXVx/AF2++23v7qgzrOiKNK2227bUmLCGBB8yimn1Glt/BfFJI+pU6eOa0ciUemhhx6all9++cr9+PKXv5wiWWnlFV6pGCdXcYeRV142/BF/iB9wwAHpySefbFinakHcceTXv/51pervf//7K9XrdKWIt9XJPnGS/cgjj3S6K5Xbm3322VOcpMedYq6++ur0j3/8I8XkoRggGCfPVRqKO4zEpKOhdSNR5oILLjh08SyvH3vssdI7/cyyQpe80I3RF4hJcPfff3/TDRVFkb7xjW+kKVOmNK03UBjJpcvaHKjr58sC3scvO/g/AQIECBAYC4G4q+J22203FpuyDQIECBCoKKAaAQIECBAgQIAAAQIECIy/QHxv9oEPfGD8O6IH2QoIrL7A3Xffnc4999z6hQ2WxoSZH/3oR6WTJGIiSYxVGdrMiy++WLpurBOTOeJnlUf0KSYhVKnbTp2YCLHhhhs2XTXGO8UYrWaVImnupptu2qyKshkCcdyE+YynDf/FeJMYy9ewQp2CGO8477zzpsUXX7w2BmWPPfZIhxxySDrrrLPStddem2ICUL2xUXWasihTgTjuVlxxxdLoYoxjq2MlYwLc//7v/5a2rQIBAgQIEMhBIM7xWxkbc+qppya/J3PY890Rg14QIECAAAECBAgQIECAAAEC+Qu0E2F8Z2VcSjty1ulGgW69pr7JJpuUcp199tnprrvuKq03uMKhhx6aIqFuXM+Nbey5557p29/+doq2brvttvTwww83valarJfbdeBf/OIX6eabbx7MVPo8rnFHotyyim984xtrSVyH1otEuS+88MLQxbO8njBhQopxGbMsbPIi8ktdccUVTWpUK4pcGVVyMEX8sc1qrb5c69JLL02PP/74yy8a/D+OsXhfNiguXTzHHHPUjvF6Fdddd91UJbfSD37wgxTjYuq10W/LIone6quvXhp2fIa0+nk0ffr0FEmPSxtXgQABAgQIEGgqEOfoVcaVDDTS6+NKJLwd2JNDfk6ePDl1amB93BkmHkM20fRlDOy95pprmtYZr8Lnn38+XXjhheO1+ZnbXWqppdJXvvKVNNtss81c1uzJ//3f/6UDDzyw5YS0ceeVj370o82anlkWJ2mf/vSnm34RMLNygycxceC//uu/GpTOujgS8UZC3lmXdu+r++67L8UdW7qlh0VRpHivx3ERiavXXHPN0q7FhI5//vOfw+rNN9986d///d+HLR+8IL68mDp16uBFnhOoCdxyyy21n83+F1/uvPWtb21WZZaymBwXSZ1nWehFUwHv46Y8CgkQINDPAmIfBYG4iUmc90ycOHEUWtckAQIECBAgQIAAAQIECBBoWcAKBAgQ6AqB+N7soIMOSosttlhX9EcnCPSTwNFHH93SZKKYMHPmmWeWEq211lopxqaUVmxQ4fe//32DkuGLY7xZlQRZMfEmkuMOb6H5kv/3//5f2nnnnZtXmlEa4xVm/Gj4L5LmxiSXhhUU1ARizFpM2Km9aPK/mMAWE7KaVJlZFPv9hz/8YXrqqadS3ET5T3/6U/re976XvvCFL6Qddtghrb322rUJWzHppZ8mAN17770pbiw9E6rPn8T4mSrHXoxvbSVZeBx/3/rWt2pJlfucWPjjK2DrBAgQGDOBOMePGwssuOCClbYZvys///nPp7ghR6UVVCJAgAABAgQIECBAoJGA5QQIECBAgEADgfjOyriUBjgW95xAt15TX2211dKkSZOaesb1+rjJcnwv3LTiK4WRzDbGqMR17bi+HXltvvvd76bIg/Oud70rrbDCCiluPrz++us3zKeT43Xgxx57rJZzqF7+l1fohv2Ia9xxrXtYwZAFkddjwoQJQ5ZWexnJZG+99dZqlWfUuv7661OVmx1Hvppmx0wk2d18881ntNj838UXX5x+85vfNK80qDTGpMQNcQctqvs0xhnE+7Ju4QgXxpilT3ziE6nsmkvkwzrqqKNS7IMRbrLnVw+zKnnT4vMoxg41O7aGYvzkJz9J11133dDF4/HaNgkQIECAQE8LxDl6P40rma2n99Yodr4oihQndp3YxJZbbpni5K+Vts4666wUCVrL1okT0JgkEH84duIRB3/ZNqM8TobjpDiej+dj6623Th/72McqdyFO3E866aTK9Qcq7rjjjmnVVVcdeNn0Z3wxEHfDiS8LmlasUxgTBeJ4qbLvY/WddtopjcYJX9y5Zc4554xNNH3E5OGd2IMAABAASURBVJ2mFYYUxon/SE8MY9LNI488UhvMF18mnHzyyekjH/lI2nbbbVNMhpl//vnT9ttvn+Jkfcjmm75caKGFRvSejy8r4kuLphuZURgn8nFCP+NppX8RR0wWirgivogz4o24I/4Y1Bge4VKpQZW6UqDKl2hxDLz2ta+t3P84Nm688cbK9durmNda3sd57U/RECBAgED3C0yZMiXts88+3d9RPSRAgAABAn0vAIAAAQIECBAgQIAAgbEUWG655dLBBx88lpu0LQIEZgjceeed6UMf+lDDiT8zqsz8F+M+9ttvvxQTZ2YubPAkxp/NMcccDUrLF0cC2ypjtKJPe++9d6VEkvfcc0+KGz7PuvVqryIh6korrVStcoNa22yzTYpJFQ2KLX5FIIx23XXXVBTFK0vq/7jyyisrT+CaOnVqioS39Vt6delGG22Upsy4jvPqkryfxfisGIOZd5StRRfj1V7zmteUrhRjN6+99trSelEhPs+OPfbYeOpBgAABAgT6RmCVVVZJ8Xd61YBvu+22dMQRR7Q8Dr5q++oRIEAgJQYECBAgQIAAAQIECBAg0O8CxqX0wxHQHzF26zX1yZMnp8gJUrYXvvjFL6ZIPFpWL8ojR8m0adPiadPHLrvskiLpaaNKOV4HPuWUU9LXv/71FPmWGsU9sDyubcc17oHXjX5OnDgxRd6fRuVVlv/gBz+olHQ1coLsscceKRK1lrUbiUnL8hhFrp3of7O2YnxE5KqKbTerN1AWeW0iV9DA60Y/4/iK92Wj8pEur3rN5bzzzkvnn3/+SDeXxfqbbbZZaQLuCPTwww9PMaYjnpc94n30X//1X2XVlBMgQIAAAQIVBar+jTPQXC+PK5HwdmAv1vnZ9gD9QW3FoN+3v/3tg5aUP41JCpFQtqxmURS1E92iaD6ovaydweXR1+jz4GX1nsfJcJU7hNRbt5PLiqJIBx54YOVktLHtOPH/4x//GE8rPxZeeOEUf6DPNlu1t8wpM06K/+M//iP96le/qnRiHElgY3DaW97ylkqTYaLj8WVinLjG804/4iRy9tlnL2027rgRA/5LK86oEElZjz/++BnP2v8X2xpI8htf9Lzzne+sTTb6zne+k37+85+nuBvRE088kX7961+nv/zlLy1vqErMkXT2da97Xd22I+Ft2fsnTt4uuOCCuuvXWxjvtagfcUV8EWfEG5OsIv5wiKTH8eVT+NRrw7I8BG6//fb06KOPVgomvpCL3yNVkmdXSbZbaaOZVPI+zmRHCoMAAQIEekKgKIqWbmDSlUHpFAECBAgQIECAAAECBAgQIJC/gAgJjINAXP/ddNNNx2HLNkmgvwUuvfTStPvuu6fHH3+8IUSURZ2o27DSKwWRGLbRJKZ55pknLb/88q/UbPwjxo186lOfSs0mrNx6660pPjOq9KnxlqqVxBiVd7/73dUq16m11FJLpfXXX79OiUX1BNZdd930pje9qV7RLMtiPNwBBxzQdLLUfffdl/bcc89UZSzJbrvtlkaSqHmWzo3zi7KJXNG9SF79wAMPxFOPVwSmTJmSYuLTKy8b/ojjKSbMxTjCRpViHFOMp9xxxx1TTJxrVM9yAgQIjLuADhAYBYGieHlszKqrrlq59RNPPDH98pe/rFxfRQIECBAgQIAAAQIECBBoQUBVAgQIEKgJGJdSY/C/DAS68Zp6URTpfe97XyrLO/Lss8+md73rXemcc85pmpMmkncefPDBpXtr0qRJpUlac70OHOMlvvSlL6VmeTPimnZc245r3GWYm2++eYoxP/XqLb744mnRRRetVzTLsgsvvDAdeeSRTfsUeXE23njjFEnLZll5BC+i39ttt11pC7HN8Ljrrrsa1o1r/XF87rXXXg3rDBSstdZa6c1vfvPAy1H5WRRFbdxL5FpqtoHod+Rvmj59erNqfVE2efLkFPu5LNgYy/GBD3yg9PPokksuSZGXrMr7qGybygmMuoANECBAoEcEiqJ/xpVUy97ZIzuu092MJKdxcjCSduMEebXVVmupibizRUxWKFtpjTXWSPEoq9dK+ZQpU9JGG21UaZUYhByJWitVHsVKsZ/ijitVk9HGH85xQt9q37fYYovayU/VUO64444Ux09MTvn2t79dO8l87rnnZq7+9NNPp0h++vGPfzwtsMACKe5gEScBMyuUPDnkkEPSEkssUVKrveIwnW+++UpXjrua/P73vy+tF18MfO5zn0s33XRTad1mFSIRb3xp06xOlMUkhK985StNT/6j3uBH9LFKLHHy2yjhbZX3T5wcf+Yzn6lkEQlsjzvuuNKJJkVRpF133TWFz+CYPM9L4KGHHqo8gDXunhNJuqsIxJdRVer1Sx3v487taS0RIECAAIEqAnHuUaWeOgQIECBAgAABAt0poFcECBAgQIAAAQKjIxDXpP/7v/87zTnnnKOzAa0SINBQIK63L7300umoo45KkQAzxnnEI57HsiiLOg0bGFSw3377pUgQO2jRzKdzzTVXWmWVVWa+bvbktNNOS2uvvXbtZtADY4/i529/+9sUkw1WXHHFFBNzmrUxuCzGLMX4qcHLWnm+1VZblU7MatRejEt7/etf36jY8iEC8847b4pxRkVRDCkZ/jLGz8XEpRjTFzcmj+M2asXN9+PYjSRr119/fSxq+thggw1S7OPBlXr5eZXjLSYS7r333rXxfRFrvEcuuOCC9J73vCfFZJ1Y1m+PSHgcx17ZJMxwuffee2uJmePz6E9/+tPMMXvxOXXllVem9dZbL33wgx+U7DawPAgQIECgLwVibMznP//5VBTlf9MFUMwnOPDAA1P8TRevPQgQIECAwFgJ2A4BAgQIECBAgAABAv0jYFxK/+zr3CPt1mvqkfzz/e9/fyl/XKveZpttagkk49pqXKuOlV544YV0ww031MaExPX7qBfLmz0+9rGPpRjT0qxOXAfO9TpwfA//pje9Kf3kJz9JA4lOwzHy/vznf/5n7Zp2XNtu5hNlMV7vU5/6VMPcLXHMxdiMqFv2OOyww2r79qqrrpp5HT32cYxH2GyzzdKGG26Yon9l7QyUP/rooymuww+8rvczcs584hOfSAsuuGC94lmWxRiSFVZYIX3yk5+sjZeInDtRIbYRY5K23XbbFMdnleNv3333reVNivVH8xE5lj70oQ+VbiLGUcX4mdKKmVcoiiLts88+abHFFiuNNPZz7O9IaBufR3EcxEpxXMRYkHe/+91p0003TSMZcxbteRAgQIAAAQLDBfplXImEt8P3/cwlRVGkbWf8AV4U1QYXzVxx0JO400F84TNoUdOnkeDyjDPOaFpnoHDLLbdMVZKSDtSv8jNOUHfbbbcqVdNll12Wpk6dWqnuaFfaZJNNUpyAV93OL37xi/TTn/60avVavTixi7t4RBLb2oKK/4sTzI9+9KMpTvTmmGOO2mC1oijS3HPPXZuMcswxx6RWk+/GPtppp50q9qD1avPMM0+KRL1la8YJS5zc3HfffQ2rPvXUUyn6+93vfrdhnVYK3vrWt6ZIOlu2Tpx87rnnnumZZ54pq5rii4pIkBtfXpRVjpOzoqj/mVD1/XPPPfekd7zjHU0nG8Wkk+OPPz6deOKJZV2qfbkSybVLK6rQtQJveMMbKvUtvmhrNpEmviw4+uij084772ySSCXR4ZW8j4ebWEKAAAECBAgQINCWgJUIECBAgAABAgQIECBAgACB/AVGNcIYgB+DyUd1IxonQKCuQIx1OeCAA9KkSZPSbLPNVnvE81gWZXVXGrIwxhfFtfshi2d5GeVVkknGSjfddFNtHFtc0y6KIsXPN7/5zekHP/hBFLf0iHFKMYGmpZUGVV5ttdVSO+NUiqJIMd6pKOqPuxm0CU8HCWy99dZp1113HbSk8dMYkxSJRSPRchy7RVGkRRddNFU9duN4jITrrYx3bNyb7iiJ+OP9UtabgYlcRfHyuL4Y23XmmWe2NLmsbBu9Vh7v8913371yt+PzaMqUKbWE2EXx8udUjPW7+uqrK7ehIgECBAgQ6FKBEXfrne98Z4q5H1Ubir//Dz/88BTjyauuox4BAgQIECBAgAABAgQIECAwIgErE+g7AeNS+m6XZxtwN15Tj9w0n/vc59IyyyxTyf3iiy9OcW01ctAURVFLthr5J+IabJUGIsFulSSg0VYu14GLYvjYk8h/tOOOO9aSvRbFy46RmybytkTsVR4xXu+Nb3xjw6oTJkxIVZIZDzQQeZne8pa3zLyOHvs4xiPEPh+oU/Xnk08+WZrwNtpaddVV02c/+9l4WvqI/CRf//rXa/mQYsxIUbx8rT/GJJ1zzjml60eFSIK67bbbxtMxecS4mIixbGNf/epX0+23315WLfvyeA/sv//+leOMYzM+j2KsTVEUtWM3xoL87Gc/q9yGigQIEOhyAd0j0JUC/TCuZLaulO+iTq2xxhopHu10aeLEibU7arSy7rRp01LcjaNsnbgrSJx4l9Vrp3zttdeuTdgoW/f5559PP/zhD7tiIFVRFOnAAw9MVU5KBuI65JBD0l133TXwstLPuNtKJFJdc801K9UfjUqRiPbQQw9N//Zv/zYazdfanGuuuWrJeGsvSv4Xg/3D/eSTT555p5sYXPfAAw+ko446KsUdUk4//fSSVqoXR3tVv2yJfRV3IYoBf7fddtssJ+9x4h2TPE444YS04oor1o6fsl6stNJKaaONNmpaLe6QtMEGGzStE4Vx95/4IvgDH/hAiruZDL67SdyhJxLrRhLnF198Mao3fBRFkeIuSnFsNqykoOsFJk+enOaff/7SfsbdbuLY+PjHP57i8yvea/GI91scy/FlQxwPcXyniv/df//9FWv2TzXv4/7Z1yIdLwHbJUCAAAECBAgQIECAAAECBPIXECEBAgQIECAwUoGiKNJee+2V4jr1SNuyPgECzQWKYvgkmOZrNC+NMWMxVqVsLEdMBthss82aNzYKpZHw9tZbb2275UiGuv3227e8fozPWX311Vter99XiDFiMVYsxoyNtkUku42JVqO9nbFsf+mll07xaHebMVan3XV7fb2YhHnEEUekSODdOJbWSyIZ86c+9akUY2BbX9saBAgQIECgNwViUnAkN2jl99+xxx6bLrnkkt4MWK8JECBAgACBzASEQ4AAAQIECBAgkKNAURiXkuN+7ceYuvWaeuSPiHwrcX10NPdLjFH51re+lRZYYIFKm8nhOnDctPqjH/1opXhbqRTXxuNadlE0H0f0tre9raXcRq30oVndhx9+uJZjpFmdgbJ99903ffjDHx54WfFn69UWXHDBFAlzYyxR62u3t8bCCy+cqiT0ffDBB1O8NyIfS3tbymet0Toe9tlnn0r5yfKRFAkBAgQIEBg9gX4YVyLhbcnxM99887V0N+3Bza233nopkg8OXlb2/KyzzkpVBkmvv/76aZVVVilrrq3yOHHedtttK6176aWXpkceeaRS3dHpKKFQAAAQAElEQVSuFCclcSJU9YT/zjvvTEceeWT617/+1VLXFl988XTuueem2ActrdiByjFx4Ze//GVaaqmlOtBa8yYi4WPcgaV5rZdLn3rqqRRJaONktCiKFPsgviQ44IADUpSlDv+39957V/Z/9NFH00EHHVS7o0x8qBdFkYqiqN1FJByjrTvuuKNSD/fbb7+0yCKLNK0bJ+JxXFUdkBh3VZoyZUqq9e2VfsXEkbjrSdMNvVIYE4hGK/n1K5vwYwwE4r1ddRJbJEE+5phjapNx4r0Wj3i/xbEcSZxb7e706dOTL2lmVfM+ntXDKwIECBAgQIAAAQIEOiygOQIECBAgQIAAAQIECBAgUFEgxicceuihtWvcFVdRrVsE9KNnBJZccsnaxIu49t6JTsdEqpNPPjm96U1vKm0uxop84QtfSDH5qLRyxQox/iAmTJVVj8RZIxkrEJN85p9//rLNzFK+6aablo67mWUFL2YKxBinn//852mZZZaZuazTT2Ki0yc+8YnsfufEpL6NNtqoba7bbrut7XVzWDESd8dnWny2dCqeL3/5y2mnnXbqVHPaIUCAAAECPSMQ5wjxN1fVDsd44RgDH+N8q66j3jgI2CQBAgQIECBAgAABAgQIECCQv0DGERqXkvHO7bPQuvWa+rvf/e4U11s7NSZl6G6Ndk866aRKY1QGr9vr14Fnn332FIlp999//8Fhjeh5XBOPfRU2ZQ1FbqPDDz+8llenrG7V8hjXEDE1qx+5ka666qpmVWaWxfilo48+OkU+mpkLO/wkxjudccYZ45L8N3JibbDBBqURffe7301/+MMfSuvlXmHgeIjxXp2KNa55xTEb78dOtakdAgQIECAw7gLj3IF2x5WMc7crb362yjX7uOLb3/72WnLMVgne+973pgkTJlRe7cknn0wXXHBBpfrvete7agkyK1VusVJRFOl973tfpZinTZuWLrvssha3MHrV4yRuzz33rLyBE088sa3+L7rooun8889Pu+22W+VtjbTimmuumS666KKWkyi3u91Iwlo1AWcr2+jEHTriS4KvfOUrKU6AW9n2SOrusMMOaY899qjURPziOOSQQyrVHUml+NIkvmSIk8uRtGPd8ReIO2HtvvvuHf1Sq2pUt956a6qSaL1qe7nU8z7OZU+KgwCBXhPQXwIECBAgQIAAAQIECBAgQCB/ARESIECAQGsCMfFhNAeet9YbtQnkKbDjjjumc845J80555wjCjDW/9nPfpbifVu1odVXXz3F5KOYhFR1nUb1YmzRr371q7TddtulGNvUqF4sv/rqq9MjjzwST9t6xJiVVsYVxbiIcG5rY1aqCay88srpwgsvHJWJQjEJ7Ljjjks5jkEqiqI25qvdcWZ///vf00iSQ9d2Xo//b2By6EorrTTiSI488sgUx1tRFCNuSwPdL6CHBAgQIDCrQFEUtd+Dyy233KwFTV5dd9116Rvf+Ebf/z3ShEgRAQIECBAgQIDAOAvYPAECBAgQIND7AnF927iU3t+PIkipG6+pF0WRdt111/SjH/2o49fjY4xKjHWJMSLt7P9evw78mte8JsXNVuP6czvxD15n1VVXTb/85S9TmAxe3uz51ltvXdt+szpVy+IzOMYbbbPNNinG1zRbL/I7xTiGZnUGyiIvz/e///0UNz8eWNapnwsuuGDNbJNNNulUky2187rXvS7FTQPLxls9++yzKcYp/POf/2yp/Rwrx/Fw2mmnpXaT3g422WuvvdIxxxxTKS/Z4PU8J0CAAAECBJoLFEV740qat9o9pRLeVtgXq622Wlp33XUr1Hy1yqRJk9J666336oIKz373u9+la6+9trRmtN3KhIHSButUWGWVVVJMqKhTNGzRKaeckqqeEA1bucML4uQtTkqqDq5+8cUXaycx06dPb7knc801V23Cyemnn57mmWeeltdvZYWPfexj6fLLL0+TJ09uZbUR1Z1jjjnS5z//+Y4mld17771rd8rpxB06IhnlT37yk472rxFYJFI+/vjjK3+JVBRF7aR/NJPexiSMOJls5UuTRvFZ3h0CcZw1SdjdVic/+9nPpre85S1N17355pvTnXfe2bROPxYWhfdxP+53MRMgQIAAAQIECBAgQGCcBWyeAAECBAgQIECAAAECwwQi+WBce45B4sMKLSBAoGMCW265ZW1szrLLLttWmzFW6frrr0/RTkkDw4pj8tEvfvGLEY0/+tSnPpWuuOKKtPjii6cll1wyvfnNbx62ncELpk2blmISzOBlrTyPMVo777xz5VXWWGONFGPwKq+gYl2BSI52zTXXpBhLVrdCiwtjzNu5556bjj766MrjolrcRFdUj3GQ7SaWvv/++9MzzzzTFXGMZydicuhVV12Vdthhh7a6MXCsffrTn06dGDvYViesRIAAAQIEukBgiSWWqCW9baUrX/va1yrNMWmlTXUJEBgTARshQIAAAQIECBAgQIAAAQI9IWBcyoh2k5W7TKAbr6kXRVG7znrjjTemtdZaqyNikf/opptuamuMyuAO9Pp14Pj8ivEOkVA4rkkPjq3q87gGHuNt4tipuk7UK4oixfXv4447ru3xFtH/SBoa/Y9kpJF4d8qUKdF8w0eM9Zk6dWrD8qEFkTfoq1/9ai3pcrtGQ9t817velf74xz+2nIdraDsjfb3hhhumGHNV1s5Pf/rTdP7555dV64vyRRddNMU4oRhn1k7AA8dsHPdxbLXThnUIECBAgACB5gLtjCtp3mL3lPZ4wtuxgYw7O8QdMVrZ2vrrr5/iwKm6zr/+9a906qmnppdeeql0lVbbLm2wToU4Gdpll13qlAxf1OoJ0fAWOrskJm7EHTbK7sQxsNXrrrsufeMb36hkP7DOwM8YfB2TN+69997aRIKq2xxYv+xnfGERXzR885vfTJFgt6x+p8sjqWy7g/2H9iUm4EUccaecoWXtvo67vcTx1+5koyrbjeTSZ511Vpp//vmrVJ9ZJ07UImFwHIszF3boSXy2RNyxfzrUpGa6QCAmgx1xxBEduSNOfBYde+yx6fDDD09vfetbm0YXdyWKhOtNK/Vpofdxn+54YRMgQIBAlwroFgECBAgQIECAAAECBAgQIJC/gAgJEGgkEIPZ42aXjcotJ0CgMwIxTudPf/pT+sxnPlN5MkpMBonxMH/4wx9STARqtyfveMc7UowRiok0rbSx6aab1taLCTwDEwli/EEsL2vnlFNOSX//+9/LqjUsX3vttVMk+m1YYVDB5ptvnmI82qBFnrYpEGPI4piLmxvvvvvuKcaItNrUQgstlGJMU4x522qrrVJRFK020XP1Y5LTr371q9TqOLOiKNKLL77Yc/GORodj/NwZZ5yRzj777Mrv/Tg+I0FzPx1ro2GvTQL5CYiIQH8LxByNDTbYoDJCjPONSfOVV1CRAAECBAgQIECAAAECXSGgEwQIECDQSwLGpfTS3tLXMoFuvaa+wgorpMjpcOmll7ad+DbGtcQNla+88so0efLkMopK5b1+HbgoirTTTjuluPHzRz7ykcpjKGK8S+yLM888s+VcMgOwRVGk2GYkoF1nnXUGFlf6udtuu6UY97HvvvvOvGnsfPPNV5pE9vnnn08//OEPW8qPVBQvGz3wwAO13EoxZqRSJ4dU2nzzzdPVV1+dIoFs5HUaUjzmLyMXyAEHHJDmnHPOptuOMR9f/OIX0/Tp05vW65fCGF921FFH1fZlK8dtjGkbesz2i5k4ywSUEyBAgECnBVodV9Lp7Y9WexLeVpTdcMMN08SJEyvWTmmbbbZJMXmg6gr33HNPuvzyy0urF0WRdt1115baLm20QYUtt9wyTZo0qUHpq4vbOSF6de3RebbFFlukPffcs3LjX/va19K1115buf7QigOTVx555JHaZIDXv/71Q6tUfh0nVXFyGpNYrrnmmrTKKqtUXnc0Kr773e9OP/vZz0pP8hptO2ziDh+R8DZia1Sv3eVxh5qYNLTPPvu020Td9aKvMbEjBujHlzR1K5UsjITIMQkq3tutTpZo1HScBMYXHhF3ozqW965ATO6KL3jiS7V2o4hjLb4oivdEURQpJsWV/T467bTT0pNPPtnuJrNeryfex1nvAcERIECAAAECBAgQIECAAAECNQH/I0CAAAECBAgQGLHA1ltvXRvoHTcibvaIQdBlG1tsscXS3Xff3bS9Z555Jq2xxhplTVUu33///ZtubyCmU089tXKbrVSMWCKmge00+jla22+lr+oSGIlATHyK8SJPPPFE+sEPflC7aW1MKBnc5pJLLlkbv3XhhRemxx57rHaT7JgMMLhOO89jMsiPf/zjWptxg+qNN944Dd12vI7lUf7QQw+liy66qO7Yor322qv0M+OCCy5II+l33PQ6biRfFmvUe/vb315WrVJ5fEY3+vwZWB6fz/E5XanBGZWibqwzsH6jn/F7ZEb1yv/i87BRWwPLo84sDbbwYumll04nn3xyeu6559J1112XDj744BRJiOtNTIplURZ1br755vTggw/WEjvHuK4WNjlL1ej7QByNfsaYqSrHyOCGq+6POBYGr1fleSSW+8tf/pKuuuqq2ns43suD14vkrDFeMsZ+Hn/88emvf/1riiS5I3Ea3P5YPA+XRvtjYHkc7+HcTn9iHE343HjjjenPf/5zisl3yy233CyTBuNzKt7z8Xn21FNPpUjQPNSwyt8VcYy100frECBAgMDYC8Tvlfj9MvC7ptHPdv42GM1o4ndNo74OLI/z4Pi91cl+xN9HYTGwjSo/r7jiik52QVsECBAgMN4Ctk+AAAECBAgQIECAQJYCcT2xync9cT2nDKDKd26d/u7KuJSyvaJ8pAJVjut4D1V5j1Tpy3hfU091OhnXW9/2trfVctv83//9XzrnnHNqeXFWXHHFFONVBq8y+Pr1wBiRyIkTeYCincF1R/o82uum68Bl39/HNYk4ngbHHa+PO+649Pjjj88c7zPYNPLHhHPkf4lxAzF2IvZFURSDm2nreeQEimTGkTfqK1/5Sm3sxuBtR6MxbmO77bZLcR099v3//M//pBgnFGWDH3F9Pd4HzR7f+ta3UlG03u/o03777ZcefvjhFOMhoq8xBinsBvchnsd1//CKvE1xnEafzz///FpsRdH6tuN93SymKKu3X6MvzR5xDSd+H8b6zR7x3llggQWaNdVVZVXjir892ul4URS1ffnb3/62dizEeKL/+I//SPE+GWgvjpcYaxSfPzE+Lo7docdsHDux35rZxzWxuDY20K6fBAgQINCfAlV+Z8Tvk277vVH2d2n0Of4Wid/dndyz8bszLKL9Ko9Obns025LwtqJuDMpdb731KtVeaqml0vrrr1+p7kClX/7ylykmIQy8bvQzTghWX331RsUdXb7EEktUjiOSgt51110d3f5IGovkjgcddFCKu6pUaefZZ59Nn//859PTTz9dpXrDOnGCEye4999/f21/y8JCAQAAEABJREFUxsSX3XffPcV+ixO6oSvGH/jLLLNM2nHHHVOcPMdJ8d///vcUJ6dxUlsUxdBVxvx1URTpne98Z4qT9kjEW7UDMSEmLO6999601VZbtXXCXHVbMSD+2GOPTfEFwCc/+ckRTcaZOHFibULHwMSOiKNqPxrVi8kSt9xySzrjjDNSJCNtVK/Z8oG73YzkDkHN2lfWPQKR9DbuqnT66aen+OKqas/ifRBfYN1www2z3NUrPgfjjl/N2okvaOJLtGZ1+r3M+7jfjwDxEyBAgAABAt0soG8ECBAgQIAAAQIECBAgQIBA/gIiJECAwFgLxJieXXbZJV1yySW1yTCDBwzGQP1TTjklbbbZZrMM9O9UH2P80R577FF32zExJ/oU5YssskinNtlWO3feeWeKsU5lK6+77rpptdVWK6umvE2BmGyy5pprpsMOOyxdffXV6ZFHHhmW7DiWRVnUWXnllVNMVmtzcz2/WsQe40DjPRzv5cHv7RdeeCHdd999KcZCRtLoyZMnj+qYt17GDMd4Xx9zzDHptttuS2E3YBmfU5FQe4cddhg2KbOXY9Z3AgQIEBgbAVshQIAAAQIECBAgQIAAAQIE8hcQIQECBAgQGEuBbr2mHjklIlnlCSeckKZNm1bLdTNwzTV+xjXYgevXYzVGJIfrwOE6MN4n8geFZTyef/75mvORRx6ZIvdGUXQ+l0/kaIrk4TE+Y/C2Y/sxbuOss85KcR09+jiW74Gh2yqKIsV4iOhrjEF64IEHho0ziev+cVzG8RnH6Xj3eWgMXndGoChePhZiPNHUqVNTvE/ieI1HHMNxLMfnT4xl68wWtUKAQL8JiJcAAQKDBWYb/MLzxgITJkxI55133rA/0uOPtKGPSPw6adKkxo3VKdlnn30qtR1JM8dqskIkjY0EnUPjq/c6TpSXXnrpYZFVuctGtBcnOMNWHuGCuDNEeEX7VR4XXXRRiszWI9zszNVjP8WJ8Mknn1w78Y0TuqH9iD/w77jjjhRJTD/ykY+kbp5QEJ6RiDfuvBF34Ig7tQxN4rvkkkumXXfdNV144YXpySefTHGyH0k4Z6LMeFIl2/rll1/e1r6ILwC++tWvpr/97W+1CTWRRDjuJBTLYyLSjM3P8i+WDSQcPv7449Ptt9+eIr7od6dPuOKLsPe85z21bURy60iG/N73vjfF9qNscMfidSyP8rjLyUjvdhNtRxb4yAY/9Bgc+no03oux/W54nHrqqaWfs+0ce1WO6XCOz8OqDvFl4M4775wi8XJ8CbDvvvumSLwed+IaaCOex7Ioi2S1cex+7GMfG5bwecEFF0w33XRT09hffPHFtPnmmw80PcvP0YgvNhAe4dLs0er+qHKcx/sg6kUfWn3Ee3M838et9ld9AiklCAQIdKlA1d+vrf4u7HS4VX5fx+/ynP+G7LSp9ggQIECAAAECBAiMgoAmCRAgQIAAAQIECBAgMC4C5557boqbjJdtfPvtt29rHFBZu8oJ9JmAcAkQIECAAAECBAgQIECAAIH8BURIgAABAgQIECBAgAABAgQI5C8gQgIECBAgQIAAAQJ9JyDhbd/tcgETGJlAJIKNO3DEnVqGJvG9++670ymnnJI222yzFIkhR7al9teOZKGRPDiSCJ999tnpnnvuGXJHo5dqyT8HJxzea6+90rLLLpti3fa3XG3NgWTIP/zhD1MkPB58l5NIGBavY3mUd8MdeqpFpdZoCMTxuPbaa6djjjkm3XbbbSnuxBXHSDzieSyLsnXWWWdc33OjEXu3t+l93O17SP8IECBAgAABAgQIhIAHAQIECBAgQIAAAQIECBAgkL+ACAkQGA+Bhx9+OJ155pmlm544cWLacMMNS+upQIAAAQIECBAgQIAAgeYCSgkQIECAAAECBAgQIECAAIH8BURIgAABAgQIECBAgAABAgQI5C8gwn4UkPC2H/e6mAkQIECAAAECBAgQ6G8B0RMgQIAAAQIECBAgQIAAAQL5C4iQAAECBAgQIECAwCgJXHzxxWnatGmlra+33nppueWWK62nAgECBAiMQMCqBAgQIECAAAECBAgQIECAQP4CIiRAgAABAgQIECBAgAABAgTyFxAhAQIECBAgQCBTAQlvM92xwiJAgACB9gSsRYAAAQIECBAgQIAAAQIECOQvIEICBAgQIECAAAECBAgQIEAgfwERjo7AXXfdlQ455JBKjb/zne9MEyZMqFRXJQIECBAgQIAAAQIECBAg0I6AdQgQIECAAAECBAgQIECAAIH8BURIgAABAgQIECBAgAABAgQI9K5A1YS3vRuhnhMgQIAAAQIECBAgQIAAAQJVBdQjQIAAAQIECBAgQIAAAQIE8hcQIQECBAgQIECgLYHHH3887b777unOO+8sXX/SpElps802K62nAgECBAgQIDBqAhomQIAAAQIECBAgQIAAAQIE8hcQIQECBAgQIECAAAECBAgQIJC/gAgJECBAgEBPC0h429O7T+cJECBAgACBsROwJQIECBAgQIAAAQIECBAgQCB/ARESIECAAAECBAgQIECAAIH+FXj66afTL3/5y3T33Xen5557bibE9OnT0ymnnJJWX331dNlll81c3uzJhz70obT00ks3qzKOZTZNoJrAgw8+mJZaaqlUFEXXPaJf0b9qkahFgAABAgQIECBAgACBfhQQMwECBAgQIECAAAECBAgQIJC/gAgJECDQXCDGVsQYi6Iw9qO5lFICBAgQIECAwOgJSHg7erb907JICRAgQIAAAQIECBAgQIAAgfwFREiAAAECBAgQIECAAAECBAjkLyBCAgQIEOhrgZdeeil9+ctfTpMnT05zzDHHzASfCy64YPrgBz+Y7rnnnko+iy22WNpll10q1VWJAAECBAgQIEBgHARskgABAgQIECBAgAABAgQIEMhfQIQECBAgQIAAAQIECBAgQIBA/gIiJECAQA8ISHjbAztJFwkQINCNAu5i0417RZ8IEBgvAdslQIAAAQIECBAgQIAAAQIE8hcQIQECBAgQIECAAAECBHIXmG222dJrX/vaEYe53377peWWW27E7WiAwHgI2CYBAgQIECBAgAABAgQIECCQv4AICRAgQIAAAQIECBAgQIAAgfwFREiAAAECBAgQIECAQHcISHjbHftBLwjkKiAuAgQIECBAgAABAgQIECBAIH8BERIgQIAAAQIECBAgQIAAAQL5C4iQAIE+EJhrrrnSpEmTRhTpxhtvnPbee+8RtWFlAgQIECBAgAABAgTGTcCGCRAgQIAAAQIECBAgQIAAgfwFREiAAAECBAgQIECAAAECBAjkLyBCAl0jIOFt1+wKHSFAgAABAgQIECBAID8BEREgQIAAAQIECBAgQIAAAQL5C4iQAAECBAgQIECAQD4C8847b9vBLL/88unkk09OI2mj7Y1bkQABAqMuYAMECBAgQIAAAQIECBAgQIBA/gIiJECAAAECBAgQIECAAAECBPIXECEBAgQIECBAgMBYCkh4O5batkWAAAECrwp4RoAAAQIECBAgQIAAAQIECOQvIEICBAgQIECAAAECBAgQIEAgfwERZiUwadKktuJZd91100UXXZSWWmqptta3EgECBAgQIECAAAECBAh0uYDuESBAgAABAgQIECBAgAABAvkLiJAAAQIECBAgQIAAAQIECBDIX2CMI5TwdozBbY4AAQIECBAgQIAAAQIECISABwECBAgQIECAAAECBAgQIJC/gAgJECBAgAABAr0msPzyy7fU5YUWWiidfPLJ6dJLL02TJ09uaV2VCXS7wGKLLZbuvvvu9NJLL3XdI/oV/et2Q/0j0C8C4iRAgAABAgQIECBAgAABAgTyFxAhAQIECBAgQIAAAQIECPSeQIytiDEWxn703r4brx7bLgECBAgQINB5AQlvO2+qRQIECBAgQGBkAtYmQIAAAQIECBAgQIAAAQIE8hcQIQECBAgQIECAAAECBAgQGFWBrbfeujRBZUxmiEkNo9qRHmt85ZVXTrvvvntaccUV03zzzTes95Hgdu21104HH3xwuvnmm9ODDz5Yqz/HHHMMq5tSsowAAQIECBAgQIAAAQIECBDIX0CEBAgQIECAAAECBAgQIECAQP4CIiRAgAABAgQIECBAgAABAm0JSHjbFtt4rWS7BAgQ6B6BmPAVE7/cxaZ79omeECBAgAABAgQI5CIgDgIECBAgQIAAAQIECBAgQCB/ARESIECAAIHuFIiEtyeffHKaNm1aevzxx4clDX7kkUfS1VdfnQ477LAUdWefffbuDESvCBAgQIAAAQJdIaATBAgQIECAAAECBAgQIECAQP4CIiRAgAABAgQIECBAgAABAgTyFxAhAQIECLQrIOFtu3LWI0CAAAECBAgQGHsBWyRAgAABAgQIECBAgAABAgTyFxAhAQIECBAgQIAAAQIECBAgkL+ACAkQIECAAAECBAgQIECAAIH8BURIgAABAgQIECBAgAABAgQI5C8gQgIECBAgQIAAAQIECDQRkPC2CY4iAr0koK8ECBAgQIAAAQIECBAgQIBA/gIiJECAAAECBAgQIECAAAECBPIXECEBAgQIECBAgAABAgQIECCQv4AICRAgQIAAAQIECBAgQIAAgfwFREiAAAECBAgQIECAAAECBAjkLyBCAgSaC/RNwtvCfwTyFEgzwmr+Lq9QOqMN/wgQIECgBwUqfMSrQqCfBMRKoGsFevBXzFh1uSPnM12743WMAAECBAgQIECAAIHRENAmAQIECBAoFRirL7dsZ2wESne4CgQGCYzNUWkrBAgQIDAGAi1tYtCvAk8JECBAYBQFWvpwVnkkArXxNDMaGPg542lRjOKu1TQBAgQIECBAYLwEbJcAAQIECBAg0NMChf+yEujpg7ELO5/VwSEYAgRGKmB9ApUFuvBXmi4RIECAQBsClT/4VRypQG1cSRu7aFxW6ZuEt+Oia6MECBDoCgGdIECAAAECBAgQIECAAAECBPIXECEBAgQIECBAgAABAgQIECCQv4AICRAgQIAAAQIECBAgQIAAgfwFREiAAAECBAgQIECAAAECBAjkLyBCAgQIECBAgAABAgQIECBAIH8BEYaAhLeh4EGAAAECBAgQIECAAAEC+QqIjAABAgQIECBAgAABAgQIEMhfQIQECBAgQIAAAQIECBAgQIBA/gIiJECAAAECBAgQIECAAAECBPIXECEBAgQIECBAgAABAgQIECCQv4AICRAgQIAAgb4RkPC2b3a1QAkQIECAwHABSwgQIECAAAECBAgQIECAAIH8BURIgAABAgQIECBAgAABAgQI5C8gQgIECBAgQIAAAQIECBAgQCB/ARESIECAAAECBAgQIECAAAEC+QuIkAABAgQIECBAgAABAgQI5CQg4W39vWkpAQIECBAgQIAAAQIECBAgkL+ACAkQIECAAAECBAgQIECAAIH8BURIgAABAgQIECBAgNgtJf0AABAASURBVAABAgQI5C8gQgIECBAgQIAAAQIECBAgQCB/ARESIECAAAECBAgQIECAAAEC+QuIkAABAgQyE5DwNrMdKhwCBAgQIECAQGcEtEKAAAECBAgQIECAAAECBAjkLyBCAgQIECBAgAABAgQIECBAIH8BERIgQIAAAQIECBAgQIAAAQL5C4iQAAECBAgQIECAAAECBAgQyF9AhAQIECBAgAABAgQIEOg9AQlve2+f6fF4C9g+AQIECBAgQIAAAQIECBAgkL+ACAkQIECAAAECBAgQIECAAIH8BURIgAABAgQIECBAgAABAgQI5C8gQgIECBAgQIAAAQIECBAgQCB/ARESIECAAAECBAgQIECAAAEC+QuIkACBnhSQ8LYnd5tOEyBAgAABAgQIEBg/AVsmQIAAAQIECBAgQIAAAQIE8hcQIQECBAgQIECAAAECBAgQIJC/gAgJECBAgAABAgQIECBAgACB/AVESIAAAQIECBAgQIAAAQIECOQvIEICBAgQIECAAAEC3Sog4W237hn9IkCgFwX0mQABAgQIECBAgAABAgQIEMhfQIQECBAgQIAAAQIECBAgQIBA/gIiJECAAAECBAgQIECAAAECBPIXECEBAgQIECBAgAABAgQIECCQv4AICRAgQIAAAQIECBAgQIAAgfwFRNjFAhLedvHO0TUCBAgQIECAAAECBAj0loDeEiBAgAABAgQIECBAgAABAvkLiJAAAQIECBAgQIAAAQIECBDIX0CEBAgQIECAAAECBAgQIECAQP4CIiRAgAABAgQIECBAgAABAgTyFxAhAQIECBAgQGB8BSS8HV9/WydAgACBfhEQJwECBAgQIECAAAECBAgQIJC/gAgJECBAgAABAgQIECBAgACB/AVESIAAAQIECBAgQIAAAQIECOQvIEICBAgQIECAAAECBAgQIEAgfwEREiBAgAABAgQIECBAgAABAqMuMO4Jb0c9QhsgQIAAAQIECBAgQIAAAQIExl1ABwgQIECAAAECBAgQIECAAIH8BURIgAABAgQIECBAgAABAgQI5C8gQgIECBAgQIAAAQIECBAgQCB/ARESIECAAAECBAgQIECAAAEC+QuIkAABAgQIjIWAhLdjoWwbBAgQIECAAIHGAkoIECBAgAABAgQIECBAgACB/AVESIAAAQIECBAgQIAAAQIECOQvIEICBAgQIECAAAECBAgQIEAgfwEREiBAgAABAgQIECBAgAABAvkLiJAAAQIECBAgQIAAAQIEOiQg4W2HIDUzGgLaJECAAAECBAgQIECAAAECBPIXECEBAgQIECBAgAABAgQIECCQv4AICRAgQIAAAQIECBAgQIAAgfwFREiAAAECBAgQIECAAAECBAjkLyBCAgQIECBAgAABAgQIECBAIH8BERIgQKBzAhLeds5SSwQIECBAgAABAgQ6K6A1AgQIECBAgAABAgQIECBAIH8BERIgQIAAAQIECBAgQIAAAQL5C4iQAAECBAgQIECAAAECBAgQyF9AhAQIECBAgAABAgQIECBAgED+AiIkQIAAAQIECBAgQKAlAQlvW+JSmQCBbhHQDwIECBAgQIAAAQIECBAgQCB/ARESIECAAAECBAgQIECAAAEC+QuIkAABAgQIECBAgAABAgQIEMhfQIQECBAgQIAAAQIECBAgQIBA/gIiJECAAAECBAgQIECAAAECBPIXECGBVgUkvG1VTH0CBAgQIECAAAECBAiMv4AeECBAgAABAgQIECBAgAABAvkLiJAAAQIECBAgQIAAAQIECBDIX0CEBAgQIECAAAECBAgQIECAQP4CIiRAgAABAgQIECBAgAABAgTyFxAhAQIECBAgQIBAHQEJb+ugWESAAAECvSyg7wQIECBAgAABAgQIECBAgED+AiIkQIAAAQIECBAgQIAAAQIE8hcQIQECBAgQIECAAAECBAgQIJC/gAgJECBAgAABAgQIECBAgACB/AVESIAAAQIECBAgQIAAAQIECOQvUD9CCW/ru1hKgAABAgQIECBAgAABAgR6U0CvCRAgQIAAAQIECBAgQIAAgfwFREiAAAECBAgQIECAAAECBAjkLyBCAgQIECBAgAABAgQIECBAIH8BERIgQIAAAQIECBAgQIAAAQL5C4iQAAECBAj0sYCEt32884VOgAABAgT6TUC8BAgQIECAAAECBAgQIECAQP4CIiRAgAABAgQIECBAgAABAgTyFxAhAQIECBAgQIAAAQIECBAgkL+ACAkQIECAAAECBAgQIECAAIH8BURIgAABAgQIECBAgAABAnkLSHib9/6tGp16BAgQIECAAAECBAgQIECAQP4CIiRAgAABAgQIECBAgAABAgTyFxAhAQIECBAgQIAAAQIECBAgkL+ACAkQIECAAAECBAgQIECAAIH8BURIgAABAgQIECBAgAABAgQI5C8gQgIECGQvIOFt9rtYgAQIECBAgAABAuUCahAgQIAAAQIECBAgQIAAAQL5C4iQAAECBAgQIECAAAECBAgQyF9AhAQIECBAgAABAgQIECBAgED+AiIkQIAAAQIECBAgQIAAAQIE8hcQIQECBAgQIECAAAECOQhIeJvDXhQDgdEU0DYBAgQIECBAgAABAgQIECCQv4AICRAgQIAAAQIECBAgQIAAgfwFREiAAAECBAgQIECAAAECBAjkLyBCAgQIECBAgAABAgQIECBAIH8BERIgQIAAAQIECBAgQIAAAQL5C4iQQCYCEt5msiOFQYAAAQIECBAgQIDA6AholQABAgQIECBAgAABAgQIEMhfQIQECBAgQIAAAQIECBAgQIBA/gIiJECAAAECBAgQIECAAAECBPIXECEBAgQIECBAgAABAgQIECCQv4AICRAgQIAAAQIEekdAwtve2Vd6SoAAgW4T0B8CBAgQIECAAAECBAgQIEAgfwEREiBAgAABAgQIECBAgAABAvkLiJAAAQIECBAgQIAAAQIECBDIX0CEBAgQIECAAAECBAgQIECAQP4CIiRAgAABAgQIECBAgAABAgTyF+ipCCW87andpbMECBAgQIAAAQIECBAg0D0CekKAAAECBAgQIECAAAECBAjkLyBCAgQIECBAgAABAgQIECBAIH8BERIgQIAAAQIECBAgQIAAAQL5C4iQAAECBAgQIECAAAECBAgQyF9AhAQIECBAgEC3CUh42217RH8IECBAgEAOAmIgQIAAAQIECBAgQIAAAQIE8hcQIQECBAgQIECAAAECBAgQIJC/gAgJECBAgAABAgQIECBAgACB/AVESIAAAQIECBAgQIAAAQIECOQvIEICBAgQIECAAAECBAgQIDAOAhLejjG6zREgQIAAAQIECBAgQIAAAQL5C4iQAAECBAgQIECAAAECBAgQyF9AhAQIECBAgAABAgQIECBAgED+AiIkQIAAAQIECBAgQIAAAQIE8hcQIQECBAgQIECAAAECBAgQIJC/gAgJECBAYHwEJLwdH3dbJUCAAAECBAj0q4C4CRAgQIAAAQIECBAgQIAAgfwFREiAAAECBAgQIECAAAECBAjkLyBCAgQIECBAgAABAgQIECBAIH8BERIgQIAAAQIECBAgQIAAAQL5C4iQAAECBAgQIECAAAECoyYg4e2o0WqYQKsC6hMgQIAAAQIECBAgQIAAAQL5C4iQAAECBAgQIECAAAECBAgQyF9AhAQIECBAgAABAgQIECBAgED+AiIkQIAAAQIECBAgQIAAAQIE8hcQIQECBAgQIECAAAECBAgQIJC/gAgJEBhNAQlvR1NX2wQIECBAgAABAgQIVBdQkwABAgQIECBAgAABAgQIEMhfQIQECBAgQIAAAQIECBAgQIBA/gIiJECAAAECBAgQIECAAAECBPIXECEBAgQIECBAgAABAgQIECCQv4AICRAgQIAAAQIECIxQQMLbEQJanQABAmMhYBsECBAgQIAAAQIECBAgQIBA/gIiJECAAAECBAgQIECAAAECBPIXECEBAgQIECBAgAABAgQIECCQv4AICRAgQIAAAQIECBAgQIAAgfwFREiAAAECBAgQIECAAAECBAjkLyDCkQtIeDtyQy0QIECAAAECBAgQIECAwOgKaJ0AAQIECBAgQIAAAQIECBDIX0CEBAgQIECAAAECBAgQIECAQP4CIiRAgAABAgQIECBAgAABAgTyFxAhAQIECBAgQIAAAQIECBAgkL+ACAkQIECAAAEClQQkvK3EpBIBAgQIEOhWAf0iQIAAAQIECBAgQIAAAQIE8hcQIQECBAgQIECAAAECBAgQIJC/gAgJECBAgAABAgQIECBAgACB/AVESIAAAQIECBAgQIAAAQIECOQvIEICBAgQIECAAAECBAgQIEBgQCDfhLcDEfpJgAABAgQIECBAgAABAgQI5CsgMgIECBAgQIAAAQIECBAgQCB/ARESIECAAAECBAgQIECAAAEC+QuIkAABAgQIECBAgAABAgQIEMhfQIQECBAgQIAAAQIECBAgQIBA/gIiJECAAAECgwQkvB2E4SkBAgQIECBAICcBsRAgQIAAAQIECBAgQIAAAQL5C4iQAAECBAgQIECAAAECBAgQyF9AhAQIECBAgAABAgQIECBAgED+AiIkQIAAAQIECBAgQIAAAQIE8hcQIQECBAgQIECAAAECBPpNQMLbftvj4g0BDwIECBAgQIAAAQIECBAgQCB/ARESIECAAAECBAgQIECAAAEC+QuIkAABAgQIECBAgAABAgQIEMhfQIQECBAgQIAAAQIECBAgQIBA/gIiJECAAAECBAgQIECAAAECBPIXECEBAn0oIOFtH+50IRMgQIAAAQIECPS7gPgJECBAgAABAgQIECBAgACB/AVESIAAAQIECBAgQIAAAQIECOQvIEICBAgQIECAAAECBAgQIEAgfwEREiBAgAABAgQIECBAgAABAvkLiJAAAQIECBAgQIBAngIS3ua5X0VFgEC7AtYjQIAAAQIECBAgQIAAAQIE8hcQIQECBAgQIECAAAECBAgQIJC/gAgJECBAgAABAgQIECBAgACB/AVESIAAAQIECBAgQIAAAQIECOQvIEICBAgQIECAAAECBAgQIEAgfwERZisg4W22u1ZgBAgQIECAAAECBAgQaF3AGgQIECBAgAABAgQIECBAgED+AiIkQIAAAQIECBAgQIAAAQIE8hcQIQECBAgQIECAAAECBAgQIJC/gAgJECBAgAABAgQIECBAgACB/AVESIAAAQIECBDoZQEJb3t57+k7AQIECIylgG0RIECAAAECBAgQIECAAAEC+QuIkAABAgQIECBAgAABAgQIEMhfQIQECBAgQIAAAQIECBAgQIBA/gIiJECAAAECBAgQIECAAAECBPIXECEBAgQIECBAgAABAgQIECDQ5QIdSHjb5RHqHgECBAgQIECAAAECBAgQINABAU0QIECAAAECBAgQIECAAAEQvV0OAAAQAElEQVQC+QuIkAABAgQIECBAgAABAgQIEMhfQIQECBAgQIAAAQIECBAgQIBA/gIiJECAAAECBAgQIECAAAECBPIXECEBAgQIEOh+AQlvu38f6SEBAgQIECDQ7QL6R4AAAQIECBAgQIAAAQIECOQvIEICBAgQIECAAIHxEnhpxoY9UmLAIOdjYMbbfJZ/Occqtm5/L+ufY9Qx4BhwDDgGHAOOgXyPgVn+6J7xwr7uzn09Y9f4R4AAAQKjLmADBAgQIECAAAECBAgQeFXA92Td+T2Z/TI+++XVd8bLz3p7P4yPITPujgHHgGPAMeAYcAw4BhwDvXoMvHwW8Or/ezWOfun3q3uqB55JeNsDO6mXu6jvBAgQIECAAAECBAgQIECAQP4CIiRAgAABAgQIECBAgAABAgTyFxAhAQIECBAgQIAAAQIECBAgkL+ACAkQIECAAAECBAgQIECAAIH8BURIgAABAgQIECBAgAABAgQI5C8gQgIECHSLgIS33bIn9IMAAQIECBAgQCBHATERIECAAAECBAgQIECAAAEC+QuIkAABAgQIECBAgAABAgQIEMhfQIQECBAgQIAAAQIECBAgQIBA/gIiJECAAAECBAgQIECAAAECBPIXECEBAgQIECBAgAABAmMoIOHtGGLbFAECgwU8J0CAAAECBAgQIECAAAECBPIXECEBAgQIECBAgAABAgQIECCQv4AICRAgQIAAAQIECBAgQIAAgfwFREiAAAECBAgQIECAAAECBAjkLyBCAgQIECBAgAABAgQIECBAIH8BERIYW4FeTHj70gwij5QYMIhjYMbbYZZ/sczDseEYcAw4BhwDjgHHgGOgF44BfeyF43SWP7ZnvOiFPvdSH2eQ+keAAAECBAgQIECAAIHMBYRHgAABAp0QKGY04pESAwY5HwNpyH85xyq25PMsJQYpMUiJQUoZGYjF7zfHgGOgN46BNOQ/+y115e+i5D8CBAgQIECAAIEuFdAtAgQIECBAIFcB35OlrvyezH4Zn/2ShvxnPyTvj5QYpMQgpT4yEKvPfseAY8Ax4Bjo32MgDfnPsZC6+m+g1Ev/9WLC217y1VcCBAgQaEPAKgQIECBAgAABAgQIECBAgED+AiIkQIAAAQIECBAgQIAAAQIE8hcQIQECBAgQIECAAAECBAgQIJC/gAgJECBAgAABAgQIECBAgACB/AVESIAAAQIECBAgQIAAAQIECOQvMBoRSng7GqraJECAAAECBAgQIECAAAEC7QtYkwABAgQIECBAgAABAgQIEMhfQIQECBAgQIAAAQIECBAgQIBA/gIiJECAAAECBAgQIECAAAECBPIXECEBAgQIECBAgAABAgQIECCQv4AICRAgQIAAgTYFJLxtE85qBAgQIECAwHgI2CYBAgQIECBAgAABAgQIECCQv4AICRAgQIAAAQIECBAgQIAAgfwFREiAAAECBAgQIECAAAECBAjkLyBCAgQIECBAgAABAgQIECBAIH8BERIgQIAAAQIECBAgQIAAgcYCvZjwtpgRjkdKsxp43a8each//eog7uQzISUGKTFIiUFKDFJikBKDlBikxCClERukIf/5uzON2HSwYfJfGwJWIUCAAAECBAgQIECAAAECBPIXECEBAgQIECBAgAABAgQIECCQv4AICRAgQIAAAQIECBAgQIAAgfwFREiAAAECBAgQIECAAAECBAjkLyBCAgQIEGgq0IsJb5sGpJAAAQIECBAgQKA/BURNgAABAgQIECBAgAABAgQI5C8gQgIECBAgQIAAAQIECBAgQCB/ARESIECAAAECBAgQIECAAAEC+QuIkAABAgQIECBAgAABAgQIEMhfQIQECBAgQIAAAQIECBCQ8NYxQCB/ARESIECAAAECBAgQIECAAAEC+QuIkAABAgQIECBAgAABAgQIEMhfQIQECBAgQIAAAQIECBAgQIBA/gIiJECAAAECBAgQIECAAAECBPIXECEBAgQIECBAgAABAgQIECCQv4AICRCYISDh7QwE/wgQIECAAAECBAgQyFlAbAQIECBAgAABAgQIECBAgED+AiIkQIAAAQIECBAgQIAAAQIE8hcQIQECBAgQIECAAAECBAgQIJC/gAgJECBAgAABAgQIECBAgACB/AVESIAAAQIECBAg0C8CEt72y54WJwECBOoJWEaAAAECBAgQIECAAAECBAjkLyBCAgQIECBAgAABAgQIECBAIH8BERIgQIAAAQIECBAgQIAAAQL5C4iQAAECBAgQIECAAAECBAgQyF9AhAQIECBAgAABAgQIECBAgED+An0UoYS3fbSzhUqAAAECBAgQIECAAAECswp4RYAAAQIECBAgQIAAAQIECOQvIEICBAgQIECAAAECBAgQIEAgfwEREiBAgAABAgQIECBAgAABAvkLiJAAAQIECBAgQIAAAQIECBDIX0CEBAgQIECAQF4CEt7mtT9FQ4AAAQIEOiWgHQIECBAgQIAAAQIECBAgQCB/ARESIECAAAECBAgQIECAAAEC+QuIkAABAgQIECBAgAABAgQIEMhfQIQECBAgQIAAAQIECBAgQIBA/gIiJECAAAECBAgQIECAAAECPScg4W3Lu8wKBAgQIECAAAECBAgQIECAQP4CIiRAgAABAgQIECBAgAABAgTyFxAhAQIECBAgQIAAAQIECBAgkL+ACAkQIECAAAECBAgQIECAAIH8BURIgAABAgQIECBAgAABAgQI5C8gQgIECBDoRQEJb3txr+kzAQIECBAgQGA8BWybAAECBAgQIECAAAECBAgQyF9AhAQIECBAgAABAgQIECBAgED+AiIkQIAAAQIECBAgQIAAAQIE8hcQIQECBAgQIECAAAECBAgQIJC/gAgJECBAgAABAgQIECDQpQIS3nbpjtGt3hTQawIECBAgQIAAAQIECBAgQCB/ARESIECAAAECBAgQIECAAAEC+QuIkAABAgQIECBAgAABAgQIEMhfQIQECBAgQIAAAQIECBAgQIBA/gIiJECAAAECBAgQIECAAAECBPIXECEBAt0rIOFt9+4bPSNAgAABAgQIECDQawL6S4AAAQIECBAgQIAAAQIECOQvIEICBAgQIECAAAECBAgQIEAgfwEREiBAgAABAgQIECBAgAABAvkLiJAAAQIECBAgQIAAAQIECBDIX0CEBAgQIECAAAECBMZVQMLbceW3cQIE+kdApAQIECBAgAABAgQIECBAgED+AiIkQIAAAQIECBAgQIAAAQIE8hcQIQECBAgQIECAAAECBAgQIJC/gAgJECBAgAABAgQIECBAgACB/AVESIAAAQIECBAgQIAAAQIECOQvIMLxFpDwdrz3gO0TIECAAAECBAgQIECgHwTESIAAAQIECBAgQIAAAQIECOQvIEICBAgQIECAAAECBAgQIEAgfwEREiBAgAABAgQIECBAgAABAvkLiJAAAQIECBAgQIAAAQIECBDIX0CEBAgQIECAAIExEJDwdgyQbYIAAQIECDQTUEaAAAECBAgQIECAAAECBAjkLyBCAgQIECBAgAABAgQIECBAIH8BERIgQIAAAQIECBAgQIAAAQL5C4iQAAECBAgQIECAAAECBAgQyF9AhAQIECBAgAABAgQIECBAgEBnBLo54W1nItQKAQIECBAgQIAAAQIECBAg0M0C+kaAAAECBAgQIECAAAECBAjkLyBCAgQIECBAgAABAgQIECBAIH8BERIgQIAAAQIECBAgQIAAAQL5C4iQAAECBAgQIECAAAECBAgQyF9AhAQIECBAoGMCEt52jFJDBAgQIECAAIFOC2iPAAECBAgQIECAAAECBAgQyF9AhAQIECBAgAABAgQIECBAgED+AiIkQIAAAQIECBAgQIAAAQIE8hcQIQECBAgQIECAAAECBAgQIJC/gAgJECBAgAABAgQIECBAoBUBCW9b0VK3ewT0hAABAgQIECBAgAABAgQIEMhfQIQECBAgQIAAAQIECBAgQIBA/gIiJECAAAECBAgQIECAAAECBPIXECEBAgQIECBAgAABAgQIECCQv4AICRAgQIAAAQIECBAgQIAAgfwFREiAAIEWBSS8bRFMdQIECBAgQIAAAQLdIKAPBAgQIECAAAECBAgQIECAQP4CIiRAgAABAgQIECBAgAABAgTyFxAhAQIECBAgQIAAAQIECBAgkL+ACAkQIECAAAECBAgQIECAAIH8BURIgAABAgQIECBAgMBwAQlvh5tYQoBAbwvoPQECBAgQIECAAAECBAgQIJC/gAgJECBAgAABAgQIECBAgACB/AVESIAAAQIECBAgQIAAAQIECOQvIEICBAgQIECAAAECBAgQIEAgfwEREiBAgAABAgQIECBAgAABAvkLiJBAXQEJb+uyWEiAAAECBAgQIECAAIFeFdBvAgQIECBAgAABAgQIECBAIH8BERIgQIAAAQIECBAgQIAAAQL5C4iQAAECBAgQIECAAAECBAgQyF9AhAQIECBAgAABAgQIECBAgED+AiIkQIAAAQIECPSvgIS3/bvvRU6AAIH+ExAxAQIECBAgQIAAAQIECBAgkL+ACAkQIECAAAECBAgQIECAAIH8BURIgAABAgQIECBAgAABAgQI5C8gQgIECBAgQIAAAQIECBAgQCB/ARESIECAAAECBAgQIECAAAECWQvUEt5mHaHgCBAgQIAAAQIECBAgQIAAgZqA/xEgQIAAAQIECBAgQIAAAQL5C4iQAAECBAgQIECAAAECBAgQyF9AhAQIECBAgAABAgQIECBAgED+AiIkQIAAAQIECBAgQIAAAQIE8hcQIQECBAgQyF1Awtvc97D4CBAgQIAAgSoC6hAgQIAAAQIECBAgQIAAAQL5C4iQAAECBAgQIECAAAECBAgQyF9AhAQIECBAgAABAgQIECBAgED+AiIkQIAAAQIECBAgQIAAAQIE8hcQIQECBAgQIECAAAECBAhkICDhbQY7cXRD0DoBAgQIECBAgAABAgQIECCQv4AICRAgQIAAAQIECBAgQIAAgfwFREiAAAECBAgQIECAAAECBAjkLyBCAgQIECBAgAABAgQIECBAIH8BERIgQIAAAQIECBAgQIAAAQL5C4iQAAECeQhIeJvHfhQFAQIECBAgQIDAaAlolwABAgQIECBAgAABAgQIEMhfQIQECBAgQIAAAQIECBAgQIBA/gIiJECAAAECBAgQIECAAAECBPIXECEBAgQIECBAgAABAgQIECCQv4AICRAgQIAAAQIECBDoGQEJb3tmV+koge4T0CMCBAgQIECAAAECBAgQIEAgfwEREiBAgAABAgQIECBAgAABAvkLiJAAAQIECBAgQIAAAQIECBDIX0CEBAgQIECAAAECBAgQIECAQP4CIiRAgAABAgQIECBAgAABAgTyFxAhgV4SkPC2l/aWvhIgQIAAAQIECBAg0E0C+kKAAAECBAgQIECA1w0rswAAEABJREFUAAECBAjkLyBCAgQIECBAgAABAgQIECBAIH8BERIgQIAAAQIECBAgQIAAAQL5C4iQAAECBAgQIECAAAECBAgQyF9AhAQIECBAgAABAl0mIOFtl+0Q3SFAgEAeAqIgQIAAAQIECBAgQIAAAQIE8hcQIQECBAgQIECAAAECBAgQIJC/gAgJECBAgAABAgQIECBAgACB/AVESIAAAQIECBAgQIAAAQIECOQvIEICBAgQIECAAAECBAgQIEAgf4Hui1DC2+7bJ3pEgAABAgQIECBAgAABAr0uoP8ECBAgQIAAAQIECBAgQIBA/gIiJECAAAECBAgQIECAAAECBPIXECEBAgQIECBAgAABAgQIECCQv4AICRAgQIAAAQIECBAgQIAAgfwFREiAAAECBAiMi4CEt+PCbqMECBAgQKB/BUROgAABAgQIECBAgAABAgQI5C8gQgIECBAgQIAAAQIECBAgQCB/ARESIECAAAECBAgQIECAAAEC+QuIkAABAgQIECBAgAABAgQIEMhfQIQECBAgQIAAAQIECBAgQGC0BCS8HS3Z1tu1BgECBAgQIECAAAECBAgQIJC/gAgJECBAgAABAgQIECBAgACB/AVESIAAAQIECBAgQIAAAQIECOQvIEICBAgQIECAAAECBAgQIEAgfwEREiBAgAABAgQIECBAgAABAvkLiJAAAQIERlFAwttRxNU0AQIECBAgQIBAKwLqEiBAgAABAgQIECBAgAABAvkLiJAAAQIECBAgQIAAAQIECBDIX0CEBAgQIECAAAECBAgQIECAQP4CIiRAgAABAgQIECBAgAABAgTyFxAhAQIECBAgQIAAAQIERiYg4e3I/KxNYGwEbIUAAQIECBAgQIAAAQIECBDIX0CEBAgQIECAAAECBAgQIECAQP4CIiRAgAABAgQIECBAgAABAgTyFxAhAQIECBAgQIAAAQIECBAgkL+ACAkQIECAAAECBAgQIECAAIH8BURIgMCIBSS8HTGhBggQIECAAAECBAgQGG0B7RMgQIAAAQIECBAgQIAAAQL5C4iQAAECBAgQIECAAAECBAgQyF9AhAQIECBAgAABAgQIECBAgED+AiIkQIAAAQIECBAgQIAAAQIE8hcQIQECBAgQIECAAIEqAhLeVlFShwABAt0roGcECBAgQIAAAQIECBAgQIBA/gIiJECAAAECBAgQIECAAAECBPIXECEBAgQIECBAgAABAgQIECCQv4AICRAgQIAAAQIECBAgQIAAgfwFREiAAAECBAgQIECAAAECBAjkLyDCigIS3laEUo0AAQIECBAgQIAAAQIEulFAnwgQIECAAAECBAgQIECAAIH8BURIgAABAgQIECBAgAABAgQI5C8gQgIECBAgQIAAAQIECBAgQCB/ARESIECAAAECBAgQIECAAAEC+QuIkAABAgQIECDwqoCEt69aeEaAAAECBPISEA0BAgQIECBAgAABAgQIECCQv4AICRAgQIAAAQIECBAgQIAAgfwFREiAAAECBAgQIECAAAECBAjkLyBCAgQIECBAgAABAgQIECBAIH8BERIgQIAAAQIECBAgQIAAgT4T6MuEt322j4VLgAABAgQIECBAgAABAgT6UkDQBAgQIECAAAECBAgQIECAQP4CIiRAgAABAgQIECBAgAABAgTyFxAhAQIECBAgQIAAAQIECBAgkL+ACAkQIECAAAECBAgQIECAAIH8BURIgAABAv0nIOFt/+1zERMgQIAAAQIECBAgQIAAAQIECBAgQIAAAQL5C4iQAAECBAgQIECAAAECBAgQyF9AhAQIECBAgAABAgQIECBAgED+AiIkQIAAAQIECBAgQIAAAQIE8hcQIQECBAgQIECAAAECBLIUkPA2y90qqPYFrEmAAAECBAgQIECAAAECBAjkLyBCAgQIECBAgAABAgQIECBAIH8BERIgQIAAAQIECBAgQIAAAQL5C4iQAAECBAgQIECAAAECBAgQyF9AhAQIECBAgAABAgQIECBAgED+AiIkQCBXAQlvc92z4iJAgAABAgQIECDQjoB1CBAgQIAAAQIECBAgQIAAgfwFREiAAAECBAgQIECAAAECBAjkLyBCAgQIECBAgAABAgQIECBAIH8BERIgQIAAAQIECBAgQIAAAQL5C4iQAAECBAgQIECAQA8LSHjbwztP1wkQGFsBWyNAgAABAgQIECBAgAABAgTyFxAhAQIECBAgQIAAAQIECBAgkL+ACAkQIECAAAECBAgQIECAAIH8BURIgAABAgQIECBAgAABAgQI5C8gQgIECBAgQIAAAQIECBAgQCB/ARH2toCEt729//SeAAECBAgQIECAAAECYyVgOwQIECBAgAABAgQIECBAgED+AiIkQIAAAQIECBAgQIAAAQIE8hcQIQECBAgQIECAAAECBAgQIJC/gAgJECBAgAABAgQIECBAgACB/AVESIAAAQIECBDoegEJb7t+F+kgAQIECHS/gB4SIECAAAECBAgQIECAAAEC+QuIkAABAgQIECBAgAABAgQIEMhfQIQECBAgQIAAAQIECBAgQIBA/gIiJECAAAECBAgQIECAAAECBPIXECEBAgQIECBAgAABAgQIECDQDQKjm/C2GyLUBwIECBAgQIAAAQIECBAgQGB0BbROgAABAgQIECBAgAABAgQI5C8gQgIECBAgQIAAAQIECBAgQCB/ARESIECAAAECBAgQIECAAAEC+QuIkAABAgQIECBAgAABAgQIEMhfQIQECBAgQKBLBCS87ZIdoRsECBAgQIBAngKiIkCAAAECBAgQIECAAAECBPIXECEBAgQIECBAgAABAgQIECCQv4AICRAgQIAAAQIECBAgQIAAgfwFREiAAAECBAgQIECAAAECBAjkLyBCAgQIECBAgAABAgQIEBg7AQlvx87almYV8IoAAQIECBAgQIAAAQIECBDIX0CEBAgQIECAAAECBAgQIECAQP4CIiRAgAABAgQIECBAgAABAgTyFxAhAQIECBAgQIAAAQIECBAgkL+ACAkQIECAAAECBAgQIECAAIH8BURIgACBMRWQ8HZMuW2MAAECBAgQIECAwICAnwQIECBAgAABAgQIECBAgED+AiIkQIAAAQIECBAgQIAAAQIE8hcQIQECBAgQIECAAAECBAgQIJC/gAgJECBAgAABAgQIECBAgACB/AVESIAAAQIECBAgQIBApwUkvO20qPYIEBi5gBYIECBAgAABAgQIECBAgACB/AVESIAAAQIECBAgQIAAAQIECOQvIEICBAgQIECAAAECBAgQIEAgfwEREiBAgAABAgQIECBAgAABAvkLiJAAAQIECBAgQIAAAQIECBDIX0CEBEZBQMLbUUDVJAECBAgQIECAAAECBEYiYF0CBAgQIECAAAECBAgQIEAgfwEREiBAgAABAgQIECBAgAABAvkLiJAAAQIECBAgQIAAAQIECBDIX0CEBAgQIECAAAECBAgQIECAQP4CIiRAgAABAgQIEGhPQMLb9tysRYAAAQLjI2CrBAgQIECAAAECBAgQIECAQP4CIiRAgAABAgQIECBAgEDbAi/5jwCBXhEY3M8048Xgx4yXL73U6gdBbSX/I0CAAIGeE2j18159AgQIEBgfgZ77BdO7HR58bhTPa5GMz163VQIdEdAIAQIECBAgQIAAAQIECBDIUqD2pY3/DQj4mY9AfCc54vdsPhwiIUCAQH8JjPgXgAYIECBAgMAMgf767Tmu0Xbk/G3GLmvlX9t1Jbxtm86KBAgQIECAAAECBAgQIEBgrAVsjwABAgQIECBAgAABAgQIEMhfQIQECBAgQIAAAQIECBAgQIBA/gIiJECAAAECBAgQIECAAAECBPIXECEBAgQIECBAgAABAgQIECCQv4AICRAgQIAAgWYCEt4201FGgAABAgQI9I6AnhIgQIAAAQIECBAgQIAAAQL5C4iQAAECBAgQIECAAAECBAgQyF9AhAQIECBAgAABAgQIECBAgED+AiIkQIAAAQIECBAgQIAAAQIE8hcQIQECBAgQIECAAAECBAj0vYCEt31wCAiRAAECBAgQIECAAAECBAgQyF9AhAQIECBAgAABAgQIECBAgED+AiIkQIAAAQIECBAgQIAAAQIE8hcQIQECBAgQIECAAAECBAgQIJC/gAgJECBAgAABAgQIECBAgACB/AVESIAAAQIp9U3C25f8l5WAN29nBbI6OARDgAABAgSGC4zJks7+dtYaAQI5CYzJh1BvbiTN6HZOu1osBAgQIECAAAEC4ytg6wQIECBAgAABAgQIECBAgED+AiIkQIAAAQIECBAgQIAAAQIE8hcQIQECBAgQIECAAAECBAgQIJC/gAgJECBAgAABAgQIEOgTgb5JeNsn+1OYBFoUUJ0AAQIECBAgQIAAAQIECBDIX0CEBAgQIECAAAECBAgQIECAQP4CIiRAgAABAgQIECBAgAABAgTyFxAhAQIECBAgQIAAAQIECBAgkL+ACAkQIECAAAECBAgQIECAAIH8BURIoH8EJLztn30tUgIECBAgQIAAAQIEhgp4TYAAAQIECBAgQIAAAQIECOQvIEICBAgQIECAAAECBAgQIEAgfwEREiBAgAABAgQIECBAgAABAvkLiJAAAQIECBAgQIAAAQIECBDIX0CEBAgQIECAAAECWQlIeJvV7hQMAQIEOiegJQIECBAgQIAAAQIECBAgQCB/ARESIECAAAECBAgQIECAAAEC+QuIkAABAgQIECBAgAABAgQIEMhfQIQECBAgQIAAAQIECBAgQIBA/gIiJECAAAECBAgQIECAAAECBPIXyC1CCW9z26PiIUCAAAECBAgQIECAAIFOCGiDAAECBAgQIECAAAECBAgQyF9AhAQIECBAgAABAgQIECBAgED+AiIkQIAAAQIECBAgQIAAAQIE8hcQIQECBAgQIECAAAECBAgQIJC/gAgJECBAgACBHhSQ8LYHd5ouEyBAgACB8RWwdQIECBAgQIAAAQIECBAgQCB/ARESIECAAAECBAgQIECAAAEC+QuIkAABAgQIECBAgAABAgQIEMhfQIQECBAgQIAAAQIECBAgQIBA/gIiJECAAAECBAgQIECAAAEC3Skg4W0n94u2CBAgQIAAAQIECBAgQIAAgfwFREiAAAECBAgQIECAAAECBAjkLyBCAgQIECBAgAABAgQIECBAIH8BERIgQIAAAQIECBAgQIAAAQL5C4iQAAECBAgQIECAAAECBAgQyF9AhAQIECDQtQIS3nbtrtExAgQIECBAgEDvCegxAQIECBAgQIAAAQIECBAgkL+ACAkQIECAAAECBAgQIECAAIH8BURIgAABAgQIECBAgAABAgQI5C8gQgIECBAgQIAAAQIECBAgQCB/ARESIECAAAECBAgQIEBgPAUkvB1PfdvuJwGxEiBAgAABAgQIECBAgAABAszZSMUAABAASURBVPkLiJAAAQIECBAgQIAAAQIECBDIX0CEBAgQIECAAAECBAgQIECAQP4CIiRAgAABAgQIECBAgAABAgTyFxAhAQIECBAgQIAAAQIECBAgkL+ACAkQGGcBCW/HeQfYPAECBAgQIECAAIH+EBAlAQIECBAgQIAAAQIECBAgkL+ACAkQIECAAAECBAgQIECAAIH8BURIgAABAgQIECBAgAABAgQI5C8gQgIECBAgQIAAAQIECBAgQCB/ARESIECAAAECBAgQGH0BCW9H39gWCBAg0FxAKQECBAgQIECAAAECBAgQIJC/gAgJECBAgAABAgQIECBAgACB/AVESIAAAQIECBAgQIAAAQIECOQvIEICBAgQIECAAAECBAgQIEAgfwEREiBAgAABAgQIECBAgAABAvkLiHBMBCS8HRNmGyFAgAABAgQIECBAgACBRgKWEyBAgAABAgQIECBAgAABAvkLiJAAAQIECBAgQIAAAQIECBDIX0CEBAgQIECAAAECBAgQIECAQP4CIiRAgAABAgQIECBAgAABAgTyFxAhAQIECBAgQKBTAhLedkpSOwQIECBAoPMCWiRAgAABAgQIECBAgAABAgT+P3v3AS9HVTaO/wztH3ooIr0jTQSl80oTEJAiVQQREBT5SZMX6SgiIr2LLwgoQQSR0LuAgKhAAMVCLyZAQhUDhGJo/zwbbnLL7s7svXvv3Z37zSd7d3bOmTPn+c7s3DLnPEuAAAECBAgQIECAAAECBAi0gcC7776b7rzzznTUUUelNdZYIy244IJp2mmnTVmWdXnMP//8lfKDDz443XbbbWnChAltEN0AdNEuCBAgQIAAAQIECBAgQIAAgfILiJAAAQIECBAgQIAAAQIECBAov4AI+0XAuJR+YdUoAQIECBAgQIAAAQIECPRWoIHtJLxtAEtVAgQIECBAgAABAgQIECDQSgL6QoAAAQIECBAgQIAAAQIECJRfQIQECDQuEAlE11tvvS5JRrOsa9LRLJv8epNNNknvvPNO4zspuMVvfvObQv2Yb7750jPPPFOw1anVPvroo7TPPvsU2seOO+6Y3n///akb98PSCSecUKgvWTbZP8saf46EsQsvvHDacMMN03777ZfC+Omnn04ffPBBP0RUv8k4d0aOHJnWXHPNNOOMM6b1118//ehHP0r33XdfGjt2bPrwww9T938vvPBCpfykk05KG220UZp11lnTaqutlq677rr03nvvda/eq9cPPvhgmnnmmXOPxa677tqr9qttNBj7rNYP6wgQIECAAAEC7Sqg3wTaVSB+x1lkkUVyf//IssZ//8uy4tvE76P1DKM8y/Lbi9/N6rXTSNmoUaPSHHPM0ZDNqquump5//vlGdqMuAQIECBAgQIAAAQJtJKCrBAgQIFAagVmMS+n5tzbjUpp/frfquJTmR6pFAgQIECBQLgHRECBAgMBUAeNKplp0XxpK40okvO1+9L0mQIAAAQIEyiAgBgIECBAgQIAAAQIECBAgQKD8AiIkQIAAAQIECBAgUFVglllmSdttt13Vsu4r77777vTII490X92U15GM9pZbbinUVkyEiiSuhSp3qjR69Oh09dVXd1pTe/HOO+9Mzz77bO0KbVISg96ee+65dPvtt6ezzjorxYSpJZdcspJw9hvf+EZ6/PHH+z2SmFAUCWvnmmuutP3226d77723T/u8//7705Zbbpnmnnvu9Otf/7ppiW/71CkbE2gdAT0hQIAAAQIECBAg0HYCMSlp4403TuPHjy/c96WWWirFh6osuOCChbdRkQABAiUSEAoBAgQIECBAgAABAgTaSWCCcSk9D5dxKT1NerumxONSektiOwIECBAgQIAAAQIECJRKYKiNK5HwtlSnb5Fg1CFAgAABAgQIECBAgAABAgTKLyBCAgQIECBAgAABAgQIECBAoPwCIqwnEAlkhw8fXq9Kpeztt99Ot912W2W52V/GjRuX7rjjjkLNfvnLX07TTTddobqdK91www1p7NixnVfVXH7xxRfTjTfeWLO83Qvee++9dOGFF6Zlllkm7bfffumtt95qekiRxPj3v/99WmGFFdLBBx+cYoJRM3fyxhtvpJ133jn9z//8T3riiSea2bS2CBAgQIAAAQIECBBoWwEdbzeBMWPGVH63azTZ7a233poWWWSRdgtXfwkQIECAAAECBAgQIECgKQIaIUCg3QSMS+l5xIxL6WnS6BrjUhoVU58AAQIECBAg0G4C+kuAAIGUhuK4EglvnfkECBAgQIAAAQJDS0C0BAgQIECAAAECBAgQIECAQPkFREiAAAECBAgMeYEll1wyrbXWWoUcbrrppjRhwoRCdRup9OCDD1YGI+VtE8ls1l577bxqPcqjzyNHjuyxvt6Kiy++OL3++uv1qpSi7Kyzzkoxuez5559vWjyRUPfYY49NG2ywQXr66aeb1m61hu6///706U9/Ol1++eUpJjNVq2MdAQIECKSUIBAgQIAAAQIEWkwgJiVtttlm6cknnyzcs6WWWqryATXx94HCG6lIgAABAgSGkoBYCRAgQIAAAQIECLSggHEp1Q+KcSnVXYqsNS6liJI6pRYQHAECBAgQIECAAIEhIDBUx5VIeDsETm4hEigqoB4BAgQIECBAgAABAgQIECBQfgEREiBAgAABAgQIECBAgACBoSAwbNiwtNNOOxUKNZKLPv7444XqFq0USUqvuuqqQtU333zzNP/88xeq27nSP/7xj3TPPfd0XjVludbCqFGjGt6mVlutvv6BBx5Iu+22W1MS/EaS4Difvv/97w9Y2DGR6atf/Wo6++yzJb0dMHU7IkCAAAECBAgQIECAQO8F4nfHPfbYIz388MOFG1looYXSb3/72xQJUgpv1KmiRQIECBAgQIAAAQIECBAgQKD8AiJsTQHjUqofF+NSqrvkrY2/LRqXkqeknAABAgQIECBAgEC5BURXfoH43W+ojiuR8Lb857cICRAgQIAAAQIECBAoJqAWAQIECBAgQIAAAQIECBAgUH4BERIgQIDAEBJYa6210gILLJAb8dtvv51uu+223HqNVBg3bly64447cjfJsixFwtssy3Lrdq4QCXV//etfp4kTJ3Zenbsc240YMSK9//77uXXLUOH2229PBx10UIrksb2NJwaWReLZkSNH9raJXm/34Ycfpv333z9deeWVvW7DhgQIECBAYIgKCJsAAQIECAyoQPzu+M1vfjPF76FFdzx8+PAUv2uutNJKRTdRjwABAgQIECBAoKuAVwQIECBAgACBQRUwLqUnv3EpPU3y1sTfFo1LyVNSToDAEBcQPgECBAgQIECg7QXid7+hPK5kyCa8ve6661KWZbmPE044Ifckf+GFF9IiiyyS29Y666yT4oTLbbBghehbltWPYdddd63bWpE2sqz+PrKs+eXhGa51O6+w3wSKnBeOUb/xD3jD8V6L45ll9d7LWYrzYsA716I7jGtrltX3Wm+99dKECRNaNIL63YpjnWX144tzJs6d+i0pJUCAAAECBKoJxPfQ+F6aZfW/32ZZ/5bH9/xq/etYF+VZlt+H+P26YxvPBAgQINDuAvpPgAABAgQIECBAgACBcgkstNBCae211y4U1FVXXdXUMR0PPvhgGjNmTO6+l1122bTKKqvk1uteYfTo0enqq6/uvrrQ65tvvjk99thjheqWodIFF1yQ7rzzzl6FEolyI2FumPWqgSZsFElvY3DbX//61ya0Fk14ECBAgAABAgQIECBAgEAzBTp+d4zktUXbjWS3t9xyS1pttdWKbqIegQYFVCdAgAABAgQIECBAgAABAgT6W2Dwx6UYl9Lfx7hI+8alFFFShwABAgQIECBAgAABAkNXoO/jStrfbsgmvB2MQ3f33Xen888/fzB2bZ8ECBAgQIAAAQIECBAg0BcB2xIgQIAAAQIECBAgQIAAAQLlFxAhAQKlE5huuunSjjvuWCiuSCb6yCOPFKqbV+mjjz5KkUA3r16Ub7XVVmnuueeOxYYe9913Xxo7dmxD23RUHj9+fK8TwHa00U7PkTD2lFNOSe+8805D3Y7jeNppp6Xzzjuvoe2WWGKJygfKPvHEE5V9RjvxiP3HurPPPjtFnUYajWP2gx/8oNJeI9upS4AAAQIECBAgUEXAKgIECDRRICYlHXbYYQ397hjJbm+44QbJbpt4HDRFgAABAgQIECBAoIeAFQQIECBAYAAEjEupjhxjHO68887qhSVca1xKCQ+qkAgQIECgfQT0lAABAgQItLiAcSWTD5CEt5MdBuzr8ccfnx5++OEB258dESBAgACB/hbQPgECBAgQIECAAAECBAgQIFB+ARESIECAAAECBAgQaFeB1VdfPS2zzDK53Z84cWK65ZZbcusVqTBu3Lh0xx135FadYYYZ0uabb55br3uFSJx64YUXdl/d0OuLL744vf766w1t08zK1157bYoksI08YoLQq6++mv7xj3+kfffdN00//fSFu3T77benBx98sHD9qHj//fen4447LhYLPSKJbeznySefTAcffHBaaqml0rBhw6ZsG8ux7jvf+U6KOlE3tplSIWfh+uuvT9dcc01OLcUE+iZgawIECBAgQIAAAQL9JbDuuuumN998s+HfBYv+3njIIYf0V9drtht9iw9KiQ9ZqVmpW8FMM82U4nfytdZaq1uJlwQIEBg4AXsiQIAAAQIECBAgQIAAgeYJGJdS3TL+BmZcSnWbjrX9PS7FuJQOac8ECBAgQIAAAQIECLSDgHElk49SWceVSHg7+fj2x9eqbcbEm6OPPjpFxuWqFawkQIAAAQIECBAgQIAAAQIE2klAXwkQIECAAAECBAgQIECAAIHyC4iwjQXmmWeetMEGGxSK4Oabb25KEthIrDpmzJjcfX72s59Nyy23XG697hUeeuihQgl1u2/X+fWoUaPSPffc03lVyy9nWZbmmmuu9OlPfzqdeeaZ6Zlnnklrr712oX6///776aabbipUNypFUuFjjjkmjR8/Pl7mPnbeeef0t7/9LX3hC19IWZbl1s+yrFI3jsM222yTW7+jwumnn96Uc7SjPc8ECBAgQIAAAQIECHQR8IJAYYFIdjtixIh02GGHFd5mmmmmSRdddFHabLPNCm+jIgECBAgQIECAAAECBAg0XUCDBAgQaKqAcSnVOWM8hHEp1W1irXEpoeBBgAABAgQIEOhXAY0TIEBgUAWMK+nKL+FtV48BeTVy5Mh03XXXDci+7IQAAQIECBAgMHgC9kyAAAECBOoLvP766/UrKCVAgAABAgQIEGgDAV0kQIAAAQIECLS2QJZlaauttiqUhPSvf/1reuSRR/oUUAxMuuqqqwq1sckmm6TZZ5+9UN3Ola6//vo0ceLEzqsaXo5+jhgxIkUi2IY3bpENFlxwwUqioMUXX7xQj+6777701ltvFaobyXFvuOGGQnW/9a1vpV/84hdp5plnLlRxf0nmAAAQAElEQVS/c6U555yzsm3RpMztOCGsc7yWCRBoZwF9J0CAAAECBAgQ6Cxw5ZVXpj322CN9+OGHnVfXXI5kt7/97W/TtttuW7OOAgIECBAgMPgCekCAAAECBAgQIECAQKMCWWZcSjUz41KqqUxdZ1zKVAtLgyFgnwQIECBAgAABAgQI9LeAcSVdhSW87eoxIK/ijzM/+MEP0ssvvzwg+7OTFhTQJQIECBAgQIAAAQIECAxxgUh2+81vfnOIKwi/9AICJECAAAECBAgQIECAAAECBFpCYOWVV07xyOtMJJGNZLJ59bqUd3sxbty4dMcdd3Rb2/PlTDPNlLbYYoueBTlrXnrppRSDn3KqFSq++eab02OPPVaobqtWWnTRRdMBBxxQqHtPPvlkeuONN3LrvvPOO+nnP/95ivE9eZUjUe1JJ52Upp9++ryqNcsj6fE555yT5ptvvpp1OgqiT3GOxnPHOs8ECBAgQIAAAQIECBAgMAACnXbx5z//OcWYl0aS3V5wwQVpm2226dSKRQIECBAgQIAAAQIECBAgQKDlBHSIQC8FYkxKPPI2Ny4lT6j1yofquJTWOxJ6RIAAAQIECBAgQKCJApoi0M8CxpX0BJbwtqfJgKx5+OGH01lnnVVocsyAdMhOCBAgQIAAAQIECAyggF0RIDC0Bd5777100EEHpZEjRw5tCNETIECAAAECBAgQKLmA8AgQIECAQKsIzDHHHOmLX/xioe787ne/S//5z38K1a1W6cEHH0xjxoypVtRl3dprr52WW265LuuKvIhkunlJaqebbrpK4p289saPH1+Kv9GF5ayzzpoXbnr11VdTJCTOq/jQQw8VTlp8wgknpEhYm9dmXvmSSy6Z9t9//7xqlfLbb789vfzyy5VlX8orEEmN43y9+OKL09e+9rW0xBJLpDnnnDNlWdbjMf/886c11lgjHXzwwemmm25K8YFz/S0T/Rs9enQ65ZRT0oYbbpjmmWeeLv2aYYYZKn2Ovl9++eUD0qdaMX/wwQfp97//fdpkk01S9CvLJht2vO8eeeSRITOG76233kpxPLbbbrsexyzOrzUmnUdxTJ977rlanH1e/+6776bbbrutcr7G/uL8zbLJxyTLpj7HsVp44YWnnNuxTWzb5w70ooE4h+6777601157pUUWWaTLuT7LLLNU+tioW9wri585dtttt7ptxvss3m+96HbuJtFutB997+v7OHdnKhAgQIAAgRIJjBo1Km222WYpfqcuEtY000yTzjjjjLTrrrtWfo4oso06BAgQIECAAIFWFNAnAgQIECBAgACB2gLGpVS3ib+hlWHu2FAcl1L9iA7NtXFf1fiN5hz7uPdu/MZky1Yev5FlU8duZFlWGWtj/MYpKcZXxPVg8hFs7tdoN9o3fqO5rlojQIAAAQKDJWBcSXX5aaqvtnYgBE499dQUJ+ZA7Ms+CBBoGwEdJUCAAAECBAgQIFBqgZjAe9hhh6Xzzjuv1HEKjgABAjkCigkQIECAAAECBAgQIEBggAU233zzyuDrvN1GstP4EOO8etXKY+DxVVddVa2ox7roz4wzzthjfb0VkejvV7/6Vb0qlbKVV145HXDAAZUEepUVdb7cfPPNg5qIsk7XChdFos2YPFZ4g5yKl156aZo4cWJOrZS+8Y1vpM997nP16jVUtv3226d55523xzbTTz99Wn311dMPfvCDFAmP77nnnvTJT36yRz0regpcd911lYRSWdZ1IkaWTX0988wzp0hU3XPr+ms6klVl2dS2sqzr8nrrrZcmTJhQv6Fupe+880666KKL0lJLLZUWWGCB9PWvfz1dcskl6ZlnnqmZjPuFF15IkYzzpJNOSl/60pfS8OHD02qrrVZJ8hqThbrtok8vo71rrrmmkrB7scUWS9/73vdSJGF+5ZVXurQb9wKiz9H3r3zlK5U+bbrpppV+xrWyS+UGXsSximOWZV2ts2zq60hE3dHka6+9lmL/G2ywQbrllltS9Kuj7Omnn05nnnlmWn755SvvsUh821HWys95514kZI1zonMMb7zxRtpvv/3SbLPNVvG44oorUvdjFsne4zyKYxoTldZcc83ULJM45n//+99TnAPxvW+jjTZKcb7G/rr3NX38L45VJN6NOlE3tolto43e9Cv2EzZZNvVcybKuy2H78e4rT3G+x/eE+eabr5LU9txzz03PPvtspazjS0xCiz52uG2zzTbp+eef7yju8Rzv8bPOOivNPffcaeONN04jRoyo22a8z9Zaa62mHYvoUMQ1mO/j6IMHAQIECBBoV4Gnnnoq7bzzzikSdRSN4bjjjkt777135XeTotuo13YCOkyAAAECBAgQIECAAAECBAiUXyA3whgHMsMMM+TWMy4ll6jlKgzFcSnNPgjGb/w+xX3aZrpGe4N539f4jTTlg+6yrOvYgyyb/DrGKMRYhc7H3fiNlMIkbLJsslOW9Xw2fmNgxmF1PjctEyBAgAABAlME+rRgXEltPglva9v0e8nbb7+dfvzjH6cYxNzvO6uxg0MOOSTFgPJGHw888ECaaaaZarQ6dfUuu+zSq/bHjBmTYqD41JYsESBAoHUEYrJJ3nXzzjvvTLPMMkvrdFpPCBAgQIBA2wjoaIfAuuuum958881e/U6V97NKlMfvgx37Gqjn2O9pp52W4pMGB2qf9kOAAAECBAgQIECAAAECrSigTwQIEBh4geWWWy599rOfzd3x+++/n2666abcetUqjBs3rpKQtFpZ53VzzjlniuSLndcVWY4BUH/+859zq2699dZp2WWXTTGZKq/yqFGjUiRQzas3VMpfffXVSvLOvHhjktrXvva1piYsmn/++VMkNVxhhRUqCYtvvPHG9NJLL6X//ve/6d57701HH310igSqkcw0r3/K21PgrrvuSnH8Y9JGJGPtSxT3339/5Tqz9tprp9GjR/elqSnbRjvR3lZbbZUee+yxKeuLLkSC7TXWWCNtu+226cUXXyy6Wa/rvf7665XkrldeeWVuG+EVE+xyK7ZZhbgvc9lll6WFFlooRZLVDz/8sHAEcd2JZMAHHXRQn8Y3xmSt3XbbLa244oopzoHCHahRMdpoRr9qND9ldcf5vtNOO/VIDjylUpWFSHy/9NJLp2uvvbZyj69zlUcffbSSKD2SD4dL57J6y3Es4trw05/+tEeb9barVtYRV7u8j6vFYF27CegvAQIEyiMQ8xviAyaefPLJwkHFhzHEz1NZlhXeRkUCBAgQIECAAAEC7SegxwQIECBAgEAIGJcSCj0fxqV0NTEupatHq74yfqO5R8b4jVS512/8Ru/Oq45xDsZvdPWL8TMDOQ5r8t59JUCAAAECBOoJGFdSTyclCW/r+/R76fXXX5+uuOKKft+PHRAgQIBACQSEQIAAAQIECBBoY4GYVD1ixIh02GGHtXEUuk6AAAECBAZAwC4IECBAgAABAgQIEOgXgdlnnz1FItgijV999dUpJpgUqdu5zj/+8Y/07LPPdl5VdXn99ddPSy21VNWyeitHjhyZxo8fX69KimSom222WSUR61ZbbVV5rrdBx9/tItFvvXpDpSySeD7xxBO54X7mM59JyyyzTG69RioMGzasMobo73//ezr11FPTpptumuaZZ57cY9jIPtRtIYFOXYn3YUxq+cIXvpD6mui2U7OVxUhoveqqq6YHHnig8rq3X2644YYUSUajvd620bFdJARdbbXVUiSZ7VjX7Of33nsvRWKx22+/vVDTM800U9pwww0L1W2XSmFw9NFHp69+9aupkeSq3eM7+eST0/7775+ive5lea+ff/75SuLliy66KK9qw+XRr2222SbFxLiGN87ZIM7zeN/Ec07VqsVvv/125WeOzsmW4z20yiqr9CpZdOwkkhXvu+++6aSTTqpMhIt1jT6iD+30Pm40PvUJECBAgEB/CsTPHHvssUdqJNntUUcdVfkwkyzL+rNr2iZAoNUF9I8AAQIECBAgQIAAAQIEhoyAcSnVD3XcD4/5ZKUel1I99KprjUupytIyK+N8NX6juYcjxhoYv/FeMn6jd+dVjNswfqO+3UCMw6rfA6UECBAgQIBACBhXEgr1H6VIeFs/xNYvjcFM8YkSrd9TPSRAgAABAgQIECBAgAABAr0TiEm9MfknJuT2roWUbEeAAAECBAgQIECAAAECBAiUX0CEBPpTIBLBRkLYvH08+uij6aGHHsqr1qU8Jjxcf/31KZ67FFR5sd1226XpppuuSkntVS+99FKKCRW1a0wuWWuttdKSSy5ZeRGDvSOpZOVFnS8333xzrxPw1Wl2wIoioeIrr7ySu7+55547zT///HXrPfzww6nIJKs111wzzTHHHHXbUkigqED8/XynnXZK/fX380jgHe2PGTOmaJe61LviiivSlltumSKJZ5eCPrx47rnn0he/+MV022239aGV6pvGdfi0005L5513XvUKVdbG9XLppZeuUtKeqyZOnFj5AMKYMNWMCMLyzDPPbKipGLy722679TnZcr2dxvevmBgXE+Tq1WukbNSoUelLX/pSrxLfd95PvJ+/+c1vpr/+9a+VZObNeg99//vfT3/84x8776rQcru9jwsFpRIBAm0vIAAC7SIQP9dsu+22qeiHKURcBx54YDriiCPS9NNPHy89CBAgQIAAAQIECBAgMGQFBE6AAIGhJmBcSvUjHvf1ItFr9dLWX2tcSusfo2b10PiNZklObsf4jZSM35h8LvTmq/EbxdX6cxxW8V6oOdQFxE+AAIGhLGBcSbGjL+FtMad+rfXMM8+kE044odCEmX7tiMYJECBAgACBdhXQbwIECBAg0NICf/7zn1NM6o3JvS3dUZ0jQIAAAQIECLS2gN4RIECAAAECBAj0UWCJJZZIq6++em4rMdj+2muvza3XucLLL79cKPnNAgssUKgPqdu/SJj3+OOPd1vb82UktRw2bFilYPbZZ09bb711Zbnel/Hjx6eRI0fWq9LSZTfccEN65513cvu41FJLpdlmm61uvfvvv79ueUdhkfOoo65nAvUEnnrqqbTvvvv2W7Lbjn0/+eSTKT6ULgZVdqwr8hyTR/rr7/tx7dl+++1T7KNIX4rWifaOO+64otUr9TbddNM0yyyzVJZb4EufuvDBBx+kk08+OZ1yyil9aqf7xpFE+F//+lf31VVfx/fR6EMjSeGqNlRg5fnnn5+uu+66AjXzq9x1111p4403TnFu5tfOrxHtbLHFFmmXXXZp2ns8JsNF0tsJEybkd+DjGvGeaLf38cdd90SAAAECBAZdIBLrR4L9Rn6u+da3vpXi51HJbgf98OkAAQIEWl1A/wgQIECAAAECBAgQKKGAcSnVD2rcNzMuZbKNcSmTHVrxaz+N3+gRqvEbPUi6rDB+owtH1RfGb1Rlqbsyvg8Zv1GXSCEBAgQIECDQSwHjSorDSXhb3Kpfa/785z9Pd9xxR7/uY2g2LuqBFohP8AbKUAAAEABJREFU/ogJE2ussUZlIkiWZSnLJj8WWWSRtNtuu6Xf/e53KS7UA9W3l156KV188cXpa1/7Woo/FM8wwwxT+pRlWaWfyyyzTPr2t79dmQDR6OSeZsQRHg888EA66qijUtjNM888XfqYZVmaf/7504YbbphOPPHE9Oijj6aYoNKMfWuj9QTi2D799NPp3HPPTVtttVVaeOGFK+dplmVdzotpp502LbjggpXzIs6dO++8M7377ruDGlArXgOqgbz11lvp8ssvT9ttt13q/n6bc845K+/DuJZFPNW2H8rr4vy877770v77759iUnCch1k2+dyM62tcT6Ms6kTdgbBqh+v8QDjYBwECBFpVICbRxicUx02hVu2jfpVBQAwECBAgQIAAAQIECBAgQIBA+QX6HuGMM85YKAFs7CmS2bz66quxWOhRNCHtRhttlBZddNFCbXZUev/999OIESNSJBDsWFftOZLprrXWWl2K4m9zw4cP77Ku2ovLLrssxT2XamWtvC7+/njGGWcU6mIkqZ155plr1o3kgTF5pWaFjwumm266FOMfPn7piUCvBeI9ffrpp6cXXnih1200smFc1y699NLCm4wZMybtvPPOqT//vh9tf+9730vNHKtz1VVXNdTnmWaaqTLuojBMi1ccO3Zs+ulPf9r0Xka7v/3tbwu1+5e//CWdeuqpher2tVK8jy655JIU3yv72lac83FO9rWdztuH29tvv915VZ+X//CHP6Q//vGPhdqJmNrxfVwoOJUIECBAoMQCrRFajO3eb7/90nnnnVe4Q5Hs9uyzz06S3RYmU5EAAQIECBAgQIAAAQIEhqyAwAmUU8C4lNrH1biUlIxLqX1+DHZJ3Hc+3fiNZPxGc8/EGC9g/EbvTGOsg/EbjduFWbPfx433whYECBDoLuA1gfIKGFfS2LGV8LYxr36r/eGHH6ZjjjmmqYP3+62zGiZQReD5559P22yzTSUxZ/wCFIkOI6Fk56rPPvtsZRLexhtvnGafffZ0yCGHpDfeeKNzlaYtxzeD6667Lq222mpp3nnnTV//+tdTTG545plneiTbjX4+/vjjKRJPb7nllikm+62zzjopYog/TjWtU1UaimSaBx54YMVj1VVXTT/60Y8q+33llVd61I4JTjH5KNyWW265NPfcc6cf//jH/WbYowMFV8SEwjnmmKNLYtYsm5wMM8u6PkeizCuuuKJgy61Tbdddd82Nb7311qv84bmRXsf7IRIazzfffGnJJZdMe+21V7rmmmtSnCdxnnZvK753xB+64ryIc2f99ddPcTMkPrnq73//e+6E1+7t9eX1YFwD8o5DTDKN903nuMI4BiDPNtts6Stf+UqK86/7++0///lP5X0Y17JINrzmmmumRx55JJXpX1wfs6zr+zHLur6OOp1jjuS1Mfkxzs9IzH3mmWemmPAb52FHvbj2xvU0yqJO1I1tYtuOOs16jn1FH1v9Ot+sePvUjo0JECAwiALxvaK/J9EOYnh2TYAAAQIECBAgQKB1BPSEAAECBAgQKCwQCWfjHnLeBvEhpPGhpXn1ojzuK19//fW59+eyLEs77LBD5V5jbFf08dhjj6Wbb745t3rEtuiii3apFx9WuMEGG3RZV+1F3OOJpL3Vylp13f3331/5gMsYqJ3Xx/jgxs0337xutbgnG/dm61aaVBj3Gueaa65JS+3//6KLLqqcj1nW9V5hljX+epVVVknNTurY/sL1Ixg9enS6+uqr61eaVLr88sun888/P0X9d955p3KtietOJPgcN25ciiSkK6200qSa+f9jIs3LL7+cWzHaPv7449OTTz6ZWzeSeR1wwAGV+8exXfQtEoZHnz/xiU/kbn/33Xenc845J7def1WI8TpLL710fzXfEu12HKMnnngiTZw4sXIOvfnmm5UxE/Hh4UU7edNNN+WOhYlz4P/+7/8KXQ9inNaf/vSnFH2J8yYesX2j53V8//r3v/9dNIyG6sX31kgw2/HeC79INhvnTUMNdaoc30dOOOGE9OKLL1aORcQc43zCo1O16ouT1obTjTfeOGmp/v9od6i8j+tLKCVAgAABAo0LxPfb0047raGfU2P87m677SbZbePctiBAgAABAgS6C3hNgAABAgQIECDQ1gJxf8m4lJ6H0LiUlIbiuJSeZ0JrronxGMZvpGT8Rv+fn13Gbxi/0RB4fH81fqP1x2E1dFBVJkCAAAECbSxgXEnjB0/C28bN+m2L+OUvBvr32w40TKAfBCKJYSQ2XHzxxdNVV11VeA8xCSASe8akid///veFt8urGN8Ior1ll102xSSAmOBWa5t66+P9GMkaV1999X5JdBlJN/fdd99KguBTTz01hUe9/lQrGz9+fPr+979fSXwblr1po1q7fVkXn5RTNKHZNNNMky644IJKouS+7LMM28Z5G59Mt9BCC1USQXdPwNpojDHZdcUVV6xMln3ttdca3byh+q12DajV+c7GZ511VuqcpLXWNh3r77333hQTCA866KBevVc72mnn55j0Fol/d9ppp9TI+Rl1Y5u11167MvmyGQZxLNvhOt+MWLVBgACBdheInw2/9KUvFZoM3+6x6j8BAq0toHcECBAgQIAAAQIECBAgQKCzQHzg4Xrrrdd5VdXluCdRJIltbBzJI+NDKmO53iMSKn72s5+tV6Vq2Q033JDi/nDVwo9XZln1ZLrTTTddJSnsx9VqPkW8I0aMSJEcr2alQSyI+OPDLv/5z39W7jPHAPb4YMSOBLV5XfviF7+Y8hKCxsSiIglbZ5llljR8+PC8XSonkCvw5z//OY0dO7ZuvSOPPDJFMs899tgjLbLIImnYsGFT6k877bRpvvnmS9tvv30aNWpUOuqoo6aU1Vp4+OGHU9wDr1Xesf6ee+5Jv/jFLzpe1nyOe+mPPPJIirEvMQYo+hSVIyl09DkSdm+zzTaxqu4j7uP/61//qlunvwq32267FO/r/mp/sNuNpOfPPPNM5RgttdRSUxKwRcxxbOLcWX/99Qt1Myahxve8epWfffbZFN+36tWJMUO//OUvKwmf11prrS7+cQ51Pq+/9a1v1WuqUhaJY59//vnKcrO+zDTTTOmaa65Jt9xyS4oxDx3vvZh89j//8z/p1ltvTWHb6P7CPM71gw8+OH3yk5+sbB4xr7DCCmnkyJGpSLyxUSTInTBhQizWfAyl93FNBAUECBAg0FICd911V5p11lmb9qEbM888c3rwwQebHmP8fhw/3x5yyCENtR3juH/4wx/mfkBAQ42q3EPACgIECBAgQIAAAQIECBAgQKD8Au0eoXEp1Y9g/N3NuJS3knEp1c+PwV5r/MbUI2D8xlSLZi/FGAPjNxpXNX4jpXYah9X4EbYFAQIECAxlge6xG1fSXaRcryW8bbHjefzxx6eYWNBi3dIdAlUFYmDe3nvvnfbff//03nvvVa2Tt/LVV19NMRHtpz/9aYo/VObVr1cek8923333ymSCp59+ul7VwmWRMDcmvUVS30jsWXjDOhUjUWNM8omY61QrXBT2Magy/sARnx5VeMMmV3z99ddTTFZ68sknC7V83HHHpV133bUycLXQBiWtFOdVXPu/+tWvpkiE3MwwL7/88rTOOuukSDbXzHY72mq1a0BHv7o/x3vk6KOPTn01Pvnkk/t0vever3Z5fdttt6VI/h3Xw972OSZRxSTivp6L7XKd762T7QgMgoBdEug3gUZ/Nuy3jmiYAAECBAgQIECAAAECBAgQIECAQDeBSAD75S9/udva6i8jiW1eYr/YMpJRRhLAWK73iHvjHcnt6tXrXBZ/a7vqqqs6r6q6vOyyy6ZVVlmlalkk6otEmVULO62MD9aM5JSdVvXb4pZbblm5V5xlWaHnOeaYI80///wpEgJ+85vfTHEPq2jnZphhhhSJBWeccca6m/znP/8pdM82zqFI1li3MYUECghEoth61eadd970jW98Y0qC0np1IwnnEUcckXbbbbd61SplcU2pN0YnEl//7Gc/SxMnTqzUr/UlkqdGYtMll1yyVpU055xzVhLnxpiWmpUmFUTi32hr0mLT/0dS3quvvrryAbcR95tvvllJtLrSSiulSF693nrrNX2frdJguF9xxRVpwQUXrNmlOEY///nPK8mTa1b6uCDGeY0bN+7jV9WfYnxAJKCtXjp5bXxIeJExQ3Fe77fffpXjNHnL6l9jUmiR79fVt+65Nq7xF110Uer4XtWzRkqzzz57+t73vlf5HlatvNq6OB6RSDrMq5VHvMccc0xaZpllqhV3WRdJc+Nc7rKy04uyvY87hWaxtoASAgQIEGiSwCWXXFL5HbI3zUVS/HPPPbc3m9qGAAECBAgQIECAQBEBdQgQIECAAIE2EIgxBcalVD9QxqX8x7iU6qfGoK81fmPqITB+Y6pFM5divIDxG42LDuHxG1WxYrxJjDuJ86lqhY9X9uf7+ONdeCJAgAABAkNawLiS3h1+CW9759ZvW8Wg8EjKF8n5+m0nGibQBIFIdPmd73wnNWNQ3ocffphiIsOpp57a66S3zz//fIoJKBdeeGETouvaRLwfI6lvJJWN5a6lxV/FpJlIchuTGOO9XnzLYjVjwkgkN33ooYeKbdDEWuFy0EEHpZjwWaTZAw88MB1wwAENTfoo0m7z6gxMS3FOnHLKKenwww/vtx1GEvVIRBwTYZu5k1a7BtSKLSbgHXbYYSm+t9aq08j68847L0UC7Ea2aee6MaEwbqyNHz++z2FEMuxvfetbacKECb1qqx2u870KzEYECBAooUD83LHtttsW/tmwhARCIkCAAIG2EdBRAgQIECBAgAABAgSGqkDRBLCRxDaS2dZzint+119/fe697pjQ9JWvfKVeU1XL4j7wqFGjqpZ1Xrn99tunueeeu/OqKcuRKHbzzTef8rrWQtwTGjlyZK3itl0fyQM///nPN63/Cy20UJp55pmb1p6G+lugdduPe6DN7F0ky9xnn30q14IFFlggrb766inu0Z599tkpktw+8cQT6aWXXkrnn39+3fEacW/3d7/7Xcr794Mf/CAVSaYdiUHPOOOMSr/qtXnxxRenuMdQr06jZTvssEO67777Utz3HjZsWGXzWWaZpfL6L3/5S4pr/NJLL11ZX7Yv8T0h3MM/L7YlllgibbPNNnnVUiRRjeTg9Sp+7WtfS1Fn9OjR6dprr01x/sV5GOfjfPPNl+IaGudplmX1mplStuiii6YVV1xxyutaC9G3WmWNro/7XJHsNm+7SDQfCefz6kV5JF8/6qijKoly43WtxzzzzJM+97nP1Sqesj7Gw8TYnSkrui2U6X3cLTQvCRAgQIBAvwtcdtllKca293ZHxx9/fIqxu73d3nYECPRWwHYECBAgQIAAAQIECBAgQKB1BIxLqX4s+j4upXq7g73WuJTBPgJ937/xG10Njd/o6tHXV8Zv9F7Q+I2edjEOKMYDxXnVs3Tqms59Rx4AABAASURBVP54H09t3RIBAgQIEBjaAsaV9O74N5bwtnf7sNUkgZi4FAPDJy3m/o9P5bjpppty66lAYDAFXnnllXTLLbc0tQsHH3xwuvLKKxtuM/6AtPXWW6cHHnig4W0b2SASk+69994pkrs2sl3UjUmOMYEjEuf2ZRBktFXv8dxzz6X1118/FZnwWK+dRsoittNOOy1FItAi28UkluOOOy7FRKsi9ctc549//GP6/ve/3+8hRiLiSEjcm3O3Vuda6RpQq48ffPBBOvnkk1O8d2vV6c36ON//9a9/9WbTttrmT3/6U9p5553T22+/3bR+33rrrSkmfDfaYDtc5xuNSX0CBAi0vEAvOxg/b8TPHfHzRy+bsBkBAgQIECBAgAABAgQIECAwUAL2Q2AICxRNABv3QuPeRjzX4nr55ZcLffjTyiuvnFZYYYVazVRdH8n7RowYkertPzaMJHobb7xxLFZ9ZFmWvvrVr6YYu1K1QqeVMQArEmJ2WtXWi3F/+oADDqib3LOtA9T5Ugu8+OKL6Sc/+Umql9SyO0Bca+J+ftxjvffee9PPf/7z9J3vfCdttdVWaamllkqRTHPaaaftvlmX13/4wx/Sa6+91mVd9xeRvHSLLbbovrrm6+WWWy5F8tmaFSYVRPLZRx55ZNJSc/5HctUf//jHNRNUZ1mWIplqWcevhHe4F9HMsizV+z7SuY1x48Z1fll1efjw4ZVkyHGOxPkX52Gcj7Hts88+m5Zccsmq21VbGQmKiyRWbta5k2VZ2n333QuNa4q+LbrootW63WNdjOeKBLk9CrqtyLIsfeYzn+m2tufLN954o5JYuGfJ5DVleR9PjsZXAgT6LKABAgQGVODVV19Nhx56aEM/xw9oB+2MAAECBAgQIECAAIFyCoiKAAECBFpKwLiU2ofDuJTaNkpaV8D4jb4dG+M3dkjGbzR+DmVZZvxGDbY4n2JcUI3iyupmj8OqNOpLawjoBQECBAi0vcBQHVci4e0AnboxuSgG0McvYnm7jGSYhx9+eIpJUXl1lRMok0Cc+0ceeWSKSTdF44pJPf/v//2/fk9229GfSOoayS7zJhR21O94vu2221J/J7vt2Fd8ulkkqRwzZkzHqn59jiTFhx12WKF9bLLJJumkk04qNCmkUINtXCnO3WOPPTZNnDhxQKK44IIL0p133jkg++rtTnpzDai3r7Fjx6af/vSn9ar0qiza/e1vf9urbdtpoxNOOCHF9aTZfT7nnHPShAkTCjcb75V2uM4XDkhFAgQIlFggkt3ut99+hT8IISgi2UQ8exAgQIAAAQIEWk1AfwgQIECAAAECBMotkGVZ2nzzzQslQY2Et5Ggr5ZIDAx+/PHHaxVPWR/3SmefffYpr4ssxAee3n333blVI4neSiutVLdeJNuNRJh1K00qfOyxx9Idd9wxaan9/0ei2zPOOMP96fY/lKWNoEii1bjXH8k+I/Ht6NGjcxNg9xUrEm3HB5nmtbPBBhukRq5pWZalL37xi3WbjfETf//73+vWaaRwzz33zE2s2kh77VY3vLMsK9ztmHQ700wz5dbvj3EEuTsdwAqLLbZY+uxnP1toj8OGDUtzzz13obrxvXrGGWcsVDcmJhWqWKNSmd7HNUK0mgABAgQItLxA/C3hiiuuaPl+6iABAgSGioA4CRAgQIAAAQIECBAgMNACWWZcSi1z41JqyVjfV4G+bG/8Rlc94ze6evT1lfEbvRNczPiNmnBZNvDjsGp2RgEBAgQIECDQK4GhOK5kml5J2ahXAksttVT6wQ9+UGjbhx9+OJ111ln9PkmhUGeKVVKLQNpoo43SH/7wh/Tmm29Wzt34Q8YTTzyRYhJZkT/yBGH8kfLkk0+ubB+v8x4/+9nPUly88+pFefRh3333Tf/85z8rSUYjaW0kUnzooYfSLrvskqaZptglMZK7RgLbaLPIIxL4RuKvSOZZpH5MRIxkmpGJPfoY27300kvpl7/8ZVpiiSWKNJGefPLJtM8++6SIr9AGvawUDt/85jdT9DGviZjs9Jvf/KahCU95bbZzeZx3RSaKrrfeeinOhziP4j0V50Q8YnnMmDEpkocuvPDCuRRxjM4888x+PScG4xqQG3i3CnEdiGtSXJvCMCzjmhUDi4u+v6LJm266qaGkrbFNGR7VjnGcy1tuuWXh8O6///5UZNJ3R4PtcJ3v6KtnAgQIDGWB+J4aHwwRP5sUdYhJvbvttlvR6uq1joCeECBAgAABAgQIECBAgAABAuUXGBIRRjK7pZdeOjfWuCf34IMPVq0XfxeL+9XxXLXCxysjgeAWW2zx8aviTzfccEOKD2PM2yKS98bf2+rVi8SUO++8c70qU8quueaaFMnypqxos4W473f77benU045JeW59Ca0Dz74oPCYht60b5uhI7DqqqsWCvaVV15JRxxxRIqJHHPOOWfaa6+9UozXaOSDRgvtaFKlSGb66KOPTlqq/3+NNdaoX6FKaYydi/5XKZqyKsYd5V1Tp1SuszDddNOlDTfcsE6NchfNOuusKRIlNxLlHHPMkWabbbZGNunXuu+++266+eab06abbpouuuiift1X58bjfTbLLLN0XtXn5SzLUpGk833e0ccNlOV9/HE4nggQIECgfwW03o8CBx98cHrqqaf6cQ+aJkCAAAECBAgQIECAAAEChQRUIkBgkASMS6kNb1xKbZsoMS4lFAb2YfxGT2/jN3qa9GaN8Ru9UZu8jfEbkx1qfR3IcVi1+mA9AQItJ6BDBAi0mcBQG1cyTZsdn7bvbkweWnfddQvFceqpp6ZRo0YVqqsSgcEUiASSI0aMSLfccktae+21U8eg/1gfvyTFufy3v/0tLbPMMoW6OXLkyDR69OjcujEIMCao5VacVCGSrT7zzDMpEn4uv/zyKfo2aXUaNmxYWnHFFVP0/+mnn06rrLJKrK77iMShkTDz5ZdfrlsvCmMSzrnnnpsikW+8rveIPl1wwQXpgQceSNtvv32aa665KtWzLEvzzDNPimRgkSTy9NNPL5ScNyZWRlyVRvrhS1yfop8xSSKv+TCP2GISZV7doVIexycSrtaKN8uydP7556ff//73lfNhgQUWmHLexjZxvkSi229/+9vpkUceSfH9JdbXe0RbUbdend6URV/iXBvoa0Cjfe24DsQ1Ka5N0e9oI65Z22yzTeV77vrrrx+rch/xXixyDchtqE0qzD333Ol3v/td1et8XEOvvPLK9JOf/KRQNG+//Xaha2I01g7X+ejn1IclAgQINFfgrrvuSnFDK8uylGV9f8w888ypVmKOvvQ8fuaN76+HHHJIQ83EhzP88Ic/bGgblQkQIECAAAECBAgMvoAeECBAgAABAmUR+OQnP1n5UNci8Vx11VVVE5zG/aJIrJrXRtxHX2655fKqdSl//fXX08UXX9xlXbUX8847b/rSl75UrajHuvXWWy8NHz68x/ruKyLBYJF73N23G+zXMfnk2muvTZGs8wtf+ELl76r90adnn312SH44Zn9YDvU2P/OZz6QZZpihIYYYoxHjUOLDSuMeQlzLYjzJddddl+K60VBjVSpHct0XX3yxSsnUVZHEe/7555+6ouBSJLvNuwbFh9dGjAWbrFntU5/6VCo6TqlmI21cEMlrY6xRIyFEgvBGz8dG2s+rGwlu40PMTzzxxBTX8+hPJLuN70l52zazPMbnxD21lIq1WiR5fsQSx6RYi6mSrD3LsqLVe9Qry/u4R2BWECBAgACBFhCIceYx3rRIV1544YV07LHHpvfee69IdXUIECBAgACBQRGwUwIECBAgQIAAAQL9JxD3cuO+bpE9GJdSRGnw68R9TONSBv849EcPjN/oqVqu8Rs94xuoNTFWwPiN3mkbv1HfbSDHYdXviVICBAgQIECgs4BxJZ01ui5LeNvVo99fRVK9Y445ptBkhUgI9+Mf/zhFEqB+75gdEOilwDTTTJMuvfTStMsuu9SeLDap7WWXXTbFBIRIMjnpZd3/Y8eOTTfccEPdOpFU66c//WmKwYB1K04qjESg8UlfCy644KRXtf8vuuiilWSORRJePvzww+mXv/xl7cY+Lonkouecc87Hr2o/xYSeG2+8Me2+++5p2mmnrVkxyvbbb790ySWXFEp6GwmBn3vuuZrt9bZgzJgxlQSr48ePz20ijnkcz0UWWSS37lCp8P7776dImFov3pVXXjnFoNgsy5/AEhNt4v0QE2XrtRnfV2677bZ6VRouG6xrQKMdjWS3V1xxRap3HYg/6vz85z9P8803X27zr776aho3blxuvTJUiOtTvIfjxlqWVT8f49r0ve99r5KcuUjMcW3Mq9cu1/m8OJQTIEBgKAjEz6bx6UG9ifXWW2/tzWa2IUCgVQX0iwABAgQIECBAgAABAgQItJnAV77ylTTddNPl9vqOO+6oem/oH//4R+59v2h88803rySvi+Wij2i7yAdYRRLb+KDMIu1G8sdNNtkkt2rcB44Pqq1asYVWfuITn0h77rlnislE0edRo0alLbbYIk0//fQt1MvW7kqM9Yj7cs14PPDAAykSobZ2xK3Vu5VWWikVGaNSr9eReHvEiBFpyy23rCS0jskeRx55ZBo9enTVRN312oqyGLPzn//8Jxab/oixDQsttFDddmMc0FtvvVW3TpHCRRddNMU4vSJ1y1gnJksNGzasZUP74IMP0tNPP53i3P3a176W4ryNpLArrLBCig9YjOvJYHW+3riSan2K8RLV1ndeN/fcc6dGkkTHhLfw6NxGI8tleR83ErO6BAgQIEBgIASWX375FL8rn3766WnJJZcstMv4eefKK68sVLflKukQAQIECBAgQIAAAQIECBAgUH4BEfa7gHEp1YljjEf8ra16aeusNS6ldY5Ff/fE+I2ewsZv9DTpzRrjN3qjNnkb4zcmO9T6OpDjsGr1wXoCBAgQaCMBXR0QAeNK6jNLeFvfp19KP//5z6f/9//+X6G2r7/++hQJ+gpVVonAIAgcfvjhlaScRXYdCU/PPvvsQola44+UEyZMqNns6NGjK4MGa1b4uCA+KSsGFsYvax+vqvsUCS9/8YtfpMUXX7xuvSi88MIL00svvRSLNR+XX355isSYNSt8XHDWWWelDTfc8ONX9Z+yLEvxB+5IiF2/ZkpPPfVUimS/efUaKX/99dfTHnvskZ588snczSJR5sUXX5zi2OdWHkIV3n333ULnRSMks88+e4qEozPMMEOKCWKR4DW+15x//vmVCZ7xnolzsbfJ6Gr1ZbCuAbX6U219TBw644wzUhhVK++8bokllih0TYukxf01ya9zf1ph+bjjjkurrbZabldi4nAk7c6y6klxOzfw/PPPd35ZdTnO2fheULWw08rBvs536opFAnUFFBIos8Bll12WPvzwwzKHKDYCBAgQIECAAAECBAgUElCJAAECBNpPIBLrxQdR5vV8zJgx6e677+5RLRKtRqJDAEYpAAAQAElEQVTQHgWdVsQ900hK22lV7mK0+Zvf/CbFPam8yjvuuGOhpL3RTiT3/fKXvxyLuY/4u1/e/fDcRvq5QkyAivt7ca+9yL3AvO5EMsK4t5hXL+67DpUPx8yzUN43gUhoeeCBBxYaR1N0T3FuHnvssWmxxRZL8QHFF110UXrnnXeKbl6pG9egehvEh+2ussoqKcuyhh6zzjpruuuuu+o1neI+fDOuPfFebuWEr3URmlAY46TiHn4TmmpaE5HIOMZRReL1OPcjSdxuu+1W+dDvOG+btqM+NjTbbLP1sYXB3zze82V4Hw++ZO0eKCFAgACB3gmsu+666c0336x8MEN8r+rrI36+KPI7fe9623Wr+Nn6hhtuSDEeOsboxs/xXWtUfxUxxjjbGA9ZvYa1BAgQIECAAAECrSqgXwQIECBAgACBZggYl1Jb0biU2jbGpdS26a+SuIcdf/edZprmpWCK++DGb6Rk/MbMLffh7XF/xfiNqVeT/lwyfqM/dbVNgAABAmUUMK6kjEd1akzN+21rapuWcgSyLKskJVxmmWVyak4uPuqoo5JBTpMtfG0tgQUWWCAVTW7Y0fNI+LzRRht1vKz5/I9//CM999xzNctj0ODYsWNrlkdB/EEp/gg011xzxcvCj0UXXTQdffTRufUfe+yxdMcdd9SsFxNw4o+tNSt8XLD55punbbfd9uNXxZ6yLEt77rlnikSPeVtEwtlIUptXr0j5e++9lw466KB0++2351aPiZu33HJLXqLM3HaGaoUHHnggnXPOOemDDz4oTLDlllum//73v+nZZ59Nt912W/rZz35WSU68xRZbVAbZxnshy7LC7eVVHMxrQF7fOpfvsMMOabnlluu8quZylmVp4403rlneuSD+0Nz5dRmX42eVrbfeunBoK664YiXhct4GcbMlEj/Xq9cO1/l6/VdGgAABAgQIECBAgEAXAS8IECBAgAABAgQIECDQkgKRJDUS7xXpXHzQaOcEtHG/o8h907XWWitFUr8i++ioE2NErr766o6XNZ/jXs7qq69es7xawfrrr59iu2plndfl3Q/vXLc3yx3JgiP5TzwmTpyYXnzxxXTrrbemXXbZpVAC0Lh/fcghh6R11lmnKeNqIjnmPPPMkxtODESPpJy5FYdeBRH3QiASNh933HG92DJ/k6effjrtuuuuad55502XXnppofEHTz75ZH7D/VijWe+vomME+jEUTX8s8Pzzz1fGrkQi2a985SspxhLF9fvj4iHxFAnnYxzbQAVblvfxQHnZDwECBAgQyBOIZLfxu2oku+2ou/POO6eYaNXxut7zM888k37yk5+kofYzUD0TZW0vIAACBAgQIECAAAECBAgQIECgoEAbj0upRBjjS4xLMS6lcjIMgS/Gb3Q9yMZvdPUowyvjN1IyfqMMZ7IYCBAgQIBA6wm0+biSAQOdZsD2ZEddBBZccMH0wx/+MGVZfuLBGOR0wgknpM4Tp7o05gWBQRLYaqutUiSHbWT38elGu+22W+4mr732Wnr00Uer1pswYUIaOXJk1bLOKyOxbiTY7byu6PKmm26aPvvZz+ZWj37Uem/ed999KSYB1msky7K09957p3CpV69aWSQv/c53vlOtqMu6Bx98MEUC4S4re/EiJhmedtpp6bzzzsvdOiZpnH/++ZLd1pDKsqzyx5AaxVNWH3744WnppZdO5557booEylMKWmRhsK4BjYb/xS9+sdD32452559//jTTTDN1vKz5PH78+JplZSlYY401UpFJvR3xzjrrrGmxxRbreFnzOT75q9a1MzZql+t89NWDAAECfRfQAgECBAgQIECAAAECBAgQIFB+ARESINDKAvHhkUXuDd19993pueeemxLKQw89VPOe9pRKkxZ22mmnNGzYsElLxf//+c9/TmPHjs3dIO5HRyLLLMsq98OyLP856sd2uY1PqnDhhRemmLwwabHf/08//fTpk5/8ZIrJIyNGjEiRqHOVVVYptN/4MNG4vx8fClpogxqV4l5X5wRGNaqluHce/atVbj2BRgSyLEsHHHBAOuqooxrZrKG6b7zxRoprUXz4aySWrrfxYCfhivfXQF136jko67tAfMDzmWeemRZffPH0i1/8In344Yd9b7RNW1hooYXSzDPPPGC99z4eMGo7IlBFwCoCBMomED/LxAfgdP9dcZZZZknHHHNMmmGGGQqFfMEFF6SbbrqpUF2VCBAgQIAAAQIECBBodQH9I0CAAAECjQkYl1Lby7iU6jZx39y4lOo2/bk2y4zf6Owb56HxG51F2nfZ+I2px874jakWlooIqEOAAAECBPIFjCvJN+qoIeFth8QgPG+zzTZpu+22K7TnGPR9zz33FKqrEoGBEmg0iWRHv1ZcccU055xzdrys+Vxrkl1MIiySwHXrrbfuVSLZ6FAkk42kt7Fc7xET52olIi0ymW7ZZZdNRSfpVevHOuusk2JCYrWyjnWRVPJPf/pTx8teP19yySXpsMMOy90+kt1G3bjG5VYeohViEstyyy1XKPr4g/Ree+1VOc4LLLBAOuSQQ9KoUaPSu+++W2j7/qzU79eAxx7rc/eLTkrtvKM55pgjzTbbbJ1XDdnlFVZYoTI5uijAsGHD0txzz120es167XKdrxmAAgIECBAgQIAAAQIECBAoLqAmAQIECBAgQIAAgUEWiPt2a6+9dm4vIgFtfOhpR8Vrr702xcD+jtfVnuP+3lprrVWtqOa6mCjwq1/9qmb5QBZEvHG/ciD32bGv+PDduOe+wQYbdKyq+xwfVvmlL30pXXnllXXr1SucbrrpKh9IWq9OR9m9996be/w76jbyfN1116U4J1v1Q1EbiUXd4gKR8DkS3sbx78971bfffnvaeeed0+uvv168c82qOcDtLLXUUgO8R7vrLBAJV/fZZ5+0//77p1juXGaZAAECBAgQINAuAjHp+Yorrkgx1rtan9dcc8309a9/vVpRj3WR/D/G/z7//PM9yqwgQIBAqQQEQ4AAAQIECBAgQIAAAQI9BGIMgHEpPVgqK4xLqTBU/dLS41Kq9rgcK43faP5xNH6j+aaNtBhjNozfaERMXQIECBAgQIBAcQHjSopbRc1p4ovH4Ah0/LJbJDHcxIkT0xFHHFGZcDA4vbVXAl0FImFtb/+4sOCCC1YmaHVtseerxx9/vOfKSWseffTR9Nprr01aqv1/pplm6lMi2Wh5/fXXz030GJMa//Wvf0X1Lo8333wz/fWvf+2yrtqL1VZbLUVy3WplRdbNP//86XOf+1xu1fvvvz9F4tvcinUqRJLhGHBZp0ql6FOf+lRab731cu0qlYfwl0YntgbVuHHj0oknnphWX331SjLnmOQZk4NioudAJ8AdzGtAWBR9RPLaeeaZp2j1Sr0ZZ5wxzTDDDJXlof6l0et8TAKOhM59dWuH63xfY7Q9AQIEhopAfLiDD0Lo/dG2JQECBAgQIECAAAECBAgQIFB+AREOvkDcG9p8880LdeSaa66p3Hd99dVXUySOzNsoJizFQKa8ep3LH3rooXTHHXd0XjVoy5FEduTIkYO2/9lnnz1dcMEFqeg9qxigv8cee6RRo0b1us9xL7bIxrGPf//730WqNlTn1ltvTXGvbK+99krzzjtvWnLJJSv3iEePHt0vCXYb6pzKUwRi/MVbb7015XUzFrIsS3EtevHFF9OIESPSEkss0Yxme7QR165IrpuXsLvHhm22IsbltVmXS9PdOLdOO+20dM455/QppuWXXz4dfvjh6ZFHHkk77bRTn9qyMQECBAgQaAUBfWgvgZjfER+ostJKK9XseIyXPPTQQ9N8881Xs07ngsceeyydfPLJfrfrjGKZAAECBAgQIECAAAECJRMQDgECBKoJGJdSTWXyOuNSJjtU+2pcSjWVnuuM3+hp0mprjN8YvCNi/Mbg2dszAQLlFxAhAQIEjCtp/ByQ8LZxs6ZuEQOzY6BTkUbvvvvudP755xepqg6BfheYZZZZ0vDhw3u1n9h24YUXzt12zJgxacKECT3qPfnkkz3WdV8RE78isW739Y28XnzxxdMnP/nJupvEH8FefvnlHnWi388++2yP9d1XrLDCCn1KDDts2LBUbzBlx/5eeuml9M4773S87NfnGJB54YUX9us+ytB4JFReZpll+hRKvEfOPPPMtNFGG1US4EZ7p5xySorj3aeGC2wc7+Phw4cXqNmzSmzbl2tAzxZrr4lkt/E+qV1DSS2BGIwdCYNrlffn+gLX+TTY1/n+jF/bBAgQKItA/L4byTBOP/30SlKGssQlDgIECBAgQIAAgQETsCMCBAgQIECAwIAJbLDBBik+8DFvh3feeWeK+8APPfRQJSlpXv0dd9wxxT2XvHqdyy+99NI0ceLEzqsGdfmyyy4bkPuPtYJcZJFF0sUXX1x4fEJMhtp5551T3Eut1Wa99Z/+9Kcr96Hq1YmySEob50EsN+sR93kj4W3n9p5++ul0yCGHpMUWW6wyfiGWY98ffPBB52qWB1ggPpA2El/3x25jsuMuu+yS4p5pfADzEUcckeLDkJu5r0io+/DDD1dtsmiC6aobW0lgksBf/vKXdPTRR09aKvw/xQS3L3/5y5UkuU888UTl++A///nPdOyxx6Zll1220PfSvo4TK97b1q/pfdz6x0gPCRAgQKC1BWJs7A033JBWWWWV3I7Gh5QceOCBufU6Kpx11lnptttu63jpmQABAgQIDCUBsRIgQIAAAQIECBAY0gLGpdQ+/MalVLeJsSGDOS6leq9ab63xGy13THSohQSM3xj8g2H8xuAfAz0gQIAAAQL9IWBcSe9UJbztnVtTt9ptt93SqquuWqjN448/PtWacFCoAZVKLjBw4cVkqllnnbVXO8yyrJKcs1cbT9rokUcemfS1/v+FFloozTzzzPUr5ZTG9jPNNFNOrVSZZNS90rhx41KRyU3N+AV1rrnm6r77Hq9j0mUk4e1R0E8rzjjjjPTUU0/1U+vlaDaSKe+///5NDebxxx9P3/ve9yoTMFdbbbUUA277a6LjYF4DGkGL93FMjGpkG3UnC8wwwwx9ulZPbqV3X9vhOt+7yGxFgACBxgTWXXfd9Oabb6b4JMVmPN5666208sorN9aJXtaOn3PjZ5FIRhE/mzcyuaeXu7QZgSEmIFwCBAgQIECAAAECBAgQIECgmQLx96z4wMq8Nl988cV0zz33pGuvvbbyd7t69ePDKldfffV6VXqUdU142qN4UFY89thj6Y477hiUfXfsNO59HnfccR0vc58jUei3vvWt1Jt75AsvvHD6n//5n9x9xN9sf/Ob36T3338/t27RCuEc3rXqv/LKK+nEE09Mn//851MkhKxVz/pyCGRZlhZddNH04x//OI0dOzbF9ef8889P8X6YZppp+hRkJIaOD6yr1kiR++vxPolxMfE+6I/HFltsUa1r1rWBQFwT/+///i+9/fbbub2N83jPgtYMPwAAEABJREFUPfdMMdblv//9b7r66qvTt7/97RTfk4uch913MNtss3VfNWRfF/HzPh6yp4fACRAgQKCAwLnnnlv5ubtA1UqVRuaCfPjhhyk+1OLf//53ZdvJX3wlQIAAAQIECBAgQIAAAQIEyi8gwqEuEPfAjEupfhbEOIkYL1G9dGDWxn1441JS6jwuZWDk22MvWWb8RnscKb3sLGD8RmeNwVs2fmPw7O2ZAAECgydgz0NBwLiS3h3lvo1+790+bdVNIJJVHnvssSkGcXcr6vEyEmgeffTR6b333utRZgWBdhKIP8zm9Tf+KBafqpRXr1r5Agss0JSEt5Gcq1r7ndfFxKLOr4suzzjjjJXEpEXr16pXxDIm8sWEpVptNHv9Cy+8kH7605/mTvJs9n7brb099tgjxUTL/uj3/fffnzbffPO09NJLp9///vctdyyKnLd9uQb0h6k2W0ugHa7zrSU2hHojVAIEBl0gvs/feuutKZLddnRm5513TpHAt+O1ZwIECBAgQIAAAQIECPRJwMYECBAgQKDJAtNNN13abrvtCrV69tlnp5tuuim37gYbbJDmmWee3HqdK8QEnpjI03ldKyxfeOGF6Z133hnUrsS91UgiVLQT8TfKn/3sZw3fJ23kXLj00kvT3/72t6Jdqlsv7umfc845det0FK6xxhopPqC043VZn19//fWWDS3GbcWHzA1kB+NDdeN9cN9996WJEyem+BDRE044IUVi7SKTI7r3NcYUVBuTM//886e8D4eO/Q/2NaF7PF63hsBzzz2Xbr755tzOxHisBx98MMWg30996lMpy7LcbVQoLlCq93HxsNUkQIAAAQJNE4jx3Y00FnNBjjzyyEJzQaLd+Fn89NNPb/j31djWgwABAgQIECBQSgFBESBAgAABAgSGgEAjYxGMSxmcEyLuxxuXMtk+xqVMXmr9r8ZvTBz0MV2tf5YMzR625PiNIXgojN8YggddyAQIECAwJASMK+ndYZbwtnduTd8qPpFpzz33LNTuFVdcUWjyVKHGVCLQwgIxoSv+yNSbLsYffrNsYCZD9HaSVZZlhQc3pj7+i0lKb7/9dh9baWzz8847L/3lL39pbKMhVjsmnZ122mkpEsD1V+hPP/10ism0u+++exroCXd9jakv14C+7tv2rS/QDtf51lfUQwIECDRfYPHFF0/XXHNNl2S3sZdZZpklHXPMMWmGGWaIlx4ECBAg0I8CmiZAgAABAgQIECBAgACB3glE0sj4wL28re+555701FNP1a2WZVnaaqutGkrgF8kjI7Fs3YYHqTAS8T700EODtPfJu417qz/84Q9TfODW5DX5X4877rgUiYTya3atEWN4lllmma4rq7yKe/CHHHJI6u2Ygc5NXnzxxemuu+7qvKrm8te//vU0bNiwmuVlKYj32kDEEsdx3LhxDe0qxmC8/PLLDW3TzMrTTjttWnbZZdPBBx+c7r333vTf//43/etf/0rHHntsmm222QrtavTo0SnuyXevHBMt5p577u6ru7x+9dVXU6NmXRrworQCkbR97NixdePLsixFgreVVlqpbr2OwhjrktdmR13PkwW8jyc7+EqAAAECBAZSYNNNN03bbrtt4V2eeOKJ6Y9//GPh+ioOXQGREyBAgAABAgQIECBAgAABAuURqDUupXuEca/cuJTuKv3/2riUqcYxLmXqq4FbMn6jq7X7vl09vGpMwPiNxrz6q7b3cX/JapcAAQIECLSfQIwrGerjSiS8bZHzNpK2xSSYSA6U16UPP/wwHX744enFF1/Mq6qcAAECgyYQf1Q84YQTUm+TFg9axwd4xzPPPHOKiatnnHFGij+G99fuYx8HHHCA49FfwNolQIAAgXYQ0Md+FlhooYVSfEBLTLKvtqs111wzDdYN72r9sY4AAQIECBAgQIAAAQIESikgKAIECPRaYNFFF00bbbRRr7fvvOHKK6+c4tF5Xd5yfJDlfffdl1dtUMonTpyYbrnllkHZd+edLrLIIunkk09O00wzTefVNZfHjx9fGV/TaELaT37yk2nvvfeu2W7ngttvvz0ddNBBfboPO2rUqHTYYYd1brbmciTijYS8NSuUpOCjjz5K119/fctG8/zzz6dXXnmlZfqXZVmKa1iMJ4uJj6usskpu3yLZbbXxHHPMMUf69Kc/XXf7999/Pw12Euy6HVQ4aAKPPvpo7r7jPtI666yTW6+jQoyVjKTOHa895wt4H+cbqVEKAUEQIECgpQRi/G/8Xjd8+PBC/Yrfs4844oimfIBKoR2qRIAAAQIECBAgQKA9BfSaAAECBAiUSiDu6RqXUv2Qxt/LjEupbmNcSnWXjrXGbxi/0XEueO4qYPxGV4/BemX8RmF5FQkQIECAQOkFjCtJqdgMkNKfCq0RYPyR6uijjy7UmYcffjhFcsRClVUi0KYCiy22WJp11ll71fuYXBMToHq1cYMbLbjggg1uMbl69C8mZUx+1b9fZ5ttthS/DDdzL1mW5TY3cuTIdN111+XWG+oVpp122rTffvulV199NUWS4E984hP9QnLeeeelCy64oErbrbmqL9eA1oxIr5op0A7X+WbGqy0CBAi0usDcc8+drrzyyrTSSivV7Gp80Muhhx6a5ptvvpp1FBAgQIAAAQL9KaBtAgQIECBAgAABAgTqCWRZlrbeeut6VQqXbbbZZg3fn417q5GgNW8nkYg17jPH/eZmPI466qi8XVbKL7vssvTSSy9VlgfzyxZbbJH23Xffwl2IiT/nn39+4fodFb/yla+k5ZdfvuNl3ee4D7vnnnumt956q269aoX33HNPivOlyLGP7XfYYYcUCXljucyP0aNHp6uvvrrPIc4///xppplmym3nkUceya3TuUIkp37nnXc6r2p4+YMPPkgvv/xyGjNmTGVcRdzL/853vpO22mqrtPDCC6c555wzbbfddinuizbS+Cc+8Yk+XcuGDRuWiiQjvfjiixtKzhVx7LjjjpW4Ir6IM+KNuGNcSTiER7g0Eq+6rSVQLYly9x7Guf3//X//X/fVNV/HufHPf/6zZrmCngLexz1NrCFAgAABAgMhsNJKK6V99tmn8K7uvvvu9LOf/SzF7/aFN1KRAAECUwQsECBAgAABAgQIECBAgEC7CWSZcSn1jplxKdV0Jq8rw7gU4zcmH8tGvrrv24iWut0FjN/oLjI4r72PB8fdXgkQIECAQKsKDPVxJRLe1jszB6Fs2223TZtvvnmhPRvcVIhJpX4S+Ne//pXefPPNXrc+duzYXm8b2crzNo72ezOZrHO7sf1zzz3XeVXV5Ugm270gknlFEtPu6zu/jslPL774YudVvVp+8sknc7ebYYYZ0owzzphbr2iF4cOHpxtuuCGtuuqqdTeJ69Txxx+f/v3vf9etp3CyQJxLBx98cHrhhRfS3//+9/Ttb387hfXk0uZ8jWTpzZiIOpjXgOZIaKWVBdrhOt/KfvpGgACBgRaIn1fiZ8NVVlkld9dLLrlkOvDAA3PrDXgFOyRAgAABAgQIECBAgAABAgTKLyBCAgUEVl999bTMMssUqFm7Styb3XjjjWtXqFIS9+9i4k6Voi6rsixLkSQyy7Iu6/vyIvoafc5r47HHHkt33HFHXrV+L8+yLB1++OGFk9FGh3784x+nv/71r7FY+DHPPPOkn/zkJ2maaaYptM2FF16YVlxxxfT73/++ULKiGC8Q99I///nPp1dffbXQPuLvq3vssUehuu1eKf7mHOM++hpHkbEbsY/777+/cGLZSMp6zjnnxGa9fkTy147kxYsuumjacsst0ze/+c30f//3f+maa65JMVblP//5T7rrrrvS448/3vB+8sarRIORdHaWWWaJxR6PSHibd10YNWpUuvnmm3tsW2tFXEOifsQV8UWcEW/EHfGHQyRz3nnnnQsfi1r7sr61BZ566qn0yiuvFOpkjDuK74/jx4/PrV9kslZuIyWq4H1cooMpFAIEGhewBYFBEsiyrPIBLUU/PCW6eeKJJ6b4fSSWPQgQIECAAAECBAgQIECgAQFVCRAg0KYCxqXUPnBxT9m4lNo+F7b5uBTjN2ofW+M3atso6V8B4zf617ejdeM3OiQ8E+ilgM0IECBQIoEsG9rjSorNyijRAW/1UCIh5Y9+9KOmJzhs9bj1r/0EJkyYkIpMJqgV2euvv16raMr6ueeeO8UnlkxZ8fHCUkst9fFS7aeYHBMJa2vXyC957bXXCsW43HLL9WgsJr/NMcccPdZ3X1EkWW33bbq/Hj16dPdVPV4vtthiadZZZ+2xvjcrZppppnTxxRenTTfdNO233365TcRAzMsvvzy3ngpTBWLy2QorrJBiklych5Fc9oQTTmho0ubU1rouNesP/oN5DegakVf9LTAY7bfDdX4wXOyTAAECrSpw7rnnptVWW61w93bbbbfcD04o3JiKBAgQIECAAAECTRHQCAECBAgQIECAwGSBuM+7wQYbTH7Ry69rrrlmint9jWx+3333pbiPl7fNyiuvnOKRV6+R8pVWWimtv/76hTaJyTORqLVQ5X6sFMfptNNOK5yMNsY2/OAHP0iN9v1LX/pS2nPPPQtH8vTTT6c4f+Je189+9rMU4wHefffdKdvHPdZIEvrd7343zTXXXOmwww5LH3744ZTyvIWjjjoqLbTQQnnV2r48nEaOHNmUOOJcKTJ246abbkoPPvhg7j4joeaRRx6ZHn744dy69SrERK6tt966XpVKWSRDPvnkk1Pst7KiwJeoWySWSKBcK+FtketCJCKND/QtYhEJfs8+++zcMThZlqVdd901hU+BUFXphUArbPLiiy+mG2+8sVBXrrzyykry8SKV45pbpN5QqeN9PFSOtDgJECBAoNUE4neQQw89tHC34vfV+B0jfg8qvJGKBAgQIEAgR0AxAQIECBAgQIAAAQKtKxB/P4pxBX3poXEpfdErtm0cJ+NSilkVrRWmxm9U1+rt+I2O1ozf6JDw3KiA8RuNivWuvvEbvXOzFQECBAgQKKtA/G40VMeVSHjbgmd1/LAaEwJasGu6NFVgyC/95z//SWPHju2VQwzKGzNmTO62888/f9VJLNUSzHZvLH65fv7557uvbuh1xBdx1tsoklTPO++8PapEctlIMtujoNuKf/zjHyn+iNRtdeGXMTkuJs3lbbDAAgukmWeeOa9abvk000yTLrroorTZZptV6m611VZp3XXXrSzX+3LKKaekSEJcr46y6gJZlqVFF100xfeFf/7zn2nixIkpkggffvjhlYmycUyqb1l77Z///OfahQVL4r0R75GC1btU6+s1oEtjXpRSoB2u86WEFxQBAgR6KRA/EzeyaSRyiMk6vfk5ppH9qEugSQKaIUCAAAECBAgQIECAAAECBMovMCXCLMtS3APNsmzKukYXtttuu1QriWS1tiIR5KWXXlqtqMe6uE9bZPJHjw3rrIi/7+222251akwtuuOOOwEZICAAABAASURBVNJDDz00dcUgLm244YZp3333LdyD66+/Pl1xxRWF60fFSLp5/PHHV5LYxuuij7iHv/fee6dPfepTKXyzLEtZlqUYR7D66qunM844o+Hku3GMdthhh6JdaOt6MY7innvuaUoMs802W4oExHmNvf3222mfffZJ9caZvPHGGymOw3nnnZfXXKHyddZZJ8WkpbzKkWg6Ei+/9dZbeVXTBx98kCJB7uWXX55bd+ONN66cl9UqxnkbsVYr67zu2WefTZtuumllDEPn9Z2XY0zMOeeck37+8593Xl11OT5cLyZnVi20si0EPvOZzxTq5/e///1022231awbiZtPOumktOOOOzaUGLxmg0OwwPt4CB50IRMgQIBAEYEBqbPtttumzTffvPC+br311nTuuecWrq8iAQIECBAgQIAAAQIECBAgUFdAIYGWFsgy41LqHSDjUurpTC1rx3Epxm9MPX7dl4zf6C7idTMEjN9ohmJz2jB+ozmOWiFAgEAVAasItK3AUB1XIuFtC56yWZalPfbYIy2//PIt2DtdIjBZICakPPjgg5NfNPj15ZdfTo8//njuVrXeAzHhZ84556y7fUxGeuCBB+rWySuMP4pGnPXqRVLbeHSvExMYi/wRYNSoUenf//53980Lvx43blz6y1/+kls/JkplWZZbr16FSEh2wQUXpG222WZKtYjziCOOSFE2ZWWVhaeeeqoyeSnPs8qmVnUTmH766dMqq6ySjj322PT3v/+9kgD3kUceqUzmjLJu1au+jD9kR7LkqoUFV8axHKxrQMEuqtbGAu1wnW9j3iZ2XVMECBDovUBMgI8/xPS+BVsSIECAAAECBAgQIDAwAvZCgAABAgSGnsDKK6+c4tGbyIcPH57WW2+9hjZ97LHH0s0335y7zUwzzZS22GKL3Hq9qRBJWONDVPO2jQ/n/PWvf92nD3XN20fR8izLUnxIaK1xBdXaOeqoo9Lo0aOrFdVcN/vss6dIOBr3aGtW6ueCSNj6wx/+MBW9H9zP3enX5uM+dJxjca41Y0fxwcBxfhdpK8aYxPkU4yI6xnFEf2JcxoknnpgWWmihdMkllxRpqlCdaO+b3/xmobpxDsbYlJ/85CfpySefTJ3v90di0Eg8Gwmyll566cr7Iq/RZZZZJq2//vp1q0WCriIfgBwffhyJanfZZZf0t7/9bUrfol9/+tOfUkzMiuTUH374Yd39ZVlW+SDgeM/VraiwpQUWXXTRlDemKwIYP3585dz47ne/m+K6HO+1eMT7Lc7lGDMQHwwd51Eq+K+3H9pcsPm2rNbY+3i15H3clodZpwkQIECgBQVi4vKRRx6Z4vf4ot2LD1t5+OGHi1ZXjwABAgQIECDQSwGbESBAgAABAgQItIJAjEmJR2/6YlxKb9R6t02WGZfSO7nqWxm/Ud3F+I3qLtb2VSAl4zf6btjMFozfaKamtggQIECAQPsLDNVxJRLetui5O88886SYpJCXRLJFu69bQ0TgpptuShMmTGg42n/+85/pxRdfrLvddNNNVzPp87zzzpsWX3zxuttH4VVXXZXeeeedWGz48dJLL6Urr7wyd7uYtDPXXHN1rffxqyKTph599NEUk6Y+3qThpxtvvDHXMgZMNmPy3fe+97206667pizrmjg3JmwWSVZ26qmnFkrO2zDCEN9g2mmnTcsuu2w688wzKwlw55tvvlyRt956K73//vu59fIqDNY1IK9fyttfoF2u8+0vLQICBAgMnkAkZjjssMNSDLQYvF7YMwECBPooYHMCBAgQIECAAAECBAgQKKXAHHPMkTbbbLNexbbWWmulSNLXyMYjR45Mkfgvb5u11147LbfccnnVelUeA9y32mqrQtvefvvtKT7ktlDlfq4UY2tOO+203A9o7ejGM888k0444YTG7pVO2njBBRdM1113XYpjMOnlgP6PZLcxLmCRRRYZ0P0O1s4i8eXVV1/d1N3HhIEZZpihUJtvvPFGiiS0c889d2VsRIzbimTQhxxySIqyQo00UGmvvfYqfF698sor6Ygjjkif+tSnUgx0zLKs0seILc6PaOvpp58utPf9998/ffKTn6xbd5ZZZqm8X2LMSd2KHxf+6le/SiuttNKUvkW/Pv/5z6dbb7314xr1n7bbbrt+S+pdf89KmykQ16wvfvGLhZqMJMhnnHFGimTO8V6LR7zf4lyOJM6FGulUKRJVR9LcTquG/KL38ZA/BQAQIECAwCAKxPjyb33rW4V78Oqrr6ZDDz201+PeC+9IxdoCSggQIECAAAECBAgQIECAAIHyC7RIhMal1D8QxqXU92l2adzjHahxKcZv9Dx6xm/0NLGmOQLx3jZ+ozmWzWjF+I1mKGqDAAECBAg0INAGVYfiuBIJb1v4xNx0003TLrvs0sI91LWhLnD33Xene+65pyGGSLJ56aWX5m4TE3SWWWaZqvXiD7lFfrmOSTN//OMfq7aRtzK2feyxx+pWy7Is7bDDDpUJRNUqrrnmmimSNlYr61gXEy3OPvvsXg1QjIkaF110UUdTNZ9j0l0zJj7OOeecVWONZGUxuStvktPbb79dmQz13nvv1ezrUCkIg0iq/OSTT6aYrPezn/0s7bnnnmnDDTdMCy+8cIo/WMREtUY9ll566bT++us3ulmv6w/WNaDXHbZh2wi0y3W+bUB1lMAgCNglgSICK620Utpnn32KVFWHAAECBAgQIECAAAECBFpQQJcIECBQZoGNN944RbLGRmPcaaed0rBhwwpv9vrrr6ebb765UP2tt966kkiyUOUGK2VZlr72ta8Vijnuo99xxx0N7qH/qsf90bjXWnQPP//5z1Nv+h/3/uMDQXfbbbeiu+pzvfhg29/97ncNJ1Hu844HsYH77rsvjR07tqk9iL9FFxlj0uhO4+/bkZyz0e0615999tnTySefnIYPH955db8ub7/99mmPPfYotI8YTHnUUUcVqtuXSjHJ5qSTTkox/qQv7dh28AWmm266tPvuuxdORN7MHj/xxBOpSAL5Zu6zHdryPm6Ho9T6fdRDAgQIEGhcIMuy9N3vfjctvvjihTe+/vrr04gRIwrXV5EAAQIECBAgQIBAMwW0RYAAAQIECAysgHEptb2NSynvuBTjN7qe98ZvdPXwqrkCxm8017MZrbXK+I1mxKINAgQIECBAoO8CWTb0xpVIeNv386bfWohB/JHwcL755uu3fWiYQF8EPvzww3TMMcekmIRXtJ1IkHvllVfmVo9f1uaaa66a9Yp8glP0L95DkRi2ZkNVCsaMGZN+9KMfVSnpuir6GEltu66d+ioSl6633npTV9RYigGKV1xxRY3S6qsjUe4FF1yQ7r///uoVOq2NCXczzjhjpzXNX/zc5z6XvvWtb6W8fxHnnXfemVetzOXpP//5T1prrbVSTIiMxM4xMXXvvfdO5513XopPnXvuuefSW2+9la655pr08ssvN2SRZVmKPz7lbRST7maeeea8arnl8R4brGtAbudUaHuBdrjOtz2yAAgQIDDIAlmWpX333XeQe2H3BAgQIECgXwQ0SoAAAQIECBAgQIBAmwussMIKqd694GrhxT24uA9YrazWurh/PmrUqFrFU9ZH2/2RsHPKDiYtxIeofvazn520lP//wgsv7NWHuua33HiNuD8a4wJqfaBu9xbjHmfUb3QcQbQT91jPP//8dMkll6TZZpstVvXbI/52euedd6ZFF1203/bRag2/8847Kc6tZvcrxkt8//vfb2pS2b322it973vfS9NOO22fuxtjTy6//PKm9q9WpyJB9DnnnFM4sWyWZemAAw5I/Zn0NpL9XnzxxWmRRRap1W3r20wgzrNGEpEXCe/QQw9Nn//85+tWfeSRR9IzzzxTt85QLMwy7+OheNzFTIAAAQKtIRC/zx100EENdSbGrz/11FMNbaMyAQL9LmAHBAgQIECAAAECBAgQIECg6QLGpdQnjbEDMYagfq2mltZszLiUmjQNFxi/MZUs7qsbvzHVw1L/CMR5ZvxG/9j2ptUsM36jN262IUCAAAECZRYYauNKWiThbZlPqb7FtuSSS6Yf/OAHfWvE1gT6UeDuu+9OMRjvvffey91LJJLdY4890sSJE+vWzbIs7bDDDinLspr1in6CUySE/e53v1tJIFqzsU4Fr732WvrGN76RnnzyyU5rqy/us88+afbZZ69eOGlt/AFz9913T9NMk3+pjclqt91226St8v9Hstvf/va36bDDDsutvOqqq6aNNtoot15fK2RZlsIjL0F3TB489thj04QJE/q6y7bdfo455khFJqM+/PDDKZIax/EuGmxMynz00Udzq3/mM5+p+/7KbaBThcG6BnTqgsWSCrTDdb6k9MIiQIBAPwt0bX6eeebpusIrAgQIECBAgAABAgQIECBAoAQCQiDQ/gKzzDJL2m677RoKZO21104LLbRQ4W3ef//9NGLEiFTkfmCjbRfuRKeKce9755137rSm9uIdd9yRHnroodoVBrhkwQUXTCeccEKhe/PRtRhHcPrppxeyj/qdH5HgdMcdd0zxQaZxn7/IeIDO2+ctxz3+uFd85plnpkiwm1e/TOVxTsW51R8xRVLZSFbcjOMVyV/j+MwwwwxN6+qGG26YIvYllliiaW12byjGKYwcOTLNOeec3Yvqvp5++ulTJAyO91jdir0ojGtmxB3Hpxeb26RFBWK81PHHH5822GCDPvcw3rNnnXVW+slPfpLWWWeduu29/fbbKRLJ1600RAu9j4fogRc2gQERsBMCBPIE4vfsddddN6/alPIXXnghHX744anIuPwpG1kgQIAAAQIECBAgQIBAvwponAABAgT6Q8C4lPqqcR85xhDUrzVwpcalNM86xgcYv/HFZPxG884pLdUWMH6jts1glRi/MVjy9ltMQC0CBAgQGAyBoTSuJD8L42AcAfvsIhAn5EAkrOyyUy8INCBw3nnnpfhkl7feeqvmVqNHj65MCCySSDb+ULXmmmvWbCsK4hOcDj744FRkAtHFF1+cvvzlL6fnn38+Nq35eOKJJyqTLeKPoDUrfVwQ78mtttrq41e1n9Zbb7207bbb1q7wccn48ePTl770pfSLX/wiffDBBx+v7fkUAxhPOumktNNOO6VIHtuzxtQ1MenjyCOPTHPNNdfUlf24FAm6999//9w93HXXXenqq6/OrVfmCttss02aaaaZckOMQauRIDiOe17l+KS6Qw45JMXkzHp14z2TNwmo3vbVygbjGlCtH22/TgBdBNrlOt+l014QIECAAAECBAgQIECAAIE8AeUECBAgQIAAAQJtIxD3eocPH164v3FPOgaJF93g2WefTXfeeWdu9SzL0q677poaaTu30RoVNttss7TAAgvUKJ26Oj7k9te//nWvEsZObaW5S3G/PcYtFG311FNPTaNGjSpavUe92WabLUXS05dffrmSbHf++efvUafoihjIvttuu6W5/8UAAAAQAElEQVRIdHvfffel5ZZbruimpap3/fXX536Acl8Cjvv0V111VaF79dX2E8f8uuuuS5HwNo5ZtTp9WbfSSiulv/zlL5UPG+5LO923jb5GstoYp9FostuOtiLRc4zRiWtWs5Lybr/99pXE2RF3x35K9TzEg4kk6ldccUXaYYcdei0R59q9995beU9kWZY23XTT3O+FMUbs9ddf7/U+y7yh93GZj67YCBAgQKCVBSJxyRFHHFH4A1oilkh0cOWVV8aiBwECBAi0uoD+ESBAgAABAgQIECBAoA8C6623XjIupTqgcSkpxRiFso5LabvxG9VP04bXGr/RMJkNmiBg/EYTEJvchPEbTQbVHAECBAgQaHOBoTSuRMLbNjhZ44Q85phjej3hog1CrNtFhe0hcOGFF1YmXZ177rlp3LhxlYltH330UWX5Rz/6UfrUpz6VHnjggdxgsixLMUkmfnHOqxxJcXffffe8apXy22+/PS2++OJpv/32q0wS60gg+u6776a//e1vlQmCyy67bGUyTWWDOl/ij8c//vGPU7w361SrFMUfng477LBCf3COPu2xxx5plVVWSZdffnn697//XWkjHGOSXBhHHyOpaV6y29gw2orJHrE8UI9IxBuJb/P2F0lc8xIQ57XRzuUrrrhi2nHHHQuF8P3vfz/FcY/3Vkx6jfOkY8M4fyOJ9E9+8pO0yCKLpAsuuKCjqObz+uuvn/pjwlicnzHxMvo5UNeAmkEqKI1AO1znS4MtEAIECBAg0AICukCAAAECBAgQIECAAAECBAiUX6CdIoz7nmuttVahLse9urXXXrtQ3Y5KN954Y3rxxRc7XtZ8XnrppdNnP/vZmuXNLFhooYVS0TiuvvrqNHr06Gbuvk9tRULgSCK0zDLLFGrn7bffTnEvdsKECYXq16o011xzVcY4jB07tnI8f/WrX6UYxxDHbY455uix2cwzz1wZu/CVr3wlnX322emRRx5J77zzTvrlL39ZGXORZVmPbYbCipdeein1d0KnLMvSlltumR5//PEUCYaLunZ8UOdzzz2XNt9885Rl/XeMYsLaWWedlWJswP/+7/+m2HfRfnavN3z48Mq5+cILL1Se+9JWR9vrrrtuevTRR9Oll16aIhlpx/pGnjfZZJMUSUwvu+yy1NsEvI3sT93BE4ixX5Ec/ZJLLkmf+MQnCnck3gcxcfMf//hHWnXVVadsF9f3GH82ZUWVhUhkfs8991QpsapDwPu4Q8IzAQIECPS3gPanCsS43W984xtTV+Qsxbjxww8/vKV+587psmICBAgQIECAAAECBAgQGKICwiZAoG8CxqXU9zMuZbJPGcelZJnxG5OPbu+/uu/be7uhuKXxG6151L2PW/O46BUBAtUFrCVAoH8F1l9//TQUxpVIeNu/51HTWl9ttdVSTGRoWoMaItBHgSzrOYEnJtzstddeaYEFFkjTTDNN5RHLRx11VOqcpLPerrfbbru0xRZb1KsypSwmrB199NFp+eWXn7Ku3kL0ISYGffrTn04zzDBDZRJSTOhZaaWV0kUXXZSKJJGNuM4///wU78l6++pcFpMPjzvuuM6r6i4/9NBDKSa3zT333JU+xj4/+clPVr4pPf3003W37SjcYIMN0kknnZQi4W7HuoF4jgmQBx54YO6uHnvssRSJUWNQZm7lElaIc/fII4+sTGQsEl4c93hvxUTZjnM3y7LK5LaYzBMTN1955ZXcpuJciuMT531u5ZwKWTb414CcLiougUC8V9rhOj8A1HZBgAABAgQIECBAgAABAgQIlF9AhAQIECBAgECLCQwbNizdcMMNKe5p5j0i8WvcG28khH322adQ25FcMu4XN9J2b+vGvZlIZJkXb5THB5wutthiPXYVH+Aa5XmPouMCeuygzooFF1ywkowzb98d5b/73e8KfdBtnV12KYrjtPPOO1c+qDTuib/22ms9jnEk2I37v5Hs8zvf+U7lw0+nnXbaLu0048XKK6+c3nrrrR7774i943nEiBHN2F2ljb7sM+ziXO/oV8dzpeEmf4nzJBIMv/rqqynGf8T4iu7JiRdeeOG06667pltuuSW9/vrr6YQTTkiRhLNzV+abb740ZsyYusZ33nlnr86xGHtxyimnpDfffLOSFDmSI3/5y19OsT6SJnfuRyzHuvgQ6Bhrcs4556SnnnoqRXzR75j8FnWa9YhxKF/96lcr+4ik3ZHkOT4cOfYfZZ33E69jfZT/9re/TePHj0833XRTWn311SvjYTrXLbpc9Dzrj2tM0T72d70Rk963He+RWs+9OfeKnNOxv7jOF40xrm/xgdCReDkSHccHlcfE3Ri/0tFGLMe6KItktXHu7rvvvpUxMR114jnGUT388MN133Mx9iuSKkf97o/+iC/2ER7hUu/R7XjEZnUfRc7zuMZHvboN1SiM9+Zgvo9rdMtqAgQIEGhjgaLfZxv9nthskiLft+N7erN/lozfteN3j2i76CN+b1x00UWbTaA9AgQIECBAYOAE7IkAAQIECBAgQIBAroBxKR/VvfdnXErPUyjGVrTKuJSevWt8jfEbjZt13mKw7/vG/eq4b533d+9m/829s8FgL48YMaLudSxsenNvpOh9l7jvUdTA+I3J33MaPR5FzvN4H0S9oseic73Bfh937otlAgQIECDQnwJFf75p9Ht1s/scP1/Fz3B5j2b/jDtUxpVM0+wDpr3+EciyLH37299OyyyzTP/sQKsEGhCYaaaZUiTNjAkHDWyWW3WppZZqMElrSvPMM0+6/PLLCycOze1EToVIXLvNNtvk1OpZvMcee6RI/NuzpPlrwvGCCy5I8Uk7zW89v8Xtt98+rbrqqrkVY5LVI488kluvrBViIOqJJ55YSQw9UDEefvjhacMNN+zz7lrpGtDnYDTQ8gLtcp1veUgdJECAAAECBAi0tYDOEyBAgAABAgQIECBAgAABAuUXECGBgRWIRLAxluO2225L3ZMTRyLbCy+8MH3xi19MMbFgYHs2dW8x2WTZZZdNkRz56quvTs8++2yKpMndB1LGukiIFYmUY3zZEksskWLbqS31z1LHZLpf//rXKfY/ceLELhN54nWsj/IYSzJY41j6J3qtNiIQ52MkOj7jjDPSk08+mT744IMp50osx7ooW2ONNQb1PddITGWp631cliMpDgIECBAg0E4C+kqAAAECBAgQIECAAAECBAiUX0CEBAgQKC5g/EZxq1o13fetJWN9dwHjN7qLtM5r7+PWORZ6QoAAAQKNCKhLoLiAhLfFrQa9ZnxCzQ9/+MOUZdmg90UHCOywww4pJho0K+nt8OHD08UXX5wWWWSRhnFjcs/111/f70lvTzjhhEqi3yxr/D0YE6COOOKIfk96u/zyy6cbb7yxV44Nw9fYIP6oeOihh+Zeq1599dV02mmnpffff79GS+VfHcmTIzlxs95H9cRiol4kvM2yxs/fau220jWgWv+sK5dAO1znyyUumrYS0FkCBAgQIECAAAECBAgQIECg/AIiJECAAAECBAgQIECAAAECBMovIEICBAgQIECAAAECBAgQIECg/AIiJECAAAECBAgQIECAAAECBMovIEICBAgQIECAAIEuAhLeduFo/ReRHHG77bZr/Y7qYekFsixLe++9d1OS3s4999yVJK2rrbZar90iGeL999+ftt9++163UWvDmWaaKV1zzTXpoIMOSvGJNbXq5a2PpLdHHXVUuu6669Jss82WV73h8rg+/OEPf0hLLrlkw9s2e4NNN900bbbZZrnN/upXv0r33HNPbr3eVGiHbbIsS7vttluKhM39cU50GHz7299OZ511Vppxxhk7VvX5Octa6xrQ54A00PIC7XCdb3lEHSRAgAABAgQIECBQQgEhESBAgAABAgQIECBAgAABAuUXECEBAgQIECBAgAABAgQIECBQfgEREiBAgAABAgQIECBAgAABAuUXECEBAgQIECBAgAABAgQIECBQfoHuEUp4212kxV93JMyMBKEt3lXdGwICWZalffbZJ/3+979PSyyxRK8iXnPNNVMkqo3nXjXQaaM555wzXXbZZen222/vdX86NVdZ3HrrrdPjjz+ettxyy5RlWWVdX75kWZY233zz9Nxzz1Xs+tJWx7aRKPWSSy5Jv/3tb1MYdKwfzOdIrHrwwQenGWaYoW43Jk6cmI455pg0YcKEuvXKXhgJgh9++OEU51szY+04N84+++ymJrvt6GOWtdY1oKNfnssrENe4Vr/Ol1dfZAQItKGALhMgQIAAAQIECBAgQIAAAQLlFxAhAQIECBAgQIAAAQIECBAgUH4BERIgQIAAAQIECBAgQIAAAQLlFxAhAQIECBAgQIAAAQIECBAgUH4BERIgQIAAgSEpIOFtGx725ZdfPh166KFt2HNdLqvAuuuum/7yl79UEpdGotMicX7iE59IkaT17rvvTosuumiRTQrVybIsfeELX6gkqb3++uvTGmusUWi77pU22WST9Le//S1dccUVacEFF+xe3OfXkYj0rLPOSuPGjUv/+7//m4YPH95wm2F4+umnV9rYcccd07TTTttwG/25QSQx/vrXv567i1tvvTVdffXVufXKXiHOszjfIvHtLrvskqaZpvffoueff/40kOdGK10Dip0narWzQJZlbXGdb2djfSdAgAABAgQIECBAgEA5BERBgAABAgQIECBAgAABAgQIlF9AhAQIECBAgAABAgQIECBAgED5BURIgAABAgQIECBAgAABAgQIlF9AhAQIECBAgAABAgQIECBQVoHeZ9Nrc5EtttgiffTRR7mPQw45JDfS+eabL40ZM6ZuW2+99VZaeeWVc9sqWuHAAw+su7+O2EaMGFG0yZQaqBmxREwd+6n13F/7b6CrqvZCIM77Wsc01sexj3Ogc9ORwPXII49Mr732WiV56bbbbpvmmGOOKVUieWcktv32t7+d7r333vTCCy+k/kzSGslfN9tss3TPPfek8ePHp2uvvTbtueeeaemll04zzzzzlH7FQryO9VF+0003pXfeeSfF82c+85mUZVlU6bdHXD9OOeWU9Oqrr6ZHHnkknXDCCWmDDTZIsb77TmNdlJ188snpX//6V3rppZfS/vvv3yOe7tvlvY52865hcdzjvMhrq3P5dNNNl84///xC16qdd96586YtvxzXtjCp97jzzjvTLLPM0lAsWZal5ZZbLkX77777brr//vunnBMLLbRQmn766Xu0F++zOH9333339Ktf/SqNHTs2Pf/88306N+JY14utVa4B4VSvn1HWm+PQX++JHgdvEFcU+Tmo2nEu0uX+Oi7d990u1/nu/faaAAECIVD0e01vvo9F+8165P1MEN9r4xHfV5q1T+0MkIDdECBAgAABAgQIECBAgAABAuUXECEBAgQIECBAgAABAgQIECBQfgEREiBAgAABAgQIECBAgAABAuUXECEBAgQIECBAgAABAgQIQR457QAAEABJREFUECBQfgEREiBAoMQCQzbhbYmPqdAIDKrAsGHD0pe//OU0cuTISvLbSIAVjw8++CBFktZzzjknrb766ikSFQ5UR2efffYUSbjOPffc9Nhjj6UJEyZ0ScIar2N9lG+yySYpYhiovnXsJzyWXXbZdPDBB6fbbrstjRs3rksfwzDWRVkkvI7kwVnWv8l4O/rmeXAEIrntKqusMuWcePbZZ9PEiRN7nBeRZDrO3wsuuCBF4uD555+/3xM11xOJ90+rXQPq9VdZOQSaeZ0vh4goCBAgQIAAAQIECBAgQIAAgXoCyggQIECAAAECBAgQIECAQIdAfGj3IossUhlrkWVZSz1Hv6J/HX313JiA2gQIECBAgAABAgQIECBAgED5BURIgAABAgQIECBAgAABAgQIlEMgxkfEOIks6zl2I8sGd130K/pXDmlRECBAgAABAgQIEBh4AQlvB97cHgm0o4A+EyBAgAABAgQIECBAgAABAuUXECEBAgQIECBAgAABAgQIECBQfgEREiBAgAABAgQIECBAgAABAuUXECEBAgQIECBAgAABAgQIECBQfgEREiBAgAABAgQIECBAgAABAuUXECGBtheQ8LbtD6EACBAgQIAAAQIECBDofwF7IECAAAECBAgQIECAAAECBMovIEICBAgQIECAAAECBAgQIECg/AIiJECAAAECBAgQIECAAAECBMovIEICBAgQIECAAAECBAgQIECg/AIiJECAAAECBAgQaAcBCW/b4SjpIwECBFpZQN8IECBAgAABAgQIECBAgACB8guIkAABAgQIECBAgAABAgQIECi/gAgJECBAgAABAgQIECBAgACB8guIkAABAgQIECBAgAABAgQIECi/gAgJECBAgAABAgQIECBAgACB8gu0SYQS3rbJgdJNAgQIECBAgAABAgQIEGhNAb0iQIAAAQIECBAgQIAAAQIEyi8gQgIECBAgQIAAAQIECBAgQKD8AiIkQIAAAQIECBAgQIAAAQIEyi8gQgIECBAgQIAAAQIECBAgQKD8AiIkQIAAAQIEWkdAwtvWORZ6QoAAAQIEyiYgHgIECBAgQIAAAQIECBAgQKD8AiIkQIAAAQIECBAgQIAAAQIEyi8gQgIECBAgQIAAAQIECBAgQKD8AiIkQIAAAQIECBAgQIAAAQIEyi8gQgIECBAgQIAAAQIECBAgMKACEt4OKHfHzjwTIECAQGeB6667LmVZ1pKPXXfdtXNXLROoKjBhwoS03nrrteQ5PPPMM6cHH3ywar+tJECAAAECBPpbQPsECBAgQIAAAQIECBAgQIBA+QVESIAAAQIECLSzwHzzzZfGjBmTPvroo5Z7RL+if+3sq+8ECBAgQKA8AiIhQIAAAQIECBAgQIAAAQIEyi8gQgIECBAgQIAAgcESiPERMU7C+I3BOgL2S4AAgaEkIFYCBAgQGGgBCW8HWtz+CBAgQIAAAQIEUmJAgAABAgQIECBAgAABAgQIlF9AhAQIECBAgAABAgQIECBAgED5BURIgAABAgQIECBAgAABAgQIlF9AhAQIECBAgAABAgQIECBAgED5BURIgAABAgQIECBAgACBfhCQ8LYfUDVJoC8CtiVAgAABAgQIECBAgAABAgTKLyBCAgQIECBAgAABAgQIECBAoPwCIiRAgAABAgQIECBAgAABAgTKLyBCAgQIECBAgAABAgQIECBAoPwCIiRAgAABAgQIECBAgAABAgTKLyBCAgT6R0DC2/5x1SoBAgQIECBAgAABAr0TsBUBAgQIECBAgAABAgQIECBQfgEREiBAgAABAgQIECBAgAABAuUXECEBAgQIECBAgAABAgQIECBQfgEREiBAgAABAgQIECBAgAABAuUXECEBAgQIECBAgACBXgtIeNtrOhsSIEBgoAXsjwABAgQIECBAgAABAgQIECi/gAgJECBAgAABAgQIECBAgACB8guIkAABAgQIECBAgAABAgQIECi/gAgJECBAgAABAgQIECBAgACB8guIkAABAgQIECBAgAABAgQIECi/gAj7IiDhbV/0bEuAAAECBAgQIECAAAECAydgTwQIECBAgAABAgQIECBAgED5BURIgACBPgpk/hEg0I4CaVKnOz8mvcyyRi8HmX8ECBAg0JYCjV7v1S+JgDAIEGg7gbb8JtOene78u1EsV6JouxNGhwkQIECAAAECBAiEgAcBAgQIECixQOWPNr4QKJ9A/E2yz+/c8rGIiAABAkNDoNffAGxIgAABAgQ6CQyN75otEWVTfn/rdOj6dVHC237l1TgBAgQIFBHYYost0kcffdSSjxEjRhQJYdDr6MDgCswyyyzpzjvvbMlz+K233korr7zy4ALZOwECBAgQIECAAAECBAg0RUAjBAgQIECAAAECBAgQIECAQPkFREiAAAECBAgQIECAAAECBAiUX0CEBAgQIECAAAECBAgQIECAQPkFREiAAAECBAgQIECAAAECBAikVPaEt44xAQIECBAgQIAAAQIECBAgUH4BERIgQIAAAQIECBAgQIAAAQLlFxAhAQIECBAgQIAAAQIECBAgUH4BERIgQIAAAQIECBAgQIAAAQLlFxAhAQIECBAgQIAAAQIECBAgUH4BERIgQIAAgYqAhLcVBl8IECBAgAABAmUVEBcBAgQIECBAgAABAgQIECBQfgEREiBAgAABAgQIECBAgAABAuUXECEBAgQIECBAgAABAgQIECBQfgEREiBAgAABAgQIECBAgAABAuUXECEBAgQIECBAgAABAgSGjsCQSXib+Vcqgaa8RTUyRaBUJ4dgCBAgQIDAIAlM+cZqgQABAt0EBumy1A67TZM62U3LSwL9IKBJAgQIECBAgAABAgQIECBAoPwCIiRAgAABAgQIECBAgAABAgTKLyBCAgQIECBAgAABAgQIECBAoPwCIiRAgAABAgQIECBAgAABAgTKLyBCAgSGlMCQSXg7pI6qYAkQIECAAAECBAgUEFCFAAECBAgQIECAAAECBAgQKL+ACAkQIECAAAECBAgQIECAAIHyC4iQAAECBAgQIECAAAECBAgQKL+ACAkQIECAAAECBAgQIECAAIHyC4iQAAECBAgQIECAQNkEJLwt2xEVDwECzRDQBgECBAgQIECAAAECBAgQIFB+ARESIECAAAECBAgQIECAAAEC5RcQIQECBAgQIECAAAECBAgQIFB+ARESIECAAAECBAgQIECAAAEC5RcQIQECBAgQIECAAAECBAgQIFB+ARGWUEDC2xIeVCERIECAAAECBAgQIECgbwK2JkCAAAECBAgQIECAAAECBMovIEICBAgQIECAAAECBAgQIECg/AIiJECAAAECBAgQIECAAAECBMovIEICBAgQIECAAAECBAgQIECg/AIiJECAAAECBAi0p4CEt+153PSaAAECBAZLwH4JECBAgAABAgQIECBAgACB8guIkAABAgQIECBAgAABAgQIECi/gAgJECBAgAABAgQIECBAgACB8guIkAABAgQIECBAgAABAgQIECi/gAgJECBAgAABAgQIECBAgACBlhVoWsLblo1QxwgQIECAAAECBAgQIECAAIGmCWiIAAECBAgQIECAAAECBAgQKL+ACAkQIECAAAECBAgQIECAAIHyC4iQAAECBAgQIECAAAECBAgQKL+ACAkQIECAAAECBAgQIECAAIHyC4iQAAECBAi0soCEt618dPSNAAECBAgQaCcBfSVAgAABAgQIECBAgAABAgTKLyBCAgQIECBAgAABAgQIECBAoPwCIiRAgAABAgQIECBAgAABAgTKLyBCAgQIECBAgAABAgQIECBAoPwCIiRAgAABAgQIECBAgACBQRaQ8HaQD8DQ2L0oCRAgQIAAAQIECBAgQIAAgfILiJAAAQIECBAgQIAAAQIECBAov4AICRAgQIAAAQIECBAgQIAAgfILiJAAAQIECBAgQIAAAQIECBAov4AICRAgQIAAAQIECBAgQIAAgfILiJAAAQKDLyDh7eAfAz0gQIAAAQIECBAou4D4CBAgQIAAAQIECBAgQIAAgfILiJAAAQIECBAgQIAAAQIECBAov4AICRAgQIAAAQIECBAgQIAAgfILiJAAAQIECBAgQIAAAQIECBAov4AICRAgQIAAAQIECBAYEAEJbweE2U4IEKglYD0BAgQIECBAgAABAgQIECBQfgEREiBAgAABAgQIECBAgAABAuUXECEBAgQIECBAgAABAgQIECBQfgEREiBAgAABAgQIECBAgAABAuUXECEBAgQIECBAgAABAgQIECBQfgEREhgoAQlvB0rafggQIECAAAECBAgQINBTwBoCBAgQIECAAAECBAgQIECg/AIiJECAAAECBAgQIECAAAECBMovIEICBAgQIECAAAECBAgQIECg/AIiJECAAAECBAgQIECAAAECBMovIEICBAgQIECAAIEmCkh420RMTREgQIBAMwW0RYAAAQIECBAgQIAAAQIECJRfQIQECBAgQIAAAQIECBAgQIBA+QVESIAAAQIECBAgQIAAAQIECJRfQIQECBAgQIAAAQIECBAgQIBA+QVESIAAAQIECBAgQIAAAQIECJRfoLkRSnjbXE+tESBAgAABAgQIECBAgACB5ghohQABAgQIECBAgAABAgQIECi/gAgJECBAgAABAgQIECBAgACB8guIkAABAgQIECBAgAABAgQIECi/gAgJECBAgAABAgQIECBAgACB8guIkAABAgQIEGhYQMLbhslsQIAAAQIECAy2gP0TIECAAAECBAgQIECAAAEC5RcQIQECBAgQIECAAAECBAgQIFB+ARESIECAAAECBAgQIECAAAEC5RcQIQECBAgQIECAAAECBAgQIFB+ARESIECAAAECBAgQIECAAIFqAhLeVlNp33V6ToAAAQIECBAgQIAAAQIECJRfQIQECBAgQIAAAQIECBAgQIBA+QVESIAAAQIECBAgQIAAAQIECJRfQIQECBAgQIAAAQIECBAgQIBA+QVESIAAAQIECBAgQIAAAQIECJRfQIQECBAgUENAwtsaMFYTIECAAAECBAi0o4A+EyBAgAABAgQIECBAgAABAuUXECEBAgQIECBAgAABAgQIECBQfgEREiBAgAABAgQIECBAgAABAuUXECEBAgQIECBAgAABAgQIECBQfgEREiBAgAABAgQIECAwlAUkvB3KR1/sQ0tAtAQIECBAgAABAgQIECBAgED5BURIgAABAgQIECBAgAABAgQIlF9AhAQIECBAgAABAgQIECBAgED5BURIgAABAgQIECBAgAABAgQIlF9AhAQIECBAgAABAgQIECBAgED5BURIYIgLSHg7xE8A4RMgQIAAAQIECBAYKgLiJECAAAECBAgQIECAAAECBMovIEICBAgQIECAAAECBAgQIECg/AIiJECAAAECBAgQIECAAAECBMovIEICBNv8kkYAABAASURBVAgQIECAAAECBAgQIECg/AIiJECAAAECBAgQKL+AhLflP8YiJECAQJ6AcgIECBAgQIAAAQIECBAgQKD8AiIkQIAAAQIECBAgQIAAAQIEyi8gQgIECBAgQIAAAQIECBAgQKD8AiIkQIAAAQIECBAgQIAAAQIEyi8gQgIECBAgQIAAAQIECBAgQKD8AkMiQglvh8RhFiQBAgQIECBAgAABAgQI1BZQQoAAAQIECBAgQIAAAQIECJRfQIQECBAgQIAAAQIECBAgQIBA+QVESIAAAQIECBAgQIAAAQIECJRfQIQECBAgQIAAAQIECBAgQIBA+QVESIAAAQIECJRFQMLbshxJcRAgQIAAgf4Q0CYBAgQIECBAgAABAgQIECBQfgEREiBAgAABAgQIECBAgAABAuUXECEBAgQIECBAgAABAgQIECBQfgEREiBAgAABAgQIECBAgAABAuUXECEBAgQIECBAgAABAgQIEGgjAQlve3mwbEaAAAECBAgQIECAAAECBAiUX0CEBAgQIECAAAECBAgQIECAQPkFREiAAAECBAgQIECAAAECBAiUX0CEBAgQIECAAAECBAgQIECAQPkFREiAAAECBAgQIECAAAECBAiUX0CEBAgQINBeAhLettfx0lsCBAgQIECAQKsI6AcBAgQIECBAgAABAgQIECBQfgEREiBAgAABAgQIECBAgAABAuUXECEBAgQIECBAgAABAgQIECBQfgEREiBAgAABAgQIECBAgAABAuUXECEBAgQIECBAgAABAgRaTkDC25Y7JDrU/gIiIECAAAECBAgQIECAAAECBMovIEICBAgQIECAAAECBAgQIECg/AIiJECAAAECBAgQIECAAAECBMovIEICBAgQIECAAAECBAgQIECg/AIiJECAAAECBAgQIECAAAECBMovIEICBFpRQMLbVjwq+kSAAAECBAgQIECgnQX0nQABAgQIECBAgAABAgQIECi/gAgJECBAgAABAgQIECBAgACB8guIkAABAgQIECBAgAABAgQIECi/gAgJECBAgAABAgQIECBAgACB8guIkAABAgQIECBAgMAgCUh4O0jwdkuAwNAUEDUBAgQIECBAgAABAgQIECBQfgEREiBAgAABAgQIECBAgAABAuUXECEBAgQIECBAgAABAgQIECBQfgEREiBAgAABAgQIECBAgAABAuUXECEBAgQIECBAgAABAgQIECBQfgERDp6AhLeDZ2/PBAgQIECAAAECBAgQGGoC4iVAgAABAgQIECBAgAABAgTKLyBCAgQIECBAgAABAgQIECBAoPwCIiRAgAABAgQIECBAgAABAgTKLyBCAgQIECBAgAABAgQIECBAoPwCIiRAgAABAgQI9KuAhLf9yqtxAgQIECBQVEA9AgQIECBAgAABAgQIECBAoPwCIiRAgAABAgQIECBAgAABAgTKLyBCAgQIECBAgAABAgQIECBAoPwCIiRAgAABAgQIECBAgAABAgTKLyBCAgQIECBAgAABAgQIECBAoK8CrZ/wtq8R2p4AAQIECBAgQIAAAQIECBBofQE9JECAAAECBAgQIECAAAECBMovIEICBAgQIECAAAECBAgQIECg/AIiJECAAAECBAgQIECAAAECBMovIEICBAgQIECAAAECBAgQIECg/AIiJECAAAECTRCQ8LYJiJogQIAAAQIECPSngLYJECBAgAABAgQIECBAgACB8guIkAABAgQIECBAgAABAgQIECi/gAgJECBAgAABAgQIECBAgACB8guIkAABAgQIECBAgAABAgQIECi/gAgJECBAgAABAgQIECBAoJiAhLfFnNRqTQG9IkCAAAECBAgQIECAAAECBMovIEICBAgQIECAAAECBAgQIECg/AIiJECAAAECBAgQIECAAAECBMovIEICBAgQIECAAAECBAgQIECg/AIiJECAAAECBAgQIECAAAECBMovIEICBAgUFpDwtjCVigQIECBAgAABAgRaTUB/CBAgQIAAAQIECBAgQIAAgfILiJAAAQIECBAgQIAAAQIECBAov4AICRAgQIAAAQIECBAgQIAAgfILiJAAAQIECBAgQIAAAQIECBAov4AICRAgQIAAAQIECBDoLCDhbWcNywQIlEdAJAQIECBAgAABAgQIECBAgED5BURIgAABAgQIECBAgAABAgQIlF9AhAQIECBAgAABAgQIECBAgED5BURIgAABAgQIECBAgAABAgQIlF9AhAQIECBAgAABAgQIECBAgED5BURIoJuAhLfdQLwkQIAAAQIECBAgQIBAGQTEQIAAAQIECBAgQIAAAQIECJRfQIQECBAgQIAAAQIECBAgQIBA+QVESIAAAQIECBAgQIAAAQIECJRfQIQECBAgQIAAAQIECBAgQIBA+QVESIAAAQIECBAYigIS3g7Foy5mAgQIDG0B0RMgQIAAAQIECBAgQIAAAQLlFxAhAQIECBAgQIAAAQIECBAgUH4BERIgQIAAAQIECBAgQIAAAQLlFxAhAQIECBAgQIAAAQIECBAgUH4BERIgQIAAAQIECBAgQIAAAQIlFeiU8LakEQqLAAECBAgQIECAAAECBAgQ6CRgkQABAgQIECBAgAABAgQIECi/gAgJECBAgAABAgQIECBAgACB8guIkAABAgQIECBAgAABAgQIECi/gAgJECBAgAABAgQIECBAgACB8guIkAABAgQIlFdAwtvyHluRESBAgAABAo0KqE+AAAECBAgQIECAAAECBAiUX0CEBAgQIECAAAECBAgQIECAQPkFREiAAAECBAgQIECAAAECBAiUX0CEBAgQIECAAAECBAgQIECAQPkFREiAAAECBAgQIECAAAECbS0g4W1bH76B67w9ESBAgAABAgQIECBAgAABAuUXECEBAgQIECBAgAABAgQIECBQfgEREiBAgAABAgQIECBAgAABAuUXECEBAgQIECBAgAABAgQIECBQfgEREiBAgAABAgQIECBAgAABAuUXECEBAgTaXUDC23Y/gvpPgAABAgQIECAwEAL2QYAAAQIECBAgQIAAAQIECJRfQIQECBAgQIBAawp8NKlbHikxYFDmc2DS27zL/zLHKjbvZefA4J8DjoFj4BxwDjgHnAND9Rzo8kP3pBdD1aHV4550aPwnQIAAAQIEmiCgCQIECBAgQIAAAQJFBVr970X652/aA3kOdH/fDOS+7cu53ptzwDbOG+eAc8A54BxwDjgHnAPNOwf8PtA8y4E4L7sfr5Z+LeFtSx8enSPQDgL6SIAAAQIECBAgQIAAAQIECJRfQIQECBAgQIAAAQIECBAgQIBA+QVESIAAAQIECBAgQIAAAQIECJRfQIQECBAgQIAAAQIECBAgQIBA+QVESIAAAQIECBAgQIAAAQIECJRfQIQE2kNAwtv2OE56SYAAAQIECBAgQIBAqwroFwECBAgQIECAAAECBAgQIFB+ARESIECAAAECBAgQIECAAAEC5RcQIQECBAgQIECAAAECBAgQIFB+ARESIECAAAECBAgQIECAAAEC5RcQIQECBAgQIECAQMsISHjbModCRwgQIFA+ARERIECAAAECBAgQIECAAAEC5RcQIQECBAgQIECAAAECBAgQIFB+ARESIECAAAECBAgQIECAAAEC5RcQIQECBAgQIECAAAECBAgQIFB+ARESIECAAAECBAgQIECAAAEC5RdopQglvG2lo6EvBAgQIECAAAECBAgQIFAmAbEQIECAAAECBAgQIECAAAEC5RcQIQEC/S+QTdqFR0oMGJT5HEjd/pU5VrEl17OUGKTEICUGKTFIiUFKbWPge7hjVYZzIHX7V4aYyhhDt8PkJQECBAgQIECAAAECAyhgVwQIECAwNAXK+DcmMSX3H1LqlUHq9s+5lHrlyI2bc8A54Bxo7XPA8XF8nAPOAedA9XMgdfvHKbX07wOpnf5JeNtOR0tfCRAgQIBAaQQEQoAAAQIECBAgQIAAAQIECJRfQIQECBAgQIAAAQIECBAgQIBA+QVESIAAAQIECBAgQIAAAQIECJRfQIQECBAgQIAAAQIECBAgQIBA+QVESIAAAQIECBAgQIAAAQIEmi8g4W3zTfvWoq0JECBAgAABAgQIECBAgACB8guIkAABAgQIECBAgAABAgQIECi/gAgJECBAgAABAgQIECBAgACB8guIkAABAgQIECBAgAABAgQIECi/gAgJECBAgAABAgQIECBAgACB8guIkAABAgT6RUDC235h1SgBAgQIECBAgEBvBWxHgAABAgQIECBAgAABAgQIlF9AhAQIECBAgAABAgQIECBAgED5BURIgAABAgQIECBAgAABAgQIlF9AhAQIECBAgAABAgQIECBAgED5BURIgAABAgQIECBAgACB3gq0Y8LbjyYF65ESg6FnUO2YT3o7dPlfrY51zhXngHPAOeAccA44B5wDzgHnQO/OgS4/bE96wbF3jrXcJpH6T4BAFQGrCBAgQIAAAQIECBAgQIAAgfILiJAAAQIECBAgQIAAAQIECBAov4AICRAgQIAAAQIECBAgQIAAgfILiJAAAQIECBAgQIAAAQIECBAov4AICRDog0A7JrztQ7g2JUCAAAECBAgQIECgfQX0nAABAgQIECBAgAABAgQIECi/gAgJECBAgAABAgQIECBAgACB8guIkAABAgQIECBAgAABAgQIECi/gAgJECBAgAABAgQIECBAgACB8guIkAABAgQIECBAgEB9AQlv6/soJUCAQHsI6CUBAgQIECBAgAABAgQIECBQfgEREiBAgAABAgQIECBAgAABAuUXECEBAgQIECBAgAABAgQIECBQfgEREiBAgAABAgQIECBAgAABAuUXECEBAgQIECBAgAABAgQIECBQfgER5gpIeJtLpAIBAgQIECBAgAABAgQItLqA/hEgQIAAAQIECBAgQIAAAQLlFxAhAQIECBAgQIAAAQIECBAgUH4BERIgQIAAAQIECBAgQIAAAQLlFxAhAQIECBAgQIAAAQIECBAgUH4BERIgQIAAAQIEQqAdE95mkzrukRIDBnEOpG7/Yp1H8v5IiUFKDFKqGLgmcHAOOAecA84B50Dvz4HU7R/L1NSfL5J/BAgQIECAQNMENESAAAECBAgQIECAAAECBAiUX0CEBAgQIECAAAECBAgQIECAQPkFREiAAAECBAgQIECAAAECBAiUX0CEBAgQIECAAAECBAgQIEBgyAi0Y8LbJh0czRAgQIAAAQIECBAgQIAAAQLlFxAhAQIECBAgQIAAAQIECBAgUH4BERIgQIAAAQIECBAgQIAAAQLlFxAhAQIECBAgQIAAAQIECBAgUH4BERIgQIAAAQIECBAgQIAAAQLlFxAhAQIECAwlAQlvh9LRFisBAgQIECBAoLOAZQIECBAgQIAAAQIECBAgQKD8AiIkQIAAAQIECBAgQIAAAQIEyi+ltdbQAAAQAElEQVQgQgIECBAgQIAAAQIECBAgQKD8AiIkQIAAAQIECBAgQIAAAQIEyi8gQgIECBAgQIAAAQIECJRMQMLbkh1Q4TRHQCsECBAgQIAAAQIECBAgQIBA+QVESIAAAQIECBAgQIAAAQIECJRfQIQECBAgQIAAAQIECBAgQIBA+QVESIAAAQIECBAgQIAAAQIECJRfQIQECBAgQIAAAQIECBAgQIBA+QVESIBA+QQkvC3fMRURAQIECBAgQIAAgb4K2J4AAQIECBAgQIAAAQIECBAov4AICRAgQIAAAQIECBAgQIAAgfILiJAAAQIECBAgQIAAAQIECBAov4AICRAgQIAAAQIECBAgQIAAgfILiJAAAQIECBAgQIBAWwpIeNuWh02nCRAYPAF7JkCAAAECBAgQIECAAAECBMovIEICBAgQIECAAAECBAgQIECg/AIiJECAAAECBAgQIECAAAECBMovIEICBAgQIECAAAECBAgQIECg/AIiJECAAAECBAgQIECAAAECBMovIMJ2FZDwtl2PnH4TIECAAAECBAgQIEBgMATskwABAgQIECBAgAABAgQIECi/gAgJECBAgAABAgQIECBAgACB8guIkAABAgQIECBAgAABAgQIECi/gAgJECBAgAABAgQIECBAgACB8guIkAABAgQIECDQwgIS3rbwwdE1AgQIEGgvAb0lQIAAAQIECBAgQIAAAQIEyi8gQgIECBAgQIAAAQIECBAgQKD8AiIkQIAAAQIECBAgQIAAAQIEyi8gQgIECBAgQIAAAQIECBAgQKD8AiIkQIAAAQIECBAgQIAAAQIEBldgIBLeDm6E9k6AAAECBAgQIECAAAECBAgMhIB9ECBAgAABAgQIECBAgAABAuUXECEBAgQIECBAgAABAgQIECBQfgEREiBAgAABAgQIECBAgAABAuUXECEBAgQIECBAgAABAgQIECBQfgEREiBAgACBQReQ8HbQD4EOECBAgAABAuUXECEBAgQIECBAgAABAgQIECBQfgEREiBAgAABAgQIECBAgAABAuUXECEBAgQIECBAgAABAgQIECBQfgEREiBAgAABAgQIECBAgAABAuUXECEBAgQIECBAgAABAgQIDISAhLcDoWwftQWUECBAgAABAgQIECBAgAABAuUXECEBAgQIECBAgAABAgQIECBQfgEREiBAgAABAgQIECBAgAABAuUXECEBAgQIECBAgAABAgQIECBQfgEREiBAgAABAgQIECBAgAABAuUXECEBAgQGSEDC2wGCthsCBAgQIECAAAEC1QSsI0CAAAECBAgQIECAAAECBMovIEICBAgQIECAAAECBAgQIECg/AIiJECAAAECBAgQIECAAAECBMovIEICBAgQIECAAAECBAgQIECg/AIiJECAAAECBAgQIECgeQIS3jbPUksECDRXQGsECBAgQIAAAQIECBAgQIBA+QVESIAAAQIECBAgQIAAAQIECJRfQIQECBAgQIAAAQIECBAgQIBA+QVESIAAAQIECBAgQIAAAQIECJRfQIQECBAgQIAAAQIECBAgQIBA+QVESKCpAhLeNpVTYwQIECBAgAABAgQIEGiWgHYIECBAgACB/5+9O4GXoyoTh30qLB9LhLDIvi+yCWSEgDgjhGFRZJFV1EFAwGVEYBwEBFREQQFFFJA/CDiguBIQBBQFBGUU2RRlCwQwIYRNlgQSwrB+vI03ubn3dlf1XbtPP/zo29113jp13qeq63Zun3qbAAECBAgQIECAAAECBAgQIJC/gAwJECBAgAABAgQIECBAgACB/AVkSIAAAQIECBAgQIAAAQIECOQvIEMCBAgQIECAAAECBAgQIEAgfwEZEmhWQMHbZsXEEyBAgAABAgQIECBAYOQFjIAAAQIECBAgQIAAAQIECBDIX0CGBAgQIECAAAECBAgQIECAQP4CMiRAgAABAgQIECBAgAABAgTyF5AhAQIECBAgQIAAAQIECBAgkL+ADAkQIECAAAECBPoQUPC2DxSLCBAgQKCdBYydAAECBAgQIECAAAECBAgQyF9AhgQIECBAgAABAgQIECBAgED+AjIkQIAAAQIECBAgQIAAAQIE8heQIQECBAgQIECAAAECBAgQIJC/gAwJECBAgAABAgQIECBAgACB/AX6zlDB275dLCVAgAABAgQIECBAgAABAu0pYNQECBAgQIAAAQIECBAgQIBA/gIyJECAAAECBAgQIECAAAECBPIXkCEBAgQIECBAgAABAgQIECCQv4AMCRAgQIAAAQIECBAgQIAAgfwFZEiAAAECBDpYQMHbDt75UidAgAABAp0mIF8CBAgQIECAAAECBAgQIEAgfwEZEiBAgAABAgQIECBAgAABAvkLyJAAAQIECBAgQIAAAQIECBDIX0CGBAgQIECAAAECBAgQIECAQP4CMiRAgAABAgQIECBAgACBvAUUvM17/1bNThwBAgQIECBAgAABAgQIECCQv4AMCRAgQIAAAQIECBAgQIAAgfwFZEiAAAECBAgQIECAAAECBAjkLyBDAgQIECBAgAABAgQIECBAIH8BGRIgQIAAAQIECBAgQIAAAQL5C8iQAAEC2QsoeJv9LpYgAQIECBAgQIBAuYAIAgQIECBAgAABAgQIECBAIH8BGRIgQIAAAQIECBAgQIAAAQL5C8iQAAECBAgQIECAAAECBAgQyF9AhgQIECBAgAABAgQIECBAgED+AjIkQIAAAQIECBAgQCAHAQVvc9iLciAwlAL6JkCAAAECBAgQIECAAAECBPIXkCEBAgQIECBAgAABAgQIECCQv4AMCRAgQIAAAQIECBAgQIAAgfwFZEiAAAECBAgQIECAAAECBAjkLyBDAgQIECBAgAABAgQIECBAIH8BGRLIREDB20x2pDQIECBAgAABAgQIEBgaAb0SIECAAAECBAgQIECAAAEC+QvIkAABAgQIECBAgAABAgQIEMhfQIYECBAgQIAAAQIECBAgQIBA/gIyJECAAAECBAgQIECAAAECBPIXkCEBAgQIECBAgED7CCh42z77ykgJECDQagLGQ4AAAQIECBAgQIAAAQIECOQvIEMCBAgQIECAAAECBAgQIEAgfwEZEiBAgAABAgQIECBAgAABAvkLyJAAAQIECBAgQIAAAQIECBDIX0CGBAgQIECAAAECBAgQIECAQP4CbZWhgrdttbsMlgABAgQIECBAgAABAgRaR8BICBAgQIAAAQIECBAgQIAAgfwFZEiAAAECBAgQIECAAAECBAjkLyBDAgQIECBAgAABAgQIECBAIH8BGRIgQIAAAQIECBAgQIAAAQL5C8iQAAECBAgQaDUBBW9bbY8YDwECBAgQyEFADgQIECBAgAABAgQIECBAgED+AjIkQIAAAQIECBAgQIAAAQIE8heQIQECBAgQIECAAAECBAgQIJC/gAwJECBAgAABAgQIECBAgACB/AVkSIAAAQIECBAgQIAAAQIERkBAwdthRrc5AgQIECBAgAABAgQIECBAIH8BGRIgQIAAAQIECBAgQIAAAQL5C8iQAAECBAgQIECAAAECBAgQyF9AhgQIECBAgAABAgQIECBAgED+AjIkQIAAAQIECBAgQIAAAQIE8heQIQECBAiMjICCtyPjbqsECBAgQIAAgU4VkDcBAgQIECBAgAABAgQIECCQv4AMCRAgQIAAAQIECBAgQIAAgfwFZEiAAAECBAgQIECAAAECBAjkLyBDAgQIECBAgAABAgQIECBAIH8BGRIgQIAAAQIECBAgQGDIBBS8HTJaHRNoVkA8AQIECBAgQIAAAQIECBAgkL+ADAkQIECAAAECBAgQIECAAIH8BWRIgAABAgQIECBAgAABAgQI5C8gQwIECBAgQIAAAQIECBAgQCB/ARkSIECAAAECBAgQIECAAAEC+QvIkACBoRRQ8HYodfVNgAABAgQIECBAgEB1AZEECBAgQIAAAQIECBAgQIBA/gIyJECAAAECBAgQIECAAAECBPIXkCEBAgQIECBAgAABAgQIECCQv4AMCRAgQIAAAQIECBAgQIAAgfwFZEiAAAECBAgQIEBggAIK3g4Q0OoECBAYDgHbIECAAAECBAgQIECAAAECBPIXkCEBAgQIECBAgAABAgQIECCQv4AMCRAgQIAAAQIECBAgQIAAgfwFZEiAAAECBAgQIECAAAECBAjkLyBDAgQIECBAgAABAgQIECBAIH8BGQ5cQMHbgRvqgQABAgQIECBAgAABAgSGVkDvBAgQIECAAAECBAgQIECAQP4CMiRAgAABAgQIECBAgAABAgTyF5AhAQIECBAgQIAAAQIECBAgkL+ADAkQIECAAAECBAgQIECAAIH8BWRIgAABAgQIEKgkoOBtJSZBBAgQIECgVQWMiwABAgQIECBAgAABAgQIEMhfQIYECBAgQIAAAQIECBAgQIBA/gIyJECAAAECBAgQIECAAAECBPIXkCEBAgQIECBAgAABAgQIECCQv4AMCRAgQIAAAQIECBAgQIAAgS6BfAvedmXongABAgQIECBAgAABAgQIEMhXQGYECBAgQIAAAQIECBAgQIBA/gIyJECAAAECBAgQIECAAAECBPIXkCEBAgQIECBAgAABAgQIECCQv4AMCRAgQIAAAQIECBAgQIAAgfwFZEiAAAECBLoJKHjbDcNDAgQIECBAgEBOAnIhQIAAAQIECBAgQIAAAQIE8heQIQECBAgQIECAAAECBAgQIJC/gAwJECBAgAABAgQIECBAgACB/AVkSIAAAQIECBAgQIAAAQIECOQvIEMCBAgQIECAAAECBAh0moCCt522x+UbAm4ECBAgQIAAAQIECBAgQIBA/gIyJECAAAECBAgQIECAAAECBPIXkCEBAgQIECBAgAABAgQIECCQv4AMCRAgQIAAAQIECBAgQIAAgfwFZEiAAAECBAgQIECAAAECBAjkLyBDAgQ6UEDB2w7c6VImQIAAAQIECBDodAH5EyBAgAABAgQIECBAgAABAvkLyJAAAQIECBAgQIAAAQIECBDIX0CGBAgQIECAAAECBAgQIECAQP4CMiRAgAABAgQIECBAgAABAgTyF5AhAQIECBAgQIAAgTwFFLzNc7/KigCB/gpYjwABAgQIECBAgAABAgQIEMhfQIYECBAgQIAAAQIECBAgQIBA/gIyJECAAAECBAgQIECAAAECBPIXkCEBAgQIECBAgAABAgQIECCQv4AMCRAgQIAAAQIECBAgQIAAgfwFZJitgIK32e5aiREgQIAAAQIECBAgQKB5AWsQIECAAAECBAgQIECAAAEC+QvIkAABAgQIECBAgAABAgQIEMhfQIYECBAgQIAAAQIECBAgQIBA/gIyJECAAAECBAgQIECAAAECBPIXkCEBAgQIECBAoJ0FFLxt571n7AQIECAwnAK2RYAAAQIECBAgQIAAAQIECOQvIEMCBAgQFP847QAAEABJREFUIECAAAECBAgQIEAgfwEZEiBAgAABAgQIECBAgAABAvkLyJAAAQIECBAgQIAAAQIECBDIX0CGBAgQIECAAAECBAgQIECAQIsLDELB2xbP0PAIECBAgAABAgQIECBAgACBQRDQBQECBAgQIECAAAECBAgQIJC/gAwJECBAgAABAgQIECBAgACB/AVkSIAAAQIECBAgQIAAAQIECOQvIEMCBAgQIECAAAECBAgQIEAgfwEZEiBAgACB1hdQ8Lb195EREiBAgAABAq0uYHwECBAgQIAAAQIECBAgQIBA/gIyJECAAAECBAgQIECAAAECBPIXkCEBAgQIECBAgAABAgQIECCQv4AMCRAgQIAAAQIECBAgQIAAgfwFZEiAAAECBAgQIECAAAECLSGg4G1L7IZ8ByEzAgQIECBAgAABAgQIECBAIH8BGRIgQIAAAQIECBAgQIAAAQL5C8iQAAECBAgQIECAAAECBAgQyF9AhgQIECBAgAABAgQIECBAgED+AjIkQIAAAQIECBAgQIAAAQIE8heQIQECBFpFQMHbVtkTxkGAAAECBAgQIJCjgJwIECBAgAABAgQIECBAgACB/AVkSIAAAQIECBAgQIAAAQIECOQvIEMCBAgQIECAAAECBAgQIEAgfwEZEiBAgAABAgQIECBAgAABAvkLyJAAAQIECBAgQIAAgWEUUPB2GLFtigCB7gIeEyBAgAABAgQIECBAgAABAvkLyJAAAQIECBAgQIAAAQIECBDIX0CGBAgQIECAAAECBAgQIECAQP4CMiRAgAABAgQIECBAgAABAgTyF5AhAQIECBAgQIAAAQIECBAgkL+ADAkMr4CCt8PrbWsECBAgQIAAAQIECBB4U8BPAgQIECBAgAABAgQIECBAIH8BGRIgQIAAAQIECBAgQIAAAQL5C8iQAAECBAgQIECAAAECBAgQyF9AhgQIECBAgAABAgQIECBAgED+AjIkQIAAAQIECBAYdAEFbwedVIcECBAgMFAB6xMgQIAAAQIECBAgQIAAAQL5C8iQAAECBAgQIECAAAECBAgQyF9AhgQIECBAgAABAgQIECBAgED+AjIkQIAAAQIECBAgQIAAAQIE8heQIQECBAgQIECAAAECBAgQIJC/wFBkqODtUKjqkwABAgQIECBAgAABAgQI9F/AmgQIECBAgAABAgQIECBAgED+AjIkQGCIBF73X1YCQ3SY6DZTgawOfskQIECAAIEREsj0bcJIpmXbBLIRGKHTUiduNr2RdPfbG09ffz2bA0kiBAgQIECAAAECBPIUkBUBAgQIdKBA7Y82fmQj0IGH8JCmnM2BIRECBAgQIDCvwLA+G9Jf1jonQIDAEAoM68myszdWm1syhLtyULtW8HZQOXVGgAABAgQIDK2A3gkQIECAAAECBAgQIECAAIH8BWRIgAABAgQIECBAgAABAgQI5C8gQwIECBAgQIAAAQIECBAgQCB/ARkSIECAAAECBAgQIECAAAEC+QvIkAABAgQIECBAgAABAgQI1BdQ8La+TXu1GC0BAgQIECBAgAABAgQIECCQv4AMCRAgQIAAAQIECBAgQIAAgfwFZEiAAAECBAgQIECAAAECBAjkLyBDAgQIECBAgAABAgQIECBAIH8BGRIgQIAAAQIECBAgQIAAAQL5C8iQAAECBBoKKHjbkEcjAQIECBAgQIBAuwgYJwECBAgQIECAAAECBAgQIJC/gAwJECBAgAABAgQIECBAgACB/AVkSIAAAQIECBAgQIAAAQIECOQvIEMCBAgQIECAAAECBAgQIEAgfwEZEiBAgAABAgQIECBAQMFbxwCB/AVkSIAAAQIECBAgQIAAAQIECOQvIEMCBAgQIECAAAECBAgQIEAgfwEZEiBAgAABAgQIECBAgAABAvkLyJAAAQIECBAgQIAAAQIECBDIX0CGBAgQIECAAAECBAgQIECAQP4CMiRA4A0BBW/fQPA/AQIECBAgQIAAAQI5C8iNAAECBAgQIECAAAECBAgQyF9AhgQIECBAgAABAgQIECBAgED+AjIkQIAAAQIECBAgQIAAAQIE8heQIQECBAgQIECAAAECBAgQIJC/gAwJECBAgAABAgQ6RUDB207Z0/IkQIBAXwKWESBAgAABAgQIECBAgAABAvkLyJAAAQIECBAgQIAAAQIECBDIX0CGBAgQIECAAAECBAgQIECAQP4CMiRAgAABAgQIECBAgAABAgTyF5AhAQIECBAgQIAAAQIECBAgkL9AB2Wo4G0H7WypEiBAgAABAgQIECBAgMC8Ap4RIECAAAECBAgQIECAAAEC+QvIkAABAgQIECBAgAABAgQIEMhfQIYECBAgQIAAAQIECBAgQIBA/gIyJECAAAECBAgQIECAAAECBPIXkCEBAgQIECCQl0DHFLx93X8E8hRIb6Q14LPSG334nwABAj0Fsnw+4BOmDggQIECAAAECBAgQIECAQF4CsiFAgAABAgQIECBAgAABAgTyF5AhAQIECBAgQIAAAQIECBAgkL+ADAkQIECAAAECBAgQIECAAIH8BWRIgAABAgQIECBAgAABAgTaTqBjCt4O3p7REwECBAgQIECAAAECBAgQIJC/gAwJECBAgAABAgQIECBAgACB/AVkSIAAAQIECBAgQIAAAQIECOQvIEMCBAgQIECAAAECBAgQIEAgfwEZEiBAgAABAgQIECBAgAABAvkLyJAAAQIE2lFAwdt23GvGTIAAAQIECBAYSQHbJkCAAAECBAgQIECAAAECBPIXkCEBAgQIECBAgAABAgQIECCQv4AMCRAgQIAAAQIECBAgQIAAgfwFZEiAAAECBAgQIECAAAECBAjkLyBDAgQIECBAgAABAgQItKiAgrctumMMqz0FjJoAAQIECBAgQIAAAQIECBDIX0CGBAgQIECAAAECBAgQIECAQP4CMiRAgAABAgQIECBAgAABAgTyF5AhAQIECBAgQIAAAQIECBAgkL+ADAkQIECAAAECBAgQIECAAIH8BWRIgEDrCih427r7xsgIECBAgAABAgQItJuA8RIgQIAAAQIECBAgQIAAAQL5C8iQAAECBAgQIECAAAECBAgQyF9AhgQIECBAgAABAgQIECBAgED+AjIkQIAAAQIECBAgQIAAAQIE8heQIQECBAgQIECAAIERFVDwdkT5bZwAgc4RkCkBAgQIECBAgAABAgQIECCQv4AMCRAgQIAAAQIECBAgQIAAgfwFZEiAAAECBAgQIECAAAECBAjkLyBDAgQIECBAgAABAgQIECBAIH8BGRIgQIAAAQIECBAgQIAAAQL5C8hwpAUUvB3pPWD7BAgQIECAAAECBAgQ6AQBORIgQIAAAQIECBAgQIAAAQL5C8iQAAECBAgQIECAAAECBAgQyF9AhgQIECBAgAABAgQIECBAgED+AjIkQIAAAQIECBAgQIAAAQIE8heQIQECBAgQIEBgGAQUvB0GZJsgQIAAAQKNBLQRIECAAAECBAgQIECAAAEC+QvIkAABAgQIECBAgAABAgQIEMhfQIYECBAgQIAAAQIECBAgQIBA/gIyJECAAAECBAgQIECAAAECBPIXkCEBAgQIECBAgAABAgQIECAwOAKtXPB2cDLUCwECBAgQIECAAAECBAgQINDKAsZGgAABAgQIECBAgAABAgQI5C8gQwIECBAgQIAAAQIECBAgQCB/ARkSIECAAAECBAgQIECAAAEC+QvIkAABAgQIECBAgAABAgQIEMhfQIYECBAgQGDQBBS8HTRKHREgQIAAAQIEBltAfwQIECBAgAABAgQIECBAgED+AjIkQIAAAQIECBAYDoErrrgiFUVRejv55JNLh/PYY4+lVVddtbSvLbfcMs2YMaO0v6oBMbaiaJzDfvvt17C7Kn0UReNtFMXgt4dnuDYcvEYCTQpUOd4de02itnB4nENifxZF43NUHBcjk0brbTV+ZxRFY6/x48enmTNntt7gK4wo9nVRNM4vjpk4dip0J4QAAQIECBCoIxC/S+N3alE0/r1bFEPbHr/76wyxtjjai6J8DPH3g9oKg/DjlltuSUsssUTp3w+KYu64xo0blx555JFB2LouCBAgQGBkBGyVAAECBAgQIECAAIFOFYi/KxXF3L/zFEXfj+PvVGVGVf/mZl5K38ZF0Xt5/A0zXMvstQ+NQBz3RdF7vxTF3GXttY+GximXXuO1FvuzKObu36Lo/TiOi1xyHmge5m8UtfmYcewM1NL6BAgQIECAQOsJxO/4Ku8Pi6L3e8aiGLxlZe8/o70oyrcX//4fLOVOmlei4O1gHTX6GV4BWyNAgAABAgQIECBAgAABAgTyF5AhAQIECBAgQIAAAQIECBAgkL9AxhneeOON6bzzzss4Q6kRIECAAAECBAgQIECAAIGKAh0WFhclvec970nTp0+vnPnaa6+dJkyYkFZaaaXK6wgkQIAAAQIECBAgQIAAAQItJWAwBAgMq4B5KcPKbWMECBAgQIAAAQIECHQJuCdAYMACnTavRMHbAR8yOiBAgAABAgQIECAw/AK2SIAAAQIECBAgQIAAAQIECOQvIEMCBAgQIECg/QVOOumkdPfdd7d/IjIgQIAAAQIEhkxAxwQIECBAgEBeAlOmTEn77LNP08Vur7nmmrTqqqvmhSEbAgQIECBAYI6ABwQIECBAgAABAgSGQsC8lKFQ1ScBAgT6L2BNAgQIECBAgAABAmUCnTivRMHbsqNCOwEC7SZgvAQIECBAgAABAgQIECBAgED+AjIkQIAAAQIECBAgQIAAAQJtIfDUU0+l448/Pr388sttMd4WG6ThECBAgAABAgQIECBAgACBthKIi5J23HHHNGnSpMrjXnvttdMvf/nLTi52W9lKIAECBAgQIECAAAECBAgQINC2AgY+RALmpQwRrG4JECBAgAABAgQIECBAoD8C1ikR6NR5JQrelhwYmgkQIECAAAECBAgQINBeAkZLgAABAgQIECBAgAABAgQI5C8gQwIECBBoJ4EJEyakK664op2GbKwECBAgQIAAAQItIWAQBAgQINBOAjNmzEgHHnhguvvuuysPe+WVV04/+9nP0lprrVV5HYEECBAgQIAAAQK5CciHAAECBAgQIDAwAfNSBuZnbQIECBAgMDwCtkKAAAECBAh0ukAnzytR8LbTj375EyBAoJME5EqAAAECBAgQIECAAAECBAjkLyBDAgQIECBAgAABAgQItJjA66+/nr74xS+mJ598ssVGZjgE2ljA0AkQIECAAAECBAgQINBCAnFR0kEHHZSuu+66yqMaM2ZMimIkY8eOrbyOQAIdJyBhAgQIECBAgAABAgQIECBAoFSg7eellGYogAABAgQIECBAgAABAgQItLdAp88rqRW8be9daPQECBAgQIAAAQIECBAgQIBAFQExBAgQIECAAAECBAgQIECAQP4CMiRAoDUF7r777nTGGYDPFTsAABAASURBVGekuMioNUdoVAQIECBAgAABAgQItJOAsRIg0DoCL7/8cjriiCNqxWurjiqK3f76179Om222WdVVxBEgQIAAAQIECBAg0IECUiZAgAABAlUFzEupKiWOAAECBAgQINB6AkZEgAABAnkLmFeSkoK3eR/jsiNAgAABAgSqCYgiQIAAAQIECBAgQIAAAQIE8heQIQECBAgQIECAAIERFfjmN7+ZbrnllhEdg40TIECgAwSkSIAAAQIECBAgQGDYBOKipKOPPjqde+65lbcZxW6vuuoqxW4riwkkQIBAnwIWEiBAgAABAgQIECBAgEAPAfNSeoB4moOAHAgQIECAAAECBAgQINDWAuaVvLn7FLx908HPugIaCBAgQIAAAQIECBAgQIAAgfwFZEiAAAECBAgQIECAAAECBAjkLyDDkRZ44YUX0gknnJBmz549YkM56qij0uuvv9707bbbbkuLLLJI6bj33XffpvuO8UyZMiUtv/zypf0LIECAAIHBE7jwwgtLz9k33HBDGj169OBtVE8ECBAgQIDAMAi05ia22mqr9Pzzz5e+/4h/I/bnFv/eHe7MY5ynnXZaOvXUUytvOv5tfdFFF6V3vetdldcRSIAAAQIECBAgQIAAAQIEegtYQoAAgd4C5qXUnw9jXkrv48USAgRaR8D8jdbZF0ZCgACB1hMwIgKdI2BeyZv7Otd5JQrevrl//SRAgAABAgQIECDQt4ClBAgQIECAAAECBAgQIECAQP4CMiRAgAABAgQIDJPAlVdemS655JJh2prNECBAgAABAvMIeEKAAAECBAgQGCSBKHYbF6AfffTRlXscNWpU+v73v5923HHHyusIJECAAAECBPohYBUCBAgQIECAAAECHSxgXkoH73ypE+g0AfkSIECAAAECBAgQaGEB80rm3TkdW/D2scceS6uuumoqimJQb6NHj06rrLJKGjt2bDrwwAPTWWedle6999706quvzis/gs+eeOKJtN5661XK+yc/+cmAR3r77benRRddtNL2iqIY1rgrrriiV36tNt7x48enmTNn9hpnKywwBgK5CMRrLF5rRdH4HLTffvvlkrI8CBAgQIAAAQIECBAgUFlAIAECBAgQIECAAAECBAgQIDC4Ascdd1yaPHny4HY6wN6sToAAAQIECBAgQIAAAQIECFQXuPTSS2vXi7z22muVVopitz/72c/SHnvsUSl+qIL0S4AAAQIECBAgQIAAAQIECOQvIEMC5qU4BggQIECAAAECBAgQIJC/gAxbW8C8knn3T8cWvJ2XYfCezZo1K02dOjX99a9/Td/73vfSwQcfnNZff/208MILp49+9KPpvvvuG7yN9bOn66+/Pk2cOLHS2hMmTEivvPJKpVhBBAi0lkAU2r788svT8ccf31oDM5qWFHC8tORuMSgCBFpfwAgJECBAgAABAgQIECBAgACB/AVkSIAAAQIEBl3goYceSieffLL5GIMuq0MCBAgQIECAQL8FrEiAAAECBCoL/PGPf0wHHXRQaqbY7fnnn5923333ytsQSIAAAQIECBAgMCQCOiVAgAABAgQIdISAeSkdsZslSYAAAQL1BbQQIECAAAECBEZUwLyS3vwK3vY2GZIlL7/8crrgggvSuuuuW5uo9MgjjwzJdso6nT17dm0cZXFd7dddd13l4rhd67gnQGBkBV5//fX0+9//Pm266aZp1113TfFH6eEfkS22i4DjpV32lHESIECAAAECBAgQIECgFQWMiQABAgQIECBAgAABAgT6K/Dd7343xRcW93d96xEYPoHO3NLUqVPTqaeemt75znem0aNHp6Io5txWXXXVtP/++6ff/OY3KeaEDZfQE088kS666KL0H//xH2nNNddMCy644JwxFUVRG2fMTfvEJz6RrrjiijRjxozhGtqc7YTHbbfdlo477ria3TLLLDPPGIuiSCussELadttt0ymnnJLuvffe9Oqrr85Z34O8BGLfPvjgg+mcc86pzWFaZZVVasdpURTzHBfzzTdfWmmllWrHRRw7N9xwQ3rxxRdHFKMVzwF9gcyaNStdfPHFac8990w9X29LLrlk7XUY57LIp6/1O3lZHJ8333xzOuyww9Laa6+d4jgsijePzTi/xvk02iImYofDqh3O88PhYBsECBBodYFbbrkl7bjjjmn69OmVhjpq1Kj07W9/O+23336190CVVhJEYEQEbJQAAQIECBAgQIAAAQIECBDISaDveSk5ZSiXThGIzzrjM0/zN5rb4+ZvNOeVe3R85m3+xtDuZfM3+u8bx2fMzYg5GuZv9N/RmgQIECDQOgKtMa+kdTy6RqLgbZfEMN7//Oc/T+uss076yU9+kqLQ4DBuOt1zzz3pxhtvrLzJmIg1YcKEyvECCRAYOYE4n/ztb39Lm2++edpqq63SHXfcMXKDseWWF3C8tPwuMkACBAgQaHcB4ydAgAABAgQIECBAgAABAgTyF5AhAQIEBiDw2muvpa985SsjUpByAMO2KoHsBR555JG0++67pyjM+dnPfjbFZPq4IKF74g8//HC68MIL03ve8560+OKLp6OOOio999xz3UMG7XFcgBTFazfbbLO03HLLpY985CPpRz/6UXrooYd6FduNcd53330pLlzcZZdd0pgxY9KWW25ZyyHmCAzaoProKC4wO/zww2se48aNS1/+8pdr2/3HP/7RK/qxxx5L1113Xc1t/fXXT0svvXQ64YQThsyw1wAqLogJp0sssUStKFlRvFkEsyj6vo9CmZdccknFnlsnrKvoWlH0nVdRFGn8+PFp5syZTQ06Xg9R0Hj55ZdPa621VvrkJz+ZLr/88hTHSRynPTuL34nTpk2rHRdx7Gy99dZp4YUXTjvssEOKuVBDffx2H89InAPK9kMU2Y7XTfdxhvGhhx6aFltssfSBD3wgxfHX8/X27LPP1l6HcS6Lc9oWW2xRmz+aMvovzo9FUf/4LYqiVgC8e8pxodSPf/zjFMdnXBR7+umnpwceeCDFcdgVF+feOJ9GW8REbKwT63bFDNZ9bCvyaPXz/GDl27b9GDgBAgT+KRC/M/bZZ5/KxW5jta997Wvp4IMPrr2vjOduBAgQIECAAAECBAi0qIBhESBAgACBzATisw/zUjLbqR2Wzkh8dtuIuF0+14vP5c3fMH+j61iOuQXmb3RplN+bv1FuVC8i5j0URZvM36iTRLuc5+sM32ICBAgQaBEB80rq7wgFb+vbDGnLCy+8kD70oQ+l448/vtfFB0O54XiDGNtuZhs//elP0xNPPNHMKmIJEBhmgZhgv+uuu6aNN9443XrrrcO8dZtrN4GRPl7azct4CRAgQIAAAQIECBAgQIAAgeYFrEGAAAECBAgQIECAQLlAfGHxeeedVx4oggCBIReIIoZR2HCNNdZI8WXmVTc4e/bsFBeGrLnmmum3v/1t1dVK46LAZ/S33nrrpShe29+5IHGeiWKN8eXJ8UXppRtuMiAujDnkkENqBYK/+c1vpvBosos0ffr09IUvfKFW+DYs+9NHs9ssi58yZUqqWshs1KhR6fzzz68VSi7rN/f2OG5jruHKK69cK2jcswBrs/lfffXVtblQe++9d3rmmWeaXb2p+FY7B9QbfHfjM844Y54irfXW6Vr+pz/9KW2wwQbpiCOO6Ndrtaufdr6///77UxT+/fCHP5yaOT4jNtZ597vfnSZPnjwoBLEv2+E8PyjJ6oQAAQKZCMR7xPe9731p0qRJlTM6+eSTa797i6KovI5AAgQItKKAMREgQIAAAQIECBAgQIBAewrE58XmpbTnvhuJUbfKNlvts9t2+VzP/I2UzN+Y+yqO49b8jbkeQ/Gou7H5G80Lm7/RvJk1CBAgQKD1BcwrabyPFLxt7DPkrVHw9sQTT4yit0O+rShaG/8gaXZDEydOTNdff32zq4knQGAYBOKbqT760Y+mddddN/3iF78Yhi3aRDsLOF7aee8ZOwECBAgQIJCRgFQIECBAgAABAgQIECBAgACB/AVkSKCywEknnZTuvvvuyvECCRAYfIEosHrwwQenww47rN9zuJ566qm03XbbpTPPPDPFBQ0DGeWsWbPSAQcckLbZZpv04IMPDqSrOetGwdyxY8emKOobF4fNaRjAgyjUGIV+I+cBdDNn1ZdffrlWJDXyHqyCknM6b+LBjBkz0oEHHli5kNnXvva1tN9++6WiKJrYSn6hcVzF77QPfvCDKS6kG8wML7744rTlllummAw8mP129dVq54CucfW8j9dIzDcdqPE3vvGNAZ3veo6rXZ5fe+21KYp/x/mwv2O+6aab0vbbbz/gY7FdzvP9dbIegQ4TkG6HCDT7HjFYjjvuuPSZz3ym498nhoUbAQIECBAgQIAAAQIE2lzA8AkQINDWAvEZnnkpbb0LO2rwrfbZbbt8rmf+xpsvE/M33nQwf2Pw5nC9Kdr7p/kbvU2aWWL+RjNaYodZwOYIECDQbwHzSsrpFLwtNxryiJiEfNppp6WBXuxQNtAoWhvFa8vi+mq/4IILUvxxoK82ywgQGDmBY489NsXrc+RGYMvtJOB4aae91aljlTcBAgQIECBAgAABAgQIECCQv4AMCRAgQIAAAQIEugtEkcyYNxKToLsv95gAgeERiPlQn/rUp9I555wz4A2+9tpr6ZBDDknf/OY3+z0PLL7Idvz48UMyFyTOM1HU96ijjup3Yd9AijluUeQ2CvzGOSyWDeYtCkpGcdM77rhjMLut1FcYHXHEEem6666rFH/44YcrYvaGVBwTp556ajrmmGPeeNb1/+Dex0W4UYg4JgUPZs+tdg6ol9tLL72Ujj766BTvGerFNLP83HPPrRXAbmaddo696qqr0vvf//40ffr0AacxadKk9LGPfSzNnDmzX321w3m+X4lZiQABAhkLxPuPPfbYo/J7xKCI94kxZ3eBBRaIp24ECBAgQCBjAakRIECAAAECBAgQINDqAvGZbnzGFJ+FtvpYja+zBVrts9t2+FwvPqsfnvkb5m+0y6szjgnzN1IajDlc9fa5+Rv1ZKotN3+jmpMoAgQIEGgvAfNKqu0vBW+rOQ15VHxTyK233jpk23nllVfS5Zdf3u/+b7755vTggw/2e30rDlDA6gQIECBAgAABAgQIECBAgED+AjIkQIAAAQIECBAgQIAAAQIEshGYf/7505prrtk7nz6WXHLJJelXv/pVHy0WESAw1AL/+Mc/0q9//etB3cyRRx6ZLr300qb7jIuldtttt3Tbbbc1vW4zK8SFLQcffHC/it7GhTHf+c53UhTOjYtDmtluM7FTp05NW2+9dbrllluaWW1AsZHbaaedlqIQaJWOouBlzPlTxCyl//3f/01f+MIXqrANKCYKEUdB4sG8GLeVzgH1cF599dX0jW98I8Vrt15Mf5bH8f73v/+9P6u21Tp/+MMf0j777JNeeOGFQRv3Nddck6688sqm+2uH83wN2CtZAAAQAElEQVTTSVmBAAECmQvE+454/xHvQ6qmOud9omK3VcnEESBAgAABAgQIECBAgACB9hUwcgIjKGBeygji2/SQCLTSZ7ft8LlezHEwf+PNQ9Hf5d90iJ/mb4TC3Ft/53DN7WHeR+ZvzOvR7DPzN5oVE0+AQEsJGAyBOgLmldSB6WOxgrd9oHRftNVWW6Xnn38+xT/26t3i2xcef/zx9Oijj6brr78+HXPMMZUvWura1vTp09NnP/vZFJWau5YN5v3EiRPT1Vdf3e8uY3wTJkzo1/qbbLJJmjVrVkPDvmzDPfzLNrrKKqvU7Pvqo2zZzjvvXNZ93fZ999236ZzKxtNX+w033JBGjx5ddxwaCBAgQIAAAQKdICBHAgQIECBAgAABAgQIECBAIH8BGRIgQIAAgZwEFlxwwXTCCSek5ZdfvjStKBoZc02efPLJ0lgBBAi0vkC8pj//+c+nuACq6mhnz56d/vM//3PIi912jSeKukaxy5ir1LWsyv2111475MVuu8Yxffr0WpHKKVOmdC0a0vsoUnz00UdX2sZ73/ve9PWvfz0pdptSHLsnnnhiijmUlfAGGHT++eenmE83wG6GdPX+nAMaDWjatGnpzDPPbBTSr7bo92c/+1m/1h3oSsO5/sknn5zifDLY2zz77LPTzJkzK3cbr5V2OM9XTkggAQIEOkAgLko69NBDK38hQpDERfVRYMD7xNBwI0CAAAECBDpdQP4ECBAgQIAAAQJDK2BeytD66j0Pgf58dtsun+uZv/HmMWr+xpsO8TOO3ZGYvxHbbtVbf84BjXKJeRbmbzQSatxm/sbrjYG0EiBAgEDbCZhX0twuU/C2Oa8+o2NC0rLLLlu7SGn8+PEp/gEwadKk9Ne//jWNGzeuz3X6WnjjjTemH//4x301DXhZFKsd6KTdn/70p+mJJ54Y8Fh0QIDAoArojAABAgQIECBAgAABAgQIEMhfQIYECBAgQIAAAQIECBAg0IYCa6+9dvriF79YaeR33313OuOMM2pfvFtpBUE5CsipRQS222679Pvf/z49//zztddkFPK8//7702c+85nKBU4nTpyYvvGNb9TWr5LWWWedla688soqobUxHHLIIemuu+6qFRmNorVx0codd9yR9t133zRq1KhK/URx17gAqlLwG0FRwDcKfsXFIG88Lf1/7NixKYppPvXUUzWHWC/mnv3P//xPWnPNNUvXj4CYg/fpT3+6VlQ1ng/VLRwOOuigFGMs28Y222yTfvKTn6TFF1+8LLQj2uO4u/7660tzjXmVcTzEcRSvqThu4xaPo6hxFA9dZZVVSvuJfXT66acP6TExEueA0sR7BMSc1TgnxbkpDMMyzlmXXHJJ5ddXdPmrX/2qqaKtsU4Ot772cRzLu+yyS+X0br311nTfffdVjm+H83zlZAQSIECgAwTid2t8QUS8R6ma7sILL5z233//2vv1quuI61gBiRMgQIAAAQIECBAgQIAAAQL5CwxLhualDAuzjYygQF+f68VnpPFZaXxmWmVo5m+kZP5GlSOl/WPiM2/zN3rvx2bPAb17aLwkzkVxTopzk/kbja36au3rPB/HsvkbfWlZRoAAAQKtJNBtXknlYXX6vJJqs9srcwrsEiiKIm200UbpD3/4QzruuOO6Fpfef/vb3x70orLPPvtsuuqqq0q3XRYQb+Kr/OOmrB/tBAgQIECAAAECBAgQGDwBPREgQIAAAQIECBAgQIAAAQL5C8iQAAEC7Suwzz77pK222qpSAt/85jfTLbfcUilWEAECgy8QFyBceOGF6de//nV697vfnUaPHl3bSCyPCwXjNfrXv/41rbvuurXlZT8mTJiQJk+eXBaWHnjggXTqqaeWxkVAFFt96KGHUhT83GCDDeYU01pooYXSxhtvnGL8Dz74YNp0000jvOEtCofGBRdPPvlkw7hojImZ55xzTor5Y/G80S28zj///HTbbbelvfbaKy211FK18KIo0jLLLFMrAhZFIr/1rW9VKs4bhYAjr1onQ/AjzrsxzunTp5f2HuaRm2K3c6li/8QFO3OXzPuoKIp03nnnpd/+9re142HFFVecc9xGZBwvUej2E5/4RLrnnntS/N6M5Y1u0VfENorpT1uMJY614T4HNDvWrvNAnJPi3BTjjj7inLX77rvX3ktsvfXWsaj0Fq/FKueA0o7aJGDppZdOv/nNb/o8z8c59NJLL01f/epXK2XzwgsvVDonRmftcJ6PcbbGzSgIEMhZ4He/+116y1vekoqiGJTboosumm6//fZBJ4v3vvF79qijjmqq7/gSii996UsdWUy+KSjBBAgQIECAAAECBBICAgQIECBAYDAF4vM181IGU1RfrSAQn4GOxGe37fC5XvwN2/yNlMzf6P1KNX+jt0nXkqpzuLriq96bv1EmVb/d/I36NloIECDQyQLmleS99xW8HeL9G/+QPvbYY1NcHFBlU3FRwMUXX1wltHLMzTffPGiTuS644IIUk7Eqb1wgAQIECIycgC0TIECAAAECBAgQIECAAAEC+QvIkAABAgQIECBAgACBlhaI4nNf+cpX0oILLlg6ziicdsIJJ5iXUSolgMDgC4waNSr9+Mc/Tvvuu2+t+Fa9Lay33nrp6quvTlFksl5M1/Jp06aVfkl5XIh05plnpscee6xrtb7v31gaFypefvnlaaWVVnrjWf3/V1tttVoxxyoFL+++++70P//zP/U7+2dLFBc9++yz//ms/t2YMWPSL3/5y3TAAQek+eabr25gtB166KHpRz/6UaWit1EQeOrUqXX762/DlClTagVWp0+fXtpF7POrrroqrbrqqqWxnRLwyiuvpCiY2ijfTTbZJEUR1qIoGoXV2qJoXbweouB0bUGdH/H78tprr63T2r/FI3UOaHa0cbHUJZdc0vA8sOSSS6bvfve7afnlly/t/qmnnkqPPvpoaVwOAXF+itfwdtttV/c8H+emz372s7XizFVyjnNjWVy7nOfL8tBOgACBThKI96hHHnlkv1K+5pprUhQa6NfKViJAgEAIuBEgQIAAAQIECBAgQIAAgSYFzEtpEqwVwo2hocBIfXbbLp/rxWeU5m+sXZuPY/7G3JeS+RtzLfp6VGUOV1/rNVpm/kYjncZt5m809tFKgAABAq0vYF5J//ZRRxa87R9V/9eKorfHHXdcKpuI3bWF+GaImTNndj0d0H38oyS+uSb+cd2oo4022ihtu+22jUJqbddff3264447ao/9INBdYNasWSkuOHj7299emxBeFEXtgr13vvOd6dvf/nZ6+umnu4dXfvzEE0+k888/P+26665phRVWmNN3URS1C2PiIp5oi5iITS3wX+Qa44nXVFxAUBTFnHEvs8wytddatEdcCww3myG8/PLL6Te/+U3af//90+qrr147PoriTfu4eHTs2LHplFNOSUNxAVRVxBkzZqQrrrgiHXzwwSnGE8dDUbw5xqKYex8fLqyyyiq1YyV+f9x2220p8qu6nVaKi98/kydPTnHxWbwmeuYc+2bNNddM//Ef/5Gi4HsYtdL4jYUAAQIECBBobwGjJ0CAAAECBAgQIECAAAECBPIXkCGBdhD4t3/7t/Sf//mflYZ65ZVXpihkVylYEAECgyZwzDHH1IpyVukwLpj5zne+U6lQa9k8sPg8PWLKtjtu3Lj0rW99K0VB0LLYaI/5Kt/73vfSGmusEU8b3i644IJUNucmPs+PwpgNO3qj8YwzzqjNdXjjYen/RVGkD3zgAykKfZcFP/DAAymK/ZbFNdMe8xMOPPDANGnSpNLVxowZky666CLFbntIvfjii6nKcdFjtYZPF1988RQFR2M+ycorr5ziAqH4HXreeeelX/ziF2ny5Mm1bfa3CF29jY/UOaDeePpavvTSS9fm4YVRX+3dl8VcnCg03H1ZX49jfumzzz7bV1N2y772ta+lzTbbrDSvmO8bRbuLoiiNfeSRR0pj4phth/N8aSICCLSAgCEQGC6Bn/70p+m1117r9+ZOOumkFF8s0e8OrEiAAAECBAgQIECAAIEOFpA6AQIECPRPwLyU/rlZqzUFRuqz23b5XM/8DfM3+nrlmr8xqi+WeZbF5/aDVcvL/I15aJt+Yv7GE02b5biCnAgQINDOAuaV9G/vlb9j61+/1uohEJOM4x/WRVE+Cfamm25Kd955Z48e+vc0JuRHAciytXfbbbd0yCGHlIWll156Kf36178ujRPQ3gInn3zynAKtRVH0ehwXz9x+++1zkrz11lvTeuutVzuGuk/QiwKdN998c/qv//qvFP9gi2Psueeem7NevQdRIDPW22KLLdJyyy2XDjrooNpFK4899tg8q8RkwvgmlbigJWIiNialX3XVVenVV1+dJ7aZJ/GP1PHjx/fKuyjmWkR7xHXvNyawx4U4kWuM57rrrks9Lwj4xz/+kWJ5tEdcxMd63fup9zjyj4umimLuOL7//e/XC5+zPGKKYu46RfHm4577cc4KbfZg9uzZ6etf/3qK8+x73vOedOGFF6b4g2IcH12pxLH417/+NR111FEpCsnGsRXfXtXVPpT3cSz+9re/rV0wERdA7bLLLumss85KMZ44HvradhSQjsK8cax8+ctfTnHh2kILLZTiQqt2OV4i73htrr/++rUCxHExUuTTM+fYNw899FCKby6I10MY7bDDDinOAXEu6MvHskER0AkBAgQIECBAgAABAgQIECCQv4AMCRAgQIAAAQIEWkSgKIpa8b5111230ojiSzHjM89KwYIIEBiwwIorrpiqFjfs2lhcMLjddtt1Pa17H3PA4vP/egExxyXmvtRrj+WjRo1KJ554YlpqqaXiaeXbaqutlo4//vjS+IkTJ6b4EvR6gVEMNyZn1mvvWr7TTjulPfbYo+tppfuiKNLHP/7x2ryIshWi4GwUqS2Lq9IecxWOOOKI2hyesviYxxDz5WJOUlnsCLW39GZvu+22dPbZZzc1lyvm1vzf//1fevjhh9O1115bm2cTc2Z23nnnFHOn4rVQFMWg5T2S54Bmkth7771TzMOpsk5RFCnmUVWJffTRR6uEtXVMvAeLObJVk9h4441TFFwui4+Cz3HhYKO4djjPNxq/NgIECBBoXiB+P3zuc59LMb+5+bWtQYAAAQIE6gpoIECAAAECBAgQIECAQF2BojAvpS6OhrYSGMnPblvkcz3zNxocseZvNMCp0GT+xp2p0RyuCoRzQszfmEPR9APzNxrP02sa1AoECBAg0JYCnTqvRMHbYTxco8BilYnvUVT297///aCMLIoLPvPMMw37WmSRRVJMBt98881TvDFsGPxGY1zAEBcyvPEww/+l1KzALbfckrbffvtK/7D73ve+l6IIc6NtxPEa/7h75zvfmf70pz81Cu2zLYrvxgU08Xq7//77+4wZ7IVxEUwUXF1jjTVSfCNSM/1HfKx3+umnN3VhRzPbyDk29veGG26YjjzyBIa6bAAAEABJREFUyKYmhsaxtcEGG6QTTjghxf4bKqMoThsXj2yzzTYpxjqQ7UQB33gNtcPxEhffvvvd70677rprigvjms376quvTnEOiAvhHn/88WZXF0+AAAECBAgQIECggoAQAgQIECBAgAABAgQIECBAIH+B1spwpZVWSl/60pdSUZQX6HvooYfSySefnF555ZXWSsJoCGQqEJ9tR3HYZtJbeOGF0/7771+6SsyDuffee/uMmzlzZpowYUKfbd0XRmHdKLDbfVnVxzvssEP6l3/5l9LwGEe9c87NN99c+tl/URTp4IMPTuFSurEeAVG89FOf+lSPpb2f3n777SkKCPduaW7J66+/nk477bR07rnnlq4YxYbPO++8VGXOX2lnGQYURZHmn3/+0syOOeaYtM4666RzzjknteK8w5E6B5TC9QiIOXpFUf4+omu1FVZYIcXc0K7n9e6nT59erymb5TEPaZlllqmcz1ve8pa0+uqrl8bPmjWr4fu1djnPlyYqgAABAi0v0HoDvPLKK9Mll1zSegMzIgIECBAgQIAAAQIECBAg0LYCBk6AQJmAeSllQtrbQWCkPrttl8/1zN8wf6Pe67gozN+oZ9O1vNEcrq6Yqvfmb1SV6h1n/kaqzResN0+vt5glBDpRQM4EOkOgE+eVKHg7jMf24osvnvbZZ59KW4yCty+++GKl2HpBM2bMSBdddFG95jnLoyjh+uuvn5ZddtkUF0jMaajzIIoXXn/99XVaLe4kgSlTptSO6aqT3seNG1e7eKGe0R133JHGjh3bdNHYvvqL4qJxwc4vfvGLFBeq9BUzGMti0voBBxxQK7ja38Kpsd5hhx2WTj311CEd62Dk2yp9xD6NYsH/+q//mh588MF+D+sLX/hC+vCHP5yqHsPNbCiO53e9610pCo83s15ZbNfx8ulPf3pIi/WWjaNee3x7WRQTvummm+qFVF7+85//vHbRWLyeK68kkACBgQvogQABAgQIECBAgAABAgQIEMhfQIYECBAgQIDAiAjsvvvuac8996y07fgyzMH4zK3SxgQR6HCBZi9C6OLaeOON05JLLtn1tO59zLXqq3Hq1KmVCrjutttu/SokG9uMYrJR9DYeN7rddtttdQuRXnvttY1WrbWtt956adNNN6097s+PLbfcMi233HINV42J/n/4wx8axlRp/NGPfpSOPvro0tAodhuxce4uDe7QgEUXXTTFvMMq6cf8nk9+8pO1/bziiiumo446KsUXrQ90jmSVbZfFjNQ5oGxc3dujAOuqq67afVHp4yWWWCIttthipXGdELDhhhtW+tKBLouFFlooLb300l1P+33fLuf5fidoRQIECBBoKHDkkUemBx54oGGMRgIECBAgQIDAoAjohAABAgQIECBAgMA/BeKzTfNS/onhri0FRuqz23b5XM/8jd3b8rgetEE36Mj8jYHN4WpA26vJ/I1eJE0tMH8jpUbz9JrCFEyAAAECbS/QafNKRrX9HmuzBDbffPNKFyDEhQ5RsHYg6cWFTzEpvKyP7hdFfOhDH0oLLrhg2SrpggsuSLNnzy6NE5CvQBQIPfDAA9OkSZMqJxkX0IwePbrP+DhWt9566xR/DOozoB8LX3jhhRTH94UXXjgohWR7DiEM9t9//0qFpXuu29fzuJjmiiuu6KvJsh4Cl156afrgBz84KAVfJ0yYkD760Y+mp556qsdW+v80ikF/4AMfGNTjuedozj777HTaaacNybHdc1tVn19yySVpl112SfHaq7pOWVycE+KP01X+AFvWl3YCBAgQIECAAAECBAhUERBDgAABAgQIECBAgAABAgSGSmCBBRZIxx13XKUCai+99FI69thj00DnjgxVLu3er/ET6BKIgrVrr71219Om7ldaaaVKxT7vu+++Pvu999570zPPPNNnW9fCRRZZZECFZKOfrbfeurTQ47Rp09Lf//73CJ/n9vzzz6e//OUv8yzr68lmm22WorhuX21Vlq2wwgrpHe94R2norbfemqLwbWlgg4A777wzvfbaaw0i3mx629velsaPH19q92Z05/5817ve1XTyjz76aDrllFNS11zK1VZbLR122GEp5oYMdwHckTwHNAMXxWuXWWaZZlapzVOtMhe0qU7bNLjZ8/z888+f4oLAgabbDuf5geZofQIECHSaQHzJQxQNqZL3Y489lk488cRBmetcZXti+hawlAABAgQIECBAgAABAgQIEMhfQIZzBcxLmWvhUfsJjORnt+3wuZ75G+ZvlL2qzd9Yv4wo1ZvDVbpitwDzN7ph9OOh+Rsp1Zun1w9OqxAgQKDjBNohYfNK6u8lBW/r2wxJyyqrrJKWX3750r4ff/zx9Mgjj5TG1Qt4/fXX05VXXpnivl5MLF9uueXSdtttFw9rt/gmhC222KL2uNGP66+/Pt1xxx2NQrRlLnDWWWel6667rnKWcQHOtttu22d8FAfdZ599UhSQ7TNgAAvjApUozBsFUgfQTa9V4+KKww8/PEWx1F6N/VwQY/3qV7/qgsUSvyiOfNBBB1W6+KikqznNccHM3XffPef5QB68/PLL6YgjjmiqGHR/t3f88cenP//5z/1dfVDXG4r90jXAODfstddeKbbRtcw9AQIECIyIgI0SIECAAAECBAgQIECAAAEC+QvIkAABAgSGWGCDDTZIn/vc5ypt5cYbb0znnXdepVhBBAj0T2D06NFpzJgx/Vo51o25YGUrx7yYmTNn9gqbNGlSr2U9F8Tcriis23N5M8/XWGONtOyyyzZcJYrIPvnkk71iYtwPP/xwr+U9F8Scs6Ioei6u/HyhhRZKY8eOLY1/4okn0uzZs0vjBiNg4sSJ6YILLhiMrrLuIwoqr7vuugPKMV4jp59+em0e48ILL5yiv1NPPTXF/h5QxxVWjtfxmDFjKkT2Dol1B3IO6N1j/SVR7DZeJ/UjtNQTiOK1ccFZvfahXN7i5/mhTF3fBAgQyFIg/j0f88a/9a1vpbXWWqtSjhdeeGEa7DnslTYsiAABAgQIECBAgMCbAn4SIECAAAECHSgQf8cyL6UDd3wGKcfnryP12W07fK5n/ob5G2Uvc/M3VikjSjE/JV5LpYENAlp0/kaDEbdOk/kbb+6LevP03mz1kwABAgTaWSD+PW5eSf09qOBtfZshaYl/ZK+++uqlfb/wwgvp0UcfLY2rFzB58uR02WWX1Wues3z8+PGp+6TrGN+ee+45p73eg5deein98Ic/LC2oW299y9tbII7PZiffjRs3Lq2zzjq9Ep8xY0aKgrRV/gjUa+WKC6KQ7JFHHpnidVFxldKwm2++Of3sZz8rjWs2IPr93e9+1+xqHRP/9NNPp09/+tNp+vTpLZbz3OFcccUVg1oIeW7PvR/157XYu5eBL4k/7AxV0equ0cU+/+xnP6sgdBeIewIECBAgQIAAAQIECBAYAQGbJECAAAECBAgQIECAwOAI7L///ik+Q6/S20knnZQG68s7q2xPDIFOE4h5XG95y1u6pV39YVEUKYpzVl9j3sh77rln3gV9PFt55ZXToosu2kdL9UWx/iKLLFK6Ql9zd2L+2lNPPVW67tprr10aUxaw1FJLlYWkKL470AtPSjfSLeDb3/52euCBB7ot8bCnQBRTPuyww3ouHtDz++67L8UckeWWWy5tttlm6aqrrkqvvvrqgPqst/JIngPqjamv5fE6XmCBBfpqsqxEYMEFFxzQubqk+4bN7XCeb5iARgIECAyywFZbbZWef/752vUHr7/++oDvZ82alTbZZJNBHmXf3cX73XhPsuqqq6Z4j3744Yf3HdhjaeR5zDHHDOoc9h6b8JQAgX4LWJEAAQIECBAgQIAAAQIECOQrYF5K1751304CI/nZbTt8rmf+hvkbZa9n8zcWLiMalHbzN/rPaP7GXLu+5unNbfWIAAECnStgXkne+37UkKan814C8cZ1xRVX7LW8rwUDeXMSE6qmTZvWV7fzLPvQhz6U4hsQui983/vel2KyePdlfT2+7rrr0pNPPtlXU0cs+/73v5+KohiyWxwrt99+ezaWO+ywQ4qCyj0TOu+881IcSz2X9/X8Ix/5SLrjjjtSFFyOCYAx6fGSSy5J6667bl/h8yx76KGH0gknnJDimy7maRjEJ4sttlg6+eST09SpU2vbiTHGRT+RY7RV3dTPf/7z2iTOqvGdFBeWt956a+WUex4zs2fPTn/4wx/SLrvsUrmPZgLjoqrTTz+90v476KCD0p133pliTHGsxC2O7SlTpqSzzz57nmLkjcYQRZJj0m6jmKFsi9dUXGRb5XdWXHjzmc98pnYxWKwXOXe9Rt761reWDvPGG2+s2ZQGCiBAgAABAgSGX8AWCRAgQIAAAQIECBAgQIAAgfwFZEiAwKAJRFHHE088MY0aVT5tJz5PO/7449PLL788aNvXEQECgycQha/KevvHP/6RXnzxxbKwPttjnlnMIeqzseLCWD+KcpWFV5lr1lcfUfR3ueWW66upqWVVLGNeRnxhblMdDyD4scceS2eeeWaleSAD2Ezbr3rggQemj33sY0OSR8wT2mmnndI666yTfvvb37bcvqhy3A7kHDAkqDptKYF2OM+3FJjBDI+ArRAgMI9A/L6/5pprUhS77WrYZ599Ulxo1fW80X3MYf/qV7/q3/WNkLQRIECAAAECBAgQIDD8ArZIgAABAlkLmJeS9e6VXB2B+FtunaY5iwfy2W07fK5n/sacXd2xD8zfaLzrB3IOaNyz1hwE2uE83y9nKxEgQIDAkAvEv0XMKylnLr9yprwPEU0KrLTSSpXW6O+FDjGxf8KECaXbiCKhm2++ea+4VVZZJY0fP77X8p4LJk6cmK6//vqeiz0n0EtgzJgxaccdd+y1/IEHHkinnnpqr+U9Fyy99NLpj3/8Y4oiwxtvvHGKopkREwV0d9999/TnP/85RRHNWNbo9oMf/CDFRRCNYvrbtu+++9YK3R555JEpXuPzzTdfrav4g3D8USCKF8cvptrCkh933XVX6uvinOWXXz5FMdQoEtp1i+2WdJcipiu++30USd1kk03KVm+Z9ieeeCJdcMEFlcYTF2rdcsstvY6ZhRZaKL3rXe9Kl112Wbr66qtTHJuVOqwYFAWZo6Buo/DYZrxBOffcc9Pb3/72FGPqio9jO87Bn/jEJ9Lf/va3tM0223Q11b2PQrPPPfdcr/bhOl5uuumm9L3vfa/X9nsu2GCDDVJ8u9k3v/nNtOaaa6aer5H4nRKv557r9Xx+xhlnpL///e89F7f0c4MjQIAAAQIECBAgQIAAAQIE8heQIQECBAgQIECAAIFmBbbeeuv08Y9/vNJq8UWwv/rVryrFCiJAoPUEYi5Xf4tWxxeZF0UxLEnNmDGjX9spiqJSAe80CP/FfLoXXnhhEHqq3kXM74i5SbGGW98CMd/ltNNOS1H4re+IgS998MEHa/NoDjjggBRzngbe4/D1MKWcbToAABAASURBVJBzwPCN0pZGSqAdzvMjZWO7BAgQaAWBNdZYI11++eXzFLuNccUc9q985StpwQUXjKelt/PPPz/5d30pkwACBAi0jICBECBAgAABAgQIECBAIAcB81Jy2ItyGGyB7p/dNtt3O3yuVxSF+Rups/8zf6Px/h/IOaBxz1pzEGiH83wOznIgQIBAbgLmlVTfowreVrcatMjFFlusUl/33XdfpbieQXfeeWeKAoQ9l/d8vt1226Vll1225+IUb8A+9KEP9Vre14IoPjl79uy+msqWac9M4IMf/GCtQOcrr7ySXnvttTRt2rR08sknpzjeo7ByFLjsmfJFF12UHnvssZ6L53k+ZsyYdNVVV6UttthinuXdn8Q3DcW2Pvaxj3Vf3OvxSy+9lH74wx+mKPraq3EAC2K75513Xi3Xet2stdZaKSYrVpnY+Mgjj6Rnn322XlcduzwKbEdR1DKAOGai6Pe4cePqhhZFkd7znvfUjq2IrxvYZENMRo3XQKPVvva1r6Vtt922UUitbfHFF0+f/exnU1E0vnAtjpUnn3yyts5w/4hczzrrrBSvrUbbjmLP8TqO10G9uCWXXLJWOLesyG+cW6Kvev1YToAAAQIECBAg0HICBkSAAAECBAgQIECAAAECBAjkLyDDfgjE3IyjjjoqxSSnstXjM/hjjjkmPf7442Wh2gkQIEBgkAWiwG7MS+pv0eJBHk7LdrfoooummEv47W9/O8UFVEM10NjGZz7zmWR/DJWwfgkQIECAQEOBjmpceeWVU3wBzXrrrddn3jG3/SMf+UifbT0Xxr/r428AMUe8Z5vnBAgQIECAAAECBAgQIECgxQQMhwCBTATMS8lkR0qDAIE5AuZvzKFo+MD8jYY8GgkQIEBgroBHBAgMUMC8kuYAFbxtzqvlo6OQZxT0LCs+GEU3GxW1jQKl6667bmm+UYDyjjvuKI0TkK9AURQpir3+6Ec/ShtuuGGab775agU6V1hhhXTkkUfWLrg755xzUhSl7a7w1FNPpYsvvrj7oj4ff/rTn06NCpd2rRQXSpxwwglpgw026FrU5/1ll12WJk+e3GdbfxbG9mK7sf2y9TfddNMU34ZWFvfcc88peNsDKQqrRhHbHot7PS2KIp199tlps80269XW14KYbBrHaV9t/VkWx0Ic2/fff3/6+c9/Xiv6fMABB6SNN944vfWtb01xbt1rr70qdx3rxRubRiu8+uqrKXwaxQxV26RJk9JvfvOb0u6/+MUvplVXXbU0Lor8xoVPSy+9dMPYKJY9Y8aMhjEaCbSHgFESIECAAAECBAgQIECAAAEC+QvIkAABAgQIECBQX2C11VZLxx9/fP2Abi133313is/Sui3ykACBNhFYffXV01ve8pZ+jTbmA8R8sH6t3ORKK620UpNrvBke44sCXm8+G9qf8cXbSyyxxKBupCgafxFxbCzmrFxxxRXx0K2BQMwbO/TQQ1PMnYkiwTFXpkF4v5vOPffc2heP97uDIVmxfqcDOQfU71VLLgLtcJ7PxVoeBAgQaEYg5rFeeumlaezYsXVXi4Ihn/vc59Lyyy9fN6Z7w8SJE9M3vvGNFO+fuy/3mAABAgQIEGgnAWMlQIAAAQIECBAg0F4Cq5mX0l47zGiHXGAgn922w+d68fdn8zcG4zBq/z7M3+h7Hw7kHNB3j5bmJNAO5/mcvOVCgACBdhcwr6T5PTiq+VWs0coCUcgzCnqWjfFf/uVf0vrrr183bNlll02777573fauhiisGwV24x++Xcvcd5bAnnvumfbdd99akdu+Mo9Ct30VuoxCyffee29fq6T0z6UrrrhiimKhRVF+YUmssswyy6RPfvKT8bDubdq0aenmm2+u295sQ2wvtltlvbCoUvB29uzZCt72AH3iiSfSbbfd1mNp76fbb7992mWXXXo31FlSFEXtGKtS4LtOF/MsLooiLbXUUmnttddOu+66a63o8/nnn5/ieH/yySfTn/70p1r7PCs1eBIXvK2++uoNIlKKb6J69NFHG8YMVePvf//79MwzzzTsPor87rzzzg1jujfG76a99967+6Jej//yl7+ke+65p9dyCwgQIECAAAECBAgQaDMBwyVAgAABAgQIECBAgAABAgTSHnvskXbaaadKEm05N6NSZoIIjJzA3//+9/T888/3ewAxD6W/Ky+wwAKlq0b/s2bNKo1rFBDrT506tVFIrS2KydYedPsRRbziIphui3o9jHkujz/+eK/lzS6YNGlS6SoLLrhgivk3pYEVA8aMGZOuuuqqNG7cuIZrxPn3pJNOSk8//XTDOI1vCsSxdOSRR6bHHnss/e1vf0uf+MQnUli/2To4P6MIfMwnGmhvI3kOGOjYrd/6Au1wnm99RSMkQIDA8AvE+5Z4j7jpppuWbnyttdZKhx9+eGlcV8AZZ5yRrr322q6ned3LhgABAgQIECBAgAABAgQIEMhfQIZtKWBeSlvuto4c9Eh+dtsOn+uZv/Hmy8L8jTcdqv40f6OqlLjcBdrhPJ/7PpAfAQJtJmC4DQXMK2nIU7dxVN0WDW0pEIU840KHssHvs88+afHFF28YFhdUxUUCDYPeaLzssstSFNp946H/O0wgjo/PfOYzqcob+540119/fYo/JvRc3v35O9/5zrTyyit3X1T6eIsttkiLLLJIw7g//vGPDdurNsZ2YntV4yMuinnGfaNbuMTFQI1iOq0t/kBZ5dz2kY98pOkLm6LA93bbbddppAPON76d5pprrintZ5tttin9fdO9k6IoUhQu7r6s5+Moth4XRPVc7jkBAgRyEpALAQIECBAgQIAAAQIECBAgkL+ADAkQIECAQAhE4cYvf/nLg14IMPp2I0CgXGDmzJlp+vTp5YF1ImbMmFGnZe7ipZdeOi200EJzF/zzUXyZ7j8f1r2LQrVRsLZuQIWG+CLbKjn2NaclvgR6iSWWKN1KlWK1ZZ1UmX8WXxocXx5c1leV9pj3c9FFF6UddtghHXrooaWr3Hrrreniiy8ujRMwVyCKJW+44Ybp7LPPrn2hcsz/Ofnkk9MGG2wwN6ifjyZOnJhi/lk/V5+z2kieA+YMwoNsBbrO840SHOnzfKOxaSNAgECnCpxzzjlps802q5z+/vvvX/oFCl2dvfbaa+nYY4/1RQpdIO4JECBAgAABAhkJSIUAAQIECBAg0KoC5qW06p4xrp4CI/nZbTt8rmf+xtwjxvyNuRZVH5m/8aZUvTlcb7ZW+ymqPQXa4TzfnrJGTYAAgc4UMK+kf/tdwdv+ubXkWlEg84ILLigdW1SHHj9+fGnc2LFj09Zbb10aF0Uoo9BuaaCA7AQ22mijtO666zad14svvpjuuOOO0vXGjRuX4puGSgO7Bay66qpptdVW67ak98O//OUv6fnnn+/d0OSS5ZZbLq200kpNrRUXATWbU1MbyDT47rvvTlFgNaVUN8Mll1wyveMd76jb3qhh2223bdQ87G1xQVxcJPXv//7v6Xe/+92wb7/KBuNiuHvvvbc0NApXlwb1CIg/FsT+7LF4nqe///3vS4tmz7OCJwQIECBAgAABAgQIECDQTgLGSoAAAQIECBAgQIAAgY4SGDt2bDryyCM7KmfJEkgptQTCs88+m2LuU38GExdbTZkypXTVFVZYoc/5L30VmO3Z2eOPP54eeeSRnoubeh75RZ6NVoqLHGMeTM+YKC4bRWZ7Lu/5/M477xzQZ/gxl+jBBx/s2W2v5yuuuGJadNFFey1vdsGoUaPS97///bTjjjvWVt11113TVlttVXvc6Mepp56aojhloxhtfQsURVGb0xW/7+6666700ksvpbgI7ZhjjklRFDf2Sd9r1l/6xz/+sX5jxZZ4bcRrpGL4PGEDPQfM05knWQq0w3k+S3hJESBAYIAC8d64mS6WWmqp9PnPfz5VfT8T74G+9a1vDej9czPjE0ugBQQMgQABAgQIECBAgAABAgQIEBhhgWGYlzLCGdp8DgIj+dltO3yuZ/7GvEe5+RvzejTzrCjM32jGS2weAu1wns9DWhYECBDoDIEOn1fS752s4G2/6VpvxSggev3115cObJtttklVipTGi2qnnXYq7S8CotBuFNyNx26dI7DFFlukKODabMYx2X/y5Mmlq1X5B0PPTuK4XX755Xsunuf5Aw88kP7xj3/Ms6w/T1ZeeeWmL6KJ8S244IL92VxHrxMFb8sA1lhjjbTccsuVhfXZXqXAap8rDtLCeE3ccsst6dhjj01xfh4zZkz6wAc+ULuwZ5A2MejdxGsoLqxr1PEiiyyS4sK9RjF9tUWx2zDoq61r2f3335+i6G7Xc/cECBAgQKBzBGRKgAABAgQIECBAgAABAgQI5C8gQwIEOk2gKIp04IEHpg022KDTUpcvgREXeP3119Ptt9/er3E8+eST6b777itdt95re6211krx+XijDl544YV02223NQopbYv5ZJFno8Aoahu3njGjR49OG220Uc/FvZ7HnIenn3661/KqCx599NH05z//uTR8yy23TEVRlMY1CohCZOeff37afffd54RFnjFnI9rmLOzjQcw5+u53v6s4WR82zS5aYIEF0qabbppOPPHE9Le//a1WAPeee+5JhxxySIq2Kv1FkeQollwltl5MvDZG6hxQb0yW5yPQDuf5fLTbNRPjJkAgF4Eddtgh7bHHHpXTOeWUU9L//u//Vo4XSIAAAQIECBAgQIBAOwsYOwECBAgQGHmBojAvZeT3ghGUCYzkZ7ft8LlezGswf2PuUWT+xlyLgT6KORrmbwxU0fqtLjA85/mUBjJPr9UNjY8AAQIEBiZgXklKCt4O7BhqqbWvvPLK2sTvskHtueeeaf755y8Lq7XvuOOOacUVV6w9bvQj3nBFwd1GMbm17bvvvrWLF+IPJ0NxmzVrVtpkk01amq3eBTllg65SKLOsj3rtiy66aOkxO2PGjDSQi2y6tr300kunhRZaqOup+yEUiH1W1v2qq66a4pupyuL6ao8LyMoKrPa1Xn+WvfzyyykK+J511llp1113rV28FuPefPPN01e/+tVKF8P1Z7uDvc60adNSfFPaYPcb/cXrOApKx+N6t8ceeyzFeXKedk8IECBAgAABAgQIECBAgACB/AVkSIAAAQIECBAgQCBTgWWWWab2eWFZscVM05cWgREV+NWvfpXii2qbHcRdd92Vyr4oNuZo1Ztfs9xyy6X4ct+y7f785z9P/f0i8ieeeCJdeumlZZtIm222WVpqqaX6jIv5DH02dFt47733Dqgw7y9/+ct5Lbv13fVwkUUWqRVI7Xre3/vPfvazab/99utVOHf8+PGVipR985vfrFSct7/j69T15ptvvrTeeuul008/vVYAd/nlly+liHkjr7zySmlcWcBInQPKxqW9/QXa5Tzf/tIyIECAwMgLxMXgRx99dKo6F/mll15K8YULVeZHj3x2RkCAAIEhFNA1AQIECBDlPwZCAAAQAElEQVQgQIAAAQIECAybgHkpw0ZtQz0Fmng+Up/dtsvneuZvzHswmb8xr8dgPTN/Y7Ak9dNKAu1ynm8lM2MhQIAAgcEVMK9EwdvBPaIq9vbcc89ViowDtFLgG0GNLk54o3nO/1EQ8t3vfvec52UPouBglfiYdPXDH/6wVgC2rE/t+QissMIK/UrmhRdeSC+++GLpurvsskvt4pKiKJq6//73v9+w77gIqOyCo4Yd/LMxinLGhUn/fOpuiATiorIpU6aU9j6Q/RHrxvmudCP9DIgCy+eff36KPyJGkeS3v/3t6eCDD06XX375kBWN7edQK68Wr6Mo9t1ohXitx7c5FUVzr+EoAPy73/2uUdc1t/jd1zBIIwECBAgQIECgwwSkS4AAAQIECBAgQIAAAQIECOQvIMO8BXbYYYe077775p2k7Ai0oMCNN96YbrrppqZGFkU2f/zjH5eu87a3vS2tu+66fcYtscQSafvtt++zrfvCa665Jv3v//5v90WVH8e6EydObBhfFEXae++9a3Nz+grcYost0nLLLddX05xlMX/gO9/5Tr8K88acirK5PrGhmMO2/vrrx8MB3ZZccsk+c425ekcddVSKwrqNNhBzIU4++eT08ssvNwrriLYwiLkbkyZNSpdddlk666yz0sc//vG07bbbplVWWSWNHj26VsitWYx11lknbb311s2u1u/4kToH9HvAVmwbgXY5z7cNqIES6DAB6bafwNixY9OnP/3pygOP9yDx/ineS1deSSABAgQIECBAgAABAgQIZCUgGQIECAy3gHkpwy1ue80KxN9Nzd8wf8P8jWZfOak2h8X8jcZujeZwNV5Taw4C5m/ksBfbOwejJ0CAQAh0+rySUYHgNrwCjzzySKUNrr322pXiIuj6669PZRcnRNxOO+2UmilSGsU899tvvz4n+Ud/3W8xaX3y5MndF3mcsUBc3NHMsdSd4sknn0xx8Uf3ZcP9+NFHHx3uTdpeBwrcc889Kf74v/TSS6eDDjoo3XLLLem1117LQiIuVhrJRKLg7rPPPjuSQ7Dt9hIwWgIECBAgQIAAAQIECBAgQCB/ARkSIECAAAECBNpeICbrH3vssWn55Zdv+1wkQKCdBOJz/K985StpxowZlYcdF1hdeumlpfGbbbZZWmqpperGxVyuBRdcsG57NMT44twQhWHjedVbfLnwl7/85dLwGGMUta0XGIVLx48fX695zvIrr7wyXXLJJXOeV3kQxb3iC4RvvfXW0vD9998/LbzwwqVxAwl4xzvekT72sY+lsv8izxtuuKEsLOv2mLPxrne9q1YMOS4K2m233Wpf/nzuueem6667Lk2dOjXNmjWr9mXQMVesGYyiKFLMW6yzzpzFK664Ylp00UXnPO/vg3iNjdQ5oL9jtl77CLTDeb59NI2UAAECrS1QFEU65JBD0gYbbFB5oKecckqq8l64cocCCRAgQIBAPgIyIUCAAAECBAgQIEBgCATMSxkCVF0OqsBIfnbbDp/rZTh/o+7xY/5GXZpeDeZv3JQGYw5XL1gLshNoh/N8dugSIkCAAIF5BIqis+eVKHg7z+Ew9E9iEve0adMqbWillVaqFPfKK6+kCRMmVIr9zne+k0aNGlUrYFsURaX7KNYYFxeUbSDyuuqqq8rCtLeUwMgMJo7Zkdny3K1Onz597hOPOl5g9OjRadVVVx00hyjGesQRR9QmrV599dWD1m8rdfTyyy+P6HDi91I4j+ggbJwAAQIECBAgQIBA2wgYKAECBAgQIECAAAECBAgQINAuAmuttVb64he/2I/hWoUAgYEI3HjjjSk+56/yWXgUkj3wwAPTSy+91HCTRVGkvffeuzY/q17g2LFj0/bbb1+vec7yKIL1X//1X7UConMWNnjwzDPPpI9+9KNp0qRJDaLebPr0pz+dFl988Tef9PEzCo8ecMABtTlnfTTPsygKfF177bXzLKv3JD73/9nPfpaOPvroeiFzlo8bNy5tt912c54P1YOiKFJ4lBUej4vsTjzxxDRz5syhGkrL97vEEktUOnbvvvvuFEWNY39XTSqKO997772l4RtttFHD11dpB90CRuoc0G0IHmYq0A7n+UzppUWAAIEREVhmmWXS5z73ucrbjvnsn//855t8X1m5e4EECBAgQIAAAQIECBAgQIBA2woYOIGhEzAvZehs9Tw4AiP12W07fK5n/kbvY8z8jZTM3xicOVy9jy5LchNoh/N8bubyIUCgioCYThPo5HklozptZ490vlGc77HHHisdRvxDs2rxxYkTJ6brrruutM/hCLjyyitT5Dgc27KNkRWIf/Quu+yyIzsIWyfQggIzZsxIu+++e/rGN77RgqMzJAIECBDoJWABAQIECBAgQIAAAQIECBAgkL+ADAkQIECAQJsJ7LPPPsNS2LHNWAyXwJALnHvuuenjH/94w6KykydPTnvuuWelQrKbbbZZ2mKLLRqOe+GFF05HHnlkWnDBBRvGReNFF12U3v/+96dHHnkknta93X///WmbbbZJ119/fd2YroYoIrvrrrt2Pa17P378+LTHHnvUbe9qiIJd73vf+9L3vve99Oqrr3Yt7nUfhYW//vWvpw9/+MMpLj7qFdBtwahRo1IUAVtqqaW6LR26h3GB52GHHVa6gd/97nfpsssuK43LOSDmxyyyyCKlKR5zzDEpCgTHfi8LjrmHRx11VIoiz41i4zWz5ZZbNgppum0kzgFND9IKjQVasLVdzvMtSGdIBAgQaFuBeN+80047VR7/Nddck84555zK8QIJECBAgAABAh0vAIAAAQIECBAgQGDAAualDJhQB0MsMBKf3bbL53rmb/Q++MzfSLX6JtnN3xjmOVy9jyxLchNol/N8bu7yIUCAAIHeAp06r0TB297HwpAumTZtWpo6dWrpNpZeeum0wgorlMZFwIQJE1JcLBCPR/oWF0rccccdIz0M2x8Ggfnmmy/FbRg2ZRMjJNBJm33xxRfTU089NeCU48KcI444Il199dX97isu1IqL3qJg7t/+9rf07ne/u999WZEAAQIECBAgQIAAAQIECJQJaCdAgAABAgQIECBAgACB1hMYPXp0+spXvpKqTEJvvdEbUSsKGFN1gQsuuCCtv/76tYJTjz76aHr99ddrt3j85S9/Ob3tbW9Lt912W2mHRVHUCtkuvvjipbFRFPeAAw4ojYuA6667Lq2xxhrp0EMPTXfffXeKeQqxPOY9/PWvf0377bdfWm+99dIdd9wRixvexowZk0444YQU55yGgW80LrDAAunoo49Osc4bTxv+H2M68MAD06abbpouvvji9PTTT9fiw/LJJ59MYRxjjKKmZcVuY8Xoa4cddoiHw3aLQrxR+LZsg1HEtawAcVkf7dy+8cYbpw996EOVUvjCF75QOzajmNvDDz8859iNleP4nTRpUvrqV7+aVl111XT++efH4oa3rbfeOo0dO7ZhTH8a4/gc7nNAf8ZpnfYSaIfzfHuJGi0BAgRaWyAulo0vbGjm3/QnnXRS7f19a2dmdO0gYIwECBAgQIAAAQIECBAgQIBA/gKDkWF8RmxeymBI6mMoBUbis9t2+FzP/I2+jzrzN8zf6PvISKkoqs/hSv7LXqAdzvPZ7wQJEiBAgECqOq+kO1UO80pGdU/I46EXuOuuu9Lzzz9fuqF11lknLbPMMqVxUaAxLgwoDRymgJdeein98Ic/rF3oMUybtJk2FFhuueVqJ902HLohj4DA/PPPnxZddNEh3fIrr7ySZs2aNeBtXHHFFem8885rqp8xY8akuFDqBz/4Qa0gepxHb7755nT44Yen1VdfPUUB3EYdhs8SSyzRKGRI2tZee+0h6VenBAgQIECghQQMhQABAgQIECBAgAABAgQIEMhfQIYECBBoWYH4ksz//u//btnxGRiBXASKouiVShTj/OQnP5lWXHHF2mf28bl9PD7uuOPmKdLZa8VuC/bcc8+08847d1tS/2F87n/88cenDTbYoH5Qt5YoKHvGGWekt7/97WnBBResXZgRkx+j+Of3v//9VKWIbOQU8xviXNOt64YP/+Vf/iV97WtfaxjTvTGK7n7gAx9ISy+9dG2Msc1ll102ffSjH00PPvhg99C6j7fZZpv09a9/PcUFW3WDhqBh5ZVXrs3bKOt64sSJteLIUcy3LDbH9jh2o5hbFGGukl/s93htRVHbrmO3KIraPLIoJn3sscemf/zjH6VdxbEU82riuC8NLgkoipE/B5QMUXMGAvFaaYfzfAbUjVLQRoAAgWEViPfZH/vYxypvM64J+dznPpdmz55deR2BBAgQIECAAAECBAj0ErCAAAECBAgQaEIg/oZlXkoTYEKHXKAoRv6z23b5XM/8jd6Ho/kb8yfzN3ofF7GkmTlcEe/WFgL9HmS7nOf7naAVCRAgQKBtBOLf5J02r2RU2+ydDAYaBRWvvPLKSpn867/+a4pvRioLvu2229K9995bFjas7ZdddlmaPHnysG7TxtpLIC46KIref3DqnsUiiyyS4viOC0KG4nbUUUd135zHLSyw0EIL1S5+KhvilClT0syZM8vC+mx/8cUXK10w0+fK/1wY2z799NNTHK//XFT3Li64iQvh4iK5Z599tlYofJ999kkrrbRSmm+++equ11dDXAAU/fXVNnTLUqWLyVZZZZX06KOP1kzCZbBvVS8OHEoHfRMgQIAAAQIECBAgQIAAgXwFZEaAAAECBAgQIECAwEgKFEWRPvGJT6R11113JIdh2wSyFoi5KVE0M+axDGai8QWyzRZpjS9Gjy89r1o4dKDjjcK1u+++e0qpuZ4OPPDAFPMdmlurf9HheP7556fFF1+8fx0McK299torjRs3rrSXs88+O91zzz2lcbkGrLbaaumUU06pFYcerhyPOeaYtO222w54c610DhhwMjpoeYF2Oc+3PKQBEiBAoE0EiqJI//Vf/5WaeX8f15lceOGFbZKhYRIg0H4CRkyAAAECBAgQIECAAAECBOYVKArzUuYVyeFZ++bQSp/dtsvneuZv9D7ezd8wf6PnURFzj5qdw9WzD8/zE2iX83x+8jIiQIAAge4CRdF580pGdQfweIACJavHN4JcffXVJVEpxbcB7LDDDqVxUUA3JjVFAcHS4GEMmDZtWrrqqquGcYs21W4CK6ywQmkB05deeinNnj273VIz3iESWGeddUp7njp1apo1a1ZpXF8B//jHP9Ljjz/eV1PlZXfeeWe66aabSuM33XTTdP/996cvfelLaeWVVy6Nb9WAeB3HH48bjc/ruJGONgIECBAgQKCtBQyeAAECBAgQIECAAAECBAgQyF9AhgRaQGCllVaqfa5YFEULjMYQCOQpsPfee6dvf/vbg1asc8yYMemiiy5Kq666atNg6623XooiV80UxWp6I2+scPLJJ6co9FsUzZ9bFlhggXTssccOedHbDTbYIP3yl7/sl+MbKQ7K68HGdAAAEABJREFU/0sttVT63Oc+l4qisdNTTz2VTjvttBRz+QZlw23YSRRPjuLEg108ui+KuGgvCt4WReP90te6fS1rpXNAX+OzLC+BdjjP5yUuGwIVBYQRGCKB+GKAI444oqnev/zlL6cHHnigqXUEEyBAgAABAgQIECBAgEAFASEECBAg0KeAeSl9slg4QgKt9NltO3yuZ/5G7wPV/I2UzN+Ye1wMZA7X3F48ylWgHc7zudoPeV42QIAAgTYS6LR5JaPaaN+09VCjKO1Pf/rTNH369NI8Ntlkk7ThhhuWxlUtoFva0RAExIUbM2bMGIKedZmDwFve8pa0+uqrN0wlLgKZMmVKwxiNnSOw7rrrlib72GOPpYcffrg0rq+ASZMmpWeeeaavpsrLothtFHhttEIUiI1vhooPABrFdbVFAd8o5Nv1vJXuo+Dt0ksv3XBI8UfBRx99tGGMxvwEZESAAAECBAgQIECAAAECBAjkLyBDAgQIECBAgACB4ROISeh77rnn8G3Qlgh0mEBRFOnggw8elKK38Rl6FGndbLPN+q0Yk+lvvfXWtNdee/W7j3orxpyFyy+/PEXRrfnmm69eWOnyuGjquOOOS1dccUVabLHFSuObDYjz3u9///u01lprNbvqoMfHl9bvuOOOpf3+4Ac/qPQlyaUdtVhA1eEURZH233//WsHmoTgmusbxiU98Ip1xxhlp4YUX7lo04PuiaK1zwIAT0kHLC7TDeb7lEQ2QAAECbSSwzz77pK222qryiGMudBT3f/nllyuvI5AAAQIECAxUwPoECBAgQIAAAQIECHS2QHw+a15KZx8DrZJ9UbTWZ7ft8LleM/M3+rOf4/xg/kZ/5EZunaIwfyP0B2MOV/TjlrdAO5zn894DsiNAgACBEOikeSUK3sYeH4ZbXIhw5plnVtpSHICLL754aewNN9xQqYBuaUdDEPCXv/wl3XPPPUPQc9t2aeDdBEaPHp022mijbkv6fhgFRKNYdN+tlnaSwJprrpmiUHKjnGfPnp1uvvnmRiF9tsUx9pvf/KbPtmYWVjnnjR8/Pm2wwQaVu40Jq//3f/9XOX44A5dYYon09re/veEmo3D1HXfc0TBGIwECBAgQIECAAIHMBKRDgAABAgQIECBAgAABAgQI5C8wrBl2XZgQk7CHdcM2RqCDBIqiSJ/+9KfTb3/72xTzE/qT+hZbbJFifljc92f97ussueSS6ac//Wm67rrr+j2e7v3F49122y3dd999aZdddklFUcSiAd2Kokg77bRTmjp1as1uQJ39c+UolPqjH/0o/exnP0th8M/FI3oXhVWPPPLItOCCCzYcx0svvZS+8pWvpJkzZzaMy70xCgTffffdKY63wcy169j4zne+M6jFbrvGWBStdQ7oGpf7fAXiHNfq5/l89WVGgACBpgQGHBxz5o899tg0alT1y3YmTJiQLr300gFvWwcECBAgQIAAAQIECBAgQIBAJQFBBDpewLyUjj8EWgqgKFrrs9t2+FyvKMzf6H4Qm7/xpob5G7emwZjD9aamnzkLtMN5Pmd/uREYZgGbI9CSAp00r6T6zJmW3FXtMah77703fehDH6pUnHattdZK73//+0sTmzFjRrroootK44qiSL/61a9SFHQcjNv06dPT5ptvXrrd+EfgD3/4w9p2S4MFdKTAtttuW5r3ZZddliZPnlwa1z3gS1/6UoqT+CqrrJJiGx//+MfTWWedlaKvSZMmpSeeeCJFEdHu63jc+gKxP9dZZ53SgcZ5Mc6PpYHdAh588MFBmRha5bgaM2ZM+v/+v/+v29YbP7zrrrvSo48+2jhohFoXWmihtOWWW5Zuvdl9EkVy43dm/GEg9vuuu+6aPvWpT6Xzzz8/XXHFFWnKlCnpySefTK+++mrptgUQINBqAsZDgAABAgQIECBAgAABAgQI5C8gQwIECBAgQGAoBOJLNT/3uc8NRdf6JECgm8BWW22V/vznP9cKl0ah025NdR++9a1vTVGk9cYbb0yrrbZa3bhmG4qiSP/+7/9eK1J75ZVXpne+853NdlGLf+9735v++te/pksuuSSttNJKtWWD+SMKkZ5xxhm1uQ3//d//nWJeRLP9h+G3vvWtWh8xX2C++eZrtoshjY8LYD7ykY+UbuOaa65JMT+pNDDzgDjO4niLwrf77rtvU8XdetKssMIKaTiPjVY6B/S0aL3nRjRQgaIo2uI8P9A8rU+AAAECKW299dbpox/9aGWKuObjmGOOaXoOfeUNCCRAgAABAgQIVBYQSIAAAQIECBAg0CkC5qV0yp5unzxb6bPboija4nM98zfmHt/mb7xpUX3+xpvxjX6av9FIR1u7CxRFe5zn293Z+AkQIECgvsDWHTKvRMHb+sfAgFtmz55dK7S58cYbp4ceeqhSf4cffnhaeeWVS2NvuummdMstt5TGrbfeemnTTTctjasasPjii6e4EKJKfEzgnzx5cpVQMR0osOGGG6YVV1yxYebTpk1LP/nJTyoXTo5itj/96U/TrFmz0tSpU9N1112Xzj333HTwwQen3XbbLb3tbW9Lyy23XHr3u9+dmi2K2nCgA20c4vXDMUyGeDND2v0SSyxR6Rt0br755lpR1KqDiUmhZ555ZnrssceqrjKguPvvvz9F4fAqnUQB3e9973ulx3/k8Nprr1XpslJMM8dLFLxdcMEFG/Ybv6uuvvrqhjHdGydOnJgi/tlnn629ji+//PL0//7f/0sHHXRQ2mWXXWoXCC677LJpn332SVEct/u6HhMgQIAAAQIECBAgQKClBQyOAAECBAgQIECAAAECBEZUYOedd6599hafrzW6HXXUUaXjXH755Wtf1Nion/iMdpNNNintq2pAzCdptL2utgsvvLBql03FRS6RU9d26t0P1fabGuxIBtt2SwnE67nesRrL45iOY7v7oOMCoM9//vPpmWeeqRUv3WOPPVLMWeiKGTVqVO1z60984hPpT3/6U22+wVAWaY3irzvuuGOKuWIx3+AXv/hF+vjHP57WWWedtOiii3YNq3Yfz2N5tP/qV79KMXct7jfaaKNUFEUtZqh+xHnx1FNPTU899VS655570sknn5y22WabFMt7bjOWRds3vvGN9Pe//z3FfJ/DDjusVz491yt7Hv1OmTKl9Fwfx0VZX93b559//nTeeeeV9hvHVMxl6L5uqz+Oc3aMu9HthhtuSKNHj24qlaIo0vrrr5+i/xdffDHdeuutc46JmBu5wAIL9OovXmdx/B5wwAHpBz/4QYr5K4888kgayLER+7pRbq1yDginRuOMtv7sh6F6TfTaeSO4oMr7u772c5UhD9V+6bntdjnP9xy35wQIEOguUPV3Tn9+n3XfzkAfl703iN+5cYvfLwPdVvf1m3k/GduP24MPPlj7d0f3fjxuMQHDIUCAAAECBAgQIECAAAECBPIXaDLD+LtS/G2n7BZ/pyrrusrf3Pr7GUi9bZuXUk/G8sEQiOO+0Wujr+PZ/I3+ycf5w/yN12u1KPonODJrDdXn00Vh/kYze3So9kO8LodiTlMzuQ11bJX3QX2d66uMa6j2S89tm7/RU8RzAgQIDJ5A1d+FIzav5J+plv27pevfNPF775+rDMpdp8wrUfB2UA6XNzuZOXNmiknWcaHAJz/5ybTUUkvVCm1G0cI3Ixr/HDduXNprr70aB73RGgd9FPWM+zeeNvx/1113TUsvvXTDmGYb99xzzzRmzJjS1WLS+VVXXVUaJ6AzBVZbbbUUx2dZ9ieccEKKb9Api4v2iy66KEWxzHjc6BYXl0Tx5kYxObVFUdAq54tWzzkuECsrrho5HHLIIZUKgkfspZdems4444x4OCy322+/PUVR3rKNxf467bTT0sUXX1wWWrtA7fHHHy+NqxrQzPEyduzYFN8Q0KjvyOXII49Md999d6OwWlts+zvf+U6Ki/RqC+r8KIoi7bfffinerNUJsZgAAQIE2kzAcAkQIECAAAECBAgQIECAAIH8BWRIgAABAgQIEGgngYUWWii9//3vTxMmTKgVv43PvuP26quvpijSevbZZ6fNN988xUT34cor5rrEJMlzzjmnNj8m5qrFmLpu8TzmzUT7e9/73hQ5DNfYurYTHuutt16KeQLXXnttevTRR3sVio1l0RYXTK622mpDXoy3a2zuR0Ygittuuummc46Jhx9+OL300ku9josoMh3H7/nnn1+78GyFFVYY0WMjXj+tdg4YmT1oq8Mp0A7n+SoeYggQIECAAAECBAgQIECAAIH8BWRIgAABAgQIECBAYLgEWvGz23b4XM/8jeE6QttnO+ZvtM++aqWRdupY2uE836n7Rt4ECBAg0L4CCt6W7Lvf/e536S1veUtt8nRRFA3vI27llVdO73vf+1JcODB79uyS3uc2L7LIIrWii1Ekd+7Svh9Nnjy5UgHQKAy500479d3JAJauu+66KS6KqNJFFCCdMWNGldC2i/n+97/f8HgoisbHS1FUbx8/fnyKi1LaDqnBgIuiSP/xH/+R4jhtEJZeeOGFtNtuu6Vf/OIXtQsd6sVGceUvfvGL9ZrnLF9xxRXTjjvuOOd5uz+IfySV5RDnjBxeh1Fcdfvtty9Lt1YsNQpz33rrrXVj42KvCy64IH3gAx9Ir732Wt24Zho23njj0vDY7sEHH5zuvffeVO+/+Faaww47LEXF/5RSvbB+LR/s42XhhRdO+++/f+lY4mKlHXbYIZXtk7gg8Lvf/W5pf5tttlnaYostSuMEECBAgAABAgQIECBAgACBNhEwTAIECBAgQIAAAQIECBAgQCB/ARkSIECAAAECBAgQIECAAAEC+QvIkAABAgQIECBAgAABAgQIEMhfQIYECBAgQIAAAQIECBAgQIBAEwJtWvC2iQzbJPS4445LUcCvynCjsOe0adNKQ6MY4IYbblga12zA/PPPn97//vdXWu2WW25JN910U6VYQZ0nMG7cuPSRj3ykNPEoehvH3Hve85504403zin+++qrr6Y777wz7bvvvimKO0dcWWeHHHJIWn311cvC2qY9CviWDXbKlCnp0EMPTU8++WQt9Omnn04XX3xxrdhr+NUWtsGPKK565JFHlhZJjlSmTp1aO6fGsfHXv/41vfzyy7E4vfjii7Vj6F3velf66Ec/OmjFbqPzjTbaqFYEOx43uj300ENp0003TSeddFJ64oknaqFxLD/44IPpq1/9alphhRVqBdBrDRV/PProo5Uih+J4idfeVlttVbr9nvsk9kWsFPvmD3/4Q4rXd7w+ywoQF0WR4jioUrw3+ncjQIAAAQIE2l3A+AkQIECAAAECBAgQIECAAIH8BWRIgAABAgQIECBAgAABAgQI5C8gQwIECBAgQIAAAQIECBAgQCB/ARkSIECAAAECBAgQIECAAAEC+QvIkAABAgQINCeg4G1zXkMSffjhh6fPfOYzlQolzpgxI1100UWVxrHnnnum0fKVv4wAABAASURBVKNHV4ptNmjrrbdO6667bulqr7/+erryyitT3JcGC+g4gSie/PnPfz6tscYalXK/5ppr0pZbbpne8pa31F4vsX4UGf3BD35Qaf0osHvQQQdVim2XoLXXXrvSUC+99NK07LLL1tyWXnrpWrHbCRMmzCm4WqmTFgiKQt4HHHBA5ZHEsTF27NhakdyiKFIUzY1j6E9/+lPlPqoGxvFVtXB5FGc++uij03LLLVfbJ3Esr7XWWunYY49Nzz33XNVNzomLIsZznjR4MBTHS/yeOfnkk9MiiyzSYMtzm7r2SeyLoihq++bf/u3fUry+50bVfxS/23beeef6AZ3UIlcCBAgQIECAAAECBAgQIEAgfwEZEiBAgAABAgQIECBAgAABAvkLyJAAAQIECBAgQIAAAQIECBDIX0CGBAgQIECAAAECBAgQIECAQP4CMiRAgAABAgQIECBAgACBXgKjei2xYFgFjjvuuPS1r30tLbDAApW2e88996S//OUvpbFLLrlk2mabbUrj+hsQhTP33nvvSqtfdtllafLkyZViByNIH+0lsNpqq6VTTjkljRo1tKejMWPGpDPPPDMttdRS7QVUMtr11lsvxeu9JKzP5ihEPXv27D7bWnVhFIY96aSTBv38FsffZz/72cpFW/vyWXzxxdP+++/fV9OQL/vzn/+cXnnlldLtDNXxEoV+4/dZ6QAGGBAFe7/+9a9X/p05wM1ZnQABAgQIECBAoMUFDI8AAQIECBAgQIAAAQIECBDIX0CGBAgQIECAAAECBAgQIECAQP4CMiRAgAABAgQIECBAgAABAgTyF5AhAQIECBAgQIAAAQIECBAgkL+ADAkQINCXwNBWmOxri5bVBBZbbLF0xRVXpCgQWLXYbRSn/OEPf5heeumlWh+Nfmy//fYpCgM2ihlo23ve85604IILlnYzbdq0dNVVV5XGCehcgd133z2df/75Q1b0NoqZnnfeeSmKcuamvNpqq6Vx48b1O61Jkyb1e92RWjEKy8bxMpjnuCg8XrWId6O899lnn7Tddts1CmmqLY7db3zjG2mVVVZpuN5tt92WnnjiiYYx0ThUx0tRFOkzn/lM7XdabGcoblG0+qKLLkqrrrrqUHSvTwK5CciHAAECBAgQIECAAAECBAgQyF9AhgQIECBAgAABAgQIECBAgED+AjIkQIAAAQIECBAgQIAAAQIE8heQIQECBAgQIECAAAECBAgQIJC/gAwJECBAgAABAgQIdKyAgrfDvOujeOEhhxySpk6dmnbaaadUFEXlEUyePDlddtllleLf//73p/nnn79SbH+Dxo4dm7beeutKq0eRwhkzZlSKFdR5AkVRpP322y/95Cc/SVULQFdVWmSRRdIvfvGLtMcee6SUqq7VPnELL7xw+tSnPtXvYsEvvvhi+yTbbaRR9PTyyy9P6667brel/Xt48sknp8MPP7yp83G9LY0ePTqde+65g1JwvOvYPeyww0qLGj/88MPpzjvvrDesOcuH8niJ1+4XvvCFFJ5zNjhID1ZeeeV0/fXXZ1m0epCIdEOAAAECBAgQIECAwDwCnhAgQIAAAQIECBAgQIAAAQL5C8iQAAECrSdwxRVX1OafFEXRcvcxN6v1xIyo1QRmzpyZxo8f33LHb1EUadFFF0233357q5EZDwECBAgQIDDkAjZAgAABAgQIECBAgAABAgQI5C8gQwIECBAgMLgC5m8Mrqfehl/A/I3hN7dFAgQIEBgOAdvoZAEFb4dp76+wwgq1IoBPPvlkOv3009Niiy3W9Jb/+Mc/pmnTppWuFwUgqxaiLe2sQUAUTtx///0bRMxtuuWWW9JNN900d4FHBHoIFEWR9tprr3TXXXeVFvfssWrdp1tssUW6++6704477lg3JoeGnXfeOX3ta1/rVyr33Xdfv9ZrhZXWW2+99Ic//KF23PRnPHEejj9UHXHEEWm++ebrTxd9rhPFeH/729+mOP76DKiwMNbtOnajePluu+3WcK3XX389XXjhhemVV15pGBeNQ3m8hOORRx6ZbrjhhrTmmmvG5gZ8i/PCHXfckcaOHTvgvnRAgAABAiklCAQIECBAgAABAgQIECBAgED+AjIkQIAAAQIECBAgQIAAAQIE8heQIQECBAgQIECAAAECBAgQIJC/gAwJECBAgAABAgQIECBAgACB/AVkSIAAAQIECBDIXEDB20HewQsssEBaeeWV0+abb54OOeSQ9LOf/Sw9/vjjtUK1UQRwqaWW6tcWZ8+enX7wgx9UWnebbbZJyyyzTKXYgQZFniuuuGJpN80UYyztTEDWAm9729tqxZGvu+66fhe+HTduXLryyivTjTfemFZbbbWsvSK5oihSFG39yU9+0nQx7ShQ+uqrr0Y3bXlbcskl049//ON02WWXpSj2XSWJUaNG1c7PU6dOTTvttFMqiqK22mD+WGmllVIcw6ecckqK4uBV+15llVXST3/6017H7jve8Y4UuTbq5+qrr04TJ05sFFJrK4piyI+XrbbaKt177721fdPfwrfvfe9705/+9KeaR1nutcT8IECAAAECBAgQIECAAAECFQSEECBAgAABAgQIECBAgAABAvkLyJAAAQIECBAgQIAAAQIECBDIX0CGBAgQIECAAAECBAgQIECAQP4CMiRAgAABAgQIECBAgAABAgTaX6Cs4G37Z1gng+WXXz5NmTIlRSHWwby99NJL6eGHH64V6Tv99NPTXnvtlZZddtk6o6i+OAomRjHDKmM988wzh6SAY1+jXX311dMjjzxSyTGKUs4///x9ddPnstGjR6cbbrihtO/Yj7E/++ykHws32WSTNGvWrNLtVtkXgxUTDuHRj3T6tcpRRx1Vmv9gu3cfaBRh/fd///d0yy23pOnTp6df/OIX6eMf/3haZ5110qKLLto9NEXx0ii6/P73vz+dd955tQLTsd6OO+6Yop95gis+CeswL9t/F154YcUe54ZVPb523nnnuStVeFQURdp7773TU089VfPaY4890lvf+tZ51oyC3GussUb68Ic/XCugHcW4v/e97/XbaZ7OR/BJ7OfY/3fddVf629/+lg499NC01lpr1Y6NrmEtscQS6T3veU+tCPlzzz2X4vy82GKLdTXX7qvsm2b2eZy3oxDxjBkz0q9//eu03377pShoW9vYP3/EPtl4443TMccck+6555700EMPpQ984AO99sl6662Xnn766Yavy2effTa9/e1v/2fPje+KYuiPl8jtgx/8YHrggQdSHGtRtD2OvTgGo637CON5LI/2KBQfr/tf/epXteLxRVF0D/WYAAECBAgQGDoBPRMgQIAAAQIECBAgQIAAAQL5C8iQAAECBAgQIECAAAECBAgQyF9AhgQIECBAgAABAgQIECBAgED+AjIkQIAAAQIECBAgQIAAAQIE8heQIQECBAgQyEKgYwveZrH3JEGgAwQWX3zxFMVfzznnnDRx4sQ0c+bMeYp+vvrqq7Wiy5dddlk68MADB6XAdDuzRuHQ8JowYUJ68skn57GKgtwPPvhg+uEPf5j22Wef7Kyi8O2GG26Yvv3tb6dJkyalODa6ihY/88wzKYqGRxHynkWTh3p/xz7Zfvvt0wUXXNCr0HrskzvuuCOdeOKJKYraRg5DPZ7u/cfYhuN4icLvcczFsRfHYOTdtW/iPp7H8miPfRSv++7jHPnHRkCAAAECBAgQIECAAAECBAjkLyBDAgQIECBAgAABAgQIECBAIH8BGRIgQIAAAQIECBAgQIAAAQL5C8iQAAECBAgQIECAAAECBAgQyF9AhgQIECBAgAABAgQIECDQLgIK3rbLnmrFcRoTAQIECBAgQIAAAQIECBAgkL+ADAkQIECAAAECBAgQIECAAIH8BWRIgAABAgQIECBAgAABAgQI5C8gQwIECBAgQIAAAQIECBAgQCB/ARkSIECAAAECBAgQIECAAAEC+QvIkAABAm0koOBtG+0sQyVAgAABAgQIEGgtAaMhQIAAAQIECBAgQIAAAQIE8heQIQECBAgQIECAAAECBAgQqCKw8847p9dff70lbxdeeGGVFDo6RvIpjR49Ot1www0teQzPmjUrbbLJJnYTAQIECBAgQIAAAQIECBAYkICVCRAgQIAAAQIECBAgQIAAgfwFzN/Ifx/nnqH5G7nvYfkRIECAAIHOE1DwtvP2uYwJDIeAbRAgQIAAAQIECBAgQIAAAQL5C8iQAAECBAgQIECAAAECBAgQyF9AhgQIECBAgAABAgQIECBAgED+AjIkQIAAAQIECBAgQIAAAQIE8heQIQECBAgQIECAAAECBAgQIJC/gAwJtJyAgrctt0sMiAABAgQIECBAgACB9heQAQECBAgQIECAAAECBAgQIJC/gAwJECBAgAABAgQIECBAgACB/AVkSIAAAQIECBAgQIAAAQIECOQvIEMCBAgQIECAAAECBAgQIEAgfwEZEiBAgAABAgQIjISAgrcjoW6bBAgQ6GQBuRMgQIAAAQIECBAgQIAAAQL5C8iQAAECBAgQIECAAAECBAgQyF9AhgQIECBAgAABAgQIECBAgED+AjIkQIAAAQIECBAgQIAAAQIE8heQIQECBAgQIECAAAECBAgQIJC/wAhlqODtCMHbLAECBFpB4IorrkhFUbTkbb/99msFImMgQIAAAQIECAy6gA4JECBAgAABAgQIECBAgACB/AVkSIAAAQIECBAgQIAAAQIECOQvIEMCBAgQIECAAAECBAgQIEAgfwEZEiBAgAABAgQIECBAgAABAvkLyJAAAQIECBAYOgEFb4fOVs8ECBAgQIBAcwKiCRAgQIAAAQIECBAgQIAAgfwFZEiAAAECBAgQIEBgSAUK/2UlMKQHi86zE8jq4G//ZGRAgAABAm0qkN0bBAkRIDBoAm16WmvHYac3Bt399sbTohi0HakjAgQIDK6A3ggQIECAAAECBAgQINCxAoX/shLo2AO5WuJNR2V1cEiGAAECBAiMkEDTv4CtQIAAgRYRGKHTZidutja3pEV2e+kwFLwtJWqFAGMgQIAAAQIECBAgQIAAAQIE8heQIQECBAgQIECAAAECBAgQIJC/gAwJECBAgAABAgQIECBAgACB/AVkSIAAAQIECBAgQIAAAQIECOQvIEMCBAgQIECAAAECBAgQIEAgfwEZEiBAgMBABRS8Haig9QkQIECAAAECBIZewBYIECBAgAABAgQIECBAgACB/AVkSIAAAQIECBAgQIAAAQIECOQvIEMCBAgQIECAAAECBAgQIEAgfwEZEiBAgAABAgQIECBAgAABAvkLyJAAAQIECBAgQIAAAQIVBBS8rYAkhEArCxgbAQIECBAgQIAAAQIECBAgkL+ADAkQIECAAAECBAgQIECAAIH8BWRIgAABAgQIECBAgAABAgQI5C8gQwIECBAgQIAAAQIECBAgQCB/ARkSIECAAAECBAgQIECAAAEC+QvIgEKFAAAQAElEQVTIkACBagIK3lZzEkWAAAECBAgQIECAQGsKGBUBAgQIECBAgAABAgQIECCQv4AMCRAgQIAAAQIECBAgQIAAgfwFZEiAAAECBAgQIECAAAECBAjkLyBDAgQIECBAgAABAgQIECBAIH8BGRIgQIAAAQIECBCYI6Dg7RwKDwgQIJCbQHk+O++8c3r99ddb8nbhhReWJyCCAAECBAgQIECAAAECBAh0vAAAAgQIECBAgAABAgQIECBAIH8BGRIgQIAAAQIECBAgQIAAAQL5C8iQAAECBAgQIECAAAECBAgQyF9AhgQIECBAgAABAgQIECBAgED+AjLsLqDgbXcNjwkQIECAAAECBAgQIEAgHwGZECBAgAABAgQIECBAgAABAvkLyJAAAQIECBAgQIAAAQIECBDIX0CGBAgQIECAAAECBAgQIECAQP4CMiRAgAABAgQIECBAgAABAgTyF5AhAQIECBAg0HECCt523C6XMAECBAgQSIkBAQIECBAgQIAAAQIECBAgkL+ADAkQIECAAAECBAgQIECAAIH8BWRIgAABAgQIECBAgAABAgQI5C8gQwIECBAgQIAAAQIECBAgQCB/ARkSIECAAAECBAgQIECAAIEcBTqm4G1R7T9RBNpNIL0x4AGfm97ow/8ECBDoCIEBnzB1QIAAAQIECOQiIA8CBAgQIECAAAECBAgQIEAgfwEZEiBAgAABAgQIECBAgAABAvkLyJAAAQIECBAgQIAAAQIECBDIX0CGBAgQIECAAAECBAgQIECAQP4CMiRAgACBTAU6puBtpvtPWgQIECBAgACBQRbQHQECBAgQIECAAAECBAgQIJC/gAwJECBAgAABAgQIECBAgACB/AVkSIAAAQIECBAgQIAAAQIECOQvIEMCBAgQIECAAAECBAgQIEAgfwEZEiBAgAABAgQIECBAoH0FFLxt331n5MMtYHsECBAgQIAAAQIECBAgQIBA/gIyJECAAAECBAgQIECAAAECBPIXkCEBAgQIECBAgAABAgQIECCQv4AMCRAgQIAAAQIECBAgQIAAgfwFZEiAAAECBAgQIECAAAECBAjkLyBDAgTaWkDB27befQZPgAABAgQIECBAYPgEbIkAAQIECBAgQIAAAQIECBDIX0CGBAgQIECAAAECBAgQIECAQP4CMiRAgAABAgQIECBAgAABAgTyF5AhAQIECBAgQIAAAQIECBAgkL+ADAkQIECAAAECBAi0uoCCt62+h4yPAIF2EDBGAgQIECBAgAABAgQIECBAIH8BGRIgQIAAAQIECBAgQIAAAQL5C8iQAAECBAgQIECAAAECBAgQyF9AhgQIECBAgAABAgQIECBAgED+AjIkQIAAAQIECBAgQIAAAQIE8heQYRsIKHjbBjvJEAkQIECAAAECBAgQINDaAkZHgAABAgQIECBAgAABAgQI5C8gQwIECBAgQIAAAQIECBAgQCB/ARkSIECAAAECBAgQIECAAAEC+QvIkAABAgQIECBAgAABAgQIEMhfQIYECBAgQIAAgdYQUPC2NfaDURAgQIBArgLyIkCAAAECBAgQIECAAAECBPIXkCEBAgQIECBAgAABAgQIECCQv4AMCRAgQIAAAQIECBAgQIAAgfwFZEiAAAECBAgQIECAAAECBAjkLyBDAgQIECBAgAABAgQIECBAYNgERqzg7bBlaEMECBAgQIAAAQIECBAgQIDAiAnYMAECBAgQIECAAAECBAgQIJC/gAwJECBAgAABAgQIECBAgACB/AVkSIAAAQIECBAgQIAAAQIECOQvIEMCBAgQIECAAAECBAgQIEAgfwEZEiBAgACB4RRQ8HY4tW2LAAECBAgQIDBXwCMCBAgQIECAAAECBAgQIEAgfwEZEiBAgAABAgQIECBAgAABAvkLyJAAAQIECBAgQIAAAQIECBDIX0CGBAgQIECAAAECBAgQIECAQP4CMiRAgAABAgQIECBAgACBQRZQ8HaQQXU3GAL6IECAAAECBAgQIECAAAECBPIXkCEBAgQIECBAgAABAgQIECCQv4AMCRAgQIAAAQIECBAgQIAAgfwFZEiAAAECBAgQIECAAAECBAjkLyBDAgQIECBAgAABAgQIECBAIH8BGRIgQGDwBRS8HXxTPRIgQIAAAQIECBAYmIC1CRAgQIAAAQIECBAgQIAAgfwFZEiAAAECBAgQIECAAAECBAjkLyBDAgQIECBAgAABAgQIECBAIH8BGRIgQIAAAQIECBAgQIAAAQL5C8iQAAECBAgQIECAAIF+CSh42y82KxEgMFICtkuAAAECBAgQIECAAAECBAjkLyBDAgQIECBAgAABAgQIECBAIH8BGRIgQIAAAQIECBAgQIAAAQL5C8iQAAECBAgQIECAAAECBAgQyF9AhgQIECBAgAABAgQIECBAgED+AjIk0F8BBW/7K2c9AgQIECBAgAABAgQIDL+ALRIgQIAAAQIECBAgQIAAAQL5C8iQAAECBAgQIECAAAECBAgQyF9AhgQIECBAgAABAgQIECBAgED+AjIkQIAAAQIECBAgQIAAAQIE8heQIQECBAgQIECAQAMBBW8b4GgiQIAAgXYSMFYCBAgQIECAAAECBAgQIEAgfwEZEiBAgAABAgQIECBAgAABAvkLyJAAAQIECBAgQIAAAQIECBDIX0CGBAgQIECAAAECBAgQIECAQP4CMiRAgAABAgQIECBAgAABAgTyF2icoYK3jX20EiBAgAABAgQIECBAgACB9hAwSgIECBAgQIAAAQIECBAgQCB/ARkSIECAAAECBAgQIECAAAEC+QvIkAABAgQIECBAgAABAgQIEMhfQIYECBAgQIAAAQIECBAgQIBA/gIyJECAAAECBJKCtw4CAgQIECBAIHsBCRIgQIAAAQIECBAgQIAAAQL5C8iQAAECBAgQIECAAAECBAgQyF9AhgQIECBAgAABAgQIECBAgED+AjIkQIAAAQIECBAgQIAAAQIE8heQIQECBAgQIECAAAECBAh0hoCCt52xn+tlaTkBAgQIECBAgAABAgQIECCQv4AMCRAgQIAAAQIECBAgQIAAgfwFZEiAAAECBAgQIECAAAECBAjkLyBDAgQIECBAgAABAgQIECBAIH8BGRIgQIAAAQIECBAgQIAAAQL5C8iQAAECHSOg4G3H7GqJEiBAgAABAgQI9BawhAABAgQIECBAgAABAgQIEMhfQIYECBAgQIAAAQIECBAgQIBA/gIyJECAAAECBAgQIECAAAECBPIXkCEBAgQIECBAgAABAgQIECCQv4AMCRAgQIAAAQIECBDISUDB25z2plwIDKaAvggQIECAAAECBAgQIECAAIH8BWRIgAABAgQIECBAgAABAgQI5C8gQwIECBAgQIAAAQIECBAgQCB/ARkSIECAAAECBAgQIECAAAEC+QvIkAABAgQIECBAgAABAgQIEMhfQIYEMhNQ8DazHSodAgQIECBAgAABAgQGR0AvBAgQIECAAAECBAgQIECAQP4CMiRAgAABAgQIECBAgAABAgTyF5AhAQIECBAgQIAAAQIECBAgkL+ADAkQIECAAAECBAgQIECAAIH8BWRIgAABAgQIECDQfgIK3rbfPjNiAgQIjLSA7RMgQIAAAQIECBAgQIAAAQL5C8iQAAECBAgQIECAAAECBAgQyF9AhgQIECBAgAABAgQIECBAgED+AjIkQIAAAQIECBAgQIAAAQIE8heQIQECBAgQIECAAAECBAgQIJC/QFtmqOBtW+42gyZAgAABAgQIECBAgACBkROwZQIECBAgQIAAAQIECBAgQCB/ARkSIECAAAECBAgQIECAAAEC+QvIkAABAgQIECBAgAABAgQIEMhfQIYECBAgQIAAAQIECBAgQIBA/gIyJECAAAECBFpVQMHbVt0zxkWAAAECBNpRwJgJECBAgAABAgQIECBAgACB/AVkSIAAAQIECBAgQIAAAQIECOQvIEMCBAgQIECAAAECBAgQIEAgfwEZEiBAgAABAgQIECBAgAABAvkLyJAAAQIECBAgQIAAAQIECIyggIK3w4RvMwQIECBAgAABAgQIECBAgED+AjIkQIAAAQIECBAgQIAAAQIE8heQIQECBAgQIECAAAECBAgQIJC/gAwJECBAgAABAgQIECBAgACB/AVkSIAAAQIECBAgQIAAAQIECOQvIEMCBAgQGFkBBW9H1t/WCRAgQIAAAQKdIiBPAgQIECBAgAABAgQIECBAIH8BGRIgQIAAAQIECBAgQIAAAQL5C8iQAAECBAgQIECAAAECBAgQyF9AhgQIECBAgAABAgQIECBAgED+AjIkQIAAAQIECBAgQIDAkAsoeDvkxDZAoExAOwECBAgQIECAAAECBAgQIJC/gAwJECBAgAABAgQIECBAgACB/AVkSIAAAQIECBAgQIAAAQIECOQvIEMCBAgQIECAAAECBAgQIEAgfwEZEiBAgAABAgQIECBAgAABAvkLyJAAgeEQUPB2OJRtgwABAgQIECBAgACB+gJaCBAgQIAAAQIECBAgQIAAgfwFZEiAAAECBAgQIECAAAECBAjkLyBDAgQIECBAgAABAgQIECBAIH8BGRIgQIAAAQIECBAgQIAAAQL5C8iQAAECBAgQIECAwCAJKHg7SJC6IUCAwFAI6JMAAQIECBAgQIAAAQIECBDIX0CGBAgQIECAAAECBAgQIECAQP4CMiRAgAABAgQIECBAgAABAgTyF5AhAQIECBAgQIAAAQIECBAgkL+ADAkQIECAAAECBAgQIECAAIH8BWQ4eAIK3g6epZ4IECBAgAABAgQIECBAYHAF9EaAAAECBAgQIECAAAECBAjkLyBDAgQIECBAgAABAgQIECBAIH8BGRIgQIAAAQL/P3v3ASZJVTUM+BRJcpawZATJSbKIgGQlS/RDgqDyC4hIUlERRCSofERRgksSkBVQ4AMFXAWVLEtOAkvOkoPEf0/DLLMzPV01cWdqXp7tne6qU7fueau6h+269xQBAgQIECBAgAABAgQIECBAoP4CMiRAgAABAgQIECBAgAABAgTqLyDDbgkoeNstLsEECBAgQIAAAQIECBAgMFgE9IMAAQIECBAgQIAAAQIECBCov4AMCRAgQIAAAQIECBAgQIAAgfoLyJAAAQIECBAgQIAAAQIECBCov4AMCRAgQIAAAQIECBAgQIAAgfoLyJAAAQIECBAg0FFAwduOIl4TIECAAIGhLyADAgQIECBAgAABAgQIECBAoP4CMiRAgAABAgQIECBAgAABAgTqLyBDAgQIECBAgAABAgQIECBAoP4CMiRAgAABAgQIECBAgAABAgTqLyBDAgQIECBAgAABAgQIECAwLAWGWcHbYXmMJU2AAAECBAgQIECAAAECBIaZgHQJECBAgAABAgQIECBAgACB+gvIkAABAgQIECBAgAABAgQIEKi/gAwJECBAgAAB6NjnTgAAEABJREFUAgQIECBAgACB+gvIkAABAgQIECBAgAABAgQIEKi/gAwJECBAYLgKKHg7XI+8vAkQIECAAIHhKSBrAgQIECBAgAABAgQIECBAoP4CMiRAgAABAgQIECBAgAABAgTqLyBDAgQIECBAgAABAgQIECBAoP4CMiRAgAABAgQIECBAgAABAgTqLyBDAgQIECBAgAABAgQI1FhAwdsaH1ypdU9ANAECBAgQIECAAAECBAgQIFB/ARkSIECAAAECBAgQIECAAAEC9ReQIQECBAgQIECAAAECBAgQIFB/ARkSIECAAAECBAgQIECAAAEC9ReQIQECBAgQIECAAAECBAgQIFB/ARkSIFBvAQVv6318ZUeAAAECBAgQIECgqoA4AgQIECBAgAABAgQIECBAoP4CMiRAgAABAkNR4P1xnfaIYMCgzufAuLf5BH/qnKvcvJedA86BgTgH7MN55hxwDjgHnAPNzoEJ/qd73ItmMZZN/HNn3KHxhwABAgQIECBQSUAQAQIECBAgQIBA3wj4TmzifyfmGAyeY9DxXeXYDJ5j41gM32Ph2Dv2zgHngHPAOeAccA4M1Dng3wND61zreLwG9WsFbwf14dE5AgQGh4BeECBAgAABAgQIECBAgAABAvUXkCEBAgQIECBAgAABAgQIECBQfwEZEiBAgAABAgQIECBAgAABAvUXkCEBAgQIECBAgAABAgQIECBQfwEZEiBAgAABAgQIECBAgAABAvUXkGEdBBS8rcNRlAMBAgQIECBAgAABAgT6U0DbBAgQIECAAAECBAgQIECAQP0FZEiAAAECBAgQIECAAAECBAjUX0CGBAgQIECAAAECBAgQIECAQP0FZEiAAAECBAgQIECAAAECBAjUX0CGBAgQIECAAIEhIqDg7RA5ULpJgAABAoNTQK8IECBAgAABAgQIECBAgACB+gvIkAABAgQIECBAgAABAgQIEKi/gAwJECBAgAABAgQIECBAgACB+gvIkAABAgQIECBAgAABAgQIEKi/gAwJECBAgAABAgQIECBAgACBwSPQXwVvB0+GekKAAAECBAgQIECAAAECBAj0l4B2CRAgQIAAAQIECBAgQIAAgfoLyJDAxBYoxnXAI4IBgzqfA9HhvzrnKrfweRbBIIJBBIMIBhEMIhhEDBoD/59S/2MRHf5zzGNQvv/CfwQIECBAgAABAgQIEOhHAU0TIECAQGcB35PFoPyezHGZOMclOvznOIT3RwSDCAYRDCIYRDCIGDIGfoc7Vs4B50BPzoHo8F9P2rBNDNjvihhK/yl4O5SOlr4SIECAAAECQ0hAVwkQIECAAAECBAgQIECAAIH6C8iQAAECBAgQIECAAAECBAgQqL+ADAkQIECAAAECBAgQIECAAIH6C8iQAAECBAgQIECAAAECBAgQqL+ADAkQIECAAAECBAgQIEBgoAUUvB1ocfuLYECAAAECBAgQIECAAAECBAjUX0CGBAgQIECAAAECBAgQIECAQP0FZEiAAAECBAgQIECAAAECBAjUX0CGBAgQIECAAAECBAgQIECAQP0FZEiAAAECBAgQIECAAAECBAjUX0CGBAgQmAgCCt5OBHS7JECAAAECBAgQGN4CsidAgAABAgQIECBAgAABAgTqLyBDAgQIECBAgAABAgQIECBAoP4CMiRAgAABAgQIECBAgAABAgTqLyBDAgQIECBAgAABAgQIECBAoP4CMiRAgAABAgQIECBAoH8EFLztH1etEiDQMwFbESBAgAABAgQIECBAgAABAvUXkCEBAgQIECBAgAABAgQIECBQfwEZEiBAgAABAgQIECBAgAABAvUXkCEBAgQIECBAgAABAgQIECBQfwEZEiBAgAABAgQIECBAgAABAvUXkCGBfhNQ8LbfaDVMgAABAgQIECBAgACB7gqIJ0CAAAECBAgQIECAAAECBOovIEMCBAgQIECAAAECBAgQIECg/gIyJECAAAECBAgQIECAAAECBOovIEMCBAgQIECAAAECBAgQIECg/gIyJECAAAECBAgQ6I2Agre90bMtAQIECAycgD0RIECAAAECBAgQIECAAAEC9ReQIQECBAgQIECAAAECBAgQIFB/ARkSIECAAAECBAgQIECAAAEC9ReQIQECBAgQIECAAAECBAgQIFB/ARkSIECAAAECBAgQIECAAAEC9RfoZYYK3vYS0OYECBAgQIAAAQIECBAgQGAgBOyDAAECBAgQIECAAAECBAgQqL+ADAkQIECAAAECBAgQIECAAIH6C8iQAAECBAgQIECAAAECBAgQqL+ADAkQIECAAAECBAgQIECAAIH6C8iQAAECBAgQKBcYigVv3x+XlkcEAwZ5Dox7O0zwJ5d5ODecA86B4XYOyNc57xxwDjgHnAP9dQ5M8D/b4170136Ga7vjSP0hQIAAAQIECFQWEEiAAAECBAgQIECAAAECBAjUX0CGBAgQIECAAAECBAgQIECAQP0FZEiAAAECBAgQIECAAAECBAjUX0CGBAgQIECAAAECBAgQIECgITAUC942Ou6vKgJiCBAgQIAAAQIECBAgQIAAgfoLyJAAAQIECBAgQIAAAQIECBCov4AMCRAgQIAAAQIECBAgQIAAgfoLyJAAAQIECBAgQIAAAQIECBCov4AMCRAgQIAAAQIECBAgQIAAgfoLyJAAAQIE2gQUvG2T8JMAAQIECBAgQKB+AjIiQIAAAQIECBAgQIAAAQIE6i8gQwIECBAgQIAAAQIECBAgQKD+AjIkQIAAAQIECBAgQIAAAQIE6i8gQwIECBAgQIAAAQIECBAgQKD+AjIkQIAAAQIECBAgQGBYCSh4O6wOt2QJfCTgGQECBAgQIECAAAECBAgQIFB/ARkSIECAAAECBAgQIECAAAEC9ReQIQECBAgQIECAAAECBAgQIFB/ARkSIECAAAECBAgQIECAAAEC9ReQIQECBAgQIECAAAECBAgQIFB/ARkSGG4CQ7HgbTHuIHlEMGCQ50B0+C+XeYT3RwSDCAYRDCIYRDCIYBDBIKKTgf9nYlLlHIgO/1XZRkxUfr+F/wgQIECAAAECBAgQINDPAponQIAAAQIECBAgQIAAAQIE6i8gQwIECBAgQIAAAQIECBAgQKD+AjIkQIAAAQIECBAgQIAAAQIE6i8gQwIECBAgQIAAgRoKDMWCtzU8DFIiQIDAYBLQFwIECBAgQIAAAQIECBAgQKD+AjIkQIAAAQIECBAgQIAAAQIE6i8gQwIECBAgQIAAAQIECBAgQKD+AjIkQIAAAQIECBAgQIAAAQIE6i8gQwIECBAgQIAAAQIECBAgQKD+AvXMUMHbeh5XWREgQIAAAQIECBAgQIBATwVsR4AAAQIECBAgQIAAAQIECNRfQIYECBAgQIAAAQIECBAgQIBA/QVkSIAAAQIECBAgQIAAAQIECNRfQIYECBAgQIAAAQIECBAgQIBA/QVkSIAAAQIECAxZAQVvh+yh03ECBAgQIDDwAvZIgAABAgQIECBAgAABAgQI1F9AhgQIECBAgAABAgQIECBAgED9BWRIgAABAgQIECBAgAABAgQI1F9AhgQIECBAgAABAgQIECBAgED9BWRIgAABAgQIECBAgAABAgQGs4CCt31zdLRCgAABAgQIECBAgAABAgQI1F9AhgQIECBAgAABAgQIECBAgED9BWRIgAABAgQIECBAgAABAgQI1F9AhgQIECBAgAABAgQIECBAgED9BWRIgAABAgQIECBAgAABAgQI1F9AhgQIECAwyAUUvB3kB0j3CBAgQIAAAQJDQ0AvCRAgQIAAAQIECBAgQIAAgfoLyJAAAQIECBAgQIAAAQIECBCov4AMCRAgQIAAAQIECBAgQIAAgfoLyJAAAQIECBAgQIAAAQIECBCov4AMCRAgQIAAAQIECBAgMPEFFLyd+MdAD+ouID8CBAgQIECAAAECBAgQIECg/gIyJECAAAECBAgQIECAAAECBOovIEMCBAgQIECAAAECBAgQIECg/gIyJECAAAECBAgQIECAAAECBOovIEMCBAgQIECAAAECBAgQIECg/gIyJEBgUAgoeDsoDoNOECBAgAABAgQIEKivgMwIECBAgAABAgQIECBAgACB+gvIkAABAgQIECBAgAABAgQIEKi/gAwJECBAgAABAgQIECBAgACB+gvIkAABAgQIECBAgAABAgQIEKi/gAwJECBAgAABAgQIDJSAgrcDJW0/BAgQ6CxgCQECBAgQIECAAAECBAgQIFB/ARkSIECAAAECBAgQIECAAAEC9ReQIQECBAgQIECAAAECBAgQIFB/ARkSIECAAAECBAgQIECAAAEC9ReQIQECBAgQIECAAAECBAgQIFB/ARkOoICCtwOIbVcECBAgQIAAAQIECBAg0F7AcwIECBAgQIAAAQIECBAgQKD+AjIkQIAAAQIECBAgQIAAAQIE6i8gQwIECBAgQIAAAQIECBAgQKD+AjIkQIAAAQIECBAgQIAAAQIE6i8gQwIECBAgQIBA3wooeNu3nlojQIAAAQJ9I6AVAgQIECBAgAABAgQIECBAoP4CMiRAgAABAgQIECBAgAABAgTqLyBDAgQIECBAgAABAgQIECBAoP4CMiRAgAABAgQIECBAgAABAgTqLyBDAgQIECBAgAABAgQIECBAoNsCQ67gbbcztAEBAgQIECBAgAABAgQIECAw5AR0mAABAgQIECBAgAABAgQIEKi/gAwJECBAgAABAgQIECBAgACB+gvIkAABAgQIECBAgAABAgQIEKi/gAwJECBAgAABAgQIECBAgACB+gvIkAABAgQI9ERAwdueqNmGAAECBAgQIDDxBOyZAAECBAgQIECAAAECBAgQqL+ADAkQIECAAAECBAgQIECAAIH6C8iQAAECBAgQIECAAAECBAgQqL+ADAkQIECAAAECBAgQIECAAIH6C8iQAAECBAgQIECAAAECBLoQUPC2CxiLh6KAPhMgQIAAAQIECBAgQIAAAQL1F5AhAQIECBAgQIAAAQIECBAgUH8BGRIgQIAAAQIECBAgQIAAAQL1F5AhAQIECBAgQIAAAQIECBAgUH8BGRIgQIAAAQIECBAgQIAAAQL1F5AhAQIEuhZQ8LZrG2sIECBAgAABAgQIDC0BvSVAgAABAgQIECBAgAABAgTqLyBDAgQIECBAgAABAgQIECBAoP4CMiRAgAABAgQIECBAgAABAgTqLyBDAgQIECBAgAABAgQIECBAoP4CMiRAgAABAgQIECAwzAUUvB3mJ4D0CQwXAXkSIECAAAECBAgQIECAAAEC9ReQIQECBAgQIECAAAECBAgQIFB/ARkSIECAAAECBAgQIECAAAEC9ReQIQECBAgQIECAAAECBAgQIFB/ARkSIECAAAECBAgQIECAAAEC9ReQIQEFb50DBAgQIECAAAECBAgQqL+ADAkQIECAAAECBAgQIECAAMNjmKIAABAASURBVIH6C8iQAAECBAgQIECAAAECBAgQqL+ADAkQIECAAAECBAgQIECAAIH6C8iQAAECBAgQIECAAAECBAgQqL+ADAkQIECAAAECw0JAwdthcZglSYAAAQJdC1hDgAABAgQIECBAgAABAgQI1F9AhgQIECBAgAABAgQIECBAgED9BWRIgAABAgQIECBAgAABAgQI1F9AhgQIECBAgAABAgQIECBAgED9BWRIgAABAgQIECBAgAABAgQI1EWg64K3dclQHgQIECBAgAABAgQIECBAgEDXAtYQIECAAAECBAgQIECAAAEC9ReQIQECBAgQIECAAAECBAgQIFB/ARkSIECAAAECBAgQIECAAAEC9ReQIQECBAgQIECAAAECBAgQIFB/ARkSIECAAIEaCSh4W6ODKRUCBAgQIECgbwW0RoAAAQIECBAgQIAAAQIECNRfQIYECBAgQIAAAQIECBAgQIBA/QVkSIAAAQIECBAgQIAAAQIECNRfQIYECBAgQIAAAQIECBAgQIBA/QVkSIAAAQIECBAgQIAAAQJDS0DB26F1vAZLb/WDAAECBAgQIECAAAECBAgQqL+ADAkQIECAAAECBAgQIECAAIH6C8iQAAECBAgQIECAAAECBAgQqL+ADAkQIECAAAECBAgQIECAAIH6C8iQAAECBAgQIECAAAECBAgQqL+ADAkQIDDkBBS8HXKHTIcJECBAgAABAgQmvoAeECBAgAABAgQIECBAgAABAvUXkCEBAgQIECBAgAABAgQIECBQfwEZEiBAgAABAgQIECBAgAABAvUXkCEBAgQIECBAgAABAgQIECBQfwEZEiBAgAABAgQIECAwGAUUvB2MR0WfCAxlAX0nQIAAAQIECBAgQIAAAQIE6i8gQwIECBAgQIAAAQIECBAgQKD+AjIkQIAAAQIECBAgQIAAAQIE6i8gQwIECBAgQIAAAQIECBAgQKD+AjIkQIAAAQIECBAgQIAAAQIE6i8gQwKDVEDB20F6YHSLAAECBAgQIECAAIGhKaDXBAgQIECAAAECBAgQIECAQP0FZEiAAAECBAgQIECAAAECBAjUX0CGBAgQIECAAAECBAgQIECAQP0FZEiAAAECBAgQIECAAAECBAjUX0CGBAgQIECAAAECE09AwduJZ2/PBAgQGG4C8iVAgAABAgQIECBAgAABAgTqLyBDAgQIECBAgAABAgQIECBAoP4CMiRAgAABAgQIECBAgAABAgTqLyBDAgQIECBAgAABAgQIECBAoP4CMiRAgAABAgQIECBAgAABAgTqLzBRM1TwdqLy2zkBAgQIECBAgAABAgQIDB8BmRIgQIAAAQIECBAgQIAAAQL1F5AhAQIECBAgQIAAAQIECBAgUH8BGRIgQIAAAQIECBAgQIAAAQL1F5AhAQIECBAgQIAAAQIECBAgUH8BGRIgQIAAAQL9LaDgbX8La58AAQIECBAoFxBBgAABAgQIECBAgAABAgQI1F9AhgQIECBAgAABAgQIECBAgED9BWRIgAABAgQIECBAgAABAgQI1F9AhgQIECBAgAABAgQIECBAgED9BWRIgAABAgQIECBAgAABAgT6QEDB2z5A7M8mtE2AAAECBAgQIECAAAECBAjUX0CGBAgQIECAAAECBAgQIECAQP0FZEiAAAECBAgQIECAAAECBAjUX0CGBAgQIECAAAECBAgQIECAQP0FZEiAAAECBAgQIECAAAECBAjUX0CGBAgQINA3Agre9o2jVggQIECAAAECBPpHQKsECBAgQIAAAQIECBAgQIBA/QVkSIAAAQIECBAgQIAAAQIECNRfQIYECBAgQIAAAQIECBAgQIBA/QVkSIAAAQIECBAgQIAAAQIECNRfQIYECBAgQIAAAQIECBCoLKDgbWUqgQQGm4D+ECBAgAABAgQIECBAgAABAvUXkCEBAgQIECBAgAABAgQIECBQfwEZEiBAgAABAgQIECBAgAABAvUXkCEBAgQIECBAgAABAgQIECBQfwEZEiBAgAABAgQIECBAgAABAvUXkCEBAt0RUPC2O1piCRAgQIAAAQIECBAYPAJ6QoAAAQIECBAgQIAAAQIECNRfQIYECBAgQIAAAQIECBAgQIBA/QVkSIAAAQIECBAgQIAAAQIECNRfQIYECBAgQIAAAQIECBAgQIBA/QVkSIAAAQIECBAgQKCDgIK3HUC8JECAQB0E5ECAAAECBAgQIECAAAECBAjUX0CGBAgQIECAAAECBAgQIECAQP0FZEiAAAECBAgQIECAAAECBAjUX0CGBAgQIECAAAECBAgQIECAQP0FZEiAAAECBAgQIECAAAECBAjUX0CGnQUUvO1sYgkBAgQIECBAgAABAgQIDG0BvSdAgAABAgQIECBAgAABAgTqLyBDAgQIECBAgAABAgQIECBAoP4CMiRAgAABAgQIECBAgAABAgTqLyBDAgQIECBAgAABAgQIECBAoP4CMiRAgAABAgSGqYCCt8P0wEubAAECBIargLwJECBAgAABAgQIECBAgACB+gvIkAABAgQIECBAgAABAgQIEKi/gAwJECBAgAABAgQIECBAgACB+gvIkAABAgQIECBAgAABAgQIEKi/gAwJECBAgAABAgQIECBAgEB9BRS8bTu2fhIgQIAAAQIECBAgQIAAAQL1F5AhAQIECBAgQIAAAQIECBAgUH8BGRIgQIAAAQIECBAgQIAAAQL1F5AhAQIECBAgQIAAAQIECBAgUH8BGRIgQIAAAQIECBAgQIAAAQL1F5AhAQIECNRaQMHbWh9eyREgQIAAAQIEqguIJECAAAECBAgQIECAAAECBOovIEMCBAgQIECAAAECBAgQIECg/gIyJECAAAECBAgQIECAAAECBOovIEMCBAgQIECAAAECBAgQIECg/gIyJECAAAECBAgQIECAwFAXUPB2qB9B/R8IAfsgQIAAAQIECBAgQIAAAQIE6i8gQwIECBAgQIAAAQIECBAgQKD+AjIkQIAAAQIECBAgQIAAAQIE6i8gQwIECBAgQIAAAQIECBAgQKD+AjIkQIAAAQIECBAgQIAAAQIE6i8gQwIEaiCg4G0NDqIUCBAgQIAAAQIECPSvgNYJECBAgAABAgQIECBAgACB+gvIkAABAgQIECBAgAABAgQIEKi/gAwJECBAgAABAgQIECBAgACB+gvIkAABAgQIECBAgAABAgQIEKi/gAwJECBAgAABAgQIDA0BBW+HxnHSSwIEBquAfhEgQIAAAQIECBAgQIAAAQL1F5AhAQIECBAgQIAAAQIECBAgUH8BGRIgQIAAAQIECBAgQIAAAQL1F5AhAQIECBAgQIAAAQIECBAgUH8BGRIgQIAAAQIECBAgQIAAAQL1F5DhkBFQ8HbIHCodJUCAAAECBAgQIECAwOAT0CMCBAgQIECAAAECBAgQIECg/gIyJECAAAECBAgQIECAAAECBOovIEMCBAgQIECAAAECBAgQIECg/gIyJECAAAECBAgQIECAAAECBOovIEMCBAgQIECAwGASUPB2MB0NfSFAgACBOgnIhQABAgQIECBAgAABAgQIEKi/gAwJECBAgAABAgQIECBAgACB+gvIkAABAgQIECBAgAABAgQIEKi/gAwJECBAgAABAgQIECBAgACB+gvIkAABAgQIECBAgAABAgQIEBhggYlQ8HaAM7Q7AgQIECBAgAABAgQIECBAYCII2CUBAgQIECBAgAABAgQIECBQfwEZEiBAgAABAgQIECBAgAABAvUXkCEBAgQIECBAgAABAgQIECBQfwEZEiBAgAABAgQIECBAgAABAvUXkCEBAgQIEBh4AQVvB97cHgkQIECAAIHhLiB/AgQIECBAgAABAgQIECBAoP4CMiRAgAABAgQIEJgoAu/7jwCBQSMw0B8CgyZxHRleArIlQIBALwUG+vel/REgQIAAAQIECBAg0AMBmxAgQIAAAQIECBAgQKCDQC8vD9h8kAl0OLxe9lJgkB3e6t0RSaAfBHr5drI5AQIECBAgQIAAgVoIKHhbi8NYnyRkQoAAAQIECBAgQIAAAQIECNRfQIYECBAgQIAAAQIECBAgQIBA/QVkSIAAAQIECBAgQIAAAQIECNRfQIYECBAgQIAAAQIECBAgQIBA/QVkSIAAAQIECBAgQIAAAQIECNRfQIYECBDoLwEFb/tLVrsECBAgQIAAAQIEui9gCwIECBAgQIAAAQIECBAgQKD+AjIkQIAAAQIECBAgQIAAAQIE6i8gQwIECBAgQIAAAQIECBAgQKD+AjIkQIAAAQIECBAgQIAAAQIE6i8gQwIECBAgQIAAAQIEeiGg4G0v8GxKgMBACtgXAQIECBAgQIAAAQIECBAgUH8BGRIgQIAAAQIECBAgQIAAAQL1F5AhAQIECBAgQIAAAQIECBAgUH8BGRIgQIAAAQIECBAgQIAAAQL1F5AhAQIECBAgQIAAAQIECBAgUH8BGRLonYCCt73zszUBAgQIECBAgAABAgQGRsBeCBAgQIAAAQIECBAgQIAAgfoLyJAAAQIECBAgQIAAAQIECBCov4AMCRAgQIAAAQIECBAgQIAAgfoLyJAAAQIECBAgQIAAAQIECBCov4AMCRAgQIAAAQIESgUUvC0lEkCAAAECg11A/wgQIECAAAECBAgQIECAAIH6C8iQAAECBAgQIECAAAECBAgQqL+ADAkQIECAAAECBAgQIECAAIH6C8iQAAECBAgQIECAAAECBAgQqL+ADAkQIECAAAECBAgQIECAAIH6C1TJUMHbKkpiCBAgQIAAAQIECBAgQIDA4BXQMwIECBAgQIAAAQIECBAgQKD+AjIkQIAAAQIECBAgQIAAAQIE6i8gQwIECBAgQIAAAQIECBAgQKD+AjIkQIAAAQIECBAgQIAAAQIE6i8gQwIECBAgQOBDAQVvP4TwgwABAgQIEKijgJwIECBAgAABAgQIECBAgACB+gvIkAABAgQIECBAgAABAgQIEKi/gAwJECBAgAABAgQIECBAgACB+gvIkAABAgQIECBAgAABAgQIEKi/gAwJECBAgAABAgQIECBAYDgJKHg7nI52+1w9J0CAAAECBAgQIECAAAECBOovIEMCBAgQIECAAAECBAgQIECg/gIyJECAAAECBAgQIECAAAECBOovIEMCBAgQIECAAAECBAgQIECg/gIyJECAAAECBAgQIECAAAECBOovIEMCBAgMMwEFb4fZAZcuAQIECBAgQIDABwL+JkCAAAECBAgQIECAAAECBOovIEMCBAgQIECAAAECBAgQIECg/gIyJECAAAECBAgQIECAAAECBOovIEMCBAgQIECAAAECBAgQIECg/gIyJECAAAECBAgQIECgfgIK3tbvmMqIQG8FbE+AAAECBAgQIECAAAECBAjUX0CGBAgQIECAAAECBAgQIECAQP0FZEiAAAECBAgQIECAAAECBAi/KA4NAAAQAElEQVTUX0CGBAgQIECAAAECBAgQIECAQP0FZEiAAAECBAgQIECAAAECBAjUX0CGBGopoOBtLQ+rpAgQIECAAAECBAgQ6LmALQkQIECAAAECBAgQIECAAIH6C8iQAAECBAgQIECAAAECBAgQqL+ADAkQIECAAAECBAgQIECAAIH6C8iQAAECBAgQIECAAAECBAgQqL+ADAkQIECAAAECBIaqwLApePu+/wjUUyDGpdXrz59xbfhDoJqAKAIEaiXQ618gGiBAgAABAgQIECBAoJ4CsiJAgAABAgQIECBAgAABAgTqLyBDAgQIECBAgAABAgQIECBAoP4CMiRAgAABAgQIECBAgAABAgTqLyBDAgQIECBAgAABAgQIECBAoP4CQzjDYVPwdggfI10nQIAAAQIECBAgQIAAgUEioBsECBAgQIAAAQIECBAgQIBA/QVkSIAAAQIECBAgQIAAAQIECNRfQIYECBAgQIAAAQIECBAgQIBA/QVkSIAAAQIECBAgQIAAAQIECNRfQIYECBAgQIDA4BZQ8HZwHx+9I0CAAAECQ0VAPwkQIECAAAECBAgQIECAAIH6C8iQAAECBAgQIECAAAECBAgQqL+ADAkQIECAAAECBAgQIECAAIH6C8iQAAECBAgQIECAAAECBAgQqL+ADAkQIECAAAECBAgQIECAwEQXUPC23w+BHRAgQIAAAQIECBAgQIAAAQL1F5AhAQIECBAgQIAAAQIECBAgUH8BGRIgQIAAAQIECBAgQIAAAQL1F5AhAQIECBAgQIAAAQIECBAgUH8BGRIgQIAAAQIECBAgQIAAAQL1F5AhAQIECAwGAQVvB8NR0AcCBAgQIECAQJ0F5EaAAAECBAgQIECAAAECBAjUX0CGBAgQIECAAAECBEoE3n333XjggQfi9NNPj1122SUWXXTRmG222aIoik6PESNGxLLLLhu77757nH/++fH000+XtG41AQIECAyIgJ0QIECAAAECBAgQIECAAAEC9ReQIQECBAgQIECAAAECBAgQIFB/ARkSIECAAAECBAgQIEBggAQmGaD92A0BAk0ELCJAgAABAgQIECBAgAABAgTqLyBDAgQIECBAgAABAgQIECBAYOILPPnkkzHffPN1KqxaFJ2LrRZF95cVRbVtjjjiiJYYF198caU+lrXTcicDuPL999+Pu+66K3beeeeYaqqpYqGFFoqddtopTjvttLj33nvj2WefbdqbPF633nprnHjiibH11lvHHHPM0SiO+/3vfz8effTRpttMjIVZiHexxRardMzOPffcXncxj3tRVDvXimLg4vK9lces1wlqgAABAgSGncDNN98c00wzTenv0vx/pImJs+OOO5b2cc0114xXX311YnbTvgkQIEBgAATsggABAgQIECBAgAABAgQIEKi/gAwJ9EQgr2UURfl1+rzuX9Z+Xn/P6/BF0bq9z372s/HSSy+VNVd5ffatKFrvM6+ZtGqwShtF0XofRdH369MzXVv13ToCQ1Egz+s8v4ui9fsm35tDMT99JkCAAAECBAj0p4C2CRAYOAEFbwfO2p4IECBAgAABAgQIEJhQwCsCBAgQIECAAAECBAgQIECg/gIyJECAAAECBIahwLvvvhtXXHFFLL744rHEEkvEyJEj4+233+6VRBbH/clPfhLzzjtvrLfeeo1Cur1qsA82Hj16dNxzzz2VWho1alS88847lWIFESBAoM4CWQz9+uuvj3322Udx0HodaNkQIECAAAECBAgQIECAAAEC9ReQIQECBAgQIECAwCASuOaaa+KUU04ZRD3SFQIEeiqQhWsPOOCAyBuE97QN2xHoQwFNESBAgAABAgQIEOhTAQVv+5RTYwQIEOgrAe0QIECAAAECBAgQIECAAAEC9ReQIQECBAgQIECAAAECBAgQqJ/AY489Fuuvv36jKG3VYrDdVchiullId88994yXX365u5v3Sfwbb7zRKORb3tgHEVdddVXl4rgfbOFvAgQI1E/grrvuavyOWGWVVeLmm2+uX4IyIkCAAAECBAgQGMYCUidAgAABAgQIECBAgAABAgTqLzD4Mjz88MPjzjvvHHwd0yMCBCoJ5Lin/fbbL+abb744/vjj45133qm0nSACBAgQIECAAAECBPpTQNt9LaDgbV+Lao8AAQIECBAgQIAAAQIEei+gBQIECBAgQIAAAQIECBAgQKD+AjIkQIAAgdoJXHbZZZGFaLO460AklxM9llxyybjxxhsHYncT7COLNl5zzTUTLGv14sUXX4xRo0a1CrGOAAECtRV46KGHYosttmj8jsii5bVNVGIECDQXsJQAAQIECBAgQIAAAQIECBCov4AMCRAgQIAAgYki8Nxzz8XBBx8cb7/99kTZv50SINAzgddeey2yYPWss84aP/vZz7yHe8ZoKwIEJoaAfRIgQIAAAQIEeiCg4G0P0GxCgAABAgQmpoB9EyBAgAABAgQIECBAgAABAvUXkCEBAgQIECBAgAABAgSGksD7778fI0eOjI022ihefvnlAe36o48+GquttlqcccYZkf0YqJ1ffPHF8frrr3drd+edd148/fTT3dpGcL0FZEeg7gJPPvlk/L//9/9iwQUXjAsvvLDu6cqPAAECBAgQIECAAAECTQUsJECAAAECBAgQIECAAAEC/SmQN9/NMQz9uQ9tlwuIIFBF4I033ojTTjstRowYEd/97ncVuq2CJoYAAQIECBAgQIAAgSEvUKeCt0P+YEiAAAECBAgQIECAAAECBAgQKBUQQIAAAQIECBAgQIAAAQIECNRfQIYECAwhgSwye/rpp8cuu+wS77333kTp+dtvvx0777xznHDCCQNS9DaL1mbx2u4me88998To0aO7u5l4AgQIDDmBLH6+3377xXzzzRcnnXTSkOu/DhMgQIDAgAnYEQECBAgQIECAAAECBAgQIFB/ARkSIECAQD8L5LiNH/7wh/HMM8/08540T4BATwXefffd+N3vfheLLrpoY4xVXlPvaVu2I0CAAAECg1RAtwgQIECAQJcCCt52SWMFAQIECBAgQGCoCegvAQIECBAgQIAAAQIECBAgUH8BGRIgQIAAAQIECBAYXAIXXHBBYyLGxCp226aR+99rr70i+9O2rL9+ZtHaLF7bk/ZHjhwZb7zxRk82tQ0BAsNKYGgn+8tf/jJ+9rOfRRYkH9qZ6D0BAgQIECBAgAABAgQIEOhPAW0TIECAAAECBAgQIECgbwTuvPPOOO644wbkJsF902OtEBhOAhFjxoyJnXfeOR555JHhlbhsCRAgQIAAAQIECBAgME5AwdtxCP4MAwEpEiBAgAABAgQIECBAgAABAvUXkCEBAgQIECBAgAABAgQIECBQfwEZDiqBW265JXbdddfIYrPd6djHP/7x2H///eP666+P5557rrH9+++/35h49cILLzSW5/oRI0Z0p9lGO9mfG264oVvbdSf4nXfeiT/84Q/d2WSC2Mz5gQcemGCZFwQIECBAgAABAgQIECDQQcBLAgQIECBAgAABAgQIECBAoP4CMiRAoE8FfvGLX0R/jpfo085qjAABAgQIECBAgACB4SMgUwIEhr2AgrfD/hQAQIAAAQIECBAgMBwE5EiAAAECBAgQIECAAAECBAjUX0CGBAgQIECAQO8F1lhjjXjllVcahVfbCrD25c8DDjig950cJC289NJLsd9++8WLL75YuUef+MQn4qKLLoonn3wyjjjiiFhppZVilllmiaIoxrcx44wzNpbn+kceeST+/Oc/R243PqDkSfZn3333jexfSWiPVt9zzz1x+eWX92jb3Cj7N2rUqHza7UeePz05H2+66aaYeuqpS/e3ww479Ojcf/jhh2POOecsbV8AAQIECPSNQJ1aWX755eO1114r/f2z8cYb1yltuRAgQIAAAQIECBAgQIAAgVIBAQQIECBAgAABAgS6K/D666/HoYceGm+88UZ3N+2zeOMa+oxSQwQqCeR4nRy3UzaeKN+blRoUNOACdkiAAAECBAgQIEBgOAgoeDscjrIcCRBoJWAdAQIECBAgQIAAAQIECBAgUH8BGRIgQIAAAQIECBAgQIAAAQJ9LHDOOefEVVddVbnVLKb6r3/9KzbddNOYdNJJK22Xceuuu27cfvvtsffee5dtM379NddcEyeddNL41335JIvVZtHa3rR53nnnxdNPP92bJmxLgAABAgQIECBAgAABAgSGq4C8CRAgQIAAAQIECBAgQIAAgfoLyLCHApdcckn8/ve/7+HWNiNAgAABAgQIECBAgAABAgMqYGfDREDB22FyoKVJgAABAgQIECBAgACB5gKWEiBAgAABAgQIECBAgAABAvUXkCEBAgQIEOhbgYceeigOPfTQyo0edNBBccopp8T0009feZv2gVNNNVX8/Oc/j5/97GftF7d8fswxx8S///3vljHdXfnCCy/EpZde2t3NOsXfc889MXr06E7LLSBAgAABAgQI9E7A1gQIECBAgAABAgQIECBAgED9BWRIgAABAgQIEGgtkGM0xo4d2zrIWgIECBAgQGCQC+geAQIECBAgQKA+Agre1udYyoQAAQIE+lpAewQIECBAgAABAgQIECBAgED9BWRIgAABAgQIECBAgAABAt0WOP300+Pxxx+vtN1Xv/rVOPDAA2PyySevFN9VUFEU8e1vfzuOOOKIrkImWP7kk0/GWWedNcGy3r64/vrr4+abb+5tM43tR44cGW+88Ubjub8GQMAuCBAgQIAAAQIECBAgQIAAgfoLyJAAAQIECBAgQIAAAQIECBCIBx98sDG24p133qmnhqwIECBAgAABAgQIECBAgACBISXQo4K3QypDnSVAgAABAgQIECBAgAABAgR6JGAjAgQIECBAgAABAgQIECBAoP4CMiRAgEB3BZ5++uk477zzKm224oorxk9/+tNeF7tt21lRFPH1r3891l577bZFLX+ecsop8dBDD7WMqboyJ4Jlod/333+/5SZLL710rLPOOi1jcuXo0aNjzJgx+dRjIgi8+eabceWVV8b+++8fq6yySowYMSKKouj0mGKKKWLeeedtxGRsbpPbToQux7vvvhtZdHm33XaL+eabb4K+TjvttI0+/vznP49HH320cvfefvvt+POf/xw77bRTyzbHjh0bZed+5Z12EZjt535+9atfxWabbRZzzz13TDrppBPkOfPMM8eyyy7bKH49MY9FFykM+sXPP/98nHrqqY3PqLQsio/O+dlmm62xPNdn3KBPpiYdbPW+zmOUv08G4pjk51q+p/Jzbqh8Jnb3FGiz3muvvWLRRReN/Hwvig/eA/lZs/DCC8cBBxwQ9913X79/3nW37+IJ9JWAdggQIECAAAECBAgQIECAAIH6C8iQAAECBAi0Cfz617+OHJfQ9tpPAkNN4LXXXovjjz8+llxyyfHjBvIaX17PPOaYY6K717Xbj0nYZptt4hOf4/IxKQAAEABJREFU+ETkWIui+OCaYVF89DOvn+f6jMsxDDmWIbcfaoYD2d/212Pz2mtegy2KD0zzuOU12rxWm+NeMra/+pbjYK677rrIfTXrR445OfDAA10X7q8DoF0CBAZMwI4IECBAgMBQE5hkqHVYfwkQIECAAAECg0BAFwgQIECAAAECBAgQIECAAIH6C8iQAAECBAgQIECAAIEmAjkh6p577mmyZsJFRVHEd77znZhlllkmXNHLVzPMMEMcdNBBjUJ1ZU09/vjjjQKhZXFV1t9///2NwqBlsZtvvnnsueeeZWHx1ltvxZ/+9KfSOAF9J5CTj2677bbYcMMNY6qppop11103jjrqqMY58uSTT0az/3IiTBaQzQk3GZvb5LbZxl133dVsk5bLcj8di9UWxQcTfIrig5877rjjBG3kRJ9zzjkn5pxzzkZR25xM9cgjj0wQkxO9so/77rtvo0DvFltsEY899tgEMe1fvPHGG3HcccfFrLPOGuuvv35kMedWbS6wwALx6U9/OnqSc/v9NnuefR85cmTkRKPcTxb0/cMf/hD5/n3vvfcm2OSFF16IW2+9NY4++ujG8Ztmmmliyy23jHvvvXeCuG6+aIQfccQR4yfJFcUHx6IoJvyZxy6PYWODin+9+uqrseaaa5a23fG4N2u+Slu5r4xrv32eC1tvvXXjeO+6665x1VVXRVq2j3n22Wcby3N9nhcZn9u1j+nqee4v91sUH3nl539X8W3L//a3v8V0003X1Obiiy9uCxv0P/OcyHOjKD7KvygmfN7x+FZ5X+cxymPVk2NSBW0wfCZmP2+++ebI93JRTGhWFBO+7uk50dH62GOPbXxm5Od77j8f+Vnz73//O4488shYZJFFYvHFF4+//OUvkUa53oMAAQIECBAgQIAAgVoISIIAAQIECBAgQIAAAQLDSiCvf/z4xz+Ol156aVjlLdnBKVB2PT6vF+Z1w7be33jjjbHYYos1xt/ceeedbYsjr/Hl2IhvfetbjevfOT7n5ZdfHr8+Ijo9zzEJWSB39tlnj7YxCb/73e/iwQcfjFzXaYNxC/L6ea7PuBzDkNvl9jnOIsdbjAsp/dMx5xVWWCFef/31ltvl+owrigmvlRZFER2vObc1VOV6dVEUkf1p26arn3lNtig677soPlqWMe23b3Y9Nq+95mdQW1wetxzXkddqs2Bxjn/JcTC5bVtMb3/mccnjk+MdVl111ch9NetHjjk57LDDGteFP/WpT8XVV189wXXhPA/zfCyKj3IuigmfV7HsbT62J0CAAAECBAgQIFA3gWFb8LbqP9qKYsJ/eBRF69d5B5d555038q4eu+yyS5x44olx9913R1/+Q6u3J+HTTz/d+Md9UbTOpSiKOPfcc7u5u87hVf5BVxTlfSmKvo/p+I/p7P1g629OBshJAdk3DwIECAyEQH7m5GdPUbT+3O3qi9GB6KN9ECBAgAABAgQITGwB+ydAgAABAgQIECBAgAABAgTqLyBDAp0F3nnnnchClJ3XdF6y3nrrNQqLdl7T+yU5uWOttdaq1NCoUaMi+10puEVQFh38z3/+0yIiYuqpp46NN944Vl555Vh00UVbxubK8847L3IcTz736F+BnOC00047xTLLLBOXX355r3eWbSyxxBKx3377RU6a6XWDXTQwduzYWH311eNLX/pS5ISqLsI6Lb7wwgsbk3P++Mc/TjAxJwNzLFtO2vnmN78Z6ZLLqjyuu+66WGqppeL444/v1GaV7TvG5Hi6nMA0YsSI2HnnneOBBx7oGFL6OidI/f73v2+838qK/JY2VsOAnDSWhZoXXHDBOP/887uVYcbndjkJLI9VtzYW3FLgqaeeijxfu/u+7stjku/9ofiZ2BK2ycqefoZmYf+11147vvKVr3Q5ybXJ7iwiQIDAEBbQdQIECBAgQIAAAQIECBAgQKD+AjIkQGA4ClxzzTVxyimnDMfU5TyEBW644YbIMUePPvpoaRannXZa3H///U3j8uaWV1xxRcw///yRBXK7M+aiWYO5fY6zyHETWZC3WcxwW3bfffdFFpft7rXvtMxtcjxMXtPtrdttt90WPRkHM2bMmFhjjTVijz32cF24twfB9gQIECAwiAR0hQABAoNTYNgWvO2vw5F3cMl/OOddPfIfx7vvvnssvvjiMdVUUzUG5uddR/pr31XbHT16dOSA3CrxfTXpp8q+xBAYSgJZNPuAAw6IfK8PpX7rKwEC1QRyslZO1D344IOrbSCKQHsBzwkQIECAAAECBAgQIECAAIH6C8iQAAECBAgQIDBMBbI467XXXlsp+y9/+cuN8TKVgrsZlONwslBflc1uuummXheVfemll+Kss84q3V1OxMhxQrPPPnusu+66pfE5fifH8ZQGCuiVwGOPPRZZuPCMM87oVTvNNv7Zz37WKFyZ50iz9b1Zlu+1FVdcMfJnT9p5/fXXY/PNN48LLrhg/OaXXnppZMHoPPfGL+zGkywwu+eee0YWUc3JYd3YdILQLPi5/vrrNwr5ZuHNCVb28EUW+c0ixJdcckmfFOTtYTcGzWY5jjGLde6///6RhW970rHcbq+99oqf//znw9e0J3AtthkzZkystNJKkcWoW4R1uartmOS41J4W2x6qn4ldonSxIj87e/MZms2OHDky1lxzzUizfO1BgAABAgQIECBAgAABAjUVkBYBAgQIECBAgACBGgscfvjhceedd9Y4Q6nVSeDhhx+O7bffPl588cVKaeX1wEUWWaRTbI5nOOGEE2KDDTaI5557rtP63izIm/muttpqE4zF6E17Q3XbK6+8snFD8N4U/81rulncOI97Tx1yHEwW3a00DqaLnZx44omx8cYbx3/+858uIiwmQIAAAQIECBAgQKC3Agre9law4vY50HjkyJGx6KKLNiY5TKwBsDnIOftRsdtx1VVXRW/+YVd1P+KGh0AdssxJNvvtt1/MN998cfzxx8c777xTh7TkQIDAhwL5BfbVV1/dmOC32WabxYMPPvjhGj8IECBAgAABAgQIEKgqII4AAQIECBAgQIAAAQIECBCor8BDDz0Ujz/+eJRlOMccc0ROJiiL6836LBiY+ylr45FHHom77767LKzl+pxgccMNN7SMyZVZXDSL8ebz7bbbLqaYYop82vKR43hyPE/LICt7LJCFaHfaaafIwsc9bqRkw8svvzxyLEmODysJrbw6z7fPf/7zvZ54lQVqd91117jlllvi97//fWyyySaRhXArd6SLwB/84Afx97//vYu1rRe3FfzMcWmtI7u/Nsf1bLrpppET1/L6f/dbqMcWOfkvz/sqhbqrZPzd7343Lr744iqhYloI5CS9rbfeOh599NEWUdVW/epXv4osRtzdz52h+plYTeWjqL76DM0W8/dH/n43hig1PAgQIEBgOArImQABAgQIECBAgAABAgQIEKi/gAzrLZDFPg8++ODo7nWleqvIbjAK5HXuXXbZJe6///7K3dtwww1j2mmn7RR/wQUXNK6n5piJTiv7YEG+n7KveV2yD5obck1kkdkcm5HHrLedz+P91a9+NV599dVuN9WX42BGjx4deT2/L3LqdiI2IECAAAECBAgMkIDdEJiYAgreTgT9Cy+8MPIuMeeee24M9MD6u+66K6655prKWec/xkaNGlU5XiCBugq89tprkXcwm3XWWeNnP/uZL3XreqDlNWwF8vfxbbfd1riT2BprrBE5wW7YYkicAIH+FNA2AQIECBAgQIAAAQIECBAgUH8BGRIgQIAAgVoL3HnnnZVuDLvEEkvE7LPP3q8WI0aMiE996lOl+2i7Flga2EVAbn/JJZeUjvHJ4rvrrrvu+FaWWmqpSkV/c8KE65Pj2fr0SR67HOPRH4VVO3b0lFNO6bOCoH/7299i/fXXjxy31XE/PXmd7Wy88caxww47RF9N5nrrrbcii952d8JRnutZdLcvCn52ZZE57rnnnnHUUUeVvm+7amMoL3/zzTdjn332ib4c85emhx12WGSx1KFsMzH7/vzzz0dOeMzJen3Vj5NPPjmOPvroyuf5UP1M7K5XFhbefvvt++wzNPefRW+bFPnOVR4ECBAgQIAAAQIECBAgQIBAvQVkR4AAAQIECBAYtAKTTTZZfOITn6jUvywKedlll1WKFURgYgmceOKJ0Z3xHVNPPXWss846nbr773//O3LMQF7n7rSyDxfkWIz999+/R4Va+7AbA97UP/7xj8jrsX1xs+W2zl9xxRWRY7PaXlf5mcWG8wbQfXmc8/zLcyfHxFTpg5haCUiGAAECBAgQIECgnwUUvO1n4K6az3+8bbfddnHwAN8N6eKLL47cd1f9arb8vPPOi6effrrZKssI1F7gjTfeiNNOOy1yotx3v/tdhW777YhrmMDEE7j33ntjs802i2WWWSZuvPHGidcReyZAgAABAgQIECBAgEDtBSRIgAABAgQIECBAgAABAkNdIAveVslh8cUXj2mmmaZKaI9jppxyylh22WUrbX/rrbdWimsWNHbs2LjooouarZpg2Zprrhnzzjvv+GXTTjttbLnlluNfd/UkJ0mcffbZlQsWdtXO4Fk+eHryr3/9K37xi18MSIeykORvf/vbSgWhyzqUxRpzYlRZXHfWP/74490eM1bW/tVXXx3dKQD5zDPPNCY99Wex2/Z9znE+F1xwQftFw+L59ddfH7/73e/6PNdsN4sx93nDw6TBSy+9tFuTM6uy5Hl+5ZVXVgofqp+JlZL7MOjtt9+O/fbbL/qysPCHTftBgAABAgQIECDQScACAgQIECBAgAABAgQIECBAYGIKTDHFFHHooYfGnHPOWdqNLAj5ve99L/KabWnwBAFeEBgYgayB093r+yuuuGIsssgiE3TwnXfeicMPPzyefPLJCZb314ss/jpmzJj+an5QtnvEEUfEiy++2Od9O+mkkyoXD37ppZdi33337Zd+3H333X0y9qfPgTRIgAABAgQIECBAoF8F+r9xBW/737jlHrLg7U9+8pMBKaKZRWuzeG3LDjVZec8998To0aObrLGIQH0F3n333cbkj0UXXTR22WWXePnll+ubrMwIDFOBxx57LHbeeefI9/kf//jHYaogbQIECBAYNAI6QoAAAQIECBAgQIAAAQIECNRfQIYECBAY4gJvvvlmPPDAA5WyWHnllSvF9TYoC+tWaSMLiL766qtVQjvFZJHCLBbaaUWHBdttt11MNtlkEyz9/Oc/H3PMMccEy5q9uOqqq0wsawbTi2U5iemXv/xlpSKvm2yySeQkpFdeeaVReDiL1+b2TzzxRGPsSNXCyrfccks8//zzveh115uuu+66kQVm33jjjUYfs1ByFpvNCVxdb9V6zfTTTx85Eempp55qtJk533bbbZEerbf8YG06/d///d8HL0r+zrYPOuigqFo0O/uWY+r+/e9/NyYS5b7y+KTBBhtsULK3D1bnpM3ddtut8j4/2Kka+lAAABAASURBVKqef6dnHussNpzHIj2fe+65OOWUUyLXVc36wgsvjNy2ary41gJTTTVV5Pui/Xmex+U3v/nNBAXUW7WS5/mBBx5Y+tmTx71On4ldmVx88cUxatSorlZ3Wt7ss/WOO+6IXXfdtVOsBQS6JSCYAAECBAgQIECAAAECBAgQqL+ADAkQIECAwCAQWHjhheOHP/xhpZ7ktdrjjjvO9b5KWoKGgsCGG24Y00477QRdvfXWW+Occ86ZYFmzF3md/Pjjj4/219DzWniOS7j99ttjzz33jMknn7zZphMsy+uwN9xwwwTLhuOLtuuu6ZeOOaYlCwFXHX+SZjfeeGPce++9+bT0kcf4mmuuKY3LgDyOe++9d7S/Lp/9vOyyy2KVVVbJEA8CBAi0FrCWAAECBAgQ6BOBSfqkFY30SiCL3h599NH9/uVQFq3N4rU96ezIkSMjJ0z0ZFvbEBiKAvkFShbCfOSRR4Zi9/WZQK0E+iuZnPCTv9/6q33tEiBAgAABAgQIECBAgAABAtUFRBIgQIAAAQIECBAYLAJ/+9vfYrrppouiKPrkMc0008TNN988WNLrVT9yksZrr71WqY2ZZ565Ulxvg2afffbGcSpr59lnn40s2FsW13F9FsmtUjgvb7LZrMjvvPPOG2uuuWbHZju9zvE8Oa6n0woLeiyQ4z2yWHGrBiaZZJLIwpIXXXRRfPrTn55gItSkk04ac845Z2y11VaRk5O++tWvtmqqsS4Lx+aNVxsv+uivqaeeOv7whz/En/70p1h99dVjyimnbLScE3JWW221uOKKK2LttdduLOvOX1tssUU89NBDsf/++0e+j3LbzHmppZZqFIuskm9ukwVy832Sz1s9rr322jjttNOiVUzbuh122KExqex73/tefOITn4jsV67LiWppkJOO8pjMM888ubjlI4uHfuc73xnW497aPPNYzz333OM9Z5lllthll10av6NyImxLyA9XZiHQF1988cNXH/3IY/PXv/61Mf4xJ6/l4/DDD/8ooItna6yxRuREsozv+Nh444272Koei/N9++CDD8aPfvSjCc7zPC477bRT5O+FnHRXJduc+JefBa1i6/KZ2CrHHN/661//unEetorLda0+W5dYYok4+eSTIyfDLrjgghnuQYAAAQIECBAgQIBANwWEEyBAgAABAgQIECBAgMDACWy//faR192q7PEXv/hF4/p3lVgxBMoEJub6GWecMb7whS906sIFF1wQr7/+eqfl7RfkuIMsrLr77rtH+2voGZPXvpdccsk49thj4+9//3vkfnJ5q0deV2y2/oADDmhcu2y7Fn7TTTdFXqdsFtu2LNdnXNs27X+efvrpbWGD5uess84af/7zn8ePaUm/7FyOaVlmmWUij8dhhx2Wi0ofedzyOnlZ4NNPPx3HHHNMWVhjfY7nyuOTn30dx59ssMEGjWN86qmnVipu3GjQXwQIECBAgAABAgQI9FhAwdse0/Xthj/96U8jBx53o9Vuheako5z80K2N2gVff/318cADD7Rb4ikBAgQIECBAgAABAgQIECAwAAJ2QYAAAQIECBAgQIAAAQIECNRfQIYEhoRAFrt99NFHS/uaky9mm2220ri+CJhpppliqqmmKm0qC3K+/fbbpXEdA26//fbIQp0dl3d8ve66644vGtp+3WSTTRbbbbdd+0VdPh85cuSwLsrZJUwPV+RxywK0rTbfc889Y8cddywtmpwTcb75zW9G2USmnHzzzDPPtNplt9ZlQd4zzjgjNtlkky77OMMMM8S+++7b5fpmO8xCm1l8tqvC1Jnvj3/848iJP822b78si+ZmwdL2yzo+zyKURx55ZLz11lsdV3V6fdBBB8Upp5wS008/fad17ResuOKK8Ze//CWqFGrNwsdZJLf99sPleRYuLvNcaKGFIidwTTHFFKUsWdD5hRdeKI0T0Fog34O///3vY4455ugyMH+3HXHEEZHHsMugdivKfofU4TOxXbpNn44ZMyaqFI+v8tmaO1h66aUbEzOrfM5kvAcBAgQqCggjQIAAAQIECBAgQIAAAQIE6i8gQwIECAyoQBaYzOu7Va735TXtQw891NiEAT1CdtZTgW233TZuu+22yFo57733Xjz++OOR11BzPMHKK6/cuLFo+7bzWnYWX22/rOPzLND6y1/+suW12rZtclzC//zP/7S97PJn9ivHVHUZUNMVM844Y+R4jBwzVRRF0yzzBsc5pmWrrbZqur7jwrvuuqvjok6v85pwlcK4eZ338ssvj8UWW6xTG20Lsn9f+cpX4pxzzom8jty23E8CBAgQIFBRQBgBAgQIdENAwdsSrLybUQ7Kb3/nk47PczB+TpB44oknGgNmv/e973X6x3HJbuLFF19sTD546aWXykJ7tD7/wZb/GOvRxuM2yv6NGjVq3LPu/1l++eUj/4He0a3sdbqnf9ke55133kj7svaard94443Lmu9y/Q477BDN2uzrZX/9618jv2jssiNWECBAgACBYSsgcQIECBAgQIAAAQIECBAgQKD+AjIkQIAAAQIECBAYLAI5eSQnkQyW/nSnHzm2J4tudmebHP9x9tlnlxbpzEljrYra5iSbKoVDc0JGFuvrTh/Fdi2Qk45yMtPYsWPjj3/8Y5xwwgmNwpF5POacc86YZ555Yo899qhcKHb++eePZZZZpusdfrimL98jX/ziFxvFbj9sussfK6ywQssJOu03zPM1i8pmodz2yzs+z6LVn/rUpzou7vS6ynsrz+uySWXZcE5wOvDAAyML7ubrskcWaj3zzDMji2y3is338q9//ethN2lziSWWiJysWsUzz6G11lqrFWNj3csvvxz5vmq86PO/hkeD+flz0kknRdl7MDXy2B111FGx+uqr58uWj7LfIXX4TGwJMG7lJZdcUvo7e1xY432xxRZb5NPSR37O5ATxomg+QbO0AQEECBAgQIAAAQIECBAg0EHASwIECBAgQIAAAQIE+kPgM5/5TPy///f/KjWd11Ty5oyVggURmAgCRVE0bpT729/+NpZaaqnIoqRFUcSIESNi//33j6zt86tf/arTDbLzptn//Oc/G+uvv/76RhHT/fbbL7beeutYcMEFY5ppponddtstFl988UpZFUUR66+/fmlsjhPJcQmlgTUL+OlPfxorrbRSF1l9tDive2dR2aIov+b62GOPfbRhk2dpXaXuURavzXFC8803X5NWOi/K68d77rln5xWWECBAgAABAgQIECDQZwKT9FlLw7ih/AfW7LPPHjkYec0114yf/OQncf/998ett94aedeWqjTXXHNN4x/NVeO7E5f/aMuitd3ZpmPseeedF08//XTHxV4PRgF9IkCAAAECBAgQIECAAAECBOovIEMCBAgQIECAAAECBAgQIECg/gJDMMOcQJLjaAai6zmZZdZZZy3dVU+KNI4dOzYuuuii0raXW265lpNh0iInRpQ1lIVDs8DucJwEU2bT0/Uzzjhj5OSVjTfeOL7xjW9EFj297rrr4oknnohHHnkkspBh1bannXbaRltl8XfddVdZSKX1RVFETvjJcWllG2Tf5p9//rKwxvosaprFTRsvWvxVFEUsvfTSLSI+WFX23srzOc/rPL8/2KL53/k+zkK8VfJt30JOnvr2t7/dflHT52XFQJtuNMQX5kS9LFxcJY2pppoq8twoi83C4Qrelim1Xv+1r32tW589WRj3W9/6Vmlx7nyPXX311S13PpQ/E1smNm7lq6++Gv/4xz/GPWv9JwvQ52drUZRPpmxraZNNNon11luv7aWfBAgQIECg/wS0TIAAAQIECBAgQIAAAQIECNRfQIYE+kmgKIrYd999I6+FVNlFXpvNMRFVYsUQGGiBLbfcMnbYYYcur5Hm9e0cC9KsXznmIMfp5FiCbbfdNo488sjIOjkPPPBA5DXF7t7sMsclTT311M12NX7ZQw89FK+88sr418PhSX7WbL755pVTXWaZZWKeeeYpjX/uuefizTff7DIu6x3ddNNNXa5vW7HuuutGFgJve132syiK2GuvvWKuueYqC7WeAAECBAgQIFBNQBQBAp0EJum0xII+ESiKDwb95yDa/MKnaqPHHHNMnxeVzUHml156adUudBl3zz33RA7+7zLACgIECBAgQIAAAQKDREA3CBAgQIAAAQIECBAgQIAAgfoLyJAAAQIECBAYnAKTTjpp5GNw9q56r66//vp4/PHHSzfYfvvtIwsStgrcaKONYooppmgV0liXBXbHjh3beO6v4S2wwAILRBZTrqIw5ZRTRhaMrRKbRU1z8leV2MUXX7xKWMuYLC58ySWXtIzJldtss03LwtEZ0+xRFEVjotvHP/7xZqvHL8tioFX6MX6DIf4kJ9ytuuqq3cqiyvHOAsZZ9LZbDQseL5AFZ3Ny5vgFFZ989rOfjcUWW6w0+sYbb4x33nmnNG4oBpT1+Zlnnol77723LCyyAH1OcC0NbBeQn5ndmazZblNPCRAgQIAAAQIECBAgQIAAgW4ICCVAgAABAgQIEOidwNxzzx0/+tGPuiwS2r71Bx98MI444ohhe22pvYXng0sgx9bsvffekYVrB1fP9Ka9wCqrrBJVb8Cb20033XSR42DyeavHa6+91vJz6e67727c4LpVG7lup512irzOm8+rPvJG05tttlnVcHG9ELApAQIECBAgQIDA8BSYZHimPXBZ5z+kDzzwwMh/VFfZaxaVPf/886uEVo7JCTg333xz5fhWgSNHjgyD1lsJWUdg0AvoIAECBAgQIECAAAECBAgQIFB/ARkSIECAAAECBAgQIECAAIGJJvDuu+9GPgaiAzmGJQtZ9vW+st0cI1PWbhYvXHPNNcvCYtlll40sNFoWmAV2c5xPWdyH6/0YAIE333wzLr/88thwww3jjDPOGIA9frCLnOgz7bTTfvCij/4uiiKWX375PmqtWjNVJhsVRRE5aagoimqNdohKqywI2mFxp5f/+Mc/4tVXX+20vI4L5phjjsgJrd3JbaaZZorJJpusO5uI7abAMsssE/PPP383t4pGQeu11167dLt8v7344oulcb0JmFifiWV9zknZTz/9dMuwoigq/S5u1sgKK6wQWUi62TrLCBAgQIAAAQIDIGAXBAgQIECAAAECBAgQIECAQP0F+iTDvPnflltuWamt0047La699tpKsYIIDJTA0ksvHYsuuuhA7a7pft5///0YO3ZsHHbYYY2xIq+//nrTuOG8cKmllqpUXLvNaMopp2xc92573dOfDzzwQOTxabX9zDPPHHltvlVMs3VFUcTnPve5ZqssI0CAAAECBAgQINCXAsO2rUmGbeYDmHgWvT3ooINi9dVXr7TXUaNG9dng+nfeeSdOP/30KPtHW/7Df5111int3+jRo2PMmDGlcQKGn0DeLef444+PJZdcsvHlRFEUkXdQyrvzHHPMMfH888/3CCUHop966qmRE1vSQuFvAAAQAElEQVRGjBgxvu2iKGLSSSdtTM7IdRmTseG/iSKQnzG33XZbbLvttpETroqiaByrueaaK3baaaf45z//2ecTGnOf9913X2RR8WWXXbZxvhXFB/vNcyMnNOW+//znP8fbb789UVwm5k4z58w9DdIiTYriA598b6bZkUceGY8++uhE6+ZLL70UF198cey+++6R/ck7eRXFB30sio9+5jk177zzRv6eyt+nN91005A9pnne5pfcP//5zxv5dMw5j80nPvGJ+J//+Z/IAvhpNNEOkB0TIECgtgISI0CAAAECBAgQIECAAAECBOovIEMCBAgQmJgCL7zwQgzU9fvc18svv1ya7vTTTx9ZzLE08MOAMWPGRI6R+fBllz+yAGGViTZTTTVVbLTRRl22037FyJEjIwvutl/m+cAJZDHHO+64I/J6+oorrhh57LLYbRa9HbheROR4i2mmmabyLhdZZJHS2MylO++DjC+KorTdVgE33HBD6bi1HA+w2GKLtWqm5bos0rruuuu2jMmV9957bzzzzDP5tPaPeeaZJ7pz/iRIHu8cs5DPPfpHIMdo5hiYnrS+8sorl26WY4CycHppYDcCBstnYlmXq0xsnH322WPBBRcsa6rp+vnmm69HxYqbNmZhHwtojgABAgQIECBAgAABAgQIEKi/gAwJECBAgACBqgJtdU1mnXXW0k3eeuutxhx985hLqQQMoMCqq67arfE9fdG1nPufYwmy5kHWZciCqVmbIWtYPPvss32xi9q1sfDCC3crpxzX0d0xDM12cOeddzZbPMGyvCY8xxxzTLCs6ous8TDddNNVDRdHgECfC2iQAAECBAgQqLPAJHVObjDlNsMMM8T3vve9RgHIsn7lnZBuv/32srBK6++///7IgodlwZtvvnnsueeeZWGRX1z96U9/Ko0TMLQFjjjiiMa5WhRF05/5ZcLNN988Pskbb7wxcuJJnkPtvyTIgpvXX399fOtb32rccSfXV5loll8K5Xb5hVR+mbDrrrvGH/7wh3jyySfH7zOfvPfee5GD9HNdxmTsSiutFJdeemm3i6t2zHmFFVaIsrst5fqMK4rOTjvuuGN2sdMjv+gqis7xRfHRso6+nRrpYkHusyg+aqcoOj9fc801Swtqp3MO0i+KztsXxQfLcl9t3ciJdvvss0/jTkfnnXdeZPHjtnVPPPFEo+j2aqutFjm56i9/+csEE5nyPMp8i+KDdoui8888Nm3t5c88P7KdxRdfvNFm3h3r1ltvnaAAap4bWVT09NNPj/XXXz/yM/ioo44aFpMC83hkrplz5p4GaZEm6ZePfG+m2QEHHBA5cSzfa3fddVdEruznx7vvvht5/PK9OuOMM8Ymm2wSJ554YmR/uvrSN8+pnJRz1VVXxSGHHBI5qTDv5LXLLrvEY489VqnHzc7rM844o3TbjCmKzudlnrd5/pY28GFA5p2fVXne5pfc++67b2Q+HXPOY/Pggw/Gb3/729h6660jjXLyZH4m5rn/YXN+ECBAgAABAgQIECBAgACBngvYkgABAgQIECBAgAABAsNQIIs4ZjHHqqlfcskljTEyZfFbbrll5KSMsrhc/4UvfKFRxDSft3pkod0suNsqxrq+EcjruFkkMa+r501Js8hsnidLLbVU5PX0vBlr3+yp+63MPffc3doob4I7wQZNXuSkxhEjRjRZ03xRFsdNj+Zrqy3NIrNlkQsttFDj2nhZXKv1SyyxROl7MSdqPv/8862aqc26PNY5rqI2CdUkkTxPe5pKjuUq+32TY4ZeeeWVnu6iMd5usH4mliX14osvloVEfq7m51ppYJOA/Cycc845m6yxiAABAgQIECBAgMBEFrB7AgQIECBAgAABAgQIECDQQSCvSX3nO9/psLT5y2uuuSZOOeWU5istHTwCw6gnef72d7qvvvpq/PWvf42DDjooVllllfjYxz4Ws88+e6PmQY4fqXLtsb/7OJjbz+vWPb3u2tu8ctxHWRt5bb2nRWtnm222AS+4XJaP9QQIECBAgAABAgTqIqDgbYUj2VchWVAwC/yVtZdFZa+++uqysErrs5jef/7zn5axU089dWy88cax8sorx6KLLtoyNldmQcunn346n3oQiBtuuCHWW2+9yGKUZRynnXZaZBHmVnF5vm6zzTaNL4euu+66VqFN12Xx3Y022ijy/Xbfffc1jbGw7wSyOOdee+0VRx99dGmjOSHizDPPLI1rFfDUU0/FF7/4xVh77bXjnnvuaRU6wbqc0LH//vtHTkrLc2SClTV6kblljplr5lw1tXyv5RfAhx566ASFg6tuXzUui9NmEd48ftnXqts1i8sCvvmZknfZOvbYYxuTbprFDYZlWXB49dVXj80226xb521b3y+//PLGZ2Ke+/keaFvuJwECBAgQIND3AlokQIAAAQIECBAgQIAAAQIE6i8gQwJlAmussUZksbi8GWFfPPLmjssvv3zZbofE+mmnnTbmnXfe0r6+/vrr8cQTT5TG9UVA7if3V9ZWTraYZJJqw6RyTMwFF1xQ1mTkBIm8Dlga+GHAPPPME1Xic9zQ2WefHXn+fbipH30okO/J888/PzbYYIPIAoZZbHWnnXZq3JQ0z6c+3FWvmpp++ul7tf1g2DgniT388MOlXclCw3nT2dLAFgE5WSmPZ4uQyHEUw+Wae3rm514rD+sGXqA7Bac79i7P7yze3nF5+9fvvPNOvPDCC+0XlT4fKp+JZYncddddZSGR74vJJ5+8NK5ZQG6bn1XN1llGgMDgFdAzAgQIECBAgAABAgQIECBAoP4CMiRAgACB5gJ5DXzFFVdsvrLD0sMPPzzuvPPODku9JDBxBHpzTbWrHuf4m6w7csABB8T8888fOb5grbXWikMOOSSuv/76fq2tEDX8L69b5/XrgU6t6hiUvLbb0/ESeW4ssMACA52a/REgQIBABQEhBAgQIDD0BarN5Bj6eQ6KDGaYYYbYfvvtK/UlC96++eablWK7Csq7k5x11lldrR6/PCfTLL744o27zqy77rrjl3f1JItMjh49uqvVlg8jgZyUkud01bsU5RejiyyySJdCY8aMiWWXXTZyYlGXQRVXZDHN5ZZbLv74xz+aBFbRrLth+eVeFro9+eSTK2+6+eabR1EUlePbB959992x2mqrxYUXXth+cbeeZ9HdLNCchZq7teEgD85jke+b9Mkce9rdH/zgB/GlL30pqr6nu7OffH9/+tOfjizE3p3tymLbii7vscceg/IL5UsvvTSymPC1115blkrp+jz3s3B+fr6VBvd9gBYJECBAgAABAgQIECBAgACB+gvIkAABAgQIECBAgEBLgSwY+7GPfaxlTNvKgSocWnU/WWw2JzS09a/VzxwTk2NjWsXkurwZb3cm2uRkih133LHSNfOLLroo8saauR+PvhHIG7TusssukYVkt9566/jTn/40KK8x9022zVvJczDfx83XTrylrcYSVe3VbLPNFjPNNFNpeNXPjNKGhnaA3g9Bgdlnn73SOV41NZ+JVaXEESBAgAABAgQIECBAYMgK6DgBAgQIECBAgAABAsNYYJZZZomf/OQnUeX68HPPPRcHH3zwsLt+PoxPj0Gb+tRTTx3dGYdTlsi7774bv/vd72LhhReOHJdw5JFHRtZHKdtuiK3XXQIECBAgQIAAAQIECAwJAQVvB/gwrbzyylHlbiU5cSYL1vame1lcr0pRxyxA2dan7bbbLvKOKmX7HTlyZLzxxhtlYcNg/fBNMQti5kSg+++/vzLChhtuGNNOO23T+DxX805Ijz76aNP1PVn4+uuvR57fp59+uqK3PQEs2eaCCy6I7373uyVRH62eb775Yvnll/9oQTeejRkzJtZff/148MEHu7FV89A8d3MSYU7caB4x9Jbmsdh222375GLCqFGjYuedd468QNFXEvnlb04Y7Mv3d8e+nXTSSZEFmLP4b8d1E+v173//+9hkk00iP4v6qg9pmEWbr7zyyr5qUjsECBAgQIAAAQKVBAQRIECAAAECBAgQIECAAAEC9ReQYZlAFoydf/75y8Ia62+88cbGz/7+q+p+8np1V+MV2vfxnXfeibxm2n5ZV89POOGExuSwoigaRWyLovxnjpuock3z8ccfj0svvbSrXVveDYGcwHTsscfGggsuGKeddlq899573di6XqHdKfw8kJlPOumkA7a7HDMyYDuzIwJ9KJDvk3z0tkmfiT0XXHzxxXu+sS0JECBAYJAJ6A4BAgQIECBAgAABAgQIECBQfwEZEiCw1lprxde+9rVKEDkf+rLLLqsUK4jAUBAYO3ZsrL766rHNNtvEAw88MBS6rI8ECBAgQIAAAQI9ErARAQJDRUDB2wE+UvPOO2/MOeecpXt96qmnojfFGHNyzCWXXFJa5HOOOeaIddddd3x/llpqqVh11VXHv+7qyejRoyMLUHa13vL6C5x44olx1VVXVU4076i0zjrrNI3PYpjbb7999MekkpyolIV5syBo051b2COBLDz7/e9/v1sTwfKL8Z7cVSu/ROzrYqlZVPyUU07pUe6DbaMsFr3rrrt261iU5ZDFVO+8886ysErr33777dhvv/2iO8WxKzXcJCjvIPivf/2ryZqBX9Qfx6Uti/ys3GqrrSL30bbMTwITVcDOCRAgQIAAAQIECBAgQIAAgfoLyJAAAQIECBAg8KFA1WJv9957b7zyyisfbtU/P7L93E+V1qv2O68ld2csRJV99zQmx/288cYbPd3cduME8nr1HnvsEXvttVef3EB2XJP+ECBAYMgKVPpMHLLZ6TgBAgQIECBAgAABAgQIECBQWUAgAQIECBAgQIDAsBCYbLLJ4oADDmjcHLYs4azH8L3vfS+yxklZrPUE+ktgpplmitlnn73Xzd90002x4oorxrXXXtvrtjRAYEgL6DwBAgQIECBAgACBQSSg4O0AH4xpp502FlhggdK9vv766/HEE0+UxnUVkHecueiii7paPX75mmuuGVmEt21B9m/LLbdse9nlz7feeivOPvvs0oK6XTZgxZAWyPOzuwVk80uhRRZZpFPeL730UmRB2v4shplfsu6///6R74tOHejHBXVu+u9//3vkRL/u5Lj55ptHURTd2aQRe/LJJ/dLsdSRI0fG448/3tjHUP3r+eefj5yclwVQB2sOF198cYwaNWpAuteTz6b+6Fh/FvFu628e83333TfyM7RtmZ8ECBAgQIAAAQIECEwcAXslQIAAAQIECBAgQIAAAQLDSWDppZeudN03b1R533339StNXpe74447SvdRFEUsv/zypXEZkNc281pcPm//mBjPR48eHWPGjJkYu67FPt9///04+uij46STTupVPksssUTkxL677rorvvSlL/WqLRs3F3j33Xebr+iHpXPPPXc/tNq6ySwy+tprr7UOspZAiUAWQM8xmyVhXa72mdglTeUVQ32cWeVEBRIgQIAAgWEu7bg7YQAAEABJREFUIH0CBAgQIECAAAECBAgQIECg/gLDKcP5558/Dj744Eop33nnnXHMMcdUihVEoD8EJp100shHb9p++OGHG2M7nnvuuR43M80008QXv/jF+N3vfhdXXnllTD311D1uy4YECBAgQIAAAQIECEw8AXseXAKTDK7u1L83+Y/bueaaq1KivSkAeumll1Yq5LjddttF3p2pfYc+//nPxxxzzNF+UdPnV111VTzzzDNN1w2HhWeccUZjEldRFP3yM8+Vm2++uTaUG264YWRB5Y4JnXLKKZHnUsflzV5/+ctfbkzmysH7OQj/lVdeid///vex6KKLNgufYNmDDz4Yhx56aLzzzjsTLPdiYATmm2++yhMIq/Ro2WWXjSzq/cILLzQKb+dx/fe//x277bZblc0bMfmF5VB/j+X758Ybb2zkU+Wvju+hnAzzj3/8IzbZZJMqm3c75tVXX41jjz22cYzKNt51113j9ttvj+xTvr/zke/1PE45AbF9cfZWbV1//fUxMSeK5bl4+OGHVyrSPPnkk8fee+8dee7mdplzfoGex/XjH/94qzQb66655ppeT85sNOQvAgQI9J+AlgkQIECAAAECBAgQIECAAIH6C8iQAAECBIaZwGKLLRZVrt3lzSrz5pj9yfPXv/41qhSnnX322WPBBRcs7Upeqzv//PNL4wYqIK+Xnn322ZWutw5Un4bSfrLoctWJe2155TXcTTfdtHEdNgs25zHIoso/+clPIs/9jmOs2rZr/3NiFFRtv//B9Lwoik7j0pr179577222uFvLcgxbjiEp22j66acvC+nz9W+++eawHmPX56BDuMEnnniix73P8/vll1/u8fZ1/0ycYYYZemxTdUM3pY6qVOIIECBAgAABAgQIECBAgACBoSug5wQIECBAgEANBbJw50YbbVQps5znXClQEIFBKJBz9X/84x9XmuPfvvuLLLJIY77/FVdcEXldNusjjBo1KrbaaquYccYZ24c2fT7bbLPFlFNO2XSdhX0nkPV3qtRqyvFfOU6jJ3vO+jUPPfRQTza1DYGhJqC/BAgQIECAAIEBF1DwdsDJI6pObOjpP6La/gFdlloWCV155ZU7heXEpDXXXLPT8o4L7rnnnhg9enTHxV4T6CSQX+R84Qtf6LQ8izz+/Oc/77S844JZZ501/vnPf0YWGV5mmWUiJxhlTBbQ3WKLLSIH5GfRyFzW6nHmmWdGV8VBDzjggMYksfwiNh833XRT6d2W8m5MGZfxHR+nn356q64Mu3X5RfiIESN6nXce+1NPPTXSPSeZ5bmVjebduj7xiU/EiSeeGOeee25MMkm1X29ZHDW3H/hH7/f49NNPx8iRIys1NM8888QNN9zQ6T2UX55++tOfbhQPvvzyy6PNs1KjFYLGjBkTWVC3VWjuM78APvnkk2PJJZec4AvdPN75O+nrX/963HbbbbH22mu3aqqxLovFN5vgM+ecc0YWz23/Xt1hhx0a27T6K2Pab9P2PIvqLr/88p02vfbaa+O0007rtLzjgiWWWCLuuuuu+MUvfhF57uY5nDGzzDJL7LLLLpG/Y/PzLZe1ehx33HHhi9NWQtYRIECAAAECBAgQIEBgYgrYNwECBAgQIECAAAECBOonkMVjV1hhhUqJnXfeeZHXNSsFdzMoi86dddZZlbb61Kc+FVWuV+d16LvvvrtSmwMVdNFFF8XYsWMHane12U9OYvrlL38ZWXi5LKkcX/C1r30tsujqf//738b187xGvfDCC48fn9K6jQnXToyCqhP2YPC8qjrZ6PHHH4+8Bt+bnj/77LORY+ZatZHjfKp8FrRqwzoCvRF45JFHerz5G2+8EVmEu1UDXZ3jw+EzscrExhxfkxMUWxl2tS7H8ubEyK7WW06AAAECBAgQIDAcBORIgAABAgQIECBAgAABAgSGpsBUU00VhxxySJ/PIR+aGmW9tn4oC9x6661xzjnnVEoha+1kbI4zyDn9Od9/nXXW6dH7JMdGZE2ESjsW1GOBoigi6zCUNfDMM89EXl8vi2u2PrfNosfN1llGgAABAgQIECBAgEDvBKpVBOzdPqpvPUwiq05syIkUPSG5/fbbIwvulW277rrrRk5E6hg32WSTxXbbbddxcdPXWWyxp//Ya9qghUNWYNttt20UpMwB8u+9917kZJQjjjgi8nzPwspZ0LFjcjn57Mknn+y4eILXWQzz0ksvjVVXXXWC5e1f5Betua+vfvWr7Rd3ep6D/s8+++xGYdtOKy3olcAcc8wRv/nNb+LFF19s+ObnwtVXXx35OZOTw7LgbVEUvdpHtpNfHH7lK1+JtuKgHRssiiK23nrr+N73vtdxVdPX+Tmb52zTlYN8YRYczy9Qy7qZ76G8i9iKK67YZWhRFLH++utHvtcyvsvAbq647LLLosz3pz/9aeQXwGVNzzDDDLHvvvtGUbQ+j/JLxPwysay9/lifuWbR5fysadV+ToxM64UWWqjLsJlnnrlROLesyG9+1mZbXTZkBQECBAgQGKwC+kWAAAECBAgQIECAAAECBAjUX0CGBAjUUiDHlGy55ZaVcsvrmRdeeGGl2O4GXXzxxXH99ddX2myTTTaZ4MabzTbKa32nn35643p3s/UTa5nrgT2Tf/TRRyNv+lq2dd489uabb45f/epX8clPfrL0enRZe9Z3Flh88cU7L+yw5N///ndjvEmHxd16+cADD5S+f2eaaaamY+W6taMeBOcYmrJxBD1o1iZDUKA345TyJs/5u6pV2jlOL8/zjjHD4TMxx+J0zLvj696MKcqJrgrQdxT1mkA7AU8JECBAgAABAgQIECBAgACB+gvIkAABAgSGtMCyyy4b+++//5DOQecJlAnkWKLXX3+9LCz22WefRl2UrI+SxWpLNxAwaATmn3/+0r48+OCD8dRTT5XGNQu44447oqc3UW3WnmUECBAYkgI6TYAAAQIE+klAwdt+gp1Yzb7//vuRBT3LBslPMcUULYvaZoHSvCtNWR5ZcHHMmDFlYdbXWKAoijjllFPit7/9bSy11FKNQqRFUcSIESMaX3zmlwE5MSiL0rZneO655+L8889vv6jp8z322CNaFeps2yjvenTooYfGEkss0bao6c+LLrooDD5vStPjhfl5ccstt8ROO+0UWZQ0G5pyyilj9dVXjz//+c+REy7yeS7vzWPPPfeMLbbYorSJoihim222iSqFW/M8fPPNN0vbHGwBOYEli9iW9asoijjppJNipZVWKgttrM/C0n15wSLfk2l83333RU5kzcLUWbB4mWWWiY9//OOR585WW23V2HeVv3K7nHDYKvbdd98tLbLbavverLv//vsb53xZGz/84Q9jvvnm6zKsbUW+n4455piYddZZ2xY1/ZnFw1966aWm6ywkQIAAAQIECBAgQIAAAQIEBqeAXhEgQIAAAQIECBAYygJ5nW+uueaqlMIhhxwSWcyyUnDFoIcffjiy3Srh2c/11luvNDSL81YpkFraUD8EuB7YfdQ8nlksuNWWRVHE//7v/0ZO7GsV17butddea9z8ue21n9UEll9++dJCwo888kjcfffd1RpsEpVjKK644oomayZclGMOyq6/T7hF51c5BuKJJ57ovKKLJbk4i2y+/PLL+dRjmAvcdNNN8fTTT/dIoUqR97nnnjuaFbwdDp+JOZ6o4/jEjtA5MTGLY3dcXuV1/r/H2LFjq4SKIUCAAAECBAgQIEBgGApImQABAgQIECBAgAABAoNdoCiK2GWXXUrrMAz2PPSPQFcCOabj73//e1erxy9fY4014kc/+lFkbZLxC1s8eeaZZ6KtiG6LMKsGSGDppZcuHYPyn//8J/71r391u0c59uSSSy7p9nY2IECAAAECBAgQIECgmoCCt9WchkxUDqrNgp5lHV5uueVi8cUX7zJs9tlnr1RYMgvrZoHdLLTbZWN9s0Irg1Rgyy23jB122KHLLwZyIHmzwo5jxowpnaySE8+yOGZRFJWyn2222WK33XZrGZsTmqpMAGjZiJXjBbJ49lFHHRVzzDHH+GUdn+Rkit7e3WrGGWeMXXfdtcvzrOM+559//siJSh2Xd3z97LPPxlAseJuTX3ISTMd8Or7OiZubbLJJx8Vdvi6KIvI9V6XgeZeNtFtRFEXMMssssfDCC8dmm23WKIJ96qmnRr7/8wve6667rrG+3SYtn0433XSxwAILtIzJL427O7msZYPdWHn11VdHfgnaapOc/Lvxxhu3CplgXf6uzgLOEyzs8CILTt91110dlnpJgAABAgQIEBiyAjpOgAABAgQIECBAgAABAgQI1F9AhkNcYP5x12N33nnnSlk8+eSTjev4fXUDx2wnJ2Hdf//9lfafYxqyv2XBf/3rX+PFF18sC5so610P7D57leKpiy22WHz2s5+t3Ph7770X//3vfyvHC/xAYMEFF4wch/bBq+Z/57izHO+WP5tHtF6axTyvuuqq1kHj1ubxnnLKKcc9G9g/WSgzxzIM7F7tbTAK5Llw8803d7trWTT52muvLd3uk5/8ZOQYq46Bw+Ezcd55540555yzY+qdXv/lL3+JnnzWpL/3cSdOCwgQIFBFQAwBAgQIECBAgAABAgQIECBQfwEZEiAwRASyDsNhhx0Wk0yixMwQOWS62Q2BV199NR566KHSLbbbbruYdtppS+PaAt544422p34OAoEc65PXhsu6cuaZZ0Z3j12OPbn88svLmraeAAECBAgMZwG5EyBAoFcCvo3oFd/g2zgLeWZBz7Kebb/99jHDDDO0DNtoo40ii1m2DBq3MiccZKHdcU/9GWYCeX7svffele9g1J5n9OjRpYPHV1lllZhnnnnab1b6fNVVV42pp566Zdw///nPluutrC6wxRZbRJpX36JnkVm8tsokxLbW84vGZoWW29a3/cwvL99+++22l0PmZ37hWuWz/stf/nJk0enuJJYTzdZdd93ubCJ2nEDeteuKK64Y96z1n7XXXrv092/7FoqiiCxc3H5Zx+dZfP62227ruNjrWgpIigABAgQIECBAgAABAgQIEKi/gAwJECBAgAABAoNfoCiK2HbbbWPWWWet1NksRJk3OM1itZU26CIoJyLss88+ke11ETLB4uzfV7/61dIbq2a/zjrrrAm2bfaiKIq47LLLGmMdslhebx9ZYDdvmNlsX+2X5fXAs88+u7Hf9ss971qgyjiAmWeeOT72sY913UiHNVmo8o477uiw1MsygZxotNpqq5WFxXnnnRc9udFrvg9z23w/tdpJFgH9whe+0Cok8oa0LQPGrcyCl925CW/2LwtsjtvUHwINgZNPPvnDiXWNl5X+yjGhVQrlZlHnoig6tTkcPhNnmWWWWG655Trl3nFBT8a6Pv/883HGGWd0bMprAgQIECBAgAABAgQIECBQQUAIAQIECBAgQIAAgcElsOGGG8YOO+wwuDqlNwT6QCBvYpxz/cua+vjHP0+2c6cAABAASURBVF4WMn696/3jKQbNk6yDUaW2SdZ8+Pvf/16533lN/ec//3kvbpZeeVcCCRAgQIAAAQIECAxbAQVva3Toc2LPyJEjSzPKAfxrrrlmadyyyy4ba621VmlcFl3MQdWlgQJqJ7D00kvHoosu2u283nzzzRgzZkzpdiuuuGJMNtlkpXHRLiKLnM4///ztlnR+esstt8Qrr7zSeYUl3RbIwtjdPUbd3sm4DRZaaKFu3S1r3CYx99xz549aPu68884o+9I1J+d96lOf6lH+66yzTo+266+NcoLp+eefH5/73Ofib3/7W3/tplft5uS5u+++u7SNLORdGtQhYOGFF448nh0WT/Dy6quvNsF1AhEvCBAgQIAAAQIEaikgKQIECBAgQIAAAQIECBAgQGDQCGRhyG9/+9uV+zNq1KjYeOON47HHHmu9TRdr//Of/8T2228fp556ahcRnRfvtttulQpYXnvttXHDDTd0bqDDksUWWyxWWGGFDkt7/nKGGWaIDTbYoFIDPSnQV6nhYRz073//O5599tlKAjmJqUpR1WwsJ8HkT48PBHJMyZZbbvnBixZ/P/fcc3HwwQdHd/1uvPHGOP7441u0/MGqfK+VjXHKvn4Q3frv6667rnVAu7VZxDfPnXaLPG0n8Oijj8Zrr73Wbkn9n1566aXxxz/+sXKiOSb0hBNOKB0TkmNCqxSX7mrHQ/0zMd+/6667blfpjV+eY11PO+20Us/xG4x7kmOW8rNm3FN/CBAgQIAAgb4U0BYBAgQIECBAgAABAgQIECBQfwEZDjqBySefPA488MCYc845B13fdIjAQAhUudFoWz8eeOCBuOCCC9pedvnz3Xff7db1xy4bGrfi9ddfj2eeeWbcM3+aCeR14U033bTZqgmWZQHk3XffPR5++OEJljd7kWOCjj766KhSq6nZ9pYRIECAAAECBAhEBAQCFQQUvK2ANFRCsoDo6NGjS7u79tprVypSOtVUU0UWsyxtcFxA/uMtB1ePe+rPMBLIu9/MNNNM3c741VdfjbFjx5ZulxPkSoM6BOR5W/Yla3cG6Hdo3st2AlmAs6cFVds1U+lpFvysFNguaPrpp2/3ql5Ps+BtWUYLLrhgzDHHHGVhTdendx7fpisHYGF+RuSE0rxokhPOZpxxxth6661jME8eyYmQTz31VEudqaeeOkaMGNEyptnKPBZp0Gxd27L77rvPXcPaMPwkMEwFpE2AAAECBAgQIECAAAECBAjUX0CGBAgQIEBgMAkURRFf+9rXYsUVV6zcrWuuuSbyOuaRRx4ZVceYZPHLs88+OxZYYIFKk0jaOrPEEkvEnnvuGUVRtC1q+jMnLWQxyvzZNKDdws022yxmnXXWdkt6/zQLgZZdC8y9ZIG+LJKYzz36RiCv7/7f//1fpcZyAtNhhx1WKfb++++vFDecgvLmtvmeLMs5i0r+5Cc/qVz0Nsf/ZCHsvEFtq7anmGKK+MY3vhE58alV3GyzzRZ5Xb9VTK4799xzK417ypv77rXXXpHFfHM7j84CebPnnGjWeU19l+TvmyzInuNiyrLM2OOOOy4uueSSstD49Kc/HXlD8dLALgLq8Jm43nrrxVxzzdVFhh8tzs/z/Fz/aEnXz/I4ffe73+06oJ/WaJYAAQIECBAgQIAAAQIECBCov4AMCRAgQIAAAQITSyCvKf3whz+cWLu3XwITVSCvEz799NOlfcjr/Xld98knnyyNfeSRRyJrI5QGVgzI6+gVQ4dlWN4Itcp4tRy/84UvfCFybElXUDl+7cc//nEccMABXYVYTqDXAhogQIAAAQIECBD4QEDB2w8cavF3Dmx+6623SnPJyTJlA/jbGsl/wFUZBJyFdseMGdO22bD4ucMOOzTutJMDy/vj8dprr8Xyyy8/qC2rTEZplkCVwpDNtquybJpppikduJ5fMD3//PNVmhPTQiCLqX784x9vEdF3q+aee+6eNlbL7fIcLktsvvnmi+mmm64srOn6KgVWm27Yg4U5QTUL+J544omRE0Rz39nvlVdeOXKCyb333tuDVgd+k5xg+sILL/TLjvNzbZ555mnZdn5hnr83WgZZSYAAAQIECBAgQIAAgfoKyIwAAQIECBAgQIAAAQLDTuA73/lOo5hrURT98jOvN+Y1qFaws8wySxx//PFRpWBrWzt5fTAnCeS2OTHkyiuvjLx+n+Mu2mKyeGUWmPvWt74VM8wwQ2RBy5dffrltdenP7M9pp50WWbyyLDhv1nvFFVeUhUUWzKx60+jSxtoF5A1AN9hgg3ZLun561llnRZVrxV23MOTXVE5g6aWXrhT7gx/8IPIc7Co4z9ejjjoqtttuuxhuRTm7MunJ8nwv5mdWlW0PPvjg2HXXXaPsPf+3v/0tspBuTlAqa/crX/lKrLrqqmVhkWNTcixMWeCDDz4Y++23X8v342OPPRYbb7xxXHXVVWXN1XZ9fhaXJZfFgJ944omysNqtz99zOYbzxhtv7DK3d999N4499tioUmy1KIpGkfcpp5yyaXvD5TNx/vnnj3RtitBuYX6e59jPP/7xj43xn+1WTfA0fz+sv/76kcdrghVeECBAgAABAgQI9LeA9gkQIECAAAECBAgQIECAAIF+FshxGFk0sp9306p56wj0qcD0008fCy+8cGmb99xzT+y7777Rak7+fffdF/n+6Ovr/VNPPXV0dU23fcfvuuuu9i897yCQY86++c1vdlja/GXWsFh88cXj29/+djzwwAOR1+EzMseqnXvuubHUUkvFQQcdlIs8CBAgQIAAAQIECBDoH4HxrSp4O55i4J6UDchv68nkk0/e9rT0Z95FJu8mUxaYE5JWX331srDx67PAXpX4LLR79tlnR/sJSOMb8aS2AiNGjOhRbq+//nq8+eabpdtusskmPZqYd8YZZ7RsO++089RTT7WMsbJcIIvdVvlSrbyl8oj8krE8anhE5B2+Hn744dJks0hq1eLmHRvLbfPzv+PyvnqdXwKeeuqpkUVt8xxacsklY/fdd48//OEP0V9FY/uq7121k58rZb8D87NvhRVW6PbnWhYAzsl6Xe07l6db/r9APvcgQIAAAQITCnhFgAABAgQIECBAgAABAgQI1F9AhgQIEJh4AiuttFKccsopMckk3RuClNfXfvWrXzUmiMw666yN7Yvig+K9M800U+Na4jHHHBMZ153ssh/Zn+xXle0uvfTSyJtblsVmscyc5FAW1931eU130003rbRZFgG+9tprK8UO96Asepg3Wy1zyCKGWczwW9/6VmTx47zmm48swJnn50ILLRT7779/ZOHbqPhflfOpYlO1Cttss80a7/cqSeW4nxyzkDfJbT/hKMdLXHPNNbHhhhvGmmuuGY8++mhpczmhLYvt5nutLDgnRS233HJlYY31o0aNiuWXXz5yvF72KxfmxKjsb06UWnDBBSP7msuH66PKuLIcR5HFz9sKF6fl5ZdfHttuu23LYtR1MM3zN39XZeHVW2+9dfznTBrk+JkcX5KfTVmctSzfL3zhC7HGGmt0GTZcPhOLoog99tgj5pxzzi4t2lbkuZe/f/N3QL5X28Yy5ud9Ho8tttii8ZmVvyfatvGTwOAQ0AsCBAgQIECAAAECBAgQIECg/gIyJECAAAEC/S8w7bTTxo9//OPIApz9vzd7IND/AlkbIQubVtnTWWed1RiXlNdl264T5s9//vOfkddvF1lkkWh189KO+8hrvFWuK+ZNY/O913H7jq8POeSQuPDCCxvFWfP6ZRZtPeCAAyrdLLVjW3V93Z0xKGl49NFHR44ByrEjRVFEjlXLm1/nGI+6GsmLAIGhIKCPBAgQIEBgeAl0b7bJ8LLpt2wfe+yxSm3ngPtKgeOCRo8eHXk3mXFPW/7ZaKONospg8rZG8h9sO+64Y6M4X9uyrn5edNFFkZM/ulpveb0E8gvM7pxL7bN/5plnIgeNt1820M9zctJA77Nu+8sC2lW+VKtb3vLpuUDeUSwnnuWXgLvuumvkhMwqE3N6vseSLftwddvkqz5ssltN5UTfLHrbrY0EEyBAgAABAgQIECBAgACB4SAgRwIECBAgQIAAAQIE+l0gi8IdeeSR/b6fKjvIfmR/qsS+9NJLkZNYqsRuueWW0V/Xx9daa61YdNFFS7uRhVgvueQSN6MulYrIMVfrrbdehciIvGadxZUXWGCBRuHlLJo811xzRRbhfOSRRyq10T4obwCbx6r9Ms+j8f7JCUQ5XqCKR95Q/sADD5xgwlHeLPazn/1sZEHUTm00WZCTxfI9nuNbmqzutCjHyeV7vdOKLhbkxKcvfvGLkf0qiiJy+5wglXnmhKkuNhs2i+eYY46YaqqpSvO96aab4pOf/GRjfGJa5riS8847L9K3dOMaBJx55pmx7LLLxhRTTDHeICfnjRkzplJ2M844Y/zgBz9oaT2cPhPzPbjPPvtUssugK664IvJzJc/VoigaxyGPR04gzfUeBAgQIECAAAECBAgMMgHdIUCAAAECBAgQIECAAIE+E8ibM+bNPPusQQ0R6CuBHraTBUzzumuVzbOIbF6XbbtOmD9XW221yOu3VbZvH5Nz/LPobftlzZ7nuKN555232aoJlmUdlhz7lGMQMp8ll1wycjzUbbfdFlmYd4LgYfoiLQ899NDI6+V9TVAURV83qT0CBAgQIECAAAECBMYJTDLu4c8ACrz22mvx+OOPV9rj3HPPXSnunXfeiVGjRlWKPeGEExqTM4qiaAyQLorOP4tiwmU5iLzKRIzM69JLL63UD0HDWyDP2YktUOUuSRO7j/ZPYGIJ5Jd8VSd8VeljflG73377xRJLLFF54lmVdgdTzMSerJa/p9N5MJnoCwECBAgQIDD4BfSQAAECBAgQIECAAAECBAgQqL+ADAkMhEBRFJGToH7zm980xqQMxD477iOLlB533HGNfhRF0XF109d33XVX3HLLLU3XtV8488wzx9prr91+UZ8+n3322WObbbap1OZFF10UY8eOrRQ7nINy0s9XvvKViXI+3nfffWFMSvOzL8cMnHPOOf0y4ajjHvMz4ZRTTomcpNlxXavXn/vc5xpjG1rFdHdd9mXfffeNqaeeurubDun4LCKdj54mUcf3UVFU+/3UHbPvfve7seKKK7bcZLh9Jn7zm9+Mr371qy1NerJyjz32iCyI3pNtbUOAAIGBELAPAgQIECBAgAABAgQIECBAoP4CMiRAgEBfChRFEV//+tdj0UUX7ctmtUVgogksu+yysd566w34/nN+f44VKdtx3gB2ueWWKwvrcn3WKhoMdVq67OAAr8jxIDkuJMdk9NWuDzzwwPjMZz7TV81phwABAgQI9FjAhgQIEKijgIK3A3xU8x+rTz75ZOlec5Bx1WKD99xzT1x11VWlbQ5EwCWXXBKZ40Dsyz4mrsBMM80UOelq4vbC3iemwCKLLDIxd2/fQ0TgpZdeiryL2M9+9rMh0mPnWgAkAAAQAElEQVTdJNAQ8BcBAgQIECBAgAABAgQIECBQfwEZEiBAgAABAgQI9KFAURSx0047xRVXXBGzzjprH7Zc3lTuL/ebheiKoloxwbyh5Nlnnx1vvfVW6Q5yMszCCy9cGtebgPXXXz+mmGKK0ibcjLqUaHzAWmutFV/72tfGv+6LJ9/5zndKJ7ZkIeUHH3ywL3ZXyzbWWWedOP/88/u16O3kk08e5557bmOsQncRZ5tttjj44IP7tFjykUceWbmodXf7O5jjZ5lllsj3YU/7eP/99/d0047bDZrXRx99dPTl75Pddtst9t577yiK8t99eSyGy2difgYcddRRfVqsPgvoZuHqSSeddNCcTzpCgAABAgQIECBAgAABAhMIeEGAAAECBAgQIECAQA8E5p577vjRj35U6XpTD5q3CYEBFZhqqqnikEMO6dPxCHl9N6/5lyVy5ZVXRo5FKov7/Oc/3+P326OPPhpZ9LZsHzVfP0F6WcPi1FNP7ZMxHgcddFDj+ntfFtCdoLNeECBAgAABAgQIEBjmAgreDvAJkBNP8h+SZbvNyTgjRowoC2usHzVqVLz44ouN5xP7r9GjR8eYMWMmdjfsv98EPmo4B2/n46Mlnk1Mgbwb00B/QeX4T8wj3r/7fvPNN+O5557r9U7efvvt2G+//eLyyy/vcVv5pWDeYSsL5t52222x+uqr97gtGxIgQIAAAQIECBAgUFVAHAECBAgQIECAAAECBAgQIFB/gf7J8HOf+1zce++9sdVWW/XPDjq0uvnmm8ftt98eud8Oq1q+HDt2bFx00UUtY9pWbrrppjHZZJO1veyXn8suu2zlwpBnnXVWvPTSS/3Sjzo1msfs8MMP75OCh3nd+rjjjovDDjssPvvZz7Zkev311+Paa69tGTPcV2bR21tuuSVWXXXVPqeYZ5554h//+EfjM6goyouANutAToj66U9/2mxVt5blefOb3/wmvv3tb/d4wlq3djjIgouiiF122aXHkwnfeOONqDIhcJCl3bI7Cy64YPzlL3+JFVZYoWVclZX77LNPHHvssZHFXavED7fPxBlmmCHy9+Xaa69dhadlzNe//vU45phjKhWmb9mQlQQIECBAYKIJ2DEBAgQIECBAgAABAgQIECBQfwEZEui5QF4f3XLLLXvegC0JDCKB5ZZbLk455ZQ+KYCa13Xz+u4Xv/jFmGOOOVpmed1118UzzzzTMiZXfuYzn4kcM5HPu/v473//G1m7obvb1Tm+KIrYaaed4oorrois0dSTXKeeeuo455xzIgvefuxjH+tJE7YhQIAAAQIECAyggF0RGLoCCt4O8LG744474pVXXind6yKLLBKzzTZbaVwWJDz//PNL4wYq4K233oqzzz67doPNB8pvuOwnv9DJOyQNl3wHIs++KlA6EH21j94J5ASUaaaZpneNlGzdVwWUL7744saXwiW7m2D1jDPOGF/60pfizDPPjCwQn79Xrr/++siJOgsssEDpF8zpM9NMM03Q5kC8yDu0DcR+7IMAgUEgoAsECBAgQIAAAQIECBAgQIBA/QVkSIAAAQIECPRKYOaZZ47f/e53ceedd8Yqq6zSq7a62jjbzckiv//970snlTRr45///Gc8/vjjzVZNsGzRRRetXIh2gg27+SLHUOQEjCqb3XDDDQqqVoEaF5MFD/Mc2Wabbca96tmfT3ziE5Hn2h577NEoWrrhhhuWFkDOIouKErf2nn/++eOaa66J3/72tzH99NO3Dq64No9Rjs1bccUVK27RPKwoisYYhf/93/8tHaPQvIWItvMm39dF0bPCu121PZSW92YyYX5GD/TNvwfCdu65544//elPjaLMPdlfFrg9/fTT46ijjqpc7LZtP8PtMzHHKObYpX333beNoPPPFkvSOgvdnnDCCZG/p1uEWkWAAAECBAgQIECAAAECBAgMZgF9I0CAAAECBAgQaCmQ10Sy0GNPi0W2bNxKAhNBIAvUXnLJJb0ai5DXGK+++urI67vzzjtvrLbaai0zueeee2L06NEtY3LltNNOGyeffHL0pC7BCy+8EE8//XQ249FBIG+U/sADD8See+7ZrXEeOaYjb+y+7bbbNsYEdWjWy6EmoL8ECBAgQIAAAQKDWkDB2wE8PFlAMP9hXGWX+Q/e/MdqWexNN90Ud999d1nYgK6/6KKLYuzYsQO6TzsbWgKTTDJJ6T/48044eX6///77jQLKff3zgAMOGFpoQ6C3ujgwAlNOOWWlO0w9/PDD8eqrr/aoU1lA+dlnn+3Rtm0b5b6PPfbYxvu3bVlXP3NSSF4MeeSRRyK/bM3C6dtvv33jS+BJJ520q82aLp9iiikmyiSTvKDTtEPtFuYX2k888UTDpK8/07K9jTfeuN3ePCVAgAABAgQIECBAgED/CGiVAAECBAgQIECAAAECBAhUFVh88cUbhVnzOuC3v/3tyJtfVt22WVxuv9dee8X999/faHfllVcuHXvQrJ033nijcQPOZus6Llt77bUr3bC643Y9eZ35zDXXXKWb5rXBLHaY45BKg3sYUKfNssBjXoPOwqof//jHK6eWRVjzmvftt98e7QuoZhHkT37yky3bUZS4Jc/4lTkeYLvttounnnoq8pxeZJFFxq+r+iTHIH3lK1+JBx98MI477rheTVhrv8/sW37e5PFfd911269q+TzPsWbnTcuNar4yJxP+5S9/aRQB7k6qRVHEe++9151NhkxsFoY/77zzYtSoUZFjSap2PCfb5bm+ww479Oj3X+5nuH0m5pikI488slG4PIvlp0GVx1ZbbdX4XPnmN78Z+XlQZRsxBAgQIECAAIGhKKDPBAgQIECAAAECBAgQIECAQP0FqmS4xBJLxHe+850qoWIIDAmBDTfcMO68887I637d6XCOD8jtjjrqqPH1CiabbLLI5WXtjBw5MnJMUlncfPPNF1lMd/PNNy8LnWB9Xres6zX0CRLt4Yu2cT4vv/xy/O53v4scq5BjONo3N9NMM0WOBTvllFPiueeei9/85jeNehbtYzwnQIAAAQIECBAgMFQFBnu/JxnsHaxT//KuLJdffnlpSvkP3vwHdFlgTlzJwf45kaUsdiDXP/7443HppZcO5C7ta4gJjBgxorRg51tvvVXpC50hlnq/dfftt9+O1157rd/a1/DgEqgyyevRRx/t8TmRxW5zQllvss5JX9dee21pEyussELcd9998aMf/SjmmWee0vjBGpCfa1mou1X/fK610rGOAAECtRCQBAECBAgQIECAAAECBAgQIFB/ARkSIDCEBeacc87Im0bmGItWj7/+9a8x7bTTTrRM8yaHrfo3UOvSKs36AiKvA/785z+P//znP5FjSnJSwTe+8Y1YZplloqt95ISDvC6ahSzPPPPMxna5/f/+7//GQgst1KtuZfG7HL9TxfL444/vcVHB7nZygQUWiMcee6zSDTTPOeecyPFFVfex/PLLN64fl+Wc45CqtjmU4nLSTxZWffLJJxtFD7OAYZ5HWSy1LY98nstyXV7rzokte+655/gJTG1xs846a2NSVCvLnGC0wQYbtG0ywc885/P91Wr7XHfAAQdMsF3Zi4zP7Vo9uvv5VuW8ybEqGVfWv1br8z2ZBTxzbF2OVcj3/Je+9KVYcMEFo+PNZ3PyUX527L333o3C13lD31NPPTXy/dNqHz1dl4W7//znP0cW7v7Zz34WWZh6mmmmGd9c+/PmuuuuizzHmp03aZRWrY5Plfdf/n7K49iqnVxXpa3xSXz4pEofs+38PfXhJpV/rLHGGnHvvffGP/7xj9hxxx07FXlNxyz4vemmm8ZJJ50UDz30UGSR3JyQVnknQyywKIrGBLssYNuVS57v/THZbjB9JuZh689zL9sviqLx3v3nP//ZOLd++MMfNv4fpP3nS76v8/3dNrEx/19l7rnnzs3HP6p8fuf7M9+n4zfyZCgL6DsBAgQIECBAgAABAgQIECBQfwEZEiBAgACBPhXI62h5Pa3skdd2y3Zc5bpEXn/M6yxlbVVdv88++1Qar9CTa5FV+pC5ZE5lfv21/yp9FNNzgTzvy45tjqXIc7/ne5lwy7zel9f9cvxHXgfMa695DbZ9VL7O5bk+xyvk+IAcJ9A+Jp9//etfL31/5FikHP+Q8WWPOeaYIy644ILGWIRm1y9z+xw7ldcwc/2NN94Yzz///AQ3bM6YfKRZ2pX55jHI+FaPKp9j+T7N92urdpqty/duWR/74nprXvvNQsd5A9pnnnlmguOWY8+uvPLK2GWXXWKWWWbp1M1XXnmlcU2504oOC/Lc6rDISwIEBreA3hEgQIAAAQKDQEDB2wE6CPkPr/POOy9efPHF0j3mP+6WWmqp0rgc5J//6C0NnAgBZ511Vrz00ksTYc92ORQEpptuutKJJlnQOb9YGQr59HUfX3/99XjiiSe61WxO4MkvXLq1keAhK7DooouW9j0nUeWEq9LAJgH3339/Y7Jpk1WVF+UEwCzw+sEGzf/OArE5Uanql3r5BWgW8m3e2sRdmgVvc2Jjq17kF+LdfW+3as86AgQIECBAgAABAgQIECAwuAT0hgABAgQIECBAgAABAq0FiqKIvK6WkwpOOOGEGDNmTOPaeI6p6fjI6985LiYLWW6//faN7YqiaL0DawmUCGSRx5wMdMwxx0ReF3/33XfHT2zJ57ks162yyiqdCq2WND2MVvdvqrPPPnvke/7ss8+OBx54IHLcQfvPh5x8lJ8dv/jFL2Igj1MW7s4JnlnU9tVXX2163uS5ledY/woN3dbT5tOf/nSMHDmyUwH6fP9lwe+LLroocqLg/PPPP2DFxie2aCuXPN9bTbbrbd9z33ne5udefv7lcWh7v+XzXJbrBvK91tucWm1fFEXkuXXwwQc3/h+k/edLvq/z/d3VxMZW7VpHgAABAgQIECBAoJ4CsiJAgAABAgQIECBAgAABAgTqLzA8MszCpnkdMK+95jXYtmui+TNf5/Jcn+MVBlokxyI0u36ZfcuxU3kNM9evsMIKxrEM9MFpsb/pp5++xVqrCBAgQIAAAQIECBBoJqDgbTOVfliWd0w5/vjjJ2y5i1c5aH+GGWboYu1Hi//6179WKqD70RYD9+yWW26Ju+66a+B2aE9DSmDaaaeNpZdeurTPWTAzv4wpDRQQOenj2WefJTFMBD7xiU9EFo5ule4bb7wR119/fauQpuvyPZd3H2u6shsLq/wOWHPNNWOJJZao3Orbb78d//3vfyvHD2Rg3sFtySWXbLnLLOQ9ZsyYljFWEiBAgAABAjUVkBYBAgQIECBAgAABAgQIECBQfwEZEiBAgAABAgQIECBAgAABAvUXkCEBAgQIECBAgAABAgQIECBQfwEZEiBAgAABAgQIEGgiMNVUU8Ucc8zRZI1FBAgQIDAkBXSaAAECBAZMQMHbAaC+++67Y7vttqtUnHahhRaKTTfdtLRXL730Upx11lml+lHH+wAAEABJREFUcUVRxGWXXRZZwLAvHi+++GKsvPLKpft966234uyzz27stzRYwLAUWGeddUrzvuiii2Ls2LGlce0DfvSjH0UW1J133nkj9/G1r30tTjzxxMi27r///nj66acji2a232Ygn48YMSKmnnrq0l1WKRbavpEsbJoFTtsv87y+Anl+L7LIIqUJ5u+J/H1RGtgu4IEHHogLLrig3ZKePa3yPptxxhnjYx/7WOUd3HHHHfHEE09Ujh/IwCmnnDI++9nPlu6yu8cki+Tm/0PMPPPMkcd9s802i2984xtx6qmnxsUXXxwPP/xw5B3a3n333dJ9D9YA/SJAgAABAgQIECBAgAABAgTqLyBDAgQIECBAgAABAgQIECBAoP4CMiRAgAABAgQIECBAgAABAgTqLyBDAgQIECBAgAABAgQIECBAoP4CgzXDHXfcMdrqLrTVkznooINi1KhR8ec//zkee+yxHtdeyJoNL7zwQsvUs+Bt1rNpGWQlAQIECBAgQIAAAQKdBBS87UTSdwuy+GQW2lxmmWXiwQcfrNTwPvvsE/PMM09p7LXXXhs33HBDadxiiy0WK6ywQmlc1YAZZpghNthgg0rhWWC0u8VKKzU8PIJqn+VSSy0Vc801V8s8H3/88Tj33HMjizW3DPxwZRazPe+88+K1116LRx99NK666qo4+eSTY/fdd4/NN988PvnJT0beLWf11VeP7hYB/XAXE/x4/fXXG192TLCw5MVkk00Wk046aUlUxI033hhZ6LI0cFxAfnFy0kknjXvmz3ARmGmmmWLVVVctTTcLIWdR1NLADwPyvXb88cfHk08++eGS/v1x3333RRZSr7KXLKB72mmnlX4eZA7vvfdelSYrxeTnUH6mVAnOgrdTTDFFy9D83X355Ze3jGm/8p577omMzy9H83PtD3/4Q/zyl7+MXXfdNTbZZJOYf/75Y/bZZ4/tt9++8mdG+/Y9J0CAAAECBAgQmOgCOkCAAAECBAgQIECAAAECBAjUX0CGBAgQIECAAAECBAgQIECAQP0FZEiAAAECBAgQIECAAAECBAjUX0CGBAgQIECAwEQWaKu70FZP5pBDDomtttoq1l9//Ua9pqy9MNtss8Xdd9/drZ5m/CuvvNJymwUXXLBRs6ZlkJUECBAgQIBAHQTkQIBAHwsoeNuHoK+++mrjbh+XXXZZ7LbbbjHLLLM0Cm1mkb4qu1lxxRUb/4gqi81iflnUM3+WxW622WYx66yzloV1a/2WW24ZM844Y+k2WSTw0ksvLY0TMDwFskhjnp9l2R966KFxxRVXlIU11p911lmRxSEbL1r8lYUhs3hzi5DKq6oWpW1rML8YyWKlba+7+pmfIzfffHNXq8cvz8+X73//+3HnnXeOX+bJ8BDYbrvtoqy4akrsueeelQqkZ+wFF1wQxx13XD4dkEee41mUt2xn+fvu6KOPjvPPP78sNLLY/FNPPVUaVzUg3+O5/yrxyy67bKy11lotQ7Ot/fffv9J7Nvd9wgknRFlR4KIoIu9GlgW1W+7cSgJDTkCHCRAgQIAAAQIECBAgQIAAgfoLyJAAAQIECBAgQIAAAQIECBCov4AMCRAgQIAAAQIECBAgQIAAgfoLyJAAAQIECBAgQIAAAQIECPSvwOSTT15pB//5z3/i1ltvrRSbQS+99FKceOKJ+bTlY8kll4wq9ZZaNjLkV0qAAAECBAgQIECAQPcFFLwtMfvb3/4W0003XRRFUfrIuHnmmSc+//nPx69+9atG0b2S5sevnnrqqRtFBrNI7viFXTwZO3ZspQKgWQhxo4026qKVni9edNFFY4MNNqjUQBYgzX/YVQoeYkFnnHFG6TlRFOXnTVGUx6y55pqRBZWHGFHL7hZFEf/zP/9TWrDz9ddfj8033zz++Mc/RhaK7KrRLK78wx/+sKvV45fPNddc8YUvfGH8666e5Htyyimn7Gr1+OV33XXX+OdVnkw//fSx8MILl4Zm3nvssUejiHan4A8XvPzyy7HTTjvFySef/OESP4aTQBZXXW+99UpTzmKpWaj8xhtv7DI231sjR46MrbfeOt57770u47qzYplllikNz/3uvvvuLe+O9dprr8Vee+0VBxxwQPT1f1UKX+fv3Kq/x6aaaqrGe7Ksn4888khsuOGGUXZMTjrppPj1r39d1lystNJKseqqq5bGCSBAgAABAgQIECBAYIgJ6C4BAgQIECBAgAABAgQIECBQfwEZEiBAgAABAgQIECBAgAABAvUXkCEBAgQIECBAgAABAgQIECBQfwEZEiBAgEC/C6y44oqV93HCCSdEFr4t2yDrWWRtl2uuuaYsNNZff/1GnaHSQAEECBAgQIAAAQL1FZBZjwQUvO0RW99vdNBBBzUK1lVpOQt7Pv7446WhWfxuqaWWKo3rbsBkk00Wm266aaXNbrjhhrj22msrxQoafgL5ZcKXv/zl0sSz+Guec/mP//ySoK3477vvvhu333577LDDDpHFnTOurLE999wzFlhggbKwyLvqTDvttKVxhxxySFx44YWRfXn77bfjzjvvbBTm/O53v9t022mmmSZWXnnlpus6LrzppptiiSWWiFNPPTWef/75xuosEPrEE0/EkUceGVlg+7e//W1jub+Gn0AWV91///1Li0anzKOPPtr4HZPvlbwTVZ6rufzNN9+MfE99+tOfjp133rnPit1m20svvXSlL+sefPDBWGGFFeLwww+Pp59+OjdtvJ8eeOCBOOyww2LEiBGNgvCNFRX/yvdIldAsgF0W9/DDD8c3v/nNeOaZZxqh+V48//zzG8WB8/OnsbDdX/lZtMYaa7Rb0vxpx2OSxyIj89j84x//aHzZmZ9XZQWIi6KIPA+qFO/N9j0IECBQFwF5ECBAgAABAgQIECBAgAABAvUXkCEBAgQIECBAgAABAsNX4OKLL26MOymKYtD93HHHHYfvgZE5gX4Q0CQBAgQIECBAgAABAgQIECBQfwEZEiBAgAABAgQIECBAoC8EVltttUYtmCpt/f3vf4/lllsuRo4c2agVkbVa2rZ78cUX44477mjUhsl6FmeddVbbqi5/LrroorHWWmt1ud4KAgQiGBAgQIAAAQIEuhJQ8LYrmQFcvs8++8Tee+/dGJhdttuXXnopqvxDKdvZcssto0rBzozt7iP/EZb/GCvbLv/Bd8kll0T+LIu1fvgJZPHk73//+7HgggtWSv6KK66Iz372szHddNM13i+5fRbVPPPMMyttnwV2d91110qx+d6Zd955S2OzyO4WW2wR2ZcpppgillxyyUYx2ttuuy3aClh2bCQLYmZsx+XNXr/88suRfZ511lkbOU8yySSRRToPOOCAyHXNtrFs+AhkYfOvfOUr7RNu+TzfK8suu2yjSG5RFJFFc/M9dd1117Xcricr8/220korVdo030dZJHqOOeZonOf5flpooYXiwAMP7NF5nkVpq+x44YUXrhIWF1xwQcw+++yNvuV7ceutt45Ro0aNL9Ab7f7Lz44jjjgipp566nZLu37adkzyWBRF0Tg2n/nMZyI/77re6qM1+bt+4403/miBZwQIECBAgAABAgQIECAwHATkSIAAAQIECBAgQIAAAQIECNRfQIYECBAgQIAAAQIECBAgQIBA/QVkSIAAAQIECBAgQIAAAQIECNRfQIYECPSRQNY52mCDDSq39sgjj8TOO+/cqBWRtVqKomjUjJhpppliqaWWatSGqVq3Zaeddmq0U3nnAgkQIECAAAECBAgQGC8wyfhntX4yeJM76KCD4qc//WlMPvnklTp51113xS233FIaO/PMM8faa69dGtfTgCz8t80221Ta/KKLLoqxY8dWihU0/ATmn3/+xpcA+eVAf2Y/44wzxvHHHx+zzDJLpd1kUd28W0+l4CZBr732WrzzzjtN1kRkwdH11luv6breLNxjjz0axXB704Zth5ZAFoY9/PDD+/zzPt+P++67b+Wirc3UZphhhsgv7Zqt6+9l//rXv7p8/7Xf92KLLRb5+7L9sqrPs5D7G2+80TQ8C/3m7/emK/twYRbsPeqooyr/P0Qf7lpTBAgQIEBgEAvoGgECBAgQIECAAAECBAgQIFB/ARkSIECAAAECBAgQIECAAAEC9ReQIQECBAgQIECAAAECBAgQIFB/ARkSIECAAAECBAgQqC6Q9TX233//mHHGGatv1AeRSyyxRKNwbh80pQkCBAgMUwFpEyBAgMBwF1DwdiKdAdNPP31cfPHFkQXxqha7zeJ6Z599drz11lulvc5imlkIrzSwFwHrr79+TDHFFKUtPP7443HppZeWxgkYvgJbbLFFnHrqqZFFNvtDIds95ZRTIotQdqf9z3/+842783Rnm7bYRx99NLLobdvr9j+nmmqq+MEPftCnX6LstttukQVKJ5100va7+v/s3QecZEW1MPDTpI8kQZCcQUmSHllFQURAFpRs4Lk8UQyIiEQXhQdPUMAEKknhgYKALEh8LgIugoIkybDkHBbJWXaBj9Mwy+zMdPedmZ7ZmZr//ujpvlV169b539s9y96q016PAIFMLJvvn3Z+5mci9qpJzZsR77DDDrHRRhs1a9Krunwv//jHP47FFlus6X7XXnttTJw4sWmbrFxiiSVizTXXzJd9etx111097ler1WL33Xev/47vsUEbCvMfYU8++eRYfPHF29CbLggQIECAAAECBAgQGOYChk+AAAECBAgQIECAAAECBAiULyBCAgQIECBAgAABAgQIECBAoHwBERIgQIAAAQIECBAgQIAAAQLlC4iQAAECBPohsNpqq0Xmj8ncE/3opvKumdfhhBNOiPnmm6/yPhoSIECAAAECBAgQiAgInQQkvO2EMRgv83+Ydt1118hkmKNGjepVMs37778/zj777ErD/PSnPx35zSSVGvex0aqrrhobbLBBpb0zKd9zzz1Xqa1GI0+gVqvF6NGj47TTTouqCaCrKs0666xx7rnnxtZbb111lyntPvKRj8QnPvGJKdu9efHvf/87Jk2a1HCXTL7brn9EycTZRx55ZKUE1A0HpGJYC2TS03POOSeWW265fsdx6KGHxh577NGr30+NDjr77LPHr3/962hHMt6O9/Juu+3WMkntgw8+GDfffHOjYU0pz+TT3/jGN/qcbPvVV1+d0lfXF/lZlomt07NrXX+3F1100Rg/fnyvk3j397j2J0CAwPAUMGoCBAgQIECAAAECBAgQIECgfAEREiBAgAABAgQIECBAgAABAuULiJAAAQIECBAgQIAAAQIECBAoX0CEBAgQIECAAAECBAgQaC2w1VZbxRFHHNHnPBGtj/B2i3nnnTfOPPNMeR3e5vCTQBsFdEWAAAECBAiMNAEJbwfpjC+00EKRSe+eeOKJyMSUc8wxR6+PfMUVV8QjjzzScr9MeFg1EW3Lzpo0yESBO+64Y5MW71ZdffXVceWVV75b4BWBLgK1Wi223XbbuHY+VdYAABAASURBVOWWW1oms+yya8PNddddN2699dbYbLPNGrZpVtGfZJ3PPPNMTJw4sVn3kf+I8sc//jEykWfThg0q83PkvPPOi0x4m8k1GzRTPEIEll9++fj73/9efx9VCrlLo47raa+99orpp5++S23fNzMZ71/+8pfI92Nfe8l9O97Lmcx9yy23bNrVm2++GSeddFJMnjy5abus3HzzzeOHP/xhvuz144477mi6Tzruvffecemll8bSSy/dtG3VyvycvOGGG2LVVVetuot2BAgQIECAAAECBAgQIDCSBcROgAABAgQIECBAgAABAgQIlC8gQgIECBAgQIAAAQIECBAgQKB8ARESIECAAAECBAgQIECAAAEC5QuIkACBSgK1Wi2++c1vRuaxaFceh64HzpwW119/fXz84x/vWmWbAAECBAgQIECAAIFeCkh42wWsv5uZdHLRRReNtddeO3bdddf4wx/+EI8//ng9UW0mvZtnnnn6dIhXXnklfve731Xad8MNN4z55puvUtv+Nso4F1544Zbd9Cb5YMvONCha4AMf+EA9OfIll1zS58S3a665Zpx//vlx+eWXxxJLLNEvr0zWedlll0X+Y0RvOspEl2+88UbTXWq1WmyxxRaRSTOrJo/ODjPZdH6ePPTQQzFq1Kio1WpZ7EEg3vve98app54aZ599dmTy8yok0003Xf331UBeT4ssskjke/qwww6LvH6rjCvbLLbYYnH66ad3ey//x3/8Rz3WbNPoMW7cuJgwYUKj6inltVotMsnvaaedFpn0d0pFhRf5Pn/99ddbtvzYxz4Wt99+e/3c9PUfTDfZZJP4xz/+UffI89zyoBoQIECAAAECLQU0IECAAAECBAgQIECAAAECBMoXECEBAgQIECBAgMDwFMgvMM45h0PxkV/CPDxVjZoAAQLlCoiMAAECBAgQIECAAAECBAgQKF9AhAQIECBAgAABAgS6CnTkcTj33HP7nJ+mc5+Ze+OLX/xi3HrrrXHmmWdG5snoXO81AQIECAy8gCMQIECAQJkCIzbh7YILLhgPPPBAtHtC9GuvvRYPPvhgPSndkUceGdtuu23MP//8/b56MkFgJu+rMt5f/vKXg5YAc8kll4yHH364kmMmYZxhhhkqW8w+++xx6aWXtuw7z2Oez8odt2i4+uqrx0svvdTyuFXORbvapEN6tBh626r32WeflvG3273z4DOJZH7LzdVXXx3PPvts5D8u7LzzzrHsssvGbLPN1rlp5D8YZNLlT3/60/Gb3/ymnmA699tss80i+5mqcR83FlhggTjrrLPq7+39998/Vllllcjk1p27e9/73ldPdJ3111xzTTz11FOV/0Ek/5Hjf//3f+PJJ5+sx5BJq+eee+7O3Ucm/hw9enRceOGF8dxzz8Whhx7aLTlnvg/yvDS77qpcS1X6yWPkdTLVIPuwUfX9lotYett9ji/H2eyRXhlvb/seyu3zus/3wy233BI33XRTfOtb34plllmm/l7pGHdeXxtvvHE9Kfvzzz8f+fuqa7LXKufmpJNO6uiy5XP+HsvEsnn95nWc13Ne1513zPdVvr/GjBkTt912W9x7772x3XbbdXsvL7/88vX3WLNz+8wzz8QHP/jBzt03fF2r1WL77bevvwfz82brrbeOfE933iHHttRSS8XnP//5egL6TGZ/wgkndBtb5306v879P/vZz8bdd98duW8msc++ss+s69o2y7M+E+fn5+Cf/vSn+mdMrVbr3HSgXuuXAAECBAgQIECAAAECBAgQKF9AhAQIECBAgAABAgQIECBAgED5AiIcBIGce5RzkJrNY8m6vsx/GoThOwQBAgQIECBAgAABAgQIDH8BERAgQIAAAQIECBAgQIAAAQLlC4iwgUDmasj78Zln5pVXXonx48dH5n3JnBuLLrpoZG6NnnbN3DVZn/ldsn3miXn11Vcjc2issMIKg5a3qaexKSNAgAABAgQIECBQmsCITXhb2okUz2AIOMa0EJhzzjkj/3Hh2GOPjQkTJsSLL744VTLe119/vZ50+eyzz46ddtqpLQmmG8WZ/1hx4IEHxg033BCZ3DoXInQ8nnjiiXqi66xfY401uiXEbdRn5/J55pmnHsPFF18cTz/99FRx5qKIE088MT75yU/2qe/Ox/F6ZAhk4tuVVlopjjjiiLjrrrsi3ysd12teX5lEPZOy5z/EDaZI/oNhXsd5PT/QJfF8vq/y/XXwwQdHJrXNGAZ7bPl5M3bs2Mj3dIdXPufY7rnnnjjllFNihx126NdnTSbCzz6yr+wz+85jdDxyO8uzPs9Rfg4OpoNjESBAgAABAgQIECBAgAABAgQIECBAgAABAgTKFxAhAQIECBAgQIAAAQIECBAgUL6ACAkQIECAAAECBAgQIECAAIHyBURIgAABAgQIEHhbYOaZZ471118/Mu9L5qB58MEHu+Vu6cjpkLlrsj7zu2T7vuaJCX8IECBAgACBQRJwGAIEhrOAhLfD+ewZOwECBAgQIECAAIHBFHAsAgQIECBAgAABAgQIECBAoHwBERIgQIAAAQIECBAgQIAAAQLlC4iQAAECBAgQIECAAAECBAgQKF9AhAQIECBAgAABAgQIECBAgED5AiIkQIAAAQIECBAgMMQFJLwd4ifI8AgQGB4CRkmAAAECBAgQIECAAAECBAiULyBCAgQIECBAgAABAgQIECBAoHwBERIgQIAAAQIECBAgQIAAAQLlC4iQAAECBAgQIECAAAECBAgQKF9AhAQIECBAgAABAgQIECBAgED5AiIc+gIS3g79c2SEBAgQIECAAAECBAgQGOoCxkeAAAECBAgQIECAAAECBAiULyBCAgQIDAuBmj8ECAwZgcH+0BgygRsIAQIECBDohcBg/76scDxNCBAgQIAAAQIECBAgQIAAgfIFREiAAAECBAj0U6AXtwI0HQYC/bwc7N5FYBicckMkMGgCXd4eNgkMtoDjESBAgAABAgSGhICEt0PiNBgEAQIECJQrIDICBAgQIECAAAECBAgQIECgfAEREiBAgAABAgQIECBAgAABAuULiJAAAQIECBAgQIAAAQIECBAoX0CEBAgQIECAAAECBAgQIECAQPkCIiRAgAABAgQIECBAgAABAgQGS2DaJbwdrAgdhwABAgQIECBAgAABAgQIEJh2Ao5MgAABAgQIECBAgAABAgQIlC8gQgIECBAgQIAAAQIECBAgQKB8ARESIECAAAECBAgQIECAAAEC5QuIkAABAgQIECBAgAABAgQIEChfQIQECBAgQGAQBSS8HURshyJAgACBoS1w3nnnRa1WG5KP0aNHD208o+uTgJ0IECBAgAABAgQIECBAgACB8gVESIAAAQIECBAgQIAAAQIECJQvIEICBAgQIECAAAECBAgQIECgfAEREiBAgAABAgQIECBAgAABAuULiJAAAQIECBAgQIAAAQIE2isg4W17PfXWHgG9ECBAgAABAgQIECBAgAABAuULiJAAAQIECBAgQIAAAQIECBAoX0CEBAgQIECAAAECBAgQIECAQPkCIiRAgAABAgQIECBAgAABAgTKFxAhAQIECBAgQIAAAQIECBAgUL6ACAkQINB2AQlv206qQwIECBAgQIAAAQL9FbA/AQIECBAgQIAAAQIECBAgUL6ACAkQIECAAAECBAgQIECAAIHyBURIgAABAgQIECBAgAABAgQIlC8gQgIECBAgQIAAAQIECBAgQKB8ARESIECAAAECBAgQINAXAQlv+6JmHwIEpp2AIxMgQIAAAQIECBAgQIAAAQLlC4iQAAECBAgQIECAAAECBAgQKF9AhAQIECBAgAABAgQIECBAgED5AiIkQIAAAQIECBAgQIAAAQIEyhcQIQECBAgQIECAAAECBAgQIFC+gAgJ9FFAwts+wtmNAAECBAgQIECAAAEC00LAMQkQIECAAAECBAgQIECAAIHyBURIgAABAgQIECBAgAABAgQIlC8gQgIECBAgQIAAAQIECBAgQKB8ARESIECAAAECBAgQIECAAAEC5QuIkAABAgQIECBAoLGAhLeNbdQQIECAwPASMFoCBAgQIECAAAECBAgQIECgfAEREiBAgAABAgQIECBAgAABAuULiJAAAQIECBAgQIAAAQIECBAoX0CEBAgQIECAAAECBAgQIECAQPkCIiRAgAABAgQIECBAgAABAgTKF2gaoYS3TXlUEiBAgMBIEth8883jzTffHJKPk046aSSdCrESIECAAAECfRKwEwECBAgQIECAAAECBAgQIFC+gAgJECBAgAABAgQIECBAgACB8gVESIAAAQIECBAgQIAAAQIECJQvIEICBAgQIECAAAECBAgQIECgfAEREiBAgAABAhLeugYIECBAgACB8gVESIAAAQIECBAgQIAAAQIECJQvIEICBAgQIECAAAECBAgQIECgfAEREiBAgAABAgQIECBAgAABAuULiJAAAQIECBAgQIAAAQIECBAoX0CEBAgQIECAAAECBAgQIDAiBCS8HRGnuXGQaggQIECAAAECBAgQIECAAIHyBURIgAABAgQIECBAgAABAgQIlC8gQgIECBAgQIAAAQIECBAgQKB8ARESIECAAAECBAgQIECAAAEC5QuIkAABAgQIECBAgAABAgQIEChfQIQECBAYKQIjJuFtzR8CZQrEW2H1+/PqrT78R4AAAQIjUKDfv0DK6EAUBAgQIECAAAECBAgQIECAQPkCIiRAgAABAgQIECBAgAABAgTKFxAhAQIECBAgQIAAAQIECBAgUL6ACAkQIECAAAECBAgQIECAAIHyBURIgAABAgQIECBAgEBBAiMm4W1B50woBAZJwGEIECBAgAABAgQIECBAgACB8gVESIAAAQIECBAgQIAAAQIECJQvIEICBAgQIECAAAECBAgQIECgfAEREiBAgAABAgQIECBAgAABAuULiJAAAQIECBAgQIAAAQIECBAoX0CEBMoSkPC2rPMpGgIECBAgQIAAAQIE2iWgHwIECBAgQIAAAQIECBAgQKB8ARESIECAAAECBAgQIECAAAEC5QuIkAABAgQIECBAgAABAgQIEChfQIQECBAgQIAAAQIECBAgQIBA+QIiJECAAAECBAgQGHYCEt4Ou1NmwAQIEJj2AkZAgAABAgQIECBAgAABAgQIlC8gQgIECBAgQIAAAQIECBAgQKB8ARESIECAAAECBAgQIECAAAEC5QuIkAABAgQIECBAgAABAgQIEChfQIQECBAgQIAAAQIECBAgQIBA+QLDMUIJb4fjWTNmAgQIECBAgAABAgQIEJiWAo5NgAABAgQIECBAgAABAgQIlC8gQgIECBAgQIAAAQIECBAgQKB8ARESIECAAAECBAgQIECAAAEC5QuIkAABAgQIECBAgAABAgQIEChfQIQECBAgQIDAEBWQ8HaInhjDIkCAAAECw1PAqAkQIECAAAECBAiv3FT3AAAQAElEQVQQIECAAIHyBURIgAABAgQIECBAgAABAgQIlC8gQgIECBAgQIAAAQIECBAgQKB8ARESIECAAAECBAgQIECAAAEC5QuIkAABAgQIECBAgAABAgQITDsBCW8Hy95xCBAgQIAAAQIECBAgQIAAgfIFREiAAAECBAgQIECAAAECBAiULyBCAgQIECBAgAABAgQIECBAoHwBERIgQIAAAQIECBAgQIAAAQLlC4iQAAECBAgQIECAAAECBAgQKF9AhAQIECAwTQUkvJ2m/A5OgAABAgQIEBg5AiIlQIAAAQIECBAgQIAAAQIEyhcQIQECBAgQIECAAAECBAgQIFC+gAgJECBAgAABAgQIECBAgACB8gVESIAAAQIECBAgQIAAAQIECJQvIEICBAgQIECAAAECBAgMtICEtwMtrH8CrQW0IECAAAECBAgQIECAAAECBMoXECEBAgQIECBAgAABAgQIECBQvoAICRAgQIAAAQIECBAgQIAAgfIFREiAAAECBAgQIECAAAECBAiULyBCAgQIECBAgAABAgQIECBAoHwBERIgMAgCEt4OArJDECBAgAABAgQIECDQTEAdAQIECBAgQIAAAQIECBAgUL6ACAkQIECAAAECBAgQIECAAIHyBURIgAABAgQIECBAgAABAgQIlC8gQgIECBAgQIAAAQIECBAgQKB8ARESIECAAAECBAgQaI+AhLftcdQLAQIEBkZArwQIECBAgAABAgQIECBAgED5AiIkQIAAAQIECBAgQIAAAQIEyhcQIQECBAgQIECAAAECBAgQIFC+gAgJECBAgAABAgQIECBAgACB8gVESIAAAQIECBAgQIAAAQIECJQvIMK2CUh42zZKHREgQIAAAQIECBAgQIBAuwX0R4AAAQIECBAgQIAAAQIECJQvIEICBAgQIECAAAECBAgQIECgfAEREiBAgAABAgQIECBAgAABAuULiJAAAQIECBAgQIAAAQIECBAoX0CEBAgQIECAAIHeCEh42xstbQkQIECAwNARMBICBAgQIECAAAECBAgQIECgfAEREiBAgAABAgQIECBAgAABAuULiJAAAQIECBAgQIAAAQIECBAoX0CEBAgQIECAAAECBAgQIECAQPkCIiRAgAABAgQIECBAgAABAgS6CBSY8LZLhDYJECBAgAABAgQIECBAgACBAgWERIAAAQIECBAgQIAAAQIECJQvIEICBAgQIECAAAECBAgQIECgfAEREiBAgAABAgQIECBAgAABAuULiJAAAQIECBAgQIAAAQIECBAoX0CEBAgQIECgu4CEt91NlBAgQIAAAQIEhreA0RMgQIAAAQIECBAgQIAAAQLlC4iQAAECBAgQIECAAAECBAgQKF9AhAQIECBAgAABAgQIECBAgED5AiIkQIAAAQIECBAgQIAAAQIEyhcQIQECBAgQIECAAAECBEaogIS3I/TEj9SwxU2AAAECBAgQIECAAAECBAiULyBCAgQIECBAgAABAgQIECBAoHwBERIgQIAAAQIECBAgQIAAAQLlC4iQAAECBAgQIECAAAECBAgQKF9AhAQIECBAgAABAgQIECBAgED5AiIkQGDkCkh4O3LPvcgJECBAgAABAgRGnoCICRAgQIAAAQIECBAgQIAAgfIFREiAAAECBAgQIECAAAECBAiULyBCAgQIECBAgAABAgQIECBAoHwBERIgQIAAAQIECBAgQIAAAQLlC4iQAAECBAgQIECAQNECEt4WfXoFR4BAdQEtCRAgQIAAAQIECBAgQIAAgfIFREiAAAECBAgQIECAAAECBAiULyBCAgQIECBAgAABAgQIECBAoHwBERIgQIAAAQIECBAgQIAAAQLlC4iQAAECBAgQIECAAAECBAgQKF9AhKULSHhb+hkWHwECBAgQIECAAAECBKoIaEOAAAECBAgQIECAAAECBAiULyBCAgQIECBAgAABAgQIECBAoHwBERIgQIAAAQIECBAgQIAAAQLlC4iQAAECBAgQIECAAAECBAgQKF9AhAQIECBAgACBAgQkvC3gJAqBAAECBAZWQO8ECBAgQIAAAQIECBAgQIBA+QIiJECAAAECBAgQIECAAAECBMoXECEBAgQIECBAgAABAgQIECBQvoAICRAgQIAAAQIECBAgQIAAgfIFREiAAAECBAgQIECAAAECBAgMD4H+JLwdHhEaJQECBAgQIECAAAECBAgQINAfAfsSIECAAAECBAgQIECAAAEC5QuIkAABAgQIECBAgAABAgQIEChfQIQECBAgQIAAAQIECBAgQIBA+QIiJECAAAECBAgQIECAAAECBMoXECEBAgQIEBg2AhLeDptTZaAECBAgQIDA0BMwIgIECBAgQIAAAQIECBAgQKB8ARESIECAAAECBAgQIECAAAEC5QuIkAABAgQIECBAgAABAgQIEChfQIQECBAgQIAAAQIECBAgQIBA+QIiJECAAAECBAgQIECAAIGhJCDh7VA6GyWNRSwECBAgQIAAAQIECBAgQIBA+QIiJECAAAECBAgQIECAAAECBMoXECEBAgQIECBAgAABAgQIECBQvoAICRAgQIAAAQIECBAgQIAAgfIFREiAAAECBAgQIECAAAECBAiULyBCAgQIDDEBCW+H2AkxHAIECBAgQIAAgTIEREGAAAECBAgQIECAAAECBAiULyBCAgQIECBAgAABAgQIECBAoHwBERIgQIAAAQIECBAgQIAAAQLlC4iQAAECBAgQIECAAAECBAgQKF9AhAQIECBAgAABAgQIDL6AhLeDb+6IBEa6gPgJECBAgAABAgQIECBAgACB8gVESIAAAQIECBAgQIAAAQIECJQvIEICBAgQIECAAAECBAgQIECgfAEREiBAgAABAgQIECBAgAABAuULiJAAAQIECBAgQIAAAQIECBAoX0CEBKaJgIS304TdQQkQIECAAAECBAgQGLkCIidAgAABAgQIECBAgAABAgTKFxAhAQIECBAgQIAAAQIECBAgUL6ACAkQIECAAAECBAgQIECAAIHyBURIgAABAgQIECBAgAABAgQIlC8gQgIECBAgQIAAgYESkPB2oGT1S4AAAQK9F7AHAQIECBAgQIAAAQIECBAgUL6ACAkQIECAAAECBAgQIECAAIHyBURIgAABAgQIECBAgAABAgQIlC8gQgIECBAgQIAAAQIECBAgQKB8ARESIECAAAECBAgQIECAAAEC5QsMYIQS3g4grq4JECBAgAABAgQIECBAgEBvBLQlQIAAAQIECBAgQIAAAQIEyhcQIQECBAgQIECAAAECBAgQIFC+gAgJECBAgAABAgQIECBAgACB8gVESIAAAQIECBAgQIAAAQIECJQvIEICBAgQIECgfwIS3vbPz94ECBAgQIDA4Ag4CgECBAgQIECAAAECBAgQIFC+gAgJECBAgAABAgQIECBAgACB8gVESIAAAQIECBAgQIAAAQIECJQvIEICBAgQIECAAAECBAgQIECgfAEREiBAgAABAgQIECBAgACBlgIS3rYkGuoNjI8AAQIECBAgQIAAAQIECBAoX0CEBAgQIECAAAECBAgQIECAQPkCIiRAgAABAgQIECBAgAABAgTKFxAhAQIECBAgQIAAAQIECBAgUL6ACAkQIECAAAECBAgQIECAAIHyBURIgAABAlUEJLytoqQNAQIECBAgQIDA0BUwMgIECBAgQIAAAQIECBAgQKB8ARESIECAAAECI1ngzbeC94hgwKDka+Ctt/lU/5Ucq9i8l10Dza4Bda4P14BrwDXgGnANDOQ1MNVfut/aGMhj6bvv1/Jbp8Z/BAgQIECgcAHhESBAgAABAgQIEBhaAv4tq+//lsWuPLuu707nuLxzPHjnlB1r14BrwDXgGnANuAZcA8PtGvD/A8Prmu16vob0toS3Q/r0GByB/gnYmwABAgQIECBAgAABAgQIEChfQIQECBAgQIAAAQIECBAgQIBA+QIiJECAAAECBAgQIECAAAECBMoXECEBAgQIECBAgAABAgQIECBQvoAICRAgQIAAAQIECBAgQIAAgfIFREiAwLsCEt6+a+EVAQIECBAgQIAAAQJlCYiGAAECBAgQIECAAAECBAgQKF9AhAQIECBAgAABAgQIECBAgED5AiIkQIAAAQIECBAgQIAAAQIEyhcQIQECBAgQIECAAAECBAgQIFC+gAgJECBAgAABAgRGmICEtyPshAuXAAECbwv4SYAAAQIECBAgQIAAAQIECJQvIEICBAgQIECAAAECBAgQIECgfAEREiBAgAABAgQIECBAgAABAuULiJAAAQIECBAgQIAAAQIECBAoX0CEBAgQIECAAAECBAgQIECAQPkCIy9CCW9H3jkXMQECBAgQIECAAAECBAgQIECAAAECBAgQIECAAAECBMoXECEBAqUI1N4KxCOCAYOSr4Ho8qfkWMUWPs8iGEQwiGAQwSCCQUQbDPTh7xeugarXQHT5U3U/7WJQP6vCHwIECBAgQIAAAQIEehBQRIAAAQIEBk7Av3/FoP77F++h7R1d/jhf4f0RwSCCQQSDCAYRg2DgGH73ugZcA66BaXkNRJc/03Isjh0tf+/GcPoj4e1wOlvGSoAAAQIEBkHAIQgQIECAAAECBAgQIECAAIHyBURIgAABAgQIECBAgAABAgQIlC8gQgIECBAgQIAAAQIECBAgQKB8ARESIECAAAECBAgQIECAAAEC5QuIkAABAgQIECBAgAABAgQIDFcBCW+rnzktCRAgQIAAAQIECBAgQIAAgfIFREiAAAECBAgQIECAAAECBAiULyBCAgQIECBAgAABAgQIECBAoHwBERIgQIAAAQIECBAgQIAAAQLlC4iQAAECBAgQIECAAAECBAgQKF9AhAQIECAwjAUkvB3GJ8/QCRAgQIAAAQKDK+BoBAgQIECAAAECBAgQIECAQPkCIiRAgAABAgQIECBAgAABAgTKFxAhAQIECBAgQIAAAQIECBAgUL6ACAkQIECAAAECBAgQIECAAIHyBURIgAABAgQIECBAgACBoS0g4e3QPj9GN1wEjJMAAQIECBAgQIAAAQIECBAoX0CEBAgQIECAAAECBAgQIECAQPkCIiRAgAABAgQIECBAgAABAgTKFxAhAQIECBAgQIAAAQIECBAgUL6ACAkQIECAAAECBAgQIECAAIHyBURIgMCQF5DwdsifIgMkQIAAAQIECBAgMPQFjJAAAQIECBAgQIAAAQIECBAoX0CEBAgQIECAAAECBAgQIECAQPkCIiRAgAABAgQIECBAgAABAgTKFxAhAQIECBAgQIAAAQIECBAgUL6ACAkQIECAAAECBAgMBQEJb4fCWTAGAgRKFhAbAQIECBAgQIAAAQIECBAgUL6ACAkQIECAAAECBAgQIECAAIHyBURIgAABAgQIECBAgAABAgQIlC8gQgIECBAgQIAAAQIECBAgQKB8ZmsayAAAEABJREFUARESIECAAAECBAgQIECAAAEC5QuIcIgISHg7RE6EYRAgQIAAAQIECBAgQKBMAVERIECAAAECBAgQIECAAAEC5QuIkAABAgQIECBAgAABAgQIEChfQIQECBAgQIAAAQIECBAgQIBA+QIiJECAAAECBAgQIECAAAECBMoXECEBAgQIECBAYPAEJLwdPGtHIkCAAAECUwvYIkCAAAECBAgQIECAAAECBMoXECEBAgQIECBAgAABAgQIECBQvoAICRAgQIAAAQIECBAgQIAAgfIFREiAAAECBAgQIECAAAECBAiULyBCAgQIECBAgAABAgQIECBAoK0CQzLhbVsj1BkBAgQIECBAgAABAgQIECAwJAUMigABAgQIECBAgAABAgQIEChfQIQECBAgQIAAAQIECBAgQIBA+QIiJECAAAECBAgQIECAAAECBMoXECEBAgQIECBAgAABAgQIECBQvoAICRAgQIBAuwUkvG23qP4IECBAgAABAv0X0AMBAgQIECBAgAABAgQIECBQvoAICRAgQIAAAQIECBAgQIAAgfIFREiAAAECBAgQIECAAAECBAiULyBCAgQIECBAgAABAgQIECBAoHwBERIgQIAAAQIECBAgQIBAHwQkvO0Dml2mpYBjEyBAgAABAgQIECBAgAABAuULiJAAAQIECBAgQIAAAQIECBAoX0CEBAgQIECAAAECBAgQIECAQPkCIiRAgAABAgQIECBAgAABAgTKFxAhAQIECBAgQIAAAQIECBAgUL6ACAkQINA3AQlv++ZmLwIECBAgQIAAAQLTRsBRCRAgQIAAAQIECBAgQIAAgfIFREiAAAECBAgQIECAAAECBAiULyBCAgQIECBAgAABAgQIECBAoHwBERIgQIAAAQIECBAgQIAAAQLlC4iQAAECBAgQIECAAIGGAhLeNqRRQYDAcBMwXgIECBAgQIAAAQIECBAgQKB8ARESIECAAAECBAgQIECAAAEC5QuIkAABAgQIECBAgAABAgQIEChfQIQECBAgQIAAAQIECBAgQIBA+QIiJECAAAECBAgQIECAAAECBMoXECGBZgIS3jbTUUdg6AvU3hpi58dbm/4jQIAAAQIECBAYoQLCbr9A579r5+v2H0GPBAgQIECAAAECBAgQIECgdwJaEyBAgAABAgQIECBAgAABAuULiJAAAQIECBAgQIAAAQIECBAoX0CEBAgQIECAAAECBAgQIECAQPkCIiRAgAABAgQIjHgBCW9H/CUAgAABAiNBQIwECBAgQIAAAQIECBAgQIBA+QIiJECAAAECBAgQIECAAAECBMoXECEBAgQIECBAgAABAgQIECBQvoAICRAgQIAAAQIECBAgQIAAgfIFREiAAAECBAgQIECAAAECBAiULxAxHBPevvnWifGIYMDANeAacA24BlwDrgHXgGvANeAacA24BqpdA0PT6a3/vfcfAQIECBAgQIAAAQIECBAg0DYBHREgQIAAAQIECBAgQIAAAQLlC4iQAAECBAgQIECAAAECBAgQKF9AhAQIECBAgAABAgQIECBAgED5AiIkQIAAAQIjRGA4JrwdIadGmAQIECBAgMBgCDgGAQIECBAgQIAAAQIECBAgUL6ACAkQIECAAAECBAgQIECAAIHyBURIgAABAgQIECBAgAABAgQIlC8gQgIECBAgQIAAAQIECBAgQKB8ARESIECAAAECBAgQIECAQDkCEt6Wcy7bHYn+CBAgQIAAAQIECBAgQIAAgfIFREiAAAECBAgQIECAAAECBAiULyBCAgQIECBAgAABAgQIECBAoHwBERIgQIAAAQIECBAgQIAAAQLlC4iQAAECBAgQIECAAAECBAgQKF9AhAQIEChKQMLbok6nYAgQIECAAAECBNonoCcCBAgQIECAAAECBAgQIECgfAEREiBAgAABAgQIECBAgAABAuULiJAAAQIECBAgQIAAAQIECBAoX0CEBAgQIECAAAECBAgQIECAQPkCIiRAgAABAgQIECBAYLgJDIeEt7W3UD0iGDAYOteAc+FcuAZcA64B14BrwDXgGnANuAZcA+2/BsIfAgSGmIDhECBAgAABAgQIECBAgAABAuULiJAAAQIECBAgQIAAAQIECBAoX0CEBAgQIECAAAECBAgQIECAQPkCIiRAgAABAgQIECBAgAABAgTKFxAhgWEoMBwS3g5DVkMmQIAAAQIECBAgQKBkAbERIECAAAECBAgQIECAAAEC5QuIkAABAgQIECBAgAABAgQIEChfQIQECBAgQIAAAQIECBAgQIBA+QIiJECAAAECBAgQIECAAAECBMoXECEBAgQIECBAgMDQFJDwdmieF6MiQIDAcBUwbgIECBAgQIAAAQIECBAgQKB8ARESIECAAAECBAgQIECAAAEC5QuIkAABAgQIECBAgAABAgQIEChfQIQECBAgQIAAAQIECBAgQIBA+QIiJECAAAECBAgQIECAAAECBMoXGLIRSng7ZE+NgREgQIAAAQIECBAgQIDA8BMwYgIECBAgQIAAAQIECBAgQKB8ARESIECAAAECBAgQIECAAAEC5QuIkAABAgQIECBAgAABAgQIEChfQIQECBAgQIAAAQIECBAgQIBA+QIiJECAAAECBKalgIS301LfsQkQIECAwEgSECsBAgQIECBAgAABAgQIECBQvoAICRAgQIAAAQIECBAgQIAAgfIFREiAAAECBAgQIECAAAECBAiULyBCAgQIECBAgAABAgQIECBAoHwBERIgQIAAAQIECBAgQIAAgQEWkPB2gIGrdK8NAQIECBAgQIAAAQIECBAgUL6ACAkQIECAAAECBAgQIECAAIHyBURIgAABAgQIECBAgAABAgQIlC8gQgIECBAgQIAAAQIECBAgQKB8ARESIECAAAECBAgQIECAAAEC5QuIkAABAgQGXkDC24E3dgQCBAgQIECAAIHmAmoJECBAgAABAgQIECBAgACB8gVESIAAAQIECBAgQIAAAQIECJQvIEICBAgQIECAAAECBAgQIECgfAEREiBAgAABAgQIECBAgAABAuULiJAAAQIECBAgQIAAAQJtEZDwti2MOiEwUAL6JUCAAAECBAgQIECAAAECBMoXECEBAgQIECBAgAABAgQIECBQvoAICRAgQIAAAQIECBAgQIAAgfIFREiAAAECBAgQIECAAAECBAiULyBCAgQIECBAgAABAgQIECBAoHwBERIg0C4BCW/bJakfAgQIECBAgAABAgTaL6BHAgQIECBAgAABAgQIECBAoHwBERIgQIAAAQIECBAgQIAAAQLlC4iQAAECBAgQIECAAAECBAgQKF9AhAQIECBAgAABAgQIECBAgED5AiIkQIAAAQIECBAg0AsBCW97gaUpAQIEhpKAsRAgQIAAAQIECBAgQIAAAQLlC4iQAAECBAgQIECAAAECBAgQKF9AhAQIECBAgAABAgQIECBAgED5AiIkQIAAAQIECBAgQIAAAQIEyhcQIQECBAgQIECAAAECBAgQIFC+gAh7JyDhbe+8tCZAgAABAgQIECBAgACBoSFgFAQIECBAgAABAgQIECBAgED5AiIkQIAAAQIECBAgQIAAAQIEyhcQIQECBAgQIECAAAECBAgQIFC+gAgJECBAgAABAgQIECBAgACB8gVESIAAAQIECBDoJiDhbTcSBQQIECBAYLgLGD8BAgQIECBAgAABAgQIECBQvoAICRAgQIAAAQIECBAgQIAAgfIFREiAAAECBAgQIECAAAECBAiULyBCAgQIECBAgAABAgQIECBAoHwBERIgQIAAAQIECBAgQIAAgZEpMLIS3o7McyxqAgQIECBAgAABAgQIECAwsgRES4AAAQIECBAgQIAAAQIECJQvIEICBAgQIECAAAECBAgQIECgfAEREiBAgAABAgQIECBAgAABAuULiJAAAQIECBAgQIAAAQIECBAoX0CEBAgQIDBiBSS8HbGnXuAECBAgQIDASBQQMwECBAgQIECAAAECBAgQIFC+gAgJECBAgAABAgQIECBAgACB8gVESIAAAQIECBAgQIAAAQIECJQvIEICBAgQIECAAAECBAgQIECgfAEREiBAgAABAgQIECBAoGQBCW9LPrti642AtgQIECBAgAABAgQIECBAgED5AiIkQIAAAQIECBAgQIAAAQIEyhcQIQECBAgQIECAAAECBAgQIFC+gAgJECBAgAABAgQIECBAgACB8gVESIAAAQIECBAgQIAAAQIECJQvIEICBAoXkPC28BMsPAIECBAgQIAAAQLVBLQiQIAAAQIECBAgQIAAAQIEyhcQIQECBAgQIECAAAECBAgQIFC+gAgJECBAgAABAgQIECBAgACB8gVESIAAAQIECBAgQIAAAQIECJQvIEICBAgQIECAAAECw19Awtvhfw5FQIDAQAvonwABAgQIECBAgAABAgQIEChfQIQECBAgQIAAAQIECBAgQIBA+QIiJECAAAECBAgQIECAAAECBMoXECEBAgQIECBAgAABAgQIECBQvoAICRAgQIAAAQIECBAgQIAAgfIFRFiEgIS3RZxGQRAgQIAAAQIECBAgQGDgBPRMgAABAgQIECBAgAABAgQIlC8gQgIECBAgQIAAAQIECBAgQKB8ARESIECAAAECBAgQIECAAAEC5QuIkAABAgQIECBAgAABAgQIEChfQIQECBAgQIAAgeEiIOHtcDlTxkmAAAECQ1HAmAgQIECAAAECBAgQIECAAIHyBURIgAABAgQIECBAgAABAgQIlC8gQgIECBAgQIAAAQIECBAgQKB8ARESIECAAAECBAgQIECAAAEC5QuIkAABAgQIECBAgAABAgQIEBhCAgOU8HYIRWgoBAgQIECAAAECBAgQIECAwAAJ6JYAAQIECBAgQIAAAQIECBAoX0CEBAgQIECAAAECBAgQIECAQPkCIiRAgAABAgQIECBAgAABAgTKFxAhAQIECBAgQIAAAQIECBAgUL6ACAkQIECAwNASkPB2aJ0PoyFAgAABAgRKERAHAQIECBAgQIAAAQIECBAgUL6ACAkQIECAAAECBAgQIECAAIHyBURIgAABAgQIECBAgAABAgQIlC8gQgIECBAgQIAAAQIECBAgQKB8ARESIECAAAECBAgQIECAwKALSHg76OQOSIAAAQIECBAgQIAAAQIECBAoX0CEBAgQIECAAAECBAgQIECAQPkCIiRAgAABAgQIECBAgAABAgTKFxAhAQIECBAgQIAAAQIECBAgUL6ACAkQIECAAAECBAgQIECAAIHyBURIgACBaSEg4e20UHdMAgQIECBAgACBkSwgdgIECBAgQIAAAQIECBAgQKB8ARESIECAAAECBAgQIECAAAEC5QuIkAABAgQIECBAgAABAgQIEChfQIQECBAgQIAAAQIECBAgQIBA+QIiJECAAAECBAgQIEBggAQkvB0gWM6hECkAABAASURBVN0SINAXAfsQIECAAAECBAgQIECAAAEC5QuIkAABAgQIECBAgAABAgQIEChfQIQECBAgQIAAAQIECBAgQIBA+QIiJECAAAECBAgQIECAAAECBMoXECEBAgQIECBAgAABAgQIECBQvoAICQycgIS3A2erZwIECBAgQIAAAQIECPROQGsCBAgQIECAAAECBAgQIECgfAEREiBAgAABAgQIECBAgAABAuULiJAAAQIECBAgQIAAAQIECBAoX0CEBAgQIECAAAECBAgQIECAQPkCIiRAgAABAgQIEOiXgIS3/eKzMwECBAgMloDjECBAgAABAgQIECBAgAABAuULiJAAAQIECBAgQIAAAQIECBAoX0CEBAgQIECAAAECBAgQIECAQPkCIiRAgAABAgQIECBAgAABAgTKFxAhAQIECBAgQIAAAQIECBAgUL5AfyOU8La/gvYnQIAAAQIECBAgQIAAAQIDL+AIBAgQIECAAAECBAgQIECAQPkCIiRAgAABAgQIECBAgAABAgTKFxAhAQIECBAgQIAAAQIECBAgUL6ACAkQIECAAAECBAgQIECAAIHyBURIgAABAgQIVBCQ8LYCkiYECBAgQIDAUBYwNgIECBAgQIAAAQIECBAgQKB8ARESIECAAAECBAgQIECAAAEC5QuIkAABAgQIECBAgAABAgQIEChfQIQECBAgQIAAAQIECBAgQIBA+QIiJECAAAECBAgQIECAAAECbwtIePu2Q5k/RUWAAAECBAgQIECAAAECBAiULyBCAgQIECBAgAABAgQIECBAoHwBERIgQIAAAQIECBAgQIAAAQLlC4iQAAECBAgQIECAAAECBAgQKF9AhAQIECBAgAABAgQIECBAgED5AiIkQIAAgSkCEt5OofCCAAECBAgQIECgNAHxECBAgAABAgQIECBAgAABAuULiJAAAQIECBAgQIAAAQIECBAoX0CEBAgQIECAAAECBAgQIECAQPkCIiRAgAABAgQIECBAgAABAgTKFxAhAQIECBAgQIAAAQIjS0DC25F1vkVLoEPAMwECBAgQIECAAAECBAgQIFC+gAgJECBAgAABAgQIECBAgACB8gVESIAAAQIECBAgQIAAAQIECJQvIEICBAgQIECAAAECBAgQIECgfAEREiBAgAABAgQIECBAgAABAuULiJDAiBOQ8HbEnXIBEyBAgAABAgQIECAQwYAAAQIECBAgQIAAAQIECBAoX0CEBAgQIECAAAECBAgQIECAQPkCIiRAgAABAgQIECBAgAABAgTKFxAhAQIECBAgQIAAAQIECBAgUL6ACAkQIECAAAECBEoUkPC2xLMqJgIECPRHwL4ECBAgQIAAAQIECBAgQIBA+QIiJECAAAECBAgQIECAAAECBMoXECEBAgQIECBAgAABAgQIECBQvoAICRAgQIAAAQIECBAgQIAAgfIFREiAAAECBAgQIECAAAECBAiUL1BohBLeFnpihUWAAAECBAgQIECAAAECfROwFwECBAgQIECAAAECBAgQIFC+gAgJECBAgAABAgQIECBAgACB8gVESIAAAQIECBAgQIAAAQIECJQvIEICBAgQIECAAAECBAgQIECgfAEREiBAgAABAsNXQMLb4XvujJwAAQIECAy2gOMRIECAAAECBAgQIECAAAEC5QuIkAABAgQIECBAgMCwFnjTHwIjSGBYv1kHYPAj6NS3I1R9ECBAgACBusAA/ErWJQECBAgQIECAwNARMBICBAgQIECAAAECBAgQGCCB+j+y+0FgaAj0exTtfpv0e0A6IECAAIFKAu3+/NYfAQIECBAgQGCgBCS8bYusTggQIECAAAECBAgQIECAAIHyBURIgAABAgQIECBAgAABAgQIlC8gQgIECBAgQIAAAQIECBAgQKB8ARESIECAAAECBAgQIECAAAEC5QuIkAABAgQIECBAgAABAgQIEChfQIQECBAgMNQFJLwd6mfI+AgQIECAAAECw0HAGAkQIECAAAECBAgQIECAAIHyBURIgAABAgQIECBAgAABAgQIlC8gQgIECBAgQIAAAQIECBAgQKB8ARESIECAAAECBAgQIECAAAEC5QuIkAABAgQIECBAgAABAkNAQMLbIXASDKFsAdERIECAAAECBAgQIECAAAEC5QuIkAABAgQIECBAgAABAgQIEChfQIQECBAgQIAAAQIECBAgQIBA+QIiJECAAAECBAgQIECAAAECBMoXECEBAgQIECBAgAABAgQIECBQvoAICRAYGgIS3g6N82AUBAgQIECAAAECBEoVEBcBAgQIECBAgAABAgQIECBQvoAICRAgQIAAAQIECBAgQIAAgfIFREiAAAECBAgQIECAAAECBAiULyBCAgQIECBAgAABAgQIECBAoHwBERIgQIAAAQIECBAYNAEJbweN2oEIECDQVcA2AQIECBAgQIAAAQIECBAgUL6ACAkQIECAAAECBAgQIECAAIHyBURIgAABAgQIECBAgAABAgQIlC8gQgIECBAgQIAAAQIECBAgQKB8ARESIECAAAECBAgQIECAAAEC5QuIcDAFJLwdTG3HIkCAAAECBAgQIECAAIF3BbwiQIAAAQIECBAgQIAAAQIEyhcQIQECBAgQIECAAAECBAgQIFC+gAgJECBAgAABAgQIECBAgACB8gVESIAAAQIECBAgQIAAAQIECJQvIEICBAgQIECAQJsFJLxtM6juCBAgQIBAOwT0QYAAAQIECBAgQIAAAQIECJQvIEICBAgQIECAAAECBAgQIECgfAEREiBAgAABAgQIECBAgAABAuULiJAAAQIECBAgQIAAAQIECBAoX0CEBAgQIECAAAECBAgQIECAQO8FhlvC295HaA8CBAgQIECAAAECBAgQIEBguAkYLwECBAgQIECAAAECBAgQIFC+gAgJECBAgAABAgQIECBAgACB8gVESIAAAQIECBAgQIAAAQIECJQvIEICBAgQIECAAAECBAgQIECgfAEREiBAgACBPglIeNsnNjsRIECAAAECBKaVgOMSIECAAAECBAgQIECAAAEC5QuIkAABAgQIECBAgAABAgQIEChfQIQECBAgQIAAAQIECBAgQIBA+QIiJECAAAECBAgQIECAAAECBMoXECEBAgQIECBAgAABAgQINBKQ8LaRjPLhJ2DEBAgQIECAAAECBAgQIECAQPkCIiRAgAABAgQIECBAgAABAgTKFxAhAQIECBAgQIAAAQIECBAgUL6ACAkQIECAAAECBAgQIECAAIHyBURIgAABAgQIECBAgAABAgQIlC8gQgIECDQRkPC2CY4qAgQIECBAgAABAsNJwFgJECBAgAABAgQIECBAgACB8gVESIAAAQIECBAgQIAAAQIECJQvIEICBAgQIECAAAECBAgQIECgfAEREiBAgAABAgQIECBAgAABAuULiJAAAQIECBAgQIDASBeQ8HakXwHiJzAyBERJgAABAgQIECBAgAABAgQIlC8gQgIECBAgQIAAAQIECBAgQKB8ARESIECAAAECBAgQIECAAAEC5QuIkAABAgQIECBAgAABAgQIEChfQIQECBAgQIAAAQIECBAgQIBA+QIiJBAS3roICBAgQIAAAQIECBAgULyAAAkQIECAAAECBAgQIECAAIHyBURIgAABAgQIECBAgAABAgQIlC8gQgIECBAgQIAAAQIECBAgQKB8ARESIECAAAECBAgQIECAAAEC5QuIkAABAgQIECAwMgQkvB0Z51mUBAgQINBIQDkBAgQIECBAgAABAgQIECBQvoAICRAgQIAAAQIECBAgQIAAgfIFREiAAAECBAgQIECAAAECBAiULyBCAgQIECBAgAABAgQIECBAoHwBERIgQIAAAQIECBAgQIAAAQLFCDRMeFtMhAIhQIAAAQIECBAgQIAAAQIEGgqoIECAAAECBAgQIECAAAECBMoXECEBAgQIECBAgAABAgQIECBQvoAICRAgQIAAAQIECBAgQIAAgfIFREiAAAECBAgQIECAAAECBAiULyBCAgQIECBQkoCEtyWdTbEQIECAAAEC7RTQFwECBAgQIECAAAECBAgQIFC+gAgJECBAgAABAgQIECBAgACB8gVESIAAAQIECBAgQIAAAQIECJQvIEICBAgQIECAAAECBAgQIECgfAEREiBAgAABAgQIECBAgMAwE5DwdpidsKExXKMgQIAAAQIECBAgQIAAAQIEyhcQIQECBAgQIECAAAECBAgQIFC+wMiJ8LHHHovFF188arVaWx+zzz57LLbYYrHqqqvGTjvtFEcddVTcfvvt8frrrw8Z3IkTJ8byyy9fKe7TTjut3+O+7rrrYrbZZqt0vFqtNqjtzjvvvG7xDbXxrr/++vHiiy92G6cCAgQIECAwLQVGjx7d8ne232HT8gw5NgECBFoJqCdAgAABAgQIECBAgAABAgTKFxAhAQLTQuDQQw9teQ+lVhvcuRG1Wq0+RybnynQ1GWrjzfF0HWNu33333bHQQgtVsp1uuuni9NNPz936/bj++utj7rnnrnTc6aefPi666KKpjjnU5qDUau9eez3NmZlq8DYIECBAgAABAgSGiYBhEiBAYPgJSHg7/M6ZERMgQIAAAQIECExrAccnQIAAAQIECBAgQIAAAQIEyhcQIQECBAgQIECggsBLL70UDz30UNx4441xwgknxC677BIrrLBCzDLLLPFf//Vfcccdd1ToZWCbjB8/PiZMmFDpIGPHjo3JkydXaqsRAQIECBAYzgJvvvlmXHXVVbHHHntIND6cT+QgjT2/zOCcc86JAw88cJCO6DAECBAgQIAAAQIECBAg0FYBnREgQIAAAQIECBAgMKwElllmmdh///0rjTnv+40ZMybuv//+Su0bNXrllVfqx3z22WcbNZmqfOedd44NNthgqjIbBAhMYwGHJ9BFwL3+LiA2CRAgQIAAAQLTSEDC22kE77AEShUQFwECBAgQIECAAAECBAgQIFC+gAgJECBAgAABAgQIECBAgACB5gKTJk2KE088MZZbbrnYaqut4uGHH26+wwDV5mKcHEfV7i+55JIpyXGr7qMdAQIECBAYbgK33XZbbLzxxrHOOuvEddddN9yGb7yDKJALpC+77LJYY4014jOf+Uzce++9g3h0hyJAgAABAoMj4CgECBAgQIAAAQIECBAgQIBA+QIiJDAcBUaPHh2jRo2qNPS8h3PIIYdEzteptEMPjU466aQ4//zze6jpXpTzgfbbb7+YYYYZulcqIUCAAIFpLuBe/zQ/BQZAgAABAtNIwGEJDFUBCW+H6pkxLgIECBAgQIAAAQIEhqOAMRMgQIAAAQIECBAgQIAAAQLlC4iQAAECBAj0SuCPf/xjLLvssnHaaadFTqTu1c79bJwJ/S6//PLKvTz77LMxduzYyu01JECAAAECw0ngvvvuqyeiX3HFFeOiiy4aTkM31kG4hF++AAAQAElEQVQWyL+z3XTTTbH22mvHxz72sbjhhhsGeQQOR4AAAQIECBAgQIAAAQIECAySgMMQIECAAAECBAgMUYFZZpklDjrooJhrrrkqjfD444+PP/3pT5Xadm106623xve///2uxT1uTzfddHHooYfGIoss0mO9QgIECBCYdgJN7vVPu0E5MgECBAgQIECAQEh46yIgQIAAgUEScBgCBAgQIECAAAECBAgQIECgfAEREiBAgAABAgQIECBAgEBPAi+//HJ87nOfiwMPPDAmTZrUU5MBKTvvvPMij92bzk8//fSYOHFib3bRdsQJCJgAAQLDS+Cxxx6Lr3/967HUUktFJqIfXqM32sEWuOOOO+Izn/lMrLLKKnHNNdcM9uEdjwABAgQIECAwhAQMhQABAgQIECBAgAABAgQIEChfYGhHuOqqq8Z3v/vdSoN84403Yp999omHH364UvuORq+88krsu+++8eSTT3YUNX3eaaedYtNNN23aRiUBAgQIDL6Ae/2Db+6IBAgQIECAwHASmLZjlfB22vo7OgECBAgQIECAAAECBAiMFAFxEiBAgAABAgQIECBAgAABAuULiJAAAQItBDLh7cEHHzwoSW8zaW0mr20xpG7VEyZMiPHjx3crV0CAAAECBIabwPPPPx977bVXLL744nHMMccMt+Eb7yAL5OLn//qv/4rlllsuzj333EE+usMNOwEDJkCAAAECBAgQIECAAAECBMoXECEBAgQIECAwzQVqtVp89atfjfXWW6/SWHLOS87LmTx5cqX22ejMM8+M888/P1+2fOQXbI4ZMyZmnHHGlm01IECAAIHBEXCvf3Cciz6K4AgQIECAAIEBF5DwdsCJHYAAAQIECBBoJaCeAAECBAgQIECAAAECBAgQKF9AhAQIECBAgAABAgQIvC2QSW9/9rOfxZtvvvl2wQD9zKS1uZCnL92feOKJ8corr/RlV/sQIDDCBYRPYCgJHH300fHjH/94UBLND6W4jaVvAvvtt1/k34H6tre9CBAgQIAAAQIECIwsAdESIECAAAECBAgQIECAAIHBEphzzjnj8MMPj1lnnbXSIY877rjKX/R89913x957712p31qtFoccckgsscQSldqX0EgMBAgQGA4C7vUPh7NkjAQIECBAgMBIF5DwdmhfAUZHgAABAgQIECBAgAABAgQIlC8gQgIECBAgQIAAAQIECBAgQKB8ARESmErghz/8YVxzzTVTlbVzY/LkyXHOOef0ucurrroq7rnnnj7vb0cCBAgQIECAAAECBAiMUAFhEyBAgAABAgQIECBAgAABAuULiJAAAQIEBllgrbXWiu985zuVjvrGG2/E7rvvHk888UTT9pMmTYoxY8bEY4891rRdR+U222wTW221VcemZwIECBAgQIAAgfIFREiAAAECbRKQ8LZNkLohQIAAAQIECBAYCAF9EiBAgAABAgQIECBAgAABAuULiJAAAQIECBAgMHQEPvaxj8ULL7wQb775ZsPHa6+9Fo8//ng8+uijMX78+Pril6WXXrpXQTz77LOx5557xnPPPder/ao2njBhQowbN65q827tcnxjx47tVl6lYPXVV4+XXnqpoV8j23RP/1bHWGyxxer2jfppVr755pu36r5h/Re/+MVex9RsLI3qLr300ph99tkbjkMFAQIEhq+AkRMgQIAAAQIECBAgQIAAAQLlC4iQAAECBAgQIECAwMgS2Gefffo0l+Daa6+NWWedtSVWX+cqPPDAA7Hgggu27L9Rg3PPPbdPcTWaC9GoPP0ajaFzea1Wi29/+9ux5pprdi5u+PrWW2+NQw45pB5Do0ann356nHHGGY2qpypPy+xvxhlnnKq860apc2a6xmmbQAQDAgQIECBAgAABAgQIVBeQ8La6lZYEhpaA0RAgQIAAAQIECBAgQIAAAQLlC4iQAAECBAgQIECAAAECBAgQGHICuXhl/vnnry8MWn/99ePggw+Ou+66K2688cbKC2syqMsvvzxOPfXUiNxo8yOT1WbS2v50mwt7Jk6c2J8u7EuAAAECBAgQIECAAAECBAh0CHgmQIAAAQIECBAgQIAAAQIEyhcQIQECAyYwzzzz1OfoTDfddJWOcfTRR8ff/va3Htvef//9ccABB/RY11Ph/vvvH8sss0xPVcoIECBAgAABAgQIEBiJAmImQKBXAtX+T75XXWpMgAABAgQIECBAgACBgRdwBAIECBAgQIAAAQIECBAgQKB8ARESIECAAIHhIlCr1WLllVeOv//9771aEHPEEUdEu5PKPvPMM3HBBRf0m27ChAkxfvz4fvejAwIECBAgQIBAKwH1BAgQIECAAAECBAgQIECAQPkCIiRAgAABAgQIECDQX4FPfOITseuuu1bq5rXXXos99tgjnnrqqanaT5o0KQ488MC49957pypvtDFq1KgYPXp0o2rlBAgQINBFwCYBAgQIECBAgACBrgIS3nYVsU2AAIHhLyACAgQIECBAgAABAgQIECBAoHwBERIgQIAAAQIECBAgQIDAEBSYccYZY7/99ovdd9+90ugyqewZZ5xRqW3VRldddVVcd911VZs3bXfiiSfGK6+80rSNygEV0DkBAgQIECBAgAABAgQIECBQvoAICRAgQIAAAQIECBAgQIAAgfIFRNgGgVqtFnvuuWcst9xylXq75ppr4uc//3m8+eabU9qfddZZcdJJJ03ZbvZirrnmioMOOihmmWWWZs3UESBAgAABAgQIECBAgACBDgHPPQhIeNsDiiICBAgQIECAAAECBAgQGM4Cxk6AAAECBAgQIECAAAECBAiULyBCAgQIDF2BTHp7wAEHxHrrrVdpkGPHjo0XX3yxUttWjSZPnlxflNN5oU5P+6y88srxiU98oqeqqcrGjx8fN9xww1RlNgiMBIGXXnopMhn1JptsEu9973ujVqtNeSy++OKx4447xp///OeYNGnSgHHk+/j++++PY489NrbffvtYeumlY/bZZ58yjlrt3THNN9989fpsl+1zv9x/wAY3DDt+6qmn4vjjj4911lmnm2Nfz+lDDz0UP/nJT5r2OW7cuHj11VcHTCz7zmN89atfrS/qnGmmmaa6RvLayJjz99Ltt98er7/++oCNpWrHHe+vbbbZJnJ8tdq713K+33K86Zq+VfvUrrVAnvtMir/bbrt1u1amn376eP/73x/77LNP3HnnnTGtPj/yer744otj7733rr+vFlpooamu51rt7Wslr/PFFlus3ibb5j65b2uFodli4sSJ9c+nz3zmM9E15jw3iyyySGRdfoZl26EZxUCOSt8ECBAgQIAAAQIECBAgQIBA+QIiJECAAAECBAhUF8h7J4ceemhMN910lXb66U9/GldffXW97QMPPBDf//73K98P+973vherrbZafV8/BlYg519ce+21kfe2855x3juu1d6+P1irvf2cZauuump85zvficG8R5j3IvN4edw8fo6jVnt7TLVaLTrf0xtKczZKnScRDf503BP/2te+FjkPpFZ79xzlfJu8rno7FyGvy5wftOOOOzbtcyDn6eT9++w/x57z/brOs8j75zmn6Atf+EJ9rtNzzz3XQGjwinPMOfdgv/32i3zP5BhrtbfPR75fllxyyUjTtE3jwRtZ/4+U19k999xTn8+V9/Fz7kJeX7Xa2/HVam8/Z5z5+yrPWX6uXXrppQM6f6j/kQ1WD45DgAABAgQIjFSB6UZq4OImQIAAAQIjUkDQBAgQIECAAAECBAgQIECAQPkCIiRAgAABAgQIECBAYJoLzDnnnDFmzJh6krZWg7nyyivj5ptvbtWsUv1dd91VT8LZqvGWW24Zu+66a6tm8dprr8WFF17Ysp0GBIaiwHnnnVd/D9Zqby8kqNW6P2ebzmN//vnn41vf+lbMMcccsd1229Wv/2eeeaZzk3jwwQfriaU33njjyPf64YcfHq+88spUbfqzkclAjzjiiJh//vkjF3jkQpw//OEPce+990bWTem704t//etf9fpsl+1zv9z/F7/4RaWx3XfffZGLLGq17ka12rtlufinPwtjchHYZptt1vK8rLnmmtHVPcPNRYu12rvjqdWmfj3bbLPFddddl02nPB5++OH6uZx33nnjy1/+cmTCz66Onc9ptjv11FObJoa97bbb4pOf/GTkopU999yzaZ+bbrppPWlyu6+Txx57LHbZZZfImPMYxx13XNxxxx3dkjDntZExH3TQQbHCCivEggsuGIcddljktR79+DN69Oim5zEXj+UYOx8ij9n5/XXmmWdGjq9zmzzvOd50Td9111030rtzm0avM3n8+uuvP9W49t1330bNp5T/9a9/jfe85z1T7VervX1tdf2MmLLTMHqRi63yms5zn+/hI488stu18sYbb8Tdd99dvzaWXXbZ+rXyl7/8pfJC3/5w5EK3m266KfI6nmWWWWKjjTaKfL/kddD1Gop3/uSCt0yInG2ybe6T+2YfVa+X7Duv01rt7XNdq9Xit7/97TtHaPyUbWq1d/ep1d5+ne/Frp8/jXuJum2OP6/xBRZYoP75dM4550SOq/N+eW4eeeSRyLr8DMu2a621VlxwwQVNP6c69+E1AQIECBAgQIDAMBcwfAIECBAgQIAAAQIECBAgQKCbQN4X2mmnnbqV91Tw8ssvx1577VW/N3nwwQdHzq2JCn823HDD+j2cCk3732QE95D3x775zW/W733nXIG8t5330fLecVeWLLvxxhvjZz/7Wf2+Ysc9wrzfmPcdu7bvz3b2l/ce89543gvMe5J53Dx+jqNz353v6XXM2cg5GCeccEKlORud++r6eqTNk8jroet93Frt7Xuytdrbz3lOOjt1vSeeSYdzHkjnNjlPJK+rjrkIW221VeR8ks5tOr/OeUA55ybnkOT8oJNOOqk+X6hzm8595jydD33oQ5XnN3Tup9HrjCvvE+dcj+w/x37JJZfUP8s675P3z3NO0e9///v6/Ji55pqrfv89483ruHPb3rzO+9957ddqb7vXat2f8/rs3GceL+ca5Jhz7sEhhxwS+Z7JMXa0y/fL/fff3+e5Vz1dI3kfv6P/Rs/ZplbrHkPGmLE22q+jPOe85HybnHuxzDLLRL7X8/zk3IW8FjradTxnnHmvP89Zfq5tsMEGMZCfWR3H9UyAAAECBAgQGKoCEt6+c2Y8ESBAgAABAgQIECBAgAABAuULiJAAAQIECBAgQIAAAQIECBAoX0CEBIaKQCYwy4RkrcaTSWUvu+yyVs0q1ecE6aeffrpp21lnnTU233zzWHvttWO55ZZr2jYrTz/99Jg4cWK+9CBQtMBf//rX+OAHPxi5YCUXHVQJNhe47L333rHSSivFNddcU2WXhm1y0cdFF10USyyxRHz729/utkCl4Y4NKjKRaCYXrTK2PGYuzmrQ1ZTi66+/vl+LczKx7j/+8Y8p/TV6kUlx55577kbVlcpz4U8m8LsUFQAAEABJREFU9lxqqaXijDPOqLRPNsoFKp///Ofri4C6fp7mApwf/OAHseKKK0aeq2xf5dFxnXz0ox9tumCqSl8dceUCr6OOOiqqXqsdfed1sc8++8Siiy4a+fme111H3UA95zHyWHnM3ry/cjx5vaR3LkBNxyzzqC6Qi8TWW2+9yGs6z33VPSdMmBC5gPdLX/pSw0TbVftq1i7fbzvuuGOsssoqMW7cuGZNK9VlH8PhesnPlu233z4yAXFe45WC69Qof9+MGjUq8u+ad955Z6caLwmMPAEREyBAgAABAgQIECBAgAABAuULiJAAAQIECPQkMOOMM8aYMWMi7wf3VN+17PLLL49tttkmjj/++K5VPW7n3JpMjjvnnHP2WK+w/wJ5/zfvAy+00ELxq1/9qtuXu1Y9Qt4jzPuNef8t78NV3a9Zu0yEuvXWW9fnBmSSzN7el8++H3300cikzAsssEDkF5Tmvf4sH8hHHqPEeRLNzPp6T/yPf/xjZELWc889t/5lpZ2Pcfvtt8d//Md/RM65yXvaneuavc57vzlH55e//GW3Ppvt11NdR1yf+cxnIu/f99SmWVm+L/J+dF7Hjz/+eLOmbavL4+Txcq5Bb8acnwXtmnvVtmA6ddR5zkvOt+nN3ItO3Ux5meem3Z9ZUzr3gsAwFzB8AgQIEChbQMLbss+v6AgQIECAAAECVQW0I0CAAAECBAgQIECAAAECBMoXECEBAgQIECBAgMAgCuSilx122KHSETPh7auvvlqpbaNGzz33XJx88smNqqeUZ+K7FVZYIeaff/6okuAyJ6CPHz9+yv5eEChNIBcm5GKTj3/84/HQQw/1Kbx77rknPvzhD9cTq2Z/ve0k98kFXJtsskk8+eSTvd29afuOsZ111lkN29VqtcjFX7VarWGbrMgE3RdeeGG+7NPjn//8Z7RaYDbTTDPFxhtv3Kf+O3bKxTC77LJL7Lbbbn1eFJde2223XeRna/abz5k09Pvf/35u9ulx7bXXRl5nDzzwQJ/2zzF89rOfrRJXy/5zUVb2tccee0R6tdyhjw0ySfCBBx4Yeaw8Zh+7iR//+Mdtibuvxx+O+1155ZWx5pprRj73dfwnnnhirL/++v1O1NzT8XORaC50ywWiPdX3pyyvl6222mrK+7c/fbV73xtuuCFWXXXV+u+L/vadiW9XW2216GkRZn/7tj8BAgQIECBAgAABAsNCwCAJECBAgAABAgQIECAwogWWWGKJOOSQQ6JWa36fuwMp5+ZUTVz6ve99L6p8yXVH3557J5DJPPMLY/O+Xu/2bNw6vwg378Pl/bjGrZrX5NyNvH+ZiZQzIWrz1tVq8z55zjX43Oc+13K+RIMeKxXnff8S50k0Cz7vhffnnvjLL78cW265ZeT8kI7jXHDBBbHGGmtEzpfrKOvNc37G7LrrrnH44Yf3OeltjmHFFVfs173+jjHndZyfZXlvuaNsIJ4zSXDOm8rj9bX/nN/0yU9+Mq6++uq+dtH2/TKJ9I9+9KN+z3npaWD5mZWfg32dQ9RTn8oIECBAgAABAkNZQMLboXx2jG2ICBgGAQIECBAgQIAAAQIECBAgUL6ACAkQIECAAAECBAgQIECAAIHyBQY/wrXXXjtmmWWWlgfOSfKZyLBlwyYNchJ/lQnfOVG/Y0y5mCKTSzbptl6VCe9yYUR9ww8ChQnkwpVMjJqLTvoTWib2zKSe2V9v+8l92jGGRsfNse20005NF4Xkgp3ll1++URdTyseNG9enJJKTJ0+OKgtbMnljJuWecsBevsikvGl57LHH9nLP7s0vueSS2HfffeOpp56KrbfeOsaOHdu9US9L7rrrrthrr716nYg3f0e0awydh/yzn/0sdt5553jppZc6F7fldZ6L7373u5EJb9vR4a9//es48sgj29FV8X3k3wc+9alPtSWBdiZqzr873HvvvW1zy+t5xx13jOy7bZ126Sg/q/ryXuvSTVs387xssMEGfU6u3tNgOhZhnnTSSX1eMNlTv8oIECAw/AVEQIAAAQIECBAgQIAAAQIECJQvIEICBAhE5JcgbrPNNm2lyASaeQ+1VquWSLetBx8BnWVC2kzyOBD3Ch966KHYYostIo/RW8qcV5H3F0ePHt3r+/lVjpXJLTfeeOMB+bLRvDdf4jyJZq5577Ud98RzrtCXv/zluP766+PMM8+sXz95D7bZsavUff/734+//e1vVZpO1aadY+joON8XmUj24osv7ihq63O+3/LabsecgmeffTbyPZhfoNvWQfahs0yA/ZOf/CTGjBnTh72r7XLrrbdGzufKORTV9tCKAAECI1VA3AQIlCAg4W0JZ1EMBAgQIECAAAECBAZSQN8ECBAgQIAAAQIECBAgQIBA+QIiJECAAAECBAZEYLHFFosFF1ywZd+PP/54vxY05ATr888/v2WiswUWWCA22mijKeNZaaWVYt11152y3ejF+PHj+7QYpFF/ygkMFYG///3vkQtXcgFLO8aU/WR/ubCman9333137LrrrpH7Vt2nL+1yUcjee+8dL774Yo+7zzvvvLHtttv2WNe5MBf53HbbbZ2LKr1+8MEHI71bNc7EmnPOOWerZj3W5yKuXAiSiVF7bNCHwuOOOy7WWWedyOS3fdi9x10yce55553XY11PhR0L69o5hs7HOfnkk2P33Xdv66K9119/PX784x9HLv7pfKz+vs4Evffdd19/uyl6/wceeCB22GGHyPd8j4H2oTAXm/ZlMV5Ph8q/s+S1MVDXc+dj/uY3v4nevNc679vu1wNxXjrGmL8/8rMvk6d3lHkmQIAAAQIECBAgQIAAgREuIHwCBAgQIECAAAECI0RgxhlnjEMOOaTS3JwqJPml0XmPc5555qnSXJteCuQ9s+22266tXxDZdQiZ3DPvlz7xxBNdqxpu5z35/DLXPPcNG7WhIu+7fvzjH490aEN39S5KnSdRD67Bj7/+9a+RCVbbdU88+9l8883ji1/8Ytvm7uR5yaS3jebo9BRazjXKOUd5/7en+h7LKhZmjDknKI9RcZdKze65555o93t6woQJkff6Kw1gABvlHIk8hwN4iHrXOXcik23n51C9wA8CBAgQIECAQKECEt4WemKFRYDA4Ag4CgECBAgQIECAAAECBAgQIFC+gAgJECBAgAABAgQIECBAgEBfBWafffZYcsklW+7+8ssvx6OPPtqyXaMG999/f5x99tmNqqeUr7/++pFJeDsKcnzbbLNNx2bD55yEf8opp7RMqNuwg2FQYYgjU+DQQw9ta1LIVMxFIl/60peiyuKpyZMnx49+9KN47LHHctcBf2TC2RtuuKHhcXIBz6yzztqwPivy8+DCCy/Ml7165KKZTO7dbKe55porNttss2ZNmtal5+233960TW8rcyFRJiXu7X7N2mfCz0yk+8orrzRrVq/LtpnktZ1JfOsdd/mRi4XamSzzkUceiV/+8pddjtL/zez3D3/4Q/87KrSHXACVC6HuuuuuIRvhP//5z/jpT386KOPL98/vf//7yM+GQTlgg4M899xzkQlpB/K85GdVJjXPvxM2GIZiAgQIECBA4B0BTwQIECBAgAABAgQIECBAgED5AiIcWQLLLLNM7L///m0J+utf/3p85CMfaUtfOplaIBN/fuUrX4mBvGfWccRbb721ngg57xd2lDV7Pv7442Ogk912HD/jz3uHeQ+xo6w/z3kvtLR5Eq08MmFwzs1p1a439TkXIefv9WafVm0vu+yyyKSprdplfcaUiZrbHVf23fHIvvfcc89o17WX/eZclrym83U7HyeeeGLkOWlnn73pK+fzHHzwwZFzpHqzX1/b5mfQpZde2tfd7UeAAAECBEa0gOCHj4CEt8PnXBkpAQIECBAgQIAAAQIEhpqA8RAgQIAAAQIECBAgQIAAAQLlC4iQAAECBPohMNtss8XCCy9cqYf+TP6+4IILKk3y/tznPhczzDDDVOP51Kc+FQsssMBUZT1tXHLJJZUSePa0bwllv/3tb6NWqw3YI6+V6667rgSqYR/DcsstF6eeemo8+eST9STPuTgoE57uvvvuMeOMM1aKLxdP/eIXv6jv32yHG2+8sX6sZm2ybo455qgnD33ooYfqiRtzUVY+Xnjhhbj55ptj1113rTS2jCUTz2afPT1WWGGFWG+99Xqqmqps3LhxvVoAk8c955xzpuqjp4211147ll566Z6q+lyWdpnYOBfCZELIdMvEuwceeGAls0YH3mijjeoLk3JxS/aZC4MyaWwer9E+ncuvueaaqJKYMhMU//CHP+y8a8PXq666aj35eV4XOaYcW+6/5ZZbNtynoyLbf+9734u8xjrK2v2c7598H9155531RUF5zBzrmWee2avz/qc//SlyMWS7x1dCf+edd16MHTu2cih5Heciu1yslecjr5lbbrklvvzlL1fuozcN87Pg6KOPjioLBbfYYovIJN15jeTY8pH75xcEZNLjvN6rHPv666+Pp556qkrTAWuTnw3596gqB/jP//zPyPdtnouMOePP90j+bmq1/7333hs/+MEP6r8nWrVtUK+YAAECBAgQIECAAAECBAgQKF9AhAQIECBAgACBSgJ5r6ZWG7g5Euuvv35b7/mNHj06Ro0aVSm2Ro1WXHHFGDNmTH1eSKM2yvsucPLJJ8dFF11UqYO8F3j22WfHM888U593kffN8nWWZV2VTjIRZ34ZZ6u2eT/xu9/9bqtmU+rzHmves877eDmuvIeZ99lzXsL73ve+Ke2avch7hwcccEDk/jEAf3LeQo5nuM6T6AtJnpeu974z2eyaa67Zl+7q+3Q45hyTPFd5rm+66abIz8d6gxY/cp//+7//a9Eq6vd388uyq8wd7Jh3kfOYcjx5jJzflPekq1x/l19+eRxzzDEtx9SfBvkezfdqvmdzfDnOHO/Xvva1yt1mAuBpOY8u79mPHz++5Xjzd1nOX3j44YenzIPJmPN+f8aQ1osttljLfnI+05FHHhk5d6Nl4+oNtCRAgAABAgQIDCkBCW+H1OkwGAIECBAoR0AkBAgQIECAAAECBAgQIECAQPkCIiRAgAABAgQIECBAgEBrgUUWWaR1o7davPrqq2/97P1/mfSvSnK7TJSWySS7HiEnVefk667lXbcnTJgQVSZyd93PNoHhJPA///M/kYtTPvvZz8Y888xTH/r0009fT8b505/+NDJR5xprrFEvb/Xjf//3f1smND3rrLNaJn7MBLR33HFH7LLLLpGfJ9NPP/2UQ88+++zxwQ9+MHLRQy7UmWuuuabUNXqRSXYb1c0yyyxRJTlqLvi67bbbGnXTrTwXd+WimW4VXQry2DmGLsV93txqq63ivvvui7333jsWWmihKQsT559//th///3ryYanm653UyhnnXXWyOS9F154YXz4wx+ekjR3zjnnjJ122qm+QK/KeXj66acjF/Q0C27SpEmRyW4zmW6zdlmXi+y/yPIAABAASURBVNWuvfba+PSnPx15XWRZLnRaZZVVIpNl5phz7Fne6JHjOf744xtV96t8ww03jEzGme+j97///VPccqx5njIR8wYbbFDpGPl+eOKJJ7q1zb4uvfTS+qLAXECUj1wU1q1hl4KPfexj0bEYMffp/Nh88827tB66m7nw6bjjjqvH32qUeS3kNZHXcX7GzDzzzPVd8prJhby5+DM/K5Zaaql6ebt+PPjgg5FJ+pv1l+/J/PzMBXAf+tCHplzPuU9+/i244IKx7bbbRl4zX/nKV7K46SMXH+bisq6Nsp9cYNb5fH/xi1/s2qzbdrbpvE/H65deeilWX331bu3zffWTn/ykW3nXgnnnnTeuuOKKyAT7+b7Nc5Ft8rrO90guxs2E0VnW7PG73/0uMqF2szbqCBAgQIAAAQIEGgkoJ0CAAAECBAgQIECAAAECBIarQN5nPuigg6L1vdqeI8x7VIccckjMN998PTdQ2i+BnDNQ5Z5Znoef//zn0XHvu/P5zNd5Pzzrsk22bTaol19+OfK+Y97Pa9SuN/fk837en//858h7rJtsssmU+5h5DzPncuS8hLz/WOWeXo7nF7/4RVx88cX5sq2PvLc4nOdJ9Baj2b3vnNORSZZzvkJv++3smHNMcv881yuttFLkPL0q96pzn5yDlHP78nWjx5VXXhknnHBCo+op5XkvP+fq5LyLpZdeOnI8WZnzm3K+Ss7ty3FnWbNHXnt5jTRr05e6vMedc07yPZrv1XzPZj85zhzvUUcdFaeddlq0eu/mPvm46qqr8qnbYzDu9Z9//vn1BLbdDv5OQa1Wi0wy/Je//KU+f2HhhReeMg8mm6RFzsn86le/GnnOdthhhyxu+si+sm3TRioJECBAgAABAsNYoHeztdsRqD4IECBAgAABAgQIECBAgACB8gVESIAAAQIECBAgQIAAAQIECJQvIEICBCoJzDHHHJXaZQK/Sg27NLr55psjJ753Ke62udFGG0XHBPzOlTPMMEN87nOf61zU8PWJJ54YmVCvYQMVBIaxQCYM3W+//aZagNA1nCWWWKK+cCUTdnat67r9yCOPNE3s+Mwzz0Quhuq6X+ftXDB19NFHxwILLNC5uMfXa665ZnzhC1/osa5zYY4rEzN2Luv8+pOf/GTkQozOZV1fv/baa/VFXF3LG23n51Qet1F9lmeM+TmVr9vxyAVLuSDove99b8PuPvWpT0VvjpmLbjIZ5RZbbDEleW7Xztdaa63IxMldy3vabrVQJRcBZVLSnvbtXJbX7l577TVlMVPnunxdq9Uix5xjzxiyrNHj9NNPj4kTJzaq7lN5notMupuL/Bp1kOcpk7XmwqRGbTrKn3zyyXj00Uc7Nj2/I3DDDTdUSkyf10BeC3lN1Gq1d/bu/rTyyivX3+dVPu+6791zSf59JRPQ9lz7dumuu+4ao0ePbvgee7tV1D+rv/Wtb7VctJwLWXtKkNzRz0A/n3zyyfHYY481Pcxcc81V/32x7rrrNmyXi7Tzvd5q4WR+Pp9yyimVEh83PJgKAj0JKCNAgAABAgQIECBAgAABAgTKFxAhAQIECBAY5gKrrbZafO973+tTFDvvvHPk/eM+7WynlgJ53zu/KLJVw/xC2LwHmAkyG7XNumyT9xUbtekozy/ZvP/++zs2uz1feuml9S+Q7VbRpSC/KPSyyy6rzy+o1RrfY817eocffnhk8uQuXXTbfOONN+Lggw+OVslQu+3YpCDvzQ/3eRJNwutWVeXed3558Z577tny/nPnzls5ZjLTnBey3HLLdd6tx9eZWDa/gLfHyrcKJ0+eHJkINu/zvrXZ8L+8b59fLrvMMss0bJPzLvL85/gbNnqrIufvZF9vvWzbf3kuTj311PjSl77UdO7KdtttF2PGjKl03JxLmT6VGrexUR4zj92sy/wy3EwuXKs1/jzo2H+22WaLX/7yl5FfRtxR1tNzzm0YiCTYPR1LGYFAQIAAAQIEpoHAdNPgmA5JgAABAgQIEBjRAoInQIAAAQIECBAgQIAAAQIEyhcQIQECBAgQIECAAIHBEHjzzTcjk5q1mvQ+00wzNU1qu/baa0eVSfjjx4+PTKg3GLE5BoHBFNh2221j9913r7TAZfHFF4/f/e53Meuss7YcYiY6fO6553psN/fcc8cVV1wRmfzxqquuilz4kUlLc3FHLpbKBQ9f+9rXYoUVVuhx/66FtVotNt54467F3bZzYUZ+dnSreKdg0UUXbbnIIpuOGzcuGsWW9R2PPNYf//jHjs2Gzx/+8IdjscUWa1jfm4r8zDvggAMiFy412y8Xm2255ZbNmkxVt/XWW9cTx3Yu7Ol1fqZm3z3VdS57/vnnO292e53XRKvP90x0vNNOO1W6dnOxTatFfxMmTIj8rO82mD4WZNLmI444ouW5yO6XXnrpyDHm62aPvIYzYXSzNiOx7vzzz49W10u6/OAHP6jknG1zsVwu1KvVWi/SyvatHpmUO89dLio999xz41e/+lVkAtd8z2Sy4/z8+eY3v1npes5jZRLyVVZZJV82feQ107TBAFVmcuYzzjijZe8Zc76XWzXMhZN5/lZcccWmTVst3G26s0oCBAgQIECAAAECBHoUUEiAAAECBAgQIECAAAECw0Pgy1/+crRK9tg1kkwkue+++0Z+YXTXOtv9F8h5BTl3olVPo0aNiryfXau1vjdZq9Vit912a/llvpnYM+dl9HTsvIeYyUEz8WxHfU/POf/gxBNPjOWXX76n6m5lmZA3E6zuuOOO3eq6FmQS3b/97W9di/u0neMsYZ5Eb4KvOodjjTXWqHz+qjrON9988R//8R8th5v38F955ZWG7e66667485//3LC+o2L//fePnK/Usd3oOefJ5ByNnKvRqE2W53sy35v5uh2PfO9Wme9Rq9Vi++23j7nmmqvlYfN++6uvvtqyXbsb5DHz2O3sN89Lfi7k9ZXzIvL31Ne//vX4zW9+Ezl3IudQ5DH33nvvdh5WXwQIECBAgACBISUg4e2QOh0jfjAACBAgQIAAAQIECBAgQIAAgfIFREiAAAECBAgQIECAAAECBAiULyDCQRLIyc6Z1KzV4VZbbbWmSTPnn3/+SsnvchJ+JtjNBJatjqmewHARyMUEmew2EwlWHfPqq6/eNIl0Rz8333xz3H333R2b3Z7zmPn+W2utteKzn/1sHHbYYXH66afHPffcEy+++GL0NtHkQgst1DIR73333RcvvPBCt7F0FOQivtGjR7dMOHn99dfHbbfd1rFbw+dHH300qiRQ3Wabbdq2gHCDDTaIXLDUcFCdKjLJaq1WbcHcl770pchz1mn3Hl8ussgi8b73va/Hus6FDz/8cOfNqV7nQpZLLrlkqrKeNr7zne/EPPPM01NVt7JarRa5wLPVwqFzzjkncnFftw76UJALldqdtDmHkddVPnu8LZCfF3//+9/f3mjyM5Pb53Vcq7W+5ju62WKLLeKTn/xkx2a/n/P6y4V4m2++eXzjG9+I4447Lv7xj39EntMHH3wwMslu1YPMPvvslRb1VfmsqnrM3rTLLwm4/fbbm+6y8MILR2/OSS6czGTozTrNhbuZSL1ZG3UECBBoo4CuCBAgQIAAAQIECBAgQIAAgfIFREiAAIFhI5BJBb/1rW+1vN/dOaCdd9650j2nzvt4XV0g50zk3Ilme9Rqtdhll12iyhfLdvSTSSPXWWedmHvuuWOppZaK7bbbrp4wNxN5XnjhhfHQQw9Ffhlnfiln9PAnvwx23LhxPdRMXZRJKT/ykY9MXdhiK+cV7LfffpFf+tmsac6/Oumkk9pyf76EeRLNrLrW1Wq1+n3WtO5a13U77ysvscQSXYt73K7qWKvVYuWVV+6xj86F+UXIeR12Luv8OpMeP/30052Lur3OL5DN++vdKhoU5ByNnKvRoLpeXHXOT71xix85ByDnotRq1eYh5Lmo8sW2//rXvyKTz7Y4/DSpvvbaa+OYY46J119/vfLxc+7Fv//978h5ERdffHEcddRRkV9wnec251Dk3J9arZph5YNqSIAAgd4L2IMAAQIDJiDh7YDR6pgAAQIECBAgQIBAbwW0J0CAAAECBAgQIECAAAECBMoXECEBAgQIECBAoH0Cmcwsk5q16nGHHXaIXNTTrN2oUaMiE382a5N1mWA3E+3maw8CJQjkYpVVV121V6FkUthMUFurNV9o8PLLL0cukupV50OgcSaLXX755ZuOJBNg5yKxpo3eqsyFa7lY462XDf/LhI+5QKdhg15WZHLOqgvhcvFblbaLLbZYrLTSSpVG8p73vCeWXHLJSm0bNcrr5s4772xUXS9fYIEFIpMl1zcq/lhiiSWi1cKhm266KZ599tmKPTZvlueiVmv+PuncQ5Wkzdm+XePLvgbuMXg9P/HEE3HHHXe0POBWW20VmWS7ZcNODfL9seWWW3Yq8bKqQCb7zkWqzdrnItxcjNusTde6ddddt2Vy8yuuuKLrbrYJECBAgAABAgQIECBAYEAEdEqAAAECBAgQIECAwFASeO655+LHP/5xtLpH03nMP/3pT5t+kW3ntl73XiATQ+bciWZ75vyEnKfQrE3Xupy3MXbs2MhkofmlwvnlwkceeWRkgtu8T51fVJuJOLvu17F9wQUXtLwvnvv3JpFnR9/5nF+++5//+Z/5sunj0ksvrSfAbNqoQmXGnPd2KzStJwmu0naw50lUGXtHm5yTkV8A37Hd7HnmmWeOeeedt1mTKXU5h6hnmylNprzIxLJTNvrwYvLkyXHRRRe13HPDDTdsOe+vcye1Wi3yeuhc1vV1zvnJuSFdy/uynXNQci5K1X0zAXEmeG3V/sUXX4xJkya1atb2+lqtFvn50qrjMWPGxLLLLhvHHntsTJw4sVVz9QQIECBAgACBES8w3YgXAECAwPAQMEoCBAgQIECAAAECBAgQIECgfAEREiBAgAABAgQIECBAgAABApUFXnnllTjxxBNbts/FF+uvv37LdpnwMyftt2qYCXYz0W6rdg3rVRAYYgJ53VddrNJ56PmeyUVXnct6ej3Q75dcqJdJqA855JDYdNNNo9VCsZ7G2LUsF/psu+22XYu7bY8bNy5ywWC3incKcmznn39+y8WEG220UfRm8cs73Td8qnJeGu7coGLFFVeMeeaZp0Ft+4tvvfXWyMVNzXrOhTPzzTdfsybd6nLh0Morr9ytvHPBfffdF/noXNaX15n4t8oipc59ZwLiOeaYo3OR1xUE7r333pYLqGq1WuTnXYXuujXJxaWzzjprt/JpVfDqq69Gfv7kZ95vf/vbaTWMpsfNMd5www1N22TlmmuuWWmxXLbteOT7qtVn5vXXXx8vvPBCxy6eCRAgQIDAtBFwVAIECBAgQIAAAQIECBAgQKB8ARESGEICeX/6qKOOissvv7xXo3rsscciExdOi8SKvRroMGyc5+Syyy5rOfKcfzGY9+PzXl6VcX0ZMGBqAAAQAElEQVToQx+KZZZZpuX4e2pQq9Vi8803b3kv8PHHH49bbrmlpy56VVbCPIneBJwJb3P+Q2/2adW2VqvF6quv3qpZ2+qfffbZuP3221v2l1+i2rJRlwbvf//7473vfW+X0qk38z2Q79GpS3u/le+R3p6LTEjd+yMNzh6zzTZbVE1mnMm2v/a1r8UCCywQCy+8cOyzzz5x9dVXR37GDM5oHYUAAQIECAyigEMR6KeAhLf9BLQ7AQIECBAgQIAAAQIEBkPAMQgQIECAAAECBAgQIECAAIHyBURIgAABAgR6I5BJ1MaPH99ylw033DCWW265lu0y4eeoUaNatssGJ554YmTC3XztQWA4C9RqfV+sMtdcc0WVBUO33XZbvPTSS21jysUmTzzxRJx33nmx44471heo5EKe/fbbL/71r3+17Tgbb7xxzDTTTE37y4SKGV+jRjnOSy65pFF1vbxWq8X2228ftVqtvt3fH5mUszdJYOeff/7IJKutjptJgGeeeeZWzer1M8wwQ+QCmPpGH39kwttWu2bSy94uGso+l1hiiXxq+MjP9zvvvLNhfdWKdO3Nuch+83dRq+su23lMLZCLqPKzYerSqbfyWl9qqaWmLqy4lddaq+umYld9apaLwXKR52GHHRaZIDavk0x2m0lv+9ThIOz04osvxv3339/wSB0VVRfKdbTP54x/wQUXzJcNH3fffXdbfyc0PJAKAgQIECBAgAABAgQIECBAoKGACgIECBAgQIAAgcEVyCSDP/jBD/p00LFjx8ZZZ53Vp33t1Fgg50o88sgjjRu8U5Nf2lqr1d7ZGvinJ598Mm688caWB/roRz8aVecJ9NRZztf6wAc+0FPVVGX9/SLlUuZJTIXSYiOTi/ZmXkZ+oXCLLiPvw+Y8h1btOuqzfa3W9+s25/hkwuOO/np6znO70EIL9VTVtCyT3ea8pmaNcl5IJt1t1qZKXSbXrdKuc5uh/kXImey683hbvc76Rx99NHJOw9prr12/lnKOxW677RYXX3yxBLgJ5EGAAAECBAiMeAEJb0f8JQCAAAECw15AAAQIECBAgAABAgQIECBAgED5AiIkQIAAAQIECBAgQIAAgS4C559/frz22mtdSrtvbrPNNpHJF7vXdC/ZbLPNIhcEdK+ZuiQT7WbC3alLy9764he/GJlMcKAeuchn9dVXLxuxdXSD3iIXqlS55nsaWL6vqiyIee655yq9V3s6RpZl0sRLL700DjjggFhnnXXi//2//xeZuHKLLbaIk046Kdqx+CSP0/Wx6qqrxgYbbNC1eKrt/Ay68MILpyrrvHHzzTfHHXfc0bmo2+s0XG211bqV97UgF8Xkea26//TTTx/5aNW+N0kpc8FbJsht1Wej+kzumQlMG9X3t7zKYqMHHnigv4eJTHabFv3uSActBap8DiyyyCKVkjv3dLBcqNcqwWpP+/Wl7PXXX4+8/vPz7Qtf+EL97yV5/JVWWin22WefuPbaa/vS7aDvU2VxYl8HlQs3W/3uyt89Tz31VF8PYT8CBAgQIECAwEAL6J8AAQIECBAgQIAAAQIECBAY4gLnnntu9HN+RNP98x747LPP3jaFvDey1157xcsvv9ynPjPWMWPGxP3339+n/e3Us8ALL7wQ9913X8+VnUqr3MPu1LzfLydOnBjPPPNMy34yEW/LRk0aZMLR5ZdfvkmLt6vyustr8O2t3v8sYZ5Eb6PO+9+92afKvJCc59Gb5LI5NyXvZfdmHJ3bZjLoKtdh532qvs57yosuumjT5o899ljkfLWmjSpU9vZcVOhymjfJ+VKZsLo/A8l5N0ceeWRstNFG9QS42d9PfvKTyM+f/vRrXwIECBAgQIDAEBSoNKTpKrXSiAABAgQIECBAgAABAgQIEBiiAoZFgAABAgQIECBAgAABAgQIlC8gQgIEhrPA888/X2n4M844Y6V22SgnPp911ln5sulj8cUXj/XWW69pm86VOdG9SvtMcnnKKafUFyd13t9rAsNNIBfQ5QKjvo47Fw212veJJ56ITGDaql1HfS5iuvPOO+uJHZdYYol4z3veU088e9BBB8VVV10VkyZN6mg6oM+5KGfUqFEtjzFu3LjIxYM9NexYBNlTXUdZLuzIBL4d2/19nmmmmeoLRfrbz7Tcf/LkyZUWFf32t7+NWq3W60cmS24VX6tExa32z/pcQNWb3225j0ffBG677baWO/bnfOS+rRKsthxAkwa5iO6MM86ITTbZpP7+XWaZZWLHHXeM3//+9/Hoo4822XPoVuVi6iqf/fl+rNV6/z7O93+z6F955ZV4/PHHmzVRN2QFDIwAAQIECBAgQIAAAQIECBAoX0CEBAgQIECAQDsF8h77scceG5dffnm/ur333nvjkEMOGbR78v0a7DDZOb+4M7/kt9VwB/u+ct6DzPt5zcY166yz1r/ktVmbVnX5RcpV5qRk4tO8Z9qqv0b1JcyTaBRbo/Iq83Ua7TtUyvOebn5+NRtPXqdrrLFGr+eF5Fyjv/71r826rid9zjmITRtVqCzhXHQNM+cx7bbbbl2L+7Wd83D23HPPWGCBBWKttdaKCy64IPILgfvVqZ2HgYAhEiBAgAABAh0C03W88EyAAAECBAgQKE5AQAQIECBAgAABAgQIECBAgED5AiIkQIAAAQIECBAgMMQFHn744UojfP/731+pXTYaP358TJgwIV82fWSyyoUWWqhpm86VudBi9OjR9Unynct7en322WfH/fff31OVMgIjRqA379tWKLmI4Q9/+ENkn8suu2wcdthh8cADD7TabUDrN9tss2iV5PL666+PnpJtPvnkk3HJJZc0HV+tVotM9ti0UUflNH4ezAV2uZDtoYcemqYR5/mrkqxzmg7SwYe9QP4daaeddopcALfddtvFhRdeWMwC4kx2nosPp+VJyoW60/L4jk2AAAECBAgQIECgTwJ2IkCAAAECBAgQIECAAAECvRS45ppr4oc//GEv9+q5+fHHHx/5xa491yrtrUDeL+vxvnNvO5oG7eeee+7IpJf9PXTOAWnVx7/+9a8Yik6DOU+ildFg1Oe8uemmG7w0XHfddddghNXwGJlw95lnnmlYP9Irci7DV77ylQFhyN9bOa8z54f95S9/iVaJjwdkEDolQIAAAQIECAyywOD9TXuQA3O45gJqCRAgQIAAAQIECBAgQIAAgfIFREiAAAECBAgQIECAAAECBAiULyDCoS2QSQsfeeSRSoNcZJFFKrWbPHlyjB07tlLbX/3qV5ET8Wu1Wj2Jba3W+nnTTTetNIk647rgggsqjUMjAqUKtGtxTyaPXm+99WL77bePe+65Z8hwLbroopHjajag1157rZ6ksmubTMp95513di2eanv11VePfExVOEQ3qixCa9fQ33jjjcjP+nb115d+8vfXtB5DX8Ztn4ETWGGFFdrWeSb4PvLII2OppZaKE044IfKab1vnQ6SjofD+efbZZ4eIhmEQINAuAf0QIECAAAECBAgQIECAAAEC5QuIkAABAgR6J/Diiy/G9773vWjXfZG8b5X95Rc39m4kWpcmMP3000c+BiOuvI4nTZo0GIfq1TEGc55ErwY2QI1zjsxss802QL1373Zan/NMsppJb7uPTEkK5Jywn/3sZ7HDDjvk5oA8co7YhhtuGF/60pci5+kMyEF0SoDAkBUwMAIECIw0gelGWsDiJUCAAAECBAgQIBAREAgQIECAAAECBAgQIECAAIHyBURIgAABAgQIEJjmAjkp/LHHHms5jhlmmCEWX3zxlu2yQSaRvOSSS/LlNH+cf/75kTFO84EYAIFhLHDttdfGmmuuGVdeeeWQiyI/m0aPHl1PmN1scOPGjYvnnntuqiZ/+tOfWiZt3WyzzWLuueeeaj8bBPogYJdhJJCL9r75zW/GbrvtFvl6GA3dUAkQIECAAAECBAgQIEBg2go4OgECBAgQIECAAAECBLoJHHvssXHRRRd1K+9PQc7LOfjgg1ve7+7PMexLgEBDARUEhoxAJkA+8cQT44gjjohMgDtQA8tj7L777uZQDBSwfgkQIECAAIEhISDh7ZA4DQZBYCgJGAsBAgQIECBAgAABAgQIECBQvoAICRAgQIAAAQIECBAgQIAAgcEQeOSRR+Khhx5qeah55503FlpooZbtssHYsWPj2WefzZctHgNfPX78+LjhhhsG/kCOQGCICjz//PP9GtkDDzwQn//85+PJJ5/scz+5uGLrrbeOP/zhD3HxxRfHrLPO2ue+etpxtdVWi2WXXbanqill119/fdx2221Ttp955pn485//PGW7pxczzTRTbLzxxj1VKSNAYAgK5N9p+jusN998M372s5/FMccc06+uVlxxxRgzZkz9cyc/Q/vVmZ0JECBAgEARAoIgQIAAAQIECBAgQIAAAQIEyhcQIQECXQXyPvUPfvCDrsUNtz/60Y9GrVZrWN+54rjjjov/+7//61zk9QgTeP311yMfgxH2fPPNFzPPPPNgHMoxCBDopcD0008f3/rWt+pzuw499NB43/ve18seqjX/9a9/Hccff3y1xloRIECAQOECwiNQpoCEt2WeV1ERIECAAAECBAgQINBXAfsRIECAAAECBAgQIECAAAEC5QuIkAABAgQIDJLALbfcEi+88ELLo2UyyVy80KphJsU844wzWjUbtPrXXnstTjnllMgEdoN2UAci0EaBF198sV8JpB9++OE+j2by5MnxP//zP3HXXXf1qo/8vNh9993joosuikwsmzFkIuxtt9025pprrpZ95WdNbxZKzT///LHVVls17Tc/Cy688MIpbW699daWybDXXXfdWGmllabs48W7ArPPPnsstthi7xZ4RaCFwJxzztmiRf+rn3vuuX538s9//jMOPPDAXvUz44wzxqc//el6ktw777wz8vMm/3518MEHx/LLLx8zzDBD8/7eql1kkUXe+jm4/y2wwAIxyyyzDO5BHY0AAQIECBAgQIAAAQIECIxUAXETIECAAAECBAiMOIG8T77PPvtUvt+/3nrrRd5XHz16dCWrN954o/4FjE888USl9hr1LJBf2Nub+Qk999L+0ir3GHM+xsSJE/t98CpzQvKLjvO+aL8PpoNhJfD+979/WI13SAx2Gg5ijjnmiL333jsee+yxuOmmm+KrX/1qpXlavRnyEUccEe343OnNMbUlQIAAAQIECAyWgIS3gyXtOAQIEChAQAgECBAgQIAAAQIECBAgQIBA+QIiJECAAAECBAgQIECAAIH2CGQyy/PPP79SZx/+8IcjExy2anzttdfG7bff3qrZoNafffbZcf/99w/qMR2s/wJ6eFvg+eefj6eeeurtjT78zP1b7bbkkkvGe97znm7Nbrzxxjj11FO7lfdUsNxyy9Xb5qK9CRMmxE9/+tP4xCc+0aeFE31ZKDVq1KiYaaaZehralLJx48ZFR0LMiy++OPIzcEplDy+22WabIU9UDgAAEABJREFUSp97PexafFGtVovpp58+Wv350Y9+VE84nknH2/249NJLnZ9WJ2AI1S+88MItR3PfffdVSsLfU0evvvpqZNL9nuqqluVnwtFHHx0vv/xyy12mm2662HnnneOOO+6If//735F/18jFYrngry8LPXPhWcuDtrlBxlCr1Zr2mgt88+927X7/dvSXi7ybDkAlAQIECBAgMCIEBEmAAAECBAgQIECAAAECBAiULzASIzz55JPjoosuqhR63pM5/PDD433ve1/st99+seCCC1ba79Zbb41DDjmkfk+20g4adROYa665Kt13vu2227rtO5AF8803X+R10ewYeV+zvwmP8z5rJsdsdpysW3zxxSs5ZVuPcgSq3PtebLHF4tFHH61/DnXcB27n8+abb14O6CBFkvN5VlpppTjmmGPi6aefjpyLceihh8aKK67Y7xHknLDx48f3ux8dECBAgAABAuUKDOfIJLwdzmfP2AkQIECAAAECBAgQIEBgMAUciwABAgQIECBAgAABAgQIEChfQIQECBBom0BOQM4EkK06nGGGGWLTTTdt1ayePPKkk06qT2Bv2XgQGzzyyCNxwQUXDOIRHYpA+wQyAeMDDzzQpw5z30zG2GrneeedN2aeeeZuzc4777xKiR/32GOPuOmmm+Kzn/1sZLLabh0NQsGqq64aG2ywQdMjXX/99ZGL0DLpbavPvlzUtv766zftbyRXZgL0XNDWyqBKwuVWfagvQyATwbaK5Jlnnom+LsjMZNv9TW7/0EMPRavPhoxh0UUXjeuuuy6OPfbY+MAHPhC1WvOksbnPUHwstNBCkZ//zcb22muvxSuvvNKsibqBFdA7AQIECBAgQIAAAQIECBAgUL6ACAkQIECAAIECBTIR7fe///3KkX3nO9+JtdZaq95+mWWWicMOO6z+usqPX/ziF5Ff+FqlrTbdBfLedybs7F4zdcldd901dcEAb1W5l5dDyLka+dzXR9X7rMsuu2xfD2G/YSyQ12GrxMvuKQ/tE1yr1WKJJZaIvffeO2655ZbI83XNNdfEmDFjIpPi5hfl9jaCK664ore7aP+2gJ8ECBAgQIDAEBeQ8HaInyDDI0CAAAECw0PAKAkQIECAAAECBAgQIECAAIHyBURIgAABAgQIECBAgEBVgTfffDNOP/30ePbZZ1vusvrqq9cnOLdqWDWBbqt+BqL+5JNPjkxyORB965PAQAvk4rR8z/b2OPn+vv3221vulguTMrF154YvvfRS/O1vf+tc1OPrj33sY/Hf//3fMeOMM/ZY37Uwk1m+/PLLXYt7ud29+SyzzBKjRo3qXtGpJBdtXHjhhXH33XfHzTff3Kmm+8u11147ll566e4VSqYIrLDCClNeN3qRCZcz8XKjeuUjRyCTxOb7tFnEL7zwQtxzzz3NmjSsy8Tg/U14m3+PyST5DQ/yVkWtVouf//znkUm239ps+V9+lrbqs2UnA9TgPe95Tyy55JJNe8/3b9o2baSSAAECBAgQIECAwIAJ6JgAAQIECBAgQIAAAQIECAw/gfwywX333TeefPLJSoNfc80149vf/vZUX7K49dZbt7z/3dH5G2+8Efvtt1889dRTHUXD7HnaDrdqwtucZ5DJYXs72px3Mcccc8QiiywS66yzTuy88871hMZjx46tJ5+cOHFiTJo0Kbr+mXvuueODH/xg1+Ju25dddlm8+uqr3cqrFuQ90jvvvLNp81qtNiUhc9OGKosTyIS38847b9O48rPu0UcfbdpG5dARyPlda6yxRhx88MGRCbNzLtVtt90Wu+66a+W5Xzmvoz+fO0NHw0gIECBAgAABAlMLSHg7tUf7t/RIgAABAgQIECBAgAABAgQIlC8gQgIECBAgQIAAAQIECBAgQKB8ARES6IXANddcE7/85S8r7bHDDjvEnHPO2bLtpZdeWimBbsuOBqDB9ddfHzk5ewC61iWBARcYP3589GVxSJWFSTn4TGqdz50fuVDrvvvu61zU4+vPfe5zkQvAeqzsoTAX9/VQ3JaiT33qU7HAAgs07Ss/p/74xz9Gq6S7W265ZbRKztn0QCOgMq+bWq3WNNJbb73VwsqmQiOncrHFFosFF1ywZcB/+ctfoi8Jvq+88sqW7+tWB6+SIHz55ZePj370o626mlKfC4z//e9/T9keSi/ys3vllVduOaS07cs5admxBgQI9E/A3gQIECBAgAABAgQIECBAgED5AiIkQIAAgWEpcNJJJ8X5559faezTTTddPengPPPMM1X7vFf9ox/9KFolmuzYKecA5Zc2uqfTIVL9uVarVbr/l1+q+9BDD1Xv+J2Wec88v/gzvyTzqquuil//+texzz77xLbbbhsrrbRSfY5DftlmJg19Z5f608wzzxxZXt9o8uOKK66of+lvkyYNq/J6Oe200yK/BLNho7cq8l5v3id966X/RphAlcTLef3ccMMNI0ymnHCnn376yPf3kUceWU+AW2VeR37xb573chREQmAICBgCAQIECAwJAQlvh8RpMAgCBAgQIECAQLkCIiNAgAABAgQIECBAgAABAgTKFxAhAQIECBAgQIDAuwKZ0C2TVD777LPvFjZ4tcwyy8SnP/3pBrXvFj/33HNx8sknv1vQ4FWtVos//elP9WR2uXCiv4+MYe21125wtHeLX3vttTjllFPqx3231CsCw0PggQceiPPOO69Xg833VpWFSe9973vrCxe6dp5JGqssTnjf+97XddeG2zmmTGbZsEE/K3KR1frrr9+0l7/+9a/xwx/+sGmbTJq70UYbNW2jMurXTZo3s8iky5mwuVmbrnWZXDOTrC+yyCL1BXw77bRTHHDAATF27Ni4+uqr47HHHotMyNx1v45tz0NTIBfprrbaai0Hd/bZZ8f999/fsl3nBk899VT89re/7VzUp9eTJk1quV9+Zv6///f/WrbraJCf37fcckvH5pB7/sQnPtFyTH05J//93/9dT4aenxF5jJ133jmOOuqoyL7uuuuumDhxYlTxbjk4DQgQIECAAAECBAgQGLECAidAgAABAgQIECBAgMBQFLj77rvjoIMOqjy0XXfdNfJeSk87rLjiirHvvvv2VNVj2WGHHRZ/+9vfeqxT2FwgvyRypplmatro6aefjksuuaRpm66V+YXA+YW8Xcu7bq+11lqR91O7lm+66aYxwwwzdC2eajvnTf3mN7+JnI8xVUWFjXvuuSfOOuusli1HjRoVCy20UMt2A9FAn9NWIBMvf/SjH205iJwzmHMHWzZ8p0HOR8q5i3n/Pe8pf+Yzn4lvfOMbcfzxx9fnR+V99ieeeCJef/31d/bw1Fkg77XnPfe893722WfX78XnPfn8fZKes88+e+y3336dd6n0etlll40NNtigUluNCBAgQIAAAQIlCkh4W+JZFdNwETBOAgQIECBAgAABAgQIECBAoHwBERIgQIAAAQIECBAgQIAAAQLlC9QjzIUUmWxslVVWiXvvvbde1urHHnvsEYsuumirZpEJCjMRYauGyy+/fKyxxhqtmlWuz6SIm2yySaX2OcG7t0n0KnWsEYFBEDj88MN7lQTytttui9NPP73lyNZcc81YYoklWrZr1OC6665rVNWtvOpiqVyw0pfFWLnQKxfEdDtwl4JM5tulaKrNTJqbC0CmKrTRTWD++eePddddt1t514L8vVN1YVOe90xO/vzzz8cjjzwSN954Y5xwwgn1RaHbbrttZILzXEiXi/3y907XY5W6/dBDD8VLL700rMPL92eVRNJ53vOc57VQNeAzzjgjrrnmmqrN+9UuFyn/61//qtRHxpCfw7nItNUOuSCtVZuq9WlY9XpZaaWVYuGFF27adfaXCdQznqYN36nMhXUZd44hr91c+PvrX/86dtlll9hyyy3jAx/4QGRi8fXWWy+qfja807UnAgQIEKgmoBUBAgQIECBAgAABAgQIECBQvoAICRAYggJ5v2fMmDHx2GOPVRrdcsstF3vuuWfUarWG7b/61a9GlXts2cFrr71WT3Do/ktq9O6xwgorRJUv7zzmmGMik3BW7f2GG26I8ePHt2y+8cYb93gd5L281VdfveX+Rx99dK+THef1mkmSW12vmQj4C1/4Qo/jazkwDYoQyIS3eR00CybnDI4bN65Zk6nqJkyYENn+mWeeibynfM4550Rex1/+8pdjiy22qM9jyjkpO+ywQ2Ry3Kl2Lngj783nffZmIabZhz70ofo997z3nvfg81583pPPe/P/n737gJOkKhcFfor0SMISBJa0CywXFgWXRwZREAkqKCJRURAQeUq4GNYIPFRURERAFNTlLgIKgoAEycKVK0FAF7nElZwRELikR3x8Db3Mzk53Vc/0zHSf/vPbnu6uc+rU+f5VXTN6zvk6PKONMG3lfhXHLIqiNMl21Is5BvPNN1+89CBAgAABAgQIZCUg4W1Wp1MwBAgQyFpAcAQIECBAgAABAgQIECBAgED+AiIkQIAAAQIECBAgQIBA1wg888wz6f7770/nn39+2muvvVIkCIwJzrFooUoQkQgzEgyW1Y0EaJHYLJ7L6m699dZp0UUXLavWUvm2226bxowZU7pPTAo/77zzSuupQCCl1HEIkaQ6FnZUWZwWdfbbb7/02GOPlcYRCx/mmWee0nqNKpxxxhkpkhs2Kq9vjz7FfahssVTUv/fee1Pcv+J1q49IiBoLA1vdr2/9j3zkI5UWcPTdpxdfRwLTXXbZpXRh2xVXXJF++MMfpiq/e6ZNm5Yi4W2Z58Ybb5wmTZpUVi2b8ljAVZaouRuC3WyzzUqTq0Yc3/3ud1PcW+J12SMWzn3ta18rq9a28ocffjj94Q9/qNRexBCxVKk8ffr0KtUq1YnrpcrfZNHY+PHjU/xtFq+bPb7zne+kiy++uFmVGWUnnXRSigWKMzY0eBGLE+OLCxoU20yAAAECBAgQGCkBxyFAgAABAgQIECBAgAABAgTyFxiRCGPezGmnnVbpWLPNNls69NBD09JLL920/vzzz59inGbMmDFN69ULY2z2pz/9aao6VlTfr9efY8wqxq7KHG666ab0zW9+s9LYd4yPH3HEESkSETdrd9y4cSm+KHKgOtGvXXfddaCimbbFMaLeLbfcMtP2Rm9eeeWV2hh+JMhsVKe+PeZPrLnmmvW3nntQYNKkSSnmaDQLPe45kydPTvEZaVYvymI8+5hjjklPPvlkvG34KIoixZyUmJvSsFJmBWETls3CWmihhVLMvWhWJ8riXEyZMqWl3wePP/54qnIfWW211UrnCkUfPAgQIECAAAECoyAwpENKeDskPjsTIECAAAECBAgQIECAAIGREnAcAgQIECBAgAABAgQIECBAIH8BERIgMNoC//mf/5ne9ra31SYNF0XR9DnqLbPMMumDH/xgOu6449Lzzz9fufvzzjtvOvroo2tJcst2uvvuuyslQZtrrrnSlltuWdZcy+WR3HKLLXy/H9YAABAASURBVLaotF8kYYvEm5Uqd1mlX/3qV02vh6Jofr0URfXyjTbaaNAJSbuMtaO6e+mll6bddtstPfHEEw37FWVRJ+o2rPRmQXx2tt566zffzfy0wAILpBVXXHHmjQO8i6SGX/rSl9Kzzz47QOkbm26//fa06aabpip9emOPwf9cfPHF0zbbbDPoBpotJht0oxnvuN5666W11167NMJYhPmVr3yl6e+hSNC+5557prJFTXGwXXfdNQ0lUXO00SmPKotTI3n1gw8+2CldHnQ/xo8fnyJJfVkDkdz3U5/6VDr77LObLr665JJL0uabb17pmik7ZpTHoqx4LnsccMABKY7dqF4sXj3ssMPSTjvtlCKWRvUGsz0WtZbtF3+XVf1bpyiK9IlPfCLF32jN2n3uuedSJEgvOyfxxQIHHnhgs6ZqZUsttVT60Ic+VHvtRycL6BsBAgQIECBAgAABAgQIECCQv4AICRAgQIBA9wp8+MMfHrE5EpGctplUjM8cdNBBzarMVLb77runD3zgAzNta/RmrbXWSpFIslF5/+0xNhtfGtl/u/fNBSKx64QJE5pXer00ksSWjX3H/KyoUyUB8ic/+cm05JJLvt7ywP+22267FNfAwKVvbY0vUX7Pe95Tm7/VLGFmzO3Yd99909e//vW3dm7wKsay48tH55xzzgY1bO4FgZibseuuu5aGGl9uHfe1a6+9tmHduDaPPfbY9POf/7xhnXpBzEWJOSn1993+3M6x/pgXFXM7y0zic37IIYdUStJdv281O39xvJhbEPeaeO3RbQL6S4AAAQIECJQJSHhbJqScAAECBAgQ6HwBPSRAgAABAgQIECBAgAABAgTyFxAhAQIECBAgQIAAgYwEYiFOTByvElIkN3vggQdKq8Yk9FVXXbW0XqsV5phjjhQLT6rsF4t6rrrqqipV1SHQkQJnnHFGWm655dIPfvCDFAkwYzFIPOJ1bIuyqFOl8/vtt1+KBLED1Z1vvvnSKqusMlDRLNsikfQ666yTfv/736cXXnihVh7PV155ZYqklSuttFIqWxBR2+nNH88888yQElhGYu1YYPFmcy09bbzxxk0Xk9Ua82OGQCzIicWVRVHM2NboxRFHHJEiyfLUqVPTo48+muK6jbqPPPJI7Xp+xzveka677rrY1PTx3ve+d1iSpzc96DAWNlu8WD9sJBvda6+90vTp02ub4jNywQUXpB133LFp4tVa5Q76URRF2nvvvdPYsWNLexUxx+/2SGh7xRVXzLi3RDLZG264oZbYOhJpV0mQXHqwNytEQt6FF174zXeNn+KY0a9///d/T7F4Oa7leMR9OL5gIBbCxuci+poq/lfl76hoKhLFxnOzxz333JNikWp8zqLe448/nmIx7fbbb59uvPHG2DTTIxbIxkLamTYO8Kb/OYnrMKq98sortXbjfh/336gX25s99tlnn9rvsmZ1lBEgQIAAAQIECBAYdQEdIECAAAECBAgQIECAAAECFQRiTOjggw9OkXC0QvW0/PLL15KNVk0iWhRF+tznPpc23HDDKs2nGKv5xje+kap+QWKlRnOu9GZsyyyzTPriF7/45rvmT43GvmNc7pRTTkkxNyrqNG8l1cZNd9lll1ri5kZ1F1lkkfTNb34zzTZbeeqlxx57LG222WYpxjJjPLnveN79999fG5ePOSU//elPGx1upu2R7HbSpEkzbfOmNwViHDjmapRFf99996WYbxhjxzGuH3OHYp+4T/75z3+uXZsxVvzqq6/G5oaPoihqib5jTkrDSl1W0M6x/ne9611pp512qiRwwAEHpIkTJ6aYyxBJieNc1HeM8xPzUL773e+mcePGpSlTptSLGj7HvCr3hYY8CggQIECAAIEuFyj/X11dHmCvd1/8BAgQIECAAAECBAgQIECAQP4CIiRAgAABAgQIECBAgAABAgTyFxBhPgKxgGP//fdvuqCiHm0skIlkl/X3zZ633XbbNP/88zerMuiymEwdiRTLGoiEdOeee+6MRItl9ZUT6ESBp59+On3lK19JsRgiFjXFI17Htiir0udNNtmkdPFDLI6omjj2pptuSltvvXWaZ555aveOeN5ggw3SiSeeWKU7M9V5/vnnU33h1UwFFd/E4rFIsF2x+oxqRVGkHXbYodb/GRu9KBXYaqutUizCK634eoVYPPPpT3+6lmg5rtuiKNISSyxRu56rXLtxPX77298ett8lr3dxxP9F/PF5KTtwJAP+t3/7t9r1+ba3vS194AMfSKeeemq64447ynbtqPJIBht/Z1Tt1MUXX5ze8573zLi3xDUwadKkdOaZZ1ZtonK9FVdcsbYAtMoOsQDvyCOPrCVtjWs5HnEfjsTEcZ1XaaNvnVj8Gn+j9N020Ovo40Db+2+LxOeR0LwoirToooumSHZ7+umnp0gw3b9ufHFALJKNxdX9ywZ6Xz8ncR0WRZFi/9VWW63y/T4S7O6xxx4DNW0bAQJdJKCrBAgQIECAAAECBAgQIECAQP4CIiRAgACBagIxLnPCCSdUqlwURYrEguPHj69Uv14pkj4ecsghKcbK6tuaPV966aW15IZVxp+atdNrZTvvvHOKL92sEneMCfYf+45xuZhnUXUMN8ZNY/y07HgxJh9JQsvq1ctjPC/Gk/uO50VC35hT8s9//rNerenzZz7zmVR17ljThhRmIRDz/Q499NA077zzVoon5grFuH7MhSiKonbveve7353i2qzSQMwxjOu+St1uqdPOsf4Yo29ljD/uSTGXIZLaxu+Roihqc0/i/MQ8lEiSXuXeEPMi4r4V+3WLu34SIFBNQC0CBAgQeENgtjee/CRAgAABAgQIECCQpYCgCBAgQIAAAQIECBAgQIAAgfwFREiAAAECBAgQ6BqBgw46KH3ve99Lc845Z6U+33zzzelvf/tbad2FF144RYLN0oqDrBBJ3SJRZZXdzzrrrHT33XdXqaoOgY4QKIqirf0YM2ZMbRFdLIpr1nAsPtlss82aVRmWskh4e/vttw+67VhoE4tfWm1gpZVWSquvvnqru/V8/fh98X//7/9NVRfnDAUskt3GIqihtDHM+7bc/HLLLVdLmtryjm/u8OSTT775qnue9t133xQLJNvd47333ruWCHyw7caisN122y3FIq3BtjHY/eKeV+VcTpw4McXfVIM5TixojvvrQPvGouof/OAHwx57/P75yU9+khZZZJGBumEbAQIECBAgQIAAAQIEukVAPwkQIECAAAECBAgQIFATiLknX//611OMw9Q2lPyIcextttmmpNbAxTFOOnny5IELB9gac3+mTZs2QIlNjQRirsEvfvGLERn73nLLLdPnPve5Rl2ZaXtRFCkSHkdC3pkKhulNzO867LDDKs8dG6ZudEKz+tBHYO21104xr7DPpmF5GXNPcrz+2j3WP1Jj/H1Pcvy+e//73993k9cECBAgQIAAgawEJLzN6nQKhkArAuoSIECAAAECBAgQIECAAAEC+QuIkAABAgQIECBAgAABAgQIEOgEgQUWWCCdc845tYnpkbywSp9iwc7JJ5+cXnzxxZLqKUXSzJiQXlpxCBU233zzNNdcc5W28MADD6TzzjuvtJ4KBDpBYNlll01HHHFE25IQxud7ypQpKRailMU3zzzzpG9961spEhSW1a1aHveBSKpYVv+SSy6pvChwoLZiAVarSSE33XTTFMmzB2rPtuYC48aNS7///e/T8ssv37ziEEojQer++++fiqK9CaCH0KW27BqJPzfeeONBtzV9+vRB7ztaO8Z9KBaoxee0XX2I6+NLX/pSmn322YfUZJyLPffcc0ht9N/5q1/9aooFyP23930fXyBw55139t004OtYtLbWWmsNWFZlY7PrJRZXx++H4Ur4G+3+8pe/rPT7p0os6hAgQIBApwroFwECBAgQIECAAAECBAgQIJC/gAgJEAiBl156KX33u99NVcZ4ov7YsWNr9WOsLN63+iiKIu2zzz7pHe94R6Vd48sWv/KVr6RnnnmmUn2V3hCIse/f/va3aZlllnljwzD83HDDDVMk1o05GVWbn2+++dKxxx6bhjvpbczvivgXXHDBql1Tr0cEiqJIMWdjOJPexvykk046KcXnMDfW4RjrH+4x/r7nYPfdd0+R8LYo8pqz0zdGrwkQIEBgIAHbCPSWgIS3vXW+RUuAAAECBAgQIECAQF3AMwECBAgQIECAAAECBAgQIJC/gAgJECBAgMAoC0TysVgQc99996Utt9yypUSCd999dzrrrLMqRfCRj3wkzTHHHJXqDrbSpEmTUiSqq7J/TI5/6qmnqlRVh8CoC2y//fbp7LPPTvPOO++Q+hL7n3nmmSkWPFRtaPXVV0+RoDDuFVX3aVRvzTXXTH/84x/Txz72sbTEEks0qlbbfvXVV6dHH3209nowPyKxbizEqrpv3J/CuWp99WYVmDhxYrrwwgsrL7CctYXGW774xS+mY445Jg128Wfjlke/pCiKFAuDxowZM6jOPP/880NKDj2og7Zhp1ggGb+L25H09rOf/Ww68sgjKyW9L+t63Au+//3vp3b0K+6bRx99dG3h8nve856Umhz8ueeeS1dddVWTGm8UxaLXz33uc4NOgv7CCy+80dAAP4uiSLvssks65ZRT2v5Zi98/8Xss7v8DHNomAgQIECBAgAABAgQIECCQj4BICBAgQIAAAQIEekYgxj7iywSrBnzggQemCRMmVK0+YL3FFluspS/Mvfjii9Nxxx03YFs2NhaI+Ud/+tOfUsxxaFxrcCUxjyHmWpXNmRio9Uh6O3Xq1NrY6HCMnUcy07POOiu1+uXCA/XVtjwF4ro74IAD0qGHHtr2ACPJ9GWXXdY9X6DaosBwjPUXRZF23XXXdO6556YFFligxR5Vrx5zMmLuQ8RQfS81CRAgQIAAAQLdJyDhbfedMz0mQIDAsAs4AAECBAgQIECAAAECBAgQIJC/gAgJECBAgAABAgQIECBAYPgEllxyydrk80goedRRRw1q0vOVV16ZHnjggdJOrrzyypUT0ZY21qRCTKqOSdxNqswo+stf/lIpsdyMHbwYNgENVxP40Ic+lC6//PK0wgorVNuhX634HF533XUp2ulXVPo2EhQOdXHEl770pRQLwpZeeum07LLLpg022KDpcW+99dYUC1maVmpSGEkrd9pppyY1Zi5aY4010qqrrjrzRu9aFogFmtdcc02KROot7zzADrEg55xzzkmHHXZY2xNwDnC4Uds0lMTS8Xv42WefHbW+D+XAsYgzzm/cHwbTTiymi0S3kQw5/gYYTBsD7RPJeH/3u9+lHXbYYaDiStviXh2Ju/fee+/alwl84AMfKE38HwmAqyTj32qrrdL3vve9Sv3oX+m2227rv2mm90VRpO222y7993//d1prrbVmKhvsm/XWWy/ddNNNg/r9M9hj2o8AAQIECBDoTAG9IkCAAAECBAgQIECAAAH0lIQ3AAAQAElEQVQCBPIX6JUI77///vTNb34zvfrqq5VC3nLLLWtfPFipckmljTfeOO25554ltd4q/v73v18bq3lri1dVBMaPH1+bo9Guse8Y24wkoUNNKDv77LOnfffdN915553pox/9aJVQSuvE2Oall16aDj/88NTOcdfSA6vQlQJxDU6ePLn2+Yhrpx1BxBj1tGnTUiSbbkd7ndrGcI31x3yEGJNv1z2h7hdzdn7961+nds/JqLfvmQABAgQIEOhugRx7L+FtjmdVTAQIECBAgAABAgQIECAwFAH7EiBAgAABAgQIECBAgAABAvkLiJAAAQJtEYgFE8sss0xaZ511agkIf/vb36aHH364lqg2Jp8vssgigzrO888/n0488cRK+26yySZpscUWq1R3qJUizqWWWqq0mddeey2dcMIJ6eWXXy6tqwKBThGI5IM33HBDis9ufLar9CsWH0RS67/+9a9p4sSJVXYZsE59cUQsMhmwQoONm266aW3xXCQsrS+MimS0sb3BLjM2T506NcW9ZsaGFl/E/SAS/VbZbYsttkiR5LJKXXWaC8w333wprrlYYLfbbrul2WZrfQro29/+9lpS9vvuuy/F4s+iKJofNIPSSCz9xz/+seWk1kVRVF5I24lMcV/4wQ9+kCI57Lrrrlu5i3EvimssFnPGgrrKO1asGPeDk08+OcXirbgeK+5W+wKBuP5vvPHGmRLGxr3o3/7t35o2UzUZf1EU6ctf/nI65ZRTasdr2mi/wrB65ZVX+m2d9W309aqrrkqxsDV+98xao3xL7BfJ0q+44ooUC4LL9+jpGoInQIAAAQIECBAgQIAAAQIE8hcQIQECBAgQIJCJQMwzOeSQQ1J8iWuVkMaMGZO+9a1vtS2RaIy3f+Mb30gx/lTl+I899lj66le/OqSx9yrHybFOO8a+Yzz0C1/4Qrrnnntqcz3ifTus4suGzzjjjNp1uOuuuw7qC2QjWelvfvObdMstt6T3ve99tS/ybEfftNEbAu9973tr105cQ3EtDSbqLbbYojZX4NRTT00LL7zwYJroqn2KYvjG+uOeEF/sG4lvP/WpTw1qrk4dc8kll0w//vGP04MPPpjiy8ZjnkG9zHMlAZUIECBAgACBLhWYrUv7rdsECBAgQIDAqAg4KAECBAgQIECAAAECBAgQIJC/gAgJECBAgAABAgQI5CcwduzY2uKGSMTazseLL76Y7r333trk8EjAFgniFl988SEDxgKMCy64IFXp609+8pMRWxSx3HLLpfvvv79Sv2LCfSwEqoox//zzp8svv7y07VikEuezartl9dZYY4307LPPlh63yrloV51wCI+yvitvv0AsqDr00EPTv/71r1rS6UgovdBCC810oGWXXTbtsssu6cILL0yxeG2fffZpy+K5WBwRSbOjzV/+8pdpoGNHX2J7lEdy7YsuuiitssoqM/Uv3nz2s58tvaYvuOCCIfV7rrnmSlWu06i3+eabp3b895WvfKU0rlbvEXE/iX3KPr9bbbVVSyFE0u+yNqNOS432qRz34ylTpqQXXnghXXvttenAAw+sJV8fKHlobIsExVHn5ptvTg899FBtsV8kbO7TZEsvo+9l8Q3mXlb1fMS10FKHX68cC8Juu+229Oc//7n2GY7P8uubZ/yL5MGR1P0jH/lIOvbYY9Ndd92VIknuUJxmND6KL4qiqF0bV155ZS2muA7e9a53zbQoM+59cY3EvSXuQXEvintS325XOTetnPNYtBWLt+J6jIS8kVx3woQJMy0Mi3MS26IsEsRG3wa65y666KK15N/NrslXX301xYK+vjE1el0URdphhx1q9/izzz47RcLk+Bz1rR+J0Zdffvn08Y9/vPb7Iu7Jxx9/fIq4+tZr9DrqxcLWSMT75JNPpjjOnnvumVZaaaUU56PvfuFQvzbjHMWxYr8PfehDlY/Xtz2vCRAgQIAAAQIEek1AvAQIECBAgAABAgQIECDQiQJV5yrEuFw7+x/jbM3GVEajLPpUjzHmmfzsZz8rHReu9zPG9ldfffX67m15jnGySFJaP0bZ8znnnDOksffodIy9x1hb2bFibDvG7WKfmR/d+2655ZZL9bHvGBPcf//9U4xnxvyI/lFF7DGuGWOeMU7+1FNPpcMPPzzF9v512/E+xu7+4z/+ozavKI4Xx43j9x87HGg87x//+EfacccdZxqXHUyf4vPR7usivOJaKmt3NOZJVO1buLTiGfXL4o3PYHwWq7Zb5T4ec9KiXtU2+9aLMem4huJaijHiE088sTY+HePUUda/bmyP8esY748x6PPPP782V6Aoir5VK7+Ofkf/y9xavU6iA1XOR1yjcT1E/aqPohi+sf6iKGpztE444YQZc3VijlnM41pmmWUG/KzHfSzuI7vttlttXsEDDzxQm3u53377zTIvoGqM6hEgQIAAAQIEulVAwtt2nTntECBAgAABAgQIECBAgAABAvkLiJAAAQIECBAgQIAAAQIECBDIX0CEBAgQINDzApFscOedd06XXHJJeuKJJ2ZaTBcLKqZOnZo222yzARcrDBVvkUUWSbvvvvuAx46+RJ+ivB3JtYfS1zvvvDNF8tSyNtZbb7206qqrllVTPkiBWMS05pprpoMPPriWfP3RRx+d6XqNhUexLRKKRp2JEyf2dILMSDK6/vrrp/gMx2c5fOqPV155pbaw6KyzzkqRNHr8+PEjllB+kKe/pd2KokgRU1wH06ZNS5G0vx77M888U7t+4t4S96CWGh5i5TgnsSj0yCOPTNOnT09xHur9itexLcrWXXfdYbnnNut+fL5icd7pp5+e4nNU71c8h98dd9yRTj755BS/L4ZyT15wwQVTHOe4445Lt956a4rzEceoP8IhvnAgrs04R0M5VrN4lRHoSQFBEyBAgAABAgQIECBAgAABAvkLiJAAAQIECBDoCoEYm4sxwR/96EcpxjNjfkR9vKz+/OCDD9bGNWPMM8bJY5+RCC6OE8eL48bYe/+xQ+N5I3EWevsYMUYc49IxPh3j1DFeXf9cxHO8j+1Rvt1226UYg+5lsfjMxhj8cI31R/txT5g8eXJtfte999470xyMOCfxiPtYzAGIpN5x/pZccsms5qH08jUm9g4V0C0CBAgQ6GiB2Tq6dzpHgAABAgQIECDQNQI6SoAAAQIECBAgQIAAAQIECOQvIEICBAgQIECAAAECBAgQIBAC55xzTnruuefiZdPHtttum+aff/6mdRR2noAeESBAgAABAgQIECBAgAABAvkLiJAAAQIECBAgQIAAAQIECBDIX0CEBAgQIECAAAECBAgQGG0BCW9H+ww4fi8IiJEAAQIECBAgQIAAAQIECBDIX0CEBAgQIECAAAECBAgQIECAQP4CIiRAgACB1wUeeeSRdOqpp77+qvm/MWPGpI022qh5JaUECBAgQIAAAQIEOk9AjwgQIECAAAECBAgQIECAAIH8BURIgAABAgQIECBAgAABAgQI5C8gQgIEOkBAwtsOOAm6QIAAAQIECBAgQCBvAdERIECAAAECBAgQIECAAAEC+QuIkAABAgQIECBAgACBXhG4+OKL06233loa7vrrr58mTJhQWk8FAgS6SUBfCRAgQIAAAQIECBAgQIAAgfwFREiAAAECBAgQIECAAAECBAjkLyBCAgQIECBAgAABAiMjIOHtyDg7CgECBAYWsJUAAQIECBAgQIAAAQIECBDIX0CEBAgQIECAAAECBAgQIECAQP4CIiTQIwJ33313OuiggypF++EPfzjNPffcleqqRIAAAQIECBAgQIAAga4Q0EkCBAgQIECAAAECBAgQIEAgfwEREiBAgAABAgQIECBAgAABAvkLiHDEBCS8HTFqByJAgAABAgQIECBAgACB/gLeEyBAgAABAgQIECBAgAABAvkLiJAAAQIECBAgQCAPgSeeeCLttttu6c477ywNaKmllkqbbbZZaT0VCBAgQCAfAZEQIECAAAECBAgQIECAAAEC+QuIkAABAgQIECBAgAABAgQIEMhfQIQECBAgQIAAgXYKSHjbTk1tESBAgACB9gloiQABAgQIECBAgAABAgQIEMhfQIQECBAgQIAAAQIECBAgQIBA/gJdE+EzzzyT/vCHP6R77rknvfDCCzP6/fjjj6epU6em1VdfPV122WUztjd7sccee6TllluuWRVlBDpe4KGHHkrjxo1LRVF03CP6Ff3reEQdJECAAAECBAgQINA7AiIlQIAAAQIECBAgQIAAAQIE8hcQIQECBAgQIECAAAECBAgQINCiQBcmvG0xQtUJECBAgAABAgQIECBAgACBLhTQZQIECBAgQIAAAQIECBAgQCB/ARESIECAAAECnSTw2muvpe9973tp/PjxaZ555pmR4HPRRRdNn/70p9O9995bqbtjx45NO++8c6W6KhEgQIAAAQK9ICBGAgQIECBAgAABAgQIECBAIH8BERIgQIAAAQIECBAgQIAAAQL5C4iQAAECBAi0LiDhbetm9iBAgAABAgQIjK6AoxMgQIAAAQIECBAgQIAAAQL5C4iQAAECBAgQIECAAAECBAiMsMBss82W/tf/+l9DPup+++2XJkyYMOR2eqIBQRIgQIAAAQIECBAgQIAAAQL5C4iQAAECBAgQIECAAAECBAgQyF9AhAQIECBAgAABAgQIECAwoICEtwOy2NitAvpNgAABAgQIECBAgAABAgQI5C8gQgIECBAgQIAAAQIECBAgQCB/ARESIECAwMgLzDfffGmppZYa0oE32WSTtNdeew2pDTsTIECAAAECBAj0joBICRAgQIAAAQIECBAgQIAAgfwFREiAAAECBAgQIECAAAECBAjkLyBCAgQINBKQ8LaRjO0ECBAgQIAAAQIEuk9AjwkQIECAAAECBAgQIECAAIH8BURIgAABAgQIECBAgACBYRNYcMEFB932iiuumKZMmZKG0sagD25HAvkJiIgAAQIECBAgQIAAAQIECBDIX0CEBAgQIECAAAECBAgQIECAQP4CIiRAgAABAgQIECDQ0wIS3vb06Rc8gV4SECsBAgQIECBAgAABAgQIECCQv4AICRAgQIAAAQIECBAgQIAAgfwFREiAwHAKLLXUUoNqfr311ksXXXRRGjdu3KD2txMBAgQIECBAgAABAgRmFvCOAAECBAgQIECAAAECBAgQyF9AhAQIECBAgAABAgQIECBAgED+AiLsdQEJb3v9ChA/AQIECBAgQIAAAQK9ISBKAgQIECBAgAABAgQIECBAIH8BERIgQIAAAQIECBAYosCKK67YUgtvf/vb05QpU9Kll16axo8f39K+KhPodIGxY8eme+65J7322msd94h+Rf863VD/hklAswQIECBAgAABAgQIECBAgED+AiIkQIAAAQIECBAgQIAAAQIE8hcQIQECBAgQIECgBwQkvO2BkyxEAgQIEGguoJQAAQIECBAgQIAAAQIEB+m5qAAAEABJREFUCBDIX0CEBAgQIECAAAECBAgQIECAQP4CfSPcaqutShNUShjZV+yN1xMnTky77bZbWmmlldJCCy30xsY+PyPB7TrrrJMOPPDAdPPNN6eHHnqoVn+eeebpU8tLAgQIECBAgAABAgQIECAwfAJaJkCAAAECBAgQIECAAAECBPIXECEBAgQIECBAgAABAgQIECCQh0CzhLd5RCgKAgQIECBAgAABAgQIECBAoJmAMgIECBAgQIAAAQIECBAgQCB/ARESIECAAAECBCoJRMLbKVOmpFtvvTU98cQTsyQNfvTRR9PVV1+dDj744BR1Z5999krtqkSAAAECBAiMiICDECBAgAABAgQIECBAgAABAvkLiJAAAQIECBAgQIAAAQIECBDIX0CEBAgQIEAgGwEJb7M5lQIhQIAAAQIE2i+gRQIECBAgQIAAAQIECBAgQCB/ARESIECAAAECBAgQIECAAAEC+QuIkAABAgQIECBAgAABAgQIEMhfQIQECBAgQIAAAQIECBAgQIBA/gIiJECAAAECBAgQIECAAIFuEpDwtpvOVif1VV8IECBAgAABAgQIECBAgACB/AVESIAAAQIECBAgQIAAAQIECOQvIEICBAgQIECAAAECBAgQIEAgfwEREiBAgAABAgQIECBAgAABAvkLiJAAAQIECBAgQIAAAQIECBDIX0CEBAgQ6DIBCW+77ITpLgECBAgQIECAQGcI6AUBAgQIECBAgAABAgQIECCQv4AICRAgQIAAge4TKPxHoIcEuu8TOrw97qFTL1QCBNosoDkCvSwwvL+dtU6AAAECBAgQIECAAIHOEdATAgQIECBAgAABAu0U6OWxBbHnJ9DOz0a0lZ+QiLpJQF8J9JJA3HM9CBAgQIAAAQLdICDhbTecJX0k0F0CekuAAAECBAgQIECAAAECBAjkLyBCAgQIECBAgAABAgQIECBAIH8BERIgQIAAAQIECBAgQIAAAQL5C4iQAAECBAgQIECAAAECBAgQyF9AhAQIECBAgAABAgQIECBAgED+AiIk0JECEt525GnRKQIECBAgQIAAAQIEuldAzwkQIECAAAECBAgQIECAAIH8BURIgAABAgQIECBAgAABAgQI5C8gQgIECBAgQIAAAQIECBAgQCB/ARESIECAAAECBAgQIECAAAEC+QuIkAABAgQIECBAYLQEJLwdLXnHJUCAQC8KiJkAAQIECBAgQIAAAQIECBDIX0CEBAgQIECAAAECBAgQIECAQP4CIiRAgAABAgQIECBAgAABAgTyFxAhAQIECBAgQIAAAQIECBAgkL+ACAkQIECAAAECBAgQIECAAIH8BUYxQglvRxHfoQkQIECAAAECBAgQIECgtwRES4AAAQIECBAgQIAAAQIECOQvIEICBAgQIECAAAECBAgQIEAgfwEREiBAgAABAgQIECBAgAABAvkLiJAAAQIECBAgQIAAAQIECBDIX0CEBAgQIECAwPAKSHg7vL5aJ0CAAAECBKoJqEWAAAECBAgQIECAAAECBAjkLyBCAgQIECBAgAABAgQIECBAIH8BERIgQIAAAQIECBAgQIAAAQL5C4iQAAECBAgQIECAAAECBAgQyF9AhAQIECBAgAABAgQIECBAYMgCEt4OmXC4G9A+AQIECBAgQIAAAQIECBAgkL+ACAkQIECAAAECBAgQIECAAIH8BURIgAABAgQIECBAgAABAgQI5C8gQgIECBAgQIAAAQIECBAgQCB/ARESIECAAAECBAgQIECAAAEC+QuIkAABAgTaISDhbTsUtUGAAAECBAgQIDB8AlomQIAAAQIECBAgQIAAAQIE8hcQIQECBAgQIECAAAECBAgQIJC/gAgJECBAgAABAgQIECBAgACB/AVESIAAAQIECBAgQIAAAQIECOQvIEICBAgQIECAAAECBAhUFJDwtiKUagQ6UUCfCBAgQIAAAQIECBAgQIAAgfwFREiAAAECBAgQIECAAAECBAjkLyBCAgQIECBAgAABAgQIECBAIH8BERIgQIAAAQIECBAgQIAAAQL5C4iQAAECBAgQIECAAAECBAgQyF9AhAQIVBeQ8La6lZoECBAgQIAAAQIECHSWgN4QIECAAAECBAgQIECAAAEC+QuIkAABAgQIECBAgAABAgQIEMhfQIQECBAgQIAAAQIECBAgQIBA/gIiJECAAAECBAgQIECAAAECBPIXECEBAgQIECBAgACBmQQkvJ2JwxsCBAjkIiAOAgQIECBAgAABAgQIECBAIH8BERIgQIAAAQIECBAgQIAAAQL5C4iQAAECBAgQIECAAAECBAgQyF9AhAQIECBAgAABAgQIECBAgED+AiIkQIAAAQIECBAgQIAAAQIE8hcQYX8BCW/7i3hPgAABAgQIECBAgAABAt0vIAICBAgQIECAAAECBAgQIEAgfwEREiBAgAABAgQIECBAgAABAvkLiJAAAQIECBAgQIAAAQIECBDIX0CEBAgQIECAAAECBAgQIECAQP4CIiRAgAABAgR6UkDC25487YImQIAAgV4WEDsBAgQIECBAgAABAgQIECCQv4AICRAgQIAAAQIECBAgQIAAgfwFREiAAAECBAgQIECAAAECBAjkLyBCAgQIECBAgAABAgQIECBAIH8BERIgQIAAAQIECBAgQIAAgVwFJLx968x6RYAAAQIECBAgQIAAAQIECOQvIEICBAgQIECAAAECBAgQIEAgfwEREiBAgAABAgQIECBAgAABAvkLiJAAAQIECBAgQIAAAQIECBDIX0CEBAgQIECAAAECBAgQIECAQP4CIiRAgACBjAUkvM345AqNAAECBAgQINCagNoECBAgQIAAAQIECBAgQIBA/gIiJECAAAECBAgQIECAAAECBPIXECEBAgQIECBAgAABAgQIECCQv4AICRAgQIAAAQIECBAgQIAAgfwFREiAAAECBAgQIECAAIHuFpDwtrvPn96PlIDjECBAgAABAgQIECBAgAABAvkLiJAAAQIECBAgQIAAAQIECBDIX0CEBAgQIECAAAECBAgQIECAQP4CIiRAgAABAgQIECBAgAABAgTyFxAhAQIECBAgQIAAAQIECBAgkL+ACAkQ6HoBCW+7/hQKgAABAgQIECBAgMDwCzgCAQIECBAgQIAAAQIECBAgkL+ACAkQIECAAAECBAgQIECAAIH8BURIgAABAgQIECBAgAABAgQI5C8gQgIECBAgQIAAAQIECBAgQCB/ARESIECAAAECBAgQ6AYBCW+74SzpIwECnSygbwQIECBAgAABAgQIECBAgED+AiIkQIAAAQIECBAgQIAAAQIE8hcQIQECBAgQIECAAAECBAgQIJC/gAgJECBAgAABAgQIECBAgACB/AVESIAAAQIECBAgQIAAAQIECOQvIMIuEZDwtktOlG4SIECAAAECBAgQIECgMwX0igABAgQIECBAgAABAgQIEMhfQIQECBAgQIAAAQIECBAgQIBA/gIiJECAAAECBAgQIECAAAECBPIXECEBAgQIECBAgAABAgQIECCQv4AICRAgQIAAAQKdIyDhbeecCz0hQIAAgdwExEOAAAECBAgQIECAAAECBAjkLyBCAgQIECBAgAABAgQIECBAIH8BERIgQIAAAQIECBAgQIAAAQL5C4iQAAECBAgQIECAAAECBAgQyF9AhAQIECBAgAABAgQIECBAgMCICoxKwtsRjdDBCBAgQIAAAQIECBAgQIAAgVERcFACBAgQIECAAAECBAgQIEAgfwEREiBAgAABAgQIECBAgAABAvkLiJAAAQIECBAgQIAAAQIECBDIX0CEBAgQIECAAAECBAgQIECAQP4CIiRAgAABAiMtIOHtSIs7HgECBAgQIEAgJQYECBAgQIAAAQIECBAgQIBA/gIiJECAAAECBAgQIECAAAECBPIXECEBAgQIECBAgAABAgQIECCQv4AICRAgQIAAAQIECBAgQIAAgfwFREiAAAECBAgQIECAAAECwyAg4e0woGpyKAL2JUCAAAECBAgQIECAAAECBPIXECEBAgQIECBAgAABAgQIECCQv4AICRAgQIAAAQIECBAgQIAAgfwFREiAAAECBAgQIECAAAECBAjkLyBCAgQIECBAgAABAgQIECBAIH8BERIgQGB4BCS8HR5XrRIgQIAAAQIECBAYnIC9CBAgQIAAAQIECBAgQIAAgfwFREiAAAECBAgQIECAAAECBAjkLyBCAgQIECBAgAABAgQIECBAIH8BERIgQIAAAQIECBAgQIAAAQL5C4iQAAECBAgQIECAAIFBC0h4O2g6OxIgMNICjkeAAAECBAgQIECAAAECBAjkLyBCAgQIECBAgAABAgQIECBAIH8BERIgQIAAAQIECBAgQIAAAQL5C4iQAAECBAgQIECAAAECBAgQyF9AhAQIECBAgAABAgQIECBAgED+AiIkMBQBCW+HomdfAgQIECBAgAABAgQIjJyAIxEgQIAAAQIECBAgQIAAAQL5C4iQAAECBAgQIECAAAECBAgQyF9AhAQIECBAgAABAgQIECBAgED+AiIkQIAAAQIECBAgQIAAAQIE8hcQIQECBAgQIECAQImAhLclQIoJECBAoBsE9JEAAQIECBAgQIAAAQIECBDIX0CEBAgQIECAAAECBAgQIECAQP4CIiRAgAABAgQIECBAgAABAgTyFxAhAQIECBAgQIAAAQIECBAgkL+ACAkQIECAAAECBAgQIECAAIH8BcojlPC23EgNAgQIECBAgAABAgQIECDQ2QJ6R4AAAQIECBAgQIAAAQIECOQvIEICBAgQIECAAAECBAgQIEAgfwEREiBAgAABAgQIECBAgAABAvkLiJAAAQIECBAgQIAAAQIECBDIX0CEBAgQIECAQE1Awtsagx8ECBAgQIBArgLiIkCAAAECBAgQIECAAAECBPIXECEBAgQIECBAgAABAgQIECCQv4AICRAgQIAAAQIECBAgQIAAgfwFREiAAAECBAgQIECAAAECBAjkLyBCAgQIECBAgAABAgQIEOgdAQlve+dc94/UewIECBAgQIAAAQIECBAgQCB/ARESIECAAAECBAgQIECAAAEC+QuIkAABAgQIECBAgAABAgQIEMhfQIQECBAgQIAAAQIECBAgQIBA/gIiJECAAAECBAgQIECAAAECBPIXECEBAgR6SkDC25463YIlQIAAAQIECBB4S8ArAgQIECBAgAABAgQIECBAIH8BERIgQIAAAQIECBAgQIAAAQL5C4iQAAECBAgQIECAAAECBAgQyF9AhAQIECBAgAABAgQIECBAgED+AiIkQIAAAQIECBAgQCA3AQlvczuj4iHQDgFtECBAgAABAgQIECBAgAABAvkLiJAAAQIECBAgQIAAAQIECBDIX0CEBAgQIECAAAECBAgQIECAQP4CIiRAgAABAgQIECBAgAABAgTyFxAhAQIECE1i44IAABAASURBVBAgQIAAAQIECBAgkL+ACAlkKCDhbYYnVUgECBAgQIAAAQIECAxNwN4ECBAgQIAAAQIECBAgQIBA/gIiJECAAAECBAgQIECAAAECBPIXECEBAgQIECBAgAABAgQIECCQv4AICRAgQIAAAQIECBAgQIAAgfwFREiAAAECBAgQINCdAhLedud502sCBAiMloDjEiBAgAABAgQIECBAgAABAvkLiJAAAQIECBAgQIAAAQIECBDIX0CEBAgQIECAAAECBAgQIECAQP4CIiRAgAABAgQIECBAgAABAgTyFxAhAQIECBAgQIAAAQIECBAgkL9A10Yo4W3XnjodJ0CAAAECBAgQIECAAIGRF3BEAgQIECBAgAABAgQIECBAIH8BERIgQIAAAQIECBAgQIAAAQL5C4iQAAECBAgQIECAAAECBAgQyF9AhAQIECBAgAABAgQIECBAgED+AiIkQIAAAQIEOllAwttOPjv6RoAAAQIEuklAXwkQIECAAAECBAgQIECAAIH8BURIgAABAgQIECBAgAABAgQI5C8gQgIECBAgQIAAAQIECBAgQCB/ARESIECAAAECBAgQIECAAAEC+QuIkAABAgQIECBAgAABAgQIjLKAhLcjcAIcggABAgQIECBAgAABAgQIEMhfQIQECBAgQIAAAQIECBAgQIBA/gIiJECAAAECBAgQIECAAAECBPIXECEBAgQIECBAgAABAgQIECCQv4AICRAgQIAAAQIECBAgQIAAgfwFREiAAAECoy8g4e3onwM9IECAAAECBAjkLiA+AgQIECBAgAABAgQIECBAIH8BERIgQIAAAQIECBAgQIAAAQL5C4iQAAECBAgQIECAAAECBAgQyF9AhAQIECBAgAABAgQIECBAgED+AiIkQIAAAQIECBAgQIDAiAhIeDsizA5CoJGA7QQIECBAgAABAgQIECBAgED+AiIkQIAAAQIECBAgQIAAAQIE8hcQIQECBAgQIECAAAECBAgQIJC/gAgJECBAgAABAgQIECBAgACB/AVESIAAAQIECBAgQIAAAQIECOQvIEICBEZKQMLbkZJ2HAIECBAgQIAAAQIEZhWwhQABAgQIECBAgAABAgQIEMhfQIQECBAgQIAAAQIECBAgQIBA/gIiJECAAAECBAgQIECAAAECBPIXECEBAgQIECBAgAABAgQIECCQv4AICRAgQIAAAQIECLRRQMLbNmJqigABAu0U0BYBAgQIECBAgAABAgQIECCQv4AICRAgQIAAAQIECBAgQIAAgfwFREiAAAECBAgQIECAAAECBAjkLyBCAgQIECBAgAABAgQIECBAIH8BERIgQIAAAQIECBAgQIAAAQL5C4iwvQIS3rbXU2sECBAgQIAAAQIECBAg0B4BrRAgQIAAAQIECBAgQIAAAQL5C4iQAAECBAgQIECAAAECBAgQyF9AhAQIECBAgAABAgQIECBAgED+AiIkQIAAAQIECBAgQIAAAQIE8hcQIQECBAgQIECgZQEJb1smswMBAgQIEBhtAccnQIAAAQIECBAgQIAAAQIE8hcQIQECBAgQIECAAAECbwq89vqzR0oMGOR8Dbz+MZ/pX86x9ovNZ/v1M8/E/c014BpwDbgGXAOuAdfAyFwDr//pNdM/7iPj3qrzTCfJGwIEchEQBwECBAgQIECAAAECBAh0sECr//+N+p35/6t1wHnJYvy//0eVq+vdNeAacA24BlwDrgHXgGvANdA714D/PdBd57r/+ero93klvO1oap0jQIAAAQIECBAgQIAAAQIE2iKgEQIECBAgQIAAAQIECBAgQCB/ARESIECAAAECBAgQIECAAAEC+QuIkAABAgQIECBAgAABAgQIEMhfQIQECBAgQIAAAQIECBAgQIBA/gIiJECAAAECDQQkvG0AYzMBAgQIECBAoBsF9JkAAQIECBAgQIAAAQIECBDIX0CEBAgQIECAAAECBAgQIECAQP4CIiRAgAABAgQIECBAgAABAgTyFxAhAQIECBAgQIAAAQIECBAgkL+ACAkQIECAAAECBAgQINDLAhLe9vLZ763YRUuAAAECBAgQIECAAAECBAjkLyBCAgQIECBAgAABAgQIECBAIH8BERIgQIAAAQIECBAgQIAAAQL5C4iQAAECBAgQIECAAAECBAgQyF9AhAQIECBAgAABAgQIECBAgED+AiIkQKDHBSS87fELQPgECBAgQIAAAQK9IiBOAgQIECBAgAABAgQIECBAIH8BERIgQIAAgSwFitej8kiJAYOcr4HU77+cYxVbcj9LiUFKDFIaioF9U2KQEoOUGKTEICUGKVU2SP3+87dpqmw3klbJfwQIECBAgACBNwT8JECAAAECBAgQGCGBkfz/fhwrdeT/J+e8vHVeUr//2CTXbEoMUhpOA22nxCAlBikxSIlBSgxSYpASg5RGzSD1+8//Hkijdi6q2Kdu+k/C2246W/pKgMDwCGiVAAECBAgQIECAAAECBAgQyF9AhAQIECBAgAABAgQIECBAgED+AiIkQIAAAQIECBAgQIAAAQIE8hcQIQECBAgQIECAAAECBAgQIJC/gAgJECBAgAABAgQIECBAgACB/AVE2BMCEt72xGkWJAECBAgQIECAAAECBBoLKCFAgAABAgQIECBAgAABAgTyFxAhAQIECBAgQIAAAQIECBAgkL+ACAkQIECAAAECBAgQIECAAIH8BURIgAABAgQIECBAgAABAgQI5C8gQgIECBAgQIBALgIS3uZyJsVBgAABAsMhoE0CBAgQIECAAAECBAgQIEAgfwEREiBAgAABAgQIECBAgAABAvkLiJAAAQIECBAgQIAAAQIECBDIX0CEBAgQIECAAAECBAgQIECAQP4CIiRAgAABAgQIECBAgAABAgS6SGCQCW+7KEJdJUCAAAECBAgQIECAAAECBAYpYDcCBAgQIECAAAECBAgQIEAgfwEREiBAgAABAgQIECBAgAABAvkLiJAAAQIECBAgQIAAAQIECBDIX0CEBAgQIECAAAECBAgQIECAQP4CIiRAgAABAt0lIOFtd50vvSVAgAABAgQ6RUA/CBAgQIAAAQIECBAgQIAAgfwFREiAAAECBAgQIECAAAECBAjkLyBCAgQIECBAgAABAgQIECBAIH8BERIgQIAAAQIECBAgQIAAAQL5C4iQAAECBAgQIECAAAECBDpOQMLbjjsl3d8hERAgQIAAAQIECBAgQIAAAQL5C4iQAAECBAgQIECAAAECBAgQyF9AhAQIECBAgAABAgQIECBAgED+AiIkQIAAAQIECBAgQIAAAQIE8hcQIQECBAgQIECAAAECBAgQIJC/gAgJECDQiQIS3nbiWdEnAgQIECBAgACBbhbQdwIECBAgQIAAAQIECBAgQCB/ARESIECAAAECBAgQIECAAAEC+QuIkAABAgQIECBAgAABAgQIEMhfQIQECBAgQIAAAQIECBAgQIBA/gIiJECAAAECBAgQIEBglAQkvB0leIcl0JsCoiZAgAABAgQIECBAgAABAgTyFxAhAQIECBAgQIAAAQIECBAgkL+ACAkQIECAAAECBAgQIECAAIH8BURIgAABAgQIECBAgAABAgQI5C8gQgIECBAgQIAAAQIECBAgQCB/ARESGD0BCW9Hz96RCRAgQIAAAQIECBDoNQHxEiBAgAABAgQIECBAgAABAvkLiJAAAQIECBAgQIAAAQIECBDIX0CEBAgQIECAAAECBAgQIECAQP4CIiRAgAABAgQIECBAgAABAgTyFxAhAQIECBAgQIDAsApIeDusvBonQIAAgaoC6hEgQIAAAQIECBAgQIAAAQL5C4iQAAECBAgQIECAAAECBAgQyF9AhAQIECBAgAABAgQIECBAgED+AiIkQIAAAQIECBAgQIAAAQIE8hcQIQECBAgQIECAAAECBAgQIJC/wHBHKOHtcAtrnwABAgQIECBAgAABAgQIlAuoQYAAAQIECBAgQIAAAQIECOQvIEICBAgQIECAAAECBAgQIEAgfwEREiBAgAABAgQIECBAgAABAvkLiJAAAQIECBAgQIAAAQIECBDIX0CEBAgQIECAQBsEJLxtA6ImCBAgQIAAgeEU0DYBAgQIECBAgAABAgQIECCQv4AICRAgQIAAAQIECBAgQIAAgfwFREiAAAECBAgQIECAAAECBAjkLyBCAgQIECBAgAABAgQIECBAIH8BERIgQIAAAQIECBAgQIAAgWoCEt5Wc+rMWnpFgAABAgQIECBAgAABAgQI5C8gQgIECBAgQIAAAQIECBAgQCB/ARESIECAAAECBAgQIECAAAEC+QuIkAABAgQIECBAgAABAgQIEMhfQIQECBAgQIAAAQIECBAgQIBA/gIiJECAAIHKAhLeVqZSkQABAgQIECBAoNME9IcAAQIECBAgQIAAAQIECBDIX0CEBAgQIECAAAECBAgQIECAQP4CIiRAgAABAgQIECBAgAABAgTyFxAhAQIECBAgQIAAAQIECBAgkL+ACAkQIECAAAECBAgQINBXQMLbvhpeE8hHQCQECBAgQIAAAQIECBAgQIBA/gIiJECAAAECBAgQIECAAAECBPIXECEBAgQIECBAgAABAgQIECCQv4AICRAgQIAAAQIECBAgQIAAgfwFREiAAAECBAgQIECAAAECBAjkLyBCAgT6CUh42w/EWwIECBAgQIAAAQIEchAQAwECBAgQIECAAAECBAgQIJC/gAgJECBAgAABAgQIECBAgACB/AVESIAAAQIECBAgQIAAAQIECOQvIEICBAgQIECAAAECBAgQIEAgfwEREiBAgAABAgQI9KKAhLe9eNbFTIBAbwuIngABAgQIECBAgAABAgQIEMhfQIQECBAgQIAAAQIECBAgQIBA/gIiJECAAAECBAgQIECAAAECBPIXECEBAgQIECBAgAABAgQIECCQv4AICRAgQIAAAQIECBAgQIAAgfwFejRCCW979MQLmwABAgQIECBAgAABAr0qIG4CBAgQIECAAAECBAgQIEAgfwEREiBAgAABAgQIECBAgAABAvkLiJAAAQIECBAgQIAAAQIECBDIX0CEBAgQIECAAAECBAgQIECAQP4CIiRAgAABAgTyFZDwNt9zKzICBAgQINCqgPoECBAgQIAAAQIECBAgQIBA/gIiJECAAAECBAgQIECAAAECBPIXECEBAgQIECBAgAABAgQIECCQv4AICRAgQIAAAQIECBAgQIAAgfwFREiAAAECBAgQIECAAAECBLpaQMLbSqdPJQIECBAgQIAAAQIECBAgQCB/ARESIECAAAECBAgQIECAAAEC+QuIkAABAgQIECBAgAABAgQIEMhfQIQECBAgQIAAAQIECBAgQIBA/gIiJECAAAECBAgQIECAAAECBPIXECEBAgQIdLuAhLfdfgb1nwABAgQIECAwEgKOQYAAAQIECBAgQIAAAQJ21RDpAAAQAElEQVQECOQvIEICBAgQIECAAAECBAgQIEAgfwEREiBAgAABAgQIECBAgAABAvkLiJAAAQIECBAgQIAAAQIECBDIX0CEBAgQIECAAAECBAgQ6AIBCW+74CTpYmcL6B0BAgQIECBAgAABAgQIECCQv4AICRAgQIAAAQIECBAgQIAAgfwFREiAAAECBAgQIECAAAECBAjkLyBCAgQIECBAgAABAgQIECBAIH8BERIgQIAAAQIECBAgQIAAAQL5C4iQAIHuEJDwtjvOk14SIECAAAECBAgQ6FQB/SJAgAABAgQIECBAgAABAgTyFxAhAQIECBAgQIAAAQIECBAgkL+ACAkQIECAAAECBAgQIECAAIH8BURIgAABAgQIECBAgAABAgQI5C8gQgIECBAgQIAAAQIdIyDhbcecCh0hQCA/ARERIECAAAECBAgQIECAAAEC+QuIkAABAgQIECBAgAABAgQIEMhfQIQECBAgQIAAAQIECBAgQIBA/gIiJECAAAECBAgQIECAAAECBPIXECEBAgQIECBAgAABAgQIECCQv4AIO0lAwttOOhv6QoAAAQIECBAgQIAAgZwExEKAAAECBAgQIECAAAECBAjkLyBCAgQIECBAgAABAgQIECBAIH8BERIgQIAAAQIECBAgQIAAAQL5C4iQAAECBAgQIECAAAECBAgQyF9AhAQIECBAgACBERaQ8HaEwR2OAAECBAiEgAcBAgQIECBAgAABAgQIECCQv4AICRAgQIAAAQIECBAgQIAAgfwFREiAAAECBAgQIECAAAECBAjkLyBCAgQIECBAgAABAgQIECBAIH8BERIgQIAAAQIECBAgQIAAAQLtF+i0hLftj1CLBAgQIECAAAECBAgQIECAQKcJ6A8BAgQIECBAgAABAgQIECCQv4AICRAgQIAAAQIECBAgQIAAgfwFREiAAAECBAgQIECAAAECBAjkLyBCAgQIECBAgAABAgQIECBAIH8BERIgQIAAgWERkPB2WFg1SoAAAQIECBAYrID9CBAgQIAAAQIECBAgQIAAgfwFREiAAAECBAgQIECAAAECBAjkLyBCAgQIECBAgAABAgQIECBAIH8BERIgQIAAAQIECBAgQIAAAQL5C4iQAAECBAgQIECAAAECBAYrIOHtYOXsN/ICjkiAAAECBAgQIECAAAECBAjkLyBCAgQIECBAgAABAgQIECBAIH8BERIgQIAAAQIECBAgQIAAAQL5C4iQAAECBAgQIECAAAECBAgQyF9AhAQIECBAgAABAgQIECBAgED+AiIkQIDAEAQkvB0Cnl0JECBAgAABAgQIjKSAYxEgQIAAAQIECBAgQIAAAQL5C4iQAAECBAgQIECAAAECBAgQyF9AhAQIECBAgAABAgQIECBAgED+AiIkQIAAAQIECBAgQIAAAQIE8hcQIQECBAgQIECAAAECzQUkvG3uo5QAge4Q0EsCBAgQIECAAAECBAgQIEAgfwEREiBAgAABAgQIECBAgAABAvkLiJAAAQIECBAgQIAAAQIECBDIX0CEBAgQIECAAAECBAgQIECAQP4CIiRAgAABAgQIECBAgAABAgTyFxAhgVIBCW9LiVQgQIAAAQIECBAgQIBApwvoHwECBAgQIECAAAECBAgQIJC/gAgJECBAgAABAgQIECBAgACB/AVESIAAAQIECBAgQIAAAQIECOQvIEICBAgQIECAAAECBAgQIEAgfwEREiBAgAABAgQIhICEt6HgQYAAAQL5CoiMAAECBAgQIECAAAECBAgQyF9AhAQIECBAgAABAgQIECBAgED+AiIkQIAAAQIECBAgQIAAAQIE8hcQIQECBAgQIECAAAECBAgQIJC/gAgJECBAgAABAgQIECBAgACB/AXejFDC2zchPBEgQIAAAQIECBAgQIAAgRwFxESAAAECBAgQIECAAAECBAjkLyBCAgQIECBAgAABAgQIECBAIH8BERIgQIAAAQIECBAgQIAAAQL5C4iQAAECBAgQIECAAAECBAgQyF9AhAQIECBAoJcEJLztpbMtVgIECBAgQKCvgNcECBAgQIAAAQIECBAgQIBA/gIiJECAAAECBAgQIECAAAECBPIXECEBAgQIECBAgAABAgQIECCQv4AICRAgQIAAAQIECBAgQIAAgfwFREiAAAECBAgQIECAAAECmQlIeJvZCW1POFohQIAAAQIECBAgQIAAAQIE8hcQIQECBAgQIECAAAECBAgQIJC/gAgJECBAgAABAgQIECBAgACB/AVESIAAAQIECBAgQIAAAQIECOQvIEICBAgQIECAAAECBAgQIEAgfwEREiBAID8BCW/zO6ciIkCAAAECBAgQGKqA/QkQIECAAAECBAgQIECAAIH8BURIgAABAgQIECBAgAABAgQI5C8gQgIECBAgQIAAAQIECBAgQCB/ARESIECAAAECBAgQIECAAAEC+QuIkAABAgQIECBAgACBrhSQ8LYrT5tOExg9AUcmQIAAAQIECBAgQIAAAQIE8hcQIQECBAgQIECAAAECBAgQIJC/gAgJECBAgAABAgQIECBAgACB/AVESIAAAQIECBAgQIAAAQIECOQvIEICBAgQIECAAAECBAgQIEAgfwEREuhWAQlvu/XM6TcBAgQIECBAgAABAqMh4JgECBAgQIAAAQIECBAgQIBA/gIiJECAAAECBAgQIECAAAECBPIXECEBAgQIECBAgAABAgQIECCQv4AICRAgQIAAAQIECBAgQIAAgfwFREiAAAECBAgQINDBAhLedvDJ0TUCBAh0l4DeEiBAgAABAgQIECBAgAABAvkLiJAAAQIECBAgQIAAAQIECBDIX0CEBAgQIECAAAECBAgQIECAQP4CIiRAgAABAgQIECBAgAABAgTyFxAhAQIECBAgQIAAAQIECBAgkL9AZ0co4W1nnx+9I0CAAAECBAgQIECAAIFuEdBPAgQIECBAgAABAgQIECBAIH8BERIgQIAAAQIECBAgQIAAAQL5C4iQAAECBAgQIECAAAECBAgQyF9AhAQIECBAgAABAgQIECBAgED+AiIkQIAAAQIERl1AwttRPwU6QIAAAQIE8hcQIQECBAgQIECAAAECBAgQIJC/gAgJECBAgAABAgQIECBAgACB/AVESIAAAQIECBAgQIAAAQIECOQvIEICBAgQIECAAAECBAgQIEAgfwEREiBAgAABAgQIECBAgACBkRCQ8HYklBsfQwkBAgQIECBAgAABAgQIECCQv4AICRAgQIAAAQIECBAgQIAAgfwFREiAAAECBAgQIECAAAECBAjkLyBCAgQIECBAgAABAgQIECBAIH8BERIgQIAAAQIECBAgQIAAAQL5C4iQAAECBEZIQMLbEYJ2GAIECBAgQIAAgYEEbCNAgAABAgQIECBAgAABAgTyFxAhAQIECBAgQIAAAQIECBAgkL+ACAkQIECAAAECBAgQIECAAIH8BURIgAABAgQIECBAgAABAgQI5C8gQgIECBAgQIAAAQIECLRPQMLb9llqiUB7BbRGgAABAgQIECBAgAABAgQI5C8gQgIECBAgQIAAAQIECBAgQCB/ARESIECAAAECBAgQIECAAAEC+QuIkAABAgQIECBAgAABAgQIEMhfQIQECBAgQIAAAQIECBAgQIBA/gIiJECgrQIS3raVU2MECBAgQIAAAQIECLRLQDsECBAgQIAAAQIECBAgQIBA/gIiJECAAAECBAgQIECAAAECBPIXECEBAgQIECBAgAABAgQIECCQv4AICRAgQIAAAQIECBAgQIAAgfwFREiAAAECBAgQIECgVQEJb1sVU58AAQKjL6AHBAgQIECAAAECBAgQIECAQP4CIiRAgAABAgQIECBAgAABAgTyFxAhAQIECBAgQIAAAQIECBAgkL+ACAkQIECAAAECBAgQIECAAIH8BURIgAABAgQIECBAgAABAgQI5C8gwkEISHg7CDS7ECBAgAABAgQIECBAgMBoCjg2AQIECBAgQIAAAQIECBAgkL+ACAkQIECAAAECBAgQIECAAIH8BURIgAABAgQIECBAgAABAgQI5C8gQgIECBAgQIAAAQIECBAgQCB/ARESIECAAAECBAYWkPB2YBdbCRAgQIBAdwroNQECBAgQIECAAAECBAgQIJC/gAgJECBAgAABAgQIECBAgACB/AVESIAAAQIECBAgQIAAAQIECOQvIEICBAgQIECAAAECBAgQIEAgfwEREiBAgAABAgQIECBAgACBHhbomYS3PXyOhU6AAAECBAgQIECAAAECBHpGQKAECBAgQIAAAQIECBAgQIBA/gIiJECAAAECBAgQIECAAAECBPIXECEBAgQIECBAgAABAgQIECCQv4AICRAgQIAAAQIECBAgQIAAgfwFREiAAAECvS0g4W1vn3/REyBAgAABAr0jIFICBAgQIECAAAECBAgQIEAgfwEREiBAgAABAgQIECBAgAABAvkLiJAAAQIECBAgQIAAAQIECBDIX0CEBAgQIECAAAECBAgQIECAQP4CIiRAgAABAgQIECBAgED2AhLeZn+KBVguoAYBAgQIECBAgAABAgQIECCQv4AICRAgQIAAAQIECBAgQIAAgfwFREiAAAECBAgQIECAAAECBAjkLyBCAgQIECBAgAABAgQIECBAIH8BERIgQIAAAQIECBAgQIAAAQL5C4iQAIFeEJDwthfOshgJECBAgAABAgQINBNQRoAAAQIECBAgQIAAAQIECOQvIEICBAgQIECAAAECBAgQIEAgfwEREiBAgAABAgQIECBAgAABAvkLiJAAAQIECBAgQIAAAQIECBDIX0CEBAgQIECAAAECBDIRkPA2kxMpDAIEhkdAqwQIECBAgAABAgQIECBAgED+AiIkQIAAAQIECBAgQIAAgXwEXvMfgQYCNne0QHq9d30fr7997bVW70y1nfwgQIAAAQIEshZo9e8D9QkQIECg9wRETIAAAQIECBAgQIAAAQIECOQv0AkRZv1/xguulwVqczeG+hnrZUCxEyBAgACB0RIY6u9v+xMgQKATBfQpHwEJb/M5lyIhQIAAAQIECBAgQIBAuwW0R4AAAQIECBAgQIAAAQIECOQvIEICBAgQIECAAAECBAgQIEAgfwEREiBAgAABAgQIECBAgAABAvkLiJAAAQIECBAgQIAAAQIECBDIX0CEBAgQIECAAIGuEpDwtqtOl84SIECAQOcI6AkBAgQIECBAgAABAgQIECCQv4AICRAgQIAAAQIECBAgQIAAgfwFREiAAAECBAgQIECAAAECBAjkLyBCAgQIECBAgAABAgQIECBAIH8BERIgQIAAAQIECBAgQIAAAQKdJtD+hLedFqH+ECBAgAABAgQIECBAgAABAu0X0CIBAgQIECBAgAABAgQIECCQv4AICRAgQIAAAQIECBAgQIAAgfwFREiAAAECBAgQIECAAAECh/9z3wAAEABJREFUBAjkLyBCAgQIECBAgAABAgQIECBAIH8BERIgQIAAgQ4UkPC2A0+KLhEgQIAAAQLdLaD3BAgQIECAAAECBAgQIECAQP4CIiRAgAABAgQIECBAgAABAgTyFxAhAQIECBAgQIAAAQIECBAgkL+ACAkQIECAAAECBAgQIECAAIH8BURIgAABAgQIECBAgAABAqMjIOHt6Lj36lHFTYAAAQIECBAgQIAAAQIECOQvIEICBAgQIECAAAECBAgQIEAgfwEREiBAgAABAgQIECBAgAABAvkLiJAAAQIECBAgQIAAAQIECBDIX0CEBAgQIECAAAECBAgQIECAQP4CIiRAgMCoCUh4O2r0DkyAAAECBAgQINB7AiImQIAAAQIECBAgQIAAAQIE8hcQIQECBAgQIECAAAECBAgQIJC/gAgJECBAgAABAgQIECBAgACB/AVESIAAAQIECBAgQIAAAQIECOQvIEICBAgQIECAAAECBIZTQMLb4dTVNgEC1QXUJECAAAECBAgQIECAAAECBPIXECEBAgQIECBAgAABAgQIECCQv4AICRAgQIAAAQIECBAgQIAAgfwFREiAAAECBAgQIECAAAECBAjkLyBCAgQIECBAgAABAgQIECBAIH8BERIYZgEJb4cZWPMECBAgQIAAAQIECBCoIqAOAQIECBAgQIAAAQIECBAgkL+ACAkQIECAAAECBAgQIECAAIH8BURIgAABAgQIECBAgAABAgQI5C8gQgIECBAgQIAAAQIECBAgQCB/ARESIECAAAECBAgMXUDC26EbaoEAAQIEhldA6wQIECBAgAABAgQIECBAgED+AiIkQIAAAQIECBAgQIAAAQIE8hcQIQECBAgQIECAAAECBAgQIJC/gAgJECBAgAABAgQIECBAgACB/AVESIAAAQIECBAgQIAAAQIECOQv0JYIJbxtC6NGCBAgQIAAAQIECBAgQIDAcAlolwABAgQIECBAgAABAgQIEMhfQIQECBAgQIAAAQIECBAgQIBA/gIiJECAAAECBAgQIECAAAECBPIXECEBAgQIECBAgAABAgQIECCQv4AICRAgQIAAgaoCEt5WlVKPAAECBAgQ6DwBPSJAgAABAgQIECBAgAABAgTyFxAhAQIECBAgQIAAAQIECBAgkL+ACAkQIECAAAECBAgQIECAAIH8BURIgAABAgQIECBAgAABAgQI5C8gQgIECBAgQIAAAQIECBAg0EdAwts+GDm9FAsBAgQIECBAgAABAgQIECCQv4AICRAgQIAAAQIECBAgQIAAgfwFREiAAAECBAgQIECAAAECBAjkLyBCAgQIECBAgAABAgQIECBAIH8BERIgQIAAAQIECBAgQIAAAQL5C4iQAAECBGYWkPB2Zg/vCBAgQIAAAQIE8hAQBQECBAgQIECAAAECBAgQIJC/gAgJECBAgAABAgQIECBAgACB/AVESIAAAQIECBAgQIAAAQIECOQvIEICBAgQIECAAAECBAgQIEAgfwEREiBAgAABAgQIECDQgwIS3vbgSRdyrwuInwABAgQIECBAgAABAgQIEMhfQIQECBAgQIAAAQIECBAgQIBA/gIiJECAAAECBAgQIECAAAECBPIXECEBAgQIECBAgAABAgQIECCQv4AICRAgQIAAAQIECBAgQIAAgfwFREigNwUkvO3N8y5qAgQIECBAgAABAr0rIHICBAgQIECAAAECBAgQIEAgfwEREiBAgAABAgQIECBAgAABAvkLiJAAAQIECBAgQIAAAQIECBDIX0CEBAgQIECAAAECBAgQIECAQP4CIiRAgAABAgQIEMhWQMLbbE+twAgQINC6gD0IECBAgAABAgQIECBAgACB/AVESIAAAQIECBAgQIAAAQIECLRf4IUXXkiXX355Ouigg9K6666bll566TT77LOnoihmeiy55JK18smTJ6dLLrkkPfPMM+3vTEpJowQIECBAgAABAgQIECBAgED+AiIkQIAAAQIECBAgQIAAAQIE8hcQIYGcBR5//PE0ZcqU9P73vz8ttthiM82xKYqitm3SpEnp85//fDrttNPSI488kjOH2AgQIECAAAECBAgQ6GGBnEOX8Dbnsys2AgQIECBAgAABAgQIEGhFQF0CBAgQIECAAAECBAgQIEAgfwEREiDQAwKRQHSjjTaaZQFEUcyceLQoirTFFluk559/fthUTjnllEr9GDt2bLrzzjtb7sdrr72W9t5770rH2GmnndLLL7/c8jFa2eHQQw+t1JeimPVcFEW1bZEwdtlll60tdNl3331TGN9xxx3plVdeaaWrbakb187pp5+e1ltvvTTPPPOkjTfeOH3rW99K11xzTXrggQfSq6++mvr/99BDD9XKDzvssLTpppumt73tbWnttddO55xzTnrppZf6Vx/U++uvvz7NN998pedil112GVT7A+00GsccqB+2ESBAgACBXhKI3+VF0fxvqPi7OP4+7iWXN2P1RIAAAQIECBAgQIAAAQIECOQvIEICBAgQINAxAjEXYNy4caXj9EXR/P/XL4qZy+eff/4UcyQi4efuu++efvrTn6ZbbrllVOZINMKOBKQTJ06sFHvM8WjUTtXtVecnFMXMlkUx/O9j7kf/ODqtv50ydnT//fen7bffPi266KJpjz32SJdeemn65z//2Z+vtu2GG26oXftRf4kllkh77bXXLPVsGF2BGI+Ma6somn/OYnyzrKdRpyiatxPHimOWtaW8MwSqzCmM36Hxu7QzepxvL+L3VFE0/3zFvMP43dVhCrpDgAABAgQIdLmAhLddfgJ1nwABAgQIjIyAoxAgQIAAAQIECBAgQIAAAQL5C4iQAAECBAgQIECAQB4Csdhn2223rRTMFVdckW6++eZKdVutFMloL7zwwkq7xST8WKBUqXKfSnfffXc666yz+mxp/PLyyy9P9957b+MKXVISE9vvu+++2kKXo48+OkUi3wkTJtQSzn76059Ot91227BHEoluI2HtIosskrbbbrt09dVXD+mY1157bfrwhz9cW8Rz8sknty3x7ZA6ZeeMBYRGgEAIxO/pSFD+xS9+MVkIFyIeBAgQIECAAAECBAjkJSAaAgQIECBAgAABAgQIEMhB4Nlnn00xRyISfh5//PHp85//fFpllVVGdI5EmeNll12Wbr311rJqtfL4UuHh/rLm2oF65kd3BnreeeellVZaKZ122mmDCmD11Vcf1H52IkCAAIHeFjBXqLfPv+gJECBAYHQFJLwdqr/9CRAgQIAAAQIECBAgQIAAgfwFREiAAAECBAgQIECAAAECBAjkLyDCrAQigeyYMWNKY3ruuefSJZdcUlpvMBUefPDBFIt6quz7kY98JM0xxxxVqs5UJxaAPPDAAzNta/Tm4YcfTn/4wx8aFXf99pdeeilNnTo1rbzyymnfffdNseir3UHFhOc//vGPadVVV02TJ09Okfi2ncd4+umn084775w22GCDdPvtt7ezaW0RIECAQB+BSHa/+eabp3XXXTddf/31fUq8JECAAIGeEBAkAQIECBAgQIAAAQIECBAgkL+ACAkQIJC5QN85Ettss026//77RyXimDcRczWqHvzSSy+tnBy3apvqdZfAX/7yl9rcmJizNZiex/yqd7zjHYPZ1T4ECBAg0MMC5gplfPKFRoAAAQJdISDhbVecJp0kQIAAAQIECHSugJ4RIECAAAECBAgQIECAAAEC+QuIkAABAgQIECDQbQITJkxI66+/fqVun3/++emZZ56pVLeVSpFA75577indZdy4cWnDDTcsrde/QvT59NNP77+56fuTTjopPfXUU03r5FB49NFHp0h63M4FXbFY7JBDDkmbbLJJuuOOO4aV6dprr03vfOc702mnnZYiye6wHkzjBAgQ6COQ+8u77rorxYLfWAB58cUX5x6u+AgQIECAAAECBAgQIECAwIACNhIgQIAAAQIECBAgkJfAmWeemVZaaaV0yimnjPgcg0ged8UVV1QGffLJJ1Orc10qN65ixwvEnKX4Euu4Dgbb2UUXXTQtueSSg929p/YTLAECBAikZK6Qq4AAAQIECHSGgIS3nXEe9CJPAVERIECAAAECBAgQIECAAAEC+QuIkAABAgQIECBAgAABAgQIEOhAgbnnnjt9/OMfr9SzSC562223NavbclkkKY0FRVV23HLLLQe1EOPGG29MV111VZVDzKjzl7/8peV9ZuzcZS+uu+66tOuuu7YlwW8suInr6YADDhgxhUiwu+OOO6ZjjjlmxBekjViQDkSAAIEREnjooYfS//k//yctv/zyqerv5xHqmsMQIECAAAECnSWgNwQIECBAgAABAgQIECBAgED+AiIkkKXAc889l3baaad08MEHp5hvMFJBnnPOOSmO3crxTj311PTII4+0sou6mQjEPKeYuzSUcCZMmJDe/va3D6UJ+xIgQIBADwiYK9QDJ1mIBMoF1CBAoIMEJLztoJOhKwQIECBAgAABAgTyEhANAQIECBAgQIAAAQIECBAgkL+ACAkQIECAQOcKrL/++mmppZYq7WAsvLnkkktK67VS4cEHH0yXXXZZ6S5FUaRIeFsURWndvhUioe7JJ5+cXnzxxb6bS1/HfieccEJ6+eWXS+vmUOHSSy9NX/7yl4e0mCuS3Ubi2dNPP33ESV599dW03377pTPOOGPEj+2ABAgQyEHg6aefrv0eGDduXDr22GNzCGkUY3BoAgQIECBAgAABAgQIECBAIH8BERIgQIAAAQIECHS7QCS8PeSQQ4Y0T6KqQSStjeS1VevX6916662V5tTU63vOR+CKK64Y8pc+x5ecvu1tb8sHRSQERkXAQQnkK2CuUL7nVmQECBAg0N0CEt529/nTewIEulVAvwkQIECAAAECBAgQIECAAIH8BURIgAABAgQIECBAgAABAqMqsMwyy6QNN9ywUh/OPPPMFIlNK1WuUOn6669P99xzT2nNiRMnpjXXXLO0Xv8Kd999dzrrrLP6b670/oILLkixeKhS5QwqTZkyJV1++eWDiuSll16qJUoMs4YNDHNBJL3dY4890t/+9rdhPpLmCRAgkJ/Az372s/TDH/5wRBb05qcnIgIECBAgQIAAgZkEvCFAgAABAgQIECBAgAABAgTyF8gkwkh6e8QRRww5sWgZx2WXXTbo+SdTp05Nzz//fNkhlGck8MILL6Rp06ZViuiDH/xg+vvf/55efvnl2nUcz5FgOa65ffbZp1IbKhEgQIBAbwqYK9Sb513UBAgQaFnADiMuIOHtiJM7IAECBAgQIECAAAECBAgQIECAAAECBAgQIECAAAECBPIXECEBAgRGW2COOeZIO+20U6VuRDLRm2++uVLdskqvvfZaigS6ZfWifOutt06LLrpovGzpcc0116QHHnigpX3qlZ988slBJ4Ctt9FNz5Ew9vDDD295oVScx1gA9otf/KKlcFdYYYV06MfdhCYAABAASURBVKGHpttvv712zGgnHrFQK7Ydc8wxKeq00micswMPPLDWXiv7qUuAAAECBAgQGAkBxyBAgAABAgQIECBAgAABAgTyFxAhAQIECBAg0F0C3/ve99K11147bJ2OBKS///3vB91+zHu54447Br2/HbtPIK6ZZ599trTjK6+8cjr++OPTqquummafffZa/XhebLHF0kYbbZTWXHPN2jY/CBAgQGB4BLRKgAABAgQIEBgOAQlvh0NVmwQIECBAYPAC9iRAgAABAgQIECBAgAABAgTyFxAhAQIECBAgQIAAAQIjJLDOOuukWAhRdrgXX3wxXXjhhWXVKpU/+OCD6bLLLiutO9dcc6Utt9yytF7/CpE4derUqf03t/T+pJNOSk899VRL+7Sz8tlnn50iCWwrj0hc+9hjj6Ubb7wx7bPPPmnOOees3KVLL700XX/99ZXrR8VY+BULwOJ1lUcksY3jTJ8+PU2ePDmtuOKKae65556xa7yObZ/73OdS1Im6sc+MCiUvzj333DSUxWIlzSseHgGtEiBAgAABAgQIECBAgAABAvkLiJAAAQIECBAgQIAAAQIECFQWeO9735v+53/+p+mciZjD8vDDD6f6/JOvf/3rg/pi3S996UvDNjfk1ltvTRdccEHluPtXfPLJJ9Ppp5/ef3Ol92ussUaKxKmtzDmJuuEe/mUHWXbZZWv2sU+fR9NzVq+31VZblTXfsPxTn/pUpWPUjzXY58svvzzNP//8DfsxXAXhf9ddd5U2v+mmm6bFF1+8tJ4KBAgQIECAAAECBAgQINA9Al2U8LZ7UPWUAAECBAgQIECAAAECBAgQGKyA/QgQIECAAAECBAgQIECAAIH8BURIYOQEFltssbTJJptUOmAsxGlHEthIrHrPPfeUHnP11VdPq6yySmm9/hWmTZtWKaFu//36vv/LX/6Srrrqqr6bOv51URRpkUUWSe985zvTUUcdle6888604YYbVur3yy+/nM4///xKdaNSJBX+9re/nWKBVbwve+y8887phhtuSO973/tSURRl1Wt1om6ch2222aa0fr3Cj3/842FbjFY/hmcCBAgQIECAAAEC7RPQEgECBAgQIECAAAECBAgQIJC/gAgJECBAoN0Cc845Zy3h59ixY9NGG22UDjnkkDR9+vTavIS11lqr8uGuuOKK9Jvf/KZy/VYqRrLaqnMqGrV76qmnpkceeaRRse09KrDUUkv1aOTCJkCAAAECnS6gfwQIECBAYPACsw1+V3sSIECAAAECBAiMqICDESBAgAABAgQIECBAgAABAvkLiJAAAQIECBAgQKCtAkVRpK233rqWYLSs4b/97W/p5ptvLqvWtPy1115LZ555ZtM69cItttgiLbjggvW3lZ/PPffc9OKLL1auP1DF6OcJJ5yQIhHsQOXdsG3ppZdOv/rVr9Lyyy9fqbvXXHNNevbZZyvVjeS45513XqW6n/nMZ9Lxxx+f5ptvvkr1+1ZaeOGFa/tWTcocCXK7LVFx33i9JkCgj4CXBAgQIECAAAECBAgQIECAQP4CIiRAgAABAgQIECBAgECbBIqiSKuttlr685//nA466KDKrR555JFtTyr7r3/9K1WdU9Gso7feeuuQv/C5WfvKCIyYgAMRIECAAAECBAgQIECAQFMBCW+b8ijsFgH9JECAAAECBAgQIECAAAECBPIXECEBAgQIECBAgAABAgQIECCQv8BwRLjGGmukeJS1HUlkI5lsWb1m5Q8++GClxTjzzjtv2mqrrZo1NWDZI488ks4444wBy1rdeMEFF6RYPNTqfp1Uf/z48Wn//fev1KXp06enp59+urTu888/n37+85+nSApcVjkS1R522GFpzjnnLKvasDySHh977LFp7NixDevUC6JPcY3Gc32bZwIECBAgQIAAAQIECHSjgD4TIECAAAECBAgQIECAAAEC+QuIkACB9gvE/IRvfOMbledKxLyQ0047ra0dueaaa9L111/fljanTp2aYp5GWxrTCAECBAgQIECAAAECoyLgoAQIECgTkPC2TEg5AQIECBAgQIAAgc4X0EMCBAgQIECAAAECBAgQIEAgfwEREiBAgAABAoMUWGihhdJmm21Wae+LLroo/etf/6pUd6BKsaDnnnvuGahopm0bbrhhWmWVVWbaVuXNZZddVpqkdo455kh77LFHaXNPPvlkOv3000vrdXqFsHzb295W2s3HHnssRULisorTpk2rnLT40EMPTZGwtqzNsvIJEyak/fbbr6xarfzSSy9Njz76aO21H8Mn8Oyzz6ZY9LfFFlukhRdeOBVFMeMxbty4tOuuu6a4X7z00kvD1olIbHz33Xen4447Lu2www5phRVWSPPPP/+MfhTFW31abLHFauVRL+rHfrH/sHWuCxt+/PHH05QpU9K66647i+Ngz+l9992XDj/88KZtRnLxF154YdjEou04xmc/+9m08sorp7nmmmumaySujYj5oIMOSrfcckt65ZVXhq0vVRuuf7623XbbFP0rireu5fi8RX/DNXyrtplZvREPp35OBrrnxTmKcxX3xKhXtXP1z9z73//+We6jfdt86qmnqjY56Hpxr77uuutSfA7i+orjF8Vb111RFGnJJZdM0dcf/OAHI/pZic9kLAqPvwP6f4Znn332tOKKK6avfOUr6fbbb0+jeV8Pw6uvvjp94QtfSJMmTZrlPhqf3dge5VEv6g/6hNmRAAECBAgQIECAAAECvSEgSgIECBAgQIAAAQKDFoiktzHuEfMlqjQSc0OeeeaZKlVL67z88svphBNOKB23WG211WpjL2UNxjyYmKdRVk85gcEKdOqYenzpecxh2HrrrWtjlUXx1vhljBMuvfTSKcqiTtQdbPyt7BdjfDEXZtddd03LLbdcin4UxRv9irkIk14fJ4zx1E4dy4/x1BhXjaTg0dfoc1G80f+IJcZeY1w2xmdjnLYVm1bqRtsxPyOstt5667TsssvOMpejKN7oV4xTxzjx7rvvnk466aQ0Euc6nGJeUcwvimss+lAUb/SnKN54DruYp/SJT3xixPrVinGv143PYMyrifkPMVZfFG+ct6IoavNwdtxxx2Gf19bsHHT6Z6BZ34dS1qm/b4YSk30JECBAgEA7BSS8baemtggQ6EABXSJAgAABAgQIECBAgAABAgTyFxAhAQIECBAgQIAAAQIECBBoLrDlllvWJo43r5VSLKK56aabyqoNWB6Twc8888wBy/pvjP7MM888/Tc3fR8TYk888cSmdaJwjTXWSPvvv3+KBI7xvtkjkiSORKK5Zn2oXjZwzUhaF0mNBy5tfetvfvOb9OKLL5bu+OlPfzr97//9v0vrVa2w3XbbpSWWWGKW6rFQbZ111kkHHnhgLRHvVVddlRZffPFZ6tkwq8A555wzU+LPonhrcn9RvPE66vTd8+mnn0777rtvWmCBBdL222+fLrzwwlmSYN977721BXybb755LeHxYYcdlp5//vm+zQzpdSSUPPLII2vnORYQ7bXXXum3v/1tuvPOO1OUDdT4P//5z1p51Iv6sV9cJ0cffXSlvt11110pFksVxRsuRTHwcyyUGMo9I+5jH/rQh0rPy1prrTWLe8QdSaaLYuC+FUWR5ptvvhSJx6Nu/XH//ffXzuWiiy5aSwYeC5f6O/Y9p1Ev7gOx+KLeRv/nm2++uZZIPRYlfelLX0rN2vzABz5QS/bZ7uvkoYceSp///OdrMccxfv7zn6fbbrstxQK0vv2NayP6961vfauWaH3s2LEpFlXFtd63Xquvd9lll6bnMX4HRR/7thvH7Pv5+t3vfpeif33rRNL56G+4hu96662XwrtvnUavY5HuRhttNFO/vvrVrzaqPmP7f/7nf6ZInF4Us15b/e8RM3bqwBfR16KYNYaieGtb1Onb9f7nZKB7XpyjOFdxT4zft3H9NLvnxWcufkfGZykS8Eei9jivfY/bt81YfBXXRfSlb512vI5FXl/84hdr9+q4r8TnIK6vOH7/9uN6jb5Gctn4UoLo/3e+8500HP2KY8c9Ju418ZmMe+tRRx01y2f41VdfTf/4xz9qn9mVVlqp9hn+4x//WLqAPNpv1yPiD4dI8B+fxyOOOCLdcMMNs/w+inMc26M86kX9sA/XdvVFOwQIECDQSwJiJUCAAAECBAgQIECAAAECBPIXEOFQBeL/i//6179eGxsrayvmGdx4441l1SqVT58+vZZEr6zyRz/60bTPPvuUVavNz4gxqtKKKnSVQIzbx/h9Ubw1VhlJNWNsviyQGOMtirf2K4q3Xvcf72zWVoxTjeaY+kB9i7llMV4Z42kxRyjGU3//+9+n6Gvf+jFO+MADD6QoizpRd+21107nnXdeinHGvnXb8TrGf2NOQ9xXYi5MJLW+++67U/Sj3n7MRYjxwBhPbXUsv97GcD7HvIKYXxXjqt/97ndrY5rR5/oxI5YYe41x2RifjXHaqnNq6m2UPceXwoZPzD+IMed4Hecwxq379qVvO3HuY67H8ccfnz75yU/W5o5NmDChNk+o3ec6znMcJ+YHxbyimF8U/Ys+9O1TvI7+xjylX//61zP165RTTpllXkrUH8lH9G3PPfes/f4rirfuD0Ux8Ov44tuhzHUaydjKjhXXedw/4jMY82rifhJj9X33i/kQp556aorPcnym47Md575vneF6PRqfgU6YKxSfoU77fTNc51i7BAgQGJyAvQi8ISDh7RsOfhIgQIAAAQIECBAgQCBPAVERIECAAAECBAgQIECAAAEC+QuIkAABAgRKBWIS+eqrr15a7+WXX07nn39+ab2BKjz44IPpsssuG6hopm2R2G2TTTaZaVuVNzHp/sorryytGouGJk6cmCKpblnlv/zlLykWNpXV65Xyxx57LEWyu7J455prrvSJT3yiNnG+rG7V8ljYs/7666dVV121lrD4D3/4Q3rkkUfS//t//y9dffXV6eCDD06RyHHMmDFVm1SvRYFIevnOd74zxYKWWOhSZfdYEDB58uTaebv22mur7NKwTixsuvjii9P48ePTv//7v8+SCLThjg0KYgFDJJGMa6qsb3HMTTfdtEFLb23+29/+Vjn56Ft7vfUqEuvG9fzWloFfRVLcSKw5cGm1rbHwJxYqLb/88um0006rttPrtSK548c//vFaktwnnnji9S1v/YtFM5H48R3veEeKc/VWSfNX9evkPe95T4pkoM1rNy+txxUJZX/605/OtMCs+Z5vlMZ1EYuqlllmmRQLXOK6e6Nk+H7GMeJYccxWPl/Ro7hewvvLX/5ypeTNsY9HuUCck3PPPTe1ek7iMxDXT1zLscCx75GizV/96lcpPnNTp07tW9T0ddxv47qI+2988UDTyhUL43McC6hjkdePfvSjQV07Tz75ZDrggANSJL4tS/JbsVszqoXdhhtumOJeE5/JGQUlL2699da0yet/Q+62226zJJwt2bUsililAAAQAElEQVTl4jif9WskHOI+1kojUT/s414VC+ji2mllf3UJECBAgAABAgQIECBAgEBPCwieAAECBAgQIFBRIJLeRRLMsurxpb9/+tOfyqpVKo85Ff3HUfvvOO+886atttoqRfLJlVdeuX/xLO9jLDHmR8xSYAOBQQh06ph6fG522GGHFMlWYxy81dBi3kfMBYvP/e23397q7g3rR7sxryTmvsQYX8OK/QoihhjLjzkUozkWGH2O+QTRl4ilXzcbvo1x2phTE192fssttzSsV6UgrrlIJBtJdNsxtnzHHXekuFZiTDnGlqv0oVmd+thvJE7efffdU8xxbFa/UVn0a6eddkoxL7EV60btDWZ7xBJfwvqLX/yi0u5heNJJJ9W+JLfSDiNdqeLx+l7n8dmruFttrkR8tttxnTc7Zqd/Bpr1fShlEXfMTYt5Ed0yh2so8dqXAAECBAgMVUDC26EK2p8AAQIEulZAxwkQIECAAAECBAgQIECAAIH8BURIgAABAgQIECBAgACBEFhwwQVTJIKN12WPs846K0Xi07J6/ctvvPHGdO+99/bfPMv7jTfeOK244oqzbC/bcPrpp6dIvtas3pgxY1IkiiyKIm299dalCVljEvgJJ5yQItFvs3Z7pSwSyVVZFLLaaqulKouyWnGbe+650+9+97v097//PUWCuA984ANpscUWKz2HrRwj57pDiS0+Bz/5yU/S+973vnTfffcNqqlY1LHBBhvUEqtGe602Evscc8wxaYstthjU/afZ8ep9O+OMMxpWK4qitlimKIqGdaIgFkJeeOGF8XJQj7/+9a8pFnE12zkSSm+++ebNqpSWxUKPz3/+82m//fZLg11YFV7bb799euqpp2rHi+dIThmJH2sbBvHjuuuuq11n99xzzyD2TrW+7LjjjkOKq37gSAgabX3xi1+sLXCpb2/3c/hHwu44VhxzsO3/8Ic/bEvcgz1+TvvFgptIQBqLjAd7TuJa3myzzVL9Wo7zHIsId9lll0F/5uL+G38jRTL+oXj/8Y9/TCussEKK+/pQ2qnvG7FFkt/4soJ2LCaMLxpYa621hvSFA1OnTk0bbbTRkBNo12Ps/xwxx/kcyjVSbzPaigV0cQ8ou//X9/FMgAABAgQIEGgmoIwAAQIECBAgQIAAAQIECBB4SyDmwuy8885vbWjyKhLevvDCC01qlBfFmGkkDiyrGQkG44upF1988VTli1djrkbfL5gua185gUYCcY3GuNRQ5grU246x1GirHWPq06ZNS5MmTarNKam3P9jnSDS6+uqrp7PPPjvFXJPBthP7nnbaaSnmusS8ksG2E3MoYi5F2Zy2wbbfbL8Yf9x6661TzCdoVq9ZWdx/1lxzzXTeeec1q9awLMZDYzw5EsnG64YVB1FQH1uO8flB7F7bJebPxDXcjrHfWoOv/4jrZd11162Nycd19PqmEfsXc3m+9rWvVTpezM888cQT0xJLLFGpfqdW6oTrvJlNXPed/Blo1vehlHXq75uhxGRfAgQIECAw3AIDJbwd7mNqnwABAgQIECBAgAABAgQIEBh9AT0gQIAAAQIECBAgQIAAAQIE8hcQIQECfQQiEeyYMWP6bBn45S233JJiocHApQNvjcnb5557bqWFBNtuu22aY445Bm6owdZHHnkknXrqqQ1K39q8/vrrpwkTJtQ2RDK1tddeu/a62Y8LLrggxeT9ZnU6uez+++9P//znP0u7uOiii6Yll1yyab2bbrqpUvLf9dZbLy200EJN21LYPQKxGCIWO7366qtD6nRM4I/FTtFeqw3FPu3oQ6PjRt9icU2zRJKxgGfixImNmpixPe4ZMWl/xoaKLyKx9plnnllaOxZmxeLH0ooNKkRS3rA87rjjGtSovvnSSy9NX/3qV9Pjjz+ePvaxj6VIPF5974FrTp8+PUUiyTgnA9cYeGuYt6sPfY9wxBFHpD333DM9++yzfTe35XWci1hoFAlv29HgL37xi3TUUUe1o6mebSP+Xjn88MNTLDYaKkJcy5/5zGdqn49IMB3tDrXNWAS5995719psta2ILZLcxqLpwXxxQdnxYjHhe97znpb/RuzbbtyDP/jBD7YlsXksaowvc7jzzjv7HmLIr+Pe1K7z2bcz8XsuFps+/PDDfTd73V4BrREgQIAAAQIECBAgQIAAAQL5C4iQAAECBAjMIrDOOuukeeaZZ5bt/TfEvJAYc+y/vZX3MV4S4x1l+8QYRr1PO+20U4ovPS3bJ77wLxIzltVTTqCRQFzfnTimHp+Z+OLP+ALQRn1vdftzzz2X4nN2wgknVJqrNlD7MX4Xc1xifHCg8la2xVyKT3/6020ZB6163BgT3mabbdJFF11UdZeG9eqeYdKw0gAFMUYdcy7aMVY+QPO1TRFnJBSufxltbWPFH/GZ+NSnPpWijxV3qVwt5ljF3Jz4cu9wqLzjECrGZ2mPPfZIceyyZpZZZpn029/+No0bN66sakeXxzmML+tu13UebbV6nTcDinMf11enfgaa9X0oZXFeRuD3zVC6aF8CBAgQINCRAhLeduRp0SkCBAgQIEBgdAUcnQABAgQIECBAgAABAgQIEMhfQIQECBAgQIAAAQK9JrDCCiukWOhTFndMxD377LPLqs1U/uijj6ZIjDjTxgHeLLXUUpX6kPr997e//S3ddttt/bbO+jYmuM8999y1ggUXXLC2uKH2psmPSC4XCw+aVOnoovPOOy9VWfS04oorpgUWWKBpLNdee23T8nphleuoXtdzZwv8+c9/TlUXQ1SJJBZVRHuxyKJK/ajzj3/8I+2zzz6VFmRE/cE+4rM+efLk9MwzzwzYRCSF3m677QYs67sx7kc333xz302VXt97770pvMsqx6KsuH+V1RuoPBKsRmLfSIz6VvnQXv385z9P6667bqV7fNUjxT33nHPOqVo9xQKzSJJb5fdM5Ub7VDzppJPS/vvvXztOn81DevnKK6+kH/7wh6ndi1piocxdd901pL718s7f+ta32pLstm548cUXp3e/+92pnZ+5+F38y1/+sn6ISs/xt1sspIsFdXEfrrTTICrFItSNN944tXKPrx8mFiDuvPPOKe7F9W1DfY6kt//1X/811GZm7B+O8Rlr5/mc0fjrL6644ooUBrH46/W3/hEgQIAAAQIECBBos4DmCBAgQIAAAQIECBAg0JsCyy67bBo7dmxp8PGldPGFwqUVG1SIcYQqXwS9xBJLpPiCwnozq666aoovFa6/b/R82WWXDemLBxu1a3tuAgPH06lj6sMxRlgXiHHRmB8xmOSVMd4Zc1uijXp7Q32+5JJL0k033TTUZirvH8e6/vrrK9cvqxjXUHiGTVndenmM1R5wwAH1t8P2PH369PTtb387vfzyy5WPEfHEPJOYn1J5pxYrxvUTY/Rx7lvcteXqrXyWxowZkyLuSZMmtXycTtqhfg7bOVcokjtHgvl2xdnJn4F2xdi/neE4L32PMRxzuPq27zUBAgQIEBhNAQlvR1O/G4+tzwQIECBAgAABAgQIECBAgED+AiIkQIAAAQIECBAgQIAAAQIE8hfowQjnmWeeSglggyYmCj/22GPxstIjEkBWSUgbi3rGjx9fqc16pZisfsIJJ6RYPFTfNtBzJNNdf/31Zyr60Ic+lGIS90wbB3hz6qmnpkceeWSAks7eFIsMjjzyyEqdjCS18803X8O6kQQ0Eo82rPBmwRxzzJHGjRv35jtP3S5w6KGHtjX5YHhEMsPddtstRSLseN/sEZ/v73//++mhhx5qVq1tZZFwdtq0aQ3b22qrrdK8887bsDwKIqnshRdeGC9besTnNRZRNtsp7ldx32pWp1lZeN5yyy3NqrRcFgt0qtwbWmk47ueRSLdKsu6oO5wJKOv9jgSjg1kIV9+///MDDzyQfvKTn/TfPOT30e5vf/vbIbfTqw20c8Ff3fDWW2+tv2zbcyywauXvklhAFwvp4vPatk40aCju8ZG09Z577mlQY9bN9QVPsRBx1tLO2RL3gK997WvD2qH4G/unP/1p6d+1w9oJjRPoRQExEyBAgAABAgQIECBAgAABAvkLiJAAgZ4VmH/++dNyyy1XGn8kuXvwwQdL6zWqcPfdd6ezzjqrUfGM7RtttFGKJLz1DdG/bbfdtv624XOMQ5988snGEBoKKWgk0Klj6vElkJFAdTjHCGN8dPLkySk+n418+m9//PHH09577932uTL9j9ON72Ms+Jvf/GaKOWRl/Y86kew27l1lddtRft5556V77723clNHHXVUW7+4ttGB4xqML1iuMkeqURtl21v5LM0555xpypQpae211y5rtuPLYz7ncH1ZbTuC7/TPQDti7N9Gp/6+6d9P73tAQIgECBDoUgEJb7v0xOk2AQIECBAgQIDA6Ag4KgECBAgQIECAAAECBAgQIJC/gAgJECBAgACBfAUi4ewSSyxRGmAkTLzuuutK60WFmMh67rnnli66KYoi7bDDDqkoitit8iMSyV1wwQWl9SO2/sl0V1555bTJJpuU7hvJeiNpb2nFDqpw7bXXplgUFYsNyro111xzpS233LJptWeffTbdd999TetE4QILLJAWWWSReNn1j1/96le167EoiiE/r7nmmikWyHU9yusBxOfmN7/5TYqk1/H5jiSqkfA0FmjEwojXq5T+u+mmm9LRRx9del+44YYbUhyrrMG47iJ5aFyj0Z/oVzz+53/+J914441pn332SVX6FvtG4tlGx1tllVXShhtu2Kh4xva4J8WCkhkbSl7EcX//+9+X1EopElOvsMIKpfVaqRB2kdg4EqXGQptwi8S7Bx98cCWzRseKe+5//dd/pVi8FG3GvSiSxsbxGu3Td3vcw6osOps2bVr63ve+13fXhq8nTZpUW2Qa10X0KfoW+3/0ox9tuE+9IOrHwq24xurb2v0c12h8jm6//fYZbtHX3/3ud6mV837++edXWmBWpf+9Xqd+TuIeF5/TuA5avZYHMqxfi5HUOdqM51bOc/xdEve2gdruv+3+++9P++67b4rPd/+ygd5H3yJpcv0eH/tFct3/+I//qHwdxqLUWAQacQ10jP7bzjnnnHT66af339zwfdxf/vSnP6VoP/zis/zf//3faY899mi4z1ALwjHuAeFR1lYsUg+vumFcO3ENfe5zn0uzzVY+Lf073/lO+utf/1p2GOUECBAgQIAAAQIECBBom4CGCBAgQIAAAQIECOQsEF/8G1+QXCXGGOOoUm+gOpFsMcZcByrru22nnXZK8UXCfbd98IMfTFXm6sQX5w1n0sS+ferE1+2cw1EUs84DiWtlOL4gc7QtY0y8E8fUY/5AXNNVfD75yU+miCPGBWN8sD6OHvNXyva/8847U4y/xZhdWd0oj37FfIV4XeXRv28xhhlftvzhD3+4yu4jWqfe1+hjOMZzuMb2qh25+OKL00knnVRa/aKLLkoxpltWMeZCxLygGJOOhcLPHAAAEABJREFUsdjoVzz+9a9/pXCs2reY5xLj6GXHi/KYs/T9738/XpY+Yo5LzKmJuSJxDUXfWnWL48X4cenBBlEh5vPF2HyVz1KMVYf1NttsM4gjddYucT5iXlPVXvUfw49rLX5nx1yzOMdV22mlXid/BlqJo5W6cT/pxN83rcSgLgECBAgQGE2B8pmFo9k7xyZAoJsE9JUAAQIECBAgQIAAAQIECBDIX0CEBAgQIECAAAECBAgQIECgqwVicu9GG21UGkNM3q6SxDYaisU2VSZVr7TSSmn11VePXVp6xKKhJ598suk+RTFwMt1YRBRJYZvu/HphxHvCCSekmLieUnp9S2f9i/gfeuihFMnepkyZkiIR3Nprr10pQW1Estlmm6VIcBevGz1ignyVhK3zzz9/GjNmTKNmbO9ygW9/+9vp73//e9pxxx1nJDaeffbZa0kQf/SjH6VI1BnJfauEGYs5yhKannHGGaWJgiMBbSxa+fznP5+WXnrpFP2pHz+ux3e+853pqKOOSpF8tcq1GUl26/v3f55nnnlSleSokSD75ptv7r97w/exEOOKK65oWF4viGNHH+rvh/oci1juuuuuNHny5LTkkkvWEjtHm4svvng68MADa8mGY8FLbKv6mHfeeVMk773wwgvTBhtsMCNp7oILLph23333FIufqpyHJ554IkWCyGbHfemll2rJbuMe2KxelMUCpEjU/pGPfCTFdRHbIpnpu971rhSJRqPP0ffY3ugR/Yl7bKPyoWyP5Oux0C4+RyuuuOIMt+hrnKdIxLzxxhtXOkR8HuJ3b//K0dbll19eSzQdv9fiUWUR13vf+94UCwajfv/HVltt1f8w2byPe1nc0+KcxCK7+r2l1Wu5L0h8nn784x+n+rU499xz14rjOc5z/L0U57+2scmPOA9VFttGveOOOy7FlwM0aa5WFJ+HuL6jb9ttt92Me3xRFGmxxRZLu+66a4prK/ofcdR2avIj/k6Mv52aVKkVxWLAn//857XrsrahyY/4jMZnNe4vce8Pt6gefX/HO96RfvGLX6S4hy+//PKxuW2PVhw/+9nP1rzDq/4FAHHtxDV0zDHHpKuvvjots8wyTfsWf2/98Ic/7Ni/O5t2XiEBAgTyExARAQIECBAgQIAAAQIECBAgkL+ACHtAIMaRq4T5wgsvVKk2S51nnnmm0pf7RXLOddZZZ5b9q87ViTGfyy67bJb9beg+gTXWWCPFPJwYh6o/HnzwwRTXQlk0McZb36f/c//x204dU4+x98MPP7ws1LToooumK6+8MkWy4xjbj3HB2CnGvmN8Nb5Ecv/9949NTR8nnnhiqpLENpKuTp06tWlb9cIY84tx/P59izHM9ddfP5111lnpggsuSFXmR9TbHK7ncIyx6Hpfo49xrHgO19ge5VEvtpc9wuipp55qWC3m1/36178uHQPeeeeda+O7MQcpxqSLopjRZriFY/Qtvjy1yhh1zGea0UCDF9G3I444IsWXlzaoMmNzXGP1OTXxeyTGfaOwr1tcA3EtxPZmjzCL66tZnVbL4vMd13+VBMTR9g9+8IMUMcXrbn/EvIG4j1SJI4zi92ffMfyiKGrzpGKuWczZ+vjHP16lqcp14jrrlM9A3C8vH4G5QnE9RrLbHOZwVT7RKhIg0I0C+kygowUkvO3o06NzBAgQIECAAAECBAh0j4CeEiBAgAABAgQIECBAgAABAvkLiJAAAQIEul0gEsBGMsAqccRE94ES6vXfNxI/RoK0/tv7v48krZFksf/2Zu9j8vyZZ57ZrEqtbOLEiSkS19Xe9PsRCdPGjRvXb+usb2MRQkx+nrWk/Vs+/OEP1xJPFkVR6XmhhRaqTcJeddVV0x577JEuueSSyp2aa665askuy5Jo/utf/0pPP/10abtxDVVZZFDakAodJxAJQ7/xjW/MSMQ5UAfHjx9fW8hXJWHjAw88kCJh9UDtxLa45i666KJ42fARi21+9rOfpSWWWKJhnXrBWmutlT7xiU/U3zZ8jn7FwrJGFSJB9FJLLdWouLb9xRdfTJGQsfamwo8bb7wxxXGbVY0Y4z7ZrE4rZZFg9fjjj08LL7xww90++MEP1hJoN6zQryA++7HYqH4P61dcexvJuCNxcu1NyY+ypMGRmDMWsZQ0k+La/fKXvzxTMuS++xRFkaLP0feIoW9Z/9ennnpqavcipDgXkXQ3Fkj1P179fZynSAo6duzY+qaGz7EwKxZDNqygoFQg7mGxaC7uaY0qV72n9N0/Fvfsu+++Da/F+HskEnQXRdF3twFfl30+Yqeoc+yxx8bLpo8xY8akP/zhD2m33XZr2LdoIBbwRf9jYdZss5VPr45FqrE4LPZt9Jg2bVqqsjA7PpvxGY3PalE09llttdVq9984h42O2er2u+++O0WS9rL9PvOZz6Sjjz46NfubKq6buLbCvFl7I/l3Z7N+KCNAgAABAgQIECBAgACBXhcQPwECBAgQIEAgD4EFFligUiBV5rYM1FCM91511VUDFc20LcZ7B5oXE/Msdtppp5nqNnoTSRPjCwUbldtOoK9Ap46pR4LO+GLvvn3t/zrG02JOyXrrrde/aMb7GJeL+QAxTjdj4wAvYg7HySefXJqANcYtq8wNi77FmF+M/Q1wuNqmoijS5ptvXpsXE/VrG0fhRxw7HN/3vvc1PXqUR72o37Ti64WR5LXZPe/ee+9Nf/7zn1+v2fhffKFpjCfPN998jSu9WVJ17sr06dPf3KPxU5zfmJ/RuMYbJTGPo2xOTdSMayC+WDbGs+N9o0ccN66vRuWtbo9k15G4N74Utsq+8Tn5whe+UJuHOHD97tka80XjHlKlx3FviNjjXtGofvyN8Mtf/jLtvvvujaq0vL2TPwMtB1Nxh079fVOx+6oRIECAAIGOECifkdkR3dQJAgQIEOhqAZ0nQIAAAQIECBAgQIAAAQIE8hcQIQECBAgQIECAAAECBLpEoGoC2FjoE8lsm4UVk6vPPffc0gUDsXhn++23b9bUgGUxeT4m0Q9Y2GfjdtttlyIxZp9NM14uueSSacstt5zxvtGLJ598spbIs1F5t26PxJPvfve729b9ZZZZJlVZjNC2A3ZaQ5n2Jz5D+++/f6WFD5Gw8cQTT0zzzjtvqUYsQIiFCANVjETOV155ZXr44YfTNddck37zm9+kSFoa94rll1++dp3ttddeaZVVVhlo91m2FcUbi4lmKei34eWXX256z4prPO6T/Xab5W0kK2wUW9/KcZ+skrh7gw02SMsuu2zfXQf9OhJdH3TQQWnBBRds2kYs+PjoRz/atE7fwo997GO1xLF9tw30ep111mmaELK+T1mS7bgmYmFavf5Az7G4KBalFEXjBJn1/bbZZpu0zz771N8O+NzuRUjxu+nII48sPRfRmRVWWCFFH+N1s0dcw5EwulkdZc0FDjzwwBT3sma1iqJIW2+9daX7YrRT9Vp85zvfWUtiH/s0e0Ri7jjXzeqcdtpp6f+zdx/gklRlwoBPgSA5C0OcQcFB/EcHAUmig0QJgopgQEFwkd+4iAtiANMvCIZllX1QZB0UVkAk5yAgS0YBERii5JzzEv/5Gu7Y07e7q7r7hr7nvjzT0911Tp0631vV1aPnnK8jAXK7OlEWSVo32mijeFn6KIoixX34Bz/4QWndW265JZUlpY5/J5Z9juNAcbwq13/UXWmllVL8+6Yoyj/3Ub/sEcnXy5KSRzLqPffcs21S+IHjROLvSH488L7Zc67/7mwWq20ECBAgQIAAAQIECBAg0LuAFggQIECAAAECBEZPIMZ7I5Fm2XhHjNG2S2obY6irrLJKaSCRMDF+ULC0ogoEZgr045h6jF/GOObM7rX988UvfjHFGGvbSjML55prrhRjiZFAdebbln9OOOGEFD902apCjL1GEttW5QPbi6JI8aOjMeY3sK3dcyTsjXHEdnWGsyzGgqv2NeqVjWNGX+O+Fz8WHM/xvvERc3r+8Y9/pPih3rhnxdygmIux9dZbp5hzE/fDr3/962nJJZds3LXp+5i7ssEGGzQtq9/44osv1r9t+jrOcYzFNi18fWMn8zhil+hbjKHH63aPOHZcZ+3qlJUNlB933HFp7733Hnjb9jmSvlad89W2oT4pjCTzf/nLX0p7E3O7DjzwwEpj+HGNfetb30px7ZY2XKFCtNOvn4EK3e+qSj9+33QViJ0IECBAgMAoCkh4O4r4Dk2AAIE+E9AdAgQIECBAgAABAgQIECBAIH8BERIgQIAAAQIECBAgQGDcC1RNABuT1iNJWTy3QnvwwQfTueee26p41vbVV189TZkyZdb7Ki9iAvjhhx+e2h0/2olJ8ptuumm8bPooiiJ97GMfS5F0t2mFuo0xWf+BBx6o2zK2X+Y2ob2Ds6FqBwLxGYqFD7FIqOpu8Zlut1hvoJ1YhBAJEQfeNz7HMZdaaqkUi2ric3rAAQek+Bzeeuut6emnn+44oWHc38oS8caCg6eeeqqxK7Pex71ixx13LE1yGQnBr7/++ln7tXoxsMCnVfnA9m233bbSfWqgfrvnWGyzxhprtKsyqyySrBZFedLIoijSzjvvXGmhyHLLLZfe9KY3zTpGqxd33313q6JaEs8q3y9f/epX0+KLL96ynfqCoijSZz/72bTIIovUbx70OhJ4xnfQoIIuNmy//fZDnrQ5uhHXVTx7dC4QC4k33njjSjsuu+yyKZJzV6n86U9/utK1GNdfJGwtazMWgj7//PMtq8W/V+J+2bLC6wWR9D+SVb/+ttJTURRp1113rbTANBYvtkr+Hffxiy66qPSYcU7i/lIU5feigcY++MEPpk022WTgbdfPYXzSSSeV7h8eVc7bQEORTDziGnjf7Llq4vRm+9pGgAABAgQIzBLwggABAgQIECBAgAABAgQIEMhfYFQjjASakUizrBOrrbZa23HBGBev8uN/kVg3EuyWzZUp64/y/AViPLEfx9QjYfMNN9zQ9gTEOGwn44OROHW33XZr22b8wOVll13Wsk6Mr1555ZUtywcKYgwyxiIH3pc9F8VrcynKxgbL2ummPBJpb7XVVh3tWmUcMxq8/PLL0yOPPBIvmz7mmWeeFD8aOm3atPTJT34y/cd//EeKe+Wdd96Z/vd//zftsMMOTfdrtXHVVVdtVTRr+x133FGbSzRrQ8OLGJ8+//zzG7YOftvJPI7YO+YRxbh7zHGKhL4bbrhhijl5Bx98cDr++OPTTTfdlOL6ivH7qBv79PII+5jb8sorr5Q2M9CP6Ftp5TFSIeYYlM3ZKYoifeMb30gLL7xw5agmTZqUYn5c5R1KKvbjZ6Cky10X9+v3TdcB2ZEAAQIE+lkg675JeJv16RUcAQIECBAgQIAAAQIECFQXUJMAAQIECBAgQIAAAQIECBDIX0CEBAgQSLUkjjEJuyjKk4pFwtt2SfUi4eONN96Yyv7bbLPNOppgHO3ddddd6cILL2zX8wAAABAASURBVIyXbR+R2HHq1Klt60Sy3UjQ2bbSzMIZM2ak8847b+arsf8nJmgfdNBBlZJTjv1oRdCLQJXPUGP7sUAjEtQWRfv7yLPPPpvic9W4f7+/j2Sxb3vb29p2MxYannnmmW3rRGEk/Y0FPfG61SMWc8VCpFblnW6PBVjzzjtvpd0imWeVuiussELlxOULLrhgWnHFFSsdv1WluG5iUVCr8tg+YcKEWrLkeF31MWnSpPTOd76zbfW//e1v6fHHH29bp2phnIuiaP85qW+rStLmqD9U/Yu2xttjvfXWS7GguErciyyySFpggQVKq0ai7XXWWae0XlSI9iZOnBgve3rEYs34nLRrpCiK9IUvfCFV+Yw3thOJpD//+c83bh70/i9/+UuK+9yggpkb4ocRqvw7MRZ3Vz0nM5ut/YmYYjFm7U0Pf8W/c//617+2bSG+8zbaaKO2dRoLY9Ht2muv3bh5tvc333xziuPPtnFI32iMAAECBAgQIECAAAECBAgQyF9AhAQIECBAgMBwC8SYTCTSLDtOJHcsS7wXc3XiB2nL2oqkkZFot6ye8vEtEGOF/TimHvOuyhI2xzhaJA7t5AzGeGyMy7bb5+KLL25ZHD+OXOWz/KlPfarj8dUY66z6o6stO9hFQZX7TmOz0ddI+Nq4vfF9eMWjcXs/v4+5hq3Grgf6XRRF2mabbWrzJwe2VXmOpL4xTyjm/5xzzjnpV7/6VYrx9Ghr5ZVXTjE+POecc1Zpqm2duPfHea0yJyQS7x544IFZzQ2MRLdXXHFFW6MojHmg3cyzCrPFFlssmhiDj9Hrcr9+34yeiCMTIECAAIHuBCS87c7NXgQIECBAYHwJiJYAAQIECBAgQIAAAQIECBDIX0CEBAgQIECAAAECBMaRwGqrrZYmT55cGvEdd9yRIpFZs4qxOCES4sZzs/KBbbHYYKutthp4W/n51FNPTVUWGsSCoEh61q7hWFQUk8Hb1RkoO/HEE1NMnh54P9ae3/KWt6Rzzz03/eQnP+l4AUaVWF9++eVUds6rtKNO/whEwtuyz1Cz3k6dOjWVJYWN/WIBYDwP1yOux1jw8cMf/jB94AMfSJFkt+2xKhQuscQS6aMf/WhpzTPOOCM98cQTLetF36rcJ2Ph06RJk1q202lBlfPSaZtvf/vbUyTA7HS/butfd911pffi+B6LRUOdHCOSjb7jHe9ou0ss2opH20oVCiPxb6eJTSMB8UILLVShdVW6FVh11VW73bXlfvH57fRct2ysYkEsoiurGveCSOBdVq9V+Xvf+94UiaVblcf2+DfTRRddFC8HPW677bb0wAMPDNpev6EoihTfQ/Xbqr6O2OLfmVXrN6tXpY+RiDr+fdVs/1bbiqJIsVC3VXlsf/TRR9MNN9wQLz0IECBAgAABAgSGQ0CbBAgQIECAAAECBAgQIECgR4HnnnsuTZ8+vbSV+BHFadOmldaLMfYq4yIxV2a4x9lLOztWKozjfvbjmPrzzz+frr766tKzsuaaa6Y3vOENpfXqK8R4bIzL1m9rfH3VVVelp556qnFz7X0Vr0iE+a53vatWv9O/Ntpoo0536al+jJNGEuBuGnnPe95TmvA17n+RQLab9qvuE3PQYrz0X//1X1OVJLxl7UZbMQbbrl6M/a6yyirtqoxa2cMPP5wi4fLNN99c2of4LjnmmGNSzIksrTyGKkSi3ziPZV2Oaz/m15TVayyPRNtTpkxp3Dxq74f6MzBcgVS5f/b7HK7hstEuAQIECBDoREDC2060mtS1iQABAgQIECBAgAABAgQIEMhfQIQECBAgQIAAAQIECBAgQIBA/gIiHF8CSy21VIoEi1WiPv7445smOH3wwQdriVXL2lh//fVTp8nlIoHkEUccUdZ0LQnb5ptvXlovKsTiolhkFK/bPSKB5YwZM9pV6cuyWAxy0kkn1RKnvf/97y9dmNBtEHfeeWd6+umnu93dfn0mUBRFWn311bvq1SKLLFIp4e3111+fnnnmma6O0WynSCIb95+TTz457bTTTikWHK244orpm9/8ZnrooYea7dLVtk033TTNPffcbfeNxVIRX6tK0c9IQN2qPLYXRVFbuFMURbzt+RGLmjpJAhvfB1UWgUQS4HnmmadS/2Jh2vzzz1+pbqtKsViiVdnA9ljQFglsB95XfZ40aVLbqrFw66abbmpbp0phuHZyLqLNSD5ddt1FPY/uBVZeeeXKO8f1tcIKK5TWf9Ob3pSqfj6isV4XncUizbj/RFvtHu9+97t7SlQdi/2qLOi84oormiaovvXWW5v+G7K+z3EPevOb31y/qfLruAeUfZ7LGqvSx/iOiQTWZW01lle5dlr9sERjW94TGGoB7REgQIAAAQIECBAgQIAAAQL5C4iQAAECBHoXiMSd5513XmlDG264YaqSQDHGArfccsvS9qJCJNqNcct47UGgmUA/jqnHfKLbb7+9WXdn29bpPLLYOT4/Sy+9dLxs+bjllltazhup4hXjlhMmTGjZfruCGIeO+Svt6gxlWYyTxnhpN23G/SrGgsv2rZJ4tayN+vJI7nn33XenmBO47bbbpjincS0cdNBBaSjud1X6u9JKK6VFFlmkvlt98/rZZ59NMX5dpUMf/vCHa/OlqtQdS3Vi3tf9999f2uW11lqrtE6zCjEHpOxHspvtN1TbhvszMFT9bGynyv0z7kfh27hv2fu4l7WrE/eGoZjD1e4YOZSJgQABAgTGhoCEt2PjPOklAQIECBAgQKBfBfSLAAECBAgQIECAAAECBAgQyF9AhAQIECBAgACBLAW22267FEkJy4KLxTv33nvvoGrXXnttuvHGGwdtb9wQi3Vignrj9nbvo+0qCcCmTZuWqiQTi2PFZP3NNtssXrZ9PP744+nYY49tW6cfCiO53q677poiyW30+fLLL09bbbVVmmuuufqhe2OiD5/+9KdrifgigWqvjyuvvDJFotExEXhdJyMh57LLLlu3pfrLuH9Mnjy5dIdIYP3CCy+U1mtVIRZEnX/++WnfffdNa6+9dnrjG9+YIkHiBz/4wXT44YenuP5b7dvL9qlTp6YNNtigbRMR15lnntmyTtzLyu6TYbjaaqu1bKPTgoUWWijFea2635xzzpniUVY/FhmV1Rkoj8SfkSB34H2nz88//3zlRTydth31Y6FZPDd5zNp0xx13zHrd7YtIdhsW3e5vv6EXiPtWJ5+PoigqfT46XbjT7X03vf5f3BcjAf3rb1s+TZkypacE+HH9xr2w5QFeL3jggQeaLkCscn9ebrnlOrpnvX7I2lP8+7JsUWutYpu/qizMarN726K4B5T92yAW/Ma/Qdo2pJAAAQIECBAgQIAAgaEW0B4BAgQIECBAgAABAgQqCZxyyikpxoTLKkfixhiHKqsX5VtssUWqMlYUc3Ui4W7sM14eQzmHI8ZfGh/xQ73d/iBwv52Dfh1Tr5qsshvP+NHdss9OzE955JFHBpqf7TnKZtvQ5E2M+y644IJNSso3RbLbkUykGvPGYjy3vGeDayy88MJpxRVXHFzQsOX6669v2NLZ2zgXp59+evrqV7+aIsno3HPPnZZffvn0qU99Kv3xj39ML774YmcNltSu0t+4huJaKmmq74sjSfBdd93V9/3stIOR9Dfub+32i+/b+Ky2q9OubNKkSe2Kh7RspD8DQ9r51xuL81E1EfPru3T0NFJzuDrqlMoECBAgQGCYBOYYpnY1S4BAQkCAAAECBAgQIECAAAECBAjkLyBCAgQIECBAgAABAgQIECBAYKwKRBK0Kgs57rjjjnThhRcOCjMSrcbikEEFdRtiIn8kpa3bVPoy2jzqqKPSSy+9VFr34x//eKWkvdFQTHbeeuut42Xp4+ijj06RvK204ihWiCRyb3nLW9JGG22UYiFCr11ZZpllUpUElQ8//HBqlgC51+Pbf3QEFlhggRSf026PHslVy/Z98MEHU0x+L6s3UB73gJtuuinttddeKRYZxGKiSDz7ve99L1122WVDvuBl4LiNz5FIMRJ2N25vfH/GGWekVgujqtwnN95441oC38Z2u30fC4Si793u3w/7xf0/FhuW9eW3v/1tLZlnURQdPUey5LK2yxIVl+0f5bFIShLykOifRw6fj9CM7+H4Po7X7R5VFga12z/KFl988Xhq+4jku5GEt7FSlQWFvXxOYt9YkNh43E7et7p/17dxwQUXpPguKorO7jVrrLFGigV59W01vr7nnntSlftd437eEyBAYPgEtEyAAAECBAgQIECAAAECBAjkLyBCAvkJPPnkk5WC6mTsLuaMHHfccaXtRtK99ddfv7TeQIVI9lilfiTaPfLII1OMnw/s65nAgEC/jqnH2FiV+SExZl8UnY29FUWRYo7AgEGz5+eeey7df//9g4piLLPKj97G+GPMLxvUQIUNsW98vitUHZIqce+JOT/dNDbHHHOkN77xjd3s2nafl19+uTavZ7fddqvNg4l5aJtvvnn62c9+lq699tr0yiuvtN2/l8K47qqMocf5LYqil0P1xb633HJL+tWvfpXdd0TMhYj7SDvkXud9DMU8ilb9G83PQKs+9bq9X79veo3L/gTGj4BICRDoJwEJb/vpbOgLAQIECBAgQIAAgZwExEKAAAECBAgQIECAAAECBAjkLyBCAgQIECAwhgUiSepmm21WKYITTzxxtgS0MUH83HPPLd133XXXTSuttFJpvfoKt99+ezrhhBPqNzV9vcoqq6S11lqraVmrjZE0M/ZrVT6wfcaMGem8884beDvkzwNJMGNhUjxioVIsuDj77LPTpz/96RQLC8oO+uKLL9YSgr73ve9NYVZWv6x8nnnmSUsuuWRZtRSLQx577LHSeiqMD4GhXAQQk/6POeaYFG1Onjw5HXDAAanKgqPhlN5iiy1SWTLFq666KjVL6ljlPlkURYqFXMMZw1C13cniz16PGckf77rrrl6b6Wn/OH+xIKqnRuycl0CbaEby89GmG7MVReLrCRMmzLatmzdxTy7bLxaIRiL+snr9Vh73mkg4O5r9euihhzpKCj+afXVsAgQIECBAgAABAgQIjAsBQRIgQIAAAQIECIxJgbvvvrtSv6uMeww0FHNGYu7IwPtWz/EjqvEDw63KG7dHssUdd9yx9oOejWWN72PuzFDMB2ls1/uxLxDjXP04ph4/iFyWrHK49SNh5nAfY6y3H8l5y+bCRIxV503EXLKf//znaemll05rr712+uUvf5niWog2RupRNSnnrP5k8OKQQw5pOl8pg9DGXAj98BkYLrR+/b4Zrni1S4AAAQIEhlNAwtvh1NU2AQIEWgjYTIAAAQIECBAgQIAAAQIECOQvIEICBAgQIECAAAECBAgQ6H+BrbbaKs0333ylHb3wwgtT/UKJq6++Ot1www2l+33iE59IkUi1tGJdhYsvvjhVST4WC4sikVtRFLWFQEVR/hz1Y7+6w7V8OX369FpddJ3QAAAQAElEQVRy15YVhrAgEuUttdRSaaONNkqHH354uvXWW9Maa6xR6QhXXnllWm211dI555xTqX6rSgsuuGCaOHFiq+JZ2yNBb/RvYIPn8S0Q1+5QCMQivfXXXz9tv/32tet/KNocijaWX375FP1q11YkrD7zzDMHVYl7zU033TRoe/2G1VdfPcWjflu/vu5k8WevMbzyyiuzJVnvtb1u9o8FG7Egqpt97TP+BEby81FVtyiKSgn00xD8F8mhR2vh6qqrrtp1BPFvmtH+nEey4PgRg66DsCMBAgQIEBhBAYciQIAAAQIECBAgQIAAAQIE8hcYixHGuF6VOSYR23LLLRdPpY8YPzj22GNL60WFgw8+uDYmUxTlc1aK4rU6H/jAB1KMU8T+7R4R16mnntquirJxKtCvY+rx2RntUzJaP9S5wAILVJp3Ndo+nRw/7q9l5/SKK65IU6ZMSV/+8pdT/NhnJ+2r25tAJCT+2c9+Nurza3qLYuT3jiT1VebLVu1Z7p+Bfv2+qXp+1CNAgACB1gJKRl5gjpE/pCMSIECAAAECBAgQIECAwDgXED4BAgQIECBAgAABAgQIECCQv4AICRAgMCYEIklYWTLHCCQW0Vx22WXxsvY46aSTShffLLvssmndddet1a/613PPPZd+97vfVa0+rPUi3tFK7Dpp0qRaAtsNN9ywUoyxWGPzzTdPxx13XKX6zSq94Q1vSJMnT25WNGjbpZdeWnr+B+1UYcPJJ5+c4pr85S9/mR544IEKe6iSg0AkbV5zzTXTJZdc0nfhxOdixx13rCXVbte5M844Iz3xxBOzVTn99NNLF5VsscUWadFFF51tP28IECBAYMwJ6DABAgQIECBAgAABAgQIECCQv4AICRAgQIAAgT4ViHkm9913X2nvYux34sSJpfWiQvy46bnnnhsvR/1xyimnpIhx1DuiAwQIEGgQiHlq6623Xl/9sHVDF7N/G/Ms+3G+1RiHr9x9n4HKVCoSIECAAAECMwUkvJ2J4A8BAgQIEOgfAT0hQIAAAQIECBAgQIAAAQIE8hcQIQECBAgQIECAAAEC/SIw77zzpi233LJSd0488cRa8saHH344VVnYE4l0l19++UptD1S6+uqr03nnnTfwdlSfI4nsscceO2p9WHjhhdNhhx2WVl555Up9ePHFF9Muu+ySLr/88kr1m1Vaa621mm0etC2O8cgjjwza3uuGs88+O91www1pt912SxMmTEgrrbRSOuCAA9Ltt98+LAl2e+2v/VN68skn2zCUF91xxx3pE5/4RIr7Snnt5jXmn3/+9JGPfCQdc8wxtUTR8803X/OKXW5dbbXVSpNBX3XVVen666+fdYTHHnssnXXWWbPeN3sx99xzp0033bRZkW0ECBDoWeDVV19Nr7zySs/tVGlgoYUWGrXk3fGjDFX6qA4BAgQIECBAgMBwCmibAAECBAgQIECAAAECBAiMnkCMFdx1112lHVhiiSXSMsssU1ovKsRckZgzEq9H+xFzaGIuzWj3IyU9IECgncDzzz/f09yXdm2PVlkkCV9ggQWaHj7mjsU8tZiv1rRChY1LLrlk2nHHHdPpp5+ejj766Ap7jL8qRVG0DfqFF15I3/72t9PTTz/dtp7CfwrEnK6hSCTvM/BPU68IECBAgACBagJjJ+FttXjUIkCAAAECBAgQIECAAAECBMaygL4TIECAAAECBAgQIECAAAEC+QuIkECfCWy44YZpscUWK+3V+eefn+68884UC2kiKWnZDh//+MfTG97whrJqs5X//ve/TzERe7aNo/gmJtM/8MADo9aDWDhwxBFHpEUWWaRSH2LB1Q477JAiiWilHRoq/Z//839qiWYbNg96G+c/roNBBT1sCOdIeFvfxK233pr22muvtOKKK6alllqq9jqO/fLLL9dX87oHgVjwENdNt03cfffd3e5aS6D9/e9/P918880dtTF58uS0++67p7heYhFCxBALDj/60Y9W+qzEgpl55pmn8jHj2vvwhz/ctn7ct84888xZda677rravXLWhiYv1llnnTRlypQmJTbFgqkVVlgBBAECLQTi31dzzjlni9LXNscCrfvvv/+1Nz38XeUeHQm840cUGg8Tyfsbtw31+yeeeKLrJiNh+rLLLtv1/nYkUElAJQIECBAgQIAAAQIECBAgQCB/ARESIECAwKgK/P3vf09PPfVUaR9inDnGissqxo+1/uEPfyirNmLlMRZ95JFHpvixwxE7qAP1vUC/jqlPmDAhNRs3HG3QGF+NscHh7MdLL72UnnnmmeE8xGxtx9ywmC8z28aKb3pNzhvH3XPPPVOn843WWGONtM8++6TLLrusdt+OuWLTp09Pm222WaXrJhKXt5rvMxLnuCLvkFX7l3/5l3TooYeWtnfBBRekE044obTeWKgQ94+iaJ/kt9c4Yi5Fr9+p/fgZ6NWl1f79+n3Tqr/Dvt0BCBAgQIBADwIS3vaAZ1cCBAgQIECAwEgKOBYBAgQIECBAgAABAgQIECCQv4AICRAgQIAAAQIERl5g5ZVXThtssEHpgSNp2iWXXJJOOumk0oU0q6yySlprrbVK26yvEJPYI4Fl/bbRfj1jxox03nnnjWo33v3ud6f99tuvch8iMV1MeI+J1ZV3er1iJJhcb731Xn/X+ikmfR911FG1hKWta3VWEs7h3Wqvhx56KB1wwAHpPe95T7rppptaVbO9Q4Enn3wyPfLIIx3u9c/qsf8/3zV/FQmLF1xwwUGF11xzTYok14MKmmyIe0rUjes6rpOf/vSnaaONNkpVk0HXNxmLmOaaa676TaWvt9xyyxQJHdtVPOOMM9JA4sVzzjmn9POx7bbbplgU0K7NnMvaxVYURSpL5plm/rf//vvXvo/injTUj/PPP9/5mWnsT38KxGLsRRddtLRz8W+C0kolFW6//faSGqmWmL7Zfb5KMtl//OMftcWMpQdpUqHXhZhFUVT6cYZPf/rTw3aviYWoSy+9dJPobCJAgAABAgQIECCQh4AoCBAgQIAAAQIECBAgMJwCkWDylFNOqXSImAtRZXz2yiuvTPFDvJUaHaFKkciwypjNCHXHYfpAoCiKvhpTT6//N8ccc6SiaJ+scr755kvxORvqMf6B9vbaa6/Xe/PPp0iSGslS/7ml+asYu4t5Kc1L22+NscuY29S+1tCVxrHimN20GPfOKsl5l1tuuabNn3XWWenPf/5z07LGjWuvvXY688wzUyTvvuKKK9J3v/vdFHPhqtyPG9uK+T6R2LZxe7wfiXMcxxmpR8wpOvDAA9M222yT1lxzzdLDxvyZBx98sLRev1eIeRCR9LZdP5999tl07733tqvStqyXfQca7sfPwEDfhvq5KIq+/L5J/iNAgAABAmNQYI4x2GddJtAo4D0BAgQIECBAgAABAgQIECCQv4AICRAgQIAAAQIECBAgQIAAgfwFRiXCmAgek6SrHPzggw9Op59+emnVDTfcMEUyttKKdRXKEp7WVR3Rl9OnT0/PPffciB6z8WC77LJL2mmnnRo3t3wfiYP/8z//s5acrWWlJgWdXAuRfDQSljZppuNNsVjkkEMOqbRfLISIBKqVKo/hSgOJU4c7hFjEEgt2ujlO7HvjjTeW7hqLhmJhSWPFk08+OcUihMbtje/32GOP9Le//S197GMfS7F4pbF8JN5PnTq1NDH4VVddla6//vpa0ttIftuuX5God9q0ae2qjOuyWNg0ceLEUoMqCZdLG1GBwBgUiOSyVb4Lr7322o7/LVDPEQskb7311vpNTV9HYttm9+f4UYWmO9RtfOyxx1K3C+/i3w+9Lu5eddVV63rT/GUs9ozvvOalthIgQKBrATsSIECAAAECBAgQIECAAAEC+QuIkACBYRaYMWNGKhubjS7EXIgPfOAD8bLtI8YDDj/88J7GV9oeoMvCe+65J5166qld7m23HAX6dUx9mWWWSTFHpJ15JD4djXlYkydPbtetWtldd92VYmyw9qbDvyIB7f3339/hXt1Xj2PFMbtp4amnnkrxw6Rl+66wwgqDqsR98g9/+EPpfTKSH//85z9PF198cdpkk03SXHPNNaitod4w3Od4qPvbqr2Yd/nrX/86LbzwwmnxxRdPX//610sTSV933XXpN7/5Tasmx8z2pZZaKkXS27IO9/Ljv2FV1n678n7+DLTrd7dl/fp902089iMwjAKaJkCAQKmAhLelRCoQIECAAAECBAgQ6HcB/SNAgAABAgQIECBAgAABAgTyFxAhAQIECBAgMJwCa621VopkZWXHuOSSS9Itt9zStlpRFGmbbbYpnWhd30gsZJg+fXr9pr55HYl4r7766lHtT0z6/853vpOqJI4b6Oh+++2XrrjiioG3lZ832GCDtMoqq5TWj0Sle+21Vy25Z2nlkgpHHHFEuuCCC0pqvVb8qU99KjVLnvpaaT5/x2dtpKI555xzSheiNOvL448/nm644YZmRbNtiwUlsYCwfmMsEPqf//mf+k1NX7/vfe9Lce3HZ6BphYaNkTQxrs2GzT2/nXfeedOWW27Ztp1YlHXmmWfW7pGRZLJd5bjnvuUtb2lXZdyXVUlCGQmXYyHJuMfKDkBAZQKxoOgd73hHWbV0+eWXp0ceeaS0XqsK9957b/rrX//aqnjW9ve+971N/923/PLLp7h/zqrY5EUspqySVLfJrikSto9Ewts4TvSzWR9sI0CAAAECBAgQIECAAIFuBexHgAABAgQIECBAoDeBV199NR199NEpxq3LWlp99dXTlClTyqqlqgl0Sxsahgoxr2Kkfjh3GLqvyWEQ6Mcx9So/3Blj/DH+NgwkbZusMhfqvvvuS3feeWfbdloVRgLORx99tFXxkG+PY8Uxu2k4xmdjLLjdvkVRpGbzWmL8Ocah2+0bZZ/5zGfSbrvtloqiiLelj25jqW+4yjmORMF33313/W6VXj/22GPp3e9+d1pyySVr8+p23HHHtOeee6ajjjoqnX/++SmunaeffrpSW+0qrb/++inu95HsdqBeJGzfYostBt62fD7ooINqc5ZaVhgDBRH3iiuuWNrTv/zlL13NdYtz9Le//a20/XYV+vkz0K7fvZT14/dNL/HYlwABAgQIjJbAHKN1YMclQIDAiAg4CAECBAgQIECAAAECBAgQIJC/gAgJECBAgAABAgQIECBAgECPApMmTUobb7xxj628tnssFIrHa++q/R0T6S+77LJqlUe41kASyxE+7KDDTZw4Mf34xz9Oc8wxx6CyZhtiUdc3vvGNjhPSLrXUUukLX/hCsyYHbTv33HPTv/3bv6UXX3xxUFnVDbEIYu+9965UPRYmbLDBBpXqjuVKsTDvlFNOGbEQIqlz2UKWZp2JxX433XRTs6LZtjW7H8QCgn/84x+z1Wv25uMf/3iKxI7Nyppti+TZzbYPxbbNN988TZgwoW1TsYjl+OOPT2VJdz/0oQ+VJoFse6BxpFDnigAAEABJREFUUBjXTVG0X/h03XXX9ZTMcxwwCjFjgUicXRZeJCW/8sory6q1LD/ttNNSLPhrWWFmwXzzzZfWWGONma8G/1lhhRXS0ksvPbigYcuf/vSnrhajRXL4svttw6EGvV1ppZXSYostNmh7/Yb4sYd77rmnfpPXBAgQIEBgeAW0ToAAAQIECBAgQIAAAQIECOQvIMKeBa644or0i1/8olI7O+ywQ4okemWVY7w35lqU1RuN8quuuipdf/31o3Fox+xTgX4cU4/5HVV+uDPG+WJuzEjSRvLWSMjb7pgx56Sb+WsRy1lnndWu6WEpi/kpcexOG7/oootSJB5ut1/MH3vzm988qEqMHz/00EODttdvKIoifexjH0tveMMb6je3ff3888+3La9S+La3va107DfGl7sZQ4+4Y35jxH7jjTem3/72t+nAAw9MMa8p5rIts8wyaaGFFkrnnHNOla42rfOmN70pHXbYYYPmJsWPzEZy3bnnnrvpfgMbI+nu/vvvX3puB+r343N8RidPnlzatfjh3gcffLC0XmOF+EHda665pnFzR+/jWojroN1ORTE6n4F2feqlrB+/b3qJx74ECBAYcQEHJPC6wByvP3siQIAAAQIECBAgQIAAgQwFhESAAAECBAgQIECAAAECBAjkLyBCAgQIEOhdoCiKFAkYe28ppS222CItuuiiHTV17LHHpscff7x0n0jE+sorr9SSosWE/V4f++67b+kxo8LRRx+dHnjggXg5qo+tttoqfelLX6rch0hI++tf/7py/YGK2223XXr7298+8Lbt86GHHpp23XXX9Mwzz7St16wwFrDE9VLl3Mf+22+/fYoFFfE650dMrj/hhBNGLMQ77rgjnXzyyR0dLz57Rx11VOkiiUgiGAtKGhuPz3HZ4pnYJxZzxHOVR/QpkiZWqdtNnUjcOG3atLa7XnDBBWm//fZrWyeS5g5VgvG2BxrjhXHdhHm7MCLpciRsblensSzuO7GYdbnllktTp05Nu+yyS4rvgvgeigTcsQAoEjI37uc9gX4TWGeddQYtdGvsY9wXDz744BQLMxvLyt4/8sgjtUV6ZfXWX3/9tOqqqzattvjii6fVVlutaVn9xvjOi++++m2tXg9sr9q/gfqtnpdffvk0ZcqUVsW17fHvlLhH1N5U/CuSuk+aNCnFwsZI2L/jjjumWIQY352xWD7uNdFuxeZUI0CAAAECBAgQIECAAAEC40pAsAQIECBAgACBMoH40b9IMljl/2uPH7/beuuty5qs/ZjwEUccUVqvKIp0+umnpxiHGYpHxFDlhw5feOGFdOSRR9aOW9pJFcaFQL+OqW+00Ual/t2MD37nO9+p/WByzCOIY8Rcpf/8z/9M0dbNN99cm9fV7ge7Y78qiTTjPvDEE0+UxlBfIRKhHnfccfWbRuR1/Jh2p4mwI7ZIlFvWwXe96121sc7GejHX5+WXX27cPNv7eeaZp1KS8YGdYjz7z3/+88Dbrp9jbHbllVcu3T/ij2OWVqyrEHPwHn300botg1/GNRafy8El1bZEYttIGt2sdswP+NSnPtWsaLZtv/vd71LMi5ltYx+/ada1SCDcbHv9tm7mC8V3dswBje/d+rY6fd3Pn4FOY6laP67ruL7b1e/mnMS1ag5XO1VlBAgQIJCbgIS3uZ1R8RAgQIBAVQH1CBAgQIAAAQIECBAgQIAAgfwFREiAAAECBAgQIECAAIHKArGAJhJyVd6hScW55547bbrppk1KWm+KRLIxmbh1jddKiqJI22yzTSqK4rUNQ/B39DX6XNZUNxNyy9rsprwoivSNb3yjcjLaOMYPfvCDdNVVV8XLyo8ll1wy/fCHP0xzzFFtatX06dPTO9/5zhTJRmNyeNmBYtHA/vvvn97znvekhx9+uKx6rTwWoUViytqbzP869dRT0z333NNJlD3XPfDAA1MnyQZjwUyVz+2aa66ZIuFftx38y1/+UnnXqguIYuFNleu08cBveMMbUiyabNze+D6S+TZuq38fSXPLFgHU1x+vryO5dSzYKYs/FrDFgqyyelEe5z0WgT755JO1z9g111yT/uu//it973vfSx/96EdTfA/GAqhI0hmLKmKf8fC46667ukpaPh5s+jnGuI/E/aSsj7HI8Y9//GNZtdnK47Ny2GGHpSuuuGK27c3e7LTTTikW3jUri/tmlQTf8Z0Xn8U4brN2mm37wx/+UKl/zfat3xYLBqdNm1a/qenrWBjYyfdkfJdHQvlIbHvjjTfWkgfHd218j8QCvbjXxA9ERALcpge0kQABAgQIECDQXMBWAgQIECBAgAABAgQIECAwrgVirkGMD8b8hNtuu62SxR577JHiB/DKKsf4YPxAZlm9SPq2xhprlFWrXB6J3jbbbLP6+i1fR2LPTsYrWjakIAuBfh1Tjx+bXHbZZdsax/hgjJNVHR8cmFv2zDPPpBjfjuSjhx56aPrCF76QPvShD6W3vvWtacKECWn99devJa9udvAYm6syB+Gyyy5LJ598crMmmm6LGH7xi1+kGBdsWmEYN8acqx//+MepXaLfxsNHbBFj4/bG9+9973vTPPPM07i50vu4V990002V6kalK6+8Mp133nnxsu0jEo2Gd6tKVe+nZ599dvqf//mfVs0M2h5zUiIR8qCChg1xfcXnsmHzkLyNsffdd989LbHEEm3bi+ToBxxwQIpz0LZiHxdGsuXFFlustIc//elPU/xQbmnF1yvEXLdDDjnk9XfD+xT+o/EZ6CSquJfGPbXKPnFdx/VdVjf+jRafl7J6UR6fZXO4QsKDAAECBMaTQJNVGeMpfLESIECAAAECBAgQIECAAIHxKiBuAgQIECBAgAABAgQIECBAIH8BERIg0IlAJDndcMMNO9llUN2Y2BoLFwYVtNkQk+gjoWybKrWi1VdfPcWj9maI/po6dWqKpGNVmoukrjEZuUrd4awT5+lnP/tZ5WS0jz/+eNpnn306nsi++eabp1133bVyKJFsNK6flVdeOcXk5Ztvvjk9//zzs/Z/+umnUywO+9d//dcUyST33nvvVJYYdNbOM1/su+++lRahzaw6pv+E07HHHjviMcRiwM9+9rMtF/7Udygmpn/lK1+plKw4Fha1SoRY32ar18cdd1yKhUutyge2R5922223SguI7rzzzhTOA/t28hwJUXtNDL711lunWIjSyXHHY90w2nHHHUuTnF944YWp6gKuq6++OsViiTLP+F6I74eyermUx6KwTu7HucQ91uOIz8jOO+9c6d8DX/rSl9I555xTKeRYVHTMMcek+J4u2yGSmpcltN1kk01S2YLWOE4k2o97frwue8S/J6r0r6ydgfJtt902LbLIIgNvmz7H9+TXv/71Ssmh77777nTwwQc3bad+Y3yfxP2mfpvXvQjYlwABAgQIECBAgAABAgQIEMhfQIQECBAgMN4EYlw3/n/3008/PcV4cMw1iASXVZM7xlhG/PBlmVuMj8QPvsZzWd1tttmmNOFgWRuN5VXGKmKfSBIaP7oXrz0IxHhhP46pT5o0KcXnpOwM/eAHP0iReLSsXpRHstEqc8t22GGHFElPY59mj/hxyrnnnrtZ0WzbYnw1xiRn29jiTYxx/vznP29ROvybp0+fnmIeWZX7V8QUsZX1KsZOt9hii7JqbcvjB0WrzLOLHxHdZZddUiRqbdvgzMK4B5Yl6KxyP435EfFdEsee2Wzpn6pJguP6is9laYNdVlh11VVr34Vlu8f3RHxvltXr1/KYexjzDMr6Fz/gG/MGqvybIOaVVZ3rVnbcquWj9Rmo2r9O5grFdT3y3zevRRJzKqZOnfraG38TIECAAIExLjDHGO+/7hMgQIAAAQIEhl5AiwQIECBAgAABAgQIECBAgED+AiIkQIAAAQIECBAg0CBQFEWKBQdFUTSUVH8bk8YXWGCByjvExNnf//73lerHRPpFF120Ut2qlSIR50477VSp+nnnnZciWWKlysNcaaONNkpVFiAMdOOUU05Jf/zjHwfeVnqOicr7779/iiS2lXZ4vVIkvo1FAW9961tT+BZFUUtYueCCC6ZIFnrQQQd1nHw3ztH222//+hHyfrr22mvTJZdcMipBnnvuuSmSJz766KMtjx9lUSfqtqz0ekEk8ot7yutvZ3taaKGFUixQmG1jkzexYOlrX/ta2wSDN910U4qEi1X61OQQHW1aaqml0oc//OGO9qmvPHHixLT++uvXbxr+12P4CJFE/d3vfndpBLEQbq+99mp7b4mFsJHEO5KAlzUY95y4f5XVGwvlsRCtrJ8PP/xwuvfee8uqKe9DgWnTpqWPfOQjpT2L6z4S2f/Xf/1Xevnll1vWj4VgBx54YPrEJz5RmpR+jjnmSN/61rdqSexbNjizYNKkSSn+fTjzZds/sajw05/+dDrppJNSu8WYkbh30003TRFT2wY7KIzvq80226x0j1joHn2M78JWlWOh3O67757i+6tVnYHt8W+b+F4ZeO+ZAAECBAgQIECAQE8CdiZAgAABAgQIECBAgMAYEbjgggtSzB8oiqI2l6AoWj9HveWXXz7FOMcvf/nLtuOBjeHPN998KZJQRpLcxrLG97fffnulxJuRKHPLLbds3L3n91XHKuJAkfgzxiPidW6P3/72t6XXRFG0vl6KonpZjLNFQuUxZ9jQ4X4cUy+KIn3yk59M8Xlp6O5sb5999tn0oQ99qHR8MJJ37rPPPrPt2+zNsssum2JuWbOygW1Tp05NVRJpxlhkjHFGQs2BfRufY0wzks1ut912pWOrjfsO9fuYL/H//t//SzHe26rtiCViitha1RnYvtnMsdO4Lw28r39ebrnl0oQJE+o3NX195plnph/96Edt+xTfBzEv7eabb27aRjcbo99VxtDjmOER9/9Wx4lzHOPXn/vc51pVmbU9Eqyvt956s94Px4uiKFLMe1lppZXaNh/9jjl/jzzySNt6/VoYcxZjblrMSSjr46GHHpri+m+XXPn+++9PW221VRqqeWX9/hkIs0UWWSSe2j46nSvUj983bQNUSIAAAQIE+lBAwts+PCn93CV9I0CAAAECBAgQIECAAAECBPIXECEBAgQIECBAgAABAgQIECCQv4AImwusvvrqKR7NS9tvjYmysSCkfa3ZSyMZ2BlnnDH7xibvYiFSTDxuUtTzpkjCGoseyhp64YUX0pFHHtk2CVtZG0NVXhRF+sY3vpHe/va3V25y3333Te0m6TdraOGFF06xOGONNdZoVjwi2yIp6ne+850011xzjcjxRvMgseAgrrG41karH8cdd1xaccUV0wEHHFBLgBl9ikckw4xtURZ1qvTvK1/5SmqVyG/++edPq666apVmUizYi8/piSeemJ5//vnaPvF88cUXp0g8OHny5BQLc2oFFf6KRWtVFvC0aioWMJYtzGq17wYbbJCWWWaZVsW2NwjEPWjPPfesLWpsKBr09mc/+5vlfY0AABAASURBVFmKhUtxz3rwwQdTXLdR6YEHHqhdz3G/vPLKK2NT28f73ve+FOe4baUxVFjleouFhLvttluKBV0RWnxG4rv5Yx/7WIrkorHNoz8F4rtx7733TvFvsLIexuLGXXbZJcV3+h/+8Ic0sLgtPivxmYnPztve9rbaYrBIPlvWXrT1gQ98oKxa7fP7xS9+MS299NKldeNa3HrrrVMktL3wwgtn3fOj79dcc00t4XgkOO/lHt6sE7FgLpKrx783m5XXb4vvwPgujO/ESKQ9kEA4FpaH4Tve8Y507LHH1u/S9HUsQgzDpoU2EiAw5AIaJECAAAECBAgQIECAAAECBPIXECEBAgQaBWKORJUf14z9IqHmPffcEy/bPiLZ25QpU9rW6aYwxipijKTKvpdffnm65JJLqlRVZxwI9OuYeiT//NSnPlV6BhrHB2OsOnaKMbhrr722Nickxu+jXmxv9/jSl75Um+/Srk788G3MQagy5+Ouu+5KcQ+JeSkxVhljltF2zFeJscx11103feYznxn1ZLfRp3h8+9vfrvW3fiw4HG+99db0f//v/62VRUxRt90jxkxj7DTuS83qxTUXczOalTVu++53v1sb+73oootmJb6NcxzzESLx8LRp01L0r3G/Vu8feuihWWPIrepEv+MHSpdYYolWVWZtjzkkb33rW9NXv/rV2nyJ+nMcc5K22WabFPfmKtffl7/85dIfi5114B5eRBL4z372s6UtxDyqGL8urdinFeLaqJK4OLpfP1+ofh5EzHWLH9B+85vfnOIzG3WH4tHvn4GIcTjmCkXccf8siiIO0fZRf05iPkrMS4kdxvscrjDwGBoBrRAgQGCsCkh4O1bPnH4TIECAAAECBAiMhoBjEiBAgAABAgQIECBAgAABAvkLiJAAAQIECBAYxwKLLrpo2mKLLboSiIn8kbyrk50jIViVpGXrr79+5eSYnRw/6k6aNCnFBPV4XfY499xzU0zCLas3EuVLLrlkisnBc8xRbfrTbbfdln70ox+ll156qaPuLbfccunkk09OcQ462nEIKkey29NOOy1NnDhxCFrr/yYiIfEJJ5ww6h198sknawkPIxF0XF/xiNd77bVXirIqHdxwww3Txz/+8bZVo7zKIqJo5Lrrrqt9TmPxUVEUKZ7XW2+99Lvf/S6KO3o899xzKRbQdLRTXeVYwBgLGes2VXpZFEXafvvta8kfK+2gUk0gkp3vuOOOtddlf9155521BWWRaDmu26Io0oQJE2rXc5VrN67H73//+2mBBRYoO9SYKY/44/PSosOzNg8s5CqKIi244IIpEpkeffTRHS0um9WYFyMqsNpqq6X99tuv8jGvvvrqtN1226VY4FcURYrPSnxmYjFm1cWEcY8/8MADKyejj38f7rHHHqnqf2effXZ673vfW7vXF0WR4rM5derUdPzxx1dtouN673rXu9K3vvWtSvvF/SS+E2MxYSyYLIoiRdLhMIz7UJVGYpF97F+lrjoECBAgQIAAAQIECBDoUcDuBAgQIECAAAECBMadQIxLRMLDoihPyhY/ahc/wloFadtttx22scQNNtggVUkiGUnjTjnllFk/AFql3+rkLdCPY+oxhhZjb5Fosor+wPhgjFUXRZFi//ihyapzQiLBbpUkoNGXmO+x8847x8tKj+hDjFXGmGVRvDZfJcYyL7300kr7D1elohh0f0uNY8HhGGO1hxxySOVuRPLXGDtttcM888yTqiQzHtj/vPPOS+95z3tqY75F8c/5CHHOB+pUfY77dSQcLqv/9re/PX39618vq1YrjyS3Mf8uEt/Wn+OYk3TSSSfV6pT9tfHGG6dtttmmrNqQlce4dMRY1uBPfvKTdMstt5RV68vyueaaK+299961cfgqHYxx+nCpnwcRc90iEXTME6vSRtU6Y+EzMGHChNp8i7KYOp0r1I/fN2UxKidAgAABAv0kMEc/dUZfCBAYywL6ToAAAQIECBAgQIAAAQIECOQvIEICBAgQIECAAAECBAgQIJC/wKabblqbZN5ppJ/4xCdSTOitul9MQj/jjDMqVf/Qhz5UaRJupcYaKhVFkT75yU/WxdxQoe7tjBkzUkzEr9s0qi9jwdOuu+5auQ+/+tWvuup/TII+/fTT00477VT5WL1WXGONNdJZZ52VYuFFr22Nlf0vu+yydM8994x4d4ti8CKYXjoRSf9++MMfpoUXXrhtM1OnTk2bbLJJ2zrDURgLGW666aaum45kqLGQsdMGJk+enCIxZaf7jff6sYjlO9/5TooE2MNtEcluY6HVcB9nJNtfccUVUzy6PWaVpPTdtm2/oRPYZZddUiRQHboWW7cUn8XDDjus9B7f2MKXv/zl9C//8i+Nm3t+/8UvfjHFQrVeGyqKIn3+859Pkcy317bK9g+HSIBeVk85AQIECIyEgGMQIECAAAECBAgQIECAAAEC+QuIcLwJxJhJ/FhgjDNWif36669PV111VWnVxRZbbFjHEeIHCquOH5xwwgnp9ttvL+2zCuNDIK717/ThmPqkSZPSAQccUPsBzuE8EzFH5Re/+EVafPHFKx0mksDuv//+Q/55jh8a/drXvpbmm2++Sv3opVKMj37hC1/opYmm+8ZYacRQFO3nEb3//e9PVRKuNj1IDxsfeOCByve+4Rqfbux+JFiNhLkxl6ixbLjeL7nkkpUS+t53330pPhuRKH24+jKc7cYcq1//+tdDfg+J63yLLbboqev9/hmIeULx6DbIVnOF+vX7pts47UeAQI4CYiLQ3wIS3vb3+dE7AgQIECBAgAABAgTGioB+EiBAgAABAgQIECBAgAABAvkLiJAAAQIExoXAlClT0jrrrNNRrDGRft111+1on0suuSRdfvnlpftE28OdFHPVVVetnIhy+vTpKRJmlnZ8BCrEIoxvfvObaZVVVql0tFdeeSVF/UceeaRS/fpK888/f4pJ5P/93/+dFlpoofqiIX/9pS99KZ1//vkpFr8MeeN92mBcU3FtjXT3VlhhhRQLL2LhzVAcOya2RyLEd7/73aXNzTvvvOl73/teisVHpZUrVohEjLFgqqz6Oeeck3pZ0BGLH2JBY9lx6ss33njjFIsU67d5XU1g4sSJ6cQTT0xvfvObq+3QRa1IQLn77runomi/cKuLpkd1l1jUF8nRu+3EzTff3O2u9htBgbj3xvd7LOAessM2aSgWLZ522mkpPpNNittuij4eeOCBQ7pwND63seByzjnnbHvsqoWRqP2II45I66+/ftVdOq4X3x/hEB4d72wHAgQIECBAgAABAgQIECAw1ALaI0CAAAECBAhkJBDzGE4++eTajwRW/f/hY8z4yCOPTC+88EKpRMxbifHo0oo9VNh0003T3HPPXdpC/JDuqaeeWlpPhfEjEON3/Tim/uEPfzjFHJKhmpPSeEaj3ZjLVGWOSv2+MS4Y/RrKz3Qk2q6atLq+L928jvHRGCfdY489utm96T5hESZh07RC3cZIuBo/hB3+dZt7ehnzGiKmdo289NJL6aKLLmpXZVZZfA/EuGw3P2g9q5GSFzHf6fe///2oJP/dZptt0vve976SHqZ06KGHpr/+9a8pldbszwpxD4nP1lD1buA6j7k0vbTZ75+BiC8+U93G2G6uUL9+33Qbq/0IECBAgMBICkh4O5LajkWAAIFxKiBsAgQIECBAgAABAgQIECBAIH8BERIgQIAAAQIECBAgQCAXgQUWWCB1Otk7EoMtv/zylQliAvrhhx9eKeFkp21X7kRdxZisv8MOO9Rtaf3yvPPOS1dffXXrCiNcstxyy6Uf/ehHqeoigiuuuCL9+7//eyX7xlBiwcTHP/7xdNddd6VISlv1mI3ttHq/5pprpuuuuy79x3/8R4oEu63qjeb24Tp2XFNxbQ1X++3a3W677dJJJ52U5ptvvnbVSsti/+OPPz7FYoPSyq9XWG211WqJlIfiWlpjjTXSn/70p/SRj3wkTZgw4fUjNH+69NJL04MPPti8sMLWWAARCxorVK1VieTU4Vx746+uBN72trelM888c1gWCsUisIMPPjjFgqeuOtfHOxVFkXbZZZeuE0tHMu5Y6NvHIera6wJx/UbC21jIHQu6X988ZE9xb//zn/+cVlpppa7bjH9vRULZSPradSOv7/i5z30uHXTQQZUWfb++S6Wn+P444YQTUif3+EoNz6wU/77+4x//mMJh5lt/CBAgQIAAgT4X0D0CBAgQIECAAAECBAgQIEBgbAjEWHPMX4h5DFtuuWVHP3B5++23pxgXqBLp1ltvnWLct0rdbutMnTo1VU1QF2MuTzzxRLeHsl+GAv04pl4URdpxxx3TUUcdNeTj8TFHJea6xByRbk7nQNLGVVZZpZvdZ9sn5m3FvIOiKGbbPpxvIjl2JAKN4/Z6nG5++HSrrbZKcfxejx37xzhqzDeqcp+NuVUxjyH2K3vEuOxvf/vbtPvuu5dV7bh8iSWWSPFjsRtttFHH+w7FDjG/85vf/GbpfMFnn322Nq/wxRdfHIrDjngbRVHUzt/3v//9no/dzXXe7qD9/BkoimJY5wr14/dNu3OljAABAgQIhEA/PCS87YezoA8ECBAgQIAAAQIECBAgkLOA2AgQIECAAAECBAgQIECAAIH8BURIgEBmAtOmTesoOV6VCef1RHfeeWc6//zz6zc1fV0Ury18GO5FQ3HwLbbYIi277LLxsu3jhRdeSEceeWRXCWPbNtxD4eabb5523XXXyi389Kc/TZdffnnl+o0VI5FeJKWNhKGxaGOZZZZprFL5fSTo22mnnWqJbi+77LK06qqrVt43p4qnnHJKimtrtGKK6z8+k295y1u66kIsALryyitTtNNpA7H4KOKP66rTfQfqf+1rX0uRiDESQK+wwgppvfXWGyhq+jxjxowUi2CaFlbYGPekSP5coWqtyuqrr56mTJlSe+2v7gUi0WbcJ2LBavet/HPPuOYiOeiBBx445Ivr/nmU0X/VS2Lpe+65Jz3zzDOjH4QeVBIoiiLFQu5Y0P3FL36x0j5lleJz8t///d/pmGOOSYsttlhZ9dLySCgbn7u4b5dWblIh/t0QiW4jSfW8887bpEbvmyLO+F464IADhuTeMNDnWMgbiyp77+Got6ADBAgQIECAAAECBAgQIECAQP4CIiRAgAABAn0vEPMUYr5CzFuI+QsxptFppy+++OIU42Fl+8V4eNVEtGVttSuPsY+YP9GuzkBZzPm45JJLBt56JlAT6Mcx9aIo0kc/+tH097//Pa255pq1fvb61zrrrFObZ9TNHJX6Y0fSxosuuqjWv/rtVV/HfSfGPv/t3/4tzTnnnFV3G7J6MQ4Z8x1iHDL60k3DcW5ivk1cO53sXxRFirhj3Db60cm+A3Vjvxj7jf7HOGokJJ06depAcdPnmOtz9dVXNy1rtjHuqz/5yU9qSZe7NWps90Mf+lC66qqrUlyHjWUj+X48m1qVAAAQAElEQVTatGm1HwUvO2b8KOvpp59eVq1vy+M6ieS+8Vnr9hx2e523QymK/v4MdDBXaFCY8W+jsrlCcc8wh2sQnQ0ECBAgQKCtgIS3bXkUEiBAgAABAsMroHUCBAgQIECAAAECBAgQIEAgfwEREiBAgAABAgQIEBh7AjEhdd11163U8YkTJ6b111+/Ut2BSqeddlq6//77B962fJ48eXKKybctKwxhwfLLL185jhNOOCHdfvvtQ3j03pqK5JsxsTsWWVVp6dlnn03f/va309NPP12less6iy++eNpzzz1rC8DifP7ud79LO++8c4rztuiiiw7ab/75509vfvOb03bbbZdiwcP111+fnnvuufSb3/ymlui2KIpB+4yHDQ888EA67rjjRj3UWFh0zTXX1M5pLBao0qFYSBCLB//617+mWAhUZZ9mdT7wgQ/UFiPFAoNm5a22bbzxxrX9YgFPLFKJevF5iO3xut1j+vTpteuvXZ12ZWuttVaa/TPXuvZmm22WYnFO6xpKqgrEfSSuudtuu612v5ljjs6ngL7pTW9Ksfg1koJGctCiyP/eE4ml//SnP6VOk1oXRZFeeeWVqqdHvT4RiHvzz3/+83Tvvfemr371qx39iMFACPE5+fd///daG5HgeygXaMb9OpLJXnrppWnttdceOGTpc3xHxGf/y1/+8rAvGI3vwViged9999W+F6PPpR1sqBD7hP8dd9yRRqLPDYf3lgABAgQIECBAYNgENEyAAAECBAgQIECAAAECIykQ/599zOeI8dn4Ycz4kb6YnxDJ2GK+Qsxb6KY/MVch5jhU2XfDDTdMSy65ZJWqPdeJOKv8WPOrr76aDj/88PTSSy/1fEwNNBMYu9v6dUz9rW99a4okzeeee27XiW9jXsspp5ySLrzwwjRp0qQhOUmLLbZY+v3vf59iLljVOSAxTyHuR/0w56AoirT99tunGTNmpM9//vMp+lYFJmKNc3H00UenMKiyT2Odoihqx7z66qs7GveNdiK5d+PYb8w1K0si+8ILL6QjjzwyxT0w2qnyKIrXjGL8PMbAYyy8yn6NdTbbbLMUY9yRQHa55ZZrLB7x9/H9uNdee6X55puv7bFjzscPfvCD9Mgjj7St18+FRVGkmN8zGtd5O5ei6O/PwHDPFerX75t250wZAQIECBAYTYHOZzuPZm/H07HFSoAAAQIECBAgQIAAAQIECOQvIEICBAgQIECAAAECBAgQIEAgfwERjkmBeeaZJ5166qm1yeExQbzd4/bbb09VFtvUQ3zxi1+s1PYNN9yQllpqqfpdh+11JMmMBQztYh0ou/vuu9OKK644qC8xiXygTrvnrbbaatC+vW6IifTh1e649WVnnXVWWmCBBXo97Kz94zztsMMO6bDDDksxufzRRx8ddI4jwe6tt96aYrFELLKIBKlDmUBvoDOrr756euaZZwYdvz7+eB2Lvwb26fW5l2OGXbNz12ufutk/JqJHItDHHnssxeK+WLgXC0rq21phhRXSjjvumM4888z08MMPp1jEE0n96ut08zqu4VicGG3++te/Ts2OHX2J7VEeixjjOl511VUHHe5zn/tc6fk/44wzUi/9nnvuuSt9hqLepptumobivyr3mEisuPTSS1c+XNSNfeIz0e7R6X0rPl/t2ouyqFO5ow0V4x4c95vnn38+XXHFFWmfffZJsfiz2cKk2BZlUScSbQ8ksIykoA3NVn4bfY8Y2j3OP//8StdI/UGrno+4Fur3q/L6fe97X7rxxhvTRRddVPsMx2e5fr9Y+Bbf51tvvXU65JBD0j/+8Y8USXJ7capvf7hfxzXa7nxEWXw3xP26al/iezLOY+zb7tHp+Yj67dqLsjhuHL9qX5vVi+vpJz/5Se1eHdd+3N/jHhrbG+vHtij78Y9/XDv3kYz9K1/5Sorvhca6Q/G+KIraZ/biiy9Oca3F5/Od73xnikV5A+3HseOzG/f8+G6I74j4rhgoj+fod9k9rBfLWCQfbk899VQqM4zvqIhh9913ry3WfeKJJ1L4Rx+jrx4ExoWAIAkQIECAAAECBAgQIECAAIH8BURIgACBFgLx/4eX/X/2MQbS6SOSG9555521JIPxw5jxA3kxxt6iG5U3x1hxjBlX6c8vfvGLVBQj8yOaMQ4ac1Kq9CvmuMRcl6pBx9hTjJuUtR3nMc5n1XbL6sX4XIzTlR13JMvDITzK+j6U5WEatmVxxljiUBw3rqXRHFNvFkPMEXr/+9+fLr/88vT444+nk046Ke26665p8uTJg8Yl68evY7ww5ojEfltsscWQ/zhm9CvGyf/+97+nv/3tb7Ufs1xppZVmSx4bY4Ex9yPGLJ988skU96PGsfQq1/rhhx/ejGa2bVGn3XUS11FcT/U7xfuDDz44xXytgfk+Md46UCfGYcM5EoXHvIEY+4xzURS939ti3k4kM457dYw3xxhv/bGjDzFvI5Jvhl+c+9/85jepcew36oVru9ijrNt7cvQpxsBjLDzGqKOvMUYednHs+kec7/CK6zOu0+jz6aefXhvjLorOzeJzHX1v92h2Xuv71Ox1lWsujhmfnRj7btbGWNoW56rxOo9zNRBD3Dfis1t2nZd9xuI7K2wH2i177ufPwEjMFerH75uyc6a8ooBqBAgQIDCkAhLeDimnxggQIECAAAECBIZKQDsECBAgQIAAAQIECBAgQIBA/gIiJECAAAECBAgQIECAQD8KxCKPSGB8zjnn1BbDxOKHgUcssJg+fXraZJNNZktMOFRxxAKLXXbZJTU7dizMie1RPhSLGHvp82233VZLfljWxjrrrJOmTJlSVk15lwKxKGuNNdZI3/3ud2uLXB988MFByY5j26WXXlqrM1yJtsu63y/lsVBv3XXXTfEZjs/ywOc6nl9++eUUi2dPOOGEFEmjJ02aNGILd/vFJ9d+xHmPaz8WdcU99N577x30OYltUbbHHnukkTz3RVHUjhef4auvvjrFovW4HuMRifLjsxv3/PhuGM3zU8UwvqMihp/+9Kdp7bXXHpbvyNE0cGwCBAgQIECAAAECBMoF1CBAgAABAgQIECBAgAABAv0m0K9j6gsvvHCKHzX95S9/Wfth7RgbjDHCgUf9+HWMF47EHJEYE4z5HQcddFC6+eabU/RhoD8xFhhJsiPpdsyp6bfzPNCfcB2Y71NvGuOwM2bMSD/60Y/SW9/61mGZC7D88sunGG+OMd76Y4dhzNs49thjU/hFHwf6OxrPRfHaGHX0NcbIY6w8+lj/iPMdXnF9xnU62n0eDad+Pmacj4HrPM7VwLmLz2x8dofzOm/n0q+fgbi3jcRcoX79vml3zpQRIECAAIGRFJDwdiS1HYvA0AhohQABAgQIECBAgAABAgQIEMhfQIQECBAgQIAAAQIECBAgQIBA/gIiJECAwJgVOPnkk9Ozzz5b2v9tt902LbDAAqX1VCBAgAABAgQIECCQsYDQCBAgQIAAAQIECBAgQIAAgfwFREiAAAECBAgQIECAAAECBAjkLyBCAgS6EJDwtgs0uxAgQIAAAQIECBAgMJoCjk2AAAECBAgQIECAAAECBAjkLyBCAgQIECBAgAABAgT6VeCBBx5IRx99dGn3FllkkTRt2rTSeioQIDCeBcROgAABAgQIECBAgAABAgQI5C8gQgIECBAgQIAAAQIECBAgQCB/ARESIECAAAECBAgQaC4g4W1zF1sJECAwNgX0mgABAgQIECBAgAABAgQIEMhfQIQECBAgQIAAAQIECBAgQIBA/gIiJNDHAmeffXaaMWNGaQ/XXXfdtNJKK5XWU4EAAQIECBAgQIAAAQLjVkDgBAgQIECAAAECBAgQIECAQP4CIiRAgAABAgQIECBAgAABAgTyFxBhSwEJb1vSKCBAgAABAgQIECBAgACBsSagvwQIECBAgAABAgQIECBAgED+AiIkQIAAAQIECBAYPYHbb7897bvvvpU68MEPfjDNM888leqqRIAAAQIEGgW8J0CAAAECBAgQIECAAAECBPIXECEBAgQIECBAgAABAgQIECCQv4AICRAgQIAAgfEtIOHt+D7/oidAgACB8SMgUgIECBAgQIAAAQIECBAgQCB/ARESIECAAAECBAgQIECAAAEC+QuMWoSPPvpo2nnnndNtt91W2odll102bbLJJqX1VCBAgAABAgQIECBAgAABAgSaCthIgAABAgQIECBAgAABAgQI5C8gQgIECBAgQIAAAQIECBAgkL2AhLcp+3MsQAIECBAgQIAAAQIECBAgQCAhIECAAAECBAgQIECAAAECBPIXECEBAgQIECDQi8DTTz+dTjvttHTHHXek559/flZTjzzySJo+fXpabbXV0nnnnTdre7sXn/3sZ9OKK67YrooyAn0vcN9996WJEyemoij67hH9iv71PaIOEiBAYFgENEqAAAECBAgQIECAAAECBAjkLyBCAgQIECBAgAABAgQI9C4QcytijkVRmPvRu6YWCAyHgDYJECBAYDwISHg7Hs6yGAkQIECAAAEC7QSUESBAgAABAgQIECBAgAABAvkLiJAAAQIECBAgQIAAAQIECJQIvPrqq2m//fZLkyZNSvPOO++sBJ9LLLFE+sxnPpPuvPPOkhZeK1566aXTDjvs8Nobf4+sgKMRIECAAAECBAgQIECAAAEC+QuIkAABAgQIECBAgAABAgQIEMhfQIQECBAgQIAAAQIECBDIREDC20xOpDCGR0CrBAgQIECAAAECBAgQIECAQP4CIiRAgAABAgQIECBAgAABAgTyFxAhAQIECJQLzDHHHOmNb3xjecWSGl/5ylfSSiutVFJLMQECBAgQIECAAIGhF9AiAQIECBAgQIAAAQIECBAgkL+ACAkQIECAAAECBAgQIECAAIH8BURIgEA+AhLe5nMuRUKAAAECBAgQIEBgqAW0R4AAAQIECBAgQIAAAQIECOQvIEICBAgQIECAAAECBAjUBOaff/607LLL1l53+9eGG26Ydtttt253tx8BAsMnoGUCBAgQIECAAAECBAgQIEAgfwEREiBAgAABAgQIECBAgAABAvkLiJAAAQIECBAgQIDAmBKQ8HZMnS6dJUCgfwT0hAABAgQIECBAgAABAgQIEMhfQIQECBAgQIAAAQIECBAgQIBA/gIiJECgXmDhhReuf9vR65VXXjkddthhqZc2OjqgygQIECBAgAABAgQIEKgsoCIBAgQIECBAgAABAgQIECCQv4AICRAgQIAAAQIECBAgQIAAgfwFRDjWBCS8HWtnTH8JECBAgAABAgQIECDQDwL6QIAAAQIECBAgQIAAAQIECOQvIEICBAgQIECAAIFxJ7Dssst2FfM666yTzjrrrDRx4sSu9rcTAQIECIyigEMTIECAAAECBAgQIECAAAEC+QuIkAABAgQIECBAgAABAgQIEMhfQIQECBAgQIAAgT4UkPC2D0+KLhEgQIDA2BbQfCi1WQAAEABJREFUewIECBAgQIAAAQIECBAgQCB/ARESIECAAAECBAgQIECAAAEC+QuMxwhXXnnljsJ+05velA477LB07rnnpkmTJnW0r8oE+l1g6aWXTnfccUd69dVX++4R/Yr+9buh/hEgQIAAAQIECBAYCwL6SIAAAQIECBAgQIAAAQIECOQvIEICBAgQGJ8CMbci5liY+zE+z7+oCRAgQIAAgf4QGMmEt/0RsV4QIECAAAECBAgQIECAAAECwymgbQIECBAgQIAAAQIECBAgQCB/ARESIECAAIG+F9hqq61KE1TGYoZY1ND3wYxgB9/2trelnXfeOU2ePDktuuiig44cCW7XWmuttM8++6Trr78+3XfffbX6884776C6NhAgQIAAAQJjXkAABAgQIECAAAECBAgQIECAQP4CIiRAgAABAgQIECBAgAABAgTyFxAhAQIECBAYNQEJb0eN3oEJECBAgACB8ScgYgIECBAgQIAAAQIECBAgQCB/ARESIECAAAECBAgQIECAAIGxKxAJbw877LA0Y8aM9Oijjw5KGvzggw+mSy+9NH33u99NUXfOOeccu8H21HM7EyBAgAABAgQIECBAgAABAvkLiJAAAQIECBAgQIAAAQIECBDIX0CEBAgQIECAAAECBAgQIDCcAhLeDqeutqsLqEmAAAECBAgQIECAAAECBAjkLyBCAgQIECBAgAABAgQIECBAIH8BERIgQIAAAQIECBAgQIAAAQL5C4iQAAECBAgQIECAAAECBAgQyF9AhAQIECBAgAABAgQIECBAgED+AiIkQIDAMAtIeDvMwJonQIAAAQIECBAgUEVAHQIECBAgQIAAAQIECBAgQCB/ARESIECAAAECBAgQIECAAAEC+QuIkAABAgQIECBAgAABAgQIEMhfQIQECBAgQIAAAQIECBAgQIBA/gIiJECAAAECBAgQIECgdwEJb3s31AIBAsMroHUCBAgQIECAAAECBAgQIEAgfwEREiBAgAABAgQIECBAgACBIREo/NfPAvpGoJVAmllQ/5j5tig6vSkU/iNAgAABAgSyF+j03wfqEyBAgMCoCDgoAQIECBAgQIAAAQIECBAgkL/AuI8w+/9DXoDjVaA2d6PXD/h4xRM3AQIECBAYTYFev7/tT4AAgRYCNhMYEgEJb4eEUSMECBAgQIAAAQIECBAYLgHtEiBAgAABAgQIECBAgAABAvkLiJAAAQIECBAgQIAAAQIECBDIX0CEBAgQIECAAAECBAgQIECAQP4CIiRAgAABAgQIECBAgAABAgTyFxAhAQIECBAgQIBAVQEJb6tKqUeAAAEC/SegRwQIECBAgAABAgQIECBAgED+AiIkQIAAAQIECBAgQIAAAQIE8hcQIQECBAgQIECAAAECBAgQIJC/gAgJECBAgAABAgQIECBAgACB/AVESIAAAQIECBAgQIAAAQIECOQv0EGEEt52gKUqAQIECBAgQIAAAQIECBDoJwF9IUCAAAECBAgQIECAAAECBPIXECEBAgQIECBAgAABAgQIECCQv4AICRAgQIAAAQIECBAgQIAAgfwFREiAAAECBAgQIECAAAECBAjkLyBCAgQIECBAYHYBCW9n9/COAAECBAgQyENAFAQIECBAgAABAgQIECBAgED+AiIkQIAAAQIECBAgQIAAAQIE8hcQIQECBAgQIECAAAECBAgQIJC/gAgJECBAgAABAgQIECBAgACB/AVESIAAAQIECBAgQIAAAQLjUEDC23F30gVMgAABAgQIECBAgAABAgQI5C8gQgIECBAgQIAAAQIECBAgQCB/ARESIECAAAECBAgQIECAAAEC+QuIkAABAgQIECBAgAABAgQIEMhfQIQECBAgQIAAAQIECBAgQIBA/gIiJECAwPgUkPB2fJ53URMgQIAAAQIExq+AyAkQIECAAAECBAgQIECAAIH8BURIgAABAgQIECBAgAABAgQI5C8gQgIECBAgQIAAAQIECBAgQCB/ARESIECAAAECBAgQIECAAAEC+QuIkAABAgQIECBAgACBbAUkvM321AqMQOcC9iBAgAABAgQIECBAgAABAgTyFxAhAQIECBAgQIAAAQIECBAgkL+ACAkQIECAAAECBAgQIECAAIH8BURIgAABAgQIECBAgAABAgQI5C8gQgIECBAgQIAAAQIECBAgQCB/ARESyFlAwtucz67YCBAgQIAAAQIECBDoREBdAgQIECBAgAABAgQIECBAIH8BERIgQIAAAQIECBAgQIAAAQL5C4iQAAECBAgQIECAAAECBAgQyF9AhAQIECBAgAABAgQIECBAgED+AiIkQIAAAQIECBAY4wIS3o7xE6j7BAgQGBkBRyFAgAABAgQIECBAgAABAgTyFxAhAQIECBAgQIAAAQIECBAgkL+ACAkQIECAAAECBAgQIECAAIH8BURIgAABAgQIECBAgAABAgQI5C8gQgIECBAgQIAAAQIECBAgQCB/gbEfoYS3Y/8cioAAAQIECBAgQIAAAQIEhltA+wQIECBAgAABAgQIECBAgED+AiIkQIAAAQIECBAgQIAAAQIE8hcQIQECBAgQIECAAAECBAgQIJC/gAgJECBAgAABAgQIECBAgACB/AVESIAAAQIECIwJAQlvx8Rp0kkCBAgQINC/AnpGgAABAgQIECBAgAABAgQI5C8gQgIECBAgQIAAAQIECBAgQCB/ARESIECAAAECBAgQIECAAAEC+QuIkAABAgQIECBAgAABAgQIEMhfQIQECBAgQIAAAQIECBAgQKBfBCS8Hb4zoWUCBAgQIECAAAECBAgQIEAgfwEREiBAgAABAgQIECBAgAABAvkLiJAAAQIECBAgQIAAAQIECBDIX0CEBAgQIECAAAECBAgQIECAQP4CIiRAgAABAgQIECBAgAABAgTyFxAhAQIECPSRgIS3fXQydIUAAQIECBAgkJeAaAgQIECAAAECBAgQIECAAIH8BURIgAABAgQIECBAgAABAgQI5C8gQgIECBAgQIAAAQIECBAgQCB/ARESIECAAAECBAgQIECAAAEC+QuIkAABAgQIECBAgAABAiMrIOHtyHo7GoHXBPxNgAABAgQIECBAgAABAgQI5C8gQgIECBAgQIAAAQIECBAgQCB/ARESIECAAAECBAgQIECAAAEC+QuIkAABAgQIECBAgAABAgQIEMhfQIQECBAgQIAAAQIECBAgQIBA/gIiJEBgxAUkvB1xcgckQIAAAQIECBAgQIAAAQIECBAgQIAAAQIECBAgkL+ACAkQIECAAAECBAgQIECAAIH8BURIgAABAgQIECBAgAABAgQI5C8gQgIECBAgQIAAAQIECBAgQCB/ARESIECAAAECBAgQGA4BCW+HQ1WbBAgQ6F7AngQIECBAgAABAgQIECBAgED+AiIkQIAAAQIECBAgQIAAAQIE8hcQIQECBAgQIECAAAECBAgQIJC/gAgJECBAgAABAgQIECBAgACB/AVESIAAAQIECBAgQIAAAQIECOQvIMJhEpDwdphgNUuAAAECBAgQIECAAAEC3QjYhwABAgQIECBAgAABAgQIEMhfQIQECBAgQIAAAQIECBAgQIBA/gIiJECAAAECBAgQIECAAAECBPIXECEBAgQIECBAgAABAgQIECCQv4AICRAgQIAAAQLdC0h4272dPQkQIECAwMgKOBoBAgQIECBAgAABAgQIECCQv4AICRAgQIAAAQIECBAgQIAAgfwFREiAAAECBAgQIECAAAECBAjkLyBCAgQIECBAgAABAgQIECBAIH8BERIgQIAAAQIECBAgQIAAAQJtBbJIeNs2QoUECBAgQIAAAQIECBAgQIBAFgKCIECAAAECBAgQIECAAAECBPIXECEBAgQIECBAgAABAgQIECCQv4AICRAgQIAAAQIECBAgQIAAgfwFREiAAAECBAgQIECAAAECBAjkLyBCAgQIECBQJiDhbZmQcgIECBAgQIBA/wvoIQECBAgQIECAAAECBAgQIJC/gAgJECBAgAABAgQIECBAgACB/AVESIAAAQIECBAgQIAAAQIECOQvIEICBAgQIECAAAECBAgQIEAgfwEREiBAgAABAgQIECBAgMBMAQlvZyL4k7OA2AgQIECAAAECBAgQIECAAIH8BURIgAABAgQIECBAgAABAgQI5C8gQgIECBAgQIAAAQIECBAgQCB/ARESIECAAAECBAgQIECAAAEC+QuIkAABAgQIECBAgAABAgQIEMhfQIQECBB4TUDC29cc/E2AAAECBAgQIEAgTwFRESBAgAABAgQIECBAgAABAvkLiJAAAQIECBAgQIAAAQIECBDIX0CEBAgQIECAAAECBAgQIECAQP4CIiRAgAABAgQIECBAgAABAgTyFxAhAQIECBAgQIAAgXEkIOHtODrZQiVAYHYB7wgQIECAAAECBAgQIECAAIH8BURIgAABAgQIECBAgAABAgQI5C8gQgIECBAgQIAAAQIECBAgQCB/ARESIECAAAECBAgQIECAAAEC+QuIkAABAgQIECBAgAABAgQIEMhfQITjS0DC2/F1vkVLgAABAgQIECBAgACBAQHPBAgQIECAAAECBAgQIECAQP4CIiRAgAABAgQIECBAgAABAgTyFxAhAQIECBAgQIAAAQIECBAgkL+ACAkQIECAAAECBAgQIECAAIH8BURIgAABAgQIEMhOQMLb7E6pgAgQIECgdwEtECBAgAABAgQIECBAgAABAvkLiJAAAQIECBAgQIAAAQIECBDIX0CEBAgQIECAAAECBAgQIECAQP4CIiRAgAABAgQIECBAgAABAgTyFxAhAQIECBAgQIAAAQIECBAgMBYFOkt4OxYj1GcCBAgQIECAAAECBAgQIECgMwG1CRAgQIAAAQIECBAgQIAAgfwFREiAAAECBAgQIECAAAECBAjkLyBCAgQIECBAgAABAgQIECBAIH8BERIgQIAAAQIECBAgQIAAAQL5C4iQAAECBAiMUQEJb8foidNtAgQIECBAYHQEHJUAAQIECBAgQIAAAQIECBDIX0CEBAgQIECAAAECBAgQIECAQP4CIiRAgAABAgQIECBAgAABAgTyFxAhAQIECBAgQIAAAQIECBAgkL+ACAkQIECAAAECBAgQIECgfwUkvO3fczPWeqa/BAgQIECAAAECBAgQIECAQP4CIiRAgAABAgQIECBAgAABAgTyFxAhAQIECBAgQIAAAQIECBAgkL+ACAkQIECAAAECBAgQIECAAIH8BURIgAABAgQIECBAgAABAgQI5C8gQgIECPS1gIS3fX16dI4AAQIECBAgQGDsCOgpAQIECBAgQIAAAQIECBAgkL+ACAkQIECAAAECBAgQIECAAIH8BURIgAABAgQIECBAgAABAgQI5C8gQgIECBAgQIAAAQIECBAgQCB/ARESIECAAAECBAgQIDDaAhLejvYZcHwC47tFt58AABAASURBVEFAjAQIECBAgAABAgQIECBAgED+AiIkQIAAAQIECBAgQIAAAQIE8hcQIQECBAgQIECAAAECBAgQIJC/gAgJECBAgAABAgQIECBAgACB/AVESIAAAQIECBAgQIAAAQIECOQvIEICfSAg4W0fnARdIECAAAECBAgQIEAgbwHRESBAgAABAgQIECBAgAABAvkLiJAAAQIECBAgQIAAAQIECBDIX0CEBAgQIECAAAECBAgQIECAQP4CIiRAgAABAgQIECBAgAABAgTyFxAhAQIECBAgQIDAyAhIeDsyzo5CgAABAs0FbCVAgAABAgQIECBAgAABAgTyFxAhAQIECBAgQIAAAQIECBAgkL+ACAkQIECAAAECBAgQIECAAIH8BURIgAABAgQIECBAgAABAgQI5C8gQgIECBAgQIAAAQIECBAgQCB/gRGLUMLbEaN2IAIECBAgQIAAAQIECBAg0CjgPQECBAgQIECAAAECBAgQIJC/gAgJECBAgAABAgQIECBAgACB/AVESIAAAQIECBAgQIAAAQIECOQvIEICBAgQIECAAAECBAgQIEAgfwEREiBAgAABAkMpIOHtUGpqiwABAgQIEBg6AS0RIECAAAECBAgQIECAAAEC+QuIkAABAgQIECBAgAABAgQIEMhfQIQECBAgQIAAAQIECBAgQIBA/gIiJECAAAECBAgQIECAAAECBPIXECEBAgQIECBAgAABAgQIEOhQQMLbDsH6obo+ECBAgAABAgQIECBAgAABAvkLiJAAAQIECBAgQIAAAQIECBDIX0CEBAgQIECAAAECBAgQIECAQP4CIiRAgAABAgQIECBAgAABAgTyFxAhAQIECBAgQIAAAQIECBAgkL+ACAkQIECgcwEJbzs3swcBAgQIECBAgMDoCjg6AQIECBAgQIAAAQIECBAgkL+ACAkQIECAAAECBAgQIECAAIH8BURIgAABAgQIECBAgAABAgQI5C8gQgIECBAgQIAAAQIECBAgQCB/ARESIECAAAECBAgQIECgqYCEt01ZbCQwVgX0mwABAgQIECBAgAABAgQIEMhfQIQECBAgQIAAAQIECBAgQIBA/gIiJECAAAECBAgQIECAAAECBPIXECEBAgQIECBAgAABAgQIECCQv4AICRAgQIAAAQIECBAgQIAAgfwFREiAQCsBCW9bydhOgAABAgQIECBAgMDYE9BjAgQIECBAgAABAgQIECBAIH8BERIgQIAAAQIECBAgQIAAAQL5C4iQAAECBAgQIECAAAECBAgQyF9AhAQIECBAgAABAgQIECBAgED+AiIkQIAAAQIECBAY1wIS3o7r0y94AgTGk4BYCRAgQIAAAQIECBAgQIAAgfwFREiAAAECBAgQIECAAAECBAjkLyBCAgQIECBAgAABAgQIECBAIH8BERIgQIAAAQIECBAgQIAAAQL5C4iQAAECBAgQIECAAAECBAgQyF9gvEco4e14vwLET4AAAQIECBAgQIAAgfEhIEoCBAgQIECAAAECBAgQIEAgfwEREiBAgAABAgQIECBAgAABAvkLiJAAAQIECBAgQIAAAQIECBDIX0CEBAgQIECAAAECBAgQIECAQP4CIiRAgAABAgTGgYCEt+PgJAuRAAECBAi0F1BKgAABAgQIECBAgAABAgQI5C8gQgIECBAgQIAAAQIECBAgQCB/ARESIECAAAECBAgQIECAAAEC+QuIkAABAgQIECBAgAABAgQIEMhfQIQECBAgQIAAAQIECBAgQCAPAQlv251HZQQIECBAgAABAgQIECBAgED+AiIkQIAAAQIECBAgQIAAAQIE8hcQ4VgWeHVm5z1SYsAg52tg5sd8tj85xyo2n2XXgGvANeAacA24BlwDw3kNaLvd9TXbP7pnvmlXV9noXUszT40/BAgQIECAAAECBAgQINBWQCEBAgSGVsD/FzZ6/18Y+/6zb/x0OUf9d46cE+fENeAacA24BsbPNeBcO9eugZG+BvzvgbF1zTWer75+L+FtX58enSNAgAABAgQIjK6AoxMgQIAAAQIECBAgQIAAAQL5C4iQAAECBAgQIECAAAECBAgQyF9AhAQIECBAgAABAgQIECBAgED+AiIkQIAAAQIECBAgQIAAAQIE8hcQIQECBAgQIECAAAECBMaSgIS3Y+ls6Ws/CegLAQIECBAgQIAAAQIECBAgkL+ACAkQIECAAAECBAgQIECAAIH8BURIgAABAgQIECBAgAABAgQI5C8gQgIECBAgQIAAAQIECBAgQCB/ARESIECAAAECBAgQIECAAAEC+QuIkACBMSYg4e0YO2G6S4AAAQIECBAgQKA/BPSCAAECBAgQIECAAAECBAgQyF9AhAQIECBAgAABAgQIECBAgED+AiIkQIAAAQIECBAgQIAAAQIE8hcQIQECBAgQIECAAAECBAgQIJC/gAgJECBAgAABAgQI9J+AhLf9d070iACBsS6g/wQIECBAgAABAgQIECBAgED+AiIkQIAAAQIECBAgQIAAgeESKGY27JESg34w0AfXoWvANeAacA24BlwDrgHXgGvANeAacA2M7jWQ/DcCAg5BgAABAgQIECBAgAABAgQI5C/wzwj9/13JnJSUGKTEICUGKTFIiUFKDFJikBKDlBikxCAlBikxSIlBSmPYYPz2PfXzfxLe9vPZ0TcCBAgQIECAAAECBAiMQQFdJkCAAAECBAgQIECAAAECBPIXECEBAgQIECBAgAABAgQIECCQv4AICRAgQIAAAQIECBAgQIAAgfwFREiAAAECBAgQIECAAAECBAjkLyBCAgQIECBAgMBoCUh4O1ryjkuAAAEC41FAzAQIECBAgAABAgQIECBAgED+AiIkQIAAAQIECBAgQIAAAQIE8hcQIQECBAgQIECAAAECBAgQIJC/gAgJECBAgAABAgQIECBAgACB/AVESIAAAQIECBAgQIAAAQIECAyjQJ8kvB3GCDVNgAABAgQIECBAgAABAgQI9ImAbhAgQIAAAQIECBAgQIAAAQL5C4iQAAECBAgQIECAAAECBAgQyF9AhAQIECBAgAABAgQIECBAgED+AiIkQIAAAQIECBAgQIAAAQIE8hcQIQECBAgQGF4BCW+H11frBAgQIECAAIFqAmoRIECAAAECBAgQIECAAAEC+QuIkAABAgQIECBAgAABAgQIEMhfQIQECBAgQIAAAQIECBAgQIBA/gIiJECAAAECBAgQIECAAAECBPIXECEBAgQIECBAgAABAgQI9Cwg4W3PhBoYbgHtEyBAgAABAgQIECBAgAABAvkLiJAAAQIECBAgQIAAAQIECBDIX0CEBAgQIECAAAECBAgQIECAQP4CIiRAgAABAgQIECBAgAABAgTyFxAhAQIECBAgQIAAAQIECBAgkL+ACAkQIDAUAhLeDoWiNggQIECAAAECBAgMn4CWCRAgQIAAAQIECBAgQIAAgfwFREiAAAECBAgQIECAAAECBAjkLyBCAgQIECBAgAABAgQIECBAIH8BERIgQIAAAQIECBAgQIAAAQL5C4iQAAECBAgQIECAAIGKAhLeVoRSjQCBfhTQJwIECBAgQIAAAQIECBAgQCB/ARESIECAAAECBAgQIECAAAEC+QuIkAABAgQIECBAgAABAgQIEMhfQIQECBAgQIAAAQIECBAgQIBA/gIiJECAAAECBAgQIECAAAECBPIXECGB6gIS3la3UpMAAQIECBAgQIAAAQL9JaA3BAgQIECAAAECBAgQIECAQP4CIiRAgAABAgQIECBAgAABAgTyFxAhAQIECBAgQIAAAQIECBAgkL+ACAkQIECAAAECBAgQIECAAIH8BURIgAABAgQIECAwm4CEt7NxeEOAAAECuQiIgwABAgQIECBAgAABAgQIEMhfQIQECBAgQIAAAQIECBAgQIBA/gIiJECAAAECBAgQIECAAAECBPIXECEBAgQIECBAgAABAgQIECCQv4AICRAgQIAAAQIECBAgQIAAgfwFGiOU8LZRxHsCBAgQIECAAAECBAgQIDD2BURAgAABAgQIECBAgAABAgQI5C8gQgIECBAgQIAAAQIECBAgQCB/ARESIECAAAECBAgQIECAAAEC+QuIkAABAgQIECBAgAABAgQIEMhfQIQECBAgQGBcCkh4Oy5Pu6AJECBAgMB4FhA7AQIECBAgQIAAAQIECBAgkL+ACAkQIECAAAECBAgQIECAAIH8BURIgAABAgQIECBAgAABAgQI5C8gQgIECBAgQIAAAQIECBAgQCB/ARESIECAAAECBAgQIECAQK4CEt7mema7ics+BAgQIECAAAECBAgQIECAQP4CIiRAgAABAgQIECBAgAABAgTyFxAhAQIECBAgQIAAAQIECBAgkL+ACAkQIECAAAECBAgQIECAAIH8BURIgAABAgQIECBAgAABAgQI5C8gQgIECGQsIOFtxidXaAQIECBAgAABAp0JqE2AAAECBAgQIECAAAECBAjkLyBCAgQIECBAgAABAgQIECBAIH8BERIgQIAAAQIECBAgQIAAAQL5C4iQAAECBAgQIECAAAECBAgQyF9AhAQIECBAgAABAgQIjG0BCW/H9vnTewIjJeA4BAgQIECAAAECBAgQIECAQP4CIiRAgAABAgQIECBAgAABAgTyFxAhAQIECBAgQIAAAQIECBAgkL+ACAkQIECAAAECBAgQIECAAIH8BURIgAABAgQIECBAgAABAgQI5C8gQgJjXkDC2zF/CgVAgAABAgQIECBAgMDwCzgCAQIECBAgQIAAAQIECBAgkL+ACAkQIECAAAECBAgQIECAAIH8BURIgAABAgQIECBAgAABAgQI5C8gQgIECBAgQIAAAQIECBAgQCB/ARESIECAAAECBAiMBQEJb8fCWdJHAgQI9LOAvhEgQIAAAQIECBAgQIAAAQL5C4iQAAECBAgQIECAAAECBAgQyF9AhAQIECBAgAABAgQIECBAgED+AiIkQIAAAQIECBAgQIAAAQIE8hcQIQECBAgQIECAAAECBAgQIJC/wBiJUMLbMXKidJMAAQIECBAgQIAAAQIE+lNArwgQIECAAAECBAgQIECAAIH8BURIgAABAgQIECBAgAABAgQI5C8gQgIECBAgQIAAAQIECBAgQCB/ARESIECAAAECBAgQIECAAAEC+QuIkAABAgQIEOgfAQlv++dc6AkBAgQIEMhNQDwECBAgQIAAAQIECBAgQIBA/gIiJECAAAECBAgQIECAAAECBPIXECEBAgQIECBAgAABAgQIECCQv4AICRAgQIAAAQIECBAgQIAAgfwFREiAAAECBAgQIECAAAECBEZUQMLbEeUeOJhnAgQIECBAgAABAgQIECBAIH8BERIgQIAAAQIECBAgQIAAAQL5C4iQAAECBAgQIECAAAECBAgQyF9AhAQIECBAgAABAgQIECBAgED+AiIkQIA6QY33AAAIz0lEQVQAAQIECBAgQIAAAQIE8hcQIQECBAiMtICEtyMt7ngECBAgQIAAAQIpMSBAgAABAgQIECBAgAABAgTyFxAhAQIECBAgQIAAAQIECBAgkL+ACAkQIECAAAECBAgQIECAAIH8BURIgAABAgQIECBAgAABAgQI5C8gQgIECBAgQIAAAQIECAyDgIS3w4CqSQK9CNiXAAECBAgQIECAAAECBAgQyF9AhAQIECBAgAABAgQIECBAgED+AiIkQIAAAQIECBAgQIAAAQIE8hcQIQECBAgQIECAAAECBAgQIJC/gAgJECBAgAABAgQIECBAgACB/AVESIDA8AhIeDs8rlolQIAAAQIECBAgQKA7AXsRIECAAAECBAgQIECAAAEC+QuIkAABAgQIECBAgAABAgQIEMhfQIQECBAgQIAAAQIECBAgQIBA/gIiJECAAAECBAgQIECAAAECBPIXECEBAgQIECBAgACBrgUkvO2azo4ECBAYaQHHI0CAAAECBAgQIECAAAECBPIXECEBAgQIECBAgAABAgQIECCQv4AICRAgQIAAAQIECBAgQIAAgfwFREiAAAECBAgQIECAAAECBAjkLyBCAgQIECBAgAABAgQIECBAIH8BEfYiIOFtL3r2JUCAAAECBAgQIECAAIGRE3AkAgQIECBAgAABAgQIECBAIH8BERIgQIAAAQIECBAgQIAAAQL5C4iQAAECBAgQIECAAAECBAgQyF9AhAQIECBAgAABAgQIECBAgED+AiIkQIAAAQIECJQISHhbAqSYAAECBAiMBQF9JECAAAECBAgQIECAAAECBPIXECEBAgQIECBAgAABAgQIECCQv4AICRAgQIAAAQIECBAgQIAAgfwFREiAAAECBAgQIECAAAECBAjkLyBCAgQIECBAgAABAgQIECBAIKXcE946xwQIECBAgAABAgQIECBAgED+AiIkQIAAAQIECBAgQIAAAQIE8hcQIQECBAgQIECAAAECBAgQIJC/gAgJECBAgAABAgQIECBAgACB/AVESIAAAQIECBAgQIAAAQIECOQvIEICBAgQIFATkPC2xuAvAgQIECBAgECuAuIiQIAAAQIECBAgQIAAAQIE8hcQIQECBAgQIECAAAECBAgQIJC/gAgJECBAgAABAgQIECBAgACB/AVESIAAAQIECBAgQIAAAQIECOQvIEICBAgQIECAAAECBAiMHwEJb8fPuRZpo4D3BAgQIECAAAECBAgQIECAQP4CIiRAgAABAgQIECBAgAABAgTyFxAhAQIECBAgQIAAAQIECBAgkL+ACAkQIECAAAECBAgQIECAAIH8BURIgAABAgQIECBAgAABAgQI5C8gQgIExpWAhLfj6nQLlgABAgQIECBAgMA/BbwiQIAAAQIECBAgQIAAAQIE8hcQIQECBAgQIECAAAECBAgQIJC/gAgJECBAgAABAgQIECBAgACB/AVESIAAAQIECBAgQIAAAQIECOQvIEICBAgQIECAAAECuQlIeJvbGRUPAQJDIaANAgQIECBAgAABAgQIECBAIH8BERIgQIAAAQIECBAgQIAAAQL5C4iQAAECBAgQIECAAAECBAgQyF9AhAQIECBAgAABAgQIECBAgED+AiIkQIAAAQIECBAgQIAAAQIE8hcQYYYCEt5meFKFRIAAAQIECBAgQIAAgd4E7E2AAAECBAgQIECAAAECBAjkLyBCAgQIECBAgAABAgQIECBAIH8BERIgQIAAAQIECBAgQIAAAQL5C4iQAAECBAgQIECAAAECBAgQyF9AhAQIECBAgACBsSkg4e3YPG96TYAAAQKjJeC4BAgQIECAAAECBAgQIECAQP4CIiRAgAABAgQIECBAgAABAgTyFxAhAQIECBAgQIAAAQIECBAgkL+ACAkQIECAAAECBAgQIECAAIH8BURIgAABAgQIECBAgAABAgQI9K3AkCW87dsIdYwAAQIECBAgQIAAAQIECBAYMgENESBAgAABAgQIECBAgAABAvkLiJAAAQIECBAgQIAAAQIECBDIX0CEBAgQIECAAAECBAgQIECAQP4CIiRAgAABAgQIECBAgAABAgTyFxAhAQIECBDoZwEJb/v57OgbAQIECBAgMJYE9JUAAQIECBAgQIAAAQIECBDIX0CEBAgQIECAAAECBAgQIECAQP4CIiRAgAABAgQIECBAgAABAgTyFxAhAQIECBAgQIAAAQIECBAgkL+ACAkQIECAAAECBAgQIEBglAUkvB3lEzA+Di9KAgQIECBAgAABAgQIECBAIH8BERIgQIAAAQIECBAgQIAAAQL5C4iQAAECBAgQIECAAAECBAgQyF9AhAQIECBAgAABAgQIECBAgED+AiIkQIAAAQIECBAgQIAAAQIE8hcQIQECBEZfQMLb0T8HekCAAAECBAgQIJC7gPgIECBAgAABAgQIECBAgACB/AVESIAAAQIECBAgQIAAAQIECOQvIEICBAgQIECAAAECBAgQIEAgfwEREiBAgAABAgQIECBAgAABAvkLiJAAAQIECBAgQIAAgRERkPB2RJgdhACBVgK2EyBAgAABAgQIECBAgAABAvkLiJAAAQIECBAgQIAAAQIECBDIX0CEBAgQIECAAAECBAgQIECAQP4CIiRAgAABAgQIECBAgAABAgTyFxAhAQIECBAgQIAAAQIECBAgkL+ACAmMlICEtyMl7TgECBAgQIAAAQIECBAYLGALAQIECBAgQIAAAQIECBAgkL+ACAkQIECAAAECBAgQIECAAIH8BURIgAABAgQIECBAgAABAgQI5C8gQgIECBAgQIAAAQIECBAgQCB/ARESIECAAAECBAgMoYCEt0OIqSkCBAgQGEoBbREgQIAAAQIECBAgQIAAAQL5C4iQAAECBAgQIECAAAECBAgQyF9AhAQIECBAgAABAgQIECBAgED+AiIkQIAAAQIECBAgQIAAAQIE8hcQIQECBAgQIECAAAECBAgQIJC/wNBG+P8BAAD//69aRioAAAAGSURBVAMAd4skseBkZZYAAAAASUVORK5CYII="/>
          <p:cNvSpPr>
            <a:spLocks noChangeAspect="1" noChangeArrowheads="1"/>
          </p:cNvSpPr>
          <p:nvPr/>
        </p:nvSpPr>
        <p:spPr bwMode="auto">
          <a:xfrm>
            <a:off x="63500" y="-136525"/>
            <a:ext cx="3314700" cy="2133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18" name="AutoShape 2" descr="data:image/png;base64,iVBORw0KGgoAAAANSUhEUgAABBgAAAGYCAYAAADoaVEWAAAAAXNSR0IArs4c6QAAAlZ0RVh0bXhmaWxlACUzQ214R3JhcGhNb2RlbCUzRSUzQ3Jvb3QlM0UlM0NteENlbGwlMjBpZCUzRCUyMjAlMjIlMkYlM0UlM0NteENlbGwlMjBpZCUzRCUyMjElMjIlMjBwYXJlbnQlM0QlMjIwJTIyJTJGJTNFJTNDbXhDZWxsJTIwaWQlM0QlMjIyJTIyJTIwdmFsdWUlM0QlMjIlMjZsdCUzQnNwYW4lMjBzdHlsZSUzRCUyNnF1b3QlM0J0ZXh0LWFsaWduJTNBJTIwbGVmdCUzQiUyMHRleHQtd3JhcC1tb2RlJTNBJTIwbm93cmFwJTNCJTI2cXVvdCUzQiUyNmd0JTNCYWN0dWFsX3JldHVybl9kYXRlJTI2bHQlM0IlMkZzcGFuJTI2Z3QlM0IlMjIlMjBzdHlsZSUzRCUyMmVsbGlwc2UlM0J3aGl0ZVNwYWNlJTNEd3JhcCUzQmh0bWwlM0QxJTNCYWxpZ24lM0RjZW50ZXIlM0Jmb250U2l6ZSUzRDI2JTNCJTIyJTIwdmVydGV4JTNEJTIyMSUyMiUyMHBhcmVudCUzRCUyMjElMjIlM0UlM0NteEdlb21ldHJ5JTIweCUzRCUyMjE3NTAlMjIlMjB5JTNEJTIyMTAxMCUyMiUyMHdpZHRoJTNEJTIyMjQwJTIyJTIwaGVpZ2h0JTNEJTIyODAlMjIlMjBhcyUzRCUyMmdlb21ldHJ5JTIyJTJGJTNFJTNDJTJGbXhDZWxsJTNFJTNDJTJGcm9vdCUzRSUzQyUyRm14R3JhcGhNb2RlbCUzRdOKEZUAACAASURBVHhe7J0H2FTF+befKAoootgAxQhBwa7BLopgjYr6t4ua6GfB3mJBEAv2Go1dIyYaK5ZEgxqxgAVLVGIvKApqDPaGEBT183fc83refXf3zGm7e3bvua699oWdM+WeOXNmfueZZ35hBAhAAAIQgAAEIAABCEAAAhCAAAQgkJDALxJez+UQgAAEIAABCEAAAhCAAAQgAAEIQMAQGOgEEIAABCAAAQhAAAIQgAAEIAABCCQmgMCQGCEJQAACEIAABCAAAQhAAAIQgAAEIIDAQB+AAAQgAAEIQAACEIAABCAAAQhAIDEBBIbECEkAAhCAAAQgAAEIQAACEIAABCAAAQQG+gAEIAABCEAAAhCAAAQgAAEIQAACiQkgMCRGSAIQgAAEIAABCEAAAhCAAAQgAAEIIDDQByAAAQhAAAIQgAAEIAABCEAAAhBITACBITFCEoAABCAAAQhAAAIQgAAEIAABCEAAgYE+AAEIQAACEIAABCAAAQhAAAIQgEBiAggMiRGSAAQgAAEIQAACEIAABCAAAQhAAAIIDPQBCEAAAhCAAAQgAAEIQAACEIAABBITQGBIjJAEIAABCEAAAhCAAAQgAAEIQAACEEBgoA9AAAIQgAAEIAABCEAAAhCAAAQgkJgAAkNihCQAAQhAAAIQgAAEIAABCEAAAhCAAAIDfQACEIAABCAAAQhAAAIQgAAEIACBxAQQGBIjJAEIQAACEIAABCAAAQhAAAIQgAAEEBjoAxCAAAQgAAEIQAACEIAABCAAAQgkJoDAkBghCUAAAhCAAAQgAAEIQAACEIAABCCAwEAfgAAEIAABCEAAAhCAAAQgAAEIQCAxAQSGxAhJAAIQgAAEIAABCEAAAhCAAAQgAAEEBvoABCAAAQhAAAIQgAAEIAABCEAAAokJIDAkRkgCEIAABCAAAQhAAAIQgAAEIAABCCAw0AcgAAEIQAACEIAABCAAAQhAAAIQSEwAgSExQhKAAAQgAAEIQAACEIAABCAAAQhAAIGBPgABCEAAAhCAAAQgAAEIQAACEIBAYgIIDIkRkgAEIAABCEAAAhCAAAQgAAEIQAACCAz0AQhAAAIQgAAEIAABCEAAAhCAAAQSE0BgSIyQBCAAAQhAAAIQgAAEIAABCEAAAhBAYKAPQAACEIAABCAAAQhAAAIQgAAEIJCYAAJDYoQkAAEIQAACEIAABCAAAQhAAAIQgAACA30AAhCAAAQgAAEIQAACEIAABCAAgcQEEBgSIyQBCEAAAhCAAAQgAAEIQAACEIAABBAY6AMQgAAEIAABCEAAAhCAAAQgAAEIJCaAwJAYIQlAAAIQgAAEIAABCEAAAhCAAAQggMBAH4AABCAAAQhAAAIQgAAEIAABCEAgMQEEhsQISQACEIAABCAAAQhAAAIQgAAEIAABBAb6AAQgAAEIQAACEIAABCAAAQhAAAKJCSAwJEZIAhCAAAQgAAEIQAACEIAABCAAAQggMNAHIAABCEAAAukRmMvM5jOz+Yu+5zWzecysXdGn1P8pThZx4+YlOnPM7NvCt/4Ofsr9f5xrouYRFn+2mc00s6+Lvr9Pr8lJCQIQgAAEIAABnwACA30BAhCAAASakYBEgM5mtmDho7+LRQH/36UEg+K4fpyOzQgzh3WeVUZ4KBYiwv79hZl9aWb61kfpEiAAAQhAAAJNSwCBoWmbnopDAAIQyC2BBQLCQFAg8P/Wd7F4UPybLAoIEEibwDcFoSEoOhSLEMHfSsXT/xEgAAEIQAACuSSAwJDLZqPQEIAABBqCgKwAFgl8Fi36d/A3/b1wQVjg2dUQzU8lyhDQ9g2JDJ+a2ScRPjMgCgEIQAACEKg1ASZptW4B8ocABCDQGAQkFnQzs8XMLEwo8IWDDo1R9Z9r8Ytf/MLmn39+m2+++Vp9t2/f3tq1a9fymWeeeVr92/8tyv9Hiav0S8V3SUO1mzNnjvf59ttvW/6u9H/l4maZRqm0Z8+ebV9//bXNnDmz1fcPP/zQaF1P9dH2jDBBwhctPjAzfbQFhAABCEAAAhBIjQACQ2ooSQgCEIBAwxFoXxANuga+g39LUPD/rW0LuQkdOnSwzp0724ILLuh99HenTp3aCAMSCorFgkr/1m+E+icgwaFYdHD5dzDOjBkz7Msvv7QvvvjC++jv//3vf/Vf+dYllKWEhIbphe9Kf+eucnlrDMoLAQhAoBEIIDA0QitSBwhAAALRCCxRQjgIigW+aNAlWrLViS0hICgMRPnbFxMkMBAgkDYBCQy+2BAUHsL+Dl4j4aJOw2dlhIhiceI/dVp+igUBCEAAAlUggMBQBchkAQEIQKBKBDSm93D46CjFmoeOHTvaIossEukjSwOZ+xMg0KgEtNVD1hCffPJJpM+sWXVzgIV8SLxX9JHoUPx/HBXaqJ2YekEAAk1NAIGhqZufykMAAjkiMLeDcCBxoSZBPga6du1q3bp1cxYM5KuAAAEIpENAviZcRYnp06fbBx98YPJRUcMQFBxKCRD6fU4Ny0fWEIAABCAQgwACQwxoXAIBCEAgAwLyYdDTzHoVPvp76YCo0D2DPCsmOffcc7eIBr54EPwO/r3wwjrggQABCOSJwKeffuoJDfr4okO57++++64WVXs/YPnwjpm9bWZTCx/9/VUtCkWeEIAABCBQngACA70DAhCAQHUIzFMkHkhICAoKOn2hKmGxxRaz7t27VxQPZImgeAQIQAACIvDRRx+VFSF8geK///2vF6+K4cOA2CDhwRcg/O9vqlgWsoIABCAAATNDYKAbQAACEEiPgCwOfNGg2BphqfSyKZ+SrAp69OhR8YODw2q0BHlAoDkJyNHle++9V/EjQaJK4d0KAsS0KpWBbCAAAQg0FQEEhqZqbioLAQikQOBXZtbHzJYtfPR374KwkKn3QVkdhIkH8847bwpVJAkIQAAC2RH45ptvQkUIWUNkHOTfQVYPU8xsspm9Efjo/wgQgAAEIBCDAAJDDGhcAgEINDwBHeMYFBD8v/WdyQp+nnnmsZ49e1qvXr1afQcFBU5PaPh+RwUhAIECAZ2mEbSEmDp1qr399tveR3/r8+2332bFS1srgoKD/vZFCPmFIEAAAhCAQBkCCAx0DQhAoFkJdCmyRAgKCp2zgPLLX/6yjYDgCwr6jQABCEAAAu4E3nnnnRbBwRce/G/9llH4siA+FFs9SIT4NKM8SRYCEIBAbgggMOSmqSgoBCAQk4B8IawQ+PhCQteY6ZW9TP4PSlkh+CKCrBQIEIAABCCQPQFZN/hWD6W+M/IDIecSvuXDK2amz8tmhr+H7JucHCAAgTohgMBQJw1BMSAAgcQEZAIQFBL8vxdMnHIgAZ2usOyyy7Z8+vTp4/0tEaFTp05pZkVaEIAABCCQEYEZM2Z41g9vvPGG95k8eXLL3zqqM+XwRUFs8EUH/zszM4uUy09yEIAABJwJIDA4oyIiBCBQJwR6BISEFQN/L5RW+RZccME2AoIvKnTpop0VBAhAAAIQaFQCn332WYvYUCxAfPGFtILUwucFC4di4eG91HIgIQhAAAJVJoDAUGXgZAcBCDgTkKNF3wohKCQs7JxChYg6bUGigW+BEPxbpzUQIAABCEAAAsUEdLpFscWD/2+djpFSkC+HoOigbRb6Nw4mUwJMMhCAQHYEEBiyY0vKEICAO4HlzWxVM1ut8K2/U1nly+JghRVW8D4rrriiLbfccp6w8Ktf6bRJAgQgAAEIQCAdAm+99ZYnPrz22mv28ssv2yuvvOJ9ZBGRUtDZnc8XPs8Vvl9NKW2SgQAEIJAKAQSGVDCSCAQg4EigQ0BACAoK8zteXzaatjX4IoIvKOh7qaWWSpo010MAAhCAAARiE3j33XdbxAYJDr74kNJ2i6+LBAdfgPhf7AJzIQQgAIEEBBAYEsDjUghAoCKBxUuICSslZbbAAgt4lghBEUF/L7300kmT5noIQAACEIBA1QhMmzatlfDgiw9fffVVGmV4qUh4kMXDR2kkTBoQgAAEKhFAYKB/QAACaRDQfoNfBwQFbXXQqQ6xQ8eOHW3llVduJSRIWNAxkAQIQAACEIBAoxLQsZpBSwf9/eKLL9qsWbOSVlmnVsjCwd9e8W8zeytpolwPAQhAIEgAgYH+AAEIRCWwmJmtYWZrBr67RU0kGL9r16626qqr2mqrreZ96yMxgQABCEAAAhCAwE8EtLXi+eef9z7PPfec9/3BBx8kxaMzOZ82s2cK3/r746SJcj0EINC8BBAYmrftqTkEXAi0D4gIvqDQx+XCcnHkYDEoJEhMwE9CEqJcCwEIQAACzUpA/h2KRQc5mkwYJhcJDhIdUjsiI2HZuBwCEKhzAggMdd5AFA8CVSawcsEywRcTZKkQK7Rr166NVYKEhc6dO8dKj4sgAAEIQAACEAgnIOeRvugQtHaYM2dO+MXlYzwbsHCQ4PBiksS4FgIQaFwCCAyN27bUDAJhBOTMwN/q4AsKC4RdVOr3Tp062ZprrtnKMkFiAgECEIAABCAAgfog4G+r8EWHp59+2mbMmBG3cLpQQoP/0RaLqXET4zoIQKBxCCAwNE5bUhMIhBFY3czWK3z6m1ns8xtXX311T1DQZ4011rBVVlklLG9+hwAEIAABCECgzgi88MILJqHhmWee8b6ffVaGCrHDu2Y20cweL3wSJRa7FFwIAQjUlAACQ03xkzkEMiPQoUhMkLAQa2+CfCYExQT93b69XDMQIAABCEAAAhBoJAKzZ89uJThIdEjg0+HLgtDgiw76nt1IvKgLBCDQlgACA70CAo1BoGuRoLBunGrpNIdiMWGxxXRoBAECEIAABCAAgWYk8NFHH7URHRKcXvFEkZVD4mMwmrFNqDME6pkAAkM9tw5lg0B5AjrJIbjdYYWosDp27NhGTOjdu3fUZIgPAQhAAAIQgECTEZgyZUob0WHWrFlxKLxSJDjoBAsCBCCQYwIIDDluPIreVARWNbOBZibfCRIWloxa+27dutl6663X8ll33VhGDlGzJT4EIAABCEAAAk1A4IknnrDHH3+85TN9+vQ4tf5PQXDQdooJZvZCnES4BgIQqB0BBIbasSdnCFQisGxBUJCooM8SUXH17du3RUzo37+/Lb/88lGTID4EIAABCEAAAhCIReDVV1+1iRMntggOr7/+epx03i8IDRIbxpvZm3ES4RoIQKB6BBAYqseanCBQiYAsEnwxQd/LRMW11lpreYKCxAR9L7FEZE0iapbEhwAEIAABCEAAAk4E3n//fU9s8EWHf/3rX07XFUWSwCCxwRccJEAQIACBOiKAwFBHjUFRmopAlyJBIdI5j/PPP38rMUGCgv6PAAEIQAACEIAABPJA4Ouvv26xbvBFB/1fxKAtFL7goO/PIl5PdAhAIGUCCAwpAyU5CJQhoHMdfQuFQWa2dhRSnTt3toEDB3ofWSjIWoEAAQhAAAIQgAAEGomArBokNkyYMMH7fPmlTrqMFJ4sEhw4FjMSPiJDIDkBBIbkDEkBAuUIrPHj+c+bmdkmBXHB+X5r165di6DgiwpghgAEIAABCEAAAs1EQFsqxo8f3yI4zJkzJ0r1vy+IDQ+a2X1m9myUi4kLAQjEI+C84ImXPFdBoKkILFgQFDYvfC8Vpfba5uBbKQwaNMgkMhAgAAEIQAACEIAABMwkLgTFBokPEcO7BaFhXOE7snlExPyIDoGmJIDA0JTNTqVTJLCamfmCwkZR0l1ttdVaCQraBkGAAAQgAAEIQAACEAgnoO0TQcHhueeeC7+odYyHfjz62xcbIl8cNTPiQ6BZCCAwNEtLU8+0CMiToi8o6Luna8J9+vRpJSh069bN9VLiQQACEIAABCAAAQhUIDB9+vRWgsPkyZOj8JpaZN0Q2dtklMyIC4FGJoDA0MitS93SIrByYOvDpq6JdurUyTbbbDPbfPPNbeONN7bevXu7Xko8CEAAAhCAAAQgAIEEBKZMmWIPPvig3XfffTZu3DibMWNGlNTuDwgOL0a5kLgQaHYCCAzN3gOofzkCW5nZlgVhYRlXTKussoonKuiz6abOWoRr8sSDAAQgAAEIQAACEIhB4P777/eEBn1eeEGnWzqHNwtbKe4xs7udryIiBJqUAAJDkzY81W5DoKOZbfOjh+GtCx8nhwgdO3ZssVKQqICVAj0LAhCAAAQgAAEI1DcBWTdIaPCtG2bNmuVaYDmGvMvM/lH4OF/omgHxIJB3AggMeW9Byp+EwGIBQUHiwlwuia244ootVgra/vCLX3AbuXAjDgQgAAEIQAACEKg3Aj/88EOL0CDR4eWXX3Yt4ncBoUGCw0euFxIPAo1MgJVRI7cudStFoFdAVNjEBdG8887bykpBzhoJEIAABCAAAQhAAAKNR0DOIYPWDd98841rJR8ICA5vu15EPAg0GgEEhkZrUepTisBKge0P67gg6tGjh2299da21VZbeU4a27Vr53IZcSAAAQhAAAIQgAAEGoTAnDlzPOuGu+++2/7xj3/Ye++951qzJwNiA04iXakRryEIIDA0RDNSiRIEJCTIn4K2PkhgCA19+/a1bbbZxhMWNthgg9D4RIAABCAAAQhAAAIQaB4Cjz76qN11112e2PD666+7VlwCg++zQcIDAQINTQCBoaGbt+kq92sz28nMdjSzZV1qv/rqq3uCgj79+vVzuYQ4EIAABCAAAQhAAAJNTmDSpEme0KDPs88+60pj8o8vvm4rfP7tehHxIJAnAggMeWotylqKgIQECQoSFiQwhIYNN9ywRVTAn0IoLiJAAAIQgAAEIAABCFQgIL8Nvtjw8MMPu7KaFBAb3nC9iHgQqHcCCAz13kKUrxSB7gFRwWkvw5ZbbumJCtoCscQSS0AVAhCAAAQgAAEIQAACqRN4//33W7ZR3HPPPa7pPxIQG/7rehHxIFCPBBAY6rFVKFMpAgsURAVZK2wZhkhOGbfffvsWS4UFF1ww7BJ+hwAEIAABCEAAAhCAQGoEvvjiixbLhjvuuMPkNNIhSJXwt1F85RCfKBCoKwIIDHXVHBSmiID6pwQF/zNXGKHBgwfbTjvtZDvuuKPNN998YdH5HQIQgAAEIAABCEAAApkTmDlzpt12221266232tixY13y+8HMbg2IDfo3AQJ1TwCBoe6bqCkL+JuAs8bOYQQGDhzYIiosvvjiYdH5HQIQgAAEIAABCEAAAjUj8OGHH3pCgwSHCRMmuJRDlgwSG/T5p8sFxIFArQggMNSKPPkWE/iVme1R+ISeALHGGmt4VgqyVvjVr3QpAQIQgAAEIAABCEAAAvkiMGXKFE9o0OeZZ55xKbwcQl5f+LzlcgFxIFBNAggM1aRNXqUI7FoQFbYKw7Pccst5ooI+q666alh0focABCAAAQhAAAIQgEBuCDz//PMtYsNrr73mUm75a/irmd3sEpk4EKgGAQSGalAmj2IC/QLWCotVwtOjR48WUaF///6QhAAEIAABCEAAAhCAQMMTmDhxYovY8N5774XV9+OAVcOzYZH5HQJZEkBgyJIuaQcJdAqIChWVAp0Asccee9iuu+5qm2++ORQhAAEIQAACEIAABCDQtATuu+8+u/nmm+366693OYni8YDYwCkUTdtraldxBIbasW+WnDcKCAvzVKr0euutZ7vvvrsnLnTuHOrbsVn4UU8IQAACEIAABCAAAQjYl19+aTfccIMnNDz+uHSEikFnYvq+Gh4Mi8zvEEiLAAJDWiRJJ0igq5n9v4KwsGIlNIsuuqgnKEhYkONGAgQgAAEIQAACEIAABCBQmcCzzz7rCQ36fPyxdkhUDK8UxIZrzOyDsMj8DoEkBBAYktDj2mIC65rZfgVxoSKdLbfc0hMWhgwZAkUIQAACEIAABCAAAQhAICaBm266yRMa7rlHPh9Dw5/N7E9m9kRoTCJAIAYBBIYY0LikDQEdL7mvmW1Yic0yyyzjiQr69O7dG4wQgAAEIAABCEAAAhCAQEoEdOSlb9Xw5ptvhqX6sJldXbBsCIvL7xBwJoDA4IyKiEUEuhesFSQsLFWJzm677eaJCltssQUQIQABCEAAAhCAAAQgAIGMCdx7772e2HDjjTeG5fRuQWiQ2PB+WGR+h0AYAQSGMEL8Xkxg/YK1wp6V0Kywwgq277772u9+9ztbZJFFoAgBCEAAAhCAAAQgAAEIVJnAJ598Ytddd51dffXV9sorcsVQMVxbEBseC4vI7xAoRwCBgb7hSuB3BWFhg0oXDB482BMWtt12W9d0iQcBCEAAAhCAAAQgAAEIZEzgzjvv9ISGsWPHhuX0aEFouC4sIr9DoJgAAgN9ohKBHgVRQdsgliwXcb755vNEBX1WXnlliEIAAhCAAAQgAAEIQAACdUrgxRdf9IQGfWbOnFmplP8JbJ94r06rQ7HqjAACQ501SJ0UZzkzO+zHY2wOrFSelVZaqUVYmH/++euk6BQDAhCAAAQgAAEIQAACEAgj8PXXX7cIDS+99FJY9MvM7GIzey0sIr83NwEEhuZu/+Lar2lmh5rZbyth0fYHWStoOwQBAhCAAAQgAAEIQAACEMg3gX/84x+e2HDXXXeFVeSvBaHh6bCI/N6cBBAYmrPdi2s9qCAsbFcOxwILLNBirSAHjgQIQAACEIAABCAAAQhAoLEIvPzyy57QMHr0aPvqq68qVe5vBaFhfGMRoDZJCSAwJCWY7+u3LmyF2KRcNZZbbjk7+OCDPXGhQ4cO+a4tpYcABCAAAQhAAAIQgAAEQgnMmjXLExkuvfRSe+21irsiHigIDaGmD6GZEqEhCCAwNEQzRq7EbgWLhXXKXbnGGmvYoYce6h0zSYAABCAAAQhAAAIQgAAEmpOAjrm8+OKL7ZlnnqkE4MmC0HBjc1Ki1j4BBIbm6gtDC8LCSuWqPXDgQE9Y2H777ZuLDLWFAAQgAAEIQAACEIAABMoSuOOOO+ySSy6x8eMr7oqQt0g5g7wKlM1JAIGhOdpdjht/b2Y9y1V366239oSFTTfdtDmIUEsIQAACEIAABCAAAQhAIDKB+++/37NokGPICmGqmf2hIDZEzoML8ksAgSG/bedS8v9nZsPMrG+5yEOGDPGEhXXXXdclPeJAAAIQgAAEIAABCEAAAhCwJ554whMabrrppko0Xjezs83szyBrDgIIDI3ZzjsVhIXVy1Vvv/3284SFlVdeuTEJUCsIQAACEIAABCAAAQhAIHMCL730kl100UX2pz/9qVJezxaEhlszLxAZ1JQAAkNN8aee+RYFYWHDUim3a9fOExX06dWrV+qZkyAEIAABCEAAAhCAAAQg0JwEpk6d6lk0SGyYM2dOOQgPF4SGe5uTUuPXGoGhMdp4g4KwsFW56hx22GE2bNgwW2KJJRqjxtQCAhCAAAQgAAEIQAACEKg7Au+//76dffbZntBQIdxdEBoerbsKUKBEBBAYEuGr+cW/LggLu5Qryd577+0JC3369Kl5YSkABCAAAQhAAAIQgAAEINAcBCZPnuwJDddcc02lCt9SEBr+3RxUGr+WCAz5bONlC8LCPuWKv/POO3vCQr9+/fJZQ0oNAQhAAAIQgAAEIAABCOSewKRJkzyhYcyYMZXqMrogNLyR+wo3eQUQGPLVAeY2s1PMbES5Ym+55ZaesDBgwIB81YzSQgACEIAABCAAAQhAAAINS+CRRx7xhIZ77rmnUh3PMLMTzey7hgXR4BVDYMhPA//OzEaZWc9SRZagIGFBAgMBAhCAAAQgAAEIQAACEIBAPRKQwHDOOefYww/L32PJMNXMTjKz6+qx/JSpMgEEhvrvIWsXhIXNSxV19dVXt2OPPda0JYIAAQhAAAIQgAAEIAABCEAgDwS0ZUJCw7PP6gTLkuG+gtDwVB7qQxl/IoDAUL89YaGCsHBYqSIuvfTSduKJJ5qcOBIgAAEIQAACEIAABCAAAQjkkYCcQJ5yyik2bdq0csXXcRSyaPg8j/VrtjIjMNRnix9U8LWwSKniDR8+3EaNGmXzzDNPfZaeUkEAAhCAAAQgAAEIQAACEHAk8O2339pJJ51kZ555ZrkrPimIDJc6Jkm0GhFAYKgR+DLZblwQFtYr9fv222/vCQsrrbRSfZWa0kAAAhCAAAQgAAEIQAACEEhI4KWXXvKEhjvuuKNcSo8XhIYHEmbF5RkRQGDICGzEZHsUhIX/V+q6FVdc0TMbksBAgAAEIAABCEAAAhCAAAQg0MgEbr/9dk9oePnll8tV888FoeHdRuaQx7ohMNS+1Yaa2flm1qm4KNoCIYsFbYkgQAACEIAABCAAAQhAAAIQaCYC2jIhoUFbKEqEGWZ2lJld1UxM6r2uCAy1a6FeBWFhu1JF2HPPPT1xQc4cCRCAAAQgAAEIQAACEIAABJqRgJw/SmS49tpry1X/bwWh4e1m5FNvdUZgqE2LHFgQFzoWZ7/OOut4wsJmm21Wm5KRKwQgAAEIQAACEIAABCAAgTojMG7cOE9oePLJJ0uVbFZBZLi8zorddMVBYKhuky9TEBa2Kc52rrnmsvPOO8+OPPLI6paI3CAAAQhAAAIQgAAEIAABCOSEwAUXXGBHH320ff/996VKfFdBaHgzJ9VpuGIiMFSvSQ8piAvzFme5xRZb2Pnnn2/LL7989UpDThCAAAQgAAEIQAACEIAABHJI4NVXX/VEhnvuuadU6b8piAyX5LBquS8yAkP2Tdi3ICxsVZyVnDjKauGwww7LvhTkAAEIQAACEIAABCAAAQhAoIEIXHTRRZ7QUMYJ5N0FoeH1Bqpy3VcFgSHbJjr8x9MhzjOzdsXZDB482LNa6NOnT7YlIHUIQAACEIAABCAAAQhAAAINSmDy5Ml21FFH2dixY0vVcI6ZHW1mf2zQ6tddtRAYsmmSRczsSjPboTj59u3be8LCwQcfnE3OpAoBCEAAAhCAAAQgAAEIQKDJCFx66aWe0DB79uxSNb/dzPY3s0+aDEvVoKlMtwAAIABJREFUq4vAkD7yTQtnsfYsTnrbbbf1xIXevXunnyspQgACEIAABCAAAQhAAAIQaGICU6ZM8USGO++8sxSFqQWRYVwTI8q86ggM6SI+zszOLE5yvvnm84SFAw44IN3cSA0CEIAABCAAAQhAAAIQgAAEWhG44oorPKFh5syZpcgMN7OzQJYNAQSGdLh2KVgt7Fic3GabbWZXXnml9ezZxqAhnZxJBQIQgAAEIAABCEAAAhCAAARaEZg6dartv//+Nm5cSYOF28xsqJl9BrZ0CSAwJOe5ScHfwq+Kkxo+fLidccYZyXMgBQhAAAIQgAAEIAABCEAAAhCITGDEiBF25pltjMyVzluFLRMPRE6UC8oSQGBI1jmGlTKvWXjhhe2qq66yHXZo4+MxWW5cDQEIQAACEIAABCAAAQhAAAKRCNx2222eNcOnn35a6jqt6c6JlCCRERhS7gMLFawWdi5Od9NNN/W2RPTq1SvlLEkOAhCAAAQgAAEIQAACEIAABOIQePvttz2R4f777y91+ZiCNcPncdLmmp8JYMEQvTesaWY3mtkyxZcOGzbMzjoLfyHRkXIFBCAAAQhAAAIQgAAEIACB7Akcd9xxdvbZZ5fK6E0z283Mns6+FI2bAwJDtLbdtiAuzBe8rEuXLp7Vwk477RQtNWJDAAIQgAAEIAABCEAAAhCAQFUJjBkzxjvh77PP2vh41LETEhlKnnNZ1ULmNDMEBveGO9DMLiuOvvHGG3viQu/evd1TIiYEIAABCEAAAhCAAAQgAAEI1IzAlClTvC0TDz74YKkyHGRml9escDnOGIHBrfFONbORxVGPOOIIu+CCC9xSIBYEIAABCEAAAhCAAAQgAAEI1BWBI4880i688MJSZTrNzE6oq8LmoDAIDOGNdI2Z/b/iaOecc44dc8wx4VcTAwIQgAAEIAABCEAAAhCAAATqlsC5555rxx57bKnyaS24T90WvA4LhsBQvlG6mNlNZrZ5cZTrr7/edt999zpsTooEAQhAAAIQgAAEIAABCEAAAlEJ3HDDDbbHHnuUuuw+MxtiZm0cNkTNoxniIzCUbuUVC+LCysGfu3XrZjfeeKMNGjSoGfoGdYQABCAAAQhAAAIQgAAEINA0BMaPH2+77babTZ8+vbjOLxZEhpebBkbMiiIwtAW3iZndbGaLBH/q16+fJy707ds3JmougwAEIAABCEAAAhCAAAQgAIF6JvD66697IsOkSZOKi/mJme1qZg/Uc/lrXTYEhtYtsLGZ3W1m7YP/PXjwYLvpppusU6dOtW4v8ocABCAAAQhAAAIQgAAEIACBDAnMmDHDhgwZYmPHji3OZbaZbWlmD2WYfa6TRmD4ufk2MjP1oI7BFh06dKh3DCUBAhCAAAQgAAEIQAACEIAABJqHgI6xvOqqq4orPMvMtjKz8c1Dwr2mCAw/sRpYsFyYL4hu1KhRduKJJ7rTJCYEIAABCEAAAhCAAAQgAAEINAyBU045xU466aTi+swsWDI83DAVTakiCAxmAwriQqv9D4gLKfUwkoEABCAAAQhAAAIQgAAEIJBjAmVEhhkFS4ZHcly11Ive7ALD+gVxoXOQrBSqk08+OXXYJAgBCEAAAhCAAAQgAAEIQAAC+SOg9aFeQheFLwsiw2P5q1E2JW5mgWE9M7vHzBYMotWWiBIdJxv6pAoBCEAAAhCAAAQgAAEIQAACuSCgteKpp55aXNYvCiLDxFxUIuNCNqvAsG7BcqFLkO/IkSNLdZiMm4DkIQABCEAAAhCAAAQgAAEIQCAPBE444QQ77bTTiov6WUFkeCIPdciyjM0oMCxnZjJhWSQIdsSIEXb66adnyZq0IQABCEAAAhCAAAQgAAEIQCDnBI4//ng744wzimvxiZlpC/5rOa9eouI3m8DQviAurBGkNnz48FIdJBFYLoYABCAAAQhAAAIQgAAEIACBxiSgF9RnnnlmceWeKYgMsxuz1uG1ajaBYYyZ7RTEMmzYMDvrrLPCSREDAhCAAAQgAAEIQAACEIAABCBQIHDcccfZ2WefXczjVjPbuVkhNZPAoJY/NtjQe++9t40ePbpZ2556QwACEIAABCAAAQhAAAIQgEACAvvss49dc801xSlo7XlcgmRze2mzCAz7m9kVwVYaOHCgjR8/PrcNR8EhAAEIQAACEIAABCAAAQhAoPYEBg0aZBMmTCguyAFmdmXtS1fdEjSDwLCZmd0XxLr00kvbY489Zj169KgubXKDAAQgAAEIQAACEIAABCAAgYYi8N5779n6669v06ZNK67X5mY2rqEqG1KZRhcYljEznUe6eJDDI488YhtssEEztTN1hQAEIAABCEAAAhCAAAQgAIGMCDz66KM2YMCA4tQ/NLP+ZvZmRtnWXbKNLDDMXRAX1g5Sv/baa+13v/td3TUEBYIABCAAAQhAAAIQgAAEIACB/BK47rrrbM899yyuwFMFkeG7/NbMveSNLDBcZmYHBlGcdNJJdvLJJ7vTISYEIAABCEAAAhCAAAQgAAEIQMCRgNabo0aNKo59uZkd5JhErqM1qsCwnZndEWwZWS3IeoEAAQhAoJYEdJSRjjSqFBivatlC5A0BCEAAAmkR4JmXFknSyRsBWTHImqEobG9mf8tbXaKWtxEFhk5m9qKZ9fRh9OvXz5599tmobIgPgdgE5OjlvPPOs+HDh1vXrl1jp8OFjUeAyVbjtSk1+okA4x49AQIQKCbAM686feK7776zMWPG2FdffWVDhw6tTqbkEkpg9dVXt0mTJgXjTTWzlc1sRujFOY7QiALDVWa2X7BNdGTIhhtumONmouh5ITBr1iy7+OKLbeTIkda9e3d78sknvW8CBHwCTLboC41GgHGv0VqU+kAgPQI889JjWS6lV155xfbaay97+umn7ayzzrJhw4Zlnyk5OBF4+OGHbeDAgcVxry5eqzollqNIjSYw7GRmY4L8jz/+eDvttNNy1CQUNY8EfvjhBxs/frynGk+ZMsWrwi9/+UsEhjw2ZsZlZrKVMWCSrxoBxr2qoSYjCOSWAM+87Jruyy+/NK1zLrnkkpZMEBiy4x03Zb10PP3004sv36V4zRo3/Xq8rpEEhoXM7CUzW9IHvdZaa9lTT8lpJwEC2RGQWfBhhx1mf/tb6y1VCAzZMc9zyky28tx6lN0nwLhHX4AABFwI8MxzoRQtjr8d4oADDjCJDMGAwBCNZbVir7322vavf/0rmN1/ClslPqtWGaqZTyMJDNeY2f8Lwnvsscesf38dO0qAQPoEgmbB3377bZsMEBjSZ94IKTLZaoRWbN46MO41b9tTcwjEIcAzLw618tcEt0OUioXAkC7vtFKbOHGirb/++sXJ/aV47ZpWfrVOp1EEhiFmdmMQJkdS1rprNXb+2gax9dZb26uvvlq2oggMjd0H4taOyVZcclxXawKMe7VuAfKHQP4I8MxLr81kZi9z+0oBgSE93mmnVOboyt2L17Bp51uL9BpFYHjFzJb3Aa633nompYgAgawI6FSSAQMG2MyZMxEYsoLcoOky2WrQhm2CajHuNUEjU0UIpEyAZ156QMsce9gqAwSG9HhnkZIs6x9//PFg0npTuUIWedUyzUYQGA4ys0uDEOV3Qf4XCBDIigAT7azINn66TLYav40btYaMe43astQLAtkR4JmXHlsEhvRY1iol+WGQP4aicLCZXVarMmWRbyMIDDpPdGkfziGHHOIdE0iAQJYEmGhnSbex02ay1djt28i1Y9xr5NalbhDIhgDPvPS4IjCkx7KWKR166KGtTv4wM61le9WyTGnnnXeB4SgzOy8I5Z133rGllloqbU6kB4FWBJho0yHiEmCyFZcc19WaAONerVuA/CGQPwI889JrMwSG9FjWMqV3333XO8q+KBxtZufXslxp5p1ngaG9mb3zo0nJ4j6QY445xs4555w0+ZAWBEoSYKJNx4hLgMlWXHJcV2sCjHu1bgHyh0D+CPDMS6/NEBjSY1nrlI499lg799xzg8X40MykOsyuddnSyD/PAsMJZnaKD6Fjx44m64VFF100DS6kAYGKBJho00HiEmCyFZcc19WaAONerVuA/CGQPwI889JrMwSG9FjWOqWPP/7Ys2LQ0c+BoLXtabUuWxr551VgWKhgvbCAD4FjKdPoDqThSoCJtisp4hUTYLJFn8grAca9vLYc5YZA7QjwzEuPPQJDeizrIaUSx1Z+VbBi+LweypekDHkVGM740YRkuF/xhRde2LSfZb755kvCgmsh4EyAibYzKiIWEWCyRZfIKwHGvby2HOWGQO0I8MxLjz0CQ3os6yElHXUvv4GffvppsDhnmtmIeihfkjLkVWB438y6+xXnzNckXYBr4xBgoh2HGteIAJMt+kFeCTDu5bXlKDcEakeAZ1567BEY0mNZLymVuD/+a2ZL1Ev54pYjjwLDtmb2d7/CCy20kKf8/OIXeaxK3GbjuloTYKJd6xbIb/5MtvLbds1ecsa9Zu8B1B8C0QnwzIvOrNwVCAzpsayXlH744QeTJf7nn7faFfF/ZnZnvZQxTjnyuCq/2cx28St7wAEH2OWXXx6n7lwDgdgEmGjHRtf0FzLZavoukFsAjHu5bToKDoGaEeCZlx56BIb0WNZTSgceeKBdccUVwSLdYma71lMZo5YlbwJDFzNrtVHl4YcftgEDBkStN/EhkIgAE+1E+Jr6YiZbTd38ua48416um4/CQ6AmBHjmpYcdgSE9lvWU0iOPPGIbbrhhcZEWNrPP6qmcUcqSN4HhQDO7zK/gCiusYC+//HKU+jZE3E8++cQ00Zs4caK99tpr9swzz9hXX31lH330Ucn6LbbYYtahQwfr16+f9enTxwYNGmSrr7666f/reWvJd999Z1OnTrUHHnjAHnroIa+en332mfcJhvnnn9+6du1qa6yxhneD6qN6zjPPPJm1NxPtzNBGTtjvJ08//bQ9/vjj9sorr9jkyZO9rVNff/11m/Tmmmsu6969u3Xq1MnWXnttW3HFFW3gwIGm8UT/l3VgspU14fD033zzTfvTn/5kt99+u02ZMqXlAo2Jq6yyig0ZMsQGDx7sjStZBZlF/ve///XGtvHjx3vjufps8Tju99flllvO+vfvb1tttZVXRo3p1Q6Me9UmHp6f+tBf//pXu/7667350Pfff+9d1KVLF+85uNNOO9kOO+xgSy+9dNWe9+rb06ZNs/vuu6/l2f3BBx+0GY81DuuYts0337ym/TqccvPEUDvdf//9LWPSe++916rdNK/61a9+5c2zNEZutNFGpjlYpVCPz7y8zRt8vnkRGP73v//ZCy+8YHfffbf3bNOcbPr06fbtt9+26ioapxZffHHv2aa1ifqTxoV6XptkNRpoLqr5ayAcHFzzZpVvVunmTWB4xMw28GGceuqpNnLkyKzY1E26uiE1Ab3mmmts7NixJRdNcQor/xW77LKLHXbYYbb88svXxQ2tQf+pp56yiy66yO644442g5FrPTUp33HHHe3www/3FpFzzz2366Ut8WbMmOE9QGUlk1XQySdSLiX4lAv/+Mc/bJtttqlYBD3s1TeyXCC78rjrrrts6623zgqZl65Etr///e921VVXecKTP6lOmmnfvn1tv/32s7322ssWWWSRpMmVvL4eJ1uZVDTDRMMYlrsfNFnWePe3v/3NqXRrrrmm6Qjk3/zmN7HGkOJMtPB69dVXvfHtlltuKd5z6VQmP9I666xjI0aM8MqWppjqep9HKmxRZMa9n4GEje9agD/55JPepDsYvvzySzv++OPtkksucWqK3r1724knnugJDh07dix5TdjiJcyhtsSO8847z5urFO0ndiqjIqk/n3DCCbGf284ZEbGFgIT4P//5z3bhhRe2ElxdEW233XZ25plnmp6fpULYeK1rfve739m1117rmmWseHmZN4SNCbEqX3RRFrzVj/Rs/eMf/+jNy+IGrU323ntvO+KII7wTFpolnHbaad7YFwiPmlluTfTzJDCsZGYvBsm/8cYbtswyyzRs3/Mf1vIxMWvWrEzrqbdjmvRKPYyzGE9aOIkoeps4bNgwe+edd5Im1+p61e3SSy/11NEoqigT7dbN4MojK4FBi7N//etfpnOD//nPf6baR0olpom4Jka9evVKNa96mWylWqkqJxbGsJTAIEsotWmchY8WZxKzoo4hPhb13UcffdQTPJ977rlUaWmxqHvi4IMPDn2T6JKx633ukla5OAgMP5MJW0yUEhgkUkn8fuuttyI3Q+fOnb29vjvvvHObZ31cgUFzlVNOOaV4D3HksgUviPvcTpRpk10skUov6rQgLH6zHAfFIYccYqeffrqpjwVD2HituFkseJVuHucNYWNCnLYpviZN3mn3o2BZJaRfeeWVtvLKK0eav6fBqNppyLJy2WWXLc52ZTN7qdplSSO/PAkMp5nZ8X6lN910Uxs3blwaDOoujahvJtKswLrrrms33nij9ezZM81ky6alwV/WGUOHDo2lnEcppFR2iSg9evRwuoyJdmtMrjyyEBhkNiarAm2DqHY4+uijvclzubd+UctTy8lW1LLWa/wwhsUCg7bOaGtBHHHBZ7Drrrt6pujt2rWLhCWq1USkxAORNamXCKKFYxQhtTg/1/s8bjl1HQLDz/TCFhPFAoMmoVtuuaXpBUvcIKs+bV9YcMEFWyURVWDQ83vMmDHe81vzliyCntuXXXaZdevWLYvkmzJNtZtM13fffffU201vnDVOBveTh43XaoQ0F7x+o+Z13hA2JqTRadPgLYtj3f9ytp/V/e/XtVnGgc0228zbohQIp5tZLk318yQwPGZm/X3oo0eP9kxoGilkOehH4aTJnwYNTcizDNpvrIHp1ltvzTKbVmkvuuiinmmyLDXCAhPt1oRceaQpMMhyR2a9MrutZZB/D5n+uYpTlcpaq8lWLfmlnXcYw6DAID8uG2+8cay3vX65tWC/5557PPNt16DJl0x+Ncal8XbQNV9NHC+++OI2bxFdr3e9z13TKxUPgeFnKmGLiaDA8MUXX3jbz2QNkySof+htc3GIIjBobNYWjQsuuCBJUZyu1aJVz5XVVlvNKT6RyhOQGfuxxx7riTZZBW3Zuvrqq+23v/2tJ3aGjdcqRxoLXr8+eZ83hI0JabRbUt4SzvXS58EHH0yjOE5paP6uF6CbbLJJIhHdKbMaRdL2sn322SeY+0QzW79GxUmUbV4EBm2gn21mLRvp1bmXXHLJRJWvp4s1GT3//PO9LQL1EOTDQCKDnENlEWTiuf3223tOKqsdVDcNUmFv+phot24ZVx5pCQwSoORsr14slWS6JmVZztKShGpPtpKUtV6vDWPoCwwaVzWGJZ0EyVx7woQJzk4fNcE98sgjPdPOWgQJYhJu41iiud7nSeqFwPAzvbDFhC8waHKtbTByTpokaH+zBIqVVtKu09bBVWDQIlXCmRxLVivIsaD8DMlfFCEegWo+UzXP0otA9alzzjnHjjvuuIqFTrrg9ROvZh1dWiHOvCFsTHDJNyxOEt5PPPGE5xfs448/Dssm9d/Vr/7whz94AmkttnOnXqGiBP/zn/8Uv8j6zszam5m+cxXyIjCsZ2ZScbygB03Q83euiJcorCwXzj333LoRF/wiakKjSbU8m6YZ5Pxliy22qMng5NfDRUBhot261V15pCEw6E1dGgvDNPut0tK+ZwlvSbZLhC2OlU+Sh3/ada7H9MIY+gKDFvja4pI0yNGj/By4BPXdfffd12677TaX6JnFibsgc73PkxQcgeFnemGLCV9g0PYwmQkndWhbaauPi8Dw+9//PhWhI07/kSWSfDUVb+2Ik1azXVOLZ6o/z9K2nmoIDLWoo0s/ijpvCBsTXPIMixN3jqGtNXo5N3PmzLAsMv1dz2RZUKXp4DjTAkdIXD6fivzryHr/8QhJ1EXUvAgMR5rZH3xiequpN9CNEvTA1A0bZ+LgH/GiPZXt20vk+inozZ2OFJPDxOJjHaNwk1O0G264IbWbOKm4IE/aa621lnesjcLs2bO9owl1M0blpzc52oeq9EoFJtqtqbjySCowyJw8yZs6/+gzHeUXDJp8qP+9++67iUzWtb90jz32iHIbtYobtjhW5LgP/9iFytmFYQwlMMjjvczJk75lmXfeeT2hVf5pwkJSccE/JlPigB901NdLL70U6/SgOG/PXO/zMBaVfkdg+JlO2GJCAoPGVO2XT+NY7ptuuskkMpQKYQKDTgrQojGKpaV/zKq+FcodH+zan8JOsnBNp5ni6Z7WHPPee++NXG0t4HSEs0668t8YRxmTNJZpS6q2TFQKSZ95jTRvCBsTIjdiiQvi8E4iLvjHmwbXKnpe6oScuI7dNQ845phjGm67xG677WYapwPh92aW/V60NDpWII28CAw3m9kufrl1lI68cTdC0IRh4MCBzpNgPaS1uNl///2tX79+Tmeh6zzaSZMmeea6MmmMshCPMrkOa48PP/zQe9BEnSRpH99BBx3kPeDKqZV6uOiEgVGjRhU7SKlYLFln6Bx6X7AIRpZliSZD33zzTZs09IDV26RKp3ssscQS3r7tUmn7Cao9F1544YoCjsvDppGOqZSH8wMPPDCsO7X8rkWZjjPSkasyCXcxm9NxVWp3WQ5FdRxZzkGaa4HDFsdKJ87D3zX/RogXxlBtpLecaWyv2XzzzT3/G2FWK3EnuHJYrLfCeg506NChbPNoMqZy6CirKBZ8Ud/6Mu61bgJXwSWusBo2vmsrqPYcp3GEX9hWnzCBQX1J2ytKPROD1OSrRM/s9dZbr+Rxv0nmJOKhMqR9uk8jjIul6hDHQlbzEllhHXXUUZ5X+1JOY5XutGnTPH8vaZx0lvSZ10jzBt0f5V4M6pjlMOu4kSNHevdfpaDnmV6yuQbNr/UsjOIoWY6HJUZqwaytpeWcD+uFqBxyytdWlDWKiyWya/3qKZ5OddGcNhBuMbPSqnA9FbyoLHkRGN42s5ZjDbT/R0eX5D1oQqq3Eq5ODrXo0pFCiyyySOyqxzmhQm+T9RBJ4pl8zpw5duihh0Y6xirqqQ+CEudUCg3GOiUgSv1kHTJgwICKZmLlzi+P2nhhE1Cl1ygCg0wpxVXHnoUFvQWVaCZhIYmZXFRP03Ec/gXrErY4RmAIa3kLdRqmNtJYUCnIT4G88ev4KwVZQckaSqJg0CljOYd4xWlHneCuueaa9pe//MV7OxglaDImcUzPA1ehYb/99vOO6k1yn6iMjHvlWyorgUE5hvXnvn37en1Z1ng65URi/sMPP+wJbMEFQdizPExgCOun8ssgp7yyInMNcU5ZibJlybUcjRpPYowEqjBRyK9/nHlXnHllMe8kAkMzzBt8Xi73aNpWPlFfDuo5IyFcc/4wYb64H+jlj7YjXnLJJU63ZJglslMidRZJVh1FFpNTzSzd89KrUOc8CAxLmdk7Pgt1XJnFR1kMVoFjrCxcB/6gs5y06h3FSYuUx4kTJyZyqinneHqr4WI9oYWjzINk3hy3vlEc/cTxNcFEO/2JthaEmpzqwRQW4u4vL5duVCer8p4sb79x+icCQ1jrhv/uwrBcKmETaPWFp556ypvkaGvCY4895vn9qRSiWKKl5aRKY5yEgzvuuCMUWFpvehj30h/3XATkcrmGiVQaU+VQWQsO+Y554IEHbP31yzskd1m8lCqL9gzrma3yxAm657SgkCWPyxxB4qDEE20RJZQn4Gp9oxSSjkvqa2oTbb+J8pbbL31cgaFZ5g21EhjEVw6L9VbdJSRxMOynrzw1Lmo7vIuvh6hWei71qGUc1V9b3otOn/qlmb1by3JFzTsPAsOOZtZyjqEejkmPaIoKKYv4eqMv0/+bb9buj8ohq31GriZPWkTpwSEVPE6Qaa9MqzRpDwta7GufoAappCGKw5+wNzvFZWGinf5E++2337YNNtjA5EW3UshKsY5iSqq3znpDqP4aNbgsjuNOtqKWJa/xXRgW103itPzJ7Ljjjk7CkPqD3qaov+mtcLkQxRJNacliLe5YWlwG5T18+HDvBKKwUGk7WNi1/u+Me+mPe3EFBt0DMmF32RKmUssXibYNVbJiiSMw6Nx2iQva6pckRBl/dT+OHz++oliSpCyNcq3MzTXPDAuuJ2uFpaPfXeeVxWnFfeY1y7zB5+Vyj6ZpweD6IlTl0/ZtWfLNP//8Ll0lNM5zzz3nnVYhv1lhQdt0ZEHVKEFzYb3cCISdzKy2nqMjws2DwHCUmZ3n10tKmo4oyXvQmzF1oDClV/tz9YaqU6dOqVc5ivKrCazeLsQJElGkRIaFLBaOrqZzUfd1MtFOf6KtN1gyqQsL2qeniXUWQQtKnXAS5pdhgQUW8ITOVVddNXIxXBbHcSdbkQuT0wtcGAarltYb/FK4/vnPf3rm6WFbMrIqQxTfD0knnox76Y97cQSGrF46uCxeggTSfnMon0ZyRqjjKMNC0r4cln7ef4/yYift/hRHZIj7zGuWeYPfH13u0bTuDd2PsviTM/SwkPZY4Ofn2peWWWYZb+vgUkvJ6D3/QeutCy5o5ddRx2GFv0moo6rnQWA448fDAob7zOSDQHvm8x5cBkU5WJRJo4SIrILMJ2UVInPbSmGfffYJ9QJc6vooA1RS7/zlyu+6N1rx5DzTJTDRTnei7dpPZIIrC5ckfkjC2ld+HVyUcO3VlxgRNbgsjuNOtqKWJa/xXRgG6xbHz4oLG9d+q7TSnsQHy+dqrRXm5C+szox76Y57Si2qwJD2yU7BGrksXvz4eiGgCf2vf/3rsG4T6XfXN6ZyHKc39HG2qUUqUE4juwqfWfUn13mXjzfOM891/G2EeYPPyeUeTUtgcO1DcU4rinJbuZ605+ovKUretYqrrcInnHBCMPszzWxErcoTJ988CAxXmtlQv3KXXXZZJA/zcaBkfY08xO6www6eM7FKwdV7eZLyupYlzuB3Sjp/AAAgAElEQVSvcsnXg7yjhzkYyuohpzK4vpVWm8jaopI5tM+aiXa6E21XoasaDxDXssR16uayOI57vyUZC/J0rQtDvz5ZvtlwnYBFPQc9Tlu4LswqHVMYli/jXrrjXlSBweV4z7A2rPS7y+LFvz4r0c7Vb0A1HBsnYVnLa1234MbxP+VaryjWKEozzjPP9VndCPOGagsMruKNLPP0HJS1dVbBdRti0hO+sip/nHS15aPoJJCrzMztDWicDDO4Jg8Cg/ac7ODX/ZZbbvFM6PIc5K28f//+Nn369IrVSDIRjMLn+OOPtzPOkKFI+SATYKmIlY5RK3W1jtTR4F4ppHkUZrl8XCxGunXr5jmzDHPopjyYaKc70dbeeO3fqxSibmOJcg8E4+p4KO0rfuaZZyomEcXiJZiQy+I4zmQrbn3zeJ0LQ79eWXmc15aIvffe2zsJolLIelHo5+26qEgiXDPupTvuKbUoFgxyoCdLPxcRPM597SowyHpBgtZKK60UJ5vQa1zmJGmd0hRamBxGcJ1j6rh3mWFnZQXiKnoKcZxnXjPNG/xu6HKPpmHB4DLWq0yybtZcKKsxya+3y8vKpCd81dOtLqe8OiEtEG43M/kkzE3Ig8DwkJkN8olqy4D2+uQ56Cg0nZBQaVtCtRZT4uhiEh7nbYHrQi3rSZPq6KJ0R3Fm6TL4pjUBcpmAxmmfqPeQ65ulOG/2R40a5R0VWsmDeDX6iZi4WvXEfYi7LI7jTLaitmee47swVP2ydAbn6lysWv1W9dXzUeJYJX8QSQQPxr3aCgzaEqCjrbMKLosX5R3F2i9OWeV3SnlUCmk9X+OUr96vcVl4Zy0SiZHrW/C4AkMzzRuqLTDoFCXxrRSq8XLQz991XpbkhK96uq8ffPDBYmfQ481so3oqY1hZ8iAwPG9mq/gVmTRpUup7/sIgZfW7jmaS+f7UqVPtjTfe8E5ZkEMTqc/aVnDjjTdmrgqqblktYOUBddCgQaY3a5VCNSw1wgYnedaW5YKcWW611VahTc5EO/2Jtr+4l7fzV155xeSgU/eEPjorXUJYlpPrYI1cJtoIDKG3SWYRXAWGJKd9hBVeQtq2225bMVq136i4irpxrW8Y99If91yev8pVpzTombr88suHdc3Yv7uMe0o8bv9xLZic7Eo01wK1XKgGD9fy1lM8V8uqJJZMUerr6uQ7iaiu+V2jzxuqKTC4vkyqVh/y6+4inGX5zI/S75PG/fe//239+vULJvOCmUX3Kp60IAmuz4PA8J6ZLenXcdq0aSblmpAeAZcJTpw35C6WEdW01NCiRB/dtPqstdZa3ikA3bt3j3xKBxPt9Cfa6fXo5Cm5TLQRGJJzjpuCq8CQ5dsMl+1ftZjsuJQr7htoxr30xz2X569yjfMMjnp/uYx7HTt29I7oleO8rMLzzz/vObf+6quvymaRxBInq3LXQ7paaKuvSKSvFOI+v6LW0dXSK4nAELVMWcV3uX+Scq9GHi4Wv2KYtdBY3E4u5crSajGrflMq3XfeeceWXnrp4E86v71HNcuQNK88CAySsDv4FZWyltYZq0nhNcr1LhOcqJMbqejaUy8rjEoh7kS31uyZaKc/0a51mwbzz/Ih7rI4boTJVpbt6cIwywmQFj7yS1N0TnWbKmcpcJTj62JeLmstbdXr2rVrpGZi3Et/3HN5/ipXHeF70UUXRWqvqJFdxr1qbE3473//a+uss45pkl0uIDCUJuNi/VHNRZgsWLVNTD68KoVGeOa53D95EBhcniG1uP9cn7uyRNYxj3kOX3/9dfGLz//9eBhVxzzVCYEhT62VUVldJjhRBQZXU93TTz/dRozI1ckrXisw0U5/op1R946VbJYTBZfFcSNMtmKBd7zIhWEUnyqO2bZEc3WiVouJjsvYFHdy6JJ2WgvQLJ5LUdtZ8V3NheP4nlH6LvXMUiwLMnEZ96LOBeIwR2CIQ+2na1zMyNO6R11LKSfictyJwGCWB4HBxclqXJHatc+Ui+cyRjXC/AmBIWlPcbueLRJunCLF0p61CRMmeB7QpVbqGJhKIeqkwnUCHndSFqmyGURmot14AsMHH3xgY8eO9cz+wk6QUO3jThRcFseN8IDM4LZrSdKF4QILLOB5utc2qLSDizNF5amjiLfYYou0s6+YnsviTAnEGXsZ99If91wFhmr0JZfJ+2677WZyNpnVyQMi7NKH44pkVb0Za5CZy+Iw6nwuaTXuvfdez+KrEQWGas0bfHYu92jcuYnyCPNX5pdDzvbvvPPOqluUuzz7q92/k94fpa5ni0QWVNum2bBOHquDz0zOJPXA1jEvmhjfd999Jl8WUULUG9bFTC/PEwQm2ulPtKP0x6Rx9RCVE8lHHnnExo0b590XUoyjhLgPcZcHJAJD5ZZwYZjlWzoX/zK1Gt9czUjj9F/GvfTHPReBoVp9yWXxUo2xCYEhypPo57iuW1Or0YbBGrj41Kh2meIQruW8oVoCg6sPj1q1l8v2jSyf/XH6TZxrcPIYh1r0axrumMroCNyukCmnTqV44YUXvDewGtS1z/ajjz5yS6BCrKgCg8ukSQ4en3zySevRI1d+SzxKTLTTn2gn7qRFCWiypaNgNVnVveCf0vLSSy9FFhNKlS3OAk3puCyOa/XwTrsNskrPheH666/vWRDIkiHt4GLyqze8OmViscUWSzv7iunJGk2WOJooVgpx9vQz7qU/7tXTs9JFYKjGtkYEhnhDhut2nmq0YbAGLu1ZL8+8ep03VEtg0Ild8n/yn//Ip2D50LNnT9t0003jddQEV+nUvfvvv79iCo1wwgzHVCboJBEuvU3HLvvxb7nlFtt5550jXN5YUT///HObPHmyvfjii94iV8d2ajtCGiJCJVJRBQaXN3y12sOVRo9gop3+RDtOu8g658MPP/Tuh+eee85efvnllmMto1okRM0fgSEqsfTiuwgMUcesKKVzWYhFSa8WceNM6Bn30h/3XASGar2Rc+nXcce9KH3cZUFaLauOKOWudVzXt8/VaMMgCxerqjjjUVzeeZw3VEtgcBnj43Kv1nWNMDaMGTPGdtlllyAyeUndsVoM08gnD04erzSzoX5lL7vsMjvwwAPTqHvdpyEl9Y033rC///3vngdeWSV8//33NSl31Ml6rRcAWUNyGYTTmhS6TECjtk8cPq5vR+Ls7XYtj97Oal+99v7pE3Wrj2s+LvHiTtJc7o1qTrZc6lpvcVwYas+vxs0OHVoOIUqlGq5myKlklmEicfbQMu7VRmCo1nGnCAwZ3nBVSNpFmFExsnxGl6qmy9why2deI8wbqiUwuGxvrkJXTpxFNXzWJC5khQQuv/xyO+igg4IxrvrRPc3+WeaZdtp5EBjOMLPhfsVPPfVUGzlyZNoc6iq9L7/80nM0d95552VumeBa8agLWJcFQNQ0XctajXhMtNOfaFdqt9dff91kli7nYrUS2YrLh8BQjTutdB4u40tWE1aXyXLtyLjnHGf8ZdxLf9yrFwFZNUNgcL9/6jFmvQoMLqJsFuN1I80bqiUwuIxH9dj3i8tUbREtbSannXaanXDCCcFkzzSzXB25lweB4SgzO8+nfOSRR9of/vCHtNuyLtKTsHDhhReaOlbYqQ7VLnDUyei+++5ro0ePrljMqGlWu86V8mOinf5Eu1SKmiAce+yx3huXegsIDLVrEQSG5OzjjL+Me+mPey4T+jhtFaeHIDDEoVY/17g4U1Rpa7H4CutbaQoMjThvQGCIdp/Voo9HK2Hl2L///e/tggsuCEY62szOTzOPrNPKg8CgPSe3+iDkuEsm0o0UpO7Ki72OfwpzzJVmveeZZx7bfffdrW/fvjZ8eIuRSMksok5wwh4myiRqmmnWPWlaTLTTn2gHU5w1a5ade+65dtJJJyVtqkjXL7HEEnb44Yd7Y4wc5VUKCAyR0KYaGYEhOc444y/jXvrjHgJDW6Yub+IbYZ918ru4dQou92cjCwyNPG9AYIh2t+RdYNhggw3sscceC1Z6JzOTT8LchDwIDEuZ2Ts+US2KZ8+enekZzNVsPVkqaLJcZAqTWRGWXnppz3HIXnvtZX369LG5557bspjgIDCY4YMhXjeePn267bHHHiYvulmHueaay9ZYYw0bOnSoDR482Lp27epl6dJ/ERiybp3y6SMwJGePwODG0HVLTNwJbRbPX7eatY2V5bgXpUwIDFFo/Ry3mQWGRp83IDBEuyfijsfRcskmtl46t2/fvtiS/Zdm9m42OWaTah4EBtX8bTPr6SN44oknvGNU8h4kLshy4Pzzs7F66dKliw0YMMDWW289k8OzZZZZpqTDsywmOC7HuMWZ4NZLm7s8yBEYoreWjkjabrvtPIemWYTevXt7ljODBg2ygQMHWvfu3T2RrThkOdGu5eI4C6a1SLOWDF0XnLXgEiXPOOMv4155wnEntFk8f6P0g2DcLMe9KGVCYIhC6+e4LtwUO25fjVeqn64K61tJtkg0w7wBgSFa76tFH49WwvKxn3zySVt33XWDEaaaWa+00q9WOnkRGG42s5bzOuSnQGbMeQ5SqGQCPmzYsMTV0CJprbXWslVXXdV7G6tv/Z+sPVxCFhMclwVAnAmuS32qEYeJdvoT7S+++MJ22GGHxJYL6vc6AnXttdf2PvLAvvLKK5vORv7FL9yGvLDJkGqPBUM17rTSebiML0kmrJVq5iowZJV/7aibdzSyROuZM2eWLQbCarQWyuL5G60EP8fOctyLUiaXhTJbJNoSdeHWaAJDs8wb6klg4N6LMppFj/vHP/7RjjjiiOCFt5jZrtFTqu0VbrPt2pZRuR9pZi2eHYcMGWI33nhj7UuVoATa473JJpvYN998EymVhRZayLbddltvIabF02KLLea8aCqXURYTHJcFgBaBjz/+eItZeiQQNY7MRDtdgUGC24knnug5OI0a5ENE94PuC4kJnTp1ippEm/hZTrRd7o1GXJwmbpRAArVk6OIRXUVtxDZk3Et33FNqWTx/495rWY57UcrkslBmkdOWqHx46cXNK6+8UhF3XHE8ShsG47qIsnHGy2aaN1RLYHA5ppJ7L+6d4Had/PHddNNNwci/N7NWHh/dUqptrLwIDOuZ2UQflRamU6ZMqS25BLm7DLbFyR9wwAGetYN8KLi+hXUt4pVXXmlKv1KIam3gMmlK602Xaz3TjMdEO92JtgvPYI6dO3f2TpPZcccdbcEFF0yzae1///ufJ1joHOVKIe4krZaL41RB1TCxWjN0WYhFHTNriNM5a5f7NK1x3eUZUg3Grs/ruCa59VJPdQKXfh133HPuZD8e9o7AEIXWz3Fd++qIESPs9NNPj5dJjKtcyhVHYHAZjxpl3lAtgcGVadzxLkb3abpLtJX3rbfeCta7v5k9njcQeREYtEl6tpm1bJbWnqsll1wyb7y98t58880mKwyXsNxyy9ktt9xiq6yyikv0WHFcJutRJ3I6FWOzzTYzKczlQp5VUJdBuNEm2p999pnXpmH+EaI+eObMmWO//e1vvfvCJWgicvHFF5tEhiyCy2RI+cadaLvcb3EmW1mwqNc0a83QJf88W2iVa3fGvfJ3RNRxz08JgaEtUwSG+COvi0ikN6TXX3996i+rypXapT2jPvOabd5QLYHBpa1UFvmO01GKhHQJ/Oc//7EePXoEE/3OzNqbmb5zFfIiMAiqzuuQiuOF0aNH2957750r2CqsjtGRE7v77rsvtOzLLrus3X///Z7VQpYhC4eMrucx6y3xFltskWX1Mkm7GSfarg+eqBPtl156yXQkz+effx7aVvvtt59deumlzv5FQhMsEeGrr77ynKIWHRHUJiYCQxy66VzjssCPOmGNUrI77rjDs3KpFBZYYAHvuFP5xGmUwLhXviWjjnt+SggMbZm6PGvy/IIiy/HAZT6n494199IYVY3gMh+MOl4327zBbycXASnu3ER5uM5/9tlnH7v66qur0X2aKo9rrrnGxDYQZL2/fh4h5Elg0Obs433Im266qY0bNy53zHUChrzXh/lekK8FiRBy3ph1cBmwolowfPDBB97pFUVmPm2qUk0VVNYUqus///lPzwmgrEJWW20173QN7d1fdNFFS56yUYp/M060XSYJYhV1on3yySfbqFGjQrv5xhtvbLfffnvqWyKKM3aZ3OqauA/xWi+OQ0HnIEKtGUp80kkkeotWKegt4e67754Dom5FZNxDYIg77rn1sJ9iuYzBCAylibqIn926dbOJEyd686BqhHvvvdcT7SuFqAJDs80bfHYu8/Uk96ieabvuuqs316oU5FBeazCdVkdIj4CshPViORC0l2lkejlUL6U8CQwrmdmLQTRvvPGGtzjMU9C+8aOOOiq0yAcffLBnBp62v4XijF3NwaMKDK772PUWUKbx7dq1C2WSNIKLMiveGjTlgLNSqLeJdjXMsV22vYhZFIHh66+/9pwzPvjggxV5q130xuU3v/lN0m4Qer1L2yqRuA/xWi+OQwHkIEKtGWqLno5KljljpbDXXnuZ3khkPY5Xq8lc7o1qbg3L67gXbC8sGNr2XgSG+He064uAO++807bZZpv4GUW48vjjjzdZVlQKUQSGZpw3+OyyFhiUj4sVDAJfhBvAMeqbb75pslwvCiub2UuOSdRVtDwJDAL3iJlt4BM89dRTbeTIfAk7LoODFtvjx483mbFlHVwnylEFBpXb5aGi7R9S0qvhT+PVV1/1mH766adlseooQ72dXH755Suir7eJdlqT+kqVdhXHoggMLhNJlamaarnLGyAEhqxHpsrp11pgcBVQ5UNnwoQJVT0pR1ZjG220kWddofz79Oljq6++uslxlE5c0RunDh06xGpAxr3y2KKMewgMlbufy3OBBU5phq6+kg499FC76KKLYo0DUS5y3RYcRWBw6R+NNm+opsDg+jJJL0EPOeSQKN0hcVytKy6//HJbfPHFvZP0evbsab/+9a9txRVX9I4ij3IceeLCpJyATlE74YQTgqk+amYDUs6masnlTWA4yMwu9enIrP3ll1+uGqykGblaC1RjsejXRdsFZLpWyRmj4sYRGFwGqWq+mdYEUG/LKwXXhWw1J9ouxwa5CiNx+7Cr2ZzSjzLRduGoNKNMPuLWUdfpPtDES34ewgIWDGGEsvu91gKDauZSBsXTcVMyOa1WuOSSS7w+XCnMNddc9te//tXk7C1KcLlf03p+NfK4F2SOBUPbHuiygERgKH/nHnbYYZ4FbKVQLfHT1VdClGe8yzjUaPMGvy1dXlLGnZv4ecgyr3///jZt2rSKfUgLfG3lTvskr3KZauu1tpi/9tprFculF4my0NG8OE9BIknREbNa816epzoEy5o3gUGbfVq9fn744YdtwIB8CDyuAkOcxXycDhhlMRVn0ug6SFVjO4jqKqegf/nLXyqicjVpdnnAxWFWqnAueXXs2NF0L6y55ppxukLoNa5tqYSyEBiSPjBDK1iI4PoASzJ5cVmYRplsudatkeLVA0NXPwybb765/e1vfzPdo1mHL774wpTfU089VTGruIszl7GIcS9aKyMwIDBE6zHhsV1e7iiVaoifrr4SojzzXMYh1a+R5g3VFBhcXyhV8wWh6u96Ap/rPD78TqpejEceecR7kVsUpJB8Vr1SpJtT3gQGr4+Z2S4+hgMOOMAzl8lDqDeBwVVZFts4k0bXY4TkXFFmxFLvsgpvv/22d1JB2J5p1weuywMuDrNS9XfZ2qHrsnQo5zqw511gcHn767dRlAlRsF3rYXGc1X1WrXTrgaHrYl7WArIUk2PirIPGAB35Ghbivnli3CtPNoqwGkwFgaEtUywYwu7gyr9//PHH3mKl6G1om4vijgOupctKsHcZh1TGagkM1Zg3+MyrYcHgLbRuvtmGDBkS2tSDBw+2MWPGZC6gf/LJJ96Jc7JsCwuu8/iwdKr5+4EHHmhXXHFFMMtbzKx6po8ZVDaPAoNs3P/us9BpC9pTnwcnWq4CQzUcV3377bc2dOjQ0Df6Pue4i2XXLRiHH364XXDBBZm1o8uCRH4gdKxcr169Qm81lwdcXGbFmbueyCEzbJk9p+0wM8rAnpXAUI0jkaZOnWo6qSLs5BMEhtDbI/MILvdzXAEoSuFdJ5ayLJIn9UUWWSRK8pHifvjhh57vBZdtg3H3zjLuITBUY9GGwBDp1i8Z2dVyQC/o9KIui+AyTsd5nrqMQ0q3keYN1RYYoohDmnfuscceWXShljS1+NYiPCxUa+tPWDmi/C4La23nKDqq/f/M7M4o6dRb3DwKDGL4vpl192FW44GXRsO5OgaLa74apYy33HKLp06G+V5IKjC4vuWbd955TWZ9sjJIO8gzq7bRaNJSKUTZqqFFqPaoTZ8+vWySaQkMrh6TJbZJIFlpJR24kk5Q/zj33HNt2LBhzglGeZPnap2R9bahqIKbYMRdwLpMuuKm7dxIOY9YLwxdLaOEe7/99vN8e8wzzzyp09d9euKJJ5qcRIWFKEJqcVqMe+XpRhn3gqlgwdCWKQJD2F0c/rvrvEfzhoceeshzlJdm+Ne//uVt1ypaNJXNIsozrxnnDT44F+fpaa2JXEUq9SH5YlhrrbXS7EItabn2ZV1w0kknmcqdp1BiPqPFyhJ5qkOpsuZVYNB5N8P9Ckn5effdd00L83oPLs53sr5Jog78Kk+SxbKr2a6OZ9H5rzpZIq2ghaPOob/11lsrJimBQ9s01l13XaesXSZACyywgLfgX3XVVZ3SrBTJ5aGi6/UmQm8n07Ji0FnIO++8s33//ffOdYgy0XY15YzaPs6FLTh2jCqiKP0oE6JgeeplcRyFUb3FrReGURb2YqhyH3PMMalbakW5T5NYizHulb8Toox7wVQQGNoydeln1XgRU2/jXpTyRBmbBg0aZLfddltqTvFkVbzjjjt6p6G5hijP02acN/gcXZ59aVluRFnYZzF/V531klLH2YcdZa641dhu7dqfXePNnDnTllpqqeLT7c40sxGuadRrvLwKDAuZ2TtmtoAPNi+q1Q033OBkSpTVjSIrgZ122slZVfb5JjmlIIqJvU5xkEO0Hj16JL5nJC6cfvrpNmrUqNC0xERt4/p20WUCpG0748aNs0022SQ0/7AILidgKA3t99Z+OA3IScPdd9/tiQsaAKOEKBNtV2dCyj+LvX5R+kgxA52+ooVd1CP/XCYIUSZbUdqmUeLWE0OJ29qaoMmYS1DZjzrqKJt77rldoofGefzxx22rrbZyGtO7d+9ucia1zDLLhKZbKgLjXnlsUca9YCoIDG2ZuvQzBIbwWzjKAjEtkSHKgjBYgyjPvGacN/isXJ59cecmpXqUS37+dfKj9ve//z3286U4fx1xqhORRo8eHd7ZzWzkyJF2yimnpC7gO2UeM1IJK5Gv9E7XzD6PmWTdXJZXgUEAdVjoKT5Jeeh+5513PAWrnoOraZfqoP3gWsCkcQTMd99955nnHn300aZFVdSQ9GGuydd2223n9CZce6i0hWOVVVaJWsyW+BqY9NZffh3CQpy6uZ41LW+2V111lbNwUa6sUU5xUH0kMmjRESeI3R//+EePXxTLBT+vqBPtK6+80nkPaJpvgPWWRRYfYdYt5RjG3bbh8sCOMtmK08Z5v6beGLpaafncNS7If8P8888fuyn0hlKLU211cxUBzzvvPE/ciBsY98qTizru+SkhMLRlisAQ9w5te53r3nVdqRc8eh727NkzVgHkx0gva5555pnI10d95jXbvMEH6vKSUnNAbXuRE8+kIcoLQuWlNZjm7xLdkwTNz7St8I477nBKRusGWUCn8XLSKcMUIskSR9bhmnMHwolmdmoKydc8iTwLDO0LVgyL+xRlenrOOefUHGqlArierOCnIZFBk9du3brFqpcmoS+++KLtu+++Tt5Xy2WS9BhE1VtKZJGX1LJ1kiWB9hPrmqjHu8lzsibwLt5mVYAzzjjDjjvuuEiqp6vDTqVf6Y2lJlJaZHTu3Lli+0Y5UtRPSJYbuidc+UmE0kNJjnSmTJkSq7/poqgT7Sj72JX+qaee6vmEcLU2Ka6IBDYJMAcddJB9+eWXseups5bvuece01aYKKHeFsdRyl4vceuNofqUfLj86U9/ckbUu3dv7wQkTcSiWjNo0nfCCSdEOkEpDcGaca9880Yd9/yUEBjaMkVgcB5GQiPqnt1+++29xZdL0FxE8zRZL7qOS5o76JkqwT7uMzWqwNBs84Yo44XiVrIm0PNKlndyKO8S4myrPuSQQzxfCFEdG/vzUG3zUBldQpqWuy75pRXn2GOP9XycBcKHBeuF2WnlUct08iwwiJtexZwXBCgrBu1nqeeggf43v/mN89thDfh/+MMfTKcEuL7x0gCiExy0GHNdaIcxizuB8tONYzqnumsxudtuu3m+GcqdFqL6ahDUotr1QapyJZl0uxwX5Nddi4ltttmmxQnOE088YXfeeadndaOtCDp+Jyy4ek4OpuPz22WXXby3EsUTBg3meusgxfnCCy+0jz76qGIxVl99dZOz0kqe6qP2E4knRx55pGc14RrklV/llULvOgnSokymdnqLG1ZPl3LE9UtSb4tjl7rWW5x6ZPjee+95R1G+9tprkXBpbJAQ+H//93/WtWvXstfqXpV4qv4r0TmKdVGajtwY90o3UdRxL8qCIa61VKSOaGYubZuWA7lKZUNgiNpyleNPmzbNG5veeOMN54Q1LsnkXBYJ5eadckAtiwe9DEryUkKFiiowNNu8wW+4KPNALby1tVTONhdffHHTSUOyCNA2OTk+1xzUdU1x/vnnexbQUYLy1+kSemmluWOll0JaH2h7dJy+lLbvsSh1jBtX4onmkEVBgM+Pm2a9XZd3gUE8p5pZi1dAqWZyclfPIY7HetVHN6smGnKes8IKK1jfvn1bqimVWou+f//7356wIBM11wmo0pNZU5h1gQaY36UZCskAACAASURBVP/+94nQxnnQ+RlqcFK9NVD5i0oNmBIWwk6IKFXopE5pJPokMTf2yyTu+++/fyjXOA/U4kQXW2yxFp8B6jMyeXYN4qWHk+6xhx9+uOxlcSbaUY+I9DPXwmnbbbf1Jk9yphlUyzWAa0Klh6k8HKvvuQTdZ/Lpor2Eup/KhbhOPOtxcezCpZ7i1CvDJOOb+GqM01slCWft28tI7ycnVxrjJEa6junBtkr77Q7jXuk7Ic64p5SwYGjLE4Eh/dE2zltovxSaN6y33nreIlVB8y75fnEV6nWd5myV5mlRBQZv8h/xaOk8zxv8srseWx7WgzSX1jzOdVt5nBPFSs0/tfU5aDnxwgsv2OTJkyPNRYPpJnlJGMYoy99lna1tkoGgtWyvLPOsdtqNIDAcZGaXBsE99dRTmR2XklYDJZ2IplUO39z8mmuuCd0Hr20HilfOisC1TPJDIVVVR57VKmhQ1bn02nMYNzz22GMmx0ja/pEkaKC56KKLnJKI+5bUKfEKkfxjiPRQUtulLTAo6yie8JPWp9z1/v5BTabkKFNbICoFvQGQZUqUUK+L4yh1qHXcemZYD+Ob3z5piwtKl3GvdO9HYEhvVEBgSI9lMCW9IJAlbBw/XHFLJH8Aek7qzXSleUMcgaGZ5g0+/ygOLiu1WRzH7UmcYsftP5Wuy6u4ILGvhH+Mg83ssiw41SrNRhAYxO4VM1veh6jFwcSJE2vF1DnfJIqycyZlIhY7YnGZNGoxrlMRunTpkjR7z+O6TIIrmdonzqRMAtpCo8ngaqutliiLKPuRK2UU1eNvtfuNxAVt49B95VLnuBPtNBTyJA1a7O/E5WjQESNGeCeVRAn1vDiOUo9axq13hkmcnaXFNamz13LlcBkDXOrAuPcTJSwY2vYWBAaXOyhenLgnicXJTQLnjTfe6G0BlRCfhcDQLPOGIH8JRbI8Vt3jhrinnGmrnt68y5o5jkVd3PIWX6f6X3311ak4wU+rTK7p9O/f37MACoRXzWwF1+vzEq9RBIbdzOyGIPS8HFtZzcHe56M9dTLLl4LpB70ZX2eddUynFZQL7dq18841lnO7NEJSL/5xypDUaWZxnlH9aZQqc1RTNaXx3HPPeQ9sVyc4cVjpmmIxxmVxEVdgUH61UMhllq597XLSF/TnoId42HGfcUS3el8cx+0r1bwuDwy1P1lOnC67rPovJeRRW/13+eVbdPdUm4dxry3OuOMeAkNblggMqd6ubRKTlZUcP0b1FxOlVBIX5FdJz1WNhWGWj3EtGJpl3hBkr1MH5IRz7NixUZqkTVzX7bmlMpFY9Nvf/jbzOWipvJM6+k4ELeHFJY6lVIpaw96UMOm6u7xRBAaB/fOPW7L2ChLWW3kpRfUeqjHYi4EmnTqqUmb9xdsc5LjPxSQ8ijm/C/c0vA+75KNFpN40H3HEEbFPHyiVTxrquU4IkcWNq0dfvxxZCzSlhKisBQbVTUz/+te/eiefZG3KqTpqT3mpo41cjpSN8xYgD4tjl3uqlnHywlB9WaLs0KFDEztBc+UtR1w6C9z19BjXdIPxGPcQGOL0G9drEBhcScWPp0X/8OHDM/FZJufSOk5RR2XrGekyb0giMDTDvKG4pdPYZh3HAjNYDp0YIkvPIl8C8TtlyJVyPHrTTTeZnHznMWieX+IFrdaue+exPmFlbiSBYSEze8nMlvQrvdZaa5n8MeQhSJGUc0p57U17USVhQZ6fpSBX8rjvcq7wkksuaY8++qj16pWuLxINVPJDoCMji86ETdx88h0hxTOr83E12dZxcxIv4rRdEssQ5a32OPzwwz2rhjSCBvGrrrqqpBDlMlGI+yavuOyyqjnssMM8z8Jph+22287OPPPMVo5Si/NwFd20p1WCiNrRJeRlcexSl1rFyRtDCanyMaIJXVJv6+WYZz3OFefLuNeaSNxxDwuGtj0agaF6I6tOptHcJcrpW5VKp2er5nLB+ZbLvCGpwOCXqVHnDaWYq66yZNCpZHGCXirefPPNznOXcnmoHLIa/8tf/pLJtgmdtqDjHFVe11PD4vDI+hr5XdAW50CQyfhKZvZ51nnXIv1GEhjEb6cf97GMCYKUuibnMnkJWmjLbEmmZe+//37sYmvfvI4m1AJNZrIujhldzxXO8pgq/3hNCQ1PPvlk7PrL67He5Oks3ajn8MbNNMmDWsfO7b777nGz9t76a+DSm0udIhJnb5y2yEjg0hGq5QZxl4lC3Il2ucq//vrrnkCmNyJxBBw/XZ26st9++5kWYq59Qg/fIUOGVGwX7XXXSRU63cQl5G1x7FKnasfJK0P/qElZzSTtz2Iep0+n3VaMez8RjTvuITC07ZEIDGnfpeHpJXnO+scRSkANnm7m5+oyb0hLYPDzTFKfIK04Y2wW84ZyLagXcvJFoLmb1g9RQpwtnpXS94+a1HxN/JMEWR1rG4/WMFGOI0+SZ5bXqn1K+Ova2cxuzTLfWqbdaAKDWP7JzPYNQp0wYYJ3vGPewieffOI5AtGCUaY1Ohqo1DE/3bt3944P0naQgQMHet/6PxdRoZ6Z6A2yjrBR+4nDpEmTbPr06W0WmXI66ddf2z822mijmtZfxwhpb5wmjjouVG0WXPDr3GGdd6/BXWXdZJNNrGfPnqkps1qEP//8817+Op5Rp3UUHyclZlKFlb+crUlc6NSpUz13B9PiTM7z5LfkoYce8tjqmM3iozb1YNK2kz59+nj3gvqEWNd7/eoaPoVLnYBEQY0NGttlhSSBUG+CiscLZawxQz5z+vXr5x3HWo99mnEv9S5CghCoOgHNH3RsoBw7y6m3BMTieWfx/EFm3x06dKh6WV0ybJZ5g9rt2WeftTFjxnjzIx1rXDw30rpA874BAwbYZpttlum8Lzh/V7nKzdfUhv4aRkKCnImrP6U5J3bpJ1nGkb8Krc2KgtaqQ7PMt9ZpN6LAoFXSi2bW04erSZk6OAECEIAABCAAAQhAAAIQgAAEIJA1AVm36gVpIEz98WT2lc1sRtZ51zL9RhQYxHM7M7sjCDZt86taNhp5QwACEIAABCAAAQhAAAIQgEB9Ethzzz3tuuuuKy7c9maWvnOxOkPQqAKDMOtssAODvPNydGWd9RGKAwEIQAACEIAABCAAAQhAAAIOBMocSXm5mR3kcHnuozSywDC3mU00s7WDrXTttdearBkIEIAABCAAAQhAAAIQgAAEIACBtAjIakHWC0VBxxr2N7Pv0sqnntNpZIFB3JcpiAyLBxtBHt832GCDem4XygYBCEAAAhCAAAQgAAEIQAACOSEgp81ypFkUPiyIC2/mpBqJi9noAoMAbWZm9wVJLb300vbYY4+1Oqc3MUkSgAAEIAABCEAAAhCAAAQgAIGmI6CToHQKxrRp04rrvrmZjWsmIM0gMKg99zezK4INqyNDxo8f30xtTV0hAAEIQAACEIAABCAAAQhAIGUCOkJ6woQJxake8ONpnFemnFXdJ9csAoMa4iwzGxZskb333ttGjx5d941EASEAAQhAAAIQgAAEIAABCECg/gjss88+ds011xQX7JzitWf9lTybEjWTwCCCY8xspyDKYcOG2VlnSXsgQAACEIAABCAAAQhAAAIQgAAE3Agcd9xxdvbZZxdHvtXMdnZLofFiNZvA0N7MHjOzNYJNOXz4cDvjjDMar3WpEQQgAAEIQAACEIAABCAAAQikTmDEiBF25plnFqf7jJmtb2azU88wJwk2m8CgZlmuIDIsEmwjdZDTTz89J81GMSEAAQhAAAIQgAAEIAABCECgFgSOP/74Ui+oPymIC6/Vokz1kmczCgxiv66Z3W1mXYINMXLkSDv11FPrpW0oBwQgAAEIQAACEIAABCAAAQjUEYETTjjBTjvttOISfWZmW5nZE3VU1JoUpVkFBsHuXxAZFgySV4c55ZRTatIYZAoBCEAAAhCAAAQgAAEIQAAC9UngpJNOKrVW/MLMtjSzx+uz1NUtVTMLDCKt/TGyZOgcxK6Oc/LJJ1e3JcgNAhCAQAiBPffc06677rqm4bThhhva2LFjrVOnTk1TZyoKAQjEJ/Dss8/agAEDbObMmfETydmVd911l2299dY5KzXFhUA+CWh9OGrUqOLCf1mwXJCfP4KZNbvAoE4woCAytJrBqvOceOKJdBIIQAACdUMAgaFumoKCQAACdUgAgaEOG4UiQaBBCMjCXS+hi8KMgrjwSINUM5VqIDD8hHFDM7vHzOYLUkVkSKWPkQgEIJASAQSGlECSDAQg0JAEEBgaslmpFARqTqCMuCBTKflcmFDzAtZZARAYfm6QQQVLho7BNho6dKhdeeWVddZsFAcCEGhGAggMzdjq1BkCEHAlgMDgSop4EICAK4H999/frrrqquLos8xs8I+W8A+5ptNM8RAYWrf2RgVLhvbB/x48eLDddNNN7ANupjuDukKgDgkgMNRho1AkCECgbgggMNRNU1AQCOSewIwZM2zIkCGeL6iiMLtgufBg7iuZUQUQGNqC3cTMbjazRYI/9evXz2688Ubr27dvRk1BshCAAAQqE0BgoIdAAAIQKE8AgYHeAQEIpEHg9ddft912280mTZpUnNwnZrbrjwcFPJBGPo2aBgJD6ZZd0cxuMrOVgz9369bNExkGDdJuCgIEIACB6hIYPXq0PfXUU9XNtIa5LbvssnbooYdahw4dalgKsoYABPJCYOrUqXbBBRfYrFmyXm6OcNBBB9lqq63WHJWllhCoAoHx48d74sL06dOLc3vRzIaY2ctVKEaus0BgKN98XQoiw+bFUa6//nrbfffdc93wFB4CEIAABCAAAQhAAAIQgAAEfiJwww032B577FEKx30FceEzWIUTQGAIZzTazPYujnbOOefYMcccE341MSAAAQhAAAIQgAAEIAABCECgbgmce+65duyxx5Yq359LrQXrtiJ1UDAEBrdGONXMRhZHPeKIIzxTPAIEIAABCEAAAhCAAAQgAAEI5I/AkUceaRdeeGGpgp9mZifkr0a1LTECgzv/A83ssuLoG2+8sXeMZe/evd1TIiYEIAABCEAAAhCAAAQgAAEI1IzAlClTTMdQPvhgyQMhDjKzy2tWuBxnjMAQrfG2NbMbzWy+4GVdunSxK664wnbeeedoqREbAhCAAAQgAAEIQAACEIAABKpK4NZbb/XEhc8+a+NWYaaZ7WZmd1a1QA2UGQJD9MZcsyAyLFN86bBhw+yss86KniJXQAACEIAABCAAAQhAAAIQgEDmBI477jg7++yzS+XzZkFceDrzQjRwBggM8Rp3ITO70szamCxsuumm3paJXr16xUuZqyAAAQhAAAIQgAAEIAABCEAgVQJvv/22Z7Vw//33l0p3jJntb2afp5ppEyaGwJCs0eVqtI38tfDCC3siw4477pgsda6GAAQgAAEIQAACEIAABCAAgUQEbr/9dhs6dKh9+umnpdI5rtSaLlGGTXwxAkPyxt+kYM3wq+Kkhg8fbmeccUbyHEgBAhCAAAQgAAEIQAACEIAABCITGDFihJ155pmlrnurYLXwQOREuaAsAQSGdDpHFzO7yszamCxsttlmnjVDz54908mJVCAAAQhAAAIQgAAEIAABCECgIoGpU6d6WyLGjRtXKt5tZjbUzNp4eQRrMgIIDMn4FV8t85o28th8881n559/vh1wwAHp5kZqEIAABCAAAQhAAAIQgAAEINCKgE74O+qoo2zmTB0K0SYMNzM882fUZxAY0ge7WWHLRBuThW233dYTGnr37p1+rqQIAQhAAAIQgAAEIAABCECgiQlMmTLFExbuvLPkKZNTC1YLJb08NjG2VKuOwJAqzpbEFimIDDsUJ9++fXtPZDj44IOzyZlUIQABCEAAAhCAAAQgAAEINBmBSy+91BMXZs+eXarmtxf8LXzSZFiqXl0EhmyRH25m55lZu+JsBg8e7AkNffr0ybYEpA4BCEAAAhCAAAQgAAEIQKBBCUyePNkTFsaOHVuqhnPM7Giz/9/enQdpUed3HP+qwzEwDKvIIQwCct/IoBGIglEhDoe1eETU1dLoViUqVSaWlvlDS/+IpWWytajZqvUqjYpRiy3lCriuKAFcBeQa7lNmOUR0GWYYgRHit6v7sefheZ7ufp7up5/ufndVVz/M8ztf/SQVP/n1r+W3MZ1+yU2LgCH4WzJQRP5DRKakd9WqVSt57rnnZNasWcGPgh4QQAABBBBAAAEEEEAAgRgJzJ49Wx5++GE5depUplktEJF/FZGtMZpyyU+FgKF4t+gBM2hond5lTU2NETQMHjy4eKOhJwQQQAABBBBAAAEEEEAgggKbN282Vi0sWrQo0+hPmsHCCxGcWuSHTMBQ3FvYzwwZpqd3e+655xohw0MPPVTcEdEbAggggAACCCCAAAIIIBARgd/85jfGqoXTp09nGvGHZriwIyLTid0wCRjCuaX/ZAYN5endX3HFFfLkk0/KpEn6MgoOBBBAAAEEEEAAAQQQQACBJUuWyBNPPCGff/55JowmM1j4HVLhChAwhOffxwwZfplpCHfddZcRNPTq1Su8EdIzAggggAACCCCAAAIIIBCiwN69e41g4fXXX882ij+Y4cLuEIdJ16YAAUP4P4Vfm0FDRfpQdBNIDRkee+yx8EfJCBBAAAEEEEAAAQQQQACBIgo8/fTTRriQZRPHBjNY+H0Rh0RXDgIEDKXxE+kpIk+KyN2ZhjN06FAjaLjxxhtLY7SMAgEEEEAAAQQQQAABBBAISGDu3Lny+OOPS21tbbYeXhORx0WkLqAh0GyeAgQMecIFVO1aM2gYl6n9GTNmGEHDsGHDAuqeZhFAAAEEEEAAAQQQQACBcAQ2btxorFjQgCHLscIMFj4OZ4T06iRAwOAkFM7395tBQ6dM3esjExo06CMUHAgggAACCCCAAAIIIIBAlAX0EQgNFvSRiCzHETNY+K8ozzMJYydgKN27/AsReUpEHsw0RN38UZcN3XPPPaU7A0aGAAIIIIAAAggggAACCOQQePXVV+Wpp54S3cwxyzFbRJ4Qkb8CWfoCBAylf4/+xgwaMr63srq6Wh555BG55ZZbSn8mjBABBBBAAAEEEEAAAQQQEJF3331Xnn32WVm9enU2j8VmsPBnwKIjQMAQnXt1pxk0ZHxv5YQJE4ygoaamJjozYqQIIIAAAggggAACCCCQKIGFCxfKM888I5999lm2ee8xg4U3EgUTk8kSMETrRp5nhgz/lm3YGjA8+uijctVVV0VrZowWAQQQQAABBBBAAAEEYiuggYIGCxow5Dj+3dxr4cfYQsR8YgQM0bzB/UXkURH5x2zD10cmNGgYPXp0NGfIqBFAAAEEEEAAAQQQQCDyAmvWrDGCBX0kIsfxiog8IyLbIz/hhE+AgCHaP4BLzaDhH7JNQzeB1KBhwIAB0Z4po0cAAQQQQAABBBBAAIHICGzbts0IFnQTxxzH/5jBwleRmRgDzSlAwBCPH8iVZtAwJdt0Zs2aZQQN3bt3j8eMmQUCCCCAAAIIIIAAAgiUnMD+/fuNYGH2bH35Q9ZjgRksLCu5CTCgggQIGAriK7nK15tBw4RMIysrK5MHH3zQOPv06VNyg2dACCCAAAIIIIAAAgggEE2B3bt3y/PPP2+czc3N2SbxqRksLIrmLBm1kwABg5NQNL+/2QwaqrMN/7777jOChuHDh0dzhowaAQQQQAABBBBAAAEEQhfYsGGDESq89NJLucai76LUPRbeC33ADCBQAQKGQHlDb/xuM2gYmG0kM2fONIKGsWPHhj5YBoAAAggggAACCCCAAALREFi5cqURLMyZMyfXgLeawcJr0ZgVoyxUgIChUMFo1H9QRP5FRHpnG+60adPkgQcekEmTJkVjRowSAQQQQAABBBBAAAEEii6wZMkSeeGFF2TevHm5+t4jIv8pIs8XfYB0GKoAAUOo/EXv/NciomHDsGw9T5w40VjRMGPGjKIPjg4RQAABBBBAAAEEEECgNAXmzp1rrFhYunRprgFuNEOF35fmLBhV0AIEDEELl2b7t5lBwxXZhjdmzBgjaLjzzjtLcwaMCgEEEEAAAQQQQAABBAIXeOONN4xgYdWqVbn6+twMFt4OfEB0UNICBAwlfXsCH9x0M2i4NltPgwYNkvvvv1/uvfdeadu2beADogMEEEAAAQQQQAABBBAIV6CpqUleeeUVefHFF2XLli25BvORGSzkfF4i3NnQezEFCBiKqV26fV1tBg2/zDbEDh06GCGDnkOGDCndmTAyBBBAAAEEEEAAAQQQyEugtrbWCBZefvllOXbsWK42/mAGC5/k1RGVYitAwBDbW5vXxC4zg4Zf5ao9ffp0I2jQjSE5EEAAAQQQQAABBBBAINoCumGjBgsffPCB00T+2wwWvnQqyPfJFCBgSOZ9d5r1IDNo+OdcBYcNG5Za1dC+fXunNvkeAQQQQAABBBBAAAEESkSgsbHRWKmg58aNujdjzuN3IjJbRHI+L+HUCN/HX4CAIf73uJAZVonIvebZI1tD7dq1SwUNw4cPL6Q/6iKAAAIIIIAAAggggECAAhs2bEgFC8ePH8/V019E5GUReUlE9DMHAo4CBAyORBQwBfR1Eho2XJlLZOrUqUbYcMMNNwCHAAIIIIAAAggggAACJSKgjz/oaoX58+c7jWiZGSy84VSQ7xFIFyBg4DfhVeBvzaDhrlwVdSNIDRr0NZedOnXy2gflEUAAAQQQQAABBBBAoECBI0eOiL5mUoOFTZs2ObX2uhks/J9TQb5HIJsAAQO/jXwFutsen+iZq5HbbrtN7rjjDrn++uvz7Yt6CCCAAAIIIIAAAggg4FJg0aJF8uabb8rbb7/tVGOf7TGIA06F+R4BJwECBichvncjcIcZNkzIVbhfv35G0KBn37593bRLGQQQQAABBBBAAAEEEHAhsHPnTiNU0HPHjh1ONT41g4U3nQryPQJeBAgYvGhR1klg7E8bwNwnInc7FaypqTGChpkzZzoV5XsEEEAAAQQQQAABBBDIIjBnzhwjVFi4cKEbo9fMTRtXuilMGQS8ChAweBWjvBuBriJyj4joyoYhuSpceOGFqVUN1dXVbtqmDAIIIIAAAggggAACiRZYtWqVvPXWW0aw8O233zpZ1IqIrlTQcOGQU2G+R6AQAQKGQvSo60bgGjNo0LChLFeFcePGGWHD7bffLpWVlW7apgwCCCCAAAIIIIAAAokQqK+vNwIFDRZWrFjhNOdTZqigwcKfnArzPQJ+CRAw+CVJO04CHWxBw7hchcvKyoyg4dZbb5XJkyc7tcv3CCCAAAIIIIAAAgjEVmDx4sXyzjvvGOFCc3Oz0zyX24KFBqfCfI+A3wIEDH6L0p4bAX0WQlc06HlhrgpVVVVy0003Gef48ePdtE0ZBBBAAAEEEEAAAQQiLbB8+XJ5//33jbOurs5pLodtocIap8J8j0CQAgQMQerSthuBW0XkVyJS41R40KBBqbBh5MiRTsX5HgEEEEAAAQQQQACByAisW7cuFSps2bLFzbgXmMHCO24KUwaBYggQMBRDmT7cCFxiW9XQ36nCmDFjUmEDr7x00uJ7BBBAAAEEEEAAgVIU2LVrl7z33ntGsKAbN7o4tttWK+xyUZ4iCBRVgIChqNx05lLg70XkZvPUvRtyHhMnTjTChptvvlm6dOniVJzvEUAAAQQQQAABBBAITeCbb74xAgUNFpYuXepmHPUi8r6IvCci/+umAmUQCEuAgCEsefp1I6C/z5vMUwMHx9/r1KlTjaBBA4d27dq56YMyCCCAAAIIIIAAAggEKnD8+PFUqDB//nw3fZ02QwUNFvQ846YSZRAIW8DxP9jCHiD9I2AK6EoGK2xw3K9B30QxY8YMmTZtmnF27NgRSAQQQAABBBBAAAEEiiZw9OhRmTdvnnHOnTvXzRsgdGwLbcHCsaINlo4Q8EmAgMEnSJopqsBFtrDhKjc919TUGEHD9OnTpXv37m6qUAYBBBBAAAEEEEAAAU8C+/fvlw8//NAIFRYu1KzA1bHMfPxBVyoccFWDQgiUqAABQ4neGIblWkA3hLRWNox2U2vChAmplQ0DBgxwU4UyCCCAAAIIIIAAAghkFNi2bVtqpcKnn37qVukrW6igGzdyIBALAQKGWNxGJmEKXGoLG1wlB9XV1amwYfRoV/kE2AgggAACCCCAAAIJF1izZk0qVFi9erVbDQ0SrM0aNWDgQCB2AgQMsbulTMgUuEJEppnncDcqAwcOTD1GceWVV7qpQhkEEEAAAQQQQACBhAgsW7bMCBX0EYitW7e6nfVGEflQROaJyOduK1EOgagKEDBE9c4xbi8CGjBYYYMGD45HVVWVETZMmTJFJk+eLLppJAcCCCCAAAIIIIBAcgSam5tl8eLFsmDBAiNYqKurczt5DRI0UNBgQQMGDgQSI0DAkJhbzURNgT62sOFaNyqtW7eWSZMmGUGDXtm3wY0aZRBAAAEEEEAAgegJ6H4KS5YsMYIFvZ48edLtJP5ohgoaLOx2W4lyCMRNgIAhbneU+XgR6GwLG3SFw3luKg8dOtQIGqzQ4Zxz+B8jN26UQQABBBBAAAEESk3gzJkzqTBBA4Xa2lq3Qzxte/RBQ4XDbitSDoE4C/BfRnG+u8zNi0C5LWyYLiKVbiqXl5e3WN3Qt29fN9UogwACCCCAAAIIIBCSwM6dO1usUmhqanI7knrbKgV9/MF1RbcdUA6BqAsQMET9DjL+oASmiEiNiEwSkX5uOxkxYkRqdcN1113nthrlEEAAAQQQQAABBAIU+Oijj4xQQc/169d76WmHiCwRkYUissBLRcoikEQBAoYk3nXm7FVAN4nUoGGyiLhODSoqKlKrG6655hphdYNXdsojgAACCCCAAAL5CegqhY8//jj1+ENDQ4OXhj4SkcVmsLDBS0XKIpB0AQKGpP8CmL9XgfZm0GAFDr3dNqCbMW5vCgAAEMtJREFUQ06cONE4r776aunWrZvbqpRDAAEEEEAAAQQQyCFw8OBB+eSTT2Tp0qXGqZs1ejj22AIFDRYaPdSlKAII2AQIGPg5IFCYwChb4PB3XpoaNWpUi8ChstLVtg9euqAsAggggAACCCAQS4H6+voWgcLatWu9zvNP5goFDRQ8V/baGeURSIoAAUNS7jTzLIaAJgT6GIW1uqGnl07HjRvXInAoKyvzUp2yCCCAAAIIIIBAbAWam5tbBAorVqzwOtd9tkBB91Q46rUByiOAgLMAAYOzESUQyFeg2gwcrhGRiSJyrtuGNFywP06h4QMHAggggAACCCCQJIHly5enHnnQxx40ZPBwnPnp//5aKiJ/NIOFVR7qUhQBBPIUIGDIE45qCHgUaGOGDBo06HmFl/r6+IQVOIwfP14uv/xyL9UpiwACCCCAAAIIlLzAF198IfZQQR+D8Hj8WUQ+MYMFDRdOeKxPcQQQKFCAgKFAQKojkKfA+WmBwwgv7bRv3150VYOGDXrVU//GgQACCCCAAAIIREGgsbFR9DEHPTVU0Kv+zeOh75vUIME6v/dYn+IIIOCzAAGDz6A0h0CeAt1F5Gpb6NDPazu6qsEeOnTvrk1yIIAAAggggAAC4Qvs37+/RZigqxXyOHakBQp/yaMNqiCAQIACBAwB4tI0AgUIaMBgDxw8pwUDBw5MrW7QlQ6DBw8uYDhURQABBBBAAAEE3Ats3rw5tTJBVyds3brVfeWfS+5PCxS259MIdRBAoHgCBAzFs6YnBAoR0EcodO+G8ebZw2tj3bp1SwUOutJh7NixXpugPAIIIIAAAgggkFFg5cqVqUceNFA4ePBgPlK6IkFfD7HcDBbW5dMIdRBAIDwBAobw7OkZgUIEBvy0I7K+WkJPDR2GeG2svLxcLrvsMuMcM2aMce3bt6/XZiiPAAIIIIAAAgkT2Llzp3z55ZeyatUq46pnU1NTPgqbzDBBQwU9t+XTCHUQQKB0BAgYSudeMBIEChHomhY45LU8oWvXrmeFDp07dy5kXNRFAAEEEEAAgQgLHD58+Kww4dChQ/nOaGVaoJB3Q/kOgHoIIBCsAAFDsL60jkBYAvpaTF3ZYK1w0GtlPoPp37//WaFDmzbaPAcCCCCAAAIIxEngxIkTZ4UJ27fnve2BvmPSetzBWqHwQ5y8mAsCCJwtQMDArwKB5AhUp61y6Jnv1Kurq1uEDiNGeHrLZr7dUg8BBBBAAAEEfBRYv359i0Bh9erVhbS+L211QkGNFTIQ6iKAQHgCBAzh2dMzAmEL9BaRMSJyme2syGdQFRUVRuAwatQoGTlypHHqZw4EEEAAAQQQKA2BtWvXyrp164xTP+u+CQ0NDfkO7piIrBKRL81TP+/JtzHqIYBAfAQIGOJzL5kJAn4IDE8LHHTVQ15HWVlZKmiwhw6VlXk9qZHXGKiEAAIIIIBA0gSOHj2aChKsMEGvzc3NhVBogGAPFDYU0hh1EUAgvgIEDPG9t8wMAT8EWqcFDrriQd9gkfehezrYVzpo+NCzZ95Pa+Q9DioigAACCCAQdYF9+/adFSYUsGeCxaFvckhfnXAi6laMHwEEiiNAwFAcZ3pBIE4CF9pCB+sRi26FTFDfXmE9VmGtdhg6dGghTVIXAQQQQACBWAnU1ta2eMRBVyUU8DYHy+ag7REHfdxBg4XDsYJjMgggUFQBAoaictMZArEVuERELhWRkSKimy/o9eJCZlteXi7Dhw+XIUOGGKcGDnrt3Vu3juBAAAEEEEAgngJ79uwRDRM2bdqUOjds2CBNTU2FTvhrEVkrIuvM8ysR2VVoo9RHAAEE7AIEDPweEEAgKIHOtrDBCh2GFdpZhw4dUmGDFT7otVevXoU2TX0EEEAAAQSKJrB3794WIYIGChosHDum+ycWfGxMCxM0VPim4FZpAAEEEHAQIGDgJ4IAAsUUaGuubtAVDvbVDu0LHUTHjh1brHSwwgf2dyhUlvoIIIAAAoUI6D4J9tUI1uoE3YzRh6PRXI1gX5mgYcIPPrRNEwgggIBnAQIGz2RUQACBAAQGpwUOGj5c5Ec/559/fovHLAYNGiS60eQll+hTHRwIIIAAAgj4I7Br1y7RDRa3bNnS4hGH77//3p8ORA7YHm+wAoXNfjVOOwgggIAfAgQMfijSBgIIBCHQXUSGiIju9qhX67zAj85at24tAwYMMMIG67T+fdFFvmQbfgyTNhBAAAEESkjgwIEDRoiwbds242r/fPLkSb9G+p2IbDLPWtvn/X51QDsIIIBAUAIEDEHJ0i4CCAQlUJUWOFghxC/86lAft9DQIT2A0L/piggOBBBAAIH4CuiKAys8SA8TfHqswcL7a5YgoS6+uswMAQTiLkDAEPc7zPwQSI6AvrXCvtLB+tzRT4Ju3bqdteJBg4c+ffpIRUWFn13RFgIIIIBAQAINDQ2ye/fus1YjaKBw8KC+udHXQzdbsFYk2K/6VgcOBBBAIFYCBAyxup1MBgEEMgjo6yXsj1n0FxE9u/qt1bVrV+M1mho2ZLq2atXK7y5pDwEEEEAgg8CpU6dEX/eoIUKm66FDh4Jw00a3m6c9SNgTRGe0iQACCJSiAAFDKd4VxoQAAsUQ0L0crLDBug4w/1YZxAAuvvjirAGEfseBAAIIIOBe4Ouvv84aIuh3AR31IrLNFiRYgYL+zbfdHAMaO80igAACgQsQMAROTAcIIBBBAd1gUkMHK3CwBxGtg5iPrm7QVQ/WygdrFURVVZVYZ1lZWRBd0yYCCCBQcgLNzc1SV1eXOjOtQtBVCgEdulujFRzo1R4osNFiQOg0iwAC8RAgYIjHfWQWCCBQPIG+aSsfNITQv/UWkUATAH27hT1wyPRZ347BgQACCJSygL5twR4eZPqsb2sI+GgWEX10YWdagKBhwq6A+6Z5BBBAILYCBAyxvbVMDAEEQhDQ/R76mGFD+rVnMcaj+0BkCyF69OhhfFdeXl6ModAHAggkUOCHH35wDA8C2v8gk/Y+M0TYLSJ6aqBgXfcm8PYwZQQQQCBwAQKGwInpAAEEEDAEdGmBrnLIFkB0KZZT586dRVdDaBihb8XQq/2z9bcuXYo2pGJNnX4QQCBPgcOHDxtvV9BwINtVVx1ouSIe2lmm8MD6W2DPUBRxjnSFAAIIREqAgCFSt4vBIoBAjAU62MIHK4jQnR+rzFP3hSjqcd5552UMHjKFERdcoHtmciCAQJQEvvvuuxaBQa7w4McffwxjavqcRJ156ooDawWCtQrhWBiDok8EEEAAgewCBAz8OhBAAIFoCOj+DlbYYL/2SPt7KLNp06ZNKozo1KmTuDnbt28fyljpFIE4CjQ2NsqRI0dcndYKhBMnToRJYQUHua6hpBphotA3AgggEHUBAoao30HGjwACCPwscG6GECI9gNBwQsuFfuheEG6CCHuZyspK4W0aod86BhCggL49ob6+3lVQYA8UmpqaAhyVp6ZP21Yd5AoPznhqlcIIIIAAApEQIGCIxG1ikAgggICvAho6dBORruZpfU7/2/m+9upTYxUVFdKxY0fRsEGv1mn/t9Pntm3b+jQamkHgZwHd4FDDgaNHj6ZO+7/dfG5oaChV0u9F5KCIHHK48hrHUr2DjAsBBBAoggABQxGQ6QIBBBCIqID+V3h6CKH/zhROVEZpjhowpIcQGly0a9dO9NENvdo/W39zumodjtIXOH78uOipjxW4uWYqo0FAemCgAUPEDt3DIFtokB4khPo8RcRcGS4CCCCQWAEChsTeeiaOAAII+CqgGypYYUQnEdFdH/Wa64zd+zLPOeecVEBhDyN0jwp9tMM6W7Vq1eLffv7dj7btbeivRJft63nq1KnUZ+tv2f7upWxQbegeA5lChDNnYrk6X9ONIy7Ob0VE376gwUKjr/9bgMYQQAABBBIvQMCQ+J8AAAgggEBoAhUuQgh7QKGhha6UKIk9JEJTo+O4C2j6cVREvnMICzQosAcKhAVx/2UwPwQQQCACAgQMEbhJDBEBBBBAoIWAhgx6drSd9n9n+6zlre9aY4pAAAInRaTeDAg0JNDT/u9c31nlefViADeGJhFAAAEEiiNAwFAcZ3pBAAEEECgtAX08wwoorNBBN1DQRz0KucbusY/Sum2+jUZfuaD/H//j5ml9znbVcpm+Sw8PtBwHAggggAACiRUgYEjsrWfiCCCAAAIBCOjjG5kCijYiUiYircyrfrafYf3dzZiUqdk8T9k+5/qbfue2bKZyXurnKqsrCjKFA/oqRQ4EEEAAAQQQ8FmAgMFnUJpDAAEEEEAAAQQQQAABBBBAIIkCBAxJvOvMGQEEEEAAAQQQQAABBBBAAAGfBQgYfAalOQQQQAABBBBAAAEEEEAAAQSSKEDAkMS7zpwRQAABBBBAAAEEEEAAAQQQ8FmAgMFnUJpDAAEEEEAAAQQQQAABBBBAIIkCBAxJvOvMGQEEEEAAAQQQQAABBBBAAAGfBQgYfAalOQQQQAABBBBAAAEEEEAAAQSSKEDAkMS7zpwRQAABBBBAAAEEEEAAAQQQ8FmAgMFnUJpDAAEEEEAAAQQQQAABBBBAIIkCBAxJvOvMGQEEEEAAAQQQQAABBBBAAAGfBQgYfAalOQQQQAABBBBAAAEEEEAAAQSSKEDAkMS7zpwRQAABBBBAAAEEEEAAAQQQ8FmAgMFnUJpDAAEEEEAAAQQQQAABBBBAIIkCBAxJvOvMGQEEEEAAAQQQQAABBBBAAAGfBQgYfAalOQQQQAABBBBAAAEEEEAAAQSSKEDAkMS7zpwRQAABBBBAAAEEEEAAAQQQ8FmAgMFnUJpDAAEEEEAAAQQQQAABBBBAIIkCBAxJvOvMGQEEEEAAAQQQQAABBBBAAAGfBQgYfAalOQQQQAABBBBAAAEEEEAAAQSSKEDAkMS7zpwRQAABBBBAAAEEEEAAAQQQ8FmAgMFnUJpDAAEEEEAAAQQQQAABBBBAIIkCBAxJvOvMGQEEEEAAAQQQQAABBBBAAAGfBQgYfAalOQQQQAABBBBAAAEEEEAAAQSSKEDAkMS7zpwRQAABBBBAAAEEEEAAAQQQ8FmAgMFnUJpDAAEEEEAAAQQQQAABBBBAIIkCBAxJvOvMGQEEEEAAAQQQQAABBBBAAAGfBQgYfAalOQQQQAABBBBAAAEEEEAAAQSSKEDAkMS7zpwRQAABBBBAAAEEEEAAAQQQ8FmAgMFnUJpDAAEEEEAAAQQQQAABBBBAIIkCBAxJvOvMGQEEEEAAAQQQQAABBBBAAAGfBQgYfAalOQQQQAABBBBAAAEEEEAAAQSSKEDAkMS7zpwRQAABBBBAAAEEEEAAAQQQ8FmAgMFnUJpDAAEEEEAAAQQQQAABBBBAIIkCBAxJvOvMGQEEEEAAAQQQQAABBBBAAAGfBQgYfAalOQQQQAABBBBAAAEEEEAAAQSSKEDAkMS7zpwRQAABBBBAAAEEEEAAAQQQ8FmAgMFnUJpDAAEEEEAAAQQQQAABBBBAIIkCBAxJvOvMGQEEEEAAAQQQQAABBBBAAAGfBQgYfAalOQQQQAABBBBAAAEEEEAAAQSSKEDAkMS7zpwRQAABBBBAAAEEEEAAAQQQ8FmAgMFnUJpDAAEEEEAAAQQQQAABBBBAIIkCBAxJvOvMGQEEEEAAAQQQQAABBBBAAAGfBQgYfAalOQQQQAABBBBAAAEEEEAAAQSSKEDAkMS7zpwRQAABBBBAAAEEEEAAAQQQ8Fng/wGRBT2kiaigOgAAAABJRU5ErkJggg=="/>
          <p:cNvSpPr>
            <a:spLocks noChangeAspect="1" noChangeArrowheads="1"/>
          </p:cNvSpPr>
          <p:nvPr/>
        </p:nvSpPr>
        <p:spPr bwMode="auto">
          <a:xfrm>
            <a:off x="155575" y="-136525"/>
            <a:ext cx="628650" cy="2476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D:\Dhyan\Draw.io\ER!.drawio1234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11200" y="1089660"/>
            <a:ext cx="10795000" cy="50698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7759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7DCA737-97E1-6443-2670-F98105E5C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ky with white clouds&#10;&#10;AI-generated content may be incorrect.">
            <a:extLst>
              <a:ext uri="{FF2B5EF4-FFF2-40B4-BE49-F238E27FC236}">
                <a16:creationId xmlns:a16="http://schemas.microsoft.com/office/drawing/2014/main" xmlns="" id="{B6D3F158-D53E-A05B-934E-E6CD6506E9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1337330-4443-290E-5141-3C4FE4FD8D1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083" y="108655"/>
            <a:ext cx="755970" cy="792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59ACBDE-4B34-7F93-A1C9-4AF0ADBD1F3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0722" y="108655"/>
            <a:ext cx="3170195" cy="615749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2BF7FA57-071C-7433-A6FA-9AFAE08F2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59194555"/>
              </p:ext>
            </p:extLst>
          </p:nvPr>
        </p:nvGraphicFramePr>
        <p:xfrm>
          <a:off x="3925555" y="724404"/>
          <a:ext cx="4340887" cy="736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08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3699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IN" sz="36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esign</a:t>
                      </a:r>
                      <a:r>
                        <a:rPr lang="en-IN" sz="3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Flow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1EBAE80C-7D8D-D316-14AB-6570F305D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22630011"/>
              </p:ext>
            </p:extLst>
          </p:nvPr>
        </p:nvGraphicFramePr>
        <p:xfrm>
          <a:off x="411983" y="1461398"/>
          <a:ext cx="11394830" cy="5009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48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0974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A6F14C1-1AAE-D838-2ED6-2AD96BCD9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74690" y="1551694"/>
            <a:ext cx="10745089" cy="474627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376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A97EBE5-E151-D601-CCA0-FE3491938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ky with white clouds&#10;&#10;AI-generated content may be incorrect.">
            <a:extLst>
              <a:ext uri="{FF2B5EF4-FFF2-40B4-BE49-F238E27FC236}">
                <a16:creationId xmlns:a16="http://schemas.microsoft.com/office/drawing/2014/main" xmlns="" id="{F554856D-A876-2463-EC07-738BB1C412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56BC31C7-012A-77F8-EC16-0CC6647CCD3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083" y="108655"/>
            <a:ext cx="755970" cy="792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561016B-5694-3217-2977-697F87CBC27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0722" y="108655"/>
            <a:ext cx="3170195" cy="615749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AD26F046-5E1C-F325-5ACE-7E0873F20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25304088"/>
              </p:ext>
            </p:extLst>
          </p:nvPr>
        </p:nvGraphicFramePr>
        <p:xfrm>
          <a:off x="3925554" y="724404"/>
          <a:ext cx="4340887" cy="736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08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36994">
                <a:tc>
                  <a:txBody>
                    <a:bodyPr/>
                    <a:lstStyle/>
                    <a:p>
                      <a:pPr algn="ctr"/>
                      <a:r>
                        <a:rPr lang="en-IN" sz="3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</a:t>
                      </a:r>
                      <a:r>
                        <a:rPr lang="en-IN" sz="3600" dirty="0">
                          <a:solidFill>
                            <a:schemeClr val="tx1"/>
                          </a:solidFill>
                        </a:rPr>
                        <a:t> Diagram</a:t>
                      </a:r>
                      <a:endParaRPr lang="en-IN" sz="3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A9FA2BAB-F7FA-9C12-B402-C5ABA17E6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66862534"/>
              </p:ext>
            </p:extLst>
          </p:nvPr>
        </p:nvGraphicFramePr>
        <p:xfrm>
          <a:off x="422030" y="1461398"/>
          <a:ext cx="11374735" cy="5039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473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5039886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pic>
        <p:nvPicPr>
          <p:cNvPr id="8" name="Picture 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xmlns="" id="{75404428-074F-3FE1-7B5E-C214BB6BF9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77053" y="1590431"/>
            <a:ext cx="10286666" cy="48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569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DB287D5-805C-FDD5-43B3-929BD388F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ky with white clouds&#10;&#10;AI-generated content may be incorrect.">
            <a:extLst>
              <a:ext uri="{FF2B5EF4-FFF2-40B4-BE49-F238E27FC236}">
                <a16:creationId xmlns:a16="http://schemas.microsoft.com/office/drawing/2014/main" xmlns="" id="{5667C72C-52DB-9267-EFC0-32B581CEF2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CF89CE4-74D1-2DDC-B9DB-2AD9ACE872D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083" y="108655"/>
            <a:ext cx="755970" cy="792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5C4EAD9-43EB-C53F-ED22-0562C55AC9A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0722" y="108655"/>
            <a:ext cx="3170195" cy="615749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073B6A66-9D50-AD23-DD18-EC011C47B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082763010"/>
              </p:ext>
            </p:extLst>
          </p:nvPr>
        </p:nvGraphicFramePr>
        <p:xfrm>
          <a:off x="3925555" y="904958"/>
          <a:ext cx="4340887" cy="736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08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3699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Database Schema</a:t>
                      </a:r>
                      <a:endParaRPr lang="en-IN" sz="3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xmlns="" id="{2EBA1FB5-7ABA-F7B0-A753-E84BCCD98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74286344"/>
              </p:ext>
            </p:extLst>
          </p:nvPr>
        </p:nvGraphicFramePr>
        <p:xfrm>
          <a:off x="2095078" y="2546910"/>
          <a:ext cx="800184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8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2692958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users (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user_id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user_name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password, email,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MobileNo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administrator (administrator_id, administrator_name, password,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mobileNo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administrator_email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book_list (book_isbn_no, book_name,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rent_price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rating, category,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author_name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copies)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Book_rentals (rental_id, user_name, book_isbn_no, rent_date, return_date,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total_amount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return_status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actual_return_date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fine,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rented_copies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user_logs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log_id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user_id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user_name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action, </a:t>
                      </a:r>
                      <a:r>
                        <a:rPr lang="en-US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deleted_at</a:t>
                      </a:r>
                      <a:r>
                        <a:rPr lang="en-US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628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B01D03E-5E2D-53FD-F8FE-B6581F739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ky with white clouds&#10;&#10;AI-generated content may be incorrect.">
            <a:extLst>
              <a:ext uri="{FF2B5EF4-FFF2-40B4-BE49-F238E27FC236}">
                <a16:creationId xmlns:a16="http://schemas.microsoft.com/office/drawing/2014/main" xmlns="" id="{37EAEB46-E920-82C9-9E8B-446874196B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F28F3D6-B451-AEE8-B949-23E87CC1FD7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1083" y="108655"/>
            <a:ext cx="755970" cy="7925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73F7633-D7FB-EC3A-936F-5DCE56A0921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900722" y="108655"/>
            <a:ext cx="3170195" cy="615749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CAB6CEFF-85FD-3905-77CE-C10F7C43C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8739091"/>
              </p:ext>
            </p:extLst>
          </p:nvPr>
        </p:nvGraphicFramePr>
        <p:xfrm>
          <a:off x="3925555" y="904958"/>
          <a:ext cx="4340887" cy="736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088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736994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Code Snippets</a:t>
                      </a:r>
                      <a:endParaRPr lang="en-IN" sz="36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47E09E47-1F09-51F7-52ED-B47B0BD8C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61146988"/>
              </p:ext>
            </p:extLst>
          </p:nvPr>
        </p:nvGraphicFramePr>
        <p:xfrm>
          <a:off x="1392060" y="2090057"/>
          <a:ext cx="4345548" cy="3064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5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64747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DatabaseConnection.java – connectDB()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IN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User.java – login()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IN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User.java – register()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IN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User.java – </a:t>
                      </a:r>
                      <a:r>
                        <a:rPr lang="en-IN" sz="1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searchBook</a:t>
                      </a: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IN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Admin.java – </a:t>
                      </a:r>
                      <a:r>
                        <a:rPr lang="en-IN" sz="1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addBook</a:t>
                      </a: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IN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F99CAE2E-814D-956E-A8D9-528540007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9578688"/>
              </p:ext>
            </p:extLst>
          </p:nvPr>
        </p:nvGraphicFramePr>
        <p:xfrm>
          <a:off x="6454392" y="2099563"/>
          <a:ext cx="4345548" cy="3055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554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05524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  </a:t>
                      </a: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Admin.java – </a:t>
                      </a:r>
                      <a:r>
                        <a:rPr lang="en-IN" sz="1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removeBook</a:t>
                      </a:r>
                      <a:r>
                        <a:rPr lang="en-IN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   Admin.java – </a:t>
                      </a:r>
                      <a:r>
                        <a:rPr lang="en-IN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manageUsers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   Book.java – </a:t>
                      </a:r>
                      <a:r>
                        <a:rPr lang="en-IN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getDetails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  Transaction.java – </a:t>
                      </a:r>
                      <a:r>
                        <a:rPr lang="en-IN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rentBook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endParaRPr lang="en-IN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  Transaction.java – </a:t>
                      </a:r>
                      <a:r>
                        <a:rPr lang="en-IN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returnBook</a:t>
                      </a:r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845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479</Words>
  <Application>Microsoft Office PowerPoint</Application>
  <PresentationFormat>Custom</PresentationFormat>
  <Paragraphs>124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Dhyan Patel</dc:creator>
  <cp:lastModifiedBy>Dhyan</cp:lastModifiedBy>
  <cp:revision>24</cp:revision>
  <dcterms:created xsi:type="dcterms:W3CDTF">2025-08-18T09:26:46Z</dcterms:created>
  <dcterms:modified xsi:type="dcterms:W3CDTF">2025-08-27T04:53:10Z</dcterms:modified>
</cp:coreProperties>
</file>