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6BC04F6-2253-46D5-B259-354510BD7B85}">
  <a:tblStyle styleId="{86BC04F6-2253-46D5-B259-354510BD7B85}"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6EBF5"/>
          </a:solidFill>
        </a:fill>
      </a:tcStyle>
    </a:wholeTbl>
    <a:band1H>
      <a:tcTxStyle/>
      <a:tcStyle>
        <a:fill>
          <a:solidFill>
            <a:srgbClr val="CAD4EA"/>
          </a:solidFill>
        </a:fill>
      </a:tcStyle>
    </a:band1H>
    <a:band2H>
      <a:tcTxStyle/>
    </a:band2H>
    <a:band1V>
      <a:tcTxStyle/>
      <a:tcStyle>
        <a:fill>
          <a:solidFill>
            <a:srgbClr val="CAD4EA"/>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53edf1c505_0_2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69" name="Google Shape;169;g253edf1c505_0_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53edf1c505_0_1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81" name="Google Shape;181;g253edf1c505_0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53c6b5f7df_0_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93" name="Google Shape;193;g253c6b5f7df_0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53c6b5f7df_0_1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05" name="Google Shape;205;g253c6b5f7df_0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53c6b5f7df_0_2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17" name="Google Shape;217;g253c6b5f7df_0_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53edf1c505_0_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29" name="Google Shape;229;g253edf1c505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53c6b5f7df_0_4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41" name="Google Shape;241;g253c6b5f7df_0_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53" name="Google Shape;253;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253c6b5f7df_0_5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63" name="Google Shape;263;g253c6b5f7df_0_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95" name="Google Shape;95;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04" name="Google Shape;104;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13" name="Google Shape;11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2959fdc9d5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2959fdc9d5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23" name="Google Shape;123;g22959fdc9d5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53c6b5f7df_0_8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53c6b5f7df_0_8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32" name="Google Shape;132;g253c6b5f7df_0_8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53c6b5f7df_0_9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53c6b5f7df_0_9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40" name="Google Shape;140;g253c6b5f7df_0_9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5240c755d2_0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47" name="Google Shape;147;g25240c755d2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5240c755d2_0_1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57" name="Google Shape;157;g25240c755d2_0_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7" name="Shape 17"/>
        <p:cNvGrpSpPr/>
        <p:nvPr/>
      </p:nvGrpSpPr>
      <p:grpSpPr>
        <a:xfrm>
          <a:off x="0" y="0"/>
          <a:ext cx="0" cy="0"/>
          <a:chOff x="0" y="0"/>
          <a:chExt cx="0" cy="0"/>
        </a:xfrm>
      </p:grpSpPr>
      <p:sp>
        <p:nvSpPr>
          <p:cNvPr id="18" name="Google Shape;18;p2"/>
          <p:cNvSpPr txBox="1"/>
          <p:nvPr/>
        </p:nvSpPr>
        <p:spPr>
          <a:xfrm>
            <a:off x="0" y="0"/>
            <a:ext cx="12192000" cy="3509963"/>
          </a:xfrm>
          <a:prstGeom prst="rect">
            <a:avLst/>
          </a:prstGeom>
          <a:solidFill>
            <a:srgbClr val="0C2577"/>
          </a:solidFill>
          <a:ln>
            <a:noFill/>
          </a:ln>
        </p:spPr>
        <p:txBody>
          <a:bodyPr anchorCtr="0" anchor="t" bIns="0" lIns="0" spcFirstLastPara="1" rIns="0" wrap="square" tIns="0">
            <a:normAutofit/>
          </a:bodyPr>
          <a:lstStyle/>
          <a:p>
            <a:pPr indent="0" lvl="0" marL="0" marR="0" rtl="0" algn="l">
              <a:lnSpc>
                <a:spcPct val="90000"/>
              </a:lnSpc>
              <a:spcBef>
                <a:spcPts val="0"/>
              </a:spcBef>
              <a:spcAft>
                <a:spcPts val="0"/>
              </a:spcAft>
              <a:buClr>
                <a:srgbClr val="0C2577"/>
              </a:buClr>
              <a:buSzPts val="100"/>
              <a:buFont typeface="Arial"/>
              <a:buNone/>
            </a:pPr>
            <a:r>
              <a:rPr b="0" i="0" lang="en-IN" sz="100" u="none" cap="none" strike="noStrike">
                <a:solidFill>
                  <a:srgbClr val="0C2577"/>
                </a:solidFill>
                <a:latin typeface="Georgia"/>
                <a:ea typeface="Georgia"/>
                <a:cs typeface="Georgia"/>
                <a:sym typeface="Georgia"/>
              </a:rPr>
              <a:t>..</a:t>
            </a:r>
            <a:endParaRPr b="0" i="0" sz="100" u="none" cap="none" strike="noStrike">
              <a:solidFill>
                <a:srgbClr val="0C2577"/>
              </a:solidFill>
              <a:latin typeface="Georgia"/>
              <a:ea typeface="Georgia"/>
              <a:cs typeface="Georgia"/>
              <a:sym typeface="Georgia"/>
            </a:endParaRPr>
          </a:p>
        </p:txBody>
      </p:sp>
      <p:pic>
        <p:nvPicPr>
          <p:cNvPr id="19" name="Google Shape;19;p2"/>
          <p:cNvPicPr preferRelativeResize="0"/>
          <p:nvPr/>
        </p:nvPicPr>
        <p:blipFill rotWithShape="1">
          <a:blip r:embed="rId2">
            <a:alphaModFix/>
          </a:blip>
          <a:srcRect b="0" l="0" r="0" t="0"/>
          <a:stretch/>
        </p:blipFill>
        <p:spPr>
          <a:xfrm>
            <a:off x="150813" y="4852988"/>
            <a:ext cx="1244600" cy="1244600"/>
          </a:xfrm>
          <a:prstGeom prst="rect">
            <a:avLst/>
          </a:prstGeom>
          <a:noFill/>
          <a:ln>
            <a:noFill/>
          </a:ln>
        </p:spPr>
      </p:pic>
      <p:sp>
        <p:nvSpPr>
          <p:cNvPr id="20" name="Google Shape;20;p2"/>
          <p:cNvSpPr txBox="1"/>
          <p:nvPr/>
        </p:nvSpPr>
        <p:spPr>
          <a:xfrm>
            <a:off x="1619250" y="5013325"/>
            <a:ext cx="5559425" cy="9239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IN" sz="1800" u="none" cap="none" strike="noStrike">
                <a:solidFill>
                  <a:srgbClr val="23298A"/>
                </a:solidFill>
                <a:latin typeface="Georgia"/>
                <a:ea typeface="Georgia"/>
                <a:cs typeface="Georgia"/>
                <a:sym typeface="Georgia"/>
              </a:rPr>
              <a:t>Dr. Shyama Prasad Mukherjee International Institute of Information Technology, Naya Raipur </a:t>
            </a:r>
            <a:endParaRPr b="1" i="0" sz="1800" u="none" cap="none" strike="noStrike">
              <a:solidFill>
                <a:srgbClr val="23298A"/>
              </a:solidFill>
              <a:latin typeface="Georgia"/>
              <a:ea typeface="Georgia"/>
              <a:cs typeface="Georgia"/>
              <a:sym typeface="Georgia"/>
            </a:endParaRPr>
          </a:p>
        </p:txBody>
      </p:sp>
      <p:sp>
        <p:nvSpPr>
          <p:cNvPr id="21" name="Google Shape;21;p2"/>
          <p:cNvSpPr txBox="1"/>
          <p:nvPr/>
        </p:nvSpPr>
        <p:spPr>
          <a:xfrm>
            <a:off x="8374063" y="3787775"/>
            <a:ext cx="3171825" cy="427038"/>
          </a:xfrm>
          <a:prstGeom prst="rect">
            <a:avLst/>
          </a:prstGeom>
          <a:noFill/>
          <a:ln>
            <a:noFill/>
          </a:ln>
        </p:spPr>
        <p:txBody>
          <a:bodyPr anchorCtr="0" anchor="t" bIns="45700" lIns="91425" spcFirstLastPara="1" rIns="91425" wrap="square" tIns="45700">
            <a:normAutofit/>
          </a:bodyPr>
          <a:lstStyle/>
          <a:p>
            <a:pPr indent="0" lvl="0" marL="0" marR="0" rtl="0" algn="ctr">
              <a:lnSpc>
                <a:spcPct val="90000"/>
              </a:lnSpc>
              <a:spcBef>
                <a:spcPts val="0"/>
              </a:spcBef>
              <a:spcAft>
                <a:spcPts val="0"/>
              </a:spcAft>
              <a:buClr>
                <a:schemeClr val="lt1"/>
              </a:buClr>
              <a:buSzPts val="2000"/>
              <a:buFont typeface="Arial"/>
              <a:buNone/>
            </a:pPr>
            <a:r>
              <a:rPr b="0" i="0" lang="en-IN" sz="2000" u="none" cap="none" strike="noStrike">
                <a:solidFill>
                  <a:schemeClr val="lt1"/>
                </a:solidFill>
                <a:latin typeface="Georgia"/>
                <a:ea typeface="Georgia"/>
                <a:cs typeface="Georgia"/>
                <a:sym typeface="Georgia"/>
              </a:rPr>
              <a:t>Date:</a:t>
            </a:r>
            <a:endParaRPr/>
          </a:p>
        </p:txBody>
      </p:sp>
      <p:sp>
        <p:nvSpPr>
          <p:cNvPr id="22" name="Google Shape;22;p2"/>
          <p:cNvSpPr txBox="1"/>
          <p:nvPr>
            <p:ph idx="1" type="body"/>
          </p:nvPr>
        </p:nvSpPr>
        <p:spPr>
          <a:xfrm>
            <a:off x="1" y="3509963"/>
            <a:ext cx="12191999" cy="1011980"/>
          </a:xfrm>
          <a:prstGeom prst="rect">
            <a:avLst/>
          </a:prstGeom>
          <a:solidFill>
            <a:srgbClr val="8592BC"/>
          </a:solid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2"/>
              </a:buClr>
              <a:buSzPts val="100"/>
              <a:buNone/>
              <a:defRPr sz="100">
                <a:solidFill>
                  <a:schemeClr val="lt2"/>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3" name="Google Shape;23;p2"/>
          <p:cNvSpPr txBox="1"/>
          <p:nvPr>
            <p:ph type="ctrTitle"/>
          </p:nvPr>
        </p:nvSpPr>
        <p:spPr>
          <a:xfrm>
            <a:off x="1524000" y="1122363"/>
            <a:ext cx="9144000" cy="1635125"/>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SzPts val="1400"/>
              <a:buNone/>
              <a:defRPr b="1" sz="4800">
                <a:solidFill>
                  <a:schemeClr val="lt1"/>
                </a:solidFill>
                <a:latin typeface="Georgia"/>
                <a:ea typeface="Georgia"/>
                <a:cs typeface="Georgia"/>
                <a:sym typeface="Georgia"/>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24" name="Google Shape;24;p2"/>
          <p:cNvSpPr txBox="1"/>
          <p:nvPr>
            <p:ph idx="2" type="subTitle"/>
          </p:nvPr>
        </p:nvSpPr>
        <p:spPr>
          <a:xfrm>
            <a:off x="602166" y="3787947"/>
            <a:ext cx="6445405" cy="508225"/>
          </a:xfrm>
          <a:prstGeom prst="rect">
            <a:avLst/>
          </a:prstGeom>
          <a:noFill/>
          <a:ln>
            <a:noFill/>
          </a:ln>
        </p:spPr>
        <p:txBody>
          <a:bodyPr anchorCtr="0" anchor="t" bIns="45700" lIns="91425" spcFirstLastPara="1" rIns="91425" wrap="square" tIns="45700">
            <a:normAutofit/>
          </a:bodyPr>
          <a:lstStyle>
            <a:lvl1pPr lvl="0" marR="0" algn="l">
              <a:lnSpc>
                <a:spcPct val="90000"/>
              </a:lnSpc>
              <a:spcBef>
                <a:spcPts val="450"/>
              </a:spcBef>
              <a:spcAft>
                <a:spcPts val="0"/>
              </a:spcAft>
              <a:buClr>
                <a:srgbClr val="0C2577"/>
              </a:buClr>
              <a:buSzPts val="2400"/>
              <a:buFont typeface="Arial"/>
              <a:buNone/>
              <a:defRPr sz="2400">
                <a:solidFill>
                  <a:schemeClr val="lt1"/>
                </a:solidFill>
                <a:latin typeface="Georgia"/>
                <a:ea typeface="Georgia"/>
                <a:cs typeface="Georgia"/>
                <a:sym typeface="Georgia"/>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5" name="Google Shape;25;p2"/>
          <p:cNvSpPr txBox="1"/>
          <p:nvPr>
            <p:ph idx="11" type="ftr"/>
          </p:nvPr>
        </p:nvSpPr>
        <p:spPr>
          <a:xfrm>
            <a:off x="2859088" y="6492875"/>
            <a:ext cx="659765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b="0" i="0" sz="1400">
                <a:solidFill>
                  <a:schemeClr val="lt1"/>
                </a:solidFill>
                <a:latin typeface="Georgia"/>
                <a:ea typeface="Georgia"/>
                <a:cs typeface="Georgia"/>
                <a:sym typeface="Georgia"/>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1">
                                  <p:stCondLst>
                                    <p:cond delay="250"/>
                                  </p:stCondLst>
                                  <p:childTnLst>
                                    <p:set>
                                      <p:cBhvr>
                                        <p:cTn dur="1" fill="hold">
                                          <p:stCondLst>
                                            <p:cond delay="0"/>
                                          </p:stCondLst>
                                        </p:cTn>
                                        <p:tgtEl>
                                          <p:spTgt spid="18">
                                            <p:txEl>
                                              <p:pRg end="0" st="0"/>
                                            </p:txEl>
                                          </p:spTgt>
                                        </p:tgtEl>
                                        <p:attrNameLst>
                                          <p:attrName>style.visibility</p:attrName>
                                        </p:attrNameLst>
                                      </p:cBhvr>
                                      <p:to>
                                        <p:strVal val="visible"/>
                                      </p:to>
                                    </p:set>
                                    <p:anim calcmode="lin" valueType="num">
                                      <p:cBhvr additive="base">
                                        <p:cTn dur="1000"/>
                                        <p:tgtEl>
                                          <p:spTgt spid="18">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1"/>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solidFill>
                  <a:srgbClr val="002060"/>
                </a:solidFil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80" name="Google Shape;80;p11"/>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406400" lvl="0" marL="457200" algn="l">
              <a:lnSpc>
                <a:spcPct val="90000"/>
              </a:lnSpc>
              <a:spcBef>
                <a:spcPts val="1000"/>
              </a:spcBef>
              <a:spcAft>
                <a:spcPts val="0"/>
              </a:spcAft>
              <a:buClr>
                <a:srgbClr val="002060"/>
              </a:buClr>
              <a:buSzPts val="2800"/>
              <a:buChar char="•"/>
              <a:defRPr>
                <a:solidFill>
                  <a:srgbClr val="002060"/>
                </a:solidFill>
              </a:defRPr>
            </a:lvl1pPr>
            <a:lvl2pPr indent="-381000" lvl="1" marL="914400" algn="l">
              <a:lnSpc>
                <a:spcPct val="90000"/>
              </a:lnSpc>
              <a:spcBef>
                <a:spcPts val="500"/>
              </a:spcBef>
              <a:spcAft>
                <a:spcPts val="0"/>
              </a:spcAft>
              <a:buClr>
                <a:srgbClr val="002060"/>
              </a:buClr>
              <a:buSzPts val="2400"/>
              <a:buChar char="•"/>
              <a:defRPr>
                <a:solidFill>
                  <a:srgbClr val="002060"/>
                </a:solidFill>
              </a:defRPr>
            </a:lvl2pPr>
            <a:lvl3pPr indent="-355600" lvl="2" marL="1371600" algn="l">
              <a:lnSpc>
                <a:spcPct val="90000"/>
              </a:lnSpc>
              <a:spcBef>
                <a:spcPts val="500"/>
              </a:spcBef>
              <a:spcAft>
                <a:spcPts val="0"/>
              </a:spcAft>
              <a:buClr>
                <a:srgbClr val="002060"/>
              </a:buClr>
              <a:buSzPts val="2000"/>
              <a:buChar char="•"/>
              <a:defRPr>
                <a:solidFill>
                  <a:srgbClr val="002060"/>
                </a:solidFill>
              </a:defRPr>
            </a:lvl3pPr>
            <a:lvl4pPr indent="-342900" lvl="3" marL="1828800" algn="l">
              <a:lnSpc>
                <a:spcPct val="90000"/>
              </a:lnSpc>
              <a:spcBef>
                <a:spcPts val="500"/>
              </a:spcBef>
              <a:spcAft>
                <a:spcPts val="0"/>
              </a:spcAft>
              <a:buClr>
                <a:srgbClr val="002060"/>
              </a:buClr>
              <a:buSzPts val="1800"/>
              <a:buChar char="•"/>
              <a:defRPr>
                <a:solidFill>
                  <a:srgbClr val="002060"/>
                </a:solidFill>
              </a:defRPr>
            </a:lvl4pPr>
            <a:lvl5pPr indent="-342900" lvl="4" marL="2286000" algn="l">
              <a:lnSpc>
                <a:spcPct val="90000"/>
              </a:lnSpc>
              <a:spcBef>
                <a:spcPts val="500"/>
              </a:spcBef>
              <a:spcAft>
                <a:spcPts val="0"/>
              </a:spcAft>
              <a:buClr>
                <a:srgbClr val="002060"/>
              </a:buClr>
              <a:buSzPts val="1800"/>
              <a:buChar char="•"/>
              <a:defRPr>
                <a:solidFill>
                  <a:srgbClr val="002060"/>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1"/>
          <p:cNvSpPr txBox="1"/>
          <p:nvPr>
            <p:ph idx="10" type="dt"/>
          </p:nvPr>
        </p:nvSpPr>
        <p:spPr>
          <a:xfrm>
            <a:off x="266700" y="6518275"/>
            <a:ext cx="2209800" cy="30003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1"/>
          <p:cNvSpPr txBox="1"/>
          <p:nvPr>
            <p:ph idx="12" type="sldNum"/>
          </p:nvPr>
        </p:nvSpPr>
        <p:spPr>
          <a:xfrm>
            <a:off x="9607550" y="6453188"/>
            <a:ext cx="1979613"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chemeClr val="lt1"/>
                </a:solidFill>
                <a:latin typeface="Calibri"/>
                <a:ea typeface="Calibri"/>
                <a:cs typeface="Calibri"/>
                <a:sym typeface="Calibri"/>
              </a:defRPr>
            </a:lvl1pPr>
            <a:lvl2pPr indent="0" lvl="1" marL="0" marR="0" algn="r">
              <a:spcBef>
                <a:spcPts val="0"/>
              </a:spcBef>
              <a:spcAft>
                <a:spcPts val="0"/>
              </a:spcAft>
              <a:buNone/>
              <a:defRPr b="0" i="0" sz="1200" u="none" cap="none" strike="noStrike">
                <a:solidFill>
                  <a:schemeClr val="lt1"/>
                </a:solidFill>
                <a:latin typeface="Calibri"/>
                <a:ea typeface="Calibri"/>
                <a:cs typeface="Calibri"/>
                <a:sym typeface="Calibri"/>
              </a:defRPr>
            </a:lvl2pPr>
            <a:lvl3pPr indent="0" lvl="2" marL="0" marR="0" algn="r">
              <a:spcBef>
                <a:spcPts val="0"/>
              </a:spcBef>
              <a:spcAft>
                <a:spcPts val="0"/>
              </a:spcAft>
              <a:buNone/>
              <a:defRPr b="0" i="0" sz="1200" u="none" cap="none" strike="noStrike">
                <a:solidFill>
                  <a:schemeClr val="lt1"/>
                </a:solidFill>
                <a:latin typeface="Calibri"/>
                <a:ea typeface="Calibri"/>
                <a:cs typeface="Calibri"/>
                <a:sym typeface="Calibri"/>
              </a:defRPr>
            </a:lvl3pPr>
            <a:lvl4pPr indent="0" lvl="3" marL="0" marR="0" algn="r">
              <a:spcBef>
                <a:spcPts val="0"/>
              </a:spcBef>
              <a:spcAft>
                <a:spcPts val="0"/>
              </a:spcAft>
              <a:buNone/>
              <a:defRPr b="0" i="0" sz="1200" u="none" cap="none" strike="noStrike">
                <a:solidFill>
                  <a:schemeClr val="lt1"/>
                </a:solidFill>
                <a:latin typeface="Calibri"/>
                <a:ea typeface="Calibri"/>
                <a:cs typeface="Calibri"/>
                <a:sym typeface="Calibri"/>
              </a:defRPr>
            </a:lvl4pPr>
            <a:lvl5pPr indent="0" lvl="4" marL="0" marR="0" algn="r">
              <a:spcBef>
                <a:spcPts val="0"/>
              </a:spcBef>
              <a:spcAft>
                <a:spcPts val="0"/>
              </a:spcAft>
              <a:buNone/>
              <a:defRPr b="0" i="0" sz="1200" u="none" cap="none" strike="noStrike">
                <a:solidFill>
                  <a:schemeClr val="lt1"/>
                </a:solidFill>
                <a:latin typeface="Calibri"/>
                <a:ea typeface="Calibri"/>
                <a:cs typeface="Calibri"/>
                <a:sym typeface="Calibri"/>
              </a:defRPr>
            </a:lvl5pPr>
            <a:lvl6pPr indent="0" lvl="5" marL="0" marR="0" algn="r">
              <a:spcBef>
                <a:spcPts val="0"/>
              </a:spcBef>
              <a:spcAft>
                <a:spcPts val="0"/>
              </a:spcAft>
              <a:buNone/>
              <a:defRPr b="0" i="0" sz="1200" u="none" cap="none" strike="noStrike">
                <a:solidFill>
                  <a:schemeClr val="lt1"/>
                </a:solidFill>
                <a:latin typeface="Calibri"/>
                <a:ea typeface="Calibri"/>
                <a:cs typeface="Calibri"/>
                <a:sym typeface="Calibri"/>
              </a:defRPr>
            </a:lvl6pPr>
            <a:lvl7pPr indent="0" lvl="6" marL="0" marR="0" algn="r">
              <a:spcBef>
                <a:spcPts val="0"/>
              </a:spcBef>
              <a:spcAft>
                <a:spcPts val="0"/>
              </a:spcAft>
              <a:buNone/>
              <a:defRPr b="0" i="0" sz="1200" u="none" cap="none" strike="noStrike">
                <a:solidFill>
                  <a:schemeClr val="lt1"/>
                </a:solidFill>
                <a:latin typeface="Calibri"/>
                <a:ea typeface="Calibri"/>
                <a:cs typeface="Calibri"/>
                <a:sym typeface="Calibri"/>
              </a:defRPr>
            </a:lvl7pPr>
            <a:lvl8pPr indent="0" lvl="7" marL="0" marR="0" algn="r">
              <a:spcBef>
                <a:spcPts val="0"/>
              </a:spcBef>
              <a:spcAft>
                <a:spcPts val="0"/>
              </a:spcAft>
              <a:buNone/>
              <a:defRPr b="0" i="0" sz="1200" u="none" cap="none" strike="noStrike">
                <a:solidFill>
                  <a:schemeClr val="lt1"/>
                </a:solidFill>
                <a:latin typeface="Calibri"/>
                <a:ea typeface="Calibri"/>
                <a:cs typeface="Calibri"/>
                <a:sym typeface="Calibri"/>
              </a:defRPr>
            </a:lvl8pPr>
            <a:lvl9pPr indent="0" lvl="8" marL="0" marR="0" algn="r">
              <a:spcBef>
                <a:spcPts val="0"/>
              </a:spcBef>
              <a:spcAft>
                <a:spcPts val="0"/>
              </a:spcAft>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
        <p:nvSpPr>
          <p:cNvPr id="83" name="Google Shape;83;p11"/>
          <p:cNvSpPr txBox="1"/>
          <p:nvPr>
            <p:ph idx="11" type="ftr"/>
          </p:nvPr>
        </p:nvSpPr>
        <p:spPr>
          <a:xfrm>
            <a:off x="2859088" y="6492875"/>
            <a:ext cx="659765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6" name="Shape 26"/>
        <p:cNvGrpSpPr/>
        <p:nvPr/>
      </p:nvGrpSpPr>
      <p:grpSpPr>
        <a:xfrm>
          <a:off x="0" y="0"/>
          <a:ext cx="0" cy="0"/>
          <a:chOff x="0" y="0"/>
          <a:chExt cx="0" cy="0"/>
        </a:xfrm>
      </p:grpSpPr>
      <p:sp>
        <p:nvSpPr>
          <p:cNvPr id="27" name="Google Shape;27;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algn="l">
              <a:lnSpc>
                <a:spcPct val="90000"/>
              </a:lnSpc>
              <a:spcBef>
                <a:spcPts val="1000"/>
              </a:spcBef>
              <a:spcAft>
                <a:spcPts val="0"/>
              </a:spcAft>
              <a:buClr>
                <a:srgbClr val="002060"/>
              </a:buClr>
              <a:buSzPts val="2800"/>
              <a:buChar char="•"/>
              <a:defRPr>
                <a:solidFill>
                  <a:srgbClr val="002060"/>
                </a:solidFill>
              </a:defRPr>
            </a:lvl1pPr>
            <a:lvl2pPr indent="-381000" lvl="1" marL="914400" algn="l">
              <a:lnSpc>
                <a:spcPct val="90000"/>
              </a:lnSpc>
              <a:spcBef>
                <a:spcPts val="500"/>
              </a:spcBef>
              <a:spcAft>
                <a:spcPts val="0"/>
              </a:spcAft>
              <a:buClr>
                <a:srgbClr val="002060"/>
              </a:buClr>
              <a:buSzPts val="2400"/>
              <a:buChar char="•"/>
              <a:defRPr>
                <a:solidFill>
                  <a:srgbClr val="002060"/>
                </a:solidFill>
              </a:defRPr>
            </a:lvl2pPr>
            <a:lvl3pPr indent="-355600" lvl="2" marL="1371600" algn="l">
              <a:lnSpc>
                <a:spcPct val="90000"/>
              </a:lnSpc>
              <a:spcBef>
                <a:spcPts val="500"/>
              </a:spcBef>
              <a:spcAft>
                <a:spcPts val="0"/>
              </a:spcAft>
              <a:buClr>
                <a:srgbClr val="002060"/>
              </a:buClr>
              <a:buSzPts val="2000"/>
              <a:buChar char="•"/>
              <a:defRPr>
                <a:solidFill>
                  <a:srgbClr val="002060"/>
                </a:solidFill>
              </a:defRPr>
            </a:lvl3pPr>
            <a:lvl4pPr indent="-342900" lvl="3" marL="1828800" algn="l">
              <a:lnSpc>
                <a:spcPct val="90000"/>
              </a:lnSpc>
              <a:spcBef>
                <a:spcPts val="500"/>
              </a:spcBef>
              <a:spcAft>
                <a:spcPts val="0"/>
              </a:spcAft>
              <a:buClr>
                <a:srgbClr val="002060"/>
              </a:buClr>
              <a:buSzPts val="1800"/>
              <a:buChar char="•"/>
              <a:defRPr>
                <a:solidFill>
                  <a:srgbClr val="002060"/>
                </a:solidFill>
              </a:defRPr>
            </a:lvl4pPr>
            <a:lvl5pPr indent="-342900" lvl="4" marL="2286000" algn="l">
              <a:lnSpc>
                <a:spcPct val="90000"/>
              </a:lnSpc>
              <a:spcBef>
                <a:spcPts val="500"/>
              </a:spcBef>
              <a:spcAft>
                <a:spcPts val="0"/>
              </a:spcAft>
              <a:buClr>
                <a:srgbClr val="002060"/>
              </a:buClr>
              <a:buSzPts val="1800"/>
              <a:buChar char="•"/>
              <a:defRPr>
                <a:solidFill>
                  <a:srgbClr val="002060"/>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 name="Google Shape;28;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solidFill>
                  <a:srgbClr val="002060"/>
                </a:solidFil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29" name="Google Shape;29;p3"/>
          <p:cNvSpPr txBox="1"/>
          <p:nvPr>
            <p:ph idx="10" type="dt"/>
          </p:nvPr>
        </p:nvSpPr>
        <p:spPr>
          <a:xfrm>
            <a:off x="266700" y="6557963"/>
            <a:ext cx="2209800" cy="30003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3"/>
          <p:cNvSpPr txBox="1"/>
          <p:nvPr>
            <p:ph idx="11" type="ftr"/>
          </p:nvPr>
        </p:nvSpPr>
        <p:spPr>
          <a:xfrm>
            <a:off x="2859088" y="6492875"/>
            <a:ext cx="659765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3"/>
          <p:cNvSpPr txBox="1"/>
          <p:nvPr>
            <p:ph idx="12" type="sldNum"/>
          </p:nvPr>
        </p:nvSpPr>
        <p:spPr>
          <a:xfrm>
            <a:off x="9629775" y="6492875"/>
            <a:ext cx="1979613"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chemeClr val="lt1"/>
                </a:solidFill>
                <a:latin typeface="Calibri"/>
                <a:ea typeface="Calibri"/>
                <a:cs typeface="Calibri"/>
                <a:sym typeface="Calibri"/>
              </a:defRPr>
            </a:lvl1pPr>
            <a:lvl2pPr indent="0" lvl="1" marL="0" marR="0" algn="r">
              <a:spcBef>
                <a:spcPts val="0"/>
              </a:spcBef>
              <a:spcAft>
                <a:spcPts val="0"/>
              </a:spcAft>
              <a:buNone/>
              <a:defRPr b="0" i="0" sz="1200" u="none" cap="none" strike="noStrike">
                <a:solidFill>
                  <a:schemeClr val="lt1"/>
                </a:solidFill>
                <a:latin typeface="Calibri"/>
                <a:ea typeface="Calibri"/>
                <a:cs typeface="Calibri"/>
                <a:sym typeface="Calibri"/>
              </a:defRPr>
            </a:lvl2pPr>
            <a:lvl3pPr indent="0" lvl="2" marL="0" marR="0" algn="r">
              <a:spcBef>
                <a:spcPts val="0"/>
              </a:spcBef>
              <a:spcAft>
                <a:spcPts val="0"/>
              </a:spcAft>
              <a:buNone/>
              <a:defRPr b="0" i="0" sz="1200" u="none" cap="none" strike="noStrike">
                <a:solidFill>
                  <a:schemeClr val="lt1"/>
                </a:solidFill>
                <a:latin typeface="Calibri"/>
                <a:ea typeface="Calibri"/>
                <a:cs typeface="Calibri"/>
                <a:sym typeface="Calibri"/>
              </a:defRPr>
            </a:lvl3pPr>
            <a:lvl4pPr indent="0" lvl="3" marL="0" marR="0" algn="r">
              <a:spcBef>
                <a:spcPts val="0"/>
              </a:spcBef>
              <a:spcAft>
                <a:spcPts val="0"/>
              </a:spcAft>
              <a:buNone/>
              <a:defRPr b="0" i="0" sz="1200" u="none" cap="none" strike="noStrike">
                <a:solidFill>
                  <a:schemeClr val="lt1"/>
                </a:solidFill>
                <a:latin typeface="Calibri"/>
                <a:ea typeface="Calibri"/>
                <a:cs typeface="Calibri"/>
                <a:sym typeface="Calibri"/>
              </a:defRPr>
            </a:lvl4pPr>
            <a:lvl5pPr indent="0" lvl="4" marL="0" marR="0" algn="r">
              <a:spcBef>
                <a:spcPts val="0"/>
              </a:spcBef>
              <a:spcAft>
                <a:spcPts val="0"/>
              </a:spcAft>
              <a:buNone/>
              <a:defRPr b="0" i="0" sz="1200" u="none" cap="none" strike="noStrike">
                <a:solidFill>
                  <a:schemeClr val="lt1"/>
                </a:solidFill>
                <a:latin typeface="Calibri"/>
                <a:ea typeface="Calibri"/>
                <a:cs typeface="Calibri"/>
                <a:sym typeface="Calibri"/>
              </a:defRPr>
            </a:lvl5pPr>
            <a:lvl6pPr indent="0" lvl="5" marL="0" marR="0" algn="r">
              <a:spcBef>
                <a:spcPts val="0"/>
              </a:spcBef>
              <a:spcAft>
                <a:spcPts val="0"/>
              </a:spcAft>
              <a:buNone/>
              <a:defRPr b="0" i="0" sz="1200" u="none" cap="none" strike="noStrike">
                <a:solidFill>
                  <a:schemeClr val="lt1"/>
                </a:solidFill>
                <a:latin typeface="Calibri"/>
                <a:ea typeface="Calibri"/>
                <a:cs typeface="Calibri"/>
                <a:sym typeface="Calibri"/>
              </a:defRPr>
            </a:lvl6pPr>
            <a:lvl7pPr indent="0" lvl="6" marL="0" marR="0" algn="r">
              <a:spcBef>
                <a:spcPts val="0"/>
              </a:spcBef>
              <a:spcAft>
                <a:spcPts val="0"/>
              </a:spcAft>
              <a:buNone/>
              <a:defRPr b="0" i="0" sz="1200" u="none" cap="none" strike="noStrike">
                <a:solidFill>
                  <a:schemeClr val="lt1"/>
                </a:solidFill>
                <a:latin typeface="Calibri"/>
                <a:ea typeface="Calibri"/>
                <a:cs typeface="Calibri"/>
                <a:sym typeface="Calibri"/>
              </a:defRPr>
            </a:lvl7pPr>
            <a:lvl8pPr indent="0" lvl="7" marL="0" marR="0" algn="r">
              <a:spcBef>
                <a:spcPts val="0"/>
              </a:spcBef>
              <a:spcAft>
                <a:spcPts val="0"/>
              </a:spcAft>
              <a:buNone/>
              <a:defRPr b="0" i="0" sz="1200" u="none" cap="none" strike="noStrike">
                <a:solidFill>
                  <a:schemeClr val="lt1"/>
                </a:solidFill>
                <a:latin typeface="Calibri"/>
                <a:ea typeface="Calibri"/>
                <a:cs typeface="Calibri"/>
                <a:sym typeface="Calibri"/>
              </a:defRPr>
            </a:lvl8pPr>
            <a:lvl9pPr indent="0" lvl="8" marL="0" marR="0" algn="r">
              <a:spcBef>
                <a:spcPts val="0"/>
              </a:spcBef>
              <a:spcAft>
                <a:spcPts val="0"/>
              </a:spcAft>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2" name="Shape 32"/>
        <p:cNvGrpSpPr/>
        <p:nvPr/>
      </p:nvGrpSpPr>
      <p:grpSpPr>
        <a:xfrm>
          <a:off x="0" y="0"/>
          <a:ext cx="0" cy="0"/>
          <a:chOff x="0" y="0"/>
          <a:chExt cx="0" cy="0"/>
        </a:xfrm>
      </p:grpSpPr>
      <p:sp>
        <p:nvSpPr>
          <p:cNvPr id="33" name="Google Shape;33;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solidFill>
                  <a:srgbClr val="002060"/>
                </a:solidFil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34" name="Google Shape;34;p4"/>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406400" lvl="0" marL="457200" algn="l">
              <a:lnSpc>
                <a:spcPct val="90000"/>
              </a:lnSpc>
              <a:spcBef>
                <a:spcPts val="1000"/>
              </a:spcBef>
              <a:spcAft>
                <a:spcPts val="0"/>
              </a:spcAft>
              <a:buClr>
                <a:srgbClr val="002060"/>
              </a:buClr>
              <a:buSzPts val="2800"/>
              <a:buChar char="•"/>
              <a:defRPr>
                <a:solidFill>
                  <a:srgbClr val="002060"/>
                </a:solidFill>
              </a:defRPr>
            </a:lvl1pPr>
            <a:lvl2pPr indent="-381000" lvl="1" marL="914400" algn="l">
              <a:lnSpc>
                <a:spcPct val="90000"/>
              </a:lnSpc>
              <a:spcBef>
                <a:spcPts val="500"/>
              </a:spcBef>
              <a:spcAft>
                <a:spcPts val="0"/>
              </a:spcAft>
              <a:buClr>
                <a:srgbClr val="002060"/>
              </a:buClr>
              <a:buSzPts val="2400"/>
              <a:buChar char="•"/>
              <a:defRPr>
                <a:solidFill>
                  <a:srgbClr val="002060"/>
                </a:solidFill>
              </a:defRPr>
            </a:lvl2pPr>
            <a:lvl3pPr indent="-355600" lvl="2" marL="1371600" algn="l">
              <a:lnSpc>
                <a:spcPct val="90000"/>
              </a:lnSpc>
              <a:spcBef>
                <a:spcPts val="500"/>
              </a:spcBef>
              <a:spcAft>
                <a:spcPts val="0"/>
              </a:spcAft>
              <a:buClr>
                <a:srgbClr val="002060"/>
              </a:buClr>
              <a:buSzPts val="2000"/>
              <a:buChar char="•"/>
              <a:defRPr>
                <a:solidFill>
                  <a:srgbClr val="002060"/>
                </a:solidFill>
              </a:defRPr>
            </a:lvl3pPr>
            <a:lvl4pPr indent="-342900" lvl="3" marL="1828800" algn="l">
              <a:lnSpc>
                <a:spcPct val="90000"/>
              </a:lnSpc>
              <a:spcBef>
                <a:spcPts val="500"/>
              </a:spcBef>
              <a:spcAft>
                <a:spcPts val="0"/>
              </a:spcAft>
              <a:buClr>
                <a:srgbClr val="002060"/>
              </a:buClr>
              <a:buSzPts val="1800"/>
              <a:buChar char="•"/>
              <a:defRPr>
                <a:solidFill>
                  <a:srgbClr val="002060"/>
                </a:solidFill>
              </a:defRPr>
            </a:lvl4pPr>
            <a:lvl5pPr indent="-342900" lvl="4" marL="2286000" algn="l">
              <a:lnSpc>
                <a:spcPct val="90000"/>
              </a:lnSpc>
              <a:spcBef>
                <a:spcPts val="500"/>
              </a:spcBef>
              <a:spcAft>
                <a:spcPts val="0"/>
              </a:spcAft>
              <a:buClr>
                <a:srgbClr val="002060"/>
              </a:buClr>
              <a:buSzPts val="1800"/>
              <a:buChar char="•"/>
              <a:defRPr>
                <a:solidFill>
                  <a:srgbClr val="002060"/>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 name="Google Shape;35;p4"/>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406400" lvl="0" marL="457200" algn="l">
              <a:lnSpc>
                <a:spcPct val="90000"/>
              </a:lnSpc>
              <a:spcBef>
                <a:spcPts val="1000"/>
              </a:spcBef>
              <a:spcAft>
                <a:spcPts val="0"/>
              </a:spcAft>
              <a:buClr>
                <a:srgbClr val="002060"/>
              </a:buClr>
              <a:buSzPts val="2800"/>
              <a:buChar char="•"/>
              <a:defRPr>
                <a:solidFill>
                  <a:srgbClr val="002060"/>
                </a:solidFill>
              </a:defRPr>
            </a:lvl1pPr>
            <a:lvl2pPr indent="-381000" lvl="1" marL="914400" algn="l">
              <a:lnSpc>
                <a:spcPct val="90000"/>
              </a:lnSpc>
              <a:spcBef>
                <a:spcPts val="500"/>
              </a:spcBef>
              <a:spcAft>
                <a:spcPts val="0"/>
              </a:spcAft>
              <a:buClr>
                <a:srgbClr val="002060"/>
              </a:buClr>
              <a:buSzPts val="2400"/>
              <a:buChar char="•"/>
              <a:defRPr>
                <a:solidFill>
                  <a:srgbClr val="002060"/>
                </a:solidFill>
              </a:defRPr>
            </a:lvl2pPr>
            <a:lvl3pPr indent="-355600" lvl="2" marL="1371600" algn="l">
              <a:lnSpc>
                <a:spcPct val="90000"/>
              </a:lnSpc>
              <a:spcBef>
                <a:spcPts val="500"/>
              </a:spcBef>
              <a:spcAft>
                <a:spcPts val="0"/>
              </a:spcAft>
              <a:buClr>
                <a:srgbClr val="002060"/>
              </a:buClr>
              <a:buSzPts val="2000"/>
              <a:buChar char="•"/>
              <a:defRPr>
                <a:solidFill>
                  <a:srgbClr val="002060"/>
                </a:solidFill>
              </a:defRPr>
            </a:lvl3pPr>
            <a:lvl4pPr indent="-342900" lvl="3" marL="1828800" algn="l">
              <a:lnSpc>
                <a:spcPct val="90000"/>
              </a:lnSpc>
              <a:spcBef>
                <a:spcPts val="500"/>
              </a:spcBef>
              <a:spcAft>
                <a:spcPts val="0"/>
              </a:spcAft>
              <a:buClr>
                <a:srgbClr val="002060"/>
              </a:buClr>
              <a:buSzPts val="1800"/>
              <a:buChar char="•"/>
              <a:defRPr>
                <a:solidFill>
                  <a:srgbClr val="002060"/>
                </a:solidFill>
              </a:defRPr>
            </a:lvl4pPr>
            <a:lvl5pPr indent="-342900" lvl="4" marL="2286000" algn="l">
              <a:lnSpc>
                <a:spcPct val="90000"/>
              </a:lnSpc>
              <a:spcBef>
                <a:spcPts val="500"/>
              </a:spcBef>
              <a:spcAft>
                <a:spcPts val="0"/>
              </a:spcAft>
              <a:buClr>
                <a:srgbClr val="002060"/>
              </a:buClr>
              <a:buSzPts val="1800"/>
              <a:buChar char="•"/>
              <a:defRPr>
                <a:solidFill>
                  <a:srgbClr val="002060"/>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4"/>
          <p:cNvSpPr txBox="1"/>
          <p:nvPr>
            <p:ph idx="10" type="dt"/>
          </p:nvPr>
        </p:nvSpPr>
        <p:spPr>
          <a:xfrm>
            <a:off x="266700" y="6518275"/>
            <a:ext cx="2209800" cy="30003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4"/>
          <p:cNvSpPr txBox="1"/>
          <p:nvPr>
            <p:ph idx="11" type="ftr"/>
          </p:nvPr>
        </p:nvSpPr>
        <p:spPr>
          <a:xfrm>
            <a:off x="3136900" y="6492875"/>
            <a:ext cx="52832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4"/>
          <p:cNvSpPr txBox="1"/>
          <p:nvPr>
            <p:ph idx="12" type="sldNum"/>
          </p:nvPr>
        </p:nvSpPr>
        <p:spPr>
          <a:xfrm>
            <a:off x="9607550" y="6453188"/>
            <a:ext cx="1979613"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chemeClr val="lt1"/>
                </a:solidFill>
                <a:latin typeface="Calibri"/>
                <a:ea typeface="Calibri"/>
                <a:cs typeface="Calibri"/>
                <a:sym typeface="Calibri"/>
              </a:defRPr>
            </a:lvl1pPr>
            <a:lvl2pPr indent="0" lvl="1" marL="0" marR="0" algn="r">
              <a:spcBef>
                <a:spcPts val="0"/>
              </a:spcBef>
              <a:spcAft>
                <a:spcPts val="0"/>
              </a:spcAft>
              <a:buNone/>
              <a:defRPr b="0" i="0" sz="1200" u="none" cap="none" strike="noStrike">
                <a:solidFill>
                  <a:schemeClr val="lt1"/>
                </a:solidFill>
                <a:latin typeface="Calibri"/>
                <a:ea typeface="Calibri"/>
                <a:cs typeface="Calibri"/>
                <a:sym typeface="Calibri"/>
              </a:defRPr>
            </a:lvl2pPr>
            <a:lvl3pPr indent="0" lvl="2" marL="0" marR="0" algn="r">
              <a:spcBef>
                <a:spcPts val="0"/>
              </a:spcBef>
              <a:spcAft>
                <a:spcPts val="0"/>
              </a:spcAft>
              <a:buNone/>
              <a:defRPr b="0" i="0" sz="1200" u="none" cap="none" strike="noStrike">
                <a:solidFill>
                  <a:schemeClr val="lt1"/>
                </a:solidFill>
                <a:latin typeface="Calibri"/>
                <a:ea typeface="Calibri"/>
                <a:cs typeface="Calibri"/>
                <a:sym typeface="Calibri"/>
              </a:defRPr>
            </a:lvl3pPr>
            <a:lvl4pPr indent="0" lvl="3" marL="0" marR="0" algn="r">
              <a:spcBef>
                <a:spcPts val="0"/>
              </a:spcBef>
              <a:spcAft>
                <a:spcPts val="0"/>
              </a:spcAft>
              <a:buNone/>
              <a:defRPr b="0" i="0" sz="1200" u="none" cap="none" strike="noStrike">
                <a:solidFill>
                  <a:schemeClr val="lt1"/>
                </a:solidFill>
                <a:latin typeface="Calibri"/>
                <a:ea typeface="Calibri"/>
                <a:cs typeface="Calibri"/>
                <a:sym typeface="Calibri"/>
              </a:defRPr>
            </a:lvl4pPr>
            <a:lvl5pPr indent="0" lvl="4" marL="0" marR="0" algn="r">
              <a:spcBef>
                <a:spcPts val="0"/>
              </a:spcBef>
              <a:spcAft>
                <a:spcPts val="0"/>
              </a:spcAft>
              <a:buNone/>
              <a:defRPr b="0" i="0" sz="1200" u="none" cap="none" strike="noStrike">
                <a:solidFill>
                  <a:schemeClr val="lt1"/>
                </a:solidFill>
                <a:latin typeface="Calibri"/>
                <a:ea typeface="Calibri"/>
                <a:cs typeface="Calibri"/>
                <a:sym typeface="Calibri"/>
              </a:defRPr>
            </a:lvl5pPr>
            <a:lvl6pPr indent="0" lvl="5" marL="0" marR="0" algn="r">
              <a:spcBef>
                <a:spcPts val="0"/>
              </a:spcBef>
              <a:spcAft>
                <a:spcPts val="0"/>
              </a:spcAft>
              <a:buNone/>
              <a:defRPr b="0" i="0" sz="1200" u="none" cap="none" strike="noStrike">
                <a:solidFill>
                  <a:schemeClr val="lt1"/>
                </a:solidFill>
                <a:latin typeface="Calibri"/>
                <a:ea typeface="Calibri"/>
                <a:cs typeface="Calibri"/>
                <a:sym typeface="Calibri"/>
              </a:defRPr>
            </a:lvl6pPr>
            <a:lvl7pPr indent="0" lvl="6" marL="0" marR="0" algn="r">
              <a:spcBef>
                <a:spcPts val="0"/>
              </a:spcBef>
              <a:spcAft>
                <a:spcPts val="0"/>
              </a:spcAft>
              <a:buNone/>
              <a:defRPr b="0" i="0" sz="1200" u="none" cap="none" strike="noStrike">
                <a:solidFill>
                  <a:schemeClr val="lt1"/>
                </a:solidFill>
                <a:latin typeface="Calibri"/>
                <a:ea typeface="Calibri"/>
                <a:cs typeface="Calibri"/>
                <a:sym typeface="Calibri"/>
              </a:defRPr>
            </a:lvl7pPr>
            <a:lvl8pPr indent="0" lvl="7" marL="0" marR="0" algn="r">
              <a:spcBef>
                <a:spcPts val="0"/>
              </a:spcBef>
              <a:spcAft>
                <a:spcPts val="0"/>
              </a:spcAft>
              <a:buNone/>
              <a:defRPr b="0" i="0" sz="1200" u="none" cap="none" strike="noStrike">
                <a:solidFill>
                  <a:schemeClr val="lt1"/>
                </a:solidFill>
                <a:latin typeface="Calibri"/>
                <a:ea typeface="Calibri"/>
                <a:cs typeface="Calibri"/>
                <a:sym typeface="Calibri"/>
              </a:defRPr>
            </a:lvl8pPr>
            <a:lvl9pPr indent="0" lvl="8" marL="0" marR="0" algn="r">
              <a:spcBef>
                <a:spcPts val="0"/>
              </a:spcBef>
              <a:spcAft>
                <a:spcPts val="0"/>
              </a:spcAft>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39" name="Shape 39"/>
        <p:cNvGrpSpPr/>
        <p:nvPr/>
      </p:nvGrpSpPr>
      <p:grpSpPr>
        <a:xfrm>
          <a:off x="0" y="0"/>
          <a:ext cx="0" cy="0"/>
          <a:chOff x="0" y="0"/>
          <a:chExt cx="0" cy="0"/>
        </a:xfrm>
      </p:grpSpPr>
      <p:sp>
        <p:nvSpPr>
          <p:cNvPr id="40" name="Google Shape;40;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solidFill>
                  <a:srgbClr val="002060"/>
                </a:solidFil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41" name="Google Shape;41;p5"/>
          <p:cNvSpPr txBox="1"/>
          <p:nvPr>
            <p:ph idx="10" type="dt"/>
          </p:nvPr>
        </p:nvSpPr>
        <p:spPr>
          <a:xfrm>
            <a:off x="266700" y="6518275"/>
            <a:ext cx="2209800" cy="30003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5"/>
          <p:cNvSpPr txBox="1"/>
          <p:nvPr>
            <p:ph idx="12" type="sldNum"/>
          </p:nvPr>
        </p:nvSpPr>
        <p:spPr>
          <a:xfrm>
            <a:off x="9607550" y="6453188"/>
            <a:ext cx="1979613"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chemeClr val="lt1"/>
                </a:solidFill>
                <a:latin typeface="Calibri"/>
                <a:ea typeface="Calibri"/>
                <a:cs typeface="Calibri"/>
                <a:sym typeface="Calibri"/>
              </a:defRPr>
            </a:lvl1pPr>
            <a:lvl2pPr indent="0" lvl="1" marL="0" marR="0" algn="r">
              <a:spcBef>
                <a:spcPts val="0"/>
              </a:spcBef>
              <a:spcAft>
                <a:spcPts val="0"/>
              </a:spcAft>
              <a:buNone/>
              <a:defRPr b="0" i="0" sz="1200" u="none" cap="none" strike="noStrike">
                <a:solidFill>
                  <a:schemeClr val="lt1"/>
                </a:solidFill>
                <a:latin typeface="Calibri"/>
                <a:ea typeface="Calibri"/>
                <a:cs typeface="Calibri"/>
                <a:sym typeface="Calibri"/>
              </a:defRPr>
            </a:lvl2pPr>
            <a:lvl3pPr indent="0" lvl="2" marL="0" marR="0" algn="r">
              <a:spcBef>
                <a:spcPts val="0"/>
              </a:spcBef>
              <a:spcAft>
                <a:spcPts val="0"/>
              </a:spcAft>
              <a:buNone/>
              <a:defRPr b="0" i="0" sz="1200" u="none" cap="none" strike="noStrike">
                <a:solidFill>
                  <a:schemeClr val="lt1"/>
                </a:solidFill>
                <a:latin typeface="Calibri"/>
                <a:ea typeface="Calibri"/>
                <a:cs typeface="Calibri"/>
                <a:sym typeface="Calibri"/>
              </a:defRPr>
            </a:lvl3pPr>
            <a:lvl4pPr indent="0" lvl="3" marL="0" marR="0" algn="r">
              <a:spcBef>
                <a:spcPts val="0"/>
              </a:spcBef>
              <a:spcAft>
                <a:spcPts val="0"/>
              </a:spcAft>
              <a:buNone/>
              <a:defRPr b="0" i="0" sz="1200" u="none" cap="none" strike="noStrike">
                <a:solidFill>
                  <a:schemeClr val="lt1"/>
                </a:solidFill>
                <a:latin typeface="Calibri"/>
                <a:ea typeface="Calibri"/>
                <a:cs typeface="Calibri"/>
                <a:sym typeface="Calibri"/>
              </a:defRPr>
            </a:lvl4pPr>
            <a:lvl5pPr indent="0" lvl="4" marL="0" marR="0" algn="r">
              <a:spcBef>
                <a:spcPts val="0"/>
              </a:spcBef>
              <a:spcAft>
                <a:spcPts val="0"/>
              </a:spcAft>
              <a:buNone/>
              <a:defRPr b="0" i="0" sz="1200" u="none" cap="none" strike="noStrike">
                <a:solidFill>
                  <a:schemeClr val="lt1"/>
                </a:solidFill>
                <a:latin typeface="Calibri"/>
                <a:ea typeface="Calibri"/>
                <a:cs typeface="Calibri"/>
                <a:sym typeface="Calibri"/>
              </a:defRPr>
            </a:lvl5pPr>
            <a:lvl6pPr indent="0" lvl="5" marL="0" marR="0" algn="r">
              <a:spcBef>
                <a:spcPts val="0"/>
              </a:spcBef>
              <a:spcAft>
                <a:spcPts val="0"/>
              </a:spcAft>
              <a:buNone/>
              <a:defRPr b="0" i="0" sz="1200" u="none" cap="none" strike="noStrike">
                <a:solidFill>
                  <a:schemeClr val="lt1"/>
                </a:solidFill>
                <a:latin typeface="Calibri"/>
                <a:ea typeface="Calibri"/>
                <a:cs typeface="Calibri"/>
                <a:sym typeface="Calibri"/>
              </a:defRPr>
            </a:lvl6pPr>
            <a:lvl7pPr indent="0" lvl="6" marL="0" marR="0" algn="r">
              <a:spcBef>
                <a:spcPts val="0"/>
              </a:spcBef>
              <a:spcAft>
                <a:spcPts val="0"/>
              </a:spcAft>
              <a:buNone/>
              <a:defRPr b="0" i="0" sz="1200" u="none" cap="none" strike="noStrike">
                <a:solidFill>
                  <a:schemeClr val="lt1"/>
                </a:solidFill>
                <a:latin typeface="Calibri"/>
                <a:ea typeface="Calibri"/>
                <a:cs typeface="Calibri"/>
                <a:sym typeface="Calibri"/>
              </a:defRPr>
            </a:lvl7pPr>
            <a:lvl8pPr indent="0" lvl="7" marL="0" marR="0" algn="r">
              <a:spcBef>
                <a:spcPts val="0"/>
              </a:spcBef>
              <a:spcAft>
                <a:spcPts val="0"/>
              </a:spcAft>
              <a:buNone/>
              <a:defRPr b="0" i="0" sz="1200" u="none" cap="none" strike="noStrike">
                <a:solidFill>
                  <a:schemeClr val="lt1"/>
                </a:solidFill>
                <a:latin typeface="Calibri"/>
                <a:ea typeface="Calibri"/>
                <a:cs typeface="Calibri"/>
                <a:sym typeface="Calibri"/>
              </a:defRPr>
            </a:lvl8pPr>
            <a:lvl9pPr indent="0" lvl="8" marL="0" marR="0" algn="r">
              <a:spcBef>
                <a:spcPts val="0"/>
              </a:spcBef>
              <a:spcAft>
                <a:spcPts val="0"/>
              </a:spcAft>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
        <p:nvSpPr>
          <p:cNvPr id="43" name="Google Shape;43;p5"/>
          <p:cNvSpPr txBox="1"/>
          <p:nvPr>
            <p:ph idx="11" type="ftr"/>
          </p:nvPr>
        </p:nvSpPr>
        <p:spPr>
          <a:xfrm>
            <a:off x="2859088" y="6492875"/>
            <a:ext cx="659765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solidFill>
                  <a:srgbClr val="002060"/>
                </a:solidFil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46" name="Google Shape;46;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rgbClr val="002060"/>
              </a:buClr>
              <a:buSzPts val="2400"/>
              <a:buNone/>
              <a:defRPr b="1" sz="2400">
                <a:solidFill>
                  <a:srgbClr val="002060"/>
                </a:solidFil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7" name="Google Shape;47;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406400" lvl="0" marL="457200" algn="l">
              <a:lnSpc>
                <a:spcPct val="90000"/>
              </a:lnSpc>
              <a:spcBef>
                <a:spcPts val="1000"/>
              </a:spcBef>
              <a:spcAft>
                <a:spcPts val="0"/>
              </a:spcAft>
              <a:buClr>
                <a:srgbClr val="002060"/>
              </a:buClr>
              <a:buSzPts val="2800"/>
              <a:buChar char="•"/>
              <a:defRPr>
                <a:solidFill>
                  <a:srgbClr val="002060"/>
                </a:solidFill>
              </a:defRPr>
            </a:lvl1pPr>
            <a:lvl2pPr indent="-381000" lvl="1" marL="914400" algn="l">
              <a:lnSpc>
                <a:spcPct val="90000"/>
              </a:lnSpc>
              <a:spcBef>
                <a:spcPts val="500"/>
              </a:spcBef>
              <a:spcAft>
                <a:spcPts val="0"/>
              </a:spcAft>
              <a:buClr>
                <a:srgbClr val="002060"/>
              </a:buClr>
              <a:buSzPts val="2400"/>
              <a:buChar char="•"/>
              <a:defRPr>
                <a:solidFill>
                  <a:srgbClr val="002060"/>
                </a:solidFill>
              </a:defRPr>
            </a:lvl2pPr>
            <a:lvl3pPr indent="-355600" lvl="2" marL="1371600" algn="l">
              <a:lnSpc>
                <a:spcPct val="90000"/>
              </a:lnSpc>
              <a:spcBef>
                <a:spcPts val="500"/>
              </a:spcBef>
              <a:spcAft>
                <a:spcPts val="0"/>
              </a:spcAft>
              <a:buClr>
                <a:srgbClr val="002060"/>
              </a:buClr>
              <a:buSzPts val="2000"/>
              <a:buChar char="•"/>
              <a:defRPr>
                <a:solidFill>
                  <a:srgbClr val="002060"/>
                </a:solidFill>
              </a:defRPr>
            </a:lvl3pPr>
            <a:lvl4pPr indent="-342900" lvl="3" marL="1828800" algn="l">
              <a:lnSpc>
                <a:spcPct val="90000"/>
              </a:lnSpc>
              <a:spcBef>
                <a:spcPts val="500"/>
              </a:spcBef>
              <a:spcAft>
                <a:spcPts val="0"/>
              </a:spcAft>
              <a:buClr>
                <a:srgbClr val="002060"/>
              </a:buClr>
              <a:buSzPts val="1800"/>
              <a:buChar char="•"/>
              <a:defRPr>
                <a:solidFill>
                  <a:srgbClr val="002060"/>
                </a:solidFill>
              </a:defRPr>
            </a:lvl4pPr>
            <a:lvl5pPr indent="-342900" lvl="4" marL="2286000" algn="l">
              <a:lnSpc>
                <a:spcPct val="90000"/>
              </a:lnSpc>
              <a:spcBef>
                <a:spcPts val="500"/>
              </a:spcBef>
              <a:spcAft>
                <a:spcPts val="0"/>
              </a:spcAft>
              <a:buClr>
                <a:srgbClr val="002060"/>
              </a:buClr>
              <a:buSzPts val="1800"/>
              <a:buChar char="•"/>
              <a:defRPr>
                <a:solidFill>
                  <a:srgbClr val="002060"/>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rgbClr val="002060"/>
              </a:buClr>
              <a:buSzPts val="2400"/>
              <a:buNone/>
              <a:defRPr b="1" sz="2400">
                <a:solidFill>
                  <a:srgbClr val="002060"/>
                </a:solidFil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9" name="Google Shape;49;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406400" lvl="0" marL="457200" algn="l">
              <a:lnSpc>
                <a:spcPct val="90000"/>
              </a:lnSpc>
              <a:spcBef>
                <a:spcPts val="1000"/>
              </a:spcBef>
              <a:spcAft>
                <a:spcPts val="0"/>
              </a:spcAft>
              <a:buClr>
                <a:srgbClr val="002060"/>
              </a:buClr>
              <a:buSzPts val="2800"/>
              <a:buChar char="•"/>
              <a:defRPr>
                <a:solidFill>
                  <a:srgbClr val="002060"/>
                </a:solidFill>
              </a:defRPr>
            </a:lvl1pPr>
            <a:lvl2pPr indent="-381000" lvl="1" marL="914400" algn="l">
              <a:lnSpc>
                <a:spcPct val="90000"/>
              </a:lnSpc>
              <a:spcBef>
                <a:spcPts val="500"/>
              </a:spcBef>
              <a:spcAft>
                <a:spcPts val="0"/>
              </a:spcAft>
              <a:buClr>
                <a:srgbClr val="002060"/>
              </a:buClr>
              <a:buSzPts val="2400"/>
              <a:buChar char="•"/>
              <a:defRPr>
                <a:solidFill>
                  <a:srgbClr val="002060"/>
                </a:solidFill>
              </a:defRPr>
            </a:lvl2pPr>
            <a:lvl3pPr indent="-355600" lvl="2" marL="1371600" algn="l">
              <a:lnSpc>
                <a:spcPct val="90000"/>
              </a:lnSpc>
              <a:spcBef>
                <a:spcPts val="500"/>
              </a:spcBef>
              <a:spcAft>
                <a:spcPts val="0"/>
              </a:spcAft>
              <a:buClr>
                <a:srgbClr val="002060"/>
              </a:buClr>
              <a:buSzPts val="2000"/>
              <a:buChar char="•"/>
              <a:defRPr>
                <a:solidFill>
                  <a:srgbClr val="002060"/>
                </a:solidFill>
              </a:defRPr>
            </a:lvl3pPr>
            <a:lvl4pPr indent="-342900" lvl="3" marL="1828800" algn="l">
              <a:lnSpc>
                <a:spcPct val="90000"/>
              </a:lnSpc>
              <a:spcBef>
                <a:spcPts val="500"/>
              </a:spcBef>
              <a:spcAft>
                <a:spcPts val="0"/>
              </a:spcAft>
              <a:buClr>
                <a:srgbClr val="002060"/>
              </a:buClr>
              <a:buSzPts val="1800"/>
              <a:buChar char="•"/>
              <a:defRPr>
                <a:solidFill>
                  <a:srgbClr val="002060"/>
                </a:solidFill>
              </a:defRPr>
            </a:lvl4pPr>
            <a:lvl5pPr indent="-342900" lvl="4" marL="2286000" algn="l">
              <a:lnSpc>
                <a:spcPct val="90000"/>
              </a:lnSpc>
              <a:spcBef>
                <a:spcPts val="500"/>
              </a:spcBef>
              <a:spcAft>
                <a:spcPts val="0"/>
              </a:spcAft>
              <a:buClr>
                <a:srgbClr val="002060"/>
              </a:buClr>
              <a:buSzPts val="1800"/>
              <a:buChar char="•"/>
              <a:defRPr>
                <a:solidFill>
                  <a:srgbClr val="002060"/>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6"/>
          <p:cNvSpPr txBox="1"/>
          <p:nvPr>
            <p:ph idx="10" type="dt"/>
          </p:nvPr>
        </p:nvSpPr>
        <p:spPr>
          <a:xfrm>
            <a:off x="266700" y="6518275"/>
            <a:ext cx="2209800" cy="30003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6"/>
          <p:cNvSpPr txBox="1"/>
          <p:nvPr>
            <p:ph idx="12" type="sldNum"/>
          </p:nvPr>
        </p:nvSpPr>
        <p:spPr>
          <a:xfrm>
            <a:off x="9607550" y="6453188"/>
            <a:ext cx="1979613"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chemeClr val="lt1"/>
                </a:solidFill>
                <a:latin typeface="Calibri"/>
                <a:ea typeface="Calibri"/>
                <a:cs typeface="Calibri"/>
                <a:sym typeface="Calibri"/>
              </a:defRPr>
            </a:lvl1pPr>
            <a:lvl2pPr indent="0" lvl="1" marL="0" marR="0" algn="r">
              <a:spcBef>
                <a:spcPts val="0"/>
              </a:spcBef>
              <a:spcAft>
                <a:spcPts val="0"/>
              </a:spcAft>
              <a:buNone/>
              <a:defRPr b="0" i="0" sz="1200" u="none" cap="none" strike="noStrike">
                <a:solidFill>
                  <a:schemeClr val="lt1"/>
                </a:solidFill>
                <a:latin typeface="Calibri"/>
                <a:ea typeface="Calibri"/>
                <a:cs typeface="Calibri"/>
                <a:sym typeface="Calibri"/>
              </a:defRPr>
            </a:lvl2pPr>
            <a:lvl3pPr indent="0" lvl="2" marL="0" marR="0" algn="r">
              <a:spcBef>
                <a:spcPts val="0"/>
              </a:spcBef>
              <a:spcAft>
                <a:spcPts val="0"/>
              </a:spcAft>
              <a:buNone/>
              <a:defRPr b="0" i="0" sz="1200" u="none" cap="none" strike="noStrike">
                <a:solidFill>
                  <a:schemeClr val="lt1"/>
                </a:solidFill>
                <a:latin typeface="Calibri"/>
                <a:ea typeface="Calibri"/>
                <a:cs typeface="Calibri"/>
                <a:sym typeface="Calibri"/>
              </a:defRPr>
            </a:lvl3pPr>
            <a:lvl4pPr indent="0" lvl="3" marL="0" marR="0" algn="r">
              <a:spcBef>
                <a:spcPts val="0"/>
              </a:spcBef>
              <a:spcAft>
                <a:spcPts val="0"/>
              </a:spcAft>
              <a:buNone/>
              <a:defRPr b="0" i="0" sz="1200" u="none" cap="none" strike="noStrike">
                <a:solidFill>
                  <a:schemeClr val="lt1"/>
                </a:solidFill>
                <a:latin typeface="Calibri"/>
                <a:ea typeface="Calibri"/>
                <a:cs typeface="Calibri"/>
                <a:sym typeface="Calibri"/>
              </a:defRPr>
            </a:lvl4pPr>
            <a:lvl5pPr indent="0" lvl="4" marL="0" marR="0" algn="r">
              <a:spcBef>
                <a:spcPts val="0"/>
              </a:spcBef>
              <a:spcAft>
                <a:spcPts val="0"/>
              </a:spcAft>
              <a:buNone/>
              <a:defRPr b="0" i="0" sz="1200" u="none" cap="none" strike="noStrike">
                <a:solidFill>
                  <a:schemeClr val="lt1"/>
                </a:solidFill>
                <a:latin typeface="Calibri"/>
                <a:ea typeface="Calibri"/>
                <a:cs typeface="Calibri"/>
                <a:sym typeface="Calibri"/>
              </a:defRPr>
            </a:lvl5pPr>
            <a:lvl6pPr indent="0" lvl="5" marL="0" marR="0" algn="r">
              <a:spcBef>
                <a:spcPts val="0"/>
              </a:spcBef>
              <a:spcAft>
                <a:spcPts val="0"/>
              </a:spcAft>
              <a:buNone/>
              <a:defRPr b="0" i="0" sz="1200" u="none" cap="none" strike="noStrike">
                <a:solidFill>
                  <a:schemeClr val="lt1"/>
                </a:solidFill>
                <a:latin typeface="Calibri"/>
                <a:ea typeface="Calibri"/>
                <a:cs typeface="Calibri"/>
                <a:sym typeface="Calibri"/>
              </a:defRPr>
            </a:lvl6pPr>
            <a:lvl7pPr indent="0" lvl="6" marL="0" marR="0" algn="r">
              <a:spcBef>
                <a:spcPts val="0"/>
              </a:spcBef>
              <a:spcAft>
                <a:spcPts val="0"/>
              </a:spcAft>
              <a:buNone/>
              <a:defRPr b="0" i="0" sz="1200" u="none" cap="none" strike="noStrike">
                <a:solidFill>
                  <a:schemeClr val="lt1"/>
                </a:solidFill>
                <a:latin typeface="Calibri"/>
                <a:ea typeface="Calibri"/>
                <a:cs typeface="Calibri"/>
                <a:sym typeface="Calibri"/>
              </a:defRPr>
            </a:lvl7pPr>
            <a:lvl8pPr indent="0" lvl="7" marL="0" marR="0" algn="r">
              <a:spcBef>
                <a:spcPts val="0"/>
              </a:spcBef>
              <a:spcAft>
                <a:spcPts val="0"/>
              </a:spcAft>
              <a:buNone/>
              <a:defRPr b="0" i="0" sz="1200" u="none" cap="none" strike="noStrike">
                <a:solidFill>
                  <a:schemeClr val="lt1"/>
                </a:solidFill>
                <a:latin typeface="Calibri"/>
                <a:ea typeface="Calibri"/>
                <a:cs typeface="Calibri"/>
                <a:sym typeface="Calibri"/>
              </a:defRPr>
            </a:lvl8pPr>
            <a:lvl9pPr indent="0" lvl="8" marL="0" marR="0" algn="r">
              <a:spcBef>
                <a:spcPts val="0"/>
              </a:spcBef>
              <a:spcAft>
                <a:spcPts val="0"/>
              </a:spcAft>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
        <p:nvSpPr>
          <p:cNvPr id="52" name="Google Shape;52;p6"/>
          <p:cNvSpPr txBox="1"/>
          <p:nvPr>
            <p:ph idx="11" type="ftr"/>
          </p:nvPr>
        </p:nvSpPr>
        <p:spPr>
          <a:xfrm>
            <a:off x="2859088" y="6492875"/>
            <a:ext cx="659765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solidFill>
                  <a:srgbClr val="002060"/>
                </a:solidFil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55" name="Google Shape;55;p7"/>
          <p:cNvSpPr txBox="1"/>
          <p:nvPr>
            <p:ph idx="10" type="dt"/>
          </p:nvPr>
        </p:nvSpPr>
        <p:spPr>
          <a:xfrm>
            <a:off x="266700" y="6518275"/>
            <a:ext cx="2209800" cy="30003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7"/>
          <p:cNvSpPr txBox="1"/>
          <p:nvPr>
            <p:ph idx="12" type="sldNum"/>
          </p:nvPr>
        </p:nvSpPr>
        <p:spPr>
          <a:xfrm>
            <a:off x="9607550" y="6453188"/>
            <a:ext cx="1979613"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chemeClr val="lt1"/>
                </a:solidFill>
                <a:latin typeface="Calibri"/>
                <a:ea typeface="Calibri"/>
                <a:cs typeface="Calibri"/>
                <a:sym typeface="Calibri"/>
              </a:defRPr>
            </a:lvl1pPr>
            <a:lvl2pPr indent="0" lvl="1" marL="0" marR="0" algn="r">
              <a:spcBef>
                <a:spcPts val="0"/>
              </a:spcBef>
              <a:spcAft>
                <a:spcPts val="0"/>
              </a:spcAft>
              <a:buNone/>
              <a:defRPr b="0" i="0" sz="1200" u="none" cap="none" strike="noStrike">
                <a:solidFill>
                  <a:schemeClr val="lt1"/>
                </a:solidFill>
                <a:latin typeface="Calibri"/>
                <a:ea typeface="Calibri"/>
                <a:cs typeface="Calibri"/>
                <a:sym typeface="Calibri"/>
              </a:defRPr>
            </a:lvl2pPr>
            <a:lvl3pPr indent="0" lvl="2" marL="0" marR="0" algn="r">
              <a:spcBef>
                <a:spcPts val="0"/>
              </a:spcBef>
              <a:spcAft>
                <a:spcPts val="0"/>
              </a:spcAft>
              <a:buNone/>
              <a:defRPr b="0" i="0" sz="1200" u="none" cap="none" strike="noStrike">
                <a:solidFill>
                  <a:schemeClr val="lt1"/>
                </a:solidFill>
                <a:latin typeface="Calibri"/>
                <a:ea typeface="Calibri"/>
                <a:cs typeface="Calibri"/>
                <a:sym typeface="Calibri"/>
              </a:defRPr>
            </a:lvl3pPr>
            <a:lvl4pPr indent="0" lvl="3" marL="0" marR="0" algn="r">
              <a:spcBef>
                <a:spcPts val="0"/>
              </a:spcBef>
              <a:spcAft>
                <a:spcPts val="0"/>
              </a:spcAft>
              <a:buNone/>
              <a:defRPr b="0" i="0" sz="1200" u="none" cap="none" strike="noStrike">
                <a:solidFill>
                  <a:schemeClr val="lt1"/>
                </a:solidFill>
                <a:latin typeface="Calibri"/>
                <a:ea typeface="Calibri"/>
                <a:cs typeface="Calibri"/>
                <a:sym typeface="Calibri"/>
              </a:defRPr>
            </a:lvl4pPr>
            <a:lvl5pPr indent="0" lvl="4" marL="0" marR="0" algn="r">
              <a:spcBef>
                <a:spcPts val="0"/>
              </a:spcBef>
              <a:spcAft>
                <a:spcPts val="0"/>
              </a:spcAft>
              <a:buNone/>
              <a:defRPr b="0" i="0" sz="1200" u="none" cap="none" strike="noStrike">
                <a:solidFill>
                  <a:schemeClr val="lt1"/>
                </a:solidFill>
                <a:latin typeface="Calibri"/>
                <a:ea typeface="Calibri"/>
                <a:cs typeface="Calibri"/>
                <a:sym typeface="Calibri"/>
              </a:defRPr>
            </a:lvl5pPr>
            <a:lvl6pPr indent="0" lvl="5" marL="0" marR="0" algn="r">
              <a:spcBef>
                <a:spcPts val="0"/>
              </a:spcBef>
              <a:spcAft>
                <a:spcPts val="0"/>
              </a:spcAft>
              <a:buNone/>
              <a:defRPr b="0" i="0" sz="1200" u="none" cap="none" strike="noStrike">
                <a:solidFill>
                  <a:schemeClr val="lt1"/>
                </a:solidFill>
                <a:latin typeface="Calibri"/>
                <a:ea typeface="Calibri"/>
                <a:cs typeface="Calibri"/>
                <a:sym typeface="Calibri"/>
              </a:defRPr>
            </a:lvl6pPr>
            <a:lvl7pPr indent="0" lvl="6" marL="0" marR="0" algn="r">
              <a:spcBef>
                <a:spcPts val="0"/>
              </a:spcBef>
              <a:spcAft>
                <a:spcPts val="0"/>
              </a:spcAft>
              <a:buNone/>
              <a:defRPr b="0" i="0" sz="1200" u="none" cap="none" strike="noStrike">
                <a:solidFill>
                  <a:schemeClr val="lt1"/>
                </a:solidFill>
                <a:latin typeface="Calibri"/>
                <a:ea typeface="Calibri"/>
                <a:cs typeface="Calibri"/>
                <a:sym typeface="Calibri"/>
              </a:defRPr>
            </a:lvl7pPr>
            <a:lvl8pPr indent="0" lvl="7" marL="0" marR="0" algn="r">
              <a:spcBef>
                <a:spcPts val="0"/>
              </a:spcBef>
              <a:spcAft>
                <a:spcPts val="0"/>
              </a:spcAft>
              <a:buNone/>
              <a:defRPr b="0" i="0" sz="1200" u="none" cap="none" strike="noStrike">
                <a:solidFill>
                  <a:schemeClr val="lt1"/>
                </a:solidFill>
                <a:latin typeface="Calibri"/>
                <a:ea typeface="Calibri"/>
                <a:cs typeface="Calibri"/>
                <a:sym typeface="Calibri"/>
              </a:defRPr>
            </a:lvl8pPr>
            <a:lvl9pPr indent="0" lvl="8" marL="0" marR="0" algn="r">
              <a:spcBef>
                <a:spcPts val="0"/>
              </a:spcBef>
              <a:spcAft>
                <a:spcPts val="0"/>
              </a:spcAft>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
        <p:nvSpPr>
          <p:cNvPr id="57" name="Google Shape;57;p7"/>
          <p:cNvSpPr txBox="1"/>
          <p:nvPr>
            <p:ph idx="11" type="ftr"/>
          </p:nvPr>
        </p:nvSpPr>
        <p:spPr>
          <a:xfrm>
            <a:off x="2859088" y="6492875"/>
            <a:ext cx="659765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sz="3200">
                <a:solidFill>
                  <a:srgbClr val="002060"/>
                </a:solidFil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60" name="Google Shape;60;p8"/>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rgbClr val="002060"/>
              </a:buClr>
              <a:buSzPts val="3200"/>
              <a:buChar char="•"/>
              <a:defRPr sz="3200">
                <a:solidFill>
                  <a:srgbClr val="002060"/>
                </a:solidFill>
              </a:defRPr>
            </a:lvl1pPr>
            <a:lvl2pPr indent="-406400" lvl="1" marL="914400" algn="l">
              <a:lnSpc>
                <a:spcPct val="90000"/>
              </a:lnSpc>
              <a:spcBef>
                <a:spcPts val="500"/>
              </a:spcBef>
              <a:spcAft>
                <a:spcPts val="0"/>
              </a:spcAft>
              <a:buClr>
                <a:srgbClr val="002060"/>
              </a:buClr>
              <a:buSzPts val="2800"/>
              <a:buChar char="•"/>
              <a:defRPr sz="2800">
                <a:solidFill>
                  <a:srgbClr val="002060"/>
                </a:solidFill>
              </a:defRPr>
            </a:lvl2pPr>
            <a:lvl3pPr indent="-381000" lvl="2" marL="1371600" algn="l">
              <a:lnSpc>
                <a:spcPct val="90000"/>
              </a:lnSpc>
              <a:spcBef>
                <a:spcPts val="500"/>
              </a:spcBef>
              <a:spcAft>
                <a:spcPts val="0"/>
              </a:spcAft>
              <a:buClr>
                <a:srgbClr val="002060"/>
              </a:buClr>
              <a:buSzPts val="2400"/>
              <a:buChar char="•"/>
              <a:defRPr sz="2400">
                <a:solidFill>
                  <a:srgbClr val="002060"/>
                </a:solidFill>
              </a:defRPr>
            </a:lvl3pPr>
            <a:lvl4pPr indent="-355600" lvl="3" marL="1828800" algn="l">
              <a:lnSpc>
                <a:spcPct val="90000"/>
              </a:lnSpc>
              <a:spcBef>
                <a:spcPts val="500"/>
              </a:spcBef>
              <a:spcAft>
                <a:spcPts val="0"/>
              </a:spcAft>
              <a:buClr>
                <a:srgbClr val="002060"/>
              </a:buClr>
              <a:buSzPts val="2000"/>
              <a:buChar char="•"/>
              <a:defRPr sz="2000">
                <a:solidFill>
                  <a:srgbClr val="002060"/>
                </a:solidFill>
              </a:defRPr>
            </a:lvl4pPr>
            <a:lvl5pPr indent="-355600" lvl="4" marL="2286000" algn="l">
              <a:lnSpc>
                <a:spcPct val="90000"/>
              </a:lnSpc>
              <a:spcBef>
                <a:spcPts val="500"/>
              </a:spcBef>
              <a:spcAft>
                <a:spcPts val="0"/>
              </a:spcAft>
              <a:buClr>
                <a:srgbClr val="002060"/>
              </a:buClr>
              <a:buSzPts val="2000"/>
              <a:buChar char="•"/>
              <a:defRPr sz="2000">
                <a:solidFill>
                  <a:srgbClr val="002060"/>
                </a:solidFill>
              </a:defRPr>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8"/>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002060"/>
              </a:buClr>
              <a:buSzPts val="1600"/>
              <a:buNone/>
              <a:defRPr sz="1600">
                <a:solidFill>
                  <a:srgbClr val="002060"/>
                </a:solidFill>
              </a:defRPr>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8"/>
          <p:cNvSpPr txBox="1"/>
          <p:nvPr>
            <p:ph idx="10" type="dt"/>
          </p:nvPr>
        </p:nvSpPr>
        <p:spPr>
          <a:xfrm>
            <a:off x="266700" y="6518275"/>
            <a:ext cx="2209800" cy="30003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8"/>
          <p:cNvSpPr txBox="1"/>
          <p:nvPr>
            <p:ph idx="12" type="sldNum"/>
          </p:nvPr>
        </p:nvSpPr>
        <p:spPr>
          <a:xfrm>
            <a:off x="9607550" y="6453188"/>
            <a:ext cx="1979613"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chemeClr val="lt1"/>
                </a:solidFill>
                <a:latin typeface="Calibri"/>
                <a:ea typeface="Calibri"/>
                <a:cs typeface="Calibri"/>
                <a:sym typeface="Calibri"/>
              </a:defRPr>
            </a:lvl1pPr>
            <a:lvl2pPr indent="0" lvl="1" marL="0" marR="0" algn="r">
              <a:spcBef>
                <a:spcPts val="0"/>
              </a:spcBef>
              <a:spcAft>
                <a:spcPts val="0"/>
              </a:spcAft>
              <a:buNone/>
              <a:defRPr b="0" i="0" sz="1200" u="none" cap="none" strike="noStrike">
                <a:solidFill>
                  <a:schemeClr val="lt1"/>
                </a:solidFill>
                <a:latin typeface="Calibri"/>
                <a:ea typeface="Calibri"/>
                <a:cs typeface="Calibri"/>
                <a:sym typeface="Calibri"/>
              </a:defRPr>
            </a:lvl2pPr>
            <a:lvl3pPr indent="0" lvl="2" marL="0" marR="0" algn="r">
              <a:spcBef>
                <a:spcPts val="0"/>
              </a:spcBef>
              <a:spcAft>
                <a:spcPts val="0"/>
              </a:spcAft>
              <a:buNone/>
              <a:defRPr b="0" i="0" sz="1200" u="none" cap="none" strike="noStrike">
                <a:solidFill>
                  <a:schemeClr val="lt1"/>
                </a:solidFill>
                <a:latin typeface="Calibri"/>
                <a:ea typeface="Calibri"/>
                <a:cs typeface="Calibri"/>
                <a:sym typeface="Calibri"/>
              </a:defRPr>
            </a:lvl3pPr>
            <a:lvl4pPr indent="0" lvl="3" marL="0" marR="0" algn="r">
              <a:spcBef>
                <a:spcPts val="0"/>
              </a:spcBef>
              <a:spcAft>
                <a:spcPts val="0"/>
              </a:spcAft>
              <a:buNone/>
              <a:defRPr b="0" i="0" sz="1200" u="none" cap="none" strike="noStrike">
                <a:solidFill>
                  <a:schemeClr val="lt1"/>
                </a:solidFill>
                <a:latin typeface="Calibri"/>
                <a:ea typeface="Calibri"/>
                <a:cs typeface="Calibri"/>
                <a:sym typeface="Calibri"/>
              </a:defRPr>
            </a:lvl4pPr>
            <a:lvl5pPr indent="0" lvl="4" marL="0" marR="0" algn="r">
              <a:spcBef>
                <a:spcPts val="0"/>
              </a:spcBef>
              <a:spcAft>
                <a:spcPts val="0"/>
              </a:spcAft>
              <a:buNone/>
              <a:defRPr b="0" i="0" sz="1200" u="none" cap="none" strike="noStrike">
                <a:solidFill>
                  <a:schemeClr val="lt1"/>
                </a:solidFill>
                <a:latin typeface="Calibri"/>
                <a:ea typeface="Calibri"/>
                <a:cs typeface="Calibri"/>
                <a:sym typeface="Calibri"/>
              </a:defRPr>
            </a:lvl5pPr>
            <a:lvl6pPr indent="0" lvl="5" marL="0" marR="0" algn="r">
              <a:spcBef>
                <a:spcPts val="0"/>
              </a:spcBef>
              <a:spcAft>
                <a:spcPts val="0"/>
              </a:spcAft>
              <a:buNone/>
              <a:defRPr b="0" i="0" sz="1200" u="none" cap="none" strike="noStrike">
                <a:solidFill>
                  <a:schemeClr val="lt1"/>
                </a:solidFill>
                <a:latin typeface="Calibri"/>
                <a:ea typeface="Calibri"/>
                <a:cs typeface="Calibri"/>
                <a:sym typeface="Calibri"/>
              </a:defRPr>
            </a:lvl6pPr>
            <a:lvl7pPr indent="0" lvl="6" marL="0" marR="0" algn="r">
              <a:spcBef>
                <a:spcPts val="0"/>
              </a:spcBef>
              <a:spcAft>
                <a:spcPts val="0"/>
              </a:spcAft>
              <a:buNone/>
              <a:defRPr b="0" i="0" sz="1200" u="none" cap="none" strike="noStrike">
                <a:solidFill>
                  <a:schemeClr val="lt1"/>
                </a:solidFill>
                <a:latin typeface="Calibri"/>
                <a:ea typeface="Calibri"/>
                <a:cs typeface="Calibri"/>
                <a:sym typeface="Calibri"/>
              </a:defRPr>
            </a:lvl7pPr>
            <a:lvl8pPr indent="0" lvl="7" marL="0" marR="0" algn="r">
              <a:spcBef>
                <a:spcPts val="0"/>
              </a:spcBef>
              <a:spcAft>
                <a:spcPts val="0"/>
              </a:spcAft>
              <a:buNone/>
              <a:defRPr b="0" i="0" sz="1200" u="none" cap="none" strike="noStrike">
                <a:solidFill>
                  <a:schemeClr val="lt1"/>
                </a:solidFill>
                <a:latin typeface="Calibri"/>
                <a:ea typeface="Calibri"/>
                <a:cs typeface="Calibri"/>
                <a:sym typeface="Calibri"/>
              </a:defRPr>
            </a:lvl8pPr>
            <a:lvl9pPr indent="0" lvl="8" marL="0" marR="0" algn="r">
              <a:spcBef>
                <a:spcPts val="0"/>
              </a:spcBef>
              <a:spcAft>
                <a:spcPts val="0"/>
              </a:spcAft>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
        <p:nvSpPr>
          <p:cNvPr id="64" name="Google Shape;64;p8"/>
          <p:cNvSpPr txBox="1"/>
          <p:nvPr>
            <p:ph idx="11" type="ftr"/>
          </p:nvPr>
        </p:nvSpPr>
        <p:spPr>
          <a:xfrm>
            <a:off x="2859088" y="6492875"/>
            <a:ext cx="659765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sz="3200">
                <a:solidFill>
                  <a:srgbClr val="002060"/>
                </a:solidFil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67" name="Google Shape;67;p9"/>
          <p:cNvSpPr/>
          <p:nvPr>
            <p:ph idx="2" type="pic"/>
          </p:nvPr>
        </p:nvSpPr>
        <p:spPr>
          <a:xfrm>
            <a:off x="5183188" y="987425"/>
            <a:ext cx="6172200" cy="4873625"/>
          </a:xfrm>
          <a:prstGeom prst="rect">
            <a:avLst/>
          </a:prstGeom>
          <a:noFill/>
          <a:ln>
            <a:noFill/>
          </a:ln>
        </p:spPr>
      </p:sp>
      <p:sp>
        <p:nvSpPr>
          <p:cNvPr id="68" name="Google Shape;68;p9"/>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002060"/>
              </a:buClr>
              <a:buSzPts val="1600"/>
              <a:buNone/>
              <a:defRPr sz="1600">
                <a:solidFill>
                  <a:srgbClr val="002060"/>
                </a:solidFill>
              </a:defRPr>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9"/>
          <p:cNvSpPr txBox="1"/>
          <p:nvPr>
            <p:ph idx="10" type="dt"/>
          </p:nvPr>
        </p:nvSpPr>
        <p:spPr>
          <a:xfrm>
            <a:off x="266700" y="6518275"/>
            <a:ext cx="2209800" cy="30003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9"/>
          <p:cNvSpPr txBox="1"/>
          <p:nvPr>
            <p:ph idx="12" type="sldNum"/>
          </p:nvPr>
        </p:nvSpPr>
        <p:spPr>
          <a:xfrm>
            <a:off x="9607550" y="6453188"/>
            <a:ext cx="1979613"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chemeClr val="lt1"/>
                </a:solidFill>
                <a:latin typeface="Calibri"/>
                <a:ea typeface="Calibri"/>
                <a:cs typeface="Calibri"/>
                <a:sym typeface="Calibri"/>
              </a:defRPr>
            </a:lvl1pPr>
            <a:lvl2pPr indent="0" lvl="1" marL="0" marR="0" algn="r">
              <a:spcBef>
                <a:spcPts val="0"/>
              </a:spcBef>
              <a:spcAft>
                <a:spcPts val="0"/>
              </a:spcAft>
              <a:buNone/>
              <a:defRPr b="0" i="0" sz="1200" u="none" cap="none" strike="noStrike">
                <a:solidFill>
                  <a:schemeClr val="lt1"/>
                </a:solidFill>
                <a:latin typeface="Calibri"/>
                <a:ea typeface="Calibri"/>
                <a:cs typeface="Calibri"/>
                <a:sym typeface="Calibri"/>
              </a:defRPr>
            </a:lvl2pPr>
            <a:lvl3pPr indent="0" lvl="2" marL="0" marR="0" algn="r">
              <a:spcBef>
                <a:spcPts val="0"/>
              </a:spcBef>
              <a:spcAft>
                <a:spcPts val="0"/>
              </a:spcAft>
              <a:buNone/>
              <a:defRPr b="0" i="0" sz="1200" u="none" cap="none" strike="noStrike">
                <a:solidFill>
                  <a:schemeClr val="lt1"/>
                </a:solidFill>
                <a:latin typeface="Calibri"/>
                <a:ea typeface="Calibri"/>
                <a:cs typeface="Calibri"/>
                <a:sym typeface="Calibri"/>
              </a:defRPr>
            </a:lvl3pPr>
            <a:lvl4pPr indent="0" lvl="3" marL="0" marR="0" algn="r">
              <a:spcBef>
                <a:spcPts val="0"/>
              </a:spcBef>
              <a:spcAft>
                <a:spcPts val="0"/>
              </a:spcAft>
              <a:buNone/>
              <a:defRPr b="0" i="0" sz="1200" u="none" cap="none" strike="noStrike">
                <a:solidFill>
                  <a:schemeClr val="lt1"/>
                </a:solidFill>
                <a:latin typeface="Calibri"/>
                <a:ea typeface="Calibri"/>
                <a:cs typeface="Calibri"/>
                <a:sym typeface="Calibri"/>
              </a:defRPr>
            </a:lvl4pPr>
            <a:lvl5pPr indent="0" lvl="4" marL="0" marR="0" algn="r">
              <a:spcBef>
                <a:spcPts val="0"/>
              </a:spcBef>
              <a:spcAft>
                <a:spcPts val="0"/>
              </a:spcAft>
              <a:buNone/>
              <a:defRPr b="0" i="0" sz="1200" u="none" cap="none" strike="noStrike">
                <a:solidFill>
                  <a:schemeClr val="lt1"/>
                </a:solidFill>
                <a:latin typeface="Calibri"/>
                <a:ea typeface="Calibri"/>
                <a:cs typeface="Calibri"/>
                <a:sym typeface="Calibri"/>
              </a:defRPr>
            </a:lvl5pPr>
            <a:lvl6pPr indent="0" lvl="5" marL="0" marR="0" algn="r">
              <a:spcBef>
                <a:spcPts val="0"/>
              </a:spcBef>
              <a:spcAft>
                <a:spcPts val="0"/>
              </a:spcAft>
              <a:buNone/>
              <a:defRPr b="0" i="0" sz="1200" u="none" cap="none" strike="noStrike">
                <a:solidFill>
                  <a:schemeClr val="lt1"/>
                </a:solidFill>
                <a:latin typeface="Calibri"/>
                <a:ea typeface="Calibri"/>
                <a:cs typeface="Calibri"/>
                <a:sym typeface="Calibri"/>
              </a:defRPr>
            </a:lvl6pPr>
            <a:lvl7pPr indent="0" lvl="6" marL="0" marR="0" algn="r">
              <a:spcBef>
                <a:spcPts val="0"/>
              </a:spcBef>
              <a:spcAft>
                <a:spcPts val="0"/>
              </a:spcAft>
              <a:buNone/>
              <a:defRPr b="0" i="0" sz="1200" u="none" cap="none" strike="noStrike">
                <a:solidFill>
                  <a:schemeClr val="lt1"/>
                </a:solidFill>
                <a:latin typeface="Calibri"/>
                <a:ea typeface="Calibri"/>
                <a:cs typeface="Calibri"/>
                <a:sym typeface="Calibri"/>
              </a:defRPr>
            </a:lvl7pPr>
            <a:lvl8pPr indent="0" lvl="7" marL="0" marR="0" algn="r">
              <a:spcBef>
                <a:spcPts val="0"/>
              </a:spcBef>
              <a:spcAft>
                <a:spcPts val="0"/>
              </a:spcAft>
              <a:buNone/>
              <a:defRPr b="0" i="0" sz="1200" u="none" cap="none" strike="noStrike">
                <a:solidFill>
                  <a:schemeClr val="lt1"/>
                </a:solidFill>
                <a:latin typeface="Calibri"/>
                <a:ea typeface="Calibri"/>
                <a:cs typeface="Calibri"/>
                <a:sym typeface="Calibri"/>
              </a:defRPr>
            </a:lvl8pPr>
            <a:lvl9pPr indent="0" lvl="8" marL="0" marR="0" algn="r">
              <a:spcBef>
                <a:spcPts val="0"/>
              </a:spcBef>
              <a:spcAft>
                <a:spcPts val="0"/>
              </a:spcAft>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
        <p:nvSpPr>
          <p:cNvPr id="71" name="Google Shape;71;p9"/>
          <p:cNvSpPr txBox="1"/>
          <p:nvPr>
            <p:ph idx="11" type="ftr"/>
          </p:nvPr>
        </p:nvSpPr>
        <p:spPr>
          <a:xfrm>
            <a:off x="2859088" y="6492875"/>
            <a:ext cx="659765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solidFill>
                  <a:srgbClr val="002060"/>
                </a:solidFil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74" name="Google Shape;74;p10"/>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Autofit/>
          </a:bodyPr>
          <a:lstStyle>
            <a:lvl1pPr indent="-406400" lvl="0" marL="457200" algn="l">
              <a:lnSpc>
                <a:spcPct val="90000"/>
              </a:lnSpc>
              <a:spcBef>
                <a:spcPts val="1000"/>
              </a:spcBef>
              <a:spcAft>
                <a:spcPts val="0"/>
              </a:spcAft>
              <a:buClr>
                <a:srgbClr val="002060"/>
              </a:buClr>
              <a:buSzPts val="2800"/>
              <a:buChar char="•"/>
              <a:defRPr>
                <a:solidFill>
                  <a:srgbClr val="002060"/>
                </a:solidFill>
              </a:defRPr>
            </a:lvl1pPr>
            <a:lvl2pPr indent="-381000" lvl="1" marL="914400" algn="l">
              <a:lnSpc>
                <a:spcPct val="90000"/>
              </a:lnSpc>
              <a:spcBef>
                <a:spcPts val="500"/>
              </a:spcBef>
              <a:spcAft>
                <a:spcPts val="0"/>
              </a:spcAft>
              <a:buClr>
                <a:srgbClr val="002060"/>
              </a:buClr>
              <a:buSzPts val="2400"/>
              <a:buChar char="•"/>
              <a:defRPr>
                <a:solidFill>
                  <a:srgbClr val="002060"/>
                </a:solidFill>
              </a:defRPr>
            </a:lvl2pPr>
            <a:lvl3pPr indent="-355600" lvl="2" marL="1371600" algn="l">
              <a:lnSpc>
                <a:spcPct val="90000"/>
              </a:lnSpc>
              <a:spcBef>
                <a:spcPts val="500"/>
              </a:spcBef>
              <a:spcAft>
                <a:spcPts val="0"/>
              </a:spcAft>
              <a:buClr>
                <a:srgbClr val="002060"/>
              </a:buClr>
              <a:buSzPts val="2000"/>
              <a:buChar char="•"/>
              <a:defRPr>
                <a:solidFill>
                  <a:srgbClr val="002060"/>
                </a:solidFill>
              </a:defRPr>
            </a:lvl3pPr>
            <a:lvl4pPr indent="-342900" lvl="3" marL="1828800" algn="l">
              <a:lnSpc>
                <a:spcPct val="90000"/>
              </a:lnSpc>
              <a:spcBef>
                <a:spcPts val="500"/>
              </a:spcBef>
              <a:spcAft>
                <a:spcPts val="0"/>
              </a:spcAft>
              <a:buClr>
                <a:srgbClr val="002060"/>
              </a:buClr>
              <a:buSzPts val="1800"/>
              <a:buChar char="•"/>
              <a:defRPr>
                <a:solidFill>
                  <a:srgbClr val="002060"/>
                </a:solidFill>
              </a:defRPr>
            </a:lvl4pPr>
            <a:lvl5pPr indent="-342900" lvl="4" marL="2286000" algn="l">
              <a:lnSpc>
                <a:spcPct val="90000"/>
              </a:lnSpc>
              <a:spcBef>
                <a:spcPts val="500"/>
              </a:spcBef>
              <a:spcAft>
                <a:spcPts val="0"/>
              </a:spcAft>
              <a:buClr>
                <a:srgbClr val="002060"/>
              </a:buClr>
              <a:buSzPts val="1800"/>
              <a:buChar char="•"/>
              <a:defRPr>
                <a:solidFill>
                  <a:srgbClr val="002060"/>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0"/>
          <p:cNvSpPr txBox="1"/>
          <p:nvPr>
            <p:ph idx="10" type="dt"/>
          </p:nvPr>
        </p:nvSpPr>
        <p:spPr>
          <a:xfrm>
            <a:off x="266700" y="6518275"/>
            <a:ext cx="2209800" cy="30003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0"/>
          <p:cNvSpPr txBox="1"/>
          <p:nvPr>
            <p:ph idx="12" type="sldNum"/>
          </p:nvPr>
        </p:nvSpPr>
        <p:spPr>
          <a:xfrm>
            <a:off x="9607550" y="6453188"/>
            <a:ext cx="1979613"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chemeClr val="lt1"/>
                </a:solidFill>
                <a:latin typeface="Calibri"/>
                <a:ea typeface="Calibri"/>
                <a:cs typeface="Calibri"/>
                <a:sym typeface="Calibri"/>
              </a:defRPr>
            </a:lvl1pPr>
            <a:lvl2pPr indent="0" lvl="1" marL="0" marR="0" algn="r">
              <a:spcBef>
                <a:spcPts val="0"/>
              </a:spcBef>
              <a:spcAft>
                <a:spcPts val="0"/>
              </a:spcAft>
              <a:buNone/>
              <a:defRPr b="0" i="0" sz="1200" u="none" cap="none" strike="noStrike">
                <a:solidFill>
                  <a:schemeClr val="lt1"/>
                </a:solidFill>
                <a:latin typeface="Calibri"/>
                <a:ea typeface="Calibri"/>
                <a:cs typeface="Calibri"/>
                <a:sym typeface="Calibri"/>
              </a:defRPr>
            </a:lvl2pPr>
            <a:lvl3pPr indent="0" lvl="2" marL="0" marR="0" algn="r">
              <a:spcBef>
                <a:spcPts val="0"/>
              </a:spcBef>
              <a:spcAft>
                <a:spcPts val="0"/>
              </a:spcAft>
              <a:buNone/>
              <a:defRPr b="0" i="0" sz="1200" u="none" cap="none" strike="noStrike">
                <a:solidFill>
                  <a:schemeClr val="lt1"/>
                </a:solidFill>
                <a:latin typeface="Calibri"/>
                <a:ea typeface="Calibri"/>
                <a:cs typeface="Calibri"/>
                <a:sym typeface="Calibri"/>
              </a:defRPr>
            </a:lvl3pPr>
            <a:lvl4pPr indent="0" lvl="3" marL="0" marR="0" algn="r">
              <a:spcBef>
                <a:spcPts val="0"/>
              </a:spcBef>
              <a:spcAft>
                <a:spcPts val="0"/>
              </a:spcAft>
              <a:buNone/>
              <a:defRPr b="0" i="0" sz="1200" u="none" cap="none" strike="noStrike">
                <a:solidFill>
                  <a:schemeClr val="lt1"/>
                </a:solidFill>
                <a:latin typeface="Calibri"/>
                <a:ea typeface="Calibri"/>
                <a:cs typeface="Calibri"/>
                <a:sym typeface="Calibri"/>
              </a:defRPr>
            </a:lvl4pPr>
            <a:lvl5pPr indent="0" lvl="4" marL="0" marR="0" algn="r">
              <a:spcBef>
                <a:spcPts val="0"/>
              </a:spcBef>
              <a:spcAft>
                <a:spcPts val="0"/>
              </a:spcAft>
              <a:buNone/>
              <a:defRPr b="0" i="0" sz="1200" u="none" cap="none" strike="noStrike">
                <a:solidFill>
                  <a:schemeClr val="lt1"/>
                </a:solidFill>
                <a:latin typeface="Calibri"/>
                <a:ea typeface="Calibri"/>
                <a:cs typeface="Calibri"/>
                <a:sym typeface="Calibri"/>
              </a:defRPr>
            </a:lvl5pPr>
            <a:lvl6pPr indent="0" lvl="5" marL="0" marR="0" algn="r">
              <a:spcBef>
                <a:spcPts val="0"/>
              </a:spcBef>
              <a:spcAft>
                <a:spcPts val="0"/>
              </a:spcAft>
              <a:buNone/>
              <a:defRPr b="0" i="0" sz="1200" u="none" cap="none" strike="noStrike">
                <a:solidFill>
                  <a:schemeClr val="lt1"/>
                </a:solidFill>
                <a:latin typeface="Calibri"/>
                <a:ea typeface="Calibri"/>
                <a:cs typeface="Calibri"/>
                <a:sym typeface="Calibri"/>
              </a:defRPr>
            </a:lvl6pPr>
            <a:lvl7pPr indent="0" lvl="6" marL="0" marR="0" algn="r">
              <a:spcBef>
                <a:spcPts val="0"/>
              </a:spcBef>
              <a:spcAft>
                <a:spcPts val="0"/>
              </a:spcAft>
              <a:buNone/>
              <a:defRPr b="0" i="0" sz="1200" u="none" cap="none" strike="noStrike">
                <a:solidFill>
                  <a:schemeClr val="lt1"/>
                </a:solidFill>
                <a:latin typeface="Calibri"/>
                <a:ea typeface="Calibri"/>
                <a:cs typeface="Calibri"/>
                <a:sym typeface="Calibri"/>
              </a:defRPr>
            </a:lvl7pPr>
            <a:lvl8pPr indent="0" lvl="7" marL="0" marR="0" algn="r">
              <a:spcBef>
                <a:spcPts val="0"/>
              </a:spcBef>
              <a:spcAft>
                <a:spcPts val="0"/>
              </a:spcAft>
              <a:buNone/>
              <a:defRPr b="0" i="0" sz="1200" u="none" cap="none" strike="noStrike">
                <a:solidFill>
                  <a:schemeClr val="lt1"/>
                </a:solidFill>
                <a:latin typeface="Calibri"/>
                <a:ea typeface="Calibri"/>
                <a:cs typeface="Calibri"/>
                <a:sym typeface="Calibri"/>
              </a:defRPr>
            </a:lvl8pPr>
            <a:lvl9pPr indent="0" lvl="8" marL="0" marR="0" algn="r">
              <a:spcBef>
                <a:spcPts val="0"/>
              </a:spcBef>
              <a:spcAft>
                <a:spcPts val="0"/>
              </a:spcAft>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
        <p:nvSpPr>
          <p:cNvPr id="77" name="Google Shape;77;p10"/>
          <p:cNvSpPr txBox="1"/>
          <p:nvPr>
            <p:ph idx="11" type="ftr"/>
          </p:nvPr>
        </p:nvSpPr>
        <p:spPr>
          <a:xfrm>
            <a:off x="2859088" y="6492875"/>
            <a:ext cx="659765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2.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0" y="6465888"/>
            <a:ext cx="12192000" cy="404812"/>
          </a:xfrm>
          <a:prstGeom prst="rect">
            <a:avLst/>
          </a:prstGeom>
          <a:solidFill>
            <a:srgbClr val="0C2577"/>
          </a:solidFill>
          <a:ln>
            <a:noFill/>
          </a:ln>
        </p:spPr>
        <p:txBody>
          <a:bodyPr anchorCtr="0" anchor="t" bIns="34250" lIns="68525" spcFirstLastPara="1" rIns="68525" wrap="square" tIns="34250">
            <a:noAutofit/>
          </a:bodyPr>
          <a:lstStyle/>
          <a:p>
            <a:pPr indent="0" lvl="0" marL="0" marR="0" rtl="0" algn="l">
              <a:lnSpc>
                <a:spcPct val="95000"/>
              </a:lnSpc>
              <a:spcBef>
                <a:spcPts val="0"/>
              </a:spcBef>
              <a:spcAft>
                <a:spcPts val="0"/>
              </a:spcAft>
              <a:buClr>
                <a:schemeClr val="dk1"/>
              </a:buClr>
              <a:buSzPts val="1499"/>
              <a:buFont typeface="Arial"/>
              <a:buNone/>
            </a:pPr>
            <a:r>
              <a:t/>
            </a:r>
            <a:endParaRPr b="0" i="0" sz="1499" u="none" cap="none" strike="noStrike">
              <a:solidFill>
                <a:srgbClr val="FFFFFF"/>
              </a:solidFill>
              <a:latin typeface="Arial"/>
              <a:ea typeface="Arial"/>
              <a:cs typeface="Arial"/>
              <a:sym typeface="Arial"/>
            </a:endParaRPr>
          </a:p>
        </p:txBody>
      </p:sp>
      <p:sp>
        <p:nvSpPr>
          <p:cNvPr id="11" name="Google Shape;11;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2" name="Google Shape;12;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0" type="dt"/>
          </p:nvPr>
        </p:nvSpPr>
        <p:spPr>
          <a:xfrm>
            <a:off x="266700" y="6518275"/>
            <a:ext cx="2209800" cy="300038"/>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9607550" y="6453188"/>
            <a:ext cx="1979613"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chemeClr val="lt1"/>
                </a:solidFill>
                <a:latin typeface="Calibri"/>
                <a:ea typeface="Calibri"/>
                <a:cs typeface="Calibri"/>
                <a:sym typeface="Calibri"/>
              </a:defRPr>
            </a:lvl1pPr>
            <a:lvl2pPr indent="0" lvl="1" marL="0" marR="0" rtl="0" algn="r">
              <a:spcBef>
                <a:spcPts val="0"/>
              </a:spcBef>
              <a:spcAft>
                <a:spcPts val="0"/>
              </a:spcAft>
              <a:buNone/>
              <a:defRPr b="0" i="0" sz="1200" u="none" cap="none" strike="noStrike">
                <a:solidFill>
                  <a:schemeClr val="lt1"/>
                </a:solidFill>
                <a:latin typeface="Calibri"/>
                <a:ea typeface="Calibri"/>
                <a:cs typeface="Calibri"/>
                <a:sym typeface="Calibri"/>
              </a:defRPr>
            </a:lvl2pPr>
            <a:lvl3pPr indent="0" lvl="2" marL="0" marR="0" rtl="0" algn="r">
              <a:spcBef>
                <a:spcPts val="0"/>
              </a:spcBef>
              <a:spcAft>
                <a:spcPts val="0"/>
              </a:spcAft>
              <a:buNone/>
              <a:defRPr b="0" i="0" sz="1200" u="none" cap="none" strike="noStrike">
                <a:solidFill>
                  <a:schemeClr val="lt1"/>
                </a:solidFill>
                <a:latin typeface="Calibri"/>
                <a:ea typeface="Calibri"/>
                <a:cs typeface="Calibri"/>
                <a:sym typeface="Calibri"/>
              </a:defRPr>
            </a:lvl3pPr>
            <a:lvl4pPr indent="0" lvl="3" marL="0" marR="0" rtl="0" algn="r">
              <a:spcBef>
                <a:spcPts val="0"/>
              </a:spcBef>
              <a:spcAft>
                <a:spcPts val="0"/>
              </a:spcAft>
              <a:buNone/>
              <a:defRPr b="0" i="0" sz="1200" u="none" cap="none" strike="noStrike">
                <a:solidFill>
                  <a:schemeClr val="lt1"/>
                </a:solidFill>
                <a:latin typeface="Calibri"/>
                <a:ea typeface="Calibri"/>
                <a:cs typeface="Calibri"/>
                <a:sym typeface="Calibri"/>
              </a:defRPr>
            </a:lvl4pPr>
            <a:lvl5pPr indent="0" lvl="4" marL="0" marR="0" rtl="0" algn="r">
              <a:spcBef>
                <a:spcPts val="0"/>
              </a:spcBef>
              <a:spcAft>
                <a:spcPts val="0"/>
              </a:spcAft>
              <a:buNone/>
              <a:defRPr b="0" i="0" sz="1200" u="none" cap="none" strike="noStrike">
                <a:solidFill>
                  <a:schemeClr val="lt1"/>
                </a:solidFill>
                <a:latin typeface="Calibri"/>
                <a:ea typeface="Calibri"/>
                <a:cs typeface="Calibri"/>
                <a:sym typeface="Calibri"/>
              </a:defRPr>
            </a:lvl5pPr>
            <a:lvl6pPr indent="0" lvl="5" marL="0" marR="0" rtl="0" algn="r">
              <a:spcBef>
                <a:spcPts val="0"/>
              </a:spcBef>
              <a:spcAft>
                <a:spcPts val="0"/>
              </a:spcAft>
              <a:buNone/>
              <a:defRPr b="0" i="0" sz="1200" u="none" cap="none" strike="noStrike">
                <a:solidFill>
                  <a:schemeClr val="lt1"/>
                </a:solidFill>
                <a:latin typeface="Calibri"/>
                <a:ea typeface="Calibri"/>
                <a:cs typeface="Calibri"/>
                <a:sym typeface="Calibri"/>
              </a:defRPr>
            </a:lvl6pPr>
            <a:lvl7pPr indent="0" lvl="6" marL="0" marR="0" rtl="0" algn="r">
              <a:spcBef>
                <a:spcPts val="0"/>
              </a:spcBef>
              <a:spcAft>
                <a:spcPts val="0"/>
              </a:spcAft>
              <a:buNone/>
              <a:defRPr b="0" i="0" sz="1200" u="none" cap="none" strike="noStrike">
                <a:solidFill>
                  <a:schemeClr val="lt1"/>
                </a:solidFill>
                <a:latin typeface="Calibri"/>
                <a:ea typeface="Calibri"/>
                <a:cs typeface="Calibri"/>
                <a:sym typeface="Calibri"/>
              </a:defRPr>
            </a:lvl7pPr>
            <a:lvl8pPr indent="0" lvl="7" marL="0" marR="0" rtl="0" algn="r">
              <a:spcBef>
                <a:spcPts val="0"/>
              </a:spcBef>
              <a:spcAft>
                <a:spcPts val="0"/>
              </a:spcAft>
              <a:buNone/>
              <a:defRPr b="0" i="0" sz="1200" u="none" cap="none" strike="noStrike">
                <a:solidFill>
                  <a:schemeClr val="lt1"/>
                </a:solidFill>
                <a:latin typeface="Calibri"/>
                <a:ea typeface="Calibri"/>
                <a:cs typeface="Calibri"/>
                <a:sym typeface="Calibri"/>
              </a:defRPr>
            </a:lvl8pPr>
            <a:lvl9pPr indent="0" lvl="8" marL="0" marR="0" rtl="0" algn="r">
              <a:spcBef>
                <a:spcPts val="0"/>
              </a:spcBef>
              <a:spcAft>
                <a:spcPts val="0"/>
              </a:spcAft>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pic>
        <p:nvPicPr>
          <p:cNvPr id="15" name="Google Shape;15;p1"/>
          <p:cNvPicPr preferRelativeResize="0"/>
          <p:nvPr/>
        </p:nvPicPr>
        <p:blipFill rotWithShape="1">
          <a:blip r:embed="rId1">
            <a:alphaModFix/>
          </a:blip>
          <a:srcRect b="0" l="0" r="0" t="0"/>
          <a:stretch/>
        </p:blipFill>
        <p:spPr>
          <a:xfrm>
            <a:off x="10623550" y="230188"/>
            <a:ext cx="1460500" cy="1460500"/>
          </a:xfrm>
          <a:prstGeom prst="rect">
            <a:avLst/>
          </a:prstGeom>
          <a:noFill/>
          <a:ln>
            <a:noFill/>
          </a:ln>
        </p:spPr>
      </p:pic>
      <p:sp>
        <p:nvSpPr>
          <p:cNvPr id="16" name="Google Shape;16;p1"/>
          <p:cNvSpPr txBox="1"/>
          <p:nvPr>
            <p:ph idx="11" type="ftr"/>
          </p:nvPr>
        </p:nvSpPr>
        <p:spPr>
          <a:xfrm>
            <a:off x="2859088" y="6492875"/>
            <a:ext cx="659765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400" u="none" cap="none" strike="noStrike">
                <a:solidFill>
                  <a:schemeClr val="lt1"/>
                </a:solidFill>
                <a:latin typeface="Georgia"/>
                <a:ea typeface="Georgia"/>
                <a:cs typeface="Georgia"/>
                <a:sym typeface="Georgia"/>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hyperlink" Target="https://github.com/TomSchimansky/CustomTkinter" TargetMode="External"/><Relationship Id="rId4" Type="http://schemas.openxmlformats.org/officeDocument/2006/relationships/hyperlink" Target="https://pyfpdf.github.io/fpdf2/Tables.html" TargetMode="External"/><Relationship Id="rId5" Type="http://schemas.openxmlformats.org/officeDocument/2006/relationships/hyperlink" Target="https://github.com/STHEBEST/Login-Syste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jp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2"/>
          <p:cNvSpPr txBox="1"/>
          <p:nvPr>
            <p:ph idx="1" type="body"/>
          </p:nvPr>
        </p:nvSpPr>
        <p:spPr>
          <a:xfrm>
            <a:off x="0" y="3509963"/>
            <a:ext cx="12192000" cy="1011237"/>
          </a:xfrm>
          <a:prstGeom prst="rect">
            <a:avLst/>
          </a:prstGeom>
          <a:solidFill>
            <a:srgbClr val="8592BC"/>
          </a:solid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2"/>
              </a:buClr>
              <a:buSzPts val="100"/>
              <a:buNone/>
            </a:pPr>
            <a:r>
              <a:t/>
            </a:r>
            <a:endParaRPr/>
          </a:p>
        </p:txBody>
      </p:sp>
      <p:sp>
        <p:nvSpPr>
          <p:cNvPr id="89" name="Google Shape;89;p12"/>
          <p:cNvSpPr txBox="1"/>
          <p:nvPr>
            <p:ph type="ctrTitle"/>
          </p:nvPr>
        </p:nvSpPr>
        <p:spPr>
          <a:xfrm>
            <a:off x="71438" y="241300"/>
            <a:ext cx="11995150" cy="2870200"/>
          </a:xfrm>
          <a:prstGeom prst="rect">
            <a:avLst/>
          </a:prstGeom>
          <a:noFill/>
          <a:ln>
            <a:noFill/>
          </a:ln>
        </p:spPr>
        <p:txBody>
          <a:bodyPr anchorCtr="0" anchor="b" bIns="45700" lIns="91425" spcFirstLastPara="1" rIns="91425" wrap="square" tIns="45700">
            <a:normAutofit/>
          </a:bodyPr>
          <a:lstStyle/>
          <a:p>
            <a:pPr indent="-71438" lvl="0" marL="215900" rtl="0" algn="ctr">
              <a:lnSpc>
                <a:spcPct val="100000"/>
              </a:lnSpc>
              <a:spcBef>
                <a:spcPts val="0"/>
              </a:spcBef>
              <a:spcAft>
                <a:spcPts val="0"/>
              </a:spcAft>
              <a:buNone/>
            </a:pPr>
            <a:r>
              <a:rPr lang="en-IN" sz="3200">
                <a:latin typeface="Times New Roman"/>
                <a:ea typeface="Times New Roman"/>
                <a:cs typeface="Times New Roman"/>
                <a:sym typeface="Times New Roman"/>
              </a:rPr>
              <a:t> </a:t>
            </a:r>
            <a:br>
              <a:rPr lang="en-IN" sz="3200">
                <a:latin typeface="Times New Roman"/>
                <a:ea typeface="Times New Roman"/>
                <a:cs typeface="Times New Roman"/>
                <a:sym typeface="Times New Roman"/>
              </a:rPr>
            </a:br>
            <a:r>
              <a:rPr lang="en-IN" sz="3200">
                <a:latin typeface="Times New Roman"/>
                <a:ea typeface="Times New Roman"/>
                <a:cs typeface="Times New Roman"/>
                <a:sym typeface="Times New Roman"/>
              </a:rPr>
              <a:t>Student Database Management System</a:t>
            </a:r>
            <a:br>
              <a:rPr lang="en-IN" sz="1800">
                <a:latin typeface="Calibri"/>
                <a:ea typeface="Calibri"/>
                <a:cs typeface="Calibri"/>
                <a:sym typeface="Calibri"/>
              </a:rPr>
            </a:br>
            <a:br>
              <a:rPr lang="en-IN" sz="1800">
                <a:latin typeface="Times New Roman"/>
                <a:ea typeface="Times New Roman"/>
                <a:cs typeface="Times New Roman"/>
                <a:sym typeface="Times New Roman"/>
              </a:rPr>
            </a:br>
            <a:endParaRPr/>
          </a:p>
        </p:txBody>
      </p:sp>
      <p:sp>
        <p:nvSpPr>
          <p:cNvPr id="90" name="Google Shape;90;p12"/>
          <p:cNvSpPr txBox="1"/>
          <p:nvPr>
            <p:ph idx="2" type="subTitle"/>
          </p:nvPr>
        </p:nvSpPr>
        <p:spPr>
          <a:xfrm>
            <a:off x="71438" y="3600081"/>
            <a:ext cx="5563069" cy="921118"/>
          </a:xfrm>
          <a:prstGeom prst="rect">
            <a:avLst/>
          </a:prstGeom>
          <a:noFill/>
          <a:ln>
            <a:noFill/>
          </a:ln>
        </p:spPr>
        <p:txBody>
          <a:bodyPr anchorCtr="0" anchor="t" bIns="45700" lIns="91425" spcFirstLastPara="1" rIns="91425" wrap="square" tIns="45700">
            <a:normAutofit fontScale="77500" lnSpcReduction="20000"/>
          </a:bodyPr>
          <a:lstStyle/>
          <a:p>
            <a:pPr indent="0" lvl="0" marL="0" rtl="0" algn="l">
              <a:lnSpc>
                <a:spcPct val="90000"/>
              </a:lnSpc>
              <a:spcBef>
                <a:spcPts val="0"/>
              </a:spcBef>
              <a:spcAft>
                <a:spcPts val="0"/>
              </a:spcAft>
              <a:buSzPct val="100000"/>
              <a:buNone/>
            </a:pPr>
            <a:r>
              <a:rPr lang="en-IN"/>
              <a:t>Presented By:</a:t>
            </a:r>
            <a:endParaRPr/>
          </a:p>
          <a:p>
            <a:pPr indent="0" lvl="0" marL="0" rtl="0" algn="l">
              <a:lnSpc>
                <a:spcPct val="90000"/>
              </a:lnSpc>
              <a:spcBef>
                <a:spcPts val="900"/>
              </a:spcBef>
              <a:spcAft>
                <a:spcPts val="0"/>
              </a:spcAft>
              <a:buSzPct val="100000"/>
              <a:buNone/>
            </a:pPr>
            <a:r>
              <a:rPr lang="en-IN"/>
              <a:t>Dhyanendra Tripathi  |Roll No: 221010218</a:t>
            </a:r>
            <a:endParaRPr/>
          </a:p>
          <a:p>
            <a:pPr indent="0" lvl="0" marL="0" rtl="0" algn="l">
              <a:lnSpc>
                <a:spcPct val="90000"/>
              </a:lnSpc>
              <a:spcBef>
                <a:spcPts val="900"/>
              </a:spcBef>
              <a:spcAft>
                <a:spcPts val="0"/>
              </a:spcAft>
              <a:buSzPct val="100000"/>
              <a:buNone/>
            </a:pPr>
            <a:r>
              <a:rPr lang="en-IN"/>
              <a:t>Branch : ECE</a:t>
            </a:r>
            <a:endParaRPr/>
          </a:p>
        </p:txBody>
      </p:sp>
      <p:sp>
        <p:nvSpPr>
          <p:cNvPr id="91" name="Google Shape;91;p12"/>
          <p:cNvSpPr txBox="1"/>
          <p:nvPr/>
        </p:nvSpPr>
        <p:spPr>
          <a:xfrm>
            <a:off x="6848100" y="3784749"/>
            <a:ext cx="53439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2400"/>
              <a:buFont typeface="Arial"/>
              <a:buNone/>
            </a:pPr>
            <a:r>
              <a:rPr b="0" i="0" lang="en-IN" sz="2400" u="none" cap="none" strike="noStrike">
                <a:solidFill>
                  <a:schemeClr val="lt1"/>
                </a:solidFill>
                <a:latin typeface="Times New Roman"/>
                <a:ea typeface="Times New Roman"/>
                <a:cs typeface="Times New Roman"/>
                <a:sym typeface="Times New Roman"/>
              </a:rPr>
              <a:t>Supervisor: Dr. Santosh Kumar</a:t>
            </a:r>
            <a:endParaRPr/>
          </a:p>
        </p:txBody>
      </p:sp>
      <p:sp>
        <p:nvSpPr>
          <p:cNvPr id="92" name="Google Shape;92;p12"/>
          <p:cNvSpPr txBox="1"/>
          <p:nvPr/>
        </p:nvSpPr>
        <p:spPr>
          <a:xfrm>
            <a:off x="3009900" y="6492875"/>
            <a:ext cx="6005513" cy="3651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600"/>
              <a:buFont typeface="Arial"/>
              <a:buNone/>
            </a:pPr>
            <a:r>
              <a:rPr b="0" i="0" lang="en-IN" sz="1600" u="none" cap="none" strike="noStrike">
                <a:solidFill>
                  <a:schemeClr val="lt1"/>
                </a:solidFill>
                <a:latin typeface="Georgia"/>
                <a:ea typeface="Georgia"/>
                <a:cs typeface="Georgia"/>
                <a:sym typeface="Georgia"/>
              </a:rPr>
              <a:t>International Institute of Information Technology, Naya Raipur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1"/>
          <p:cNvSpPr txBox="1"/>
          <p:nvPr>
            <p:ph type="title"/>
          </p:nvPr>
        </p:nvSpPr>
        <p:spPr>
          <a:xfrm>
            <a:off x="134938" y="88900"/>
            <a:ext cx="11877600" cy="7542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None/>
            </a:pPr>
            <a:r>
              <a:rPr lang="en-IN">
                <a:latin typeface="Times New Roman"/>
                <a:ea typeface="Times New Roman"/>
                <a:cs typeface="Times New Roman"/>
                <a:sym typeface="Times New Roman"/>
              </a:rPr>
              <a:t>Project Visuals</a:t>
            </a:r>
            <a:endParaRPr/>
          </a:p>
        </p:txBody>
      </p:sp>
      <p:sp>
        <p:nvSpPr>
          <p:cNvPr id="172" name="Google Shape;172;p21"/>
          <p:cNvSpPr txBox="1"/>
          <p:nvPr>
            <p:ph idx="10" type="dt"/>
          </p:nvPr>
        </p:nvSpPr>
        <p:spPr>
          <a:xfrm>
            <a:off x="266700" y="6557963"/>
            <a:ext cx="2209800" cy="300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IN"/>
              <a:t>20-02-2023</a:t>
            </a:r>
            <a:endParaRPr/>
          </a:p>
        </p:txBody>
      </p:sp>
      <p:sp>
        <p:nvSpPr>
          <p:cNvPr id="173" name="Google Shape;173;p21"/>
          <p:cNvSpPr txBox="1"/>
          <p:nvPr>
            <p:ph idx="11" type="ftr"/>
          </p:nvPr>
        </p:nvSpPr>
        <p:spPr>
          <a:xfrm>
            <a:off x="2859088" y="6492875"/>
            <a:ext cx="6597600" cy="3651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IN" sz="1400" u="none" cap="none" strike="noStrike">
                <a:solidFill>
                  <a:schemeClr val="lt1"/>
                </a:solidFill>
                <a:latin typeface="Georgia"/>
                <a:ea typeface="Georgia"/>
                <a:cs typeface="Georgia"/>
                <a:sym typeface="Georgia"/>
              </a:rPr>
              <a:t>International Institute of Information Technology, Naya Raipur</a:t>
            </a:r>
            <a:endParaRPr/>
          </a:p>
        </p:txBody>
      </p:sp>
      <p:sp>
        <p:nvSpPr>
          <p:cNvPr id="174" name="Google Shape;174;p21"/>
          <p:cNvSpPr txBox="1"/>
          <p:nvPr>
            <p:ph idx="12" type="sldNum"/>
          </p:nvPr>
        </p:nvSpPr>
        <p:spPr>
          <a:xfrm>
            <a:off x="9629775" y="6492875"/>
            <a:ext cx="19797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0" i="0" lang="en-IN" sz="1200" u="none" cap="none" strike="noStrike">
                <a:solidFill>
                  <a:schemeClr val="lt1"/>
                </a:solidFill>
                <a:latin typeface="Calibri"/>
                <a:ea typeface="Calibri"/>
                <a:cs typeface="Calibri"/>
                <a:sym typeface="Calibri"/>
              </a:rPr>
              <a:t>‹#›</a:t>
            </a:fld>
            <a:endParaRPr b="0" i="0" sz="1200" u="none" cap="none" strike="noStrike">
              <a:solidFill>
                <a:schemeClr val="lt1"/>
              </a:solidFill>
              <a:latin typeface="Calibri"/>
              <a:ea typeface="Calibri"/>
              <a:cs typeface="Calibri"/>
              <a:sym typeface="Calibri"/>
            </a:endParaRPr>
          </a:p>
        </p:txBody>
      </p:sp>
      <p:sp>
        <p:nvSpPr>
          <p:cNvPr id="175" name="Google Shape;175;p21"/>
          <p:cNvSpPr txBox="1"/>
          <p:nvPr/>
        </p:nvSpPr>
        <p:spPr>
          <a:xfrm>
            <a:off x="6655100" y="172475"/>
            <a:ext cx="5559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176" name="Google Shape;176;p21"/>
          <p:cNvSpPr txBox="1"/>
          <p:nvPr>
            <p:ph type="title"/>
          </p:nvPr>
        </p:nvSpPr>
        <p:spPr>
          <a:xfrm>
            <a:off x="1039817" y="572675"/>
            <a:ext cx="3941400" cy="7542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lang="en-IN" sz="3300">
                <a:latin typeface="Times New Roman"/>
                <a:ea typeface="Times New Roman"/>
                <a:cs typeface="Times New Roman"/>
                <a:sym typeface="Times New Roman"/>
              </a:rPr>
              <a:t>Home Page</a:t>
            </a:r>
            <a:endParaRPr sz="3300"/>
          </a:p>
        </p:txBody>
      </p:sp>
      <p:sp>
        <p:nvSpPr>
          <p:cNvPr id="177" name="Google Shape;177;p21"/>
          <p:cNvSpPr txBox="1"/>
          <p:nvPr/>
        </p:nvSpPr>
        <p:spPr>
          <a:xfrm>
            <a:off x="8450750" y="1876825"/>
            <a:ext cx="3682500" cy="1662300"/>
          </a:xfrm>
          <a:prstGeom prst="rect">
            <a:avLst/>
          </a:prstGeom>
          <a:noFill/>
          <a:ln>
            <a:noFill/>
          </a:ln>
        </p:spPr>
        <p:txBody>
          <a:bodyPr anchorCtr="0" anchor="t" bIns="91425" lIns="91425" spcFirstLastPara="1" rIns="91425" wrap="square" tIns="91425">
            <a:spAutoFit/>
          </a:bodyPr>
          <a:lstStyle/>
          <a:p>
            <a:pPr indent="-381000" lvl="0" marL="457200" rtl="0" algn="l">
              <a:spcBef>
                <a:spcPts val="0"/>
              </a:spcBef>
              <a:spcAft>
                <a:spcPts val="0"/>
              </a:spcAft>
              <a:buSzPts val="2400"/>
              <a:buFont typeface="Calibri"/>
              <a:buChar char="●"/>
            </a:pPr>
            <a:r>
              <a:rPr lang="en-IN" sz="2400">
                <a:latin typeface="Calibri"/>
                <a:ea typeface="Calibri"/>
                <a:cs typeface="Calibri"/>
                <a:sym typeface="Calibri"/>
              </a:rPr>
              <a:t>Comprehensive view of relevant user data.</a:t>
            </a:r>
            <a:endParaRPr sz="2400">
              <a:latin typeface="Calibri"/>
              <a:ea typeface="Calibri"/>
              <a:cs typeface="Calibri"/>
              <a:sym typeface="Calibri"/>
            </a:endParaRPr>
          </a:p>
          <a:p>
            <a:pPr indent="-381000" lvl="0" marL="457200" rtl="0" algn="l">
              <a:spcBef>
                <a:spcPts val="0"/>
              </a:spcBef>
              <a:spcAft>
                <a:spcPts val="0"/>
              </a:spcAft>
              <a:buSzPts val="2400"/>
              <a:buFont typeface="Calibri"/>
              <a:buChar char="●"/>
            </a:pPr>
            <a:r>
              <a:rPr lang="en-IN" sz="2400">
                <a:latin typeface="Calibri"/>
                <a:ea typeface="Calibri"/>
                <a:cs typeface="Calibri"/>
                <a:sym typeface="Calibri"/>
              </a:rPr>
              <a:t>Easy navigation to other tabs.</a:t>
            </a:r>
            <a:endParaRPr sz="2400">
              <a:latin typeface="Calibri"/>
              <a:ea typeface="Calibri"/>
              <a:cs typeface="Calibri"/>
              <a:sym typeface="Calibri"/>
            </a:endParaRPr>
          </a:p>
        </p:txBody>
      </p:sp>
      <p:pic>
        <p:nvPicPr>
          <p:cNvPr id="178" name="Google Shape;178;p21"/>
          <p:cNvPicPr preferRelativeResize="0"/>
          <p:nvPr/>
        </p:nvPicPr>
        <p:blipFill>
          <a:blip r:embed="rId3">
            <a:alphaModFix/>
          </a:blip>
          <a:stretch>
            <a:fillRect/>
          </a:stretch>
        </p:blipFill>
        <p:spPr>
          <a:xfrm>
            <a:off x="1039825" y="1462274"/>
            <a:ext cx="7264649" cy="44114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2"/>
          <p:cNvSpPr txBox="1"/>
          <p:nvPr>
            <p:ph type="title"/>
          </p:nvPr>
        </p:nvSpPr>
        <p:spPr>
          <a:xfrm>
            <a:off x="134938" y="88900"/>
            <a:ext cx="11877600" cy="7542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None/>
            </a:pPr>
            <a:r>
              <a:rPr lang="en-IN">
                <a:latin typeface="Times New Roman"/>
                <a:ea typeface="Times New Roman"/>
                <a:cs typeface="Times New Roman"/>
                <a:sym typeface="Times New Roman"/>
              </a:rPr>
              <a:t>Project Visuals</a:t>
            </a:r>
            <a:endParaRPr/>
          </a:p>
        </p:txBody>
      </p:sp>
      <p:sp>
        <p:nvSpPr>
          <p:cNvPr id="184" name="Google Shape;184;p22"/>
          <p:cNvSpPr txBox="1"/>
          <p:nvPr>
            <p:ph idx="10" type="dt"/>
          </p:nvPr>
        </p:nvSpPr>
        <p:spPr>
          <a:xfrm>
            <a:off x="266700" y="6557963"/>
            <a:ext cx="2209800" cy="300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IN"/>
              <a:t>20-02-2023</a:t>
            </a:r>
            <a:endParaRPr/>
          </a:p>
        </p:txBody>
      </p:sp>
      <p:sp>
        <p:nvSpPr>
          <p:cNvPr id="185" name="Google Shape;185;p22"/>
          <p:cNvSpPr txBox="1"/>
          <p:nvPr>
            <p:ph idx="11" type="ftr"/>
          </p:nvPr>
        </p:nvSpPr>
        <p:spPr>
          <a:xfrm>
            <a:off x="2859088" y="6492875"/>
            <a:ext cx="6597600" cy="3651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IN" sz="1400" u="none" cap="none" strike="noStrike">
                <a:solidFill>
                  <a:schemeClr val="lt1"/>
                </a:solidFill>
                <a:latin typeface="Georgia"/>
                <a:ea typeface="Georgia"/>
                <a:cs typeface="Georgia"/>
                <a:sym typeface="Georgia"/>
              </a:rPr>
              <a:t>International Institute of Information Technology, Naya Raipur</a:t>
            </a:r>
            <a:endParaRPr/>
          </a:p>
        </p:txBody>
      </p:sp>
      <p:sp>
        <p:nvSpPr>
          <p:cNvPr id="186" name="Google Shape;186;p22"/>
          <p:cNvSpPr txBox="1"/>
          <p:nvPr>
            <p:ph idx="12" type="sldNum"/>
          </p:nvPr>
        </p:nvSpPr>
        <p:spPr>
          <a:xfrm>
            <a:off x="9629775" y="6492875"/>
            <a:ext cx="19797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0" i="0" lang="en-IN" sz="1200" u="none" cap="none" strike="noStrike">
                <a:solidFill>
                  <a:schemeClr val="lt1"/>
                </a:solidFill>
                <a:latin typeface="Calibri"/>
                <a:ea typeface="Calibri"/>
                <a:cs typeface="Calibri"/>
                <a:sym typeface="Calibri"/>
              </a:rPr>
              <a:t>‹#›</a:t>
            </a:fld>
            <a:endParaRPr b="0" i="0" sz="1200" u="none" cap="none" strike="noStrike">
              <a:solidFill>
                <a:schemeClr val="lt1"/>
              </a:solidFill>
              <a:latin typeface="Calibri"/>
              <a:ea typeface="Calibri"/>
              <a:cs typeface="Calibri"/>
              <a:sym typeface="Calibri"/>
            </a:endParaRPr>
          </a:p>
        </p:txBody>
      </p:sp>
      <p:sp>
        <p:nvSpPr>
          <p:cNvPr id="187" name="Google Shape;187;p22"/>
          <p:cNvSpPr txBox="1"/>
          <p:nvPr/>
        </p:nvSpPr>
        <p:spPr>
          <a:xfrm>
            <a:off x="6655100" y="172475"/>
            <a:ext cx="5559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188" name="Google Shape;188;p22"/>
          <p:cNvSpPr txBox="1"/>
          <p:nvPr>
            <p:ph type="title"/>
          </p:nvPr>
        </p:nvSpPr>
        <p:spPr>
          <a:xfrm>
            <a:off x="1039817" y="572675"/>
            <a:ext cx="3941400" cy="7542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lang="en-IN" sz="3300">
                <a:latin typeface="Times New Roman"/>
                <a:ea typeface="Times New Roman"/>
                <a:cs typeface="Times New Roman"/>
                <a:sym typeface="Times New Roman"/>
              </a:rPr>
              <a:t>Attendance</a:t>
            </a:r>
            <a:r>
              <a:rPr lang="en-IN" sz="3300">
                <a:latin typeface="Times New Roman"/>
                <a:ea typeface="Times New Roman"/>
                <a:cs typeface="Times New Roman"/>
                <a:sym typeface="Times New Roman"/>
              </a:rPr>
              <a:t> Tab</a:t>
            </a:r>
            <a:endParaRPr sz="3300"/>
          </a:p>
        </p:txBody>
      </p:sp>
      <p:sp>
        <p:nvSpPr>
          <p:cNvPr id="189" name="Google Shape;189;p22"/>
          <p:cNvSpPr txBox="1"/>
          <p:nvPr/>
        </p:nvSpPr>
        <p:spPr>
          <a:xfrm>
            <a:off x="8450750" y="1876825"/>
            <a:ext cx="3682500" cy="1662300"/>
          </a:xfrm>
          <a:prstGeom prst="rect">
            <a:avLst/>
          </a:prstGeom>
          <a:noFill/>
          <a:ln>
            <a:noFill/>
          </a:ln>
        </p:spPr>
        <p:txBody>
          <a:bodyPr anchorCtr="0" anchor="t" bIns="91425" lIns="91425" spcFirstLastPara="1" rIns="91425" wrap="square" tIns="91425">
            <a:spAutoFit/>
          </a:bodyPr>
          <a:lstStyle/>
          <a:p>
            <a:pPr indent="-381000" lvl="0" marL="457200" rtl="0" algn="l">
              <a:spcBef>
                <a:spcPts val="0"/>
              </a:spcBef>
              <a:spcAft>
                <a:spcPts val="0"/>
              </a:spcAft>
              <a:buSzPts val="2400"/>
              <a:buFont typeface="Calibri"/>
              <a:buChar char="●"/>
            </a:pPr>
            <a:r>
              <a:rPr lang="en-IN" sz="2400">
                <a:latin typeface="Calibri"/>
                <a:ea typeface="Calibri"/>
                <a:cs typeface="Calibri"/>
                <a:sym typeface="Calibri"/>
              </a:rPr>
              <a:t>Comprehensive view of relevant user data.</a:t>
            </a:r>
            <a:endParaRPr sz="2400">
              <a:latin typeface="Calibri"/>
              <a:ea typeface="Calibri"/>
              <a:cs typeface="Calibri"/>
              <a:sym typeface="Calibri"/>
            </a:endParaRPr>
          </a:p>
          <a:p>
            <a:pPr indent="-381000" lvl="0" marL="457200" rtl="0" algn="l">
              <a:spcBef>
                <a:spcPts val="0"/>
              </a:spcBef>
              <a:spcAft>
                <a:spcPts val="0"/>
              </a:spcAft>
              <a:buSzPts val="2400"/>
              <a:buFont typeface="Calibri"/>
              <a:buChar char="●"/>
            </a:pPr>
            <a:r>
              <a:rPr lang="en-IN" sz="2400">
                <a:latin typeface="Calibri"/>
                <a:ea typeface="Calibri"/>
                <a:cs typeface="Calibri"/>
                <a:sym typeface="Calibri"/>
              </a:rPr>
              <a:t>Easy navigation to other tabs.</a:t>
            </a:r>
            <a:endParaRPr sz="2400">
              <a:latin typeface="Calibri"/>
              <a:ea typeface="Calibri"/>
              <a:cs typeface="Calibri"/>
              <a:sym typeface="Calibri"/>
            </a:endParaRPr>
          </a:p>
        </p:txBody>
      </p:sp>
      <p:pic>
        <p:nvPicPr>
          <p:cNvPr id="190" name="Google Shape;190;p22"/>
          <p:cNvPicPr preferRelativeResize="0"/>
          <p:nvPr/>
        </p:nvPicPr>
        <p:blipFill>
          <a:blip r:embed="rId3">
            <a:alphaModFix/>
          </a:blip>
          <a:stretch>
            <a:fillRect/>
          </a:stretch>
        </p:blipFill>
        <p:spPr>
          <a:xfrm>
            <a:off x="801450" y="1326875"/>
            <a:ext cx="7780949" cy="46958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3"/>
          <p:cNvSpPr txBox="1"/>
          <p:nvPr>
            <p:ph type="title"/>
          </p:nvPr>
        </p:nvSpPr>
        <p:spPr>
          <a:xfrm>
            <a:off x="134938" y="88900"/>
            <a:ext cx="11877600" cy="7542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None/>
            </a:pPr>
            <a:r>
              <a:rPr lang="en-IN">
                <a:latin typeface="Times New Roman"/>
                <a:ea typeface="Times New Roman"/>
                <a:cs typeface="Times New Roman"/>
                <a:sym typeface="Times New Roman"/>
              </a:rPr>
              <a:t>Project Visuals</a:t>
            </a:r>
            <a:endParaRPr/>
          </a:p>
        </p:txBody>
      </p:sp>
      <p:sp>
        <p:nvSpPr>
          <p:cNvPr id="196" name="Google Shape;196;p23"/>
          <p:cNvSpPr txBox="1"/>
          <p:nvPr>
            <p:ph idx="10" type="dt"/>
          </p:nvPr>
        </p:nvSpPr>
        <p:spPr>
          <a:xfrm>
            <a:off x="266700" y="6557963"/>
            <a:ext cx="2209800" cy="300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IN"/>
              <a:t>20-02-2023</a:t>
            </a:r>
            <a:endParaRPr/>
          </a:p>
        </p:txBody>
      </p:sp>
      <p:sp>
        <p:nvSpPr>
          <p:cNvPr id="197" name="Google Shape;197;p23"/>
          <p:cNvSpPr txBox="1"/>
          <p:nvPr>
            <p:ph idx="11" type="ftr"/>
          </p:nvPr>
        </p:nvSpPr>
        <p:spPr>
          <a:xfrm>
            <a:off x="2859088" y="6492875"/>
            <a:ext cx="6597600" cy="3651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IN" sz="1400" u="none" cap="none" strike="noStrike">
                <a:solidFill>
                  <a:schemeClr val="lt1"/>
                </a:solidFill>
                <a:latin typeface="Georgia"/>
                <a:ea typeface="Georgia"/>
                <a:cs typeface="Georgia"/>
                <a:sym typeface="Georgia"/>
              </a:rPr>
              <a:t>International Institute of Information Technology, Naya Raipur</a:t>
            </a:r>
            <a:endParaRPr/>
          </a:p>
        </p:txBody>
      </p:sp>
      <p:sp>
        <p:nvSpPr>
          <p:cNvPr id="198" name="Google Shape;198;p23"/>
          <p:cNvSpPr txBox="1"/>
          <p:nvPr>
            <p:ph idx="12" type="sldNum"/>
          </p:nvPr>
        </p:nvSpPr>
        <p:spPr>
          <a:xfrm>
            <a:off x="9629775" y="6492875"/>
            <a:ext cx="19797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0" i="0" lang="en-IN" sz="1200" u="none" cap="none" strike="noStrike">
                <a:solidFill>
                  <a:schemeClr val="lt1"/>
                </a:solidFill>
                <a:latin typeface="Calibri"/>
                <a:ea typeface="Calibri"/>
                <a:cs typeface="Calibri"/>
                <a:sym typeface="Calibri"/>
              </a:rPr>
              <a:t>‹#›</a:t>
            </a:fld>
            <a:endParaRPr b="0" i="0" sz="1200" u="none" cap="none" strike="noStrike">
              <a:solidFill>
                <a:schemeClr val="lt1"/>
              </a:solidFill>
              <a:latin typeface="Calibri"/>
              <a:ea typeface="Calibri"/>
              <a:cs typeface="Calibri"/>
              <a:sym typeface="Calibri"/>
            </a:endParaRPr>
          </a:p>
        </p:txBody>
      </p:sp>
      <p:sp>
        <p:nvSpPr>
          <p:cNvPr id="199" name="Google Shape;199;p23"/>
          <p:cNvSpPr txBox="1"/>
          <p:nvPr/>
        </p:nvSpPr>
        <p:spPr>
          <a:xfrm>
            <a:off x="6655100" y="172475"/>
            <a:ext cx="5559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200" name="Google Shape;200;p23"/>
          <p:cNvSpPr txBox="1"/>
          <p:nvPr>
            <p:ph type="title"/>
          </p:nvPr>
        </p:nvSpPr>
        <p:spPr>
          <a:xfrm>
            <a:off x="1039817" y="572675"/>
            <a:ext cx="3941400" cy="7542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lang="en-IN" sz="3300">
                <a:latin typeface="Times New Roman"/>
                <a:ea typeface="Times New Roman"/>
                <a:cs typeface="Times New Roman"/>
                <a:sym typeface="Times New Roman"/>
              </a:rPr>
              <a:t>Grades Tab</a:t>
            </a:r>
            <a:endParaRPr sz="3300"/>
          </a:p>
        </p:txBody>
      </p:sp>
      <p:sp>
        <p:nvSpPr>
          <p:cNvPr id="201" name="Google Shape;201;p23"/>
          <p:cNvSpPr txBox="1"/>
          <p:nvPr/>
        </p:nvSpPr>
        <p:spPr>
          <a:xfrm>
            <a:off x="8450750" y="1876825"/>
            <a:ext cx="3682500" cy="1293000"/>
          </a:xfrm>
          <a:prstGeom prst="rect">
            <a:avLst/>
          </a:prstGeom>
          <a:noFill/>
          <a:ln>
            <a:noFill/>
          </a:ln>
        </p:spPr>
        <p:txBody>
          <a:bodyPr anchorCtr="0" anchor="t" bIns="91425" lIns="91425" spcFirstLastPara="1" rIns="91425" wrap="square" tIns="91425">
            <a:spAutoFit/>
          </a:bodyPr>
          <a:lstStyle/>
          <a:p>
            <a:pPr indent="-381000" lvl="0" marL="457200" rtl="0" algn="l">
              <a:spcBef>
                <a:spcPts val="0"/>
              </a:spcBef>
              <a:spcAft>
                <a:spcPts val="0"/>
              </a:spcAft>
              <a:buSzPts val="2400"/>
              <a:buFont typeface="Calibri"/>
              <a:buChar char="●"/>
            </a:pPr>
            <a:r>
              <a:rPr lang="en-IN" sz="2400">
                <a:latin typeface="Calibri"/>
                <a:ea typeface="Calibri"/>
                <a:cs typeface="Calibri"/>
                <a:sym typeface="Calibri"/>
              </a:rPr>
              <a:t>Subject wise grade list</a:t>
            </a:r>
            <a:r>
              <a:rPr lang="en-IN" sz="2400">
                <a:latin typeface="Calibri"/>
                <a:ea typeface="Calibri"/>
                <a:cs typeface="Calibri"/>
                <a:sym typeface="Calibri"/>
              </a:rPr>
              <a:t>.</a:t>
            </a:r>
            <a:endParaRPr sz="2400">
              <a:latin typeface="Calibri"/>
              <a:ea typeface="Calibri"/>
              <a:cs typeface="Calibri"/>
              <a:sym typeface="Calibri"/>
            </a:endParaRPr>
          </a:p>
          <a:p>
            <a:pPr indent="-381000" lvl="0" marL="457200" rtl="0" algn="l">
              <a:spcBef>
                <a:spcPts val="0"/>
              </a:spcBef>
              <a:spcAft>
                <a:spcPts val="0"/>
              </a:spcAft>
              <a:buSzPts val="2400"/>
              <a:buFont typeface="Calibri"/>
              <a:buChar char="●"/>
            </a:pPr>
            <a:r>
              <a:rPr lang="en-IN" sz="2400">
                <a:latin typeface="Calibri"/>
                <a:ea typeface="Calibri"/>
                <a:cs typeface="Calibri"/>
                <a:sym typeface="Calibri"/>
              </a:rPr>
              <a:t>Easy navigation to other tabs.</a:t>
            </a:r>
            <a:endParaRPr sz="2400">
              <a:latin typeface="Calibri"/>
              <a:ea typeface="Calibri"/>
              <a:cs typeface="Calibri"/>
              <a:sym typeface="Calibri"/>
            </a:endParaRPr>
          </a:p>
        </p:txBody>
      </p:sp>
      <p:pic>
        <p:nvPicPr>
          <p:cNvPr id="202" name="Google Shape;202;p23"/>
          <p:cNvPicPr preferRelativeResize="0"/>
          <p:nvPr/>
        </p:nvPicPr>
        <p:blipFill>
          <a:blip r:embed="rId3">
            <a:alphaModFix/>
          </a:blip>
          <a:stretch>
            <a:fillRect/>
          </a:stretch>
        </p:blipFill>
        <p:spPr>
          <a:xfrm>
            <a:off x="1039825" y="1300375"/>
            <a:ext cx="7138043" cy="482018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4"/>
          <p:cNvSpPr txBox="1"/>
          <p:nvPr>
            <p:ph type="title"/>
          </p:nvPr>
        </p:nvSpPr>
        <p:spPr>
          <a:xfrm>
            <a:off x="134938" y="88900"/>
            <a:ext cx="11877600" cy="7542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None/>
            </a:pPr>
            <a:r>
              <a:rPr lang="en-IN">
                <a:latin typeface="Times New Roman"/>
                <a:ea typeface="Times New Roman"/>
                <a:cs typeface="Times New Roman"/>
                <a:sym typeface="Times New Roman"/>
              </a:rPr>
              <a:t>Project Visuals</a:t>
            </a:r>
            <a:endParaRPr/>
          </a:p>
        </p:txBody>
      </p:sp>
      <p:sp>
        <p:nvSpPr>
          <p:cNvPr id="208" name="Google Shape;208;p24"/>
          <p:cNvSpPr txBox="1"/>
          <p:nvPr>
            <p:ph idx="10" type="dt"/>
          </p:nvPr>
        </p:nvSpPr>
        <p:spPr>
          <a:xfrm>
            <a:off x="266700" y="6557963"/>
            <a:ext cx="2209800" cy="300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IN"/>
              <a:t>20-02-2023</a:t>
            </a:r>
            <a:endParaRPr/>
          </a:p>
        </p:txBody>
      </p:sp>
      <p:sp>
        <p:nvSpPr>
          <p:cNvPr id="209" name="Google Shape;209;p24"/>
          <p:cNvSpPr txBox="1"/>
          <p:nvPr>
            <p:ph idx="11" type="ftr"/>
          </p:nvPr>
        </p:nvSpPr>
        <p:spPr>
          <a:xfrm>
            <a:off x="2859088" y="6492875"/>
            <a:ext cx="6597600" cy="3651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IN" sz="1400" u="none" cap="none" strike="noStrike">
                <a:solidFill>
                  <a:schemeClr val="lt1"/>
                </a:solidFill>
                <a:latin typeface="Georgia"/>
                <a:ea typeface="Georgia"/>
                <a:cs typeface="Georgia"/>
                <a:sym typeface="Georgia"/>
              </a:rPr>
              <a:t>International Institute of Information Technology, Naya Raipur</a:t>
            </a:r>
            <a:endParaRPr/>
          </a:p>
        </p:txBody>
      </p:sp>
      <p:sp>
        <p:nvSpPr>
          <p:cNvPr id="210" name="Google Shape;210;p24"/>
          <p:cNvSpPr txBox="1"/>
          <p:nvPr>
            <p:ph idx="12" type="sldNum"/>
          </p:nvPr>
        </p:nvSpPr>
        <p:spPr>
          <a:xfrm>
            <a:off x="9629775" y="6492875"/>
            <a:ext cx="19797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0" i="0" lang="en-IN" sz="1200" u="none" cap="none" strike="noStrike">
                <a:solidFill>
                  <a:schemeClr val="lt1"/>
                </a:solidFill>
                <a:latin typeface="Calibri"/>
                <a:ea typeface="Calibri"/>
                <a:cs typeface="Calibri"/>
                <a:sym typeface="Calibri"/>
              </a:rPr>
              <a:t>‹#›</a:t>
            </a:fld>
            <a:endParaRPr b="0" i="0" sz="1200" u="none" cap="none" strike="noStrike">
              <a:solidFill>
                <a:schemeClr val="lt1"/>
              </a:solidFill>
              <a:latin typeface="Calibri"/>
              <a:ea typeface="Calibri"/>
              <a:cs typeface="Calibri"/>
              <a:sym typeface="Calibri"/>
            </a:endParaRPr>
          </a:p>
        </p:txBody>
      </p:sp>
      <p:sp>
        <p:nvSpPr>
          <p:cNvPr id="211" name="Google Shape;211;p24"/>
          <p:cNvSpPr txBox="1"/>
          <p:nvPr/>
        </p:nvSpPr>
        <p:spPr>
          <a:xfrm>
            <a:off x="6655100" y="172475"/>
            <a:ext cx="5559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212" name="Google Shape;212;p24"/>
          <p:cNvSpPr txBox="1"/>
          <p:nvPr>
            <p:ph type="title"/>
          </p:nvPr>
        </p:nvSpPr>
        <p:spPr>
          <a:xfrm>
            <a:off x="1039817" y="670925"/>
            <a:ext cx="3941400" cy="7542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lang="en-IN" sz="3300">
                <a:latin typeface="Times New Roman"/>
                <a:ea typeface="Times New Roman"/>
                <a:cs typeface="Times New Roman"/>
                <a:sym typeface="Times New Roman"/>
              </a:rPr>
              <a:t>Change password Tab</a:t>
            </a:r>
            <a:endParaRPr sz="3300"/>
          </a:p>
        </p:txBody>
      </p:sp>
      <p:sp>
        <p:nvSpPr>
          <p:cNvPr id="213" name="Google Shape;213;p24"/>
          <p:cNvSpPr txBox="1"/>
          <p:nvPr/>
        </p:nvSpPr>
        <p:spPr>
          <a:xfrm>
            <a:off x="8450750" y="1876825"/>
            <a:ext cx="3682500" cy="1293000"/>
          </a:xfrm>
          <a:prstGeom prst="rect">
            <a:avLst/>
          </a:prstGeom>
          <a:noFill/>
          <a:ln>
            <a:noFill/>
          </a:ln>
        </p:spPr>
        <p:txBody>
          <a:bodyPr anchorCtr="0" anchor="t" bIns="91425" lIns="91425" spcFirstLastPara="1" rIns="91425" wrap="square" tIns="91425">
            <a:spAutoFit/>
          </a:bodyPr>
          <a:lstStyle/>
          <a:p>
            <a:pPr indent="-381000" lvl="0" marL="457200" rtl="0" algn="l">
              <a:spcBef>
                <a:spcPts val="0"/>
              </a:spcBef>
              <a:spcAft>
                <a:spcPts val="0"/>
              </a:spcAft>
              <a:buSzPts val="2400"/>
              <a:buFont typeface="Calibri"/>
              <a:buChar char="●"/>
            </a:pPr>
            <a:r>
              <a:rPr lang="en-IN" sz="2400">
                <a:latin typeface="Calibri"/>
                <a:ea typeface="Calibri"/>
                <a:cs typeface="Calibri"/>
                <a:sym typeface="Calibri"/>
              </a:rPr>
              <a:t>Easy change of password available for users.</a:t>
            </a:r>
            <a:endParaRPr sz="2400">
              <a:latin typeface="Calibri"/>
              <a:ea typeface="Calibri"/>
              <a:cs typeface="Calibri"/>
              <a:sym typeface="Calibri"/>
            </a:endParaRPr>
          </a:p>
        </p:txBody>
      </p:sp>
      <p:pic>
        <p:nvPicPr>
          <p:cNvPr id="214" name="Google Shape;214;p24"/>
          <p:cNvPicPr preferRelativeResize="0"/>
          <p:nvPr/>
        </p:nvPicPr>
        <p:blipFill rotWithShape="1">
          <a:blip r:embed="rId3">
            <a:alphaModFix/>
          </a:blip>
          <a:srcRect b="5775" l="0" r="0" t="0"/>
          <a:stretch/>
        </p:blipFill>
        <p:spPr>
          <a:xfrm>
            <a:off x="1039825" y="1321075"/>
            <a:ext cx="6597600" cy="493996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5"/>
          <p:cNvSpPr txBox="1"/>
          <p:nvPr>
            <p:ph type="title"/>
          </p:nvPr>
        </p:nvSpPr>
        <p:spPr>
          <a:xfrm>
            <a:off x="134938" y="88900"/>
            <a:ext cx="11877600" cy="7542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None/>
            </a:pPr>
            <a:r>
              <a:rPr lang="en-IN">
                <a:latin typeface="Times New Roman"/>
                <a:ea typeface="Times New Roman"/>
                <a:cs typeface="Times New Roman"/>
                <a:sym typeface="Times New Roman"/>
              </a:rPr>
              <a:t>Project Visuals</a:t>
            </a:r>
            <a:endParaRPr/>
          </a:p>
        </p:txBody>
      </p:sp>
      <p:sp>
        <p:nvSpPr>
          <p:cNvPr id="220" name="Google Shape;220;p25"/>
          <p:cNvSpPr txBox="1"/>
          <p:nvPr>
            <p:ph idx="10" type="dt"/>
          </p:nvPr>
        </p:nvSpPr>
        <p:spPr>
          <a:xfrm>
            <a:off x="266700" y="6557963"/>
            <a:ext cx="2209800" cy="300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IN"/>
              <a:t>20-02-2023</a:t>
            </a:r>
            <a:endParaRPr/>
          </a:p>
        </p:txBody>
      </p:sp>
      <p:sp>
        <p:nvSpPr>
          <p:cNvPr id="221" name="Google Shape;221;p25"/>
          <p:cNvSpPr txBox="1"/>
          <p:nvPr>
            <p:ph idx="11" type="ftr"/>
          </p:nvPr>
        </p:nvSpPr>
        <p:spPr>
          <a:xfrm>
            <a:off x="2859088" y="6492875"/>
            <a:ext cx="6597600" cy="3651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IN" sz="1400" u="none" cap="none" strike="noStrike">
                <a:solidFill>
                  <a:schemeClr val="lt1"/>
                </a:solidFill>
                <a:latin typeface="Georgia"/>
                <a:ea typeface="Georgia"/>
                <a:cs typeface="Georgia"/>
                <a:sym typeface="Georgia"/>
              </a:rPr>
              <a:t>International Institute of Information Technology, Naya Raipur</a:t>
            </a:r>
            <a:endParaRPr/>
          </a:p>
        </p:txBody>
      </p:sp>
      <p:sp>
        <p:nvSpPr>
          <p:cNvPr id="222" name="Google Shape;222;p25"/>
          <p:cNvSpPr txBox="1"/>
          <p:nvPr>
            <p:ph idx="12" type="sldNum"/>
          </p:nvPr>
        </p:nvSpPr>
        <p:spPr>
          <a:xfrm>
            <a:off x="9629775" y="6492875"/>
            <a:ext cx="19797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0" i="0" lang="en-IN" sz="1200" u="none" cap="none" strike="noStrike">
                <a:solidFill>
                  <a:schemeClr val="lt1"/>
                </a:solidFill>
                <a:latin typeface="Calibri"/>
                <a:ea typeface="Calibri"/>
                <a:cs typeface="Calibri"/>
                <a:sym typeface="Calibri"/>
              </a:rPr>
              <a:t>‹#›</a:t>
            </a:fld>
            <a:endParaRPr b="0" i="0" sz="1200" u="none" cap="none" strike="noStrike">
              <a:solidFill>
                <a:schemeClr val="lt1"/>
              </a:solidFill>
              <a:latin typeface="Calibri"/>
              <a:ea typeface="Calibri"/>
              <a:cs typeface="Calibri"/>
              <a:sym typeface="Calibri"/>
            </a:endParaRPr>
          </a:p>
        </p:txBody>
      </p:sp>
      <p:sp>
        <p:nvSpPr>
          <p:cNvPr id="223" name="Google Shape;223;p25"/>
          <p:cNvSpPr txBox="1"/>
          <p:nvPr/>
        </p:nvSpPr>
        <p:spPr>
          <a:xfrm>
            <a:off x="6655100" y="172475"/>
            <a:ext cx="5559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224" name="Google Shape;224;p25"/>
          <p:cNvSpPr txBox="1"/>
          <p:nvPr>
            <p:ph type="title"/>
          </p:nvPr>
        </p:nvSpPr>
        <p:spPr>
          <a:xfrm>
            <a:off x="836917" y="572675"/>
            <a:ext cx="3941400" cy="7542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lang="en-IN" sz="3300">
                <a:latin typeface="Times New Roman"/>
                <a:ea typeface="Times New Roman"/>
                <a:cs typeface="Times New Roman"/>
                <a:sym typeface="Times New Roman"/>
              </a:rPr>
              <a:t>Projects</a:t>
            </a:r>
            <a:r>
              <a:rPr lang="en-IN" sz="3300">
                <a:latin typeface="Times New Roman"/>
                <a:ea typeface="Times New Roman"/>
                <a:cs typeface="Times New Roman"/>
                <a:sym typeface="Times New Roman"/>
              </a:rPr>
              <a:t> Tab</a:t>
            </a:r>
            <a:endParaRPr sz="3300"/>
          </a:p>
        </p:txBody>
      </p:sp>
      <p:sp>
        <p:nvSpPr>
          <p:cNvPr id="225" name="Google Shape;225;p25"/>
          <p:cNvSpPr txBox="1"/>
          <p:nvPr/>
        </p:nvSpPr>
        <p:spPr>
          <a:xfrm>
            <a:off x="8450750" y="1876825"/>
            <a:ext cx="3682500" cy="1293000"/>
          </a:xfrm>
          <a:prstGeom prst="rect">
            <a:avLst/>
          </a:prstGeom>
          <a:noFill/>
          <a:ln>
            <a:noFill/>
          </a:ln>
        </p:spPr>
        <p:txBody>
          <a:bodyPr anchorCtr="0" anchor="t" bIns="91425" lIns="91425" spcFirstLastPara="1" rIns="91425" wrap="square" tIns="91425">
            <a:spAutoFit/>
          </a:bodyPr>
          <a:lstStyle/>
          <a:p>
            <a:pPr indent="-381000" lvl="0" marL="457200" rtl="0" algn="l">
              <a:spcBef>
                <a:spcPts val="0"/>
              </a:spcBef>
              <a:spcAft>
                <a:spcPts val="0"/>
              </a:spcAft>
              <a:buSzPts val="2400"/>
              <a:buFont typeface="Calibri"/>
              <a:buChar char="●"/>
            </a:pPr>
            <a:r>
              <a:rPr lang="en-IN" sz="2400">
                <a:latin typeface="Calibri"/>
                <a:ea typeface="Calibri"/>
                <a:cs typeface="Calibri"/>
                <a:sym typeface="Calibri"/>
              </a:rPr>
              <a:t>Project list available for every user.</a:t>
            </a:r>
            <a:endParaRPr sz="2400">
              <a:latin typeface="Calibri"/>
              <a:ea typeface="Calibri"/>
              <a:cs typeface="Calibri"/>
              <a:sym typeface="Calibri"/>
            </a:endParaRPr>
          </a:p>
          <a:p>
            <a:pPr indent="0" lvl="0" marL="457200" rtl="0" algn="l">
              <a:spcBef>
                <a:spcPts val="0"/>
              </a:spcBef>
              <a:spcAft>
                <a:spcPts val="0"/>
              </a:spcAft>
              <a:buNone/>
            </a:pPr>
            <a:r>
              <a:t/>
            </a:r>
            <a:endParaRPr sz="2400">
              <a:latin typeface="Calibri"/>
              <a:ea typeface="Calibri"/>
              <a:cs typeface="Calibri"/>
              <a:sym typeface="Calibri"/>
            </a:endParaRPr>
          </a:p>
        </p:txBody>
      </p:sp>
      <p:pic>
        <p:nvPicPr>
          <p:cNvPr id="226" name="Google Shape;226;p25"/>
          <p:cNvPicPr preferRelativeResize="0"/>
          <p:nvPr/>
        </p:nvPicPr>
        <p:blipFill>
          <a:blip r:embed="rId3">
            <a:alphaModFix/>
          </a:blip>
          <a:stretch>
            <a:fillRect/>
          </a:stretch>
        </p:blipFill>
        <p:spPr>
          <a:xfrm>
            <a:off x="395875" y="1326875"/>
            <a:ext cx="8145949" cy="45774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6"/>
          <p:cNvSpPr txBox="1"/>
          <p:nvPr>
            <p:ph type="title"/>
          </p:nvPr>
        </p:nvSpPr>
        <p:spPr>
          <a:xfrm>
            <a:off x="134938" y="88900"/>
            <a:ext cx="11877600" cy="7542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None/>
            </a:pPr>
            <a:r>
              <a:rPr lang="en-IN">
                <a:latin typeface="Times New Roman"/>
                <a:ea typeface="Times New Roman"/>
                <a:cs typeface="Times New Roman"/>
                <a:sym typeface="Times New Roman"/>
              </a:rPr>
              <a:t>Project Visuals</a:t>
            </a:r>
            <a:endParaRPr/>
          </a:p>
        </p:txBody>
      </p:sp>
      <p:sp>
        <p:nvSpPr>
          <p:cNvPr id="232" name="Google Shape;232;p26"/>
          <p:cNvSpPr txBox="1"/>
          <p:nvPr>
            <p:ph idx="10" type="dt"/>
          </p:nvPr>
        </p:nvSpPr>
        <p:spPr>
          <a:xfrm>
            <a:off x="266700" y="6557963"/>
            <a:ext cx="2209800" cy="300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IN"/>
              <a:t>20-02-2023</a:t>
            </a:r>
            <a:endParaRPr/>
          </a:p>
        </p:txBody>
      </p:sp>
      <p:sp>
        <p:nvSpPr>
          <p:cNvPr id="233" name="Google Shape;233;p26"/>
          <p:cNvSpPr txBox="1"/>
          <p:nvPr>
            <p:ph idx="11" type="ftr"/>
          </p:nvPr>
        </p:nvSpPr>
        <p:spPr>
          <a:xfrm>
            <a:off x="2859088" y="6492875"/>
            <a:ext cx="6597600" cy="3651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IN" sz="1400" u="none" cap="none" strike="noStrike">
                <a:solidFill>
                  <a:schemeClr val="lt1"/>
                </a:solidFill>
                <a:latin typeface="Georgia"/>
                <a:ea typeface="Georgia"/>
                <a:cs typeface="Georgia"/>
                <a:sym typeface="Georgia"/>
              </a:rPr>
              <a:t>International Institute of Information Technology, Naya Raipur</a:t>
            </a:r>
            <a:endParaRPr/>
          </a:p>
        </p:txBody>
      </p:sp>
      <p:sp>
        <p:nvSpPr>
          <p:cNvPr id="234" name="Google Shape;234;p26"/>
          <p:cNvSpPr txBox="1"/>
          <p:nvPr>
            <p:ph idx="12" type="sldNum"/>
          </p:nvPr>
        </p:nvSpPr>
        <p:spPr>
          <a:xfrm>
            <a:off x="9629775" y="6492875"/>
            <a:ext cx="19797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0" i="0" lang="en-IN" sz="1200" u="none" cap="none" strike="noStrike">
                <a:solidFill>
                  <a:schemeClr val="lt1"/>
                </a:solidFill>
                <a:latin typeface="Calibri"/>
                <a:ea typeface="Calibri"/>
                <a:cs typeface="Calibri"/>
                <a:sym typeface="Calibri"/>
              </a:rPr>
              <a:t>‹#›</a:t>
            </a:fld>
            <a:endParaRPr b="0" i="0" sz="1200" u="none" cap="none" strike="noStrike">
              <a:solidFill>
                <a:schemeClr val="lt1"/>
              </a:solidFill>
              <a:latin typeface="Calibri"/>
              <a:ea typeface="Calibri"/>
              <a:cs typeface="Calibri"/>
              <a:sym typeface="Calibri"/>
            </a:endParaRPr>
          </a:p>
        </p:txBody>
      </p:sp>
      <p:sp>
        <p:nvSpPr>
          <p:cNvPr id="235" name="Google Shape;235;p26"/>
          <p:cNvSpPr txBox="1"/>
          <p:nvPr/>
        </p:nvSpPr>
        <p:spPr>
          <a:xfrm>
            <a:off x="6655100" y="172475"/>
            <a:ext cx="5559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236" name="Google Shape;236;p26"/>
          <p:cNvSpPr txBox="1"/>
          <p:nvPr>
            <p:ph type="title"/>
          </p:nvPr>
        </p:nvSpPr>
        <p:spPr>
          <a:xfrm>
            <a:off x="836917" y="572675"/>
            <a:ext cx="3941400" cy="7542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lang="en-IN" sz="3300">
                <a:latin typeface="Times New Roman"/>
                <a:ea typeface="Times New Roman"/>
                <a:cs typeface="Times New Roman"/>
                <a:sym typeface="Times New Roman"/>
              </a:rPr>
              <a:t>Manage Students </a:t>
            </a:r>
            <a:r>
              <a:rPr lang="en-IN" sz="3300">
                <a:latin typeface="Times New Roman"/>
                <a:ea typeface="Times New Roman"/>
                <a:cs typeface="Times New Roman"/>
                <a:sym typeface="Times New Roman"/>
              </a:rPr>
              <a:t>Tab</a:t>
            </a:r>
            <a:endParaRPr sz="3300"/>
          </a:p>
        </p:txBody>
      </p:sp>
      <p:sp>
        <p:nvSpPr>
          <p:cNvPr id="237" name="Google Shape;237;p26"/>
          <p:cNvSpPr txBox="1"/>
          <p:nvPr/>
        </p:nvSpPr>
        <p:spPr>
          <a:xfrm>
            <a:off x="8450750" y="1876825"/>
            <a:ext cx="3682500" cy="923400"/>
          </a:xfrm>
          <a:prstGeom prst="rect">
            <a:avLst/>
          </a:prstGeom>
          <a:noFill/>
          <a:ln>
            <a:noFill/>
          </a:ln>
        </p:spPr>
        <p:txBody>
          <a:bodyPr anchorCtr="0" anchor="t" bIns="91425" lIns="91425" spcFirstLastPara="1" rIns="91425" wrap="square" tIns="91425">
            <a:spAutoFit/>
          </a:bodyPr>
          <a:lstStyle/>
          <a:p>
            <a:pPr indent="-381000" lvl="0" marL="457200" rtl="0" algn="l">
              <a:spcBef>
                <a:spcPts val="0"/>
              </a:spcBef>
              <a:spcAft>
                <a:spcPts val="0"/>
              </a:spcAft>
              <a:buSzPts val="2400"/>
              <a:buFont typeface="Calibri"/>
              <a:buChar char="●"/>
            </a:pPr>
            <a:r>
              <a:rPr lang="en-IN" sz="2400">
                <a:latin typeface="Calibri"/>
                <a:ea typeface="Calibri"/>
                <a:cs typeface="Calibri"/>
                <a:sym typeface="Calibri"/>
              </a:rPr>
              <a:t>Manage users from Admin account.</a:t>
            </a:r>
            <a:endParaRPr sz="2400">
              <a:latin typeface="Calibri"/>
              <a:ea typeface="Calibri"/>
              <a:cs typeface="Calibri"/>
              <a:sym typeface="Calibri"/>
            </a:endParaRPr>
          </a:p>
        </p:txBody>
      </p:sp>
      <p:pic>
        <p:nvPicPr>
          <p:cNvPr id="238" name="Google Shape;238;p26"/>
          <p:cNvPicPr preferRelativeResize="0"/>
          <p:nvPr/>
        </p:nvPicPr>
        <p:blipFill>
          <a:blip r:embed="rId3">
            <a:alphaModFix/>
          </a:blip>
          <a:stretch>
            <a:fillRect/>
          </a:stretch>
        </p:blipFill>
        <p:spPr>
          <a:xfrm>
            <a:off x="903125" y="1269937"/>
            <a:ext cx="6958035" cy="48612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27"/>
          <p:cNvSpPr txBox="1"/>
          <p:nvPr>
            <p:ph type="title"/>
          </p:nvPr>
        </p:nvSpPr>
        <p:spPr>
          <a:xfrm>
            <a:off x="134938" y="88900"/>
            <a:ext cx="11877600" cy="7542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None/>
            </a:pPr>
            <a:r>
              <a:rPr lang="en-IN">
                <a:latin typeface="Times New Roman"/>
                <a:ea typeface="Times New Roman"/>
                <a:cs typeface="Times New Roman"/>
                <a:sym typeface="Times New Roman"/>
              </a:rPr>
              <a:t>Project Preview</a:t>
            </a:r>
            <a:endParaRPr/>
          </a:p>
        </p:txBody>
      </p:sp>
      <p:sp>
        <p:nvSpPr>
          <p:cNvPr id="244" name="Google Shape;244;p27"/>
          <p:cNvSpPr txBox="1"/>
          <p:nvPr>
            <p:ph idx="10" type="dt"/>
          </p:nvPr>
        </p:nvSpPr>
        <p:spPr>
          <a:xfrm>
            <a:off x="266700" y="6557963"/>
            <a:ext cx="2209800" cy="300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IN"/>
              <a:t>20-02-2023</a:t>
            </a:r>
            <a:endParaRPr/>
          </a:p>
        </p:txBody>
      </p:sp>
      <p:sp>
        <p:nvSpPr>
          <p:cNvPr id="245" name="Google Shape;245;p27"/>
          <p:cNvSpPr txBox="1"/>
          <p:nvPr>
            <p:ph idx="11" type="ftr"/>
          </p:nvPr>
        </p:nvSpPr>
        <p:spPr>
          <a:xfrm>
            <a:off x="2859088" y="6492875"/>
            <a:ext cx="6597600" cy="3651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IN" sz="1400" u="none" cap="none" strike="noStrike">
                <a:solidFill>
                  <a:schemeClr val="lt1"/>
                </a:solidFill>
                <a:latin typeface="Georgia"/>
                <a:ea typeface="Georgia"/>
                <a:cs typeface="Georgia"/>
                <a:sym typeface="Georgia"/>
              </a:rPr>
              <a:t>International Institute of Information Technology, Naya Raipur</a:t>
            </a:r>
            <a:endParaRPr/>
          </a:p>
        </p:txBody>
      </p:sp>
      <p:sp>
        <p:nvSpPr>
          <p:cNvPr id="246" name="Google Shape;246;p27"/>
          <p:cNvSpPr txBox="1"/>
          <p:nvPr>
            <p:ph idx="12" type="sldNum"/>
          </p:nvPr>
        </p:nvSpPr>
        <p:spPr>
          <a:xfrm>
            <a:off x="9629775" y="6492875"/>
            <a:ext cx="19797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0" i="0" lang="en-IN" sz="1200" u="none" cap="none" strike="noStrike">
                <a:solidFill>
                  <a:schemeClr val="lt1"/>
                </a:solidFill>
                <a:latin typeface="Calibri"/>
                <a:ea typeface="Calibri"/>
                <a:cs typeface="Calibri"/>
                <a:sym typeface="Calibri"/>
              </a:rPr>
              <a:t>‹#›</a:t>
            </a:fld>
            <a:endParaRPr b="0" i="0" sz="1200" u="none" cap="none" strike="noStrike">
              <a:solidFill>
                <a:schemeClr val="lt1"/>
              </a:solidFill>
              <a:latin typeface="Calibri"/>
              <a:ea typeface="Calibri"/>
              <a:cs typeface="Calibri"/>
              <a:sym typeface="Calibri"/>
            </a:endParaRPr>
          </a:p>
        </p:txBody>
      </p:sp>
      <p:sp>
        <p:nvSpPr>
          <p:cNvPr id="247" name="Google Shape;247;p27"/>
          <p:cNvSpPr txBox="1"/>
          <p:nvPr/>
        </p:nvSpPr>
        <p:spPr>
          <a:xfrm>
            <a:off x="6655100" y="172475"/>
            <a:ext cx="5559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248" name="Google Shape;248;p27"/>
          <p:cNvSpPr txBox="1"/>
          <p:nvPr>
            <p:ph type="title"/>
          </p:nvPr>
        </p:nvSpPr>
        <p:spPr>
          <a:xfrm>
            <a:off x="1039817" y="572675"/>
            <a:ext cx="3941400" cy="7542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lang="en-IN" sz="3300">
                <a:latin typeface="Times New Roman"/>
                <a:ea typeface="Times New Roman"/>
                <a:cs typeface="Times New Roman"/>
                <a:sym typeface="Times New Roman"/>
              </a:rPr>
              <a:t>Student Report </a:t>
            </a:r>
            <a:r>
              <a:rPr lang="en-IN" sz="3300">
                <a:latin typeface="Times New Roman"/>
                <a:ea typeface="Times New Roman"/>
                <a:cs typeface="Times New Roman"/>
                <a:sym typeface="Times New Roman"/>
              </a:rPr>
              <a:t>Tab</a:t>
            </a:r>
            <a:endParaRPr sz="3300"/>
          </a:p>
        </p:txBody>
      </p:sp>
      <p:sp>
        <p:nvSpPr>
          <p:cNvPr id="249" name="Google Shape;249;p27"/>
          <p:cNvSpPr txBox="1"/>
          <p:nvPr/>
        </p:nvSpPr>
        <p:spPr>
          <a:xfrm>
            <a:off x="8389850" y="1876825"/>
            <a:ext cx="3682500" cy="923400"/>
          </a:xfrm>
          <a:prstGeom prst="rect">
            <a:avLst/>
          </a:prstGeom>
          <a:noFill/>
          <a:ln>
            <a:noFill/>
          </a:ln>
        </p:spPr>
        <p:txBody>
          <a:bodyPr anchorCtr="0" anchor="t" bIns="91425" lIns="91425" spcFirstLastPara="1" rIns="91425" wrap="square" tIns="91425">
            <a:spAutoFit/>
          </a:bodyPr>
          <a:lstStyle/>
          <a:p>
            <a:pPr indent="-381000" lvl="0" marL="457200" rtl="0" algn="l">
              <a:spcBef>
                <a:spcPts val="0"/>
              </a:spcBef>
              <a:spcAft>
                <a:spcPts val="0"/>
              </a:spcAft>
              <a:buSzPts val="2400"/>
              <a:buFont typeface="Calibri"/>
              <a:buChar char="●"/>
            </a:pPr>
            <a:r>
              <a:rPr lang="en-IN" sz="2400">
                <a:latin typeface="Calibri"/>
                <a:ea typeface="Calibri"/>
                <a:cs typeface="Calibri"/>
                <a:sym typeface="Calibri"/>
              </a:rPr>
              <a:t>Downloadable PDF file for student report.</a:t>
            </a:r>
            <a:endParaRPr sz="2400">
              <a:latin typeface="Calibri"/>
              <a:ea typeface="Calibri"/>
              <a:cs typeface="Calibri"/>
              <a:sym typeface="Calibri"/>
            </a:endParaRPr>
          </a:p>
        </p:txBody>
      </p:sp>
      <p:pic>
        <p:nvPicPr>
          <p:cNvPr id="250" name="Google Shape;250;p27"/>
          <p:cNvPicPr preferRelativeResize="0"/>
          <p:nvPr/>
        </p:nvPicPr>
        <p:blipFill rotWithShape="1">
          <a:blip r:embed="rId3">
            <a:alphaModFix/>
          </a:blip>
          <a:srcRect b="9730" l="0" r="0" t="0"/>
          <a:stretch/>
        </p:blipFill>
        <p:spPr>
          <a:xfrm>
            <a:off x="1039825" y="1167125"/>
            <a:ext cx="7157300" cy="52445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28"/>
          <p:cNvSpPr txBox="1"/>
          <p:nvPr>
            <p:ph type="title"/>
          </p:nvPr>
        </p:nvSpPr>
        <p:spPr>
          <a:xfrm>
            <a:off x="134938" y="88900"/>
            <a:ext cx="11877675" cy="754063"/>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None/>
            </a:pPr>
            <a:r>
              <a:rPr lang="en-IN">
                <a:latin typeface="Times New Roman"/>
                <a:ea typeface="Times New Roman"/>
                <a:cs typeface="Times New Roman"/>
                <a:sym typeface="Times New Roman"/>
              </a:rPr>
              <a:t>Conclusion</a:t>
            </a:r>
            <a:endParaRPr/>
          </a:p>
        </p:txBody>
      </p:sp>
      <p:sp>
        <p:nvSpPr>
          <p:cNvPr id="256" name="Google Shape;256;p28"/>
          <p:cNvSpPr txBox="1"/>
          <p:nvPr>
            <p:ph idx="10" type="dt"/>
          </p:nvPr>
        </p:nvSpPr>
        <p:spPr>
          <a:xfrm>
            <a:off x="266700" y="6557963"/>
            <a:ext cx="2209800" cy="30003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IN"/>
              <a:t>20-02-2023</a:t>
            </a:r>
            <a:endParaRPr/>
          </a:p>
        </p:txBody>
      </p:sp>
      <p:sp>
        <p:nvSpPr>
          <p:cNvPr id="257" name="Google Shape;257;p28"/>
          <p:cNvSpPr txBox="1"/>
          <p:nvPr>
            <p:ph idx="11" type="ftr"/>
          </p:nvPr>
        </p:nvSpPr>
        <p:spPr>
          <a:xfrm>
            <a:off x="2859088" y="6492875"/>
            <a:ext cx="659765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IN" sz="1400" u="none" cap="none" strike="noStrike">
                <a:solidFill>
                  <a:schemeClr val="lt1"/>
                </a:solidFill>
                <a:latin typeface="Georgia"/>
                <a:ea typeface="Georgia"/>
                <a:cs typeface="Georgia"/>
                <a:sym typeface="Georgia"/>
              </a:rPr>
              <a:t>International Institute of Information Technology, Naya Raipur</a:t>
            </a:r>
            <a:endParaRPr/>
          </a:p>
        </p:txBody>
      </p:sp>
      <p:sp>
        <p:nvSpPr>
          <p:cNvPr id="258" name="Google Shape;258;p28"/>
          <p:cNvSpPr txBox="1"/>
          <p:nvPr>
            <p:ph idx="12" type="sldNum"/>
          </p:nvPr>
        </p:nvSpPr>
        <p:spPr>
          <a:xfrm>
            <a:off x="9629775" y="6492875"/>
            <a:ext cx="197961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0" i="0" lang="en-IN" sz="1200" u="none" cap="none" strike="noStrike">
                <a:solidFill>
                  <a:schemeClr val="lt1"/>
                </a:solidFill>
                <a:latin typeface="Calibri"/>
                <a:ea typeface="Calibri"/>
                <a:cs typeface="Calibri"/>
                <a:sym typeface="Calibri"/>
              </a:rPr>
              <a:t>‹#›</a:t>
            </a:fld>
            <a:endParaRPr b="0" i="0" sz="1200" u="none" cap="none" strike="noStrike">
              <a:solidFill>
                <a:schemeClr val="lt1"/>
              </a:solidFill>
              <a:latin typeface="Calibri"/>
              <a:ea typeface="Calibri"/>
              <a:cs typeface="Calibri"/>
              <a:sym typeface="Calibri"/>
            </a:endParaRPr>
          </a:p>
        </p:txBody>
      </p:sp>
      <p:sp>
        <p:nvSpPr>
          <p:cNvPr id="259" name="Google Shape;259;p28"/>
          <p:cNvSpPr txBox="1"/>
          <p:nvPr/>
        </p:nvSpPr>
        <p:spPr>
          <a:xfrm>
            <a:off x="943475" y="1509875"/>
            <a:ext cx="9637800" cy="40458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Clr>
                <a:schemeClr val="dk1"/>
              </a:buClr>
              <a:buSzPts val="1100"/>
              <a:buFont typeface="Arial"/>
              <a:buNone/>
            </a:pPr>
            <a:r>
              <a:rPr lang="en-IN" sz="2300">
                <a:solidFill>
                  <a:schemeClr val="dk1"/>
                </a:solidFill>
              </a:rPr>
              <a:t>The Student Database Management System provides a comprehensive solution for managing student data in educational institutions. Its custom Tkinter-based GUI enhances usability, and the various modules cater to different aspects of student information management. With features such as attendance visualization, grade tracking, password management, project storage, and PDF report generation, the system offers an efficient and user-friendly interface for administrators, faculty, and staff involved in student data management.</a:t>
            </a:r>
            <a:endParaRPr sz="2300">
              <a:solidFill>
                <a:schemeClr val="dk1"/>
              </a:solidFill>
            </a:endParaRPr>
          </a:p>
          <a:p>
            <a:pPr indent="0" lvl="0" marL="0" rtl="0" algn="just">
              <a:lnSpc>
                <a:spcPct val="115000"/>
              </a:lnSpc>
              <a:spcBef>
                <a:spcPts val="0"/>
              </a:spcBef>
              <a:spcAft>
                <a:spcPts val="0"/>
              </a:spcAft>
              <a:buClr>
                <a:schemeClr val="dk1"/>
              </a:buClr>
              <a:buSzPts val="1100"/>
              <a:buFont typeface="Arial"/>
              <a:buNone/>
            </a:pPr>
            <a:r>
              <a:t/>
            </a:r>
            <a:endParaRPr sz="1500">
              <a:solidFill>
                <a:schemeClr val="dk1"/>
              </a:solidFill>
            </a:endParaRPr>
          </a:p>
          <a:p>
            <a:pPr indent="0" lvl="0" marL="0" rtl="0" algn="l">
              <a:spcBef>
                <a:spcPts val="0"/>
              </a:spcBef>
              <a:spcAft>
                <a:spcPts val="0"/>
              </a:spcAft>
              <a:buNone/>
            </a:pPr>
            <a:r>
              <a:t/>
            </a:r>
            <a:endParaRPr sz="2200">
              <a:latin typeface="Calibri"/>
              <a:ea typeface="Calibri"/>
              <a:cs typeface="Calibri"/>
              <a:sym typeface="Calibri"/>
            </a:endParaRPr>
          </a:p>
        </p:txBody>
      </p:sp>
      <p:sp>
        <p:nvSpPr>
          <p:cNvPr id="260" name="Google Shape;260;p28"/>
          <p:cNvSpPr txBox="1"/>
          <p:nvPr/>
        </p:nvSpPr>
        <p:spPr>
          <a:xfrm>
            <a:off x="6655100" y="172475"/>
            <a:ext cx="5559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29"/>
          <p:cNvSpPr txBox="1"/>
          <p:nvPr>
            <p:ph type="title"/>
          </p:nvPr>
        </p:nvSpPr>
        <p:spPr>
          <a:xfrm>
            <a:off x="134938" y="88900"/>
            <a:ext cx="11877600" cy="7542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None/>
            </a:pPr>
            <a:r>
              <a:rPr lang="en-IN">
                <a:latin typeface="Times New Roman"/>
                <a:ea typeface="Times New Roman"/>
                <a:cs typeface="Times New Roman"/>
                <a:sym typeface="Times New Roman"/>
              </a:rPr>
              <a:t>References</a:t>
            </a:r>
            <a:endParaRPr/>
          </a:p>
        </p:txBody>
      </p:sp>
      <p:sp>
        <p:nvSpPr>
          <p:cNvPr id="266" name="Google Shape;266;p29"/>
          <p:cNvSpPr txBox="1"/>
          <p:nvPr>
            <p:ph idx="10" type="dt"/>
          </p:nvPr>
        </p:nvSpPr>
        <p:spPr>
          <a:xfrm>
            <a:off x="266700" y="6557963"/>
            <a:ext cx="2209800" cy="300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IN"/>
              <a:t>20-02-2023</a:t>
            </a:r>
            <a:endParaRPr/>
          </a:p>
        </p:txBody>
      </p:sp>
      <p:sp>
        <p:nvSpPr>
          <p:cNvPr id="267" name="Google Shape;267;p29"/>
          <p:cNvSpPr txBox="1"/>
          <p:nvPr>
            <p:ph idx="11" type="ftr"/>
          </p:nvPr>
        </p:nvSpPr>
        <p:spPr>
          <a:xfrm>
            <a:off x="2859088" y="6492875"/>
            <a:ext cx="6597600" cy="3651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IN" sz="1400" u="none" cap="none" strike="noStrike">
                <a:solidFill>
                  <a:schemeClr val="lt1"/>
                </a:solidFill>
                <a:latin typeface="Georgia"/>
                <a:ea typeface="Georgia"/>
                <a:cs typeface="Georgia"/>
                <a:sym typeface="Georgia"/>
              </a:rPr>
              <a:t>International Institute of Information Technology, Naya Raipur</a:t>
            </a:r>
            <a:endParaRPr/>
          </a:p>
        </p:txBody>
      </p:sp>
      <p:sp>
        <p:nvSpPr>
          <p:cNvPr id="268" name="Google Shape;268;p29"/>
          <p:cNvSpPr txBox="1"/>
          <p:nvPr>
            <p:ph idx="12" type="sldNum"/>
          </p:nvPr>
        </p:nvSpPr>
        <p:spPr>
          <a:xfrm>
            <a:off x="9629775" y="6492875"/>
            <a:ext cx="19797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0" i="0" lang="en-IN" sz="1200" u="none" cap="none" strike="noStrike">
                <a:solidFill>
                  <a:schemeClr val="lt1"/>
                </a:solidFill>
                <a:latin typeface="Calibri"/>
                <a:ea typeface="Calibri"/>
                <a:cs typeface="Calibri"/>
                <a:sym typeface="Calibri"/>
              </a:rPr>
              <a:t>‹#›</a:t>
            </a:fld>
            <a:endParaRPr b="0" i="0" sz="1200" u="none" cap="none" strike="noStrike">
              <a:solidFill>
                <a:schemeClr val="lt1"/>
              </a:solidFill>
              <a:latin typeface="Calibri"/>
              <a:ea typeface="Calibri"/>
              <a:cs typeface="Calibri"/>
              <a:sym typeface="Calibri"/>
            </a:endParaRPr>
          </a:p>
        </p:txBody>
      </p:sp>
      <p:sp>
        <p:nvSpPr>
          <p:cNvPr id="269" name="Google Shape;269;p29"/>
          <p:cNvSpPr txBox="1"/>
          <p:nvPr/>
        </p:nvSpPr>
        <p:spPr>
          <a:xfrm>
            <a:off x="943475" y="1509875"/>
            <a:ext cx="9637800" cy="1353000"/>
          </a:xfrm>
          <a:prstGeom prst="rect">
            <a:avLst/>
          </a:prstGeom>
          <a:noFill/>
          <a:ln>
            <a:noFill/>
          </a:ln>
        </p:spPr>
        <p:txBody>
          <a:bodyPr anchorCtr="0" anchor="t" bIns="91425" lIns="91425" spcFirstLastPara="1" rIns="91425" wrap="square" tIns="91425">
            <a:spAutoFit/>
          </a:bodyPr>
          <a:lstStyle/>
          <a:p>
            <a:pPr indent="-374650" lvl="0" marL="457200" rtl="0" algn="just">
              <a:lnSpc>
                <a:spcPct val="115000"/>
              </a:lnSpc>
              <a:spcBef>
                <a:spcPts val="0"/>
              </a:spcBef>
              <a:spcAft>
                <a:spcPts val="0"/>
              </a:spcAft>
              <a:buClr>
                <a:schemeClr val="dk1"/>
              </a:buClr>
              <a:buSzPts val="2300"/>
              <a:buChar char="●"/>
            </a:pPr>
            <a:r>
              <a:rPr lang="en-IN" sz="2300" u="sng">
                <a:solidFill>
                  <a:schemeClr val="hlink"/>
                </a:solidFill>
                <a:hlinkClick r:id="rId3"/>
              </a:rPr>
              <a:t>https://github.com/TomSchimansky/CustomTkinter</a:t>
            </a:r>
            <a:endParaRPr sz="2300">
              <a:solidFill>
                <a:schemeClr val="dk1"/>
              </a:solidFill>
            </a:endParaRPr>
          </a:p>
          <a:p>
            <a:pPr indent="-374650" lvl="0" marL="457200" rtl="0" algn="just">
              <a:lnSpc>
                <a:spcPct val="115000"/>
              </a:lnSpc>
              <a:spcBef>
                <a:spcPts val="0"/>
              </a:spcBef>
              <a:spcAft>
                <a:spcPts val="0"/>
              </a:spcAft>
              <a:buClr>
                <a:schemeClr val="dk1"/>
              </a:buClr>
              <a:buSzPts val="2300"/>
              <a:buChar char="●"/>
            </a:pPr>
            <a:r>
              <a:rPr lang="en-IN" sz="2300" u="sng">
                <a:solidFill>
                  <a:schemeClr val="hlink"/>
                </a:solidFill>
                <a:hlinkClick r:id="rId4"/>
              </a:rPr>
              <a:t>https://pyfpdf.github.io/fpdf2/Tables.html</a:t>
            </a:r>
            <a:endParaRPr sz="2300">
              <a:solidFill>
                <a:schemeClr val="dk1"/>
              </a:solidFill>
            </a:endParaRPr>
          </a:p>
          <a:p>
            <a:pPr indent="-374650" lvl="0" marL="457200" rtl="0" algn="just">
              <a:lnSpc>
                <a:spcPct val="115000"/>
              </a:lnSpc>
              <a:spcBef>
                <a:spcPts val="0"/>
              </a:spcBef>
              <a:spcAft>
                <a:spcPts val="0"/>
              </a:spcAft>
              <a:buClr>
                <a:schemeClr val="dk1"/>
              </a:buClr>
              <a:buSzPts val="2300"/>
              <a:buChar char="●"/>
            </a:pPr>
            <a:r>
              <a:rPr lang="en-IN" sz="2300" u="sng">
                <a:solidFill>
                  <a:schemeClr val="hlink"/>
                </a:solidFill>
                <a:hlinkClick r:id="rId5"/>
              </a:rPr>
              <a:t>https://github.com/STHEBEST/Login-System</a:t>
            </a:r>
            <a:endParaRPr sz="2300">
              <a:solidFill>
                <a:schemeClr val="dk1"/>
              </a:solidFill>
            </a:endParaRPr>
          </a:p>
        </p:txBody>
      </p:sp>
      <p:sp>
        <p:nvSpPr>
          <p:cNvPr id="270" name="Google Shape;270;p29"/>
          <p:cNvSpPr txBox="1"/>
          <p:nvPr/>
        </p:nvSpPr>
        <p:spPr>
          <a:xfrm>
            <a:off x="6655100" y="172475"/>
            <a:ext cx="5559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3"/>
          <p:cNvSpPr txBox="1"/>
          <p:nvPr>
            <p:ph idx="1" type="body"/>
          </p:nvPr>
        </p:nvSpPr>
        <p:spPr>
          <a:xfrm>
            <a:off x="668338" y="1335013"/>
            <a:ext cx="10515600" cy="4351200"/>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0"/>
              </a:spcAft>
              <a:buClr>
                <a:srgbClr val="002060"/>
              </a:buClr>
              <a:buSzPts val="3200"/>
              <a:buChar char="•"/>
            </a:pPr>
            <a:r>
              <a:rPr lang="en-IN" sz="3200">
                <a:latin typeface="Times New Roman"/>
                <a:ea typeface="Times New Roman"/>
                <a:cs typeface="Times New Roman"/>
                <a:sym typeface="Times New Roman"/>
              </a:rPr>
              <a:t>Abstract</a:t>
            </a:r>
            <a:endParaRPr/>
          </a:p>
          <a:p>
            <a:pPr indent="-228600" lvl="0" marL="228600" rtl="0" algn="l">
              <a:lnSpc>
                <a:spcPct val="100000"/>
              </a:lnSpc>
              <a:spcBef>
                <a:spcPts val="1000"/>
              </a:spcBef>
              <a:spcAft>
                <a:spcPts val="0"/>
              </a:spcAft>
              <a:buClr>
                <a:srgbClr val="002060"/>
              </a:buClr>
              <a:buSzPts val="3200"/>
              <a:buChar char="•"/>
            </a:pPr>
            <a:r>
              <a:rPr lang="en-IN" sz="3200">
                <a:latin typeface="Times New Roman"/>
                <a:ea typeface="Times New Roman"/>
                <a:cs typeface="Times New Roman"/>
                <a:sym typeface="Times New Roman"/>
              </a:rPr>
              <a:t>Introduction</a:t>
            </a:r>
            <a:endParaRPr/>
          </a:p>
          <a:p>
            <a:pPr indent="-228600" lvl="0" marL="228600" rtl="0" algn="l">
              <a:lnSpc>
                <a:spcPct val="100000"/>
              </a:lnSpc>
              <a:spcBef>
                <a:spcPts val="1000"/>
              </a:spcBef>
              <a:spcAft>
                <a:spcPts val="0"/>
              </a:spcAft>
              <a:buClr>
                <a:srgbClr val="002060"/>
              </a:buClr>
              <a:buSzPts val="3200"/>
              <a:buChar char="•"/>
            </a:pPr>
            <a:r>
              <a:rPr lang="en-IN" sz="3200">
                <a:latin typeface="Times New Roman"/>
                <a:ea typeface="Times New Roman"/>
                <a:cs typeface="Times New Roman"/>
                <a:sym typeface="Times New Roman"/>
              </a:rPr>
              <a:t>Methodology</a:t>
            </a:r>
            <a:endParaRPr/>
          </a:p>
          <a:p>
            <a:pPr indent="-228600" lvl="0" marL="228600" rtl="0" algn="l">
              <a:lnSpc>
                <a:spcPct val="100000"/>
              </a:lnSpc>
              <a:spcBef>
                <a:spcPts val="1000"/>
              </a:spcBef>
              <a:spcAft>
                <a:spcPts val="0"/>
              </a:spcAft>
              <a:buClr>
                <a:srgbClr val="002060"/>
              </a:buClr>
              <a:buSzPts val="3200"/>
              <a:buChar char="•"/>
            </a:pPr>
            <a:r>
              <a:rPr lang="en-IN" sz="3200">
                <a:latin typeface="Times New Roman"/>
                <a:ea typeface="Times New Roman"/>
                <a:cs typeface="Times New Roman"/>
                <a:sym typeface="Times New Roman"/>
              </a:rPr>
              <a:t>Features</a:t>
            </a:r>
            <a:endParaRPr sz="3200">
              <a:latin typeface="Times New Roman"/>
              <a:ea typeface="Times New Roman"/>
              <a:cs typeface="Times New Roman"/>
              <a:sym typeface="Times New Roman"/>
            </a:endParaRPr>
          </a:p>
          <a:p>
            <a:pPr indent="-228600" lvl="0" marL="228600" rtl="0" algn="l">
              <a:lnSpc>
                <a:spcPct val="100000"/>
              </a:lnSpc>
              <a:spcBef>
                <a:spcPts val="1000"/>
              </a:spcBef>
              <a:spcAft>
                <a:spcPts val="0"/>
              </a:spcAft>
              <a:buSzPts val="3200"/>
              <a:buFont typeface="Times New Roman"/>
              <a:buChar char="•"/>
            </a:pPr>
            <a:r>
              <a:rPr lang="en-IN" sz="3200">
                <a:latin typeface="Times New Roman"/>
                <a:ea typeface="Times New Roman"/>
                <a:cs typeface="Times New Roman"/>
                <a:sym typeface="Times New Roman"/>
              </a:rPr>
              <a:t>Project Preview</a:t>
            </a:r>
            <a:endParaRPr sz="3200">
              <a:latin typeface="Times New Roman"/>
              <a:ea typeface="Times New Roman"/>
              <a:cs typeface="Times New Roman"/>
              <a:sym typeface="Times New Roman"/>
            </a:endParaRPr>
          </a:p>
          <a:p>
            <a:pPr indent="-228600" lvl="0" marL="228600" rtl="0" algn="l">
              <a:lnSpc>
                <a:spcPct val="100000"/>
              </a:lnSpc>
              <a:spcBef>
                <a:spcPts val="1000"/>
              </a:spcBef>
              <a:spcAft>
                <a:spcPts val="0"/>
              </a:spcAft>
              <a:buClr>
                <a:srgbClr val="002060"/>
              </a:buClr>
              <a:buSzPts val="3200"/>
              <a:buChar char="•"/>
            </a:pPr>
            <a:r>
              <a:rPr lang="en-IN" sz="3200">
                <a:latin typeface="Times New Roman"/>
                <a:ea typeface="Times New Roman"/>
                <a:cs typeface="Times New Roman"/>
                <a:sym typeface="Times New Roman"/>
              </a:rPr>
              <a:t>Conclusion</a:t>
            </a:r>
            <a:endParaRPr sz="3200">
              <a:latin typeface="Times New Roman"/>
              <a:ea typeface="Times New Roman"/>
              <a:cs typeface="Times New Roman"/>
              <a:sym typeface="Times New Roman"/>
            </a:endParaRPr>
          </a:p>
          <a:p>
            <a:pPr indent="-228600" lvl="0" marL="228600" rtl="0" algn="l">
              <a:lnSpc>
                <a:spcPct val="100000"/>
              </a:lnSpc>
              <a:spcBef>
                <a:spcPts val="1000"/>
              </a:spcBef>
              <a:spcAft>
                <a:spcPts val="0"/>
              </a:spcAft>
              <a:buSzPts val="3200"/>
              <a:buFont typeface="Times New Roman"/>
              <a:buChar char="•"/>
            </a:pPr>
            <a:r>
              <a:rPr lang="en-IN" sz="3200">
                <a:latin typeface="Times New Roman"/>
                <a:ea typeface="Times New Roman"/>
                <a:cs typeface="Times New Roman"/>
                <a:sym typeface="Times New Roman"/>
              </a:rPr>
              <a:t>References</a:t>
            </a:r>
            <a:endParaRPr sz="3200">
              <a:latin typeface="Times New Roman"/>
              <a:ea typeface="Times New Roman"/>
              <a:cs typeface="Times New Roman"/>
              <a:sym typeface="Times New Roman"/>
            </a:endParaRPr>
          </a:p>
        </p:txBody>
      </p:sp>
      <p:sp>
        <p:nvSpPr>
          <p:cNvPr id="98" name="Google Shape;98;p13"/>
          <p:cNvSpPr txBox="1"/>
          <p:nvPr>
            <p:ph type="title"/>
          </p:nvPr>
        </p:nvSpPr>
        <p:spPr>
          <a:xfrm>
            <a:off x="766763" y="33338"/>
            <a:ext cx="10515600" cy="925512"/>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None/>
            </a:pPr>
            <a:r>
              <a:rPr b="1" lang="en-IN">
                <a:latin typeface="Times New Roman"/>
                <a:ea typeface="Times New Roman"/>
                <a:cs typeface="Times New Roman"/>
                <a:sym typeface="Times New Roman"/>
              </a:rPr>
              <a:t>PRESENTATION CONTAINS</a:t>
            </a:r>
            <a:endParaRPr/>
          </a:p>
        </p:txBody>
      </p:sp>
      <p:sp>
        <p:nvSpPr>
          <p:cNvPr id="99" name="Google Shape;99;p13"/>
          <p:cNvSpPr txBox="1"/>
          <p:nvPr>
            <p:ph idx="10" type="dt"/>
          </p:nvPr>
        </p:nvSpPr>
        <p:spPr>
          <a:xfrm>
            <a:off x="266700" y="6557963"/>
            <a:ext cx="2209800" cy="30003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IN"/>
              <a:t>20-02-2023</a:t>
            </a:r>
            <a:endParaRPr/>
          </a:p>
        </p:txBody>
      </p:sp>
      <p:sp>
        <p:nvSpPr>
          <p:cNvPr id="100" name="Google Shape;100;p13"/>
          <p:cNvSpPr txBox="1"/>
          <p:nvPr>
            <p:ph idx="11" type="ftr"/>
          </p:nvPr>
        </p:nvSpPr>
        <p:spPr>
          <a:xfrm>
            <a:off x="2859088" y="6492875"/>
            <a:ext cx="659765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IN" sz="1400" u="none" cap="none" strike="noStrike">
                <a:solidFill>
                  <a:schemeClr val="lt1"/>
                </a:solidFill>
                <a:latin typeface="Georgia"/>
                <a:ea typeface="Georgia"/>
                <a:cs typeface="Georgia"/>
                <a:sym typeface="Georgia"/>
              </a:rPr>
              <a:t>International Institute of Information Technology, Naya Raipur</a:t>
            </a:r>
            <a:endParaRPr/>
          </a:p>
        </p:txBody>
      </p:sp>
      <p:sp>
        <p:nvSpPr>
          <p:cNvPr id="101" name="Google Shape;101;p13"/>
          <p:cNvSpPr txBox="1"/>
          <p:nvPr>
            <p:ph idx="12" type="sldNum"/>
          </p:nvPr>
        </p:nvSpPr>
        <p:spPr>
          <a:xfrm>
            <a:off x="9629775" y="6492875"/>
            <a:ext cx="197961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0" i="0" lang="en-IN" sz="1200" u="none" cap="none" strike="noStrike">
                <a:solidFill>
                  <a:schemeClr val="lt1"/>
                </a:solidFill>
                <a:latin typeface="Calibri"/>
                <a:ea typeface="Calibri"/>
                <a:cs typeface="Calibri"/>
                <a:sym typeface="Calibri"/>
              </a:rPr>
              <a:t>‹#›</a:t>
            </a:fld>
            <a:endParaRPr b="0" i="0" sz="1200" u="none" cap="none" strike="noStrike">
              <a:solidFill>
                <a:schemeClr val="lt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4"/>
          <p:cNvSpPr txBox="1"/>
          <p:nvPr>
            <p:ph idx="1" type="body"/>
          </p:nvPr>
        </p:nvSpPr>
        <p:spPr>
          <a:xfrm>
            <a:off x="31750" y="1445838"/>
            <a:ext cx="12128400" cy="5235600"/>
          </a:xfrm>
          <a:prstGeom prst="rect">
            <a:avLst/>
          </a:prstGeom>
          <a:noFill/>
          <a:ln>
            <a:noFill/>
          </a:ln>
        </p:spPr>
        <p:txBody>
          <a:bodyPr anchorCtr="0" anchor="t" bIns="45700" lIns="91425" spcFirstLastPara="1" rIns="91425" wrap="square" tIns="45700">
            <a:noAutofit/>
          </a:bodyPr>
          <a:lstStyle/>
          <a:p>
            <a:pPr indent="0" lvl="0" marL="228600" rtl="0" algn="just">
              <a:lnSpc>
                <a:spcPct val="85714"/>
              </a:lnSpc>
              <a:spcBef>
                <a:spcPts val="0"/>
              </a:spcBef>
              <a:spcAft>
                <a:spcPts val="0"/>
              </a:spcAft>
              <a:buClr>
                <a:srgbClr val="002060"/>
              </a:buClr>
              <a:buSzPts val="1400"/>
              <a:buFont typeface="Arial"/>
              <a:buNone/>
            </a:pPr>
            <a:r>
              <a:t/>
            </a:r>
            <a:endParaRPr sz="1400">
              <a:latin typeface="Times New Roman"/>
              <a:ea typeface="Times New Roman"/>
              <a:cs typeface="Times New Roman"/>
              <a:sym typeface="Times New Roman"/>
            </a:endParaRPr>
          </a:p>
          <a:p>
            <a:pPr indent="-228600" lvl="0" marL="228600" rtl="0" algn="just">
              <a:spcBef>
                <a:spcPts val="1000"/>
              </a:spcBef>
              <a:spcAft>
                <a:spcPts val="0"/>
              </a:spcAft>
              <a:buSzPts val="2800"/>
              <a:buChar char="•"/>
            </a:pPr>
            <a:r>
              <a:rPr lang="en-IN"/>
              <a:t>The Student Database Management System is an original Object-Oriented Programming (OOPs) project developed using Python and custom Tkinter. It is designed to efficiently manage student data and provide administrators with convenient tools to perform various tasks. The system offers both admin and normal user access, ensuring secure and personalized interactions. The Student Database Management System leverages the power of Python, OOPs principles, and custom Tkinter to create a robust and efficient solution for managing student data. With its user-friendly interface and comprehensive features, the system streamlines administrative tasks, enhances data organization, and improves overall efficiency in a student-focused environment.</a:t>
            </a:r>
            <a:endParaRPr sz="1400">
              <a:latin typeface="Times New Roman"/>
              <a:ea typeface="Times New Roman"/>
              <a:cs typeface="Times New Roman"/>
              <a:sym typeface="Times New Roman"/>
            </a:endParaRPr>
          </a:p>
        </p:txBody>
      </p:sp>
      <p:sp>
        <p:nvSpPr>
          <p:cNvPr id="107" name="Google Shape;107;p14"/>
          <p:cNvSpPr txBox="1"/>
          <p:nvPr>
            <p:ph type="title"/>
          </p:nvPr>
        </p:nvSpPr>
        <p:spPr>
          <a:xfrm>
            <a:off x="838150" y="510825"/>
            <a:ext cx="10515600" cy="9351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None/>
            </a:pPr>
            <a:r>
              <a:rPr b="1" lang="en-IN">
                <a:latin typeface="Times New Roman"/>
                <a:ea typeface="Times New Roman"/>
                <a:cs typeface="Times New Roman"/>
                <a:sym typeface="Times New Roman"/>
              </a:rPr>
              <a:t>ABSTRACT</a:t>
            </a:r>
            <a:endParaRPr b="1"/>
          </a:p>
        </p:txBody>
      </p:sp>
      <p:sp>
        <p:nvSpPr>
          <p:cNvPr id="108" name="Google Shape;108;p14"/>
          <p:cNvSpPr txBox="1"/>
          <p:nvPr>
            <p:ph idx="10" type="dt"/>
          </p:nvPr>
        </p:nvSpPr>
        <p:spPr>
          <a:xfrm>
            <a:off x="266700" y="6557963"/>
            <a:ext cx="2209800" cy="30003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IN"/>
              <a:t>20-02-2023</a:t>
            </a:r>
            <a:endParaRPr/>
          </a:p>
        </p:txBody>
      </p:sp>
      <p:sp>
        <p:nvSpPr>
          <p:cNvPr id="109" name="Google Shape;109;p14"/>
          <p:cNvSpPr txBox="1"/>
          <p:nvPr>
            <p:ph idx="11" type="ftr"/>
          </p:nvPr>
        </p:nvSpPr>
        <p:spPr>
          <a:xfrm>
            <a:off x="2859088" y="6492875"/>
            <a:ext cx="659765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IN" sz="1400" u="none" cap="none" strike="noStrike">
                <a:solidFill>
                  <a:schemeClr val="lt1"/>
                </a:solidFill>
                <a:latin typeface="Georgia"/>
                <a:ea typeface="Georgia"/>
                <a:cs typeface="Georgia"/>
                <a:sym typeface="Georgia"/>
              </a:rPr>
              <a:t>International Institute of Information Technology, Naya Raipur</a:t>
            </a:r>
            <a:endParaRPr/>
          </a:p>
        </p:txBody>
      </p:sp>
      <p:sp>
        <p:nvSpPr>
          <p:cNvPr id="110" name="Google Shape;110;p14"/>
          <p:cNvSpPr txBox="1"/>
          <p:nvPr>
            <p:ph idx="12" type="sldNum"/>
          </p:nvPr>
        </p:nvSpPr>
        <p:spPr>
          <a:xfrm>
            <a:off x="9629775" y="6492875"/>
            <a:ext cx="197961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0" i="0" lang="en-IN" sz="1200" u="none" cap="none" strike="noStrike">
                <a:solidFill>
                  <a:schemeClr val="lt1"/>
                </a:solidFill>
                <a:latin typeface="Calibri"/>
                <a:ea typeface="Calibri"/>
                <a:cs typeface="Calibri"/>
                <a:sym typeface="Calibri"/>
              </a:rPr>
              <a:t>‹#›</a:t>
            </a:fld>
            <a:endParaRPr b="0" i="0" sz="1200" u="none" cap="none" strike="noStrike">
              <a:solidFill>
                <a:schemeClr val="lt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graphicFrame>
        <p:nvGraphicFramePr>
          <p:cNvPr id="115" name="Google Shape;115;p15"/>
          <p:cNvGraphicFramePr/>
          <p:nvPr/>
        </p:nvGraphicFramePr>
        <p:xfrm>
          <a:off x="6" y="1767972"/>
          <a:ext cx="3000000" cy="3000000"/>
        </p:xfrm>
        <a:graphic>
          <a:graphicData uri="http://schemas.openxmlformats.org/drawingml/2006/table">
            <a:tbl>
              <a:tblPr bandRow="1" firstRow="1">
                <a:noFill/>
                <a:tableStyleId>{86BC04F6-2253-46D5-B259-354510BD7B85}</a:tableStyleId>
              </a:tblPr>
              <a:tblGrid>
                <a:gridCol w="1822800"/>
                <a:gridCol w="10369200"/>
              </a:tblGrid>
              <a:tr h="511825">
                <a:tc>
                  <a:txBody>
                    <a:bodyPr/>
                    <a:lstStyle/>
                    <a:p>
                      <a:pPr indent="0" lvl="0" marL="0" marR="0" rtl="0" algn="ctr">
                        <a:spcBef>
                          <a:spcPts val="0"/>
                        </a:spcBef>
                        <a:spcAft>
                          <a:spcPts val="0"/>
                        </a:spcAft>
                        <a:buNone/>
                      </a:pPr>
                      <a:r>
                        <a:rPr lang="en-IN" sz="1800" u="none" cap="none" strike="noStrike">
                          <a:latin typeface="Times New Roman"/>
                          <a:ea typeface="Times New Roman"/>
                          <a:cs typeface="Times New Roman"/>
                          <a:sym typeface="Times New Roman"/>
                        </a:rPr>
                        <a:t>TERM</a:t>
                      </a:r>
                      <a:endParaRPr sz="1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ctr">
                        <a:spcBef>
                          <a:spcPts val="0"/>
                        </a:spcBef>
                        <a:spcAft>
                          <a:spcPts val="0"/>
                        </a:spcAft>
                        <a:buNone/>
                      </a:pPr>
                      <a:r>
                        <a:rPr lang="en-IN" sz="1800" u="none" cap="none" strike="noStrike">
                          <a:latin typeface="Times New Roman"/>
                          <a:ea typeface="Times New Roman"/>
                          <a:cs typeface="Times New Roman"/>
                          <a:sym typeface="Times New Roman"/>
                        </a:rPr>
                        <a:t>DEFINITION</a:t>
                      </a:r>
                      <a:endParaRPr sz="1800" u="none" cap="none" strike="noStrike">
                        <a:latin typeface="Times New Roman"/>
                        <a:ea typeface="Times New Roman"/>
                        <a:cs typeface="Times New Roman"/>
                        <a:sym typeface="Times New Roman"/>
                      </a:endParaRPr>
                    </a:p>
                  </a:txBody>
                  <a:tcPr marT="45725" marB="45725" marR="91450" marL="91450"/>
                </a:tc>
              </a:tr>
              <a:tr h="1598300">
                <a:tc>
                  <a:txBody>
                    <a:bodyPr/>
                    <a:lstStyle/>
                    <a:p>
                      <a:pPr indent="0" lvl="0" marL="0" marR="0" rtl="0" algn="just">
                        <a:spcBef>
                          <a:spcPts val="0"/>
                        </a:spcBef>
                        <a:spcAft>
                          <a:spcPts val="0"/>
                        </a:spcAft>
                        <a:buNone/>
                      </a:pPr>
                      <a:r>
                        <a:rPr lang="en-IN" sz="2200">
                          <a:latin typeface="Times New Roman"/>
                          <a:ea typeface="Times New Roman"/>
                          <a:cs typeface="Times New Roman"/>
                          <a:sym typeface="Times New Roman"/>
                        </a:rPr>
                        <a:t>Student Database Management System</a:t>
                      </a:r>
                      <a:endParaRPr sz="2200" u="none" cap="none" strike="noStrike">
                        <a:latin typeface="Times New Roman"/>
                        <a:ea typeface="Times New Roman"/>
                        <a:cs typeface="Times New Roman"/>
                        <a:sym typeface="Times New Roman"/>
                      </a:endParaRPr>
                    </a:p>
                  </a:txBody>
                  <a:tcPr marT="45725" marB="45725" marR="91450" marL="91450"/>
                </a:tc>
                <a:tc>
                  <a:txBody>
                    <a:bodyPr/>
                    <a:lstStyle/>
                    <a:p>
                      <a:pPr indent="0" lvl="0" marL="0" rtl="0" algn="just">
                        <a:spcBef>
                          <a:spcPts val="0"/>
                        </a:spcBef>
                        <a:spcAft>
                          <a:spcPts val="0"/>
                        </a:spcAft>
                        <a:buNone/>
                      </a:pPr>
                      <a:r>
                        <a:rPr lang="en-IN" sz="2400"/>
                        <a:t>Student Database Management System is a software application developed using Python and custom Tkinter that provides a comprehensive solution for managing student data. It follows the principles of Object-Oriented Programming (OOPs) to ensure modularity, scalability, and code reusability.</a:t>
                      </a:r>
                      <a:endParaRPr sz="2400"/>
                    </a:p>
                  </a:txBody>
                  <a:tcPr marT="45725" marB="45725" marR="91450" marL="91450"/>
                </a:tc>
              </a:tr>
              <a:tr h="2060350">
                <a:tc>
                  <a:txBody>
                    <a:bodyPr/>
                    <a:lstStyle/>
                    <a:p>
                      <a:pPr indent="0" lvl="0" marL="0" marR="0" rtl="0" algn="just">
                        <a:spcBef>
                          <a:spcPts val="0"/>
                        </a:spcBef>
                        <a:spcAft>
                          <a:spcPts val="0"/>
                        </a:spcAft>
                        <a:buNone/>
                      </a:pPr>
                      <a:r>
                        <a:rPr lang="en-IN" sz="2200">
                          <a:solidFill>
                            <a:srgbClr val="020F06"/>
                          </a:solidFill>
                          <a:latin typeface="Times New Roman"/>
                          <a:ea typeface="Times New Roman"/>
                          <a:cs typeface="Times New Roman"/>
                          <a:sym typeface="Times New Roman"/>
                        </a:rPr>
                        <a:t>Object Oriented Programming</a:t>
                      </a:r>
                      <a:endParaRPr sz="2200" u="none" cap="none" strike="noStrike">
                        <a:latin typeface="Times New Roman"/>
                        <a:ea typeface="Times New Roman"/>
                        <a:cs typeface="Times New Roman"/>
                        <a:sym typeface="Times New Roman"/>
                      </a:endParaRPr>
                    </a:p>
                  </a:txBody>
                  <a:tcPr marT="45725" marB="45725" marR="91450" marL="91450"/>
                </a:tc>
                <a:tc>
                  <a:txBody>
                    <a:bodyPr/>
                    <a:lstStyle/>
                    <a:p>
                      <a:pPr indent="0" lvl="0" marL="0" rtl="0" algn="l">
                        <a:spcBef>
                          <a:spcPts val="0"/>
                        </a:spcBef>
                        <a:spcAft>
                          <a:spcPts val="0"/>
                        </a:spcAft>
                        <a:buNone/>
                      </a:pPr>
                      <a:r>
                        <a:rPr lang="en-IN" sz="2400"/>
                        <a:t>By leveraging OOP principles, the Student Database Management System achieves modular design, code reusability, and flexibility. It allows for easier maintenance, scalability, and extensibility of the application. OOP enables a structured and organized approach to software development, enhancing the overall quality and maintainability of the project.</a:t>
                      </a:r>
                      <a:endParaRPr sz="2400" u="none" cap="none" strike="noStrike">
                        <a:latin typeface="Times New Roman"/>
                        <a:ea typeface="Times New Roman"/>
                        <a:cs typeface="Times New Roman"/>
                        <a:sym typeface="Times New Roman"/>
                      </a:endParaRPr>
                    </a:p>
                  </a:txBody>
                  <a:tcPr marT="45725" marB="45725" marR="91450" marL="91450"/>
                </a:tc>
              </a:tr>
            </a:tbl>
          </a:graphicData>
        </a:graphic>
      </p:graphicFrame>
      <p:sp>
        <p:nvSpPr>
          <p:cNvPr id="116" name="Google Shape;116;p15"/>
          <p:cNvSpPr txBox="1"/>
          <p:nvPr>
            <p:ph type="title"/>
          </p:nvPr>
        </p:nvSpPr>
        <p:spPr>
          <a:xfrm>
            <a:off x="2418450" y="584425"/>
            <a:ext cx="7355100" cy="8589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None/>
            </a:pPr>
            <a:r>
              <a:rPr lang="en-IN">
                <a:latin typeface="Times New Roman"/>
                <a:ea typeface="Times New Roman"/>
                <a:cs typeface="Times New Roman"/>
                <a:sym typeface="Times New Roman"/>
              </a:rPr>
              <a:t>INTRODUCTION</a:t>
            </a:r>
            <a:endParaRPr/>
          </a:p>
        </p:txBody>
      </p:sp>
      <p:sp>
        <p:nvSpPr>
          <p:cNvPr id="117" name="Google Shape;117;p15"/>
          <p:cNvSpPr txBox="1"/>
          <p:nvPr>
            <p:ph idx="10" type="dt"/>
          </p:nvPr>
        </p:nvSpPr>
        <p:spPr>
          <a:xfrm>
            <a:off x="266700" y="6557963"/>
            <a:ext cx="2209800" cy="30003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IN"/>
              <a:t>20-02-2023</a:t>
            </a:r>
            <a:endParaRPr/>
          </a:p>
        </p:txBody>
      </p:sp>
      <p:sp>
        <p:nvSpPr>
          <p:cNvPr id="118" name="Google Shape;118;p15"/>
          <p:cNvSpPr txBox="1"/>
          <p:nvPr>
            <p:ph idx="11" type="ftr"/>
          </p:nvPr>
        </p:nvSpPr>
        <p:spPr>
          <a:xfrm>
            <a:off x="2859088" y="6492875"/>
            <a:ext cx="659765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IN" sz="1400" u="none" cap="none" strike="noStrike">
                <a:solidFill>
                  <a:schemeClr val="lt1"/>
                </a:solidFill>
                <a:latin typeface="Georgia"/>
                <a:ea typeface="Georgia"/>
                <a:cs typeface="Georgia"/>
                <a:sym typeface="Georgia"/>
              </a:rPr>
              <a:t>International Institute of Information Technology, Naya Raipur</a:t>
            </a:r>
            <a:endParaRPr/>
          </a:p>
        </p:txBody>
      </p:sp>
      <p:sp>
        <p:nvSpPr>
          <p:cNvPr id="119" name="Google Shape;119;p15"/>
          <p:cNvSpPr txBox="1"/>
          <p:nvPr>
            <p:ph idx="12" type="sldNum"/>
          </p:nvPr>
        </p:nvSpPr>
        <p:spPr>
          <a:xfrm>
            <a:off x="9629775" y="6492875"/>
            <a:ext cx="197961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0" i="0" lang="en-IN" sz="1200" u="none" cap="none" strike="noStrike">
                <a:solidFill>
                  <a:schemeClr val="lt1"/>
                </a:solidFill>
                <a:latin typeface="Calibri"/>
                <a:ea typeface="Calibri"/>
                <a:cs typeface="Calibri"/>
                <a:sym typeface="Calibri"/>
              </a:rPr>
              <a:t>‹#›</a:t>
            </a:fld>
            <a:endParaRPr b="0" i="0" sz="1200" u="none" cap="none" strike="noStrike">
              <a:solidFill>
                <a:schemeClr val="lt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6"/>
          <p:cNvSpPr txBox="1"/>
          <p:nvPr>
            <p:ph type="title"/>
          </p:nvPr>
        </p:nvSpPr>
        <p:spPr>
          <a:xfrm>
            <a:off x="838200" y="17237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IN"/>
              <a:t>Methodology (Login)</a:t>
            </a:r>
            <a:endParaRPr/>
          </a:p>
        </p:txBody>
      </p:sp>
      <p:sp>
        <p:nvSpPr>
          <p:cNvPr id="126" name="Google Shape;126;p16"/>
          <p:cNvSpPr txBox="1"/>
          <p:nvPr>
            <p:ph idx="12" type="sldNum"/>
          </p:nvPr>
        </p:nvSpPr>
        <p:spPr>
          <a:xfrm>
            <a:off x="9629775" y="6492875"/>
            <a:ext cx="19797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pic>
        <p:nvPicPr>
          <p:cNvPr id="127" name="Google Shape;127;p16"/>
          <p:cNvPicPr preferRelativeResize="0"/>
          <p:nvPr/>
        </p:nvPicPr>
        <p:blipFill>
          <a:blip r:embed="rId3">
            <a:alphaModFix/>
          </a:blip>
          <a:stretch>
            <a:fillRect/>
          </a:stretch>
        </p:blipFill>
        <p:spPr>
          <a:xfrm>
            <a:off x="0" y="1427250"/>
            <a:ext cx="6410325" cy="4581525"/>
          </a:xfrm>
          <a:prstGeom prst="rect">
            <a:avLst/>
          </a:prstGeom>
          <a:noFill/>
          <a:ln>
            <a:noFill/>
          </a:ln>
        </p:spPr>
      </p:pic>
      <p:pic>
        <p:nvPicPr>
          <p:cNvPr id="128" name="Google Shape;128;p16"/>
          <p:cNvPicPr preferRelativeResize="0"/>
          <p:nvPr/>
        </p:nvPicPr>
        <p:blipFill>
          <a:blip r:embed="rId4">
            <a:alphaModFix/>
          </a:blip>
          <a:stretch>
            <a:fillRect/>
          </a:stretch>
        </p:blipFill>
        <p:spPr>
          <a:xfrm>
            <a:off x="6467463" y="1498063"/>
            <a:ext cx="5724525" cy="45053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7"/>
          <p:cNvSpPr txBox="1"/>
          <p:nvPr>
            <p:ph type="title"/>
          </p:nvPr>
        </p:nvSpPr>
        <p:spPr>
          <a:xfrm>
            <a:off x="838200" y="2738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IN"/>
              <a:t>Methodology(All Users)</a:t>
            </a:r>
            <a:endParaRPr/>
          </a:p>
        </p:txBody>
      </p:sp>
      <p:sp>
        <p:nvSpPr>
          <p:cNvPr id="135" name="Google Shape;135;p17"/>
          <p:cNvSpPr txBox="1"/>
          <p:nvPr>
            <p:ph idx="12" type="sldNum"/>
          </p:nvPr>
        </p:nvSpPr>
        <p:spPr>
          <a:xfrm>
            <a:off x="9629775" y="6492875"/>
            <a:ext cx="19797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pic>
        <p:nvPicPr>
          <p:cNvPr id="136" name="Google Shape;136;p17"/>
          <p:cNvPicPr preferRelativeResize="0"/>
          <p:nvPr/>
        </p:nvPicPr>
        <p:blipFill>
          <a:blip r:embed="rId3">
            <a:alphaModFix/>
          </a:blip>
          <a:stretch>
            <a:fillRect/>
          </a:stretch>
        </p:blipFill>
        <p:spPr>
          <a:xfrm>
            <a:off x="1287275" y="1599525"/>
            <a:ext cx="9617450" cy="41323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8"/>
          <p:cNvSpPr txBox="1"/>
          <p:nvPr>
            <p:ph type="title"/>
          </p:nvPr>
        </p:nvSpPr>
        <p:spPr>
          <a:xfrm>
            <a:off x="838200" y="81300"/>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IN"/>
              <a:t>Methodology(Admin user)</a:t>
            </a:r>
            <a:endParaRPr/>
          </a:p>
        </p:txBody>
      </p:sp>
      <p:sp>
        <p:nvSpPr>
          <p:cNvPr id="143" name="Google Shape;143;p18"/>
          <p:cNvSpPr txBox="1"/>
          <p:nvPr>
            <p:ph idx="12" type="sldNum"/>
          </p:nvPr>
        </p:nvSpPr>
        <p:spPr>
          <a:xfrm>
            <a:off x="9629775" y="6492875"/>
            <a:ext cx="19797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pic>
        <p:nvPicPr>
          <p:cNvPr id="144" name="Google Shape;144;p18"/>
          <p:cNvPicPr preferRelativeResize="0"/>
          <p:nvPr/>
        </p:nvPicPr>
        <p:blipFill>
          <a:blip r:embed="rId3">
            <a:alphaModFix/>
          </a:blip>
          <a:stretch>
            <a:fillRect/>
          </a:stretch>
        </p:blipFill>
        <p:spPr>
          <a:xfrm>
            <a:off x="2753338" y="1407000"/>
            <a:ext cx="6685325" cy="48537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9"/>
          <p:cNvSpPr txBox="1"/>
          <p:nvPr>
            <p:ph type="title"/>
          </p:nvPr>
        </p:nvSpPr>
        <p:spPr>
          <a:xfrm>
            <a:off x="157188" y="626575"/>
            <a:ext cx="11877600" cy="7542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None/>
            </a:pPr>
            <a:r>
              <a:rPr lang="en-IN">
                <a:latin typeface="Times New Roman"/>
                <a:ea typeface="Times New Roman"/>
                <a:cs typeface="Times New Roman"/>
                <a:sym typeface="Times New Roman"/>
              </a:rPr>
              <a:t>Features</a:t>
            </a:r>
            <a:endParaRPr/>
          </a:p>
        </p:txBody>
      </p:sp>
      <p:sp>
        <p:nvSpPr>
          <p:cNvPr id="150" name="Google Shape;150;p19"/>
          <p:cNvSpPr txBox="1"/>
          <p:nvPr>
            <p:ph idx="10" type="dt"/>
          </p:nvPr>
        </p:nvSpPr>
        <p:spPr>
          <a:xfrm>
            <a:off x="266700" y="6557963"/>
            <a:ext cx="2209800" cy="300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IN"/>
              <a:t>20-02-2023</a:t>
            </a:r>
            <a:endParaRPr/>
          </a:p>
        </p:txBody>
      </p:sp>
      <p:sp>
        <p:nvSpPr>
          <p:cNvPr id="151" name="Google Shape;151;p19"/>
          <p:cNvSpPr txBox="1"/>
          <p:nvPr>
            <p:ph idx="11" type="ftr"/>
          </p:nvPr>
        </p:nvSpPr>
        <p:spPr>
          <a:xfrm>
            <a:off x="2859088" y="6492875"/>
            <a:ext cx="6597600" cy="3651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IN" sz="1400" u="none" cap="none" strike="noStrike">
                <a:solidFill>
                  <a:schemeClr val="lt1"/>
                </a:solidFill>
                <a:latin typeface="Georgia"/>
                <a:ea typeface="Georgia"/>
                <a:cs typeface="Georgia"/>
                <a:sym typeface="Georgia"/>
              </a:rPr>
              <a:t>International Institute of Information Technology, Naya Raipur</a:t>
            </a:r>
            <a:endParaRPr/>
          </a:p>
        </p:txBody>
      </p:sp>
      <p:sp>
        <p:nvSpPr>
          <p:cNvPr id="152" name="Google Shape;152;p19"/>
          <p:cNvSpPr txBox="1"/>
          <p:nvPr>
            <p:ph idx="12" type="sldNum"/>
          </p:nvPr>
        </p:nvSpPr>
        <p:spPr>
          <a:xfrm>
            <a:off x="9629775" y="6492875"/>
            <a:ext cx="19797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0" i="0" lang="en-IN" sz="1200" u="none" cap="none" strike="noStrike">
                <a:solidFill>
                  <a:schemeClr val="lt1"/>
                </a:solidFill>
                <a:latin typeface="Calibri"/>
                <a:ea typeface="Calibri"/>
                <a:cs typeface="Calibri"/>
                <a:sym typeface="Calibri"/>
              </a:rPr>
              <a:t>‹#›</a:t>
            </a:fld>
            <a:endParaRPr b="0" i="0" sz="1200" u="none" cap="none" strike="noStrike">
              <a:solidFill>
                <a:schemeClr val="lt1"/>
              </a:solidFill>
              <a:latin typeface="Calibri"/>
              <a:ea typeface="Calibri"/>
              <a:cs typeface="Calibri"/>
              <a:sym typeface="Calibri"/>
            </a:endParaRPr>
          </a:p>
        </p:txBody>
      </p:sp>
      <p:sp>
        <p:nvSpPr>
          <p:cNvPr id="153" name="Google Shape;153;p19"/>
          <p:cNvSpPr txBox="1"/>
          <p:nvPr/>
        </p:nvSpPr>
        <p:spPr>
          <a:xfrm>
            <a:off x="923175" y="1728450"/>
            <a:ext cx="9637800" cy="24936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Font typeface="Calibri"/>
              <a:buChar char="●"/>
            </a:pPr>
            <a:r>
              <a:rPr lang="en-IN" sz="2500">
                <a:latin typeface="Calibri"/>
                <a:ea typeface="Calibri"/>
                <a:cs typeface="Calibri"/>
                <a:sym typeface="Calibri"/>
              </a:rPr>
              <a:t>Course wise </a:t>
            </a:r>
            <a:r>
              <a:rPr lang="en-IN" sz="2500">
                <a:latin typeface="Calibri"/>
                <a:ea typeface="Calibri"/>
                <a:cs typeface="Calibri"/>
                <a:sym typeface="Calibri"/>
              </a:rPr>
              <a:t>attendance visualisation. (using matplotlib)</a:t>
            </a:r>
            <a:endParaRPr sz="2500">
              <a:latin typeface="Calibri"/>
              <a:ea typeface="Calibri"/>
              <a:cs typeface="Calibri"/>
              <a:sym typeface="Calibri"/>
            </a:endParaRPr>
          </a:p>
          <a:p>
            <a:pPr indent="-387350" lvl="0" marL="457200" rtl="0" algn="l">
              <a:spcBef>
                <a:spcPts val="0"/>
              </a:spcBef>
              <a:spcAft>
                <a:spcPts val="0"/>
              </a:spcAft>
              <a:buSzPts val="2500"/>
              <a:buFont typeface="Calibri"/>
              <a:buChar char="●"/>
            </a:pPr>
            <a:r>
              <a:rPr lang="en-IN" sz="2500">
                <a:solidFill>
                  <a:schemeClr val="dk1"/>
                </a:solidFill>
                <a:latin typeface="Calibri"/>
                <a:ea typeface="Calibri"/>
                <a:cs typeface="Calibri"/>
                <a:sym typeface="Calibri"/>
              </a:rPr>
              <a:t>Course wise grades.</a:t>
            </a:r>
            <a:endParaRPr sz="2500">
              <a:solidFill>
                <a:schemeClr val="dk1"/>
              </a:solidFill>
              <a:latin typeface="Calibri"/>
              <a:ea typeface="Calibri"/>
              <a:cs typeface="Calibri"/>
              <a:sym typeface="Calibri"/>
            </a:endParaRPr>
          </a:p>
          <a:p>
            <a:pPr indent="-387350" lvl="0" marL="457200" rtl="0" algn="l">
              <a:spcBef>
                <a:spcPts val="0"/>
              </a:spcBef>
              <a:spcAft>
                <a:spcPts val="0"/>
              </a:spcAft>
              <a:buClr>
                <a:schemeClr val="dk1"/>
              </a:buClr>
              <a:buSzPts val="2500"/>
              <a:buFont typeface="Calibri"/>
              <a:buChar char="●"/>
            </a:pPr>
            <a:r>
              <a:rPr lang="en-IN" sz="2500">
                <a:solidFill>
                  <a:schemeClr val="dk1"/>
                </a:solidFill>
                <a:latin typeface="Calibri"/>
                <a:ea typeface="Calibri"/>
                <a:cs typeface="Calibri"/>
                <a:sym typeface="Calibri"/>
              </a:rPr>
              <a:t>Admin access to add or remove users(students).</a:t>
            </a:r>
            <a:endParaRPr sz="2500">
              <a:solidFill>
                <a:schemeClr val="dk1"/>
              </a:solidFill>
              <a:latin typeface="Calibri"/>
              <a:ea typeface="Calibri"/>
              <a:cs typeface="Calibri"/>
              <a:sym typeface="Calibri"/>
            </a:endParaRPr>
          </a:p>
          <a:p>
            <a:pPr indent="-387350" lvl="0" marL="457200" rtl="0" algn="l">
              <a:spcBef>
                <a:spcPts val="0"/>
              </a:spcBef>
              <a:spcAft>
                <a:spcPts val="0"/>
              </a:spcAft>
              <a:buClr>
                <a:schemeClr val="dk1"/>
              </a:buClr>
              <a:buSzPts val="2500"/>
              <a:buFont typeface="Calibri"/>
              <a:buChar char="●"/>
            </a:pPr>
            <a:r>
              <a:rPr lang="en-IN" sz="2500">
                <a:solidFill>
                  <a:schemeClr val="dk1"/>
                </a:solidFill>
                <a:latin typeface="Calibri"/>
                <a:ea typeface="Calibri"/>
                <a:cs typeface="Calibri"/>
                <a:sym typeface="Calibri"/>
              </a:rPr>
              <a:t>User Data stored in JSON file.</a:t>
            </a:r>
            <a:endParaRPr sz="2500">
              <a:solidFill>
                <a:schemeClr val="dk1"/>
              </a:solidFill>
              <a:latin typeface="Calibri"/>
              <a:ea typeface="Calibri"/>
              <a:cs typeface="Calibri"/>
              <a:sym typeface="Calibri"/>
            </a:endParaRPr>
          </a:p>
          <a:p>
            <a:pPr indent="-387350" lvl="0" marL="457200" rtl="0" algn="l">
              <a:spcBef>
                <a:spcPts val="0"/>
              </a:spcBef>
              <a:spcAft>
                <a:spcPts val="0"/>
              </a:spcAft>
              <a:buClr>
                <a:schemeClr val="dk1"/>
              </a:buClr>
              <a:buSzPts val="2500"/>
              <a:buFont typeface="Calibri"/>
              <a:buChar char="●"/>
            </a:pPr>
            <a:r>
              <a:rPr lang="en-IN" sz="2500">
                <a:solidFill>
                  <a:schemeClr val="dk1"/>
                </a:solidFill>
                <a:latin typeface="Calibri"/>
                <a:ea typeface="Calibri"/>
                <a:cs typeface="Calibri"/>
                <a:sym typeface="Calibri"/>
              </a:rPr>
              <a:t>Student report PDF.</a:t>
            </a:r>
            <a:endParaRPr sz="2500">
              <a:solidFill>
                <a:schemeClr val="dk1"/>
              </a:solidFill>
              <a:latin typeface="Calibri"/>
              <a:ea typeface="Calibri"/>
              <a:cs typeface="Calibri"/>
              <a:sym typeface="Calibri"/>
            </a:endParaRPr>
          </a:p>
          <a:p>
            <a:pPr indent="-387350" lvl="0" marL="457200" rtl="0" algn="l">
              <a:spcBef>
                <a:spcPts val="0"/>
              </a:spcBef>
              <a:spcAft>
                <a:spcPts val="0"/>
              </a:spcAft>
              <a:buClr>
                <a:schemeClr val="dk1"/>
              </a:buClr>
              <a:buSzPts val="2500"/>
              <a:buFont typeface="Calibri"/>
              <a:buChar char="●"/>
            </a:pPr>
            <a:r>
              <a:rPr lang="en-IN" sz="2500">
                <a:solidFill>
                  <a:schemeClr val="dk1"/>
                </a:solidFill>
                <a:latin typeface="Calibri"/>
                <a:ea typeface="Calibri"/>
                <a:cs typeface="Calibri"/>
                <a:sym typeface="Calibri"/>
              </a:rPr>
              <a:t>User friendly GUI interface designed using CustomTkinter.</a:t>
            </a:r>
            <a:endParaRPr sz="2500">
              <a:solidFill>
                <a:schemeClr val="dk1"/>
              </a:solidFill>
              <a:latin typeface="Calibri"/>
              <a:ea typeface="Calibri"/>
              <a:cs typeface="Calibri"/>
              <a:sym typeface="Calibri"/>
            </a:endParaRPr>
          </a:p>
        </p:txBody>
      </p:sp>
      <p:sp>
        <p:nvSpPr>
          <p:cNvPr id="154" name="Google Shape;154;p19"/>
          <p:cNvSpPr txBox="1"/>
          <p:nvPr/>
        </p:nvSpPr>
        <p:spPr>
          <a:xfrm>
            <a:off x="6655100" y="172475"/>
            <a:ext cx="5559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0"/>
          <p:cNvSpPr txBox="1"/>
          <p:nvPr>
            <p:ph type="title"/>
          </p:nvPr>
        </p:nvSpPr>
        <p:spPr>
          <a:xfrm>
            <a:off x="134938" y="88900"/>
            <a:ext cx="11877600" cy="7542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None/>
            </a:pPr>
            <a:r>
              <a:rPr lang="en-IN">
                <a:latin typeface="Times New Roman"/>
                <a:ea typeface="Times New Roman"/>
                <a:cs typeface="Times New Roman"/>
                <a:sym typeface="Times New Roman"/>
              </a:rPr>
              <a:t>Project Visuals</a:t>
            </a:r>
            <a:endParaRPr/>
          </a:p>
        </p:txBody>
      </p:sp>
      <p:sp>
        <p:nvSpPr>
          <p:cNvPr id="160" name="Google Shape;160;p20"/>
          <p:cNvSpPr txBox="1"/>
          <p:nvPr>
            <p:ph idx="10" type="dt"/>
          </p:nvPr>
        </p:nvSpPr>
        <p:spPr>
          <a:xfrm>
            <a:off x="266700" y="6557963"/>
            <a:ext cx="2209800" cy="300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IN"/>
              <a:t>20-02-2023</a:t>
            </a:r>
            <a:endParaRPr/>
          </a:p>
        </p:txBody>
      </p:sp>
      <p:sp>
        <p:nvSpPr>
          <p:cNvPr id="161" name="Google Shape;161;p20"/>
          <p:cNvSpPr txBox="1"/>
          <p:nvPr>
            <p:ph idx="11" type="ftr"/>
          </p:nvPr>
        </p:nvSpPr>
        <p:spPr>
          <a:xfrm>
            <a:off x="2859088" y="6492875"/>
            <a:ext cx="6597600" cy="3651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IN" sz="1400" u="none" cap="none" strike="noStrike">
                <a:solidFill>
                  <a:schemeClr val="lt1"/>
                </a:solidFill>
                <a:latin typeface="Georgia"/>
                <a:ea typeface="Georgia"/>
                <a:cs typeface="Georgia"/>
                <a:sym typeface="Georgia"/>
              </a:rPr>
              <a:t>International Institute of Information Technology, Naya Raipur</a:t>
            </a:r>
            <a:endParaRPr/>
          </a:p>
        </p:txBody>
      </p:sp>
      <p:sp>
        <p:nvSpPr>
          <p:cNvPr id="162" name="Google Shape;162;p20"/>
          <p:cNvSpPr txBox="1"/>
          <p:nvPr>
            <p:ph idx="12" type="sldNum"/>
          </p:nvPr>
        </p:nvSpPr>
        <p:spPr>
          <a:xfrm>
            <a:off x="9629775" y="6492875"/>
            <a:ext cx="19797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0" i="0" lang="en-IN" sz="1200" u="none" cap="none" strike="noStrike">
                <a:solidFill>
                  <a:schemeClr val="lt1"/>
                </a:solidFill>
                <a:latin typeface="Calibri"/>
                <a:ea typeface="Calibri"/>
                <a:cs typeface="Calibri"/>
                <a:sym typeface="Calibri"/>
              </a:rPr>
              <a:t>‹#›</a:t>
            </a:fld>
            <a:endParaRPr b="0" i="0" sz="1200" u="none" cap="none" strike="noStrike">
              <a:solidFill>
                <a:schemeClr val="lt1"/>
              </a:solidFill>
              <a:latin typeface="Calibri"/>
              <a:ea typeface="Calibri"/>
              <a:cs typeface="Calibri"/>
              <a:sym typeface="Calibri"/>
            </a:endParaRPr>
          </a:p>
        </p:txBody>
      </p:sp>
      <p:sp>
        <p:nvSpPr>
          <p:cNvPr id="163" name="Google Shape;163;p20"/>
          <p:cNvSpPr txBox="1"/>
          <p:nvPr/>
        </p:nvSpPr>
        <p:spPr>
          <a:xfrm>
            <a:off x="6655100" y="172475"/>
            <a:ext cx="5559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164" name="Google Shape;164;p20"/>
          <p:cNvSpPr txBox="1"/>
          <p:nvPr>
            <p:ph type="title"/>
          </p:nvPr>
        </p:nvSpPr>
        <p:spPr>
          <a:xfrm>
            <a:off x="1303592" y="572675"/>
            <a:ext cx="3941400" cy="7542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lang="en-IN" sz="3300">
                <a:latin typeface="Times New Roman"/>
                <a:ea typeface="Times New Roman"/>
                <a:cs typeface="Times New Roman"/>
                <a:sym typeface="Times New Roman"/>
              </a:rPr>
              <a:t>Login Page</a:t>
            </a:r>
            <a:endParaRPr sz="3300"/>
          </a:p>
        </p:txBody>
      </p:sp>
      <p:sp>
        <p:nvSpPr>
          <p:cNvPr id="165" name="Google Shape;165;p20"/>
          <p:cNvSpPr txBox="1"/>
          <p:nvPr/>
        </p:nvSpPr>
        <p:spPr>
          <a:xfrm>
            <a:off x="8450750" y="1876825"/>
            <a:ext cx="3682500" cy="1662300"/>
          </a:xfrm>
          <a:prstGeom prst="rect">
            <a:avLst/>
          </a:prstGeom>
          <a:noFill/>
          <a:ln>
            <a:noFill/>
          </a:ln>
        </p:spPr>
        <p:txBody>
          <a:bodyPr anchorCtr="0" anchor="t" bIns="91425" lIns="91425" spcFirstLastPara="1" rIns="91425" wrap="square" tIns="91425">
            <a:spAutoFit/>
          </a:bodyPr>
          <a:lstStyle/>
          <a:p>
            <a:pPr indent="-381000" lvl="0" marL="457200" rtl="0" algn="l">
              <a:spcBef>
                <a:spcPts val="0"/>
              </a:spcBef>
              <a:spcAft>
                <a:spcPts val="0"/>
              </a:spcAft>
              <a:buSzPts val="2400"/>
              <a:buFont typeface="Calibri"/>
              <a:buChar char="●"/>
            </a:pPr>
            <a:r>
              <a:rPr lang="en-IN" sz="2400">
                <a:latin typeface="Calibri"/>
                <a:ea typeface="Calibri"/>
                <a:cs typeface="Calibri"/>
                <a:sym typeface="Calibri"/>
              </a:rPr>
              <a:t>Comprehensive view of relevant user data.</a:t>
            </a:r>
            <a:endParaRPr sz="2400">
              <a:latin typeface="Calibri"/>
              <a:ea typeface="Calibri"/>
              <a:cs typeface="Calibri"/>
              <a:sym typeface="Calibri"/>
            </a:endParaRPr>
          </a:p>
          <a:p>
            <a:pPr indent="-381000" lvl="0" marL="457200" rtl="0" algn="l">
              <a:spcBef>
                <a:spcPts val="0"/>
              </a:spcBef>
              <a:spcAft>
                <a:spcPts val="0"/>
              </a:spcAft>
              <a:buSzPts val="2400"/>
              <a:buFont typeface="Calibri"/>
              <a:buChar char="●"/>
            </a:pPr>
            <a:r>
              <a:rPr lang="en-IN" sz="2400">
                <a:latin typeface="Calibri"/>
                <a:ea typeface="Calibri"/>
                <a:cs typeface="Calibri"/>
                <a:sym typeface="Calibri"/>
              </a:rPr>
              <a:t>Easy navigation to other tabs.</a:t>
            </a:r>
            <a:endParaRPr sz="2400">
              <a:latin typeface="Calibri"/>
              <a:ea typeface="Calibri"/>
              <a:cs typeface="Calibri"/>
              <a:sym typeface="Calibri"/>
            </a:endParaRPr>
          </a:p>
        </p:txBody>
      </p:sp>
      <p:pic>
        <p:nvPicPr>
          <p:cNvPr id="166" name="Google Shape;166;p20"/>
          <p:cNvPicPr preferRelativeResize="0"/>
          <p:nvPr/>
        </p:nvPicPr>
        <p:blipFill>
          <a:blip r:embed="rId3">
            <a:alphaModFix/>
          </a:blip>
          <a:stretch>
            <a:fillRect/>
          </a:stretch>
        </p:blipFill>
        <p:spPr>
          <a:xfrm>
            <a:off x="1303600" y="1319725"/>
            <a:ext cx="6294975" cy="49542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Blue">
      <a:dk1>
        <a:srgbClr val="000000"/>
      </a:dk1>
      <a:lt1>
        <a:srgbClr val="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