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7" r:id="rId3"/>
    <p:sldId id="273" r:id="rId4"/>
    <p:sldId id="275" r:id="rId5"/>
    <p:sldId id="274" r:id="rId6"/>
    <p:sldId id="272" r:id="rId7"/>
    <p:sldId id="276" r:id="rId8"/>
    <p:sldId id="260" r:id="rId9"/>
    <p:sldId id="261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20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C80-8250-BBAB-F846-A5508C5BF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0EFF-3DF8-0C8C-0716-F0068EF9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6185-278B-C8FD-C02D-1CD29150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121D-57FD-E62E-0CC2-8A2D6076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54F3-F9CA-9D9F-5041-FE1E8157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C1A-55F4-B391-91FD-35D0B9CE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516B8-9B7C-5535-7004-BC9FE9AF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7FDA-6DC6-7688-975C-29116155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2C57-7158-63E1-5995-223818C4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9628-6AFE-4182-5ABB-D5679AE0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D1FBD-6E3D-D505-D66E-7E3FC207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150D-BF37-585A-E2E2-855F58AF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D90-2E1B-5513-755E-E74463C5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8C0B-388D-6DF6-74A3-B59FE620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39DD-CC5B-0A83-89EF-0C51202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6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9F29-B8A0-F8CD-9F7F-51A7153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D16A0-4475-79F9-8BA8-D257DBA2A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3AFB-CE2D-E990-8134-2F9F7B97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EF6-E9BC-3D9E-A554-D336048D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9295-A3B0-8B69-15D3-4029C89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153-03AC-EF51-E599-7943B8DE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8743-64F9-D685-606F-EFBC079F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4550-2A87-CB37-1919-0C0FBA09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68A1-652F-EB52-AA29-C8FB0B78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BB10-9BEC-DCE4-99ED-DED7F862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B892-7797-CE38-CE98-59AB123B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777-BE33-C572-0565-864FD355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6725-8B96-9F2C-8F40-14D5B213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4FB9-37DA-3EF8-04E1-1A86F83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F859-89AD-6188-6BE1-F57CB5C2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1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6FB9-5F05-54F2-E369-107158F0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D21A-01F6-823F-8145-7515E548D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56219-EEE9-8B82-2FCA-636113BD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4A5A-3DD0-AEE8-8B49-78E5C143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5BFC-5408-C739-5099-02403D3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1B40-34B0-974C-8F39-D048CE22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29A-7AE2-4997-D157-163BC62D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D055-1BA7-08D5-541D-C5237305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DFD7-DAAF-42FA-5745-2623FCCC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FC0F2-6C3F-EF29-8E7A-62F9DD3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F9D8F-9882-1DB7-B6D3-A51BCAD8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7265-918C-009D-3175-9524034F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214F2-E838-DD7E-5266-4E8BCDEE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38A04-3E45-8329-0531-26EAA15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6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E9C1-DB94-B833-4418-2B4284F4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C56BE-20C6-2633-8404-8CB9EE9B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AB8-F4E7-B1A9-9F90-FF4B739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613A-4C00-8F91-0FBF-7A53BF03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8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B5932-DE8F-32C9-91AF-5ECDB507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913F0-BC58-0223-55E9-335C60D9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91739-8E6B-8DF8-0961-7E33D6E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7C5F-E461-3B89-4A6A-8AA9115A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0AF-E47D-ADAB-B13D-1C7F82FF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C0A-CE4D-ED4D-E52D-079D1BF2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D82A-EDD3-1615-69BC-C885DD31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A245-3166-5FE2-1BC5-4F45C20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D075-9098-C818-A911-25324120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1E0-438C-AAD4-2AF6-BEC6AB18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8792E-4715-3C5E-6CFD-0E67FD62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3660F-A2B7-F6BD-3475-E69A5653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8D76-0408-1EF4-0F43-1D30E02C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242B-D62F-6530-2CED-227A23A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20BB-ACEF-FFF8-8050-62405723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E28F6-563B-BDE3-BC14-C431D931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17E31-3645-0E65-EBE8-7B4A47F8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37AF-879E-E8BF-6E03-35EBB6D2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0A60-2F2D-41C4-8E51-C0179567AC0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D156-F064-976B-DA3A-EC848E7A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8785-2C63-96ED-DDFE-6D7B07CF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E4EF-ADB0-4874-85A7-5ED7CE63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CB54-517B-42A3-4154-C140340C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Wave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6BB8F-BCBD-350C-6123-5599C1B4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077" y="3602038"/>
            <a:ext cx="7570178" cy="1655762"/>
          </a:xfrm>
        </p:spPr>
        <p:txBody>
          <a:bodyPr/>
          <a:lstStyle/>
          <a:p>
            <a:r>
              <a:rPr lang="en-US" dirty="0"/>
              <a:t>Unified Retail Logistics: Bridging the Gap between Online and In-Store Shopping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22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D81C2-EED7-1CA4-F069-E183F1D01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0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CFB4-266C-0116-FEC1-60D4FDA9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Brands who are using omnichannel: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12904-284A-8DEB-8D1A-9F8008051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5987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6E7-4975-6D3F-BF19-0B3F85AF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1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67D1BF2-BAF2-B2B7-81B3-FB6601415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9" b="8388"/>
          <a:stretch/>
        </p:blipFill>
        <p:spPr bwMode="auto">
          <a:xfrm>
            <a:off x="337756" y="187960"/>
            <a:ext cx="10960164" cy="648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FEE79-9904-8E2A-3D2F-24BC339A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9" b="17738"/>
          <a:stretch/>
        </p:blipFill>
        <p:spPr bwMode="auto">
          <a:xfrm>
            <a:off x="0" y="365759"/>
            <a:ext cx="1219200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6A4E80-CEB1-0827-5C29-BA162CD04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8" b="17504"/>
          <a:stretch/>
        </p:blipFill>
        <p:spPr bwMode="auto">
          <a:xfrm>
            <a:off x="630217" y="477520"/>
            <a:ext cx="10931566" cy="555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E365-BB52-74F2-5FF4-A6C67468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356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Solution: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653725-D128-B094-D211-8D81D0F5E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" y="1005840"/>
            <a:ext cx="12180896" cy="56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6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D27701-7414-4011-4732-61AB7A7F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6103"/>
          <a:stretch/>
        </p:blipFill>
        <p:spPr bwMode="auto">
          <a:xfrm>
            <a:off x="0" y="294640"/>
            <a:ext cx="12191999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E8B8-D539-A4F5-0424-18DB9A90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Target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10512-7B15-B91D-17FB-A366FD5C4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Retailers of all sizes looking to provide a modern and seamless shopping experience.</a:t>
            </a:r>
          </a:p>
          <a:p>
            <a:r>
              <a:rPr lang="en-US" dirty="0"/>
              <a:t>E-commerce businesses seeking to expand their online presence while maintaining physical stores.</a:t>
            </a:r>
          </a:p>
          <a:p>
            <a:r>
              <a:rPr lang="en-US" dirty="0"/>
              <a:t>Multiple Offline store chains who have presence in offline market but don’t have online presence.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1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353-0ABD-613F-CD2A-F2341EC2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9379-801A-AB95-8496-52A43648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Online-to-Offline (O2O) Conversion: A customer explores products on a retailer's website and then visits the physical store to try them before purchasing. Their online cart seamlessly transfers to the in-store POS for a convenient checkout process.</a:t>
            </a:r>
          </a:p>
          <a:p>
            <a:endParaRPr lang="en-US" dirty="0"/>
          </a:p>
          <a:p>
            <a:r>
              <a:rPr lang="en-US" dirty="0"/>
              <a:t>Buy Online, Pick Up In-Store (BOPIS): Shoppers buy products online and collect them in person. The solution ensures items are ready for pickup, streamlining the process for both customers and staff.</a:t>
            </a:r>
          </a:p>
          <a:p>
            <a:endParaRPr lang="en-US" dirty="0"/>
          </a:p>
          <a:p>
            <a:r>
              <a:rPr lang="en-US" dirty="0"/>
              <a:t>Cross-Channel Recommendations: Customers receive personalized product recommendations based on their online and offline shopping history, encouraging more purchases.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Retail Wave</vt:lpstr>
      <vt:lpstr>Problem</vt:lpstr>
      <vt:lpstr>PowerPoint Presentation</vt:lpstr>
      <vt:lpstr>PowerPoint Presentation</vt:lpstr>
      <vt:lpstr>PowerPoint Presentation</vt:lpstr>
      <vt:lpstr>Solution:</vt:lpstr>
      <vt:lpstr>PowerPoint Presentation</vt:lpstr>
      <vt:lpstr>Target Audience</vt:lpstr>
      <vt:lpstr>Use Cases</vt:lpstr>
      <vt:lpstr>PowerPoint Presentation</vt:lpstr>
      <vt:lpstr>Big Brands who are using omnichannel: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Wave Presentation</dc:title>
  <dc:creator>Dhyanesh Panchal</dc:creator>
  <cp:lastModifiedBy>Dhyanesh Panchal</cp:lastModifiedBy>
  <cp:revision>2</cp:revision>
  <dcterms:created xsi:type="dcterms:W3CDTF">2023-08-27T03:42:54Z</dcterms:created>
  <dcterms:modified xsi:type="dcterms:W3CDTF">2023-08-27T04:27:14Z</dcterms:modified>
</cp:coreProperties>
</file>