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BC10EB-E09A-4A57-8032-CC6897E0834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Sample Super Store EDA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A2886B6-5F8F-4A3D-935F-A81F2728221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12/9/2020 12:04:15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 Store Dashboard" id="2" name="slide2">
            <a:extLst>
              <a:ext uri="{FF2B5EF4-FFF2-40B4-BE49-F238E27FC236}">
                <a16:creationId xmlns:a16="http://schemas.microsoft.com/office/drawing/2014/main" id="{2F728B34-A0CF-4244-AD97-4491777023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2020-12-08T18:34:16Z</dcterms:created>
  <dcterms:modified xsi:type="dcterms:W3CDTF">2020-12-08T18:34:16Z</dcterms:modified>
</cp:coreProperties>
</file>