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8"/>
  </p:notesMasterIdLst>
  <p:sldIdLst>
    <p:sldId id="256" r:id="rId2"/>
    <p:sldId id="257" r:id="rId3"/>
    <p:sldId id="258" r:id="rId4"/>
    <p:sldId id="259" r:id="rId5"/>
    <p:sldId id="263" r:id="rId6"/>
    <p:sldId id="260" r:id="rId7"/>
    <p:sldId id="261" r:id="rId8"/>
    <p:sldId id="267" r:id="rId9"/>
    <p:sldId id="268" r:id="rId10"/>
    <p:sldId id="269" r:id="rId11"/>
    <p:sldId id="270" r:id="rId12"/>
    <p:sldId id="271" r:id="rId13"/>
    <p:sldId id="264" r:id="rId14"/>
    <p:sldId id="265" r:id="rId15"/>
    <p:sldId id="266" r:id="rId16"/>
    <p:sldId id="262" r:id="rId17"/>
  </p:sldIdLst>
  <p:sldSz cx="9144000" cy="5143500" type="screen16x9"/>
  <p:notesSz cx="6858000" cy="9144000"/>
  <p:embeddedFontLst>
    <p:embeddedFont>
      <p:font typeface="Lato" panose="020F0502020204030203" pitchFamily="34" charset="0"/>
      <p:regular r:id="rId19"/>
      <p:bold r:id="rId20"/>
      <p:italic r:id="rId21"/>
      <p:boldItalic r:id="rId22"/>
    </p:embeddedFont>
    <p:embeddedFont>
      <p:font typeface="Open Sans" panose="020B0606030504020204" pitchFamily="34" charset="0"/>
      <p:regular r:id="rId23"/>
      <p:bold r:id="rId24"/>
      <p:italic r:id="rId25"/>
      <p:boldItalic r:id="rId26"/>
    </p:embeddedFont>
    <p:embeddedFont>
      <p:font typeface="Playfair Display" panose="00000500000000000000" pitchFamily="2" charset="0"/>
      <p:regular r:id="rId27"/>
      <p:bold r:id="rId28"/>
      <p:italic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101" d="100"/>
          <a:sy n="101" d="100"/>
        </p:scale>
        <p:origin x="922" y="6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font" Target="fonts/font3.fntdata"/><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font" Target="fonts/font1.fntdata"/><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font" Target="fonts/font12.fntdata"/><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11ab71ea46b_0_2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11ab71ea46b_0_2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11ab71ea46b_0_2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11ab71ea46b_0_2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11ab71ea46b_0_2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11ab71ea46b_0_2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11ab71ea46b_0_2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11ab71ea46b_0_2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11ab71ea46b_0_28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11ab71ea46b_0_2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11ab71ea46b_0_29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11ab71ea46b_0_2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a:off x="586721" y="0"/>
            <a:ext cx="7970700" cy="66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586721" y="5076900"/>
            <a:ext cx="7970700" cy="66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2" name="Google Shape;12;p2"/>
          <p:cNvCxnSpPr/>
          <p:nvPr/>
        </p:nvCxnSpPr>
        <p:spPr>
          <a:xfrm>
            <a:off x="733219" y="2235351"/>
            <a:ext cx="385200" cy="0"/>
          </a:xfrm>
          <a:prstGeom prst="straightConnector1">
            <a:avLst/>
          </a:prstGeom>
          <a:noFill/>
          <a:ln w="28575" cap="flat" cmpd="sng">
            <a:solidFill>
              <a:schemeClr val="dk1"/>
            </a:solidFill>
            <a:prstDash val="solid"/>
            <a:round/>
            <a:headEnd type="none" w="sm" len="sm"/>
            <a:tailEnd type="none" w="sm" len="sm"/>
          </a:ln>
        </p:spPr>
      </p:cxnSp>
      <p:sp>
        <p:nvSpPr>
          <p:cNvPr id="13" name="Google Shape;13;p2"/>
          <p:cNvSpPr txBox="1">
            <a:spLocks noGrp="1"/>
          </p:cNvSpPr>
          <p:nvPr>
            <p:ph type="ctrTitle"/>
          </p:nvPr>
        </p:nvSpPr>
        <p:spPr>
          <a:xfrm>
            <a:off x="630600" y="136800"/>
            <a:ext cx="7893000" cy="1853700"/>
          </a:xfrm>
          <a:prstGeom prst="rect">
            <a:avLst/>
          </a:prstGeom>
        </p:spPr>
        <p:txBody>
          <a:bodyPr spcFirstLastPara="1" wrap="square" lIns="91425" tIns="91425" rIns="91425" bIns="91425" anchor="b" anchorCtr="0">
            <a:normAutofit/>
          </a:bodyPr>
          <a:lstStyle>
            <a:lvl1pPr lvl="0">
              <a:spcBef>
                <a:spcPts val="100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14" name="Google Shape;14;p2"/>
          <p:cNvSpPr txBox="1">
            <a:spLocks noGrp="1"/>
          </p:cNvSpPr>
          <p:nvPr>
            <p:ph type="subTitle" idx="1"/>
          </p:nvPr>
        </p:nvSpPr>
        <p:spPr>
          <a:xfrm>
            <a:off x="630600" y="3228375"/>
            <a:ext cx="7893000" cy="1274100"/>
          </a:xfrm>
          <a:prstGeom prst="rect">
            <a:avLst/>
          </a:prstGeom>
        </p:spPr>
        <p:txBody>
          <a:bodyPr spcFirstLastPara="1" wrap="square" lIns="91425" tIns="91425" rIns="91425" bIns="91425" anchor="b" anchorCtr="0">
            <a:normAutofit/>
          </a:bodyPr>
          <a:lstStyle>
            <a:lvl1pPr lvl="0">
              <a:lnSpc>
                <a:spcPct val="100000"/>
              </a:lnSpc>
              <a:spcBef>
                <a:spcPts val="1000"/>
              </a:spcBef>
              <a:spcAft>
                <a:spcPts val="0"/>
              </a:spcAft>
              <a:buClr>
                <a:schemeClr val="accent6"/>
              </a:buClr>
              <a:buSzPts val="2400"/>
              <a:buNone/>
              <a:defRPr sz="2400">
                <a:solidFill>
                  <a:schemeClr val="accent6"/>
                </a:solidFill>
              </a:defRPr>
            </a:lvl1pPr>
            <a:lvl2pPr lvl="1">
              <a:lnSpc>
                <a:spcPct val="100000"/>
              </a:lnSpc>
              <a:spcBef>
                <a:spcPts val="0"/>
              </a:spcBef>
              <a:spcAft>
                <a:spcPts val="0"/>
              </a:spcAft>
              <a:buClr>
                <a:schemeClr val="accent6"/>
              </a:buClr>
              <a:buSzPts val="2400"/>
              <a:buNone/>
              <a:defRPr sz="2400">
                <a:solidFill>
                  <a:schemeClr val="accent6"/>
                </a:solidFill>
              </a:defRPr>
            </a:lvl2pPr>
            <a:lvl3pPr lvl="2">
              <a:lnSpc>
                <a:spcPct val="100000"/>
              </a:lnSpc>
              <a:spcBef>
                <a:spcPts val="0"/>
              </a:spcBef>
              <a:spcAft>
                <a:spcPts val="0"/>
              </a:spcAft>
              <a:buClr>
                <a:schemeClr val="accent6"/>
              </a:buClr>
              <a:buSzPts val="2400"/>
              <a:buNone/>
              <a:defRPr sz="2400">
                <a:solidFill>
                  <a:schemeClr val="accent6"/>
                </a:solidFill>
              </a:defRPr>
            </a:lvl3pPr>
            <a:lvl4pPr lvl="3">
              <a:lnSpc>
                <a:spcPct val="100000"/>
              </a:lnSpc>
              <a:spcBef>
                <a:spcPts val="0"/>
              </a:spcBef>
              <a:spcAft>
                <a:spcPts val="0"/>
              </a:spcAft>
              <a:buClr>
                <a:schemeClr val="accent6"/>
              </a:buClr>
              <a:buSzPts val="2400"/>
              <a:buNone/>
              <a:defRPr sz="2400">
                <a:solidFill>
                  <a:schemeClr val="accent6"/>
                </a:solidFill>
              </a:defRPr>
            </a:lvl4pPr>
            <a:lvl5pPr lvl="4">
              <a:lnSpc>
                <a:spcPct val="100000"/>
              </a:lnSpc>
              <a:spcBef>
                <a:spcPts val="0"/>
              </a:spcBef>
              <a:spcAft>
                <a:spcPts val="0"/>
              </a:spcAft>
              <a:buClr>
                <a:schemeClr val="accent6"/>
              </a:buClr>
              <a:buSzPts val="2400"/>
              <a:buNone/>
              <a:defRPr sz="2400">
                <a:solidFill>
                  <a:schemeClr val="accent6"/>
                </a:solidFill>
              </a:defRPr>
            </a:lvl5pPr>
            <a:lvl6pPr lvl="5">
              <a:lnSpc>
                <a:spcPct val="100000"/>
              </a:lnSpc>
              <a:spcBef>
                <a:spcPts val="0"/>
              </a:spcBef>
              <a:spcAft>
                <a:spcPts val="0"/>
              </a:spcAft>
              <a:buClr>
                <a:schemeClr val="accent6"/>
              </a:buClr>
              <a:buSzPts val="2400"/>
              <a:buNone/>
              <a:defRPr sz="2400">
                <a:solidFill>
                  <a:schemeClr val="accent6"/>
                </a:solidFill>
              </a:defRPr>
            </a:lvl6pPr>
            <a:lvl7pPr lvl="6">
              <a:lnSpc>
                <a:spcPct val="100000"/>
              </a:lnSpc>
              <a:spcBef>
                <a:spcPts val="0"/>
              </a:spcBef>
              <a:spcAft>
                <a:spcPts val="0"/>
              </a:spcAft>
              <a:buClr>
                <a:schemeClr val="accent6"/>
              </a:buClr>
              <a:buSzPts val="2400"/>
              <a:buNone/>
              <a:defRPr sz="2400">
                <a:solidFill>
                  <a:schemeClr val="accent6"/>
                </a:solidFill>
              </a:defRPr>
            </a:lvl7pPr>
            <a:lvl8pPr lvl="7">
              <a:lnSpc>
                <a:spcPct val="100000"/>
              </a:lnSpc>
              <a:spcBef>
                <a:spcPts val="0"/>
              </a:spcBef>
              <a:spcAft>
                <a:spcPts val="0"/>
              </a:spcAft>
              <a:buClr>
                <a:schemeClr val="accent6"/>
              </a:buClr>
              <a:buSzPts val="2400"/>
              <a:buNone/>
              <a:defRPr sz="2400">
                <a:solidFill>
                  <a:schemeClr val="accent6"/>
                </a:solidFill>
              </a:defRPr>
            </a:lvl8pPr>
            <a:lvl9pPr lvl="8">
              <a:lnSpc>
                <a:spcPct val="100000"/>
              </a:lnSpc>
              <a:spcBef>
                <a:spcPts val="0"/>
              </a:spcBef>
              <a:spcAft>
                <a:spcPts val="0"/>
              </a:spcAft>
              <a:buClr>
                <a:schemeClr val="accent6"/>
              </a:buClr>
              <a:buSzPts val="2400"/>
              <a:buNone/>
              <a:defRPr sz="2400">
                <a:solidFill>
                  <a:schemeClr val="accent6"/>
                </a:solidFill>
              </a:defRPr>
            </a:lvl9pPr>
          </a:lstStyle>
          <a:p>
            <a:endParaRPr/>
          </a:p>
        </p:txBody>
      </p:sp>
      <p:sp>
        <p:nvSpPr>
          <p:cNvPr id="15" name="Google Shape;15;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6"/>
        <p:cNvGrpSpPr/>
        <p:nvPr/>
      </p:nvGrpSpPr>
      <p:grpSpPr>
        <a:xfrm>
          <a:off x="0" y="0"/>
          <a:ext cx="0" cy="0"/>
          <a:chOff x="0" y="0"/>
          <a:chExt cx="0" cy="0"/>
        </a:xfrm>
      </p:grpSpPr>
      <p:sp>
        <p:nvSpPr>
          <p:cNvPr id="57" name="Google Shape;57;p11"/>
          <p:cNvSpPr/>
          <p:nvPr/>
        </p:nvSpPr>
        <p:spPr>
          <a:xfrm>
            <a:off x="586721" y="0"/>
            <a:ext cx="7970700" cy="66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11"/>
          <p:cNvSpPr/>
          <p:nvPr/>
        </p:nvSpPr>
        <p:spPr>
          <a:xfrm>
            <a:off x="586721" y="5076900"/>
            <a:ext cx="7970700" cy="66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11"/>
          <p:cNvSpPr txBox="1">
            <a:spLocks noGrp="1"/>
          </p:cNvSpPr>
          <p:nvPr>
            <p:ph type="title" hasCustomPrompt="1"/>
          </p:nvPr>
        </p:nvSpPr>
        <p:spPr>
          <a:xfrm>
            <a:off x="586725" y="1353788"/>
            <a:ext cx="7970700" cy="15384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accent6"/>
              </a:buClr>
              <a:buSzPts val="10800"/>
              <a:buNone/>
              <a:defRPr sz="10800">
                <a:solidFill>
                  <a:schemeClr val="accent6"/>
                </a:solidFill>
              </a:defRPr>
            </a:lvl1pPr>
            <a:lvl2pPr lvl="1" algn="ctr">
              <a:spcBef>
                <a:spcPts val="0"/>
              </a:spcBef>
              <a:spcAft>
                <a:spcPts val="0"/>
              </a:spcAft>
              <a:buClr>
                <a:schemeClr val="accent6"/>
              </a:buClr>
              <a:buSzPts val="10800"/>
              <a:buNone/>
              <a:defRPr sz="10800">
                <a:solidFill>
                  <a:schemeClr val="accent6"/>
                </a:solidFill>
              </a:defRPr>
            </a:lvl2pPr>
            <a:lvl3pPr lvl="2" algn="ctr">
              <a:spcBef>
                <a:spcPts val="0"/>
              </a:spcBef>
              <a:spcAft>
                <a:spcPts val="0"/>
              </a:spcAft>
              <a:buClr>
                <a:schemeClr val="accent6"/>
              </a:buClr>
              <a:buSzPts val="10800"/>
              <a:buNone/>
              <a:defRPr sz="10800">
                <a:solidFill>
                  <a:schemeClr val="accent6"/>
                </a:solidFill>
              </a:defRPr>
            </a:lvl3pPr>
            <a:lvl4pPr lvl="3" algn="ctr">
              <a:spcBef>
                <a:spcPts val="0"/>
              </a:spcBef>
              <a:spcAft>
                <a:spcPts val="0"/>
              </a:spcAft>
              <a:buClr>
                <a:schemeClr val="accent6"/>
              </a:buClr>
              <a:buSzPts val="10800"/>
              <a:buNone/>
              <a:defRPr sz="10800">
                <a:solidFill>
                  <a:schemeClr val="accent6"/>
                </a:solidFill>
              </a:defRPr>
            </a:lvl4pPr>
            <a:lvl5pPr lvl="4" algn="ctr">
              <a:spcBef>
                <a:spcPts val="0"/>
              </a:spcBef>
              <a:spcAft>
                <a:spcPts val="0"/>
              </a:spcAft>
              <a:buClr>
                <a:schemeClr val="accent6"/>
              </a:buClr>
              <a:buSzPts val="10800"/>
              <a:buNone/>
              <a:defRPr sz="10800">
                <a:solidFill>
                  <a:schemeClr val="accent6"/>
                </a:solidFill>
              </a:defRPr>
            </a:lvl5pPr>
            <a:lvl6pPr lvl="5" algn="ctr">
              <a:spcBef>
                <a:spcPts val="0"/>
              </a:spcBef>
              <a:spcAft>
                <a:spcPts val="0"/>
              </a:spcAft>
              <a:buClr>
                <a:schemeClr val="accent6"/>
              </a:buClr>
              <a:buSzPts val="10800"/>
              <a:buNone/>
              <a:defRPr sz="10800">
                <a:solidFill>
                  <a:schemeClr val="accent6"/>
                </a:solidFill>
              </a:defRPr>
            </a:lvl6pPr>
            <a:lvl7pPr lvl="6" algn="ctr">
              <a:spcBef>
                <a:spcPts val="0"/>
              </a:spcBef>
              <a:spcAft>
                <a:spcPts val="0"/>
              </a:spcAft>
              <a:buClr>
                <a:schemeClr val="accent6"/>
              </a:buClr>
              <a:buSzPts val="10800"/>
              <a:buNone/>
              <a:defRPr sz="10800">
                <a:solidFill>
                  <a:schemeClr val="accent6"/>
                </a:solidFill>
              </a:defRPr>
            </a:lvl7pPr>
            <a:lvl8pPr lvl="7" algn="ctr">
              <a:spcBef>
                <a:spcPts val="0"/>
              </a:spcBef>
              <a:spcAft>
                <a:spcPts val="0"/>
              </a:spcAft>
              <a:buClr>
                <a:schemeClr val="accent6"/>
              </a:buClr>
              <a:buSzPts val="10800"/>
              <a:buNone/>
              <a:defRPr sz="10800">
                <a:solidFill>
                  <a:schemeClr val="accent6"/>
                </a:solidFill>
              </a:defRPr>
            </a:lvl8pPr>
            <a:lvl9pPr lvl="8" algn="ctr">
              <a:spcBef>
                <a:spcPts val="0"/>
              </a:spcBef>
              <a:spcAft>
                <a:spcPts val="0"/>
              </a:spcAft>
              <a:buClr>
                <a:schemeClr val="accent6"/>
              </a:buClr>
              <a:buSzPts val="10800"/>
              <a:buNone/>
              <a:defRPr sz="10800">
                <a:solidFill>
                  <a:schemeClr val="accent6"/>
                </a:solidFill>
              </a:defRPr>
            </a:lvl9pPr>
          </a:lstStyle>
          <a:p>
            <a:r>
              <a:t>xx%</a:t>
            </a:r>
          </a:p>
        </p:txBody>
      </p:sp>
      <p:sp>
        <p:nvSpPr>
          <p:cNvPr id="60" name="Google Shape;60;p11"/>
          <p:cNvSpPr txBox="1">
            <a:spLocks noGrp="1"/>
          </p:cNvSpPr>
          <p:nvPr>
            <p:ph type="body" idx="1"/>
          </p:nvPr>
        </p:nvSpPr>
        <p:spPr>
          <a:xfrm>
            <a:off x="586725" y="2968388"/>
            <a:ext cx="7970700" cy="10716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61" name="Google Shape;61;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2"/>
        <p:cNvGrpSpPr/>
        <p:nvPr/>
      </p:nvGrpSpPr>
      <p:grpSpPr>
        <a:xfrm>
          <a:off x="0" y="0"/>
          <a:ext cx="0" cy="0"/>
          <a:chOff x="0" y="0"/>
          <a:chExt cx="0" cy="0"/>
        </a:xfrm>
      </p:grpSpPr>
      <p:sp>
        <p:nvSpPr>
          <p:cNvPr id="63" name="Google Shape;63;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6"/>
        <p:cNvGrpSpPr/>
        <p:nvPr/>
      </p:nvGrpSpPr>
      <p:grpSpPr>
        <a:xfrm>
          <a:off x="0" y="0"/>
          <a:ext cx="0" cy="0"/>
          <a:chOff x="0" y="0"/>
          <a:chExt cx="0" cy="0"/>
        </a:xfrm>
      </p:grpSpPr>
      <p:sp>
        <p:nvSpPr>
          <p:cNvPr id="17" name="Google Shape;17;p3"/>
          <p:cNvSpPr/>
          <p:nvPr/>
        </p:nvSpPr>
        <p:spPr>
          <a:xfrm>
            <a:off x="586721" y="5076900"/>
            <a:ext cx="7970700" cy="66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3"/>
          <p:cNvSpPr/>
          <p:nvPr/>
        </p:nvSpPr>
        <p:spPr>
          <a:xfrm>
            <a:off x="586721" y="0"/>
            <a:ext cx="7970700" cy="66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3"/>
          <p:cNvSpPr txBox="1">
            <a:spLocks noGrp="1"/>
          </p:cNvSpPr>
          <p:nvPr>
            <p:ph type="title"/>
          </p:nvPr>
        </p:nvSpPr>
        <p:spPr>
          <a:xfrm>
            <a:off x="509550" y="1921350"/>
            <a:ext cx="8124900" cy="1300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20" name="Google Shape;20;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1"/>
        <p:cNvGrpSpPr/>
        <p:nvPr/>
      </p:nvGrpSpPr>
      <p:grpSpPr>
        <a:xfrm>
          <a:off x="0" y="0"/>
          <a:ext cx="0" cy="0"/>
          <a:chOff x="0" y="0"/>
          <a:chExt cx="0" cy="0"/>
        </a:xfrm>
      </p:grpSpPr>
      <p:sp>
        <p:nvSpPr>
          <p:cNvPr id="22" name="Google Shape;22;p4"/>
          <p:cNvSpPr/>
          <p:nvPr/>
        </p:nvSpPr>
        <p:spPr>
          <a:xfrm>
            <a:off x="-125" y="5045700"/>
            <a:ext cx="9144000" cy="978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3" name="Google Shape;23;p4"/>
          <p:cNvCxnSpPr/>
          <p:nvPr/>
        </p:nvCxnSpPr>
        <p:spPr>
          <a:xfrm>
            <a:off x="419425" y="1154195"/>
            <a:ext cx="385200" cy="0"/>
          </a:xfrm>
          <a:prstGeom prst="straightConnector1">
            <a:avLst/>
          </a:prstGeom>
          <a:noFill/>
          <a:ln w="28575" cap="flat" cmpd="sng">
            <a:solidFill>
              <a:schemeClr val="dk1"/>
            </a:solidFill>
            <a:prstDash val="solid"/>
            <a:round/>
            <a:headEnd type="none" w="sm" len="sm"/>
            <a:tailEnd type="none" w="sm" len="sm"/>
          </a:ln>
        </p:spPr>
      </p:cxnSp>
      <p:sp>
        <p:nvSpPr>
          <p:cNvPr id="24" name="Google Shape;24;p4"/>
          <p:cNvSpPr txBox="1">
            <a:spLocks noGrp="1"/>
          </p:cNvSpPr>
          <p:nvPr>
            <p:ph type="title"/>
          </p:nvPr>
        </p:nvSpPr>
        <p:spPr>
          <a:xfrm>
            <a:off x="311700" y="372725"/>
            <a:ext cx="8520600" cy="645000"/>
          </a:xfrm>
          <a:prstGeom prst="rect">
            <a:avLst/>
          </a:prstGeom>
        </p:spPr>
        <p:txBody>
          <a:bodyPr spcFirstLastPara="1" wrap="square" lIns="91425" tIns="91425" rIns="91425" bIns="91425" anchor="t" anchorCtr="0">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5" name="Google Shape;25;p4"/>
          <p:cNvSpPr txBox="1">
            <a:spLocks noGrp="1"/>
          </p:cNvSpPr>
          <p:nvPr>
            <p:ph type="body" idx="1"/>
          </p:nvPr>
        </p:nvSpPr>
        <p:spPr>
          <a:xfrm>
            <a:off x="311700" y="1417800"/>
            <a:ext cx="8520600" cy="31509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6" name="Google Shape;26;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7"/>
        <p:cNvGrpSpPr/>
        <p:nvPr/>
      </p:nvGrpSpPr>
      <p:grpSpPr>
        <a:xfrm>
          <a:off x="0" y="0"/>
          <a:ext cx="0" cy="0"/>
          <a:chOff x="0" y="0"/>
          <a:chExt cx="0" cy="0"/>
        </a:xfrm>
      </p:grpSpPr>
      <p:cxnSp>
        <p:nvCxnSpPr>
          <p:cNvPr id="28" name="Google Shape;28;p5"/>
          <p:cNvCxnSpPr/>
          <p:nvPr/>
        </p:nvCxnSpPr>
        <p:spPr>
          <a:xfrm>
            <a:off x="419425" y="1154195"/>
            <a:ext cx="385200" cy="0"/>
          </a:xfrm>
          <a:prstGeom prst="straightConnector1">
            <a:avLst/>
          </a:prstGeom>
          <a:noFill/>
          <a:ln w="28575" cap="flat" cmpd="sng">
            <a:solidFill>
              <a:schemeClr val="dk1"/>
            </a:solidFill>
            <a:prstDash val="solid"/>
            <a:round/>
            <a:headEnd type="none" w="sm" len="sm"/>
            <a:tailEnd type="none" w="sm" len="sm"/>
          </a:ln>
        </p:spPr>
      </p:cxnSp>
      <p:sp>
        <p:nvSpPr>
          <p:cNvPr id="29" name="Google Shape;29;p5"/>
          <p:cNvSpPr txBox="1">
            <a:spLocks noGrp="1"/>
          </p:cNvSpPr>
          <p:nvPr>
            <p:ph type="title"/>
          </p:nvPr>
        </p:nvSpPr>
        <p:spPr>
          <a:xfrm>
            <a:off x="311700" y="372725"/>
            <a:ext cx="8520600" cy="645000"/>
          </a:xfrm>
          <a:prstGeom prst="rect">
            <a:avLst/>
          </a:prstGeom>
        </p:spPr>
        <p:txBody>
          <a:bodyPr spcFirstLastPara="1" wrap="square" lIns="91425" tIns="91425" rIns="91425" bIns="91425" anchor="t" anchorCtr="0">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30" name="Google Shape;30;p5"/>
          <p:cNvSpPr txBox="1">
            <a:spLocks noGrp="1"/>
          </p:cNvSpPr>
          <p:nvPr>
            <p:ph type="body" idx="1"/>
          </p:nvPr>
        </p:nvSpPr>
        <p:spPr>
          <a:xfrm>
            <a:off x="311700" y="1417950"/>
            <a:ext cx="3999900" cy="31509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5"/>
          <p:cNvSpPr txBox="1">
            <a:spLocks noGrp="1"/>
          </p:cNvSpPr>
          <p:nvPr>
            <p:ph type="body" idx="2"/>
          </p:nvPr>
        </p:nvSpPr>
        <p:spPr>
          <a:xfrm>
            <a:off x="4832400" y="1417950"/>
            <a:ext cx="3999900" cy="31509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2" name="Google Shape;32;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3"/>
        <p:cNvGrpSpPr/>
        <p:nvPr/>
      </p:nvGrpSpPr>
      <p:grpSpPr>
        <a:xfrm>
          <a:off x="0" y="0"/>
          <a:ext cx="0" cy="0"/>
          <a:chOff x="0" y="0"/>
          <a:chExt cx="0" cy="0"/>
        </a:xfrm>
      </p:grpSpPr>
      <p:sp>
        <p:nvSpPr>
          <p:cNvPr id="34" name="Google Shape;34;p6"/>
          <p:cNvSpPr txBox="1">
            <a:spLocks noGrp="1"/>
          </p:cNvSpPr>
          <p:nvPr>
            <p:ph type="title"/>
          </p:nvPr>
        </p:nvSpPr>
        <p:spPr>
          <a:xfrm>
            <a:off x="311700" y="372725"/>
            <a:ext cx="8520600" cy="645000"/>
          </a:xfrm>
          <a:prstGeom prst="rect">
            <a:avLst/>
          </a:prstGeom>
        </p:spPr>
        <p:txBody>
          <a:bodyPr spcFirstLastPara="1" wrap="square" lIns="91425" tIns="91425" rIns="91425" bIns="91425" anchor="t" anchorCtr="0">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35" name="Google Shape;35;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6"/>
        <p:cNvGrpSpPr/>
        <p:nvPr/>
      </p:nvGrpSpPr>
      <p:grpSpPr>
        <a:xfrm>
          <a:off x="0" y="0"/>
          <a:ext cx="0" cy="0"/>
          <a:chOff x="0" y="0"/>
          <a:chExt cx="0" cy="0"/>
        </a:xfrm>
      </p:grpSpPr>
      <p:cxnSp>
        <p:nvCxnSpPr>
          <p:cNvPr id="37" name="Google Shape;37;p7"/>
          <p:cNvCxnSpPr/>
          <p:nvPr/>
        </p:nvCxnSpPr>
        <p:spPr>
          <a:xfrm>
            <a:off x="411044" y="1417772"/>
            <a:ext cx="385200" cy="0"/>
          </a:xfrm>
          <a:prstGeom prst="straightConnector1">
            <a:avLst/>
          </a:prstGeom>
          <a:noFill/>
          <a:ln w="28575" cap="flat" cmpd="sng">
            <a:solidFill>
              <a:schemeClr val="dk1"/>
            </a:solidFill>
            <a:prstDash val="solid"/>
            <a:round/>
            <a:headEnd type="none" w="sm" len="sm"/>
            <a:tailEnd type="none" w="sm" len="sm"/>
          </a:ln>
        </p:spPr>
      </p:cxnSp>
      <p:sp>
        <p:nvSpPr>
          <p:cNvPr id="38" name="Google Shape;38;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9" name="Google Shape;39;p7"/>
          <p:cNvSpPr txBox="1">
            <a:spLocks noGrp="1"/>
          </p:cNvSpPr>
          <p:nvPr>
            <p:ph type="body" idx="1"/>
          </p:nvPr>
        </p:nvSpPr>
        <p:spPr>
          <a:xfrm>
            <a:off x="311700" y="1640350"/>
            <a:ext cx="2808000" cy="29289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0" name="Google Shape;40;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1"/>
        <p:cNvGrpSpPr/>
        <p:nvPr/>
      </p:nvGrpSpPr>
      <p:grpSpPr>
        <a:xfrm>
          <a:off x="0" y="0"/>
          <a:ext cx="0" cy="0"/>
          <a:chOff x="0" y="0"/>
          <a:chExt cx="0" cy="0"/>
        </a:xfrm>
      </p:grpSpPr>
      <p:sp>
        <p:nvSpPr>
          <p:cNvPr id="42" name="Google Shape;42;p8"/>
          <p:cNvSpPr/>
          <p:nvPr/>
        </p:nvSpPr>
        <p:spPr>
          <a:xfrm>
            <a:off x="586721" y="0"/>
            <a:ext cx="7970700" cy="66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8"/>
          <p:cNvSpPr/>
          <p:nvPr/>
        </p:nvSpPr>
        <p:spPr>
          <a:xfrm>
            <a:off x="586721" y="5076900"/>
            <a:ext cx="7970700" cy="66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45" name="Google Shape;45;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6"/>
        <p:cNvGrpSpPr/>
        <p:nvPr/>
      </p:nvGrpSpPr>
      <p:grpSpPr>
        <a:xfrm>
          <a:off x="0" y="0"/>
          <a:ext cx="0" cy="0"/>
          <a:chOff x="0" y="0"/>
          <a:chExt cx="0" cy="0"/>
        </a:xfrm>
      </p:grpSpPr>
      <p:sp>
        <p:nvSpPr>
          <p:cNvPr id="47" name="Google Shape;47;p9"/>
          <p:cNvSpPr/>
          <p:nvPr/>
        </p:nvSpPr>
        <p:spPr>
          <a:xfrm>
            <a:off x="4572000" y="-10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8" name="Google Shape;48;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9" name="Google Shape;49;p9"/>
          <p:cNvSpPr txBox="1">
            <a:spLocks noGrp="1"/>
          </p:cNvSpPr>
          <p:nvPr>
            <p:ph type="title"/>
          </p:nvPr>
        </p:nvSpPr>
        <p:spPr>
          <a:xfrm>
            <a:off x="265500" y="1084625"/>
            <a:ext cx="4045200" cy="17070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50" name="Google Shape;50;p9"/>
          <p:cNvSpPr txBox="1">
            <a:spLocks noGrp="1"/>
          </p:cNvSpPr>
          <p:nvPr>
            <p:ph type="subTitle" idx="1"/>
          </p:nvPr>
        </p:nvSpPr>
        <p:spPr>
          <a:xfrm>
            <a:off x="265500" y="2845200"/>
            <a:ext cx="4045200" cy="14217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chemeClr val="accent6"/>
              </a:buClr>
              <a:buSzPts val="2100"/>
              <a:buNone/>
              <a:defRPr sz="2100">
                <a:solidFill>
                  <a:schemeClr val="accent6"/>
                </a:solidFill>
              </a:defRPr>
            </a:lvl1pPr>
            <a:lvl2pPr lvl="1" algn="ctr">
              <a:lnSpc>
                <a:spcPct val="100000"/>
              </a:lnSpc>
              <a:spcBef>
                <a:spcPts val="0"/>
              </a:spcBef>
              <a:spcAft>
                <a:spcPts val="0"/>
              </a:spcAft>
              <a:buClr>
                <a:schemeClr val="accent6"/>
              </a:buClr>
              <a:buSzPts val="2100"/>
              <a:buNone/>
              <a:defRPr sz="2100">
                <a:solidFill>
                  <a:schemeClr val="accent6"/>
                </a:solidFill>
              </a:defRPr>
            </a:lvl2pPr>
            <a:lvl3pPr lvl="2" algn="ctr">
              <a:lnSpc>
                <a:spcPct val="100000"/>
              </a:lnSpc>
              <a:spcBef>
                <a:spcPts val="0"/>
              </a:spcBef>
              <a:spcAft>
                <a:spcPts val="0"/>
              </a:spcAft>
              <a:buClr>
                <a:schemeClr val="accent6"/>
              </a:buClr>
              <a:buSzPts val="2100"/>
              <a:buNone/>
              <a:defRPr sz="2100">
                <a:solidFill>
                  <a:schemeClr val="accent6"/>
                </a:solidFill>
              </a:defRPr>
            </a:lvl3pPr>
            <a:lvl4pPr lvl="3" algn="ctr">
              <a:lnSpc>
                <a:spcPct val="100000"/>
              </a:lnSpc>
              <a:spcBef>
                <a:spcPts val="0"/>
              </a:spcBef>
              <a:spcAft>
                <a:spcPts val="0"/>
              </a:spcAft>
              <a:buClr>
                <a:schemeClr val="accent6"/>
              </a:buClr>
              <a:buSzPts val="2100"/>
              <a:buNone/>
              <a:defRPr sz="2100">
                <a:solidFill>
                  <a:schemeClr val="accent6"/>
                </a:solidFill>
              </a:defRPr>
            </a:lvl4pPr>
            <a:lvl5pPr lvl="4" algn="ctr">
              <a:lnSpc>
                <a:spcPct val="100000"/>
              </a:lnSpc>
              <a:spcBef>
                <a:spcPts val="0"/>
              </a:spcBef>
              <a:spcAft>
                <a:spcPts val="0"/>
              </a:spcAft>
              <a:buClr>
                <a:schemeClr val="accent6"/>
              </a:buClr>
              <a:buSzPts val="2100"/>
              <a:buNone/>
              <a:defRPr sz="2100">
                <a:solidFill>
                  <a:schemeClr val="accent6"/>
                </a:solidFill>
              </a:defRPr>
            </a:lvl5pPr>
            <a:lvl6pPr lvl="5" algn="ctr">
              <a:lnSpc>
                <a:spcPct val="100000"/>
              </a:lnSpc>
              <a:spcBef>
                <a:spcPts val="0"/>
              </a:spcBef>
              <a:spcAft>
                <a:spcPts val="0"/>
              </a:spcAft>
              <a:buClr>
                <a:schemeClr val="accent6"/>
              </a:buClr>
              <a:buSzPts val="2100"/>
              <a:buNone/>
              <a:defRPr sz="2100">
                <a:solidFill>
                  <a:schemeClr val="accent6"/>
                </a:solidFill>
              </a:defRPr>
            </a:lvl6pPr>
            <a:lvl7pPr lvl="6" algn="ctr">
              <a:lnSpc>
                <a:spcPct val="100000"/>
              </a:lnSpc>
              <a:spcBef>
                <a:spcPts val="0"/>
              </a:spcBef>
              <a:spcAft>
                <a:spcPts val="0"/>
              </a:spcAft>
              <a:buClr>
                <a:schemeClr val="accent6"/>
              </a:buClr>
              <a:buSzPts val="2100"/>
              <a:buNone/>
              <a:defRPr sz="2100">
                <a:solidFill>
                  <a:schemeClr val="accent6"/>
                </a:solidFill>
              </a:defRPr>
            </a:lvl7pPr>
            <a:lvl8pPr lvl="7" algn="ctr">
              <a:lnSpc>
                <a:spcPct val="100000"/>
              </a:lnSpc>
              <a:spcBef>
                <a:spcPts val="0"/>
              </a:spcBef>
              <a:spcAft>
                <a:spcPts val="0"/>
              </a:spcAft>
              <a:buClr>
                <a:schemeClr val="accent6"/>
              </a:buClr>
              <a:buSzPts val="2100"/>
              <a:buNone/>
              <a:defRPr sz="2100">
                <a:solidFill>
                  <a:schemeClr val="accent6"/>
                </a:solidFill>
              </a:defRPr>
            </a:lvl8pPr>
            <a:lvl9pPr lvl="8" algn="ctr">
              <a:lnSpc>
                <a:spcPct val="100000"/>
              </a:lnSpc>
              <a:spcBef>
                <a:spcPts val="0"/>
              </a:spcBef>
              <a:spcAft>
                <a:spcPts val="0"/>
              </a:spcAft>
              <a:buClr>
                <a:schemeClr val="accent6"/>
              </a:buClr>
              <a:buSzPts val="2100"/>
              <a:buNone/>
              <a:defRPr sz="2100">
                <a:solidFill>
                  <a:schemeClr val="accent6"/>
                </a:solidFill>
              </a:defRPr>
            </a:lvl9pPr>
          </a:lstStyle>
          <a:p>
            <a:endParaRPr/>
          </a:p>
        </p:txBody>
      </p:sp>
      <p:sp>
        <p:nvSpPr>
          <p:cNvPr id="51" name="Google Shape;51;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accent1"/>
              </a:buClr>
              <a:buSzPts val="1800"/>
              <a:buChar char="●"/>
              <a:defRPr>
                <a:solidFill>
                  <a:schemeClr val="accent1"/>
                </a:solidFill>
              </a:defRPr>
            </a:lvl1pPr>
            <a:lvl2pPr marL="914400" lvl="1" indent="-317500">
              <a:spcBef>
                <a:spcPts val="0"/>
              </a:spcBef>
              <a:spcAft>
                <a:spcPts val="0"/>
              </a:spcAft>
              <a:buClr>
                <a:schemeClr val="accent1"/>
              </a:buClr>
              <a:buSzPts val="1400"/>
              <a:buChar char="○"/>
              <a:defRPr>
                <a:solidFill>
                  <a:schemeClr val="accent1"/>
                </a:solidFill>
              </a:defRPr>
            </a:lvl2pPr>
            <a:lvl3pPr marL="1371600" lvl="2" indent="-317500">
              <a:spcBef>
                <a:spcPts val="0"/>
              </a:spcBef>
              <a:spcAft>
                <a:spcPts val="0"/>
              </a:spcAft>
              <a:buClr>
                <a:schemeClr val="accent1"/>
              </a:buClr>
              <a:buSzPts val="1400"/>
              <a:buChar char="■"/>
              <a:defRPr>
                <a:solidFill>
                  <a:schemeClr val="accent1"/>
                </a:solidFill>
              </a:defRPr>
            </a:lvl3pPr>
            <a:lvl4pPr marL="1828800" lvl="3" indent="-317500">
              <a:spcBef>
                <a:spcPts val="0"/>
              </a:spcBef>
              <a:spcAft>
                <a:spcPts val="0"/>
              </a:spcAft>
              <a:buClr>
                <a:schemeClr val="accent1"/>
              </a:buClr>
              <a:buSzPts val="1400"/>
              <a:buChar char="●"/>
              <a:defRPr>
                <a:solidFill>
                  <a:schemeClr val="accent1"/>
                </a:solidFill>
              </a:defRPr>
            </a:lvl4pPr>
            <a:lvl5pPr marL="2286000" lvl="4" indent="-317500">
              <a:spcBef>
                <a:spcPts val="0"/>
              </a:spcBef>
              <a:spcAft>
                <a:spcPts val="0"/>
              </a:spcAft>
              <a:buClr>
                <a:schemeClr val="accent1"/>
              </a:buClr>
              <a:buSzPts val="1400"/>
              <a:buChar char="○"/>
              <a:defRPr>
                <a:solidFill>
                  <a:schemeClr val="accent1"/>
                </a:solidFill>
              </a:defRPr>
            </a:lvl5pPr>
            <a:lvl6pPr marL="2743200" lvl="5" indent="-317500">
              <a:spcBef>
                <a:spcPts val="0"/>
              </a:spcBef>
              <a:spcAft>
                <a:spcPts val="0"/>
              </a:spcAft>
              <a:buClr>
                <a:schemeClr val="accent1"/>
              </a:buClr>
              <a:buSzPts val="1400"/>
              <a:buChar char="■"/>
              <a:defRPr>
                <a:solidFill>
                  <a:schemeClr val="accent1"/>
                </a:solidFill>
              </a:defRPr>
            </a:lvl6pPr>
            <a:lvl7pPr marL="3200400" lvl="6" indent="-317500">
              <a:spcBef>
                <a:spcPts val="0"/>
              </a:spcBef>
              <a:spcAft>
                <a:spcPts val="0"/>
              </a:spcAft>
              <a:buClr>
                <a:schemeClr val="accent1"/>
              </a:buClr>
              <a:buSzPts val="1400"/>
              <a:buChar char="●"/>
              <a:defRPr>
                <a:solidFill>
                  <a:schemeClr val="accent1"/>
                </a:solidFill>
              </a:defRPr>
            </a:lvl7pPr>
            <a:lvl8pPr marL="3657600" lvl="7" indent="-317500">
              <a:spcBef>
                <a:spcPts val="0"/>
              </a:spcBef>
              <a:spcAft>
                <a:spcPts val="0"/>
              </a:spcAft>
              <a:buClr>
                <a:schemeClr val="accent1"/>
              </a:buClr>
              <a:buSzPts val="1400"/>
              <a:buChar char="○"/>
              <a:defRPr>
                <a:solidFill>
                  <a:schemeClr val="accent1"/>
                </a:solidFill>
              </a:defRPr>
            </a:lvl8pPr>
            <a:lvl9pPr marL="4114800" lvl="8" indent="-317500">
              <a:spcBef>
                <a:spcPts val="0"/>
              </a:spcBef>
              <a:spcAft>
                <a:spcPts val="0"/>
              </a:spcAft>
              <a:buClr>
                <a:schemeClr val="accent1"/>
              </a:buClr>
              <a:buSzPts val="1400"/>
              <a:buChar char="■"/>
              <a:defRPr>
                <a:solidFill>
                  <a:schemeClr val="accent1"/>
                </a:solidFill>
              </a:defRPr>
            </a:lvl9pPr>
          </a:lstStyle>
          <a:p>
            <a:endParaRPr/>
          </a:p>
        </p:txBody>
      </p:sp>
      <p:sp>
        <p:nvSpPr>
          <p:cNvPr id="52" name="Google Shape;52;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3"/>
        <p:cNvGrpSpPr/>
        <p:nvPr/>
      </p:nvGrpSpPr>
      <p:grpSpPr>
        <a:xfrm>
          <a:off x="0" y="0"/>
          <a:ext cx="0" cy="0"/>
          <a:chOff x="0" y="0"/>
          <a:chExt cx="0" cy="0"/>
        </a:xfrm>
      </p:grpSpPr>
      <p:sp>
        <p:nvSpPr>
          <p:cNvPr id="54" name="Google Shape;54;p10"/>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55" name="Google Shape;55;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blue-go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372725"/>
            <a:ext cx="8520600" cy="6450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1pPr>
            <a:lvl2pPr lvl="1">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2pPr>
            <a:lvl3pPr lvl="2">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3pPr>
            <a:lvl4pPr lvl="3">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4pPr>
            <a:lvl5pPr lvl="4">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5pPr>
            <a:lvl6pPr lvl="5">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6pPr>
            <a:lvl7pPr lvl="6">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7pPr>
            <a:lvl8pPr lvl="7">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8pPr>
            <a:lvl9pPr lvl="8">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9pPr>
          </a:lstStyle>
          <a:p>
            <a:endParaRPr/>
          </a:p>
        </p:txBody>
      </p:sp>
      <p:sp>
        <p:nvSpPr>
          <p:cNvPr id="7" name="Google Shape;7;p1"/>
          <p:cNvSpPr txBox="1">
            <a:spLocks noGrp="1"/>
          </p:cNvSpPr>
          <p:nvPr>
            <p:ph type="body" idx="1"/>
          </p:nvPr>
        </p:nvSpPr>
        <p:spPr>
          <a:xfrm>
            <a:off x="311700" y="1417800"/>
            <a:ext cx="8520600" cy="31509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1"/>
              </a:buClr>
              <a:buSzPts val="1800"/>
              <a:buFont typeface="Lato"/>
              <a:buChar char="●"/>
              <a:defRPr sz="1800">
                <a:solidFill>
                  <a:schemeClr val="dk1"/>
                </a:solidFill>
                <a:latin typeface="Lato"/>
                <a:ea typeface="Lato"/>
                <a:cs typeface="Lato"/>
                <a:sym typeface="Lato"/>
              </a:defRPr>
            </a:lvl1pPr>
            <a:lvl2pPr marL="914400" lvl="1"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2pPr>
            <a:lvl3pPr marL="1371600" lvl="2"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3pPr>
            <a:lvl4pPr marL="1828800" lvl="3"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4pPr>
            <a:lvl5pPr marL="2286000" lvl="4"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5pPr>
            <a:lvl6pPr marL="2743200" lvl="5"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6pPr>
            <a:lvl7pPr marL="3200400" lvl="6"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7pPr>
            <a:lvl8pPr marL="3657600" lvl="7"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8pPr>
            <a:lvl9pPr marL="4114800" lvl="8"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1"/>
                </a:solidFill>
                <a:latin typeface="Lato"/>
                <a:ea typeface="Lato"/>
                <a:cs typeface="Lato"/>
                <a:sym typeface="Lato"/>
              </a:defRPr>
            </a:lvl1pPr>
            <a:lvl2pPr lvl="1" algn="r">
              <a:buNone/>
              <a:defRPr sz="1000">
                <a:solidFill>
                  <a:schemeClr val="dk1"/>
                </a:solidFill>
                <a:latin typeface="Lato"/>
                <a:ea typeface="Lato"/>
                <a:cs typeface="Lato"/>
                <a:sym typeface="Lato"/>
              </a:defRPr>
            </a:lvl2pPr>
            <a:lvl3pPr lvl="2" algn="r">
              <a:buNone/>
              <a:defRPr sz="1000">
                <a:solidFill>
                  <a:schemeClr val="dk1"/>
                </a:solidFill>
                <a:latin typeface="Lato"/>
                <a:ea typeface="Lato"/>
                <a:cs typeface="Lato"/>
                <a:sym typeface="Lato"/>
              </a:defRPr>
            </a:lvl3pPr>
            <a:lvl4pPr lvl="3" algn="r">
              <a:buNone/>
              <a:defRPr sz="1000">
                <a:solidFill>
                  <a:schemeClr val="dk1"/>
                </a:solidFill>
                <a:latin typeface="Lato"/>
                <a:ea typeface="Lato"/>
                <a:cs typeface="Lato"/>
                <a:sym typeface="Lato"/>
              </a:defRPr>
            </a:lvl4pPr>
            <a:lvl5pPr lvl="4" algn="r">
              <a:buNone/>
              <a:defRPr sz="1000">
                <a:solidFill>
                  <a:schemeClr val="dk1"/>
                </a:solidFill>
                <a:latin typeface="Lato"/>
                <a:ea typeface="Lato"/>
                <a:cs typeface="Lato"/>
                <a:sym typeface="Lato"/>
              </a:defRPr>
            </a:lvl5pPr>
            <a:lvl6pPr lvl="5" algn="r">
              <a:buNone/>
              <a:defRPr sz="1000">
                <a:solidFill>
                  <a:schemeClr val="dk1"/>
                </a:solidFill>
                <a:latin typeface="Lato"/>
                <a:ea typeface="Lato"/>
                <a:cs typeface="Lato"/>
                <a:sym typeface="Lato"/>
              </a:defRPr>
            </a:lvl6pPr>
            <a:lvl7pPr lvl="6" algn="r">
              <a:buNone/>
              <a:defRPr sz="1000">
                <a:solidFill>
                  <a:schemeClr val="dk1"/>
                </a:solidFill>
                <a:latin typeface="Lato"/>
                <a:ea typeface="Lato"/>
                <a:cs typeface="Lato"/>
                <a:sym typeface="Lato"/>
              </a:defRPr>
            </a:lvl7pPr>
            <a:lvl8pPr lvl="7" algn="r">
              <a:buNone/>
              <a:defRPr sz="1000">
                <a:solidFill>
                  <a:schemeClr val="dk1"/>
                </a:solidFill>
                <a:latin typeface="Lato"/>
                <a:ea typeface="Lato"/>
                <a:cs typeface="Lato"/>
                <a:sym typeface="Lato"/>
              </a:defRPr>
            </a:lvl8pPr>
            <a:lvl9pPr lvl="8" algn="r">
              <a:buNone/>
              <a:defRPr sz="1000">
                <a:solidFill>
                  <a:schemeClr val="dk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3"/>
          <p:cNvSpPr txBox="1">
            <a:spLocks noGrp="1"/>
          </p:cNvSpPr>
          <p:nvPr>
            <p:ph type="ctrTitle"/>
          </p:nvPr>
        </p:nvSpPr>
        <p:spPr>
          <a:xfrm>
            <a:off x="630600" y="136800"/>
            <a:ext cx="7893000" cy="1853700"/>
          </a:xfrm>
          <a:prstGeom prst="rect">
            <a:avLst/>
          </a:prstGeom>
        </p:spPr>
        <p:txBody>
          <a:bodyPr spcFirstLastPara="1" wrap="square" lIns="91425" tIns="91425" rIns="91425" bIns="91425" anchor="b" anchorCtr="0">
            <a:normAutofit/>
          </a:bodyPr>
          <a:lstStyle/>
          <a:p>
            <a:pPr marL="0" lvl="0" indent="0" algn="l" rtl="0">
              <a:spcBef>
                <a:spcPts val="1000"/>
              </a:spcBef>
              <a:spcAft>
                <a:spcPts val="0"/>
              </a:spcAft>
              <a:buNone/>
            </a:pPr>
            <a:r>
              <a:rPr lang="en-GB" sz="3000" dirty="0"/>
              <a:t>Home Automation using Alexa Skill Kit and Aws</a:t>
            </a:r>
            <a:endParaRPr sz="3000" dirty="0"/>
          </a:p>
        </p:txBody>
      </p:sp>
      <p:sp>
        <p:nvSpPr>
          <p:cNvPr id="69" name="Google Shape;69;p13"/>
          <p:cNvSpPr txBox="1">
            <a:spLocks noGrp="1"/>
          </p:cNvSpPr>
          <p:nvPr>
            <p:ph type="subTitle" idx="1"/>
          </p:nvPr>
        </p:nvSpPr>
        <p:spPr>
          <a:xfrm>
            <a:off x="630600" y="3228375"/>
            <a:ext cx="7893000" cy="1274100"/>
          </a:xfrm>
          <a:prstGeom prst="rect">
            <a:avLst/>
          </a:prstGeom>
        </p:spPr>
        <p:txBody>
          <a:bodyPr spcFirstLastPara="1" wrap="square" lIns="91425" tIns="91425" rIns="91425" bIns="91425" anchor="b" anchorCtr="0">
            <a:normAutofit/>
          </a:bodyPr>
          <a:lstStyle/>
          <a:p>
            <a:pPr marL="0" lvl="0" indent="0" algn="l" rtl="0">
              <a:spcBef>
                <a:spcPts val="1000"/>
              </a:spcBef>
              <a:spcAft>
                <a:spcPts val="0"/>
              </a:spcAft>
              <a:buNone/>
            </a:pPr>
            <a:r>
              <a:rPr lang="en-GB" sz="2000" dirty="0"/>
              <a:t>By: 20IT088 Disha Patel &amp; 20IT075 Dhyani Panchal</a:t>
            </a:r>
          </a:p>
          <a:p>
            <a:pPr marL="0" lvl="0" indent="0" algn="l" rtl="0">
              <a:spcBef>
                <a:spcPts val="1000"/>
              </a:spcBef>
              <a:spcAft>
                <a:spcPts val="0"/>
              </a:spcAft>
              <a:buNone/>
            </a:pPr>
            <a:r>
              <a:rPr lang="en-GB" sz="2000" dirty="0"/>
              <a:t>Guided by : Prof. Sandip Patel</a:t>
            </a:r>
            <a:endParaRPr sz="20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9C8CA5E-B1F9-4225-9CE5-EE9A5530D660}"/>
              </a:ext>
            </a:extLst>
          </p:cNvPr>
          <p:cNvPicPr>
            <a:picLocks noChangeAspect="1"/>
          </p:cNvPicPr>
          <p:nvPr/>
        </p:nvPicPr>
        <p:blipFill>
          <a:blip r:embed="rId2"/>
          <a:stretch>
            <a:fillRect/>
          </a:stretch>
        </p:blipFill>
        <p:spPr>
          <a:xfrm>
            <a:off x="219153" y="105797"/>
            <a:ext cx="8675465" cy="3876755"/>
          </a:xfrm>
          <a:prstGeom prst="rect">
            <a:avLst/>
          </a:prstGeom>
        </p:spPr>
      </p:pic>
      <p:sp>
        <p:nvSpPr>
          <p:cNvPr id="6" name="TextBox 5">
            <a:extLst>
              <a:ext uri="{FF2B5EF4-FFF2-40B4-BE49-F238E27FC236}">
                <a16:creationId xmlns:a16="http://schemas.microsoft.com/office/drawing/2014/main" id="{54F07C23-AE37-4B87-A44A-112E79C0F6ED}"/>
              </a:ext>
            </a:extLst>
          </p:cNvPr>
          <p:cNvSpPr txBox="1"/>
          <p:nvPr/>
        </p:nvSpPr>
        <p:spPr>
          <a:xfrm>
            <a:off x="219153" y="3982552"/>
            <a:ext cx="7904648" cy="954107"/>
          </a:xfrm>
          <a:prstGeom prst="rect">
            <a:avLst/>
          </a:prstGeom>
          <a:noFill/>
        </p:spPr>
        <p:txBody>
          <a:bodyPr wrap="square" rtlCol="0">
            <a:spAutoFit/>
          </a:bodyPr>
          <a:lstStyle/>
          <a:p>
            <a:r>
              <a:rPr lang="en-IN" dirty="0">
                <a:solidFill>
                  <a:schemeClr val="tx1"/>
                </a:solidFill>
              </a:rPr>
              <a:t>Select v3 in the payload version.</a:t>
            </a:r>
          </a:p>
          <a:p>
            <a:endParaRPr lang="en-IN" dirty="0">
              <a:solidFill>
                <a:schemeClr val="tx1"/>
              </a:solidFill>
            </a:endParaRPr>
          </a:p>
          <a:p>
            <a:r>
              <a:rPr lang="en-IN" dirty="0">
                <a:solidFill>
                  <a:schemeClr val="tx1"/>
                </a:solidFill>
              </a:rPr>
              <a:t>Copy your skill id and in the default endpoint copy the code of your lambda function created in your Aws account. </a:t>
            </a:r>
          </a:p>
        </p:txBody>
      </p:sp>
      <p:cxnSp>
        <p:nvCxnSpPr>
          <p:cNvPr id="8" name="Straight Arrow Connector 7">
            <a:extLst>
              <a:ext uri="{FF2B5EF4-FFF2-40B4-BE49-F238E27FC236}">
                <a16:creationId xmlns:a16="http://schemas.microsoft.com/office/drawing/2014/main" id="{25CF91E8-A397-4FF4-96F4-7813C9E21D0E}"/>
              </a:ext>
            </a:extLst>
          </p:cNvPr>
          <p:cNvCxnSpPr/>
          <p:nvPr/>
        </p:nvCxnSpPr>
        <p:spPr>
          <a:xfrm>
            <a:off x="4262162" y="1330036"/>
            <a:ext cx="0" cy="3022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87C0E33-4B72-4AFD-A847-E5E31B1BAD3C}"/>
              </a:ext>
            </a:extLst>
          </p:cNvPr>
          <p:cNvCxnSpPr/>
          <p:nvPr/>
        </p:nvCxnSpPr>
        <p:spPr>
          <a:xfrm>
            <a:off x="7481455" y="2803656"/>
            <a:ext cx="748145"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16400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01ED3C-693F-4CD7-B59C-2B2DAC4E1FB5}"/>
              </a:ext>
            </a:extLst>
          </p:cNvPr>
          <p:cNvSpPr>
            <a:spLocks noGrp="1"/>
          </p:cNvSpPr>
          <p:nvPr>
            <p:ph type="title"/>
          </p:nvPr>
        </p:nvSpPr>
        <p:spPr/>
        <p:txBody>
          <a:bodyPr>
            <a:normAutofit fontScale="90000"/>
          </a:bodyPr>
          <a:lstStyle/>
          <a:p>
            <a:pPr algn="ctr"/>
            <a:r>
              <a:rPr lang="en-IN" dirty="0"/>
              <a:t>How to create Aws Lambda Function?</a:t>
            </a:r>
          </a:p>
        </p:txBody>
      </p:sp>
      <p:pic>
        <p:nvPicPr>
          <p:cNvPr id="5" name="Picture 4">
            <a:extLst>
              <a:ext uri="{FF2B5EF4-FFF2-40B4-BE49-F238E27FC236}">
                <a16:creationId xmlns:a16="http://schemas.microsoft.com/office/drawing/2014/main" id="{7304688C-1DDB-4051-8FC7-F1FD6D45317A}"/>
              </a:ext>
            </a:extLst>
          </p:cNvPr>
          <p:cNvPicPr>
            <a:picLocks noChangeAspect="1"/>
          </p:cNvPicPr>
          <p:nvPr/>
        </p:nvPicPr>
        <p:blipFill>
          <a:blip r:embed="rId2"/>
          <a:stretch>
            <a:fillRect/>
          </a:stretch>
        </p:blipFill>
        <p:spPr>
          <a:xfrm>
            <a:off x="139805" y="1116150"/>
            <a:ext cx="8864390" cy="2110154"/>
          </a:xfrm>
          <a:prstGeom prst="rect">
            <a:avLst/>
          </a:prstGeom>
        </p:spPr>
      </p:pic>
      <p:sp>
        <p:nvSpPr>
          <p:cNvPr id="6" name="TextBox 5">
            <a:extLst>
              <a:ext uri="{FF2B5EF4-FFF2-40B4-BE49-F238E27FC236}">
                <a16:creationId xmlns:a16="http://schemas.microsoft.com/office/drawing/2014/main" id="{AAAEFE10-5093-465E-8C7C-296150BB1197}"/>
              </a:ext>
            </a:extLst>
          </p:cNvPr>
          <p:cNvSpPr txBox="1"/>
          <p:nvPr/>
        </p:nvSpPr>
        <p:spPr>
          <a:xfrm>
            <a:off x="311700" y="3362876"/>
            <a:ext cx="8409107" cy="1600438"/>
          </a:xfrm>
          <a:prstGeom prst="rect">
            <a:avLst/>
          </a:prstGeom>
          <a:noFill/>
        </p:spPr>
        <p:txBody>
          <a:bodyPr wrap="square" rtlCol="0">
            <a:spAutoFit/>
          </a:bodyPr>
          <a:lstStyle/>
          <a:p>
            <a:r>
              <a:rPr lang="en-IN" dirty="0">
                <a:solidFill>
                  <a:schemeClr val="tx1"/>
                </a:solidFill>
              </a:rPr>
              <a:t>Go to your AWS account and in the search box find lambda. And then go to the Functions and click on Create Function.</a:t>
            </a:r>
          </a:p>
          <a:p>
            <a:endParaRPr lang="en-IN" dirty="0">
              <a:solidFill>
                <a:schemeClr val="tx1"/>
              </a:solidFill>
            </a:endParaRPr>
          </a:p>
          <a:p>
            <a:r>
              <a:rPr lang="en-IN" dirty="0">
                <a:solidFill>
                  <a:schemeClr val="tx1"/>
                </a:solidFill>
              </a:rPr>
              <a:t>Select the correct region for your function. For adding trigger select Alexa Smart Home. For Application ID paste your Skill ID.</a:t>
            </a:r>
          </a:p>
          <a:p>
            <a:endParaRPr lang="en-IN" dirty="0">
              <a:solidFill>
                <a:schemeClr val="tx1"/>
              </a:solidFill>
            </a:endParaRPr>
          </a:p>
          <a:p>
            <a:r>
              <a:rPr lang="en-IN" dirty="0">
                <a:solidFill>
                  <a:schemeClr val="tx1"/>
                </a:solidFill>
              </a:rPr>
              <a:t>And then implement the skill code.</a:t>
            </a:r>
          </a:p>
        </p:txBody>
      </p:sp>
      <p:cxnSp>
        <p:nvCxnSpPr>
          <p:cNvPr id="8" name="Straight Arrow Connector 7">
            <a:extLst>
              <a:ext uri="{FF2B5EF4-FFF2-40B4-BE49-F238E27FC236}">
                <a16:creationId xmlns:a16="http://schemas.microsoft.com/office/drawing/2014/main" id="{C49BE78C-BEAF-49CD-BC9A-C5D8D7B2C526}"/>
              </a:ext>
            </a:extLst>
          </p:cNvPr>
          <p:cNvCxnSpPr/>
          <p:nvPr/>
        </p:nvCxnSpPr>
        <p:spPr>
          <a:xfrm>
            <a:off x="7723279" y="1481177"/>
            <a:ext cx="0" cy="3778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384289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374E764-199A-45EF-A4FC-4435D0C6CF3B}"/>
              </a:ext>
            </a:extLst>
          </p:cNvPr>
          <p:cNvPicPr>
            <a:picLocks noChangeAspect="1"/>
          </p:cNvPicPr>
          <p:nvPr/>
        </p:nvPicPr>
        <p:blipFill>
          <a:blip r:embed="rId2"/>
          <a:stretch>
            <a:fillRect/>
          </a:stretch>
        </p:blipFill>
        <p:spPr>
          <a:xfrm>
            <a:off x="211596" y="211598"/>
            <a:ext cx="8667908" cy="3687828"/>
          </a:xfrm>
          <a:prstGeom prst="rect">
            <a:avLst/>
          </a:prstGeom>
        </p:spPr>
      </p:pic>
      <p:sp>
        <p:nvSpPr>
          <p:cNvPr id="6" name="TextBox 5">
            <a:extLst>
              <a:ext uri="{FF2B5EF4-FFF2-40B4-BE49-F238E27FC236}">
                <a16:creationId xmlns:a16="http://schemas.microsoft.com/office/drawing/2014/main" id="{D17963D2-04CE-4680-900B-50A918FC7EA3}"/>
              </a:ext>
            </a:extLst>
          </p:cNvPr>
          <p:cNvSpPr txBox="1"/>
          <p:nvPr/>
        </p:nvSpPr>
        <p:spPr>
          <a:xfrm>
            <a:off x="551663" y="4088350"/>
            <a:ext cx="8055788" cy="307777"/>
          </a:xfrm>
          <a:prstGeom prst="rect">
            <a:avLst/>
          </a:prstGeom>
          <a:noFill/>
        </p:spPr>
        <p:txBody>
          <a:bodyPr wrap="square" rtlCol="0">
            <a:spAutoFit/>
          </a:bodyPr>
          <a:lstStyle/>
          <a:p>
            <a:r>
              <a:rPr lang="en-IN" dirty="0">
                <a:solidFill>
                  <a:schemeClr val="tx1"/>
                </a:solidFill>
              </a:rPr>
              <a:t>Copy the Function ARN to your skill.</a:t>
            </a:r>
          </a:p>
        </p:txBody>
      </p:sp>
      <p:cxnSp>
        <p:nvCxnSpPr>
          <p:cNvPr id="13" name="Straight Arrow Connector 12">
            <a:extLst>
              <a:ext uri="{FF2B5EF4-FFF2-40B4-BE49-F238E27FC236}">
                <a16:creationId xmlns:a16="http://schemas.microsoft.com/office/drawing/2014/main" id="{9EE2CD61-9678-4FE9-B68A-71861CBE054A}"/>
              </a:ext>
            </a:extLst>
          </p:cNvPr>
          <p:cNvCxnSpPr>
            <a:cxnSpLocks/>
          </p:cNvCxnSpPr>
          <p:nvPr/>
        </p:nvCxnSpPr>
        <p:spPr>
          <a:xfrm flipV="1">
            <a:off x="5463729" y="2539159"/>
            <a:ext cx="355180" cy="1435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77554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9E8A6-B928-4B3B-A67D-56206D30F584}"/>
              </a:ext>
            </a:extLst>
          </p:cNvPr>
          <p:cNvSpPr>
            <a:spLocks noGrp="1"/>
          </p:cNvSpPr>
          <p:nvPr>
            <p:ph type="title"/>
          </p:nvPr>
        </p:nvSpPr>
        <p:spPr/>
        <p:txBody>
          <a:bodyPr>
            <a:normAutofit fontScale="90000"/>
          </a:bodyPr>
          <a:lstStyle/>
          <a:p>
            <a:pPr algn="ctr"/>
            <a:r>
              <a:rPr lang="en-IN" sz="3200" b="1" dirty="0">
                <a:solidFill>
                  <a:schemeClr val="tx1"/>
                </a:solidFill>
              </a:rPr>
              <a:t>Aws Lambda Function </a:t>
            </a:r>
            <a:br>
              <a:rPr lang="en-IN" sz="3200" b="1" dirty="0">
                <a:solidFill>
                  <a:schemeClr val="tx1"/>
                </a:solidFill>
              </a:rPr>
            </a:br>
            <a:endParaRPr lang="en-IN" dirty="0"/>
          </a:p>
        </p:txBody>
      </p:sp>
      <p:pic>
        <p:nvPicPr>
          <p:cNvPr id="5" name="Picture 4">
            <a:extLst>
              <a:ext uri="{FF2B5EF4-FFF2-40B4-BE49-F238E27FC236}">
                <a16:creationId xmlns:a16="http://schemas.microsoft.com/office/drawing/2014/main" id="{84F1AE7A-8ED2-453A-A85A-D6449E181661}"/>
              </a:ext>
            </a:extLst>
          </p:cNvPr>
          <p:cNvPicPr>
            <a:picLocks noChangeAspect="1"/>
          </p:cNvPicPr>
          <p:nvPr/>
        </p:nvPicPr>
        <p:blipFill>
          <a:blip r:embed="rId2"/>
          <a:stretch>
            <a:fillRect/>
          </a:stretch>
        </p:blipFill>
        <p:spPr>
          <a:xfrm>
            <a:off x="204971" y="1017725"/>
            <a:ext cx="8734058" cy="4040174"/>
          </a:xfrm>
          <a:prstGeom prst="rect">
            <a:avLst/>
          </a:prstGeom>
        </p:spPr>
      </p:pic>
    </p:spTree>
    <p:extLst>
      <p:ext uri="{BB962C8B-B14F-4D97-AF65-F5344CB8AC3E}">
        <p14:creationId xmlns:p14="http://schemas.microsoft.com/office/powerpoint/2010/main" val="32686312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2E642B-862B-46B4-9004-E174FD9234D2}"/>
              </a:ext>
            </a:extLst>
          </p:cNvPr>
          <p:cNvSpPr>
            <a:spLocks noGrp="1"/>
          </p:cNvSpPr>
          <p:nvPr>
            <p:ph type="title"/>
          </p:nvPr>
        </p:nvSpPr>
        <p:spPr/>
        <p:txBody>
          <a:bodyPr>
            <a:normAutofit fontScale="90000"/>
          </a:bodyPr>
          <a:lstStyle/>
          <a:p>
            <a:pPr algn="ctr"/>
            <a:r>
              <a:rPr lang="en-IN" dirty="0"/>
              <a:t>Output of the function</a:t>
            </a:r>
          </a:p>
        </p:txBody>
      </p:sp>
      <p:pic>
        <p:nvPicPr>
          <p:cNvPr id="5" name="Picture 4">
            <a:extLst>
              <a:ext uri="{FF2B5EF4-FFF2-40B4-BE49-F238E27FC236}">
                <a16:creationId xmlns:a16="http://schemas.microsoft.com/office/drawing/2014/main" id="{19233F17-2D2F-44FA-AE3A-21CA739993D3}"/>
              </a:ext>
            </a:extLst>
          </p:cNvPr>
          <p:cNvPicPr>
            <a:picLocks noChangeAspect="1"/>
          </p:cNvPicPr>
          <p:nvPr/>
        </p:nvPicPr>
        <p:blipFill>
          <a:blip r:embed="rId2"/>
          <a:stretch>
            <a:fillRect/>
          </a:stretch>
        </p:blipFill>
        <p:spPr>
          <a:xfrm>
            <a:off x="173812" y="942155"/>
            <a:ext cx="8773705" cy="4098382"/>
          </a:xfrm>
          <a:prstGeom prst="rect">
            <a:avLst/>
          </a:prstGeom>
        </p:spPr>
      </p:pic>
    </p:spTree>
    <p:extLst>
      <p:ext uri="{BB962C8B-B14F-4D97-AF65-F5344CB8AC3E}">
        <p14:creationId xmlns:p14="http://schemas.microsoft.com/office/powerpoint/2010/main" val="36371862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ADA838F-D126-4B37-BE7D-523480E6D16F}"/>
              </a:ext>
            </a:extLst>
          </p:cNvPr>
          <p:cNvPicPr>
            <a:picLocks noChangeAspect="1"/>
          </p:cNvPicPr>
          <p:nvPr/>
        </p:nvPicPr>
        <p:blipFill>
          <a:blip r:embed="rId2"/>
          <a:stretch>
            <a:fillRect/>
          </a:stretch>
        </p:blipFill>
        <p:spPr>
          <a:xfrm>
            <a:off x="408080" y="158698"/>
            <a:ext cx="8350512" cy="4859166"/>
          </a:xfrm>
          <a:prstGeom prst="rect">
            <a:avLst/>
          </a:prstGeom>
        </p:spPr>
      </p:pic>
    </p:spTree>
    <p:extLst>
      <p:ext uri="{BB962C8B-B14F-4D97-AF65-F5344CB8AC3E}">
        <p14:creationId xmlns:p14="http://schemas.microsoft.com/office/powerpoint/2010/main" val="33230102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9"/>
          <p:cNvSpPr txBox="1">
            <a:spLocks noGrp="1"/>
          </p:cNvSpPr>
          <p:nvPr>
            <p:ph type="title"/>
          </p:nvPr>
        </p:nvSpPr>
        <p:spPr>
          <a:xfrm>
            <a:off x="509550" y="1921350"/>
            <a:ext cx="8124900" cy="13008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GB" sz="5000"/>
              <a:t>Thank You</a:t>
            </a:r>
            <a:endParaRPr sz="51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4"/>
          <p:cNvSpPr txBox="1">
            <a:spLocks noGrp="1"/>
          </p:cNvSpPr>
          <p:nvPr>
            <p:ph type="title"/>
          </p:nvPr>
        </p:nvSpPr>
        <p:spPr>
          <a:xfrm>
            <a:off x="311700" y="372725"/>
            <a:ext cx="8520600" cy="6450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GB"/>
              <a:t>Introduction</a:t>
            </a:r>
            <a:endParaRPr/>
          </a:p>
        </p:txBody>
      </p:sp>
      <p:sp>
        <p:nvSpPr>
          <p:cNvPr id="75" name="Google Shape;75;p14"/>
          <p:cNvSpPr txBox="1">
            <a:spLocks noGrp="1"/>
          </p:cNvSpPr>
          <p:nvPr>
            <p:ph type="body" idx="1"/>
          </p:nvPr>
        </p:nvSpPr>
        <p:spPr>
          <a:xfrm>
            <a:off x="311700" y="1417800"/>
            <a:ext cx="8520600" cy="3150900"/>
          </a:xfrm>
          <a:prstGeom prst="rect">
            <a:avLst/>
          </a:prstGeom>
          <a:effectLst>
            <a:reflection dist="38100" dir="5400000" fadeDir="5400012" sy="-100000" algn="bl" rotWithShape="0"/>
          </a:effectLst>
        </p:spPr>
        <p:txBody>
          <a:bodyPr spcFirstLastPara="1" wrap="square" lIns="91425" tIns="91425" rIns="91425" bIns="91425" anchor="t" anchorCtr="0">
            <a:normAutofit/>
          </a:bodyPr>
          <a:lstStyle/>
          <a:p>
            <a:pPr marL="0" lvl="0" indent="0" algn="just" rtl="0">
              <a:spcBef>
                <a:spcPts val="0"/>
              </a:spcBef>
              <a:spcAft>
                <a:spcPts val="0"/>
              </a:spcAft>
              <a:buNone/>
            </a:pPr>
            <a:r>
              <a:rPr lang="en-GB" dirty="0"/>
              <a:t>In this modern era, automation of everything is the need of the modern and smart cities .Home Automation is used to control systems and information technology to regulate equipment, industrial machinery, and processes, minimizing the need for human involvement. Automation plays an increasingly important role in the global economy.</a:t>
            </a:r>
            <a:endParaRPr dirty="0"/>
          </a:p>
          <a:p>
            <a:pPr marL="0" lvl="0" indent="0" algn="just" rtl="0">
              <a:spcBef>
                <a:spcPts val="1200"/>
              </a:spcBef>
              <a:spcAft>
                <a:spcPts val="1200"/>
              </a:spcAft>
              <a:buNone/>
            </a:pPr>
            <a:r>
              <a:rPr lang="en-GB" dirty="0"/>
              <a:t>A Smart Home is one that provides comfort and  security. And this is possible using home automation system.</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5"/>
          <p:cNvSpPr txBox="1">
            <a:spLocks noGrp="1"/>
          </p:cNvSpPr>
          <p:nvPr>
            <p:ph type="title"/>
          </p:nvPr>
        </p:nvSpPr>
        <p:spPr>
          <a:xfrm>
            <a:off x="311700" y="372725"/>
            <a:ext cx="8520600" cy="6450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GB" dirty="0"/>
              <a:t>What is Home Automation?</a:t>
            </a:r>
            <a:endParaRPr dirty="0"/>
          </a:p>
        </p:txBody>
      </p:sp>
      <p:sp>
        <p:nvSpPr>
          <p:cNvPr id="81" name="Google Shape;81;p15"/>
          <p:cNvSpPr txBox="1">
            <a:spLocks noGrp="1"/>
          </p:cNvSpPr>
          <p:nvPr>
            <p:ph type="body" idx="1"/>
          </p:nvPr>
        </p:nvSpPr>
        <p:spPr>
          <a:xfrm>
            <a:off x="311700" y="1369875"/>
            <a:ext cx="8520600" cy="3773700"/>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0"/>
              </a:spcAft>
              <a:buNone/>
            </a:pPr>
            <a:r>
              <a:rPr lang="en-GB" sz="1800" dirty="0">
                <a:latin typeface="Open Sans"/>
                <a:ea typeface="Open Sans"/>
                <a:cs typeface="Open Sans"/>
                <a:sym typeface="Open Sans"/>
              </a:rPr>
              <a:t>Home automation is the automatic control of electronic devices in your home. Home automation gives you access to control devices in your home from a mobile device anywhere in the world.</a:t>
            </a:r>
            <a:r>
              <a:rPr lang="en-GB" sz="1800" dirty="0">
                <a:solidFill>
                  <a:srgbClr val="6E6361"/>
                </a:solidFill>
                <a:latin typeface="Open Sans"/>
                <a:ea typeface="Open Sans"/>
                <a:cs typeface="Open Sans"/>
                <a:sym typeface="Open Sans"/>
              </a:rPr>
              <a:t> </a:t>
            </a:r>
            <a:r>
              <a:rPr lang="en-GB" sz="1800" dirty="0">
                <a:latin typeface="Open Sans"/>
                <a:ea typeface="Open Sans"/>
                <a:cs typeface="Open Sans"/>
                <a:sym typeface="Open Sans"/>
              </a:rPr>
              <a:t>These devices are connected to the internet, which allows them to be controlled remotely. Home automation makes life more convenient and can even save your money on heating, cooling and electricity bills. Home automation can also lead to a great safety with Internet of Things(IoT). </a:t>
            </a:r>
          </a:p>
          <a:p>
            <a:pPr marL="0" lvl="0" indent="0" algn="l" rtl="0">
              <a:spcBef>
                <a:spcPts val="1200"/>
              </a:spcBef>
              <a:spcAft>
                <a:spcPts val="1200"/>
              </a:spcAft>
              <a:buNone/>
            </a:pPr>
            <a:r>
              <a:rPr lang="en-GB" sz="1800" dirty="0">
                <a:solidFill>
                  <a:schemeClr val="bg2">
                    <a:lumMod val="90000"/>
                    <a:lumOff val="10000"/>
                  </a:schemeClr>
                </a:solidFill>
                <a:latin typeface="Open Sans"/>
                <a:ea typeface="Open Sans"/>
                <a:cs typeface="Open Sans"/>
                <a:sym typeface="Open Sans"/>
              </a:rPr>
              <a:t>Understanding the term IoT:</a:t>
            </a:r>
          </a:p>
          <a:p>
            <a:pPr marL="0" lvl="0" indent="0" algn="l" rtl="0">
              <a:spcBef>
                <a:spcPts val="1200"/>
              </a:spcBef>
              <a:spcAft>
                <a:spcPts val="1200"/>
              </a:spcAft>
              <a:buNone/>
            </a:pPr>
            <a:r>
              <a:rPr lang="en-GB" sz="1800" dirty="0">
                <a:latin typeface="Open Sans"/>
                <a:ea typeface="Open Sans"/>
                <a:cs typeface="Open Sans"/>
                <a:sym typeface="Open Sans"/>
              </a:rPr>
              <a:t>The Internet of Things (IoT) refers to any device that is connected to the internet. For example, a smart AC that you can turn on and off using an app. All home automation devices are IoT devices which can be automated to trigger one another. Home automation is what you can do with the IoT devices to make your life a bit easier.</a:t>
            </a:r>
            <a:endParaRPr sz="1800" dirty="0">
              <a:latin typeface="Open Sans"/>
              <a:ea typeface="Open Sans"/>
              <a:cs typeface="Open Sans"/>
              <a:sym typeface="Open San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6"/>
          <p:cNvSpPr txBox="1">
            <a:spLocks noGrp="1"/>
          </p:cNvSpPr>
          <p:nvPr>
            <p:ph type="title"/>
          </p:nvPr>
        </p:nvSpPr>
        <p:spPr>
          <a:xfrm>
            <a:off x="311700" y="372725"/>
            <a:ext cx="8520600" cy="6450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GB"/>
              <a:t>How does Home Automation works?</a:t>
            </a:r>
            <a:endParaRPr sz="2866"/>
          </a:p>
        </p:txBody>
      </p:sp>
      <p:sp>
        <p:nvSpPr>
          <p:cNvPr id="87" name="Google Shape;87;p16"/>
          <p:cNvSpPr txBox="1">
            <a:spLocks noGrp="1"/>
          </p:cNvSpPr>
          <p:nvPr>
            <p:ph type="body" idx="1"/>
          </p:nvPr>
        </p:nvSpPr>
        <p:spPr>
          <a:xfrm>
            <a:off x="311700" y="1417800"/>
            <a:ext cx="4321200" cy="3265500"/>
          </a:xfrm>
          <a:prstGeom prst="rect">
            <a:avLst/>
          </a:prstGeom>
          <a:solidFill>
            <a:schemeClr val="lt1"/>
          </a:solidFill>
        </p:spPr>
        <p:txBody>
          <a:bodyPr spcFirstLastPara="1" wrap="square" lIns="91425" tIns="91425" rIns="91425" bIns="91425" anchor="t" anchorCtr="0">
            <a:normAutofit fontScale="77500" lnSpcReduction="20000"/>
          </a:bodyPr>
          <a:lstStyle/>
          <a:p>
            <a:pPr marL="0" lvl="0" indent="0" algn="l" rtl="0">
              <a:spcBef>
                <a:spcPts val="0"/>
              </a:spcBef>
              <a:spcAft>
                <a:spcPts val="1200"/>
              </a:spcAft>
              <a:buNone/>
            </a:pPr>
            <a:r>
              <a:rPr lang="en-GB" dirty="0"/>
              <a:t>Home automation works via a network of devices that are connected to the Internet through different communication protocols, </a:t>
            </a:r>
            <a:r>
              <a:rPr lang="en-GB" dirty="0" err="1"/>
              <a:t>i.e</a:t>
            </a:r>
            <a:r>
              <a:rPr lang="en-GB" dirty="0"/>
              <a:t> Wi-Fi, Bluetooth and many others. Through electronic interfaces, the devices can be managed remotely through controllers, either a voice assistant like Alexa or Google Assistant or an app. Many of these IoT devices have sensors that monitor changes in motion, temperature, and light so the user can gain information about the device’s surroundings. </a:t>
            </a:r>
            <a:endParaRPr lang="en-IN" dirty="0"/>
          </a:p>
          <a:p>
            <a:pPr marL="0" lvl="0" indent="0" algn="l" rtl="0">
              <a:spcBef>
                <a:spcPts val="0"/>
              </a:spcBef>
              <a:spcAft>
                <a:spcPts val="1200"/>
              </a:spcAft>
              <a:buNone/>
            </a:pPr>
            <a:r>
              <a:rPr lang="en-US" b="1" dirty="0">
                <a:solidFill>
                  <a:schemeClr val="bg2">
                    <a:lumMod val="90000"/>
                    <a:lumOff val="10000"/>
                  </a:schemeClr>
                </a:solidFill>
              </a:rPr>
              <a:t>User -&gt; Alexa (interprets the message) -&gt; Sends message to your skill -&gt; Skill Reacts (i.e., by dimming the lights etc...)</a:t>
            </a:r>
            <a:endParaRPr b="1" dirty="0">
              <a:solidFill>
                <a:schemeClr val="bg2">
                  <a:lumMod val="90000"/>
                  <a:lumOff val="10000"/>
                </a:schemeClr>
              </a:solidFill>
            </a:endParaRPr>
          </a:p>
        </p:txBody>
      </p:sp>
      <p:pic>
        <p:nvPicPr>
          <p:cNvPr id="88" name="Google Shape;88;p16"/>
          <p:cNvPicPr preferRelativeResize="0"/>
          <p:nvPr/>
        </p:nvPicPr>
        <p:blipFill>
          <a:blip r:embed="rId3">
            <a:alphaModFix/>
          </a:blip>
          <a:stretch>
            <a:fillRect/>
          </a:stretch>
        </p:blipFill>
        <p:spPr>
          <a:xfrm>
            <a:off x="4785300" y="1535000"/>
            <a:ext cx="4206301" cy="281348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2BDE2E-C87B-4AF5-A172-4253B1B54703}"/>
              </a:ext>
            </a:extLst>
          </p:cNvPr>
          <p:cNvSpPr>
            <a:spLocks noGrp="1"/>
          </p:cNvSpPr>
          <p:nvPr>
            <p:ph type="title"/>
          </p:nvPr>
        </p:nvSpPr>
        <p:spPr>
          <a:xfrm>
            <a:off x="311698" y="159959"/>
            <a:ext cx="8520600" cy="645000"/>
          </a:xfrm>
        </p:spPr>
        <p:txBody>
          <a:bodyPr>
            <a:normAutofit fontScale="90000"/>
          </a:bodyPr>
          <a:lstStyle/>
          <a:p>
            <a:r>
              <a:rPr lang="en-IN" dirty="0"/>
              <a:t>How does Home Automation works?(using                    amazon services)</a:t>
            </a:r>
          </a:p>
        </p:txBody>
      </p:sp>
      <p:sp>
        <p:nvSpPr>
          <p:cNvPr id="3" name="Text Placeholder 2">
            <a:extLst>
              <a:ext uri="{FF2B5EF4-FFF2-40B4-BE49-F238E27FC236}">
                <a16:creationId xmlns:a16="http://schemas.microsoft.com/office/drawing/2014/main" id="{C707AF14-2ACD-4C64-B12B-3572DB9C6211}"/>
              </a:ext>
            </a:extLst>
          </p:cNvPr>
          <p:cNvSpPr>
            <a:spLocks noGrp="1"/>
          </p:cNvSpPr>
          <p:nvPr>
            <p:ph type="body" idx="1"/>
          </p:nvPr>
        </p:nvSpPr>
        <p:spPr/>
        <p:txBody>
          <a:bodyPr/>
          <a:lstStyle/>
          <a:p>
            <a:endParaRPr lang="en-IN" dirty="0"/>
          </a:p>
        </p:txBody>
      </p:sp>
      <p:pic>
        <p:nvPicPr>
          <p:cNvPr id="4" name="Picture 3">
            <a:extLst>
              <a:ext uri="{FF2B5EF4-FFF2-40B4-BE49-F238E27FC236}">
                <a16:creationId xmlns:a16="http://schemas.microsoft.com/office/drawing/2014/main" id="{857A9EAA-5C24-440F-8112-A6767FF92A71}"/>
              </a:ext>
            </a:extLst>
          </p:cNvPr>
          <p:cNvPicPr>
            <a:picLocks noChangeAspect="1"/>
          </p:cNvPicPr>
          <p:nvPr/>
        </p:nvPicPr>
        <p:blipFill>
          <a:blip r:embed="rId2"/>
          <a:stretch>
            <a:fillRect/>
          </a:stretch>
        </p:blipFill>
        <p:spPr>
          <a:xfrm>
            <a:off x="311699" y="1307365"/>
            <a:ext cx="8520599" cy="3566916"/>
          </a:xfrm>
          <a:prstGeom prst="rect">
            <a:avLst/>
          </a:prstGeom>
        </p:spPr>
      </p:pic>
    </p:spTree>
    <p:extLst>
      <p:ext uri="{BB962C8B-B14F-4D97-AF65-F5344CB8AC3E}">
        <p14:creationId xmlns:p14="http://schemas.microsoft.com/office/powerpoint/2010/main" val="16403190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7"/>
          <p:cNvSpPr txBox="1">
            <a:spLocks noGrp="1"/>
          </p:cNvSpPr>
          <p:nvPr>
            <p:ph type="title"/>
          </p:nvPr>
        </p:nvSpPr>
        <p:spPr>
          <a:xfrm>
            <a:off x="311700" y="372725"/>
            <a:ext cx="8520600" cy="6450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GB"/>
              <a:t>Home Automation System Components</a:t>
            </a:r>
            <a:endParaRPr sz="2866"/>
          </a:p>
        </p:txBody>
      </p:sp>
      <p:sp>
        <p:nvSpPr>
          <p:cNvPr id="94" name="Google Shape;94;p17"/>
          <p:cNvSpPr txBox="1">
            <a:spLocks noGrp="1"/>
          </p:cNvSpPr>
          <p:nvPr>
            <p:ph type="body" idx="1"/>
          </p:nvPr>
        </p:nvSpPr>
        <p:spPr>
          <a:xfrm>
            <a:off x="311700" y="1417800"/>
            <a:ext cx="4339800" cy="3150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US" dirty="0"/>
              <a:t>• Alexa Echo (or a voice processing device.)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 IOT kit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 A relay to connect your IOT kit with     your appliances. </a:t>
            </a:r>
            <a:endParaRPr dirty="0"/>
          </a:p>
        </p:txBody>
      </p:sp>
      <p:pic>
        <p:nvPicPr>
          <p:cNvPr id="95" name="Google Shape;95;p17"/>
          <p:cNvPicPr preferRelativeResize="0"/>
          <p:nvPr/>
        </p:nvPicPr>
        <p:blipFill>
          <a:blip r:embed="rId3">
            <a:alphaModFix/>
          </a:blip>
          <a:stretch>
            <a:fillRect/>
          </a:stretch>
        </p:blipFill>
        <p:spPr>
          <a:xfrm>
            <a:off x="4780525" y="1474050"/>
            <a:ext cx="4187699" cy="279333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8"/>
          <p:cNvSpPr txBox="1">
            <a:spLocks noGrp="1"/>
          </p:cNvSpPr>
          <p:nvPr>
            <p:ph type="title"/>
          </p:nvPr>
        </p:nvSpPr>
        <p:spPr>
          <a:xfrm>
            <a:off x="311700" y="372725"/>
            <a:ext cx="8520600" cy="6450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GB"/>
              <a:t>Conclusion</a:t>
            </a:r>
            <a:endParaRPr/>
          </a:p>
        </p:txBody>
      </p:sp>
      <p:sp>
        <p:nvSpPr>
          <p:cNvPr id="101" name="Google Shape;101;p18"/>
          <p:cNvSpPr txBox="1">
            <a:spLocks noGrp="1"/>
          </p:cNvSpPr>
          <p:nvPr>
            <p:ph type="body" idx="1"/>
          </p:nvPr>
        </p:nvSpPr>
        <p:spPr>
          <a:xfrm>
            <a:off x="311700" y="1417800"/>
            <a:ext cx="8520600" cy="31509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GB" dirty="0"/>
              <a:t>Main purpose of home automation system is to provide ease to people to control different home appliances with the help of the different remote control like Mobile Application, Voice Assistants, Alexa, etc. and to save electricity, time and money. This system also helps the user to protect their homes from burglars when they are away from the home by using alarm as the alarm will start ringing whenever a burglar tries to enter the house and the person will receive a message on his mobile phone whenever some other person will try to enter the owner’s house.</a:t>
            </a: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FC1B16-CB1B-4DB8-B7F4-AE01B8BF0ADB}"/>
              </a:ext>
            </a:extLst>
          </p:cNvPr>
          <p:cNvSpPr>
            <a:spLocks noGrp="1"/>
          </p:cNvSpPr>
          <p:nvPr>
            <p:ph type="title"/>
          </p:nvPr>
        </p:nvSpPr>
        <p:spPr/>
        <p:txBody>
          <a:bodyPr>
            <a:normAutofit fontScale="90000"/>
          </a:bodyPr>
          <a:lstStyle/>
          <a:p>
            <a:pPr algn="ctr"/>
            <a:r>
              <a:rPr lang="en-IN" dirty="0"/>
              <a:t>Steps to create a Skill</a:t>
            </a:r>
          </a:p>
        </p:txBody>
      </p:sp>
      <p:pic>
        <p:nvPicPr>
          <p:cNvPr id="5" name="Picture 4">
            <a:extLst>
              <a:ext uri="{FF2B5EF4-FFF2-40B4-BE49-F238E27FC236}">
                <a16:creationId xmlns:a16="http://schemas.microsoft.com/office/drawing/2014/main" id="{23B4BCDA-E3CB-41A0-98EF-94AD908A9347}"/>
              </a:ext>
            </a:extLst>
          </p:cNvPr>
          <p:cNvPicPr>
            <a:picLocks noChangeAspect="1"/>
          </p:cNvPicPr>
          <p:nvPr/>
        </p:nvPicPr>
        <p:blipFill>
          <a:blip r:embed="rId2"/>
          <a:stretch>
            <a:fillRect/>
          </a:stretch>
        </p:blipFill>
        <p:spPr>
          <a:xfrm>
            <a:off x="196483" y="1080655"/>
            <a:ext cx="8751034" cy="2917012"/>
          </a:xfrm>
          <a:prstGeom prst="rect">
            <a:avLst/>
          </a:prstGeom>
        </p:spPr>
      </p:pic>
      <p:sp>
        <p:nvSpPr>
          <p:cNvPr id="6" name="TextBox 5">
            <a:extLst>
              <a:ext uri="{FF2B5EF4-FFF2-40B4-BE49-F238E27FC236}">
                <a16:creationId xmlns:a16="http://schemas.microsoft.com/office/drawing/2014/main" id="{0524A3C6-913D-4015-9E62-CBD3B181D912}"/>
              </a:ext>
            </a:extLst>
          </p:cNvPr>
          <p:cNvSpPr txBox="1"/>
          <p:nvPr/>
        </p:nvSpPr>
        <p:spPr>
          <a:xfrm>
            <a:off x="392965" y="4247555"/>
            <a:ext cx="8645237" cy="307777"/>
          </a:xfrm>
          <a:prstGeom prst="rect">
            <a:avLst/>
          </a:prstGeom>
          <a:noFill/>
        </p:spPr>
        <p:txBody>
          <a:bodyPr wrap="square" rtlCol="0">
            <a:spAutoFit/>
          </a:bodyPr>
          <a:lstStyle/>
          <a:p>
            <a:r>
              <a:rPr lang="en-IN" dirty="0">
                <a:solidFill>
                  <a:schemeClr val="tx1"/>
                </a:solidFill>
              </a:rPr>
              <a:t>Firstly go to the amazon developer account and then go to skills and then click on create skill.</a:t>
            </a:r>
          </a:p>
        </p:txBody>
      </p:sp>
    </p:spTree>
    <p:extLst>
      <p:ext uri="{BB962C8B-B14F-4D97-AF65-F5344CB8AC3E}">
        <p14:creationId xmlns:p14="http://schemas.microsoft.com/office/powerpoint/2010/main" val="1494213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5C3A79B-FFCB-4CE6-AB0B-E6BAD2ABD663}"/>
              </a:ext>
            </a:extLst>
          </p:cNvPr>
          <p:cNvPicPr>
            <a:picLocks noChangeAspect="1"/>
          </p:cNvPicPr>
          <p:nvPr/>
        </p:nvPicPr>
        <p:blipFill>
          <a:blip r:embed="rId2"/>
          <a:stretch>
            <a:fillRect/>
          </a:stretch>
        </p:blipFill>
        <p:spPr>
          <a:xfrm>
            <a:off x="196483" y="188925"/>
            <a:ext cx="8720806" cy="1949713"/>
          </a:xfrm>
          <a:prstGeom prst="rect">
            <a:avLst/>
          </a:prstGeom>
        </p:spPr>
      </p:pic>
      <p:sp>
        <p:nvSpPr>
          <p:cNvPr id="6" name="TextBox 5">
            <a:extLst>
              <a:ext uri="{FF2B5EF4-FFF2-40B4-BE49-F238E27FC236}">
                <a16:creationId xmlns:a16="http://schemas.microsoft.com/office/drawing/2014/main" id="{FB3E4E4F-F2D7-45DA-B0B4-E30F16A5F8AE}"/>
              </a:ext>
            </a:extLst>
          </p:cNvPr>
          <p:cNvSpPr txBox="1"/>
          <p:nvPr/>
        </p:nvSpPr>
        <p:spPr>
          <a:xfrm>
            <a:off x="445864" y="2188789"/>
            <a:ext cx="6839108" cy="307777"/>
          </a:xfrm>
          <a:prstGeom prst="rect">
            <a:avLst/>
          </a:prstGeom>
          <a:noFill/>
        </p:spPr>
        <p:txBody>
          <a:bodyPr wrap="square" rtlCol="0">
            <a:spAutoFit/>
          </a:bodyPr>
          <a:lstStyle/>
          <a:p>
            <a:r>
              <a:rPr lang="en-IN" dirty="0">
                <a:solidFill>
                  <a:schemeClr val="tx1"/>
                </a:solidFill>
              </a:rPr>
              <a:t>Give name to your skill.</a:t>
            </a:r>
          </a:p>
        </p:txBody>
      </p:sp>
      <p:pic>
        <p:nvPicPr>
          <p:cNvPr id="8" name="Picture 7">
            <a:extLst>
              <a:ext uri="{FF2B5EF4-FFF2-40B4-BE49-F238E27FC236}">
                <a16:creationId xmlns:a16="http://schemas.microsoft.com/office/drawing/2014/main" id="{D784FC47-0496-4B67-B810-7A40260C195C}"/>
              </a:ext>
            </a:extLst>
          </p:cNvPr>
          <p:cNvPicPr>
            <a:picLocks noChangeAspect="1"/>
          </p:cNvPicPr>
          <p:nvPr/>
        </p:nvPicPr>
        <p:blipFill>
          <a:blip r:embed="rId3"/>
          <a:stretch>
            <a:fillRect/>
          </a:stretch>
        </p:blipFill>
        <p:spPr>
          <a:xfrm>
            <a:off x="3377990" y="2307641"/>
            <a:ext cx="5425944" cy="2702666"/>
          </a:xfrm>
          <a:prstGeom prst="rect">
            <a:avLst/>
          </a:prstGeom>
        </p:spPr>
      </p:pic>
      <p:sp>
        <p:nvSpPr>
          <p:cNvPr id="9" name="TextBox 8">
            <a:extLst>
              <a:ext uri="{FF2B5EF4-FFF2-40B4-BE49-F238E27FC236}">
                <a16:creationId xmlns:a16="http://schemas.microsoft.com/office/drawing/2014/main" id="{425998C7-970F-43E1-BD6C-4BE4F9E2D411}"/>
              </a:ext>
            </a:extLst>
          </p:cNvPr>
          <p:cNvSpPr txBox="1"/>
          <p:nvPr/>
        </p:nvSpPr>
        <p:spPr>
          <a:xfrm>
            <a:off x="445864" y="2939683"/>
            <a:ext cx="2614731" cy="1384995"/>
          </a:xfrm>
          <a:prstGeom prst="rect">
            <a:avLst/>
          </a:prstGeom>
          <a:noFill/>
        </p:spPr>
        <p:txBody>
          <a:bodyPr wrap="square" rtlCol="0">
            <a:spAutoFit/>
          </a:bodyPr>
          <a:lstStyle/>
          <a:p>
            <a:r>
              <a:rPr lang="en-IN" dirty="0">
                <a:solidFill>
                  <a:schemeClr val="tx1"/>
                </a:solidFill>
              </a:rPr>
              <a:t>In model choose the smart home.</a:t>
            </a:r>
          </a:p>
          <a:p>
            <a:endParaRPr lang="en-IN" dirty="0">
              <a:solidFill>
                <a:schemeClr val="tx1"/>
              </a:solidFill>
            </a:endParaRPr>
          </a:p>
          <a:p>
            <a:r>
              <a:rPr lang="en-IN" dirty="0">
                <a:solidFill>
                  <a:schemeClr val="tx1"/>
                </a:solidFill>
              </a:rPr>
              <a:t>And then select the Alexa – hosted Node.js method to host your skill’s backend resource</a:t>
            </a:r>
          </a:p>
        </p:txBody>
      </p:sp>
      <p:cxnSp>
        <p:nvCxnSpPr>
          <p:cNvPr id="11" name="Straight Arrow Connector 10">
            <a:extLst>
              <a:ext uri="{FF2B5EF4-FFF2-40B4-BE49-F238E27FC236}">
                <a16:creationId xmlns:a16="http://schemas.microsoft.com/office/drawing/2014/main" id="{E45DF305-139D-4E3A-9472-1E5488A42463}"/>
              </a:ext>
            </a:extLst>
          </p:cNvPr>
          <p:cNvCxnSpPr/>
          <p:nvPr/>
        </p:nvCxnSpPr>
        <p:spPr>
          <a:xfrm flipV="1">
            <a:off x="5478843" y="3476231"/>
            <a:ext cx="0" cy="2342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96257858"/>
      </p:ext>
    </p:extLst>
  </p:cSld>
  <p:clrMapOvr>
    <a:masterClrMapping/>
  </p:clrMapOvr>
</p:sld>
</file>

<file path=ppt/theme/theme1.xml><?xml version="1.0" encoding="utf-8"?>
<a:theme xmlns:a="http://schemas.openxmlformats.org/drawingml/2006/main" name="Blue &amp; Gold">
  <a:themeElements>
    <a:clrScheme name="Blue &amp; Gold">
      <a:dk1>
        <a:srgbClr val="FFFFFF"/>
      </a:dk1>
      <a:lt1>
        <a:srgbClr val="01AFD1"/>
      </a:lt1>
      <a:dk2>
        <a:srgbClr val="1E2D31"/>
      </a:dk2>
      <a:lt2>
        <a:srgbClr val="BFC7CA"/>
      </a:lt2>
      <a:accent1>
        <a:srgbClr val="006F85"/>
      </a:accent1>
      <a:accent2>
        <a:srgbClr val="AF4345"/>
      </a:accent2>
      <a:accent3>
        <a:srgbClr val="47D06A"/>
      </a:accent3>
      <a:accent4>
        <a:srgbClr val="F58F8F"/>
      </a:accent4>
      <a:accent5>
        <a:srgbClr val="F6CD4C"/>
      </a:accent5>
      <a:accent6>
        <a:srgbClr val="F8E71C"/>
      </a:accent6>
      <a:hlink>
        <a:srgbClr val="F6CD4C"/>
      </a:hlink>
      <a:folHlink>
        <a:srgbClr val="F6CD4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53</TotalTime>
  <Words>691</Words>
  <Application>Microsoft Office PowerPoint</Application>
  <PresentationFormat>On-screen Show (16:9)</PresentationFormat>
  <Paragraphs>41</Paragraphs>
  <Slides>16</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Open Sans</vt:lpstr>
      <vt:lpstr>Playfair Display</vt:lpstr>
      <vt:lpstr>Lato</vt:lpstr>
      <vt:lpstr>Arial</vt:lpstr>
      <vt:lpstr>Blue &amp; Gold</vt:lpstr>
      <vt:lpstr>Home Automation using Alexa Skill Kit and Aws</vt:lpstr>
      <vt:lpstr>Introduction</vt:lpstr>
      <vt:lpstr>What is Home Automation?</vt:lpstr>
      <vt:lpstr>How does Home Automation works?</vt:lpstr>
      <vt:lpstr>How does Home Automation works?(using                    amazon services)</vt:lpstr>
      <vt:lpstr>Home Automation System Components</vt:lpstr>
      <vt:lpstr>Conclusion</vt:lpstr>
      <vt:lpstr>Steps to create a Skill</vt:lpstr>
      <vt:lpstr>PowerPoint Presentation</vt:lpstr>
      <vt:lpstr>PowerPoint Presentation</vt:lpstr>
      <vt:lpstr>How to create Aws Lambda Function?</vt:lpstr>
      <vt:lpstr>PowerPoint Presentation</vt:lpstr>
      <vt:lpstr>Aws Lambda Function  </vt:lpstr>
      <vt:lpstr>Output of the function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Home Automation using Alexa Skill Kit and Aws</dc:title>
  <cp:lastModifiedBy>Dhyani Panchal</cp:lastModifiedBy>
  <cp:revision>4</cp:revision>
  <dcterms:modified xsi:type="dcterms:W3CDTF">2022-04-02T04:52:45Z</dcterms:modified>
</cp:coreProperties>
</file>