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72" r:id="rId5"/>
    <p:sldId id="259" r:id="rId6"/>
    <p:sldId id="260" r:id="rId7"/>
    <p:sldId id="267" r:id="rId8"/>
    <p:sldId id="268" r:id="rId9"/>
    <p:sldId id="269" r:id="rId10"/>
    <p:sldId id="270" r:id="rId11"/>
    <p:sldId id="271" r:id="rId12"/>
    <p:sldId id="264" r:id="rId13"/>
    <p:sldId id="266" r:id="rId14"/>
    <p:sldId id="265" r:id="rId15"/>
    <p:sldId id="273" r:id="rId16"/>
    <p:sldId id="274" r:id="rId17"/>
    <p:sldId id="261" r:id="rId18"/>
    <p:sldId id="275" r:id="rId19"/>
    <p:sldId id="262" r:id="rId20"/>
  </p:sldIdLst>
  <p:sldSz cx="9144000" cy="5143500" type="screen16x9"/>
  <p:notesSz cx="6858000" cy="9144000"/>
  <p:embeddedFontLst>
    <p:embeddedFont>
      <p:font typeface="DM Sans" pitchFamily="2" charset="0"/>
      <p:regular r:id="rId22"/>
      <p:bold r:id="rId23"/>
      <p:italic r:id="rId24"/>
      <p:boldItalic r:id="rId25"/>
    </p:embeddedFont>
    <p:embeddedFont>
      <p:font typeface="Lato" panose="020F0502020204030203" pitchFamily="34"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Playfair Display"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2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47F87D-A0BF-41EE-A735-2A62258DB8B2}"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IN"/>
        </a:p>
      </dgm:t>
    </dgm:pt>
    <dgm:pt modelId="{9F9E4E44-5D23-4500-87A2-8F341E20F5D5}">
      <dgm:prSet phldrT="[Text]"/>
      <dgm:spPr/>
      <dgm:t>
        <a:bodyPr/>
        <a:lstStyle/>
        <a:p>
          <a:r>
            <a:rPr lang="en-US" dirty="0"/>
            <a:t>User</a:t>
          </a:r>
          <a:endParaRPr lang="en-IN" dirty="0"/>
        </a:p>
      </dgm:t>
    </dgm:pt>
    <dgm:pt modelId="{AB9E3228-017D-4FB0-981A-D9B6DAA000F7}" type="parTrans" cxnId="{32DD9C9A-8B1A-434A-AD2A-76075260E823}">
      <dgm:prSet/>
      <dgm:spPr/>
      <dgm:t>
        <a:bodyPr/>
        <a:lstStyle/>
        <a:p>
          <a:endParaRPr lang="en-IN"/>
        </a:p>
      </dgm:t>
    </dgm:pt>
    <dgm:pt modelId="{326A804D-A588-4A32-9942-9819780E6F87}" type="sibTrans" cxnId="{32DD9C9A-8B1A-434A-AD2A-76075260E823}">
      <dgm:prSet/>
      <dgm:spPr/>
      <dgm:t>
        <a:bodyPr/>
        <a:lstStyle/>
        <a:p>
          <a:endParaRPr lang="en-IN"/>
        </a:p>
      </dgm:t>
    </dgm:pt>
    <dgm:pt modelId="{8BB1F09C-2B5E-495D-8DEB-AF5E6E642A27}">
      <dgm:prSet phldrT="[Text]"/>
      <dgm:spPr/>
      <dgm:t>
        <a:bodyPr/>
        <a:lstStyle/>
        <a:p>
          <a:r>
            <a:rPr lang="en-US" dirty="0"/>
            <a:t>Alexa</a:t>
          </a:r>
          <a:endParaRPr lang="en-IN" dirty="0"/>
        </a:p>
      </dgm:t>
    </dgm:pt>
    <dgm:pt modelId="{0360CC81-D2BC-433C-A80A-0EAB4AA4340B}" type="parTrans" cxnId="{450F4483-5035-4C82-9D0C-248F3CFFD1F3}">
      <dgm:prSet/>
      <dgm:spPr/>
      <dgm:t>
        <a:bodyPr/>
        <a:lstStyle/>
        <a:p>
          <a:endParaRPr lang="en-IN"/>
        </a:p>
      </dgm:t>
    </dgm:pt>
    <dgm:pt modelId="{D4D7F123-4037-49F2-841C-8CE5939326E1}" type="sibTrans" cxnId="{450F4483-5035-4C82-9D0C-248F3CFFD1F3}">
      <dgm:prSet/>
      <dgm:spPr/>
      <dgm:t>
        <a:bodyPr/>
        <a:lstStyle/>
        <a:p>
          <a:endParaRPr lang="en-IN"/>
        </a:p>
      </dgm:t>
    </dgm:pt>
    <dgm:pt modelId="{AE192CDF-3EA4-4B70-9042-90D2842F8A34}">
      <dgm:prSet phldrT="[Text]"/>
      <dgm:spPr/>
      <dgm:t>
        <a:bodyPr/>
        <a:lstStyle/>
        <a:p>
          <a:r>
            <a:rPr lang="en-US" dirty="0"/>
            <a:t>Amazon Alexa Services</a:t>
          </a:r>
          <a:endParaRPr lang="en-IN" dirty="0"/>
        </a:p>
      </dgm:t>
    </dgm:pt>
    <dgm:pt modelId="{E62F4C11-BE25-425D-9517-96E07CE85748}" type="parTrans" cxnId="{0C31C69D-D1AB-4FD6-9924-5190BA4AF2D2}">
      <dgm:prSet/>
      <dgm:spPr/>
      <dgm:t>
        <a:bodyPr/>
        <a:lstStyle/>
        <a:p>
          <a:endParaRPr lang="en-IN"/>
        </a:p>
      </dgm:t>
    </dgm:pt>
    <dgm:pt modelId="{665064B2-17D1-4A64-B3FC-F203AC5CA49C}" type="sibTrans" cxnId="{0C31C69D-D1AB-4FD6-9924-5190BA4AF2D2}">
      <dgm:prSet/>
      <dgm:spPr/>
      <dgm:t>
        <a:bodyPr/>
        <a:lstStyle/>
        <a:p>
          <a:endParaRPr lang="en-IN"/>
        </a:p>
      </dgm:t>
    </dgm:pt>
    <dgm:pt modelId="{5C4E2514-7673-4277-B5FF-A96ACA49CFC5}">
      <dgm:prSet phldrT="[Text]"/>
      <dgm:spPr/>
      <dgm:t>
        <a:bodyPr/>
        <a:lstStyle/>
        <a:p>
          <a:r>
            <a:rPr lang="en-US" dirty="0"/>
            <a:t>Developer Application Services</a:t>
          </a:r>
          <a:endParaRPr lang="en-IN" dirty="0"/>
        </a:p>
      </dgm:t>
    </dgm:pt>
    <dgm:pt modelId="{D31023FD-59C9-4CA3-8998-FC31A4B12052}" type="parTrans" cxnId="{1885D5CB-0DBA-4447-970E-381B7CA6CE06}">
      <dgm:prSet/>
      <dgm:spPr/>
      <dgm:t>
        <a:bodyPr/>
        <a:lstStyle/>
        <a:p>
          <a:endParaRPr lang="en-IN"/>
        </a:p>
      </dgm:t>
    </dgm:pt>
    <dgm:pt modelId="{78C0533C-116A-4982-AD4B-194EE6BAF318}" type="sibTrans" cxnId="{1885D5CB-0DBA-4447-970E-381B7CA6CE06}">
      <dgm:prSet/>
      <dgm:spPr/>
      <dgm:t>
        <a:bodyPr/>
        <a:lstStyle/>
        <a:p>
          <a:endParaRPr lang="en-IN"/>
        </a:p>
      </dgm:t>
    </dgm:pt>
    <dgm:pt modelId="{841A4C6F-C6DC-41E6-B8AC-747780124E77}">
      <dgm:prSet phldrT="[Text]"/>
      <dgm:spPr/>
      <dgm:t>
        <a:bodyPr/>
        <a:lstStyle/>
        <a:p>
          <a:r>
            <a:rPr lang="en-US" dirty="0"/>
            <a:t>Amazon Developer Portal</a:t>
          </a:r>
          <a:endParaRPr lang="en-IN" dirty="0"/>
        </a:p>
      </dgm:t>
    </dgm:pt>
    <dgm:pt modelId="{F456BA39-7622-4ED0-8924-68D8143A09BB}" type="parTrans" cxnId="{537C8FC3-C55D-4800-82E6-61642FDF858C}">
      <dgm:prSet/>
      <dgm:spPr/>
      <dgm:t>
        <a:bodyPr/>
        <a:lstStyle/>
        <a:p>
          <a:endParaRPr lang="en-IN"/>
        </a:p>
      </dgm:t>
    </dgm:pt>
    <dgm:pt modelId="{91E3C3BB-8FAB-455E-B627-12C615A8267E}" type="sibTrans" cxnId="{537C8FC3-C55D-4800-82E6-61642FDF858C}">
      <dgm:prSet/>
      <dgm:spPr/>
      <dgm:t>
        <a:bodyPr/>
        <a:lstStyle/>
        <a:p>
          <a:endParaRPr lang="en-IN"/>
        </a:p>
      </dgm:t>
    </dgm:pt>
    <dgm:pt modelId="{90551692-ACA6-4718-83C9-B18C71392D1B}" type="pres">
      <dgm:prSet presAssocID="{5947F87D-A0BF-41EE-A735-2A62258DB8B2}" presName="cycle" presStyleCnt="0">
        <dgm:presLayoutVars>
          <dgm:dir/>
          <dgm:resizeHandles val="exact"/>
        </dgm:presLayoutVars>
      </dgm:prSet>
      <dgm:spPr/>
    </dgm:pt>
    <dgm:pt modelId="{ED57120C-AF76-4D9E-AAF9-D65D64D7968C}" type="pres">
      <dgm:prSet presAssocID="{9F9E4E44-5D23-4500-87A2-8F341E20F5D5}" presName="node" presStyleLbl="node1" presStyleIdx="0" presStyleCnt="5">
        <dgm:presLayoutVars>
          <dgm:bulletEnabled val="1"/>
        </dgm:presLayoutVars>
      </dgm:prSet>
      <dgm:spPr/>
    </dgm:pt>
    <dgm:pt modelId="{3C23AFC5-0640-4735-A7EA-7A126244D153}" type="pres">
      <dgm:prSet presAssocID="{326A804D-A588-4A32-9942-9819780E6F87}" presName="sibTrans" presStyleLbl="sibTrans2D1" presStyleIdx="0" presStyleCnt="5"/>
      <dgm:spPr/>
    </dgm:pt>
    <dgm:pt modelId="{AC10E1E4-E42F-4CAE-8AD0-4070DB608435}" type="pres">
      <dgm:prSet presAssocID="{326A804D-A588-4A32-9942-9819780E6F87}" presName="connectorText" presStyleLbl="sibTrans2D1" presStyleIdx="0" presStyleCnt="5"/>
      <dgm:spPr/>
    </dgm:pt>
    <dgm:pt modelId="{679FE454-E8EE-494D-9122-3ABDB535C7CA}" type="pres">
      <dgm:prSet presAssocID="{8BB1F09C-2B5E-495D-8DEB-AF5E6E642A27}" presName="node" presStyleLbl="node1" presStyleIdx="1" presStyleCnt="5">
        <dgm:presLayoutVars>
          <dgm:bulletEnabled val="1"/>
        </dgm:presLayoutVars>
      </dgm:prSet>
      <dgm:spPr/>
    </dgm:pt>
    <dgm:pt modelId="{C315A880-5BAA-4832-9FA8-224F08AE4E6D}" type="pres">
      <dgm:prSet presAssocID="{D4D7F123-4037-49F2-841C-8CE5939326E1}" presName="sibTrans" presStyleLbl="sibTrans2D1" presStyleIdx="1" presStyleCnt="5"/>
      <dgm:spPr/>
    </dgm:pt>
    <dgm:pt modelId="{5C590BCC-BCE9-4955-B38C-92800308D88E}" type="pres">
      <dgm:prSet presAssocID="{D4D7F123-4037-49F2-841C-8CE5939326E1}" presName="connectorText" presStyleLbl="sibTrans2D1" presStyleIdx="1" presStyleCnt="5"/>
      <dgm:spPr/>
    </dgm:pt>
    <dgm:pt modelId="{8D3D878D-DCDC-4749-AC3B-1EA5CFBD56BA}" type="pres">
      <dgm:prSet presAssocID="{AE192CDF-3EA4-4B70-9042-90D2842F8A34}" presName="node" presStyleLbl="node1" presStyleIdx="2" presStyleCnt="5">
        <dgm:presLayoutVars>
          <dgm:bulletEnabled val="1"/>
        </dgm:presLayoutVars>
      </dgm:prSet>
      <dgm:spPr/>
    </dgm:pt>
    <dgm:pt modelId="{122A60FE-F7E4-4F8B-A7E2-33AA1460C1AE}" type="pres">
      <dgm:prSet presAssocID="{665064B2-17D1-4A64-B3FC-F203AC5CA49C}" presName="sibTrans" presStyleLbl="sibTrans2D1" presStyleIdx="2" presStyleCnt="5" custScaleX="16943" custLinFactX="647192" custLinFactY="19920" custLinFactNeighborX="700000" custLinFactNeighborY="100000"/>
      <dgm:spPr/>
    </dgm:pt>
    <dgm:pt modelId="{D6359957-F24B-49F8-8629-1DE06F58F462}" type="pres">
      <dgm:prSet presAssocID="{665064B2-17D1-4A64-B3FC-F203AC5CA49C}" presName="connectorText" presStyleLbl="sibTrans2D1" presStyleIdx="2" presStyleCnt="5"/>
      <dgm:spPr/>
    </dgm:pt>
    <dgm:pt modelId="{14E7BE5D-BF91-4E30-95CF-6F4ED47A181E}" type="pres">
      <dgm:prSet presAssocID="{5C4E2514-7673-4277-B5FF-A96ACA49CFC5}" presName="node" presStyleLbl="node1" presStyleIdx="3" presStyleCnt="5">
        <dgm:presLayoutVars>
          <dgm:bulletEnabled val="1"/>
        </dgm:presLayoutVars>
      </dgm:prSet>
      <dgm:spPr/>
    </dgm:pt>
    <dgm:pt modelId="{2BB64184-530C-4CAB-AE7C-F38C29AE7F66}" type="pres">
      <dgm:prSet presAssocID="{78C0533C-116A-4982-AD4B-194EE6BAF318}" presName="sibTrans" presStyleLbl="sibTrans2D1" presStyleIdx="3" presStyleCnt="5"/>
      <dgm:spPr/>
    </dgm:pt>
    <dgm:pt modelId="{75F0C99C-D0AD-472D-9683-E076519FCE3D}" type="pres">
      <dgm:prSet presAssocID="{78C0533C-116A-4982-AD4B-194EE6BAF318}" presName="connectorText" presStyleLbl="sibTrans2D1" presStyleIdx="3" presStyleCnt="5"/>
      <dgm:spPr/>
    </dgm:pt>
    <dgm:pt modelId="{5B557B3F-0EDE-40AD-994D-6A3F0305CD52}" type="pres">
      <dgm:prSet presAssocID="{841A4C6F-C6DC-41E6-B8AC-747780124E77}" presName="node" presStyleLbl="node1" presStyleIdx="4" presStyleCnt="5" custRadScaleRad="100850" custRadScaleInc="3977">
        <dgm:presLayoutVars>
          <dgm:bulletEnabled val="1"/>
        </dgm:presLayoutVars>
      </dgm:prSet>
      <dgm:spPr/>
    </dgm:pt>
    <dgm:pt modelId="{999A6650-BC97-455E-A15A-EF9BD8494E02}" type="pres">
      <dgm:prSet presAssocID="{91E3C3BB-8FAB-455E-B627-12C615A8267E}" presName="sibTrans" presStyleLbl="sibTrans2D1" presStyleIdx="4" presStyleCnt="5"/>
      <dgm:spPr/>
    </dgm:pt>
    <dgm:pt modelId="{DB0CD180-5696-4034-9385-CA67F492159B}" type="pres">
      <dgm:prSet presAssocID="{91E3C3BB-8FAB-455E-B627-12C615A8267E}" presName="connectorText" presStyleLbl="sibTrans2D1" presStyleIdx="4" presStyleCnt="5"/>
      <dgm:spPr/>
    </dgm:pt>
  </dgm:ptLst>
  <dgm:cxnLst>
    <dgm:cxn modelId="{2D808828-4C10-4D48-81C3-88A326F9661B}" type="presOf" srcId="{9F9E4E44-5D23-4500-87A2-8F341E20F5D5}" destId="{ED57120C-AF76-4D9E-AAF9-D65D64D7968C}" srcOrd="0" destOrd="0" presId="urn:microsoft.com/office/officeart/2005/8/layout/cycle2"/>
    <dgm:cxn modelId="{FC968332-3726-43E7-87FA-A45101815B72}" type="presOf" srcId="{AE192CDF-3EA4-4B70-9042-90D2842F8A34}" destId="{8D3D878D-DCDC-4749-AC3B-1EA5CFBD56BA}" srcOrd="0" destOrd="0" presId="urn:microsoft.com/office/officeart/2005/8/layout/cycle2"/>
    <dgm:cxn modelId="{1C6BBB37-E36E-4612-B61B-C1A4E2FC7F5B}" type="presOf" srcId="{78C0533C-116A-4982-AD4B-194EE6BAF318}" destId="{2BB64184-530C-4CAB-AE7C-F38C29AE7F66}" srcOrd="0" destOrd="0" presId="urn:microsoft.com/office/officeart/2005/8/layout/cycle2"/>
    <dgm:cxn modelId="{B3E8AD3D-A15F-4D5B-A59E-FE0A5239804B}" type="presOf" srcId="{665064B2-17D1-4A64-B3FC-F203AC5CA49C}" destId="{122A60FE-F7E4-4F8B-A7E2-33AA1460C1AE}" srcOrd="0" destOrd="0" presId="urn:microsoft.com/office/officeart/2005/8/layout/cycle2"/>
    <dgm:cxn modelId="{C441065B-FC66-419F-819E-29D60A6C0881}" type="presOf" srcId="{5947F87D-A0BF-41EE-A735-2A62258DB8B2}" destId="{90551692-ACA6-4718-83C9-B18C71392D1B}" srcOrd="0" destOrd="0" presId="urn:microsoft.com/office/officeart/2005/8/layout/cycle2"/>
    <dgm:cxn modelId="{F24AAF60-8F85-4CD0-91A9-7E883D07E06F}" type="presOf" srcId="{841A4C6F-C6DC-41E6-B8AC-747780124E77}" destId="{5B557B3F-0EDE-40AD-994D-6A3F0305CD52}" srcOrd="0" destOrd="0" presId="urn:microsoft.com/office/officeart/2005/8/layout/cycle2"/>
    <dgm:cxn modelId="{90D77C6E-3A16-4534-9828-E33F5BA8933F}" type="presOf" srcId="{78C0533C-116A-4982-AD4B-194EE6BAF318}" destId="{75F0C99C-D0AD-472D-9683-E076519FCE3D}" srcOrd="1" destOrd="0" presId="urn:microsoft.com/office/officeart/2005/8/layout/cycle2"/>
    <dgm:cxn modelId="{0FAE0F73-B375-4FC2-A435-0D34B11D084E}" type="presOf" srcId="{D4D7F123-4037-49F2-841C-8CE5939326E1}" destId="{C315A880-5BAA-4832-9FA8-224F08AE4E6D}" srcOrd="0" destOrd="0" presId="urn:microsoft.com/office/officeart/2005/8/layout/cycle2"/>
    <dgm:cxn modelId="{450F4483-5035-4C82-9D0C-248F3CFFD1F3}" srcId="{5947F87D-A0BF-41EE-A735-2A62258DB8B2}" destId="{8BB1F09C-2B5E-495D-8DEB-AF5E6E642A27}" srcOrd="1" destOrd="0" parTransId="{0360CC81-D2BC-433C-A80A-0EAB4AA4340B}" sibTransId="{D4D7F123-4037-49F2-841C-8CE5939326E1}"/>
    <dgm:cxn modelId="{1BBBB891-CCB1-4A20-A19E-55443C5F8DD9}" type="presOf" srcId="{5C4E2514-7673-4277-B5FF-A96ACA49CFC5}" destId="{14E7BE5D-BF91-4E30-95CF-6F4ED47A181E}" srcOrd="0" destOrd="0" presId="urn:microsoft.com/office/officeart/2005/8/layout/cycle2"/>
    <dgm:cxn modelId="{F7726092-57DE-407E-BB33-6AB5850D4D24}" type="presOf" srcId="{326A804D-A588-4A32-9942-9819780E6F87}" destId="{3C23AFC5-0640-4735-A7EA-7A126244D153}" srcOrd="0" destOrd="0" presId="urn:microsoft.com/office/officeart/2005/8/layout/cycle2"/>
    <dgm:cxn modelId="{BB6EEF97-808D-4428-BA69-0F63F466F643}" type="presOf" srcId="{665064B2-17D1-4A64-B3FC-F203AC5CA49C}" destId="{D6359957-F24B-49F8-8629-1DE06F58F462}" srcOrd="1" destOrd="0" presId="urn:microsoft.com/office/officeart/2005/8/layout/cycle2"/>
    <dgm:cxn modelId="{32DD9C9A-8B1A-434A-AD2A-76075260E823}" srcId="{5947F87D-A0BF-41EE-A735-2A62258DB8B2}" destId="{9F9E4E44-5D23-4500-87A2-8F341E20F5D5}" srcOrd="0" destOrd="0" parTransId="{AB9E3228-017D-4FB0-981A-D9B6DAA000F7}" sibTransId="{326A804D-A588-4A32-9942-9819780E6F87}"/>
    <dgm:cxn modelId="{0C31C69D-D1AB-4FD6-9924-5190BA4AF2D2}" srcId="{5947F87D-A0BF-41EE-A735-2A62258DB8B2}" destId="{AE192CDF-3EA4-4B70-9042-90D2842F8A34}" srcOrd="2" destOrd="0" parTransId="{E62F4C11-BE25-425D-9517-96E07CE85748}" sibTransId="{665064B2-17D1-4A64-B3FC-F203AC5CA49C}"/>
    <dgm:cxn modelId="{221D2FA3-4F0C-410D-890C-77314113EC15}" type="presOf" srcId="{91E3C3BB-8FAB-455E-B627-12C615A8267E}" destId="{DB0CD180-5696-4034-9385-CA67F492159B}" srcOrd="1" destOrd="0" presId="urn:microsoft.com/office/officeart/2005/8/layout/cycle2"/>
    <dgm:cxn modelId="{537C8FC3-C55D-4800-82E6-61642FDF858C}" srcId="{5947F87D-A0BF-41EE-A735-2A62258DB8B2}" destId="{841A4C6F-C6DC-41E6-B8AC-747780124E77}" srcOrd="4" destOrd="0" parTransId="{F456BA39-7622-4ED0-8924-68D8143A09BB}" sibTransId="{91E3C3BB-8FAB-455E-B627-12C615A8267E}"/>
    <dgm:cxn modelId="{8CEA13CB-8E2C-4BB6-961F-9CB741BC4444}" type="presOf" srcId="{326A804D-A588-4A32-9942-9819780E6F87}" destId="{AC10E1E4-E42F-4CAE-8AD0-4070DB608435}" srcOrd="1" destOrd="0" presId="urn:microsoft.com/office/officeart/2005/8/layout/cycle2"/>
    <dgm:cxn modelId="{1885D5CB-0DBA-4447-970E-381B7CA6CE06}" srcId="{5947F87D-A0BF-41EE-A735-2A62258DB8B2}" destId="{5C4E2514-7673-4277-B5FF-A96ACA49CFC5}" srcOrd="3" destOrd="0" parTransId="{D31023FD-59C9-4CA3-8998-FC31A4B12052}" sibTransId="{78C0533C-116A-4982-AD4B-194EE6BAF318}"/>
    <dgm:cxn modelId="{BE7A87ED-5591-46A2-BD16-7BA8661EA447}" type="presOf" srcId="{8BB1F09C-2B5E-495D-8DEB-AF5E6E642A27}" destId="{679FE454-E8EE-494D-9122-3ABDB535C7CA}" srcOrd="0" destOrd="0" presId="urn:microsoft.com/office/officeart/2005/8/layout/cycle2"/>
    <dgm:cxn modelId="{950646F5-90E6-4FD8-A61E-567CDCE7AEB2}" type="presOf" srcId="{D4D7F123-4037-49F2-841C-8CE5939326E1}" destId="{5C590BCC-BCE9-4955-B38C-92800308D88E}" srcOrd="1" destOrd="0" presId="urn:microsoft.com/office/officeart/2005/8/layout/cycle2"/>
    <dgm:cxn modelId="{E47E60F9-EE42-45E2-96E2-059DB206EE55}" type="presOf" srcId="{91E3C3BB-8FAB-455E-B627-12C615A8267E}" destId="{999A6650-BC97-455E-A15A-EF9BD8494E02}" srcOrd="0" destOrd="0" presId="urn:microsoft.com/office/officeart/2005/8/layout/cycle2"/>
    <dgm:cxn modelId="{A841AF32-B90A-49E1-90BE-A4BA61780458}" type="presParOf" srcId="{90551692-ACA6-4718-83C9-B18C71392D1B}" destId="{ED57120C-AF76-4D9E-AAF9-D65D64D7968C}" srcOrd="0" destOrd="0" presId="urn:microsoft.com/office/officeart/2005/8/layout/cycle2"/>
    <dgm:cxn modelId="{F106A9A0-BF72-4264-AAA7-4D6CAD43FF0C}" type="presParOf" srcId="{90551692-ACA6-4718-83C9-B18C71392D1B}" destId="{3C23AFC5-0640-4735-A7EA-7A126244D153}" srcOrd="1" destOrd="0" presId="urn:microsoft.com/office/officeart/2005/8/layout/cycle2"/>
    <dgm:cxn modelId="{EFCB79BF-AB6D-41A6-9075-CDBD44464F18}" type="presParOf" srcId="{3C23AFC5-0640-4735-A7EA-7A126244D153}" destId="{AC10E1E4-E42F-4CAE-8AD0-4070DB608435}" srcOrd="0" destOrd="0" presId="urn:microsoft.com/office/officeart/2005/8/layout/cycle2"/>
    <dgm:cxn modelId="{12832B23-3E61-46F2-A1BD-0923A110D068}" type="presParOf" srcId="{90551692-ACA6-4718-83C9-B18C71392D1B}" destId="{679FE454-E8EE-494D-9122-3ABDB535C7CA}" srcOrd="2" destOrd="0" presId="urn:microsoft.com/office/officeart/2005/8/layout/cycle2"/>
    <dgm:cxn modelId="{B28CD861-D528-4D8A-A097-25DB99A4A7B8}" type="presParOf" srcId="{90551692-ACA6-4718-83C9-B18C71392D1B}" destId="{C315A880-5BAA-4832-9FA8-224F08AE4E6D}" srcOrd="3" destOrd="0" presId="urn:microsoft.com/office/officeart/2005/8/layout/cycle2"/>
    <dgm:cxn modelId="{2E68D044-B3D0-4896-8079-C398D2F29942}" type="presParOf" srcId="{C315A880-5BAA-4832-9FA8-224F08AE4E6D}" destId="{5C590BCC-BCE9-4955-B38C-92800308D88E}" srcOrd="0" destOrd="0" presId="urn:microsoft.com/office/officeart/2005/8/layout/cycle2"/>
    <dgm:cxn modelId="{4550560D-2E35-4BDE-A3FB-623939745FD2}" type="presParOf" srcId="{90551692-ACA6-4718-83C9-B18C71392D1B}" destId="{8D3D878D-DCDC-4749-AC3B-1EA5CFBD56BA}" srcOrd="4" destOrd="0" presId="urn:microsoft.com/office/officeart/2005/8/layout/cycle2"/>
    <dgm:cxn modelId="{032216EE-79D5-44EE-84FE-FDE8E539350F}" type="presParOf" srcId="{90551692-ACA6-4718-83C9-B18C71392D1B}" destId="{122A60FE-F7E4-4F8B-A7E2-33AA1460C1AE}" srcOrd="5" destOrd="0" presId="urn:microsoft.com/office/officeart/2005/8/layout/cycle2"/>
    <dgm:cxn modelId="{DB68A353-0DAB-4252-9596-1BE8CAC9E0F2}" type="presParOf" srcId="{122A60FE-F7E4-4F8B-A7E2-33AA1460C1AE}" destId="{D6359957-F24B-49F8-8629-1DE06F58F462}" srcOrd="0" destOrd="0" presId="urn:microsoft.com/office/officeart/2005/8/layout/cycle2"/>
    <dgm:cxn modelId="{C6F3077D-CDCF-41BC-868E-5FD7227DF904}" type="presParOf" srcId="{90551692-ACA6-4718-83C9-B18C71392D1B}" destId="{14E7BE5D-BF91-4E30-95CF-6F4ED47A181E}" srcOrd="6" destOrd="0" presId="urn:microsoft.com/office/officeart/2005/8/layout/cycle2"/>
    <dgm:cxn modelId="{AAE3810C-4DDC-466D-92BD-1899B70AB6D8}" type="presParOf" srcId="{90551692-ACA6-4718-83C9-B18C71392D1B}" destId="{2BB64184-530C-4CAB-AE7C-F38C29AE7F66}" srcOrd="7" destOrd="0" presId="urn:microsoft.com/office/officeart/2005/8/layout/cycle2"/>
    <dgm:cxn modelId="{43C1F2FD-5AEF-4C93-BC4E-ADFF81752649}" type="presParOf" srcId="{2BB64184-530C-4CAB-AE7C-F38C29AE7F66}" destId="{75F0C99C-D0AD-472D-9683-E076519FCE3D}" srcOrd="0" destOrd="0" presId="urn:microsoft.com/office/officeart/2005/8/layout/cycle2"/>
    <dgm:cxn modelId="{D8FEB440-EFF3-46B2-9C63-CA3495032464}" type="presParOf" srcId="{90551692-ACA6-4718-83C9-B18C71392D1B}" destId="{5B557B3F-0EDE-40AD-994D-6A3F0305CD52}" srcOrd="8" destOrd="0" presId="urn:microsoft.com/office/officeart/2005/8/layout/cycle2"/>
    <dgm:cxn modelId="{E6509DCE-E705-4793-A539-73EAEDC8C860}" type="presParOf" srcId="{90551692-ACA6-4718-83C9-B18C71392D1B}" destId="{999A6650-BC97-455E-A15A-EF9BD8494E02}" srcOrd="9" destOrd="0" presId="urn:microsoft.com/office/officeart/2005/8/layout/cycle2"/>
    <dgm:cxn modelId="{4FD31035-3686-4C42-A58A-CC6A9CD154BF}" type="presParOf" srcId="{999A6650-BC97-455E-A15A-EF9BD8494E02}" destId="{DB0CD180-5696-4034-9385-CA67F492159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DCB984-CDBD-467A-BB61-5ACB15A0F2E9}"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IN"/>
        </a:p>
      </dgm:t>
    </dgm:pt>
    <dgm:pt modelId="{83CAE943-B355-4D01-B20A-6779CA7EA722}">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a:t>User</a:t>
          </a:r>
          <a:endParaRPr lang="en-IN" dirty="0"/>
        </a:p>
      </dgm:t>
    </dgm:pt>
    <dgm:pt modelId="{376F8B28-8B14-4C31-8268-F91C65F512DD}" type="parTrans" cxnId="{75668BA9-14BA-4B07-8791-7F772F820129}">
      <dgm:prSet/>
      <dgm:spPr/>
      <dgm:t>
        <a:bodyPr/>
        <a:lstStyle/>
        <a:p>
          <a:endParaRPr lang="en-IN"/>
        </a:p>
      </dgm:t>
    </dgm:pt>
    <dgm:pt modelId="{49B3E02B-50D4-42F2-9BA3-91ABBB72F45A}" type="sibTrans" cxnId="{75668BA9-14BA-4B07-8791-7F772F820129}">
      <dgm:prSet/>
      <dgm:spPr/>
      <dgm:t>
        <a:bodyPr/>
        <a:lstStyle/>
        <a:p>
          <a:endParaRPr lang="en-IN"/>
        </a:p>
      </dgm:t>
    </dgm:pt>
    <dgm:pt modelId="{9A46BE2B-A343-4817-992A-3490ABCF7925}">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Alexa receives the message</a:t>
          </a:r>
          <a:endParaRPr lang="en-IN" dirty="0"/>
        </a:p>
      </dgm:t>
    </dgm:pt>
    <dgm:pt modelId="{3E7ABF0C-63FF-4B5D-92E6-907A925D2F8B}" type="parTrans" cxnId="{21BD1B72-000B-41EA-95AE-031A6E346AC4}">
      <dgm:prSet/>
      <dgm:spPr/>
      <dgm:t>
        <a:bodyPr/>
        <a:lstStyle/>
        <a:p>
          <a:endParaRPr lang="en-IN"/>
        </a:p>
      </dgm:t>
    </dgm:pt>
    <dgm:pt modelId="{90D54B23-8B5D-4B77-BCB3-74FD3A86D552}" type="sibTrans" cxnId="{21BD1B72-000B-41EA-95AE-031A6E346AC4}">
      <dgm:prSet/>
      <dgm:spPr/>
      <dgm:t>
        <a:bodyPr/>
        <a:lstStyle/>
        <a:p>
          <a:endParaRPr lang="en-IN"/>
        </a:p>
      </dgm:t>
    </dgm:pt>
    <dgm:pt modelId="{0AFBBB52-56EA-4098-8C2C-247F98F33889}">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a:t>Message decoded</a:t>
          </a:r>
          <a:endParaRPr lang="en-IN" dirty="0"/>
        </a:p>
      </dgm:t>
    </dgm:pt>
    <dgm:pt modelId="{ED10BE7E-4DC1-4710-B8F3-1218E56830A8}" type="parTrans" cxnId="{B3B2301D-0062-47AE-8D29-8B3DA44C38D4}">
      <dgm:prSet/>
      <dgm:spPr/>
      <dgm:t>
        <a:bodyPr/>
        <a:lstStyle/>
        <a:p>
          <a:endParaRPr lang="en-IN"/>
        </a:p>
      </dgm:t>
    </dgm:pt>
    <dgm:pt modelId="{11093C94-AA8C-4714-98BF-E19DFCF1A7F1}" type="sibTrans" cxnId="{B3B2301D-0062-47AE-8D29-8B3DA44C38D4}">
      <dgm:prSet/>
      <dgm:spPr/>
      <dgm:t>
        <a:bodyPr/>
        <a:lstStyle/>
        <a:p>
          <a:endParaRPr lang="en-IN"/>
        </a:p>
      </dgm:t>
    </dgm:pt>
    <dgm:pt modelId="{79209CAA-5BEB-40BB-99D5-F69457596250}">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a:t>Skill (Lambda Backend)</a:t>
          </a:r>
          <a:endParaRPr lang="en-IN" dirty="0"/>
        </a:p>
      </dgm:t>
    </dgm:pt>
    <dgm:pt modelId="{902C51CC-05AF-4C90-A166-6B8D615EDF41}" type="parTrans" cxnId="{BA2ED642-87D0-4F75-AFCE-9D1543D5F52A}">
      <dgm:prSet/>
      <dgm:spPr/>
      <dgm:t>
        <a:bodyPr/>
        <a:lstStyle/>
        <a:p>
          <a:endParaRPr lang="en-IN"/>
        </a:p>
      </dgm:t>
    </dgm:pt>
    <dgm:pt modelId="{4F65F5CF-845C-4A9F-8107-F8E9EE3CAC58}" type="sibTrans" cxnId="{BA2ED642-87D0-4F75-AFCE-9D1543D5F52A}">
      <dgm:prSet/>
      <dgm:spPr/>
      <dgm:t>
        <a:bodyPr/>
        <a:lstStyle/>
        <a:p>
          <a:endParaRPr lang="en-IN"/>
        </a:p>
      </dgm:t>
    </dgm:pt>
    <dgm:pt modelId="{2D0D34E2-4112-498F-AEED-9ADF88906F82}">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Skill Reacts</a:t>
          </a:r>
          <a:endParaRPr lang="en-IN" dirty="0"/>
        </a:p>
      </dgm:t>
    </dgm:pt>
    <dgm:pt modelId="{BAE38E92-11F1-4CFC-BB40-39F0C97FECA9}" type="parTrans" cxnId="{D397FCBC-85E9-4341-BADA-3805A0C2AD1E}">
      <dgm:prSet/>
      <dgm:spPr/>
      <dgm:t>
        <a:bodyPr/>
        <a:lstStyle/>
        <a:p>
          <a:endParaRPr lang="en-IN"/>
        </a:p>
      </dgm:t>
    </dgm:pt>
    <dgm:pt modelId="{8071A820-ABD1-4DB2-A7F1-435719C82004}" type="sibTrans" cxnId="{D397FCBC-85E9-4341-BADA-3805A0C2AD1E}">
      <dgm:prSet/>
      <dgm:spPr/>
      <dgm:t>
        <a:bodyPr/>
        <a:lstStyle/>
        <a:p>
          <a:endParaRPr lang="en-IN"/>
        </a:p>
      </dgm:t>
    </dgm:pt>
    <dgm:pt modelId="{E6FC1759-C643-40DE-8A01-2299ED324D80}" type="pres">
      <dgm:prSet presAssocID="{86DCB984-CDBD-467A-BB61-5ACB15A0F2E9}" presName="cycle" presStyleCnt="0">
        <dgm:presLayoutVars>
          <dgm:dir/>
          <dgm:resizeHandles val="exact"/>
        </dgm:presLayoutVars>
      </dgm:prSet>
      <dgm:spPr/>
    </dgm:pt>
    <dgm:pt modelId="{51D7BA71-2BDB-4697-88AB-9D47D5A51727}" type="pres">
      <dgm:prSet presAssocID="{83CAE943-B355-4D01-B20A-6779CA7EA722}" presName="node" presStyleLbl="node1" presStyleIdx="0" presStyleCnt="5">
        <dgm:presLayoutVars>
          <dgm:bulletEnabled val="1"/>
        </dgm:presLayoutVars>
      </dgm:prSet>
      <dgm:spPr/>
    </dgm:pt>
    <dgm:pt modelId="{54F75859-7722-4506-BA04-7063181710B0}" type="pres">
      <dgm:prSet presAssocID="{83CAE943-B355-4D01-B20A-6779CA7EA722}" presName="spNode" presStyleCnt="0"/>
      <dgm:spPr/>
    </dgm:pt>
    <dgm:pt modelId="{EF743235-A078-4BBC-932D-4F1E6678DA06}" type="pres">
      <dgm:prSet presAssocID="{49B3E02B-50D4-42F2-9BA3-91ABBB72F45A}" presName="sibTrans" presStyleLbl="sibTrans1D1" presStyleIdx="0" presStyleCnt="5"/>
      <dgm:spPr/>
    </dgm:pt>
    <dgm:pt modelId="{35531DBB-5DC9-4709-A2BB-2295283A845F}" type="pres">
      <dgm:prSet presAssocID="{9A46BE2B-A343-4817-992A-3490ABCF7925}" presName="node" presStyleLbl="node1" presStyleIdx="1" presStyleCnt="5">
        <dgm:presLayoutVars>
          <dgm:bulletEnabled val="1"/>
        </dgm:presLayoutVars>
      </dgm:prSet>
      <dgm:spPr/>
    </dgm:pt>
    <dgm:pt modelId="{23AFAE74-C589-423F-AAB0-0CAF00E762A0}" type="pres">
      <dgm:prSet presAssocID="{9A46BE2B-A343-4817-992A-3490ABCF7925}" presName="spNode" presStyleCnt="0"/>
      <dgm:spPr/>
    </dgm:pt>
    <dgm:pt modelId="{80705E08-3DC0-4AD7-9982-FB0E3792C9F5}" type="pres">
      <dgm:prSet presAssocID="{90D54B23-8B5D-4B77-BCB3-74FD3A86D552}" presName="sibTrans" presStyleLbl="sibTrans1D1" presStyleIdx="1" presStyleCnt="5"/>
      <dgm:spPr/>
    </dgm:pt>
    <dgm:pt modelId="{6DE17C80-BB3D-4B55-9821-9DD4B919DE51}" type="pres">
      <dgm:prSet presAssocID="{0AFBBB52-56EA-4098-8C2C-247F98F33889}" presName="node" presStyleLbl="node1" presStyleIdx="2" presStyleCnt="5">
        <dgm:presLayoutVars>
          <dgm:bulletEnabled val="1"/>
        </dgm:presLayoutVars>
      </dgm:prSet>
      <dgm:spPr/>
    </dgm:pt>
    <dgm:pt modelId="{4936A339-2538-4A1C-8760-7D5C17F34322}" type="pres">
      <dgm:prSet presAssocID="{0AFBBB52-56EA-4098-8C2C-247F98F33889}" presName="spNode" presStyleCnt="0"/>
      <dgm:spPr/>
    </dgm:pt>
    <dgm:pt modelId="{0A39554E-C0F5-4B66-B47B-497E0EF20C6A}" type="pres">
      <dgm:prSet presAssocID="{11093C94-AA8C-4714-98BF-E19DFCF1A7F1}" presName="sibTrans" presStyleLbl="sibTrans1D1" presStyleIdx="2" presStyleCnt="5"/>
      <dgm:spPr/>
    </dgm:pt>
    <dgm:pt modelId="{0FE62EDA-D697-4A68-8430-03E2543881AF}" type="pres">
      <dgm:prSet presAssocID="{79209CAA-5BEB-40BB-99D5-F69457596250}" presName="node" presStyleLbl="node1" presStyleIdx="3" presStyleCnt="5">
        <dgm:presLayoutVars>
          <dgm:bulletEnabled val="1"/>
        </dgm:presLayoutVars>
      </dgm:prSet>
      <dgm:spPr/>
    </dgm:pt>
    <dgm:pt modelId="{4F4B8B34-28DF-4D2E-9F84-0E4734266DD9}" type="pres">
      <dgm:prSet presAssocID="{79209CAA-5BEB-40BB-99D5-F69457596250}" presName="spNode" presStyleCnt="0"/>
      <dgm:spPr/>
    </dgm:pt>
    <dgm:pt modelId="{3F012B53-6A3A-4818-9058-68268E1A5368}" type="pres">
      <dgm:prSet presAssocID="{4F65F5CF-845C-4A9F-8107-F8E9EE3CAC58}" presName="sibTrans" presStyleLbl="sibTrans1D1" presStyleIdx="3" presStyleCnt="5"/>
      <dgm:spPr/>
    </dgm:pt>
    <dgm:pt modelId="{72EE41A4-4BF3-4FEB-99CB-170E431ED717}" type="pres">
      <dgm:prSet presAssocID="{2D0D34E2-4112-498F-AEED-9ADF88906F82}" presName="node" presStyleLbl="node1" presStyleIdx="4" presStyleCnt="5">
        <dgm:presLayoutVars>
          <dgm:bulletEnabled val="1"/>
        </dgm:presLayoutVars>
      </dgm:prSet>
      <dgm:spPr/>
    </dgm:pt>
    <dgm:pt modelId="{667FCB8F-581F-4D67-BE44-C227BA5C6AC1}" type="pres">
      <dgm:prSet presAssocID="{2D0D34E2-4112-498F-AEED-9ADF88906F82}" presName="spNode" presStyleCnt="0"/>
      <dgm:spPr/>
    </dgm:pt>
    <dgm:pt modelId="{CCDEF126-3835-4F19-A866-4720243B802E}" type="pres">
      <dgm:prSet presAssocID="{8071A820-ABD1-4DB2-A7F1-435719C82004}" presName="sibTrans" presStyleLbl="sibTrans1D1" presStyleIdx="4" presStyleCnt="5"/>
      <dgm:spPr/>
    </dgm:pt>
  </dgm:ptLst>
  <dgm:cxnLst>
    <dgm:cxn modelId="{64395300-CF85-444A-868B-0DE8A17BEAB2}" type="presOf" srcId="{9A46BE2B-A343-4817-992A-3490ABCF7925}" destId="{35531DBB-5DC9-4709-A2BB-2295283A845F}" srcOrd="0" destOrd="0" presId="urn:microsoft.com/office/officeart/2005/8/layout/cycle5"/>
    <dgm:cxn modelId="{5E1E650D-CFA5-4E0D-9AFF-C1BEB4445102}" type="presOf" srcId="{11093C94-AA8C-4714-98BF-E19DFCF1A7F1}" destId="{0A39554E-C0F5-4B66-B47B-497E0EF20C6A}" srcOrd="0" destOrd="0" presId="urn:microsoft.com/office/officeart/2005/8/layout/cycle5"/>
    <dgm:cxn modelId="{FF75460E-DB21-40B5-BADB-63E8736CE79B}" type="presOf" srcId="{4F65F5CF-845C-4A9F-8107-F8E9EE3CAC58}" destId="{3F012B53-6A3A-4818-9058-68268E1A5368}" srcOrd="0" destOrd="0" presId="urn:microsoft.com/office/officeart/2005/8/layout/cycle5"/>
    <dgm:cxn modelId="{35C22A13-1CD6-46AD-BCC7-380DFDE51BFC}" type="presOf" srcId="{90D54B23-8B5D-4B77-BCB3-74FD3A86D552}" destId="{80705E08-3DC0-4AD7-9982-FB0E3792C9F5}" srcOrd="0" destOrd="0" presId="urn:microsoft.com/office/officeart/2005/8/layout/cycle5"/>
    <dgm:cxn modelId="{95D1501C-16A0-434B-ACC9-AF5DFF7417CD}" type="presOf" srcId="{86DCB984-CDBD-467A-BB61-5ACB15A0F2E9}" destId="{E6FC1759-C643-40DE-8A01-2299ED324D80}" srcOrd="0" destOrd="0" presId="urn:microsoft.com/office/officeart/2005/8/layout/cycle5"/>
    <dgm:cxn modelId="{B3B2301D-0062-47AE-8D29-8B3DA44C38D4}" srcId="{86DCB984-CDBD-467A-BB61-5ACB15A0F2E9}" destId="{0AFBBB52-56EA-4098-8C2C-247F98F33889}" srcOrd="2" destOrd="0" parTransId="{ED10BE7E-4DC1-4710-B8F3-1218E56830A8}" sibTransId="{11093C94-AA8C-4714-98BF-E19DFCF1A7F1}"/>
    <dgm:cxn modelId="{677F533B-A70D-4B44-83E1-C30540BBE8C7}" type="presOf" srcId="{0AFBBB52-56EA-4098-8C2C-247F98F33889}" destId="{6DE17C80-BB3D-4B55-9821-9DD4B919DE51}" srcOrd="0" destOrd="0" presId="urn:microsoft.com/office/officeart/2005/8/layout/cycle5"/>
    <dgm:cxn modelId="{BA2ED642-87D0-4F75-AFCE-9D1543D5F52A}" srcId="{86DCB984-CDBD-467A-BB61-5ACB15A0F2E9}" destId="{79209CAA-5BEB-40BB-99D5-F69457596250}" srcOrd="3" destOrd="0" parTransId="{902C51CC-05AF-4C90-A166-6B8D615EDF41}" sibTransId="{4F65F5CF-845C-4A9F-8107-F8E9EE3CAC58}"/>
    <dgm:cxn modelId="{21BD1B72-000B-41EA-95AE-031A6E346AC4}" srcId="{86DCB984-CDBD-467A-BB61-5ACB15A0F2E9}" destId="{9A46BE2B-A343-4817-992A-3490ABCF7925}" srcOrd="1" destOrd="0" parTransId="{3E7ABF0C-63FF-4B5D-92E6-907A925D2F8B}" sibTransId="{90D54B23-8B5D-4B77-BCB3-74FD3A86D552}"/>
    <dgm:cxn modelId="{692DCE9E-15CB-4A60-BE36-17C78284F487}" type="presOf" srcId="{79209CAA-5BEB-40BB-99D5-F69457596250}" destId="{0FE62EDA-D697-4A68-8430-03E2543881AF}" srcOrd="0" destOrd="0" presId="urn:microsoft.com/office/officeart/2005/8/layout/cycle5"/>
    <dgm:cxn modelId="{75668BA9-14BA-4B07-8791-7F772F820129}" srcId="{86DCB984-CDBD-467A-BB61-5ACB15A0F2E9}" destId="{83CAE943-B355-4D01-B20A-6779CA7EA722}" srcOrd="0" destOrd="0" parTransId="{376F8B28-8B14-4C31-8268-F91C65F512DD}" sibTransId="{49B3E02B-50D4-42F2-9BA3-91ABBB72F45A}"/>
    <dgm:cxn modelId="{76F9FEB9-36B4-49F4-9298-66684754AFBA}" type="presOf" srcId="{83CAE943-B355-4D01-B20A-6779CA7EA722}" destId="{51D7BA71-2BDB-4697-88AB-9D47D5A51727}" srcOrd="0" destOrd="0" presId="urn:microsoft.com/office/officeart/2005/8/layout/cycle5"/>
    <dgm:cxn modelId="{D397FCBC-85E9-4341-BADA-3805A0C2AD1E}" srcId="{86DCB984-CDBD-467A-BB61-5ACB15A0F2E9}" destId="{2D0D34E2-4112-498F-AEED-9ADF88906F82}" srcOrd="4" destOrd="0" parTransId="{BAE38E92-11F1-4CFC-BB40-39F0C97FECA9}" sibTransId="{8071A820-ABD1-4DB2-A7F1-435719C82004}"/>
    <dgm:cxn modelId="{398C59CB-A0FF-4BF9-B7DE-125BCD420BE8}" type="presOf" srcId="{8071A820-ABD1-4DB2-A7F1-435719C82004}" destId="{CCDEF126-3835-4F19-A866-4720243B802E}" srcOrd="0" destOrd="0" presId="urn:microsoft.com/office/officeart/2005/8/layout/cycle5"/>
    <dgm:cxn modelId="{8596BCD6-ED36-4D9F-8D60-00EBAF52A9A8}" type="presOf" srcId="{2D0D34E2-4112-498F-AEED-9ADF88906F82}" destId="{72EE41A4-4BF3-4FEB-99CB-170E431ED717}" srcOrd="0" destOrd="0" presId="urn:microsoft.com/office/officeart/2005/8/layout/cycle5"/>
    <dgm:cxn modelId="{0560A6FF-5318-4801-A613-777B38D5704D}" type="presOf" srcId="{49B3E02B-50D4-42F2-9BA3-91ABBB72F45A}" destId="{EF743235-A078-4BBC-932D-4F1E6678DA06}" srcOrd="0" destOrd="0" presId="urn:microsoft.com/office/officeart/2005/8/layout/cycle5"/>
    <dgm:cxn modelId="{FA4F6AA1-2271-4FF4-A931-23CB289F5A5C}" type="presParOf" srcId="{E6FC1759-C643-40DE-8A01-2299ED324D80}" destId="{51D7BA71-2BDB-4697-88AB-9D47D5A51727}" srcOrd="0" destOrd="0" presId="urn:microsoft.com/office/officeart/2005/8/layout/cycle5"/>
    <dgm:cxn modelId="{6B5A0D2C-EFB9-47C5-ABCC-52F732841C66}" type="presParOf" srcId="{E6FC1759-C643-40DE-8A01-2299ED324D80}" destId="{54F75859-7722-4506-BA04-7063181710B0}" srcOrd="1" destOrd="0" presId="urn:microsoft.com/office/officeart/2005/8/layout/cycle5"/>
    <dgm:cxn modelId="{86B9E7CA-E1D2-4D25-8D87-CADF66A01CA6}" type="presParOf" srcId="{E6FC1759-C643-40DE-8A01-2299ED324D80}" destId="{EF743235-A078-4BBC-932D-4F1E6678DA06}" srcOrd="2" destOrd="0" presId="urn:microsoft.com/office/officeart/2005/8/layout/cycle5"/>
    <dgm:cxn modelId="{09798D57-DB04-4BFC-B56A-D4252C136E62}" type="presParOf" srcId="{E6FC1759-C643-40DE-8A01-2299ED324D80}" destId="{35531DBB-5DC9-4709-A2BB-2295283A845F}" srcOrd="3" destOrd="0" presId="urn:microsoft.com/office/officeart/2005/8/layout/cycle5"/>
    <dgm:cxn modelId="{0521F2FE-9123-41A7-A3BD-F8E98E7C05AB}" type="presParOf" srcId="{E6FC1759-C643-40DE-8A01-2299ED324D80}" destId="{23AFAE74-C589-423F-AAB0-0CAF00E762A0}" srcOrd="4" destOrd="0" presId="urn:microsoft.com/office/officeart/2005/8/layout/cycle5"/>
    <dgm:cxn modelId="{2B57190D-5A02-467A-88E7-2805C9CDFD71}" type="presParOf" srcId="{E6FC1759-C643-40DE-8A01-2299ED324D80}" destId="{80705E08-3DC0-4AD7-9982-FB0E3792C9F5}" srcOrd="5" destOrd="0" presId="urn:microsoft.com/office/officeart/2005/8/layout/cycle5"/>
    <dgm:cxn modelId="{F823CAEC-A1E3-40BC-879C-7063AB2130A2}" type="presParOf" srcId="{E6FC1759-C643-40DE-8A01-2299ED324D80}" destId="{6DE17C80-BB3D-4B55-9821-9DD4B919DE51}" srcOrd="6" destOrd="0" presId="urn:microsoft.com/office/officeart/2005/8/layout/cycle5"/>
    <dgm:cxn modelId="{2AC6C40D-8060-4DBB-8B11-E0D3E7BE0E9A}" type="presParOf" srcId="{E6FC1759-C643-40DE-8A01-2299ED324D80}" destId="{4936A339-2538-4A1C-8760-7D5C17F34322}" srcOrd="7" destOrd="0" presId="urn:microsoft.com/office/officeart/2005/8/layout/cycle5"/>
    <dgm:cxn modelId="{79BF24FC-AA32-46FD-BE88-CB1F32691EDB}" type="presParOf" srcId="{E6FC1759-C643-40DE-8A01-2299ED324D80}" destId="{0A39554E-C0F5-4B66-B47B-497E0EF20C6A}" srcOrd="8" destOrd="0" presId="urn:microsoft.com/office/officeart/2005/8/layout/cycle5"/>
    <dgm:cxn modelId="{69924649-B945-4E0B-8199-76FC15B7CB8A}" type="presParOf" srcId="{E6FC1759-C643-40DE-8A01-2299ED324D80}" destId="{0FE62EDA-D697-4A68-8430-03E2543881AF}" srcOrd="9" destOrd="0" presId="urn:microsoft.com/office/officeart/2005/8/layout/cycle5"/>
    <dgm:cxn modelId="{B85DA461-C602-4821-B142-975A2A8F282D}" type="presParOf" srcId="{E6FC1759-C643-40DE-8A01-2299ED324D80}" destId="{4F4B8B34-28DF-4D2E-9F84-0E4734266DD9}" srcOrd="10" destOrd="0" presId="urn:microsoft.com/office/officeart/2005/8/layout/cycle5"/>
    <dgm:cxn modelId="{FF3D7037-29C7-4368-9A8F-70D3EFF10DF1}" type="presParOf" srcId="{E6FC1759-C643-40DE-8A01-2299ED324D80}" destId="{3F012B53-6A3A-4818-9058-68268E1A5368}" srcOrd="11" destOrd="0" presId="urn:microsoft.com/office/officeart/2005/8/layout/cycle5"/>
    <dgm:cxn modelId="{D1F4037F-96E5-48F2-8773-AC4279852307}" type="presParOf" srcId="{E6FC1759-C643-40DE-8A01-2299ED324D80}" destId="{72EE41A4-4BF3-4FEB-99CB-170E431ED717}" srcOrd="12" destOrd="0" presId="urn:microsoft.com/office/officeart/2005/8/layout/cycle5"/>
    <dgm:cxn modelId="{1C7CA9E3-7E4E-4619-A129-7919132744F2}" type="presParOf" srcId="{E6FC1759-C643-40DE-8A01-2299ED324D80}" destId="{667FCB8F-581F-4D67-BE44-C227BA5C6AC1}" srcOrd="13" destOrd="0" presId="urn:microsoft.com/office/officeart/2005/8/layout/cycle5"/>
    <dgm:cxn modelId="{CF8AE124-E210-4891-93FE-F60757E95654}" type="presParOf" srcId="{E6FC1759-C643-40DE-8A01-2299ED324D80}" destId="{CCDEF126-3835-4F19-A866-4720243B802E}" srcOrd="14"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7120C-AF76-4D9E-AAF9-D65D64D7968C}">
      <dsp:nvSpPr>
        <dsp:cNvPr id="0" name=""/>
        <dsp:cNvSpPr/>
      </dsp:nvSpPr>
      <dsp:spPr>
        <a:xfrm>
          <a:off x="1719527" y="224"/>
          <a:ext cx="998994" cy="99899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User</a:t>
          </a:r>
          <a:endParaRPr lang="en-IN" sz="1000" kern="1200" dirty="0"/>
        </a:p>
      </dsp:txBody>
      <dsp:txXfrm>
        <a:off x="1865826" y="146523"/>
        <a:ext cx="706396" cy="706396"/>
      </dsp:txXfrm>
    </dsp:sp>
    <dsp:sp modelId="{3C23AFC5-0640-4735-A7EA-7A126244D153}">
      <dsp:nvSpPr>
        <dsp:cNvPr id="0" name=""/>
        <dsp:cNvSpPr/>
      </dsp:nvSpPr>
      <dsp:spPr>
        <a:xfrm rot="2160000">
          <a:off x="2686817" y="767286"/>
          <a:ext cx="265018" cy="33716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2694409" y="811352"/>
        <a:ext cx="185513" cy="202296"/>
      </dsp:txXfrm>
    </dsp:sp>
    <dsp:sp modelId="{679FE454-E8EE-494D-9122-3ABDB535C7CA}">
      <dsp:nvSpPr>
        <dsp:cNvPr id="0" name=""/>
        <dsp:cNvSpPr/>
      </dsp:nvSpPr>
      <dsp:spPr>
        <a:xfrm>
          <a:off x="2932267" y="881332"/>
          <a:ext cx="998994" cy="998994"/>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Alexa</a:t>
          </a:r>
          <a:endParaRPr lang="en-IN" sz="1000" kern="1200" dirty="0"/>
        </a:p>
      </dsp:txBody>
      <dsp:txXfrm>
        <a:off x="3078566" y="1027631"/>
        <a:ext cx="706396" cy="706396"/>
      </dsp:txXfrm>
    </dsp:sp>
    <dsp:sp modelId="{C315A880-5BAA-4832-9FA8-224F08AE4E6D}">
      <dsp:nvSpPr>
        <dsp:cNvPr id="0" name=""/>
        <dsp:cNvSpPr/>
      </dsp:nvSpPr>
      <dsp:spPr>
        <a:xfrm rot="6480000">
          <a:off x="3069960" y="1917946"/>
          <a:ext cx="265018" cy="33716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10800000">
        <a:off x="3121997" y="1947571"/>
        <a:ext cx="185513" cy="202296"/>
      </dsp:txXfrm>
    </dsp:sp>
    <dsp:sp modelId="{8D3D878D-DCDC-4749-AC3B-1EA5CFBD56BA}">
      <dsp:nvSpPr>
        <dsp:cNvPr id="0" name=""/>
        <dsp:cNvSpPr/>
      </dsp:nvSpPr>
      <dsp:spPr>
        <a:xfrm>
          <a:off x="2469042" y="2306993"/>
          <a:ext cx="998994" cy="998994"/>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Amazon Alexa Services</a:t>
          </a:r>
          <a:endParaRPr lang="en-IN" sz="1000" kern="1200" dirty="0"/>
        </a:p>
      </dsp:txBody>
      <dsp:txXfrm>
        <a:off x="2615341" y="2453292"/>
        <a:ext cx="706396" cy="706396"/>
      </dsp:txXfrm>
    </dsp:sp>
    <dsp:sp modelId="{122A60FE-F7E4-4F8B-A7E2-33AA1460C1AE}">
      <dsp:nvSpPr>
        <dsp:cNvPr id="0" name=""/>
        <dsp:cNvSpPr/>
      </dsp:nvSpPr>
      <dsp:spPr>
        <a:xfrm rot="10800000">
          <a:off x="4415598" y="3042233"/>
          <a:ext cx="44902" cy="33716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10800000">
        <a:off x="4429069" y="3109665"/>
        <a:ext cx="31431" cy="202296"/>
      </dsp:txXfrm>
    </dsp:sp>
    <dsp:sp modelId="{14E7BE5D-BF91-4E30-95CF-6F4ED47A181E}">
      <dsp:nvSpPr>
        <dsp:cNvPr id="0" name=""/>
        <dsp:cNvSpPr/>
      </dsp:nvSpPr>
      <dsp:spPr>
        <a:xfrm>
          <a:off x="970013" y="2306993"/>
          <a:ext cx="998994" cy="998994"/>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Developer Application Services</a:t>
          </a:r>
          <a:endParaRPr lang="en-IN" sz="1000" kern="1200" dirty="0"/>
        </a:p>
      </dsp:txBody>
      <dsp:txXfrm>
        <a:off x="1116312" y="2453292"/>
        <a:ext cx="706396" cy="706396"/>
      </dsp:txXfrm>
    </dsp:sp>
    <dsp:sp modelId="{2BB64184-530C-4CAB-AE7C-F38C29AE7F66}">
      <dsp:nvSpPr>
        <dsp:cNvPr id="0" name=""/>
        <dsp:cNvSpPr/>
      </dsp:nvSpPr>
      <dsp:spPr>
        <a:xfrm rot="15143445">
          <a:off x="1099281" y="1915796"/>
          <a:ext cx="282065" cy="33716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10800000">
        <a:off x="1154390" y="2023555"/>
        <a:ext cx="197446" cy="202296"/>
      </dsp:txXfrm>
    </dsp:sp>
    <dsp:sp modelId="{5B557B3F-0EDE-40AD-994D-6A3F0305CD52}">
      <dsp:nvSpPr>
        <dsp:cNvPr id="0" name=""/>
        <dsp:cNvSpPr/>
      </dsp:nvSpPr>
      <dsp:spPr>
        <a:xfrm>
          <a:off x="506790" y="847548"/>
          <a:ext cx="998994" cy="998994"/>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Amazon Developer Portal</a:t>
          </a:r>
          <a:endParaRPr lang="en-IN" sz="1000" kern="1200" dirty="0"/>
        </a:p>
      </dsp:txBody>
      <dsp:txXfrm>
        <a:off x="653089" y="993847"/>
        <a:ext cx="706396" cy="706396"/>
      </dsp:txXfrm>
    </dsp:sp>
    <dsp:sp modelId="{999A6650-BC97-455E-A15A-EF9BD8494E02}">
      <dsp:nvSpPr>
        <dsp:cNvPr id="0" name=""/>
        <dsp:cNvSpPr/>
      </dsp:nvSpPr>
      <dsp:spPr>
        <a:xfrm rot="19503511">
          <a:off x="1479435" y="758930"/>
          <a:ext cx="254626" cy="337160"/>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1486320" y="848237"/>
        <a:ext cx="178238" cy="202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D7BA71-2BDB-4697-88AB-9D47D5A51727}">
      <dsp:nvSpPr>
        <dsp:cNvPr id="0" name=""/>
        <dsp:cNvSpPr/>
      </dsp:nvSpPr>
      <dsp:spPr>
        <a:xfrm>
          <a:off x="1178209" y="225770"/>
          <a:ext cx="953558" cy="619812"/>
        </a:xfrm>
        <a:prstGeom prst="round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User</a:t>
          </a:r>
          <a:endParaRPr lang="en-IN" sz="1100" kern="1200" dirty="0"/>
        </a:p>
      </dsp:txBody>
      <dsp:txXfrm>
        <a:off x="1208466" y="256027"/>
        <a:ext cx="893044" cy="559298"/>
      </dsp:txXfrm>
    </dsp:sp>
    <dsp:sp modelId="{EF743235-A078-4BBC-932D-4F1E6678DA06}">
      <dsp:nvSpPr>
        <dsp:cNvPr id="0" name=""/>
        <dsp:cNvSpPr/>
      </dsp:nvSpPr>
      <dsp:spPr>
        <a:xfrm>
          <a:off x="416439" y="535677"/>
          <a:ext cx="2477099" cy="2477099"/>
        </a:xfrm>
        <a:custGeom>
          <a:avLst/>
          <a:gdLst/>
          <a:ahLst/>
          <a:cxnLst/>
          <a:rect l="0" t="0" r="0" b="0"/>
          <a:pathLst>
            <a:path>
              <a:moveTo>
                <a:pt x="1843129" y="157583"/>
              </a:moveTo>
              <a:arcTo wR="1238549" hR="1238549" stAng="17953086" swAng="1212094"/>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5531DBB-5DC9-4709-A2BB-2295283A845F}">
      <dsp:nvSpPr>
        <dsp:cNvPr id="0" name=""/>
        <dsp:cNvSpPr/>
      </dsp:nvSpPr>
      <dsp:spPr>
        <a:xfrm>
          <a:off x="2356140" y="1081587"/>
          <a:ext cx="953558" cy="619812"/>
        </a:xfrm>
        <a:prstGeom prst="round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Alexa receives the message</a:t>
          </a:r>
          <a:endParaRPr lang="en-IN" sz="1100" kern="1200" dirty="0"/>
        </a:p>
      </dsp:txBody>
      <dsp:txXfrm>
        <a:off x="2386397" y="1111844"/>
        <a:ext cx="893044" cy="559298"/>
      </dsp:txXfrm>
    </dsp:sp>
    <dsp:sp modelId="{80705E08-3DC0-4AD7-9982-FB0E3792C9F5}">
      <dsp:nvSpPr>
        <dsp:cNvPr id="0" name=""/>
        <dsp:cNvSpPr/>
      </dsp:nvSpPr>
      <dsp:spPr>
        <a:xfrm>
          <a:off x="416439" y="535677"/>
          <a:ext cx="2477099" cy="2477099"/>
        </a:xfrm>
        <a:custGeom>
          <a:avLst/>
          <a:gdLst/>
          <a:ahLst/>
          <a:cxnLst/>
          <a:rect l="0" t="0" r="0" b="0"/>
          <a:pathLst>
            <a:path>
              <a:moveTo>
                <a:pt x="2474132" y="1324220"/>
              </a:moveTo>
              <a:arcTo wR="1238549" hR="1238549" stAng="21837980" swAng="136015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DE17C80-BB3D-4B55-9821-9DD4B919DE51}">
      <dsp:nvSpPr>
        <dsp:cNvPr id="0" name=""/>
        <dsp:cNvSpPr/>
      </dsp:nvSpPr>
      <dsp:spPr>
        <a:xfrm>
          <a:off x="1906211" y="2466328"/>
          <a:ext cx="953558" cy="619812"/>
        </a:xfrm>
        <a:prstGeom prst="round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Message decoded</a:t>
          </a:r>
          <a:endParaRPr lang="en-IN" sz="1100" kern="1200" dirty="0"/>
        </a:p>
      </dsp:txBody>
      <dsp:txXfrm>
        <a:off x="1936468" y="2496585"/>
        <a:ext cx="893044" cy="559298"/>
      </dsp:txXfrm>
    </dsp:sp>
    <dsp:sp modelId="{0A39554E-C0F5-4B66-B47B-497E0EF20C6A}">
      <dsp:nvSpPr>
        <dsp:cNvPr id="0" name=""/>
        <dsp:cNvSpPr/>
      </dsp:nvSpPr>
      <dsp:spPr>
        <a:xfrm>
          <a:off x="416439" y="535677"/>
          <a:ext cx="2477099" cy="2477099"/>
        </a:xfrm>
        <a:custGeom>
          <a:avLst/>
          <a:gdLst/>
          <a:ahLst/>
          <a:cxnLst/>
          <a:rect l="0" t="0" r="0" b="0"/>
          <a:pathLst>
            <a:path>
              <a:moveTo>
                <a:pt x="1390653" y="2467724"/>
              </a:moveTo>
              <a:arcTo wR="1238549" hR="1238549" stAng="4976749" swAng="84650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FE62EDA-D697-4A68-8430-03E2543881AF}">
      <dsp:nvSpPr>
        <dsp:cNvPr id="0" name=""/>
        <dsp:cNvSpPr/>
      </dsp:nvSpPr>
      <dsp:spPr>
        <a:xfrm>
          <a:off x="450208" y="2466328"/>
          <a:ext cx="953558" cy="619812"/>
        </a:xfrm>
        <a:prstGeom prst="round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Skill (Lambda Backend)</a:t>
          </a:r>
          <a:endParaRPr lang="en-IN" sz="1100" kern="1200" dirty="0"/>
        </a:p>
      </dsp:txBody>
      <dsp:txXfrm>
        <a:off x="480465" y="2496585"/>
        <a:ext cx="893044" cy="559298"/>
      </dsp:txXfrm>
    </dsp:sp>
    <dsp:sp modelId="{3F012B53-6A3A-4818-9058-68268E1A5368}">
      <dsp:nvSpPr>
        <dsp:cNvPr id="0" name=""/>
        <dsp:cNvSpPr/>
      </dsp:nvSpPr>
      <dsp:spPr>
        <a:xfrm>
          <a:off x="416439" y="535677"/>
          <a:ext cx="2477099" cy="2477099"/>
        </a:xfrm>
        <a:custGeom>
          <a:avLst/>
          <a:gdLst/>
          <a:ahLst/>
          <a:cxnLst/>
          <a:rect l="0" t="0" r="0" b="0"/>
          <a:pathLst>
            <a:path>
              <a:moveTo>
                <a:pt x="131439" y="1793809"/>
              </a:moveTo>
              <a:arcTo wR="1238549" hR="1238549" stAng="9201865" swAng="136015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2EE41A4-4BF3-4FEB-99CB-170E431ED717}">
      <dsp:nvSpPr>
        <dsp:cNvPr id="0" name=""/>
        <dsp:cNvSpPr/>
      </dsp:nvSpPr>
      <dsp:spPr>
        <a:xfrm>
          <a:off x="279" y="1081587"/>
          <a:ext cx="953558" cy="619812"/>
        </a:xfrm>
        <a:prstGeom prst="round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Skill Reacts</a:t>
          </a:r>
          <a:endParaRPr lang="en-IN" sz="1100" kern="1200" dirty="0"/>
        </a:p>
      </dsp:txBody>
      <dsp:txXfrm>
        <a:off x="30536" y="1111844"/>
        <a:ext cx="893044" cy="559298"/>
      </dsp:txXfrm>
    </dsp:sp>
    <dsp:sp modelId="{CCDEF126-3835-4F19-A866-4720243B802E}">
      <dsp:nvSpPr>
        <dsp:cNvPr id="0" name=""/>
        <dsp:cNvSpPr/>
      </dsp:nvSpPr>
      <dsp:spPr>
        <a:xfrm>
          <a:off x="416439" y="535677"/>
          <a:ext cx="2477099" cy="2477099"/>
        </a:xfrm>
        <a:custGeom>
          <a:avLst/>
          <a:gdLst/>
          <a:ahLst/>
          <a:cxnLst/>
          <a:rect l="0" t="0" r="0" b="0"/>
          <a:pathLst>
            <a:path>
              <a:moveTo>
                <a:pt x="297877" y="432856"/>
              </a:moveTo>
              <a:arcTo wR="1238549" hR="1238549" stAng="13234821" swAng="1212094"/>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1ab71ea46b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1ab71ea46b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1ab71ea46b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1ab71ea46b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ab71ea46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ab71ea46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ab71ea46b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ab71ea46b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1ab71ea46b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1ab71ea46b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1ab71ea46b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1ab71ea46b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 name="Google Shape;14;p2"/>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586725" y="1353788"/>
            <a:ext cx="79707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a:spLocks noGrp="1"/>
          </p:cNvSpPr>
          <p:nvPr>
            <p:ph type="body" idx="1"/>
          </p:nvPr>
        </p:nvSpPr>
        <p:spPr>
          <a:xfrm>
            <a:off x="586725" y="2968388"/>
            <a:ext cx="79707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640350"/>
            <a:ext cx="2808000" cy="2928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a:spLocks noGrp="1"/>
          </p:cNvSpPr>
          <p:nvPr>
            <p:ph type="title"/>
          </p:nvPr>
        </p:nvSpPr>
        <p:spPr>
          <a:xfrm>
            <a:off x="265500" y="1084625"/>
            <a:ext cx="4045200" cy="170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45200"/>
            <a:ext cx="4045200" cy="1421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go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725"/>
            <a:ext cx="8520600" cy="645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417800"/>
            <a:ext cx="8520600" cy="3150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hyperlink" Target="Home%20Automation%20Using%20Alexa%20and%20Aws.pptx"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861501" y="302281"/>
            <a:ext cx="7662099" cy="959742"/>
          </a:xfrm>
          <a:prstGeom prst="rect">
            <a:avLst/>
          </a:prstGeom>
        </p:spPr>
        <p:txBody>
          <a:bodyPr spcFirstLastPara="1" wrap="square" lIns="91425" tIns="91425" rIns="91425" bIns="91425" anchor="b" anchorCtr="0">
            <a:normAutofit fontScale="90000"/>
          </a:bodyPr>
          <a:lstStyle/>
          <a:p>
            <a:pPr marL="0" lvl="0" indent="0" algn="l" rtl="0">
              <a:spcBef>
                <a:spcPts val="1000"/>
              </a:spcBef>
              <a:spcAft>
                <a:spcPts val="0"/>
              </a:spcAft>
              <a:buNone/>
            </a:pPr>
            <a:r>
              <a:rPr lang="en-GB" sz="3000" dirty="0"/>
              <a:t>Home Automation using Alexa Skills Kit and Aws</a:t>
            </a:r>
            <a:endParaRPr sz="3000" dirty="0"/>
          </a:p>
        </p:txBody>
      </p:sp>
      <p:sp>
        <p:nvSpPr>
          <p:cNvPr id="69" name="Google Shape;69;p13"/>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GB" sz="2000" dirty="0"/>
              <a:t>By: 20IT075 Dhyani Panchal &amp; 20IT088 Disha Patel</a:t>
            </a:r>
          </a:p>
          <a:p>
            <a:pPr marL="0" lvl="0" indent="0" algn="l" rtl="0">
              <a:spcBef>
                <a:spcPts val="1000"/>
              </a:spcBef>
              <a:spcAft>
                <a:spcPts val="0"/>
              </a:spcAft>
              <a:buNone/>
            </a:pPr>
            <a:r>
              <a:rPr lang="en-GB" sz="2000" dirty="0"/>
              <a:t>Guided by : Prof. Sandip Patel</a:t>
            </a:r>
            <a:endParaRPr sz="2000" dirty="0"/>
          </a:p>
        </p:txBody>
      </p:sp>
      <p:pic>
        <p:nvPicPr>
          <p:cNvPr id="3" name="Picture 2">
            <a:extLst>
              <a:ext uri="{FF2B5EF4-FFF2-40B4-BE49-F238E27FC236}">
                <a16:creationId xmlns:a16="http://schemas.microsoft.com/office/drawing/2014/main" id="{650F6993-C87B-4FE3-94AD-A055F6D7AAE5}"/>
              </a:ext>
            </a:extLst>
          </p:cNvPr>
          <p:cNvPicPr>
            <a:picLocks noChangeAspect="1"/>
          </p:cNvPicPr>
          <p:nvPr/>
        </p:nvPicPr>
        <p:blipFill>
          <a:blip r:embed="rId3"/>
          <a:stretch>
            <a:fillRect/>
          </a:stretch>
        </p:blipFill>
        <p:spPr>
          <a:xfrm>
            <a:off x="2185352" y="1399632"/>
            <a:ext cx="5014395" cy="19966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ED3C-693F-4CD7-B59C-2B2DAC4E1FB5}"/>
              </a:ext>
            </a:extLst>
          </p:cNvPr>
          <p:cNvSpPr>
            <a:spLocks noGrp="1"/>
          </p:cNvSpPr>
          <p:nvPr>
            <p:ph type="title"/>
          </p:nvPr>
        </p:nvSpPr>
        <p:spPr/>
        <p:txBody>
          <a:bodyPr>
            <a:normAutofit fontScale="90000"/>
          </a:bodyPr>
          <a:lstStyle/>
          <a:p>
            <a:pPr algn="ctr"/>
            <a:r>
              <a:rPr lang="en-IN" dirty="0"/>
              <a:t>How to create Aws Lambda Function?</a:t>
            </a:r>
          </a:p>
        </p:txBody>
      </p:sp>
      <p:sp>
        <p:nvSpPr>
          <p:cNvPr id="6" name="TextBox 5">
            <a:extLst>
              <a:ext uri="{FF2B5EF4-FFF2-40B4-BE49-F238E27FC236}">
                <a16:creationId xmlns:a16="http://schemas.microsoft.com/office/drawing/2014/main" id="{AAAEFE10-5093-465E-8C7C-296150BB1197}"/>
              </a:ext>
            </a:extLst>
          </p:cNvPr>
          <p:cNvSpPr txBox="1"/>
          <p:nvPr/>
        </p:nvSpPr>
        <p:spPr>
          <a:xfrm>
            <a:off x="311700" y="3362876"/>
            <a:ext cx="8409107" cy="1600438"/>
          </a:xfrm>
          <a:prstGeom prst="rect">
            <a:avLst/>
          </a:prstGeom>
          <a:noFill/>
        </p:spPr>
        <p:txBody>
          <a:bodyPr wrap="square" rtlCol="0">
            <a:spAutoFit/>
          </a:bodyPr>
          <a:lstStyle/>
          <a:p>
            <a:r>
              <a:rPr lang="en-IN" dirty="0">
                <a:solidFill>
                  <a:schemeClr val="tx1"/>
                </a:solidFill>
              </a:rPr>
              <a:t>Go to your </a:t>
            </a:r>
            <a:r>
              <a:rPr lang="en-IN" b="1" dirty="0">
                <a:solidFill>
                  <a:schemeClr val="tx1"/>
                </a:solidFill>
              </a:rPr>
              <a:t>AWS account </a:t>
            </a:r>
            <a:r>
              <a:rPr lang="en-IN" dirty="0">
                <a:solidFill>
                  <a:schemeClr val="tx1"/>
                </a:solidFill>
              </a:rPr>
              <a:t>and in the search box find </a:t>
            </a:r>
            <a:r>
              <a:rPr lang="en-IN" b="1" dirty="0">
                <a:solidFill>
                  <a:schemeClr val="tx1"/>
                </a:solidFill>
              </a:rPr>
              <a:t>lambda</a:t>
            </a:r>
            <a:r>
              <a:rPr lang="en-IN" dirty="0">
                <a:solidFill>
                  <a:srgbClr val="FF0000"/>
                </a:solidFill>
              </a:rPr>
              <a:t>.</a:t>
            </a:r>
            <a:r>
              <a:rPr lang="en-IN" dirty="0">
                <a:solidFill>
                  <a:schemeClr val="tx1"/>
                </a:solidFill>
              </a:rPr>
              <a:t> And then go to the Functions and click on </a:t>
            </a:r>
            <a:r>
              <a:rPr lang="en-IN" b="1" dirty="0">
                <a:solidFill>
                  <a:schemeClr val="tx1"/>
                </a:solidFill>
              </a:rPr>
              <a:t>Create Function</a:t>
            </a:r>
            <a:r>
              <a:rPr lang="en-IN" dirty="0">
                <a:solidFill>
                  <a:schemeClr val="tx1"/>
                </a:solidFill>
              </a:rPr>
              <a:t>.</a:t>
            </a:r>
          </a:p>
          <a:p>
            <a:endParaRPr lang="en-IN" dirty="0">
              <a:solidFill>
                <a:schemeClr val="tx1"/>
              </a:solidFill>
            </a:endParaRPr>
          </a:p>
          <a:p>
            <a:r>
              <a:rPr lang="en-IN" dirty="0">
                <a:solidFill>
                  <a:schemeClr val="tx1"/>
                </a:solidFill>
              </a:rPr>
              <a:t>Select the </a:t>
            </a:r>
            <a:r>
              <a:rPr lang="en-IN" b="1" dirty="0">
                <a:solidFill>
                  <a:schemeClr val="tx1"/>
                </a:solidFill>
              </a:rPr>
              <a:t>correct region </a:t>
            </a:r>
            <a:r>
              <a:rPr lang="en-IN" dirty="0">
                <a:solidFill>
                  <a:schemeClr val="tx1"/>
                </a:solidFill>
              </a:rPr>
              <a:t>for your function. For </a:t>
            </a:r>
            <a:r>
              <a:rPr lang="en-IN" b="1" dirty="0">
                <a:solidFill>
                  <a:schemeClr val="tx1"/>
                </a:solidFill>
              </a:rPr>
              <a:t>adding trigger </a:t>
            </a:r>
            <a:r>
              <a:rPr lang="en-IN" dirty="0">
                <a:solidFill>
                  <a:schemeClr val="tx1"/>
                </a:solidFill>
              </a:rPr>
              <a:t>select </a:t>
            </a:r>
            <a:r>
              <a:rPr lang="en-IN" b="1" dirty="0">
                <a:solidFill>
                  <a:schemeClr val="tx1"/>
                </a:solidFill>
              </a:rPr>
              <a:t>Alexa Smart Home</a:t>
            </a:r>
            <a:r>
              <a:rPr lang="en-IN" dirty="0">
                <a:solidFill>
                  <a:schemeClr val="tx1"/>
                </a:solidFill>
              </a:rPr>
              <a:t>. For Application ID paste your Skill ID.</a:t>
            </a:r>
          </a:p>
          <a:p>
            <a:endParaRPr lang="en-IN" dirty="0">
              <a:solidFill>
                <a:schemeClr val="tx1"/>
              </a:solidFill>
            </a:endParaRPr>
          </a:p>
          <a:p>
            <a:r>
              <a:rPr lang="en-IN" dirty="0">
                <a:solidFill>
                  <a:schemeClr val="tx1"/>
                </a:solidFill>
              </a:rPr>
              <a:t>And then implement the skill code.</a:t>
            </a:r>
          </a:p>
        </p:txBody>
      </p:sp>
      <p:cxnSp>
        <p:nvCxnSpPr>
          <p:cNvPr id="8" name="Straight Arrow Connector 7">
            <a:extLst>
              <a:ext uri="{FF2B5EF4-FFF2-40B4-BE49-F238E27FC236}">
                <a16:creationId xmlns:a16="http://schemas.microsoft.com/office/drawing/2014/main" id="{C49BE78C-BEAF-49CD-BC9A-C5D8D7B2C526}"/>
              </a:ext>
            </a:extLst>
          </p:cNvPr>
          <p:cNvCxnSpPr/>
          <p:nvPr/>
        </p:nvCxnSpPr>
        <p:spPr>
          <a:xfrm>
            <a:off x="7723279" y="1481177"/>
            <a:ext cx="0" cy="377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14618A7-E254-4FA6-B879-DA209B83CF88}"/>
              </a:ext>
            </a:extLst>
          </p:cNvPr>
          <p:cNvPicPr>
            <a:picLocks noChangeAspect="1"/>
          </p:cNvPicPr>
          <p:nvPr/>
        </p:nvPicPr>
        <p:blipFill>
          <a:blip r:embed="rId2"/>
          <a:stretch>
            <a:fillRect/>
          </a:stretch>
        </p:blipFill>
        <p:spPr>
          <a:xfrm>
            <a:off x="896113" y="1377915"/>
            <a:ext cx="7094835" cy="1767993"/>
          </a:xfrm>
          <a:prstGeom prst="rect">
            <a:avLst/>
          </a:prstGeom>
        </p:spPr>
      </p:pic>
    </p:spTree>
    <p:extLst>
      <p:ext uri="{BB962C8B-B14F-4D97-AF65-F5344CB8AC3E}">
        <p14:creationId xmlns:p14="http://schemas.microsoft.com/office/powerpoint/2010/main" val="393842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4E764-199A-45EF-A4FC-4435D0C6CF3B}"/>
              </a:ext>
            </a:extLst>
          </p:cNvPr>
          <p:cNvPicPr>
            <a:picLocks noChangeAspect="1"/>
          </p:cNvPicPr>
          <p:nvPr/>
        </p:nvPicPr>
        <p:blipFill>
          <a:blip r:embed="rId2"/>
          <a:stretch>
            <a:fillRect/>
          </a:stretch>
        </p:blipFill>
        <p:spPr>
          <a:xfrm>
            <a:off x="211596" y="211598"/>
            <a:ext cx="8667908" cy="3687828"/>
          </a:xfrm>
          <a:prstGeom prst="rect">
            <a:avLst/>
          </a:prstGeom>
        </p:spPr>
      </p:pic>
      <p:sp>
        <p:nvSpPr>
          <p:cNvPr id="6" name="TextBox 5">
            <a:extLst>
              <a:ext uri="{FF2B5EF4-FFF2-40B4-BE49-F238E27FC236}">
                <a16:creationId xmlns:a16="http://schemas.microsoft.com/office/drawing/2014/main" id="{D17963D2-04CE-4680-900B-50A918FC7EA3}"/>
              </a:ext>
            </a:extLst>
          </p:cNvPr>
          <p:cNvSpPr txBox="1"/>
          <p:nvPr/>
        </p:nvSpPr>
        <p:spPr>
          <a:xfrm>
            <a:off x="551663" y="4088350"/>
            <a:ext cx="8055788" cy="307777"/>
          </a:xfrm>
          <a:prstGeom prst="rect">
            <a:avLst/>
          </a:prstGeom>
          <a:noFill/>
        </p:spPr>
        <p:txBody>
          <a:bodyPr wrap="square" rtlCol="0">
            <a:spAutoFit/>
          </a:bodyPr>
          <a:lstStyle/>
          <a:p>
            <a:r>
              <a:rPr lang="en-IN" dirty="0">
                <a:solidFill>
                  <a:schemeClr val="tx1"/>
                </a:solidFill>
              </a:rPr>
              <a:t>Copy the </a:t>
            </a:r>
            <a:r>
              <a:rPr lang="en-IN" b="1" dirty="0">
                <a:solidFill>
                  <a:schemeClr val="tx1"/>
                </a:solidFill>
              </a:rPr>
              <a:t>Function ARN </a:t>
            </a:r>
            <a:r>
              <a:rPr lang="en-IN" dirty="0">
                <a:solidFill>
                  <a:schemeClr val="tx1"/>
                </a:solidFill>
              </a:rPr>
              <a:t>to your skill.</a:t>
            </a:r>
          </a:p>
        </p:txBody>
      </p:sp>
      <p:cxnSp>
        <p:nvCxnSpPr>
          <p:cNvPr id="13" name="Straight Arrow Connector 12">
            <a:extLst>
              <a:ext uri="{FF2B5EF4-FFF2-40B4-BE49-F238E27FC236}">
                <a16:creationId xmlns:a16="http://schemas.microsoft.com/office/drawing/2014/main" id="{9EE2CD61-9678-4FE9-B68A-71861CBE054A}"/>
              </a:ext>
            </a:extLst>
          </p:cNvPr>
          <p:cNvCxnSpPr>
            <a:cxnSpLocks/>
          </p:cNvCxnSpPr>
          <p:nvPr/>
        </p:nvCxnSpPr>
        <p:spPr>
          <a:xfrm flipV="1">
            <a:off x="5463729" y="2539159"/>
            <a:ext cx="355180" cy="143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755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E8A6-B928-4B3B-A67D-56206D30F584}"/>
              </a:ext>
            </a:extLst>
          </p:cNvPr>
          <p:cNvSpPr>
            <a:spLocks noGrp="1"/>
          </p:cNvSpPr>
          <p:nvPr>
            <p:ph type="title"/>
          </p:nvPr>
        </p:nvSpPr>
        <p:spPr/>
        <p:txBody>
          <a:bodyPr>
            <a:normAutofit fontScale="90000"/>
          </a:bodyPr>
          <a:lstStyle/>
          <a:p>
            <a:pPr algn="ctr"/>
            <a:r>
              <a:rPr lang="en-IN" sz="3200" b="1" dirty="0">
                <a:solidFill>
                  <a:schemeClr val="tx1"/>
                </a:solidFill>
              </a:rPr>
              <a:t>Aws Lambda Function </a:t>
            </a:r>
            <a:br>
              <a:rPr lang="en-IN" sz="3200" b="1" dirty="0">
                <a:solidFill>
                  <a:schemeClr val="tx1"/>
                </a:solidFill>
              </a:rPr>
            </a:br>
            <a:endParaRPr lang="en-IN" dirty="0"/>
          </a:p>
        </p:txBody>
      </p:sp>
      <p:pic>
        <p:nvPicPr>
          <p:cNvPr id="4" name="Picture 3">
            <a:extLst>
              <a:ext uri="{FF2B5EF4-FFF2-40B4-BE49-F238E27FC236}">
                <a16:creationId xmlns:a16="http://schemas.microsoft.com/office/drawing/2014/main" id="{BE34AFF5-0DFB-4C52-988E-C5B39C787855}"/>
              </a:ext>
            </a:extLst>
          </p:cNvPr>
          <p:cNvPicPr>
            <a:picLocks noChangeAspect="1"/>
          </p:cNvPicPr>
          <p:nvPr/>
        </p:nvPicPr>
        <p:blipFill>
          <a:blip r:embed="rId2"/>
          <a:stretch>
            <a:fillRect/>
          </a:stretch>
        </p:blipFill>
        <p:spPr>
          <a:xfrm>
            <a:off x="0" y="1159880"/>
            <a:ext cx="9144000" cy="3983620"/>
          </a:xfrm>
          <a:prstGeom prst="rect">
            <a:avLst/>
          </a:prstGeom>
        </p:spPr>
      </p:pic>
    </p:spTree>
    <p:extLst>
      <p:ext uri="{BB962C8B-B14F-4D97-AF65-F5344CB8AC3E}">
        <p14:creationId xmlns:p14="http://schemas.microsoft.com/office/powerpoint/2010/main" val="3268631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34EBF14-571E-446C-8C10-AD9B7E206B77}"/>
              </a:ext>
            </a:extLst>
          </p:cNvPr>
          <p:cNvPicPr>
            <a:picLocks noChangeAspect="1"/>
          </p:cNvPicPr>
          <p:nvPr/>
        </p:nvPicPr>
        <p:blipFill>
          <a:blip r:embed="rId2"/>
          <a:stretch>
            <a:fillRect/>
          </a:stretch>
        </p:blipFill>
        <p:spPr>
          <a:xfrm>
            <a:off x="155556" y="2371597"/>
            <a:ext cx="4280418" cy="2490710"/>
          </a:xfrm>
          <a:prstGeom prst="rect">
            <a:avLst/>
          </a:prstGeom>
        </p:spPr>
      </p:pic>
      <p:pic>
        <p:nvPicPr>
          <p:cNvPr id="8" name="Picture 7">
            <a:extLst>
              <a:ext uri="{FF2B5EF4-FFF2-40B4-BE49-F238E27FC236}">
                <a16:creationId xmlns:a16="http://schemas.microsoft.com/office/drawing/2014/main" id="{06A5D05C-EBA6-4D51-8C43-95B0E9660C86}"/>
              </a:ext>
            </a:extLst>
          </p:cNvPr>
          <p:cNvPicPr>
            <a:picLocks noChangeAspect="1"/>
          </p:cNvPicPr>
          <p:nvPr/>
        </p:nvPicPr>
        <p:blipFill>
          <a:blip r:embed="rId3"/>
          <a:stretch>
            <a:fillRect/>
          </a:stretch>
        </p:blipFill>
        <p:spPr>
          <a:xfrm>
            <a:off x="4791154" y="2371597"/>
            <a:ext cx="4108625" cy="2490710"/>
          </a:xfrm>
          <a:prstGeom prst="rect">
            <a:avLst/>
          </a:prstGeom>
        </p:spPr>
      </p:pic>
      <p:sp>
        <p:nvSpPr>
          <p:cNvPr id="10" name="TextBox 9">
            <a:extLst>
              <a:ext uri="{FF2B5EF4-FFF2-40B4-BE49-F238E27FC236}">
                <a16:creationId xmlns:a16="http://schemas.microsoft.com/office/drawing/2014/main" id="{7E519D97-99C9-4DA3-BEDD-133AF6E7DE28}"/>
              </a:ext>
            </a:extLst>
          </p:cNvPr>
          <p:cNvSpPr txBox="1"/>
          <p:nvPr/>
        </p:nvSpPr>
        <p:spPr>
          <a:xfrm>
            <a:off x="567975" y="864000"/>
            <a:ext cx="4108625" cy="830997"/>
          </a:xfrm>
          <a:prstGeom prst="rect">
            <a:avLst/>
          </a:prstGeom>
          <a:noFill/>
        </p:spPr>
        <p:txBody>
          <a:bodyPr wrap="square" rtlCol="0">
            <a:spAutoFit/>
          </a:bodyPr>
          <a:lstStyle/>
          <a:p>
            <a:pPr algn="ctr"/>
            <a:r>
              <a:rPr lang="en-US" sz="2400" b="1" dirty="0">
                <a:solidFill>
                  <a:schemeClr val="tx1"/>
                </a:solidFill>
                <a:latin typeface="Playfair Display" panose="00000500000000000000" pitchFamily="2" charset="0"/>
              </a:rPr>
              <a:t>Codes For Testing : - (Events)</a:t>
            </a:r>
            <a:endParaRPr lang="en-IN" sz="2400" b="1" dirty="0">
              <a:solidFill>
                <a:schemeClr val="tx1"/>
              </a:solidFill>
              <a:latin typeface="Playfair Display" panose="00000500000000000000" pitchFamily="2" charset="0"/>
            </a:endParaRPr>
          </a:p>
        </p:txBody>
      </p:sp>
      <p:pic>
        <p:nvPicPr>
          <p:cNvPr id="11" name="Picture 10">
            <a:extLst>
              <a:ext uri="{FF2B5EF4-FFF2-40B4-BE49-F238E27FC236}">
                <a16:creationId xmlns:a16="http://schemas.microsoft.com/office/drawing/2014/main" id="{35803334-3623-4F3A-883D-65A1F4095E46}"/>
              </a:ext>
            </a:extLst>
          </p:cNvPr>
          <p:cNvPicPr>
            <a:picLocks noChangeAspect="1"/>
          </p:cNvPicPr>
          <p:nvPr/>
        </p:nvPicPr>
        <p:blipFill>
          <a:blip r:embed="rId4"/>
          <a:stretch>
            <a:fillRect/>
          </a:stretch>
        </p:blipFill>
        <p:spPr>
          <a:xfrm>
            <a:off x="4893811" y="281193"/>
            <a:ext cx="3467400" cy="1996613"/>
          </a:xfrm>
          <a:prstGeom prst="rect">
            <a:avLst/>
          </a:prstGeom>
        </p:spPr>
      </p:pic>
    </p:spTree>
    <p:extLst>
      <p:ext uri="{BB962C8B-B14F-4D97-AF65-F5344CB8AC3E}">
        <p14:creationId xmlns:p14="http://schemas.microsoft.com/office/powerpoint/2010/main" val="3323010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642B-862B-46B4-9004-E174FD9234D2}"/>
              </a:ext>
            </a:extLst>
          </p:cNvPr>
          <p:cNvSpPr>
            <a:spLocks noGrp="1"/>
          </p:cNvSpPr>
          <p:nvPr>
            <p:ph type="title"/>
          </p:nvPr>
        </p:nvSpPr>
        <p:spPr/>
        <p:txBody>
          <a:bodyPr>
            <a:normAutofit fontScale="90000"/>
          </a:bodyPr>
          <a:lstStyle/>
          <a:p>
            <a:pPr algn="ctr"/>
            <a:r>
              <a:rPr lang="en-IN" dirty="0"/>
              <a:t>Output of the function(for Discovery Event)</a:t>
            </a:r>
          </a:p>
        </p:txBody>
      </p:sp>
      <p:pic>
        <p:nvPicPr>
          <p:cNvPr id="4" name="Picture 3">
            <a:extLst>
              <a:ext uri="{FF2B5EF4-FFF2-40B4-BE49-F238E27FC236}">
                <a16:creationId xmlns:a16="http://schemas.microsoft.com/office/drawing/2014/main" id="{DE4DC747-E400-43E2-8B8D-89494DC3E8BD}"/>
              </a:ext>
            </a:extLst>
          </p:cNvPr>
          <p:cNvPicPr>
            <a:picLocks noChangeAspect="1"/>
          </p:cNvPicPr>
          <p:nvPr/>
        </p:nvPicPr>
        <p:blipFill>
          <a:blip r:embed="rId2"/>
          <a:stretch>
            <a:fillRect/>
          </a:stretch>
        </p:blipFill>
        <p:spPr>
          <a:xfrm>
            <a:off x="0" y="1130943"/>
            <a:ext cx="9144000" cy="4012557"/>
          </a:xfrm>
          <a:prstGeom prst="rect">
            <a:avLst/>
          </a:prstGeom>
        </p:spPr>
      </p:pic>
    </p:spTree>
    <p:extLst>
      <p:ext uri="{BB962C8B-B14F-4D97-AF65-F5344CB8AC3E}">
        <p14:creationId xmlns:p14="http://schemas.microsoft.com/office/powerpoint/2010/main" val="3637186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98B9-C112-4074-828F-F1A90446AB50}"/>
              </a:ext>
            </a:extLst>
          </p:cNvPr>
          <p:cNvSpPr>
            <a:spLocks noGrp="1"/>
          </p:cNvSpPr>
          <p:nvPr>
            <p:ph type="title"/>
          </p:nvPr>
        </p:nvSpPr>
        <p:spPr/>
        <p:txBody>
          <a:bodyPr>
            <a:normAutofit fontScale="90000"/>
          </a:bodyPr>
          <a:lstStyle/>
          <a:p>
            <a:pPr algn="ctr"/>
            <a:r>
              <a:rPr lang="en-US" dirty="0"/>
              <a:t>Output of the function(for Powerontest)</a:t>
            </a:r>
            <a:endParaRPr lang="en-IN" dirty="0"/>
          </a:p>
        </p:txBody>
      </p:sp>
      <p:pic>
        <p:nvPicPr>
          <p:cNvPr id="5" name="Picture 4">
            <a:extLst>
              <a:ext uri="{FF2B5EF4-FFF2-40B4-BE49-F238E27FC236}">
                <a16:creationId xmlns:a16="http://schemas.microsoft.com/office/drawing/2014/main" id="{853375DE-1545-4726-99A1-E0227AAD65AC}"/>
              </a:ext>
            </a:extLst>
          </p:cNvPr>
          <p:cNvPicPr>
            <a:picLocks noChangeAspect="1"/>
          </p:cNvPicPr>
          <p:nvPr/>
        </p:nvPicPr>
        <p:blipFill>
          <a:blip r:embed="rId2"/>
          <a:stretch>
            <a:fillRect/>
          </a:stretch>
        </p:blipFill>
        <p:spPr>
          <a:xfrm>
            <a:off x="0" y="1105262"/>
            <a:ext cx="9144000" cy="4038238"/>
          </a:xfrm>
          <a:prstGeom prst="rect">
            <a:avLst/>
          </a:prstGeom>
        </p:spPr>
      </p:pic>
    </p:spTree>
    <p:extLst>
      <p:ext uri="{BB962C8B-B14F-4D97-AF65-F5344CB8AC3E}">
        <p14:creationId xmlns:p14="http://schemas.microsoft.com/office/powerpoint/2010/main" val="1528049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C978-56F4-402F-A46F-C1223F6A7014}"/>
              </a:ext>
            </a:extLst>
          </p:cNvPr>
          <p:cNvSpPr>
            <a:spLocks noGrp="1"/>
          </p:cNvSpPr>
          <p:nvPr>
            <p:ph type="title"/>
          </p:nvPr>
        </p:nvSpPr>
        <p:spPr/>
        <p:txBody>
          <a:bodyPr>
            <a:normAutofit fontScale="90000"/>
          </a:bodyPr>
          <a:lstStyle/>
          <a:p>
            <a:pPr algn="ctr"/>
            <a:r>
              <a:rPr lang="en-US" dirty="0"/>
              <a:t>Last Step: Connect With Mobile</a:t>
            </a:r>
            <a:endParaRPr lang="en-IN" dirty="0"/>
          </a:p>
        </p:txBody>
      </p:sp>
      <p:sp>
        <p:nvSpPr>
          <p:cNvPr id="3" name="Text Placeholder 2">
            <a:extLst>
              <a:ext uri="{FF2B5EF4-FFF2-40B4-BE49-F238E27FC236}">
                <a16:creationId xmlns:a16="http://schemas.microsoft.com/office/drawing/2014/main" id="{8453DAFB-0348-4479-BA08-43AD3A68694D}"/>
              </a:ext>
            </a:extLst>
          </p:cNvPr>
          <p:cNvSpPr>
            <a:spLocks noGrp="1"/>
          </p:cNvSpPr>
          <p:nvPr>
            <p:ph type="body" idx="1"/>
          </p:nvPr>
        </p:nvSpPr>
        <p:spPr/>
        <p:txBody>
          <a:bodyPr/>
          <a:lstStyle/>
          <a:p>
            <a:pPr algn="l"/>
            <a:r>
              <a:rPr lang="en-US" b="0" i="0" dirty="0">
                <a:solidFill>
                  <a:schemeClr val="tx1"/>
                </a:solidFill>
                <a:effectLst/>
                <a:latin typeface="DM Sans" panose="020B0604020202020204" pitchFamily="2" charset="0"/>
              </a:rPr>
              <a:t>Download </a:t>
            </a:r>
            <a:r>
              <a:rPr lang="en-US" b="1" i="0" dirty="0">
                <a:solidFill>
                  <a:schemeClr val="tx1"/>
                </a:solidFill>
                <a:effectLst/>
                <a:latin typeface="DM Sans" panose="020B0604020202020204" pitchFamily="2" charset="0"/>
              </a:rPr>
              <a:t>Alexa Application </a:t>
            </a:r>
            <a:r>
              <a:rPr lang="en-US" b="0" i="0" dirty="0">
                <a:solidFill>
                  <a:schemeClr val="tx1"/>
                </a:solidFill>
                <a:effectLst/>
                <a:latin typeface="DM Sans" panose="020B0604020202020204" pitchFamily="2" charset="0"/>
              </a:rPr>
              <a:t>from play store in your mobile.</a:t>
            </a:r>
          </a:p>
          <a:p>
            <a:pPr algn="l"/>
            <a:r>
              <a:rPr lang="en-US" b="0" i="0" dirty="0">
                <a:solidFill>
                  <a:schemeClr val="tx1"/>
                </a:solidFill>
                <a:effectLst/>
                <a:latin typeface="DM Sans" panose="020B0604020202020204" pitchFamily="2" charset="0"/>
              </a:rPr>
              <a:t>Sign in with the </a:t>
            </a:r>
            <a:r>
              <a:rPr lang="en-US" b="1" i="0" dirty="0">
                <a:solidFill>
                  <a:schemeClr val="tx1"/>
                </a:solidFill>
                <a:effectLst/>
                <a:latin typeface="DM Sans" panose="020B0604020202020204" pitchFamily="2" charset="0"/>
              </a:rPr>
              <a:t>same credentials </a:t>
            </a:r>
            <a:r>
              <a:rPr lang="en-US" b="0" i="0" dirty="0">
                <a:solidFill>
                  <a:schemeClr val="tx1"/>
                </a:solidFill>
                <a:effectLst/>
                <a:latin typeface="DM Sans" panose="020B0604020202020204" pitchFamily="2" charset="0"/>
              </a:rPr>
              <a:t>as in the amazon developer console.</a:t>
            </a:r>
          </a:p>
          <a:p>
            <a:pPr algn="l"/>
            <a:r>
              <a:rPr lang="en-US" b="0" i="0" dirty="0">
                <a:solidFill>
                  <a:schemeClr val="tx1"/>
                </a:solidFill>
                <a:effectLst/>
                <a:latin typeface="DM Sans" panose="020B0604020202020204" pitchFamily="2" charset="0"/>
              </a:rPr>
              <a:t>Go in the </a:t>
            </a:r>
            <a:r>
              <a:rPr lang="en-US" b="1" i="0" dirty="0">
                <a:solidFill>
                  <a:schemeClr val="tx1"/>
                </a:solidFill>
                <a:effectLst/>
                <a:latin typeface="DM Sans" panose="020B0604020202020204" pitchFamily="2" charset="0"/>
              </a:rPr>
              <a:t>Skills/Games </a:t>
            </a:r>
            <a:r>
              <a:rPr lang="en-US" b="0" i="0" dirty="0">
                <a:solidFill>
                  <a:schemeClr val="tx1"/>
                </a:solidFill>
                <a:effectLst/>
                <a:latin typeface="DM Sans" panose="020B0604020202020204" pitchFamily="2" charset="0"/>
              </a:rPr>
              <a:t>section and then go to </a:t>
            </a:r>
            <a:r>
              <a:rPr lang="en-US" b="1" i="0" dirty="0">
                <a:solidFill>
                  <a:schemeClr val="tx1"/>
                </a:solidFill>
                <a:effectLst/>
                <a:latin typeface="DM Sans" panose="020B0604020202020204" pitchFamily="2" charset="0"/>
              </a:rPr>
              <a:t>DEV.</a:t>
            </a:r>
          </a:p>
          <a:p>
            <a:pPr algn="l"/>
            <a:r>
              <a:rPr lang="en-US" b="0" i="0" dirty="0">
                <a:solidFill>
                  <a:schemeClr val="tx1"/>
                </a:solidFill>
                <a:effectLst/>
                <a:latin typeface="DM Sans" panose="020B0604020202020204" pitchFamily="2" charset="0"/>
              </a:rPr>
              <a:t>Now </a:t>
            </a:r>
            <a:r>
              <a:rPr lang="en-US" b="1" i="0" dirty="0">
                <a:solidFill>
                  <a:schemeClr val="tx1"/>
                </a:solidFill>
                <a:effectLst/>
                <a:latin typeface="DM Sans" panose="020B0604020202020204" pitchFamily="2" charset="0"/>
              </a:rPr>
              <a:t>link your skill  </a:t>
            </a:r>
            <a:r>
              <a:rPr lang="en-US" b="0" i="0" dirty="0">
                <a:solidFill>
                  <a:schemeClr val="tx1"/>
                </a:solidFill>
                <a:effectLst/>
                <a:latin typeface="DM Sans" panose="020B0604020202020204" pitchFamily="2" charset="0"/>
              </a:rPr>
              <a:t>with you device and YAY it’s done.</a:t>
            </a:r>
          </a:p>
          <a:p>
            <a:endParaRPr lang="en-IN" dirty="0"/>
          </a:p>
        </p:txBody>
      </p:sp>
    </p:spTree>
    <p:extLst>
      <p:ext uri="{BB962C8B-B14F-4D97-AF65-F5344CB8AC3E}">
        <p14:creationId xmlns:p14="http://schemas.microsoft.com/office/powerpoint/2010/main" val="248557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Conclusion</a:t>
            </a:r>
            <a:endParaRPr/>
          </a:p>
        </p:txBody>
      </p:sp>
      <p:sp>
        <p:nvSpPr>
          <p:cNvPr id="101" name="Google Shape;101;p18"/>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Main purpose of home automation system is to </a:t>
            </a:r>
            <a:r>
              <a:rPr lang="en-GB" b="1" dirty="0">
                <a:solidFill>
                  <a:schemeClr val="tx1"/>
                </a:solidFill>
              </a:rPr>
              <a:t>provide ease </a:t>
            </a:r>
            <a:r>
              <a:rPr lang="en-GB" dirty="0"/>
              <a:t>to people to control different home appliances with the help of the different remote control like Mobile Application, Voice Assistants, Alexa, etc. and to save electricity, time and money. This system also helps the user to </a:t>
            </a:r>
            <a:r>
              <a:rPr lang="en-GB" b="1" dirty="0">
                <a:solidFill>
                  <a:schemeClr val="tx1"/>
                </a:solidFill>
              </a:rPr>
              <a:t>protect their homes </a:t>
            </a:r>
            <a:r>
              <a:rPr lang="en-GB" dirty="0"/>
              <a:t>from burglars when they are away from the home by using alarm as the alarm will start ringing whenever a burglar tries to enter the house and the person will receive a message on his mobile phone whenever some other person will try to enter the owner’s house.</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BED33FC-D8B8-4B42-98B3-14CE8D686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923" y="340066"/>
            <a:ext cx="7335628" cy="44633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C99CD1C-9E2E-4D0C-B8D8-FDDE00937689}"/>
              </a:ext>
            </a:extLst>
          </p:cNvPr>
          <p:cNvSpPr txBox="1"/>
          <p:nvPr/>
        </p:nvSpPr>
        <p:spPr>
          <a:xfrm>
            <a:off x="2459811" y="2918042"/>
            <a:ext cx="4572000" cy="307777"/>
          </a:xfrm>
          <a:prstGeom prst="rect">
            <a:avLst/>
          </a:prstGeom>
          <a:noFill/>
        </p:spPr>
        <p:txBody>
          <a:bodyPr wrap="square">
            <a:spAutoFit/>
          </a:bodyPr>
          <a:lstStyle/>
          <a:p>
            <a:r>
              <a:rPr lang="en-IN" b="0" i="0" dirty="0">
                <a:solidFill>
                  <a:srgbClr val="FF0000"/>
                </a:solidFill>
                <a:effectLst/>
                <a:latin typeface="DM Sans" pitchFamily="2" charset="0"/>
                <a:hlinkClick r:id="rId3" action="ppaction://hlinksldjump">
                  <a:extLst>
                    <a:ext uri="{A12FA001-AC4F-418D-AE19-62706E023703}">
                      <ahyp:hlinkClr xmlns:ahyp="http://schemas.microsoft.com/office/drawing/2018/hyperlinkcolor" val="tx"/>
                    </a:ext>
                  </a:extLst>
                </a:hlinkClick>
              </a:rPr>
              <a:t>https</a:t>
            </a:r>
            <a:r>
              <a:rPr lang="en-IN" dirty="0">
                <a:solidFill>
                  <a:srgbClr val="FF0000"/>
                </a:solidFill>
                <a:latin typeface="DM Sans" pitchFamily="2" charset="0"/>
                <a:hlinkClick r:id="rId3" action="ppaction://hlinksldjump">
                  <a:extLst>
                    <a:ext uri="{A12FA001-AC4F-418D-AE19-62706E023703}">
                      <ahyp:hlinkClr xmlns:ahyp="http://schemas.microsoft.com/office/drawing/2018/hyperlinkcolor" val="tx"/>
                    </a:ext>
                  </a:extLst>
                </a:hlinkClick>
              </a:rPr>
              <a:t>://</a:t>
            </a:r>
            <a:r>
              <a:rPr lang="en-IN" b="0" i="0" dirty="0">
                <a:solidFill>
                  <a:srgbClr val="FF0000"/>
                </a:solidFill>
                <a:effectLst/>
                <a:latin typeface="DM Sans" pitchFamily="2" charset="0"/>
                <a:hlinkClick r:id="rId3" action="ppaction://hlinksldjump">
                  <a:extLst>
                    <a:ext uri="{A12FA001-AC4F-418D-AE19-62706E023703}">
                      <ahyp:hlinkClr xmlns:ahyp="http://schemas.microsoft.com/office/drawing/2018/hyperlinkcolor" val="tx"/>
                    </a:ext>
                  </a:extLst>
                </a:hlinkClick>
              </a:rPr>
              <a:t>github.com/Dhyani1503/Home_Automation</a:t>
            </a:r>
            <a:endParaRPr lang="en-IN" dirty="0">
              <a:solidFill>
                <a:srgbClr val="FF0000"/>
              </a:solidFill>
            </a:endParaRPr>
          </a:p>
        </p:txBody>
      </p:sp>
      <p:sp>
        <p:nvSpPr>
          <p:cNvPr id="8" name="TextBox 7">
            <a:extLst>
              <a:ext uri="{FF2B5EF4-FFF2-40B4-BE49-F238E27FC236}">
                <a16:creationId xmlns:a16="http://schemas.microsoft.com/office/drawing/2014/main" id="{38F9D358-2FE3-47DD-9490-5819A063792B}"/>
              </a:ext>
            </a:extLst>
          </p:cNvPr>
          <p:cNvSpPr txBox="1"/>
          <p:nvPr/>
        </p:nvSpPr>
        <p:spPr>
          <a:xfrm>
            <a:off x="2199094" y="3285382"/>
            <a:ext cx="4745811" cy="523220"/>
          </a:xfrm>
          <a:prstGeom prst="rect">
            <a:avLst/>
          </a:prstGeom>
          <a:noFill/>
        </p:spPr>
        <p:txBody>
          <a:bodyPr wrap="square">
            <a:spAutoFit/>
          </a:bodyPr>
          <a:lstStyle/>
          <a:p>
            <a:r>
              <a:rPr lang="en-IN" dirty="0">
                <a:solidFill>
                  <a:srgbClr val="FF0000"/>
                </a:solidFill>
              </a:rPr>
              <a:t>Blog Link : </a:t>
            </a:r>
            <a:r>
              <a:rPr lang="en-IN" dirty="0">
                <a:solidFill>
                  <a:srgbClr val="FF0000"/>
                </a:solidFill>
                <a:hlinkClick r:id="rId4" action="ppaction://hlinkpres?slideindex=1&amp;slidetitle="/>
              </a:rPr>
              <a:t>https://homeautomation65924639.wordpress.com/blog-2/</a:t>
            </a:r>
            <a:endParaRPr lang="en-IN" dirty="0">
              <a:solidFill>
                <a:srgbClr val="FF0000"/>
              </a:solidFill>
            </a:endParaRPr>
          </a:p>
        </p:txBody>
      </p:sp>
    </p:spTree>
    <p:extLst>
      <p:ext uri="{BB962C8B-B14F-4D97-AF65-F5344CB8AC3E}">
        <p14:creationId xmlns:p14="http://schemas.microsoft.com/office/powerpoint/2010/main" val="4040375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5000"/>
              <a:t>Thank You</a:t>
            </a:r>
            <a:endParaRPr sz="5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Introduction</a:t>
            </a:r>
            <a:endParaRPr/>
          </a:p>
        </p:txBody>
      </p:sp>
      <p:sp>
        <p:nvSpPr>
          <p:cNvPr id="75" name="Google Shape;75;p14"/>
          <p:cNvSpPr txBox="1">
            <a:spLocks noGrp="1"/>
          </p:cNvSpPr>
          <p:nvPr>
            <p:ph type="body" idx="1"/>
          </p:nvPr>
        </p:nvSpPr>
        <p:spPr>
          <a:xfrm>
            <a:off x="311700" y="1417800"/>
            <a:ext cx="8520600" cy="3150900"/>
          </a:xfrm>
          <a:prstGeom prst="rect">
            <a:avLst/>
          </a:prstGeom>
          <a:effectLst>
            <a:reflection dist="38100" dir="5400000" fadeDir="5400012" sy="-100000" algn="bl" rotWithShape="0"/>
          </a:effectLst>
        </p:spPr>
        <p:txBody>
          <a:bodyPr spcFirstLastPara="1" wrap="square" lIns="91425" tIns="91425" rIns="91425" bIns="91425" anchor="t" anchorCtr="0">
            <a:normAutofit/>
          </a:bodyPr>
          <a:lstStyle/>
          <a:p>
            <a:pPr marL="0" lvl="0" indent="0" algn="just" rtl="0">
              <a:spcBef>
                <a:spcPts val="0"/>
              </a:spcBef>
              <a:spcAft>
                <a:spcPts val="0"/>
              </a:spcAft>
              <a:buNone/>
            </a:pPr>
            <a:r>
              <a:rPr lang="en-GB" dirty="0">
                <a:solidFill>
                  <a:schemeClr val="tx1"/>
                </a:solidFill>
              </a:rPr>
              <a:t>Home Automation is used to </a:t>
            </a:r>
            <a:r>
              <a:rPr lang="en-GB" b="1" dirty="0">
                <a:solidFill>
                  <a:schemeClr val="tx1"/>
                </a:solidFill>
              </a:rPr>
              <a:t>control systems </a:t>
            </a:r>
            <a:r>
              <a:rPr lang="en-GB" dirty="0">
                <a:solidFill>
                  <a:schemeClr val="tx1"/>
                </a:solidFill>
              </a:rPr>
              <a:t>and information technology to regulate </a:t>
            </a:r>
            <a:r>
              <a:rPr lang="en-GB" b="1" dirty="0">
                <a:solidFill>
                  <a:schemeClr val="tx1"/>
                </a:solidFill>
              </a:rPr>
              <a:t>equipment, industrial machinery, and processes</a:t>
            </a:r>
            <a:r>
              <a:rPr lang="en-GB" dirty="0">
                <a:solidFill>
                  <a:schemeClr val="tx1"/>
                </a:solidFill>
              </a:rPr>
              <a:t>, minimizing the need for human involvement. Automation plays an increasingly important role in the </a:t>
            </a:r>
            <a:r>
              <a:rPr lang="en-GB" b="1" dirty="0">
                <a:solidFill>
                  <a:schemeClr val="tx1"/>
                </a:solidFill>
              </a:rPr>
              <a:t>global economy.</a:t>
            </a:r>
            <a:endParaRPr b="1" dirty="0">
              <a:solidFill>
                <a:schemeClr val="tx1"/>
              </a:solidFill>
            </a:endParaRPr>
          </a:p>
          <a:p>
            <a:pPr marL="0" lvl="0" indent="0" algn="just" rtl="0">
              <a:spcBef>
                <a:spcPts val="1200"/>
              </a:spcBef>
              <a:spcAft>
                <a:spcPts val="1200"/>
              </a:spcAft>
              <a:buNone/>
            </a:pPr>
            <a:r>
              <a:rPr lang="en-GB" dirty="0">
                <a:solidFill>
                  <a:schemeClr val="tx1"/>
                </a:solidFill>
              </a:rPr>
              <a:t>A Smart Home is one that provides comfort and  security. And this is possible using home automation system.</a:t>
            </a:r>
            <a:endParaRPr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What is Home Automation?</a:t>
            </a:r>
            <a:endParaRPr dirty="0"/>
          </a:p>
        </p:txBody>
      </p:sp>
      <p:sp>
        <p:nvSpPr>
          <p:cNvPr id="81" name="Google Shape;81;p15"/>
          <p:cNvSpPr txBox="1">
            <a:spLocks noGrp="1"/>
          </p:cNvSpPr>
          <p:nvPr>
            <p:ph type="body" idx="1"/>
          </p:nvPr>
        </p:nvSpPr>
        <p:spPr>
          <a:xfrm>
            <a:off x="311700" y="1226292"/>
            <a:ext cx="8520600" cy="3773700"/>
          </a:xfrm>
          <a:prstGeom prst="rect">
            <a:avLst/>
          </a:prstGeom>
        </p:spPr>
        <p:txBody>
          <a:bodyPr spcFirstLastPara="1" wrap="square" lIns="91425" tIns="91425" rIns="91425" bIns="91425" anchor="t" anchorCtr="0">
            <a:normAutofit fontScale="77500" lnSpcReduction="20000"/>
          </a:bodyPr>
          <a:lstStyle/>
          <a:p>
            <a:pPr marL="285750" indent="-285750"/>
            <a:r>
              <a:rPr lang="en-GB" sz="1800" dirty="0">
                <a:latin typeface="Open Sans"/>
                <a:ea typeface="Open Sans"/>
                <a:cs typeface="Open Sans"/>
                <a:sym typeface="Open Sans"/>
              </a:rPr>
              <a:t>Home automation is the </a:t>
            </a:r>
            <a:r>
              <a:rPr lang="en-GB" sz="1800" b="1" dirty="0">
                <a:solidFill>
                  <a:schemeClr val="tx1"/>
                </a:solidFill>
                <a:latin typeface="Open Sans"/>
                <a:ea typeface="Open Sans"/>
                <a:cs typeface="Open Sans"/>
                <a:sym typeface="Open Sans"/>
              </a:rPr>
              <a:t>automatic control of electronic devices </a:t>
            </a:r>
            <a:r>
              <a:rPr lang="en-GB" sz="1800" dirty="0">
                <a:latin typeface="Open Sans"/>
                <a:ea typeface="Open Sans"/>
                <a:cs typeface="Open Sans"/>
                <a:sym typeface="Open Sans"/>
              </a:rPr>
              <a:t>in your home. </a:t>
            </a:r>
          </a:p>
          <a:p>
            <a:pPr marL="285750" indent="-285750"/>
            <a:endParaRPr lang="en-GB" sz="1800" dirty="0">
              <a:latin typeface="Open Sans"/>
              <a:ea typeface="Open Sans"/>
              <a:cs typeface="Open Sans"/>
              <a:sym typeface="Open Sans"/>
            </a:endParaRPr>
          </a:p>
          <a:p>
            <a:pPr marL="285750" indent="-285750"/>
            <a:r>
              <a:rPr lang="en-GB" sz="1800" dirty="0">
                <a:latin typeface="Open Sans"/>
                <a:ea typeface="Open Sans"/>
                <a:cs typeface="Open Sans"/>
                <a:sym typeface="Open Sans"/>
              </a:rPr>
              <a:t>It gives you access to </a:t>
            </a:r>
            <a:r>
              <a:rPr lang="en-GB" sz="1800" b="1" dirty="0">
                <a:solidFill>
                  <a:schemeClr val="tx1"/>
                </a:solidFill>
                <a:latin typeface="Open Sans"/>
                <a:ea typeface="Open Sans"/>
                <a:cs typeface="Open Sans"/>
                <a:sym typeface="Open Sans"/>
              </a:rPr>
              <a:t>control devices </a:t>
            </a:r>
            <a:r>
              <a:rPr lang="en-GB" sz="1800" dirty="0">
                <a:latin typeface="Open Sans"/>
                <a:ea typeface="Open Sans"/>
                <a:cs typeface="Open Sans"/>
                <a:sym typeface="Open Sans"/>
              </a:rPr>
              <a:t>in your home from a mobile device anywhere in the world.</a:t>
            </a:r>
            <a:r>
              <a:rPr lang="en-GB" sz="1800" dirty="0">
                <a:solidFill>
                  <a:srgbClr val="6E6361"/>
                </a:solidFill>
                <a:latin typeface="Open Sans"/>
                <a:ea typeface="Open Sans"/>
                <a:cs typeface="Open Sans"/>
                <a:sym typeface="Open Sans"/>
              </a:rPr>
              <a:t> </a:t>
            </a:r>
          </a:p>
          <a:p>
            <a:pPr marL="285750" indent="-285750"/>
            <a:endParaRPr lang="en-GB" sz="1800" dirty="0">
              <a:latin typeface="Open Sans"/>
              <a:ea typeface="Open Sans"/>
              <a:cs typeface="Open Sans"/>
              <a:sym typeface="Open Sans"/>
            </a:endParaRPr>
          </a:p>
          <a:p>
            <a:pPr marL="285750" indent="-285750"/>
            <a:r>
              <a:rPr lang="en-GB" sz="1800" dirty="0">
                <a:latin typeface="Open Sans"/>
                <a:ea typeface="Open Sans"/>
                <a:cs typeface="Open Sans"/>
                <a:sym typeface="Open Sans"/>
              </a:rPr>
              <a:t>Home automation makes life </a:t>
            </a:r>
            <a:r>
              <a:rPr lang="en-GB" sz="1800" b="1" dirty="0">
                <a:solidFill>
                  <a:schemeClr val="tx1"/>
                </a:solidFill>
                <a:latin typeface="Open Sans"/>
                <a:ea typeface="Open Sans"/>
                <a:cs typeface="Open Sans"/>
                <a:sym typeface="Open Sans"/>
              </a:rPr>
              <a:t>more convenient </a:t>
            </a:r>
            <a:r>
              <a:rPr lang="en-GB" sz="1800" dirty="0">
                <a:latin typeface="Open Sans"/>
                <a:ea typeface="Open Sans"/>
                <a:cs typeface="Open Sans"/>
                <a:sym typeface="Open Sans"/>
              </a:rPr>
              <a:t>and can even save your money on heating, cooling and electricity bills. Home automation can also lead to a great safety with </a:t>
            </a:r>
            <a:r>
              <a:rPr lang="en-GB" sz="1800" b="1" dirty="0">
                <a:solidFill>
                  <a:schemeClr val="tx1"/>
                </a:solidFill>
                <a:latin typeface="Open Sans"/>
                <a:ea typeface="Open Sans"/>
                <a:cs typeface="Open Sans"/>
                <a:sym typeface="Open Sans"/>
              </a:rPr>
              <a:t>Internet of Things(IoT). </a:t>
            </a:r>
          </a:p>
          <a:p>
            <a:pPr marL="0" lvl="0" indent="0" algn="l" rtl="0">
              <a:spcBef>
                <a:spcPts val="1200"/>
              </a:spcBef>
              <a:spcAft>
                <a:spcPts val="1200"/>
              </a:spcAft>
              <a:buNone/>
            </a:pPr>
            <a:r>
              <a:rPr lang="en-GB" sz="1800" dirty="0">
                <a:solidFill>
                  <a:schemeClr val="bg2">
                    <a:lumMod val="90000"/>
                    <a:lumOff val="10000"/>
                  </a:schemeClr>
                </a:solidFill>
                <a:latin typeface="Open Sans"/>
                <a:ea typeface="Open Sans"/>
                <a:cs typeface="Open Sans"/>
                <a:sym typeface="Open Sans"/>
              </a:rPr>
              <a:t>Understanding the term IoT:</a:t>
            </a:r>
          </a:p>
          <a:p>
            <a:pPr marL="0" lvl="0" indent="0" algn="l" rtl="0">
              <a:spcBef>
                <a:spcPts val="1200"/>
              </a:spcBef>
              <a:spcAft>
                <a:spcPts val="1200"/>
              </a:spcAft>
              <a:buNone/>
            </a:pPr>
            <a:r>
              <a:rPr lang="en-GB" sz="1800" dirty="0">
                <a:latin typeface="Open Sans"/>
                <a:ea typeface="Open Sans"/>
                <a:cs typeface="Open Sans"/>
                <a:sym typeface="Open Sans"/>
              </a:rPr>
              <a:t>The Internet of Things (IoT) refers to any </a:t>
            </a:r>
            <a:r>
              <a:rPr lang="en-GB" sz="1800" b="1" dirty="0">
                <a:solidFill>
                  <a:schemeClr val="tx1"/>
                </a:solidFill>
                <a:latin typeface="Open Sans"/>
                <a:ea typeface="Open Sans"/>
                <a:cs typeface="Open Sans"/>
                <a:sym typeface="Open Sans"/>
              </a:rPr>
              <a:t>device that is connected to the internet</a:t>
            </a:r>
            <a:r>
              <a:rPr lang="en-GB" sz="1800" dirty="0">
                <a:latin typeface="Open Sans"/>
                <a:ea typeface="Open Sans"/>
                <a:cs typeface="Open Sans"/>
                <a:sym typeface="Open Sans"/>
              </a:rPr>
              <a:t>.</a:t>
            </a:r>
          </a:p>
          <a:p>
            <a:pPr marL="0" lvl="0" indent="0" algn="l" rtl="0">
              <a:spcBef>
                <a:spcPts val="1200"/>
              </a:spcBef>
              <a:spcAft>
                <a:spcPts val="1200"/>
              </a:spcAft>
              <a:buNone/>
            </a:pPr>
            <a:r>
              <a:rPr lang="en-GB" sz="1800" dirty="0">
                <a:latin typeface="Open Sans"/>
                <a:ea typeface="Open Sans"/>
                <a:cs typeface="Open Sans"/>
                <a:sym typeface="Open Sans"/>
              </a:rPr>
              <a:t> For example, a smart AC that you can turn on and off using an app. All home automation devices are IoT devices which can be automated to trigger one another. Home automation is what you can do with the IoT devices to make your life a bit easier.</a:t>
            </a:r>
            <a:endParaRPr sz="1800" dirty="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7D57-5544-40F7-8590-1F21230A4A01}"/>
              </a:ext>
            </a:extLst>
          </p:cNvPr>
          <p:cNvSpPr>
            <a:spLocks noGrp="1"/>
          </p:cNvSpPr>
          <p:nvPr>
            <p:ph type="title"/>
          </p:nvPr>
        </p:nvSpPr>
        <p:spPr/>
        <p:txBody>
          <a:bodyPr>
            <a:normAutofit fontScale="90000"/>
          </a:bodyPr>
          <a:lstStyle/>
          <a:p>
            <a:pPr algn="ctr"/>
            <a:r>
              <a:rPr lang="en-US" dirty="0"/>
              <a:t>What is Alexa and its Working.</a:t>
            </a:r>
            <a:endParaRPr lang="en-IN" dirty="0"/>
          </a:p>
        </p:txBody>
      </p:sp>
      <p:sp>
        <p:nvSpPr>
          <p:cNvPr id="3" name="Text Placeholder 2">
            <a:extLst>
              <a:ext uri="{FF2B5EF4-FFF2-40B4-BE49-F238E27FC236}">
                <a16:creationId xmlns:a16="http://schemas.microsoft.com/office/drawing/2014/main" id="{194C1921-C80E-48AA-83F3-51071B9638D2}"/>
              </a:ext>
            </a:extLst>
          </p:cNvPr>
          <p:cNvSpPr>
            <a:spLocks noGrp="1"/>
          </p:cNvSpPr>
          <p:nvPr>
            <p:ph type="body" idx="1"/>
          </p:nvPr>
        </p:nvSpPr>
        <p:spPr/>
        <p:txBody>
          <a:bodyPr/>
          <a:lstStyle/>
          <a:p>
            <a:r>
              <a:rPr lang="en-US" b="1" u="sng" dirty="0">
                <a:solidFill>
                  <a:schemeClr val="tx1"/>
                </a:solidFill>
              </a:rPr>
              <a:t>What is Alexa?</a:t>
            </a:r>
          </a:p>
          <a:p>
            <a:pPr marL="139700" indent="0">
              <a:buNone/>
            </a:pPr>
            <a:endParaRPr lang="en-US" dirty="0"/>
          </a:p>
          <a:p>
            <a:pPr marL="139700" indent="0">
              <a:buNone/>
            </a:pPr>
            <a:r>
              <a:rPr lang="en-US" b="0" i="0" dirty="0">
                <a:solidFill>
                  <a:schemeClr val="tx1"/>
                </a:solidFill>
                <a:effectLst/>
                <a:latin typeface="arial" panose="020B0604020202020204" pitchFamily="34" charset="0"/>
              </a:rPr>
              <a:t>Alexa is </a:t>
            </a:r>
            <a:r>
              <a:rPr lang="en-US" b="1" i="0" dirty="0">
                <a:solidFill>
                  <a:schemeClr val="tx1"/>
                </a:solidFill>
                <a:effectLst/>
                <a:latin typeface="arial" panose="020B0604020202020204" pitchFamily="34" charset="0"/>
              </a:rPr>
              <a:t>Amazon's voice-based AI-powered digital assistant that powers an entire smart device ecosystem</a:t>
            </a:r>
            <a:r>
              <a:rPr lang="en-US" b="0" i="0" dirty="0">
                <a:solidFill>
                  <a:schemeClr val="tx1"/>
                </a:solidFill>
                <a:effectLst/>
                <a:latin typeface="arial" panose="020B0604020202020204" pitchFamily="34" charset="0"/>
              </a:rPr>
              <a:t>. Alexa can </a:t>
            </a:r>
            <a:r>
              <a:rPr lang="en-US" b="1" i="0" dirty="0">
                <a:solidFill>
                  <a:schemeClr val="tx1"/>
                </a:solidFill>
                <a:effectLst/>
                <a:latin typeface="arial" panose="020B0604020202020204" pitchFamily="34" charset="0"/>
              </a:rPr>
              <a:t>reply to simple queries and perform various tasks </a:t>
            </a:r>
            <a:r>
              <a:rPr lang="en-US" b="0" i="0" dirty="0">
                <a:solidFill>
                  <a:schemeClr val="tx1"/>
                </a:solidFill>
                <a:effectLst/>
                <a:latin typeface="arial" panose="020B0604020202020204" pitchFamily="34" charset="0"/>
              </a:rPr>
              <a:t>or commands that one gives.</a:t>
            </a:r>
            <a:endParaRPr lang="en-IN" dirty="0">
              <a:solidFill>
                <a:schemeClr val="tx1"/>
              </a:solidFill>
            </a:endParaRPr>
          </a:p>
        </p:txBody>
      </p:sp>
      <p:sp>
        <p:nvSpPr>
          <p:cNvPr id="4" name="Text Placeholder 3">
            <a:extLst>
              <a:ext uri="{FF2B5EF4-FFF2-40B4-BE49-F238E27FC236}">
                <a16:creationId xmlns:a16="http://schemas.microsoft.com/office/drawing/2014/main" id="{F3F018C4-C094-4928-B440-FEB9F7F56FFF}"/>
              </a:ext>
            </a:extLst>
          </p:cNvPr>
          <p:cNvSpPr>
            <a:spLocks noGrp="1"/>
          </p:cNvSpPr>
          <p:nvPr>
            <p:ph type="body" idx="2"/>
          </p:nvPr>
        </p:nvSpPr>
        <p:spPr/>
        <p:txBody>
          <a:bodyPr/>
          <a:lstStyle/>
          <a:p>
            <a:r>
              <a:rPr lang="en-US" b="1" u="sng" dirty="0">
                <a:solidFill>
                  <a:schemeClr val="tx1"/>
                </a:solidFill>
              </a:rPr>
              <a:t>Working of Alexa: - </a:t>
            </a:r>
          </a:p>
          <a:p>
            <a:endParaRPr lang="en-US" dirty="0">
              <a:solidFill>
                <a:srgbClr val="FF0000"/>
              </a:solidFill>
              <a:highlight>
                <a:srgbClr val="FFFF00"/>
              </a:highlight>
            </a:endParaRPr>
          </a:p>
          <a:p>
            <a:pPr marL="139700" indent="0">
              <a:buNone/>
            </a:pPr>
            <a:endParaRPr lang="en-US" dirty="0">
              <a:solidFill>
                <a:srgbClr val="FF0000"/>
              </a:solidFill>
              <a:highlight>
                <a:srgbClr val="FFFF00"/>
              </a:highlight>
            </a:endParaRPr>
          </a:p>
        </p:txBody>
      </p:sp>
      <p:pic>
        <p:nvPicPr>
          <p:cNvPr id="6" name="Picture 5">
            <a:extLst>
              <a:ext uri="{FF2B5EF4-FFF2-40B4-BE49-F238E27FC236}">
                <a16:creationId xmlns:a16="http://schemas.microsoft.com/office/drawing/2014/main" id="{603673D9-DC35-4A26-9181-13BC3AEFEA6D}"/>
              </a:ext>
            </a:extLst>
          </p:cNvPr>
          <p:cNvPicPr>
            <a:picLocks noChangeAspect="1"/>
          </p:cNvPicPr>
          <p:nvPr/>
        </p:nvPicPr>
        <p:blipFill>
          <a:blip r:embed="rId2"/>
          <a:stretch>
            <a:fillRect/>
          </a:stretch>
        </p:blipFill>
        <p:spPr>
          <a:xfrm>
            <a:off x="1700330" y="3564596"/>
            <a:ext cx="1682155" cy="1404479"/>
          </a:xfrm>
          <a:prstGeom prst="rect">
            <a:avLst/>
          </a:prstGeom>
        </p:spPr>
      </p:pic>
      <p:graphicFrame>
        <p:nvGraphicFramePr>
          <p:cNvPr id="9" name="Diagram 8">
            <a:extLst>
              <a:ext uri="{FF2B5EF4-FFF2-40B4-BE49-F238E27FC236}">
                <a16:creationId xmlns:a16="http://schemas.microsoft.com/office/drawing/2014/main" id="{ECA14594-5EAA-4D4A-AB9E-B86830B1A87C}"/>
              </a:ext>
            </a:extLst>
          </p:cNvPr>
          <p:cNvGraphicFramePr/>
          <p:nvPr>
            <p:extLst>
              <p:ext uri="{D42A27DB-BD31-4B8C-83A1-F6EECF244321}">
                <p14:modId xmlns:p14="http://schemas.microsoft.com/office/powerpoint/2010/main" val="661537081"/>
              </p:ext>
            </p:extLst>
          </p:nvPr>
        </p:nvGraphicFramePr>
        <p:xfrm>
          <a:off x="4613325" y="1784388"/>
          <a:ext cx="4438050" cy="3306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Arrow: Left-Right 10">
            <a:extLst>
              <a:ext uri="{FF2B5EF4-FFF2-40B4-BE49-F238E27FC236}">
                <a16:creationId xmlns:a16="http://schemas.microsoft.com/office/drawing/2014/main" id="{C7599411-3F11-45A4-BDDD-34BDE5461D93}"/>
              </a:ext>
            </a:extLst>
          </p:cNvPr>
          <p:cNvSpPr/>
          <p:nvPr/>
        </p:nvSpPr>
        <p:spPr>
          <a:xfrm>
            <a:off x="6650182" y="4568850"/>
            <a:ext cx="340066" cy="201925"/>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87119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How does Home Automation works?</a:t>
            </a:r>
            <a:endParaRPr sz="2866"/>
          </a:p>
        </p:txBody>
      </p:sp>
      <p:sp>
        <p:nvSpPr>
          <p:cNvPr id="87" name="Google Shape;87;p16"/>
          <p:cNvSpPr txBox="1">
            <a:spLocks noGrp="1"/>
          </p:cNvSpPr>
          <p:nvPr>
            <p:ph type="body" idx="1"/>
          </p:nvPr>
        </p:nvSpPr>
        <p:spPr>
          <a:xfrm>
            <a:off x="311700" y="1417800"/>
            <a:ext cx="4321200" cy="3265500"/>
          </a:xfrm>
          <a:prstGeom prst="rect">
            <a:avLst/>
          </a:prstGeom>
          <a:solidFill>
            <a:schemeClr val="lt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 </a:t>
            </a:r>
            <a:endParaRPr b="1" dirty="0">
              <a:solidFill>
                <a:schemeClr val="bg2">
                  <a:lumMod val="90000"/>
                  <a:lumOff val="10000"/>
                </a:schemeClr>
              </a:solidFill>
            </a:endParaRPr>
          </a:p>
        </p:txBody>
      </p:sp>
      <p:pic>
        <p:nvPicPr>
          <p:cNvPr id="3" name="Picture 2">
            <a:extLst>
              <a:ext uri="{FF2B5EF4-FFF2-40B4-BE49-F238E27FC236}">
                <a16:creationId xmlns:a16="http://schemas.microsoft.com/office/drawing/2014/main" id="{BCB1C825-CF9F-400D-9EB6-8500F520655F}"/>
              </a:ext>
            </a:extLst>
          </p:cNvPr>
          <p:cNvPicPr>
            <a:picLocks noChangeAspect="1"/>
          </p:cNvPicPr>
          <p:nvPr/>
        </p:nvPicPr>
        <p:blipFill>
          <a:blip r:embed="rId3"/>
          <a:stretch>
            <a:fillRect/>
          </a:stretch>
        </p:blipFill>
        <p:spPr>
          <a:xfrm>
            <a:off x="145445" y="1062799"/>
            <a:ext cx="5127279" cy="3853563"/>
          </a:xfrm>
          <a:prstGeom prst="rect">
            <a:avLst/>
          </a:prstGeom>
        </p:spPr>
      </p:pic>
      <p:graphicFrame>
        <p:nvGraphicFramePr>
          <p:cNvPr id="4" name="Diagram 3">
            <a:extLst>
              <a:ext uri="{FF2B5EF4-FFF2-40B4-BE49-F238E27FC236}">
                <a16:creationId xmlns:a16="http://schemas.microsoft.com/office/drawing/2014/main" id="{BF3D4B1A-F4BF-458D-B9BA-5EC2510B8099}"/>
              </a:ext>
            </a:extLst>
          </p:cNvPr>
          <p:cNvGraphicFramePr/>
          <p:nvPr>
            <p:extLst>
              <p:ext uri="{D42A27DB-BD31-4B8C-83A1-F6EECF244321}">
                <p14:modId xmlns:p14="http://schemas.microsoft.com/office/powerpoint/2010/main" val="3946297483"/>
              </p:ext>
            </p:extLst>
          </p:nvPr>
        </p:nvGraphicFramePr>
        <p:xfrm>
          <a:off x="5522322" y="1417800"/>
          <a:ext cx="3309978" cy="33529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Home Automation System Components</a:t>
            </a:r>
            <a:endParaRPr sz="2866"/>
          </a:p>
        </p:txBody>
      </p:sp>
      <p:sp>
        <p:nvSpPr>
          <p:cNvPr id="94" name="Google Shape;94;p17"/>
          <p:cNvSpPr txBox="1">
            <a:spLocks noGrp="1"/>
          </p:cNvSpPr>
          <p:nvPr>
            <p:ph type="body" idx="1"/>
          </p:nvPr>
        </p:nvSpPr>
        <p:spPr>
          <a:xfrm>
            <a:off x="311700" y="1417800"/>
            <a:ext cx="43398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 Alexa Echo (or a voice processing device.)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IOT kit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 relay to connect your IOT kit with     your appliances. </a:t>
            </a:r>
            <a:endParaRPr dirty="0"/>
          </a:p>
        </p:txBody>
      </p:sp>
      <p:pic>
        <p:nvPicPr>
          <p:cNvPr id="95" name="Google Shape;95;p17"/>
          <p:cNvPicPr preferRelativeResize="0"/>
          <p:nvPr/>
        </p:nvPicPr>
        <p:blipFill>
          <a:blip r:embed="rId3">
            <a:alphaModFix/>
          </a:blip>
          <a:stretch>
            <a:fillRect/>
          </a:stretch>
        </p:blipFill>
        <p:spPr>
          <a:xfrm>
            <a:off x="4780525" y="1474050"/>
            <a:ext cx="4187699" cy="27933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1B16-CB1B-4DB8-B7F4-AE01B8BF0ADB}"/>
              </a:ext>
            </a:extLst>
          </p:cNvPr>
          <p:cNvSpPr>
            <a:spLocks noGrp="1"/>
          </p:cNvSpPr>
          <p:nvPr>
            <p:ph type="title"/>
          </p:nvPr>
        </p:nvSpPr>
        <p:spPr/>
        <p:txBody>
          <a:bodyPr>
            <a:normAutofit fontScale="90000"/>
          </a:bodyPr>
          <a:lstStyle/>
          <a:p>
            <a:pPr algn="ctr"/>
            <a:r>
              <a:rPr lang="en-IN" dirty="0"/>
              <a:t>Steps to create a Skill</a:t>
            </a:r>
          </a:p>
        </p:txBody>
      </p:sp>
      <p:pic>
        <p:nvPicPr>
          <p:cNvPr id="5" name="Picture 4">
            <a:extLst>
              <a:ext uri="{FF2B5EF4-FFF2-40B4-BE49-F238E27FC236}">
                <a16:creationId xmlns:a16="http://schemas.microsoft.com/office/drawing/2014/main" id="{23B4BCDA-E3CB-41A0-98EF-94AD908A9347}"/>
              </a:ext>
            </a:extLst>
          </p:cNvPr>
          <p:cNvPicPr>
            <a:picLocks noChangeAspect="1"/>
          </p:cNvPicPr>
          <p:nvPr/>
        </p:nvPicPr>
        <p:blipFill>
          <a:blip r:embed="rId2"/>
          <a:stretch>
            <a:fillRect/>
          </a:stretch>
        </p:blipFill>
        <p:spPr>
          <a:xfrm>
            <a:off x="196483" y="1080655"/>
            <a:ext cx="8751034" cy="2917012"/>
          </a:xfrm>
          <a:prstGeom prst="rect">
            <a:avLst/>
          </a:prstGeom>
        </p:spPr>
      </p:pic>
      <p:sp>
        <p:nvSpPr>
          <p:cNvPr id="6" name="TextBox 5">
            <a:extLst>
              <a:ext uri="{FF2B5EF4-FFF2-40B4-BE49-F238E27FC236}">
                <a16:creationId xmlns:a16="http://schemas.microsoft.com/office/drawing/2014/main" id="{0524A3C6-913D-4015-9E62-CBD3B181D912}"/>
              </a:ext>
            </a:extLst>
          </p:cNvPr>
          <p:cNvSpPr txBox="1"/>
          <p:nvPr/>
        </p:nvSpPr>
        <p:spPr>
          <a:xfrm>
            <a:off x="392965" y="4247555"/>
            <a:ext cx="8645237" cy="307777"/>
          </a:xfrm>
          <a:prstGeom prst="rect">
            <a:avLst/>
          </a:prstGeom>
          <a:noFill/>
        </p:spPr>
        <p:txBody>
          <a:bodyPr wrap="square" rtlCol="0">
            <a:spAutoFit/>
          </a:bodyPr>
          <a:lstStyle/>
          <a:p>
            <a:r>
              <a:rPr lang="en-IN" dirty="0">
                <a:solidFill>
                  <a:schemeClr val="tx1"/>
                </a:solidFill>
              </a:rPr>
              <a:t>Firstly go to the </a:t>
            </a:r>
            <a:r>
              <a:rPr lang="en-IN" b="1" dirty="0">
                <a:solidFill>
                  <a:schemeClr val="tx1"/>
                </a:solidFill>
              </a:rPr>
              <a:t>amazon developer account </a:t>
            </a:r>
            <a:r>
              <a:rPr lang="en-IN" dirty="0">
                <a:solidFill>
                  <a:schemeClr val="tx1"/>
                </a:solidFill>
              </a:rPr>
              <a:t>and then go to </a:t>
            </a:r>
            <a:r>
              <a:rPr lang="en-IN" b="1" dirty="0">
                <a:solidFill>
                  <a:schemeClr val="tx1"/>
                </a:solidFill>
              </a:rPr>
              <a:t>skills</a:t>
            </a:r>
            <a:r>
              <a:rPr lang="en-IN" dirty="0">
                <a:solidFill>
                  <a:schemeClr val="tx1"/>
                </a:solidFill>
              </a:rPr>
              <a:t> and then click on </a:t>
            </a:r>
            <a:r>
              <a:rPr lang="en-IN" b="1" dirty="0">
                <a:solidFill>
                  <a:schemeClr val="tx1"/>
                </a:solidFill>
              </a:rPr>
              <a:t>create skill.</a:t>
            </a:r>
          </a:p>
        </p:txBody>
      </p:sp>
    </p:spTree>
    <p:extLst>
      <p:ext uri="{BB962C8B-B14F-4D97-AF65-F5344CB8AC3E}">
        <p14:creationId xmlns:p14="http://schemas.microsoft.com/office/powerpoint/2010/main" val="14942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C3A79B-FFCB-4CE6-AB0B-E6BAD2ABD663}"/>
              </a:ext>
            </a:extLst>
          </p:cNvPr>
          <p:cNvPicPr>
            <a:picLocks noChangeAspect="1"/>
          </p:cNvPicPr>
          <p:nvPr/>
        </p:nvPicPr>
        <p:blipFill>
          <a:blip r:embed="rId2"/>
          <a:stretch>
            <a:fillRect/>
          </a:stretch>
        </p:blipFill>
        <p:spPr>
          <a:xfrm>
            <a:off x="196483" y="188925"/>
            <a:ext cx="8720806" cy="1949713"/>
          </a:xfrm>
          <a:prstGeom prst="rect">
            <a:avLst/>
          </a:prstGeom>
        </p:spPr>
      </p:pic>
      <p:sp>
        <p:nvSpPr>
          <p:cNvPr id="6" name="TextBox 5">
            <a:extLst>
              <a:ext uri="{FF2B5EF4-FFF2-40B4-BE49-F238E27FC236}">
                <a16:creationId xmlns:a16="http://schemas.microsoft.com/office/drawing/2014/main" id="{FB3E4E4F-F2D7-45DA-B0B4-E30F16A5F8AE}"/>
              </a:ext>
            </a:extLst>
          </p:cNvPr>
          <p:cNvSpPr txBox="1"/>
          <p:nvPr/>
        </p:nvSpPr>
        <p:spPr>
          <a:xfrm>
            <a:off x="445864" y="2188789"/>
            <a:ext cx="6839108" cy="307777"/>
          </a:xfrm>
          <a:prstGeom prst="rect">
            <a:avLst/>
          </a:prstGeom>
          <a:noFill/>
        </p:spPr>
        <p:txBody>
          <a:bodyPr wrap="square" rtlCol="0">
            <a:spAutoFit/>
          </a:bodyPr>
          <a:lstStyle/>
          <a:p>
            <a:r>
              <a:rPr lang="en-IN" dirty="0">
                <a:solidFill>
                  <a:schemeClr val="tx1"/>
                </a:solidFill>
              </a:rPr>
              <a:t>Give </a:t>
            </a:r>
            <a:r>
              <a:rPr lang="en-IN" b="1" dirty="0">
                <a:solidFill>
                  <a:schemeClr val="tx1"/>
                </a:solidFill>
              </a:rPr>
              <a:t>name </a:t>
            </a:r>
            <a:r>
              <a:rPr lang="en-IN" dirty="0">
                <a:solidFill>
                  <a:schemeClr val="tx1"/>
                </a:solidFill>
              </a:rPr>
              <a:t>to your skill.</a:t>
            </a:r>
          </a:p>
        </p:txBody>
      </p:sp>
      <p:pic>
        <p:nvPicPr>
          <p:cNvPr id="8" name="Picture 7">
            <a:extLst>
              <a:ext uri="{FF2B5EF4-FFF2-40B4-BE49-F238E27FC236}">
                <a16:creationId xmlns:a16="http://schemas.microsoft.com/office/drawing/2014/main" id="{D784FC47-0496-4B67-B810-7A40260C195C}"/>
              </a:ext>
            </a:extLst>
          </p:cNvPr>
          <p:cNvPicPr>
            <a:picLocks noChangeAspect="1"/>
          </p:cNvPicPr>
          <p:nvPr/>
        </p:nvPicPr>
        <p:blipFill>
          <a:blip r:embed="rId3"/>
          <a:stretch>
            <a:fillRect/>
          </a:stretch>
        </p:blipFill>
        <p:spPr>
          <a:xfrm>
            <a:off x="3377990" y="2307641"/>
            <a:ext cx="5425944" cy="2702666"/>
          </a:xfrm>
          <a:prstGeom prst="rect">
            <a:avLst/>
          </a:prstGeom>
        </p:spPr>
      </p:pic>
      <p:sp>
        <p:nvSpPr>
          <p:cNvPr id="9" name="TextBox 8">
            <a:extLst>
              <a:ext uri="{FF2B5EF4-FFF2-40B4-BE49-F238E27FC236}">
                <a16:creationId xmlns:a16="http://schemas.microsoft.com/office/drawing/2014/main" id="{425998C7-970F-43E1-BD6C-4BE4F9E2D411}"/>
              </a:ext>
            </a:extLst>
          </p:cNvPr>
          <p:cNvSpPr txBox="1"/>
          <p:nvPr/>
        </p:nvSpPr>
        <p:spPr>
          <a:xfrm>
            <a:off x="445864" y="2939683"/>
            <a:ext cx="2614731" cy="1600438"/>
          </a:xfrm>
          <a:prstGeom prst="rect">
            <a:avLst/>
          </a:prstGeom>
          <a:noFill/>
        </p:spPr>
        <p:txBody>
          <a:bodyPr wrap="square" rtlCol="0">
            <a:spAutoFit/>
          </a:bodyPr>
          <a:lstStyle/>
          <a:p>
            <a:r>
              <a:rPr lang="en-IN" dirty="0">
                <a:solidFill>
                  <a:schemeClr val="tx1"/>
                </a:solidFill>
              </a:rPr>
              <a:t>In model choose the </a:t>
            </a:r>
            <a:r>
              <a:rPr lang="en-IN" b="1" dirty="0">
                <a:solidFill>
                  <a:schemeClr val="tx1"/>
                </a:solidFill>
              </a:rPr>
              <a:t>smart home.</a:t>
            </a:r>
          </a:p>
          <a:p>
            <a:endParaRPr lang="en-IN" dirty="0">
              <a:solidFill>
                <a:schemeClr val="tx1"/>
              </a:solidFill>
            </a:endParaRPr>
          </a:p>
          <a:p>
            <a:r>
              <a:rPr lang="en-IN" dirty="0">
                <a:solidFill>
                  <a:schemeClr val="tx1"/>
                </a:solidFill>
              </a:rPr>
              <a:t>And </a:t>
            </a:r>
            <a:r>
              <a:rPr lang="en-IN" b="1" dirty="0">
                <a:solidFill>
                  <a:schemeClr val="tx1"/>
                </a:solidFill>
              </a:rPr>
              <a:t>then select the Alexa – hosted Node.js or Python </a:t>
            </a:r>
            <a:r>
              <a:rPr lang="en-IN" dirty="0">
                <a:solidFill>
                  <a:schemeClr val="tx1"/>
                </a:solidFill>
              </a:rPr>
              <a:t>method to host your skill’s backend resource</a:t>
            </a:r>
          </a:p>
        </p:txBody>
      </p:sp>
      <p:cxnSp>
        <p:nvCxnSpPr>
          <p:cNvPr id="11" name="Straight Arrow Connector 10">
            <a:extLst>
              <a:ext uri="{FF2B5EF4-FFF2-40B4-BE49-F238E27FC236}">
                <a16:creationId xmlns:a16="http://schemas.microsoft.com/office/drawing/2014/main" id="{E45DF305-139D-4E3A-9472-1E5488A42463}"/>
              </a:ext>
            </a:extLst>
          </p:cNvPr>
          <p:cNvCxnSpPr/>
          <p:nvPr/>
        </p:nvCxnSpPr>
        <p:spPr>
          <a:xfrm flipV="1">
            <a:off x="5478843" y="3476231"/>
            <a:ext cx="0" cy="234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257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C8CA5E-B1F9-4225-9CE5-EE9A5530D660}"/>
              </a:ext>
            </a:extLst>
          </p:cNvPr>
          <p:cNvPicPr>
            <a:picLocks noChangeAspect="1"/>
          </p:cNvPicPr>
          <p:nvPr/>
        </p:nvPicPr>
        <p:blipFill>
          <a:blip r:embed="rId2"/>
          <a:stretch>
            <a:fillRect/>
          </a:stretch>
        </p:blipFill>
        <p:spPr>
          <a:xfrm>
            <a:off x="219153" y="105797"/>
            <a:ext cx="8675465" cy="3876755"/>
          </a:xfrm>
          <a:prstGeom prst="rect">
            <a:avLst/>
          </a:prstGeom>
        </p:spPr>
      </p:pic>
      <p:sp>
        <p:nvSpPr>
          <p:cNvPr id="6" name="TextBox 5">
            <a:extLst>
              <a:ext uri="{FF2B5EF4-FFF2-40B4-BE49-F238E27FC236}">
                <a16:creationId xmlns:a16="http://schemas.microsoft.com/office/drawing/2014/main" id="{54F07C23-AE37-4B87-A44A-112E79C0F6ED}"/>
              </a:ext>
            </a:extLst>
          </p:cNvPr>
          <p:cNvSpPr txBox="1"/>
          <p:nvPr/>
        </p:nvSpPr>
        <p:spPr>
          <a:xfrm>
            <a:off x="219153" y="3982552"/>
            <a:ext cx="7904648" cy="954107"/>
          </a:xfrm>
          <a:prstGeom prst="rect">
            <a:avLst/>
          </a:prstGeom>
          <a:noFill/>
        </p:spPr>
        <p:txBody>
          <a:bodyPr wrap="square" rtlCol="0">
            <a:spAutoFit/>
          </a:bodyPr>
          <a:lstStyle/>
          <a:p>
            <a:r>
              <a:rPr lang="en-IN" dirty="0">
                <a:solidFill>
                  <a:schemeClr val="tx1"/>
                </a:solidFill>
              </a:rPr>
              <a:t>Select </a:t>
            </a:r>
            <a:r>
              <a:rPr lang="en-IN" b="1" dirty="0">
                <a:solidFill>
                  <a:schemeClr val="tx1"/>
                </a:solidFill>
              </a:rPr>
              <a:t>v3 in the payload version.</a:t>
            </a:r>
          </a:p>
          <a:p>
            <a:endParaRPr lang="en-IN" b="1" dirty="0">
              <a:solidFill>
                <a:schemeClr val="tx1"/>
              </a:solidFill>
            </a:endParaRPr>
          </a:p>
          <a:p>
            <a:r>
              <a:rPr lang="en-IN" dirty="0">
                <a:solidFill>
                  <a:schemeClr val="tx1"/>
                </a:solidFill>
              </a:rPr>
              <a:t>Copy your </a:t>
            </a:r>
            <a:r>
              <a:rPr lang="en-IN" b="1" dirty="0">
                <a:solidFill>
                  <a:schemeClr val="tx1"/>
                </a:solidFill>
              </a:rPr>
              <a:t>skill id </a:t>
            </a:r>
            <a:r>
              <a:rPr lang="en-IN" dirty="0">
                <a:solidFill>
                  <a:schemeClr val="tx1"/>
                </a:solidFill>
              </a:rPr>
              <a:t>and in the default endpoint copy the code of your </a:t>
            </a:r>
            <a:r>
              <a:rPr lang="en-IN" b="1" dirty="0">
                <a:solidFill>
                  <a:schemeClr val="tx1"/>
                </a:solidFill>
              </a:rPr>
              <a:t>lambda function </a:t>
            </a:r>
            <a:r>
              <a:rPr lang="en-IN" dirty="0">
                <a:solidFill>
                  <a:schemeClr val="tx1"/>
                </a:solidFill>
              </a:rPr>
              <a:t>created in your Aws account. </a:t>
            </a:r>
          </a:p>
        </p:txBody>
      </p:sp>
      <p:cxnSp>
        <p:nvCxnSpPr>
          <p:cNvPr id="8" name="Straight Arrow Connector 7">
            <a:extLst>
              <a:ext uri="{FF2B5EF4-FFF2-40B4-BE49-F238E27FC236}">
                <a16:creationId xmlns:a16="http://schemas.microsoft.com/office/drawing/2014/main" id="{25CF91E8-A397-4FF4-96F4-7813C9E21D0E}"/>
              </a:ext>
            </a:extLst>
          </p:cNvPr>
          <p:cNvCxnSpPr/>
          <p:nvPr/>
        </p:nvCxnSpPr>
        <p:spPr>
          <a:xfrm>
            <a:off x="4262162" y="1330036"/>
            <a:ext cx="0" cy="302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7C0E33-4B72-4AFD-A847-E5E31B1BAD3C}"/>
              </a:ext>
            </a:extLst>
          </p:cNvPr>
          <p:cNvCxnSpPr/>
          <p:nvPr/>
        </p:nvCxnSpPr>
        <p:spPr>
          <a:xfrm>
            <a:off x="7481455" y="2803656"/>
            <a:ext cx="74814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640065"/>
      </p:ext>
    </p:extLst>
  </p:cSld>
  <p:clrMapOvr>
    <a:masterClrMapping/>
  </p:clrMapOvr>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710</Words>
  <Application>Microsoft Office PowerPoint</Application>
  <PresentationFormat>On-screen Show (16:9)</PresentationFormat>
  <Paragraphs>68</Paragraphs>
  <Slides>19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Open Sans</vt:lpstr>
      <vt:lpstr>Playfair Display</vt:lpstr>
      <vt:lpstr>Lato</vt:lpstr>
      <vt:lpstr>DM Sans</vt:lpstr>
      <vt:lpstr>arial</vt:lpstr>
      <vt:lpstr>Blue &amp; Gold</vt:lpstr>
      <vt:lpstr>Home Automation using Alexa Skills Kit and Aws</vt:lpstr>
      <vt:lpstr>Introduction</vt:lpstr>
      <vt:lpstr>What is Home Automation?</vt:lpstr>
      <vt:lpstr>What is Alexa and its Working.</vt:lpstr>
      <vt:lpstr>How does Home Automation works?</vt:lpstr>
      <vt:lpstr>Home Automation System Components</vt:lpstr>
      <vt:lpstr>Steps to create a Skill</vt:lpstr>
      <vt:lpstr>PowerPoint Presentation</vt:lpstr>
      <vt:lpstr>PowerPoint Presentation</vt:lpstr>
      <vt:lpstr>How to create Aws Lambda Function?</vt:lpstr>
      <vt:lpstr>PowerPoint Presentation</vt:lpstr>
      <vt:lpstr>Aws Lambda Function  </vt:lpstr>
      <vt:lpstr>PowerPoint Presentation</vt:lpstr>
      <vt:lpstr>Output of the function(for Discovery Event)</vt:lpstr>
      <vt:lpstr>Output of the function(for Powerontest)</vt:lpstr>
      <vt:lpstr>Last Step: Connect With Mobile</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using Alexa Skill Kit and Aws</dc:title>
  <dc:creator>Dhyani Panchal</dc:creator>
  <cp:lastModifiedBy>Dhyani Panchal</cp:lastModifiedBy>
  <cp:revision>15</cp:revision>
  <dcterms:modified xsi:type="dcterms:W3CDTF">2022-04-15T09:35:06Z</dcterms:modified>
</cp:coreProperties>
</file>