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57" r:id="rId3"/>
    <p:sldId id="258" r:id="rId4"/>
    <p:sldId id="259" r:id="rId5"/>
    <p:sldId id="260" r:id="rId6"/>
    <p:sldId id="267" r:id="rId7"/>
    <p:sldId id="261" r:id="rId8"/>
    <p:sldId id="262" r:id="rId9"/>
    <p:sldId id="263" r:id="rId10"/>
    <p:sldId id="264" r:id="rId11"/>
    <p:sldId id="265" r:id="rId12"/>
    <p:sldId id="266"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FE28D3-0555-4F6C-AF98-ED608E78A35D}" type="datetimeFigureOut">
              <a:rPr lang="en-IN" smtClean="0"/>
              <a:t>06-07-2019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526201-1D45-4836-8E02-51B26E40667C}" type="slidenum">
              <a:rPr lang="en-IN" smtClean="0"/>
              <a:t>‹#›</a:t>
            </a:fld>
            <a:endParaRPr lang="en-IN"/>
          </a:p>
        </p:txBody>
      </p:sp>
    </p:spTree>
    <p:extLst>
      <p:ext uri="{BB962C8B-B14F-4D97-AF65-F5344CB8AC3E}">
        <p14:creationId xmlns:p14="http://schemas.microsoft.com/office/powerpoint/2010/main" val="2086063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FE28D3-0555-4F6C-AF98-ED608E78A35D}" type="datetimeFigureOut">
              <a:rPr lang="en-IN" smtClean="0"/>
              <a:t>06-07-2019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526201-1D45-4836-8E02-51B26E40667C}" type="slidenum">
              <a:rPr lang="en-IN" smtClean="0"/>
              <a:t>‹#›</a:t>
            </a:fld>
            <a:endParaRPr lang="en-IN"/>
          </a:p>
        </p:txBody>
      </p:sp>
    </p:spTree>
    <p:extLst>
      <p:ext uri="{BB962C8B-B14F-4D97-AF65-F5344CB8AC3E}">
        <p14:creationId xmlns:p14="http://schemas.microsoft.com/office/powerpoint/2010/main" val="431158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FE28D3-0555-4F6C-AF98-ED608E78A35D}" type="datetimeFigureOut">
              <a:rPr lang="en-IN" smtClean="0"/>
              <a:t>06-07-2019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526201-1D45-4836-8E02-51B26E40667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43053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FE28D3-0555-4F6C-AF98-ED608E78A35D}" type="datetimeFigureOut">
              <a:rPr lang="en-IN" smtClean="0"/>
              <a:t>06-07-2019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526201-1D45-4836-8E02-51B26E40667C}" type="slidenum">
              <a:rPr lang="en-IN" smtClean="0"/>
              <a:t>‹#›</a:t>
            </a:fld>
            <a:endParaRPr lang="en-IN"/>
          </a:p>
        </p:txBody>
      </p:sp>
    </p:spTree>
    <p:extLst>
      <p:ext uri="{BB962C8B-B14F-4D97-AF65-F5344CB8AC3E}">
        <p14:creationId xmlns:p14="http://schemas.microsoft.com/office/powerpoint/2010/main" val="1643288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FE28D3-0555-4F6C-AF98-ED608E78A35D}" type="datetimeFigureOut">
              <a:rPr lang="en-IN" smtClean="0"/>
              <a:t>06-07-2019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526201-1D45-4836-8E02-51B26E40667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18153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FE28D3-0555-4F6C-AF98-ED608E78A35D}" type="datetimeFigureOut">
              <a:rPr lang="en-IN" smtClean="0"/>
              <a:t>06-07-2019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526201-1D45-4836-8E02-51B26E40667C}" type="slidenum">
              <a:rPr lang="en-IN" smtClean="0"/>
              <a:t>‹#›</a:t>
            </a:fld>
            <a:endParaRPr lang="en-IN"/>
          </a:p>
        </p:txBody>
      </p:sp>
    </p:spTree>
    <p:extLst>
      <p:ext uri="{BB962C8B-B14F-4D97-AF65-F5344CB8AC3E}">
        <p14:creationId xmlns:p14="http://schemas.microsoft.com/office/powerpoint/2010/main" val="1585092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FE28D3-0555-4F6C-AF98-ED608E78A35D}" type="datetimeFigureOut">
              <a:rPr lang="en-IN" smtClean="0"/>
              <a:t>06-07-2019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526201-1D45-4836-8E02-51B26E40667C}" type="slidenum">
              <a:rPr lang="en-IN" smtClean="0"/>
              <a:t>‹#›</a:t>
            </a:fld>
            <a:endParaRPr lang="en-IN"/>
          </a:p>
        </p:txBody>
      </p:sp>
    </p:spTree>
    <p:extLst>
      <p:ext uri="{BB962C8B-B14F-4D97-AF65-F5344CB8AC3E}">
        <p14:creationId xmlns:p14="http://schemas.microsoft.com/office/powerpoint/2010/main" val="2525019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FE28D3-0555-4F6C-AF98-ED608E78A35D}" type="datetimeFigureOut">
              <a:rPr lang="en-IN" smtClean="0"/>
              <a:t>06-07-2019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526201-1D45-4836-8E02-51B26E40667C}" type="slidenum">
              <a:rPr lang="en-IN" smtClean="0"/>
              <a:t>‹#›</a:t>
            </a:fld>
            <a:endParaRPr lang="en-IN"/>
          </a:p>
        </p:txBody>
      </p:sp>
    </p:spTree>
    <p:extLst>
      <p:ext uri="{BB962C8B-B14F-4D97-AF65-F5344CB8AC3E}">
        <p14:creationId xmlns:p14="http://schemas.microsoft.com/office/powerpoint/2010/main" val="2288870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FE28D3-0555-4F6C-AF98-ED608E78A35D}" type="datetimeFigureOut">
              <a:rPr lang="en-IN" smtClean="0"/>
              <a:t>06-07-2019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526201-1D45-4836-8E02-51B26E40667C}" type="slidenum">
              <a:rPr lang="en-IN" smtClean="0"/>
              <a:t>‹#›</a:t>
            </a:fld>
            <a:endParaRPr lang="en-IN"/>
          </a:p>
        </p:txBody>
      </p:sp>
    </p:spTree>
    <p:extLst>
      <p:ext uri="{BB962C8B-B14F-4D97-AF65-F5344CB8AC3E}">
        <p14:creationId xmlns:p14="http://schemas.microsoft.com/office/powerpoint/2010/main" val="1998577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FE28D3-0555-4F6C-AF98-ED608E78A35D}" type="datetimeFigureOut">
              <a:rPr lang="en-IN" smtClean="0"/>
              <a:t>06-07-2019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526201-1D45-4836-8E02-51B26E40667C}" type="slidenum">
              <a:rPr lang="en-IN" smtClean="0"/>
              <a:t>‹#›</a:t>
            </a:fld>
            <a:endParaRPr lang="en-IN"/>
          </a:p>
        </p:txBody>
      </p:sp>
    </p:spTree>
    <p:extLst>
      <p:ext uri="{BB962C8B-B14F-4D97-AF65-F5344CB8AC3E}">
        <p14:creationId xmlns:p14="http://schemas.microsoft.com/office/powerpoint/2010/main" val="1956998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FE28D3-0555-4F6C-AF98-ED608E78A35D}" type="datetimeFigureOut">
              <a:rPr lang="en-IN" smtClean="0"/>
              <a:t>06-07-2019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526201-1D45-4836-8E02-51B26E40667C}" type="slidenum">
              <a:rPr lang="en-IN" smtClean="0"/>
              <a:t>‹#›</a:t>
            </a:fld>
            <a:endParaRPr lang="en-IN"/>
          </a:p>
        </p:txBody>
      </p:sp>
    </p:spTree>
    <p:extLst>
      <p:ext uri="{BB962C8B-B14F-4D97-AF65-F5344CB8AC3E}">
        <p14:creationId xmlns:p14="http://schemas.microsoft.com/office/powerpoint/2010/main" val="3019617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FE28D3-0555-4F6C-AF98-ED608E78A35D}" type="datetimeFigureOut">
              <a:rPr lang="en-IN" smtClean="0"/>
              <a:t>06-07-2019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526201-1D45-4836-8E02-51B26E40667C}" type="slidenum">
              <a:rPr lang="en-IN" smtClean="0"/>
              <a:t>‹#›</a:t>
            </a:fld>
            <a:endParaRPr lang="en-IN"/>
          </a:p>
        </p:txBody>
      </p:sp>
    </p:spTree>
    <p:extLst>
      <p:ext uri="{BB962C8B-B14F-4D97-AF65-F5344CB8AC3E}">
        <p14:creationId xmlns:p14="http://schemas.microsoft.com/office/powerpoint/2010/main" val="1046368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FE28D3-0555-4F6C-AF98-ED608E78A35D}" type="datetimeFigureOut">
              <a:rPr lang="en-IN" smtClean="0"/>
              <a:t>06-07-2019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526201-1D45-4836-8E02-51B26E40667C}" type="slidenum">
              <a:rPr lang="en-IN" smtClean="0"/>
              <a:t>‹#›</a:t>
            </a:fld>
            <a:endParaRPr lang="en-IN"/>
          </a:p>
        </p:txBody>
      </p:sp>
    </p:spTree>
    <p:extLst>
      <p:ext uri="{BB962C8B-B14F-4D97-AF65-F5344CB8AC3E}">
        <p14:creationId xmlns:p14="http://schemas.microsoft.com/office/powerpoint/2010/main" val="1971733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FE28D3-0555-4F6C-AF98-ED608E78A35D}" type="datetimeFigureOut">
              <a:rPr lang="en-IN" smtClean="0"/>
              <a:t>06-07-2019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3526201-1D45-4836-8E02-51B26E40667C}" type="slidenum">
              <a:rPr lang="en-IN" smtClean="0"/>
              <a:t>‹#›</a:t>
            </a:fld>
            <a:endParaRPr lang="en-IN"/>
          </a:p>
        </p:txBody>
      </p:sp>
    </p:spTree>
    <p:extLst>
      <p:ext uri="{BB962C8B-B14F-4D97-AF65-F5344CB8AC3E}">
        <p14:creationId xmlns:p14="http://schemas.microsoft.com/office/powerpoint/2010/main" val="3460092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FE28D3-0555-4F6C-AF98-ED608E78A35D}" type="datetimeFigureOut">
              <a:rPr lang="en-IN" smtClean="0"/>
              <a:t>06-07-2019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526201-1D45-4836-8E02-51B26E40667C}" type="slidenum">
              <a:rPr lang="en-IN" smtClean="0"/>
              <a:t>‹#›</a:t>
            </a:fld>
            <a:endParaRPr lang="en-IN"/>
          </a:p>
        </p:txBody>
      </p:sp>
    </p:spTree>
    <p:extLst>
      <p:ext uri="{BB962C8B-B14F-4D97-AF65-F5344CB8AC3E}">
        <p14:creationId xmlns:p14="http://schemas.microsoft.com/office/powerpoint/2010/main" val="2002253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FE28D3-0555-4F6C-AF98-ED608E78A35D}" type="datetimeFigureOut">
              <a:rPr lang="en-IN" smtClean="0"/>
              <a:t>06-07-2019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526201-1D45-4836-8E02-51B26E40667C}" type="slidenum">
              <a:rPr lang="en-IN" smtClean="0"/>
              <a:t>‹#›</a:t>
            </a:fld>
            <a:endParaRPr lang="en-IN"/>
          </a:p>
        </p:txBody>
      </p:sp>
    </p:spTree>
    <p:extLst>
      <p:ext uri="{BB962C8B-B14F-4D97-AF65-F5344CB8AC3E}">
        <p14:creationId xmlns:p14="http://schemas.microsoft.com/office/powerpoint/2010/main" val="4006590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EFE28D3-0555-4F6C-AF98-ED608E78A35D}" type="datetimeFigureOut">
              <a:rPr lang="en-IN" smtClean="0"/>
              <a:t>06-07-2019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3526201-1D45-4836-8E02-51B26E40667C}" type="slidenum">
              <a:rPr lang="en-IN" smtClean="0"/>
              <a:t>‹#›</a:t>
            </a:fld>
            <a:endParaRPr lang="en-IN"/>
          </a:p>
        </p:txBody>
      </p:sp>
    </p:spTree>
    <p:extLst>
      <p:ext uri="{BB962C8B-B14F-4D97-AF65-F5344CB8AC3E}">
        <p14:creationId xmlns:p14="http://schemas.microsoft.com/office/powerpoint/2010/main" val="416425735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 Id="rId4" Type="http://schemas.openxmlformats.org/officeDocument/2006/relationships/image" Target="../media/image4.tmp"/></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CC6C4-85E3-4725-A282-512B1AF9CFDF}"/>
              </a:ext>
            </a:extLst>
          </p:cNvPr>
          <p:cNvSpPr>
            <a:spLocks noGrp="1"/>
          </p:cNvSpPr>
          <p:nvPr>
            <p:ph type="ctrTitle"/>
          </p:nvPr>
        </p:nvSpPr>
        <p:spPr/>
        <p:txBody>
          <a:bodyPr/>
          <a:lstStyle/>
          <a:p>
            <a:r>
              <a:rPr lang="en-IN" dirty="0"/>
              <a:t>Battle of The Neighbourhoods.</a:t>
            </a:r>
          </a:p>
        </p:txBody>
      </p:sp>
      <p:sp>
        <p:nvSpPr>
          <p:cNvPr id="3" name="Subtitle 2">
            <a:extLst>
              <a:ext uri="{FF2B5EF4-FFF2-40B4-BE49-F238E27FC236}">
                <a16:creationId xmlns:a16="http://schemas.microsoft.com/office/drawing/2014/main" id="{15DF0CC5-3119-4ACD-B0F7-D0399521A8C9}"/>
              </a:ext>
            </a:extLst>
          </p:cNvPr>
          <p:cNvSpPr>
            <a:spLocks noGrp="1"/>
          </p:cNvSpPr>
          <p:nvPr>
            <p:ph type="subTitle" idx="1"/>
          </p:nvPr>
        </p:nvSpPr>
        <p:spPr/>
        <p:txBody>
          <a:bodyPr/>
          <a:lstStyle/>
          <a:p>
            <a:r>
              <a:rPr lang="en-IN" dirty="0"/>
              <a:t>Kanika Dhyani</a:t>
            </a:r>
          </a:p>
          <a:p>
            <a:endParaRPr lang="en-IN" dirty="0"/>
          </a:p>
        </p:txBody>
      </p:sp>
    </p:spTree>
    <p:extLst>
      <p:ext uri="{BB962C8B-B14F-4D97-AF65-F5344CB8AC3E}">
        <p14:creationId xmlns:p14="http://schemas.microsoft.com/office/powerpoint/2010/main" val="2519312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36AC93-AC3D-4FC3-82C0-D5E13DC95A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5889" y="885470"/>
            <a:ext cx="8040222" cy="5087060"/>
          </a:xfrm>
          <a:prstGeom prst="rect">
            <a:avLst/>
          </a:prstGeom>
        </p:spPr>
      </p:pic>
    </p:spTree>
    <p:extLst>
      <p:ext uri="{BB962C8B-B14F-4D97-AF65-F5344CB8AC3E}">
        <p14:creationId xmlns:p14="http://schemas.microsoft.com/office/powerpoint/2010/main" val="2182088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9318-E7EB-4229-8A6F-961F82B8E44B}"/>
              </a:ext>
            </a:extLst>
          </p:cNvPr>
          <p:cNvSpPr>
            <a:spLocks noGrp="1"/>
          </p:cNvSpPr>
          <p:nvPr>
            <p:ph type="title"/>
          </p:nvPr>
        </p:nvSpPr>
        <p:spPr/>
        <p:txBody>
          <a:bodyPr>
            <a:normAutofit/>
          </a:bodyPr>
          <a:lstStyle/>
          <a:p>
            <a:r>
              <a:rPr lang="en-IN" dirty="0"/>
              <a:t>Getting the top five venues in each neighbourhood</a:t>
            </a:r>
          </a:p>
        </p:txBody>
      </p:sp>
      <p:pic>
        <p:nvPicPr>
          <p:cNvPr id="5" name="Content Placeholder 4">
            <a:extLst>
              <a:ext uri="{FF2B5EF4-FFF2-40B4-BE49-F238E27FC236}">
                <a16:creationId xmlns:a16="http://schemas.microsoft.com/office/drawing/2014/main" id="{5439C869-40B0-4E80-B008-397BF4D53D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3613" y="1963219"/>
            <a:ext cx="5002388" cy="4282836"/>
          </a:xfrm>
        </p:spPr>
      </p:pic>
      <p:pic>
        <p:nvPicPr>
          <p:cNvPr id="7" name="Picture 6">
            <a:extLst>
              <a:ext uri="{FF2B5EF4-FFF2-40B4-BE49-F238E27FC236}">
                <a16:creationId xmlns:a16="http://schemas.microsoft.com/office/drawing/2014/main" id="{9B461E11-DBF6-4320-B3EE-40B75CFF34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1540" y="2321982"/>
            <a:ext cx="8377921" cy="2849701"/>
          </a:xfrm>
          <a:prstGeom prst="rect">
            <a:avLst/>
          </a:prstGeom>
        </p:spPr>
      </p:pic>
    </p:spTree>
    <p:extLst>
      <p:ext uri="{BB962C8B-B14F-4D97-AF65-F5344CB8AC3E}">
        <p14:creationId xmlns:p14="http://schemas.microsoft.com/office/powerpoint/2010/main" val="3207911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6474-CEB5-4419-A6DA-89454041D1DC}"/>
              </a:ext>
            </a:extLst>
          </p:cNvPr>
          <p:cNvSpPr>
            <a:spLocks noGrp="1"/>
          </p:cNvSpPr>
          <p:nvPr>
            <p:ph type="title"/>
          </p:nvPr>
        </p:nvSpPr>
        <p:spPr/>
        <p:txBody>
          <a:bodyPr/>
          <a:lstStyle/>
          <a:p>
            <a:r>
              <a:rPr lang="en-IN" dirty="0"/>
              <a:t>Clustering the neighbourhoods</a:t>
            </a:r>
          </a:p>
        </p:txBody>
      </p:sp>
      <p:pic>
        <p:nvPicPr>
          <p:cNvPr id="5" name="Content Placeholder 4">
            <a:extLst>
              <a:ext uri="{FF2B5EF4-FFF2-40B4-BE49-F238E27FC236}">
                <a16:creationId xmlns:a16="http://schemas.microsoft.com/office/drawing/2014/main" id="{BFC147E6-1A83-414A-98B5-9A8017A704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5238" y="1561255"/>
            <a:ext cx="6787135" cy="4567283"/>
          </a:xfrm>
        </p:spPr>
      </p:pic>
    </p:spTree>
    <p:extLst>
      <p:ext uri="{BB962C8B-B14F-4D97-AF65-F5344CB8AC3E}">
        <p14:creationId xmlns:p14="http://schemas.microsoft.com/office/powerpoint/2010/main" val="1908214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807EC-D78B-4B54-BFEA-720EFA3F1AE4}"/>
              </a:ext>
            </a:extLst>
          </p:cNvPr>
          <p:cNvSpPr>
            <a:spLocks noGrp="1"/>
          </p:cNvSpPr>
          <p:nvPr>
            <p:ph type="title"/>
          </p:nvPr>
        </p:nvSpPr>
        <p:spPr>
          <a:xfrm>
            <a:off x="570914" y="-87253"/>
            <a:ext cx="10515600" cy="1325563"/>
          </a:xfrm>
        </p:spPr>
        <p:txBody>
          <a:bodyPr/>
          <a:lstStyle/>
          <a:p>
            <a:r>
              <a:rPr lang="en-IN" dirty="0"/>
              <a:t>Result</a:t>
            </a:r>
          </a:p>
        </p:txBody>
      </p:sp>
      <p:sp>
        <p:nvSpPr>
          <p:cNvPr id="3" name="Content Placeholder 2">
            <a:extLst>
              <a:ext uri="{FF2B5EF4-FFF2-40B4-BE49-F238E27FC236}">
                <a16:creationId xmlns:a16="http://schemas.microsoft.com/office/drawing/2014/main" id="{C38A4549-E7B7-4364-B821-366A3F3A7D62}"/>
              </a:ext>
            </a:extLst>
          </p:cNvPr>
          <p:cNvSpPr>
            <a:spLocks noGrp="1"/>
          </p:cNvSpPr>
          <p:nvPr>
            <p:ph idx="1"/>
          </p:nvPr>
        </p:nvSpPr>
        <p:spPr>
          <a:xfrm>
            <a:off x="570914" y="883089"/>
            <a:ext cx="10515600" cy="4351338"/>
          </a:xfrm>
        </p:spPr>
        <p:txBody>
          <a:bodyPr/>
          <a:lstStyle/>
          <a:p>
            <a:r>
              <a:rPr lang="en-IN" dirty="0"/>
              <a:t>We observe that downtown Toronto and central </a:t>
            </a:r>
            <a:r>
              <a:rPr lang="en-IN" dirty="0" err="1"/>
              <a:t>torontoarethe</a:t>
            </a:r>
            <a:r>
              <a:rPr lang="en-IN" dirty="0"/>
              <a:t> best location for a new branch for our customer “</a:t>
            </a:r>
            <a:r>
              <a:rPr lang="en-IN" dirty="0" err="1"/>
              <a:t>Cofee</a:t>
            </a:r>
            <a:r>
              <a:rPr lang="en-IN" dirty="0"/>
              <a:t>-mugs”</a:t>
            </a:r>
          </a:p>
        </p:txBody>
      </p:sp>
      <p:pic>
        <p:nvPicPr>
          <p:cNvPr id="4" name="Content Placeholder 4">
            <a:extLst>
              <a:ext uri="{FF2B5EF4-FFF2-40B4-BE49-F238E27FC236}">
                <a16:creationId xmlns:a16="http://schemas.microsoft.com/office/drawing/2014/main" id="{8DFDF669-0285-49AF-8D06-58CC8861E9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0920" y="1853430"/>
            <a:ext cx="5748507" cy="4780721"/>
          </a:xfrm>
          <a:prstGeom prst="rect">
            <a:avLst/>
          </a:prstGeom>
        </p:spPr>
      </p:pic>
    </p:spTree>
    <p:extLst>
      <p:ext uri="{BB962C8B-B14F-4D97-AF65-F5344CB8AC3E}">
        <p14:creationId xmlns:p14="http://schemas.microsoft.com/office/powerpoint/2010/main" val="3837363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9B71E-61BA-4834-AF4C-B70D3D89A67C}"/>
              </a:ext>
            </a:extLst>
          </p:cNvPr>
          <p:cNvSpPr>
            <a:spLocks noGrp="1"/>
          </p:cNvSpPr>
          <p:nvPr>
            <p:ph type="title"/>
          </p:nvPr>
        </p:nvSpPr>
        <p:spPr/>
        <p:txBody>
          <a:bodyPr/>
          <a:lstStyle/>
          <a:p>
            <a:r>
              <a:rPr lang="en-IN" dirty="0"/>
              <a:t>Conclusion</a:t>
            </a:r>
          </a:p>
        </p:txBody>
      </p:sp>
      <p:sp>
        <p:nvSpPr>
          <p:cNvPr id="6" name="Content Placeholder 5">
            <a:extLst>
              <a:ext uri="{FF2B5EF4-FFF2-40B4-BE49-F238E27FC236}">
                <a16:creationId xmlns:a16="http://schemas.microsoft.com/office/drawing/2014/main" id="{B123F6E9-2ED1-4561-B361-73FF412BE06F}"/>
              </a:ext>
            </a:extLst>
          </p:cNvPr>
          <p:cNvSpPr>
            <a:spLocks noGrp="1"/>
          </p:cNvSpPr>
          <p:nvPr>
            <p:ph idx="1"/>
          </p:nvPr>
        </p:nvSpPr>
        <p:spPr>
          <a:xfrm>
            <a:off x="739726" y="1488001"/>
            <a:ext cx="10515600" cy="4351338"/>
          </a:xfrm>
        </p:spPr>
        <p:txBody>
          <a:bodyPr/>
          <a:lstStyle/>
          <a:p>
            <a:r>
              <a:rPr lang="en-IN" dirty="0"/>
              <a:t>Our location, Adelaide lies in the cluster number 0.</a:t>
            </a:r>
          </a:p>
          <a:p>
            <a:r>
              <a:rPr lang="en-IN" dirty="0"/>
              <a:t>We observe that downtown Toronto and central Toronto have successful </a:t>
            </a:r>
            <a:r>
              <a:rPr lang="en-IN" dirty="0" err="1"/>
              <a:t>caffe</a:t>
            </a:r>
            <a:r>
              <a:rPr lang="en-IN" dirty="0"/>
              <a:t> </a:t>
            </a:r>
            <a:r>
              <a:rPr lang="en-IN" dirty="0" err="1"/>
              <a:t>buisnesses</a:t>
            </a:r>
            <a:r>
              <a:rPr lang="en-IN" dirty="0"/>
              <a:t> just like our neighbourhood Adelaide.</a:t>
            </a:r>
          </a:p>
          <a:p>
            <a:endParaRPr lang="en-IN" dirty="0"/>
          </a:p>
        </p:txBody>
      </p:sp>
    </p:spTree>
    <p:extLst>
      <p:ext uri="{BB962C8B-B14F-4D97-AF65-F5344CB8AC3E}">
        <p14:creationId xmlns:p14="http://schemas.microsoft.com/office/powerpoint/2010/main" val="3406660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AF3F0-8F4B-4876-A000-4EE1C1C72AC3}"/>
              </a:ext>
            </a:extLst>
          </p:cNvPr>
          <p:cNvSpPr>
            <a:spLocks noGrp="1"/>
          </p:cNvSpPr>
          <p:nvPr>
            <p:ph type="title"/>
          </p:nvPr>
        </p:nvSpPr>
        <p:spPr/>
        <p:txBody>
          <a:bodyPr/>
          <a:lstStyle/>
          <a:p>
            <a:r>
              <a:rPr lang="en-IN" dirty="0"/>
              <a:t>Introduction/business problem</a:t>
            </a:r>
          </a:p>
        </p:txBody>
      </p:sp>
      <p:sp>
        <p:nvSpPr>
          <p:cNvPr id="3" name="Content Placeholder 2">
            <a:extLst>
              <a:ext uri="{FF2B5EF4-FFF2-40B4-BE49-F238E27FC236}">
                <a16:creationId xmlns:a16="http://schemas.microsoft.com/office/drawing/2014/main" id="{CF1B8756-BACE-4FBD-8B82-BD4DFF2FA19A}"/>
              </a:ext>
            </a:extLst>
          </p:cNvPr>
          <p:cNvSpPr>
            <a:spLocks noGrp="1"/>
          </p:cNvSpPr>
          <p:nvPr>
            <p:ph idx="1"/>
          </p:nvPr>
        </p:nvSpPr>
        <p:spPr/>
        <p:txBody>
          <a:bodyPr>
            <a:normAutofit lnSpcReduction="10000"/>
          </a:bodyPr>
          <a:lstStyle/>
          <a:p>
            <a:r>
              <a:rPr lang="en-IN" dirty="0"/>
              <a:t>Our customer, the coffee shop chain “coffee-mugs” is interested in opening a new coffee shop in Toronto. Toronto is the fastest growing city in North America. It is an international centre of business, finance, arts, and culture, and is recognized as one of the most multicultural and cosmopolitan cities in the world. This would be our customer’s second location, after having successfully opened a venue in Adelaide, a very lively neighbourhood from </a:t>
            </a:r>
            <a:r>
              <a:rPr lang="en-IN" dirty="0" err="1"/>
              <a:t>Scarbrough</a:t>
            </a:r>
            <a:r>
              <a:rPr lang="en-IN" dirty="0"/>
              <a:t>.</a:t>
            </a:r>
          </a:p>
          <a:p>
            <a:r>
              <a:rPr lang="en-IN" dirty="0"/>
              <a:t>Considering that our customer has had very good results with their current location, they have requested our data science team to find a neighbourhood with similar characteristics.</a:t>
            </a:r>
          </a:p>
          <a:p>
            <a:r>
              <a:rPr lang="en-IN" dirty="0"/>
              <a:t>The problem question would be: What other neighbourhood from Toronto has the most similar characteristics in terms of entertainment and cafe options compared to Adelaide?</a:t>
            </a:r>
          </a:p>
        </p:txBody>
      </p:sp>
    </p:spTree>
    <p:extLst>
      <p:ext uri="{BB962C8B-B14F-4D97-AF65-F5344CB8AC3E}">
        <p14:creationId xmlns:p14="http://schemas.microsoft.com/office/powerpoint/2010/main" val="694776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B4F9B-0344-47F9-9302-DC1EE4E4D4F7}"/>
              </a:ext>
            </a:extLst>
          </p:cNvPr>
          <p:cNvSpPr>
            <a:spLocks noGrp="1"/>
          </p:cNvSpPr>
          <p:nvPr>
            <p:ph type="title"/>
          </p:nvPr>
        </p:nvSpPr>
        <p:spPr/>
        <p:txBody>
          <a:bodyPr/>
          <a:lstStyle/>
          <a:p>
            <a:r>
              <a:rPr lang="en-IN" dirty="0"/>
              <a:t>Data Used</a:t>
            </a:r>
          </a:p>
        </p:txBody>
      </p:sp>
      <p:sp>
        <p:nvSpPr>
          <p:cNvPr id="3" name="Content Placeholder 2">
            <a:extLst>
              <a:ext uri="{FF2B5EF4-FFF2-40B4-BE49-F238E27FC236}">
                <a16:creationId xmlns:a16="http://schemas.microsoft.com/office/drawing/2014/main" id="{2B563C41-7F09-4BF3-B330-94C2C7B02EE5}"/>
              </a:ext>
            </a:extLst>
          </p:cNvPr>
          <p:cNvSpPr>
            <a:spLocks noGrp="1"/>
          </p:cNvSpPr>
          <p:nvPr>
            <p:ph idx="1"/>
          </p:nvPr>
        </p:nvSpPr>
        <p:spPr/>
        <p:txBody>
          <a:bodyPr/>
          <a:lstStyle/>
          <a:p>
            <a:r>
              <a:rPr lang="en-IN" dirty="0"/>
              <a:t>Foursquare- It is a local search-and-discovery service which provides information on different types of entertainment, drinking and dining venues. Foursquare has an API that can be used to query their database and find information related to the venues, such as location, overall category, reviews, and tips.</a:t>
            </a:r>
          </a:p>
          <a:p>
            <a:r>
              <a:rPr lang="en-IN" dirty="0"/>
              <a:t> Toronto Neighbourhood Names and geographic coordinates- We will scrap a Wikipedia page for the postal codes of the Burroughs and the URL "https://cocl.us/Geospatial data" for the geographic coordinates of each borough </a:t>
            </a:r>
            <a:br>
              <a:rPr lang="en-IN" dirty="0"/>
            </a:br>
            <a:endParaRPr lang="en-IN" dirty="0"/>
          </a:p>
        </p:txBody>
      </p:sp>
    </p:spTree>
    <p:extLst>
      <p:ext uri="{BB962C8B-B14F-4D97-AF65-F5344CB8AC3E}">
        <p14:creationId xmlns:p14="http://schemas.microsoft.com/office/powerpoint/2010/main" val="1973611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297BD-3C22-4538-B346-B95F8A1ECF64}"/>
              </a:ext>
            </a:extLst>
          </p:cNvPr>
          <p:cNvSpPr>
            <a:spLocks noGrp="1"/>
          </p:cNvSpPr>
          <p:nvPr>
            <p:ph type="title"/>
          </p:nvPr>
        </p:nvSpPr>
        <p:spPr/>
        <p:txBody>
          <a:bodyPr/>
          <a:lstStyle/>
          <a:p>
            <a:r>
              <a:rPr lang="en-IN" dirty="0" err="1"/>
              <a:t>Methedology</a:t>
            </a:r>
            <a:endParaRPr lang="en-IN" dirty="0"/>
          </a:p>
        </p:txBody>
      </p:sp>
      <p:sp>
        <p:nvSpPr>
          <p:cNvPr id="3" name="Content Placeholder 2">
            <a:extLst>
              <a:ext uri="{FF2B5EF4-FFF2-40B4-BE49-F238E27FC236}">
                <a16:creationId xmlns:a16="http://schemas.microsoft.com/office/drawing/2014/main" id="{F64189D2-5A21-40DD-A690-0314A3D08A44}"/>
              </a:ext>
            </a:extLst>
          </p:cNvPr>
          <p:cNvSpPr>
            <a:spLocks noGrp="1"/>
          </p:cNvSpPr>
          <p:nvPr>
            <p:ph idx="1"/>
          </p:nvPr>
        </p:nvSpPr>
        <p:spPr/>
        <p:txBody>
          <a:bodyPr/>
          <a:lstStyle/>
          <a:p>
            <a:r>
              <a:rPr lang="en-IN" dirty="0"/>
              <a:t>Scraping the Wikipedia page to get the postal codes for each neighbourhood</a:t>
            </a:r>
          </a:p>
          <a:p>
            <a:endParaRPr lang="en-IN" dirty="0"/>
          </a:p>
        </p:txBody>
      </p:sp>
      <p:pic>
        <p:nvPicPr>
          <p:cNvPr id="5" name="Picture 4">
            <a:extLst>
              <a:ext uri="{FF2B5EF4-FFF2-40B4-BE49-F238E27FC236}">
                <a16:creationId xmlns:a16="http://schemas.microsoft.com/office/drawing/2014/main" id="{94EA6DAB-A011-4359-BD30-9C4485061B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348" y="2865274"/>
            <a:ext cx="8314006" cy="3272934"/>
          </a:xfrm>
          <a:prstGeom prst="rect">
            <a:avLst/>
          </a:prstGeom>
        </p:spPr>
      </p:pic>
    </p:spTree>
    <p:extLst>
      <p:ext uri="{BB962C8B-B14F-4D97-AF65-F5344CB8AC3E}">
        <p14:creationId xmlns:p14="http://schemas.microsoft.com/office/powerpoint/2010/main" val="3780459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0C78C3-9B28-4B8F-9319-8ABBEB065529}"/>
              </a:ext>
            </a:extLst>
          </p:cNvPr>
          <p:cNvSpPr>
            <a:spLocks noGrp="1"/>
          </p:cNvSpPr>
          <p:nvPr>
            <p:ph idx="1"/>
          </p:nvPr>
        </p:nvSpPr>
        <p:spPr>
          <a:xfrm>
            <a:off x="838200" y="658006"/>
            <a:ext cx="10515600" cy="4351338"/>
          </a:xfrm>
        </p:spPr>
        <p:txBody>
          <a:bodyPr/>
          <a:lstStyle/>
          <a:p>
            <a:r>
              <a:rPr lang="en-IN" dirty="0"/>
              <a:t>Getting the geolocation of each neighbourhood</a:t>
            </a:r>
          </a:p>
          <a:p>
            <a:endParaRPr lang="en-IN" dirty="0"/>
          </a:p>
        </p:txBody>
      </p:sp>
      <p:pic>
        <p:nvPicPr>
          <p:cNvPr id="5" name="Picture 4">
            <a:extLst>
              <a:ext uri="{FF2B5EF4-FFF2-40B4-BE49-F238E27FC236}">
                <a16:creationId xmlns:a16="http://schemas.microsoft.com/office/drawing/2014/main" id="{2395A5C3-7429-4C78-84E1-725D511619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9002" y="1408217"/>
            <a:ext cx="3614798" cy="2370575"/>
          </a:xfrm>
          <a:prstGeom prst="rect">
            <a:avLst/>
          </a:prstGeom>
        </p:spPr>
      </p:pic>
      <p:pic>
        <p:nvPicPr>
          <p:cNvPr id="7" name="Picture 6">
            <a:extLst>
              <a:ext uri="{FF2B5EF4-FFF2-40B4-BE49-F238E27FC236}">
                <a16:creationId xmlns:a16="http://schemas.microsoft.com/office/drawing/2014/main" id="{D291AB43-C756-4AD6-8DA1-8F652C4E84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5488" y="4529003"/>
            <a:ext cx="6856082" cy="2054592"/>
          </a:xfrm>
          <a:prstGeom prst="rect">
            <a:avLst/>
          </a:prstGeom>
        </p:spPr>
      </p:pic>
      <p:pic>
        <p:nvPicPr>
          <p:cNvPr id="9" name="Picture 8">
            <a:extLst>
              <a:ext uri="{FF2B5EF4-FFF2-40B4-BE49-F238E27FC236}">
                <a16:creationId xmlns:a16="http://schemas.microsoft.com/office/drawing/2014/main" id="{BC4F810E-09D2-426A-87A2-12F1017001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461337"/>
            <a:ext cx="4812323" cy="2317455"/>
          </a:xfrm>
          <a:prstGeom prst="rect">
            <a:avLst/>
          </a:prstGeom>
        </p:spPr>
      </p:pic>
      <p:cxnSp>
        <p:nvCxnSpPr>
          <p:cNvPr id="13" name="Straight Arrow Connector 12">
            <a:extLst>
              <a:ext uri="{FF2B5EF4-FFF2-40B4-BE49-F238E27FC236}">
                <a16:creationId xmlns:a16="http://schemas.microsoft.com/office/drawing/2014/main" id="{0733D6B9-543B-481F-85DF-C2A6A3A6B3D3}"/>
              </a:ext>
            </a:extLst>
          </p:cNvPr>
          <p:cNvCxnSpPr>
            <a:cxnSpLocks/>
          </p:cNvCxnSpPr>
          <p:nvPr/>
        </p:nvCxnSpPr>
        <p:spPr>
          <a:xfrm>
            <a:off x="7764194" y="4190812"/>
            <a:ext cx="1" cy="338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CD73C37-6EE4-49B4-BC58-DA1E7F3268C6}"/>
              </a:ext>
            </a:extLst>
          </p:cNvPr>
          <p:cNvCxnSpPr>
            <a:cxnSpLocks/>
          </p:cNvCxnSpPr>
          <p:nvPr/>
        </p:nvCxnSpPr>
        <p:spPr>
          <a:xfrm>
            <a:off x="8272132" y="4359907"/>
            <a:ext cx="0" cy="206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C436EBE-9D04-4F38-8BB7-A3DCC1F072C2}"/>
              </a:ext>
            </a:extLst>
          </p:cNvPr>
          <p:cNvCxnSpPr/>
          <p:nvPr/>
        </p:nvCxnSpPr>
        <p:spPr>
          <a:xfrm>
            <a:off x="7764194" y="4190812"/>
            <a:ext cx="20972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DF722C4-F907-4EF5-9FFE-68C24D1375FD}"/>
              </a:ext>
            </a:extLst>
          </p:cNvPr>
          <p:cNvCxnSpPr>
            <a:cxnSpLocks/>
          </p:cNvCxnSpPr>
          <p:nvPr/>
        </p:nvCxnSpPr>
        <p:spPr>
          <a:xfrm>
            <a:off x="9861452" y="3778792"/>
            <a:ext cx="0" cy="412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5D59F45-A729-463B-8482-494FDEAFAC9B}"/>
              </a:ext>
            </a:extLst>
          </p:cNvPr>
          <p:cNvCxnSpPr>
            <a:cxnSpLocks/>
          </p:cNvCxnSpPr>
          <p:nvPr/>
        </p:nvCxnSpPr>
        <p:spPr>
          <a:xfrm>
            <a:off x="10691446" y="3778792"/>
            <a:ext cx="0" cy="5811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3037BEF-A0CA-491B-A420-F6316C0E9EDC}"/>
              </a:ext>
            </a:extLst>
          </p:cNvPr>
          <p:cNvCxnSpPr>
            <a:cxnSpLocks/>
          </p:cNvCxnSpPr>
          <p:nvPr/>
        </p:nvCxnSpPr>
        <p:spPr>
          <a:xfrm>
            <a:off x="8272132" y="4359907"/>
            <a:ext cx="24193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773D976-F82B-4671-B400-BACB1C478C30}"/>
              </a:ext>
            </a:extLst>
          </p:cNvPr>
          <p:cNvCxnSpPr>
            <a:cxnSpLocks/>
          </p:cNvCxnSpPr>
          <p:nvPr/>
        </p:nvCxnSpPr>
        <p:spPr>
          <a:xfrm>
            <a:off x="3569679" y="4288209"/>
            <a:ext cx="1" cy="338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F90F5C2-B8B7-4D53-A2C1-0FCF24118E37}"/>
              </a:ext>
            </a:extLst>
          </p:cNvPr>
          <p:cNvCxnSpPr>
            <a:cxnSpLocks/>
          </p:cNvCxnSpPr>
          <p:nvPr/>
        </p:nvCxnSpPr>
        <p:spPr>
          <a:xfrm flipH="1">
            <a:off x="2504049" y="4288209"/>
            <a:ext cx="10656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2772099-218A-4A4D-9529-809BFBF9CDF3}"/>
              </a:ext>
            </a:extLst>
          </p:cNvPr>
          <p:cNvCxnSpPr>
            <a:cxnSpLocks/>
          </p:cNvCxnSpPr>
          <p:nvPr/>
        </p:nvCxnSpPr>
        <p:spPr>
          <a:xfrm>
            <a:off x="2504049" y="3778792"/>
            <a:ext cx="0" cy="509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CA119673-6F2D-42F4-A1B9-7445161B99A5}"/>
              </a:ext>
            </a:extLst>
          </p:cNvPr>
          <p:cNvCxnSpPr>
            <a:cxnSpLocks/>
          </p:cNvCxnSpPr>
          <p:nvPr/>
        </p:nvCxnSpPr>
        <p:spPr>
          <a:xfrm>
            <a:off x="4589749" y="4190812"/>
            <a:ext cx="1" cy="338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80D9622-59F2-4AB0-970E-9EB818049F10}"/>
              </a:ext>
            </a:extLst>
          </p:cNvPr>
          <p:cNvCxnSpPr>
            <a:cxnSpLocks/>
          </p:cNvCxnSpPr>
          <p:nvPr/>
        </p:nvCxnSpPr>
        <p:spPr>
          <a:xfrm flipV="1">
            <a:off x="4589749" y="3778792"/>
            <a:ext cx="0" cy="41202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661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72E07-17FB-4D1A-9B5E-CC76C859936F}"/>
              </a:ext>
            </a:extLst>
          </p:cNvPr>
          <p:cNvSpPr>
            <a:spLocks noGrp="1"/>
          </p:cNvSpPr>
          <p:nvPr>
            <p:ph type="title"/>
          </p:nvPr>
        </p:nvSpPr>
        <p:spPr/>
        <p:txBody>
          <a:bodyPr/>
          <a:lstStyle/>
          <a:p>
            <a:r>
              <a:rPr lang="en-IN" dirty="0"/>
              <a:t>Toronto Neighbourhoods</a:t>
            </a:r>
          </a:p>
        </p:txBody>
      </p:sp>
      <p:pic>
        <p:nvPicPr>
          <p:cNvPr id="7" name="Picture 6">
            <a:extLst>
              <a:ext uri="{FF2B5EF4-FFF2-40B4-BE49-F238E27FC236}">
                <a16:creationId xmlns:a16="http://schemas.microsoft.com/office/drawing/2014/main" id="{D26F3D8F-3CFC-4B78-A710-FC3B797471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2273" y="1590357"/>
            <a:ext cx="7127453" cy="4516406"/>
          </a:xfrm>
          <a:prstGeom prst="rect">
            <a:avLst/>
          </a:prstGeom>
        </p:spPr>
      </p:pic>
    </p:spTree>
    <p:extLst>
      <p:ext uri="{BB962C8B-B14F-4D97-AF65-F5344CB8AC3E}">
        <p14:creationId xmlns:p14="http://schemas.microsoft.com/office/powerpoint/2010/main" val="1768386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C791-F731-4E3A-BA4F-771E32C05FC1}"/>
              </a:ext>
            </a:extLst>
          </p:cNvPr>
          <p:cNvSpPr>
            <a:spLocks noGrp="1"/>
          </p:cNvSpPr>
          <p:nvPr>
            <p:ph type="title"/>
          </p:nvPr>
        </p:nvSpPr>
        <p:spPr/>
        <p:txBody>
          <a:bodyPr>
            <a:normAutofit/>
          </a:bodyPr>
          <a:lstStyle/>
          <a:p>
            <a:r>
              <a:rPr lang="en-IN" dirty="0"/>
              <a:t>Foursquare API- </a:t>
            </a:r>
            <a:r>
              <a:rPr lang="en-IN" sz="3600" dirty="0"/>
              <a:t>Getting insights on each neighbourhood</a:t>
            </a:r>
          </a:p>
        </p:txBody>
      </p:sp>
      <p:pic>
        <p:nvPicPr>
          <p:cNvPr id="5" name="Content Placeholder 4">
            <a:extLst>
              <a:ext uri="{FF2B5EF4-FFF2-40B4-BE49-F238E27FC236}">
                <a16:creationId xmlns:a16="http://schemas.microsoft.com/office/drawing/2014/main" id="{20AD3967-1FC3-41D5-9282-D99EEF122D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0776" y="1888336"/>
            <a:ext cx="5245224" cy="4119686"/>
          </a:xfrm>
        </p:spPr>
      </p:pic>
    </p:spTree>
    <p:extLst>
      <p:ext uri="{BB962C8B-B14F-4D97-AF65-F5344CB8AC3E}">
        <p14:creationId xmlns:p14="http://schemas.microsoft.com/office/powerpoint/2010/main" val="2142920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0E4450-1F81-4F70-9910-ED8996565BFE}"/>
              </a:ext>
            </a:extLst>
          </p:cNvPr>
          <p:cNvSpPr>
            <a:spLocks noGrp="1"/>
          </p:cNvSpPr>
          <p:nvPr>
            <p:ph idx="1"/>
          </p:nvPr>
        </p:nvSpPr>
        <p:spPr>
          <a:xfrm>
            <a:off x="640633" y="475127"/>
            <a:ext cx="10515600" cy="4351338"/>
          </a:xfrm>
        </p:spPr>
        <p:txBody>
          <a:bodyPr/>
          <a:lstStyle/>
          <a:p>
            <a:r>
              <a:rPr lang="en-IN" dirty="0"/>
              <a:t>Venue categories</a:t>
            </a:r>
          </a:p>
          <a:p>
            <a:endParaRPr lang="en-IN" dirty="0"/>
          </a:p>
        </p:txBody>
      </p:sp>
      <p:pic>
        <p:nvPicPr>
          <p:cNvPr id="5" name="Picture 4">
            <a:extLst>
              <a:ext uri="{FF2B5EF4-FFF2-40B4-BE49-F238E27FC236}">
                <a16:creationId xmlns:a16="http://schemas.microsoft.com/office/drawing/2014/main" id="{AE28C7EE-3421-42FC-83C1-6531CF9810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643" y="1457772"/>
            <a:ext cx="9219580" cy="3368693"/>
          </a:xfrm>
          <a:prstGeom prst="rect">
            <a:avLst/>
          </a:prstGeom>
        </p:spPr>
      </p:pic>
    </p:spTree>
    <p:extLst>
      <p:ext uri="{BB962C8B-B14F-4D97-AF65-F5344CB8AC3E}">
        <p14:creationId xmlns:p14="http://schemas.microsoft.com/office/powerpoint/2010/main" val="713247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15407-9D3A-4F06-8529-D951C17124DA}"/>
              </a:ext>
            </a:extLst>
          </p:cNvPr>
          <p:cNvSpPr>
            <a:spLocks noGrp="1"/>
          </p:cNvSpPr>
          <p:nvPr>
            <p:ph type="title"/>
          </p:nvPr>
        </p:nvSpPr>
        <p:spPr/>
        <p:txBody>
          <a:bodyPr/>
          <a:lstStyle/>
          <a:p>
            <a:r>
              <a:rPr lang="en-IN" dirty="0"/>
              <a:t>Applying one-hot-coding</a:t>
            </a:r>
          </a:p>
        </p:txBody>
      </p:sp>
      <p:pic>
        <p:nvPicPr>
          <p:cNvPr id="9" name="Content Placeholder 8">
            <a:extLst>
              <a:ext uri="{FF2B5EF4-FFF2-40B4-BE49-F238E27FC236}">
                <a16:creationId xmlns:a16="http://schemas.microsoft.com/office/drawing/2014/main" id="{669378E8-AC19-43F5-B82A-32BC1EE204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9298" y="1943945"/>
            <a:ext cx="8030696" cy="3467584"/>
          </a:xfrm>
        </p:spPr>
      </p:pic>
    </p:spTree>
    <p:extLst>
      <p:ext uri="{BB962C8B-B14F-4D97-AF65-F5344CB8AC3E}">
        <p14:creationId xmlns:p14="http://schemas.microsoft.com/office/powerpoint/2010/main" val="36563111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65</TotalTime>
  <Words>342</Words>
  <Application>Microsoft Office PowerPoint</Application>
  <PresentationFormat>Widescreen</PresentationFormat>
  <Paragraphs>23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Battle of The Neighbourhoods.</vt:lpstr>
      <vt:lpstr>Introduction/business problem</vt:lpstr>
      <vt:lpstr>Data Used</vt:lpstr>
      <vt:lpstr>Methedology</vt:lpstr>
      <vt:lpstr>PowerPoint Presentation</vt:lpstr>
      <vt:lpstr>Toronto Neighbourhoods</vt:lpstr>
      <vt:lpstr>Foursquare API- Getting insights on each neighbourhood</vt:lpstr>
      <vt:lpstr>PowerPoint Presentation</vt:lpstr>
      <vt:lpstr>Applying one-hot-coding</vt:lpstr>
      <vt:lpstr>PowerPoint Presentation</vt:lpstr>
      <vt:lpstr>Getting the top five venues in each neighbourhood</vt:lpstr>
      <vt:lpstr>Clustering the neighbourhoods</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The Neighbourhoods.</dc:title>
  <dc:creator>kartik dhyani</dc:creator>
  <cp:lastModifiedBy>kartik dhyani</cp:lastModifiedBy>
  <cp:revision>6</cp:revision>
  <dcterms:created xsi:type="dcterms:W3CDTF">2019-07-06T06:43:49Z</dcterms:created>
  <dcterms:modified xsi:type="dcterms:W3CDTF">2019-07-06T07:49:49Z</dcterms:modified>
</cp:coreProperties>
</file>