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5" r:id="rId15"/>
    <p:sldId id="273" r:id="rId16"/>
    <p:sldId id="274" r:id="rId17"/>
    <p:sldId id="276" r:id="rId18"/>
    <p:sldId id="268" r:id="rId19"/>
    <p:sldId id="269" r:id="rId20"/>
    <p:sldId id="270" r:id="rId21"/>
    <p:sldId id="271" r:id="rId22"/>
    <p:sldId id="277" r:id="rId2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74" d="100"/>
          <a:sy n="74" d="100"/>
        </p:scale>
        <p:origin x="1853"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5D299F-3720-4A28-9F07-8E028943911E}"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IN"/>
        </a:p>
      </dgm:t>
    </dgm:pt>
    <dgm:pt modelId="{EF4B7305-4907-4299-A65A-BA26B91E371C}">
      <dgm:prSet/>
      <dgm:spPr/>
      <dgm:t>
        <a:bodyPr/>
        <a:lstStyle/>
        <a:p>
          <a:r>
            <a:rPr lang="en-US"/>
            <a:t>In today’s fast-paced digital age, businesses need innovative strategies to stay ahead in the competitive landscape. Hashtaghub, a cutting-edge digital marketing agency, is designed to meet these challenges by offering comprehensive and customized digital marketing solutions.</a:t>
          </a:r>
          <a:endParaRPr lang="en-IN"/>
        </a:p>
      </dgm:t>
    </dgm:pt>
    <dgm:pt modelId="{9891A6F4-8BBA-446A-9EFE-87FB0B8B1DE0}" type="parTrans" cxnId="{427DCEF1-B044-4A05-8300-DA26F2E64B4F}">
      <dgm:prSet/>
      <dgm:spPr/>
      <dgm:t>
        <a:bodyPr/>
        <a:lstStyle/>
        <a:p>
          <a:endParaRPr lang="en-IN"/>
        </a:p>
      </dgm:t>
    </dgm:pt>
    <dgm:pt modelId="{42A746C0-63D5-41E0-9600-BC31BD795AB2}" type="sibTrans" cxnId="{427DCEF1-B044-4A05-8300-DA26F2E64B4F}">
      <dgm:prSet/>
      <dgm:spPr/>
      <dgm:t>
        <a:bodyPr/>
        <a:lstStyle/>
        <a:p>
          <a:endParaRPr lang="en-IN"/>
        </a:p>
      </dgm:t>
    </dgm:pt>
    <dgm:pt modelId="{059E9A8E-8DEE-4F90-984B-DBD7BEB7C9DE}">
      <dgm:prSet/>
      <dgm:spPr/>
      <dgm:t>
        <a:bodyPr/>
        <a:lstStyle/>
        <a:p>
          <a:r>
            <a:rPr lang="en-US"/>
            <a:t>Specializing in areas such as social media marketing, content creation, search engine optimization (SEO), and data-driven advertising campaigns, Hashtaghub leverages the power of technology to help brands thrive in the digital ecosystem. The agency’s mission is to enhance brand visibility, foster engagement, and deliver measurable growth for clients across various industries.</a:t>
          </a:r>
          <a:endParaRPr lang="en-IN"/>
        </a:p>
      </dgm:t>
    </dgm:pt>
    <dgm:pt modelId="{C8351B08-6ED2-4446-BF56-2FDD145EC96F}" type="parTrans" cxnId="{CBB2A8A9-2D61-4B34-82A3-15542131F569}">
      <dgm:prSet/>
      <dgm:spPr/>
      <dgm:t>
        <a:bodyPr/>
        <a:lstStyle/>
        <a:p>
          <a:endParaRPr lang="en-IN"/>
        </a:p>
      </dgm:t>
    </dgm:pt>
    <dgm:pt modelId="{37FCCB9A-E160-4C13-9EF5-A6DB9CAAE837}" type="sibTrans" cxnId="{CBB2A8A9-2D61-4B34-82A3-15542131F569}">
      <dgm:prSet/>
      <dgm:spPr/>
      <dgm:t>
        <a:bodyPr/>
        <a:lstStyle/>
        <a:p>
          <a:endParaRPr lang="en-IN"/>
        </a:p>
      </dgm:t>
    </dgm:pt>
    <dgm:pt modelId="{1D97D4F4-2BD3-46A3-8C37-A73CC9B225B9}">
      <dgm:prSet/>
      <dgm:spPr/>
      <dgm:t>
        <a:bodyPr/>
        <a:lstStyle/>
        <a:p>
          <a:r>
            <a:rPr lang="en-US" dirty="0" err="1"/>
            <a:t>Hashtaghub</a:t>
          </a:r>
          <a:r>
            <a:rPr lang="en-US" dirty="0"/>
            <a:t> stands out by emphasizing creativity, analytics, and a customer-centric approach, ensuring that every campaign resonates with the target audience while achieving the desired objectives. This project report explores the agency’s strategic framework, core services, and the innovative methodologies that set it apart in the competitive digital marketing industry.</a:t>
          </a:r>
          <a:endParaRPr lang="en-IN" dirty="0"/>
        </a:p>
      </dgm:t>
    </dgm:pt>
    <dgm:pt modelId="{2ADF8E52-B1AA-428E-9EDA-C34232F3D9F2}" type="parTrans" cxnId="{255CFC74-EB5F-47F9-A0D7-57CBB7BCDB6F}">
      <dgm:prSet/>
      <dgm:spPr/>
      <dgm:t>
        <a:bodyPr/>
        <a:lstStyle/>
        <a:p>
          <a:endParaRPr lang="en-IN"/>
        </a:p>
      </dgm:t>
    </dgm:pt>
    <dgm:pt modelId="{F89626C0-D565-42A5-BD55-EBAFFE5CE6BA}" type="sibTrans" cxnId="{255CFC74-EB5F-47F9-A0D7-57CBB7BCDB6F}">
      <dgm:prSet/>
      <dgm:spPr/>
      <dgm:t>
        <a:bodyPr/>
        <a:lstStyle/>
        <a:p>
          <a:endParaRPr lang="en-IN"/>
        </a:p>
      </dgm:t>
    </dgm:pt>
    <dgm:pt modelId="{B0E0E6C2-A346-484E-B401-B8F909037354}" type="pres">
      <dgm:prSet presAssocID="{6F5D299F-3720-4A28-9F07-8E028943911E}" presName="linearFlow" presStyleCnt="0">
        <dgm:presLayoutVars>
          <dgm:dir/>
          <dgm:resizeHandles val="exact"/>
        </dgm:presLayoutVars>
      </dgm:prSet>
      <dgm:spPr/>
    </dgm:pt>
    <dgm:pt modelId="{35A89F81-2C78-4688-9DD3-D1C5DB74C7F7}" type="pres">
      <dgm:prSet presAssocID="{EF4B7305-4907-4299-A65A-BA26B91E371C}" presName="composite" presStyleCnt="0"/>
      <dgm:spPr/>
    </dgm:pt>
    <dgm:pt modelId="{DEBF238F-F559-4ADF-B3CF-3C859420DD3B}" type="pres">
      <dgm:prSet presAssocID="{EF4B7305-4907-4299-A65A-BA26B91E371C}"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28000" r="-28000"/>
          </a:stretch>
        </a:blipFill>
      </dgm:spPr>
    </dgm:pt>
    <dgm:pt modelId="{2DBEAC43-FA11-47BE-AEAF-553AD641EC85}" type="pres">
      <dgm:prSet presAssocID="{EF4B7305-4907-4299-A65A-BA26B91E371C}" presName="txShp" presStyleLbl="node1" presStyleIdx="0" presStyleCnt="3">
        <dgm:presLayoutVars>
          <dgm:bulletEnabled val="1"/>
        </dgm:presLayoutVars>
      </dgm:prSet>
      <dgm:spPr/>
    </dgm:pt>
    <dgm:pt modelId="{33BB1A43-37F2-4E57-BD7C-32C0F3BE4182}" type="pres">
      <dgm:prSet presAssocID="{42A746C0-63D5-41E0-9600-BC31BD795AB2}" presName="spacing" presStyleCnt="0"/>
      <dgm:spPr/>
    </dgm:pt>
    <dgm:pt modelId="{CD0E70B9-D81F-4E6D-A7E3-684DDAE3AFDD}" type="pres">
      <dgm:prSet presAssocID="{059E9A8E-8DEE-4F90-984B-DBD7BEB7C9DE}" presName="composite" presStyleCnt="0"/>
      <dgm:spPr/>
    </dgm:pt>
    <dgm:pt modelId="{B8181184-4ED9-44B1-8054-A92D1C3571E3}" type="pres">
      <dgm:prSet presAssocID="{059E9A8E-8DEE-4F90-984B-DBD7BEB7C9DE}"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50000" r="-50000"/>
          </a:stretch>
        </a:blipFill>
      </dgm:spPr>
    </dgm:pt>
    <dgm:pt modelId="{68965CA5-F28A-4D66-9B66-440F63015A07}" type="pres">
      <dgm:prSet presAssocID="{059E9A8E-8DEE-4F90-984B-DBD7BEB7C9DE}" presName="txShp" presStyleLbl="node1" presStyleIdx="1" presStyleCnt="3">
        <dgm:presLayoutVars>
          <dgm:bulletEnabled val="1"/>
        </dgm:presLayoutVars>
      </dgm:prSet>
      <dgm:spPr/>
    </dgm:pt>
    <dgm:pt modelId="{8FEA90C3-2A55-405B-9AF7-DB1F3D3FE291}" type="pres">
      <dgm:prSet presAssocID="{37FCCB9A-E160-4C13-9EF5-A6DB9CAAE837}" presName="spacing" presStyleCnt="0"/>
      <dgm:spPr/>
    </dgm:pt>
    <dgm:pt modelId="{ADCF33F8-529D-4EB8-B357-CC3D5442CBAA}" type="pres">
      <dgm:prSet presAssocID="{1D97D4F4-2BD3-46A3-8C37-A73CC9B225B9}" presName="composite" presStyleCnt="0"/>
      <dgm:spPr/>
    </dgm:pt>
    <dgm:pt modelId="{1379150B-63A1-41CB-9160-609A13FB230F}" type="pres">
      <dgm:prSet presAssocID="{1D97D4F4-2BD3-46A3-8C37-A73CC9B225B9}"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dgm:spPr>
    </dgm:pt>
    <dgm:pt modelId="{E6427799-8522-471C-A0D8-2AA7C1DCA196}" type="pres">
      <dgm:prSet presAssocID="{1D97D4F4-2BD3-46A3-8C37-A73CC9B225B9}" presName="txShp" presStyleLbl="node1" presStyleIdx="2" presStyleCnt="3">
        <dgm:presLayoutVars>
          <dgm:bulletEnabled val="1"/>
        </dgm:presLayoutVars>
      </dgm:prSet>
      <dgm:spPr/>
    </dgm:pt>
  </dgm:ptLst>
  <dgm:cxnLst>
    <dgm:cxn modelId="{98D96132-1B59-42E6-8C31-BCA0E6AB179B}" type="presOf" srcId="{EF4B7305-4907-4299-A65A-BA26B91E371C}" destId="{2DBEAC43-FA11-47BE-AEAF-553AD641EC85}" srcOrd="0" destOrd="0" presId="urn:microsoft.com/office/officeart/2005/8/layout/vList3"/>
    <dgm:cxn modelId="{255CFC74-EB5F-47F9-A0D7-57CBB7BCDB6F}" srcId="{6F5D299F-3720-4A28-9F07-8E028943911E}" destId="{1D97D4F4-2BD3-46A3-8C37-A73CC9B225B9}" srcOrd="2" destOrd="0" parTransId="{2ADF8E52-B1AA-428E-9EDA-C34232F3D9F2}" sibTransId="{F89626C0-D565-42A5-BD55-EBAFFE5CE6BA}"/>
    <dgm:cxn modelId="{ABD6518E-A1F0-4ABD-9AA7-56A9E2087C39}" type="presOf" srcId="{059E9A8E-8DEE-4F90-984B-DBD7BEB7C9DE}" destId="{68965CA5-F28A-4D66-9B66-440F63015A07}" srcOrd="0" destOrd="0" presId="urn:microsoft.com/office/officeart/2005/8/layout/vList3"/>
    <dgm:cxn modelId="{1C433D90-0A18-4B47-9428-895287B13209}" type="presOf" srcId="{1D97D4F4-2BD3-46A3-8C37-A73CC9B225B9}" destId="{E6427799-8522-471C-A0D8-2AA7C1DCA196}" srcOrd="0" destOrd="0" presId="urn:microsoft.com/office/officeart/2005/8/layout/vList3"/>
    <dgm:cxn modelId="{CBB2A8A9-2D61-4B34-82A3-15542131F569}" srcId="{6F5D299F-3720-4A28-9F07-8E028943911E}" destId="{059E9A8E-8DEE-4F90-984B-DBD7BEB7C9DE}" srcOrd="1" destOrd="0" parTransId="{C8351B08-6ED2-4446-BF56-2FDD145EC96F}" sibTransId="{37FCCB9A-E160-4C13-9EF5-A6DB9CAAE837}"/>
    <dgm:cxn modelId="{427DCEF1-B044-4A05-8300-DA26F2E64B4F}" srcId="{6F5D299F-3720-4A28-9F07-8E028943911E}" destId="{EF4B7305-4907-4299-A65A-BA26B91E371C}" srcOrd="0" destOrd="0" parTransId="{9891A6F4-8BBA-446A-9EFE-87FB0B8B1DE0}" sibTransId="{42A746C0-63D5-41E0-9600-BC31BD795AB2}"/>
    <dgm:cxn modelId="{489EDEF4-3511-49EE-B83E-A01B3A964BE4}" type="presOf" srcId="{6F5D299F-3720-4A28-9F07-8E028943911E}" destId="{B0E0E6C2-A346-484E-B401-B8F909037354}" srcOrd="0" destOrd="0" presId="urn:microsoft.com/office/officeart/2005/8/layout/vList3"/>
    <dgm:cxn modelId="{6A43043A-46D2-476F-BE4E-8A2A40560B85}" type="presParOf" srcId="{B0E0E6C2-A346-484E-B401-B8F909037354}" destId="{35A89F81-2C78-4688-9DD3-D1C5DB74C7F7}" srcOrd="0" destOrd="0" presId="urn:microsoft.com/office/officeart/2005/8/layout/vList3"/>
    <dgm:cxn modelId="{D84E54E8-58B7-455F-98B6-4B419F7873D1}" type="presParOf" srcId="{35A89F81-2C78-4688-9DD3-D1C5DB74C7F7}" destId="{DEBF238F-F559-4ADF-B3CF-3C859420DD3B}" srcOrd="0" destOrd="0" presId="urn:microsoft.com/office/officeart/2005/8/layout/vList3"/>
    <dgm:cxn modelId="{5163CE87-A305-46F3-96E5-3168CC25D84A}" type="presParOf" srcId="{35A89F81-2C78-4688-9DD3-D1C5DB74C7F7}" destId="{2DBEAC43-FA11-47BE-AEAF-553AD641EC85}" srcOrd="1" destOrd="0" presId="urn:microsoft.com/office/officeart/2005/8/layout/vList3"/>
    <dgm:cxn modelId="{1B985C3F-B4B7-4894-9DE1-DDD1AF516568}" type="presParOf" srcId="{B0E0E6C2-A346-484E-B401-B8F909037354}" destId="{33BB1A43-37F2-4E57-BD7C-32C0F3BE4182}" srcOrd="1" destOrd="0" presId="urn:microsoft.com/office/officeart/2005/8/layout/vList3"/>
    <dgm:cxn modelId="{FE321114-5059-407F-B43C-A7BE039C1CF2}" type="presParOf" srcId="{B0E0E6C2-A346-484E-B401-B8F909037354}" destId="{CD0E70B9-D81F-4E6D-A7E3-684DDAE3AFDD}" srcOrd="2" destOrd="0" presId="urn:microsoft.com/office/officeart/2005/8/layout/vList3"/>
    <dgm:cxn modelId="{D1CF85BE-8304-4075-8C6E-6D01DA13C3C3}" type="presParOf" srcId="{CD0E70B9-D81F-4E6D-A7E3-684DDAE3AFDD}" destId="{B8181184-4ED9-44B1-8054-A92D1C3571E3}" srcOrd="0" destOrd="0" presId="urn:microsoft.com/office/officeart/2005/8/layout/vList3"/>
    <dgm:cxn modelId="{5838ECD0-4F7E-4350-8D99-D60279013EA6}" type="presParOf" srcId="{CD0E70B9-D81F-4E6D-A7E3-684DDAE3AFDD}" destId="{68965CA5-F28A-4D66-9B66-440F63015A07}" srcOrd="1" destOrd="0" presId="urn:microsoft.com/office/officeart/2005/8/layout/vList3"/>
    <dgm:cxn modelId="{9DC898F5-58ED-4028-8E4B-7613158C7A1E}" type="presParOf" srcId="{B0E0E6C2-A346-484E-B401-B8F909037354}" destId="{8FEA90C3-2A55-405B-9AF7-DB1F3D3FE291}" srcOrd="3" destOrd="0" presId="urn:microsoft.com/office/officeart/2005/8/layout/vList3"/>
    <dgm:cxn modelId="{75BA3586-B475-4861-AD4E-1AF5D3AAA5B7}" type="presParOf" srcId="{B0E0E6C2-A346-484E-B401-B8F909037354}" destId="{ADCF33F8-529D-4EB8-B357-CC3D5442CBAA}" srcOrd="4" destOrd="0" presId="urn:microsoft.com/office/officeart/2005/8/layout/vList3"/>
    <dgm:cxn modelId="{7ADB2137-A748-4D19-AE9D-B4D9E921475A}" type="presParOf" srcId="{ADCF33F8-529D-4EB8-B357-CC3D5442CBAA}" destId="{1379150B-63A1-41CB-9160-609A13FB230F}" srcOrd="0" destOrd="0" presId="urn:microsoft.com/office/officeart/2005/8/layout/vList3"/>
    <dgm:cxn modelId="{C1F82A37-F47A-4C0D-9AEF-EE3FB3D034F8}" type="presParOf" srcId="{ADCF33F8-529D-4EB8-B357-CC3D5442CBAA}" destId="{E6427799-8522-471C-A0D8-2AA7C1DCA19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085767-2CD3-4625-8520-CE683DED833D}" type="doc">
      <dgm:prSet loTypeId="urn:microsoft.com/office/officeart/2005/8/layout/matrix3" loCatId="matrix" qsTypeId="urn:microsoft.com/office/officeart/2005/8/quickstyle/simple1" qsCatId="simple" csTypeId="urn:microsoft.com/office/officeart/2005/8/colors/accent0_3" csCatId="mainScheme" phldr="1"/>
      <dgm:spPr/>
      <dgm:t>
        <a:bodyPr/>
        <a:lstStyle/>
        <a:p>
          <a:endParaRPr lang="en-IN"/>
        </a:p>
      </dgm:t>
    </dgm:pt>
    <dgm:pt modelId="{3DB46FCC-043F-4D33-AC59-CF9C5EAD6710}">
      <dgm:prSet/>
      <dgm:spPr/>
      <dgm:t>
        <a:bodyPr/>
        <a:lstStyle/>
        <a:p>
          <a:r>
            <a:rPr lang="en-US" b="1" i="0" baseline="0" dirty="0"/>
            <a:t>Data-Driven Decision Making</a:t>
          </a:r>
          <a:br>
            <a:rPr lang="en-US" b="0" i="0" baseline="0" dirty="0"/>
          </a:br>
          <a:r>
            <a:rPr lang="en-US" b="0" i="0" baseline="0" dirty="0"/>
            <a:t>Access to actionable insights from analytics tools, enabling businesses to refine their strategies and focus on what works best.</a:t>
          </a:r>
          <a:endParaRPr lang="en-IN" dirty="0"/>
        </a:p>
      </dgm:t>
    </dgm:pt>
    <dgm:pt modelId="{68BC3890-BD1A-4551-8F18-260C585D29EC}" type="parTrans" cxnId="{70F10865-C4D3-4E91-8B5D-C9E7406CB438}">
      <dgm:prSet/>
      <dgm:spPr/>
      <dgm:t>
        <a:bodyPr/>
        <a:lstStyle/>
        <a:p>
          <a:endParaRPr lang="en-IN"/>
        </a:p>
      </dgm:t>
    </dgm:pt>
    <dgm:pt modelId="{91B072D6-3D2B-4FFE-B65F-773A3DE1CB9A}" type="sibTrans" cxnId="{70F10865-C4D3-4E91-8B5D-C9E7406CB438}">
      <dgm:prSet/>
      <dgm:spPr/>
      <dgm:t>
        <a:bodyPr/>
        <a:lstStyle/>
        <a:p>
          <a:endParaRPr lang="en-IN"/>
        </a:p>
      </dgm:t>
    </dgm:pt>
    <dgm:pt modelId="{A5840AE4-D348-4409-8B45-442960AE5ED2}">
      <dgm:prSet/>
      <dgm:spPr/>
      <dgm:t>
        <a:bodyPr/>
        <a:lstStyle/>
        <a:p>
          <a:r>
            <a:rPr lang="en-US" b="1" i="0" baseline="0"/>
            <a:t>Customer Loyalty and Retention</a:t>
          </a:r>
          <a:br>
            <a:rPr lang="en-US" b="0" i="0" baseline="0"/>
          </a:br>
          <a:r>
            <a:rPr lang="en-US" b="0" i="0" baseline="0"/>
            <a:t>Building long-term relationships with customers through personalized experiences and consistent value delivery.</a:t>
          </a:r>
          <a:endParaRPr lang="en-IN"/>
        </a:p>
      </dgm:t>
    </dgm:pt>
    <dgm:pt modelId="{DC80CE80-D583-46AE-BD82-D1760108928D}" type="parTrans" cxnId="{E4C828B2-9B07-4CD2-9666-BF32FF58DEF2}">
      <dgm:prSet/>
      <dgm:spPr/>
      <dgm:t>
        <a:bodyPr/>
        <a:lstStyle/>
        <a:p>
          <a:endParaRPr lang="en-IN"/>
        </a:p>
      </dgm:t>
    </dgm:pt>
    <dgm:pt modelId="{F17AAF22-2025-44C6-A200-BB422B309D95}" type="sibTrans" cxnId="{E4C828B2-9B07-4CD2-9666-BF32FF58DEF2}">
      <dgm:prSet/>
      <dgm:spPr/>
      <dgm:t>
        <a:bodyPr/>
        <a:lstStyle/>
        <a:p>
          <a:endParaRPr lang="en-IN"/>
        </a:p>
      </dgm:t>
    </dgm:pt>
    <dgm:pt modelId="{3391639F-E19C-4FFB-9144-23317D598614}">
      <dgm:prSet/>
      <dgm:spPr/>
      <dgm:t>
        <a:bodyPr/>
        <a:lstStyle/>
        <a:p>
          <a:r>
            <a:rPr lang="en-US" b="1" i="0" baseline="0"/>
            <a:t>Scalability for Growth</a:t>
          </a:r>
          <a:br>
            <a:rPr lang="en-US" b="0" i="0" baseline="0"/>
          </a:br>
          <a:r>
            <a:rPr lang="en-US" b="0" i="0" baseline="0"/>
            <a:t>Providing scalable solutions that grow alongside businesses, ensuring sustainable success in an ever-evolving market.</a:t>
          </a:r>
          <a:endParaRPr lang="en-IN"/>
        </a:p>
      </dgm:t>
    </dgm:pt>
    <dgm:pt modelId="{3FD11686-7E55-424A-A445-D3877A4A4380}" type="parTrans" cxnId="{E274AF83-6E87-4647-8B84-6D9D94A31DC6}">
      <dgm:prSet/>
      <dgm:spPr/>
      <dgm:t>
        <a:bodyPr/>
        <a:lstStyle/>
        <a:p>
          <a:endParaRPr lang="en-IN"/>
        </a:p>
      </dgm:t>
    </dgm:pt>
    <dgm:pt modelId="{26DB610A-F8DF-4F5C-AD3A-BC966A5040F3}" type="sibTrans" cxnId="{E274AF83-6E87-4647-8B84-6D9D94A31DC6}">
      <dgm:prSet/>
      <dgm:spPr/>
      <dgm:t>
        <a:bodyPr/>
        <a:lstStyle/>
        <a:p>
          <a:endParaRPr lang="en-IN"/>
        </a:p>
      </dgm:t>
    </dgm:pt>
    <dgm:pt modelId="{F9E74961-8C57-4557-BBD6-BBC4526CA246}">
      <dgm:prSet/>
      <dgm:spPr/>
      <dgm:t>
        <a:bodyPr/>
        <a:lstStyle/>
        <a:p>
          <a:r>
            <a:rPr lang="en-US" b="1" i="0" baseline="0"/>
            <a:t>Industry Expertise Development</a:t>
          </a:r>
          <a:br>
            <a:rPr lang="en-US" b="0" i="0" baseline="0"/>
          </a:br>
          <a:r>
            <a:rPr lang="en-US" b="0" i="0" baseline="0"/>
            <a:t>Establishing the client’s business as a thought leader in their respective industry through high-quality content and authoritative campaigns.</a:t>
          </a:r>
          <a:endParaRPr lang="en-IN"/>
        </a:p>
      </dgm:t>
    </dgm:pt>
    <dgm:pt modelId="{87078CEC-B980-41A0-B779-DBB8DB4F5E52}" type="parTrans" cxnId="{6FC80F2A-306C-4010-9152-6C3EF9D9EA57}">
      <dgm:prSet/>
      <dgm:spPr/>
      <dgm:t>
        <a:bodyPr/>
        <a:lstStyle/>
        <a:p>
          <a:endParaRPr lang="en-IN"/>
        </a:p>
      </dgm:t>
    </dgm:pt>
    <dgm:pt modelId="{8ABA3E96-84A9-4BC8-B958-B41D86CE8EB9}" type="sibTrans" cxnId="{6FC80F2A-306C-4010-9152-6C3EF9D9EA57}">
      <dgm:prSet/>
      <dgm:spPr/>
      <dgm:t>
        <a:bodyPr/>
        <a:lstStyle/>
        <a:p>
          <a:endParaRPr lang="en-IN"/>
        </a:p>
      </dgm:t>
    </dgm:pt>
    <dgm:pt modelId="{1032142D-DC47-440D-A0B3-4B3EFADA4F3B}" type="pres">
      <dgm:prSet presAssocID="{FF085767-2CD3-4625-8520-CE683DED833D}" presName="matrix" presStyleCnt="0">
        <dgm:presLayoutVars>
          <dgm:chMax val="1"/>
          <dgm:dir/>
          <dgm:resizeHandles val="exact"/>
        </dgm:presLayoutVars>
      </dgm:prSet>
      <dgm:spPr/>
    </dgm:pt>
    <dgm:pt modelId="{81AA1136-1548-426D-93B1-24B9F16D7D27}" type="pres">
      <dgm:prSet presAssocID="{FF085767-2CD3-4625-8520-CE683DED833D}" presName="diamond" presStyleLbl="bgShp" presStyleIdx="0" presStyleCnt="1"/>
      <dgm:spPr/>
    </dgm:pt>
    <dgm:pt modelId="{0D6B90F4-F662-475F-9315-CD0236D36EF7}" type="pres">
      <dgm:prSet presAssocID="{FF085767-2CD3-4625-8520-CE683DED833D}" presName="quad1" presStyleLbl="node1" presStyleIdx="0" presStyleCnt="4">
        <dgm:presLayoutVars>
          <dgm:chMax val="0"/>
          <dgm:chPref val="0"/>
          <dgm:bulletEnabled val="1"/>
        </dgm:presLayoutVars>
      </dgm:prSet>
      <dgm:spPr/>
    </dgm:pt>
    <dgm:pt modelId="{69E7CE92-3100-49EC-A1CD-3115828FA021}" type="pres">
      <dgm:prSet presAssocID="{FF085767-2CD3-4625-8520-CE683DED833D}" presName="quad2" presStyleLbl="node1" presStyleIdx="1" presStyleCnt="4">
        <dgm:presLayoutVars>
          <dgm:chMax val="0"/>
          <dgm:chPref val="0"/>
          <dgm:bulletEnabled val="1"/>
        </dgm:presLayoutVars>
      </dgm:prSet>
      <dgm:spPr/>
    </dgm:pt>
    <dgm:pt modelId="{95841F52-1933-432C-95CA-77580E2C7AFD}" type="pres">
      <dgm:prSet presAssocID="{FF085767-2CD3-4625-8520-CE683DED833D}" presName="quad3" presStyleLbl="node1" presStyleIdx="2" presStyleCnt="4">
        <dgm:presLayoutVars>
          <dgm:chMax val="0"/>
          <dgm:chPref val="0"/>
          <dgm:bulletEnabled val="1"/>
        </dgm:presLayoutVars>
      </dgm:prSet>
      <dgm:spPr/>
    </dgm:pt>
    <dgm:pt modelId="{DDB51A1D-AE85-42E1-8FE8-705BA0279B23}" type="pres">
      <dgm:prSet presAssocID="{FF085767-2CD3-4625-8520-CE683DED833D}" presName="quad4" presStyleLbl="node1" presStyleIdx="3" presStyleCnt="4">
        <dgm:presLayoutVars>
          <dgm:chMax val="0"/>
          <dgm:chPref val="0"/>
          <dgm:bulletEnabled val="1"/>
        </dgm:presLayoutVars>
      </dgm:prSet>
      <dgm:spPr/>
    </dgm:pt>
  </dgm:ptLst>
  <dgm:cxnLst>
    <dgm:cxn modelId="{75B2331D-054C-4E6F-AEE4-B4F1F2994156}" type="presOf" srcId="{F9E74961-8C57-4557-BBD6-BBC4526CA246}" destId="{DDB51A1D-AE85-42E1-8FE8-705BA0279B23}" srcOrd="0" destOrd="0" presId="urn:microsoft.com/office/officeart/2005/8/layout/matrix3"/>
    <dgm:cxn modelId="{6FC80F2A-306C-4010-9152-6C3EF9D9EA57}" srcId="{FF085767-2CD3-4625-8520-CE683DED833D}" destId="{F9E74961-8C57-4557-BBD6-BBC4526CA246}" srcOrd="3" destOrd="0" parTransId="{87078CEC-B980-41A0-B779-DBB8DB4F5E52}" sibTransId="{8ABA3E96-84A9-4BC8-B958-B41D86CE8EB9}"/>
    <dgm:cxn modelId="{7B86312C-7C61-468C-911D-A03787EF4FCA}" type="presOf" srcId="{FF085767-2CD3-4625-8520-CE683DED833D}" destId="{1032142D-DC47-440D-A0B3-4B3EFADA4F3B}" srcOrd="0" destOrd="0" presId="urn:microsoft.com/office/officeart/2005/8/layout/matrix3"/>
    <dgm:cxn modelId="{D5D40739-665B-45AB-AD29-30F5D15F311C}" type="presOf" srcId="{3391639F-E19C-4FFB-9144-23317D598614}" destId="{95841F52-1933-432C-95CA-77580E2C7AFD}" srcOrd="0" destOrd="0" presId="urn:microsoft.com/office/officeart/2005/8/layout/matrix3"/>
    <dgm:cxn modelId="{70F10865-C4D3-4E91-8B5D-C9E7406CB438}" srcId="{FF085767-2CD3-4625-8520-CE683DED833D}" destId="{3DB46FCC-043F-4D33-AC59-CF9C5EAD6710}" srcOrd="0" destOrd="0" parTransId="{68BC3890-BD1A-4551-8F18-260C585D29EC}" sibTransId="{91B072D6-3D2B-4FFE-B65F-773A3DE1CB9A}"/>
    <dgm:cxn modelId="{399E0E7D-726F-4DB0-A48B-9E4BDD8C040D}" type="presOf" srcId="{3DB46FCC-043F-4D33-AC59-CF9C5EAD6710}" destId="{0D6B90F4-F662-475F-9315-CD0236D36EF7}" srcOrd="0" destOrd="0" presId="urn:microsoft.com/office/officeart/2005/8/layout/matrix3"/>
    <dgm:cxn modelId="{E274AF83-6E87-4647-8B84-6D9D94A31DC6}" srcId="{FF085767-2CD3-4625-8520-CE683DED833D}" destId="{3391639F-E19C-4FFB-9144-23317D598614}" srcOrd="2" destOrd="0" parTransId="{3FD11686-7E55-424A-A445-D3877A4A4380}" sibTransId="{26DB610A-F8DF-4F5C-AD3A-BC966A5040F3}"/>
    <dgm:cxn modelId="{EBADAB95-15E2-4F34-8CB1-8ECB8AAA2F25}" type="presOf" srcId="{A5840AE4-D348-4409-8B45-442960AE5ED2}" destId="{69E7CE92-3100-49EC-A1CD-3115828FA021}" srcOrd="0" destOrd="0" presId="urn:microsoft.com/office/officeart/2005/8/layout/matrix3"/>
    <dgm:cxn modelId="{E4C828B2-9B07-4CD2-9666-BF32FF58DEF2}" srcId="{FF085767-2CD3-4625-8520-CE683DED833D}" destId="{A5840AE4-D348-4409-8B45-442960AE5ED2}" srcOrd="1" destOrd="0" parTransId="{DC80CE80-D583-46AE-BD82-D1760108928D}" sibTransId="{F17AAF22-2025-44C6-A200-BB422B309D95}"/>
    <dgm:cxn modelId="{3F5105B6-2F9E-4046-A6FB-C6454A8E75C7}" type="presParOf" srcId="{1032142D-DC47-440D-A0B3-4B3EFADA4F3B}" destId="{81AA1136-1548-426D-93B1-24B9F16D7D27}" srcOrd="0" destOrd="0" presId="urn:microsoft.com/office/officeart/2005/8/layout/matrix3"/>
    <dgm:cxn modelId="{A27CE4AB-7BD9-4F69-BBF8-392478292FEF}" type="presParOf" srcId="{1032142D-DC47-440D-A0B3-4B3EFADA4F3B}" destId="{0D6B90F4-F662-475F-9315-CD0236D36EF7}" srcOrd="1" destOrd="0" presId="urn:microsoft.com/office/officeart/2005/8/layout/matrix3"/>
    <dgm:cxn modelId="{5EDADE43-DA08-4BF4-A60F-019AB6BCBC3A}" type="presParOf" srcId="{1032142D-DC47-440D-A0B3-4B3EFADA4F3B}" destId="{69E7CE92-3100-49EC-A1CD-3115828FA021}" srcOrd="2" destOrd="0" presId="urn:microsoft.com/office/officeart/2005/8/layout/matrix3"/>
    <dgm:cxn modelId="{18933C7E-8BDA-460A-B236-3047FD41BEF0}" type="presParOf" srcId="{1032142D-DC47-440D-A0B3-4B3EFADA4F3B}" destId="{95841F52-1933-432C-95CA-77580E2C7AFD}" srcOrd="3" destOrd="0" presId="urn:microsoft.com/office/officeart/2005/8/layout/matrix3"/>
    <dgm:cxn modelId="{C52D0CEA-206D-42EF-97CD-160B770833FE}" type="presParOf" srcId="{1032142D-DC47-440D-A0B3-4B3EFADA4F3B}" destId="{DDB51A1D-AE85-42E1-8FE8-705BA0279B2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29EC85-B7F1-45C2-8CC2-E3EAB7D7BE51}" type="doc">
      <dgm:prSet loTypeId="urn:microsoft.com/office/officeart/2005/8/layout/target3" loCatId="relationship" qsTypeId="urn:microsoft.com/office/officeart/2005/8/quickstyle/simple1" qsCatId="simple" csTypeId="urn:microsoft.com/office/officeart/2005/8/colors/accent0_3" csCatId="mainScheme"/>
      <dgm:spPr/>
      <dgm:t>
        <a:bodyPr/>
        <a:lstStyle/>
        <a:p>
          <a:endParaRPr lang="en-IN"/>
        </a:p>
      </dgm:t>
    </dgm:pt>
    <dgm:pt modelId="{737880AC-64D0-4899-A73C-9ABFDBB0C3CF}">
      <dgm:prSet/>
      <dgm:spPr/>
      <dgm:t>
        <a:bodyPr/>
        <a:lstStyle/>
        <a:p>
          <a:r>
            <a:rPr lang="en-US"/>
            <a:t>In an era dominated by digital interactions, businesses often face significant challenges in navigating the complexities of the online ecosystem. The lack of effective digital marketing strategies, limited access to data-driven tools, and the inability to adapt to evolving consumer behaviors result in missed opportunities for growth and engagement.</a:t>
          </a:r>
          <a:endParaRPr lang="en-IN"/>
        </a:p>
      </dgm:t>
    </dgm:pt>
    <dgm:pt modelId="{584AC4A8-A54C-4324-8999-8C6745F5D0FA}" type="parTrans" cxnId="{8E6846AA-926B-4CB3-86A5-AEC3C1575DF2}">
      <dgm:prSet/>
      <dgm:spPr/>
      <dgm:t>
        <a:bodyPr/>
        <a:lstStyle/>
        <a:p>
          <a:endParaRPr lang="en-IN"/>
        </a:p>
      </dgm:t>
    </dgm:pt>
    <dgm:pt modelId="{478840FB-4D0B-4B23-9A7E-FD347F69A1A6}" type="sibTrans" cxnId="{8E6846AA-926B-4CB3-86A5-AEC3C1575DF2}">
      <dgm:prSet/>
      <dgm:spPr/>
      <dgm:t>
        <a:bodyPr/>
        <a:lstStyle/>
        <a:p>
          <a:endParaRPr lang="en-IN"/>
        </a:p>
      </dgm:t>
    </dgm:pt>
    <dgm:pt modelId="{4368B134-F7E1-4923-9EF1-8CCE624166BF}">
      <dgm:prSet/>
      <dgm:spPr/>
      <dgm:t>
        <a:bodyPr/>
        <a:lstStyle/>
        <a:p>
          <a:r>
            <a:rPr lang="en-US"/>
            <a:t>Small and medium-sized enterprises (SMEs) are particularly affected due to limited budgets, expertise, and resources, which hinder their ability to compete with larger, established brands in the digital space. Additionally, many businesses struggle to measure the return on investment (ROI) for their marketing campaigns, leading to inefficient allocation of resources.</a:t>
          </a:r>
          <a:endParaRPr lang="en-IN"/>
        </a:p>
      </dgm:t>
    </dgm:pt>
    <dgm:pt modelId="{53B08073-3099-4D7B-BDA6-27BEFCBC850F}" type="parTrans" cxnId="{63C91685-CAA1-4E9C-9F39-98CAB917F6B8}">
      <dgm:prSet/>
      <dgm:spPr/>
      <dgm:t>
        <a:bodyPr/>
        <a:lstStyle/>
        <a:p>
          <a:endParaRPr lang="en-IN"/>
        </a:p>
      </dgm:t>
    </dgm:pt>
    <dgm:pt modelId="{99CEA8D9-7749-48E9-ABF9-9EDF5A755C07}" type="sibTrans" cxnId="{63C91685-CAA1-4E9C-9F39-98CAB917F6B8}">
      <dgm:prSet/>
      <dgm:spPr/>
      <dgm:t>
        <a:bodyPr/>
        <a:lstStyle/>
        <a:p>
          <a:endParaRPr lang="en-IN"/>
        </a:p>
      </dgm:t>
    </dgm:pt>
    <dgm:pt modelId="{5A7846EF-173D-4DD7-97E6-078E980E9693}">
      <dgm:prSet/>
      <dgm:spPr/>
      <dgm:t>
        <a:bodyPr/>
        <a:lstStyle/>
        <a:p>
          <a:r>
            <a:rPr lang="en-US"/>
            <a:t>Hashtaghub aims to address these challenges by providing tailored, cost-effective, and impactful digital marketing solutions. By leveraging innovative technologies, industry insights, and a customer-centric approach, the agency bridges the gap between businesses and their target audiences, ensuring that even the smallest ventures can thrive in the competitive digital marketplace.</a:t>
          </a:r>
          <a:endParaRPr lang="en-IN"/>
        </a:p>
      </dgm:t>
    </dgm:pt>
    <dgm:pt modelId="{E7153A4D-2017-454A-AAAE-7266F87D6C43}" type="parTrans" cxnId="{44AF7C7C-69BD-48A5-8112-8A7D8C9A2EF8}">
      <dgm:prSet/>
      <dgm:spPr/>
      <dgm:t>
        <a:bodyPr/>
        <a:lstStyle/>
        <a:p>
          <a:endParaRPr lang="en-IN"/>
        </a:p>
      </dgm:t>
    </dgm:pt>
    <dgm:pt modelId="{AAE1A1C8-C6E5-4EE4-942C-C7E62D50A256}" type="sibTrans" cxnId="{44AF7C7C-69BD-48A5-8112-8A7D8C9A2EF8}">
      <dgm:prSet/>
      <dgm:spPr/>
      <dgm:t>
        <a:bodyPr/>
        <a:lstStyle/>
        <a:p>
          <a:endParaRPr lang="en-IN"/>
        </a:p>
      </dgm:t>
    </dgm:pt>
    <dgm:pt modelId="{36FE85B4-F0A7-4A6B-B874-D1626EE8CD90}">
      <dgm:prSet/>
      <dgm:spPr/>
      <dgm:t>
        <a:bodyPr/>
        <a:lstStyle/>
        <a:p>
          <a:r>
            <a:rPr lang="en-US"/>
            <a:t>This project investigates how Hashtaghub identifies and resolves these issues, helping clients maximize their potential in the digital age.</a:t>
          </a:r>
          <a:endParaRPr lang="en-IN"/>
        </a:p>
      </dgm:t>
    </dgm:pt>
    <dgm:pt modelId="{98257426-24BF-4375-A468-E901146F5BF6}" type="parTrans" cxnId="{ED42A3BD-816C-4AEA-8578-178F79DD0EF4}">
      <dgm:prSet/>
      <dgm:spPr/>
      <dgm:t>
        <a:bodyPr/>
        <a:lstStyle/>
        <a:p>
          <a:endParaRPr lang="en-IN"/>
        </a:p>
      </dgm:t>
    </dgm:pt>
    <dgm:pt modelId="{271E129C-DD30-4815-8F58-4A50CE7C3921}" type="sibTrans" cxnId="{ED42A3BD-816C-4AEA-8578-178F79DD0EF4}">
      <dgm:prSet/>
      <dgm:spPr/>
      <dgm:t>
        <a:bodyPr/>
        <a:lstStyle/>
        <a:p>
          <a:endParaRPr lang="en-IN"/>
        </a:p>
      </dgm:t>
    </dgm:pt>
    <dgm:pt modelId="{12611B0D-40A6-447C-A314-1762939CAD21}" type="pres">
      <dgm:prSet presAssocID="{1729EC85-B7F1-45C2-8CC2-E3EAB7D7BE51}" presName="Name0" presStyleCnt="0">
        <dgm:presLayoutVars>
          <dgm:chMax val="7"/>
          <dgm:dir/>
          <dgm:animLvl val="lvl"/>
          <dgm:resizeHandles val="exact"/>
        </dgm:presLayoutVars>
      </dgm:prSet>
      <dgm:spPr/>
    </dgm:pt>
    <dgm:pt modelId="{F5668140-94F9-4165-BECA-2BFCD7B8B93A}" type="pres">
      <dgm:prSet presAssocID="{737880AC-64D0-4899-A73C-9ABFDBB0C3CF}" presName="circle1" presStyleLbl="node1" presStyleIdx="0" presStyleCnt="4"/>
      <dgm:spPr/>
    </dgm:pt>
    <dgm:pt modelId="{039A7924-EAD5-4BD3-A43D-DC3FCC4F9AB4}" type="pres">
      <dgm:prSet presAssocID="{737880AC-64D0-4899-A73C-9ABFDBB0C3CF}" presName="space" presStyleCnt="0"/>
      <dgm:spPr/>
    </dgm:pt>
    <dgm:pt modelId="{432C9C04-A83D-4AAA-8E20-91ED2E6430B1}" type="pres">
      <dgm:prSet presAssocID="{737880AC-64D0-4899-A73C-9ABFDBB0C3CF}" presName="rect1" presStyleLbl="alignAcc1" presStyleIdx="0" presStyleCnt="4"/>
      <dgm:spPr/>
    </dgm:pt>
    <dgm:pt modelId="{3A7EC5CB-3CC1-4271-843D-2848AF97A2FA}" type="pres">
      <dgm:prSet presAssocID="{4368B134-F7E1-4923-9EF1-8CCE624166BF}" presName="vertSpace2" presStyleLbl="node1" presStyleIdx="0" presStyleCnt="4"/>
      <dgm:spPr/>
    </dgm:pt>
    <dgm:pt modelId="{00256DF3-B65F-4193-81A0-0C5C23E0E5B5}" type="pres">
      <dgm:prSet presAssocID="{4368B134-F7E1-4923-9EF1-8CCE624166BF}" presName="circle2" presStyleLbl="node1" presStyleIdx="1" presStyleCnt="4"/>
      <dgm:spPr/>
    </dgm:pt>
    <dgm:pt modelId="{49A78F14-6690-4C49-A498-922E1DBE9A4E}" type="pres">
      <dgm:prSet presAssocID="{4368B134-F7E1-4923-9EF1-8CCE624166BF}" presName="rect2" presStyleLbl="alignAcc1" presStyleIdx="1" presStyleCnt="4"/>
      <dgm:spPr/>
    </dgm:pt>
    <dgm:pt modelId="{15127313-7137-4E6B-ADA9-7F4E0AC80D52}" type="pres">
      <dgm:prSet presAssocID="{5A7846EF-173D-4DD7-97E6-078E980E9693}" presName="vertSpace3" presStyleLbl="node1" presStyleIdx="1" presStyleCnt="4"/>
      <dgm:spPr/>
    </dgm:pt>
    <dgm:pt modelId="{D68BAB2C-4C11-4E0D-9F13-96F1A3EF44A1}" type="pres">
      <dgm:prSet presAssocID="{5A7846EF-173D-4DD7-97E6-078E980E9693}" presName="circle3" presStyleLbl="node1" presStyleIdx="2" presStyleCnt="4"/>
      <dgm:spPr/>
    </dgm:pt>
    <dgm:pt modelId="{6E5E8863-D0A8-4074-A065-803D7030B7E3}" type="pres">
      <dgm:prSet presAssocID="{5A7846EF-173D-4DD7-97E6-078E980E9693}" presName="rect3" presStyleLbl="alignAcc1" presStyleIdx="2" presStyleCnt="4"/>
      <dgm:spPr/>
    </dgm:pt>
    <dgm:pt modelId="{7939DE35-63AB-4F30-AB29-2A6CCACA02D6}" type="pres">
      <dgm:prSet presAssocID="{36FE85B4-F0A7-4A6B-B874-D1626EE8CD90}" presName="vertSpace4" presStyleLbl="node1" presStyleIdx="2" presStyleCnt="4"/>
      <dgm:spPr/>
    </dgm:pt>
    <dgm:pt modelId="{1E2D90E8-8168-4A28-867E-AC0B2FABB297}" type="pres">
      <dgm:prSet presAssocID="{36FE85B4-F0A7-4A6B-B874-D1626EE8CD90}" presName="circle4" presStyleLbl="node1" presStyleIdx="3" presStyleCnt="4"/>
      <dgm:spPr/>
    </dgm:pt>
    <dgm:pt modelId="{F58E5B2D-67F8-42FC-BD74-2F5C4A9A707D}" type="pres">
      <dgm:prSet presAssocID="{36FE85B4-F0A7-4A6B-B874-D1626EE8CD90}" presName="rect4" presStyleLbl="alignAcc1" presStyleIdx="3" presStyleCnt="4"/>
      <dgm:spPr/>
    </dgm:pt>
    <dgm:pt modelId="{221355FD-39B9-44C0-92A5-E9078B1F0BF2}" type="pres">
      <dgm:prSet presAssocID="{737880AC-64D0-4899-A73C-9ABFDBB0C3CF}" presName="rect1ParTxNoCh" presStyleLbl="alignAcc1" presStyleIdx="3" presStyleCnt="4">
        <dgm:presLayoutVars>
          <dgm:chMax val="1"/>
          <dgm:bulletEnabled val="1"/>
        </dgm:presLayoutVars>
      </dgm:prSet>
      <dgm:spPr/>
    </dgm:pt>
    <dgm:pt modelId="{5D0CB882-72E3-44DA-9949-280899C2BBC8}" type="pres">
      <dgm:prSet presAssocID="{4368B134-F7E1-4923-9EF1-8CCE624166BF}" presName="rect2ParTxNoCh" presStyleLbl="alignAcc1" presStyleIdx="3" presStyleCnt="4">
        <dgm:presLayoutVars>
          <dgm:chMax val="1"/>
          <dgm:bulletEnabled val="1"/>
        </dgm:presLayoutVars>
      </dgm:prSet>
      <dgm:spPr/>
    </dgm:pt>
    <dgm:pt modelId="{7E9D1D6A-AF61-48EA-91DE-3B1ED372A8DB}" type="pres">
      <dgm:prSet presAssocID="{5A7846EF-173D-4DD7-97E6-078E980E9693}" presName="rect3ParTxNoCh" presStyleLbl="alignAcc1" presStyleIdx="3" presStyleCnt="4">
        <dgm:presLayoutVars>
          <dgm:chMax val="1"/>
          <dgm:bulletEnabled val="1"/>
        </dgm:presLayoutVars>
      </dgm:prSet>
      <dgm:spPr/>
    </dgm:pt>
    <dgm:pt modelId="{9218F813-6169-4B5C-A85F-711464D55ED5}" type="pres">
      <dgm:prSet presAssocID="{36FE85B4-F0A7-4A6B-B874-D1626EE8CD90}" presName="rect4ParTxNoCh" presStyleLbl="alignAcc1" presStyleIdx="3" presStyleCnt="4">
        <dgm:presLayoutVars>
          <dgm:chMax val="1"/>
          <dgm:bulletEnabled val="1"/>
        </dgm:presLayoutVars>
      </dgm:prSet>
      <dgm:spPr/>
    </dgm:pt>
  </dgm:ptLst>
  <dgm:cxnLst>
    <dgm:cxn modelId="{C73E4901-3C5D-4840-98AC-4FC900AE0495}" type="presOf" srcId="{737880AC-64D0-4899-A73C-9ABFDBB0C3CF}" destId="{432C9C04-A83D-4AAA-8E20-91ED2E6430B1}" srcOrd="0" destOrd="0" presId="urn:microsoft.com/office/officeart/2005/8/layout/target3"/>
    <dgm:cxn modelId="{D1CFAC21-1FB2-499A-A7E9-4BB70DC34B4F}" type="presOf" srcId="{36FE85B4-F0A7-4A6B-B874-D1626EE8CD90}" destId="{F58E5B2D-67F8-42FC-BD74-2F5C4A9A707D}" srcOrd="0" destOrd="0" presId="urn:microsoft.com/office/officeart/2005/8/layout/target3"/>
    <dgm:cxn modelId="{5C9B495E-6FAA-440E-9AA8-B432D7C4F0A9}" type="presOf" srcId="{1729EC85-B7F1-45C2-8CC2-E3EAB7D7BE51}" destId="{12611B0D-40A6-447C-A314-1762939CAD21}" srcOrd="0" destOrd="0" presId="urn:microsoft.com/office/officeart/2005/8/layout/target3"/>
    <dgm:cxn modelId="{44AF7C7C-69BD-48A5-8112-8A7D8C9A2EF8}" srcId="{1729EC85-B7F1-45C2-8CC2-E3EAB7D7BE51}" destId="{5A7846EF-173D-4DD7-97E6-078E980E9693}" srcOrd="2" destOrd="0" parTransId="{E7153A4D-2017-454A-AAAE-7266F87D6C43}" sibTransId="{AAE1A1C8-C6E5-4EE4-942C-C7E62D50A256}"/>
    <dgm:cxn modelId="{63C91685-CAA1-4E9C-9F39-98CAB917F6B8}" srcId="{1729EC85-B7F1-45C2-8CC2-E3EAB7D7BE51}" destId="{4368B134-F7E1-4923-9EF1-8CCE624166BF}" srcOrd="1" destOrd="0" parTransId="{53B08073-3099-4D7B-BDA6-27BEFCBC850F}" sibTransId="{99CEA8D9-7749-48E9-ABF9-9EDF5A755C07}"/>
    <dgm:cxn modelId="{EEA7258A-C23C-4BD6-9AD9-E6EEC06552A3}" type="presOf" srcId="{5A7846EF-173D-4DD7-97E6-078E980E9693}" destId="{7E9D1D6A-AF61-48EA-91DE-3B1ED372A8DB}" srcOrd="1" destOrd="0" presId="urn:microsoft.com/office/officeart/2005/8/layout/target3"/>
    <dgm:cxn modelId="{E4BB179B-5C3E-45F8-888E-AA92CE26DEFD}" type="presOf" srcId="{4368B134-F7E1-4923-9EF1-8CCE624166BF}" destId="{5D0CB882-72E3-44DA-9949-280899C2BBC8}" srcOrd="1" destOrd="0" presId="urn:microsoft.com/office/officeart/2005/8/layout/target3"/>
    <dgm:cxn modelId="{8E6846AA-926B-4CB3-86A5-AEC3C1575DF2}" srcId="{1729EC85-B7F1-45C2-8CC2-E3EAB7D7BE51}" destId="{737880AC-64D0-4899-A73C-9ABFDBB0C3CF}" srcOrd="0" destOrd="0" parTransId="{584AC4A8-A54C-4324-8999-8C6745F5D0FA}" sibTransId="{478840FB-4D0B-4B23-9A7E-FD347F69A1A6}"/>
    <dgm:cxn modelId="{9F61C9B5-F092-47BB-B0E9-23B91D24E594}" type="presOf" srcId="{36FE85B4-F0A7-4A6B-B874-D1626EE8CD90}" destId="{9218F813-6169-4B5C-A85F-711464D55ED5}" srcOrd="1" destOrd="0" presId="urn:microsoft.com/office/officeart/2005/8/layout/target3"/>
    <dgm:cxn modelId="{65E67EB6-5DDE-4FA6-A32C-7BE4E6D0754C}" type="presOf" srcId="{737880AC-64D0-4899-A73C-9ABFDBB0C3CF}" destId="{221355FD-39B9-44C0-92A5-E9078B1F0BF2}" srcOrd="1" destOrd="0" presId="urn:microsoft.com/office/officeart/2005/8/layout/target3"/>
    <dgm:cxn modelId="{49A4A6B6-BF0A-4EE2-9878-8890A9DEEA55}" type="presOf" srcId="{4368B134-F7E1-4923-9EF1-8CCE624166BF}" destId="{49A78F14-6690-4C49-A498-922E1DBE9A4E}" srcOrd="0" destOrd="0" presId="urn:microsoft.com/office/officeart/2005/8/layout/target3"/>
    <dgm:cxn modelId="{024EB3BB-A128-4973-BDE6-4B8C9320B807}" type="presOf" srcId="{5A7846EF-173D-4DD7-97E6-078E980E9693}" destId="{6E5E8863-D0A8-4074-A065-803D7030B7E3}" srcOrd="0" destOrd="0" presId="urn:microsoft.com/office/officeart/2005/8/layout/target3"/>
    <dgm:cxn modelId="{ED42A3BD-816C-4AEA-8578-178F79DD0EF4}" srcId="{1729EC85-B7F1-45C2-8CC2-E3EAB7D7BE51}" destId="{36FE85B4-F0A7-4A6B-B874-D1626EE8CD90}" srcOrd="3" destOrd="0" parTransId="{98257426-24BF-4375-A468-E901146F5BF6}" sibTransId="{271E129C-DD30-4815-8F58-4A50CE7C3921}"/>
    <dgm:cxn modelId="{1AE8D356-B1DF-4DD6-A7B9-28CF35CD253F}" type="presParOf" srcId="{12611B0D-40A6-447C-A314-1762939CAD21}" destId="{F5668140-94F9-4165-BECA-2BFCD7B8B93A}" srcOrd="0" destOrd="0" presId="urn:microsoft.com/office/officeart/2005/8/layout/target3"/>
    <dgm:cxn modelId="{B44A0C32-BD37-4902-8224-73E350AF825C}" type="presParOf" srcId="{12611B0D-40A6-447C-A314-1762939CAD21}" destId="{039A7924-EAD5-4BD3-A43D-DC3FCC4F9AB4}" srcOrd="1" destOrd="0" presId="urn:microsoft.com/office/officeart/2005/8/layout/target3"/>
    <dgm:cxn modelId="{59A9C637-16FB-46F2-831F-73240C08BFEE}" type="presParOf" srcId="{12611B0D-40A6-447C-A314-1762939CAD21}" destId="{432C9C04-A83D-4AAA-8E20-91ED2E6430B1}" srcOrd="2" destOrd="0" presId="urn:microsoft.com/office/officeart/2005/8/layout/target3"/>
    <dgm:cxn modelId="{0698EED9-C2A9-465C-AC8F-B132DEBACAEB}" type="presParOf" srcId="{12611B0D-40A6-447C-A314-1762939CAD21}" destId="{3A7EC5CB-3CC1-4271-843D-2848AF97A2FA}" srcOrd="3" destOrd="0" presId="urn:microsoft.com/office/officeart/2005/8/layout/target3"/>
    <dgm:cxn modelId="{4DD441D9-CCF7-4AFC-BE2B-3D962E17554C}" type="presParOf" srcId="{12611B0D-40A6-447C-A314-1762939CAD21}" destId="{00256DF3-B65F-4193-81A0-0C5C23E0E5B5}" srcOrd="4" destOrd="0" presId="urn:microsoft.com/office/officeart/2005/8/layout/target3"/>
    <dgm:cxn modelId="{8193CC3B-BC15-42FC-8B4A-59B5816C2404}" type="presParOf" srcId="{12611B0D-40A6-447C-A314-1762939CAD21}" destId="{49A78F14-6690-4C49-A498-922E1DBE9A4E}" srcOrd="5" destOrd="0" presId="urn:microsoft.com/office/officeart/2005/8/layout/target3"/>
    <dgm:cxn modelId="{B55007D5-AC2F-4C73-B34C-9EC4C2582CF8}" type="presParOf" srcId="{12611B0D-40A6-447C-A314-1762939CAD21}" destId="{15127313-7137-4E6B-ADA9-7F4E0AC80D52}" srcOrd="6" destOrd="0" presId="urn:microsoft.com/office/officeart/2005/8/layout/target3"/>
    <dgm:cxn modelId="{1C850D7A-2435-4154-83E2-3620A62BC32B}" type="presParOf" srcId="{12611B0D-40A6-447C-A314-1762939CAD21}" destId="{D68BAB2C-4C11-4E0D-9F13-96F1A3EF44A1}" srcOrd="7" destOrd="0" presId="urn:microsoft.com/office/officeart/2005/8/layout/target3"/>
    <dgm:cxn modelId="{67A2EF6A-90D3-47CA-94C7-4C7A1D6D3227}" type="presParOf" srcId="{12611B0D-40A6-447C-A314-1762939CAD21}" destId="{6E5E8863-D0A8-4074-A065-803D7030B7E3}" srcOrd="8" destOrd="0" presId="urn:microsoft.com/office/officeart/2005/8/layout/target3"/>
    <dgm:cxn modelId="{BF6E4634-8E2A-49EC-803A-2E99FCE05998}" type="presParOf" srcId="{12611B0D-40A6-447C-A314-1762939CAD21}" destId="{7939DE35-63AB-4F30-AB29-2A6CCACA02D6}" srcOrd="9" destOrd="0" presId="urn:microsoft.com/office/officeart/2005/8/layout/target3"/>
    <dgm:cxn modelId="{2AC6C975-798C-4A9D-861B-E37FD846F45E}" type="presParOf" srcId="{12611B0D-40A6-447C-A314-1762939CAD21}" destId="{1E2D90E8-8168-4A28-867E-AC0B2FABB297}" srcOrd="10" destOrd="0" presId="urn:microsoft.com/office/officeart/2005/8/layout/target3"/>
    <dgm:cxn modelId="{CCE87EA1-ED93-4F36-B19D-8BFB90C6731B}" type="presParOf" srcId="{12611B0D-40A6-447C-A314-1762939CAD21}" destId="{F58E5B2D-67F8-42FC-BD74-2F5C4A9A707D}" srcOrd="11" destOrd="0" presId="urn:microsoft.com/office/officeart/2005/8/layout/target3"/>
    <dgm:cxn modelId="{48178B55-BCE3-4409-AFAD-FE69192A6315}" type="presParOf" srcId="{12611B0D-40A6-447C-A314-1762939CAD21}" destId="{221355FD-39B9-44C0-92A5-E9078B1F0BF2}" srcOrd="12" destOrd="0" presId="urn:microsoft.com/office/officeart/2005/8/layout/target3"/>
    <dgm:cxn modelId="{62210A43-7687-4E44-9C7A-C25032528437}" type="presParOf" srcId="{12611B0D-40A6-447C-A314-1762939CAD21}" destId="{5D0CB882-72E3-44DA-9949-280899C2BBC8}" srcOrd="13" destOrd="0" presId="urn:microsoft.com/office/officeart/2005/8/layout/target3"/>
    <dgm:cxn modelId="{2AE07550-4500-4EE4-840A-485F996B6EE6}" type="presParOf" srcId="{12611B0D-40A6-447C-A314-1762939CAD21}" destId="{7E9D1D6A-AF61-48EA-91DE-3B1ED372A8DB}" srcOrd="14" destOrd="0" presId="urn:microsoft.com/office/officeart/2005/8/layout/target3"/>
    <dgm:cxn modelId="{B5637058-222A-4F96-A02C-7126BBBB6FFA}" type="presParOf" srcId="{12611B0D-40A6-447C-A314-1762939CAD21}" destId="{9218F813-6169-4B5C-A85F-711464D55ED5}"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A43191-B196-40D2-B047-96B1E2F8320A}" type="doc">
      <dgm:prSet loTypeId="urn:microsoft.com/office/officeart/2005/8/layout/pyramid2" loCatId="pyramid" qsTypeId="urn:microsoft.com/office/officeart/2005/8/quickstyle/simple1" qsCatId="simple" csTypeId="urn:microsoft.com/office/officeart/2005/8/colors/accent0_3" csCatId="mainScheme" phldr="1"/>
      <dgm:spPr/>
      <dgm:t>
        <a:bodyPr/>
        <a:lstStyle/>
        <a:p>
          <a:endParaRPr lang="en-IN"/>
        </a:p>
      </dgm:t>
    </dgm:pt>
    <dgm:pt modelId="{F533E503-2EFE-4EFF-88EF-485F5ACC9950}">
      <dgm:prSet/>
      <dgm:spPr/>
      <dgm:t>
        <a:bodyPr/>
        <a:lstStyle/>
        <a:p>
          <a:r>
            <a:rPr lang="en-US" b="1" i="0" baseline="0"/>
            <a:t>Enhance Online Visibility</a:t>
          </a:r>
          <a:r>
            <a:rPr lang="en-US" b="0" i="0" baseline="0"/>
            <a:t>: To help businesses establish a strong digital presence through strategic marketing techniques, including SEO, social media engagement, and targeted advertising.</a:t>
          </a:r>
          <a:endParaRPr lang="en-IN"/>
        </a:p>
      </dgm:t>
    </dgm:pt>
    <dgm:pt modelId="{0F598EAE-2C29-42F7-B463-5CADAB2E4E30}" type="parTrans" cxnId="{62CDDEAA-A05E-4E88-9EC7-5239419074C7}">
      <dgm:prSet/>
      <dgm:spPr/>
      <dgm:t>
        <a:bodyPr/>
        <a:lstStyle/>
        <a:p>
          <a:endParaRPr lang="en-IN"/>
        </a:p>
      </dgm:t>
    </dgm:pt>
    <dgm:pt modelId="{8C0B77C3-97B1-4D54-ABB6-E4001AB2551F}" type="sibTrans" cxnId="{62CDDEAA-A05E-4E88-9EC7-5239419074C7}">
      <dgm:prSet/>
      <dgm:spPr/>
      <dgm:t>
        <a:bodyPr/>
        <a:lstStyle/>
        <a:p>
          <a:endParaRPr lang="en-IN"/>
        </a:p>
      </dgm:t>
    </dgm:pt>
    <dgm:pt modelId="{938900AF-9526-4166-89F5-DCEC49EA6470}">
      <dgm:prSet/>
      <dgm:spPr/>
      <dgm:t>
        <a:bodyPr/>
        <a:lstStyle/>
        <a:p>
          <a:r>
            <a:rPr lang="en-US" b="1" i="0" baseline="0"/>
            <a:t>Drive Targeted Traffic</a:t>
          </a:r>
          <a:r>
            <a:rPr lang="en-US" b="0" i="0" baseline="0"/>
            <a:t>: To generate high-quality leads and drive relevant traffic to client websites and platforms using data-driven approaches.</a:t>
          </a:r>
          <a:endParaRPr lang="en-IN"/>
        </a:p>
      </dgm:t>
    </dgm:pt>
    <dgm:pt modelId="{829A18B0-A59D-4245-B166-3D332CF4120A}" type="parTrans" cxnId="{CA169AEA-4FCD-4FA5-8786-5A7D57DE3EED}">
      <dgm:prSet/>
      <dgm:spPr/>
      <dgm:t>
        <a:bodyPr/>
        <a:lstStyle/>
        <a:p>
          <a:endParaRPr lang="en-IN"/>
        </a:p>
      </dgm:t>
    </dgm:pt>
    <dgm:pt modelId="{21493243-C1F8-4BE9-B87F-0ED068D84446}" type="sibTrans" cxnId="{CA169AEA-4FCD-4FA5-8786-5A7D57DE3EED}">
      <dgm:prSet/>
      <dgm:spPr/>
      <dgm:t>
        <a:bodyPr/>
        <a:lstStyle/>
        <a:p>
          <a:endParaRPr lang="en-IN"/>
        </a:p>
      </dgm:t>
    </dgm:pt>
    <dgm:pt modelId="{BF954E60-FAA6-4D14-937E-F0399FC73FBA}">
      <dgm:prSet/>
      <dgm:spPr/>
      <dgm:t>
        <a:bodyPr/>
        <a:lstStyle/>
        <a:p>
          <a:r>
            <a:rPr lang="en-US" b="1" i="0" baseline="0"/>
            <a:t>Boost Brand Awareness</a:t>
          </a:r>
          <a:r>
            <a:rPr lang="en-US" b="0" i="0" baseline="0"/>
            <a:t>: To create and execute campaigns that enhance brand recognition and establish businesses as industry leaders.</a:t>
          </a:r>
          <a:endParaRPr lang="en-IN"/>
        </a:p>
      </dgm:t>
    </dgm:pt>
    <dgm:pt modelId="{83287D1E-FE8B-4872-BCE1-17F3E634177D}" type="parTrans" cxnId="{40B029C7-42AA-45F3-B488-EF8C4370B577}">
      <dgm:prSet/>
      <dgm:spPr/>
      <dgm:t>
        <a:bodyPr/>
        <a:lstStyle/>
        <a:p>
          <a:endParaRPr lang="en-IN"/>
        </a:p>
      </dgm:t>
    </dgm:pt>
    <dgm:pt modelId="{DCC793D6-67A3-47F4-BD3D-2C75E3717BCA}" type="sibTrans" cxnId="{40B029C7-42AA-45F3-B488-EF8C4370B577}">
      <dgm:prSet/>
      <dgm:spPr/>
      <dgm:t>
        <a:bodyPr/>
        <a:lstStyle/>
        <a:p>
          <a:endParaRPr lang="en-IN"/>
        </a:p>
      </dgm:t>
    </dgm:pt>
    <dgm:pt modelId="{C7698DFC-3876-4053-AFAC-E13EB5D101B0}">
      <dgm:prSet/>
      <dgm:spPr/>
      <dgm:t>
        <a:bodyPr/>
        <a:lstStyle/>
        <a:p>
          <a:r>
            <a:rPr lang="en-US" b="1" i="0" baseline="0" dirty="0"/>
            <a:t>Maximize ROI</a:t>
          </a:r>
          <a:r>
            <a:rPr lang="en-US" b="0" i="0" baseline="0" dirty="0"/>
            <a:t>: To design cost-effective marketing solutions that deliver measurable outcomes, ensuring optimal return on investment for clients.</a:t>
          </a:r>
          <a:endParaRPr lang="en-IN" dirty="0"/>
        </a:p>
      </dgm:t>
    </dgm:pt>
    <dgm:pt modelId="{D278A8B7-7113-4A39-A764-FE3E2D7DABBC}" type="parTrans" cxnId="{53483D70-D8C0-4EAA-B313-F736D3759029}">
      <dgm:prSet/>
      <dgm:spPr/>
      <dgm:t>
        <a:bodyPr/>
        <a:lstStyle/>
        <a:p>
          <a:endParaRPr lang="en-IN"/>
        </a:p>
      </dgm:t>
    </dgm:pt>
    <dgm:pt modelId="{4B91F712-0410-45D1-B67B-556BCC72C583}" type="sibTrans" cxnId="{53483D70-D8C0-4EAA-B313-F736D3759029}">
      <dgm:prSet/>
      <dgm:spPr/>
      <dgm:t>
        <a:bodyPr/>
        <a:lstStyle/>
        <a:p>
          <a:endParaRPr lang="en-IN"/>
        </a:p>
      </dgm:t>
    </dgm:pt>
    <dgm:pt modelId="{628595EA-88AA-4110-A256-2325B5F9E3FC}">
      <dgm:prSet/>
      <dgm:spPr/>
      <dgm:t>
        <a:bodyPr/>
        <a:lstStyle/>
        <a:p>
          <a:r>
            <a:rPr lang="en-US" b="1" i="0" baseline="0"/>
            <a:t>Empower SMEs</a:t>
          </a:r>
          <a:r>
            <a:rPr lang="en-US" b="0" i="0" baseline="0"/>
            <a:t>: To provide small and medium-sized enterprises with affordable and tailored digital marketing services, enabling them to compete effectively in the digital landscape.</a:t>
          </a:r>
          <a:endParaRPr lang="en-IN"/>
        </a:p>
      </dgm:t>
    </dgm:pt>
    <dgm:pt modelId="{69D9F88D-08C3-4EA3-A250-8772E0256BC2}" type="parTrans" cxnId="{E5890E98-25A5-4BB3-A055-DEAB9F9BF57C}">
      <dgm:prSet/>
      <dgm:spPr/>
      <dgm:t>
        <a:bodyPr/>
        <a:lstStyle/>
        <a:p>
          <a:endParaRPr lang="en-IN"/>
        </a:p>
      </dgm:t>
    </dgm:pt>
    <dgm:pt modelId="{DC950454-1ABE-4EF9-9F6C-5E3E65A17051}" type="sibTrans" cxnId="{E5890E98-25A5-4BB3-A055-DEAB9F9BF57C}">
      <dgm:prSet/>
      <dgm:spPr/>
      <dgm:t>
        <a:bodyPr/>
        <a:lstStyle/>
        <a:p>
          <a:endParaRPr lang="en-IN"/>
        </a:p>
      </dgm:t>
    </dgm:pt>
    <dgm:pt modelId="{0663F204-16A5-4ECD-97CA-4166E16795FB}">
      <dgm:prSet/>
      <dgm:spPr/>
      <dgm:t>
        <a:bodyPr/>
        <a:lstStyle/>
        <a:p>
          <a:r>
            <a:rPr lang="en-US" b="1" i="0" baseline="0"/>
            <a:t>Leverage Innovation</a:t>
          </a:r>
          <a:r>
            <a:rPr lang="en-US" b="0" i="0" baseline="0"/>
            <a:t>: To stay ahead of trends by integrating cutting-edge tools, technologies, and creative strategies into every campaign.</a:t>
          </a:r>
          <a:endParaRPr lang="en-IN"/>
        </a:p>
      </dgm:t>
    </dgm:pt>
    <dgm:pt modelId="{30197290-27EF-4E15-8489-208749CBACF4}" type="parTrans" cxnId="{DDC17848-4BD2-418B-88D0-A6983D734411}">
      <dgm:prSet/>
      <dgm:spPr/>
      <dgm:t>
        <a:bodyPr/>
        <a:lstStyle/>
        <a:p>
          <a:endParaRPr lang="en-IN"/>
        </a:p>
      </dgm:t>
    </dgm:pt>
    <dgm:pt modelId="{452865E8-15BE-403F-941F-BA8C1BF8E585}" type="sibTrans" cxnId="{DDC17848-4BD2-418B-88D0-A6983D734411}">
      <dgm:prSet/>
      <dgm:spPr/>
      <dgm:t>
        <a:bodyPr/>
        <a:lstStyle/>
        <a:p>
          <a:endParaRPr lang="en-IN"/>
        </a:p>
      </dgm:t>
    </dgm:pt>
    <dgm:pt modelId="{0DAA80DE-69ED-4055-97F3-499793D1F3F3}">
      <dgm:prSet/>
      <dgm:spPr/>
      <dgm:t>
        <a:bodyPr/>
        <a:lstStyle/>
        <a:p>
          <a:r>
            <a:rPr lang="en-US" b="1" i="0" baseline="0" dirty="0"/>
            <a:t>Customer-Centric Solutions</a:t>
          </a:r>
          <a:r>
            <a:rPr lang="en-US" b="0" i="0" baseline="0" dirty="0"/>
            <a:t>: To understand client needs deeply and develop customized strategies that align with their goals, ensuring satisfaction and long-term partnerships.</a:t>
          </a:r>
          <a:endParaRPr lang="en-IN" dirty="0"/>
        </a:p>
      </dgm:t>
    </dgm:pt>
    <dgm:pt modelId="{EEF69130-41FE-4896-A00F-31A6B81E2994}" type="parTrans" cxnId="{E314238E-1A4B-4118-A907-C592FAF460B0}">
      <dgm:prSet/>
      <dgm:spPr/>
      <dgm:t>
        <a:bodyPr/>
        <a:lstStyle/>
        <a:p>
          <a:endParaRPr lang="en-IN"/>
        </a:p>
      </dgm:t>
    </dgm:pt>
    <dgm:pt modelId="{7C3AD414-65A4-438F-B31A-D016C1F0C872}" type="sibTrans" cxnId="{E314238E-1A4B-4118-A907-C592FAF460B0}">
      <dgm:prSet/>
      <dgm:spPr/>
      <dgm:t>
        <a:bodyPr/>
        <a:lstStyle/>
        <a:p>
          <a:endParaRPr lang="en-IN"/>
        </a:p>
      </dgm:t>
    </dgm:pt>
    <dgm:pt modelId="{A627A23C-38C8-4F23-9D63-31C9106560AA}" type="pres">
      <dgm:prSet presAssocID="{60A43191-B196-40D2-B047-96B1E2F8320A}" presName="compositeShape" presStyleCnt="0">
        <dgm:presLayoutVars>
          <dgm:dir/>
          <dgm:resizeHandles/>
        </dgm:presLayoutVars>
      </dgm:prSet>
      <dgm:spPr/>
    </dgm:pt>
    <dgm:pt modelId="{BA9ABE20-B621-4913-BAF6-3481B0FCB9C3}" type="pres">
      <dgm:prSet presAssocID="{60A43191-B196-40D2-B047-96B1E2F8320A}" presName="pyramid" presStyleLbl="node1" presStyleIdx="0" presStyleCnt="1" custScaleX="96911" custScaleY="98789" custLinFactNeighborX="-3686" custLinFactNeighborY="1834"/>
      <dgm:spPr/>
    </dgm:pt>
    <dgm:pt modelId="{A7FA572E-A981-4B6E-8FC6-8BEE09F128EA}" type="pres">
      <dgm:prSet presAssocID="{60A43191-B196-40D2-B047-96B1E2F8320A}" presName="theList" presStyleCnt="0"/>
      <dgm:spPr/>
    </dgm:pt>
    <dgm:pt modelId="{DDF46EF2-BEC9-471C-B9F3-76FBCD09FF02}" type="pres">
      <dgm:prSet presAssocID="{F533E503-2EFE-4EFF-88EF-485F5ACC9950}" presName="aNode" presStyleLbl="fgAcc1" presStyleIdx="0" presStyleCnt="7" custScaleX="127082" custScaleY="202549">
        <dgm:presLayoutVars>
          <dgm:bulletEnabled val="1"/>
        </dgm:presLayoutVars>
      </dgm:prSet>
      <dgm:spPr/>
    </dgm:pt>
    <dgm:pt modelId="{62BC75D3-AB73-4725-B67E-6311EDF621BA}" type="pres">
      <dgm:prSet presAssocID="{F533E503-2EFE-4EFF-88EF-485F5ACC9950}" presName="aSpace" presStyleCnt="0"/>
      <dgm:spPr/>
    </dgm:pt>
    <dgm:pt modelId="{F8C679FB-CD01-4F14-B03D-E8FF20A77B0D}" type="pres">
      <dgm:prSet presAssocID="{938900AF-9526-4166-89F5-DCEC49EA6470}" presName="aNode" presStyleLbl="fgAcc1" presStyleIdx="1" presStyleCnt="7" custScaleX="127082" custScaleY="202549">
        <dgm:presLayoutVars>
          <dgm:bulletEnabled val="1"/>
        </dgm:presLayoutVars>
      </dgm:prSet>
      <dgm:spPr/>
    </dgm:pt>
    <dgm:pt modelId="{B647A9FD-3AF6-4323-ADD1-740748B75F8F}" type="pres">
      <dgm:prSet presAssocID="{938900AF-9526-4166-89F5-DCEC49EA6470}" presName="aSpace" presStyleCnt="0"/>
      <dgm:spPr/>
    </dgm:pt>
    <dgm:pt modelId="{072861BE-6E6E-4013-ADD2-B4101C3B8F0D}" type="pres">
      <dgm:prSet presAssocID="{BF954E60-FAA6-4D14-937E-F0399FC73FBA}" presName="aNode" presStyleLbl="fgAcc1" presStyleIdx="2" presStyleCnt="7" custScaleX="127082" custScaleY="202549">
        <dgm:presLayoutVars>
          <dgm:bulletEnabled val="1"/>
        </dgm:presLayoutVars>
      </dgm:prSet>
      <dgm:spPr/>
    </dgm:pt>
    <dgm:pt modelId="{50159868-B900-411B-B7D4-984E446F4AEA}" type="pres">
      <dgm:prSet presAssocID="{BF954E60-FAA6-4D14-937E-F0399FC73FBA}" presName="aSpace" presStyleCnt="0"/>
      <dgm:spPr/>
    </dgm:pt>
    <dgm:pt modelId="{84EBF198-3EF9-409E-AC19-1FCA77637364}" type="pres">
      <dgm:prSet presAssocID="{C7698DFC-3876-4053-AFAC-E13EB5D101B0}" presName="aNode" presStyleLbl="fgAcc1" presStyleIdx="3" presStyleCnt="7" custScaleX="127082" custScaleY="202549">
        <dgm:presLayoutVars>
          <dgm:bulletEnabled val="1"/>
        </dgm:presLayoutVars>
      </dgm:prSet>
      <dgm:spPr/>
    </dgm:pt>
    <dgm:pt modelId="{C276D0A3-353D-43A6-A79E-A00BE32D6AA0}" type="pres">
      <dgm:prSet presAssocID="{C7698DFC-3876-4053-AFAC-E13EB5D101B0}" presName="aSpace" presStyleCnt="0"/>
      <dgm:spPr/>
    </dgm:pt>
    <dgm:pt modelId="{CDB18875-5637-40F3-BC9B-624399991E16}" type="pres">
      <dgm:prSet presAssocID="{628595EA-88AA-4110-A256-2325B5F9E3FC}" presName="aNode" presStyleLbl="fgAcc1" presStyleIdx="4" presStyleCnt="7" custScaleX="127082" custScaleY="202549">
        <dgm:presLayoutVars>
          <dgm:bulletEnabled val="1"/>
        </dgm:presLayoutVars>
      </dgm:prSet>
      <dgm:spPr/>
    </dgm:pt>
    <dgm:pt modelId="{41A973DD-2ACE-4113-9641-7194BEFCF000}" type="pres">
      <dgm:prSet presAssocID="{628595EA-88AA-4110-A256-2325B5F9E3FC}" presName="aSpace" presStyleCnt="0"/>
      <dgm:spPr/>
    </dgm:pt>
    <dgm:pt modelId="{114FD422-8609-497F-A58E-E4FD450BE35D}" type="pres">
      <dgm:prSet presAssocID="{0663F204-16A5-4ECD-97CA-4166E16795FB}" presName="aNode" presStyleLbl="fgAcc1" presStyleIdx="5" presStyleCnt="7" custScaleX="127082" custScaleY="202549">
        <dgm:presLayoutVars>
          <dgm:bulletEnabled val="1"/>
        </dgm:presLayoutVars>
      </dgm:prSet>
      <dgm:spPr/>
    </dgm:pt>
    <dgm:pt modelId="{944F375C-1CB2-4578-99A7-DFD911162763}" type="pres">
      <dgm:prSet presAssocID="{0663F204-16A5-4ECD-97CA-4166E16795FB}" presName="aSpace" presStyleCnt="0"/>
      <dgm:spPr/>
    </dgm:pt>
    <dgm:pt modelId="{54564021-60B0-4768-AD20-148B2EED80F7}" type="pres">
      <dgm:prSet presAssocID="{0DAA80DE-69ED-4055-97F3-499793D1F3F3}" presName="aNode" presStyleLbl="fgAcc1" presStyleIdx="6" presStyleCnt="7" custScaleX="127082" custScaleY="202549">
        <dgm:presLayoutVars>
          <dgm:bulletEnabled val="1"/>
        </dgm:presLayoutVars>
      </dgm:prSet>
      <dgm:spPr/>
    </dgm:pt>
    <dgm:pt modelId="{60C600E5-0D23-4A9C-A21A-1CAAF1659107}" type="pres">
      <dgm:prSet presAssocID="{0DAA80DE-69ED-4055-97F3-499793D1F3F3}" presName="aSpace" presStyleCnt="0"/>
      <dgm:spPr/>
    </dgm:pt>
  </dgm:ptLst>
  <dgm:cxnLst>
    <dgm:cxn modelId="{40C50425-8C9E-4B45-B143-7C958796D5E5}" type="presOf" srcId="{938900AF-9526-4166-89F5-DCEC49EA6470}" destId="{F8C679FB-CD01-4F14-B03D-E8FF20A77B0D}" srcOrd="0" destOrd="0" presId="urn:microsoft.com/office/officeart/2005/8/layout/pyramid2"/>
    <dgm:cxn modelId="{DDC17848-4BD2-418B-88D0-A6983D734411}" srcId="{60A43191-B196-40D2-B047-96B1E2F8320A}" destId="{0663F204-16A5-4ECD-97CA-4166E16795FB}" srcOrd="5" destOrd="0" parTransId="{30197290-27EF-4E15-8489-208749CBACF4}" sibTransId="{452865E8-15BE-403F-941F-BA8C1BF8E585}"/>
    <dgm:cxn modelId="{EC8BB66B-C060-4389-B682-F9A04DACF0BC}" type="presOf" srcId="{F533E503-2EFE-4EFF-88EF-485F5ACC9950}" destId="{DDF46EF2-BEC9-471C-B9F3-76FBCD09FF02}" srcOrd="0" destOrd="0" presId="urn:microsoft.com/office/officeart/2005/8/layout/pyramid2"/>
    <dgm:cxn modelId="{53483D70-D8C0-4EAA-B313-F736D3759029}" srcId="{60A43191-B196-40D2-B047-96B1E2F8320A}" destId="{C7698DFC-3876-4053-AFAC-E13EB5D101B0}" srcOrd="3" destOrd="0" parTransId="{D278A8B7-7113-4A39-A764-FE3E2D7DABBC}" sibTransId="{4B91F712-0410-45D1-B67B-556BCC72C583}"/>
    <dgm:cxn modelId="{82786552-7173-4E4A-B32A-288DC02AE667}" type="presOf" srcId="{60A43191-B196-40D2-B047-96B1E2F8320A}" destId="{A627A23C-38C8-4F23-9D63-31C9106560AA}" srcOrd="0" destOrd="0" presId="urn:microsoft.com/office/officeart/2005/8/layout/pyramid2"/>
    <dgm:cxn modelId="{79B42281-2921-4F2D-A50F-4F9FBEC06A08}" type="presOf" srcId="{0663F204-16A5-4ECD-97CA-4166E16795FB}" destId="{114FD422-8609-497F-A58E-E4FD450BE35D}" srcOrd="0" destOrd="0" presId="urn:microsoft.com/office/officeart/2005/8/layout/pyramid2"/>
    <dgm:cxn modelId="{E314238E-1A4B-4118-A907-C592FAF460B0}" srcId="{60A43191-B196-40D2-B047-96B1E2F8320A}" destId="{0DAA80DE-69ED-4055-97F3-499793D1F3F3}" srcOrd="6" destOrd="0" parTransId="{EEF69130-41FE-4896-A00F-31A6B81E2994}" sibTransId="{7C3AD414-65A4-438F-B31A-D016C1F0C872}"/>
    <dgm:cxn modelId="{E5890E98-25A5-4BB3-A055-DEAB9F9BF57C}" srcId="{60A43191-B196-40D2-B047-96B1E2F8320A}" destId="{628595EA-88AA-4110-A256-2325B5F9E3FC}" srcOrd="4" destOrd="0" parTransId="{69D9F88D-08C3-4EA3-A250-8772E0256BC2}" sibTransId="{DC950454-1ABE-4EF9-9F6C-5E3E65A17051}"/>
    <dgm:cxn modelId="{749544A8-3A36-4174-B701-D8CF390ED113}" type="presOf" srcId="{0DAA80DE-69ED-4055-97F3-499793D1F3F3}" destId="{54564021-60B0-4768-AD20-148B2EED80F7}" srcOrd="0" destOrd="0" presId="urn:microsoft.com/office/officeart/2005/8/layout/pyramid2"/>
    <dgm:cxn modelId="{62CDDEAA-A05E-4E88-9EC7-5239419074C7}" srcId="{60A43191-B196-40D2-B047-96B1E2F8320A}" destId="{F533E503-2EFE-4EFF-88EF-485F5ACC9950}" srcOrd="0" destOrd="0" parTransId="{0F598EAE-2C29-42F7-B463-5CADAB2E4E30}" sibTransId="{8C0B77C3-97B1-4D54-ABB6-E4001AB2551F}"/>
    <dgm:cxn modelId="{C1BB35C1-C6A0-451D-8073-85B845733C3C}" type="presOf" srcId="{BF954E60-FAA6-4D14-937E-F0399FC73FBA}" destId="{072861BE-6E6E-4013-ADD2-B4101C3B8F0D}" srcOrd="0" destOrd="0" presId="urn:microsoft.com/office/officeart/2005/8/layout/pyramid2"/>
    <dgm:cxn modelId="{AEA14FC1-9AE0-4CD2-B973-E286AFB9A70A}" type="presOf" srcId="{C7698DFC-3876-4053-AFAC-E13EB5D101B0}" destId="{84EBF198-3EF9-409E-AC19-1FCA77637364}" srcOrd="0" destOrd="0" presId="urn:microsoft.com/office/officeart/2005/8/layout/pyramid2"/>
    <dgm:cxn modelId="{40B029C7-42AA-45F3-B488-EF8C4370B577}" srcId="{60A43191-B196-40D2-B047-96B1E2F8320A}" destId="{BF954E60-FAA6-4D14-937E-F0399FC73FBA}" srcOrd="2" destOrd="0" parTransId="{83287D1E-FE8B-4872-BCE1-17F3E634177D}" sibTransId="{DCC793D6-67A3-47F4-BD3D-2C75E3717BCA}"/>
    <dgm:cxn modelId="{A0C2EFE6-22E7-4549-95E4-C5A7D34AC009}" type="presOf" srcId="{628595EA-88AA-4110-A256-2325B5F9E3FC}" destId="{CDB18875-5637-40F3-BC9B-624399991E16}" srcOrd="0" destOrd="0" presId="urn:microsoft.com/office/officeart/2005/8/layout/pyramid2"/>
    <dgm:cxn modelId="{CA169AEA-4FCD-4FA5-8786-5A7D57DE3EED}" srcId="{60A43191-B196-40D2-B047-96B1E2F8320A}" destId="{938900AF-9526-4166-89F5-DCEC49EA6470}" srcOrd="1" destOrd="0" parTransId="{829A18B0-A59D-4245-B166-3D332CF4120A}" sibTransId="{21493243-C1F8-4BE9-B87F-0ED068D84446}"/>
    <dgm:cxn modelId="{BF122A58-AB53-4170-AA0E-4B91CCF54B42}" type="presParOf" srcId="{A627A23C-38C8-4F23-9D63-31C9106560AA}" destId="{BA9ABE20-B621-4913-BAF6-3481B0FCB9C3}" srcOrd="0" destOrd="0" presId="urn:microsoft.com/office/officeart/2005/8/layout/pyramid2"/>
    <dgm:cxn modelId="{C11CA53D-0BD2-4373-B610-68BA2C8BA11D}" type="presParOf" srcId="{A627A23C-38C8-4F23-9D63-31C9106560AA}" destId="{A7FA572E-A981-4B6E-8FC6-8BEE09F128EA}" srcOrd="1" destOrd="0" presId="urn:microsoft.com/office/officeart/2005/8/layout/pyramid2"/>
    <dgm:cxn modelId="{D56C42E9-D77A-498A-88B8-B5FDB7661733}" type="presParOf" srcId="{A7FA572E-A981-4B6E-8FC6-8BEE09F128EA}" destId="{DDF46EF2-BEC9-471C-B9F3-76FBCD09FF02}" srcOrd="0" destOrd="0" presId="urn:microsoft.com/office/officeart/2005/8/layout/pyramid2"/>
    <dgm:cxn modelId="{238C3DF4-CE96-4432-A78A-3DA88D82DE74}" type="presParOf" srcId="{A7FA572E-A981-4B6E-8FC6-8BEE09F128EA}" destId="{62BC75D3-AB73-4725-B67E-6311EDF621BA}" srcOrd="1" destOrd="0" presId="urn:microsoft.com/office/officeart/2005/8/layout/pyramid2"/>
    <dgm:cxn modelId="{E3266016-6DFF-4214-9260-798C7348ADA0}" type="presParOf" srcId="{A7FA572E-A981-4B6E-8FC6-8BEE09F128EA}" destId="{F8C679FB-CD01-4F14-B03D-E8FF20A77B0D}" srcOrd="2" destOrd="0" presId="urn:microsoft.com/office/officeart/2005/8/layout/pyramid2"/>
    <dgm:cxn modelId="{456D9C99-BABE-4A2F-B1E7-DE41B1810185}" type="presParOf" srcId="{A7FA572E-A981-4B6E-8FC6-8BEE09F128EA}" destId="{B647A9FD-3AF6-4323-ADD1-740748B75F8F}" srcOrd="3" destOrd="0" presId="urn:microsoft.com/office/officeart/2005/8/layout/pyramid2"/>
    <dgm:cxn modelId="{40BA07CF-870A-4F36-9FBF-C7BDAA5CBFE8}" type="presParOf" srcId="{A7FA572E-A981-4B6E-8FC6-8BEE09F128EA}" destId="{072861BE-6E6E-4013-ADD2-B4101C3B8F0D}" srcOrd="4" destOrd="0" presId="urn:microsoft.com/office/officeart/2005/8/layout/pyramid2"/>
    <dgm:cxn modelId="{19B7551C-5748-42A4-9FF6-8CA5C64D449E}" type="presParOf" srcId="{A7FA572E-A981-4B6E-8FC6-8BEE09F128EA}" destId="{50159868-B900-411B-B7D4-984E446F4AEA}" srcOrd="5" destOrd="0" presId="urn:microsoft.com/office/officeart/2005/8/layout/pyramid2"/>
    <dgm:cxn modelId="{14E56F5C-55EF-4BAE-85F0-A5F1FC0A1EB4}" type="presParOf" srcId="{A7FA572E-A981-4B6E-8FC6-8BEE09F128EA}" destId="{84EBF198-3EF9-409E-AC19-1FCA77637364}" srcOrd="6" destOrd="0" presId="urn:microsoft.com/office/officeart/2005/8/layout/pyramid2"/>
    <dgm:cxn modelId="{36FEEF52-3416-40A2-851E-873AE99E019C}" type="presParOf" srcId="{A7FA572E-A981-4B6E-8FC6-8BEE09F128EA}" destId="{C276D0A3-353D-43A6-A79E-A00BE32D6AA0}" srcOrd="7" destOrd="0" presId="urn:microsoft.com/office/officeart/2005/8/layout/pyramid2"/>
    <dgm:cxn modelId="{771983E8-A65E-4D94-BCF9-C845FEBE5106}" type="presParOf" srcId="{A7FA572E-A981-4B6E-8FC6-8BEE09F128EA}" destId="{CDB18875-5637-40F3-BC9B-624399991E16}" srcOrd="8" destOrd="0" presId="urn:microsoft.com/office/officeart/2005/8/layout/pyramid2"/>
    <dgm:cxn modelId="{69007111-7FB2-49A1-B84A-59D68A01E50D}" type="presParOf" srcId="{A7FA572E-A981-4B6E-8FC6-8BEE09F128EA}" destId="{41A973DD-2ACE-4113-9641-7194BEFCF000}" srcOrd="9" destOrd="0" presId="urn:microsoft.com/office/officeart/2005/8/layout/pyramid2"/>
    <dgm:cxn modelId="{052F7F9E-5C71-452D-B430-337389D93D65}" type="presParOf" srcId="{A7FA572E-A981-4B6E-8FC6-8BEE09F128EA}" destId="{114FD422-8609-497F-A58E-E4FD450BE35D}" srcOrd="10" destOrd="0" presId="urn:microsoft.com/office/officeart/2005/8/layout/pyramid2"/>
    <dgm:cxn modelId="{ABD6B92C-3C0C-47AC-89EB-7FDE5E88C441}" type="presParOf" srcId="{A7FA572E-A981-4B6E-8FC6-8BEE09F128EA}" destId="{944F375C-1CB2-4578-99A7-DFD911162763}" srcOrd="11" destOrd="0" presId="urn:microsoft.com/office/officeart/2005/8/layout/pyramid2"/>
    <dgm:cxn modelId="{504E172F-7BDF-44CF-AAB5-8E629412FB6D}" type="presParOf" srcId="{A7FA572E-A981-4B6E-8FC6-8BEE09F128EA}" destId="{54564021-60B0-4768-AD20-148B2EED80F7}" srcOrd="12" destOrd="0" presId="urn:microsoft.com/office/officeart/2005/8/layout/pyramid2"/>
    <dgm:cxn modelId="{266CE6A2-593D-4448-91AC-BD6A279568A2}" type="presParOf" srcId="{A7FA572E-A981-4B6E-8FC6-8BEE09F128EA}" destId="{60C600E5-0D23-4A9C-A21A-1CAAF1659107}" srcOrd="1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69CF87-09EC-4457-A25F-38C3551F021B}" type="doc">
      <dgm:prSet loTypeId="urn:microsoft.com/office/officeart/2005/8/layout/target2" loCatId="relationship" qsTypeId="urn:microsoft.com/office/officeart/2005/8/quickstyle/simple1" qsCatId="simple" csTypeId="urn:microsoft.com/office/officeart/2005/8/colors/accent0_3" csCatId="mainScheme" phldr="1"/>
      <dgm:spPr/>
      <dgm:t>
        <a:bodyPr/>
        <a:lstStyle/>
        <a:p>
          <a:endParaRPr lang="en-IN"/>
        </a:p>
      </dgm:t>
    </dgm:pt>
    <dgm:pt modelId="{7B15491F-B860-421D-8AFC-BBAC0651406E}">
      <dgm:prSet/>
      <dgm:spPr/>
      <dgm:t>
        <a:bodyPr/>
        <a:lstStyle/>
        <a:p>
          <a:r>
            <a:rPr lang="en-US" b="1" i="0" baseline="0" dirty="0"/>
            <a:t>Comprehensive Digital Strategies</a:t>
          </a:r>
          <a:br>
            <a:rPr lang="en-US" b="0" i="0" baseline="0" dirty="0"/>
          </a:br>
          <a:r>
            <a:rPr lang="en-US" b="0" i="0" baseline="0" dirty="0"/>
            <a:t>Hashtag hub provides end-to-end digital marketing strategies, tailored to align with the unique goals of each client, covering everything from brand positioning to campaign execution.</a:t>
          </a:r>
          <a:endParaRPr lang="en-IN" dirty="0"/>
        </a:p>
      </dgm:t>
    </dgm:pt>
    <dgm:pt modelId="{E37E537E-8B19-47CC-95D8-B83E84914EC1}" type="parTrans" cxnId="{888A1425-89CF-411A-9E2F-D43991DAFCAE}">
      <dgm:prSet/>
      <dgm:spPr/>
      <dgm:t>
        <a:bodyPr/>
        <a:lstStyle/>
        <a:p>
          <a:endParaRPr lang="en-IN"/>
        </a:p>
      </dgm:t>
    </dgm:pt>
    <dgm:pt modelId="{B1CFA30A-5772-44B1-977C-0E098941963B}" type="sibTrans" cxnId="{888A1425-89CF-411A-9E2F-D43991DAFCAE}">
      <dgm:prSet/>
      <dgm:spPr/>
      <dgm:t>
        <a:bodyPr/>
        <a:lstStyle/>
        <a:p>
          <a:endParaRPr lang="en-IN"/>
        </a:p>
      </dgm:t>
    </dgm:pt>
    <dgm:pt modelId="{3AA5037E-4131-4C1F-B2DC-9B0E6CF00D4B}">
      <dgm:prSet/>
      <dgm:spPr/>
      <dgm:t>
        <a:bodyPr/>
        <a:lstStyle/>
        <a:p>
          <a:r>
            <a:rPr lang="en-US" b="1" i="0" baseline="0" dirty="0"/>
            <a:t>Social Media Marketing (SMM)</a:t>
          </a:r>
          <a:br>
            <a:rPr lang="en-US" b="0" i="0" baseline="0" dirty="0"/>
          </a:br>
          <a:r>
            <a:rPr lang="en-US" b="0" i="0" baseline="0" dirty="0"/>
            <a:t>Utilizing platforms such as Facebook, Instagram, LinkedIn, and Twitter, </a:t>
          </a:r>
          <a:r>
            <a:rPr lang="en-US" b="0" i="0" baseline="0" dirty="0" err="1"/>
            <a:t>Hashtaghub</a:t>
          </a:r>
          <a:r>
            <a:rPr lang="en-US" b="0" i="0" baseline="0" dirty="0"/>
            <a:t> focuses on creating engaging content and interactive campaigns to boost brand visibility and audience interaction.</a:t>
          </a:r>
          <a:endParaRPr lang="en-IN" dirty="0"/>
        </a:p>
      </dgm:t>
    </dgm:pt>
    <dgm:pt modelId="{B4183D43-EA09-4F1A-A4B2-4E09CDDA3888}" type="parTrans" cxnId="{82CEF687-F6D5-425E-A43A-D6352424C22D}">
      <dgm:prSet/>
      <dgm:spPr/>
      <dgm:t>
        <a:bodyPr/>
        <a:lstStyle/>
        <a:p>
          <a:endParaRPr lang="en-IN"/>
        </a:p>
      </dgm:t>
    </dgm:pt>
    <dgm:pt modelId="{9C6976CA-C4A1-42B0-9221-96848D617258}" type="sibTrans" cxnId="{82CEF687-F6D5-425E-A43A-D6352424C22D}">
      <dgm:prSet/>
      <dgm:spPr/>
      <dgm:t>
        <a:bodyPr/>
        <a:lstStyle/>
        <a:p>
          <a:endParaRPr lang="en-IN"/>
        </a:p>
      </dgm:t>
    </dgm:pt>
    <dgm:pt modelId="{D1CD6B50-786D-4B05-B951-03C1779E664D}">
      <dgm:prSet/>
      <dgm:spPr/>
      <dgm:t>
        <a:bodyPr/>
        <a:lstStyle/>
        <a:p>
          <a:r>
            <a:rPr lang="en-US" b="1" i="0" baseline="0"/>
            <a:t>Search Engine Optimization (SEO)</a:t>
          </a:r>
          <a:br>
            <a:rPr lang="en-US" b="0" i="0" baseline="0"/>
          </a:br>
          <a:r>
            <a:rPr lang="en-US" b="0" i="0" baseline="0"/>
            <a:t>The agency specializes in optimizing websites for search engines, improving organic traffic, and ensuring top rankings on relevant keywords to enhance online presence.</a:t>
          </a:r>
          <a:endParaRPr lang="en-IN"/>
        </a:p>
      </dgm:t>
    </dgm:pt>
    <dgm:pt modelId="{D00967E6-2D56-4C84-820D-D27231BEFFFA}" type="parTrans" cxnId="{741950F1-D6AF-40A2-8AF8-945A78470E51}">
      <dgm:prSet/>
      <dgm:spPr/>
      <dgm:t>
        <a:bodyPr/>
        <a:lstStyle/>
        <a:p>
          <a:endParaRPr lang="en-IN"/>
        </a:p>
      </dgm:t>
    </dgm:pt>
    <dgm:pt modelId="{31DF9762-D9C1-4FF2-9129-BC4DE53AA5DC}" type="sibTrans" cxnId="{741950F1-D6AF-40A2-8AF8-945A78470E51}">
      <dgm:prSet/>
      <dgm:spPr/>
      <dgm:t>
        <a:bodyPr/>
        <a:lstStyle/>
        <a:p>
          <a:endParaRPr lang="en-IN"/>
        </a:p>
      </dgm:t>
    </dgm:pt>
    <dgm:pt modelId="{6983AE52-9EE7-4D8D-8E8F-C28652591766}">
      <dgm:prSet/>
      <dgm:spPr/>
      <dgm:t>
        <a:bodyPr/>
        <a:lstStyle/>
        <a:p>
          <a:endParaRPr lang="en-IN"/>
        </a:p>
      </dgm:t>
    </dgm:pt>
    <dgm:pt modelId="{2B190977-E670-4962-8616-717E691A2222}" type="parTrans" cxnId="{116023C5-D50E-4C66-99E4-0C0347DFDA74}">
      <dgm:prSet/>
      <dgm:spPr/>
      <dgm:t>
        <a:bodyPr/>
        <a:lstStyle/>
        <a:p>
          <a:endParaRPr lang="en-IN"/>
        </a:p>
      </dgm:t>
    </dgm:pt>
    <dgm:pt modelId="{22695A43-9A84-40C2-880A-03CE1885E0C8}" type="sibTrans" cxnId="{116023C5-D50E-4C66-99E4-0C0347DFDA74}">
      <dgm:prSet/>
      <dgm:spPr/>
      <dgm:t>
        <a:bodyPr/>
        <a:lstStyle/>
        <a:p>
          <a:endParaRPr lang="en-IN"/>
        </a:p>
      </dgm:t>
    </dgm:pt>
    <dgm:pt modelId="{07ABE06A-8478-439F-904B-6995578FF563}">
      <dgm:prSet/>
      <dgm:spPr/>
      <dgm:t>
        <a:bodyPr/>
        <a:lstStyle/>
        <a:p>
          <a:endParaRPr lang="en-IN"/>
        </a:p>
      </dgm:t>
    </dgm:pt>
    <dgm:pt modelId="{417D43B2-80C2-4762-BEA1-EC55349F559B}" type="parTrans" cxnId="{A4758EF5-CD29-4FDC-883C-354A3300FB11}">
      <dgm:prSet/>
      <dgm:spPr/>
      <dgm:t>
        <a:bodyPr/>
        <a:lstStyle/>
        <a:p>
          <a:endParaRPr lang="en-IN"/>
        </a:p>
      </dgm:t>
    </dgm:pt>
    <dgm:pt modelId="{11A5D075-1C1E-4FAB-BB47-67E5CA43B744}" type="sibTrans" cxnId="{A4758EF5-CD29-4FDC-883C-354A3300FB11}">
      <dgm:prSet/>
      <dgm:spPr/>
      <dgm:t>
        <a:bodyPr/>
        <a:lstStyle/>
        <a:p>
          <a:endParaRPr lang="en-IN"/>
        </a:p>
      </dgm:t>
    </dgm:pt>
    <dgm:pt modelId="{F5AA534A-5A6E-4EFC-A7BE-EB5A6923118E}">
      <dgm:prSet/>
      <dgm:spPr/>
      <dgm:t>
        <a:bodyPr/>
        <a:lstStyle/>
        <a:p>
          <a:endParaRPr lang="en-IN"/>
        </a:p>
      </dgm:t>
    </dgm:pt>
    <dgm:pt modelId="{2E8FA8AF-77EC-4A0B-9AA0-DB4008D9AE4B}" type="parTrans" cxnId="{B1A8D7F9-5058-470B-A9F1-F96E67076A74}">
      <dgm:prSet/>
      <dgm:spPr/>
      <dgm:t>
        <a:bodyPr/>
        <a:lstStyle/>
        <a:p>
          <a:endParaRPr lang="en-IN"/>
        </a:p>
      </dgm:t>
    </dgm:pt>
    <dgm:pt modelId="{323CD38B-34C4-4043-B8C7-35B7B79CE2A5}" type="sibTrans" cxnId="{B1A8D7F9-5058-470B-A9F1-F96E67076A74}">
      <dgm:prSet/>
      <dgm:spPr/>
      <dgm:t>
        <a:bodyPr/>
        <a:lstStyle/>
        <a:p>
          <a:endParaRPr lang="en-IN"/>
        </a:p>
      </dgm:t>
    </dgm:pt>
    <dgm:pt modelId="{6820A142-A35A-45F4-AD72-D30DF67DCD3E}">
      <dgm:prSet/>
      <dgm:spPr/>
      <dgm:t>
        <a:bodyPr/>
        <a:lstStyle/>
        <a:p>
          <a:endParaRPr lang="en-IN"/>
        </a:p>
      </dgm:t>
    </dgm:pt>
    <dgm:pt modelId="{4D2280BE-12FA-47EA-AE1E-D50A95499E5B}" type="parTrans" cxnId="{65AACBFE-5CE9-4D26-BD9C-107F3BA563CF}">
      <dgm:prSet/>
      <dgm:spPr/>
      <dgm:t>
        <a:bodyPr/>
        <a:lstStyle/>
        <a:p>
          <a:endParaRPr lang="en-IN"/>
        </a:p>
      </dgm:t>
    </dgm:pt>
    <dgm:pt modelId="{1332CECC-EF11-4322-AD05-1B900A1B6A4F}" type="sibTrans" cxnId="{65AACBFE-5CE9-4D26-BD9C-107F3BA563CF}">
      <dgm:prSet/>
      <dgm:spPr/>
      <dgm:t>
        <a:bodyPr/>
        <a:lstStyle/>
        <a:p>
          <a:endParaRPr lang="en-IN"/>
        </a:p>
      </dgm:t>
    </dgm:pt>
    <dgm:pt modelId="{F0793C16-D902-4B2D-981C-891173E39882}">
      <dgm:prSet/>
      <dgm:spPr/>
      <dgm:t>
        <a:bodyPr/>
        <a:lstStyle/>
        <a:p>
          <a:endParaRPr lang="en-IN"/>
        </a:p>
      </dgm:t>
    </dgm:pt>
    <dgm:pt modelId="{75077C8A-3CE7-471E-B71E-ACDC0264606C}" type="parTrans" cxnId="{8AF53DF9-C971-409F-8628-55CB2EE166E5}">
      <dgm:prSet/>
      <dgm:spPr/>
      <dgm:t>
        <a:bodyPr/>
        <a:lstStyle/>
        <a:p>
          <a:endParaRPr lang="en-IN"/>
        </a:p>
      </dgm:t>
    </dgm:pt>
    <dgm:pt modelId="{5719D1AF-A6FD-41B2-979C-4844690A886E}" type="sibTrans" cxnId="{8AF53DF9-C971-409F-8628-55CB2EE166E5}">
      <dgm:prSet/>
      <dgm:spPr/>
      <dgm:t>
        <a:bodyPr/>
        <a:lstStyle/>
        <a:p>
          <a:endParaRPr lang="en-IN"/>
        </a:p>
      </dgm:t>
    </dgm:pt>
    <dgm:pt modelId="{77B0A28E-EA8D-4EBA-B5F7-4CBE31B7FB20}">
      <dgm:prSet/>
      <dgm:spPr/>
      <dgm:t>
        <a:bodyPr/>
        <a:lstStyle/>
        <a:p>
          <a:endParaRPr lang="en-IN"/>
        </a:p>
      </dgm:t>
    </dgm:pt>
    <dgm:pt modelId="{CF5BD75B-0C40-422A-91AC-B3B8F184AE47}" type="parTrans" cxnId="{1D4E2709-CAFD-4496-9EC6-9DEA8BF64BC4}">
      <dgm:prSet/>
      <dgm:spPr/>
      <dgm:t>
        <a:bodyPr/>
        <a:lstStyle/>
        <a:p>
          <a:endParaRPr lang="en-IN"/>
        </a:p>
      </dgm:t>
    </dgm:pt>
    <dgm:pt modelId="{6FDB59F2-9BBE-4048-963E-5C60AF5A0E49}" type="sibTrans" cxnId="{1D4E2709-CAFD-4496-9EC6-9DEA8BF64BC4}">
      <dgm:prSet/>
      <dgm:spPr/>
      <dgm:t>
        <a:bodyPr/>
        <a:lstStyle/>
        <a:p>
          <a:endParaRPr lang="en-IN"/>
        </a:p>
      </dgm:t>
    </dgm:pt>
    <dgm:pt modelId="{BF38A8D4-A852-4C50-B050-74A7645F0F46}">
      <dgm:prSet/>
      <dgm:spPr/>
      <dgm:t>
        <a:bodyPr/>
        <a:lstStyle/>
        <a:p>
          <a:endParaRPr lang="en-IN"/>
        </a:p>
      </dgm:t>
    </dgm:pt>
    <dgm:pt modelId="{82203688-A657-4F33-8866-DB2772686928}" type="parTrans" cxnId="{2AE4D4A7-F8C5-4FBF-8CA2-FC6C4ED941EB}">
      <dgm:prSet/>
      <dgm:spPr/>
      <dgm:t>
        <a:bodyPr/>
        <a:lstStyle/>
        <a:p>
          <a:endParaRPr lang="en-IN"/>
        </a:p>
      </dgm:t>
    </dgm:pt>
    <dgm:pt modelId="{0025C06F-1ED5-44F8-A592-3440801B0E8F}" type="sibTrans" cxnId="{2AE4D4A7-F8C5-4FBF-8CA2-FC6C4ED941EB}">
      <dgm:prSet/>
      <dgm:spPr/>
      <dgm:t>
        <a:bodyPr/>
        <a:lstStyle/>
        <a:p>
          <a:endParaRPr lang="en-IN"/>
        </a:p>
      </dgm:t>
    </dgm:pt>
    <dgm:pt modelId="{E8D6722F-67F3-49B8-BCE7-B19E21ECEC3C}" type="pres">
      <dgm:prSet presAssocID="{4469CF87-09EC-4457-A25F-38C3551F021B}" presName="Name0" presStyleCnt="0">
        <dgm:presLayoutVars>
          <dgm:chMax val="3"/>
          <dgm:chPref val="1"/>
          <dgm:dir/>
          <dgm:animLvl val="lvl"/>
          <dgm:resizeHandles/>
        </dgm:presLayoutVars>
      </dgm:prSet>
      <dgm:spPr/>
    </dgm:pt>
    <dgm:pt modelId="{0DF2D41C-C821-486F-B0F2-B0A24717F619}" type="pres">
      <dgm:prSet presAssocID="{4469CF87-09EC-4457-A25F-38C3551F021B}" presName="outerBox" presStyleCnt="0"/>
      <dgm:spPr/>
    </dgm:pt>
    <dgm:pt modelId="{7AFD8A2B-3937-4141-85F1-C2822B725323}" type="pres">
      <dgm:prSet presAssocID="{4469CF87-09EC-4457-A25F-38C3551F021B}" presName="outerBoxParent" presStyleLbl="node1" presStyleIdx="0" presStyleCnt="3"/>
      <dgm:spPr/>
    </dgm:pt>
    <dgm:pt modelId="{332D20A8-4632-4B31-8EB6-DA4A4445AF3A}" type="pres">
      <dgm:prSet presAssocID="{4469CF87-09EC-4457-A25F-38C3551F021B}" presName="outerBoxChildren" presStyleCnt="0"/>
      <dgm:spPr/>
    </dgm:pt>
    <dgm:pt modelId="{B7BD41F1-9DED-4BBE-B6FC-AFE252CFEE60}" type="pres">
      <dgm:prSet presAssocID="{4469CF87-09EC-4457-A25F-38C3551F021B}" presName="middleBox" presStyleCnt="0"/>
      <dgm:spPr/>
    </dgm:pt>
    <dgm:pt modelId="{66F78924-2299-419E-AD41-2D913A1EE713}" type="pres">
      <dgm:prSet presAssocID="{4469CF87-09EC-4457-A25F-38C3551F021B}" presName="middleBoxParent" presStyleLbl="node1" presStyleIdx="1" presStyleCnt="3"/>
      <dgm:spPr/>
    </dgm:pt>
    <dgm:pt modelId="{6A30CF67-B1B6-4A64-815E-D309B50C14A4}" type="pres">
      <dgm:prSet presAssocID="{4469CF87-09EC-4457-A25F-38C3551F021B}" presName="middleBoxChildren" presStyleCnt="0"/>
      <dgm:spPr/>
    </dgm:pt>
    <dgm:pt modelId="{CA10D4EF-3CF4-46FE-BFD7-41804D12AFEF}" type="pres">
      <dgm:prSet presAssocID="{4469CF87-09EC-4457-A25F-38C3551F021B}" presName="centerBox" presStyleCnt="0"/>
      <dgm:spPr/>
    </dgm:pt>
    <dgm:pt modelId="{301D989F-37AA-4E1E-8559-CD3FA62E7F40}" type="pres">
      <dgm:prSet presAssocID="{4469CF87-09EC-4457-A25F-38C3551F021B}" presName="centerBoxParent" presStyleLbl="node1" presStyleIdx="2" presStyleCnt="3"/>
      <dgm:spPr/>
    </dgm:pt>
  </dgm:ptLst>
  <dgm:cxnLst>
    <dgm:cxn modelId="{1D4E2709-CAFD-4496-9EC6-9DEA8BF64BC4}" srcId="{4469CF87-09EC-4457-A25F-38C3551F021B}" destId="{77B0A28E-EA8D-4EBA-B5F7-4CBE31B7FB20}" srcOrd="8" destOrd="0" parTransId="{CF5BD75B-0C40-422A-91AC-B3B8F184AE47}" sibTransId="{6FDB59F2-9BBE-4048-963E-5C60AF5A0E49}"/>
    <dgm:cxn modelId="{888A1425-89CF-411A-9E2F-D43991DAFCAE}" srcId="{4469CF87-09EC-4457-A25F-38C3551F021B}" destId="{7B15491F-B860-421D-8AFC-BBAC0651406E}" srcOrd="0" destOrd="0" parTransId="{E37E537E-8B19-47CC-95D8-B83E84914EC1}" sibTransId="{B1CFA30A-5772-44B1-977C-0E098941963B}"/>
    <dgm:cxn modelId="{5F532C62-6321-419C-A4CC-EC4294988F20}" type="presOf" srcId="{3AA5037E-4131-4C1F-B2DC-9B0E6CF00D4B}" destId="{66F78924-2299-419E-AD41-2D913A1EE713}" srcOrd="0" destOrd="0" presId="urn:microsoft.com/office/officeart/2005/8/layout/target2"/>
    <dgm:cxn modelId="{82CEF687-F6D5-425E-A43A-D6352424C22D}" srcId="{4469CF87-09EC-4457-A25F-38C3551F021B}" destId="{3AA5037E-4131-4C1F-B2DC-9B0E6CF00D4B}" srcOrd="1" destOrd="0" parTransId="{B4183D43-EA09-4F1A-A4B2-4E09CDDA3888}" sibTransId="{9C6976CA-C4A1-42B0-9221-96848D617258}"/>
    <dgm:cxn modelId="{FE448B88-CE4E-4475-B74A-300D503C9B49}" type="presOf" srcId="{7B15491F-B860-421D-8AFC-BBAC0651406E}" destId="{7AFD8A2B-3937-4141-85F1-C2822B725323}" srcOrd="0" destOrd="0" presId="urn:microsoft.com/office/officeart/2005/8/layout/target2"/>
    <dgm:cxn modelId="{A2DB0C94-36A9-4B96-9199-CF6F0F0817FF}" type="presOf" srcId="{D1CD6B50-786D-4B05-B951-03C1779E664D}" destId="{301D989F-37AA-4E1E-8559-CD3FA62E7F40}" srcOrd="0" destOrd="0" presId="urn:microsoft.com/office/officeart/2005/8/layout/target2"/>
    <dgm:cxn modelId="{2AE4D4A7-F8C5-4FBF-8CA2-FC6C4ED941EB}" srcId="{4469CF87-09EC-4457-A25F-38C3551F021B}" destId="{BF38A8D4-A852-4C50-B050-74A7645F0F46}" srcOrd="9" destOrd="0" parTransId="{82203688-A657-4F33-8866-DB2772686928}" sibTransId="{0025C06F-1ED5-44F8-A592-3440801B0E8F}"/>
    <dgm:cxn modelId="{116023C5-D50E-4C66-99E4-0C0347DFDA74}" srcId="{4469CF87-09EC-4457-A25F-38C3551F021B}" destId="{6983AE52-9EE7-4D8D-8E8F-C28652591766}" srcOrd="3" destOrd="0" parTransId="{2B190977-E670-4962-8616-717E691A2222}" sibTransId="{22695A43-9A84-40C2-880A-03CE1885E0C8}"/>
    <dgm:cxn modelId="{741950F1-D6AF-40A2-8AF8-945A78470E51}" srcId="{4469CF87-09EC-4457-A25F-38C3551F021B}" destId="{D1CD6B50-786D-4B05-B951-03C1779E664D}" srcOrd="2" destOrd="0" parTransId="{D00967E6-2D56-4C84-820D-D27231BEFFFA}" sibTransId="{31DF9762-D9C1-4FF2-9129-BC4DE53AA5DC}"/>
    <dgm:cxn modelId="{A4758EF5-CD29-4FDC-883C-354A3300FB11}" srcId="{4469CF87-09EC-4457-A25F-38C3551F021B}" destId="{07ABE06A-8478-439F-904B-6995578FF563}" srcOrd="4" destOrd="0" parTransId="{417D43B2-80C2-4762-BEA1-EC55349F559B}" sibTransId="{11A5D075-1C1E-4FAB-BB47-67E5CA43B744}"/>
    <dgm:cxn modelId="{8AF53DF9-C971-409F-8628-55CB2EE166E5}" srcId="{4469CF87-09EC-4457-A25F-38C3551F021B}" destId="{F0793C16-D902-4B2D-981C-891173E39882}" srcOrd="7" destOrd="0" parTransId="{75077C8A-3CE7-471E-B71E-ACDC0264606C}" sibTransId="{5719D1AF-A6FD-41B2-979C-4844690A886E}"/>
    <dgm:cxn modelId="{B1A8D7F9-5058-470B-A9F1-F96E67076A74}" srcId="{4469CF87-09EC-4457-A25F-38C3551F021B}" destId="{F5AA534A-5A6E-4EFC-A7BE-EB5A6923118E}" srcOrd="5" destOrd="0" parTransId="{2E8FA8AF-77EC-4A0B-9AA0-DB4008D9AE4B}" sibTransId="{323CD38B-34C4-4043-B8C7-35B7B79CE2A5}"/>
    <dgm:cxn modelId="{7B4CBEFE-5176-4C75-AF7D-1C7C61B0846D}" type="presOf" srcId="{4469CF87-09EC-4457-A25F-38C3551F021B}" destId="{E8D6722F-67F3-49B8-BCE7-B19E21ECEC3C}" srcOrd="0" destOrd="0" presId="urn:microsoft.com/office/officeart/2005/8/layout/target2"/>
    <dgm:cxn modelId="{65AACBFE-5CE9-4D26-BD9C-107F3BA563CF}" srcId="{4469CF87-09EC-4457-A25F-38C3551F021B}" destId="{6820A142-A35A-45F4-AD72-D30DF67DCD3E}" srcOrd="6" destOrd="0" parTransId="{4D2280BE-12FA-47EA-AE1E-D50A95499E5B}" sibTransId="{1332CECC-EF11-4322-AD05-1B900A1B6A4F}"/>
    <dgm:cxn modelId="{C6E386F7-ABA0-4C4A-9552-10FBE87849CE}" type="presParOf" srcId="{E8D6722F-67F3-49B8-BCE7-B19E21ECEC3C}" destId="{0DF2D41C-C821-486F-B0F2-B0A24717F619}" srcOrd="0" destOrd="0" presId="urn:microsoft.com/office/officeart/2005/8/layout/target2"/>
    <dgm:cxn modelId="{6F6B0D6B-998C-4D82-A725-F9D7D1E3B66C}" type="presParOf" srcId="{0DF2D41C-C821-486F-B0F2-B0A24717F619}" destId="{7AFD8A2B-3937-4141-85F1-C2822B725323}" srcOrd="0" destOrd="0" presId="urn:microsoft.com/office/officeart/2005/8/layout/target2"/>
    <dgm:cxn modelId="{CEEAF6D8-7BAD-4EBB-87EF-71777841F244}" type="presParOf" srcId="{0DF2D41C-C821-486F-B0F2-B0A24717F619}" destId="{332D20A8-4632-4B31-8EB6-DA4A4445AF3A}" srcOrd="1" destOrd="0" presId="urn:microsoft.com/office/officeart/2005/8/layout/target2"/>
    <dgm:cxn modelId="{0494CBCB-EBFE-47BE-BD1E-1B63B4CAD608}" type="presParOf" srcId="{E8D6722F-67F3-49B8-BCE7-B19E21ECEC3C}" destId="{B7BD41F1-9DED-4BBE-B6FC-AFE252CFEE60}" srcOrd="1" destOrd="0" presId="urn:microsoft.com/office/officeart/2005/8/layout/target2"/>
    <dgm:cxn modelId="{5BE199D4-CD5D-4860-BFB5-96EC6074379E}" type="presParOf" srcId="{B7BD41F1-9DED-4BBE-B6FC-AFE252CFEE60}" destId="{66F78924-2299-419E-AD41-2D913A1EE713}" srcOrd="0" destOrd="0" presId="urn:microsoft.com/office/officeart/2005/8/layout/target2"/>
    <dgm:cxn modelId="{BC77A2BB-F73A-494E-8F40-D1688C340363}" type="presParOf" srcId="{B7BD41F1-9DED-4BBE-B6FC-AFE252CFEE60}" destId="{6A30CF67-B1B6-4A64-815E-D309B50C14A4}" srcOrd="1" destOrd="0" presId="urn:microsoft.com/office/officeart/2005/8/layout/target2"/>
    <dgm:cxn modelId="{DAE5BFA7-D00E-4795-9211-EA6E2699824B}" type="presParOf" srcId="{E8D6722F-67F3-49B8-BCE7-B19E21ECEC3C}" destId="{CA10D4EF-3CF4-46FE-BFD7-41804D12AFEF}" srcOrd="2" destOrd="0" presId="urn:microsoft.com/office/officeart/2005/8/layout/target2"/>
    <dgm:cxn modelId="{863691E6-6FD3-4CFE-A6DA-568233F4F79E}" type="presParOf" srcId="{CA10D4EF-3CF4-46FE-BFD7-41804D12AFEF}" destId="{301D989F-37AA-4E1E-8559-CD3FA62E7F40}"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69CF87-09EC-4457-A25F-38C3551F021B}" type="doc">
      <dgm:prSet loTypeId="urn:microsoft.com/office/officeart/2005/8/layout/target2" loCatId="relationship" qsTypeId="urn:microsoft.com/office/officeart/2005/8/quickstyle/simple1" qsCatId="simple" csTypeId="urn:microsoft.com/office/officeart/2005/8/colors/accent0_3" csCatId="mainScheme" phldr="1"/>
      <dgm:spPr/>
      <dgm:t>
        <a:bodyPr/>
        <a:lstStyle/>
        <a:p>
          <a:endParaRPr lang="en-IN"/>
        </a:p>
      </dgm:t>
    </dgm:pt>
    <dgm:pt modelId="{6983AE52-9EE7-4D8D-8E8F-C28652591766}">
      <dgm:prSet/>
      <dgm:spPr/>
      <dgm:t>
        <a:bodyPr/>
        <a:lstStyle/>
        <a:p>
          <a:r>
            <a:rPr lang="en-US" b="1" i="0" baseline="0"/>
            <a:t>Pay-Per-Click Advertising (PPC)</a:t>
          </a:r>
          <a:br>
            <a:rPr lang="en-US" b="0" i="0" baseline="0"/>
          </a:br>
          <a:r>
            <a:rPr lang="en-US" b="0" i="0" baseline="0"/>
            <a:t>Hashtaghub manages targeted paid advertising campaigns across platforms like Google Ads and social media, driving immediate results through precise audience targeting.</a:t>
          </a:r>
          <a:endParaRPr lang="en-IN"/>
        </a:p>
      </dgm:t>
    </dgm:pt>
    <dgm:pt modelId="{2B190977-E670-4962-8616-717E691A2222}" type="parTrans" cxnId="{116023C5-D50E-4C66-99E4-0C0347DFDA74}">
      <dgm:prSet/>
      <dgm:spPr/>
      <dgm:t>
        <a:bodyPr/>
        <a:lstStyle/>
        <a:p>
          <a:endParaRPr lang="en-IN"/>
        </a:p>
      </dgm:t>
    </dgm:pt>
    <dgm:pt modelId="{22695A43-9A84-40C2-880A-03CE1885E0C8}" type="sibTrans" cxnId="{116023C5-D50E-4C66-99E4-0C0347DFDA74}">
      <dgm:prSet/>
      <dgm:spPr/>
      <dgm:t>
        <a:bodyPr/>
        <a:lstStyle/>
        <a:p>
          <a:endParaRPr lang="en-IN"/>
        </a:p>
      </dgm:t>
    </dgm:pt>
    <dgm:pt modelId="{07ABE06A-8478-439F-904B-6995578FF563}">
      <dgm:prSet/>
      <dgm:spPr/>
      <dgm:t>
        <a:bodyPr/>
        <a:lstStyle/>
        <a:p>
          <a:r>
            <a:rPr lang="en-US" b="1" i="0" baseline="0" dirty="0"/>
            <a:t>Content Marketing</a:t>
          </a:r>
          <a:br>
            <a:rPr lang="en-US" b="0" i="0" baseline="0" dirty="0"/>
          </a:br>
          <a:r>
            <a:rPr lang="en-US" b="0" i="0" baseline="0" dirty="0"/>
            <a:t>Creating compelling blogs, videos, infographics, and other content, the agency helps clients communicate effectively with their audiences while strengthening brand authority.</a:t>
          </a:r>
          <a:endParaRPr lang="en-IN" dirty="0"/>
        </a:p>
      </dgm:t>
    </dgm:pt>
    <dgm:pt modelId="{417D43B2-80C2-4762-BEA1-EC55349F559B}" type="parTrans" cxnId="{A4758EF5-CD29-4FDC-883C-354A3300FB11}">
      <dgm:prSet/>
      <dgm:spPr/>
      <dgm:t>
        <a:bodyPr/>
        <a:lstStyle/>
        <a:p>
          <a:endParaRPr lang="en-IN"/>
        </a:p>
      </dgm:t>
    </dgm:pt>
    <dgm:pt modelId="{11A5D075-1C1E-4FAB-BB47-67E5CA43B744}" type="sibTrans" cxnId="{A4758EF5-CD29-4FDC-883C-354A3300FB11}">
      <dgm:prSet/>
      <dgm:spPr/>
      <dgm:t>
        <a:bodyPr/>
        <a:lstStyle/>
        <a:p>
          <a:endParaRPr lang="en-IN"/>
        </a:p>
      </dgm:t>
    </dgm:pt>
    <dgm:pt modelId="{F5AA534A-5A6E-4EFC-A7BE-EB5A6923118E}">
      <dgm:prSet/>
      <dgm:spPr/>
      <dgm:t>
        <a:bodyPr/>
        <a:lstStyle/>
        <a:p>
          <a:r>
            <a:rPr lang="en-US" b="1" i="0" baseline="0" dirty="0"/>
            <a:t>Web Analytics and Performance Tracking</a:t>
          </a:r>
          <a:br>
            <a:rPr lang="en-US" b="0" i="0" baseline="0" dirty="0"/>
          </a:br>
          <a:r>
            <a:rPr lang="en-US" b="0" i="0" baseline="0" dirty="0"/>
            <a:t>By leveraging tools such as Google Analytics and advanced reporting systems, </a:t>
          </a:r>
          <a:r>
            <a:rPr lang="en-US" b="0" i="0" baseline="0" dirty="0" err="1"/>
            <a:t>Hashtaghub</a:t>
          </a:r>
          <a:r>
            <a:rPr lang="en-US" b="0" i="0" baseline="0" dirty="0"/>
            <a:t> ensures that all campaigns are monitored and optimized for maximum efficiency and ROI.</a:t>
          </a:r>
          <a:endParaRPr lang="en-IN" dirty="0"/>
        </a:p>
      </dgm:t>
    </dgm:pt>
    <dgm:pt modelId="{2E8FA8AF-77EC-4A0B-9AA0-DB4008D9AE4B}" type="parTrans" cxnId="{B1A8D7F9-5058-470B-A9F1-F96E67076A74}">
      <dgm:prSet/>
      <dgm:spPr/>
      <dgm:t>
        <a:bodyPr/>
        <a:lstStyle/>
        <a:p>
          <a:endParaRPr lang="en-IN"/>
        </a:p>
      </dgm:t>
    </dgm:pt>
    <dgm:pt modelId="{323CD38B-34C4-4043-B8C7-35B7B79CE2A5}" type="sibTrans" cxnId="{B1A8D7F9-5058-470B-A9F1-F96E67076A74}">
      <dgm:prSet/>
      <dgm:spPr/>
      <dgm:t>
        <a:bodyPr/>
        <a:lstStyle/>
        <a:p>
          <a:endParaRPr lang="en-IN"/>
        </a:p>
      </dgm:t>
    </dgm:pt>
    <dgm:pt modelId="{6820A142-A35A-45F4-AD72-D30DF67DCD3E}">
      <dgm:prSet/>
      <dgm:spPr/>
      <dgm:t>
        <a:bodyPr/>
        <a:lstStyle/>
        <a:p>
          <a:endParaRPr lang="en-IN"/>
        </a:p>
      </dgm:t>
    </dgm:pt>
    <dgm:pt modelId="{4D2280BE-12FA-47EA-AE1E-D50A95499E5B}" type="parTrans" cxnId="{65AACBFE-5CE9-4D26-BD9C-107F3BA563CF}">
      <dgm:prSet/>
      <dgm:spPr/>
      <dgm:t>
        <a:bodyPr/>
        <a:lstStyle/>
        <a:p>
          <a:endParaRPr lang="en-IN"/>
        </a:p>
      </dgm:t>
    </dgm:pt>
    <dgm:pt modelId="{1332CECC-EF11-4322-AD05-1B900A1B6A4F}" type="sibTrans" cxnId="{65AACBFE-5CE9-4D26-BD9C-107F3BA563CF}">
      <dgm:prSet/>
      <dgm:spPr/>
      <dgm:t>
        <a:bodyPr/>
        <a:lstStyle/>
        <a:p>
          <a:endParaRPr lang="en-IN"/>
        </a:p>
      </dgm:t>
    </dgm:pt>
    <dgm:pt modelId="{F0793C16-D902-4B2D-981C-891173E39882}">
      <dgm:prSet/>
      <dgm:spPr/>
      <dgm:t>
        <a:bodyPr/>
        <a:lstStyle/>
        <a:p>
          <a:endParaRPr lang="en-IN"/>
        </a:p>
      </dgm:t>
    </dgm:pt>
    <dgm:pt modelId="{75077C8A-3CE7-471E-B71E-ACDC0264606C}" type="parTrans" cxnId="{8AF53DF9-C971-409F-8628-55CB2EE166E5}">
      <dgm:prSet/>
      <dgm:spPr/>
      <dgm:t>
        <a:bodyPr/>
        <a:lstStyle/>
        <a:p>
          <a:endParaRPr lang="en-IN"/>
        </a:p>
      </dgm:t>
    </dgm:pt>
    <dgm:pt modelId="{5719D1AF-A6FD-41B2-979C-4844690A886E}" type="sibTrans" cxnId="{8AF53DF9-C971-409F-8628-55CB2EE166E5}">
      <dgm:prSet/>
      <dgm:spPr/>
      <dgm:t>
        <a:bodyPr/>
        <a:lstStyle/>
        <a:p>
          <a:endParaRPr lang="en-IN"/>
        </a:p>
      </dgm:t>
    </dgm:pt>
    <dgm:pt modelId="{77B0A28E-EA8D-4EBA-B5F7-4CBE31B7FB20}">
      <dgm:prSet/>
      <dgm:spPr/>
      <dgm:t>
        <a:bodyPr/>
        <a:lstStyle/>
        <a:p>
          <a:endParaRPr lang="en-IN"/>
        </a:p>
      </dgm:t>
    </dgm:pt>
    <dgm:pt modelId="{CF5BD75B-0C40-422A-91AC-B3B8F184AE47}" type="parTrans" cxnId="{1D4E2709-CAFD-4496-9EC6-9DEA8BF64BC4}">
      <dgm:prSet/>
      <dgm:spPr/>
      <dgm:t>
        <a:bodyPr/>
        <a:lstStyle/>
        <a:p>
          <a:endParaRPr lang="en-IN"/>
        </a:p>
      </dgm:t>
    </dgm:pt>
    <dgm:pt modelId="{6FDB59F2-9BBE-4048-963E-5C60AF5A0E49}" type="sibTrans" cxnId="{1D4E2709-CAFD-4496-9EC6-9DEA8BF64BC4}">
      <dgm:prSet/>
      <dgm:spPr/>
      <dgm:t>
        <a:bodyPr/>
        <a:lstStyle/>
        <a:p>
          <a:endParaRPr lang="en-IN"/>
        </a:p>
      </dgm:t>
    </dgm:pt>
    <dgm:pt modelId="{BF38A8D4-A852-4C50-B050-74A7645F0F46}">
      <dgm:prSet/>
      <dgm:spPr/>
      <dgm:t>
        <a:bodyPr/>
        <a:lstStyle/>
        <a:p>
          <a:endParaRPr lang="en-IN"/>
        </a:p>
      </dgm:t>
    </dgm:pt>
    <dgm:pt modelId="{82203688-A657-4F33-8866-DB2772686928}" type="parTrans" cxnId="{2AE4D4A7-F8C5-4FBF-8CA2-FC6C4ED941EB}">
      <dgm:prSet/>
      <dgm:spPr/>
      <dgm:t>
        <a:bodyPr/>
        <a:lstStyle/>
        <a:p>
          <a:endParaRPr lang="en-IN"/>
        </a:p>
      </dgm:t>
    </dgm:pt>
    <dgm:pt modelId="{0025C06F-1ED5-44F8-A592-3440801B0E8F}" type="sibTrans" cxnId="{2AE4D4A7-F8C5-4FBF-8CA2-FC6C4ED941EB}">
      <dgm:prSet/>
      <dgm:spPr/>
      <dgm:t>
        <a:bodyPr/>
        <a:lstStyle/>
        <a:p>
          <a:endParaRPr lang="en-IN"/>
        </a:p>
      </dgm:t>
    </dgm:pt>
    <dgm:pt modelId="{E8D6722F-67F3-49B8-BCE7-B19E21ECEC3C}" type="pres">
      <dgm:prSet presAssocID="{4469CF87-09EC-4457-A25F-38C3551F021B}" presName="Name0" presStyleCnt="0">
        <dgm:presLayoutVars>
          <dgm:chMax val="3"/>
          <dgm:chPref val="1"/>
          <dgm:dir/>
          <dgm:animLvl val="lvl"/>
          <dgm:resizeHandles/>
        </dgm:presLayoutVars>
      </dgm:prSet>
      <dgm:spPr/>
    </dgm:pt>
    <dgm:pt modelId="{0DF2D41C-C821-486F-B0F2-B0A24717F619}" type="pres">
      <dgm:prSet presAssocID="{4469CF87-09EC-4457-A25F-38C3551F021B}" presName="outerBox" presStyleCnt="0"/>
      <dgm:spPr/>
    </dgm:pt>
    <dgm:pt modelId="{7AFD8A2B-3937-4141-85F1-C2822B725323}" type="pres">
      <dgm:prSet presAssocID="{4469CF87-09EC-4457-A25F-38C3551F021B}" presName="outerBoxParent" presStyleLbl="node1" presStyleIdx="0" presStyleCnt="3"/>
      <dgm:spPr/>
    </dgm:pt>
    <dgm:pt modelId="{332D20A8-4632-4B31-8EB6-DA4A4445AF3A}" type="pres">
      <dgm:prSet presAssocID="{4469CF87-09EC-4457-A25F-38C3551F021B}" presName="outerBoxChildren" presStyleCnt="0"/>
      <dgm:spPr/>
    </dgm:pt>
    <dgm:pt modelId="{B7BD41F1-9DED-4BBE-B6FC-AFE252CFEE60}" type="pres">
      <dgm:prSet presAssocID="{4469CF87-09EC-4457-A25F-38C3551F021B}" presName="middleBox" presStyleCnt="0"/>
      <dgm:spPr/>
    </dgm:pt>
    <dgm:pt modelId="{66F78924-2299-419E-AD41-2D913A1EE713}" type="pres">
      <dgm:prSet presAssocID="{4469CF87-09EC-4457-A25F-38C3551F021B}" presName="middleBoxParent" presStyleLbl="node1" presStyleIdx="1" presStyleCnt="3"/>
      <dgm:spPr/>
    </dgm:pt>
    <dgm:pt modelId="{6A30CF67-B1B6-4A64-815E-D309B50C14A4}" type="pres">
      <dgm:prSet presAssocID="{4469CF87-09EC-4457-A25F-38C3551F021B}" presName="middleBoxChildren" presStyleCnt="0"/>
      <dgm:spPr/>
    </dgm:pt>
    <dgm:pt modelId="{CA10D4EF-3CF4-46FE-BFD7-41804D12AFEF}" type="pres">
      <dgm:prSet presAssocID="{4469CF87-09EC-4457-A25F-38C3551F021B}" presName="centerBox" presStyleCnt="0"/>
      <dgm:spPr/>
    </dgm:pt>
    <dgm:pt modelId="{301D989F-37AA-4E1E-8559-CD3FA62E7F40}" type="pres">
      <dgm:prSet presAssocID="{4469CF87-09EC-4457-A25F-38C3551F021B}" presName="centerBoxParent" presStyleLbl="node1" presStyleIdx="2" presStyleCnt="3"/>
      <dgm:spPr/>
    </dgm:pt>
  </dgm:ptLst>
  <dgm:cxnLst>
    <dgm:cxn modelId="{1D4E2709-CAFD-4496-9EC6-9DEA8BF64BC4}" srcId="{4469CF87-09EC-4457-A25F-38C3551F021B}" destId="{77B0A28E-EA8D-4EBA-B5F7-4CBE31B7FB20}" srcOrd="5" destOrd="0" parTransId="{CF5BD75B-0C40-422A-91AC-B3B8F184AE47}" sibTransId="{6FDB59F2-9BBE-4048-963E-5C60AF5A0E49}"/>
    <dgm:cxn modelId="{71DBAF52-12AD-4AD6-A818-5CACA88D88AD}" type="presOf" srcId="{07ABE06A-8478-439F-904B-6995578FF563}" destId="{66F78924-2299-419E-AD41-2D913A1EE713}" srcOrd="0" destOrd="0" presId="urn:microsoft.com/office/officeart/2005/8/layout/target2"/>
    <dgm:cxn modelId="{2AE4D4A7-F8C5-4FBF-8CA2-FC6C4ED941EB}" srcId="{4469CF87-09EC-4457-A25F-38C3551F021B}" destId="{BF38A8D4-A852-4C50-B050-74A7645F0F46}" srcOrd="6" destOrd="0" parTransId="{82203688-A657-4F33-8866-DB2772686928}" sibTransId="{0025C06F-1ED5-44F8-A592-3440801B0E8F}"/>
    <dgm:cxn modelId="{116023C5-D50E-4C66-99E4-0C0347DFDA74}" srcId="{4469CF87-09EC-4457-A25F-38C3551F021B}" destId="{6983AE52-9EE7-4D8D-8E8F-C28652591766}" srcOrd="0" destOrd="0" parTransId="{2B190977-E670-4962-8616-717E691A2222}" sibTransId="{22695A43-9A84-40C2-880A-03CE1885E0C8}"/>
    <dgm:cxn modelId="{9DB0FECB-13B6-4804-8EA7-AE3182E4C38E}" type="presOf" srcId="{6983AE52-9EE7-4D8D-8E8F-C28652591766}" destId="{7AFD8A2B-3937-4141-85F1-C2822B725323}" srcOrd="0" destOrd="0" presId="urn:microsoft.com/office/officeart/2005/8/layout/target2"/>
    <dgm:cxn modelId="{D32EC3D6-B0F4-40C4-8046-714233541B45}" type="presOf" srcId="{F5AA534A-5A6E-4EFC-A7BE-EB5A6923118E}" destId="{301D989F-37AA-4E1E-8559-CD3FA62E7F40}" srcOrd="0" destOrd="0" presId="urn:microsoft.com/office/officeart/2005/8/layout/target2"/>
    <dgm:cxn modelId="{A4758EF5-CD29-4FDC-883C-354A3300FB11}" srcId="{4469CF87-09EC-4457-A25F-38C3551F021B}" destId="{07ABE06A-8478-439F-904B-6995578FF563}" srcOrd="1" destOrd="0" parTransId="{417D43B2-80C2-4762-BEA1-EC55349F559B}" sibTransId="{11A5D075-1C1E-4FAB-BB47-67E5CA43B744}"/>
    <dgm:cxn modelId="{8AF53DF9-C971-409F-8628-55CB2EE166E5}" srcId="{4469CF87-09EC-4457-A25F-38C3551F021B}" destId="{F0793C16-D902-4B2D-981C-891173E39882}" srcOrd="4" destOrd="0" parTransId="{75077C8A-3CE7-471E-B71E-ACDC0264606C}" sibTransId="{5719D1AF-A6FD-41B2-979C-4844690A886E}"/>
    <dgm:cxn modelId="{B1A8D7F9-5058-470B-A9F1-F96E67076A74}" srcId="{4469CF87-09EC-4457-A25F-38C3551F021B}" destId="{F5AA534A-5A6E-4EFC-A7BE-EB5A6923118E}" srcOrd="2" destOrd="0" parTransId="{2E8FA8AF-77EC-4A0B-9AA0-DB4008D9AE4B}" sibTransId="{323CD38B-34C4-4043-B8C7-35B7B79CE2A5}"/>
    <dgm:cxn modelId="{7B4CBEFE-5176-4C75-AF7D-1C7C61B0846D}" type="presOf" srcId="{4469CF87-09EC-4457-A25F-38C3551F021B}" destId="{E8D6722F-67F3-49B8-BCE7-B19E21ECEC3C}" srcOrd="0" destOrd="0" presId="urn:microsoft.com/office/officeart/2005/8/layout/target2"/>
    <dgm:cxn modelId="{65AACBFE-5CE9-4D26-BD9C-107F3BA563CF}" srcId="{4469CF87-09EC-4457-A25F-38C3551F021B}" destId="{6820A142-A35A-45F4-AD72-D30DF67DCD3E}" srcOrd="3" destOrd="0" parTransId="{4D2280BE-12FA-47EA-AE1E-D50A95499E5B}" sibTransId="{1332CECC-EF11-4322-AD05-1B900A1B6A4F}"/>
    <dgm:cxn modelId="{C6E386F7-ABA0-4C4A-9552-10FBE87849CE}" type="presParOf" srcId="{E8D6722F-67F3-49B8-BCE7-B19E21ECEC3C}" destId="{0DF2D41C-C821-486F-B0F2-B0A24717F619}" srcOrd="0" destOrd="0" presId="urn:microsoft.com/office/officeart/2005/8/layout/target2"/>
    <dgm:cxn modelId="{6F6B0D6B-998C-4D82-A725-F9D7D1E3B66C}" type="presParOf" srcId="{0DF2D41C-C821-486F-B0F2-B0A24717F619}" destId="{7AFD8A2B-3937-4141-85F1-C2822B725323}" srcOrd="0" destOrd="0" presId="urn:microsoft.com/office/officeart/2005/8/layout/target2"/>
    <dgm:cxn modelId="{CEEAF6D8-7BAD-4EBB-87EF-71777841F244}" type="presParOf" srcId="{0DF2D41C-C821-486F-B0F2-B0A24717F619}" destId="{332D20A8-4632-4B31-8EB6-DA4A4445AF3A}" srcOrd="1" destOrd="0" presId="urn:microsoft.com/office/officeart/2005/8/layout/target2"/>
    <dgm:cxn modelId="{0494CBCB-EBFE-47BE-BD1E-1B63B4CAD608}" type="presParOf" srcId="{E8D6722F-67F3-49B8-BCE7-B19E21ECEC3C}" destId="{B7BD41F1-9DED-4BBE-B6FC-AFE252CFEE60}" srcOrd="1" destOrd="0" presId="urn:microsoft.com/office/officeart/2005/8/layout/target2"/>
    <dgm:cxn modelId="{5BE199D4-CD5D-4860-BFB5-96EC6074379E}" type="presParOf" srcId="{B7BD41F1-9DED-4BBE-B6FC-AFE252CFEE60}" destId="{66F78924-2299-419E-AD41-2D913A1EE713}" srcOrd="0" destOrd="0" presId="urn:microsoft.com/office/officeart/2005/8/layout/target2"/>
    <dgm:cxn modelId="{BC77A2BB-F73A-494E-8F40-D1688C340363}" type="presParOf" srcId="{B7BD41F1-9DED-4BBE-B6FC-AFE252CFEE60}" destId="{6A30CF67-B1B6-4A64-815E-D309B50C14A4}" srcOrd="1" destOrd="0" presId="urn:microsoft.com/office/officeart/2005/8/layout/target2"/>
    <dgm:cxn modelId="{DAE5BFA7-D00E-4795-9211-EA6E2699824B}" type="presParOf" srcId="{E8D6722F-67F3-49B8-BCE7-B19E21ECEC3C}" destId="{CA10D4EF-3CF4-46FE-BFD7-41804D12AFEF}" srcOrd="2" destOrd="0" presId="urn:microsoft.com/office/officeart/2005/8/layout/target2"/>
    <dgm:cxn modelId="{863691E6-6FD3-4CFE-A6DA-568233F4F79E}" type="presParOf" srcId="{CA10D4EF-3CF4-46FE-BFD7-41804D12AFEF}" destId="{301D989F-37AA-4E1E-8559-CD3FA62E7F40}"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69CF87-09EC-4457-A25F-38C3551F021B}" type="doc">
      <dgm:prSet loTypeId="urn:microsoft.com/office/officeart/2005/8/layout/target2" loCatId="relationship" qsTypeId="urn:microsoft.com/office/officeart/2005/8/quickstyle/simple1" qsCatId="simple" csTypeId="urn:microsoft.com/office/officeart/2005/8/colors/accent0_3" csCatId="mainScheme" phldr="1"/>
      <dgm:spPr/>
      <dgm:t>
        <a:bodyPr/>
        <a:lstStyle/>
        <a:p>
          <a:endParaRPr lang="en-IN"/>
        </a:p>
      </dgm:t>
    </dgm:pt>
    <dgm:pt modelId="{6820A142-A35A-45F4-AD72-D30DF67DCD3E}">
      <dgm:prSet/>
      <dgm:spPr/>
      <dgm:t>
        <a:bodyPr/>
        <a:lstStyle/>
        <a:p>
          <a:r>
            <a:rPr lang="en-US" b="1" i="0" baseline="0" dirty="0"/>
            <a:t>E-commerce and Online Sales Solutions</a:t>
          </a:r>
          <a:br>
            <a:rPr lang="en-US" b="0" i="0" baseline="0" dirty="0"/>
          </a:br>
          <a:r>
            <a:rPr lang="en-US" b="0" i="0" baseline="0" dirty="0"/>
            <a:t>The agency supports businesses in setting up and promoting e-commerce platforms, helping them reach new customers and scale their operations online.</a:t>
          </a:r>
          <a:endParaRPr lang="en-IN" dirty="0"/>
        </a:p>
      </dgm:t>
    </dgm:pt>
    <dgm:pt modelId="{4D2280BE-12FA-47EA-AE1E-D50A95499E5B}" type="parTrans" cxnId="{65AACBFE-5CE9-4D26-BD9C-107F3BA563CF}">
      <dgm:prSet/>
      <dgm:spPr/>
      <dgm:t>
        <a:bodyPr/>
        <a:lstStyle/>
        <a:p>
          <a:endParaRPr lang="en-IN"/>
        </a:p>
      </dgm:t>
    </dgm:pt>
    <dgm:pt modelId="{1332CECC-EF11-4322-AD05-1B900A1B6A4F}" type="sibTrans" cxnId="{65AACBFE-5CE9-4D26-BD9C-107F3BA563CF}">
      <dgm:prSet/>
      <dgm:spPr/>
      <dgm:t>
        <a:bodyPr/>
        <a:lstStyle/>
        <a:p>
          <a:endParaRPr lang="en-IN"/>
        </a:p>
      </dgm:t>
    </dgm:pt>
    <dgm:pt modelId="{F0793C16-D902-4B2D-981C-891173E39882}">
      <dgm:prSet/>
      <dgm:spPr/>
      <dgm:t>
        <a:bodyPr/>
        <a:lstStyle/>
        <a:p>
          <a:r>
            <a:rPr lang="en-US" b="1" i="0" baseline="0"/>
            <a:t>Customized Solutions for SMEs</a:t>
          </a:r>
          <a:br>
            <a:rPr lang="en-US" b="0" i="0" baseline="0"/>
          </a:br>
          <a:r>
            <a:rPr lang="en-US" b="0" i="0" baseline="0"/>
            <a:t>Recognizing the unique challenges of small and medium-sized businesses, Hashtaghub offers affordable, scalable, and results-driven solutions tailored to their specific needs.</a:t>
          </a:r>
          <a:endParaRPr lang="en-IN"/>
        </a:p>
      </dgm:t>
    </dgm:pt>
    <dgm:pt modelId="{75077C8A-3CE7-471E-B71E-ACDC0264606C}" type="parTrans" cxnId="{8AF53DF9-C971-409F-8628-55CB2EE166E5}">
      <dgm:prSet/>
      <dgm:spPr/>
      <dgm:t>
        <a:bodyPr/>
        <a:lstStyle/>
        <a:p>
          <a:endParaRPr lang="en-IN"/>
        </a:p>
      </dgm:t>
    </dgm:pt>
    <dgm:pt modelId="{5719D1AF-A6FD-41B2-979C-4844690A886E}" type="sibTrans" cxnId="{8AF53DF9-C971-409F-8628-55CB2EE166E5}">
      <dgm:prSet/>
      <dgm:spPr/>
      <dgm:t>
        <a:bodyPr/>
        <a:lstStyle/>
        <a:p>
          <a:endParaRPr lang="en-IN"/>
        </a:p>
      </dgm:t>
    </dgm:pt>
    <dgm:pt modelId="{77B0A28E-EA8D-4EBA-B5F7-4CBE31B7FB20}">
      <dgm:prSet/>
      <dgm:spPr/>
      <dgm:t>
        <a:bodyPr/>
        <a:lstStyle/>
        <a:p>
          <a:r>
            <a:rPr lang="en-US" b="1" i="0" baseline="0"/>
            <a:t>Adaptation to Emerging Trends</a:t>
          </a:r>
          <a:br>
            <a:rPr lang="en-US" b="0" i="0" baseline="0"/>
          </a:br>
          <a:r>
            <a:rPr lang="en-US" b="0" i="0" baseline="0"/>
            <a:t>With a focus on innovation, Hashtaghub stays updated with the latest technologies and market trends, ensuring clients are always ahead of their competition.</a:t>
          </a:r>
          <a:endParaRPr lang="en-IN"/>
        </a:p>
      </dgm:t>
    </dgm:pt>
    <dgm:pt modelId="{CF5BD75B-0C40-422A-91AC-B3B8F184AE47}" type="parTrans" cxnId="{1D4E2709-CAFD-4496-9EC6-9DEA8BF64BC4}">
      <dgm:prSet/>
      <dgm:spPr/>
      <dgm:t>
        <a:bodyPr/>
        <a:lstStyle/>
        <a:p>
          <a:endParaRPr lang="en-IN"/>
        </a:p>
      </dgm:t>
    </dgm:pt>
    <dgm:pt modelId="{6FDB59F2-9BBE-4048-963E-5C60AF5A0E49}" type="sibTrans" cxnId="{1D4E2709-CAFD-4496-9EC6-9DEA8BF64BC4}">
      <dgm:prSet/>
      <dgm:spPr/>
      <dgm:t>
        <a:bodyPr/>
        <a:lstStyle/>
        <a:p>
          <a:endParaRPr lang="en-IN"/>
        </a:p>
      </dgm:t>
    </dgm:pt>
    <dgm:pt modelId="{BF38A8D4-A852-4C50-B050-74A7645F0F46}">
      <dgm:prSet/>
      <dgm:spPr/>
      <dgm:t>
        <a:bodyPr/>
        <a:lstStyle/>
        <a:p>
          <a:endParaRPr lang="en-IN"/>
        </a:p>
      </dgm:t>
    </dgm:pt>
    <dgm:pt modelId="{82203688-A657-4F33-8866-DB2772686928}" type="parTrans" cxnId="{2AE4D4A7-F8C5-4FBF-8CA2-FC6C4ED941EB}">
      <dgm:prSet/>
      <dgm:spPr/>
      <dgm:t>
        <a:bodyPr/>
        <a:lstStyle/>
        <a:p>
          <a:endParaRPr lang="en-IN"/>
        </a:p>
      </dgm:t>
    </dgm:pt>
    <dgm:pt modelId="{0025C06F-1ED5-44F8-A592-3440801B0E8F}" type="sibTrans" cxnId="{2AE4D4A7-F8C5-4FBF-8CA2-FC6C4ED941EB}">
      <dgm:prSet/>
      <dgm:spPr/>
      <dgm:t>
        <a:bodyPr/>
        <a:lstStyle/>
        <a:p>
          <a:endParaRPr lang="en-IN"/>
        </a:p>
      </dgm:t>
    </dgm:pt>
    <dgm:pt modelId="{E8D6722F-67F3-49B8-BCE7-B19E21ECEC3C}" type="pres">
      <dgm:prSet presAssocID="{4469CF87-09EC-4457-A25F-38C3551F021B}" presName="Name0" presStyleCnt="0">
        <dgm:presLayoutVars>
          <dgm:chMax val="3"/>
          <dgm:chPref val="1"/>
          <dgm:dir/>
          <dgm:animLvl val="lvl"/>
          <dgm:resizeHandles/>
        </dgm:presLayoutVars>
      </dgm:prSet>
      <dgm:spPr/>
    </dgm:pt>
    <dgm:pt modelId="{0DF2D41C-C821-486F-B0F2-B0A24717F619}" type="pres">
      <dgm:prSet presAssocID="{4469CF87-09EC-4457-A25F-38C3551F021B}" presName="outerBox" presStyleCnt="0"/>
      <dgm:spPr/>
    </dgm:pt>
    <dgm:pt modelId="{7AFD8A2B-3937-4141-85F1-C2822B725323}" type="pres">
      <dgm:prSet presAssocID="{4469CF87-09EC-4457-A25F-38C3551F021B}" presName="outerBoxParent" presStyleLbl="node1" presStyleIdx="0" presStyleCnt="3"/>
      <dgm:spPr/>
    </dgm:pt>
    <dgm:pt modelId="{332D20A8-4632-4B31-8EB6-DA4A4445AF3A}" type="pres">
      <dgm:prSet presAssocID="{4469CF87-09EC-4457-A25F-38C3551F021B}" presName="outerBoxChildren" presStyleCnt="0"/>
      <dgm:spPr/>
    </dgm:pt>
    <dgm:pt modelId="{B7BD41F1-9DED-4BBE-B6FC-AFE252CFEE60}" type="pres">
      <dgm:prSet presAssocID="{4469CF87-09EC-4457-A25F-38C3551F021B}" presName="middleBox" presStyleCnt="0"/>
      <dgm:spPr/>
    </dgm:pt>
    <dgm:pt modelId="{66F78924-2299-419E-AD41-2D913A1EE713}" type="pres">
      <dgm:prSet presAssocID="{4469CF87-09EC-4457-A25F-38C3551F021B}" presName="middleBoxParent" presStyleLbl="node1" presStyleIdx="1" presStyleCnt="3"/>
      <dgm:spPr/>
    </dgm:pt>
    <dgm:pt modelId="{6A30CF67-B1B6-4A64-815E-D309B50C14A4}" type="pres">
      <dgm:prSet presAssocID="{4469CF87-09EC-4457-A25F-38C3551F021B}" presName="middleBoxChildren" presStyleCnt="0"/>
      <dgm:spPr/>
    </dgm:pt>
    <dgm:pt modelId="{CA10D4EF-3CF4-46FE-BFD7-41804D12AFEF}" type="pres">
      <dgm:prSet presAssocID="{4469CF87-09EC-4457-A25F-38C3551F021B}" presName="centerBox" presStyleCnt="0"/>
      <dgm:spPr/>
    </dgm:pt>
    <dgm:pt modelId="{301D989F-37AA-4E1E-8559-CD3FA62E7F40}" type="pres">
      <dgm:prSet presAssocID="{4469CF87-09EC-4457-A25F-38C3551F021B}" presName="centerBoxParent" presStyleLbl="node1" presStyleIdx="2" presStyleCnt="3"/>
      <dgm:spPr/>
    </dgm:pt>
  </dgm:ptLst>
  <dgm:cxnLst>
    <dgm:cxn modelId="{1D4E2709-CAFD-4496-9EC6-9DEA8BF64BC4}" srcId="{4469CF87-09EC-4457-A25F-38C3551F021B}" destId="{77B0A28E-EA8D-4EBA-B5F7-4CBE31B7FB20}" srcOrd="2" destOrd="0" parTransId="{CF5BD75B-0C40-422A-91AC-B3B8F184AE47}" sibTransId="{6FDB59F2-9BBE-4048-963E-5C60AF5A0E49}"/>
    <dgm:cxn modelId="{DE794356-06A9-4226-BEEF-9343EB90BC25}" type="presOf" srcId="{6820A142-A35A-45F4-AD72-D30DF67DCD3E}" destId="{7AFD8A2B-3937-4141-85F1-C2822B725323}" srcOrd="0" destOrd="0" presId="urn:microsoft.com/office/officeart/2005/8/layout/target2"/>
    <dgm:cxn modelId="{2AE4D4A7-F8C5-4FBF-8CA2-FC6C4ED941EB}" srcId="{4469CF87-09EC-4457-A25F-38C3551F021B}" destId="{BF38A8D4-A852-4C50-B050-74A7645F0F46}" srcOrd="3" destOrd="0" parTransId="{82203688-A657-4F33-8866-DB2772686928}" sibTransId="{0025C06F-1ED5-44F8-A592-3440801B0E8F}"/>
    <dgm:cxn modelId="{97E702D5-B0BB-43F0-8421-E56B206E9BFD}" type="presOf" srcId="{F0793C16-D902-4B2D-981C-891173E39882}" destId="{66F78924-2299-419E-AD41-2D913A1EE713}" srcOrd="0" destOrd="0" presId="urn:microsoft.com/office/officeart/2005/8/layout/target2"/>
    <dgm:cxn modelId="{F9C49CEF-973C-440C-98E2-5E6F48DD263F}" type="presOf" srcId="{77B0A28E-EA8D-4EBA-B5F7-4CBE31B7FB20}" destId="{301D989F-37AA-4E1E-8559-CD3FA62E7F40}" srcOrd="0" destOrd="0" presId="urn:microsoft.com/office/officeart/2005/8/layout/target2"/>
    <dgm:cxn modelId="{8AF53DF9-C971-409F-8628-55CB2EE166E5}" srcId="{4469CF87-09EC-4457-A25F-38C3551F021B}" destId="{F0793C16-D902-4B2D-981C-891173E39882}" srcOrd="1" destOrd="0" parTransId="{75077C8A-3CE7-471E-B71E-ACDC0264606C}" sibTransId="{5719D1AF-A6FD-41B2-979C-4844690A886E}"/>
    <dgm:cxn modelId="{7B4CBEFE-5176-4C75-AF7D-1C7C61B0846D}" type="presOf" srcId="{4469CF87-09EC-4457-A25F-38C3551F021B}" destId="{E8D6722F-67F3-49B8-BCE7-B19E21ECEC3C}" srcOrd="0" destOrd="0" presId="urn:microsoft.com/office/officeart/2005/8/layout/target2"/>
    <dgm:cxn modelId="{65AACBFE-5CE9-4D26-BD9C-107F3BA563CF}" srcId="{4469CF87-09EC-4457-A25F-38C3551F021B}" destId="{6820A142-A35A-45F4-AD72-D30DF67DCD3E}" srcOrd="0" destOrd="0" parTransId="{4D2280BE-12FA-47EA-AE1E-D50A95499E5B}" sibTransId="{1332CECC-EF11-4322-AD05-1B900A1B6A4F}"/>
    <dgm:cxn modelId="{C6E386F7-ABA0-4C4A-9552-10FBE87849CE}" type="presParOf" srcId="{E8D6722F-67F3-49B8-BCE7-B19E21ECEC3C}" destId="{0DF2D41C-C821-486F-B0F2-B0A24717F619}" srcOrd="0" destOrd="0" presId="urn:microsoft.com/office/officeart/2005/8/layout/target2"/>
    <dgm:cxn modelId="{6F6B0D6B-998C-4D82-A725-F9D7D1E3B66C}" type="presParOf" srcId="{0DF2D41C-C821-486F-B0F2-B0A24717F619}" destId="{7AFD8A2B-3937-4141-85F1-C2822B725323}" srcOrd="0" destOrd="0" presId="urn:microsoft.com/office/officeart/2005/8/layout/target2"/>
    <dgm:cxn modelId="{CEEAF6D8-7BAD-4EBB-87EF-71777841F244}" type="presParOf" srcId="{0DF2D41C-C821-486F-B0F2-B0A24717F619}" destId="{332D20A8-4632-4B31-8EB6-DA4A4445AF3A}" srcOrd="1" destOrd="0" presId="urn:microsoft.com/office/officeart/2005/8/layout/target2"/>
    <dgm:cxn modelId="{0494CBCB-EBFE-47BE-BD1E-1B63B4CAD608}" type="presParOf" srcId="{E8D6722F-67F3-49B8-BCE7-B19E21ECEC3C}" destId="{B7BD41F1-9DED-4BBE-B6FC-AFE252CFEE60}" srcOrd="1" destOrd="0" presId="urn:microsoft.com/office/officeart/2005/8/layout/target2"/>
    <dgm:cxn modelId="{5BE199D4-CD5D-4860-BFB5-96EC6074379E}" type="presParOf" srcId="{B7BD41F1-9DED-4BBE-B6FC-AFE252CFEE60}" destId="{66F78924-2299-419E-AD41-2D913A1EE713}" srcOrd="0" destOrd="0" presId="urn:microsoft.com/office/officeart/2005/8/layout/target2"/>
    <dgm:cxn modelId="{BC77A2BB-F73A-494E-8F40-D1688C340363}" type="presParOf" srcId="{B7BD41F1-9DED-4BBE-B6FC-AFE252CFEE60}" destId="{6A30CF67-B1B6-4A64-815E-D309B50C14A4}" srcOrd="1" destOrd="0" presId="urn:microsoft.com/office/officeart/2005/8/layout/target2"/>
    <dgm:cxn modelId="{DAE5BFA7-D00E-4795-9211-EA6E2699824B}" type="presParOf" srcId="{E8D6722F-67F3-49B8-BCE7-B19E21ECEC3C}" destId="{CA10D4EF-3CF4-46FE-BFD7-41804D12AFEF}" srcOrd="2" destOrd="0" presId="urn:microsoft.com/office/officeart/2005/8/layout/target2"/>
    <dgm:cxn modelId="{863691E6-6FD3-4CFE-A6DA-568233F4F79E}" type="presParOf" srcId="{CA10D4EF-3CF4-46FE-BFD7-41804D12AFEF}" destId="{301D989F-37AA-4E1E-8559-CD3FA62E7F40}" srcOrd="0"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469CF87-09EC-4457-A25F-38C3551F021B}" type="doc">
      <dgm:prSet loTypeId="urn:microsoft.com/office/officeart/2005/8/layout/target2" loCatId="relationship" qsTypeId="urn:microsoft.com/office/officeart/2005/8/quickstyle/simple1" qsCatId="simple" csTypeId="urn:microsoft.com/office/officeart/2005/8/colors/accent0_3" csCatId="mainScheme" phldr="1"/>
      <dgm:spPr/>
      <dgm:t>
        <a:bodyPr/>
        <a:lstStyle/>
        <a:p>
          <a:endParaRPr lang="en-IN"/>
        </a:p>
      </dgm:t>
    </dgm:pt>
    <dgm:pt modelId="{BF38A8D4-A852-4C50-B050-74A7645F0F46}">
      <dgm:prSet/>
      <dgm:spPr/>
      <dgm:t>
        <a:bodyPr/>
        <a:lstStyle/>
        <a:p>
          <a:r>
            <a:rPr lang="en-US" b="1" i="0" baseline="0" dirty="0"/>
            <a:t>Training and Consultancy</a:t>
          </a:r>
          <a:br>
            <a:rPr lang="en-US" b="0" i="0" baseline="0" dirty="0"/>
          </a:br>
          <a:r>
            <a:rPr lang="en-US" b="0" i="0" baseline="0" dirty="0"/>
            <a:t>The agency also offers consultancy and training sessions to empower businesses with the knowledge and tools to manage their digital marketing initiatives effectively.</a:t>
          </a:r>
          <a:endParaRPr lang="en-IN" dirty="0"/>
        </a:p>
      </dgm:t>
    </dgm:pt>
    <dgm:pt modelId="{82203688-A657-4F33-8866-DB2772686928}" type="parTrans" cxnId="{2AE4D4A7-F8C5-4FBF-8CA2-FC6C4ED941EB}">
      <dgm:prSet/>
      <dgm:spPr/>
      <dgm:t>
        <a:bodyPr/>
        <a:lstStyle/>
        <a:p>
          <a:endParaRPr lang="en-IN"/>
        </a:p>
      </dgm:t>
    </dgm:pt>
    <dgm:pt modelId="{0025C06F-1ED5-44F8-A592-3440801B0E8F}" type="sibTrans" cxnId="{2AE4D4A7-F8C5-4FBF-8CA2-FC6C4ED941EB}">
      <dgm:prSet/>
      <dgm:spPr/>
      <dgm:t>
        <a:bodyPr/>
        <a:lstStyle/>
        <a:p>
          <a:endParaRPr lang="en-IN"/>
        </a:p>
      </dgm:t>
    </dgm:pt>
    <dgm:pt modelId="{3063B34F-E318-4E73-A3FA-A36B23FA50E6}">
      <dgm:prSet/>
      <dgm:spPr/>
      <dgm:t>
        <a:bodyPr/>
        <a:lstStyle/>
        <a:p>
          <a:r>
            <a:rPr lang="en-US" b="0" i="0" baseline="0" dirty="0"/>
            <a:t>Extra Features</a:t>
          </a:r>
          <a:br>
            <a:rPr lang="en-US" b="0" i="0" baseline="0" dirty="0"/>
          </a:br>
          <a:r>
            <a:rPr lang="en-US" b="0" i="0" baseline="0" dirty="0"/>
            <a:t>The agency also offers the </a:t>
          </a:r>
          <a:r>
            <a:rPr lang="en-US" b="1" i="0" baseline="0" dirty="0"/>
            <a:t>trademark</a:t>
          </a:r>
          <a:r>
            <a:rPr lang="en-US" b="0" i="0" baseline="0" dirty="0"/>
            <a:t> and </a:t>
          </a:r>
          <a:r>
            <a:rPr lang="en-US" b="1" i="0" baseline="0" dirty="0"/>
            <a:t>GST Registration </a:t>
          </a:r>
          <a:r>
            <a:rPr lang="en-US" b="0" i="0" baseline="0" dirty="0"/>
            <a:t>for the new started business.</a:t>
          </a:r>
          <a:endParaRPr lang="en-IN" dirty="0"/>
        </a:p>
      </dgm:t>
    </dgm:pt>
    <dgm:pt modelId="{95F3ABCC-C307-4B4B-AD81-2BBE91C617AA}" type="parTrans" cxnId="{639D6695-998A-4E38-92E6-0035A52508A3}">
      <dgm:prSet/>
      <dgm:spPr/>
      <dgm:t>
        <a:bodyPr/>
        <a:lstStyle/>
        <a:p>
          <a:endParaRPr lang="en-IN"/>
        </a:p>
      </dgm:t>
    </dgm:pt>
    <dgm:pt modelId="{E1266068-30CD-4A29-8425-6BE7717207AC}" type="sibTrans" cxnId="{639D6695-998A-4E38-92E6-0035A52508A3}">
      <dgm:prSet/>
      <dgm:spPr/>
      <dgm:t>
        <a:bodyPr/>
        <a:lstStyle/>
        <a:p>
          <a:endParaRPr lang="en-IN"/>
        </a:p>
      </dgm:t>
    </dgm:pt>
    <dgm:pt modelId="{E8D6722F-67F3-49B8-BCE7-B19E21ECEC3C}" type="pres">
      <dgm:prSet presAssocID="{4469CF87-09EC-4457-A25F-38C3551F021B}" presName="Name0" presStyleCnt="0">
        <dgm:presLayoutVars>
          <dgm:chMax val="3"/>
          <dgm:chPref val="1"/>
          <dgm:dir/>
          <dgm:animLvl val="lvl"/>
          <dgm:resizeHandles/>
        </dgm:presLayoutVars>
      </dgm:prSet>
      <dgm:spPr/>
    </dgm:pt>
    <dgm:pt modelId="{0DF2D41C-C821-486F-B0F2-B0A24717F619}" type="pres">
      <dgm:prSet presAssocID="{4469CF87-09EC-4457-A25F-38C3551F021B}" presName="outerBox" presStyleCnt="0"/>
      <dgm:spPr/>
    </dgm:pt>
    <dgm:pt modelId="{7AFD8A2B-3937-4141-85F1-C2822B725323}" type="pres">
      <dgm:prSet presAssocID="{4469CF87-09EC-4457-A25F-38C3551F021B}" presName="outerBoxParent" presStyleLbl="node1" presStyleIdx="0" presStyleCnt="2"/>
      <dgm:spPr/>
    </dgm:pt>
    <dgm:pt modelId="{332D20A8-4632-4B31-8EB6-DA4A4445AF3A}" type="pres">
      <dgm:prSet presAssocID="{4469CF87-09EC-4457-A25F-38C3551F021B}" presName="outerBoxChildren" presStyleCnt="0"/>
      <dgm:spPr/>
    </dgm:pt>
    <dgm:pt modelId="{76785544-9AA0-4A6A-9333-B02CA9E9CF48}" type="pres">
      <dgm:prSet presAssocID="{4469CF87-09EC-4457-A25F-38C3551F021B}" presName="middleBox" presStyleCnt="0"/>
      <dgm:spPr/>
    </dgm:pt>
    <dgm:pt modelId="{81919408-F91A-4FBF-AFEA-BC24714DB2F7}" type="pres">
      <dgm:prSet presAssocID="{4469CF87-09EC-4457-A25F-38C3551F021B}" presName="middleBoxParent" presStyleLbl="node1" presStyleIdx="1" presStyleCnt="2"/>
      <dgm:spPr/>
    </dgm:pt>
    <dgm:pt modelId="{7DE4CE9C-34D4-4AD0-A8DE-9A5C27E40235}" type="pres">
      <dgm:prSet presAssocID="{4469CF87-09EC-4457-A25F-38C3551F021B}" presName="middleBoxChildren" presStyleCnt="0"/>
      <dgm:spPr/>
    </dgm:pt>
  </dgm:ptLst>
  <dgm:cxnLst>
    <dgm:cxn modelId="{03565148-823A-4538-9941-4C1D3895A1B0}" type="presOf" srcId="{3063B34F-E318-4E73-A3FA-A36B23FA50E6}" destId="{81919408-F91A-4FBF-AFEA-BC24714DB2F7}" srcOrd="0" destOrd="0" presId="urn:microsoft.com/office/officeart/2005/8/layout/target2"/>
    <dgm:cxn modelId="{639D6695-998A-4E38-92E6-0035A52508A3}" srcId="{4469CF87-09EC-4457-A25F-38C3551F021B}" destId="{3063B34F-E318-4E73-A3FA-A36B23FA50E6}" srcOrd="1" destOrd="0" parTransId="{95F3ABCC-C307-4B4B-AD81-2BBE91C617AA}" sibTransId="{E1266068-30CD-4A29-8425-6BE7717207AC}"/>
    <dgm:cxn modelId="{2AE4D4A7-F8C5-4FBF-8CA2-FC6C4ED941EB}" srcId="{4469CF87-09EC-4457-A25F-38C3551F021B}" destId="{BF38A8D4-A852-4C50-B050-74A7645F0F46}" srcOrd="0" destOrd="0" parTransId="{82203688-A657-4F33-8866-DB2772686928}" sibTransId="{0025C06F-1ED5-44F8-A592-3440801B0E8F}"/>
    <dgm:cxn modelId="{90C676F3-E670-49ED-B882-C5C0E23EAA8D}" type="presOf" srcId="{BF38A8D4-A852-4C50-B050-74A7645F0F46}" destId="{7AFD8A2B-3937-4141-85F1-C2822B725323}" srcOrd="0" destOrd="0" presId="urn:microsoft.com/office/officeart/2005/8/layout/target2"/>
    <dgm:cxn modelId="{7B4CBEFE-5176-4C75-AF7D-1C7C61B0846D}" type="presOf" srcId="{4469CF87-09EC-4457-A25F-38C3551F021B}" destId="{E8D6722F-67F3-49B8-BCE7-B19E21ECEC3C}" srcOrd="0" destOrd="0" presId="urn:microsoft.com/office/officeart/2005/8/layout/target2"/>
    <dgm:cxn modelId="{C6E386F7-ABA0-4C4A-9552-10FBE87849CE}" type="presParOf" srcId="{E8D6722F-67F3-49B8-BCE7-B19E21ECEC3C}" destId="{0DF2D41C-C821-486F-B0F2-B0A24717F619}" srcOrd="0" destOrd="0" presId="urn:microsoft.com/office/officeart/2005/8/layout/target2"/>
    <dgm:cxn modelId="{6F6B0D6B-998C-4D82-A725-F9D7D1E3B66C}" type="presParOf" srcId="{0DF2D41C-C821-486F-B0F2-B0A24717F619}" destId="{7AFD8A2B-3937-4141-85F1-C2822B725323}" srcOrd="0" destOrd="0" presId="urn:microsoft.com/office/officeart/2005/8/layout/target2"/>
    <dgm:cxn modelId="{CEEAF6D8-7BAD-4EBB-87EF-71777841F244}" type="presParOf" srcId="{0DF2D41C-C821-486F-B0F2-B0A24717F619}" destId="{332D20A8-4632-4B31-8EB6-DA4A4445AF3A}" srcOrd="1" destOrd="0" presId="urn:microsoft.com/office/officeart/2005/8/layout/target2"/>
    <dgm:cxn modelId="{0A593791-7771-435D-A15A-5FF69838927F}" type="presParOf" srcId="{E8D6722F-67F3-49B8-BCE7-B19E21ECEC3C}" destId="{76785544-9AA0-4A6A-9333-B02CA9E9CF48}" srcOrd="1" destOrd="0" presId="urn:microsoft.com/office/officeart/2005/8/layout/target2"/>
    <dgm:cxn modelId="{BADD59CB-7964-4313-BD5A-AC9F832C2CE3}" type="presParOf" srcId="{76785544-9AA0-4A6A-9333-B02CA9E9CF48}" destId="{81919408-F91A-4FBF-AFEA-BC24714DB2F7}" srcOrd="0" destOrd="0" presId="urn:microsoft.com/office/officeart/2005/8/layout/target2"/>
    <dgm:cxn modelId="{88C3A0F0-4BA0-4047-BA67-CD291F1A2E1A}" type="presParOf" srcId="{76785544-9AA0-4A6A-9333-B02CA9E9CF48}" destId="{7DE4CE9C-34D4-4AD0-A8DE-9A5C27E40235}" srcOrd="1"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085767-2CD3-4625-8520-CE683DED833D}" type="doc">
      <dgm:prSet loTypeId="urn:microsoft.com/office/officeart/2005/8/layout/matrix3" loCatId="matrix" qsTypeId="urn:microsoft.com/office/officeart/2005/8/quickstyle/simple1" qsCatId="simple" csTypeId="urn:microsoft.com/office/officeart/2005/8/colors/accent0_3" csCatId="mainScheme"/>
      <dgm:spPr/>
      <dgm:t>
        <a:bodyPr/>
        <a:lstStyle/>
        <a:p>
          <a:endParaRPr lang="en-IN"/>
        </a:p>
      </dgm:t>
    </dgm:pt>
    <dgm:pt modelId="{6DB84A0E-B915-4A85-862D-1AA89058C781}">
      <dgm:prSet/>
      <dgm:spPr/>
      <dgm:t>
        <a:bodyPr/>
        <a:lstStyle/>
        <a:p>
          <a:r>
            <a:rPr lang="en-US" b="1" i="0" baseline="0" dirty="0"/>
            <a:t>Increased Online Visibility</a:t>
          </a:r>
          <a:br>
            <a:rPr lang="en-US" b="0" i="0" baseline="0" dirty="0"/>
          </a:br>
          <a:r>
            <a:rPr lang="en-US" b="0" i="0" baseline="0" dirty="0"/>
            <a:t>Enhanced presence across digital platforms, leading to higher recognition and accessibility for the target audience.</a:t>
          </a:r>
          <a:endParaRPr lang="en-IN" dirty="0"/>
        </a:p>
      </dgm:t>
    </dgm:pt>
    <dgm:pt modelId="{7A73078D-E661-4698-8398-15C967731DB2}" type="parTrans" cxnId="{551442F5-E8D9-4046-BA42-B8CD48115CEC}">
      <dgm:prSet/>
      <dgm:spPr/>
      <dgm:t>
        <a:bodyPr/>
        <a:lstStyle/>
        <a:p>
          <a:endParaRPr lang="en-IN"/>
        </a:p>
      </dgm:t>
    </dgm:pt>
    <dgm:pt modelId="{002C5F79-B78B-4E99-961E-A54BDBAA5FC8}" type="sibTrans" cxnId="{551442F5-E8D9-4046-BA42-B8CD48115CEC}">
      <dgm:prSet/>
      <dgm:spPr/>
      <dgm:t>
        <a:bodyPr/>
        <a:lstStyle/>
        <a:p>
          <a:endParaRPr lang="en-IN"/>
        </a:p>
      </dgm:t>
    </dgm:pt>
    <dgm:pt modelId="{4BC9B07B-1CC2-4824-B81D-61FDA1E29595}">
      <dgm:prSet/>
      <dgm:spPr/>
      <dgm:t>
        <a:bodyPr/>
        <a:lstStyle/>
        <a:p>
          <a:r>
            <a:rPr lang="en-US" b="1" i="0" baseline="0"/>
            <a:t>Improved Brand Awareness</a:t>
          </a:r>
          <a:br>
            <a:rPr lang="en-US" b="0" i="0" baseline="0"/>
          </a:br>
          <a:r>
            <a:rPr lang="en-US" b="0" i="0" baseline="0"/>
            <a:t>Strengthened brand identity and recall among potential customers through creative and consistent marketing efforts.</a:t>
          </a:r>
          <a:endParaRPr lang="en-IN"/>
        </a:p>
      </dgm:t>
    </dgm:pt>
    <dgm:pt modelId="{2BEDABF2-E06C-47F6-B94D-A6F3237130DF}" type="parTrans" cxnId="{A4564095-C85A-46E0-AEAD-02A64E7EE827}">
      <dgm:prSet/>
      <dgm:spPr/>
      <dgm:t>
        <a:bodyPr/>
        <a:lstStyle/>
        <a:p>
          <a:endParaRPr lang="en-IN"/>
        </a:p>
      </dgm:t>
    </dgm:pt>
    <dgm:pt modelId="{1F9DDD3D-420B-437B-95AC-FF8D533DEC4D}" type="sibTrans" cxnId="{A4564095-C85A-46E0-AEAD-02A64E7EE827}">
      <dgm:prSet/>
      <dgm:spPr/>
      <dgm:t>
        <a:bodyPr/>
        <a:lstStyle/>
        <a:p>
          <a:endParaRPr lang="en-IN"/>
        </a:p>
      </dgm:t>
    </dgm:pt>
    <dgm:pt modelId="{A884D6B9-A3E1-4BE5-A756-FF836BFF2178}">
      <dgm:prSet/>
      <dgm:spPr/>
      <dgm:t>
        <a:bodyPr/>
        <a:lstStyle/>
        <a:p>
          <a:r>
            <a:rPr lang="en-US" b="1" i="0" baseline="0" dirty="0"/>
            <a:t>Higher Website Traffic</a:t>
          </a:r>
          <a:br>
            <a:rPr lang="en-US" b="0" i="0" baseline="0" dirty="0"/>
          </a:br>
          <a:r>
            <a:rPr lang="en-US" b="0" i="0" baseline="0" dirty="0"/>
            <a:t>A significant increase in website visitors, driven by effective SEO, PPC campaigns, and engaging content.</a:t>
          </a:r>
          <a:endParaRPr lang="en-IN" dirty="0"/>
        </a:p>
      </dgm:t>
    </dgm:pt>
    <dgm:pt modelId="{02B926CE-A511-452C-8A70-08FCF0A8E19C}" type="parTrans" cxnId="{BB56515D-EAFB-4F0B-91BC-07DC8212163E}">
      <dgm:prSet/>
      <dgm:spPr/>
      <dgm:t>
        <a:bodyPr/>
        <a:lstStyle/>
        <a:p>
          <a:endParaRPr lang="en-IN"/>
        </a:p>
      </dgm:t>
    </dgm:pt>
    <dgm:pt modelId="{EAEA5A77-EDBA-4F52-90DE-80A7222F5A4F}" type="sibTrans" cxnId="{BB56515D-EAFB-4F0B-91BC-07DC8212163E}">
      <dgm:prSet/>
      <dgm:spPr/>
      <dgm:t>
        <a:bodyPr/>
        <a:lstStyle/>
        <a:p>
          <a:endParaRPr lang="en-IN"/>
        </a:p>
      </dgm:t>
    </dgm:pt>
    <dgm:pt modelId="{F2351129-2F59-4A11-AD7A-2FC75E5B73DC}">
      <dgm:prSet/>
      <dgm:spPr/>
      <dgm:t>
        <a:bodyPr/>
        <a:lstStyle/>
        <a:p>
          <a:r>
            <a:rPr lang="en-US" b="1" i="0" baseline="0"/>
            <a:t>Enhanced Customer Engagement</a:t>
          </a:r>
          <a:br>
            <a:rPr lang="en-US" b="0" i="0" baseline="0"/>
          </a:br>
          <a:r>
            <a:rPr lang="en-US" b="0" i="0" baseline="0"/>
            <a:t>Improved interaction with customers via social media platforms, personalized campaigns, and responsive communication.</a:t>
          </a:r>
          <a:endParaRPr lang="en-IN"/>
        </a:p>
      </dgm:t>
    </dgm:pt>
    <dgm:pt modelId="{CB348A54-477D-4AC5-B011-B95E473DF82E}" type="parTrans" cxnId="{BEE0EE8C-917C-4E19-ADC2-0D94F70EFE40}">
      <dgm:prSet/>
      <dgm:spPr/>
      <dgm:t>
        <a:bodyPr/>
        <a:lstStyle/>
        <a:p>
          <a:endParaRPr lang="en-IN"/>
        </a:p>
      </dgm:t>
    </dgm:pt>
    <dgm:pt modelId="{FF7211BD-2690-45BB-B41D-06B19D44F7E2}" type="sibTrans" cxnId="{BEE0EE8C-917C-4E19-ADC2-0D94F70EFE40}">
      <dgm:prSet/>
      <dgm:spPr/>
      <dgm:t>
        <a:bodyPr/>
        <a:lstStyle/>
        <a:p>
          <a:endParaRPr lang="en-IN"/>
        </a:p>
      </dgm:t>
    </dgm:pt>
    <dgm:pt modelId="{61AAC55E-F72A-4092-A0BA-F5C4D54E07D5}">
      <dgm:prSet/>
      <dgm:spPr/>
      <dgm:t>
        <a:bodyPr/>
        <a:lstStyle/>
        <a:p>
          <a:endParaRPr lang="en-IN"/>
        </a:p>
      </dgm:t>
    </dgm:pt>
    <dgm:pt modelId="{12FC1B28-1389-41C5-AACA-19230A8D033B}" type="parTrans" cxnId="{F2779F52-7DD3-4CF8-8869-D27FF278A2A4}">
      <dgm:prSet/>
      <dgm:spPr/>
      <dgm:t>
        <a:bodyPr/>
        <a:lstStyle/>
        <a:p>
          <a:endParaRPr lang="en-IN"/>
        </a:p>
      </dgm:t>
    </dgm:pt>
    <dgm:pt modelId="{4F5AB38F-74E2-431C-96BA-B1DEE27F255D}" type="sibTrans" cxnId="{F2779F52-7DD3-4CF8-8869-D27FF278A2A4}">
      <dgm:prSet/>
      <dgm:spPr/>
      <dgm:t>
        <a:bodyPr/>
        <a:lstStyle/>
        <a:p>
          <a:endParaRPr lang="en-IN"/>
        </a:p>
      </dgm:t>
    </dgm:pt>
    <dgm:pt modelId="{51EE85C0-7D7D-4371-90A0-3421097667E8}">
      <dgm:prSet/>
      <dgm:spPr/>
      <dgm:t>
        <a:bodyPr/>
        <a:lstStyle/>
        <a:p>
          <a:endParaRPr lang="en-IN"/>
        </a:p>
      </dgm:t>
    </dgm:pt>
    <dgm:pt modelId="{5A9ED2EE-D660-4719-9A9A-227E442F2AC8}" type="parTrans" cxnId="{3DC569DF-EDCA-4AAD-B012-7AA47043C337}">
      <dgm:prSet/>
      <dgm:spPr/>
      <dgm:t>
        <a:bodyPr/>
        <a:lstStyle/>
        <a:p>
          <a:endParaRPr lang="en-IN"/>
        </a:p>
      </dgm:t>
    </dgm:pt>
    <dgm:pt modelId="{8E4ECA90-3048-4A0D-988F-797ABD5603CF}" type="sibTrans" cxnId="{3DC569DF-EDCA-4AAD-B012-7AA47043C337}">
      <dgm:prSet/>
      <dgm:spPr/>
      <dgm:t>
        <a:bodyPr/>
        <a:lstStyle/>
        <a:p>
          <a:endParaRPr lang="en-IN"/>
        </a:p>
      </dgm:t>
    </dgm:pt>
    <dgm:pt modelId="{78D38304-54CE-4A2D-A276-809AA20A4D5D}">
      <dgm:prSet/>
      <dgm:spPr/>
      <dgm:t>
        <a:bodyPr/>
        <a:lstStyle/>
        <a:p>
          <a:endParaRPr lang="en-IN"/>
        </a:p>
      </dgm:t>
    </dgm:pt>
    <dgm:pt modelId="{62D6DCFE-25E5-4241-851D-D45222E6E3E8}" type="parTrans" cxnId="{88D5AEB2-8209-47EC-89C8-F2A51269EA7E}">
      <dgm:prSet/>
      <dgm:spPr/>
      <dgm:t>
        <a:bodyPr/>
        <a:lstStyle/>
        <a:p>
          <a:endParaRPr lang="en-IN"/>
        </a:p>
      </dgm:t>
    </dgm:pt>
    <dgm:pt modelId="{741BB1EC-3206-4E68-8064-F8DA355BDB8C}" type="sibTrans" cxnId="{88D5AEB2-8209-47EC-89C8-F2A51269EA7E}">
      <dgm:prSet/>
      <dgm:spPr/>
      <dgm:t>
        <a:bodyPr/>
        <a:lstStyle/>
        <a:p>
          <a:endParaRPr lang="en-IN"/>
        </a:p>
      </dgm:t>
    </dgm:pt>
    <dgm:pt modelId="{FFF294CF-2951-495A-8F4D-7E3827E2E149}">
      <dgm:prSet/>
      <dgm:spPr/>
      <dgm:t>
        <a:bodyPr/>
        <a:lstStyle/>
        <a:p>
          <a:endParaRPr lang="en-IN"/>
        </a:p>
      </dgm:t>
    </dgm:pt>
    <dgm:pt modelId="{E44D2B13-5072-43FF-8CF1-503FDDA6484E}" type="parTrans" cxnId="{037FD2DB-8BAB-4B61-B44C-95DCFF9EF997}">
      <dgm:prSet/>
      <dgm:spPr/>
      <dgm:t>
        <a:bodyPr/>
        <a:lstStyle/>
        <a:p>
          <a:endParaRPr lang="en-IN"/>
        </a:p>
      </dgm:t>
    </dgm:pt>
    <dgm:pt modelId="{4DB8D4D8-2ED7-4C0B-B9F5-7E6859FF4C2B}" type="sibTrans" cxnId="{037FD2DB-8BAB-4B61-B44C-95DCFF9EF997}">
      <dgm:prSet/>
      <dgm:spPr/>
      <dgm:t>
        <a:bodyPr/>
        <a:lstStyle/>
        <a:p>
          <a:endParaRPr lang="en-IN"/>
        </a:p>
      </dgm:t>
    </dgm:pt>
    <dgm:pt modelId="{3DB46FCC-043F-4D33-AC59-CF9C5EAD6710}">
      <dgm:prSet/>
      <dgm:spPr/>
      <dgm:t>
        <a:bodyPr/>
        <a:lstStyle/>
        <a:p>
          <a:endParaRPr lang="en-IN"/>
        </a:p>
      </dgm:t>
    </dgm:pt>
    <dgm:pt modelId="{68BC3890-BD1A-4551-8F18-260C585D29EC}" type="parTrans" cxnId="{70F10865-C4D3-4E91-8B5D-C9E7406CB438}">
      <dgm:prSet/>
      <dgm:spPr/>
      <dgm:t>
        <a:bodyPr/>
        <a:lstStyle/>
        <a:p>
          <a:endParaRPr lang="en-IN"/>
        </a:p>
      </dgm:t>
    </dgm:pt>
    <dgm:pt modelId="{91B072D6-3D2B-4FFE-B65F-773A3DE1CB9A}" type="sibTrans" cxnId="{70F10865-C4D3-4E91-8B5D-C9E7406CB438}">
      <dgm:prSet/>
      <dgm:spPr/>
      <dgm:t>
        <a:bodyPr/>
        <a:lstStyle/>
        <a:p>
          <a:endParaRPr lang="en-IN"/>
        </a:p>
      </dgm:t>
    </dgm:pt>
    <dgm:pt modelId="{A5840AE4-D348-4409-8B45-442960AE5ED2}">
      <dgm:prSet/>
      <dgm:spPr/>
      <dgm:t>
        <a:bodyPr/>
        <a:lstStyle/>
        <a:p>
          <a:endParaRPr lang="en-IN"/>
        </a:p>
      </dgm:t>
    </dgm:pt>
    <dgm:pt modelId="{DC80CE80-D583-46AE-BD82-D1760108928D}" type="parTrans" cxnId="{E4C828B2-9B07-4CD2-9666-BF32FF58DEF2}">
      <dgm:prSet/>
      <dgm:spPr/>
      <dgm:t>
        <a:bodyPr/>
        <a:lstStyle/>
        <a:p>
          <a:endParaRPr lang="en-IN"/>
        </a:p>
      </dgm:t>
    </dgm:pt>
    <dgm:pt modelId="{F17AAF22-2025-44C6-A200-BB422B309D95}" type="sibTrans" cxnId="{E4C828B2-9B07-4CD2-9666-BF32FF58DEF2}">
      <dgm:prSet/>
      <dgm:spPr/>
      <dgm:t>
        <a:bodyPr/>
        <a:lstStyle/>
        <a:p>
          <a:endParaRPr lang="en-IN"/>
        </a:p>
      </dgm:t>
    </dgm:pt>
    <dgm:pt modelId="{3391639F-E19C-4FFB-9144-23317D598614}">
      <dgm:prSet/>
      <dgm:spPr/>
      <dgm:t>
        <a:bodyPr/>
        <a:lstStyle/>
        <a:p>
          <a:endParaRPr lang="en-IN"/>
        </a:p>
      </dgm:t>
    </dgm:pt>
    <dgm:pt modelId="{3FD11686-7E55-424A-A445-D3877A4A4380}" type="parTrans" cxnId="{E274AF83-6E87-4647-8B84-6D9D94A31DC6}">
      <dgm:prSet/>
      <dgm:spPr/>
      <dgm:t>
        <a:bodyPr/>
        <a:lstStyle/>
        <a:p>
          <a:endParaRPr lang="en-IN"/>
        </a:p>
      </dgm:t>
    </dgm:pt>
    <dgm:pt modelId="{26DB610A-F8DF-4F5C-AD3A-BC966A5040F3}" type="sibTrans" cxnId="{E274AF83-6E87-4647-8B84-6D9D94A31DC6}">
      <dgm:prSet/>
      <dgm:spPr/>
      <dgm:t>
        <a:bodyPr/>
        <a:lstStyle/>
        <a:p>
          <a:endParaRPr lang="en-IN"/>
        </a:p>
      </dgm:t>
    </dgm:pt>
    <dgm:pt modelId="{F9E74961-8C57-4557-BBD6-BBC4526CA246}">
      <dgm:prSet/>
      <dgm:spPr/>
      <dgm:t>
        <a:bodyPr/>
        <a:lstStyle/>
        <a:p>
          <a:endParaRPr lang="en-IN"/>
        </a:p>
      </dgm:t>
    </dgm:pt>
    <dgm:pt modelId="{87078CEC-B980-41A0-B779-DBB8DB4F5E52}" type="parTrans" cxnId="{6FC80F2A-306C-4010-9152-6C3EF9D9EA57}">
      <dgm:prSet/>
      <dgm:spPr/>
      <dgm:t>
        <a:bodyPr/>
        <a:lstStyle/>
        <a:p>
          <a:endParaRPr lang="en-IN"/>
        </a:p>
      </dgm:t>
    </dgm:pt>
    <dgm:pt modelId="{8ABA3E96-84A9-4BC8-B958-B41D86CE8EB9}" type="sibTrans" cxnId="{6FC80F2A-306C-4010-9152-6C3EF9D9EA57}">
      <dgm:prSet/>
      <dgm:spPr/>
      <dgm:t>
        <a:bodyPr/>
        <a:lstStyle/>
        <a:p>
          <a:endParaRPr lang="en-IN"/>
        </a:p>
      </dgm:t>
    </dgm:pt>
    <dgm:pt modelId="{1032142D-DC47-440D-A0B3-4B3EFADA4F3B}" type="pres">
      <dgm:prSet presAssocID="{FF085767-2CD3-4625-8520-CE683DED833D}" presName="matrix" presStyleCnt="0">
        <dgm:presLayoutVars>
          <dgm:chMax val="1"/>
          <dgm:dir/>
          <dgm:resizeHandles val="exact"/>
        </dgm:presLayoutVars>
      </dgm:prSet>
      <dgm:spPr/>
    </dgm:pt>
    <dgm:pt modelId="{81AA1136-1548-426D-93B1-24B9F16D7D27}" type="pres">
      <dgm:prSet presAssocID="{FF085767-2CD3-4625-8520-CE683DED833D}" presName="diamond" presStyleLbl="bgShp" presStyleIdx="0" presStyleCnt="1"/>
      <dgm:spPr/>
    </dgm:pt>
    <dgm:pt modelId="{0D6B90F4-F662-475F-9315-CD0236D36EF7}" type="pres">
      <dgm:prSet presAssocID="{FF085767-2CD3-4625-8520-CE683DED833D}" presName="quad1" presStyleLbl="node1" presStyleIdx="0" presStyleCnt="4">
        <dgm:presLayoutVars>
          <dgm:chMax val="0"/>
          <dgm:chPref val="0"/>
          <dgm:bulletEnabled val="1"/>
        </dgm:presLayoutVars>
      </dgm:prSet>
      <dgm:spPr/>
    </dgm:pt>
    <dgm:pt modelId="{69E7CE92-3100-49EC-A1CD-3115828FA021}" type="pres">
      <dgm:prSet presAssocID="{FF085767-2CD3-4625-8520-CE683DED833D}" presName="quad2" presStyleLbl="node1" presStyleIdx="1" presStyleCnt="4">
        <dgm:presLayoutVars>
          <dgm:chMax val="0"/>
          <dgm:chPref val="0"/>
          <dgm:bulletEnabled val="1"/>
        </dgm:presLayoutVars>
      </dgm:prSet>
      <dgm:spPr/>
    </dgm:pt>
    <dgm:pt modelId="{95841F52-1933-432C-95CA-77580E2C7AFD}" type="pres">
      <dgm:prSet presAssocID="{FF085767-2CD3-4625-8520-CE683DED833D}" presName="quad3" presStyleLbl="node1" presStyleIdx="2" presStyleCnt="4">
        <dgm:presLayoutVars>
          <dgm:chMax val="0"/>
          <dgm:chPref val="0"/>
          <dgm:bulletEnabled val="1"/>
        </dgm:presLayoutVars>
      </dgm:prSet>
      <dgm:spPr/>
    </dgm:pt>
    <dgm:pt modelId="{DDB51A1D-AE85-42E1-8FE8-705BA0279B23}" type="pres">
      <dgm:prSet presAssocID="{FF085767-2CD3-4625-8520-CE683DED833D}" presName="quad4" presStyleLbl="node1" presStyleIdx="3" presStyleCnt="4">
        <dgm:presLayoutVars>
          <dgm:chMax val="0"/>
          <dgm:chPref val="0"/>
          <dgm:bulletEnabled val="1"/>
        </dgm:presLayoutVars>
      </dgm:prSet>
      <dgm:spPr/>
    </dgm:pt>
  </dgm:ptLst>
  <dgm:cxnLst>
    <dgm:cxn modelId="{433D9F0E-0A77-4970-B62F-7B86254D3BA7}" type="presOf" srcId="{F2351129-2F59-4A11-AD7A-2FC75E5B73DC}" destId="{DDB51A1D-AE85-42E1-8FE8-705BA0279B23}" srcOrd="0" destOrd="0" presId="urn:microsoft.com/office/officeart/2005/8/layout/matrix3"/>
    <dgm:cxn modelId="{6FC80F2A-306C-4010-9152-6C3EF9D9EA57}" srcId="{FF085767-2CD3-4625-8520-CE683DED833D}" destId="{F9E74961-8C57-4557-BBD6-BBC4526CA246}" srcOrd="11" destOrd="0" parTransId="{87078CEC-B980-41A0-B779-DBB8DB4F5E52}" sibTransId="{8ABA3E96-84A9-4BC8-B958-B41D86CE8EB9}"/>
    <dgm:cxn modelId="{7B86312C-7C61-468C-911D-A03787EF4FCA}" type="presOf" srcId="{FF085767-2CD3-4625-8520-CE683DED833D}" destId="{1032142D-DC47-440D-A0B3-4B3EFADA4F3B}" srcOrd="0" destOrd="0" presId="urn:microsoft.com/office/officeart/2005/8/layout/matrix3"/>
    <dgm:cxn modelId="{BB56515D-EAFB-4F0B-91BC-07DC8212163E}" srcId="{FF085767-2CD3-4625-8520-CE683DED833D}" destId="{A884D6B9-A3E1-4BE5-A756-FF836BFF2178}" srcOrd="2" destOrd="0" parTransId="{02B926CE-A511-452C-8A70-08FCF0A8E19C}" sibTransId="{EAEA5A77-EDBA-4F52-90DE-80A7222F5A4F}"/>
    <dgm:cxn modelId="{70F10865-C4D3-4E91-8B5D-C9E7406CB438}" srcId="{FF085767-2CD3-4625-8520-CE683DED833D}" destId="{3DB46FCC-043F-4D33-AC59-CF9C5EAD6710}" srcOrd="8" destOrd="0" parTransId="{68BC3890-BD1A-4551-8F18-260C585D29EC}" sibTransId="{91B072D6-3D2B-4FFE-B65F-773A3DE1CB9A}"/>
    <dgm:cxn modelId="{F2779F52-7DD3-4CF8-8869-D27FF278A2A4}" srcId="{FF085767-2CD3-4625-8520-CE683DED833D}" destId="{61AAC55E-F72A-4092-A0BA-F5C4D54E07D5}" srcOrd="4" destOrd="0" parTransId="{12FC1B28-1389-41C5-AACA-19230A8D033B}" sibTransId="{4F5AB38F-74E2-431C-96BA-B1DEE27F255D}"/>
    <dgm:cxn modelId="{89CAA252-D26A-460F-BA26-815C5A8341F4}" type="presOf" srcId="{A884D6B9-A3E1-4BE5-A756-FF836BFF2178}" destId="{95841F52-1933-432C-95CA-77580E2C7AFD}" srcOrd="0" destOrd="0" presId="urn:microsoft.com/office/officeart/2005/8/layout/matrix3"/>
    <dgm:cxn modelId="{95DCE458-368B-4D87-9FBD-BF8B0584ED72}" type="presOf" srcId="{4BC9B07B-1CC2-4824-B81D-61FDA1E29595}" destId="{69E7CE92-3100-49EC-A1CD-3115828FA021}" srcOrd="0" destOrd="0" presId="urn:microsoft.com/office/officeart/2005/8/layout/matrix3"/>
    <dgm:cxn modelId="{E274AF83-6E87-4647-8B84-6D9D94A31DC6}" srcId="{FF085767-2CD3-4625-8520-CE683DED833D}" destId="{3391639F-E19C-4FFB-9144-23317D598614}" srcOrd="10" destOrd="0" parTransId="{3FD11686-7E55-424A-A445-D3877A4A4380}" sibTransId="{26DB610A-F8DF-4F5C-AD3A-BC966A5040F3}"/>
    <dgm:cxn modelId="{BEE0EE8C-917C-4E19-ADC2-0D94F70EFE40}" srcId="{FF085767-2CD3-4625-8520-CE683DED833D}" destId="{F2351129-2F59-4A11-AD7A-2FC75E5B73DC}" srcOrd="3" destOrd="0" parTransId="{CB348A54-477D-4AC5-B011-B95E473DF82E}" sibTransId="{FF7211BD-2690-45BB-B41D-06B19D44F7E2}"/>
    <dgm:cxn modelId="{A4564095-C85A-46E0-AEAD-02A64E7EE827}" srcId="{FF085767-2CD3-4625-8520-CE683DED833D}" destId="{4BC9B07B-1CC2-4824-B81D-61FDA1E29595}" srcOrd="1" destOrd="0" parTransId="{2BEDABF2-E06C-47F6-B94D-A6F3237130DF}" sibTransId="{1F9DDD3D-420B-437B-95AC-FF8D533DEC4D}"/>
    <dgm:cxn modelId="{E70966B0-9E61-4EAC-99D3-421E9CF2C15A}" type="presOf" srcId="{6DB84A0E-B915-4A85-862D-1AA89058C781}" destId="{0D6B90F4-F662-475F-9315-CD0236D36EF7}" srcOrd="0" destOrd="0" presId="urn:microsoft.com/office/officeart/2005/8/layout/matrix3"/>
    <dgm:cxn modelId="{E4C828B2-9B07-4CD2-9666-BF32FF58DEF2}" srcId="{FF085767-2CD3-4625-8520-CE683DED833D}" destId="{A5840AE4-D348-4409-8B45-442960AE5ED2}" srcOrd="9" destOrd="0" parTransId="{DC80CE80-D583-46AE-BD82-D1760108928D}" sibTransId="{F17AAF22-2025-44C6-A200-BB422B309D95}"/>
    <dgm:cxn modelId="{88D5AEB2-8209-47EC-89C8-F2A51269EA7E}" srcId="{FF085767-2CD3-4625-8520-CE683DED833D}" destId="{78D38304-54CE-4A2D-A276-809AA20A4D5D}" srcOrd="6" destOrd="0" parTransId="{62D6DCFE-25E5-4241-851D-D45222E6E3E8}" sibTransId="{741BB1EC-3206-4E68-8064-F8DA355BDB8C}"/>
    <dgm:cxn modelId="{037FD2DB-8BAB-4B61-B44C-95DCFF9EF997}" srcId="{FF085767-2CD3-4625-8520-CE683DED833D}" destId="{FFF294CF-2951-495A-8F4D-7E3827E2E149}" srcOrd="7" destOrd="0" parTransId="{E44D2B13-5072-43FF-8CF1-503FDDA6484E}" sibTransId="{4DB8D4D8-2ED7-4C0B-B9F5-7E6859FF4C2B}"/>
    <dgm:cxn modelId="{3DC569DF-EDCA-4AAD-B012-7AA47043C337}" srcId="{FF085767-2CD3-4625-8520-CE683DED833D}" destId="{51EE85C0-7D7D-4371-90A0-3421097667E8}" srcOrd="5" destOrd="0" parTransId="{5A9ED2EE-D660-4719-9A9A-227E442F2AC8}" sibTransId="{8E4ECA90-3048-4A0D-988F-797ABD5603CF}"/>
    <dgm:cxn modelId="{551442F5-E8D9-4046-BA42-B8CD48115CEC}" srcId="{FF085767-2CD3-4625-8520-CE683DED833D}" destId="{6DB84A0E-B915-4A85-862D-1AA89058C781}" srcOrd="0" destOrd="0" parTransId="{7A73078D-E661-4698-8398-15C967731DB2}" sibTransId="{002C5F79-B78B-4E99-961E-A54BDBAA5FC8}"/>
    <dgm:cxn modelId="{3F5105B6-2F9E-4046-A6FB-C6454A8E75C7}" type="presParOf" srcId="{1032142D-DC47-440D-A0B3-4B3EFADA4F3B}" destId="{81AA1136-1548-426D-93B1-24B9F16D7D27}" srcOrd="0" destOrd="0" presId="urn:microsoft.com/office/officeart/2005/8/layout/matrix3"/>
    <dgm:cxn modelId="{A27CE4AB-7BD9-4F69-BBF8-392478292FEF}" type="presParOf" srcId="{1032142D-DC47-440D-A0B3-4B3EFADA4F3B}" destId="{0D6B90F4-F662-475F-9315-CD0236D36EF7}" srcOrd="1" destOrd="0" presId="urn:microsoft.com/office/officeart/2005/8/layout/matrix3"/>
    <dgm:cxn modelId="{5EDADE43-DA08-4BF4-A60F-019AB6BCBC3A}" type="presParOf" srcId="{1032142D-DC47-440D-A0B3-4B3EFADA4F3B}" destId="{69E7CE92-3100-49EC-A1CD-3115828FA021}" srcOrd="2" destOrd="0" presId="urn:microsoft.com/office/officeart/2005/8/layout/matrix3"/>
    <dgm:cxn modelId="{18933C7E-8BDA-460A-B236-3047FD41BEF0}" type="presParOf" srcId="{1032142D-DC47-440D-A0B3-4B3EFADA4F3B}" destId="{95841F52-1933-432C-95CA-77580E2C7AFD}" srcOrd="3" destOrd="0" presId="urn:microsoft.com/office/officeart/2005/8/layout/matrix3"/>
    <dgm:cxn modelId="{C52D0CEA-206D-42EF-97CD-160B770833FE}" type="presParOf" srcId="{1032142D-DC47-440D-A0B3-4B3EFADA4F3B}" destId="{DDB51A1D-AE85-42E1-8FE8-705BA0279B2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F085767-2CD3-4625-8520-CE683DED833D}" type="doc">
      <dgm:prSet loTypeId="urn:microsoft.com/office/officeart/2005/8/layout/matrix3" loCatId="matrix" qsTypeId="urn:microsoft.com/office/officeart/2005/8/quickstyle/simple1" qsCatId="simple" csTypeId="urn:microsoft.com/office/officeart/2005/8/colors/accent0_3" csCatId="mainScheme" phldr="1"/>
      <dgm:spPr/>
      <dgm:t>
        <a:bodyPr/>
        <a:lstStyle/>
        <a:p>
          <a:endParaRPr lang="en-IN"/>
        </a:p>
      </dgm:t>
    </dgm:pt>
    <dgm:pt modelId="{61AAC55E-F72A-4092-A0BA-F5C4D54E07D5}">
      <dgm:prSet/>
      <dgm:spPr/>
      <dgm:t>
        <a:bodyPr/>
        <a:lstStyle/>
        <a:p>
          <a:r>
            <a:rPr lang="en-US" b="1" i="0" baseline="0" dirty="0"/>
            <a:t>Increased Lead Generation</a:t>
          </a:r>
          <a:br>
            <a:rPr lang="en-US" b="0" i="0" baseline="0" dirty="0"/>
          </a:br>
          <a:r>
            <a:rPr lang="en-US" b="0" i="0" baseline="0" dirty="0" err="1"/>
            <a:t>Generation</a:t>
          </a:r>
          <a:r>
            <a:rPr lang="en-US" b="0" i="0" baseline="0" dirty="0"/>
            <a:t> of high-quality leads from targeted marketing efforts, ensuring potential customers are genuinely interested in the products or services.</a:t>
          </a:r>
          <a:endParaRPr lang="en-IN" dirty="0"/>
        </a:p>
      </dgm:t>
    </dgm:pt>
    <dgm:pt modelId="{12FC1B28-1389-41C5-AACA-19230A8D033B}" type="parTrans" cxnId="{F2779F52-7DD3-4CF8-8869-D27FF278A2A4}">
      <dgm:prSet/>
      <dgm:spPr/>
      <dgm:t>
        <a:bodyPr/>
        <a:lstStyle/>
        <a:p>
          <a:endParaRPr lang="en-IN"/>
        </a:p>
      </dgm:t>
    </dgm:pt>
    <dgm:pt modelId="{4F5AB38F-74E2-431C-96BA-B1DEE27F255D}" type="sibTrans" cxnId="{F2779F52-7DD3-4CF8-8869-D27FF278A2A4}">
      <dgm:prSet/>
      <dgm:spPr/>
      <dgm:t>
        <a:bodyPr/>
        <a:lstStyle/>
        <a:p>
          <a:endParaRPr lang="en-IN"/>
        </a:p>
      </dgm:t>
    </dgm:pt>
    <dgm:pt modelId="{51EE85C0-7D7D-4371-90A0-3421097667E8}">
      <dgm:prSet/>
      <dgm:spPr/>
      <dgm:t>
        <a:bodyPr/>
        <a:lstStyle/>
        <a:p>
          <a:r>
            <a:rPr lang="en-US" b="1" i="0" baseline="0"/>
            <a:t>Boost in Sales and Revenue</a:t>
          </a:r>
          <a:br>
            <a:rPr lang="en-US" b="0" i="0" baseline="0"/>
          </a:br>
          <a:r>
            <a:rPr lang="en-US" b="0" i="0" baseline="0"/>
            <a:t>Growth in sales through optimized e-commerce strategies, targeted campaigns, and efficient conversion funnel management.</a:t>
          </a:r>
          <a:endParaRPr lang="en-IN"/>
        </a:p>
      </dgm:t>
    </dgm:pt>
    <dgm:pt modelId="{5A9ED2EE-D660-4719-9A9A-227E442F2AC8}" type="parTrans" cxnId="{3DC569DF-EDCA-4AAD-B012-7AA47043C337}">
      <dgm:prSet/>
      <dgm:spPr/>
      <dgm:t>
        <a:bodyPr/>
        <a:lstStyle/>
        <a:p>
          <a:endParaRPr lang="en-IN"/>
        </a:p>
      </dgm:t>
    </dgm:pt>
    <dgm:pt modelId="{8E4ECA90-3048-4A0D-988F-797ABD5603CF}" type="sibTrans" cxnId="{3DC569DF-EDCA-4AAD-B012-7AA47043C337}">
      <dgm:prSet/>
      <dgm:spPr/>
      <dgm:t>
        <a:bodyPr/>
        <a:lstStyle/>
        <a:p>
          <a:endParaRPr lang="en-IN"/>
        </a:p>
      </dgm:t>
    </dgm:pt>
    <dgm:pt modelId="{78D38304-54CE-4A2D-A276-809AA20A4D5D}">
      <dgm:prSet/>
      <dgm:spPr/>
      <dgm:t>
        <a:bodyPr/>
        <a:lstStyle/>
        <a:p>
          <a:r>
            <a:rPr lang="en-US" b="1" i="0" baseline="0"/>
            <a:t>Better ROI for Marketing Campaigns</a:t>
          </a:r>
          <a:br>
            <a:rPr lang="en-US" b="0" i="0" baseline="0"/>
          </a:br>
          <a:r>
            <a:rPr lang="en-US" b="0" i="0" baseline="0"/>
            <a:t>Higher returns on marketing investments through cost-effective and data-driven approaches that minimize wastage and maximize efficiency.</a:t>
          </a:r>
          <a:endParaRPr lang="en-IN"/>
        </a:p>
      </dgm:t>
    </dgm:pt>
    <dgm:pt modelId="{62D6DCFE-25E5-4241-851D-D45222E6E3E8}" type="parTrans" cxnId="{88D5AEB2-8209-47EC-89C8-F2A51269EA7E}">
      <dgm:prSet/>
      <dgm:spPr/>
      <dgm:t>
        <a:bodyPr/>
        <a:lstStyle/>
        <a:p>
          <a:endParaRPr lang="en-IN"/>
        </a:p>
      </dgm:t>
    </dgm:pt>
    <dgm:pt modelId="{741BB1EC-3206-4E68-8064-F8DA355BDB8C}" type="sibTrans" cxnId="{88D5AEB2-8209-47EC-89C8-F2A51269EA7E}">
      <dgm:prSet/>
      <dgm:spPr/>
      <dgm:t>
        <a:bodyPr/>
        <a:lstStyle/>
        <a:p>
          <a:endParaRPr lang="en-IN"/>
        </a:p>
      </dgm:t>
    </dgm:pt>
    <dgm:pt modelId="{FFF294CF-2951-495A-8F4D-7E3827E2E149}">
      <dgm:prSet/>
      <dgm:spPr/>
      <dgm:t>
        <a:bodyPr/>
        <a:lstStyle/>
        <a:p>
          <a:r>
            <a:rPr lang="en-US" b="1" i="0" baseline="0"/>
            <a:t>Stronger Market Competitiveness</a:t>
          </a:r>
          <a:br>
            <a:rPr lang="en-US" b="0" i="0" baseline="0"/>
          </a:br>
          <a:r>
            <a:rPr lang="en-US" b="0" i="0" baseline="0"/>
            <a:t>Empowering businesses to compete effectively with larger competitors by leveraging cutting-edge technologies and innovative marketing strategies.</a:t>
          </a:r>
          <a:endParaRPr lang="en-IN"/>
        </a:p>
      </dgm:t>
    </dgm:pt>
    <dgm:pt modelId="{E44D2B13-5072-43FF-8CF1-503FDDA6484E}" type="parTrans" cxnId="{037FD2DB-8BAB-4B61-B44C-95DCFF9EF997}">
      <dgm:prSet/>
      <dgm:spPr/>
      <dgm:t>
        <a:bodyPr/>
        <a:lstStyle/>
        <a:p>
          <a:endParaRPr lang="en-IN"/>
        </a:p>
      </dgm:t>
    </dgm:pt>
    <dgm:pt modelId="{4DB8D4D8-2ED7-4C0B-B9F5-7E6859FF4C2B}" type="sibTrans" cxnId="{037FD2DB-8BAB-4B61-B44C-95DCFF9EF997}">
      <dgm:prSet/>
      <dgm:spPr/>
      <dgm:t>
        <a:bodyPr/>
        <a:lstStyle/>
        <a:p>
          <a:endParaRPr lang="en-IN"/>
        </a:p>
      </dgm:t>
    </dgm:pt>
    <dgm:pt modelId="{3DB46FCC-043F-4D33-AC59-CF9C5EAD6710}">
      <dgm:prSet/>
      <dgm:spPr/>
      <dgm:t>
        <a:bodyPr/>
        <a:lstStyle/>
        <a:p>
          <a:endParaRPr lang="en-IN"/>
        </a:p>
      </dgm:t>
    </dgm:pt>
    <dgm:pt modelId="{68BC3890-BD1A-4551-8F18-260C585D29EC}" type="parTrans" cxnId="{70F10865-C4D3-4E91-8B5D-C9E7406CB438}">
      <dgm:prSet/>
      <dgm:spPr/>
      <dgm:t>
        <a:bodyPr/>
        <a:lstStyle/>
        <a:p>
          <a:endParaRPr lang="en-IN"/>
        </a:p>
      </dgm:t>
    </dgm:pt>
    <dgm:pt modelId="{91B072D6-3D2B-4FFE-B65F-773A3DE1CB9A}" type="sibTrans" cxnId="{70F10865-C4D3-4E91-8B5D-C9E7406CB438}">
      <dgm:prSet/>
      <dgm:spPr/>
      <dgm:t>
        <a:bodyPr/>
        <a:lstStyle/>
        <a:p>
          <a:endParaRPr lang="en-IN"/>
        </a:p>
      </dgm:t>
    </dgm:pt>
    <dgm:pt modelId="{A5840AE4-D348-4409-8B45-442960AE5ED2}">
      <dgm:prSet/>
      <dgm:spPr/>
      <dgm:t>
        <a:bodyPr/>
        <a:lstStyle/>
        <a:p>
          <a:endParaRPr lang="en-IN"/>
        </a:p>
      </dgm:t>
    </dgm:pt>
    <dgm:pt modelId="{DC80CE80-D583-46AE-BD82-D1760108928D}" type="parTrans" cxnId="{E4C828B2-9B07-4CD2-9666-BF32FF58DEF2}">
      <dgm:prSet/>
      <dgm:spPr/>
      <dgm:t>
        <a:bodyPr/>
        <a:lstStyle/>
        <a:p>
          <a:endParaRPr lang="en-IN"/>
        </a:p>
      </dgm:t>
    </dgm:pt>
    <dgm:pt modelId="{F17AAF22-2025-44C6-A200-BB422B309D95}" type="sibTrans" cxnId="{E4C828B2-9B07-4CD2-9666-BF32FF58DEF2}">
      <dgm:prSet/>
      <dgm:spPr/>
      <dgm:t>
        <a:bodyPr/>
        <a:lstStyle/>
        <a:p>
          <a:endParaRPr lang="en-IN"/>
        </a:p>
      </dgm:t>
    </dgm:pt>
    <dgm:pt modelId="{3391639F-E19C-4FFB-9144-23317D598614}">
      <dgm:prSet/>
      <dgm:spPr/>
      <dgm:t>
        <a:bodyPr/>
        <a:lstStyle/>
        <a:p>
          <a:endParaRPr lang="en-IN"/>
        </a:p>
      </dgm:t>
    </dgm:pt>
    <dgm:pt modelId="{3FD11686-7E55-424A-A445-D3877A4A4380}" type="parTrans" cxnId="{E274AF83-6E87-4647-8B84-6D9D94A31DC6}">
      <dgm:prSet/>
      <dgm:spPr/>
      <dgm:t>
        <a:bodyPr/>
        <a:lstStyle/>
        <a:p>
          <a:endParaRPr lang="en-IN"/>
        </a:p>
      </dgm:t>
    </dgm:pt>
    <dgm:pt modelId="{26DB610A-F8DF-4F5C-AD3A-BC966A5040F3}" type="sibTrans" cxnId="{E274AF83-6E87-4647-8B84-6D9D94A31DC6}">
      <dgm:prSet/>
      <dgm:spPr/>
      <dgm:t>
        <a:bodyPr/>
        <a:lstStyle/>
        <a:p>
          <a:endParaRPr lang="en-IN"/>
        </a:p>
      </dgm:t>
    </dgm:pt>
    <dgm:pt modelId="{F9E74961-8C57-4557-BBD6-BBC4526CA246}">
      <dgm:prSet/>
      <dgm:spPr/>
      <dgm:t>
        <a:bodyPr/>
        <a:lstStyle/>
        <a:p>
          <a:endParaRPr lang="en-IN"/>
        </a:p>
      </dgm:t>
    </dgm:pt>
    <dgm:pt modelId="{87078CEC-B980-41A0-B779-DBB8DB4F5E52}" type="parTrans" cxnId="{6FC80F2A-306C-4010-9152-6C3EF9D9EA57}">
      <dgm:prSet/>
      <dgm:spPr/>
      <dgm:t>
        <a:bodyPr/>
        <a:lstStyle/>
        <a:p>
          <a:endParaRPr lang="en-IN"/>
        </a:p>
      </dgm:t>
    </dgm:pt>
    <dgm:pt modelId="{8ABA3E96-84A9-4BC8-B958-B41D86CE8EB9}" type="sibTrans" cxnId="{6FC80F2A-306C-4010-9152-6C3EF9D9EA57}">
      <dgm:prSet/>
      <dgm:spPr/>
      <dgm:t>
        <a:bodyPr/>
        <a:lstStyle/>
        <a:p>
          <a:endParaRPr lang="en-IN"/>
        </a:p>
      </dgm:t>
    </dgm:pt>
    <dgm:pt modelId="{1032142D-DC47-440D-A0B3-4B3EFADA4F3B}" type="pres">
      <dgm:prSet presAssocID="{FF085767-2CD3-4625-8520-CE683DED833D}" presName="matrix" presStyleCnt="0">
        <dgm:presLayoutVars>
          <dgm:chMax val="1"/>
          <dgm:dir/>
          <dgm:resizeHandles val="exact"/>
        </dgm:presLayoutVars>
      </dgm:prSet>
      <dgm:spPr/>
    </dgm:pt>
    <dgm:pt modelId="{81AA1136-1548-426D-93B1-24B9F16D7D27}" type="pres">
      <dgm:prSet presAssocID="{FF085767-2CD3-4625-8520-CE683DED833D}" presName="diamond" presStyleLbl="bgShp" presStyleIdx="0" presStyleCnt="1"/>
      <dgm:spPr/>
    </dgm:pt>
    <dgm:pt modelId="{0D6B90F4-F662-475F-9315-CD0236D36EF7}" type="pres">
      <dgm:prSet presAssocID="{FF085767-2CD3-4625-8520-CE683DED833D}" presName="quad1" presStyleLbl="node1" presStyleIdx="0" presStyleCnt="4">
        <dgm:presLayoutVars>
          <dgm:chMax val="0"/>
          <dgm:chPref val="0"/>
          <dgm:bulletEnabled val="1"/>
        </dgm:presLayoutVars>
      </dgm:prSet>
      <dgm:spPr/>
    </dgm:pt>
    <dgm:pt modelId="{69E7CE92-3100-49EC-A1CD-3115828FA021}" type="pres">
      <dgm:prSet presAssocID="{FF085767-2CD3-4625-8520-CE683DED833D}" presName="quad2" presStyleLbl="node1" presStyleIdx="1" presStyleCnt="4">
        <dgm:presLayoutVars>
          <dgm:chMax val="0"/>
          <dgm:chPref val="0"/>
          <dgm:bulletEnabled val="1"/>
        </dgm:presLayoutVars>
      </dgm:prSet>
      <dgm:spPr/>
    </dgm:pt>
    <dgm:pt modelId="{95841F52-1933-432C-95CA-77580E2C7AFD}" type="pres">
      <dgm:prSet presAssocID="{FF085767-2CD3-4625-8520-CE683DED833D}" presName="quad3" presStyleLbl="node1" presStyleIdx="2" presStyleCnt="4">
        <dgm:presLayoutVars>
          <dgm:chMax val="0"/>
          <dgm:chPref val="0"/>
          <dgm:bulletEnabled val="1"/>
        </dgm:presLayoutVars>
      </dgm:prSet>
      <dgm:spPr/>
    </dgm:pt>
    <dgm:pt modelId="{DDB51A1D-AE85-42E1-8FE8-705BA0279B23}" type="pres">
      <dgm:prSet presAssocID="{FF085767-2CD3-4625-8520-CE683DED833D}" presName="quad4" presStyleLbl="node1" presStyleIdx="3" presStyleCnt="4">
        <dgm:presLayoutVars>
          <dgm:chMax val="0"/>
          <dgm:chPref val="0"/>
          <dgm:bulletEnabled val="1"/>
        </dgm:presLayoutVars>
      </dgm:prSet>
      <dgm:spPr/>
    </dgm:pt>
  </dgm:ptLst>
  <dgm:cxnLst>
    <dgm:cxn modelId="{6FC80F2A-306C-4010-9152-6C3EF9D9EA57}" srcId="{FF085767-2CD3-4625-8520-CE683DED833D}" destId="{F9E74961-8C57-4557-BBD6-BBC4526CA246}" srcOrd="7" destOrd="0" parTransId="{87078CEC-B980-41A0-B779-DBB8DB4F5E52}" sibTransId="{8ABA3E96-84A9-4BC8-B958-B41D86CE8EB9}"/>
    <dgm:cxn modelId="{7B86312C-7C61-468C-911D-A03787EF4FCA}" type="presOf" srcId="{FF085767-2CD3-4625-8520-CE683DED833D}" destId="{1032142D-DC47-440D-A0B3-4B3EFADA4F3B}" srcOrd="0" destOrd="0" presId="urn:microsoft.com/office/officeart/2005/8/layout/matrix3"/>
    <dgm:cxn modelId="{C664F13F-B788-4AC1-A2DD-3A604438E69F}" type="presOf" srcId="{51EE85C0-7D7D-4371-90A0-3421097667E8}" destId="{69E7CE92-3100-49EC-A1CD-3115828FA021}" srcOrd="0" destOrd="0" presId="urn:microsoft.com/office/officeart/2005/8/layout/matrix3"/>
    <dgm:cxn modelId="{70F10865-C4D3-4E91-8B5D-C9E7406CB438}" srcId="{FF085767-2CD3-4625-8520-CE683DED833D}" destId="{3DB46FCC-043F-4D33-AC59-CF9C5EAD6710}" srcOrd="4" destOrd="0" parTransId="{68BC3890-BD1A-4551-8F18-260C585D29EC}" sibTransId="{91B072D6-3D2B-4FFE-B65F-773A3DE1CB9A}"/>
    <dgm:cxn modelId="{0633BC46-986D-40E8-9569-3457639F76A4}" type="presOf" srcId="{61AAC55E-F72A-4092-A0BA-F5C4D54E07D5}" destId="{0D6B90F4-F662-475F-9315-CD0236D36EF7}" srcOrd="0" destOrd="0" presId="urn:microsoft.com/office/officeart/2005/8/layout/matrix3"/>
    <dgm:cxn modelId="{520C684A-80BD-4F17-B2B3-1B20FCDC229A}" type="presOf" srcId="{78D38304-54CE-4A2D-A276-809AA20A4D5D}" destId="{95841F52-1933-432C-95CA-77580E2C7AFD}" srcOrd="0" destOrd="0" presId="urn:microsoft.com/office/officeart/2005/8/layout/matrix3"/>
    <dgm:cxn modelId="{F2779F52-7DD3-4CF8-8869-D27FF278A2A4}" srcId="{FF085767-2CD3-4625-8520-CE683DED833D}" destId="{61AAC55E-F72A-4092-A0BA-F5C4D54E07D5}" srcOrd="0" destOrd="0" parTransId="{12FC1B28-1389-41C5-AACA-19230A8D033B}" sibTransId="{4F5AB38F-74E2-431C-96BA-B1DEE27F255D}"/>
    <dgm:cxn modelId="{E274AF83-6E87-4647-8B84-6D9D94A31DC6}" srcId="{FF085767-2CD3-4625-8520-CE683DED833D}" destId="{3391639F-E19C-4FFB-9144-23317D598614}" srcOrd="6" destOrd="0" parTransId="{3FD11686-7E55-424A-A445-D3877A4A4380}" sibTransId="{26DB610A-F8DF-4F5C-AD3A-BC966A5040F3}"/>
    <dgm:cxn modelId="{E4C828B2-9B07-4CD2-9666-BF32FF58DEF2}" srcId="{FF085767-2CD3-4625-8520-CE683DED833D}" destId="{A5840AE4-D348-4409-8B45-442960AE5ED2}" srcOrd="5" destOrd="0" parTransId="{DC80CE80-D583-46AE-BD82-D1760108928D}" sibTransId="{F17AAF22-2025-44C6-A200-BB422B309D95}"/>
    <dgm:cxn modelId="{88D5AEB2-8209-47EC-89C8-F2A51269EA7E}" srcId="{FF085767-2CD3-4625-8520-CE683DED833D}" destId="{78D38304-54CE-4A2D-A276-809AA20A4D5D}" srcOrd="2" destOrd="0" parTransId="{62D6DCFE-25E5-4241-851D-D45222E6E3E8}" sibTransId="{741BB1EC-3206-4E68-8064-F8DA355BDB8C}"/>
    <dgm:cxn modelId="{BB478ACD-8A4A-4862-9717-89F22BAE762E}" type="presOf" srcId="{FFF294CF-2951-495A-8F4D-7E3827E2E149}" destId="{DDB51A1D-AE85-42E1-8FE8-705BA0279B23}" srcOrd="0" destOrd="0" presId="urn:microsoft.com/office/officeart/2005/8/layout/matrix3"/>
    <dgm:cxn modelId="{037FD2DB-8BAB-4B61-B44C-95DCFF9EF997}" srcId="{FF085767-2CD3-4625-8520-CE683DED833D}" destId="{FFF294CF-2951-495A-8F4D-7E3827E2E149}" srcOrd="3" destOrd="0" parTransId="{E44D2B13-5072-43FF-8CF1-503FDDA6484E}" sibTransId="{4DB8D4D8-2ED7-4C0B-B9F5-7E6859FF4C2B}"/>
    <dgm:cxn modelId="{3DC569DF-EDCA-4AAD-B012-7AA47043C337}" srcId="{FF085767-2CD3-4625-8520-CE683DED833D}" destId="{51EE85C0-7D7D-4371-90A0-3421097667E8}" srcOrd="1" destOrd="0" parTransId="{5A9ED2EE-D660-4719-9A9A-227E442F2AC8}" sibTransId="{8E4ECA90-3048-4A0D-988F-797ABD5603CF}"/>
    <dgm:cxn modelId="{3F5105B6-2F9E-4046-A6FB-C6454A8E75C7}" type="presParOf" srcId="{1032142D-DC47-440D-A0B3-4B3EFADA4F3B}" destId="{81AA1136-1548-426D-93B1-24B9F16D7D27}" srcOrd="0" destOrd="0" presId="urn:microsoft.com/office/officeart/2005/8/layout/matrix3"/>
    <dgm:cxn modelId="{A27CE4AB-7BD9-4F69-BBF8-392478292FEF}" type="presParOf" srcId="{1032142D-DC47-440D-A0B3-4B3EFADA4F3B}" destId="{0D6B90F4-F662-475F-9315-CD0236D36EF7}" srcOrd="1" destOrd="0" presId="urn:microsoft.com/office/officeart/2005/8/layout/matrix3"/>
    <dgm:cxn modelId="{5EDADE43-DA08-4BF4-A60F-019AB6BCBC3A}" type="presParOf" srcId="{1032142D-DC47-440D-A0B3-4B3EFADA4F3B}" destId="{69E7CE92-3100-49EC-A1CD-3115828FA021}" srcOrd="2" destOrd="0" presId="urn:microsoft.com/office/officeart/2005/8/layout/matrix3"/>
    <dgm:cxn modelId="{18933C7E-8BDA-460A-B236-3047FD41BEF0}" type="presParOf" srcId="{1032142D-DC47-440D-A0B3-4B3EFADA4F3B}" destId="{95841F52-1933-432C-95CA-77580E2C7AFD}" srcOrd="3" destOrd="0" presId="urn:microsoft.com/office/officeart/2005/8/layout/matrix3"/>
    <dgm:cxn modelId="{C52D0CEA-206D-42EF-97CD-160B770833FE}" type="presParOf" srcId="{1032142D-DC47-440D-A0B3-4B3EFADA4F3B}" destId="{DDB51A1D-AE85-42E1-8FE8-705BA0279B2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EAC43-FA11-47BE-AEAF-553AD641EC85}">
      <dsp:nvSpPr>
        <dsp:cNvPr id="0" name=""/>
        <dsp:cNvSpPr/>
      </dsp:nvSpPr>
      <dsp:spPr>
        <a:xfrm rot="10800000">
          <a:off x="1755912" y="3413"/>
          <a:ext cx="5523050" cy="1459071"/>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341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a:t>In today’s fast-paced digital age, businesses need innovative strategies to stay ahead in the competitive landscape. Hashtaghub, a cutting-edge digital marketing agency, is designed to meet these challenges by offering comprehensive and customized digital marketing solutions.</a:t>
          </a:r>
          <a:endParaRPr lang="en-IN" sz="1300" kern="1200"/>
        </a:p>
      </dsp:txBody>
      <dsp:txXfrm rot="10800000">
        <a:off x="2120680" y="3413"/>
        <a:ext cx="5158282" cy="1459071"/>
      </dsp:txXfrm>
    </dsp:sp>
    <dsp:sp modelId="{DEBF238F-F559-4ADF-B3CF-3C859420DD3B}">
      <dsp:nvSpPr>
        <dsp:cNvPr id="0" name=""/>
        <dsp:cNvSpPr/>
      </dsp:nvSpPr>
      <dsp:spPr>
        <a:xfrm>
          <a:off x="1026376" y="3413"/>
          <a:ext cx="1459071" cy="1459071"/>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28000" r="-28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8965CA5-F28A-4D66-9B66-440F63015A07}">
      <dsp:nvSpPr>
        <dsp:cNvPr id="0" name=""/>
        <dsp:cNvSpPr/>
      </dsp:nvSpPr>
      <dsp:spPr>
        <a:xfrm rot="10800000">
          <a:off x="1755912" y="1898028"/>
          <a:ext cx="5523050" cy="1459071"/>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341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a:t>Specializing in areas such as social media marketing, content creation, search engine optimization (SEO), and data-driven advertising campaigns, Hashtaghub leverages the power of technology to help brands thrive in the digital ecosystem. The agency’s mission is to enhance brand visibility, foster engagement, and deliver measurable growth for clients across various industries.</a:t>
          </a:r>
          <a:endParaRPr lang="en-IN" sz="1300" kern="1200"/>
        </a:p>
      </dsp:txBody>
      <dsp:txXfrm rot="10800000">
        <a:off x="2120680" y="1898028"/>
        <a:ext cx="5158282" cy="1459071"/>
      </dsp:txXfrm>
    </dsp:sp>
    <dsp:sp modelId="{B8181184-4ED9-44B1-8054-A92D1C3571E3}">
      <dsp:nvSpPr>
        <dsp:cNvPr id="0" name=""/>
        <dsp:cNvSpPr/>
      </dsp:nvSpPr>
      <dsp:spPr>
        <a:xfrm>
          <a:off x="1026376" y="1898028"/>
          <a:ext cx="1459071" cy="1459071"/>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50000" r="-50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427799-8522-471C-A0D8-2AA7C1DCA196}">
      <dsp:nvSpPr>
        <dsp:cNvPr id="0" name=""/>
        <dsp:cNvSpPr/>
      </dsp:nvSpPr>
      <dsp:spPr>
        <a:xfrm rot="10800000">
          <a:off x="1755912" y="3792643"/>
          <a:ext cx="5523050" cy="1459071"/>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3410" tIns="49530" rIns="92456"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Hashtaghub</a:t>
          </a:r>
          <a:r>
            <a:rPr lang="en-US" sz="1300" kern="1200" dirty="0"/>
            <a:t> stands out by emphasizing creativity, analytics, and a customer-centric approach, ensuring that every campaign resonates with the target audience while achieving the desired objectives. This project report explores the agency’s strategic framework, core services, and the innovative methodologies that set it apart in the competitive digital marketing industry.</a:t>
          </a:r>
          <a:endParaRPr lang="en-IN" sz="1300" kern="1200" dirty="0"/>
        </a:p>
      </dsp:txBody>
      <dsp:txXfrm rot="10800000">
        <a:off x="2120680" y="3792643"/>
        <a:ext cx="5158282" cy="1459071"/>
      </dsp:txXfrm>
    </dsp:sp>
    <dsp:sp modelId="{1379150B-63A1-41CB-9160-609A13FB230F}">
      <dsp:nvSpPr>
        <dsp:cNvPr id="0" name=""/>
        <dsp:cNvSpPr/>
      </dsp:nvSpPr>
      <dsp:spPr>
        <a:xfrm>
          <a:off x="1026376" y="3792643"/>
          <a:ext cx="1459071" cy="1459071"/>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l="-25000" r="-25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A1136-1548-426D-93B1-24B9F16D7D27}">
      <dsp:nvSpPr>
        <dsp:cNvPr id="0" name=""/>
        <dsp:cNvSpPr/>
      </dsp:nvSpPr>
      <dsp:spPr>
        <a:xfrm>
          <a:off x="1508759" y="0"/>
          <a:ext cx="4958080" cy="4958080"/>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B90F4-F662-475F-9315-CD0236D36EF7}">
      <dsp:nvSpPr>
        <dsp:cNvPr id="0" name=""/>
        <dsp:cNvSpPr/>
      </dsp:nvSpPr>
      <dsp:spPr>
        <a:xfrm>
          <a:off x="1979777" y="471017"/>
          <a:ext cx="1933651" cy="19336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Data-Driven Decision Making</a:t>
          </a:r>
          <a:br>
            <a:rPr lang="en-US" sz="1200" b="0" i="0" kern="1200" baseline="0" dirty="0"/>
          </a:br>
          <a:r>
            <a:rPr lang="en-US" sz="1200" b="0" i="0" kern="1200" baseline="0" dirty="0"/>
            <a:t>Access to actionable insights from analytics tools, enabling businesses to refine their strategies and focus on what works best.</a:t>
          </a:r>
          <a:endParaRPr lang="en-IN" sz="1200" kern="1200" dirty="0"/>
        </a:p>
      </dsp:txBody>
      <dsp:txXfrm>
        <a:off x="2074170" y="565410"/>
        <a:ext cx="1744865" cy="1744865"/>
      </dsp:txXfrm>
    </dsp:sp>
    <dsp:sp modelId="{69E7CE92-3100-49EC-A1CD-3115828FA021}">
      <dsp:nvSpPr>
        <dsp:cNvPr id="0" name=""/>
        <dsp:cNvSpPr/>
      </dsp:nvSpPr>
      <dsp:spPr>
        <a:xfrm>
          <a:off x="4062171" y="471017"/>
          <a:ext cx="1933651" cy="19336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Customer Loyalty and Retention</a:t>
          </a:r>
          <a:br>
            <a:rPr lang="en-US" sz="1200" b="0" i="0" kern="1200" baseline="0"/>
          </a:br>
          <a:r>
            <a:rPr lang="en-US" sz="1200" b="0" i="0" kern="1200" baseline="0"/>
            <a:t>Building long-term relationships with customers through personalized experiences and consistent value delivery.</a:t>
          </a:r>
          <a:endParaRPr lang="en-IN" sz="1200" kern="1200"/>
        </a:p>
      </dsp:txBody>
      <dsp:txXfrm>
        <a:off x="4156564" y="565410"/>
        <a:ext cx="1744865" cy="1744865"/>
      </dsp:txXfrm>
    </dsp:sp>
    <dsp:sp modelId="{95841F52-1933-432C-95CA-77580E2C7AFD}">
      <dsp:nvSpPr>
        <dsp:cNvPr id="0" name=""/>
        <dsp:cNvSpPr/>
      </dsp:nvSpPr>
      <dsp:spPr>
        <a:xfrm>
          <a:off x="1979777" y="2553411"/>
          <a:ext cx="1933651" cy="19336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Scalability for Growth</a:t>
          </a:r>
          <a:br>
            <a:rPr lang="en-US" sz="1200" b="0" i="0" kern="1200" baseline="0"/>
          </a:br>
          <a:r>
            <a:rPr lang="en-US" sz="1200" b="0" i="0" kern="1200" baseline="0"/>
            <a:t>Providing scalable solutions that grow alongside businesses, ensuring sustainable success in an ever-evolving market.</a:t>
          </a:r>
          <a:endParaRPr lang="en-IN" sz="1200" kern="1200"/>
        </a:p>
      </dsp:txBody>
      <dsp:txXfrm>
        <a:off x="2074170" y="2647804"/>
        <a:ext cx="1744865" cy="1744865"/>
      </dsp:txXfrm>
    </dsp:sp>
    <dsp:sp modelId="{DDB51A1D-AE85-42E1-8FE8-705BA0279B23}">
      <dsp:nvSpPr>
        <dsp:cNvPr id="0" name=""/>
        <dsp:cNvSpPr/>
      </dsp:nvSpPr>
      <dsp:spPr>
        <a:xfrm>
          <a:off x="4062171" y="2553411"/>
          <a:ext cx="1933651" cy="19336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Industry Expertise Development</a:t>
          </a:r>
          <a:br>
            <a:rPr lang="en-US" sz="1200" b="0" i="0" kern="1200" baseline="0"/>
          </a:br>
          <a:r>
            <a:rPr lang="en-US" sz="1200" b="0" i="0" kern="1200" baseline="0"/>
            <a:t>Establishing the client’s business as a thought leader in their respective industry through high-quality content and authoritative campaigns.</a:t>
          </a:r>
          <a:endParaRPr lang="en-IN" sz="1200" kern="1200"/>
        </a:p>
      </dsp:txBody>
      <dsp:txXfrm>
        <a:off x="4156564" y="2647804"/>
        <a:ext cx="1744865" cy="1744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68140-94F9-4165-BECA-2BFCD7B8B93A}">
      <dsp:nvSpPr>
        <dsp:cNvPr id="0" name=""/>
        <dsp:cNvSpPr/>
      </dsp:nvSpPr>
      <dsp:spPr>
        <a:xfrm>
          <a:off x="0" y="129079"/>
          <a:ext cx="4977304" cy="4977304"/>
        </a:xfrm>
        <a:prstGeom prst="pie">
          <a:avLst>
            <a:gd name="adj1" fmla="val 5400000"/>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2C9C04-A83D-4AAA-8E20-91ED2E6430B1}">
      <dsp:nvSpPr>
        <dsp:cNvPr id="0" name=""/>
        <dsp:cNvSpPr/>
      </dsp:nvSpPr>
      <dsp:spPr>
        <a:xfrm>
          <a:off x="2488652" y="129079"/>
          <a:ext cx="5806854" cy="497730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In an era dominated by digital interactions, businesses often face significant challenges in navigating the complexities of the online ecosystem. The lack of effective digital marketing strategies, limited access to data-driven tools, and the inability to adapt to evolving consumer behaviors result in missed opportunities for growth and engagement.</a:t>
          </a:r>
          <a:endParaRPr lang="en-IN" sz="1300" kern="1200"/>
        </a:p>
      </dsp:txBody>
      <dsp:txXfrm>
        <a:off x="2488652" y="129079"/>
        <a:ext cx="5806854" cy="1057677"/>
      </dsp:txXfrm>
    </dsp:sp>
    <dsp:sp modelId="{00256DF3-B65F-4193-81A0-0C5C23E0E5B5}">
      <dsp:nvSpPr>
        <dsp:cNvPr id="0" name=""/>
        <dsp:cNvSpPr/>
      </dsp:nvSpPr>
      <dsp:spPr>
        <a:xfrm>
          <a:off x="653271" y="1186757"/>
          <a:ext cx="3670761" cy="3670761"/>
        </a:xfrm>
        <a:prstGeom prst="pie">
          <a:avLst>
            <a:gd name="adj1" fmla="val 5400000"/>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78F14-6690-4C49-A498-922E1DBE9A4E}">
      <dsp:nvSpPr>
        <dsp:cNvPr id="0" name=""/>
        <dsp:cNvSpPr/>
      </dsp:nvSpPr>
      <dsp:spPr>
        <a:xfrm>
          <a:off x="2488652" y="1186757"/>
          <a:ext cx="5806854" cy="3670761"/>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Small and medium-sized enterprises (SMEs) are particularly affected due to limited budgets, expertise, and resources, which hinder their ability to compete with larger, established brands in the digital space. Additionally, many businesses struggle to measure the return on investment (ROI) for their marketing campaigns, leading to inefficient allocation of resources.</a:t>
          </a:r>
          <a:endParaRPr lang="en-IN" sz="1300" kern="1200"/>
        </a:p>
      </dsp:txBody>
      <dsp:txXfrm>
        <a:off x="2488652" y="1186757"/>
        <a:ext cx="5806854" cy="1057677"/>
      </dsp:txXfrm>
    </dsp:sp>
    <dsp:sp modelId="{D68BAB2C-4C11-4E0D-9F13-96F1A3EF44A1}">
      <dsp:nvSpPr>
        <dsp:cNvPr id="0" name=""/>
        <dsp:cNvSpPr/>
      </dsp:nvSpPr>
      <dsp:spPr>
        <a:xfrm>
          <a:off x="1306542" y="2244434"/>
          <a:ext cx="2364219" cy="2364219"/>
        </a:xfrm>
        <a:prstGeom prst="pie">
          <a:avLst>
            <a:gd name="adj1" fmla="val 5400000"/>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5E8863-D0A8-4074-A065-803D7030B7E3}">
      <dsp:nvSpPr>
        <dsp:cNvPr id="0" name=""/>
        <dsp:cNvSpPr/>
      </dsp:nvSpPr>
      <dsp:spPr>
        <a:xfrm>
          <a:off x="2488652" y="2244434"/>
          <a:ext cx="5806854" cy="236421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Hashtaghub aims to address these challenges by providing tailored, cost-effective, and impactful digital marketing solutions. By leveraging innovative technologies, industry insights, and a customer-centric approach, the agency bridges the gap between businesses and their target audiences, ensuring that even the smallest ventures can thrive in the competitive digital marketplace.</a:t>
          </a:r>
          <a:endParaRPr lang="en-IN" sz="1300" kern="1200"/>
        </a:p>
      </dsp:txBody>
      <dsp:txXfrm>
        <a:off x="2488652" y="2244434"/>
        <a:ext cx="5806854" cy="1057677"/>
      </dsp:txXfrm>
    </dsp:sp>
    <dsp:sp modelId="{1E2D90E8-8168-4A28-867E-AC0B2FABB297}">
      <dsp:nvSpPr>
        <dsp:cNvPr id="0" name=""/>
        <dsp:cNvSpPr/>
      </dsp:nvSpPr>
      <dsp:spPr>
        <a:xfrm>
          <a:off x="1959813" y="3302111"/>
          <a:ext cx="1057677" cy="1057677"/>
        </a:xfrm>
        <a:prstGeom prst="pie">
          <a:avLst>
            <a:gd name="adj1" fmla="val 5400000"/>
            <a:gd name="adj2" fmla="val 1620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8E5B2D-67F8-42FC-BD74-2F5C4A9A707D}">
      <dsp:nvSpPr>
        <dsp:cNvPr id="0" name=""/>
        <dsp:cNvSpPr/>
      </dsp:nvSpPr>
      <dsp:spPr>
        <a:xfrm>
          <a:off x="2488652" y="3302111"/>
          <a:ext cx="5806854" cy="1057677"/>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This project investigates how Hashtaghub identifies and resolves these issues, helping clients maximize their potential in the digital age.</a:t>
          </a:r>
          <a:endParaRPr lang="en-IN" sz="1300" kern="1200"/>
        </a:p>
      </dsp:txBody>
      <dsp:txXfrm>
        <a:off x="2488652" y="3302111"/>
        <a:ext cx="5806854" cy="10576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ABE20-B621-4913-BAF6-3481B0FCB9C3}">
      <dsp:nvSpPr>
        <dsp:cNvPr id="0" name=""/>
        <dsp:cNvSpPr/>
      </dsp:nvSpPr>
      <dsp:spPr>
        <a:xfrm>
          <a:off x="827604" y="58143"/>
          <a:ext cx="4653001" cy="4743170"/>
        </a:xfrm>
        <a:prstGeom prst="triangl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F46EF2-BEC9-471C-B9F3-76FBCD09FF02}">
      <dsp:nvSpPr>
        <dsp:cNvPr id="0" name=""/>
        <dsp:cNvSpPr/>
      </dsp:nvSpPr>
      <dsp:spPr>
        <a:xfrm>
          <a:off x="2908486" y="480819"/>
          <a:ext cx="3966043" cy="51664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Enhance Online Visibility</a:t>
          </a:r>
          <a:r>
            <a:rPr lang="en-US" sz="900" b="0" i="0" kern="1200" baseline="0"/>
            <a:t>: To help businesses establish a strong digital presence through strategic marketing techniques, including SEO, social media engagement, and targeted advertising.</a:t>
          </a:r>
          <a:endParaRPr lang="en-IN" sz="900" kern="1200"/>
        </a:p>
      </dsp:txBody>
      <dsp:txXfrm>
        <a:off x="2933706" y="506039"/>
        <a:ext cx="3915603" cy="466201"/>
      </dsp:txXfrm>
    </dsp:sp>
    <dsp:sp modelId="{F8C679FB-CD01-4F14-B03D-E8FF20A77B0D}">
      <dsp:nvSpPr>
        <dsp:cNvPr id="0" name=""/>
        <dsp:cNvSpPr/>
      </dsp:nvSpPr>
      <dsp:spPr>
        <a:xfrm>
          <a:off x="2908486" y="1029344"/>
          <a:ext cx="3966043" cy="51664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Drive Targeted Traffic</a:t>
          </a:r>
          <a:r>
            <a:rPr lang="en-US" sz="900" b="0" i="0" kern="1200" baseline="0"/>
            <a:t>: To generate high-quality leads and drive relevant traffic to client websites and platforms using data-driven approaches.</a:t>
          </a:r>
          <a:endParaRPr lang="en-IN" sz="900" kern="1200"/>
        </a:p>
      </dsp:txBody>
      <dsp:txXfrm>
        <a:off x="2933706" y="1054564"/>
        <a:ext cx="3915603" cy="466201"/>
      </dsp:txXfrm>
    </dsp:sp>
    <dsp:sp modelId="{072861BE-6E6E-4013-ADD2-B4101C3B8F0D}">
      <dsp:nvSpPr>
        <dsp:cNvPr id="0" name=""/>
        <dsp:cNvSpPr/>
      </dsp:nvSpPr>
      <dsp:spPr>
        <a:xfrm>
          <a:off x="2908486" y="1577869"/>
          <a:ext cx="3966043" cy="51664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Boost Brand Awareness</a:t>
          </a:r>
          <a:r>
            <a:rPr lang="en-US" sz="900" b="0" i="0" kern="1200" baseline="0"/>
            <a:t>: To create and execute campaigns that enhance brand recognition and establish businesses as industry leaders.</a:t>
          </a:r>
          <a:endParaRPr lang="en-IN" sz="900" kern="1200"/>
        </a:p>
      </dsp:txBody>
      <dsp:txXfrm>
        <a:off x="2933706" y="1603089"/>
        <a:ext cx="3915603" cy="466201"/>
      </dsp:txXfrm>
    </dsp:sp>
    <dsp:sp modelId="{84EBF198-3EF9-409E-AC19-1FCA77637364}">
      <dsp:nvSpPr>
        <dsp:cNvPr id="0" name=""/>
        <dsp:cNvSpPr/>
      </dsp:nvSpPr>
      <dsp:spPr>
        <a:xfrm>
          <a:off x="2908486" y="2126394"/>
          <a:ext cx="3966043" cy="51664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dirty="0"/>
            <a:t>Maximize ROI</a:t>
          </a:r>
          <a:r>
            <a:rPr lang="en-US" sz="900" b="0" i="0" kern="1200" baseline="0" dirty="0"/>
            <a:t>: To design cost-effective marketing solutions that deliver measurable outcomes, ensuring optimal return on investment for clients.</a:t>
          </a:r>
          <a:endParaRPr lang="en-IN" sz="900" kern="1200" dirty="0"/>
        </a:p>
      </dsp:txBody>
      <dsp:txXfrm>
        <a:off x="2933706" y="2151614"/>
        <a:ext cx="3915603" cy="466201"/>
      </dsp:txXfrm>
    </dsp:sp>
    <dsp:sp modelId="{CDB18875-5637-40F3-BC9B-624399991E16}">
      <dsp:nvSpPr>
        <dsp:cNvPr id="0" name=""/>
        <dsp:cNvSpPr/>
      </dsp:nvSpPr>
      <dsp:spPr>
        <a:xfrm>
          <a:off x="2908486" y="2674919"/>
          <a:ext cx="3966043" cy="51664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Empower SMEs</a:t>
          </a:r>
          <a:r>
            <a:rPr lang="en-US" sz="900" b="0" i="0" kern="1200" baseline="0"/>
            <a:t>: To provide small and medium-sized enterprises with affordable and tailored digital marketing services, enabling them to compete effectively in the digital landscape.</a:t>
          </a:r>
          <a:endParaRPr lang="en-IN" sz="900" kern="1200"/>
        </a:p>
      </dsp:txBody>
      <dsp:txXfrm>
        <a:off x="2933706" y="2700139"/>
        <a:ext cx="3915603" cy="466201"/>
      </dsp:txXfrm>
    </dsp:sp>
    <dsp:sp modelId="{114FD422-8609-497F-A58E-E4FD450BE35D}">
      <dsp:nvSpPr>
        <dsp:cNvPr id="0" name=""/>
        <dsp:cNvSpPr/>
      </dsp:nvSpPr>
      <dsp:spPr>
        <a:xfrm>
          <a:off x="2908486" y="3223444"/>
          <a:ext cx="3966043" cy="51664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a:t>Leverage Innovation</a:t>
          </a:r>
          <a:r>
            <a:rPr lang="en-US" sz="900" b="0" i="0" kern="1200" baseline="0"/>
            <a:t>: To stay ahead of trends by integrating cutting-edge tools, technologies, and creative strategies into every campaign.</a:t>
          </a:r>
          <a:endParaRPr lang="en-IN" sz="900" kern="1200"/>
        </a:p>
      </dsp:txBody>
      <dsp:txXfrm>
        <a:off x="2933706" y="3248664"/>
        <a:ext cx="3915603" cy="466201"/>
      </dsp:txXfrm>
    </dsp:sp>
    <dsp:sp modelId="{54564021-60B0-4768-AD20-148B2EED80F7}">
      <dsp:nvSpPr>
        <dsp:cNvPr id="0" name=""/>
        <dsp:cNvSpPr/>
      </dsp:nvSpPr>
      <dsp:spPr>
        <a:xfrm>
          <a:off x="2908486" y="3771969"/>
          <a:ext cx="3966043" cy="516641"/>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i="0" kern="1200" baseline="0" dirty="0"/>
            <a:t>Customer-Centric Solutions</a:t>
          </a:r>
          <a:r>
            <a:rPr lang="en-US" sz="900" b="0" i="0" kern="1200" baseline="0" dirty="0"/>
            <a:t>: To understand client needs deeply and develop customized strategies that align with their goals, ensuring satisfaction and long-term partnerships.</a:t>
          </a:r>
          <a:endParaRPr lang="en-IN" sz="900" kern="1200" dirty="0"/>
        </a:p>
      </dsp:txBody>
      <dsp:txXfrm>
        <a:off x="2933706" y="3797189"/>
        <a:ext cx="3915603" cy="4662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D8A2B-3937-4141-85F1-C2822B725323}">
      <dsp:nvSpPr>
        <dsp:cNvPr id="0" name=""/>
        <dsp:cNvSpPr/>
      </dsp:nvSpPr>
      <dsp:spPr>
        <a:xfrm>
          <a:off x="0" y="0"/>
          <a:ext cx="8216849" cy="7725192"/>
        </a:xfrm>
        <a:prstGeom prst="roundRect">
          <a:avLst>
            <a:gd name="adj" fmla="val 8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5995607" numCol="1" spcCol="1270" anchor="t" anchorCtr="0">
          <a:noAutofit/>
        </a:bodyPr>
        <a:lstStyle/>
        <a:p>
          <a:pPr marL="0" lvl="0" indent="0" algn="l" defTabSz="977900">
            <a:lnSpc>
              <a:spcPct val="90000"/>
            </a:lnSpc>
            <a:spcBef>
              <a:spcPct val="0"/>
            </a:spcBef>
            <a:spcAft>
              <a:spcPct val="35000"/>
            </a:spcAft>
            <a:buNone/>
          </a:pPr>
          <a:r>
            <a:rPr lang="en-US" sz="2200" b="1" i="0" kern="1200" baseline="0" dirty="0"/>
            <a:t>Comprehensive Digital Strategies</a:t>
          </a:r>
          <a:br>
            <a:rPr lang="en-US" sz="2200" b="0" i="0" kern="1200" baseline="0" dirty="0"/>
          </a:br>
          <a:r>
            <a:rPr lang="en-US" sz="2200" b="0" i="0" kern="1200" baseline="0" dirty="0"/>
            <a:t>Hashtag hub provides end-to-end digital marketing strategies, tailored to align with the unique goals of each client, covering everything from brand positioning to campaign execution.</a:t>
          </a:r>
          <a:endParaRPr lang="en-IN" sz="2200" kern="1200" dirty="0"/>
        </a:p>
      </dsp:txBody>
      <dsp:txXfrm>
        <a:off x="192324" y="192324"/>
        <a:ext cx="7832201" cy="7340544"/>
      </dsp:txXfrm>
    </dsp:sp>
    <dsp:sp modelId="{66F78924-2299-419E-AD41-2D913A1EE713}">
      <dsp:nvSpPr>
        <dsp:cNvPr id="0" name=""/>
        <dsp:cNvSpPr/>
      </dsp:nvSpPr>
      <dsp:spPr>
        <a:xfrm>
          <a:off x="205421" y="1931298"/>
          <a:ext cx="7806006" cy="5407634"/>
        </a:xfrm>
        <a:prstGeom prst="roundRect">
          <a:avLst>
            <a:gd name="adj" fmla="val 10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3433848" numCol="1" spcCol="1270" anchor="t" anchorCtr="0">
          <a:noAutofit/>
        </a:bodyPr>
        <a:lstStyle/>
        <a:p>
          <a:pPr marL="0" lvl="0" indent="0" algn="l" defTabSz="977900">
            <a:lnSpc>
              <a:spcPct val="90000"/>
            </a:lnSpc>
            <a:spcBef>
              <a:spcPct val="0"/>
            </a:spcBef>
            <a:spcAft>
              <a:spcPct val="35000"/>
            </a:spcAft>
            <a:buNone/>
          </a:pPr>
          <a:r>
            <a:rPr lang="en-US" sz="2200" b="1" i="0" kern="1200" baseline="0" dirty="0"/>
            <a:t>Social Media Marketing (SMM)</a:t>
          </a:r>
          <a:br>
            <a:rPr lang="en-US" sz="2200" b="0" i="0" kern="1200" baseline="0" dirty="0"/>
          </a:br>
          <a:r>
            <a:rPr lang="en-US" sz="2200" b="0" i="0" kern="1200" baseline="0" dirty="0"/>
            <a:t>Utilizing platforms such as Facebook, Instagram, LinkedIn, and Twitter, </a:t>
          </a:r>
          <a:r>
            <a:rPr lang="en-US" sz="2200" b="0" i="0" kern="1200" baseline="0" dirty="0" err="1"/>
            <a:t>Hashtaghub</a:t>
          </a:r>
          <a:r>
            <a:rPr lang="en-US" sz="2200" b="0" i="0" kern="1200" baseline="0" dirty="0"/>
            <a:t> focuses on creating engaging content and interactive campaigns to boost brand visibility and audience interaction.</a:t>
          </a:r>
          <a:endParaRPr lang="en-IN" sz="2200" kern="1200" dirty="0"/>
        </a:p>
      </dsp:txBody>
      <dsp:txXfrm>
        <a:off x="371724" y="2097601"/>
        <a:ext cx="7473400" cy="5075028"/>
      </dsp:txXfrm>
    </dsp:sp>
    <dsp:sp modelId="{301D989F-37AA-4E1E-8559-CD3FA62E7F40}">
      <dsp:nvSpPr>
        <dsp:cNvPr id="0" name=""/>
        <dsp:cNvSpPr/>
      </dsp:nvSpPr>
      <dsp:spPr>
        <a:xfrm>
          <a:off x="410842" y="3862596"/>
          <a:ext cx="7395164" cy="3090076"/>
        </a:xfrm>
        <a:prstGeom prst="roundRect">
          <a:avLst>
            <a:gd name="adj" fmla="val 10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156464" numCol="1" spcCol="1270" anchor="t" anchorCtr="0">
          <a:noAutofit/>
        </a:bodyPr>
        <a:lstStyle/>
        <a:p>
          <a:pPr marL="0" lvl="0" indent="0" algn="l" defTabSz="977900">
            <a:lnSpc>
              <a:spcPct val="90000"/>
            </a:lnSpc>
            <a:spcBef>
              <a:spcPct val="0"/>
            </a:spcBef>
            <a:spcAft>
              <a:spcPct val="35000"/>
            </a:spcAft>
            <a:buNone/>
          </a:pPr>
          <a:r>
            <a:rPr lang="en-US" sz="2200" b="1" i="0" kern="1200" baseline="0"/>
            <a:t>Search Engine Optimization (SEO)</a:t>
          </a:r>
          <a:br>
            <a:rPr lang="en-US" sz="2200" b="0" i="0" kern="1200" baseline="0"/>
          </a:br>
          <a:r>
            <a:rPr lang="en-US" sz="2200" b="0" i="0" kern="1200" baseline="0"/>
            <a:t>The agency specializes in optimizing websites for search engines, improving organic traffic, and ensuring top rankings on relevant keywords to enhance online presence.</a:t>
          </a:r>
          <a:endParaRPr lang="en-IN" sz="2200" kern="1200"/>
        </a:p>
      </dsp:txBody>
      <dsp:txXfrm>
        <a:off x="505872" y="3957626"/>
        <a:ext cx="7205104" cy="29000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D8A2B-3937-4141-85F1-C2822B725323}">
      <dsp:nvSpPr>
        <dsp:cNvPr id="0" name=""/>
        <dsp:cNvSpPr/>
      </dsp:nvSpPr>
      <dsp:spPr>
        <a:xfrm>
          <a:off x="0" y="0"/>
          <a:ext cx="8216849" cy="7725192"/>
        </a:xfrm>
        <a:prstGeom prst="roundRect">
          <a:avLst>
            <a:gd name="adj" fmla="val 8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5995607" numCol="1" spcCol="1270" anchor="t" anchorCtr="0">
          <a:noAutofit/>
        </a:bodyPr>
        <a:lstStyle/>
        <a:p>
          <a:pPr marL="0" lvl="0" indent="0" algn="l" defTabSz="977900">
            <a:lnSpc>
              <a:spcPct val="90000"/>
            </a:lnSpc>
            <a:spcBef>
              <a:spcPct val="0"/>
            </a:spcBef>
            <a:spcAft>
              <a:spcPct val="35000"/>
            </a:spcAft>
            <a:buNone/>
          </a:pPr>
          <a:r>
            <a:rPr lang="en-US" sz="2200" b="1" i="0" kern="1200" baseline="0"/>
            <a:t>Pay-Per-Click Advertising (PPC)</a:t>
          </a:r>
          <a:br>
            <a:rPr lang="en-US" sz="2200" b="0" i="0" kern="1200" baseline="0"/>
          </a:br>
          <a:r>
            <a:rPr lang="en-US" sz="2200" b="0" i="0" kern="1200" baseline="0"/>
            <a:t>Hashtaghub manages targeted paid advertising campaigns across platforms like Google Ads and social media, driving immediate results through precise audience targeting.</a:t>
          </a:r>
          <a:endParaRPr lang="en-IN" sz="2200" kern="1200"/>
        </a:p>
      </dsp:txBody>
      <dsp:txXfrm>
        <a:off x="192324" y="192324"/>
        <a:ext cx="7832201" cy="7340544"/>
      </dsp:txXfrm>
    </dsp:sp>
    <dsp:sp modelId="{66F78924-2299-419E-AD41-2D913A1EE713}">
      <dsp:nvSpPr>
        <dsp:cNvPr id="0" name=""/>
        <dsp:cNvSpPr/>
      </dsp:nvSpPr>
      <dsp:spPr>
        <a:xfrm>
          <a:off x="205421" y="1931298"/>
          <a:ext cx="7806006" cy="5407634"/>
        </a:xfrm>
        <a:prstGeom prst="roundRect">
          <a:avLst>
            <a:gd name="adj" fmla="val 10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3433848" numCol="1" spcCol="1270" anchor="t" anchorCtr="0">
          <a:noAutofit/>
        </a:bodyPr>
        <a:lstStyle/>
        <a:p>
          <a:pPr marL="0" lvl="0" indent="0" algn="l" defTabSz="977900">
            <a:lnSpc>
              <a:spcPct val="90000"/>
            </a:lnSpc>
            <a:spcBef>
              <a:spcPct val="0"/>
            </a:spcBef>
            <a:spcAft>
              <a:spcPct val="35000"/>
            </a:spcAft>
            <a:buNone/>
          </a:pPr>
          <a:r>
            <a:rPr lang="en-US" sz="2200" b="1" i="0" kern="1200" baseline="0" dirty="0"/>
            <a:t>Content Marketing</a:t>
          </a:r>
          <a:br>
            <a:rPr lang="en-US" sz="2200" b="0" i="0" kern="1200" baseline="0" dirty="0"/>
          </a:br>
          <a:r>
            <a:rPr lang="en-US" sz="2200" b="0" i="0" kern="1200" baseline="0" dirty="0"/>
            <a:t>Creating compelling blogs, videos, infographics, and other content, the agency helps clients communicate effectively with their audiences while strengthening brand authority.</a:t>
          </a:r>
          <a:endParaRPr lang="en-IN" sz="2200" kern="1200" dirty="0"/>
        </a:p>
      </dsp:txBody>
      <dsp:txXfrm>
        <a:off x="371724" y="2097601"/>
        <a:ext cx="7473400" cy="5075028"/>
      </dsp:txXfrm>
    </dsp:sp>
    <dsp:sp modelId="{301D989F-37AA-4E1E-8559-CD3FA62E7F40}">
      <dsp:nvSpPr>
        <dsp:cNvPr id="0" name=""/>
        <dsp:cNvSpPr/>
      </dsp:nvSpPr>
      <dsp:spPr>
        <a:xfrm>
          <a:off x="410842" y="3862596"/>
          <a:ext cx="7395164" cy="3090076"/>
        </a:xfrm>
        <a:prstGeom prst="roundRect">
          <a:avLst>
            <a:gd name="adj" fmla="val 10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156464" numCol="1" spcCol="1270" anchor="t" anchorCtr="0">
          <a:noAutofit/>
        </a:bodyPr>
        <a:lstStyle/>
        <a:p>
          <a:pPr marL="0" lvl="0" indent="0" algn="l" defTabSz="977900">
            <a:lnSpc>
              <a:spcPct val="90000"/>
            </a:lnSpc>
            <a:spcBef>
              <a:spcPct val="0"/>
            </a:spcBef>
            <a:spcAft>
              <a:spcPct val="35000"/>
            </a:spcAft>
            <a:buNone/>
          </a:pPr>
          <a:r>
            <a:rPr lang="en-US" sz="2200" b="1" i="0" kern="1200" baseline="0" dirty="0"/>
            <a:t>Web Analytics and Performance Tracking</a:t>
          </a:r>
          <a:br>
            <a:rPr lang="en-US" sz="2200" b="0" i="0" kern="1200" baseline="0" dirty="0"/>
          </a:br>
          <a:r>
            <a:rPr lang="en-US" sz="2200" b="0" i="0" kern="1200" baseline="0" dirty="0"/>
            <a:t>By leveraging tools such as Google Analytics and advanced reporting systems, </a:t>
          </a:r>
          <a:r>
            <a:rPr lang="en-US" sz="2200" b="0" i="0" kern="1200" baseline="0" dirty="0" err="1"/>
            <a:t>Hashtaghub</a:t>
          </a:r>
          <a:r>
            <a:rPr lang="en-US" sz="2200" b="0" i="0" kern="1200" baseline="0" dirty="0"/>
            <a:t> ensures that all campaigns are monitored and optimized for maximum efficiency and ROI.</a:t>
          </a:r>
          <a:endParaRPr lang="en-IN" sz="2200" kern="1200" dirty="0"/>
        </a:p>
      </dsp:txBody>
      <dsp:txXfrm>
        <a:off x="505872" y="3957626"/>
        <a:ext cx="7205104" cy="29000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D8A2B-3937-4141-85F1-C2822B725323}">
      <dsp:nvSpPr>
        <dsp:cNvPr id="0" name=""/>
        <dsp:cNvSpPr/>
      </dsp:nvSpPr>
      <dsp:spPr>
        <a:xfrm>
          <a:off x="0" y="0"/>
          <a:ext cx="8216849" cy="7725192"/>
        </a:xfrm>
        <a:prstGeom prst="roundRect">
          <a:avLst>
            <a:gd name="adj" fmla="val 8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5995607" numCol="1" spcCol="1270" anchor="t" anchorCtr="0">
          <a:noAutofit/>
        </a:bodyPr>
        <a:lstStyle/>
        <a:p>
          <a:pPr marL="0" lvl="0" indent="0" algn="l" defTabSz="977900">
            <a:lnSpc>
              <a:spcPct val="90000"/>
            </a:lnSpc>
            <a:spcBef>
              <a:spcPct val="0"/>
            </a:spcBef>
            <a:spcAft>
              <a:spcPct val="35000"/>
            </a:spcAft>
            <a:buNone/>
          </a:pPr>
          <a:r>
            <a:rPr lang="en-US" sz="2200" b="1" i="0" kern="1200" baseline="0" dirty="0"/>
            <a:t>E-commerce and Online Sales Solutions</a:t>
          </a:r>
          <a:br>
            <a:rPr lang="en-US" sz="2200" b="0" i="0" kern="1200" baseline="0" dirty="0"/>
          </a:br>
          <a:r>
            <a:rPr lang="en-US" sz="2200" b="0" i="0" kern="1200" baseline="0" dirty="0"/>
            <a:t>The agency supports businesses in setting up and promoting e-commerce platforms, helping them reach new customers and scale their operations online.</a:t>
          </a:r>
          <a:endParaRPr lang="en-IN" sz="2200" kern="1200" dirty="0"/>
        </a:p>
      </dsp:txBody>
      <dsp:txXfrm>
        <a:off x="192324" y="192324"/>
        <a:ext cx="7832201" cy="7340544"/>
      </dsp:txXfrm>
    </dsp:sp>
    <dsp:sp modelId="{66F78924-2299-419E-AD41-2D913A1EE713}">
      <dsp:nvSpPr>
        <dsp:cNvPr id="0" name=""/>
        <dsp:cNvSpPr/>
      </dsp:nvSpPr>
      <dsp:spPr>
        <a:xfrm>
          <a:off x="205421" y="1931298"/>
          <a:ext cx="7806006" cy="5407634"/>
        </a:xfrm>
        <a:prstGeom prst="roundRect">
          <a:avLst>
            <a:gd name="adj" fmla="val 10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3433848" numCol="1" spcCol="1270" anchor="t" anchorCtr="0">
          <a:noAutofit/>
        </a:bodyPr>
        <a:lstStyle/>
        <a:p>
          <a:pPr marL="0" lvl="0" indent="0" algn="l" defTabSz="977900">
            <a:lnSpc>
              <a:spcPct val="90000"/>
            </a:lnSpc>
            <a:spcBef>
              <a:spcPct val="0"/>
            </a:spcBef>
            <a:spcAft>
              <a:spcPct val="35000"/>
            </a:spcAft>
            <a:buNone/>
          </a:pPr>
          <a:r>
            <a:rPr lang="en-US" sz="2200" b="1" i="0" kern="1200" baseline="0"/>
            <a:t>Customized Solutions for SMEs</a:t>
          </a:r>
          <a:br>
            <a:rPr lang="en-US" sz="2200" b="0" i="0" kern="1200" baseline="0"/>
          </a:br>
          <a:r>
            <a:rPr lang="en-US" sz="2200" b="0" i="0" kern="1200" baseline="0"/>
            <a:t>Recognizing the unique challenges of small and medium-sized businesses, Hashtaghub offers affordable, scalable, and results-driven solutions tailored to their specific needs.</a:t>
          </a:r>
          <a:endParaRPr lang="en-IN" sz="2200" kern="1200"/>
        </a:p>
      </dsp:txBody>
      <dsp:txXfrm>
        <a:off x="371724" y="2097601"/>
        <a:ext cx="7473400" cy="5075028"/>
      </dsp:txXfrm>
    </dsp:sp>
    <dsp:sp modelId="{301D989F-37AA-4E1E-8559-CD3FA62E7F40}">
      <dsp:nvSpPr>
        <dsp:cNvPr id="0" name=""/>
        <dsp:cNvSpPr/>
      </dsp:nvSpPr>
      <dsp:spPr>
        <a:xfrm>
          <a:off x="410842" y="3862596"/>
          <a:ext cx="7395164" cy="3090076"/>
        </a:xfrm>
        <a:prstGeom prst="roundRect">
          <a:avLst>
            <a:gd name="adj" fmla="val 10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156464" numCol="1" spcCol="1270" anchor="t" anchorCtr="0">
          <a:noAutofit/>
        </a:bodyPr>
        <a:lstStyle/>
        <a:p>
          <a:pPr marL="0" lvl="0" indent="0" algn="l" defTabSz="977900">
            <a:lnSpc>
              <a:spcPct val="90000"/>
            </a:lnSpc>
            <a:spcBef>
              <a:spcPct val="0"/>
            </a:spcBef>
            <a:spcAft>
              <a:spcPct val="35000"/>
            </a:spcAft>
            <a:buNone/>
          </a:pPr>
          <a:r>
            <a:rPr lang="en-US" sz="2200" b="1" i="0" kern="1200" baseline="0"/>
            <a:t>Adaptation to Emerging Trends</a:t>
          </a:r>
          <a:br>
            <a:rPr lang="en-US" sz="2200" b="0" i="0" kern="1200" baseline="0"/>
          </a:br>
          <a:r>
            <a:rPr lang="en-US" sz="2200" b="0" i="0" kern="1200" baseline="0"/>
            <a:t>With a focus on innovation, Hashtaghub stays updated with the latest technologies and market trends, ensuring clients are always ahead of their competition.</a:t>
          </a:r>
          <a:endParaRPr lang="en-IN" sz="2200" kern="1200"/>
        </a:p>
      </dsp:txBody>
      <dsp:txXfrm>
        <a:off x="505872" y="3957626"/>
        <a:ext cx="7205104" cy="29000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D8A2B-3937-4141-85F1-C2822B725323}">
      <dsp:nvSpPr>
        <dsp:cNvPr id="0" name=""/>
        <dsp:cNvSpPr/>
      </dsp:nvSpPr>
      <dsp:spPr>
        <a:xfrm>
          <a:off x="0" y="0"/>
          <a:ext cx="8216849" cy="7725192"/>
        </a:xfrm>
        <a:prstGeom prst="roundRect">
          <a:avLst>
            <a:gd name="adj" fmla="val 8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5995607" numCol="1" spcCol="1270" anchor="t" anchorCtr="0">
          <a:noAutofit/>
        </a:bodyPr>
        <a:lstStyle/>
        <a:p>
          <a:pPr marL="0" lvl="0" indent="0" algn="l" defTabSz="977900">
            <a:lnSpc>
              <a:spcPct val="90000"/>
            </a:lnSpc>
            <a:spcBef>
              <a:spcPct val="0"/>
            </a:spcBef>
            <a:spcAft>
              <a:spcPct val="35000"/>
            </a:spcAft>
            <a:buNone/>
          </a:pPr>
          <a:r>
            <a:rPr lang="en-US" sz="2200" b="1" i="0" kern="1200" baseline="0" dirty="0"/>
            <a:t>Training and Consultancy</a:t>
          </a:r>
          <a:br>
            <a:rPr lang="en-US" sz="2200" b="0" i="0" kern="1200" baseline="0" dirty="0"/>
          </a:br>
          <a:r>
            <a:rPr lang="en-US" sz="2200" b="0" i="0" kern="1200" baseline="0" dirty="0"/>
            <a:t>The agency also offers consultancy and training sessions to empower businesses with the knowledge and tools to manage their digital marketing initiatives effectively.</a:t>
          </a:r>
          <a:endParaRPr lang="en-IN" sz="2200" kern="1200" dirty="0"/>
        </a:p>
      </dsp:txBody>
      <dsp:txXfrm>
        <a:off x="192324" y="192324"/>
        <a:ext cx="7832201" cy="7340544"/>
      </dsp:txXfrm>
    </dsp:sp>
    <dsp:sp modelId="{81919408-F91A-4FBF-AFEA-BC24714DB2F7}">
      <dsp:nvSpPr>
        <dsp:cNvPr id="0" name=""/>
        <dsp:cNvSpPr/>
      </dsp:nvSpPr>
      <dsp:spPr>
        <a:xfrm>
          <a:off x="205421" y="1931298"/>
          <a:ext cx="7806006" cy="5407634"/>
        </a:xfrm>
        <a:prstGeom prst="roundRect">
          <a:avLst>
            <a:gd name="adj" fmla="val 105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3433848" numCol="1" spcCol="1270" anchor="t" anchorCtr="0">
          <a:noAutofit/>
        </a:bodyPr>
        <a:lstStyle/>
        <a:p>
          <a:pPr marL="0" lvl="0" indent="0" algn="l" defTabSz="977900">
            <a:lnSpc>
              <a:spcPct val="90000"/>
            </a:lnSpc>
            <a:spcBef>
              <a:spcPct val="0"/>
            </a:spcBef>
            <a:spcAft>
              <a:spcPct val="35000"/>
            </a:spcAft>
            <a:buNone/>
          </a:pPr>
          <a:r>
            <a:rPr lang="en-US" sz="2200" b="0" i="0" kern="1200" baseline="0" dirty="0"/>
            <a:t>Extra Features</a:t>
          </a:r>
          <a:br>
            <a:rPr lang="en-US" sz="2200" b="0" i="0" kern="1200" baseline="0" dirty="0"/>
          </a:br>
          <a:r>
            <a:rPr lang="en-US" sz="2200" b="0" i="0" kern="1200" baseline="0" dirty="0"/>
            <a:t>The agency also offers the </a:t>
          </a:r>
          <a:r>
            <a:rPr lang="en-US" sz="2200" b="1" i="0" kern="1200" baseline="0" dirty="0"/>
            <a:t>trademark</a:t>
          </a:r>
          <a:r>
            <a:rPr lang="en-US" sz="2200" b="0" i="0" kern="1200" baseline="0" dirty="0"/>
            <a:t> and </a:t>
          </a:r>
          <a:r>
            <a:rPr lang="en-US" sz="2200" b="1" i="0" kern="1200" baseline="0" dirty="0"/>
            <a:t>GST Registration </a:t>
          </a:r>
          <a:r>
            <a:rPr lang="en-US" sz="2200" b="0" i="0" kern="1200" baseline="0" dirty="0"/>
            <a:t>for the new started business.</a:t>
          </a:r>
          <a:endParaRPr lang="en-IN" sz="2200" kern="1200" dirty="0"/>
        </a:p>
      </dsp:txBody>
      <dsp:txXfrm>
        <a:off x="371724" y="2097601"/>
        <a:ext cx="7473400" cy="50750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A1136-1548-426D-93B1-24B9F16D7D27}">
      <dsp:nvSpPr>
        <dsp:cNvPr id="0" name=""/>
        <dsp:cNvSpPr/>
      </dsp:nvSpPr>
      <dsp:spPr>
        <a:xfrm>
          <a:off x="1508759" y="0"/>
          <a:ext cx="4958080" cy="4958080"/>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B90F4-F662-475F-9315-CD0236D36EF7}">
      <dsp:nvSpPr>
        <dsp:cNvPr id="0" name=""/>
        <dsp:cNvSpPr/>
      </dsp:nvSpPr>
      <dsp:spPr>
        <a:xfrm>
          <a:off x="1979777" y="471017"/>
          <a:ext cx="1933651" cy="19336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dirty="0"/>
            <a:t>Increased Online Visibility</a:t>
          </a:r>
          <a:br>
            <a:rPr lang="en-US" sz="1300" b="0" i="0" kern="1200" baseline="0" dirty="0"/>
          </a:br>
          <a:r>
            <a:rPr lang="en-US" sz="1300" b="0" i="0" kern="1200" baseline="0" dirty="0"/>
            <a:t>Enhanced presence across digital platforms, leading to higher recognition and accessibility for the target audience.</a:t>
          </a:r>
          <a:endParaRPr lang="en-IN" sz="1300" kern="1200" dirty="0"/>
        </a:p>
      </dsp:txBody>
      <dsp:txXfrm>
        <a:off x="2074170" y="565410"/>
        <a:ext cx="1744865" cy="1744865"/>
      </dsp:txXfrm>
    </dsp:sp>
    <dsp:sp modelId="{69E7CE92-3100-49EC-A1CD-3115828FA021}">
      <dsp:nvSpPr>
        <dsp:cNvPr id="0" name=""/>
        <dsp:cNvSpPr/>
      </dsp:nvSpPr>
      <dsp:spPr>
        <a:xfrm>
          <a:off x="4062171" y="471017"/>
          <a:ext cx="1933651" cy="19336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a:t>Improved Brand Awareness</a:t>
          </a:r>
          <a:br>
            <a:rPr lang="en-US" sz="1300" b="0" i="0" kern="1200" baseline="0"/>
          </a:br>
          <a:r>
            <a:rPr lang="en-US" sz="1300" b="0" i="0" kern="1200" baseline="0"/>
            <a:t>Strengthened brand identity and recall among potential customers through creative and consistent marketing efforts.</a:t>
          </a:r>
          <a:endParaRPr lang="en-IN" sz="1300" kern="1200"/>
        </a:p>
      </dsp:txBody>
      <dsp:txXfrm>
        <a:off x="4156564" y="565410"/>
        <a:ext cx="1744865" cy="1744865"/>
      </dsp:txXfrm>
    </dsp:sp>
    <dsp:sp modelId="{95841F52-1933-432C-95CA-77580E2C7AFD}">
      <dsp:nvSpPr>
        <dsp:cNvPr id="0" name=""/>
        <dsp:cNvSpPr/>
      </dsp:nvSpPr>
      <dsp:spPr>
        <a:xfrm>
          <a:off x="1979777" y="2553411"/>
          <a:ext cx="1933651" cy="19336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dirty="0"/>
            <a:t>Higher Website Traffic</a:t>
          </a:r>
          <a:br>
            <a:rPr lang="en-US" sz="1300" b="0" i="0" kern="1200" baseline="0" dirty="0"/>
          </a:br>
          <a:r>
            <a:rPr lang="en-US" sz="1300" b="0" i="0" kern="1200" baseline="0" dirty="0"/>
            <a:t>A significant increase in website visitors, driven by effective SEO, PPC campaigns, and engaging content.</a:t>
          </a:r>
          <a:endParaRPr lang="en-IN" sz="1300" kern="1200" dirty="0"/>
        </a:p>
      </dsp:txBody>
      <dsp:txXfrm>
        <a:off x="2074170" y="2647804"/>
        <a:ext cx="1744865" cy="1744865"/>
      </dsp:txXfrm>
    </dsp:sp>
    <dsp:sp modelId="{DDB51A1D-AE85-42E1-8FE8-705BA0279B23}">
      <dsp:nvSpPr>
        <dsp:cNvPr id="0" name=""/>
        <dsp:cNvSpPr/>
      </dsp:nvSpPr>
      <dsp:spPr>
        <a:xfrm>
          <a:off x="4062171" y="2553411"/>
          <a:ext cx="1933651" cy="19336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baseline="0"/>
            <a:t>Enhanced Customer Engagement</a:t>
          </a:r>
          <a:br>
            <a:rPr lang="en-US" sz="1300" b="0" i="0" kern="1200" baseline="0"/>
          </a:br>
          <a:r>
            <a:rPr lang="en-US" sz="1300" b="0" i="0" kern="1200" baseline="0"/>
            <a:t>Improved interaction with customers via social media platforms, personalized campaigns, and responsive communication.</a:t>
          </a:r>
          <a:endParaRPr lang="en-IN" sz="1300" kern="1200"/>
        </a:p>
      </dsp:txBody>
      <dsp:txXfrm>
        <a:off x="4156564" y="2647804"/>
        <a:ext cx="1744865" cy="17448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A1136-1548-426D-93B1-24B9F16D7D27}">
      <dsp:nvSpPr>
        <dsp:cNvPr id="0" name=""/>
        <dsp:cNvSpPr/>
      </dsp:nvSpPr>
      <dsp:spPr>
        <a:xfrm>
          <a:off x="1508759" y="0"/>
          <a:ext cx="4958080" cy="4958080"/>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6B90F4-F662-475F-9315-CD0236D36EF7}">
      <dsp:nvSpPr>
        <dsp:cNvPr id="0" name=""/>
        <dsp:cNvSpPr/>
      </dsp:nvSpPr>
      <dsp:spPr>
        <a:xfrm>
          <a:off x="1979777" y="471017"/>
          <a:ext cx="1933651" cy="19336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t>Increased Lead Generation</a:t>
          </a:r>
          <a:br>
            <a:rPr lang="en-US" sz="1200" b="0" i="0" kern="1200" baseline="0" dirty="0"/>
          </a:br>
          <a:r>
            <a:rPr lang="en-US" sz="1200" b="0" i="0" kern="1200" baseline="0" dirty="0" err="1"/>
            <a:t>Generation</a:t>
          </a:r>
          <a:r>
            <a:rPr lang="en-US" sz="1200" b="0" i="0" kern="1200" baseline="0" dirty="0"/>
            <a:t> of high-quality leads from targeted marketing efforts, ensuring potential customers are genuinely interested in the products or services.</a:t>
          </a:r>
          <a:endParaRPr lang="en-IN" sz="1200" kern="1200" dirty="0"/>
        </a:p>
      </dsp:txBody>
      <dsp:txXfrm>
        <a:off x="2074170" y="565410"/>
        <a:ext cx="1744865" cy="1744865"/>
      </dsp:txXfrm>
    </dsp:sp>
    <dsp:sp modelId="{69E7CE92-3100-49EC-A1CD-3115828FA021}">
      <dsp:nvSpPr>
        <dsp:cNvPr id="0" name=""/>
        <dsp:cNvSpPr/>
      </dsp:nvSpPr>
      <dsp:spPr>
        <a:xfrm>
          <a:off x="4062171" y="471017"/>
          <a:ext cx="1933651" cy="19336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Boost in Sales and Revenue</a:t>
          </a:r>
          <a:br>
            <a:rPr lang="en-US" sz="1200" b="0" i="0" kern="1200" baseline="0"/>
          </a:br>
          <a:r>
            <a:rPr lang="en-US" sz="1200" b="0" i="0" kern="1200" baseline="0"/>
            <a:t>Growth in sales through optimized e-commerce strategies, targeted campaigns, and efficient conversion funnel management.</a:t>
          </a:r>
          <a:endParaRPr lang="en-IN" sz="1200" kern="1200"/>
        </a:p>
      </dsp:txBody>
      <dsp:txXfrm>
        <a:off x="4156564" y="565410"/>
        <a:ext cx="1744865" cy="1744865"/>
      </dsp:txXfrm>
    </dsp:sp>
    <dsp:sp modelId="{95841F52-1933-432C-95CA-77580E2C7AFD}">
      <dsp:nvSpPr>
        <dsp:cNvPr id="0" name=""/>
        <dsp:cNvSpPr/>
      </dsp:nvSpPr>
      <dsp:spPr>
        <a:xfrm>
          <a:off x="1979777" y="2553411"/>
          <a:ext cx="1933651" cy="19336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Better ROI for Marketing Campaigns</a:t>
          </a:r>
          <a:br>
            <a:rPr lang="en-US" sz="1200" b="0" i="0" kern="1200" baseline="0"/>
          </a:br>
          <a:r>
            <a:rPr lang="en-US" sz="1200" b="0" i="0" kern="1200" baseline="0"/>
            <a:t>Higher returns on marketing investments through cost-effective and data-driven approaches that minimize wastage and maximize efficiency.</a:t>
          </a:r>
          <a:endParaRPr lang="en-IN" sz="1200" kern="1200"/>
        </a:p>
      </dsp:txBody>
      <dsp:txXfrm>
        <a:off x="2074170" y="2647804"/>
        <a:ext cx="1744865" cy="1744865"/>
      </dsp:txXfrm>
    </dsp:sp>
    <dsp:sp modelId="{DDB51A1D-AE85-42E1-8FE8-705BA0279B23}">
      <dsp:nvSpPr>
        <dsp:cNvPr id="0" name=""/>
        <dsp:cNvSpPr/>
      </dsp:nvSpPr>
      <dsp:spPr>
        <a:xfrm>
          <a:off x="4062171" y="2553411"/>
          <a:ext cx="1933651" cy="1933651"/>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i="0" kern="1200" baseline="0"/>
            <a:t>Stronger Market Competitiveness</a:t>
          </a:r>
          <a:br>
            <a:rPr lang="en-US" sz="1200" b="0" i="0" kern="1200" baseline="0"/>
          </a:br>
          <a:r>
            <a:rPr lang="en-US" sz="1200" b="0" i="0" kern="1200" baseline="0"/>
            <a:t>Empowering businesses to compete effectively with larger competitors by leveraging cutting-edge technologies and innovative marketing strategies.</a:t>
          </a:r>
          <a:endParaRPr lang="en-IN" sz="1200" kern="1200"/>
        </a:p>
      </dsp:txBody>
      <dsp:txXfrm>
        <a:off x="4156564" y="2647804"/>
        <a:ext cx="1744865" cy="174486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D323170-29C3-472A-9B95-D179D5353DBD}" type="datetimeFigureOut">
              <a:rPr lang="en-US" smtClean="0"/>
              <a:t>4/25/2025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415316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323170-29C3-472A-9B95-D179D5353DBD}" type="datetimeFigureOut">
              <a:rPr lang="en-US" smtClean="0"/>
              <a:t>4/25/2025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35537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323170-29C3-472A-9B95-D179D5353DBD}" type="datetimeFigureOut">
              <a:rPr lang="en-US" smtClean="0"/>
              <a:t>4/25/2025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54936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323170-29C3-472A-9B95-D179D5353DBD}" type="datetimeFigureOut">
              <a:rPr lang="en-US" smtClean="0"/>
              <a:t>4/25/2025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82781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323170-29C3-472A-9B95-D179D5353DBD}" type="datetimeFigureOut">
              <a:rPr lang="en-US" smtClean="0"/>
              <a:t>4/25/2025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147968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D323170-29C3-472A-9B95-D179D5353DBD}" type="datetimeFigureOut">
              <a:rPr lang="en-US" smtClean="0"/>
              <a:t>4/25/2025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272660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D323170-29C3-472A-9B95-D179D5353DBD}" type="datetimeFigureOut">
              <a:rPr lang="en-US" smtClean="0"/>
              <a:t>4/25/2025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27054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D323170-29C3-472A-9B95-D179D5353DBD}" type="datetimeFigureOut">
              <a:rPr lang="en-US" smtClean="0"/>
              <a:t>4/25/2025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17053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23170-29C3-472A-9B95-D179D5353DBD}" type="datetimeFigureOut">
              <a:rPr lang="en-US" smtClean="0"/>
              <a:t>4/25/2025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422810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D323170-29C3-472A-9B95-D179D5353DBD}" type="datetimeFigureOut">
              <a:rPr lang="en-US" smtClean="0"/>
              <a:t>4/25/2025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1163345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D323170-29C3-472A-9B95-D179D5353DBD}" type="datetimeFigureOut">
              <a:rPr lang="en-US" smtClean="0"/>
              <a:t>4/25/2025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99275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D323170-29C3-472A-9B95-D179D5353DBD}" type="datetimeFigureOut">
              <a:rPr lang="en-US" smtClean="0"/>
              <a:t>4/25/2025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65BF8F-1569-419D-BF2F-656FF30CFA76}" type="slidenum">
              <a:rPr lang="en-IN" smtClean="0"/>
              <a:t>‹#›</a:t>
            </a:fld>
            <a:endParaRPr lang="en-IN"/>
          </a:p>
        </p:txBody>
      </p:sp>
    </p:spTree>
    <p:extLst>
      <p:ext uri="{BB962C8B-B14F-4D97-AF65-F5344CB8AC3E}">
        <p14:creationId xmlns:p14="http://schemas.microsoft.com/office/powerpoint/2010/main" val="999397837"/>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dhyanpatel4670.wixsite.com/hashtaghub"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1.xml"/><Relationship Id="rId1" Type="http://schemas.openxmlformats.org/officeDocument/2006/relationships/video" Target="https://www.youtube.com/embed/9m45nVsvvEY?feature=oembe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704240" y="1363094"/>
            <a:ext cx="5735520" cy="101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1" strike="noStrike" spc="-1" dirty="0">
                <a:solidFill>
                  <a:srgbClr val="000000"/>
                </a:solidFill>
                <a:latin typeface="Arial"/>
                <a:ea typeface="DejaVu Sans"/>
              </a:rPr>
              <a:t>Digital Marketing Agency</a:t>
            </a:r>
            <a:endParaRPr lang="en-IN" sz="3200" b="0" strike="noStrike" spc="-1" dirty="0">
              <a:latin typeface="Arial"/>
            </a:endParaRPr>
          </a:p>
          <a:p>
            <a:pPr algn="ctr">
              <a:lnSpc>
                <a:spcPct val="100000"/>
              </a:lnSpc>
            </a:pPr>
            <a:endParaRPr lang="en-IN" sz="3200" b="0" strike="noStrike" spc="-1" dirty="0">
              <a:latin typeface="Arial"/>
            </a:endParaRPr>
          </a:p>
          <a:p>
            <a:pPr algn="ctr">
              <a:lnSpc>
                <a:spcPct val="150000"/>
              </a:lnSpc>
            </a:pPr>
            <a:r>
              <a:rPr lang="en-IN" sz="2400" b="1" spc="-1" dirty="0">
                <a:solidFill>
                  <a:srgbClr val="000000"/>
                </a:solidFill>
                <a:latin typeface="Arial"/>
                <a:ea typeface="DejaVu Sans"/>
              </a:rPr>
              <a:t>6th</a:t>
            </a:r>
            <a:r>
              <a:rPr lang="en-IN" sz="2200" b="1" strike="noStrike" spc="-1" dirty="0">
                <a:solidFill>
                  <a:srgbClr val="000000"/>
                </a:solidFill>
                <a:latin typeface="Arial"/>
                <a:ea typeface="DejaVu Sans"/>
              </a:rPr>
              <a:t> Semester </a:t>
            </a:r>
            <a:endParaRPr lang="en-IN" sz="2200" b="0" strike="noStrike" spc="-1" dirty="0">
              <a:latin typeface="Arial"/>
            </a:endParaRPr>
          </a:p>
          <a:p>
            <a:pPr algn="ctr">
              <a:lnSpc>
                <a:spcPct val="150000"/>
              </a:lnSpc>
            </a:pPr>
            <a:r>
              <a:rPr lang="en-IN" sz="2200" b="1" spc="-1" dirty="0">
                <a:solidFill>
                  <a:srgbClr val="000000"/>
                </a:solidFill>
                <a:latin typeface="Arial"/>
                <a:ea typeface="DejaVu Sans"/>
              </a:rPr>
              <a:t>CT606-N Project-I</a:t>
            </a:r>
          </a:p>
          <a:p>
            <a:pPr algn="ctr">
              <a:lnSpc>
                <a:spcPct val="150000"/>
              </a:lnSpc>
            </a:pPr>
            <a:r>
              <a:rPr lang="en-IN" sz="2200" b="1" strike="noStrike" spc="-1" dirty="0">
                <a:solidFill>
                  <a:srgbClr val="000000"/>
                </a:solidFill>
                <a:latin typeface="Arial"/>
                <a:ea typeface="DejaVu Sans"/>
              </a:rPr>
              <a:t>Computer Engineering</a:t>
            </a:r>
            <a:endParaRPr lang="en-IN" sz="2200" b="0" strike="noStrike" spc="-1" dirty="0">
              <a:latin typeface="Arial"/>
            </a:endParaRPr>
          </a:p>
          <a:p>
            <a:pPr>
              <a:lnSpc>
                <a:spcPct val="100000"/>
              </a:lnSpc>
            </a:pPr>
            <a:endParaRPr lang="en-IN" sz="2200" spc="-1" dirty="0">
              <a:latin typeface="Arial"/>
            </a:endParaRPr>
          </a:p>
          <a:p>
            <a:pPr>
              <a:lnSpc>
                <a:spcPct val="100000"/>
              </a:lnSpc>
            </a:pPr>
            <a:r>
              <a:rPr lang="en-IN" sz="2400" b="1" strike="noStrike" spc="-1" dirty="0">
                <a:solidFill>
                  <a:srgbClr val="000000"/>
                </a:solidFill>
                <a:latin typeface="Arial"/>
                <a:ea typeface="DejaVu Sans"/>
              </a:rPr>
              <a:t>		Group No:02 </a:t>
            </a:r>
            <a:endParaRPr lang="en-IN" sz="2400" b="0" strike="noStrike" spc="-1" dirty="0">
              <a:latin typeface="Arial"/>
            </a:endParaRPr>
          </a:p>
          <a:p>
            <a:pPr algn="ctr">
              <a:lnSpc>
                <a:spcPct val="100000"/>
              </a:lnSpc>
            </a:pPr>
            <a:r>
              <a:rPr lang="en-IN" sz="3200" b="1" strike="noStrike" spc="-1" dirty="0">
                <a:solidFill>
                  <a:srgbClr val="000000"/>
                </a:solidFill>
                <a:latin typeface="Arial"/>
                <a:ea typeface="DejaVu Sans"/>
              </a:rPr>
              <a:t> </a:t>
            </a:r>
            <a:endParaRPr lang="en-IN" sz="3200" b="0" strike="noStrike" spc="-1" dirty="0">
              <a:latin typeface="Arial"/>
            </a:endParaRPr>
          </a:p>
        </p:txBody>
      </p:sp>
      <p:sp>
        <p:nvSpPr>
          <p:cNvPr id="40" name="CustomShape 2"/>
          <p:cNvSpPr/>
          <p:nvPr/>
        </p:nvSpPr>
        <p:spPr>
          <a:xfrm>
            <a:off x="3109542" y="4984375"/>
            <a:ext cx="5735521" cy="210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2000" b="1" i="1" strike="noStrike" spc="-1" dirty="0">
                <a:solidFill>
                  <a:srgbClr val="000000"/>
                </a:solidFill>
                <a:latin typeface="Times New Roman" panose="02020603050405020304" pitchFamily="18" charset="0"/>
                <a:ea typeface="DejaVu Sans"/>
                <a:cs typeface="Times New Roman" panose="02020603050405020304" pitchFamily="18" charset="0"/>
              </a:rPr>
              <a:t>Prepared By:</a:t>
            </a:r>
            <a:endParaRPr lang="en-IN" sz="2000" b="0" strike="noStrike" spc="-1" dirty="0">
              <a:latin typeface="Times New Roman" panose="02020603050405020304" pitchFamily="18" charset="0"/>
              <a:cs typeface="Times New Roman" panose="02020603050405020304" pitchFamily="18" charset="0"/>
            </a:endParaRPr>
          </a:p>
          <a:p>
            <a:pPr algn="r">
              <a:lnSpc>
                <a:spcPct val="100000"/>
              </a:lnSpc>
            </a:pPr>
            <a:r>
              <a:rPr lang="en-IN" sz="2000" dirty="0">
                <a:latin typeface="Times New Roman" panose="02020603050405020304" pitchFamily="18" charset="0"/>
                <a:cs typeface="Times New Roman" panose="02020603050405020304" pitchFamily="18" charset="0"/>
              </a:rPr>
              <a:t>Patel Dhyan </a:t>
            </a:r>
            <a:r>
              <a:rPr lang="en-IN" sz="2000" dirty="0" err="1">
                <a:latin typeface="Times New Roman" panose="02020603050405020304" pitchFamily="18" charset="0"/>
                <a:cs typeface="Times New Roman" panose="02020603050405020304" pitchFamily="18" charset="0"/>
              </a:rPr>
              <a:t>Jayeshkumar</a:t>
            </a:r>
            <a:r>
              <a:rPr lang="en-IN" sz="2000" dirty="0">
                <a:latin typeface="Times New Roman" panose="02020603050405020304" pitchFamily="18" charset="0"/>
                <a:cs typeface="Times New Roman" panose="02020603050405020304" pitchFamily="18" charset="0"/>
              </a:rPr>
              <a:t> </a:t>
            </a:r>
            <a:r>
              <a:rPr lang="en-IN" sz="2000" spc="-1" dirty="0">
                <a:solidFill>
                  <a:srgbClr val="000000"/>
                </a:solidFill>
                <a:latin typeface="Times New Roman" panose="02020603050405020304" pitchFamily="18" charset="0"/>
                <a:cs typeface="Times New Roman" panose="02020603050405020304" pitchFamily="18" charset="0"/>
              </a:rPr>
              <a:t>(223SBECE54021)</a:t>
            </a:r>
          </a:p>
          <a:p>
            <a:pPr algn="r">
              <a:lnSpc>
                <a:spcPct val="100000"/>
              </a:lnSpc>
            </a:pPr>
            <a:r>
              <a:rPr lang="en-IN" sz="2000" dirty="0">
                <a:latin typeface="Times New Roman" panose="02020603050405020304" pitchFamily="18" charset="0"/>
                <a:cs typeface="Times New Roman" panose="02020603050405020304" pitchFamily="18" charset="0"/>
              </a:rPr>
              <a:t>Patel </a:t>
            </a:r>
            <a:r>
              <a:rPr lang="en-IN" sz="2000" dirty="0" err="1">
                <a:latin typeface="Times New Roman" panose="02020603050405020304" pitchFamily="18" charset="0"/>
                <a:cs typeface="Times New Roman" panose="02020603050405020304" pitchFamily="18" charset="0"/>
              </a:rPr>
              <a:t>Shreyaben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Hemendrakumar</a:t>
            </a:r>
            <a:r>
              <a:rPr lang="en-IN" sz="2000" spc="-1" dirty="0">
                <a:solidFill>
                  <a:srgbClr val="000000"/>
                </a:solidFill>
                <a:latin typeface="Times New Roman" panose="02020603050405020304" pitchFamily="18" charset="0"/>
                <a:cs typeface="Times New Roman" panose="02020603050405020304" pitchFamily="18" charset="0"/>
              </a:rPr>
              <a:t> (223SBECE54032)</a:t>
            </a:r>
          </a:p>
          <a:p>
            <a:pPr algn="r">
              <a:lnSpc>
                <a:spcPct val="100000"/>
              </a:lnSpc>
            </a:pPr>
            <a:r>
              <a:rPr lang="en-IN" sz="2000" dirty="0">
                <a:latin typeface="Times New Roman" panose="02020603050405020304" pitchFamily="18" charset="0"/>
                <a:cs typeface="Times New Roman" panose="02020603050405020304" pitchFamily="18" charset="0"/>
              </a:rPr>
              <a:t>Patel Vaishvi </a:t>
            </a:r>
            <a:r>
              <a:rPr lang="en-IN" sz="2000" dirty="0" err="1">
                <a:latin typeface="Times New Roman" panose="02020603050405020304" pitchFamily="18" charset="0"/>
                <a:cs typeface="Times New Roman" panose="02020603050405020304" pitchFamily="18" charset="0"/>
              </a:rPr>
              <a:t>Kamleshkumar</a:t>
            </a:r>
            <a:r>
              <a:rPr lang="en-IN" sz="2000" dirty="0">
                <a:latin typeface="Times New Roman" panose="02020603050405020304" pitchFamily="18" charset="0"/>
                <a:cs typeface="Times New Roman" panose="02020603050405020304" pitchFamily="18" charset="0"/>
              </a:rPr>
              <a:t> (223SBECE54033)</a:t>
            </a:r>
          </a:p>
          <a:p>
            <a:pPr algn="r">
              <a:lnSpc>
                <a:spcPct val="100000"/>
              </a:lnSpc>
            </a:pPr>
            <a:r>
              <a:rPr lang="en-IN" sz="2000" dirty="0" err="1">
                <a:latin typeface="Times New Roman" panose="02020603050405020304" pitchFamily="18" charset="0"/>
                <a:cs typeface="Times New Roman" panose="02020603050405020304" pitchFamily="18" charset="0"/>
              </a:rPr>
              <a:t>Satasiya</a:t>
            </a:r>
            <a:r>
              <a:rPr lang="en-IN" sz="2000" dirty="0">
                <a:latin typeface="Times New Roman" panose="02020603050405020304" pitchFamily="18" charset="0"/>
                <a:cs typeface="Times New Roman" panose="02020603050405020304" pitchFamily="18" charset="0"/>
              </a:rPr>
              <a:t> Bansari </a:t>
            </a:r>
            <a:r>
              <a:rPr lang="en-IN" sz="2000" dirty="0" err="1">
                <a:latin typeface="Times New Roman" panose="02020603050405020304" pitchFamily="18" charset="0"/>
                <a:cs typeface="Times New Roman" panose="02020603050405020304" pitchFamily="18" charset="0"/>
              </a:rPr>
              <a:t>Rakeshbhai</a:t>
            </a:r>
            <a:r>
              <a:rPr lang="en-IN" sz="2000" dirty="0">
                <a:latin typeface="Times New Roman" panose="02020603050405020304" pitchFamily="18" charset="0"/>
                <a:cs typeface="Times New Roman" panose="02020603050405020304" pitchFamily="18" charset="0"/>
              </a:rPr>
              <a:t> (223SBECE54038)</a:t>
            </a:r>
            <a:endParaRPr lang="en-IN" sz="2000" b="0" strike="noStrike" spc="-1" dirty="0">
              <a:latin typeface="Times New Roman" panose="02020603050405020304" pitchFamily="18" charset="0"/>
              <a:cs typeface="Times New Roman" panose="02020603050405020304" pitchFamily="18" charset="0"/>
            </a:endParaRPr>
          </a:p>
        </p:txBody>
      </p:sp>
      <p:sp>
        <p:nvSpPr>
          <p:cNvPr id="41" name="CustomShape 3"/>
          <p:cNvSpPr/>
          <p:nvPr/>
        </p:nvSpPr>
        <p:spPr>
          <a:xfrm>
            <a:off x="220860" y="4984375"/>
            <a:ext cx="296676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i="1" strike="noStrike" spc="-1" dirty="0">
                <a:solidFill>
                  <a:srgbClr val="000000"/>
                </a:solidFill>
                <a:latin typeface="Arial"/>
                <a:ea typeface="DejaVu Sans"/>
              </a:rPr>
              <a:t>Internal Guide:</a:t>
            </a:r>
          </a:p>
          <a:p>
            <a:pPr>
              <a:lnSpc>
                <a:spcPct val="100000"/>
              </a:lnSpc>
            </a:pPr>
            <a:r>
              <a:rPr lang="en-IN" sz="2000" dirty="0">
                <a:latin typeface="Times New Roman" panose="02020603050405020304" pitchFamily="18" charset="0"/>
                <a:cs typeface="Times New Roman" panose="02020603050405020304" pitchFamily="18" charset="0"/>
              </a:rPr>
              <a:t>Prof. Krupali Dave</a:t>
            </a:r>
            <a:r>
              <a:rPr lang="en-IN" sz="2000" b="1" i="1"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n-IN" sz="2000" b="0" strike="noStrike" spc="-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297617" y="131885"/>
            <a:ext cx="1547446" cy="1547446"/>
          </a:xfrm>
          <a:prstGeom prst="rect">
            <a:avLst/>
          </a:prstGeom>
        </p:spPr>
      </p:pic>
      <p:pic>
        <p:nvPicPr>
          <p:cNvPr id="3" name="Picture 2"/>
          <p:cNvPicPr>
            <a:picLocks noChangeAspect="1"/>
          </p:cNvPicPr>
          <p:nvPr/>
        </p:nvPicPr>
        <p:blipFill>
          <a:blip r:embed="rId3"/>
          <a:stretch>
            <a:fillRect/>
          </a:stretch>
        </p:blipFill>
        <p:spPr>
          <a:xfrm>
            <a:off x="369276" y="322384"/>
            <a:ext cx="1436077" cy="143607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71719-39E5-47FC-1F4D-CA9816C6CD12}"/>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BF86A89B-FCD0-B3C5-76D7-3C251F2F5218}"/>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rgbClr val="000000"/>
                </a:solidFill>
                <a:latin typeface="Arial"/>
                <a:ea typeface="DejaVu Sans"/>
              </a:rPr>
              <a:t>5.Possible Outcomes</a:t>
            </a:r>
            <a:endParaRPr lang="en-IN" sz="2400" b="0" strike="noStrike" spc="-1" dirty="0">
              <a:latin typeface="Arial"/>
            </a:endParaRPr>
          </a:p>
        </p:txBody>
      </p:sp>
      <p:graphicFrame>
        <p:nvGraphicFramePr>
          <p:cNvPr id="5" name="Diagram 4">
            <a:extLst>
              <a:ext uri="{FF2B5EF4-FFF2-40B4-BE49-F238E27FC236}">
                <a16:creationId xmlns:a16="http://schemas.microsoft.com/office/drawing/2014/main" id="{A03C6D22-E2AE-4BF5-52F4-71FF3389632A}"/>
              </a:ext>
            </a:extLst>
          </p:cNvPr>
          <p:cNvGraphicFramePr/>
          <p:nvPr>
            <p:extLst>
              <p:ext uri="{D42A27DB-BD31-4B8C-83A1-F6EECF244321}">
                <p14:modId xmlns:p14="http://schemas.microsoft.com/office/powerpoint/2010/main" val="1023569581"/>
              </p:ext>
            </p:extLst>
          </p:nvPr>
        </p:nvGraphicFramePr>
        <p:xfrm>
          <a:off x="584200" y="1595120"/>
          <a:ext cx="7975600" cy="495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242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56F14-2352-7B9B-FEC5-B919B0E4B502}"/>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ECA2749F-1625-23F9-438E-06470A8BA59A}"/>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rgbClr val="000000"/>
                </a:solidFill>
                <a:latin typeface="Arial"/>
                <a:ea typeface="DejaVu Sans"/>
              </a:rPr>
              <a:t>Possible Outcomes(Continue.)</a:t>
            </a:r>
            <a:endParaRPr lang="en-IN" sz="2400" b="0" strike="noStrike" spc="-1" dirty="0">
              <a:latin typeface="Arial"/>
            </a:endParaRPr>
          </a:p>
        </p:txBody>
      </p:sp>
      <p:graphicFrame>
        <p:nvGraphicFramePr>
          <p:cNvPr id="5" name="Diagram 4">
            <a:extLst>
              <a:ext uri="{FF2B5EF4-FFF2-40B4-BE49-F238E27FC236}">
                <a16:creationId xmlns:a16="http://schemas.microsoft.com/office/drawing/2014/main" id="{ED2EE928-CDB1-2106-AB9A-F3DBA492D91B}"/>
              </a:ext>
            </a:extLst>
          </p:cNvPr>
          <p:cNvGraphicFramePr/>
          <p:nvPr>
            <p:extLst>
              <p:ext uri="{D42A27DB-BD31-4B8C-83A1-F6EECF244321}">
                <p14:modId xmlns:p14="http://schemas.microsoft.com/office/powerpoint/2010/main" val="3187954604"/>
              </p:ext>
            </p:extLst>
          </p:nvPr>
        </p:nvGraphicFramePr>
        <p:xfrm>
          <a:off x="584200" y="1595120"/>
          <a:ext cx="7975600" cy="495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3617799"/>
      </p:ext>
    </p:extLst>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CC942-46B5-5D20-1C11-6E013BB54381}"/>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9A3C023C-5569-A149-E52F-E0DC1BCA0461}"/>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rgbClr val="000000"/>
                </a:solidFill>
                <a:latin typeface="Arial"/>
                <a:ea typeface="DejaVu Sans"/>
              </a:rPr>
              <a:t>Possible Outcomes(Continue.)</a:t>
            </a:r>
            <a:endParaRPr lang="en-IN" sz="2400" b="0" strike="noStrike" spc="-1" dirty="0">
              <a:latin typeface="Arial"/>
            </a:endParaRPr>
          </a:p>
        </p:txBody>
      </p:sp>
      <p:graphicFrame>
        <p:nvGraphicFramePr>
          <p:cNvPr id="5" name="Diagram 4">
            <a:extLst>
              <a:ext uri="{FF2B5EF4-FFF2-40B4-BE49-F238E27FC236}">
                <a16:creationId xmlns:a16="http://schemas.microsoft.com/office/drawing/2014/main" id="{65FE6CE6-4AAF-1C0E-CC26-AB1EF4E02C4C}"/>
              </a:ext>
            </a:extLst>
          </p:cNvPr>
          <p:cNvGraphicFramePr/>
          <p:nvPr>
            <p:extLst>
              <p:ext uri="{D42A27DB-BD31-4B8C-83A1-F6EECF244321}">
                <p14:modId xmlns:p14="http://schemas.microsoft.com/office/powerpoint/2010/main" val="2983877051"/>
              </p:ext>
            </p:extLst>
          </p:nvPr>
        </p:nvGraphicFramePr>
        <p:xfrm>
          <a:off x="584200" y="1595120"/>
          <a:ext cx="7975600" cy="495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515349"/>
      </p:ext>
    </p:extLst>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CD8E9-DBE0-140E-C63D-2DC5E3567F34}"/>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BCAA50EB-B504-2B96-81C1-F78EA6CA21C5}"/>
              </a:ext>
            </a:extLst>
          </p:cNvPr>
          <p:cNvSpPr/>
          <p:nvPr/>
        </p:nvSpPr>
        <p:spPr>
          <a:xfrm>
            <a:off x="661680" y="749160"/>
            <a:ext cx="552281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rPr>
              <a:t>6. Flowchart Diagram (User Side)</a:t>
            </a:r>
            <a:endParaRPr lang="en-IN" sz="2400" b="0" strike="noStrike" spc="-1" dirty="0">
              <a:latin typeface="Arial"/>
            </a:endParaRPr>
          </a:p>
        </p:txBody>
      </p:sp>
      <p:pic>
        <p:nvPicPr>
          <p:cNvPr id="5" name="Picture 4">
            <a:extLst>
              <a:ext uri="{FF2B5EF4-FFF2-40B4-BE49-F238E27FC236}">
                <a16:creationId xmlns:a16="http://schemas.microsoft.com/office/drawing/2014/main" id="{03FF4622-8894-9B62-C034-557A2093C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447" y="1391478"/>
            <a:ext cx="3096530" cy="5134013"/>
          </a:xfrm>
          <a:prstGeom prst="rect">
            <a:avLst/>
          </a:prstGeom>
        </p:spPr>
      </p:pic>
    </p:spTree>
    <p:extLst>
      <p:ext uri="{BB962C8B-B14F-4D97-AF65-F5344CB8AC3E}">
        <p14:creationId xmlns:p14="http://schemas.microsoft.com/office/powerpoint/2010/main" val="2859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0BE5B-85C4-9490-E34E-894C55B7DBDD}"/>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78D0832B-DF2F-9F1F-0F1A-D61BA50DAB00}"/>
              </a:ext>
            </a:extLst>
          </p:cNvPr>
          <p:cNvSpPr/>
          <p:nvPr/>
        </p:nvSpPr>
        <p:spPr>
          <a:xfrm>
            <a:off x="661680" y="749160"/>
            <a:ext cx="552281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rPr>
              <a:t>6. Flowchart Diagram (Admin Side)</a:t>
            </a:r>
            <a:endParaRPr lang="en-IN" sz="2400" b="0" strike="noStrike" spc="-1" dirty="0">
              <a:latin typeface="Arial"/>
            </a:endParaRPr>
          </a:p>
        </p:txBody>
      </p:sp>
      <p:pic>
        <p:nvPicPr>
          <p:cNvPr id="3" name="Picture 2">
            <a:extLst>
              <a:ext uri="{FF2B5EF4-FFF2-40B4-BE49-F238E27FC236}">
                <a16:creationId xmlns:a16="http://schemas.microsoft.com/office/drawing/2014/main" id="{94C0C184-BE35-2956-546D-6FFE71123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511" y="1415176"/>
            <a:ext cx="1941465" cy="5162270"/>
          </a:xfrm>
          <a:prstGeom prst="rect">
            <a:avLst/>
          </a:prstGeom>
        </p:spPr>
      </p:pic>
    </p:spTree>
    <p:extLst>
      <p:ext uri="{BB962C8B-B14F-4D97-AF65-F5344CB8AC3E}">
        <p14:creationId xmlns:p14="http://schemas.microsoft.com/office/powerpoint/2010/main" val="3144458680"/>
      </p:ext>
    </p:extLst>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315E3-DFA1-F9B8-4BEC-B3DC2D1B4228}"/>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FDB17911-A4DE-99AE-6BD5-CB5C858ADAE3}"/>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rPr>
              <a:t>7. E R Diagram</a:t>
            </a:r>
          </a:p>
          <a:p>
            <a:pPr>
              <a:lnSpc>
                <a:spcPct val="100000"/>
              </a:lnSpc>
            </a:pPr>
            <a:endParaRPr lang="en-IN" sz="2400" b="0" strike="noStrike" spc="-1" dirty="0">
              <a:latin typeface="Arial"/>
            </a:endParaRPr>
          </a:p>
        </p:txBody>
      </p:sp>
      <p:pic>
        <p:nvPicPr>
          <p:cNvPr id="4" name="Picture 3">
            <a:extLst>
              <a:ext uri="{FF2B5EF4-FFF2-40B4-BE49-F238E27FC236}">
                <a16:creationId xmlns:a16="http://schemas.microsoft.com/office/drawing/2014/main" id="{7EAB6C38-557B-A26E-3E17-164FA650B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438" y="1307691"/>
            <a:ext cx="4999124" cy="5456904"/>
          </a:xfrm>
          <a:prstGeom prst="rect">
            <a:avLst/>
          </a:prstGeom>
        </p:spPr>
      </p:pic>
    </p:spTree>
    <p:extLst>
      <p:ext uri="{BB962C8B-B14F-4D97-AF65-F5344CB8AC3E}">
        <p14:creationId xmlns:p14="http://schemas.microsoft.com/office/powerpoint/2010/main" val="281275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07E7A-77BF-C0DC-6F7C-6ACAF44B904E}"/>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87CDA7A4-0CBC-7832-598F-66FEB85ACDBE}"/>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rPr>
              <a:t>8. DFD Diagram (Level 0)</a:t>
            </a:r>
          </a:p>
          <a:p>
            <a:pPr>
              <a:lnSpc>
                <a:spcPct val="100000"/>
              </a:lnSpc>
            </a:pPr>
            <a:endParaRPr lang="en-IN" sz="2400" b="0" strike="noStrike" spc="-1" dirty="0">
              <a:latin typeface="Arial"/>
            </a:endParaRPr>
          </a:p>
        </p:txBody>
      </p:sp>
      <p:pic>
        <p:nvPicPr>
          <p:cNvPr id="3" name="Picture 2">
            <a:extLst>
              <a:ext uri="{FF2B5EF4-FFF2-40B4-BE49-F238E27FC236}">
                <a16:creationId xmlns:a16="http://schemas.microsoft.com/office/drawing/2014/main" id="{D9594E0D-AB41-909B-4B34-A83F303C5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570" y="1720128"/>
            <a:ext cx="5618859" cy="4306599"/>
          </a:xfrm>
          <a:prstGeom prst="rect">
            <a:avLst/>
          </a:prstGeom>
        </p:spPr>
      </p:pic>
    </p:spTree>
    <p:extLst>
      <p:ext uri="{BB962C8B-B14F-4D97-AF65-F5344CB8AC3E}">
        <p14:creationId xmlns:p14="http://schemas.microsoft.com/office/powerpoint/2010/main" val="379106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849B8-02C3-4E1C-515F-12F419E9D668}"/>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16C63F25-F888-C075-2D4C-D6B13E627157}"/>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rPr>
              <a:t>8. DFD Diagram (Level 1)</a:t>
            </a:r>
          </a:p>
          <a:p>
            <a:pPr>
              <a:lnSpc>
                <a:spcPct val="100000"/>
              </a:lnSpc>
            </a:pPr>
            <a:endParaRPr lang="en-IN" sz="2400" b="0" strike="noStrike" spc="-1" dirty="0">
              <a:latin typeface="Arial"/>
            </a:endParaRPr>
          </a:p>
        </p:txBody>
      </p:sp>
      <p:pic>
        <p:nvPicPr>
          <p:cNvPr id="4" name="Picture 3">
            <a:extLst>
              <a:ext uri="{FF2B5EF4-FFF2-40B4-BE49-F238E27FC236}">
                <a16:creationId xmlns:a16="http://schemas.microsoft.com/office/drawing/2014/main" id="{99B25915-8B7A-9C5A-A6B6-28165903B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506" y="1657032"/>
            <a:ext cx="5614988" cy="4451808"/>
          </a:xfrm>
          <a:prstGeom prst="rect">
            <a:avLst/>
          </a:prstGeom>
        </p:spPr>
      </p:pic>
    </p:spTree>
    <p:extLst>
      <p:ext uri="{BB962C8B-B14F-4D97-AF65-F5344CB8AC3E}">
        <p14:creationId xmlns:p14="http://schemas.microsoft.com/office/powerpoint/2010/main" val="822678443"/>
      </p:ext>
    </p:extLst>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DD513-1F5F-DC6C-D058-CD3560E8E96A}"/>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02B65031-8622-D264-8844-F7E13A08F49A}"/>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rgbClr val="000000"/>
                </a:solidFill>
                <a:latin typeface="Arial"/>
                <a:ea typeface="DejaVu Sans"/>
              </a:rPr>
              <a:t>9.Prototype</a:t>
            </a:r>
            <a:endParaRPr lang="en-IN" sz="2400" b="0" strike="noStrike" spc="-1" dirty="0">
              <a:latin typeface="Arial"/>
            </a:endParaRPr>
          </a:p>
        </p:txBody>
      </p:sp>
      <p:sp>
        <p:nvSpPr>
          <p:cNvPr id="3" name="Subtitle 2">
            <a:extLst>
              <a:ext uri="{FF2B5EF4-FFF2-40B4-BE49-F238E27FC236}">
                <a16:creationId xmlns:a16="http://schemas.microsoft.com/office/drawing/2014/main" id="{FFBD4C65-AB27-734B-D38E-75222B039EEE}"/>
              </a:ext>
            </a:extLst>
          </p:cNvPr>
          <p:cNvSpPr>
            <a:spLocks noGrp="1"/>
          </p:cNvSpPr>
          <p:nvPr>
            <p:ph type="subTitle" idx="1"/>
          </p:nvPr>
        </p:nvSpPr>
        <p:spPr>
          <a:xfrm>
            <a:off x="1143000" y="1391478"/>
            <a:ext cx="6858000" cy="3714135"/>
          </a:xfrm>
        </p:spPr>
        <p:txBody>
          <a:bodyPr/>
          <a:lstStyle/>
          <a:p>
            <a:pPr algn="l"/>
            <a:r>
              <a:rPr lang="en-IN" dirty="0"/>
              <a:t>Link:- </a:t>
            </a:r>
          </a:p>
          <a:p>
            <a:pPr algn="l"/>
            <a:r>
              <a:rPr lang="en-IN" dirty="0">
                <a:hlinkClick r:id="rId2"/>
              </a:rPr>
              <a:t>https://dhyanpatel4670.wixsite.com/hashtaghub</a:t>
            </a:r>
            <a:endParaRPr lang="en-IN" dirty="0"/>
          </a:p>
        </p:txBody>
      </p:sp>
    </p:spTree>
    <p:extLst>
      <p:ext uri="{BB962C8B-B14F-4D97-AF65-F5344CB8AC3E}">
        <p14:creationId xmlns:p14="http://schemas.microsoft.com/office/powerpoint/2010/main" val="77676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271C7-B2CC-AB1D-4EDA-B5ADD60BD696}"/>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B90B1332-9148-3C9F-300C-1DD88D45660B}"/>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10</a:t>
            </a:r>
            <a:r>
              <a:rPr lang="en-IN" sz="2400" b="1" strike="noStrike" spc="-1" dirty="0">
                <a:solidFill>
                  <a:srgbClr val="000000"/>
                </a:solidFill>
                <a:latin typeface="Arial"/>
                <a:ea typeface="DejaVu Sans"/>
              </a:rPr>
              <a:t>.Implementation</a:t>
            </a:r>
            <a:endParaRPr lang="en-IN" sz="2400" b="0" strike="noStrike" spc="-1" dirty="0">
              <a:latin typeface="Arial"/>
            </a:endParaRPr>
          </a:p>
        </p:txBody>
      </p:sp>
      <p:sp>
        <p:nvSpPr>
          <p:cNvPr id="3" name="Subtitle 2">
            <a:extLst>
              <a:ext uri="{FF2B5EF4-FFF2-40B4-BE49-F238E27FC236}">
                <a16:creationId xmlns:a16="http://schemas.microsoft.com/office/drawing/2014/main" id="{622F1EEA-89AE-BBC2-B920-DBA41D3F990D}"/>
              </a:ext>
            </a:extLst>
          </p:cNvPr>
          <p:cNvSpPr>
            <a:spLocks noGrp="1"/>
          </p:cNvSpPr>
          <p:nvPr>
            <p:ph type="subTitle" idx="1"/>
          </p:nvPr>
        </p:nvSpPr>
        <p:spPr>
          <a:xfrm>
            <a:off x="1143000" y="1391478"/>
            <a:ext cx="6858000" cy="3714135"/>
          </a:xfrm>
        </p:spPr>
        <p:txBody>
          <a:bodyPr/>
          <a:lstStyle/>
          <a:p>
            <a:pPr marL="285750" indent="-285750" algn="l">
              <a:buFont typeface="Arial" panose="020B0604020202020204" pitchFamily="34" charset="0"/>
              <a:buChar char="•"/>
            </a:pPr>
            <a:r>
              <a:rPr lang="en-IN" dirty="0"/>
              <a:t>Front – End: HTML / CSS / JavaScript</a:t>
            </a:r>
          </a:p>
          <a:p>
            <a:pPr marL="285750" indent="-285750" algn="l">
              <a:buFont typeface="Arial" panose="020B0604020202020204" pitchFamily="34" charset="0"/>
              <a:buChar char="•"/>
            </a:pPr>
            <a:r>
              <a:rPr lang="en-IN" dirty="0"/>
              <a:t>Back – End:Php</a:t>
            </a:r>
          </a:p>
          <a:p>
            <a:pPr marL="285750" indent="-285750" algn="l">
              <a:buFont typeface="Arial" panose="020B0604020202020204" pitchFamily="34" charset="0"/>
              <a:buChar char="•"/>
            </a:pPr>
            <a:r>
              <a:rPr lang="en-IN" dirty="0"/>
              <a:t>Database: MySQL</a:t>
            </a:r>
          </a:p>
        </p:txBody>
      </p:sp>
    </p:spTree>
    <p:extLst>
      <p:ext uri="{BB962C8B-B14F-4D97-AF65-F5344CB8AC3E}">
        <p14:creationId xmlns:p14="http://schemas.microsoft.com/office/powerpoint/2010/main" val="351005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288000" y="1080000"/>
            <a:ext cx="4246920" cy="345240"/>
          </a:xfrm>
          <a:prstGeom prst="rect">
            <a:avLst/>
          </a:prstGeom>
          <a:noFill/>
          <a:ln>
            <a:noFill/>
          </a:ln>
        </p:spPr>
        <p:style>
          <a:lnRef idx="0">
            <a:scrgbClr r="0" g="0" b="0"/>
          </a:lnRef>
          <a:fillRef idx="0">
            <a:scrgbClr r="0" g="0" b="0"/>
          </a:fillRef>
          <a:effectRef idx="0">
            <a:scrgbClr r="0" g="0" b="0"/>
          </a:effectRef>
          <a:fontRef idx="minor"/>
        </p:style>
      </p:sp>
      <p:sp>
        <p:nvSpPr>
          <p:cNvPr id="44" name="CustomShape 2"/>
          <p:cNvSpPr/>
          <p:nvPr/>
        </p:nvSpPr>
        <p:spPr>
          <a:xfrm>
            <a:off x="900000" y="288000"/>
            <a:ext cx="5902920" cy="42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IN" sz="2400" b="1" strike="noStrike" spc="-1">
                <a:solidFill>
                  <a:srgbClr val="000000"/>
                </a:solidFill>
                <a:latin typeface="Arial"/>
                <a:ea typeface="DejaVu Sans"/>
              </a:rPr>
              <a:t>Outlines</a:t>
            </a:r>
            <a:endParaRPr lang="en-IN" sz="2400" b="0" strike="noStrike" spc="-1">
              <a:latin typeface="Arial"/>
            </a:endParaRPr>
          </a:p>
        </p:txBody>
      </p:sp>
      <p:sp>
        <p:nvSpPr>
          <p:cNvPr id="45" name="CustomShape 3"/>
          <p:cNvSpPr/>
          <p:nvPr/>
        </p:nvSpPr>
        <p:spPr>
          <a:xfrm>
            <a:off x="1260000" y="828000"/>
            <a:ext cx="6550920" cy="603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Introduction</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Problem Statement</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Objective</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Scope</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Possible Outcomes</a:t>
            </a:r>
            <a:endParaRPr lang="en-IN" b="0" strike="noStrike" spc="-1" dirty="0">
              <a:latin typeface="Arial"/>
            </a:endParaRPr>
          </a:p>
          <a:p>
            <a:pPr marL="216000" indent="-214920">
              <a:lnSpc>
                <a:spcPct val="115000"/>
              </a:lnSpc>
              <a:buClr>
                <a:srgbClr val="000000"/>
              </a:buClr>
              <a:buSzPct val="45000"/>
              <a:buFont typeface="Wingdings" charset="2"/>
              <a:buChar char=""/>
            </a:pPr>
            <a:r>
              <a:rPr lang="en-US" b="0" strike="noStrike" spc="-1" dirty="0">
                <a:latin typeface="Arial"/>
              </a:rPr>
              <a:t>Flowchart </a:t>
            </a:r>
            <a:r>
              <a:rPr lang="en-US" spc="-1" dirty="0">
                <a:latin typeface="Arial"/>
              </a:rPr>
              <a:t>Diagram</a:t>
            </a:r>
            <a:endParaRPr lang="en-US" b="0" strike="noStrike" spc="-1" dirty="0">
              <a:latin typeface="Arial"/>
            </a:endParaRPr>
          </a:p>
          <a:p>
            <a:pPr marL="216000" indent="-214920">
              <a:lnSpc>
                <a:spcPct val="115000"/>
              </a:lnSpc>
              <a:buClr>
                <a:srgbClr val="000000"/>
              </a:buClr>
              <a:buSzPct val="45000"/>
              <a:buFont typeface="Wingdings" charset="2"/>
              <a:buChar char=""/>
            </a:pPr>
            <a:r>
              <a:rPr lang="en-US" b="0" strike="noStrike" spc="-1" dirty="0">
                <a:latin typeface="Arial"/>
              </a:rPr>
              <a:t>E R Diagram</a:t>
            </a:r>
          </a:p>
          <a:p>
            <a:pPr marL="216000" indent="-214920">
              <a:lnSpc>
                <a:spcPct val="115000"/>
              </a:lnSpc>
              <a:buClr>
                <a:srgbClr val="000000"/>
              </a:buClr>
              <a:buSzPct val="45000"/>
              <a:buFont typeface="Wingdings" charset="2"/>
              <a:buChar char=""/>
            </a:pPr>
            <a:r>
              <a:rPr lang="en-US" b="0" strike="noStrike" spc="-1" dirty="0">
                <a:latin typeface="Arial"/>
              </a:rPr>
              <a:t>DFD </a:t>
            </a:r>
            <a:r>
              <a:rPr lang="en-US" spc="-1" dirty="0">
                <a:latin typeface="Arial"/>
              </a:rPr>
              <a:t>Diagram</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Final Prototype</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Implementation</a:t>
            </a:r>
          </a:p>
          <a:p>
            <a:pPr marL="216000" indent="-214920">
              <a:lnSpc>
                <a:spcPct val="115000"/>
              </a:lnSpc>
              <a:buClr>
                <a:srgbClr val="000000"/>
              </a:buClr>
              <a:buSzPct val="45000"/>
              <a:buFont typeface="Wingdings" charset="2"/>
              <a:buChar char=""/>
            </a:pPr>
            <a:r>
              <a:rPr lang="en-US" spc="-1" dirty="0">
                <a:solidFill>
                  <a:srgbClr val="000000"/>
                </a:solidFill>
                <a:latin typeface="Arial"/>
              </a:rPr>
              <a:t>Videos</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Conclusion &amp; Future Works</a:t>
            </a: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References</a:t>
            </a:r>
            <a:endParaRPr lang="en-IN" b="0" strike="noStrike" spc="-1" dirty="0">
              <a:latin typeface="Arial"/>
            </a:endParaRPr>
          </a:p>
          <a:p>
            <a:pPr>
              <a:lnSpc>
                <a:spcPct val="115000"/>
              </a:lnSpc>
            </a:pPr>
            <a:endParaRPr lang="en-IN" b="0" strike="noStrike" spc="-1" dirty="0">
              <a:latin typeface="Arial"/>
            </a:endParaRPr>
          </a:p>
          <a:p>
            <a:pPr>
              <a:lnSpc>
                <a:spcPct val="115000"/>
              </a:lnSpc>
            </a:pPr>
            <a:endParaRPr lang="en-IN" b="0" strike="noStrike" spc="-1" dirty="0">
              <a:latin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E3803-9E01-F602-5543-711DB521021B}"/>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A176198A-F88B-77A8-D4D6-9304FDDDB3DF}"/>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11</a:t>
            </a:r>
            <a:r>
              <a:rPr lang="en-IN" sz="2400" b="1" strike="noStrike" spc="-1" dirty="0">
                <a:solidFill>
                  <a:srgbClr val="000000"/>
                </a:solidFill>
                <a:latin typeface="Arial"/>
                <a:ea typeface="DejaVu Sans"/>
              </a:rPr>
              <a:t>.Videos</a:t>
            </a:r>
            <a:endParaRPr lang="en-IN" sz="2400" b="0" strike="noStrike" spc="-1" dirty="0">
              <a:latin typeface="Arial"/>
            </a:endParaRPr>
          </a:p>
        </p:txBody>
      </p:sp>
      <p:pic>
        <p:nvPicPr>
          <p:cNvPr id="3" name="Online Media 2" title="What is Social Media Marketing in 2 minutes.">
            <a:hlinkClick r:id="" action="ppaction://media"/>
            <a:extLst>
              <a:ext uri="{FF2B5EF4-FFF2-40B4-BE49-F238E27FC236}">
                <a16:creationId xmlns:a16="http://schemas.microsoft.com/office/drawing/2014/main" id="{C27E1C1F-33AC-5D4A-AA91-28BD2AB83E07}"/>
              </a:ext>
            </a:extLst>
          </p:cNvPr>
          <p:cNvPicPr>
            <a:picLocks noRot="1" noChangeAspect="1"/>
          </p:cNvPicPr>
          <p:nvPr>
            <a:videoFile r:link="rId1"/>
          </p:nvPr>
        </p:nvPicPr>
        <p:blipFill>
          <a:blip r:embed="rId3"/>
          <a:stretch>
            <a:fillRect/>
          </a:stretch>
        </p:blipFill>
        <p:spPr>
          <a:xfrm>
            <a:off x="330840" y="1391478"/>
            <a:ext cx="8482320" cy="4788977"/>
          </a:xfrm>
          <a:prstGeom prst="rect">
            <a:avLst/>
          </a:prstGeom>
        </p:spPr>
      </p:pic>
    </p:spTree>
    <p:extLst>
      <p:ext uri="{BB962C8B-B14F-4D97-AF65-F5344CB8AC3E}">
        <p14:creationId xmlns:p14="http://schemas.microsoft.com/office/powerpoint/2010/main" val="384732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E3803-9E01-F602-5543-711DB521021B}"/>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A176198A-F88B-77A8-D4D6-9304FDDDB3DF}"/>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12</a:t>
            </a:r>
            <a:r>
              <a:rPr lang="en-IN" sz="2400" b="1" strike="noStrike" spc="-1" dirty="0">
                <a:solidFill>
                  <a:srgbClr val="000000"/>
                </a:solidFill>
                <a:latin typeface="Arial"/>
                <a:ea typeface="DejaVu Sans"/>
              </a:rPr>
              <a:t>. Conclusion &amp; Future Works</a:t>
            </a:r>
            <a:endParaRPr lang="en-IN" sz="2400" b="0" strike="noStrike" spc="-1" dirty="0">
              <a:latin typeface="Arial"/>
            </a:endParaRPr>
          </a:p>
        </p:txBody>
      </p:sp>
      <p:sp>
        <p:nvSpPr>
          <p:cNvPr id="4" name="Subtitle 3">
            <a:extLst>
              <a:ext uri="{FF2B5EF4-FFF2-40B4-BE49-F238E27FC236}">
                <a16:creationId xmlns:a16="http://schemas.microsoft.com/office/drawing/2014/main" id="{629536F6-7BBC-99F1-04E6-50F45DC6065E}"/>
              </a:ext>
            </a:extLst>
          </p:cNvPr>
          <p:cNvSpPr>
            <a:spLocks noGrp="1"/>
          </p:cNvSpPr>
          <p:nvPr>
            <p:ph type="subTitle" idx="1"/>
          </p:nvPr>
        </p:nvSpPr>
        <p:spPr>
          <a:xfrm>
            <a:off x="661679" y="1484671"/>
            <a:ext cx="8207017" cy="5122606"/>
          </a:xfrm>
        </p:spPr>
        <p:txBody>
          <a:bodyPr/>
          <a:lstStyle/>
          <a:p>
            <a:pPr marL="285750" indent="-285750" algn="just">
              <a:buFont typeface="Arial" panose="020B0604020202020204" pitchFamily="34" charset="0"/>
              <a:buChar char="•"/>
            </a:pPr>
            <a:r>
              <a:rPr lang="en-US" b="1" dirty="0"/>
              <a:t>Conclusion</a:t>
            </a:r>
          </a:p>
          <a:p>
            <a:pPr algn="just"/>
            <a:r>
              <a:rPr lang="en-US" dirty="0"/>
              <a:t>The digital marketing agency website effectively establishes a strong online presence with user-friendly design, essential features, and SEO optimization. It enhances user experience across devices, supports brand identity, and helps attract and convert leads into clients.</a:t>
            </a:r>
          </a:p>
          <a:p>
            <a:pPr algn="just"/>
            <a:endParaRPr lang="en-US" dirty="0"/>
          </a:p>
          <a:p>
            <a:pPr marL="285750" indent="-285750" algn="just">
              <a:buFont typeface="Arial" panose="020B0604020202020204" pitchFamily="34" charset="0"/>
              <a:buChar char="•"/>
            </a:pPr>
            <a:r>
              <a:rPr lang="en-US" b="1" dirty="0"/>
              <a:t>Future Works</a:t>
            </a:r>
          </a:p>
          <a:p>
            <a:pPr marL="342900" indent="-342900" algn="l">
              <a:buFont typeface="+mj-lt"/>
              <a:buAutoNum type="arabicPeriod"/>
            </a:pPr>
            <a:r>
              <a:rPr lang="en-US" b="1" dirty="0"/>
              <a:t>Advanced Analytics</a:t>
            </a:r>
            <a:r>
              <a:rPr lang="en-US" dirty="0"/>
              <a:t>: Deeper user insights and performance tracking.</a:t>
            </a:r>
          </a:p>
          <a:p>
            <a:pPr marL="342900" indent="-342900" algn="l">
              <a:buFont typeface="+mj-lt"/>
              <a:buAutoNum type="arabicPeriod"/>
            </a:pPr>
            <a:r>
              <a:rPr lang="en-IN" b="1" dirty="0"/>
              <a:t>AI Chatbot: </a:t>
            </a:r>
            <a:r>
              <a:rPr lang="en-IN" dirty="0"/>
              <a:t>Real-time visitor assistance.</a:t>
            </a:r>
          </a:p>
          <a:p>
            <a:pPr marL="342900" indent="-342900" algn="l">
              <a:buFont typeface="+mj-lt"/>
              <a:buAutoNum type="arabicPeriod"/>
            </a:pPr>
            <a:r>
              <a:rPr lang="en-IN" b="1" dirty="0"/>
              <a:t>Multilingual Support: </a:t>
            </a:r>
            <a:r>
              <a:rPr lang="en-IN" dirty="0"/>
              <a:t>Global audience reach.</a:t>
            </a:r>
          </a:p>
          <a:p>
            <a:pPr marL="342900" indent="-342900" algn="l">
              <a:buFont typeface="+mj-lt"/>
              <a:buAutoNum type="arabicPeriod"/>
            </a:pPr>
            <a:r>
              <a:rPr lang="en-IN" b="1" dirty="0"/>
              <a:t>SEO Upgrades: </a:t>
            </a:r>
            <a:r>
              <a:rPr lang="en-IN" dirty="0"/>
              <a:t>Schema markup, voice search optimization.</a:t>
            </a:r>
          </a:p>
          <a:p>
            <a:pPr marL="342900" indent="-342900" algn="l">
              <a:buFont typeface="+mj-lt"/>
              <a:buAutoNum type="arabicPeriod"/>
            </a:pPr>
            <a:r>
              <a:rPr lang="en-IN" b="1" dirty="0"/>
              <a:t>Social Media Integration: </a:t>
            </a:r>
            <a:r>
              <a:rPr lang="en-IN" dirty="0"/>
              <a:t>Real-time feeds and sharing.</a:t>
            </a:r>
          </a:p>
        </p:txBody>
      </p:sp>
    </p:spTree>
    <p:extLst>
      <p:ext uri="{BB962C8B-B14F-4D97-AF65-F5344CB8AC3E}">
        <p14:creationId xmlns:p14="http://schemas.microsoft.com/office/powerpoint/2010/main" val="25687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31AC9-EF77-CD55-383A-1D86C083D9E0}"/>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732B5110-5FB6-FAEB-47A0-5A62238E3CFE}"/>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13</a:t>
            </a:r>
            <a:r>
              <a:rPr lang="en-IN" sz="2400" b="1" strike="noStrike" spc="-1" dirty="0">
                <a:solidFill>
                  <a:srgbClr val="000000"/>
                </a:solidFill>
                <a:latin typeface="Arial"/>
                <a:ea typeface="DejaVu Sans"/>
              </a:rPr>
              <a:t>. References</a:t>
            </a:r>
            <a:endParaRPr lang="en-IN" sz="2400" b="0" strike="noStrike" spc="-1" dirty="0">
              <a:latin typeface="Arial"/>
            </a:endParaRPr>
          </a:p>
        </p:txBody>
      </p:sp>
      <p:sp>
        <p:nvSpPr>
          <p:cNvPr id="4" name="Subtitle 3">
            <a:extLst>
              <a:ext uri="{FF2B5EF4-FFF2-40B4-BE49-F238E27FC236}">
                <a16:creationId xmlns:a16="http://schemas.microsoft.com/office/drawing/2014/main" id="{258F863A-E96E-6B00-E7A5-678B8D13DA70}"/>
              </a:ext>
            </a:extLst>
          </p:cNvPr>
          <p:cNvSpPr>
            <a:spLocks noGrp="1"/>
          </p:cNvSpPr>
          <p:nvPr>
            <p:ph type="subTitle" idx="1"/>
          </p:nvPr>
        </p:nvSpPr>
        <p:spPr>
          <a:xfrm>
            <a:off x="661679" y="1484671"/>
            <a:ext cx="8207017" cy="5122606"/>
          </a:xfrm>
        </p:spPr>
        <p:txBody>
          <a:bodyPr/>
          <a:lstStyle/>
          <a:p>
            <a:pPr algn="l"/>
            <a:r>
              <a:rPr lang="en-IN" b="1" dirty="0"/>
              <a:t>Websites &amp; Blogs:</a:t>
            </a:r>
          </a:p>
          <a:p>
            <a:pPr algn="l">
              <a:buFont typeface="+mj-lt"/>
              <a:buAutoNum type="arabicPeriod"/>
            </a:pPr>
            <a:r>
              <a:rPr lang="en-IN" dirty="0"/>
              <a:t>HubSpot Blog</a:t>
            </a:r>
          </a:p>
          <a:p>
            <a:pPr marL="742950" lvl="1" indent="-285750" algn="l">
              <a:buFont typeface="+mj-lt"/>
              <a:buAutoNum type="arabicPeriod"/>
            </a:pPr>
            <a:r>
              <a:rPr lang="en-IN" dirty="0"/>
              <a:t>Offers free resources and updates on digital marketing trends.</a:t>
            </a:r>
          </a:p>
          <a:p>
            <a:pPr algn="l">
              <a:buFont typeface="+mj-lt"/>
              <a:buAutoNum type="arabicPeriod"/>
            </a:pPr>
            <a:r>
              <a:rPr lang="en-IN" dirty="0"/>
              <a:t>Neil Patel's Blog</a:t>
            </a:r>
          </a:p>
          <a:p>
            <a:pPr marL="742950" lvl="1" indent="-285750" algn="l">
              <a:buFont typeface="+mj-lt"/>
              <a:buAutoNum type="arabicPeriod"/>
            </a:pPr>
            <a:r>
              <a:rPr lang="en-IN" dirty="0"/>
              <a:t>A go-to source for practical SEO, content marketing, and social media strategies.</a:t>
            </a:r>
          </a:p>
          <a:p>
            <a:pPr marL="457200" lvl="1" algn="l"/>
            <a:endParaRPr lang="en-IN" dirty="0"/>
          </a:p>
          <a:p>
            <a:pPr marL="457200" lvl="1" algn="l"/>
            <a:endParaRPr lang="en-IN" dirty="0"/>
          </a:p>
          <a:p>
            <a:pPr algn="l"/>
            <a:r>
              <a:rPr lang="en-IN" b="1" dirty="0"/>
              <a:t>Tools for Digital Marketing:</a:t>
            </a:r>
          </a:p>
          <a:p>
            <a:pPr algn="l">
              <a:buFont typeface="+mj-lt"/>
              <a:buAutoNum type="arabicPeriod"/>
            </a:pPr>
            <a:r>
              <a:rPr lang="en-IN" b="1" dirty="0"/>
              <a:t>Google Analytics</a:t>
            </a:r>
            <a:r>
              <a:rPr lang="en-IN" dirty="0"/>
              <a:t> - For tracking web traffic and user behaviour.</a:t>
            </a:r>
          </a:p>
          <a:p>
            <a:pPr algn="l">
              <a:buFont typeface="+mj-lt"/>
              <a:buAutoNum type="arabicPeriod"/>
            </a:pPr>
            <a:r>
              <a:rPr lang="en-IN" b="1" dirty="0"/>
              <a:t>SEMrush</a:t>
            </a:r>
            <a:r>
              <a:rPr lang="en-IN" dirty="0"/>
              <a:t> - For SEO, PPC, and keyword research.</a:t>
            </a:r>
          </a:p>
          <a:p>
            <a:pPr algn="l">
              <a:buFont typeface="+mj-lt"/>
              <a:buAutoNum type="arabicPeriod"/>
            </a:pPr>
            <a:r>
              <a:rPr lang="en-IN" b="1" dirty="0"/>
              <a:t>Hootsuite</a:t>
            </a:r>
            <a:r>
              <a:rPr lang="en-IN" dirty="0"/>
              <a:t> - For social media management and analytics.</a:t>
            </a: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314120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rgbClr val="000000"/>
                </a:solidFill>
                <a:latin typeface="Arial"/>
                <a:ea typeface="DejaVu Sans"/>
              </a:rPr>
              <a:t>1.INTRODUCTION</a:t>
            </a:r>
            <a:endParaRPr lang="en-IN" sz="2400" b="0" strike="noStrike" spc="-1" dirty="0">
              <a:latin typeface="Arial"/>
            </a:endParaRPr>
          </a:p>
        </p:txBody>
      </p:sp>
      <p:graphicFrame>
        <p:nvGraphicFramePr>
          <p:cNvPr id="6" name="Diagram 5">
            <a:extLst>
              <a:ext uri="{FF2B5EF4-FFF2-40B4-BE49-F238E27FC236}">
                <a16:creationId xmlns:a16="http://schemas.microsoft.com/office/drawing/2014/main" id="{CCD51A17-72E2-BE40-D774-99C490A3576F}"/>
              </a:ext>
            </a:extLst>
          </p:cNvPr>
          <p:cNvGraphicFramePr/>
          <p:nvPr>
            <p:extLst>
              <p:ext uri="{D42A27DB-BD31-4B8C-83A1-F6EECF244321}">
                <p14:modId xmlns:p14="http://schemas.microsoft.com/office/powerpoint/2010/main" val="2515339747"/>
              </p:ext>
            </p:extLst>
          </p:nvPr>
        </p:nvGraphicFramePr>
        <p:xfrm>
          <a:off x="661679" y="1391478"/>
          <a:ext cx="8305339" cy="5255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CEBD3-A036-6D5C-B1E9-EEE88D5346CC}"/>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1F515ECF-12EF-ECB2-4313-CD410B18E2EB}"/>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2</a:t>
            </a:r>
            <a:r>
              <a:rPr lang="en-IN" sz="2400" b="1" strike="noStrike" spc="-1" dirty="0">
                <a:solidFill>
                  <a:srgbClr val="000000"/>
                </a:solidFill>
                <a:latin typeface="Arial"/>
                <a:ea typeface="DejaVu Sans"/>
              </a:rPr>
              <a:t>.Problem Statement</a:t>
            </a:r>
            <a:endParaRPr lang="en-IN" sz="2400" b="0" strike="noStrike" spc="-1" dirty="0">
              <a:latin typeface="Arial"/>
            </a:endParaRPr>
          </a:p>
        </p:txBody>
      </p:sp>
      <p:graphicFrame>
        <p:nvGraphicFramePr>
          <p:cNvPr id="4" name="Diagram 3">
            <a:extLst>
              <a:ext uri="{FF2B5EF4-FFF2-40B4-BE49-F238E27FC236}">
                <a16:creationId xmlns:a16="http://schemas.microsoft.com/office/drawing/2014/main" id="{3E70C51D-7771-9B47-D61C-00DC09AAE180}"/>
              </a:ext>
            </a:extLst>
          </p:cNvPr>
          <p:cNvGraphicFramePr/>
          <p:nvPr>
            <p:extLst>
              <p:ext uri="{D42A27DB-BD31-4B8C-83A1-F6EECF244321}">
                <p14:modId xmlns:p14="http://schemas.microsoft.com/office/powerpoint/2010/main" val="732308515"/>
              </p:ext>
            </p:extLst>
          </p:nvPr>
        </p:nvGraphicFramePr>
        <p:xfrm>
          <a:off x="661679" y="1391478"/>
          <a:ext cx="8295507" cy="52354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167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0C762-51B2-C68C-6B28-0429E8A3FFCF}"/>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3C13BFE2-E060-CDF5-8AB0-04CD306B78E3}"/>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rgbClr val="000000"/>
                </a:solidFill>
                <a:latin typeface="Arial"/>
                <a:ea typeface="DejaVu Sans"/>
              </a:rPr>
              <a:t>3.Objective</a:t>
            </a:r>
            <a:endParaRPr lang="en-IN" sz="2400" b="0" strike="noStrike" spc="-1" dirty="0">
              <a:latin typeface="Arial"/>
            </a:endParaRPr>
          </a:p>
        </p:txBody>
      </p:sp>
      <p:graphicFrame>
        <p:nvGraphicFramePr>
          <p:cNvPr id="7" name="Diagram 6">
            <a:extLst>
              <a:ext uri="{FF2B5EF4-FFF2-40B4-BE49-F238E27FC236}">
                <a16:creationId xmlns:a16="http://schemas.microsoft.com/office/drawing/2014/main" id="{2850EAB9-9D19-6924-E532-D09308BD683B}"/>
              </a:ext>
            </a:extLst>
          </p:cNvPr>
          <p:cNvGraphicFramePr/>
          <p:nvPr>
            <p:extLst>
              <p:ext uri="{D42A27DB-BD31-4B8C-83A1-F6EECF244321}">
                <p14:modId xmlns:p14="http://schemas.microsoft.com/office/powerpoint/2010/main" val="1580076928"/>
              </p:ext>
            </p:extLst>
          </p:nvPr>
        </p:nvGraphicFramePr>
        <p:xfrm>
          <a:off x="1264889" y="1391478"/>
          <a:ext cx="7879111" cy="4801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963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AB44A-5CF5-EDF8-9E2C-BA34A925533C}"/>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C0BED326-A325-2530-A47A-F6E75E7A79BA}"/>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rgbClr val="000000"/>
                </a:solidFill>
                <a:latin typeface="Arial"/>
                <a:ea typeface="DejaVu Sans"/>
              </a:rPr>
              <a:t>4</a:t>
            </a:r>
            <a:r>
              <a:rPr lang="en-IN" sz="2400" b="1" strike="noStrike" spc="-1" dirty="0">
                <a:solidFill>
                  <a:srgbClr val="000000"/>
                </a:solidFill>
                <a:latin typeface="Arial"/>
                <a:ea typeface="DejaVu Sans"/>
              </a:rPr>
              <a:t>.Scope</a:t>
            </a:r>
            <a:endParaRPr lang="en-IN" sz="2400" b="0" strike="noStrike" spc="-1" dirty="0">
              <a:latin typeface="Arial"/>
            </a:endParaRPr>
          </a:p>
        </p:txBody>
      </p:sp>
      <p:graphicFrame>
        <p:nvGraphicFramePr>
          <p:cNvPr id="8" name="Diagram 7">
            <a:extLst>
              <a:ext uri="{FF2B5EF4-FFF2-40B4-BE49-F238E27FC236}">
                <a16:creationId xmlns:a16="http://schemas.microsoft.com/office/drawing/2014/main" id="{8B91304C-9D24-A100-9C82-C1AF37558EF2}"/>
              </a:ext>
            </a:extLst>
          </p:cNvPr>
          <p:cNvGraphicFramePr/>
          <p:nvPr>
            <p:extLst>
              <p:ext uri="{D42A27DB-BD31-4B8C-83A1-F6EECF244321}">
                <p14:modId xmlns:p14="http://schemas.microsoft.com/office/powerpoint/2010/main" val="2597839822"/>
              </p:ext>
            </p:extLst>
          </p:nvPr>
        </p:nvGraphicFramePr>
        <p:xfrm>
          <a:off x="661680" y="1317321"/>
          <a:ext cx="8216849" cy="772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052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1DE67-7D0C-386C-4404-33DC07A7145D}"/>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B16BEA90-829F-F8DE-62F9-AC0C77C0D510}"/>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rgbClr val="000000"/>
                </a:solidFill>
                <a:latin typeface="Arial"/>
                <a:ea typeface="DejaVu Sans"/>
              </a:rPr>
              <a:t>Scope(Continue.)</a:t>
            </a:r>
            <a:endParaRPr lang="en-IN" sz="2400" b="0" strike="noStrike" spc="-1" dirty="0">
              <a:latin typeface="Arial"/>
            </a:endParaRPr>
          </a:p>
        </p:txBody>
      </p:sp>
      <p:graphicFrame>
        <p:nvGraphicFramePr>
          <p:cNvPr id="8" name="Diagram 7">
            <a:extLst>
              <a:ext uri="{FF2B5EF4-FFF2-40B4-BE49-F238E27FC236}">
                <a16:creationId xmlns:a16="http://schemas.microsoft.com/office/drawing/2014/main" id="{BBA48298-ABFA-FABE-2676-53A9C339F573}"/>
              </a:ext>
            </a:extLst>
          </p:cNvPr>
          <p:cNvGraphicFramePr/>
          <p:nvPr>
            <p:extLst>
              <p:ext uri="{D42A27DB-BD31-4B8C-83A1-F6EECF244321}">
                <p14:modId xmlns:p14="http://schemas.microsoft.com/office/powerpoint/2010/main" val="2664081615"/>
              </p:ext>
            </p:extLst>
          </p:nvPr>
        </p:nvGraphicFramePr>
        <p:xfrm>
          <a:off x="661680" y="1317321"/>
          <a:ext cx="8216849" cy="772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9441956"/>
      </p:ext>
    </p:extLst>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36168-12B8-3914-868E-64A93D373976}"/>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92B14FDE-4124-51C0-7F2B-80F27956D903}"/>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rgbClr val="000000"/>
                </a:solidFill>
                <a:latin typeface="Arial"/>
                <a:ea typeface="DejaVu Sans"/>
              </a:rPr>
              <a:t>Scope(Continue.)</a:t>
            </a:r>
            <a:endParaRPr lang="en-IN" sz="2400" b="0" strike="noStrike" spc="-1" dirty="0">
              <a:latin typeface="Arial"/>
            </a:endParaRPr>
          </a:p>
        </p:txBody>
      </p:sp>
      <p:graphicFrame>
        <p:nvGraphicFramePr>
          <p:cNvPr id="8" name="Diagram 7">
            <a:extLst>
              <a:ext uri="{FF2B5EF4-FFF2-40B4-BE49-F238E27FC236}">
                <a16:creationId xmlns:a16="http://schemas.microsoft.com/office/drawing/2014/main" id="{47E1C1DC-7E66-9B12-67F2-4FD89CAC36CA}"/>
              </a:ext>
            </a:extLst>
          </p:cNvPr>
          <p:cNvGraphicFramePr/>
          <p:nvPr>
            <p:extLst>
              <p:ext uri="{D42A27DB-BD31-4B8C-83A1-F6EECF244321}">
                <p14:modId xmlns:p14="http://schemas.microsoft.com/office/powerpoint/2010/main" val="1708305052"/>
              </p:ext>
            </p:extLst>
          </p:nvPr>
        </p:nvGraphicFramePr>
        <p:xfrm>
          <a:off x="661680" y="1317321"/>
          <a:ext cx="8216849" cy="772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7218212"/>
      </p:ext>
    </p:extLst>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5B34D-B7D5-7489-BCB1-085D85E2417B}"/>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F2B825C6-3547-FA8A-B865-B04258228FC8}"/>
              </a:ext>
            </a:extLst>
          </p:cNvPr>
          <p:cNvSpPr/>
          <p:nvPr/>
        </p:nvSpPr>
        <p:spPr>
          <a:xfrm>
            <a:off x="661680" y="749160"/>
            <a:ext cx="4943990" cy="64231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rgbClr val="000000"/>
                </a:solidFill>
                <a:latin typeface="Arial"/>
                <a:ea typeface="DejaVu Sans"/>
              </a:rPr>
              <a:t>Scope(Continue.)</a:t>
            </a:r>
            <a:endParaRPr lang="en-IN" sz="2400" b="0" strike="noStrike" spc="-1" dirty="0">
              <a:latin typeface="Arial"/>
            </a:endParaRPr>
          </a:p>
        </p:txBody>
      </p:sp>
      <p:graphicFrame>
        <p:nvGraphicFramePr>
          <p:cNvPr id="8" name="Diagram 7">
            <a:extLst>
              <a:ext uri="{FF2B5EF4-FFF2-40B4-BE49-F238E27FC236}">
                <a16:creationId xmlns:a16="http://schemas.microsoft.com/office/drawing/2014/main" id="{BC2F57A2-8223-CD1F-B3BA-4CA38F7478B0}"/>
              </a:ext>
            </a:extLst>
          </p:cNvPr>
          <p:cNvGraphicFramePr/>
          <p:nvPr>
            <p:extLst>
              <p:ext uri="{D42A27DB-BD31-4B8C-83A1-F6EECF244321}">
                <p14:modId xmlns:p14="http://schemas.microsoft.com/office/powerpoint/2010/main" val="4107031656"/>
              </p:ext>
            </p:extLst>
          </p:nvPr>
        </p:nvGraphicFramePr>
        <p:xfrm>
          <a:off x="661680" y="1317321"/>
          <a:ext cx="8216849" cy="7725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4553808"/>
      </p:ext>
    </p:extLst>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1458</Words>
  <Application>Microsoft Office PowerPoint</Application>
  <PresentationFormat>On-screen Show (4:3)</PresentationFormat>
  <Paragraphs>111</Paragraphs>
  <Slides>22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IT-HOD</dc:creator>
  <cp:lastModifiedBy>Dhyan Patel</cp:lastModifiedBy>
  <cp:revision>61</cp:revision>
  <dcterms:modified xsi:type="dcterms:W3CDTF">2025-04-25T14:09:18Z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