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8" r:id="rId3"/>
    <p:sldId id="269" r:id="rId4"/>
    <p:sldId id="274" r:id="rId5"/>
    <p:sldId id="271" r:id="rId6"/>
    <p:sldId id="272" r:id="rId7"/>
    <p:sldId id="273"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630"/>
    <a:srgbClr val="52CBBE"/>
    <a:srgbClr val="FF5969"/>
    <a:srgbClr val="5D7373"/>
    <a:srgbClr val="00A0A8"/>
    <a:srgbClr val="52C9BD"/>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91" autoAdjust="0"/>
    <p:restoredTop sz="94660"/>
  </p:normalViewPr>
  <p:slideViewPr>
    <p:cSldViewPr snapToGrid="0">
      <p:cViewPr varScale="1">
        <p:scale>
          <a:sx n="83" d="100"/>
          <a:sy n="83" d="100"/>
        </p:scale>
        <p:origin x="12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27.06.2021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27.06.2021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27.06.2021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27.06.2021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27.06.2021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27.06.2021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27.06.2021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27.06.2021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27.06.2021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27.06.2021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27.06.2021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27.06.2021</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42996" y="1338291"/>
            <a:ext cx="7278915" cy="1908215"/>
          </a:xfrm>
          <a:prstGeom prst="rect">
            <a:avLst/>
          </a:prstGeom>
          <a:noFill/>
        </p:spPr>
        <p:txBody>
          <a:bodyPr wrap="square" rtlCol="0">
            <a:spAutoFit/>
          </a:bodyPr>
          <a:lstStyle/>
          <a:p>
            <a:pPr algn="ctr"/>
            <a:r>
              <a:rPr lang="en-US" sz="11800" dirty="0">
                <a:solidFill>
                  <a:srgbClr val="FF5969"/>
                </a:solidFill>
                <a:latin typeface="Tw Cen MT" panose="020B0602020104020603" pitchFamily="34" charset="0"/>
              </a:rPr>
              <a:t>DevCops</a:t>
            </a: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556262" y="4639716"/>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id="{4F202974-31A3-4642-B671-F0DBBB7B4663}"/>
              </a:ext>
            </a:extLst>
          </p:cNvPr>
          <p:cNvSpPr txBox="1"/>
          <p:nvPr/>
        </p:nvSpPr>
        <p:spPr>
          <a:xfrm>
            <a:off x="3987082" y="3010736"/>
            <a:ext cx="7278915" cy="1354217"/>
          </a:xfrm>
          <a:prstGeom prst="rect">
            <a:avLst/>
          </a:prstGeom>
          <a:noFill/>
        </p:spPr>
        <p:txBody>
          <a:bodyPr wrap="square" rtlCol="0">
            <a:spAutoFit/>
          </a:bodyPr>
          <a:lstStyle/>
          <a:p>
            <a:pPr algn="ctr"/>
            <a:r>
              <a:rPr lang="en-US" sz="4100" dirty="0">
                <a:solidFill>
                  <a:srgbClr val="52CBBE"/>
                </a:solidFill>
                <a:latin typeface="Tw Cen MT" panose="020B0602020104020603" pitchFamily="34" charset="0"/>
              </a:rPr>
              <a:t>A LAW ENFORCCEMENT SOLUTION THAT MATTERS</a:t>
            </a: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problems</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9861" cy="6858000"/>
            <a:chOff x="491575" y="0"/>
            <a:chExt cx="9969861"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8957813" y="3194732"/>
              <a:ext cx="236091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challenges</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655239" cy="6858000"/>
            <a:chOff x="491575" y="0"/>
            <a:chExt cx="9655239"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526139" y="3182818"/>
              <a:ext cx="2595020"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future</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2" cy="6858000"/>
            <a:chOff x="718505" y="-1"/>
            <a:chExt cx="8692332"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features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thanks</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84662" y="0"/>
            <a:ext cx="12482920" cy="6858000"/>
            <a:chOff x="-290920" y="0"/>
            <a:chExt cx="12482920" cy="6858000"/>
          </a:xfrm>
          <a:effectLst/>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3" cy="6858000"/>
            <a:chOff x="213096" y="0"/>
            <a:chExt cx="11447503"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problems</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8932715" y="3194732"/>
              <a:ext cx="2360917"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challenges</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474498" y="3189755"/>
              <a:ext cx="2512354"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future </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features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thanks</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2" name="Group 81">
            <a:extLst>
              <a:ext uri="{FF2B5EF4-FFF2-40B4-BE49-F238E27FC236}">
                <a16:creationId xmlns:a16="http://schemas.microsoft.com/office/drawing/2014/main" id="{A14E1B91-C212-4889-8705-49BCDB383225}"/>
              </a:ext>
            </a:extLst>
          </p:cNvPr>
          <p:cNvGrpSpPr/>
          <p:nvPr/>
        </p:nvGrpSpPr>
        <p:grpSpPr>
          <a:xfrm>
            <a:off x="6787500" y="5737292"/>
            <a:ext cx="4045435" cy="862044"/>
            <a:chOff x="1273674" y="2530691"/>
            <a:chExt cx="4045435" cy="862044"/>
          </a:xfrm>
        </p:grpSpPr>
        <p:sp>
          <p:nvSpPr>
            <p:cNvPr id="83" name="TextBox 82">
              <a:extLst>
                <a:ext uri="{FF2B5EF4-FFF2-40B4-BE49-F238E27FC236}">
                  <a16:creationId xmlns:a16="http://schemas.microsoft.com/office/drawing/2014/main" id="{A94C4F95-2EDE-46B0-8B26-C72D6D3C8DB3}"/>
                </a:ext>
              </a:extLst>
            </p:cNvPr>
            <p:cNvSpPr txBox="1"/>
            <p:nvPr/>
          </p:nvSpPr>
          <p:spPr>
            <a:xfrm>
              <a:off x="1273674" y="2530691"/>
              <a:ext cx="4045435" cy="584775"/>
            </a:xfrm>
            <a:prstGeom prst="rect">
              <a:avLst/>
            </a:prstGeom>
            <a:noFill/>
          </p:spPr>
          <p:txBody>
            <a:bodyPr wrap="square" rtlCol="0">
              <a:spAutoFit/>
            </a:bodyPr>
            <a:lstStyle/>
            <a:p>
              <a:pPr algn="ctr"/>
              <a:r>
                <a:rPr lang="en-US" sz="3200" dirty="0">
                  <a:solidFill>
                    <a:srgbClr val="03A1A4"/>
                  </a:solidFill>
                  <a:latin typeface="Tw Cen MT" panose="020B0602020104020603" pitchFamily="34" charset="0"/>
                </a:rPr>
                <a:t>DHAIRYA TANEJA</a:t>
              </a:r>
            </a:p>
          </p:txBody>
        </p:sp>
        <p:sp>
          <p:nvSpPr>
            <p:cNvPr id="85" name="TextBox 84">
              <a:extLst>
                <a:ext uri="{FF2B5EF4-FFF2-40B4-BE49-F238E27FC236}">
                  <a16:creationId xmlns:a16="http://schemas.microsoft.com/office/drawing/2014/main" id="{9EDE56FF-3E69-4484-9673-AC7FA14D3D89}"/>
                </a:ext>
              </a:extLst>
            </p:cNvPr>
            <p:cNvSpPr txBox="1"/>
            <p:nvPr/>
          </p:nvSpPr>
          <p:spPr>
            <a:xfrm>
              <a:off x="1896184" y="3023403"/>
              <a:ext cx="2802425" cy="369332"/>
            </a:xfrm>
            <a:prstGeom prst="rect">
              <a:avLst/>
            </a:prstGeom>
            <a:noFill/>
          </p:spPr>
          <p:txBody>
            <a:bodyPr wrap="square" rtlCol="0">
              <a:spAutoFit/>
            </a:bodyPr>
            <a:lstStyle/>
            <a:p>
              <a:pPr algn="ctr"/>
              <a:r>
                <a:rPr lang="en-US" dirty="0">
                  <a:solidFill>
                    <a:schemeClr val="bg1">
                      <a:lumMod val="65000"/>
                    </a:schemeClr>
                  </a:solidFill>
                  <a:latin typeface="Tw Cen MT" panose="020B0602020104020603" pitchFamily="34" charset="0"/>
                </a:rPr>
                <a:t>FLUTTER DEVELOPER</a:t>
              </a:r>
            </a:p>
          </p:txBody>
        </p:sp>
      </p:grpSp>
      <p:grpSp>
        <p:nvGrpSpPr>
          <p:cNvPr id="40" name="Group 39">
            <a:extLst>
              <a:ext uri="{FF2B5EF4-FFF2-40B4-BE49-F238E27FC236}">
                <a16:creationId xmlns:a16="http://schemas.microsoft.com/office/drawing/2014/main" id="{57AEE9F3-A62F-47A8-9C79-CC9FAD908003}"/>
              </a:ext>
            </a:extLst>
          </p:cNvPr>
          <p:cNvGrpSpPr/>
          <p:nvPr/>
        </p:nvGrpSpPr>
        <p:grpSpPr>
          <a:xfrm>
            <a:off x="6666248" y="2585951"/>
            <a:ext cx="4045435" cy="862044"/>
            <a:chOff x="1273674" y="2530691"/>
            <a:chExt cx="4045435" cy="862044"/>
          </a:xfrm>
        </p:grpSpPr>
        <p:sp>
          <p:nvSpPr>
            <p:cNvPr id="41" name="TextBox 40">
              <a:extLst>
                <a:ext uri="{FF2B5EF4-FFF2-40B4-BE49-F238E27FC236}">
                  <a16:creationId xmlns:a16="http://schemas.microsoft.com/office/drawing/2014/main" id="{B1F46D46-A91E-43DD-9591-B99495E9FB90}"/>
                </a:ext>
              </a:extLst>
            </p:cNvPr>
            <p:cNvSpPr txBox="1"/>
            <p:nvPr/>
          </p:nvSpPr>
          <p:spPr>
            <a:xfrm>
              <a:off x="1273674" y="2530691"/>
              <a:ext cx="4045435" cy="584775"/>
            </a:xfrm>
            <a:prstGeom prst="rect">
              <a:avLst/>
            </a:prstGeom>
            <a:noFill/>
          </p:spPr>
          <p:txBody>
            <a:bodyPr wrap="square" rtlCol="0">
              <a:spAutoFit/>
            </a:bodyPr>
            <a:lstStyle/>
            <a:p>
              <a:pPr algn="ctr"/>
              <a:r>
                <a:rPr lang="en-US" sz="3200" dirty="0">
                  <a:solidFill>
                    <a:srgbClr val="03A1A4"/>
                  </a:solidFill>
                  <a:latin typeface="Tw Cen MT" panose="020B0602020104020603" pitchFamily="34" charset="0"/>
                </a:rPr>
                <a:t>YATIN AHUJA</a:t>
              </a:r>
            </a:p>
          </p:txBody>
        </p:sp>
        <p:sp>
          <p:nvSpPr>
            <p:cNvPr id="42" name="TextBox 41">
              <a:extLst>
                <a:ext uri="{FF2B5EF4-FFF2-40B4-BE49-F238E27FC236}">
                  <a16:creationId xmlns:a16="http://schemas.microsoft.com/office/drawing/2014/main" id="{69AF6360-F605-4FDF-AC00-9896A1706FC9}"/>
                </a:ext>
              </a:extLst>
            </p:cNvPr>
            <p:cNvSpPr txBox="1"/>
            <p:nvPr/>
          </p:nvSpPr>
          <p:spPr>
            <a:xfrm>
              <a:off x="1896184" y="3023403"/>
              <a:ext cx="2644771" cy="369332"/>
            </a:xfrm>
            <a:prstGeom prst="rect">
              <a:avLst/>
            </a:prstGeom>
            <a:noFill/>
          </p:spPr>
          <p:txBody>
            <a:bodyPr wrap="square" rtlCol="0">
              <a:spAutoFit/>
            </a:bodyPr>
            <a:lstStyle/>
            <a:p>
              <a:pPr algn="ctr"/>
              <a:r>
                <a:rPr lang="en-US" dirty="0">
                  <a:solidFill>
                    <a:schemeClr val="bg1">
                      <a:lumMod val="65000"/>
                    </a:schemeClr>
                  </a:solidFill>
                  <a:latin typeface="Tw Cen MT" panose="020B0602020104020603" pitchFamily="34" charset="0"/>
                </a:rPr>
                <a:t>FLUTTER DEVELOPER</a:t>
              </a:r>
            </a:p>
          </p:txBody>
        </p:sp>
      </p:grpSp>
      <p:grpSp>
        <p:nvGrpSpPr>
          <p:cNvPr id="43" name="Group 42">
            <a:extLst>
              <a:ext uri="{FF2B5EF4-FFF2-40B4-BE49-F238E27FC236}">
                <a16:creationId xmlns:a16="http://schemas.microsoft.com/office/drawing/2014/main" id="{3053D8FF-DEDB-4F27-88A0-9DFB37D07D9A}"/>
              </a:ext>
            </a:extLst>
          </p:cNvPr>
          <p:cNvGrpSpPr/>
          <p:nvPr/>
        </p:nvGrpSpPr>
        <p:grpSpPr>
          <a:xfrm>
            <a:off x="2552037" y="5737292"/>
            <a:ext cx="4045435" cy="862044"/>
            <a:chOff x="1273674" y="2530691"/>
            <a:chExt cx="4045435" cy="862044"/>
          </a:xfrm>
        </p:grpSpPr>
        <p:sp>
          <p:nvSpPr>
            <p:cNvPr id="44" name="TextBox 43">
              <a:extLst>
                <a:ext uri="{FF2B5EF4-FFF2-40B4-BE49-F238E27FC236}">
                  <a16:creationId xmlns:a16="http://schemas.microsoft.com/office/drawing/2014/main" id="{7F09F810-F1DC-4211-B6B6-AFA576F10738}"/>
                </a:ext>
              </a:extLst>
            </p:cNvPr>
            <p:cNvSpPr txBox="1"/>
            <p:nvPr/>
          </p:nvSpPr>
          <p:spPr>
            <a:xfrm>
              <a:off x="1273674" y="2530691"/>
              <a:ext cx="4045435" cy="584775"/>
            </a:xfrm>
            <a:prstGeom prst="rect">
              <a:avLst/>
            </a:prstGeom>
            <a:noFill/>
          </p:spPr>
          <p:txBody>
            <a:bodyPr wrap="square" rtlCol="0">
              <a:spAutoFit/>
            </a:bodyPr>
            <a:lstStyle/>
            <a:p>
              <a:pPr algn="ctr"/>
              <a:r>
                <a:rPr lang="en-US" sz="3200" dirty="0">
                  <a:solidFill>
                    <a:srgbClr val="03A1A4"/>
                  </a:solidFill>
                  <a:latin typeface="Tw Cen MT" panose="020B0602020104020603" pitchFamily="34" charset="0"/>
                </a:rPr>
                <a:t>DHYATA</a:t>
              </a:r>
            </a:p>
          </p:txBody>
        </p:sp>
        <p:sp>
          <p:nvSpPr>
            <p:cNvPr id="45" name="TextBox 44">
              <a:extLst>
                <a:ext uri="{FF2B5EF4-FFF2-40B4-BE49-F238E27FC236}">
                  <a16:creationId xmlns:a16="http://schemas.microsoft.com/office/drawing/2014/main" id="{380A39D0-BB16-4096-B5E0-8EE10AC5E682}"/>
                </a:ext>
              </a:extLst>
            </p:cNvPr>
            <p:cNvSpPr txBox="1"/>
            <p:nvPr/>
          </p:nvSpPr>
          <p:spPr>
            <a:xfrm>
              <a:off x="1896184" y="3023403"/>
              <a:ext cx="2644771" cy="369332"/>
            </a:xfrm>
            <a:prstGeom prst="rect">
              <a:avLst/>
            </a:prstGeom>
            <a:noFill/>
          </p:spPr>
          <p:txBody>
            <a:bodyPr wrap="square" rtlCol="0">
              <a:spAutoFit/>
            </a:bodyPr>
            <a:lstStyle/>
            <a:p>
              <a:pPr algn="ctr"/>
              <a:r>
                <a:rPr lang="en-US" dirty="0">
                  <a:solidFill>
                    <a:schemeClr val="bg1">
                      <a:lumMod val="65000"/>
                    </a:schemeClr>
                  </a:solidFill>
                  <a:latin typeface="Tw Cen MT" panose="020B0602020104020603" pitchFamily="34" charset="0"/>
                </a:rPr>
                <a:t>WEBSITE DEVELOPER</a:t>
              </a:r>
            </a:p>
          </p:txBody>
        </p:sp>
      </p:grpSp>
      <p:grpSp>
        <p:nvGrpSpPr>
          <p:cNvPr id="49" name="Group 48">
            <a:extLst>
              <a:ext uri="{FF2B5EF4-FFF2-40B4-BE49-F238E27FC236}">
                <a16:creationId xmlns:a16="http://schemas.microsoft.com/office/drawing/2014/main" id="{7B07452C-78F7-486E-9B78-74FF540C6842}"/>
              </a:ext>
            </a:extLst>
          </p:cNvPr>
          <p:cNvGrpSpPr/>
          <p:nvPr/>
        </p:nvGrpSpPr>
        <p:grpSpPr>
          <a:xfrm>
            <a:off x="2469455" y="2585951"/>
            <a:ext cx="4045435" cy="862044"/>
            <a:chOff x="1273674" y="2530691"/>
            <a:chExt cx="4045435" cy="862044"/>
          </a:xfrm>
        </p:grpSpPr>
        <p:sp>
          <p:nvSpPr>
            <p:cNvPr id="87" name="TextBox 86">
              <a:extLst>
                <a:ext uri="{FF2B5EF4-FFF2-40B4-BE49-F238E27FC236}">
                  <a16:creationId xmlns:a16="http://schemas.microsoft.com/office/drawing/2014/main" id="{27CDBA73-0754-46A8-90A2-961700BB5214}"/>
                </a:ext>
              </a:extLst>
            </p:cNvPr>
            <p:cNvSpPr txBox="1"/>
            <p:nvPr/>
          </p:nvSpPr>
          <p:spPr>
            <a:xfrm>
              <a:off x="1273674" y="2530691"/>
              <a:ext cx="4045435" cy="584775"/>
            </a:xfrm>
            <a:prstGeom prst="rect">
              <a:avLst/>
            </a:prstGeom>
            <a:noFill/>
          </p:spPr>
          <p:txBody>
            <a:bodyPr wrap="square" rtlCol="0">
              <a:spAutoFit/>
            </a:bodyPr>
            <a:lstStyle/>
            <a:p>
              <a:pPr algn="ctr"/>
              <a:r>
                <a:rPr lang="en-US" sz="3200" dirty="0">
                  <a:solidFill>
                    <a:srgbClr val="03A1A4"/>
                  </a:solidFill>
                  <a:latin typeface="Tw Cen MT" panose="020B0602020104020603" pitchFamily="34" charset="0"/>
                </a:rPr>
                <a:t>KARAN SANDHU</a:t>
              </a:r>
            </a:p>
          </p:txBody>
        </p:sp>
        <p:sp>
          <p:nvSpPr>
            <p:cNvPr id="88" name="TextBox 87">
              <a:extLst>
                <a:ext uri="{FF2B5EF4-FFF2-40B4-BE49-F238E27FC236}">
                  <a16:creationId xmlns:a16="http://schemas.microsoft.com/office/drawing/2014/main" id="{DDA7D44D-E8F5-4602-8D25-E41E0FAE22CA}"/>
                </a:ext>
              </a:extLst>
            </p:cNvPr>
            <p:cNvSpPr txBox="1"/>
            <p:nvPr/>
          </p:nvSpPr>
          <p:spPr>
            <a:xfrm>
              <a:off x="1896184" y="3023403"/>
              <a:ext cx="2644771" cy="369332"/>
            </a:xfrm>
            <a:prstGeom prst="rect">
              <a:avLst/>
            </a:prstGeom>
            <a:noFill/>
          </p:spPr>
          <p:txBody>
            <a:bodyPr wrap="square" rtlCol="0">
              <a:spAutoFit/>
            </a:bodyPr>
            <a:lstStyle/>
            <a:p>
              <a:pPr algn="ctr"/>
              <a:r>
                <a:rPr lang="en-US" dirty="0">
                  <a:solidFill>
                    <a:schemeClr val="bg1">
                      <a:lumMod val="65000"/>
                    </a:schemeClr>
                  </a:solidFill>
                  <a:latin typeface="Tw Cen MT" panose="020B0602020104020603" pitchFamily="34" charset="0"/>
                </a:rPr>
                <a:t>DATA ENGINEER</a:t>
              </a:r>
            </a:p>
          </p:txBody>
        </p:sp>
      </p:grpSp>
      <p:pic>
        <p:nvPicPr>
          <p:cNvPr id="2" name="Picture 1">
            <a:extLst>
              <a:ext uri="{FF2B5EF4-FFF2-40B4-BE49-F238E27FC236}">
                <a16:creationId xmlns:a16="http://schemas.microsoft.com/office/drawing/2014/main" id="{9B997935-DF4A-474F-913A-8D4C00F78A0A}"/>
              </a:ext>
            </a:extLst>
          </p:cNvPr>
          <p:cNvPicPr>
            <a:picLocks noChangeAspect="1"/>
          </p:cNvPicPr>
          <p:nvPr/>
        </p:nvPicPr>
        <p:blipFill>
          <a:blip r:embed="rId3"/>
          <a:stretch>
            <a:fillRect/>
          </a:stretch>
        </p:blipFill>
        <p:spPr>
          <a:xfrm>
            <a:off x="3415255" y="544131"/>
            <a:ext cx="2017973" cy="2017973"/>
          </a:xfrm>
          <a:prstGeom prst="ellipse">
            <a:avLst/>
          </a:prstGeom>
          <a:ln w="63500" cap="rnd">
            <a:noFill/>
          </a:ln>
          <a:effectLst>
            <a:softEdge rad="12700"/>
          </a:effectLst>
          <a:scene3d>
            <a:camera prst="orthographicFront"/>
            <a:lightRig rig="contrasting" dir="t">
              <a:rot lat="0" lon="0" rev="3000000"/>
            </a:lightRig>
          </a:scene3d>
          <a:sp3d contourW="7620">
            <a:bevelT w="95250" h="31750"/>
            <a:contourClr>
              <a:srgbClr val="333333"/>
            </a:contourClr>
          </a:sp3d>
        </p:spPr>
      </p:pic>
      <p:pic>
        <p:nvPicPr>
          <p:cNvPr id="1026" name="Picture 2">
            <a:extLst>
              <a:ext uri="{FF2B5EF4-FFF2-40B4-BE49-F238E27FC236}">
                <a16:creationId xmlns:a16="http://schemas.microsoft.com/office/drawing/2014/main" id="{CEE2674E-B1A5-44EC-8AB7-3A8F855BF7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9169" y="3681515"/>
            <a:ext cx="2111196" cy="211119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EBB8A6D-B7C4-45F2-872B-8EA9AAD54F93}"/>
              </a:ext>
            </a:extLst>
          </p:cNvPr>
          <p:cNvPicPr>
            <a:picLocks noChangeAspect="1"/>
          </p:cNvPicPr>
          <p:nvPr/>
        </p:nvPicPr>
        <p:blipFill>
          <a:blip r:embed="rId5"/>
          <a:stretch>
            <a:fillRect/>
          </a:stretch>
        </p:blipFill>
        <p:spPr>
          <a:xfrm>
            <a:off x="7751728" y="3713500"/>
            <a:ext cx="2111196" cy="211119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1028" name="Picture 4" descr="Yatin Ahuja">
            <a:extLst>
              <a:ext uri="{FF2B5EF4-FFF2-40B4-BE49-F238E27FC236}">
                <a16:creationId xmlns:a16="http://schemas.microsoft.com/office/drawing/2014/main" id="{9B53927D-4DC7-46EA-8FEE-6F62EC0242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6315" y="544131"/>
            <a:ext cx="2121655" cy="2017974"/>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7061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anim calcmode="lin" valueType="num">
                                      <p:cBhvr>
                                        <p:cTn id="8" dur="500" fill="hold"/>
                                        <p:tgtEl>
                                          <p:spTgt spid="82"/>
                                        </p:tgtEl>
                                        <p:attrNameLst>
                                          <p:attrName>ppt_x</p:attrName>
                                        </p:attrNameLst>
                                      </p:cBhvr>
                                      <p:tavLst>
                                        <p:tav tm="0">
                                          <p:val>
                                            <p:strVal val="#ppt_x"/>
                                          </p:val>
                                        </p:tav>
                                        <p:tav tm="100000">
                                          <p:val>
                                            <p:strVal val="#ppt_x"/>
                                          </p:val>
                                        </p:tav>
                                      </p:tavLst>
                                    </p:anim>
                                    <p:anim calcmode="lin" valueType="num">
                                      <p:cBhvr>
                                        <p:cTn id="9" dur="500" fill="hold"/>
                                        <p:tgtEl>
                                          <p:spTgt spid="8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anim calcmode="lin" valueType="num">
                                      <p:cBhvr>
                                        <p:cTn id="14" dur="500" fill="hold"/>
                                        <p:tgtEl>
                                          <p:spTgt spid="40"/>
                                        </p:tgtEl>
                                        <p:attrNameLst>
                                          <p:attrName>ppt_x</p:attrName>
                                        </p:attrNameLst>
                                      </p:cBhvr>
                                      <p:tavLst>
                                        <p:tav tm="0">
                                          <p:val>
                                            <p:strVal val="#ppt_x"/>
                                          </p:val>
                                        </p:tav>
                                        <p:tav tm="100000">
                                          <p:val>
                                            <p:strVal val="#ppt_x"/>
                                          </p:val>
                                        </p:tav>
                                      </p:tavLst>
                                    </p:anim>
                                    <p:anim calcmode="lin" valueType="num">
                                      <p:cBhvr>
                                        <p:cTn id="15" dur="500" fill="hold"/>
                                        <p:tgtEl>
                                          <p:spTgt spid="40"/>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anim calcmode="lin" valueType="num">
                                      <p:cBhvr>
                                        <p:cTn id="20" dur="500" fill="hold"/>
                                        <p:tgtEl>
                                          <p:spTgt spid="43"/>
                                        </p:tgtEl>
                                        <p:attrNameLst>
                                          <p:attrName>ppt_x</p:attrName>
                                        </p:attrNameLst>
                                      </p:cBhvr>
                                      <p:tavLst>
                                        <p:tav tm="0">
                                          <p:val>
                                            <p:strVal val="#ppt_x"/>
                                          </p:val>
                                        </p:tav>
                                        <p:tav tm="100000">
                                          <p:val>
                                            <p:strVal val="#ppt_x"/>
                                          </p:val>
                                        </p:tav>
                                      </p:tavLst>
                                    </p:anim>
                                    <p:anim calcmode="lin" valueType="num">
                                      <p:cBhvr>
                                        <p:cTn id="21" dur="500" fill="hold"/>
                                        <p:tgtEl>
                                          <p:spTgt spid="43"/>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fade">
                                      <p:cBhvr>
                                        <p:cTn id="25" dur="500"/>
                                        <p:tgtEl>
                                          <p:spTgt spid="49"/>
                                        </p:tgtEl>
                                      </p:cBhvr>
                                    </p:animEffect>
                                    <p:anim calcmode="lin" valueType="num">
                                      <p:cBhvr>
                                        <p:cTn id="26" dur="500" fill="hold"/>
                                        <p:tgtEl>
                                          <p:spTgt spid="49"/>
                                        </p:tgtEl>
                                        <p:attrNameLst>
                                          <p:attrName>ppt_x</p:attrName>
                                        </p:attrNameLst>
                                      </p:cBhvr>
                                      <p:tavLst>
                                        <p:tav tm="0">
                                          <p:val>
                                            <p:strVal val="#ppt_x"/>
                                          </p:val>
                                        </p:tav>
                                        <p:tav tm="100000">
                                          <p:val>
                                            <p:strVal val="#ppt_x"/>
                                          </p:val>
                                        </p:tav>
                                      </p:tavLst>
                                    </p:anim>
                                    <p:anim calcmode="lin" valueType="num">
                                      <p:cBhvr>
                                        <p:cTn id="27" dur="5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447503" cy="6858000"/>
            <a:chOff x="213096" y="0"/>
            <a:chExt cx="11447503"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problems</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8989998" y="3193951"/>
              <a:ext cx="2263610"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challenges</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future</a:t>
              </a: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2" cy="6858000"/>
            <a:chOff x="718505" y="-1"/>
            <a:chExt cx="8692332"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features</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thanks</a:t>
              </a: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96" name="Group 95">
            <a:extLst>
              <a:ext uri="{FF2B5EF4-FFF2-40B4-BE49-F238E27FC236}">
                <a16:creationId xmlns:a16="http://schemas.microsoft.com/office/drawing/2014/main" id="{183EA2CA-A17F-4A6A-AC3E-6F8757F77880}"/>
              </a:ext>
            </a:extLst>
          </p:cNvPr>
          <p:cNvGrpSpPr/>
          <p:nvPr/>
        </p:nvGrpSpPr>
        <p:grpSpPr>
          <a:xfrm>
            <a:off x="8083100" y="1518554"/>
            <a:ext cx="1591582" cy="1866900"/>
            <a:chOff x="6488272" y="2209800"/>
            <a:chExt cx="1591582" cy="1866900"/>
          </a:xfrm>
        </p:grpSpPr>
        <p:sp>
          <p:nvSpPr>
            <p:cNvPr id="97" name="Rectangle: Top Corners Rounded 96">
              <a:extLst>
                <a:ext uri="{FF2B5EF4-FFF2-40B4-BE49-F238E27FC236}">
                  <a16:creationId xmlns:a16="http://schemas.microsoft.com/office/drawing/2014/main" id="{225A95EB-3596-4C52-91EE-39023E85BE2D}"/>
                </a:ext>
              </a:extLst>
            </p:cNvPr>
            <p:cNvSpPr/>
            <p:nvPr/>
          </p:nvSpPr>
          <p:spPr>
            <a:xfrm>
              <a:off x="6488272" y="2209800"/>
              <a:ext cx="1591582" cy="1866900"/>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TextBox 98">
              <a:extLst>
                <a:ext uri="{FF2B5EF4-FFF2-40B4-BE49-F238E27FC236}">
                  <a16:creationId xmlns:a16="http://schemas.microsoft.com/office/drawing/2014/main" id="{74F68486-5533-4B47-B6BA-92533CBB4036}"/>
                </a:ext>
              </a:extLst>
            </p:cNvPr>
            <p:cNvSpPr txBox="1"/>
            <p:nvPr/>
          </p:nvSpPr>
          <p:spPr>
            <a:xfrm>
              <a:off x="6849896" y="2250576"/>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3</a:t>
              </a:r>
            </a:p>
          </p:txBody>
        </p:sp>
      </p:grpSp>
      <p:grpSp>
        <p:nvGrpSpPr>
          <p:cNvPr id="100" name="Group 99">
            <a:extLst>
              <a:ext uri="{FF2B5EF4-FFF2-40B4-BE49-F238E27FC236}">
                <a16:creationId xmlns:a16="http://schemas.microsoft.com/office/drawing/2014/main" id="{12310FCA-56F2-4778-94B7-C1B5FD53AE20}"/>
              </a:ext>
            </a:extLst>
          </p:cNvPr>
          <p:cNvGrpSpPr/>
          <p:nvPr/>
        </p:nvGrpSpPr>
        <p:grpSpPr>
          <a:xfrm>
            <a:off x="5586223" y="1518554"/>
            <a:ext cx="1591582" cy="1866900"/>
            <a:chOff x="3991395" y="2209800"/>
            <a:chExt cx="1591582" cy="1866900"/>
          </a:xfrm>
        </p:grpSpPr>
        <p:sp>
          <p:nvSpPr>
            <p:cNvPr id="101" name="Rectangle: Top Corners Rounded 100">
              <a:extLst>
                <a:ext uri="{FF2B5EF4-FFF2-40B4-BE49-F238E27FC236}">
                  <a16:creationId xmlns:a16="http://schemas.microsoft.com/office/drawing/2014/main" id="{E792FABC-AA8F-4748-B8FA-DBB9112863AC}"/>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FECB41C1-3E79-45AA-B100-38C9E092C776}"/>
                </a:ext>
              </a:extLst>
            </p:cNvPr>
            <p:cNvSpPr txBox="1"/>
            <p:nvPr/>
          </p:nvSpPr>
          <p:spPr>
            <a:xfrm>
              <a:off x="4321994" y="2250576"/>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p>
          </p:txBody>
        </p:sp>
      </p:grpSp>
      <p:grpSp>
        <p:nvGrpSpPr>
          <p:cNvPr id="104" name="Group 103">
            <a:extLst>
              <a:ext uri="{FF2B5EF4-FFF2-40B4-BE49-F238E27FC236}">
                <a16:creationId xmlns:a16="http://schemas.microsoft.com/office/drawing/2014/main" id="{A87830BE-EEF7-4034-8ABE-3212DB467DB4}"/>
              </a:ext>
            </a:extLst>
          </p:cNvPr>
          <p:cNvGrpSpPr/>
          <p:nvPr/>
        </p:nvGrpSpPr>
        <p:grpSpPr>
          <a:xfrm>
            <a:off x="3089346" y="1518554"/>
            <a:ext cx="1591582" cy="1866900"/>
            <a:chOff x="1494518" y="2209800"/>
            <a:chExt cx="1591582" cy="1866900"/>
          </a:xfrm>
        </p:grpSpPr>
        <p:sp>
          <p:nvSpPr>
            <p:cNvPr id="105" name="Rectangle: Top Corners Rounded 104">
              <a:extLst>
                <a:ext uri="{FF2B5EF4-FFF2-40B4-BE49-F238E27FC236}">
                  <a16:creationId xmlns:a16="http://schemas.microsoft.com/office/drawing/2014/main" id="{F1B87F23-BD02-4DB3-947D-2F61C5B87FEF}"/>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id="{236675CF-5B12-4D6B-8C03-F29656450255}"/>
                </a:ext>
              </a:extLst>
            </p:cNvPr>
            <p:cNvSpPr txBox="1"/>
            <p:nvPr/>
          </p:nvSpPr>
          <p:spPr>
            <a:xfrm>
              <a:off x="1855922" y="2278884"/>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p>
          </p:txBody>
        </p:sp>
      </p:grpSp>
      <p:sp>
        <p:nvSpPr>
          <p:cNvPr id="108" name="Freeform: Shape 107">
            <a:extLst>
              <a:ext uri="{FF2B5EF4-FFF2-40B4-BE49-F238E27FC236}">
                <a16:creationId xmlns:a16="http://schemas.microsoft.com/office/drawing/2014/main" id="{48958204-CE05-4E79-AC55-C76FBB79E37F}"/>
              </a:ext>
            </a:extLst>
          </p:cNvPr>
          <p:cNvSpPr/>
          <p:nvPr/>
        </p:nvSpPr>
        <p:spPr>
          <a:xfrm flipV="1">
            <a:off x="3089346" y="2141316"/>
            <a:ext cx="1591582" cy="3342674"/>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id="{406A5A75-24F0-496A-82D6-E2B37B100BBD}"/>
              </a:ext>
            </a:extLst>
          </p:cNvPr>
          <p:cNvSpPr/>
          <p:nvPr/>
        </p:nvSpPr>
        <p:spPr>
          <a:xfrm flipV="1">
            <a:off x="5586223" y="2141316"/>
            <a:ext cx="1591582" cy="3342674"/>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Shape 109">
            <a:extLst>
              <a:ext uri="{FF2B5EF4-FFF2-40B4-BE49-F238E27FC236}">
                <a16:creationId xmlns:a16="http://schemas.microsoft.com/office/drawing/2014/main" id="{B8C3E14B-EBB2-49A7-9A4E-9C6AFAF9A364}"/>
              </a:ext>
            </a:extLst>
          </p:cNvPr>
          <p:cNvSpPr/>
          <p:nvPr/>
        </p:nvSpPr>
        <p:spPr>
          <a:xfrm flipV="1">
            <a:off x="8083100" y="2141316"/>
            <a:ext cx="1591582" cy="3342674"/>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3">
            <a:extLst>
              <a:ext uri="{FF2B5EF4-FFF2-40B4-BE49-F238E27FC236}">
                <a16:creationId xmlns:a16="http://schemas.microsoft.com/office/drawing/2014/main" id="{8D94F991-2744-4D5C-BE57-A0C261539D2C}"/>
              </a:ext>
            </a:extLst>
          </p:cNvPr>
          <p:cNvGrpSpPr/>
          <p:nvPr/>
        </p:nvGrpSpPr>
        <p:grpSpPr>
          <a:xfrm>
            <a:off x="3092825" y="2783291"/>
            <a:ext cx="1601824" cy="1525173"/>
            <a:chOff x="1478607" y="3837442"/>
            <a:chExt cx="1601824" cy="1525173"/>
          </a:xfrm>
        </p:grpSpPr>
        <p:sp>
          <p:nvSpPr>
            <p:cNvPr id="115" name="TextBox 114">
              <a:extLst>
                <a:ext uri="{FF2B5EF4-FFF2-40B4-BE49-F238E27FC236}">
                  <a16:creationId xmlns:a16="http://schemas.microsoft.com/office/drawing/2014/main" id="{8721CE74-40AC-4223-B129-B3A270C7429B}"/>
                </a:ext>
              </a:extLst>
            </p:cNvPr>
            <p:cNvSpPr txBox="1"/>
            <p:nvPr/>
          </p:nvSpPr>
          <p:spPr>
            <a:xfrm>
              <a:off x="1488849" y="3837442"/>
              <a:ext cx="1591582" cy="338554"/>
            </a:xfrm>
            <a:prstGeom prst="rect">
              <a:avLst/>
            </a:prstGeom>
            <a:noFill/>
          </p:spPr>
          <p:txBody>
            <a:bodyPr wrap="square" rtlCol="0">
              <a:spAutoFit/>
            </a:bodyPr>
            <a:lstStyle/>
            <a:p>
              <a:pPr algn="ctr"/>
              <a:r>
                <a:rPr lang="en-US" sz="1600" b="1" dirty="0">
                  <a:solidFill>
                    <a:srgbClr val="FF5969"/>
                  </a:solidFill>
                  <a:latin typeface="Tw Cen MT" panose="020B0602020104020603" pitchFamily="34" charset="0"/>
                </a:rPr>
                <a:t>MANAGEMENT</a:t>
              </a:r>
            </a:p>
          </p:txBody>
        </p:sp>
        <p:sp>
          <p:nvSpPr>
            <p:cNvPr id="116" name="TextBox 115">
              <a:extLst>
                <a:ext uri="{FF2B5EF4-FFF2-40B4-BE49-F238E27FC236}">
                  <a16:creationId xmlns:a16="http://schemas.microsoft.com/office/drawing/2014/main" id="{FC94FF53-E358-452A-A5CE-3296318ABBE9}"/>
                </a:ext>
              </a:extLst>
            </p:cNvPr>
            <p:cNvSpPr txBox="1"/>
            <p:nvPr/>
          </p:nvSpPr>
          <p:spPr>
            <a:xfrm>
              <a:off x="1478607" y="3977620"/>
              <a:ext cx="1591582" cy="1384995"/>
            </a:xfrm>
            <a:prstGeom prst="rect">
              <a:avLst/>
            </a:prstGeom>
            <a:noFill/>
          </p:spPr>
          <p:txBody>
            <a:bodyPr wrap="square" rtlCol="0">
              <a:spAutoFit/>
            </a:bodyPr>
            <a:lstStyle/>
            <a:p>
              <a:pPr algn="ctr"/>
              <a:br>
                <a:rPr lang="en-US" sz="1200" dirty="0"/>
              </a:br>
              <a:r>
                <a:rPr lang="en-US" sz="1200" b="0" i="0" dirty="0">
                  <a:solidFill>
                    <a:srgbClr val="222222"/>
                  </a:solidFill>
                  <a:effectLst/>
                  <a:latin typeface="Arial" panose="020B0604020202020204" pitchFamily="34" charset="0"/>
                </a:rPr>
                <a:t>Cops can find all the cases and ongoing investigations at one place instead of having a different file for every case.</a:t>
              </a:r>
              <a:endParaRPr lang="en-US" sz="1200" b="1" dirty="0">
                <a:solidFill>
                  <a:srgbClr val="A6A6A6"/>
                </a:solidFill>
                <a:latin typeface="Tw Cen MT" panose="020B0602020104020603" pitchFamily="34" charset="0"/>
              </a:endParaRPr>
            </a:p>
          </p:txBody>
        </p:sp>
      </p:grpSp>
      <p:grpSp>
        <p:nvGrpSpPr>
          <p:cNvPr id="117" name="Group 116">
            <a:extLst>
              <a:ext uri="{FF2B5EF4-FFF2-40B4-BE49-F238E27FC236}">
                <a16:creationId xmlns:a16="http://schemas.microsoft.com/office/drawing/2014/main" id="{860A9D1F-EDAE-418D-A3C8-F8109A2B052A}"/>
              </a:ext>
            </a:extLst>
          </p:cNvPr>
          <p:cNvGrpSpPr/>
          <p:nvPr/>
        </p:nvGrpSpPr>
        <p:grpSpPr>
          <a:xfrm>
            <a:off x="5586220" y="2781452"/>
            <a:ext cx="1591582" cy="1140382"/>
            <a:chOff x="3977674" y="3837442"/>
            <a:chExt cx="1591582" cy="1140382"/>
          </a:xfrm>
        </p:grpSpPr>
        <p:sp>
          <p:nvSpPr>
            <p:cNvPr id="118" name="TextBox 117">
              <a:extLst>
                <a:ext uri="{FF2B5EF4-FFF2-40B4-BE49-F238E27FC236}">
                  <a16:creationId xmlns:a16="http://schemas.microsoft.com/office/drawing/2014/main" id="{91705BAF-DCDA-4FDC-8DA1-1FBA870AE5C8}"/>
                </a:ext>
              </a:extLst>
            </p:cNvPr>
            <p:cNvSpPr txBox="1"/>
            <p:nvPr/>
          </p:nvSpPr>
          <p:spPr>
            <a:xfrm>
              <a:off x="3977674" y="3837442"/>
              <a:ext cx="1591582" cy="369332"/>
            </a:xfrm>
            <a:prstGeom prst="rect">
              <a:avLst/>
            </a:prstGeom>
            <a:noFill/>
          </p:spPr>
          <p:txBody>
            <a:bodyPr wrap="square" rtlCol="0">
              <a:spAutoFit/>
            </a:bodyPr>
            <a:lstStyle/>
            <a:p>
              <a:pPr algn="ctr"/>
              <a:r>
                <a:rPr lang="en-US" b="1" dirty="0">
                  <a:solidFill>
                    <a:srgbClr val="52CBBE"/>
                  </a:solidFill>
                  <a:latin typeface="Tw Cen MT" panose="020B0602020104020603" pitchFamily="34" charset="0"/>
                </a:rPr>
                <a:t>MONITORING</a:t>
              </a:r>
            </a:p>
          </p:txBody>
        </p:sp>
        <p:sp>
          <p:nvSpPr>
            <p:cNvPr id="119" name="TextBox 118">
              <a:extLst>
                <a:ext uri="{FF2B5EF4-FFF2-40B4-BE49-F238E27FC236}">
                  <a16:creationId xmlns:a16="http://schemas.microsoft.com/office/drawing/2014/main" id="{BBD17202-B0A7-4912-9A5D-8F55518824B3}"/>
                </a:ext>
              </a:extLst>
            </p:cNvPr>
            <p:cNvSpPr txBox="1"/>
            <p:nvPr/>
          </p:nvSpPr>
          <p:spPr>
            <a:xfrm>
              <a:off x="3977674" y="4146827"/>
              <a:ext cx="1591582" cy="830997"/>
            </a:xfrm>
            <a:prstGeom prst="rect">
              <a:avLst/>
            </a:prstGeom>
            <a:noFill/>
          </p:spPr>
          <p:txBody>
            <a:bodyPr wrap="square" rtlCol="0">
              <a:spAutoFit/>
            </a:bodyPr>
            <a:lstStyle/>
            <a:p>
              <a:pPr algn="ctr"/>
              <a:r>
                <a:rPr lang="en-US" sz="1200" dirty="0">
                  <a:solidFill>
                    <a:srgbClr val="222222"/>
                  </a:solidFill>
                  <a:latin typeface="Arial" panose="020B0604020202020204" pitchFamily="34" charset="0"/>
                </a:rPr>
                <a:t>Citizens can monitor the progress of their case, which keeps them updated.</a:t>
              </a:r>
            </a:p>
          </p:txBody>
        </p:sp>
      </p:grpSp>
      <p:grpSp>
        <p:nvGrpSpPr>
          <p:cNvPr id="120" name="Group 119">
            <a:extLst>
              <a:ext uri="{FF2B5EF4-FFF2-40B4-BE49-F238E27FC236}">
                <a16:creationId xmlns:a16="http://schemas.microsoft.com/office/drawing/2014/main" id="{1F66AC79-730F-4E07-974E-4F08542F2C4A}"/>
              </a:ext>
            </a:extLst>
          </p:cNvPr>
          <p:cNvGrpSpPr/>
          <p:nvPr/>
        </p:nvGrpSpPr>
        <p:grpSpPr>
          <a:xfrm>
            <a:off x="8079618" y="2781452"/>
            <a:ext cx="1591582" cy="1355825"/>
            <a:chOff x="6488272" y="3837442"/>
            <a:chExt cx="1591582" cy="1355825"/>
          </a:xfrm>
        </p:grpSpPr>
        <p:sp>
          <p:nvSpPr>
            <p:cNvPr id="121" name="TextBox 120">
              <a:extLst>
                <a:ext uri="{FF2B5EF4-FFF2-40B4-BE49-F238E27FC236}">
                  <a16:creationId xmlns:a16="http://schemas.microsoft.com/office/drawing/2014/main" id="{D025EBC6-5731-4D97-B58C-0E0C20D47817}"/>
                </a:ext>
              </a:extLst>
            </p:cNvPr>
            <p:cNvSpPr txBox="1"/>
            <p:nvPr/>
          </p:nvSpPr>
          <p:spPr>
            <a:xfrm>
              <a:off x="6488272" y="3837442"/>
              <a:ext cx="1591582" cy="369332"/>
            </a:xfrm>
            <a:prstGeom prst="rect">
              <a:avLst/>
            </a:prstGeom>
            <a:noFill/>
          </p:spPr>
          <p:txBody>
            <a:bodyPr wrap="square" rtlCol="0">
              <a:spAutoFit/>
            </a:bodyPr>
            <a:lstStyle/>
            <a:p>
              <a:pPr algn="ctr"/>
              <a:r>
                <a:rPr lang="en-US" b="1" dirty="0">
                  <a:solidFill>
                    <a:srgbClr val="FEC630"/>
                  </a:solidFill>
                  <a:latin typeface="Tw Cen MT" panose="020B0602020104020603" pitchFamily="34" charset="0"/>
                </a:rPr>
                <a:t>AI ML</a:t>
              </a:r>
            </a:p>
          </p:txBody>
        </p:sp>
        <p:sp>
          <p:nvSpPr>
            <p:cNvPr id="122" name="TextBox 121">
              <a:extLst>
                <a:ext uri="{FF2B5EF4-FFF2-40B4-BE49-F238E27FC236}">
                  <a16:creationId xmlns:a16="http://schemas.microsoft.com/office/drawing/2014/main" id="{B38973E8-8FEC-48EF-89C3-A1086AD31515}"/>
                </a:ext>
              </a:extLst>
            </p:cNvPr>
            <p:cNvSpPr txBox="1"/>
            <p:nvPr/>
          </p:nvSpPr>
          <p:spPr>
            <a:xfrm>
              <a:off x="6488272" y="4146827"/>
              <a:ext cx="1591582" cy="1046440"/>
            </a:xfrm>
            <a:prstGeom prst="rect">
              <a:avLst/>
            </a:prstGeom>
            <a:noFill/>
          </p:spPr>
          <p:txBody>
            <a:bodyPr wrap="square" rtlCol="0">
              <a:spAutoFit/>
            </a:bodyPr>
            <a:lstStyle/>
            <a:p>
              <a:pPr algn="ctr"/>
              <a:r>
                <a:rPr lang="en-US" sz="1200" dirty="0">
                  <a:solidFill>
                    <a:srgbClr val="222222"/>
                  </a:solidFill>
                  <a:latin typeface="Arial" panose="020B0604020202020204" pitchFamily="34" charset="0"/>
                </a:rPr>
                <a:t>Cops can convert sketch of a person into a real image,</a:t>
              </a:r>
              <a:r>
                <a:rPr lang="en-US" sz="1400" b="1" dirty="0">
                  <a:solidFill>
                    <a:srgbClr val="A6A6A6"/>
                  </a:solidFill>
                  <a:latin typeface="Tw Cen MT" panose="020B0602020104020603" pitchFamily="34" charset="0"/>
                </a:rPr>
                <a:t> </a:t>
              </a:r>
              <a:r>
                <a:rPr lang="en-US" sz="1200" dirty="0">
                  <a:solidFill>
                    <a:srgbClr val="222222"/>
                  </a:solidFill>
                  <a:latin typeface="Arial" panose="020B0604020202020204" pitchFamily="34" charset="0"/>
                </a:rPr>
                <a:t>which is done by AI ML model</a:t>
              </a:r>
            </a:p>
          </p:txBody>
        </p:sp>
      </p:grpSp>
      <p:pic>
        <p:nvPicPr>
          <p:cNvPr id="3" name="Picture 2">
            <a:extLst>
              <a:ext uri="{FF2B5EF4-FFF2-40B4-BE49-F238E27FC236}">
                <a16:creationId xmlns:a16="http://schemas.microsoft.com/office/drawing/2014/main" id="{D1E1EB09-3B7F-4AD1-85F5-A963B8B7D4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1328" y="4511065"/>
            <a:ext cx="894354" cy="894352"/>
          </a:xfrm>
          <a:prstGeom prst="rect">
            <a:avLst/>
          </a:prstGeom>
        </p:spPr>
      </p:pic>
      <p:pic>
        <p:nvPicPr>
          <p:cNvPr id="7" name="Picture 6">
            <a:extLst>
              <a:ext uri="{FF2B5EF4-FFF2-40B4-BE49-F238E27FC236}">
                <a16:creationId xmlns:a16="http://schemas.microsoft.com/office/drawing/2014/main" id="{14331A99-A934-4099-9190-67078252B1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3082" y="4507561"/>
            <a:ext cx="897858" cy="897856"/>
          </a:xfrm>
          <a:prstGeom prst="rect">
            <a:avLst/>
          </a:prstGeom>
        </p:spPr>
      </p:pic>
      <p:pic>
        <p:nvPicPr>
          <p:cNvPr id="9" name="Picture 8">
            <a:extLst>
              <a:ext uri="{FF2B5EF4-FFF2-40B4-BE49-F238E27FC236}">
                <a16:creationId xmlns:a16="http://schemas.microsoft.com/office/drawing/2014/main" id="{F5285DFE-7CB0-4F85-899B-F151E785F8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1674" y="4229239"/>
            <a:ext cx="907482" cy="907480"/>
          </a:xfrm>
          <a:prstGeom prst="rect">
            <a:avLst/>
          </a:prstGeom>
        </p:spPr>
      </p:pic>
      <p:sp>
        <p:nvSpPr>
          <p:cNvPr id="60" name="TextBox 59">
            <a:extLst>
              <a:ext uri="{FF2B5EF4-FFF2-40B4-BE49-F238E27FC236}">
                <a16:creationId xmlns:a16="http://schemas.microsoft.com/office/drawing/2014/main" id="{73BD528F-D9A2-4C36-90FF-A9CCF183D211}"/>
              </a:ext>
            </a:extLst>
          </p:cNvPr>
          <p:cNvSpPr txBox="1"/>
          <p:nvPr/>
        </p:nvSpPr>
        <p:spPr>
          <a:xfrm>
            <a:off x="3897966" y="362040"/>
            <a:ext cx="4968094" cy="584775"/>
          </a:xfrm>
          <a:prstGeom prst="rect">
            <a:avLst/>
          </a:prstGeom>
          <a:noFill/>
        </p:spPr>
        <p:txBody>
          <a:bodyPr wrap="square" rtlCol="0">
            <a:spAutoFit/>
          </a:bodyPr>
          <a:lstStyle/>
          <a:p>
            <a:pPr algn="ctr"/>
            <a:r>
              <a:rPr lang="en-US" sz="3200" dirty="0">
                <a:solidFill>
                  <a:srgbClr val="03A1A4"/>
                </a:solidFill>
                <a:latin typeface="Tw Cen MT" panose="020B0602020104020603" pitchFamily="34" charset="0"/>
              </a:rPr>
              <a:t>THE PROBLEM IT SOLVES</a:t>
            </a:r>
          </a:p>
        </p:txBody>
      </p:sp>
    </p:spTree>
    <p:extLst>
      <p:ext uri="{BB962C8B-B14F-4D97-AF65-F5344CB8AC3E}">
        <p14:creationId xmlns:p14="http://schemas.microsoft.com/office/powerpoint/2010/main" val="13969485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anim calcmode="lin" valueType="num">
                                      <p:cBhvr>
                                        <p:cTn id="8" dur="500" fill="hold"/>
                                        <p:tgtEl>
                                          <p:spTgt spid="108"/>
                                        </p:tgtEl>
                                        <p:attrNameLst>
                                          <p:attrName>ppt_x</p:attrName>
                                        </p:attrNameLst>
                                      </p:cBhvr>
                                      <p:tavLst>
                                        <p:tav tm="0">
                                          <p:val>
                                            <p:strVal val="#ppt_x"/>
                                          </p:val>
                                        </p:tav>
                                        <p:tav tm="100000">
                                          <p:val>
                                            <p:strVal val="#ppt_x"/>
                                          </p:val>
                                        </p:tav>
                                      </p:tavLst>
                                    </p:anim>
                                    <p:anim calcmode="lin" valueType="num">
                                      <p:cBhvr>
                                        <p:cTn id="9" dur="500" fill="hold"/>
                                        <p:tgtEl>
                                          <p:spTgt spid="10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250"/>
                                  </p:stCondLst>
                                  <p:childTnLst>
                                    <p:set>
                                      <p:cBhvr>
                                        <p:cTn id="12" dur="1" fill="hold">
                                          <p:stCondLst>
                                            <p:cond delay="0"/>
                                          </p:stCondLst>
                                        </p:cTn>
                                        <p:tgtEl>
                                          <p:spTgt spid="104"/>
                                        </p:tgtEl>
                                        <p:attrNameLst>
                                          <p:attrName>style.visibility</p:attrName>
                                        </p:attrNameLst>
                                      </p:cBhvr>
                                      <p:to>
                                        <p:strVal val="visible"/>
                                      </p:to>
                                    </p:set>
                                    <p:animEffect transition="in" filter="fade">
                                      <p:cBhvr>
                                        <p:cTn id="13" dur="500"/>
                                        <p:tgtEl>
                                          <p:spTgt spid="104"/>
                                        </p:tgtEl>
                                      </p:cBhvr>
                                    </p:animEffect>
                                    <p:anim calcmode="lin" valueType="num">
                                      <p:cBhvr>
                                        <p:cTn id="14" dur="500" fill="hold"/>
                                        <p:tgtEl>
                                          <p:spTgt spid="104"/>
                                        </p:tgtEl>
                                        <p:attrNameLst>
                                          <p:attrName>ppt_x</p:attrName>
                                        </p:attrNameLst>
                                      </p:cBhvr>
                                      <p:tavLst>
                                        <p:tav tm="0">
                                          <p:val>
                                            <p:strVal val="#ppt_x"/>
                                          </p:val>
                                        </p:tav>
                                        <p:tav tm="100000">
                                          <p:val>
                                            <p:strVal val="#ppt_x"/>
                                          </p:val>
                                        </p:tav>
                                      </p:tavLst>
                                    </p:anim>
                                    <p:anim calcmode="lin" valueType="num">
                                      <p:cBhvr>
                                        <p:cTn id="15" dur="500" fill="hold"/>
                                        <p:tgtEl>
                                          <p:spTgt spid="104"/>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53" presetClass="entr" presetSubtype="16" fill="hold" nodeType="afterEffect">
                                  <p:stCondLst>
                                    <p:cond delay="0"/>
                                  </p:stCondLst>
                                  <p:childTnLst>
                                    <p:set>
                                      <p:cBhvr>
                                        <p:cTn id="18" dur="1" fill="hold">
                                          <p:stCondLst>
                                            <p:cond delay="0"/>
                                          </p:stCondLst>
                                        </p:cTn>
                                        <p:tgtEl>
                                          <p:spTgt spid="114"/>
                                        </p:tgtEl>
                                        <p:attrNameLst>
                                          <p:attrName>style.visibility</p:attrName>
                                        </p:attrNameLst>
                                      </p:cBhvr>
                                      <p:to>
                                        <p:strVal val="visible"/>
                                      </p:to>
                                    </p:set>
                                    <p:anim calcmode="lin" valueType="num">
                                      <p:cBhvr>
                                        <p:cTn id="19" dur="500" fill="hold"/>
                                        <p:tgtEl>
                                          <p:spTgt spid="114"/>
                                        </p:tgtEl>
                                        <p:attrNameLst>
                                          <p:attrName>ppt_w</p:attrName>
                                        </p:attrNameLst>
                                      </p:cBhvr>
                                      <p:tavLst>
                                        <p:tav tm="0">
                                          <p:val>
                                            <p:fltVal val="0"/>
                                          </p:val>
                                        </p:tav>
                                        <p:tav tm="100000">
                                          <p:val>
                                            <p:strVal val="#ppt_w"/>
                                          </p:val>
                                        </p:tav>
                                      </p:tavLst>
                                    </p:anim>
                                    <p:anim calcmode="lin" valueType="num">
                                      <p:cBhvr>
                                        <p:cTn id="20" dur="500" fill="hold"/>
                                        <p:tgtEl>
                                          <p:spTgt spid="114"/>
                                        </p:tgtEl>
                                        <p:attrNameLst>
                                          <p:attrName>ppt_h</p:attrName>
                                        </p:attrNameLst>
                                      </p:cBhvr>
                                      <p:tavLst>
                                        <p:tav tm="0">
                                          <p:val>
                                            <p:fltVal val="0"/>
                                          </p:val>
                                        </p:tav>
                                        <p:tav tm="100000">
                                          <p:val>
                                            <p:strVal val="#ppt_h"/>
                                          </p:val>
                                        </p:tav>
                                      </p:tavLst>
                                    </p:anim>
                                    <p:animEffect transition="in" filter="fade">
                                      <p:cBhvr>
                                        <p:cTn id="21" dur="500"/>
                                        <p:tgtEl>
                                          <p:spTgt spid="114"/>
                                        </p:tgtEl>
                                      </p:cBhvr>
                                    </p:animEffect>
                                  </p:childTnLst>
                                </p:cTn>
                              </p:par>
                              <p:par>
                                <p:cTn id="22" presetID="53" presetClass="entr" presetSubtype="16"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1750"/>
                            </p:stCondLst>
                            <p:childTnLst>
                              <p:par>
                                <p:cTn id="28" presetID="42" presetClass="entr" presetSubtype="0" fill="hold" grpId="0" nodeType="afterEffect">
                                  <p:stCondLst>
                                    <p:cond delay="250"/>
                                  </p:stCondLst>
                                  <p:childTnLst>
                                    <p:set>
                                      <p:cBhvr>
                                        <p:cTn id="29" dur="1" fill="hold">
                                          <p:stCondLst>
                                            <p:cond delay="0"/>
                                          </p:stCondLst>
                                        </p:cTn>
                                        <p:tgtEl>
                                          <p:spTgt spid="109"/>
                                        </p:tgtEl>
                                        <p:attrNameLst>
                                          <p:attrName>style.visibility</p:attrName>
                                        </p:attrNameLst>
                                      </p:cBhvr>
                                      <p:to>
                                        <p:strVal val="visible"/>
                                      </p:to>
                                    </p:set>
                                    <p:animEffect transition="in" filter="fade">
                                      <p:cBhvr>
                                        <p:cTn id="30" dur="500"/>
                                        <p:tgtEl>
                                          <p:spTgt spid="109"/>
                                        </p:tgtEl>
                                      </p:cBhvr>
                                    </p:animEffect>
                                    <p:anim calcmode="lin" valueType="num">
                                      <p:cBhvr>
                                        <p:cTn id="31" dur="500" fill="hold"/>
                                        <p:tgtEl>
                                          <p:spTgt spid="109"/>
                                        </p:tgtEl>
                                        <p:attrNameLst>
                                          <p:attrName>ppt_x</p:attrName>
                                        </p:attrNameLst>
                                      </p:cBhvr>
                                      <p:tavLst>
                                        <p:tav tm="0">
                                          <p:val>
                                            <p:strVal val="#ppt_x"/>
                                          </p:val>
                                        </p:tav>
                                        <p:tav tm="100000">
                                          <p:val>
                                            <p:strVal val="#ppt_x"/>
                                          </p:val>
                                        </p:tav>
                                      </p:tavLst>
                                    </p:anim>
                                    <p:anim calcmode="lin" valueType="num">
                                      <p:cBhvr>
                                        <p:cTn id="32" dur="500" fill="hold"/>
                                        <p:tgtEl>
                                          <p:spTgt spid="109"/>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42" presetClass="entr" presetSubtype="0" fill="hold" nodeType="afterEffect">
                                  <p:stCondLst>
                                    <p:cond delay="250"/>
                                  </p:stCondLst>
                                  <p:childTnLst>
                                    <p:set>
                                      <p:cBhvr>
                                        <p:cTn id="35" dur="1" fill="hold">
                                          <p:stCondLst>
                                            <p:cond delay="0"/>
                                          </p:stCondLst>
                                        </p:cTn>
                                        <p:tgtEl>
                                          <p:spTgt spid="100"/>
                                        </p:tgtEl>
                                        <p:attrNameLst>
                                          <p:attrName>style.visibility</p:attrName>
                                        </p:attrNameLst>
                                      </p:cBhvr>
                                      <p:to>
                                        <p:strVal val="visible"/>
                                      </p:to>
                                    </p:set>
                                    <p:animEffect transition="in" filter="fade">
                                      <p:cBhvr>
                                        <p:cTn id="36" dur="500"/>
                                        <p:tgtEl>
                                          <p:spTgt spid="100"/>
                                        </p:tgtEl>
                                      </p:cBhvr>
                                    </p:animEffect>
                                    <p:anim calcmode="lin" valueType="num">
                                      <p:cBhvr>
                                        <p:cTn id="37" dur="500" fill="hold"/>
                                        <p:tgtEl>
                                          <p:spTgt spid="100"/>
                                        </p:tgtEl>
                                        <p:attrNameLst>
                                          <p:attrName>ppt_x</p:attrName>
                                        </p:attrNameLst>
                                      </p:cBhvr>
                                      <p:tavLst>
                                        <p:tav tm="0">
                                          <p:val>
                                            <p:strVal val="#ppt_x"/>
                                          </p:val>
                                        </p:tav>
                                        <p:tav tm="100000">
                                          <p:val>
                                            <p:strVal val="#ppt_x"/>
                                          </p:val>
                                        </p:tav>
                                      </p:tavLst>
                                    </p:anim>
                                    <p:anim calcmode="lin" valueType="num">
                                      <p:cBhvr>
                                        <p:cTn id="38" dur="500" fill="hold"/>
                                        <p:tgtEl>
                                          <p:spTgt spid="100"/>
                                        </p:tgtEl>
                                        <p:attrNameLst>
                                          <p:attrName>ppt_y</p:attrName>
                                        </p:attrNameLst>
                                      </p:cBhvr>
                                      <p:tavLst>
                                        <p:tav tm="0">
                                          <p:val>
                                            <p:strVal val="#ppt_y+.1"/>
                                          </p:val>
                                        </p:tav>
                                        <p:tav tm="100000">
                                          <p:val>
                                            <p:strVal val="#ppt_y"/>
                                          </p:val>
                                        </p:tav>
                                      </p:tavLst>
                                    </p:anim>
                                  </p:childTnLst>
                                </p:cTn>
                              </p:par>
                            </p:childTnLst>
                          </p:cTn>
                        </p:par>
                        <p:par>
                          <p:cTn id="39" fill="hold">
                            <p:stCondLst>
                              <p:cond delay="3250"/>
                            </p:stCondLst>
                            <p:childTnLst>
                              <p:par>
                                <p:cTn id="40" presetID="53" presetClass="entr" presetSubtype="16" fill="hold" nodeType="afterEffect">
                                  <p:stCondLst>
                                    <p:cond delay="0"/>
                                  </p:stCondLst>
                                  <p:childTnLst>
                                    <p:set>
                                      <p:cBhvr>
                                        <p:cTn id="41" dur="1" fill="hold">
                                          <p:stCondLst>
                                            <p:cond delay="0"/>
                                          </p:stCondLst>
                                        </p:cTn>
                                        <p:tgtEl>
                                          <p:spTgt spid="117"/>
                                        </p:tgtEl>
                                        <p:attrNameLst>
                                          <p:attrName>style.visibility</p:attrName>
                                        </p:attrNameLst>
                                      </p:cBhvr>
                                      <p:to>
                                        <p:strVal val="visible"/>
                                      </p:to>
                                    </p:set>
                                    <p:anim calcmode="lin" valueType="num">
                                      <p:cBhvr>
                                        <p:cTn id="42" dur="500" fill="hold"/>
                                        <p:tgtEl>
                                          <p:spTgt spid="117"/>
                                        </p:tgtEl>
                                        <p:attrNameLst>
                                          <p:attrName>ppt_w</p:attrName>
                                        </p:attrNameLst>
                                      </p:cBhvr>
                                      <p:tavLst>
                                        <p:tav tm="0">
                                          <p:val>
                                            <p:fltVal val="0"/>
                                          </p:val>
                                        </p:tav>
                                        <p:tav tm="100000">
                                          <p:val>
                                            <p:strVal val="#ppt_w"/>
                                          </p:val>
                                        </p:tav>
                                      </p:tavLst>
                                    </p:anim>
                                    <p:anim calcmode="lin" valueType="num">
                                      <p:cBhvr>
                                        <p:cTn id="43" dur="500" fill="hold"/>
                                        <p:tgtEl>
                                          <p:spTgt spid="117"/>
                                        </p:tgtEl>
                                        <p:attrNameLst>
                                          <p:attrName>ppt_h</p:attrName>
                                        </p:attrNameLst>
                                      </p:cBhvr>
                                      <p:tavLst>
                                        <p:tav tm="0">
                                          <p:val>
                                            <p:fltVal val="0"/>
                                          </p:val>
                                        </p:tav>
                                        <p:tav tm="100000">
                                          <p:val>
                                            <p:strVal val="#ppt_h"/>
                                          </p:val>
                                        </p:tav>
                                      </p:tavLst>
                                    </p:anim>
                                    <p:animEffect transition="in" filter="fade">
                                      <p:cBhvr>
                                        <p:cTn id="44" dur="500"/>
                                        <p:tgtEl>
                                          <p:spTgt spid="117"/>
                                        </p:tgtEl>
                                      </p:cBhvr>
                                    </p:animEffect>
                                  </p:childTnLst>
                                </p:cTn>
                              </p:par>
                              <p:par>
                                <p:cTn id="45" presetID="53" presetClass="entr" presetSubtype="16"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Effect transition="in" filter="fade">
                                      <p:cBhvr>
                                        <p:cTn id="49" dur="500"/>
                                        <p:tgtEl>
                                          <p:spTgt spid="7"/>
                                        </p:tgtEl>
                                      </p:cBhvr>
                                    </p:animEffect>
                                  </p:childTnLst>
                                </p:cTn>
                              </p:par>
                            </p:childTnLst>
                          </p:cTn>
                        </p:par>
                        <p:par>
                          <p:cTn id="50" fill="hold">
                            <p:stCondLst>
                              <p:cond delay="3750"/>
                            </p:stCondLst>
                            <p:childTnLst>
                              <p:par>
                                <p:cTn id="51" presetID="42" presetClass="entr" presetSubtype="0" fill="hold" grpId="0" nodeType="afterEffect">
                                  <p:stCondLst>
                                    <p:cond delay="250"/>
                                  </p:stCondLst>
                                  <p:childTnLst>
                                    <p:set>
                                      <p:cBhvr>
                                        <p:cTn id="52" dur="1" fill="hold">
                                          <p:stCondLst>
                                            <p:cond delay="0"/>
                                          </p:stCondLst>
                                        </p:cTn>
                                        <p:tgtEl>
                                          <p:spTgt spid="110"/>
                                        </p:tgtEl>
                                        <p:attrNameLst>
                                          <p:attrName>style.visibility</p:attrName>
                                        </p:attrNameLst>
                                      </p:cBhvr>
                                      <p:to>
                                        <p:strVal val="visible"/>
                                      </p:to>
                                    </p:set>
                                    <p:animEffect transition="in" filter="fade">
                                      <p:cBhvr>
                                        <p:cTn id="53" dur="500"/>
                                        <p:tgtEl>
                                          <p:spTgt spid="110"/>
                                        </p:tgtEl>
                                      </p:cBhvr>
                                    </p:animEffect>
                                    <p:anim calcmode="lin" valueType="num">
                                      <p:cBhvr>
                                        <p:cTn id="54" dur="500" fill="hold"/>
                                        <p:tgtEl>
                                          <p:spTgt spid="110"/>
                                        </p:tgtEl>
                                        <p:attrNameLst>
                                          <p:attrName>ppt_x</p:attrName>
                                        </p:attrNameLst>
                                      </p:cBhvr>
                                      <p:tavLst>
                                        <p:tav tm="0">
                                          <p:val>
                                            <p:strVal val="#ppt_x"/>
                                          </p:val>
                                        </p:tav>
                                        <p:tav tm="100000">
                                          <p:val>
                                            <p:strVal val="#ppt_x"/>
                                          </p:val>
                                        </p:tav>
                                      </p:tavLst>
                                    </p:anim>
                                    <p:anim calcmode="lin" valueType="num">
                                      <p:cBhvr>
                                        <p:cTn id="55" dur="500" fill="hold"/>
                                        <p:tgtEl>
                                          <p:spTgt spid="110"/>
                                        </p:tgtEl>
                                        <p:attrNameLst>
                                          <p:attrName>ppt_y</p:attrName>
                                        </p:attrNameLst>
                                      </p:cBhvr>
                                      <p:tavLst>
                                        <p:tav tm="0">
                                          <p:val>
                                            <p:strVal val="#ppt_y+.1"/>
                                          </p:val>
                                        </p:tav>
                                        <p:tav tm="100000">
                                          <p:val>
                                            <p:strVal val="#ppt_y"/>
                                          </p:val>
                                        </p:tav>
                                      </p:tavLst>
                                    </p:anim>
                                  </p:childTnLst>
                                </p:cTn>
                              </p:par>
                            </p:childTnLst>
                          </p:cTn>
                        </p:par>
                        <p:par>
                          <p:cTn id="56" fill="hold">
                            <p:stCondLst>
                              <p:cond delay="4500"/>
                            </p:stCondLst>
                            <p:childTnLst>
                              <p:par>
                                <p:cTn id="57" presetID="42" presetClass="entr" presetSubtype="0" fill="hold" nodeType="afterEffect">
                                  <p:stCondLst>
                                    <p:cond delay="250"/>
                                  </p:stCondLst>
                                  <p:childTnLst>
                                    <p:set>
                                      <p:cBhvr>
                                        <p:cTn id="58" dur="1" fill="hold">
                                          <p:stCondLst>
                                            <p:cond delay="0"/>
                                          </p:stCondLst>
                                        </p:cTn>
                                        <p:tgtEl>
                                          <p:spTgt spid="96"/>
                                        </p:tgtEl>
                                        <p:attrNameLst>
                                          <p:attrName>style.visibility</p:attrName>
                                        </p:attrNameLst>
                                      </p:cBhvr>
                                      <p:to>
                                        <p:strVal val="visible"/>
                                      </p:to>
                                    </p:set>
                                    <p:animEffect transition="in" filter="fade">
                                      <p:cBhvr>
                                        <p:cTn id="59" dur="500"/>
                                        <p:tgtEl>
                                          <p:spTgt spid="96"/>
                                        </p:tgtEl>
                                      </p:cBhvr>
                                    </p:animEffect>
                                    <p:anim calcmode="lin" valueType="num">
                                      <p:cBhvr>
                                        <p:cTn id="60" dur="500" fill="hold"/>
                                        <p:tgtEl>
                                          <p:spTgt spid="96"/>
                                        </p:tgtEl>
                                        <p:attrNameLst>
                                          <p:attrName>ppt_x</p:attrName>
                                        </p:attrNameLst>
                                      </p:cBhvr>
                                      <p:tavLst>
                                        <p:tav tm="0">
                                          <p:val>
                                            <p:strVal val="#ppt_x"/>
                                          </p:val>
                                        </p:tav>
                                        <p:tav tm="100000">
                                          <p:val>
                                            <p:strVal val="#ppt_x"/>
                                          </p:val>
                                        </p:tav>
                                      </p:tavLst>
                                    </p:anim>
                                    <p:anim calcmode="lin" valueType="num">
                                      <p:cBhvr>
                                        <p:cTn id="61" dur="500" fill="hold"/>
                                        <p:tgtEl>
                                          <p:spTgt spid="96"/>
                                        </p:tgtEl>
                                        <p:attrNameLst>
                                          <p:attrName>ppt_y</p:attrName>
                                        </p:attrNameLst>
                                      </p:cBhvr>
                                      <p:tavLst>
                                        <p:tav tm="0">
                                          <p:val>
                                            <p:strVal val="#ppt_y+.1"/>
                                          </p:val>
                                        </p:tav>
                                        <p:tav tm="100000">
                                          <p:val>
                                            <p:strVal val="#ppt_y"/>
                                          </p:val>
                                        </p:tav>
                                      </p:tavLst>
                                    </p:anim>
                                  </p:childTnLst>
                                </p:cTn>
                              </p:par>
                            </p:childTnLst>
                          </p:cTn>
                        </p:par>
                        <p:par>
                          <p:cTn id="62" fill="hold">
                            <p:stCondLst>
                              <p:cond delay="5250"/>
                            </p:stCondLst>
                            <p:childTnLst>
                              <p:par>
                                <p:cTn id="63" presetID="53" presetClass="entr" presetSubtype="16" fill="hold" nodeType="afterEffect">
                                  <p:stCondLst>
                                    <p:cond delay="0"/>
                                  </p:stCondLst>
                                  <p:childTnLst>
                                    <p:set>
                                      <p:cBhvr>
                                        <p:cTn id="64" dur="1" fill="hold">
                                          <p:stCondLst>
                                            <p:cond delay="0"/>
                                          </p:stCondLst>
                                        </p:cTn>
                                        <p:tgtEl>
                                          <p:spTgt spid="120"/>
                                        </p:tgtEl>
                                        <p:attrNameLst>
                                          <p:attrName>style.visibility</p:attrName>
                                        </p:attrNameLst>
                                      </p:cBhvr>
                                      <p:to>
                                        <p:strVal val="visible"/>
                                      </p:to>
                                    </p:set>
                                    <p:anim calcmode="lin" valueType="num">
                                      <p:cBhvr>
                                        <p:cTn id="65" dur="500" fill="hold"/>
                                        <p:tgtEl>
                                          <p:spTgt spid="120"/>
                                        </p:tgtEl>
                                        <p:attrNameLst>
                                          <p:attrName>ppt_w</p:attrName>
                                        </p:attrNameLst>
                                      </p:cBhvr>
                                      <p:tavLst>
                                        <p:tav tm="0">
                                          <p:val>
                                            <p:fltVal val="0"/>
                                          </p:val>
                                        </p:tav>
                                        <p:tav tm="100000">
                                          <p:val>
                                            <p:strVal val="#ppt_w"/>
                                          </p:val>
                                        </p:tav>
                                      </p:tavLst>
                                    </p:anim>
                                    <p:anim calcmode="lin" valueType="num">
                                      <p:cBhvr>
                                        <p:cTn id="66" dur="500" fill="hold"/>
                                        <p:tgtEl>
                                          <p:spTgt spid="120"/>
                                        </p:tgtEl>
                                        <p:attrNameLst>
                                          <p:attrName>ppt_h</p:attrName>
                                        </p:attrNameLst>
                                      </p:cBhvr>
                                      <p:tavLst>
                                        <p:tav tm="0">
                                          <p:val>
                                            <p:fltVal val="0"/>
                                          </p:val>
                                        </p:tav>
                                        <p:tav tm="100000">
                                          <p:val>
                                            <p:strVal val="#ppt_h"/>
                                          </p:val>
                                        </p:tav>
                                      </p:tavLst>
                                    </p:anim>
                                    <p:animEffect transition="in" filter="fade">
                                      <p:cBhvr>
                                        <p:cTn id="67" dur="500"/>
                                        <p:tgtEl>
                                          <p:spTgt spid="120"/>
                                        </p:tgtEl>
                                      </p:cBhvr>
                                    </p:animEffect>
                                  </p:childTnLst>
                                </p:cTn>
                              </p:par>
                              <p:par>
                                <p:cTn id="68" presetID="53" presetClass="entr" presetSubtype="16" fill="hold" nodeType="withEffect">
                                  <p:stCondLst>
                                    <p:cond delay="0"/>
                                  </p:stCondLst>
                                  <p:childTnLst>
                                    <p:set>
                                      <p:cBhvr>
                                        <p:cTn id="69" dur="1" fill="hold">
                                          <p:stCondLst>
                                            <p:cond delay="0"/>
                                          </p:stCondLst>
                                        </p:cTn>
                                        <p:tgtEl>
                                          <p:spTgt spid="9"/>
                                        </p:tgtEl>
                                        <p:attrNameLst>
                                          <p:attrName>style.visibility</p:attrName>
                                        </p:attrNameLst>
                                      </p:cBhvr>
                                      <p:to>
                                        <p:strVal val="visible"/>
                                      </p:to>
                                    </p:set>
                                    <p:anim calcmode="lin" valueType="num">
                                      <p:cBhvr>
                                        <p:cTn id="70" dur="500" fill="hold"/>
                                        <p:tgtEl>
                                          <p:spTgt spid="9"/>
                                        </p:tgtEl>
                                        <p:attrNameLst>
                                          <p:attrName>ppt_w</p:attrName>
                                        </p:attrNameLst>
                                      </p:cBhvr>
                                      <p:tavLst>
                                        <p:tav tm="0">
                                          <p:val>
                                            <p:fltVal val="0"/>
                                          </p:val>
                                        </p:tav>
                                        <p:tav tm="100000">
                                          <p:val>
                                            <p:strVal val="#ppt_w"/>
                                          </p:val>
                                        </p:tav>
                                      </p:tavLst>
                                    </p:anim>
                                    <p:anim calcmode="lin" valueType="num">
                                      <p:cBhvr>
                                        <p:cTn id="71" dur="500" fill="hold"/>
                                        <p:tgtEl>
                                          <p:spTgt spid="9"/>
                                        </p:tgtEl>
                                        <p:attrNameLst>
                                          <p:attrName>ppt_h</p:attrName>
                                        </p:attrNameLst>
                                      </p:cBhvr>
                                      <p:tavLst>
                                        <p:tav tm="0">
                                          <p:val>
                                            <p:fltVal val="0"/>
                                          </p:val>
                                        </p:tav>
                                        <p:tav tm="100000">
                                          <p:val>
                                            <p:strVal val="#ppt_h"/>
                                          </p:val>
                                        </p:tav>
                                      </p:tavLst>
                                    </p:anim>
                                    <p:animEffect transition="in" filter="fade">
                                      <p:cBhvr>
                                        <p:cTn id="7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9" grpId="0" animBg="1"/>
      <p:bldP spid="1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660740C-697D-442D-87BB-28DE6AFEEA23}"/>
              </a:ext>
            </a:extLst>
          </p:cNvPr>
          <p:cNvGrpSpPr/>
          <p:nvPr/>
        </p:nvGrpSpPr>
        <p:grpSpPr>
          <a:xfrm>
            <a:off x="-290920" y="0"/>
            <a:ext cx="12482920" cy="6858000"/>
            <a:chOff x="-290920" y="0"/>
            <a:chExt cx="12482920" cy="6858000"/>
          </a:xfrm>
        </p:grpSpPr>
        <p:sp>
          <p:nvSpPr>
            <p:cNvPr id="3" name="Rectangle 2">
              <a:extLst>
                <a:ext uri="{FF2B5EF4-FFF2-40B4-BE49-F238E27FC236}">
                  <a16:creationId xmlns:a16="http://schemas.microsoft.com/office/drawing/2014/main" id="{C0CE36E3-AABE-4D6E-959F-332D0C7B23F7}"/>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3">
              <a:extLst>
                <a:ext uri="{FF2B5EF4-FFF2-40B4-BE49-F238E27FC236}">
                  <a16:creationId xmlns:a16="http://schemas.microsoft.com/office/drawing/2014/main" id="{CF296669-46A9-43AC-9B6E-A83D4047D1E7}"/>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B94B104-A055-4118-84BE-835FD0D5679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a:t>
              </a:r>
            </a:p>
          </p:txBody>
        </p:sp>
        <p:pic>
          <p:nvPicPr>
            <p:cNvPr id="6" name="Picture 5">
              <a:extLst>
                <a:ext uri="{FF2B5EF4-FFF2-40B4-BE49-F238E27FC236}">
                  <a16:creationId xmlns:a16="http://schemas.microsoft.com/office/drawing/2014/main" id="{92A1146A-5C5F-4265-876C-9A69944F56D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7" name="Group 6">
            <a:extLst>
              <a:ext uri="{FF2B5EF4-FFF2-40B4-BE49-F238E27FC236}">
                <a16:creationId xmlns:a16="http://schemas.microsoft.com/office/drawing/2014/main" id="{32AD023B-29BA-47F8-9A0A-3F46B12AFDBE}"/>
              </a:ext>
            </a:extLst>
          </p:cNvPr>
          <p:cNvGrpSpPr/>
          <p:nvPr/>
        </p:nvGrpSpPr>
        <p:grpSpPr>
          <a:xfrm>
            <a:off x="226788" y="-2"/>
            <a:ext cx="11447503" cy="6858000"/>
            <a:chOff x="213096" y="0"/>
            <a:chExt cx="11447503" cy="6858000"/>
          </a:xfrm>
        </p:grpSpPr>
        <p:sp>
          <p:nvSpPr>
            <p:cNvPr id="8" name="Rectangle 7">
              <a:extLst>
                <a:ext uri="{FF2B5EF4-FFF2-40B4-BE49-F238E27FC236}">
                  <a16:creationId xmlns:a16="http://schemas.microsoft.com/office/drawing/2014/main" id="{01302854-C434-4C2A-90B7-0488C64196D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E218C420-F49B-4475-9BD0-C955BC90DA55}"/>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3490D42E-DE6E-4A0C-8240-CE71B6AB261F}"/>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problems</a:t>
              </a:r>
            </a:p>
          </p:txBody>
        </p:sp>
        <p:pic>
          <p:nvPicPr>
            <p:cNvPr id="11" name="Picture 10">
              <a:extLst>
                <a:ext uri="{FF2B5EF4-FFF2-40B4-BE49-F238E27FC236}">
                  <a16:creationId xmlns:a16="http://schemas.microsoft.com/office/drawing/2014/main" id="{5C63EE5D-6D44-4544-9420-F35B8904402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12" name="Group 11">
            <a:extLst>
              <a:ext uri="{FF2B5EF4-FFF2-40B4-BE49-F238E27FC236}">
                <a16:creationId xmlns:a16="http://schemas.microsoft.com/office/drawing/2014/main" id="{D6F964BE-0B2D-4A5D-AC00-25A998EE8D70}"/>
              </a:ext>
            </a:extLst>
          </p:cNvPr>
          <p:cNvGrpSpPr/>
          <p:nvPr/>
        </p:nvGrpSpPr>
        <p:grpSpPr>
          <a:xfrm>
            <a:off x="1184133" y="0"/>
            <a:ext cx="9991021" cy="6858000"/>
            <a:chOff x="491575" y="0"/>
            <a:chExt cx="9991021" cy="6858000"/>
          </a:xfrm>
        </p:grpSpPr>
        <p:sp>
          <p:nvSpPr>
            <p:cNvPr id="13" name="Rectangle 12">
              <a:extLst>
                <a:ext uri="{FF2B5EF4-FFF2-40B4-BE49-F238E27FC236}">
                  <a16:creationId xmlns:a16="http://schemas.microsoft.com/office/drawing/2014/main" id="{27620521-0E62-4272-9327-695367729ACC}"/>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78178EB-DA5D-41FC-B86A-1669542CF61F}"/>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1CB165CE-5EC6-43FC-BB3E-038A02ED7CFD}"/>
                </a:ext>
              </a:extLst>
            </p:cNvPr>
            <p:cNvSpPr txBox="1"/>
            <p:nvPr/>
          </p:nvSpPr>
          <p:spPr>
            <a:xfrm rot="16200000">
              <a:off x="8978972" y="3184548"/>
              <a:ext cx="2360918"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challenges</a:t>
              </a:r>
            </a:p>
          </p:txBody>
        </p:sp>
        <p:pic>
          <p:nvPicPr>
            <p:cNvPr id="16" name="Picture 15">
              <a:extLst>
                <a:ext uri="{FF2B5EF4-FFF2-40B4-BE49-F238E27FC236}">
                  <a16:creationId xmlns:a16="http://schemas.microsoft.com/office/drawing/2014/main" id="{035AE70A-F181-49B2-8450-4FE7B5D2A89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17" name="Group 16">
            <a:extLst>
              <a:ext uri="{FF2B5EF4-FFF2-40B4-BE49-F238E27FC236}">
                <a16:creationId xmlns:a16="http://schemas.microsoft.com/office/drawing/2014/main" id="{34583D9E-F22C-47BA-B600-A4C45064BE98}"/>
              </a:ext>
            </a:extLst>
          </p:cNvPr>
          <p:cNvGrpSpPr/>
          <p:nvPr/>
        </p:nvGrpSpPr>
        <p:grpSpPr>
          <a:xfrm>
            <a:off x="-7985197" y="0"/>
            <a:ext cx="9574094" cy="6858000"/>
            <a:chOff x="491575" y="0"/>
            <a:chExt cx="9574094" cy="6858000"/>
          </a:xfrm>
        </p:grpSpPr>
        <p:sp>
          <p:nvSpPr>
            <p:cNvPr id="18" name="Rectangle 17">
              <a:extLst>
                <a:ext uri="{FF2B5EF4-FFF2-40B4-BE49-F238E27FC236}">
                  <a16:creationId xmlns:a16="http://schemas.microsoft.com/office/drawing/2014/main" id="{E80E848C-1C20-4676-A108-E4EC32F0F8B5}"/>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B4115FD-0B88-475E-918C-6CA9C661ECD3}"/>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9E90528A-8CCA-4C06-A01D-DD21E75109EB}"/>
                </a:ext>
              </a:extLst>
            </p:cNvPr>
            <p:cNvSpPr txBox="1"/>
            <p:nvPr/>
          </p:nvSpPr>
          <p:spPr>
            <a:xfrm rot="16200000">
              <a:off x="8704565" y="3147722"/>
              <a:ext cx="2075863"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future</a:t>
              </a:r>
            </a:p>
          </p:txBody>
        </p:sp>
        <p:pic>
          <p:nvPicPr>
            <p:cNvPr id="21" name="Picture 20">
              <a:extLst>
                <a:ext uri="{FF2B5EF4-FFF2-40B4-BE49-F238E27FC236}">
                  <a16:creationId xmlns:a16="http://schemas.microsoft.com/office/drawing/2014/main" id="{0DDE75CF-54A9-4A44-8734-78EEA76436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22" name="Rectangle 21">
            <a:extLst>
              <a:ext uri="{FF2B5EF4-FFF2-40B4-BE49-F238E27FC236}">
                <a16:creationId xmlns:a16="http://schemas.microsoft.com/office/drawing/2014/main" id="{CD580F86-7D90-4C06-88D0-8FC49FA8A0C4}"/>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5669603-90DD-4103-A042-ACD3AE0B8DDB}"/>
              </a:ext>
            </a:extLst>
          </p:cNvPr>
          <p:cNvGrpSpPr/>
          <p:nvPr/>
        </p:nvGrpSpPr>
        <p:grpSpPr>
          <a:xfrm>
            <a:off x="-7638543" y="-1"/>
            <a:ext cx="8692332" cy="6858000"/>
            <a:chOff x="718505" y="-1"/>
            <a:chExt cx="8692332" cy="6858000"/>
          </a:xfrm>
        </p:grpSpPr>
        <p:sp>
          <p:nvSpPr>
            <p:cNvPr id="24" name="Rectangle 23">
              <a:extLst>
                <a:ext uri="{FF2B5EF4-FFF2-40B4-BE49-F238E27FC236}">
                  <a16:creationId xmlns:a16="http://schemas.microsoft.com/office/drawing/2014/main" id="{964C547C-305B-44EE-A38B-8D15FCE7251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81441271-8992-4E60-A165-9845B2C93DB6}"/>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8A967FE7-A47F-4033-AC02-B8712A2F066F}"/>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features</a:t>
              </a:r>
            </a:p>
          </p:txBody>
        </p:sp>
        <p:pic>
          <p:nvPicPr>
            <p:cNvPr id="27" name="Picture 26">
              <a:extLst>
                <a:ext uri="{FF2B5EF4-FFF2-40B4-BE49-F238E27FC236}">
                  <a16:creationId xmlns:a16="http://schemas.microsoft.com/office/drawing/2014/main" id="{2CDD9701-AF13-48B9-A4A9-B6E1760D46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28" name="Group 27">
            <a:extLst>
              <a:ext uri="{FF2B5EF4-FFF2-40B4-BE49-F238E27FC236}">
                <a16:creationId xmlns:a16="http://schemas.microsoft.com/office/drawing/2014/main" id="{6002946F-06DF-4D05-9FEA-F422BD034560}"/>
              </a:ext>
            </a:extLst>
          </p:cNvPr>
          <p:cNvGrpSpPr/>
          <p:nvPr/>
        </p:nvGrpSpPr>
        <p:grpSpPr>
          <a:xfrm>
            <a:off x="-9395082" y="-1"/>
            <a:ext cx="9974702" cy="6858000"/>
            <a:chOff x="-9337032" y="-1"/>
            <a:chExt cx="9974702" cy="6858000"/>
          </a:xfrm>
        </p:grpSpPr>
        <p:sp>
          <p:nvSpPr>
            <p:cNvPr id="29" name="Rectangle 28">
              <a:extLst>
                <a:ext uri="{FF2B5EF4-FFF2-40B4-BE49-F238E27FC236}">
                  <a16:creationId xmlns:a16="http://schemas.microsoft.com/office/drawing/2014/main" id="{07A28AA5-357F-49B4-B727-E7C4E9E2B61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A5471A9F-1553-4FEE-84FE-23F79D84453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B9565935-1FBA-41B5-B48A-A196684CC8C4}"/>
                </a:ext>
              </a:extLst>
            </p:cNvPr>
            <p:cNvSpPr txBox="1"/>
            <p:nvPr/>
          </p:nvSpPr>
          <p:spPr>
            <a:xfrm rot="16200000">
              <a:off x="-806220" y="3184548"/>
              <a:ext cx="2241450"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thanks</a:t>
              </a:r>
            </a:p>
          </p:txBody>
        </p:sp>
        <p:pic>
          <p:nvPicPr>
            <p:cNvPr id="32" name="Picture 31">
              <a:extLst>
                <a:ext uri="{FF2B5EF4-FFF2-40B4-BE49-F238E27FC236}">
                  <a16:creationId xmlns:a16="http://schemas.microsoft.com/office/drawing/2014/main" id="{185D381F-A05C-4931-AB92-7B88C0A2DA5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51" name="Group 50">
            <a:extLst>
              <a:ext uri="{FF2B5EF4-FFF2-40B4-BE49-F238E27FC236}">
                <a16:creationId xmlns:a16="http://schemas.microsoft.com/office/drawing/2014/main" id="{46143AB1-D1DB-4433-9B39-5EE7A00518BD}"/>
              </a:ext>
            </a:extLst>
          </p:cNvPr>
          <p:cNvGrpSpPr/>
          <p:nvPr/>
        </p:nvGrpSpPr>
        <p:grpSpPr>
          <a:xfrm>
            <a:off x="2026935" y="1111306"/>
            <a:ext cx="1275682" cy="1275682"/>
            <a:chOff x="3063120" y="1755914"/>
            <a:chExt cx="1275682" cy="1275682"/>
          </a:xfrm>
        </p:grpSpPr>
        <p:sp>
          <p:nvSpPr>
            <p:cNvPr id="52" name="Teardrop 51">
              <a:extLst>
                <a:ext uri="{FF2B5EF4-FFF2-40B4-BE49-F238E27FC236}">
                  <a16:creationId xmlns:a16="http://schemas.microsoft.com/office/drawing/2014/main" id="{7D31B463-417C-4403-9476-7DA9EB0BF7D8}"/>
                </a:ext>
              </a:extLst>
            </p:cNvPr>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BFA30F72-9F1F-4490-8CA9-8E1BAFA7E6E5}"/>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D51A016A-1E10-4B59-84AF-5406E48726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grpSp>
        <p:nvGrpSpPr>
          <p:cNvPr id="55" name="Group 54">
            <a:extLst>
              <a:ext uri="{FF2B5EF4-FFF2-40B4-BE49-F238E27FC236}">
                <a16:creationId xmlns:a16="http://schemas.microsoft.com/office/drawing/2014/main" id="{07171D17-1C74-4E80-86B6-DDAD3723B075}"/>
              </a:ext>
            </a:extLst>
          </p:cNvPr>
          <p:cNvGrpSpPr/>
          <p:nvPr/>
        </p:nvGrpSpPr>
        <p:grpSpPr>
          <a:xfrm>
            <a:off x="2558660" y="2838598"/>
            <a:ext cx="211094" cy="211094"/>
            <a:chOff x="1677812" y="4248152"/>
            <a:chExt cx="211094" cy="211094"/>
          </a:xfrm>
        </p:grpSpPr>
        <p:sp>
          <p:nvSpPr>
            <p:cNvPr id="56" name="Oval 55">
              <a:extLst>
                <a:ext uri="{FF2B5EF4-FFF2-40B4-BE49-F238E27FC236}">
                  <a16:creationId xmlns:a16="http://schemas.microsoft.com/office/drawing/2014/main" id="{A9CDE137-FCE1-4DE0-84BB-435176690805}"/>
                </a:ext>
              </a:extLst>
            </p:cNvPr>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FD5995E-2299-4011-B632-5C5E7A4FC435}"/>
                </a:ext>
              </a:extLst>
            </p:cNvPr>
            <p:cNvSpPr/>
            <p:nvPr/>
          </p:nvSpPr>
          <p:spPr>
            <a:xfrm>
              <a:off x="1708100" y="4278440"/>
              <a:ext cx="150518" cy="15051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a:extLst>
              <a:ext uri="{FF2B5EF4-FFF2-40B4-BE49-F238E27FC236}">
                <a16:creationId xmlns:a16="http://schemas.microsoft.com/office/drawing/2014/main" id="{BA1D509C-81F7-4E34-82E0-A6FA975698F2}"/>
              </a:ext>
            </a:extLst>
          </p:cNvPr>
          <p:cNvSpPr txBox="1"/>
          <p:nvPr/>
        </p:nvSpPr>
        <p:spPr>
          <a:xfrm>
            <a:off x="1517591" y="2999742"/>
            <a:ext cx="2289049" cy="523220"/>
          </a:xfrm>
          <a:prstGeom prst="rect">
            <a:avLst/>
          </a:prstGeom>
          <a:noFill/>
        </p:spPr>
        <p:txBody>
          <a:bodyPr wrap="square" rtlCol="0">
            <a:spAutoFit/>
          </a:bodyPr>
          <a:lstStyle/>
          <a:p>
            <a:pPr algn="ctr"/>
            <a:r>
              <a:rPr lang="en-US" sz="2800" b="1" dirty="0">
                <a:solidFill>
                  <a:srgbClr val="FF5969"/>
                </a:solidFill>
                <a:latin typeface="Tw Cen MT" panose="020B0602020104020603" pitchFamily="34" charset="0"/>
              </a:rPr>
              <a:t>1</a:t>
            </a:r>
          </a:p>
        </p:txBody>
      </p:sp>
      <p:grpSp>
        <p:nvGrpSpPr>
          <p:cNvPr id="59" name="Group 58">
            <a:extLst>
              <a:ext uri="{FF2B5EF4-FFF2-40B4-BE49-F238E27FC236}">
                <a16:creationId xmlns:a16="http://schemas.microsoft.com/office/drawing/2014/main" id="{E3511697-5E75-4120-8C4E-F2B88BD8E3FA}"/>
              </a:ext>
            </a:extLst>
          </p:cNvPr>
          <p:cNvGrpSpPr/>
          <p:nvPr/>
        </p:nvGrpSpPr>
        <p:grpSpPr>
          <a:xfrm>
            <a:off x="1551667" y="3464564"/>
            <a:ext cx="2289049" cy="1102654"/>
            <a:chOff x="1514240" y="4816886"/>
            <a:chExt cx="2289049" cy="1102654"/>
          </a:xfrm>
        </p:grpSpPr>
        <p:sp>
          <p:nvSpPr>
            <p:cNvPr id="60" name="TextBox 59">
              <a:extLst>
                <a:ext uri="{FF2B5EF4-FFF2-40B4-BE49-F238E27FC236}">
                  <a16:creationId xmlns:a16="http://schemas.microsoft.com/office/drawing/2014/main" id="{406A7516-A6ED-4F12-B7A6-1A88022012B1}"/>
                </a:ext>
              </a:extLst>
            </p:cNvPr>
            <p:cNvSpPr txBox="1"/>
            <p:nvPr/>
          </p:nvSpPr>
          <p:spPr>
            <a:xfrm>
              <a:off x="1514240" y="4816886"/>
              <a:ext cx="2289049" cy="369332"/>
            </a:xfrm>
            <a:prstGeom prst="rect">
              <a:avLst/>
            </a:prstGeom>
            <a:noFill/>
          </p:spPr>
          <p:txBody>
            <a:bodyPr wrap="square" rtlCol="0">
              <a:spAutoFit/>
            </a:bodyPr>
            <a:lstStyle/>
            <a:p>
              <a:pPr algn="ctr"/>
              <a:r>
                <a:rPr lang="en-US" b="1" dirty="0">
                  <a:solidFill>
                    <a:schemeClr val="tx1">
                      <a:lumMod val="75000"/>
                      <a:lumOff val="25000"/>
                    </a:schemeClr>
                  </a:solidFill>
                  <a:latin typeface="Tw Cen MT" panose="020B0602020104020603" pitchFamily="34" charset="0"/>
                </a:rPr>
                <a:t>AREA SPECIFIC</a:t>
              </a:r>
            </a:p>
          </p:txBody>
        </p:sp>
        <p:sp>
          <p:nvSpPr>
            <p:cNvPr id="61" name="TextBox 60">
              <a:extLst>
                <a:ext uri="{FF2B5EF4-FFF2-40B4-BE49-F238E27FC236}">
                  <a16:creationId xmlns:a16="http://schemas.microsoft.com/office/drawing/2014/main" id="{FC36708A-F6C1-40E8-94AC-E41A6D72E7D9}"/>
                </a:ext>
              </a:extLst>
            </p:cNvPr>
            <p:cNvSpPr txBox="1"/>
            <p:nvPr/>
          </p:nvSpPr>
          <p:spPr>
            <a:xfrm>
              <a:off x="1733898" y="5088543"/>
              <a:ext cx="1849733" cy="830997"/>
            </a:xfrm>
            <a:prstGeom prst="rect">
              <a:avLst/>
            </a:prstGeom>
            <a:noFill/>
          </p:spPr>
          <p:txBody>
            <a:bodyPr wrap="square" rtlCol="0">
              <a:spAutoFit/>
            </a:bodyPr>
            <a:lstStyle/>
            <a:p>
              <a:pPr algn="ctr"/>
              <a:r>
                <a:rPr lang="en-US" sz="1200" dirty="0">
                  <a:solidFill>
                    <a:schemeClr val="tx1">
                      <a:lumMod val="75000"/>
                      <a:lumOff val="25000"/>
                    </a:schemeClr>
                  </a:solidFill>
                  <a:latin typeface="Tw Cen MT" panose="020B0602020104020603" pitchFamily="34" charset="0"/>
                </a:rPr>
                <a:t>Cops will only see complaints of their area so that they don’t mess up with other cases. </a:t>
              </a:r>
            </a:p>
          </p:txBody>
        </p:sp>
      </p:grpSp>
      <p:grpSp>
        <p:nvGrpSpPr>
          <p:cNvPr id="62" name="Group 61">
            <a:extLst>
              <a:ext uri="{FF2B5EF4-FFF2-40B4-BE49-F238E27FC236}">
                <a16:creationId xmlns:a16="http://schemas.microsoft.com/office/drawing/2014/main" id="{35745D92-EABD-443F-9B3C-53EB5C655DB2}"/>
              </a:ext>
            </a:extLst>
          </p:cNvPr>
          <p:cNvGrpSpPr/>
          <p:nvPr/>
        </p:nvGrpSpPr>
        <p:grpSpPr>
          <a:xfrm>
            <a:off x="3913020" y="2623511"/>
            <a:ext cx="1275682" cy="1275682"/>
            <a:chOff x="5242440" y="1755914"/>
            <a:chExt cx="1275682" cy="1275682"/>
          </a:xfrm>
        </p:grpSpPr>
        <p:sp>
          <p:nvSpPr>
            <p:cNvPr id="63" name="Teardrop 62">
              <a:extLst>
                <a:ext uri="{FF2B5EF4-FFF2-40B4-BE49-F238E27FC236}">
                  <a16:creationId xmlns:a16="http://schemas.microsoft.com/office/drawing/2014/main" id="{C551F8B8-8FDF-4EEC-A52B-6A5EFAB3F43B}"/>
                </a:ext>
              </a:extLst>
            </p:cNvPr>
            <p:cNvSpPr/>
            <p:nvPr/>
          </p:nvSpPr>
          <p:spPr>
            <a:xfrm rot="8100000">
              <a:off x="5242440" y="1755914"/>
              <a:ext cx="1275682" cy="1275682"/>
            </a:xfrm>
            <a:prstGeom prst="teardrop">
              <a:avLst>
                <a:gd name="adj" fmla="val 109962"/>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6E667084-526E-4608-9E4B-2E2F8BD1C1EC}"/>
                </a:ext>
              </a:extLst>
            </p:cNvPr>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a:extLst>
                <a:ext uri="{FF2B5EF4-FFF2-40B4-BE49-F238E27FC236}">
                  <a16:creationId xmlns:a16="http://schemas.microsoft.com/office/drawing/2014/main" id="{7F9A9CEC-3E71-4E33-9F71-7C827A0CCF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5681" y="2061164"/>
              <a:ext cx="659146" cy="659144"/>
            </a:xfrm>
            <a:prstGeom prst="rect">
              <a:avLst/>
            </a:prstGeom>
          </p:spPr>
        </p:pic>
      </p:grpSp>
      <p:grpSp>
        <p:nvGrpSpPr>
          <p:cNvPr id="66" name="Group 65">
            <a:extLst>
              <a:ext uri="{FF2B5EF4-FFF2-40B4-BE49-F238E27FC236}">
                <a16:creationId xmlns:a16="http://schemas.microsoft.com/office/drawing/2014/main" id="{293871F4-6EBA-4538-A5D1-F4E5C8D0C653}"/>
              </a:ext>
            </a:extLst>
          </p:cNvPr>
          <p:cNvGrpSpPr/>
          <p:nvPr/>
        </p:nvGrpSpPr>
        <p:grpSpPr>
          <a:xfrm>
            <a:off x="4452656" y="4326822"/>
            <a:ext cx="211094" cy="211094"/>
            <a:chOff x="3855819" y="4248152"/>
            <a:chExt cx="211094" cy="211094"/>
          </a:xfrm>
        </p:grpSpPr>
        <p:sp>
          <p:nvSpPr>
            <p:cNvPr id="67" name="Oval 66">
              <a:extLst>
                <a:ext uri="{FF2B5EF4-FFF2-40B4-BE49-F238E27FC236}">
                  <a16:creationId xmlns:a16="http://schemas.microsoft.com/office/drawing/2014/main" id="{2FAA911A-F9F9-422A-A2EE-5B64702CF303}"/>
                </a:ext>
              </a:extLst>
            </p:cNvPr>
            <p:cNvSpPr/>
            <p:nvPr/>
          </p:nvSpPr>
          <p:spPr>
            <a:xfrm>
              <a:off x="385581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070393C9-2AB5-43EA-B120-64AE5DEC26AB}"/>
                </a:ext>
              </a:extLst>
            </p:cNvPr>
            <p:cNvSpPr/>
            <p:nvPr/>
          </p:nvSpPr>
          <p:spPr>
            <a:xfrm>
              <a:off x="3886107" y="4278440"/>
              <a:ext cx="150518" cy="150518"/>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9" name="TextBox 68">
            <a:extLst>
              <a:ext uri="{FF2B5EF4-FFF2-40B4-BE49-F238E27FC236}">
                <a16:creationId xmlns:a16="http://schemas.microsoft.com/office/drawing/2014/main" id="{214E2291-606F-42E9-AB8A-4F4EE3E51A67}"/>
              </a:ext>
            </a:extLst>
          </p:cNvPr>
          <p:cNvSpPr txBox="1"/>
          <p:nvPr/>
        </p:nvSpPr>
        <p:spPr>
          <a:xfrm>
            <a:off x="3420259" y="4463023"/>
            <a:ext cx="2289049" cy="523220"/>
          </a:xfrm>
          <a:prstGeom prst="rect">
            <a:avLst/>
          </a:prstGeom>
          <a:noFill/>
        </p:spPr>
        <p:txBody>
          <a:bodyPr wrap="square" rtlCol="0">
            <a:spAutoFit/>
          </a:bodyPr>
          <a:lstStyle/>
          <a:p>
            <a:pPr algn="ctr"/>
            <a:r>
              <a:rPr lang="en-US" sz="2800" b="1" dirty="0">
                <a:solidFill>
                  <a:srgbClr val="52CBBE"/>
                </a:solidFill>
                <a:latin typeface="Tw Cen MT" panose="020B0602020104020603" pitchFamily="34" charset="0"/>
              </a:rPr>
              <a:t>2</a:t>
            </a:r>
          </a:p>
        </p:txBody>
      </p:sp>
      <p:grpSp>
        <p:nvGrpSpPr>
          <p:cNvPr id="70" name="Group 69">
            <a:extLst>
              <a:ext uri="{FF2B5EF4-FFF2-40B4-BE49-F238E27FC236}">
                <a16:creationId xmlns:a16="http://schemas.microsoft.com/office/drawing/2014/main" id="{40CD5093-C1CC-4BC0-BDFF-0C6394F7E212}"/>
              </a:ext>
            </a:extLst>
          </p:cNvPr>
          <p:cNvGrpSpPr/>
          <p:nvPr/>
        </p:nvGrpSpPr>
        <p:grpSpPr>
          <a:xfrm>
            <a:off x="3519225" y="4970482"/>
            <a:ext cx="2289049" cy="1287320"/>
            <a:chOff x="1514240" y="4816886"/>
            <a:chExt cx="2289049" cy="1287320"/>
          </a:xfrm>
        </p:grpSpPr>
        <p:sp>
          <p:nvSpPr>
            <p:cNvPr id="71" name="TextBox 70">
              <a:extLst>
                <a:ext uri="{FF2B5EF4-FFF2-40B4-BE49-F238E27FC236}">
                  <a16:creationId xmlns:a16="http://schemas.microsoft.com/office/drawing/2014/main" id="{4CB6F917-0F51-48BC-ACF9-1FD2CF06A3DE}"/>
                </a:ext>
              </a:extLst>
            </p:cNvPr>
            <p:cNvSpPr txBox="1"/>
            <p:nvPr/>
          </p:nvSpPr>
          <p:spPr>
            <a:xfrm>
              <a:off x="1514240" y="4816886"/>
              <a:ext cx="2289049" cy="369332"/>
            </a:xfrm>
            <a:prstGeom prst="rect">
              <a:avLst/>
            </a:prstGeom>
            <a:noFill/>
          </p:spPr>
          <p:txBody>
            <a:bodyPr wrap="square" rtlCol="0">
              <a:spAutoFit/>
            </a:bodyPr>
            <a:lstStyle/>
            <a:p>
              <a:pPr algn="ctr"/>
              <a:r>
                <a:rPr lang="en-US" b="1" dirty="0">
                  <a:solidFill>
                    <a:schemeClr val="tx1">
                      <a:lumMod val="75000"/>
                      <a:lumOff val="25000"/>
                    </a:schemeClr>
                  </a:solidFill>
                  <a:latin typeface="Tw Cen MT" panose="020B0602020104020603" pitchFamily="34" charset="0"/>
                </a:rPr>
                <a:t>MULTILINGUAL</a:t>
              </a:r>
            </a:p>
          </p:txBody>
        </p:sp>
        <p:sp>
          <p:nvSpPr>
            <p:cNvPr id="72" name="TextBox 71">
              <a:extLst>
                <a:ext uri="{FF2B5EF4-FFF2-40B4-BE49-F238E27FC236}">
                  <a16:creationId xmlns:a16="http://schemas.microsoft.com/office/drawing/2014/main" id="{30EFEBC5-23B6-4EA2-93CB-8B742C812B25}"/>
                </a:ext>
              </a:extLst>
            </p:cNvPr>
            <p:cNvSpPr txBox="1"/>
            <p:nvPr/>
          </p:nvSpPr>
          <p:spPr>
            <a:xfrm>
              <a:off x="1733898" y="5088543"/>
              <a:ext cx="1849733" cy="1015663"/>
            </a:xfrm>
            <a:prstGeom prst="rect">
              <a:avLst/>
            </a:prstGeom>
            <a:noFill/>
          </p:spPr>
          <p:txBody>
            <a:bodyPr wrap="square" rtlCol="0">
              <a:spAutoFit/>
            </a:bodyPr>
            <a:lstStyle/>
            <a:p>
              <a:pPr algn="ctr"/>
              <a:r>
                <a:rPr lang="en-US" sz="1200" dirty="0">
                  <a:solidFill>
                    <a:schemeClr val="tx1">
                      <a:lumMod val="75000"/>
                      <a:lumOff val="25000"/>
                    </a:schemeClr>
                  </a:solidFill>
                  <a:latin typeface="Tw Cen MT" panose="020B0602020104020603" pitchFamily="34" charset="0"/>
                </a:rPr>
                <a:t>Both the website and app will be available in multiple Indian languages so that each and every citizen can use it.</a:t>
              </a:r>
            </a:p>
          </p:txBody>
        </p:sp>
      </p:grpSp>
      <p:grpSp>
        <p:nvGrpSpPr>
          <p:cNvPr id="73" name="Group 72">
            <a:extLst>
              <a:ext uri="{FF2B5EF4-FFF2-40B4-BE49-F238E27FC236}">
                <a16:creationId xmlns:a16="http://schemas.microsoft.com/office/drawing/2014/main" id="{C8FE98F6-062E-4EE8-8731-46B0F343105E}"/>
              </a:ext>
            </a:extLst>
          </p:cNvPr>
          <p:cNvGrpSpPr/>
          <p:nvPr/>
        </p:nvGrpSpPr>
        <p:grpSpPr>
          <a:xfrm>
            <a:off x="5856561" y="1157272"/>
            <a:ext cx="1275682" cy="1275682"/>
            <a:chOff x="7353181" y="1755914"/>
            <a:chExt cx="1275682" cy="1275682"/>
          </a:xfrm>
        </p:grpSpPr>
        <p:sp>
          <p:nvSpPr>
            <p:cNvPr id="74" name="Teardrop 73">
              <a:extLst>
                <a:ext uri="{FF2B5EF4-FFF2-40B4-BE49-F238E27FC236}">
                  <a16:creationId xmlns:a16="http://schemas.microsoft.com/office/drawing/2014/main" id="{97D7E98D-F98C-4FB9-B95F-57EE82E3D0B7}"/>
                </a:ext>
              </a:extLst>
            </p:cNvPr>
            <p:cNvSpPr/>
            <p:nvPr/>
          </p:nvSpPr>
          <p:spPr>
            <a:xfrm rot="8100000">
              <a:off x="7353181" y="1755914"/>
              <a:ext cx="1275682" cy="1275682"/>
            </a:xfrm>
            <a:prstGeom prst="teardrop">
              <a:avLst>
                <a:gd name="adj" fmla="val 109962"/>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8E7EF7A5-9E79-4748-9FEC-E8EDEDDBAFBE}"/>
                </a:ext>
              </a:extLst>
            </p:cNvPr>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B83CBC32-CD46-4B79-8975-8877D7B49F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8666" y="2048456"/>
              <a:ext cx="684562" cy="684560"/>
            </a:xfrm>
            <a:prstGeom prst="rect">
              <a:avLst/>
            </a:prstGeom>
          </p:spPr>
        </p:pic>
      </p:grpSp>
      <p:grpSp>
        <p:nvGrpSpPr>
          <p:cNvPr id="77" name="Group 76">
            <a:extLst>
              <a:ext uri="{FF2B5EF4-FFF2-40B4-BE49-F238E27FC236}">
                <a16:creationId xmlns:a16="http://schemas.microsoft.com/office/drawing/2014/main" id="{974611BB-B008-4B8C-9A40-F7EA0F0431A5}"/>
              </a:ext>
            </a:extLst>
          </p:cNvPr>
          <p:cNvGrpSpPr/>
          <p:nvPr/>
        </p:nvGrpSpPr>
        <p:grpSpPr>
          <a:xfrm>
            <a:off x="6395542" y="2838598"/>
            <a:ext cx="211094" cy="211094"/>
            <a:chOff x="5973250" y="4248152"/>
            <a:chExt cx="211094" cy="211094"/>
          </a:xfrm>
        </p:grpSpPr>
        <p:sp>
          <p:nvSpPr>
            <p:cNvPr id="78" name="Oval 77">
              <a:extLst>
                <a:ext uri="{FF2B5EF4-FFF2-40B4-BE49-F238E27FC236}">
                  <a16:creationId xmlns:a16="http://schemas.microsoft.com/office/drawing/2014/main" id="{81D7172D-77CB-47D9-AC27-4E7692B59D6F}"/>
                </a:ext>
              </a:extLst>
            </p:cNvPr>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D95BC778-C6B2-485A-A19A-1E10831830E0}"/>
                </a:ext>
              </a:extLst>
            </p:cNvPr>
            <p:cNvSpPr/>
            <p:nvPr/>
          </p:nvSpPr>
          <p:spPr>
            <a:xfrm>
              <a:off x="6003538" y="4278440"/>
              <a:ext cx="150518" cy="150518"/>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TextBox 79">
            <a:extLst>
              <a:ext uri="{FF2B5EF4-FFF2-40B4-BE49-F238E27FC236}">
                <a16:creationId xmlns:a16="http://schemas.microsoft.com/office/drawing/2014/main" id="{242C2455-AF05-4810-AD86-B5637755D4CE}"/>
              </a:ext>
            </a:extLst>
          </p:cNvPr>
          <p:cNvSpPr txBox="1"/>
          <p:nvPr/>
        </p:nvSpPr>
        <p:spPr>
          <a:xfrm>
            <a:off x="5350133" y="2991264"/>
            <a:ext cx="2289049" cy="523220"/>
          </a:xfrm>
          <a:prstGeom prst="rect">
            <a:avLst/>
          </a:prstGeom>
          <a:noFill/>
        </p:spPr>
        <p:txBody>
          <a:bodyPr wrap="square" rtlCol="0">
            <a:spAutoFit/>
          </a:bodyPr>
          <a:lstStyle/>
          <a:p>
            <a:pPr algn="ctr"/>
            <a:r>
              <a:rPr lang="en-US" sz="2800" b="1" dirty="0">
                <a:solidFill>
                  <a:srgbClr val="FEC630"/>
                </a:solidFill>
                <a:latin typeface="Tw Cen MT" panose="020B0602020104020603" pitchFamily="34" charset="0"/>
              </a:rPr>
              <a:t>3</a:t>
            </a:r>
          </a:p>
        </p:txBody>
      </p:sp>
      <p:grpSp>
        <p:nvGrpSpPr>
          <p:cNvPr id="81" name="Group 80">
            <a:extLst>
              <a:ext uri="{FF2B5EF4-FFF2-40B4-BE49-F238E27FC236}">
                <a16:creationId xmlns:a16="http://schemas.microsoft.com/office/drawing/2014/main" id="{31FBB104-6429-4B49-8E1A-A0B5441C0DC9}"/>
              </a:ext>
            </a:extLst>
          </p:cNvPr>
          <p:cNvGrpSpPr/>
          <p:nvPr/>
        </p:nvGrpSpPr>
        <p:grpSpPr>
          <a:xfrm>
            <a:off x="5428278" y="3482258"/>
            <a:ext cx="2289049" cy="1471986"/>
            <a:chOff x="1514240" y="4816886"/>
            <a:chExt cx="2289049" cy="1471986"/>
          </a:xfrm>
        </p:grpSpPr>
        <p:sp>
          <p:nvSpPr>
            <p:cNvPr id="82" name="TextBox 81">
              <a:extLst>
                <a:ext uri="{FF2B5EF4-FFF2-40B4-BE49-F238E27FC236}">
                  <a16:creationId xmlns:a16="http://schemas.microsoft.com/office/drawing/2014/main" id="{301FBF2B-AE69-4BC2-81B3-05D88512CAF3}"/>
                </a:ext>
              </a:extLst>
            </p:cNvPr>
            <p:cNvSpPr txBox="1"/>
            <p:nvPr/>
          </p:nvSpPr>
          <p:spPr>
            <a:xfrm>
              <a:off x="1514240" y="4816886"/>
              <a:ext cx="2289049" cy="369332"/>
            </a:xfrm>
            <a:prstGeom prst="rect">
              <a:avLst/>
            </a:prstGeom>
            <a:noFill/>
          </p:spPr>
          <p:txBody>
            <a:bodyPr wrap="square" rtlCol="0">
              <a:spAutoFit/>
            </a:bodyPr>
            <a:lstStyle/>
            <a:p>
              <a:pPr algn="ctr"/>
              <a:r>
                <a:rPr lang="en-US" b="1" dirty="0">
                  <a:solidFill>
                    <a:schemeClr val="tx1">
                      <a:lumMod val="75000"/>
                      <a:lumOff val="25000"/>
                    </a:schemeClr>
                  </a:solidFill>
                  <a:latin typeface="Tw Cen MT" panose="020B0602020104020603" pitchFamily="34" charset="0"/>
                </a:rPr>
                <a:t>GOOGLE MAPS</a:t>
              </a:r>
            </a:p>
          </p:txBody>
        </p:sp>
        <p:sp>
          <p:nvSpPr>
            <p:cNvPr id="83" name="TextBox 82">
              <a:extLst>
                <a:ext uri="{FF2B5EF4-FFF2-40B4-BE49-F238E27FC236}">
                  <a16:creationId xmlns:a16="http://schemas.microsoft.com/office/drawing/2014/main" id="{F0B9D4C4-AD9E-44BA-B5D2-6580C7588A20}"/>
                </a:ext>
              </a:extLst>
            </p:cNvPr>
            <p:cNvSpPr txBox="1"/>
            <p:nvPr/>
          </p:nvSpPr>
          <p:spPr>
            <a:xfrm>
              <a:off x="1733898" y="5088543"/>
              <a:ext cx="1849733" cy="1200329"/>
            </a:xfrm>
            <a:prstGeom prst="rect">
              <a:avLst/>
            </a:prstGeom>
            <a:noFill/>
          </p:spPr>
          <p:txBody>
            <a:bodyPr wrap="square" rtlCol="0">
              <a:spAutoFit/>
            </a:bodyPr>
            <a:lstStyle/>
            <a:p>
              <a:pPr algn="ctr"/>
              <a:r>
                <a:rPr lang="en-US" sz="1200" dirty="0">
                  <a:solidFill>
                    <a:schemeClr val="tx1">
                      <a:lumMod val="75000"/>
                      <a:lumOff val="25000"/>
                    </a:schemeClr>
                  </a:solidFill>
                  <a:latin typeface="Tw Cen MT" panose="020B0602020104020603" pitchFamily="34" charset="0"/>
                </a:rPr>
                <a:t>Google maps will be integrated so that cops can mark important places related to a case, which gives a better view of case.</a:t>
              </a:r>
            </a:p>
          </p:txBody>
        </p:sp>
      </p:grpSp>
      <p:sp>
        <p:nvSpPr>
          <p:cNvPr id="84" name="TextBox 83">
            <a:extLst>
              <a:ext uri="{FF2B5EF4-FFF2-40B4-BE49-F238E27FC236}">
                <a16:creationId xmlns:a16="http://schemas.microsoft.com/office/drawing/2014/main" id="{937CFC99-3A9F-4FCD-894B-B795A1EB467E}"/>
              </a:ext>
            </a:extLst>
          </p:cNvPr>
          <p:cNvSpPr txBox="1"/>
          <p:nvPr/>
        </p:nvSpPr>
        <p:spPr>
          <a:xfrm>
            <a:off x="3549257" y="407871"/>
            <a:ext cx="4968094" cy="584775"/>
          </a:xfrm>
          <a:prstGeom prst="rect">
            <a:avLst/>
          </a:prstGeom>
          <a:noFill/>
        </p:spPr>
        <p:txBody>
          <a:bodyPr wrap="square" rtlCol="0">
            <a:spAutoFit/>
          </a:bodyPr>
          <a:lstStyle/>
          <a:p>
            <a:pPr algn="ctr"/>
            <a:r>
              <a:rPr lang="en-US" sz="3200" dirty="0">
                <a:solidFill>
                  <a:srgbClr val="03A1A4"/>
                </a:solidFill>
                <a:latin typeface="Tw Cen MT" panose="020B0602020104020603" pitchFamily="34" charset="0"/>
              </a:rPr>
              <a:t>CHALLENGES WE RAN INTO</a:t>
            </a:r>
          </a:p>
        </p:txBody>
      </p:sp>
      <p:grpSp>
        <p:nvGrpSpPr>
          <p:cNvPr id="94" name="Group 93">
            <a:extLst>
              <a:ext uri="{FF2B5EF4-FFF2-40B4-BE49-F238E27FC236}">
                <a16:creationId xmlns:a16="http://schemas.microsoft.com/office/drawing/2014/main" id="{6318817F-0D2B-4240-AC8A-9B239D314854}"/>
              </a:ext>
            </a:extLst>
          </p:cNvPr>
          <p:cNvGrpSpPr/>
          <p:nvPr/>
        </p:nvGrpSpPr>
        <p:grpSpPr>
          <a:xfrm>
            <a:off x="8395253" y="2578407"/>
            <a:ext cx="1275682" cy="1275682"/>
            <a:chOff x="3063120" y="1755914"/>
            <a:chExt cx="1275682" cy="1275682"/>
          </a:xfrm>
        </p:grpSpPr>
        <p:sp>
          <p:nvSpPr>
            <p:cNvPr id="95" name="Teardrop 94">
              <a:extLst>
                <a:ext uri="{FF2B5EF4-FFF2-40B4-BE49-F238E27FC236}">
                  <a16:creationId xmlns:a16="http://schemas.microsoft.com/office/drawing/2014/main" id="{73912FCD-97B3-4904-9A03-0E0921E6DAB6}"/>
                </a:ext>
              </a:extLst>
            </p:cNvPr>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6ADC8B4C-D61B-4CAC-8F7B-82E68206C756}"/>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7" name="Picture 96">
              <a:extLst>
                <a:ext uri="{FF2B5EF4-FFF2-40B4-BE49-F238E27FC236}">
                  <a16:creationId xmlns:a16="http://schemas.microsoft.com/office/drawing/2014/main" id="{35071A96-3884-4C61-81AE-24A2D2A520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grpSp>
        <p:nvGrpSpPr>
          <p:cNvPr id="98" name="Group 97">
            <a:extLst>
              <a:ext uri="{FF2B5EF4-FFF2-40B4-BE49-F238E27FC236}">
                <a16:creationId xmlns:a16="http://schemas.microsoft.com/office/drawing/2014/main" id="{1F098F73-B9D0-46C0-AC03-C98B949FBC35}"/>
              </a:ext>
            </a:extLst>
          </p:cNvPr>
          <p:cNvGrpSpPr/>
          <p:nvPr/>
        </p:nvGrpSpPr>
        <p:grpSpPr>
          <a:xfrm>
            <a:off x="8926334" y="4296192"/>
            <a:ext cx="211094" cy="211094"/>
            <a:chOff x="1677812" y="4248152"/>
            <a:chExt cx="211094" cy="211094"/>
          </a:xfrm>
        </p:grpSpPr>
        <p:sp>
          <p:nvSpPr>
            <p:cNvPr id="99" name="Oval 98">
              <a:extLst>
                <a:ext uri="{FF2B5EF4-FFF2-40B4-BE49-F238E27FC236}">
                  <a16:creationId xmlns:a16="http://schemas.microsoft.com/office/drawing/2014/main" id="{6BA8F83B-E136-4E56-908E-553E2641087E}"/>
                </a:ext>
              </a:extLst>
            </p:cNvPr>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AFFDB0FC-5D17-4802-94C0-BBC8419AE6EC}"/>
                </a:ext>
              </a:extLst>
            </p:cNvPr>
            <p:cNvSpPr/>
            <p:nvPr/>
          </p:nvSpPr>
          <p:spPr>
            <a:xfrm>
              <a:off x="1708100" y="4278440"/>
              <a:ext cx="150518" cy="15051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TextBox 100">
            <a:extLst>
              <a:ext uri="{FF2B5EF4-FFF2-40B4-BE49-F238E27FC236}">
                <a16:creationId xmlns:a16="http://schemas.microsoft.com/office/drawing/2014/main" id="{CCDD68A2-1857-4699-92CD-35A973723E2E}"/>
              </a:ext>
            </a:extLst>
          </p:cNvPr>
          <p:cNvSpPr txBox="1"/>
          <p:nvPr/>
        </p:nvSpPr>
        <p:spPr>
          <a:xfrm>
            <a:off x="7886347" y="4505105"/>
            <a:ext cx="2289049" cy="523220"/>
          </a:xfrm>
          <a:prstGeom prst="rect">
            <a:avLst/>
          </a:prstGeom>
          <a:noFill/>
        </p:spPr>
        <p:txBody>
          <a:bodyPr wrap="square" rtlCol="0">
            <a:spAutoFit/>
          </a:bodyPr>
          <a:lstStyle/>
          <a:p>
            <a:pPr algn="ctr"/>
            <a:r>
              <a:rPr lang="en-US" sz="2800" b="1" dirty="0">
                <a:solidFill>
                  <a:srgbClr val="FF5969"/>
                </a:solidFill>
                <a:latin typeface="Tw Cen MT" panose="020B0602020104020603" pitchFamily="34" charset="0"/>
              </a:rPr>
              <a:t>4</a:t>
            </a:r>
          </a:p>
        </p:txBody>
      </p:sp>
      <p:grpSp>
        <p:nvGrpSpPr>
          <p:cNvPr id="102" name="Group 101">
            <a:extLst>
              <a:ext uri="{FF2B5EF4-FFF2-40B4-BE49-F238E27FC236}">
                <a16:creationId xmlns:a16="http://schemas.microsoft.com/office/drawing/2014/main" id="{961D666D-B4FD-481D-AC33-8A165D06E3AC}"/>
              </a:ext>
            </a:extLst>
          </p:cNvPr>
          <p:cNvGrpSpPr/>
          <p:nvPr/>
        </p:nvGrpSpPr>
        <p:grpSpPr>
          <a:xfrm>
            <a:off x="7835152" y="4945999"/>
            <a:ext cx="2409740" cy="1660536"/>
            <a:chOff x="1393552" y="4816886"/>
            <a:chExt cx="2409738" cy="1637131"/>
          </a:xfrm>
        </p:grpSpPr>
        <p:sp>
          <p:nvSpPr>
            <p:cNvPr id="103" name="TextBox 102">
              <a:extLst>
                <a:ext uri="{FF2B5EF4-FFF2-40B4-BE49-F238E27FC236}">
                  <a16:creationId xmlns:a16="http://schemas.microsoft.com/office/drawing/2014/main" id="{268060B4-ADD7-41BF-80A1-8EF18C242E9E}"/>
                </a:ext>
              </a:extLst>
            </p:cNvPr>
            <p:cNvSpPr txBox="1"/>
            <p:nvPr/>
          </p:nvSpPr>
          <p:spPr>
            <a:xfrm>
              <a:off x="1393552" y="4816886"/>
              <a:ext cx="2409738" cy="369332"/>
            </a:xfrm>
            <a:prstGeom prst="rect">
              <a:avLst/>
            </a:prstGeom>
            <a:noFill/>
          </p:spPr>
          <p:txBody>
            <a:bodyPr wrap="square" rtlCol="0">
              <a:spAutoFit/>
            </a:bodyPr>
            <a:lstStyle/>
            <a:p>
              <a:pPr algn="ctr"/>
              <a:r>
                <a:rPr lang="en-US" b="1" dirty="0">
                  <a:solidFill>
                    <a:schemeClr val="tx1">
                      <a:lumMod val="75000"/>
                      <a:lumOff val="25000"/>
                    </a:schemeClr>
                  </a:solidFill>
                  <a:latin typeface="Tw Cen MT" panose="020B0602020104020603" pitchFamily="34" charset="0"/>
                </a:rPr>
                <a:t>SERVER DEPLOYMENT</a:t>
              </a:r>
            </a:p>
          </p:txBody>
        </p:sp>
        <p:sp>
          <p:nvSpPr>
            <p:cNvPr id="104" name="TextBox 103">
              <a:extLst>
                <a:ext uri="{FF2B5EF4-FFF2-40B4-BE49-F238E27FC236}">
                  <a16:creationId xmlns:a16="http://schemas.microsoft.com/office/drawing/2014/main" id="{55CED8AD-472D-499E-8DD2-C994B628397F}"/>
                </a:ext>
              </a:extLst>
            </p:cNvPr>
            <p:cNvSpPr txBox="1"/>
            <p:nvPr/>
          </p:nvSpPr>
          <p:spPr>
            <a:xfrm>
              <a:off x="1733898" y="5088543"/>
              <a:ext cx="1849733" cy="1365474"/>
            </a:xfrm>
            <a:prstGeom prst="rect">
              <a:avLst/>
            </a:prstGeom>
            <a:noFill/>
          </p:spPr>
          <p:txBody>
            <a:bodyPr wrap="square" rtlCol="0">
              <a:spAutoFit/>
            </a:bodyPr>
            <a:lstStyle/>
            <a:p>
              <a:pPr algn="ctr"/>
              <a:r>
                <a:rPr lang="en-US" sz="1200" dirty="0">
                  <a:solidFill>
                    <a:schemeClr val="tx1">
                      <a:lumMod val="75000"/>
                      <a:lumOff val="25000"/>
                    </a:schemeClr>
                  </a:solidFill>
                  <a:latin typeface="Tw Cen MT" panose="020B0602020104020603" pitchFamily="34" charset="0"/>
                </a:rPr>
                <a:t>Currently sketch to image feature can only be used on emulator by running the flask server on localhost but soon it will be deployed such that all mobile users can access it. </a:t>
              </a:r>
            </a:p>
          </p:txBody>
        </p:sp>
      </p:grpSp>
    </p:spTree>
    <p:extLst>
      <p:ext uri="{BB962C8B-B14F-4D97-AF65-F5344CB8AC3E}">
        <p14:creationId xmlns:p14="http://schemas.microsoft.com/office/powerpoint/2010/main" val="83946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250" fill="hold"/>
                                        <p:tgtEl>
                                          <p:spTgt spid="51"/>
                                        </p:tgtEl>
                                        <p:attrNameLst>
                                          <p:attrName>ppt_w</p:attrName>
                                        </p:attrNameLst>
                                      </p:cBhvr>
                                      <p:tavLst>
                                        <p:tav tm="0">
                                          <p:val>
                                            <p:fltVal val="0"/>
                                          </p:val>
                                        </p:tav>
                                        <p:tav tm="100000">
                                          <p:val>
                                            <p:strVal val="#ppt_w"/>
                                          </p:val>
                                        </p:tav>
                                      </p:tavLst>
                                    </p:anim>
                                    <p:anim calcmode="lin" valueType="num">
                                      <p:cBhvr>
                                        <p:cTn id="8" dur="250" fill="hold"/>
                                        <p:tgtEl>
                                          <p:spTgt spid="51"/>
                                        </p:tgtEl>
                                        <p:attrNameLst>
                                          <p:attrName>ppt_h</p:attrName>
                                        </p:attrNameLst>
                                      </p:cBhvr>
                                      <p:tavLst>
                                        <p:tav tm="0">
                                          <p:val>
                                            <p:fltVal val="0"/>
                                          </p:val>
                                        </p:tav>
                                        <p:tav tm="100000">
                                          <p:val>
                                            <p:strVal val="#ppt_h"/>
                                          </p:val>
                                        </p:tav>
                                      </p:tavLst>
                                    </p:anim>
                                    <p:animEffect transition="in" filter="fade">
                                      <p:cBhvr>
                                        <p:cTn id="9" dur="250"/>
                                        <p:tgtEl>
                                          <p:spTgt spid="5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5"/>
                                        </p:tgtEl>
                                        <p:attrNameLst>
                                          <p:attrName>style.visibility</p:attrName>
                                        </p:attrNameLst>
                                      </p:cBhvr>
                                      <p:to>
                                        <p:strVal val="visible"/>
                                      </p:to>
                                    </p:set>
                                    <p:anim calcmode="lin" valueType="num">
                                      <p:cBhvr>
                                        <p:cTn id="14" dur="250" fill="hold"/>
                                        <p:tgtEl>
                                          <p:spTgt spid="55"/>
                                        </p:tgtEl>
                                        <p:attrNameLst>
                                          <p:attrName>ppt_w</p:attrName>
                                        </p:attrNameLst>
                                      </p:cBhvr>
                                      <p:tavLst>
                                        <p:tav tm="0">
                                          <p:val>
                                            <p:fltVal val="0"/>
                                          </p:val>
                                        </p:tav>
                                        <p:tav tm="100000">
                                          <p:val>
                                            <p:strVal val="#ppt_w"/>
                                          </p:val>
                                        </p:tav>
                                      </p:tavLst>
                                    </p:anim>
                                    <p:anim calcmode="lin" valueType="num">
                                      <p:cBhvr>
                                        <p:cTn id="15" dur="250" fill="hold"/>
                                        <p:tgtEl>
                                          <p:spTgt spid="55"/>
                                        </p:tgtEl>
                                        <p:attrNameLst>
                                          <p:attrName>ppt_h</p:attrName>
                                        </p:attrNameLst>
                                      </p:cBhvr>
                                      <p:tavLst>
                                        <p:tav tm="0">
                                          <p:val>
                                            <p:fltVal val="0"/>
                                          </p:val>
                                        </p:tav>
                                        <p:tav tm="100000">
                                          <p:val>
                                            <p:strVal val="#ppt_h"/>
                                          </p:val>
                                        </p:tav>
                                      </p:tavLst>
                                    </p:anim>
                                    <p:animEffect transition="in" filter="fade">
                                      <p:cBhvr>
                                        <p:cTn id="16" dur="250"/>
                                        <p:tgtEl>
                                          <p:spTgt spid="55"/>
                                        </p:tgtEl>
                                      </p:cBhvr>
                                    </p:animEffect>
                                  </p:childTnLst>
                                </p:cTn>
                              </p:par>
                            </p:childTnLst>
                          </p:cTn>
                        </p:par>
                        <p:par>
                          <p:cTn id="17" fill="hold">
                            <p:stCondLst>
                              <p:cond delay="250"/>
                            </p:stCondLst>
                            <p:childTnLst>
                              <p:par>
                                <p:cTn id="18" presetID="53" presetClass="entr" presetSubtype="16" fill="hold" grpId="0" nodeType="afterEffect">
                                  <p:stCondLst>
                                    <p:cond delay="0"/>
                                  </p:stCondLst>
                                  <p:childTnLst>
                                    <p:set>
                                      <p:cBhvr>
                                        <p:cTn id="19" dur="1" fill="hold">
                                          <p:stCondLst>
                                            <p:cond delay="0"/>
                                          </p:stCondLst>
                                        </p:cTn>
                                        <p:tgtEl>
                                          <p:spTgt spid="58"/>
                                        </p:tgtEl>
                                        <p:attrNameLst>
                                          <p:attrName>style.visibility</p:attrName>
                                        </p:attrNameLst>
                                      </p:cBhvr>
                                      <p:to>
                                        <p:strVal val="visible"/>
                                      </p:to>
                                    </p:set>
                                    <p:anim calcmode="lin" valueType="num">
                                      <p:cBhvr>
                                        <p:cTn id="20" dur="250" fill="hold"/>
                                        <p:tgtEl>
                                          <p:spTgt spid="58"/>
                                        </p:tgtEl>
                                        <p:attrNameLst>
                                          <p:attrName>ppt_w</p:attrName>
                                        </p:attrNameLst>
                                      </p:cBhvr>
                                      <p:tavLst>
                                        <p:tav tm="0">
                                          <p:val>
                                            <p:fltVal val="0"/>
                                          </p:val>
                                        </p:tav>
                                        <p:tav tm="100000">
                                          <p:val>
                                            <p:strVal val="#ppt_w"/>
                                          </p:val>
                                        </p:tav>
                                      </p:tavLst>
                                    </p:anim>
                                    <p:anim calcmode="lin" valueType="num">
                                      <p:cBhvr>
                                        <p:cTn id="21" dur="250" fill="hold"/>
                                        <p:tgtEl>
                                          <p:spTgt spid="58"/>
                                        </p:tgtEl>
                                        <p:attrNameLst>
                                          <p:attrName>ppt_h</p:attrName>
                                        </p:attrNameLst>
                                      </p:cBhvr>
                                      <p:tavLst>
                                        <p:tav tm="0">
                                          <p:val>
                                            <p:fltVal val="0"/>
                                          </p:val>
                                        </p:tav>
                                        <p:tav tm="100000">
                                          <p:val>
                                            <p:strVal val="#ppt_h"/>
                                          </p:val>
                                        </p:tav>
                                      </p:tavLst>
                                    </p:anim>
                                    <p:animEffect transition="in" filter="fade">
                                      <p:cBhvr>
                                        <p:cTn id="22" dur="250"/>
                                        <p:tgtEl>
                                          <p:spTgt spid="58"/>
                                        </p:tgtEl>
                                      </p:cBhvr>
                                    </p:animEffect>
                                  </p:childTnLst>
                                </p:cTn>
                              </p:par>
                            </p:childTnLst>
                          </p:cTn>
                        </p:par>
                        <p:par>
                          <p:cTn id="23" fill="hold">
                            <p:stCondLst>
                              <p:cond delay="500"/>
                            </p:stCondLst>
                            <p:childTnLst>
                              <p:par>
                                <p:cTn id="24" presetID="42" presetClass="entr" presetSubtype="0" fill="hold" nodeType="after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fade">
                                      <p:cBhvr>
                                        <p:cTn id="26" dur="250"/>
                                        <p:tgtEl>
                                          <p:spTgt spid="59"/>
                                        </p:tgtEl>
                                      </p:cBhvr>
                                    </p:animEffect>
                                    <p:anim calcmode="lin" valueType="num">
                                      <p:cBhvr>
                                        <p:cTn id="27" dur="250" fill="hold"/>
                                        <p:tgtEl>
                                          <p:spTgt spid="59"/>
                                        </p:tgtEl>
                                        <p:attrNameLst>
                                          <p:attrName>ppt_x</p:attrName>
                                        </p:attrNameLst>
                                      </p:cBhvr>
                                      <p:tavLst>
                                        <p:tav tm="0">
                                          <p:val>
                                            <p:strVal val="#ppt_x"/>
                                          </p:val>
                                        </p:tav>
                                        <p:tav tm="100000">
                                          <p:val>
                                            <p:strVal val="#ppt_x"/>
                                          </p:val>
                                        </p:tav>
                                      </p:tavLst>
                                    </p:anim>
                                    <p:anim calcmode="lin" valueType="num">
                                      <p:cBhvr>
                                        <p:cTn id="28" dur="250" fill="hold"/>
                                        <p:tgtEl>
                                          <p:spTgt spid="59"/>
                                        </p:tgtEl>
                                        <p:attrNameLst>
                                          <p:attrName>ppt_y</p:attrName>
                                        </p:attrNameLst>
                                      </p:cBhvr>
                                      <p:tavLst>
                                        <p:tav tm="0">
                                          <p:val>
                                            <p:strVal val="#ppt_y+.1"/>
                                          </p:val>
                                        </p:tav>
                                        <p:tav tm="100000">
                                          <p:val>
                                            <p:strVal val="#ppt_y"/>
                                          </p:val>
                                        </p:tav>
                                      </p:tavLst>
                                    </p:anim>
                                  </p:childTnLst>
                                </p:cTn>
                              </p:par>
                            </p:childTnLst>
                          </p:cTn>
                        </p:par>
                        <p:par>
                          <p:cTn id="29" fill="hold">
                            <p:stCondLst>
                              <p:cond delay="750"/>
                            </p:stCondLst>
                            <p:childTnLst>
                              <p:par>
                                <p:cTn id="30" presetID="53" presetClass="entr" presetSubtype="16" fill="hold" nodeType="afterEffect">
                                  <p:stCondLst>
                                    <p:cond delay="0"/>
                                  </p:stCondLst>
                                  <p:childTnLst>
                                    <p:set>
                                      <p:cBhvr>
                                        <p:cTn id="31" dur="1" fill="hold">
                                          <p:stCondLst>
                                            <p:cond delay="0"/>
                                          </p:stCondLst>
                                        </p:cTn>
                                        <p:tgtEl>
                                          <p:spTgt spid="62"/>
                                        </p:tgtEl>
                                        <p:attrNameLst>
                                          <p:attrName>style.visibility</p:attrName>
                                        </p:attrNameLst>
                                      </p:cBhvr>
                                      <p:to>
                                        <p:strVal val="visible"/>
                                      </p:to>
                                    </p:set>
                                    <p:anim calcmode="lin" valueType="num">
                                      <p:cBhvr>
                                        <p:cTn id="32" dur="250" fill="hold"/>
                                        <p:tgtEl>
                                          <p:spTgt spid="62"/>
                                        </p:tgtEl>
                                        <p:attrNameLst>
                                          <p:attrName>ppt_w</p:attrName>
                                        </p:attrNameLst>
                                      </p:cBhvr>
                                      <p:tavLst>
                                        <p:tav tm="0">
                                          <p:val>
                                            <p:fltVal val="0"/>
                                          </p:val>
                                        </p:tav>
                                        <p:tav tm="100000">
                                          <p:val>
                                            <p:strVal val="#ppt_w"/>
                                          </p:val>
                                        </p:tav>
                                      </p:tavLst>
                                    </p:anim>
                                    <p:anim calcmode="lin" valueType="num">
                                      <p:cBhvr>
                                        <p:cTn id="33" dur="250" fill="hold"/>
                                        <p:tgtEl>
                                          <p:spTgt spid="62"/>
                                        </p:tgtEl>
                                        <p:attrNameLst>
                                          <p:attrName>ppt_h</p:attrName>
                                        </p:attrNameLst>
                                      </p:cBhvr>
                                      <p:tavLst>
                                        <p:tav tm="0">
                                          <p:val>
                                            <p:fltVal val="0"/>
                                          </p:val>
                                        </p:tav>
                                        <p:tav tm="100000">
                                          <p:val>
                                            <p:strVal val="#ppt_h"/>
                                          </p:val>
                                        </p:tav>
                                      </p:tavLst>
                                    </p:anim>
                                    <p:animEffect transition="in" filter="fade">
                                      <p:cBhvr>
                                        <p:cTn id="34" dur="250"/>
                                        <p:tgtEl>
                                          <p:spTgt spid="62"/>
                                        </p:tgtEl>
                                      </p:cBhvr>
                                    </p:animEffect>
                                  </p:childTnLst>
                                </p:cTn>
                              </p:par>
                            </p:childTnLst>
                          </p:cTn>
                        </p:par>
                        <p:par>
                          <p:cTn id="35" fill="hold">
                            <p:stCondLst>
                              <p:cond delay="1000"/>
                            </p:stCondLst>
                            <p:childTnLst>
                              <p:par>
                                <p:cTn id="36" presetID="53" presetClass="entr" presetSubtype="16" fill="hold" nodeType="afterEffect">
                                  <p:stCondLst>
                                    <p:cond delay="0"/>
                                  </p:stCondLst>
                                  <p:childTnLst>
                                    <p:set>
                                      <p:cBhvr>
                                        <p:cTn id="37" dur="1" fill="hold">
                                          <p:stCondLst>
                                            <p:cond delay="0"/>
                                          </p:stCondLst>
                                        </p:cTn>
                                        <p:tgtEl>
                                          <p:spTgt spid="66"/>
                                        </p:tgtEl>
                                        <p:attrNameLst>
                                          <p:attrName>style.visibility</p:attrName>
                                        </p:attrNameLst>
                                      </p:cBhvr>
                                      <p:to>
                                        <p:strVal val="visible"/>
                                      </p:to>
                                    </p:set>
                                    <p:anim calcmode="lin" valueType="num">
                                      <p:cBhvr>
                                        <p:cTn id="38" dur="250" fill="hold"/>
                                        <p:tgtEl>
                                          <p:spTgt spid="66"/>
                                        </p:tgtEl>
                                        <p:attrNameLst>
                                          <p:attrName>ppt_w</p:attrName>
                                        </p:attrNameLst>
                                      </p:cBhvr>
                                      <p:tavLst>
                                        <p:tav tm="0">
                                          <p:val>
                                            <p:fltVal val="0"/>
                                          </p:val>
                                        </p:tav>
                                        <p:tav tm="100000">
                                          <p:val>
                                            <p:strVal val="#ppt_w"/>
                                          </p:val>
                                        </p:tav>
                                      </p:tavLst>
                                    </p:anim>
                                    <p:anim calcmode="lin" valueType="num">
                                      <p:cBhvr>
                                        <p:cTn id="39" dur="250" fill="hold"/>
                                        <p:tgtEl>
                                          <p:spTgt spid="66"/>
                                        </p:tgtEl>
                                        <p:attrNameLst>
                                          <p:attrName>ppt_h</p:attrName>
                                        </p:attrNameLst>
                                      </p:cBhvr>
                                      <p:tavLst>
                                        <p:tav tm="0">
                                          <p:val>
                                            <p:fltVal val="0"/>
                                          </p:val>
                                        </p:tav>
                                        <p:tav tm="100000">
                                          <p:val>
                                            <p:strVal val="#ppt_h"/>
                                          </p:val>
                                        </p:tav>
                                      </p:tavLst>
                                    </p:anim>
                                    <p:animEffect transition="in" filter="fade">
                                      <p:cBhvr>
                                        <p:cTn id="40" dur="250"/>
                                        <p:tgtEl>
                                          <p:spTgt spid="66"/>
                                        </p:tgtEl>
                                      </p:cBhvr>
                                    </p:animEffect>
                                  </p:childTnLst>
                                </p:cTn>
                              </p:par>
                            </p:childTnLst>
                          </p:cTn>
                        </p:par>
                        <p:par>
                          <p:cTn id="41" fill="hold">
                            <p:stCondLst>
                              <p:cond delay="1250"/>
                            </p:stCondLst>
                            <p:childTnLst>
                              <p:par>
                                <p:cTn id="42" presetID="53" presetClass="entr" presetSubtype="16" fill="hold" grpId="0" nodeType="afterEffect">
                                  <p:stCondLst>
                                    <p:cond delay="0"/>
                                  </p:stCondLst>
                                  <p:childTnLst>
                                    <p:set>
                                      <p:cBhvr>
                                        <p:cTn id="43" dur="1" fill="hold">
                                          <p:stCondLst>
                                            <p:cond delay="0"/>
                                          </p:stCondLst>
                                        </p:cTn>
                                        <p:tgtEl>
                                          <p:spTgt spid="69"/>
                                        </p:tgtEl>
                                        <p:attrNameLst>
                                          <p:attrName>style.visibility</p:attrName>
                                        </p:attrNameLst>
                                      </p:cBhvr>
                                      <p:to>
                                        <p:strVal val="visible"/>
                                      </p:to>
                                    </p:set>
                                    <p:anim calcmode="lin" valueType="num">
                                      <p:cBhvr>
                                        <p:cTn id="44" dur="250" fill="hold"/>
                                        <p:tgtEl>
                                          <p:spTgt spid="69"/>
                                        </p:tgtEl>
                                        <p:attrNameLst>
                                          <p:attrName>ppt_w</p:attrName>
                                        </p:attrNameLst>
                                      </p:cBhvr>
                                      <p:tavLst>
                                        <p:tav tm="0">
                                          <p:val>
                                            <p:fltVal val="0"/>
                                          </p:val>
                                        </p:tav>
                                        <p:tav tm="100000">
                                          <p:val>
                                            <p:strVal val="#ppt_w"/>
                                          </p:val>
                                        </p:tav>
                                      </p:tavLst>
                                    </p:anim>
                                    <p:anim calcmode="lin" valueType="num">
                                      <p:cBhvr>
                                        <p:cTn id="45" dur="250" fill="hold"/>
                                        <p:tgtEl>
                                          <p:spTgt spid="69"/>
                                        </p:tgtEl>
                                        <p:attrNameLst>
                                          <p:attrName>ppt_h</p:attrName>
                                        </p:attrNameLst>
                                      </p:cBhvr>
                                      <p:tavLst>
                                        <p:tav tm="0">
                                          <p:val>
                                            <p:fltVal val="0"/>
                                          </p:val>
                                        </p:tav>
                                        <p:tav tm="100000">
                                          <p:val>
                                            <p:strVal val="#ppt_h"/>
                                          </p:val>
                                        </p:tav>
                                      </p:tavLst>
                                    </p:anim>
                                    <p:animEffect transition="in" filter="fade">
                                      <p:cBhvr>
                                        <p:cTn id="46" dur="250"/>
                                        <p:tgtEl>
                                          <p:spTgt spid="69"/>
                                        </p:tgtEl>
                                      </p:cBhvr>
                                    </p:animEffect>
                                  </p:childTnLst>
                                </p:cTn>
                              </p:par>
                            </p:childTnLst>
                          </p:cTn>
                        </p:par>
                        <p:par>
                          <p:cTn id="47" fill="hold">
                            <p:stCondLst>
                              <p:cond delay="1500"/>
                            </p:stCondLst>
                            <p:childTnLst>
                              <p:par>
                                <p:cTn id="48" presetID="42" presetClass="entr" presetSubtype="0" fill="hold" nodeType="afterEffect">
                                  <p:stCondLst>
                                    <p:cond delay="0"/>
                                  </p:stCondLst>
                                  <p:childTnLst>
                                    <p:set>
                                      <p:cBhvr>
                                        <p:cTn id="49" dur="1" fill="hold">
                                          <p:stCondLst>
                                            <p:cond delay="0"/>
                                          </p:stCondLst>
                                        </p:cTn>
                                        <p:tgtEl>
                                          <p:spTgt spid="70"/>
                                        </p:tgtEl>
                                        <p:attrNameLst>
                                          <p:attrName>style.visibility</p:attrName>
                                        </p:attrNameLst>
                                      </p:cBhvr>
                                      <p:to>
                                        <p:strVal val="visible"/>
                                      </p:to>
                                    </p:set>
                                    <p:animEffect transition="in" filter="fade">
                                      <p:cBhvr>
                                        <p:cTn id="50" dur="250"/>
                                        <p:tgtEl>
                                          <p:spTgt spid="70"/>
                                        </p:tgtEl>
                                      </p:cBhvr>
                                    </p:animEffect>
                                    <p:anim calcmode="lin" valueType="num">
                                      <p:cBhvr>
                                        <p:cTn id="51" dur="250" fill="hold"/>
                                        <p:tgtEl>
                                          <p:spTgt spid="70"/>
                                        </p:tgtEl>
                                        <p:attrNameLst>
                                          <p:attrName>ppt_x</p:attrName>
                                        </p:attrNameLst>
                                      </p:cBhvr>
                                      <p:tavLst>
                                        <p:tav tm="0">
                                          <p:val>
                                            <p:strVal val="#ppt_x"/>
                                          </p:val>
                                        </p:tav>
                                        <p:tav tm="100000">
                                          <p:val>
                                            <p:strVal val="#ppt_x"/>
                                          </p:val>
                                        </p:tav>
                                      </p:tavLst>
                                    </p:anim>
                                    <p:anim calcmode="lin" valueType="num">
                                      <p:cBhvr>
                                        <p:cTn id="52" dur="250" fill="hold"/>
                                        <p:tgtEl>
                                          <p:spTgt spid="70"/>
                                        </p:tgtEl>
                                        <p:attrNameLst>
                                          <p:attrName>ppt_y</p:attrName>
                                        </p:attrNameLst>
                                      </p:cBhvr>
                                      <p:tavLst>
                                        <p:tav tm="0">
                                          <p:val>
                                            <p:strVal val="#ppt_y+.1"/>
                                          </p:val>
                                        </p:tav>
                                        <p:tav tm="100000">
                                          <p:val>
                                            <p:strVal val="#ppt_y"/>
                                          </p:val>
                                        </p:tav>
                                      </p:tavLst>
                                    </p:anim>
                                  </p:childTnLst>
                                </p:cTn>
                              </p:par>
                            </p:childTnLst>
                          </p:cTn>
                        </p:par>
                        <p:par>
                          <p:cTn id="53" fill="hold">
                            <p:stCondLst>
                              <p:cond delay="1750"/>
                            </p:stCondLst>
                            <p:childTnLst>
                              <p:par>
                                <p:cTn id="54" presetID="53" presetClass="entr" presetSubtype="16" fill="hold" nodeType="afterEffect">
                                  <p:stCondLst>
                                    <p:cond delay="0"/>
                                  </p:stCondLst>
                                  <p:childTnLst>
                                    <p:set>
                                      <p:cBhvr>
                                        <p:cTn id="55" dur="1" fill="hold">
                                          <p:stCondLst>
                                            <p:cond delay="0"/>
                                          </p:stCondLst>
                                        </p:cTn>
                                        <p:tgtEl>
                                          <p:spTgt spid="73"/>
                                        </p:tgtEl>
                                        <p:attrNameLst>
                                          <p:attrName>style.visibility</p:attrName>
                                        </p:attrNameLst>
                                      </p:cBhvr>
                                      <p:to>
                                        <p:strVal val="visible"/>
                                      </p:to>
                                    </p:set>
                                    <p:anim calcmode="lin" valueType="num">
                                      <p:cBhvr>
                                        <p:cTn id="56" dur="250" fill="hold"/>
                                        <p:tgtEl>
                                          <p:spTgt spid="73"/>
                                        </p:tgtEl>
                                        <p:attrNameLst>
                                          <p:attrName>ppt_w</p:attrName>
                                        </p:attrNameLst>
                                      </p:cBhvr>
                                      <p:tavLst>
                                        <p:tav tm="0">
                                          <p:val>
                                            <p:fltVal val="0"/>
                                          </p:val>
                                        </p:tav>
                                        <p:tav tm="100000">
                                          <p:val>
                                            <p:strVal val="#ppt_w"/>
                                          </p:val>
                                        </p:tav>
                                      </p:tavLst>
                                    </p:anim>
                                    <p:anim calcmode="lin" valueType="num">
                                      <p:cBhvr>
                                        <p:cTn id="57" dur="250" fill="hold"/>
                                        <p:tgtEl>
                                          <p:spTgt spid="73"/>
                                        </p:tgtEl>
                                        <p:attrNameLst>
                                          <p:attrName>ppt_h</p:attrName>
                                        </p:attrNameLst>
                                      </p:cBhvr>
                                      <p:tavLst>
                                        <p:tav tm="0">
                                          <p:val>
                                            <p:fltVal val="0"/>
                                          </p:val>
                                        </p:tav>
                                        <p:tav tm="100000">
                                          <p:val>
                                            <p:strVal val="#ppt_h"/>
                                          </p:val>
                                        </p:tav>
                                      </p:tavLst>
                                    </p:anim>
                                    <p:animEffect transition="in" filter="fade">
                                      <p:cBhvr>
                                        <p:cTn id="58" dur="250"/>
                                        <p:tgtEl>
                                          <p:spTgt spid="73"/>
                                        </p:tgtEl>
                                      </p:cBhvr>
                                    </p:animEffect>
                                  </p:childTnLst>
                                </p:cTn>
                              </p:par>
                            </p:childTnLst>
                          </p:cTn>
                        </p:par>
                        <p:par>
                          <p:cTn id="59" fill="hold">
                            <p:stCondLst>
                              <p:cond delay="2000"/>
                            </p:stCondLst>
                            <p:childTnLst>
                              <p:par>
                                <p:cTn id="60" presetID="53" presetClass="entr" presetSubtype="16" fill="hold" nodeType="afterEffect">
                                  <p:stCondLst>
                                    <p:cond delay="0"/>
                                  </p:stCondLst>
                                  <p:childTnLst>
                                    <p:set>
                                      <p:cBhvr>
                                        <p:cTn id="61" dur="1" fill="hold">
                                          <p:stCondLst>
                                            <p:cond delay="0"/>
                                          </p:stCondLst>
                                        </p:cTn>
                                        <p:tgtEl>
                                          <p:spTgt spid="77"/>
                                        </p:tgtEl>
                                        <p:attrNameLst>
                                          <p:attrName>style.visibility</p:attrName>
                                        </p:attrNameLst>
                                      </p:cBhvr>
                                      <p:to>
                                        <p:strVal val="visible"/>
                                      </p:to>
                                    </p:set>
                                    <p:anim calcmode="lin" valueType="num">
                                      <p:cBhvr>
                                        <p:cTn id="62" dur="250" fill="hold"/>
                                        <p:tgtEl>
                                          <p:spTgt spid="77"/>
                                        </p:tgtEl>
                                        <p:attrNameLst>
                                          <p:attrName>ppt_w</p:attrName>
                                        </p:attrNameLst>
                                      </p:cBhvr>
                                      <p:tavLst>
                                        <p:tav tm="0">
                                          <p:val>
                                            <p:fltVal val="0"/>
                                          </p:val>
                                        </p:tav>
                                        <p:tav tm="100000">
                                          <p:val>
                                            <p:strVal val="#ppt_w"/>
                                          </p:val>
                                        </p:tav>
                                      </p:tavLst>
                                    </p:anim>
                                    <p:anim calcmode="lin" valueType="num">
                                      <p:cBhvr>
                                        <p:cTn id="63" dur="250" fill="hold"/>
                                        <p:tgtEl>
                                          <p:spTgt spid="77"/>
                                        </p:tgtEl>
                                        <p:attrNameLst>
                                          <p:attrName>ppt_h</p:attrName>
                                        </p:attrNameLst>
                                      </p:cBhvr>
                                      <p:tavLst>
                                        <p:tav tm="0">
                                          <p:val>
                                            <p:fltVal val="0"/>
                                          </p:val>
                                        </p:tav>
                                        <p:tav tm="100000">
                                          <p:val>
                                            <p:strVal val="#ppt_h"/>
                                          </p:val>
                                        </p:tav>
                                      </p:tavLst>
                                    </p:anim>
                                    <p:animEffect transition="in" filter="fade">
                                      <p:cBhvr>
                                        <p:cTn id="64" dur="250"/>
                                        <p:tgtEl>
                                          <p:spTgt spid="77"/>
                                        </p:tgtEl>
                                      </p:cBhvr>
                                    </p:animEffect>
                                  </p:childTnLst>
                                </p:cTn>
                              </p:par>
                            </p:childTnLst>
                          </p:cTn>
                        </p:par>
                        <p:par>
                          <p:cTn id="65" fill="hold">
                            <p:stCondLst>
                              <p:cond delay="2250"/>
                            </p:stCondLst>
                            <p:childTnLst>
                              <p:par>
                                <p:cTn id="66" presetID="53" presetClass="entr" presetSubtype="16" fill="hold" grpId="0" nodeType="afterEffect">
                                  <p:stCondLst>
                                    <p:cond delay="0"/>
                                  </p:stCondLst>
                                  <p:childTnLst>
                                    <p:set>
                                      <p:cBhvr>
                                        <p:cTn id="67" dur="1" fill="hold">
                                          <p:stCondLst>
                                            <p:cond delay="0"/>
                                          </p:stCondLst>
                                        </p:cTn>
                                        <p:tgtEl>
                                          <p:spTgt spid="80"/>
                                        </p:tgtEl>
                                        <p:attrNameLst>
                                          <p:attrName>style.visibility</p:attrName>
                                        </p:attrNameLst>
                                      </p:cBhvr>
                                      <p:to>
                                        <p:strVal val="visible"/>
                                      </p:to>
                                    </p:set>
                                    <p:anim calcmode="lin" valueType="num">
                                      <p:cBhvr>
                                        <p:cTn id="68" dur="250" fill="hold"/>
                                        <p:tgtEl>
                                          <p:spTgt spid="80"/>
                                        </p:tgtEl>
                                        <p:attrNameLst>
                                          <p:attrName>ppt_w</p:attrName>
                                        </p:attrNameLst>
                                      </p:cBhvr>
                                      <p:tavLst>
                                        <p:tav tm="0">
                                          <p:val>
                                            <p:fltVal val="0"/>
                                          </p:val>
                                        </p:tav>
                                        <p:tav tm="100000">
                                          <p:val>
                                            <p:strVal val="#ppt_w"/>
                                          </p:val>
                                        </p:tav>
                                      </p:tavLst>
                                    </p:anim>
                                    <p:anim calcmode="lin" valueType="num">
                                      <p:cBhvr>
                                        <p:cTn id="69" dur="250" fill="hold"/>
                                        <p:tgtEl>
                                          <p:spTgt spid="80"/>
                                        </p:tgtEl>
                                        <p:attrNameLst>
                                          <p:attrName>ppt_h</p:attrName>
                                        </p:attrNameLst>
                                      </p:cBhvr>
                                      <p:tavLst>
                                        <p:tav tm="0">
                                          <p:val>
                                            <p:fltVal val="0"/>
                                          </p:val>
                                        </p:tav>
                                        <p:tav tm="100000">
                                          <p:val>
                                            <p:strVal val="#ppt_h"/>
                                          </p:val>
                                        </p:tav>
                                      </p:tavLst>
                                    </p:anim>
                                    <p:animEffect transition="in" filter="fade">
                                      <p:cBhvr>
                                        <p:cTn id="70" dur="250"/>
                                        <p:tgtEl>
                                          <p:spTgt spid="80"/>
                                        </p:tgtEl>
                                      </p:cBhvr>
                                    </p:animEffect>
                                  </p:childTnLst>
                                </p:cTn>
                              </p:par>
                            </p:childTnLst>
                          </p:cTn>
                        </p:par>
                        <p:par>
                          <p:cTn id="71" fill="hold">
                            <p:stCondLst>
                              <p:cond delay="2500"/>
                            </p:stCondLst>
                            <p:childTnLst>
                              <p:par>
                                <p:cTn id="72" presetID="42" presetClass="entr" presetSubtype="0" fill="hold" nodeType="afterEffect">
                                  <p:stCondLst>
                                    <p:cond delay="0"/>
                                  </p:stCondLst>
                                  <p:childTnLst>
                                    <p:set>
                                      <p:cBhvr>
                                        <p:cTn id="73" dur="1" fill="hold">
                                          <p:stCondLst>
                                            <p:cond delay="0"/>
                                          </p:stCondLst>
                                        </p:cTn>
                                        <p:tgtEl>
                                          <p:spTgt spid="81"/>
                                        </p:tgtEl>
                                        <p:attrNameLst>
                                          <p:attrName>style.visibility</p:attrName>
                                        </p:attrNameLst>
                                      </p:cBhvr>
                                      <p:to>
                                        <p:strVal val="visible"/>
                                      </p:to>
                                    </p:set>
                                    <p:animEffect transition="in" filter="fade">
                                      <p:cBhvr>
                                        <p:cTn id="74" dur="250"/>
                                        <p:tgtEl>
                                          <p:spTgt spid="81"/>
                                        </p:tgtEl>
                                      </p:cBhvr>
                                    </p:animEffect>
                                    <p:anim calcmode="lin" valueType="num">
                                      <p:cBhvr>
                                        <p:cTn id="75" dur="250" fill="hold"/>
                                        <p:tgtEl>
                                          <p:spTgt spid="81"/>
                                        </p:tgtEl>
                                        <p:attrNameLst>
                                          <p:attrName>ppt_x</p:attrName>
                                        </p:attrNameLst>
                                      </p:cBhvr>
                                      <p:tavLst>
                                        <p:tav tm="0">
                                          <p:val>
                                            <p:strVal val="#ppt_x"/>
                                          </p:val>
                                        </p:tav>
                                        <p:tav tm="100000">
                                          <p:val>
                                            <p:strVal val="#ppt_x"/>
                                          </p:val>
                                        </p:tav>
                                      </p:tavLst>
                                    </p:anim>
                                    <p:anim calcmode="lin" valueType="num">
                                      <p:cBhvr>
                                        <p:cTn id="76" dur="250" fill="hold"/>
                                        <p:tgtEl>
                                          <p:spTgt spid="81"/>
                                        </p:tgtEl>
                                        <p:attrNameLst>
                                          <p:attrName>ppt_y</p:attrName>
                                        </p:attrNameLst>
                                      </p:cBhvr>
                                      <p:tavLst>
                                        <p:tav tm="0">
                                          <p:val>
                                            <p:strVal val="#ppt_y+.1"/>
                                          </p:val>
                                        </p:tav>
                                        <p:tav tm="100000">
                                          <p:val>
                                            <p:strVal val="#ppt_y"/>
                                          </p:val>
                                        </p:tav>
                                      </p:tavLst>
                                    </p:anim>
                                  </p:childTnLst>
                                </p:cTn>
                              </p:par>
                            </p:childTnLst>
                          </p:cTn>
                        </p:par>
                        <p:par>
                          <p:cTn id="77" fill="hold">
                            <p:stCondLst>
                              <p:cond delay="2750"/>
                            </p:stCondLst>
                            <p:childTnLst>
                              <p:par>
                                <p:cTn id="78" presetID="53" presetClass="entr" presetSubtype="16" fill="hold" nodeType="afterEffect">
                                  <p:stCondLst>
                                    <p:cond delay="0"/>
                                  </p:stCondLst>
                                  <p:childTnLst>
                                    <p:set>
                                      <p:cBhvr>
                                        <p:cTn id="79" dur="1" fill="hold">
                                          <p:stCondLst>
                                            <p:cond delay="0"/>
                                          </p:stCondLst>
                                        </p:cTn>
                                        <p:tgtEl>
                                          <p:spTgt spid="94"/>
                                        </p:tgtEl>
                                        <p:attrNameLst>
                                          <p:attrName>style.visibility</p:attrName>
                                        </p:attrNameLst>
                                      </p:cBhvr>
                                      <p:to>
                                        <p:strVal val="visible"/>
                                      </p:to>
                                    </p:set>
                                    <p:anim calcmode="lin" valueType="num">
                                      <p:cBhvr>
                                        <p:cTn id="80" dur="250" fill="hold"/>
                                        <p:tgtEl>
                                          <p:spTgt spid="94"/>
                                        </p:tgtEl>
                                        <p:attrNameLst>
                                          <p:attrName>ppt_w</p:attrName>
                                        </p:attrNameLst>
                                      </p:cBhvr>
                                      <p:tavLst>
                                        <p:tav tm="0">
                                          <p:val>
                                            <p:fltVal val="0"/>
                                          </p:val>
                                        </p:tav>
                                        <p:tav tm="100000">
                                          <p:val>
                                            <p:strVal val="#ppt_w"/>
                                          </p:val>
                                        </p:tav>
                                      </p:tavLst>
                                    </p:anim>
                                    <p:anim calcmode="lin" valueType="num">
                                      <p:cBhvr>
                                        <p:cTn id="81" dur="250" fill="hold"/>
                                        <p:tgtEl>
                                          <p:spTgt spid="94"/>
                                        </p:tgtEl>
                                        <p:attrNameLst>
                                          <p:attrName>ppt_h</p:attrName>
                                        </p:attrNameLst>
                                      </p:cBhvr>
                                      <p:tavLst>
                                        <p:tav tm="0">
                                          <p:val>
                                            <p:fltVal val="0"/>
                                          </p:val>
                                        </p:tav>
                                        <p:tav tm="100000">
                                          <p:val>
                                            <p:strVal val="#ppt_h"/>
                                          </p:val>
                                        </p:tav>
                                      </p:tavLst>
                                    </p:anim>
                                    <p:animEffect transition="in" filter="fade">
                                      <p:cBhvr>
                                        <p:cTn id="82" dur="250"/>
                                        <p:tgtEl>
                                          <p:spTgt spid="94"/>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nodeType="clickEffect">
                                  <p:stCondLst>
                                    <p:cond delay="0"/>
                                  </p:stCondLst>
                                  <p:childTnLst>
                                    <p:set>
                                      <p:cBhvr>
                                        <p:cTn id="86" dur="1" fill="hold">
                                          <p:stCondLst>
                                            <p:cond delay="0"/>
                                          </p:stCondLst>
                                        </p:cTn>
                                        <p:tgtEl>
                                          <p:spTgt spid="98"/>
                                        </p:tgtEl>
                                        <p:attrNameLst>
                                          <p:attrName>style.visibility</p:attrName>
                                        </p:attrNameLst>
                                      </p:cBhvr>
                                      <p:to>
                                        <p:strVal val="visible"/>
                                      </p:to>
                                    </p:set>
                                    <p:anim calcmode="lin" valueType="num">
                                      <p:cBhvr>
                                        <p:cTn id="87" dur="250" fill="hold"/>
                                        <p:tgtEl>
                                          <p:spTgt spid="98"/>
                                        </p:tgtEl>
                                        <p:attrNameLst>
                                          <p:attrName>ppt_w</p:attrName>
                                        </p:attrNameLst>
                                      </p:cBhvr>
                                      <p:tavLst>
                                        <p:tav tm="0">
                                          <p:val>
                                            <p:fltVal val="0"/>
                                          </p:val>
                                        </p:tav>
                                        <p:tav tm="100000">
                                          <p:val>
                                            <p:strVal val="#ppt_w"/>
                                          </p:val>
                                        </p:tav>
                                      </p:tavLst>
                                    </p:anim>
                                    <p:anim calcmode="lin" valueType="num">
                                      <p:cBhvr>
                                        <p:cTn id="88" dur="250" fill="hold"/>
                                        <p:tgtEl>
                                          <p:spTgt spid="98"/>
                                        </p:tgtEl>
                                        <p:attrNameLst>
                                          <p:attrName>ppt_h</p:attrName>
                                        </p:attrNameLst>
                                      </p:cBhvr>
                                      <p:tavLst>
                                        <p:tav tm="0">
                                          <p:val>
                                            <p:fltVal val="0"/>
                                          </p:val>
                                        </p:tav>
                                        <p:tav tm="100000">
                                          <p:val>
                                            <p:strVal val="#ppt_h"/>
                                          </p:val>
                                        </p:tav>
                                      </p:tavLst>
                                    </p:anim>
                                    <p:animEffect transition="in" filter="fade">
                                      <p:cBhvr>
                                        <p:cTn id="89" dur="250"/>
                                        <p:tgtEl>
                                          <p:spTgt spid="98"/>
                                        </p:tgtEl>
                                      </p:cBhvr>
                                    </p:animEffect>
                                  </p:childTnLst>
                                </p:cTn>
                              </p:par>
                            </p:childTnLst>
                          </p:cTn>
                        </p:par>
                        <p:par>
                          <p:cTn id="90" fill="hold">
                            <p:stCondLst>
                              <p:cond delay="250"/>
                            </p:stCondLst>
                            <p:childTnLst>
                              <p:par>
                                <p:cTn id="91" presetID="53" presetClass="entr" presetSubtype="16" fill="hold" grpId="0" nodeType="afterEffect">
                                  <p:stCondLst>
                                    <p:cond delay="0"/>
                                  </p:stCondLst>
                                  <p:childTnLst>
                                    <p:set>
                                      <p:cBhvr>
                                        <p:cTn id="92" dur="1" fill="hold">
                                          <p:stCondLst>
                                            <p:cond delay="0"/>
                                          </p:stCondLst>
                                        </p:cTn>
                                        <p:tgtEl>
                                          <p:spTgt spid="101"/>
                                        </p:tgtEl>
                                        <p:attrNameLst>
                                          <p:attrName>style.visibility</p:attrName>
                                        </p:attrNameLst>
                                      </p:cBhvr>
                                      <p:to>
                                        <p:strVal val="visible"/>
                                      </p:to>
                                    </p:set>
                                    <p:anim calcmode="lin" valueType="num">
                                      <p:cBhvr>
                                        <p:cTn id="93" dur="250" fill="hold"/>
                                        <p:tgtEl>
                                          <p:spTgt spid="101"/>
                                        </p:tgtEl>
                                        <p:attrNameLst>
                                          <p:attrName>ppt_w</p:attrName>
                                        </p:attrNameLst>
                                      </p:cBhvr>
                                      <p:tavLst>
                                        <p:tav tm="0">
                                          <p:val>
                                            <p:fltVal val="0"/>
                                          </p:val>
                                        </p:tav>
                                        <p:tav tm="100000">
                                          <p:val>
                                            <p:strVal val="#ppt_w"/>
                                          </p:val>
                                        </p:tav>
                                      </p:tavLst>
                                    </p:anim>
                                    <p:anim calcmode="lin" valueType="num">
                                      <p:cBhvr>
                                        <p:cTn id="94" dur="250" fill="hold"/>
                                        <p:tgtEl>
                                          <p:spTgt spid="101"/>
                                        </p:tgtEl>
                                        <p:attrNameLst>
                                          <p:attrName>ppt_h</p:attrName>
                                        </p:attrNameLst>
                                      </p:cBhvr>
                                      <p:tavLst>
                                        <p:tav tm="0">
                                          <p:val>
                                            <p:fltVal val="0"/>
                                          </p:val>
                                        </p:tav>
                                        <p:tav tm="100000">
                                          <p:val>
                                            <p:strVal val="#ppt_h"/>
                                          </p:val>
                                        </p:tav>
                                      </p:tavLst>
                                    </p:anim>
                                    <p:animEffect transition="in" filter="fade">
                                      <p:cBhvr>
                                        <p:cTn id="95" dur="250"/>
                                        <p:tgtEl>
                                          <p:spTgt spid="101"/>
                                        </p:tgtEl>
                                      </p:cBhvr>
                                    </p:animEffect>
                                  </p:childTnLst>
                                </p:cTn>
                              </p:par>
                            </p:childTnLst>
                          </p:cTn>
                        </p:par>
                        <p:par>
                          <p:cTn id="96" fill="hold">
                            <p:stCondLst>
                              <p:cond delay="500"/>
                            </p:stCondLst>
                            <p:childTnLst>
                              <p:par>
                                <p:cTn id="97" presetID="42" presetClass="entr" presetSubtype="0" fill="hold" nodeType="afterEffect">
                                  <p:stCondLst>
                                    <p:cond delay="0"/>
                                  </p:stCondLst>
                                  <p:childTnLst>
                                    <p:set>
                                      <p:cBhvr>
                                        <p:cTn id="98" dur="1" fill="hold">
                                          <p:stCondLst>
                                            <p:cond delay="0"/>
                                          </p:stCondLst>
                                        </p:cTn>
                                        <p:tgtEl>
                                          <p:spTgt spid="102"/>
                                        </p:tgtEl>
                                        <p:attrNameLst>
                                          <p:attrName>style.visibility</p:attrName>
                                        </p:attrNameLst>
                                      </p:cBhvr>
                                      <p:to>
                                        <p:strVal val="visible"/>
                                      </p:to>
                                    </p:set>
                                    <p:animEffect transition="in" filter="fade">
                                      <p:cBhvr>
                                        <p:cTn id="99" dur="250"/>
                                        <p:tgtEl>
                                          <p:spTgt spid="102"/>
                                        </p:tgtEl>
                                      </p:cBhvr>
                                    </p:animEffect>
                                    <p:anim calcmode="lin" valueType="num">
                                      <p:cBhvr>
                                        <p:cTn id="100" dur="250" fill="hold"/>
                                        <p:tgtEl>
                                          <p:spTgt spid="102"/>
                                        </p:tgtEl>
                                        <p:attrNameLst>
                                          <p:attrName>ppt_x</p:attrName>
                                        </p:attrNameLst>
                                      </p:cBhvr>
                                      <p:tavLst>
                                        <p:tav tm="0">
                                          <p:val>
                                            <p:strVal val="#ppt_x"/>
                                          </p:val>
                                        </p:tav>
                                        <p:tav tm="100000">
                                          <p:val>
                                            <p:strVal val="#ppt_x"/>
                                          </p:val>
                                        </p:tav>
                                      </p:tavLst>
                                    </p:anim>
                                    <p:anim calcmode="lin" valueType="num">
                                      <p:cBhvr>
                                        <p:cTn id="101" dur="250" fill="hold"/>
                                        <p:tgtEl>
                                          <p:spTgt spid="1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9" grpId="0"/>
      <p:bldP spid="80" grpId="0"/>
      <p:bldP spid="10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problems</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78145" cy="6858000"/>
            <a:chOff x="491575" y="0"/>
            <a:chExt cx="9978145"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8966096" y="3187478"/>
              <a:ext cx="2360917"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challenges</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future</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features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thanks</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18" name="Group 117">
            <a:extLst>
              <a:ext uri="{FF2B5EF4-FFF2-40B4-BE49-F238E27FC236}">
                <a16:creationId xmlns:a16="http://schemas.microsoft.com/office/drawing/2014/main" id="{642619BF-D98C-42FE-8077-B8745D93F239}"/>
              </a:ext>
            </a:extLst>
          </p:cNvPr>
          <p:cNvGrpSpPr/>
          <p:nvPr/>
        </p:nvGrpSpPr>
        <p:grpSpPr>
          <a:xfrm>
            <a:off x="1039539" y="1790453"/>
            <a:ext cx="3048141" cy="1657059"/>
            <a:chOff x="240274" y="4416136"/>
            <a:chExt cx="3048141" cy="1657059"/>
          </a:xfrm>
        </p:grpSpPr>
        <p:sp>
          <p:nvSpPr>
            <p:cNvPr id="119" name="TextBox 118">
              <a:extLst>
                <a:ext uri="{FF2B5EF4-FFF2-40B4-BE49-F238E27FC236}">
                  <a16:creationId xmlns:a16="http://schemas.microsoft.com/office/drawing/2014/main" id="{47D438D1-4A2C-457A-A675-A2FFD11F8FC1}"/>
                </a:ext>
              </a:extLst>
            </p:cNvPr>
            <p:cNvSpPr txBox="1"/>
            <p:nvPr/>
          </p:nvSpPr>
          <p:spPr>
            <a:xfrm>
              <a:off x="466266" y="4416136"/>
              <a:ext cx="2742267" cy="461665"/>
            </a:xfrm>
            <a:prstGeom prst="rect">
              <a:avLst/>
            </a:prstGeom>
            <a:noFill/>
          </p:spPr>
          <p:txBody>
            <a:bodyPr wrap="square" rtlCol="0">
              <a:spAutoFit/>
            </a:bodyPr>
            <a:lstStyle/>
            <a:p>
              <a:pPr algn="ctr"/>
              <a:r>
                <a:rPr lang="en-US" sz="2400" dirty="0">
                  <a:solidFill>
                    <a:srgbClr val="FF5969"/>
                  </a:solidFill>
                  <a:latin typeface="Tw Cen MT" panose="020B0602020104020603" pitchFamily="34" charset="0"/>
                </a:rPr>
                <a:t>IMAGE AS A PROOF</a:t>
              </a:r>
            </a:p>
          </p:txBody>
        </p:sp>
        <p:sp>
          <p:nvSpPr>
            <p:cNvPr id="121" name="TextBox 120">
              <a:extLst>
                <a:ext uri="{FF2B5EF4-FFF2-40B4-BE49-F238E27FC236}">
                  <a16:creationId xmlns:a16="http://schemas.microsoft.com/office/drawing/2014/main" id="{ADB9B462-21BE-4A91-8264-768F8688631E}"/>
                </a:ext>
              </a:extLst>
            </p:cNvPr>
            <p:cNvSpPr txBox="1"/>
            <p:nvPr/>
          </p:nvSpPr>
          <p:spPr>
            <a:xfrm>
              <a:off x="240274" y="4872866"/>
              <a:ext cx="3048141" cy="1200329"/>
            </a:xfrm>
            <a:prstGeom prst="rect">
              <a:avLst/>
            </a:prstGeom>
            <a:noFill/>
          </p:spPr>
          <p:txBody>
            <a:bodyPr wrap="square" rtlCol="0">
              <a:spAutoFit/>
            </a:bodyPr>
            <a:lstStyle/>
            <a:p>
              <a:pPr algn="ctr"/>
              <a:r>
                <a:rPr lang="en-US" dirty="0">
                  <a:solidFill>
                    <a:schemeClr val="bg1">
                      <a:lumMod val="65000"/>
                    </a:schemeClr>
                  </a:solidFill>
                  <a:latin typeface="Tw Cen MT" panose="020B0602020104020603" pitchFamily="34" charset="0"/>
                </a:rPr>
                <a:t>Citizens have an option to upload an image related to case, which servers as a proof for cops to investigate.</a:t>
              </a:r>
            </a:p>
          </p:txBody>
        </p:sp>
      </p:grpSp>
      <p:grpSp>
        <p:nvGrpSpPr>
          <p:cNvPr id="122" name="Group 121">
            <a:extLst>
              <a:ext uri="{FF2B5EF4-FFF2-40B4-BE49-F238E27FC236}">
                <a16:creationId xmlns:a16="http://schemas.microsoft.com/office/drawing/2014/main" id="{EC238A46-6DC2-415E-858B-EDB9C705F5D2}"/>
              </a:ext>
            </a:extLst>
          </p:cNvPr>
          <p:cNvGrpSpPr/>
          <p:nvPr/>
        </p:nvGrpSpPr>
        <p:grpSpPr>
          <a:xfrm>
            <a:off x="3806112" y="4112242"/>
            <a:ext cx="3048141" cy="1936918"/>
            <a:chOff x="3143050" y="4416136"/>
            <a:chExt cx="3048141" cy="1936918"/>
          </a:xfrm>
        </p:grpSpPr>
        <p:sp>
          <p:nvSpPr>
            <p:cNvPr id="123" name="TextBox 122">
              <a:extLst>
                <a:ext uri="{FF2B5EF4-FFF2-40B4-BE49-F238E27FC236}">
                  <a16:creationId xmlns:a16="http://schemas.microsoft.com/office/drawing/2014/main" id="{CCBD766E-1FDC-47EC-AFE3-250300F9E1D4}"/>
                </a:ext>
              </a:extLst>
            </p:cNvPr>
            <p:cNvSpPr txBox="1"/>
            <p:nvPr/>
          </p:nvSpPr>
          <p:spPr>
            <a:xfrm>
              <a:off x="3344736" y="4416136"/>
              <a:ext cx="2644771" cy="461665"/>
            </a:xfrm>
            <a:prstGeom prst="rect">
              <a:avLst/>
            </a:prstGeom>
            <a:noFill/>
          </p:spPr>
          <p:txBody>
            <a:bodyPr wrap="square" rtlCol="0">
              <a:spAutoFit/>
            </a:bodyPr>
            <a:lstStyle/>
            <a:p>
              <a:pPr algn="ctr"/>
              <a:r>
                <a:rPr lang="en-US" sz="2400" dirty="0">
                  <a:solidFill>
                    <a:srgbClr val="03A1A4"/>
                  </a:solidFill>
                  <a:latin typeface="Tw Cen MT" panose="020B0602020104020603" pitchFamily="34" charset="0"/>
                </a:rPr>
                <a:t>SKETCH TO IMAGE</a:t>
              </a:r>
            </a:p>
          </p:txBody>
        </p:sp>
        <p:sp>
          <p:nvSpPr>
            <p:cNvPr id="125" name="TextBox 124">
              <a:extLst>
                <a:ext uri="{FF2B5EF4-FFF2-40B4-BE49-F238E27FC236}">
                  <a16:creationId xmlns:a16="http://schemas.microsoft.com/office/drawing/2014/main" id="{D4656B8D-277C-459C-8AC5-1E3C9FBF12C4}"/>
                </a:ext>
              </a:extLst>
            </p:cNvPr>
            <p:cNvSpPr txBox="1"/>
            <p:nvPr/>
          </p:nvSpPr>
          <p:spPr>
            <a:xfrm>
              <a:off x="3143050" y="4875726"/>
              <a:ext cx="3048141" cy="1477328"/>
            </a:xfrm>
            <a:prstGeom prst="rect">
              <a:avLst/>
            </a:prstGeom>
            <a:noFill/>
          </p:spPr>
          <p:txBody>
            <a:bodyPr wrap="square" rtlCol="0">
              <a:spAutoFit/>
            </a:bodyPr>
            <a:lstStyle/>
            <a:p>
              <a:pPr algn="ctr"/>
              <a:r>
                <a:rPr lang="en-US" dirty="0">
                  <a:solidFill>
                    <a:schemeClr val="bg1">
                      <a:lumMod val="65000"/>
                    </a:schemeClr>
                  </a:solidFill>
                  <a:latin typeface="Tw Cen MT" panose="020B0602020104020603" pitchFamily="34" charset="0"/>
                </a:rPr>
                <a:t>Cops can get a real image of suspect from a sketch. This is done by ML model and helps caps to identify suspect in a much easier way.</a:t>
              </a:r>
            </a:p>
          </p:txBody>
        </p:sp>
      </p:grpSp>
      <p:grpSp>
        <p:nvGrpSpPr>
          <p:cNvPr id="126" name="Group 125">
            <a:extLst>
              <a:ext uri="{FF2B5EF4-FFF2-40B4-BE49-F238E27FC236}">
                <a16:creationId xmlns:a16="http://schemas.microsoft.com/office/drawing/2014/main" id="{A5E2E5DE-DB63-4888-A16C-FBB53DF5105F}"/>
              </a:ext>
            </a:extLst>
          </p:cNvPr>
          <p:cNvGrpSpPr/>
          <p:nvPr/>
        </p:nvGrpSpPr>
        <p:grpSpPr>
          <a:xfrm>
            <a:off x="6006162" y="1870399"/>
            <a:ext cx="3048141" cy="1857725"/>
            <a:chOff x="6207750" y="4416136"/>
            <a:chExt cx="3048141" cy="1857725"/>
          </a:xfrm>
        </p:grpSpPr>
        <p:sp>
          <p:nvSpPr>
            <p:cNvPr id="127" name="TextBox 126">
              <a:extLst>
                <a:ext uri="{FF2B5EF4-FFF2-40B4-BE49-F238E27FC236}">
                  <a16:creationId xmlns:a16="http://schemas.microsoft.com/office/drawing/2014/main" id="{A72104E9-D31B-4FE5-8105-9C439D743046}"/>
                </a:ext>
              </a:extLst>
            </p:cNvPr>
            <p:cNvSpPr txBox="1"/>
            <p:nvPr/>
          </p:nvSpPr>
          <p:spPr>
            <a:xfrm>
              <a:off x="6392877" y="4416136"/>
              <a:ext cx="2644771" cy="461665"/>
            </a:xfrm>
            <a:prstGeom prst="rect">
              <a:avLst/>
            </a:prstGeom>
            <a:noFill/>
          </p:spPr>
          <p:txBody>
            <a:bodyPr wrap="square" rtlCol="0">
              <a:spAutoFit/>
            </a:bodyPr>
            <a:lstStyle/>
            <a:p>
              <a:pPr algn="ctr"/>
              <a:r>
                <a:rPr lang="en-US" sz="2400" dirty="0">
                  <a:solidFill>
                    <a:srgbClr val="5D7373"/>
                  </a:solidFill>
                  <a:latin typeface="Tw Cen MT" panose="020B0602020104020603" pitchFamily="34" charset="0"/>
                </a:rPr>
                <a:t>INDICATORS</a:t>
              </a:r>
            </a:p>
          </p:txBody>
        </p:sp>
        <p:sp>
          <p:nvSpPr>
            <p:cNvPr id="129" name="TextBox 128">
              <a:extLst>
                <a:ext uri="{FF2B5EF4-FFF2-40B4-BE49-F238E27FC236}">
                  <a16:creationId xmlns:a16="http://schemas.microsoft.com/office/drawing/2014/main" id="{EC21C292-71CC-48CF-BD5C-47D7BFAC5B36}"/>
                </a:ext>
              </a:extLst>
            </p:cNvPr>
            <p:cNvSpPr txBox="1"/>
            <p:nvPr/>
          </p:nvSpPr>
          <p:spPr>
            <a:xfrm>
              <a:off x="6207750" y="4796533"/>
              <a:ext cx="3048141" cy="1477328"/>
            </a:xfrm>
            <a:prstGeom prst="rect">
              <a:avLst/>
            </a:prstGeom>
            <a:noFill/>
          </p:spPr>
          <p:txBody>
            <a:bodyPr wrap="square" rtlCol="0">
              <a:spAutoFit/>
            </a:bodyPr>
            <a:lstStyle/>
            <a:p>
              <a:pPr algn="ctr"/>
              <a:r>
                <a:rPr lang="en-US" dirty="0">
                  <a:solidFill>
                    <a:schemeClr val="bg1">
                      <a:lumMod val="65000"/>
                    </a:schemeClr>
                  </a:solidFill>
                  <a:latin typeface="Tw Cen MT" panose="020B0602020104020603" pitchFamily="34" charset="0"/>
                </a:rPr>
                <a:t>There are indicators for each case, which indicates the priority and status of case making it easy for cops to have a clear picture of that  </a:t>
              </a:r>
            </a:p>
          </p:txBody>
        </p:sp>
      </p:grpSp>
      <p:sp>
        <p:nvSpPr>
          <p:cNvPr id="65" name="TextBox 64">
            <a:extLst>
              <a:ext uri="{FF2B5EF4-FFF2-40B4-BE49-F238E27FC236}">
                <a16:creationId xmlns:a16="http://schemas.microsoft.com/office/drawing/2014/main" id="{4F5E0AB9-6387-4FA8-B370-437B78D64922}"/>
              </a:ext>
            </a:extLst>
          </p:cNvPr>
          <p:cNvSpPr txBox="1"/>
          <p:nvPr/>
        </p:nvSpPr>
        <p:spPr>
          <a:xfrm>
            <a:off x="2846136" y="350424"/>
            <a:ext cx="4968094" cy="584775"/>
          </a:xfrm>
          <a:prstGeom prst="rect">
            <a:avLst/>
          </a:prstGeom>
          <a:noFill/>
        </p:spPr>
        <p:txBody>
          <a:bodyPr wrap="square" rtlCol="0">
            <a:spAutoFit/>
          </a:bodyPr>
          <a:lstStyle/>
          <a:p>
            <a:pPr algn="ctr"/>
            <a:r>
              <a:rPr lang="en-US" sz="3200" dirty="0">
                <a:solidFill>
                  <a:srgbClr val="03A1A4"/>
                </a:solidFill>
                <a:latin typeface="Tw Cen MT" panose="020B0602020104020603" pitchFamily="34" charset="0"/>
              </a:rPr>
              <a:t>FUTURE SCOPE</a:t>
            </a:r>
          </a:p>
        </p:txBody>
      </p:sp>
    </p:spTree>
    <p:extLst>
      <p:ext uri="{BB962C8B-B14F-4D97-AF65-F5344CB8AC3E}">
        <p14:creationId xmlns:p14="http://schemas.microsoft.com/office/powerpoint/2010/main" val="39652005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anim calcmode="lin" valueType="num">
                                      <p:cBhvr>
                                        <p:cTn id="8" dur="500" fill="hold"/>
                                        <p:tgtEl>
                                          <p:spTgt spid="118"/>
                                        </p:tgtEl>
                                        <p:attrNameLst>
                                          <p:attrName>ppt_x</p:attrName>
                                        </p:attrNameLst>
                                      </p:cBhvr>
                                      <p:tavLst>
                                        <p:tav tm="0">
                                          <p:val>
                                            <p:strVal val="#ppt_x"/>
                                          </p:val>
                                        </p:tav>
                                        <p:tav tm="100000">
                                          <p:val>
                                            <p:strVal val="#ppt_x"/>
                                          </p:val>
                                        </p:tav>
                                      </p:tavLst>
                                    </p:anim>
                                    <p:anim calcmode="lin" valueType="num">
                                      <p:cBhvr>
                                        <p:cTn id="9" dur="500" fill="hold"/>
                                        <p:tgtEl>
                                          <p:spTgt spid="11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22"/>
                                        </p:tgtEl>
                                        <p:attrNameLst>
                                          <p:attrName>style.visibility</p:attrName>
                                        </p:attrNameLst>
                                      </p:cBhvr>
                                      <p:to>
                                        <p:strVal val="visible"/>
                                      </p:to>
                                    </p:set>
                                    <p:animEffect transition="in" filter="fade">
                                      <p:cBhvr>
                                        <p:cTn id="13" dur="500"/>
                                        <p:tgtEl>
                                          <p:spTgt spid="122"/>
                                        </p:tgtEl>
                                      </p:cBhvr>
                                    </p:animEffect>
                                    <p:anim calcmode="lin" valueType="num">
                                      <p:cBhvr>
                                        <p:cTn id="14" dur="500" fill="hold"/>
                                        <p:tgtEl>
                                          <p:spTgt spid="122"/>
                                        </p:tgtEl>
                                        <p:attrNameLst>
                                          <p:attrName>ppt_x</p:attrName>
                                        </p:attrNameLst>
                                      </p:cBhvr>
                                      <p:tavLst>
                                        <p:tav tm="0">
                                          <p:val>
                                            <p:strVal val="#ppt_x"/>
                                          </p:val>
                                        </p:tav>
                                        <p:tav tm="100000">
                                          <p:val>
                                            <p:strVal val="#ppt_x"/>
                                          </p:val>
                                        </p:tav>
                                      </p:tavLst>
                                    </p:anim>
                                    <p:anim calcmode="lin" valueType="num">
                                      <p:cBhvr>
                                        <p:cTn id="15" dur="500" fill="hold"/>
                                        <p:tgtEl>
                                          <p:spTgt spid="122"/>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126"/>
                                        </p:tgtEl>
                                        <p:attrNameLst>
                                          <p:attrName>style.visibility</p:attrName>
                                        </p:attrNameLst>
                                      </p:cBhvr>
                                      <p:to>
                                        <p:strVal val="visible"/>
                                      </p:to>
                                    </p:set>
                                    <p:animEffect transition="in" filter="fade">
                                      <p:cBhvr>
                                        <p:cTn id="19" dur="500"/>
                                        <p:tgtEl>
                                          <p:spTgt spid="126"/>
                                        </p:tgtEl>
                                      </p:cBhvr>
                                    </p:animEffect>
                                    <p:anim calcmode="lin" valueType="num">
                                      <p:cBhvr>
                                        <p:cTn id="20" dur="500" fill="hold"/>
                                        <p:tgtEl>
                                          <p:spTgt spid="126"/>
                                        </p:tgtEl>
                                        <p:attrNameLst>
                                          <p:attrName>ppt_x</p:attrName>
                                        </p:attrNameLst>
                                      </p:cBhvr>
                                      <p:tavLst>
                                        <p:tav tm="0">
                                          <p:val>
                                            <p:strVal val="#ppt_x"/>
                                          </p:val>
                                        </p:tav>
                                        <p:tav tm="100000">
                                          <p:val>
                                            <p:strVal val="#ppt_x"/>
                                          </p:val>
                                        </p:tav>
                                      </p:tavLst>
                                    </p:anim>
                                    <p:anim calcmode="lin" valueType="num">
                                      <p:cBhvr>
                                        <p:cTn id="21" dur="500" fill="hold"/>
                                        <p:tgtEl>
                                          <p:spTgt spid="1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problems</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8986480" y="3180827"/>
              <a:ext cx="2275185"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challenges</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future</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features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thanks</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13" name="Group 112">
            <a:extLst>
              <a:ext uri="{FF2B5EF4-FFF2-40B4-BE49-F238E27FC236}">
                <a16:creationId xmlns:a16="http://schemas.microsoft.com/office/drawing/2014/main" id="{11FBA8A3-D6EF-42EC-AEC1-86283EED452E}"/>
              </a:ext>
            </a:extLst>
          </p:cNvPr>
          <p:cNvGrpSpPr/>
          <p:nvPr/>
        </p:nvGrpSpPr>
        <p:grpSpPr>
          <a:xfrm>
            <a:off x="1390386" y="1717392"/>
            <a:ext cx="3197225" cy="796806"/>
            <a:chOff x="764723" y="2142394"/>
            <a:chExt cx="3197225" cy="796806"/>
          </a:xfrm>
        </p:grpSpPr>
        <p:sp>
          <p:nvSpPr>
            <p:cNvPr id="114" name="Oval 113">
              <a:extLst>
                <a:ext uri="{FF2B5EF4-FFF2-40B4-BE49-F238E27FC236}">
                  <a16:creationId xmlns:a16="http://schemas.microsoft.com/office/drawing/2014/main" id="{40F3CBE7-0B7F-4BBC-932B-F8A1336F5066}"/>
                </a:ext>
              </a:extLst>
            </p:cNvPr>
            <p:cNvSpPr/>
            <p:nvPr/>
          </p:nvSpPr>
          <p:spPr>
            <a:xfrm>
              <a:off x="764723"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5" name="Picture 114">
              <a:extLst>
                <a:ext uri="{FF2B5EF4-FFF2-40B4-BE49-F238E27FC236}">
                  <a16:creationId xmlns:a16="http://schemas.microsoft.com/office/drawing/2014/main" id="{1F468DAE-4AE6-45BB-86E9-605BB3D41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554" y="2408975"/>
              <a:ext cx="398394" cy="398394"/>
            </a:xfrm>
            <a:prstGeom prst="rect">
              <a:avLst/>
            </a:prstGeom>
          </p:spPr>
        </p:pic>
        <p:sp>
          <p:nvSpPr>
            <p:cNvPr id="116" name="TextBox 115">
              <a:extLst>
                <a:ext uri="{FF2B5EF4-FFF2-40B4-BE49-F238E27FC236}">
                  <a16:creationId xmlns:a16="http://schemas.microsoft.com/office/drawing/2014/main" id="{A5766AE2-8191-4DD7-9F8B-FB3901844BFC}"/>
                </a:ext>
              </a:extLst>
            </p:cNvPr>
            <p:cNvSpPr txBox="1"/>
            <p:nvPr/>
          </p:nvSpPr>
          <p:spPr>
            <a:xfrm>
              <a:off x="1435200" y="2142394"/>
              <a:ext cx="1555750" cy="646331"/>
            </a:xfrm>
            <a:prstGeom prst="rect">
              <a:avLst/>
            </a:prstGeom>
            <a:noFill/>
          </p:spPr>
          <p:txBody>
            <a:bodyPr wrap="square" rtlCol="0">
              <a:spAutoFit/>
            </a:bodyPr>
            <a:lstStyle/>
            <a:p>
              <a:r>
                <a:rPr lang="en-IN" b="0" i="0" dirty="0">
                  <a:solidFill>
                    <a:srgbClr val="212529"/>
                  </a:solidFill>
                  <a:effectLst/>
                  <a:latin typeface="-apple-system"/>
                </a:rPr>
                <a:t>Dashboard</a:t>
              </a:r>
            </a:p>
            <a:p>
              <a:endParaRPr lang="en-US" dirty="0">
                <a:solidFill>
                  <a:schemeClr val="tx1">
                    <a:lumMod val="75000"/>
                    <a:lumOff val="25000"/>
                  </a:schemeClr>
                </a:solidFill>
                <a:latin typeface="Tw Cen MT" panose="020B0602020104020603" pitchFamily="34" charset="0"/>
              </a:endParaRPr>
            </a:p>
          </p:txBody>
        </p:sp>
        <p:sp>
          <p:nvSpPr>
            <p:cNvPr id="117" name="TextBox 116">
              <a:extLst>
                <a:ext uri="{FF2B5EF4-FFF2-40B4-BE49-F238E27FC236}">
                  <a16:creationId xmlns:a16="http://schemas.microsoft.com/office/drawing/2014/main" id="{ED76257E-DD5D-4C31-B2AC-F76DC9199544}"/>
                </a:ext>
              </a:extLst>
            </p:cNvPr>
            <p:cNvSpPr txBox="1"/>
            <p:nvPr/>
          </p:nvSpPr>
          <p:spPr>
            <a:xfrm>
              <a:off x="1435200" y="2425148"/>
              <a:ext cx="2526748" cy="461665"/>
            </a:xfrm>
            <a:prstGeom prst="rect">
              <a:avLst/>
            </a:prstGeom>
            <a:noFill/>
          </p:spPr>
          <p:txBody>
            <a:bodyPr wrap="square" rtlCol="0">
              <a:spAutoFit/>
            </a:bodyPr>
            <a:lstStyle/>
            <a:p>
              <a:r>
                <a:rPr lang="en-US" sz="1200" b="0" i="0" dirty="0">
                  <a:solidFill>
                    <a:srgbClr val="212529"/>
                  </a:solidFill>
                  <a:effectLst/>
                  <a:latin typeface="-apple-system"/>
                </a:rPr>
                <a:t>Proper and easy management of cases and ongoing investigations. </a:t>
              </a:r>
              <a:endParaRPr lang="en-US" sz="1200" dirty="0">
                <a:solidFill>
                  <a:schemeClr val="tx1">
                    <a:lumMod val="75000"/>
                    <a:lumOff val="25000"/>
                  </a:schemeClr>
                </a:solidFill>
                <a:latin typeface="Tw Cen MT" panose="020B0602020104020603" pitchFamily="34" charset="0"/>
              </a:endParaRPr>
            </a:p>
          </p:txBody>
        </p:sp>
      </p:grpSp>
      <p:grpSp>
        <p:nvGrpSpPr>
          <p:cNvPr id="118" name="Group 117">
            <a:extLst>
              <a:ext uri="{FF2B5EF4-FFF2-40B4-BE49-F238E27FC236}">
                <a16:creationId xmlns:a16="http://schemas.microsoft.com/office/drawing/2014/main" id="{9C5CB2E8-B3A7-4DE0-B2CC-736365263446}"/>
              </a:ext>
            </a:extLst>
          </p:cNvPr>
          <p:cNvGrpSpPr/>
          <p:nvPr/>
        </p:nvGrpSpPr>
        <p:grpSpPr>
          <a:xfrm>
            <a:off x="1390386" y="2995413"/>
            <a:ext cx="3197225" cy="1113751"/>
            <a:chOff x="764723" y="3420415"/>
            <a:chExt cx="3197225" cy="1113751"/>
          </a:xfrm>
        </p:grpSpPr>
        <p:sp>
          <p:nvSpPr>
            <p:cNvPr id="119" name="Oval 118">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a:extLst>
                <a:ext uri="{FF2B5EF4-FFF2-40B4-BE49-F238E27FC236}">
                  <a16:creationId xmlns:a16="http://schemas.microsoft.com/office/drawing/2014/main" id="{FF4D948F-8670-4F67-B5BD-4AC06968C522}"/>
                </a:ext>
              </a:extLst>
            </p:cNvPr>
            <p:cNvSpPr txBox="1"/>
            <p:nvPr/>
          </p:nvSpPr>
          <p:spPr>
            <a:xfrm>
              <a:off x="1435200" y="3420415"/>
              <a:ext cx="1555750" cy="646331"/>
            </a:xfrm>
            <a:prstGeom prst="rect">
              <a:avLst/>
            </a:prstGeom>
            <a:noFill/>
          </p:spPr>
          <p:txBody>
            <a:bodyPr wrap="square" rtlCol="0">
              <a:spAutoFit/>
            </a:bodyPr>
            <a:lstStyle/>
            <a:p>
              <a:r>
                <a:rPr lang="en-IN" b="0" i="0" dirty="0">
                  <a:solidFill>
                    <a:srgbClr val="212529"/>
                  </a:solidFill>
                  <a:effectLst/>
                  <a:latin typeface="-apple-system"/>
                </a:rPr>
                <a:t>Details Page</a:t>
              </a:r>
            </a:p>
            <a:p>
              <a:endParaRPr lang="en-US" dirty="0">
                <a:solidFill>
                  <a:schemeClr val="tx1">
                    <a:lumMod val="75000"/>
                    <a:lumOff val="25000"/>
                  </a:schemeClr>
                </a:solidFill>
                <a:latin typeface="Tw Cen MT" panose="020B0602020104020603" pitchFamily="34" charset="0"/>
              </a:endParaRPr>
            </a:p>
          </p:txBody>
        </p:sp>
        <p:sp>
          <p:nvSpPr>
            <p:cNvPr id="121" name="TextBox 120">
              <a:extLst>
                <a:ext uri="{FF2B5EF4-FFF2-40B4-BE49-F238E27FC236}">
                  <a16:creationId xmlns:a16="http://schemas.microsoft.com/office/drawing/2014/main" id="{A120E0D6-EFA2-4A08-BFE2-DD70F47E6C48}"/>
                </a:ext>
              </a:extLst>
            </p:cNvPr>
            <p:cNvSpPr txBox="1"/>
            <p:nvPr/>
          </p:nvSpPr>
          <p:spPr>
            <a:xfrm>
              <a:off x="1435200" y="3703169"/>
              <a:ext cx="2526748" cy="830997"/>
            </a:xfrm>
            <a:prstGeom prst="rect">
              <a:avLst/>
            </a:prstGeom>
            <a:noFill/>
          </p:spPr>
          <p:txBody>
            <a:bodyPr wrap="square" rtlCol="0">
              <a:spAutoFit/>
            </a:bodyPr>
            <a:lstStyle/>
            <a:p>
              <a:r>
                <a:rPr lang="en-US" sz="1200" b="0" i="0" dirty="0">
                  <a:solidFill>
                    <a:srgbClr val="212529"/>
                  </a:solidFill>
                  <a:effectLst/>
                  <a:latin typeface="-apple-system"/>
                </a:rPr>
                <a:t>Cops can easily perform various actions such as changing the progress of investigation, setting priority of case and adding details.</a:t>
              </a:r>
              <a:endParaRPr lang="en-US" sz="1200" dirty="0">
                <a:solidFill>
                  <a:schemeClr val="tx1">
                    <a:lumMod val="75000"/>
                    <a:lumOff val="25000"/>
                  </a:schemeClr>
                </a:solidFill>
                <a:latin typeface="Tw Cen MT" panose="020B0602020104020603" pitchFamily="34" charset="0"/>
              </a:endParaRPr>
            </a:p>
          </p:txBody>
        </p:sp>
        <p:pic>
          <p:nvPicPr>
            <p:cNvPr id="122" name="Picture 121">
              <a:extLst>
                <a:ext uri="{FF2B5EF4-FFF2-40B4-BE49-F238E27FC236}">
                  <a16:creationId xmlns:a16="http://schemas.microsoft.com/office/drawing/2014/main" id="{CC4EB96D-DFD9-40AE-890E-7DA16AF167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grpSp>
        <p:nvGrpSpPr>
          <p:cNvPr id="123" name="Group 122">
            <a:extLst>
              <a:ext uri="{FF2B5EF4-FFF2-40B4-BE49-F238E27FC236}">
                <a16:creationId xmlns:a16="http://schemas.microsoft.com/office/drawing/2014/main" id="{FAF9A856-B862-439D-AB2D-28527B3BC76B}"/>
              </a:ext>
            </a:extLst>
          </p:cNvPr>
          <p:cNvGrpSpPr/>
          <p:nvPr/>
        </p:nvGrpSpPr>
        <p:grpSpPr>
          <a:xfrm>
            <a:off x="1390386" y="4273434"/>
            <a:ext cx="3197225" cy="796806"/>
            <a:chOff x="764723" y="4698436"/>
            <a:chExt cx="3197225" cy="796806"/>
          </a:xfrm>
        </p:grpSpPr>
        <p:sp>
          <p:nvSpPr>
            <p:cNvPr id="124" name="Oval 123">
              <a:extLst>
                <a:ext uri="{FF2B5EF4-FFF2-40B4-BE49-F238E27FC236}">
                  <a16:creationId xmlns:a16="http://schemas.microsoft.com/office/drawing/2014/main" id="{6B8AFB94-C2E3-487E-AE72-2D519C605F72}"/>
                </a:ext>
              </a:extLst>
            </p:cNvPr>
            <p:cNvSpPr/>
            <p:nvPr/>
          </p:nvSpPr>
          <p:spPr>
            <a:xfrm>
              <a:off x="764723"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04E1E449-1505-4788-9575-E71478300712}"/>
                </a:ext>
              </a:extLst>
            </p:cNvPr>
            <p:cNvSpPr txBox="1"/>
            <p:nvPr/>
          </p:nvSpPr>
          <p:spPr>
            <a:xfrm>
              <a:off x="1435199" y="4698436"/>
              <a:ext cx="1866901" cy="646331"/>
            </a:xfrm>
            <a:prstGeom prst="rect">
              <a:avLst/>
            </a:prstGeom>
            <a:noFill/>
          </p:spPr>
          <p:txBody>
            <a:bodyPr wrap="square" rtlCol="0">
              <a:spAutoFit/>
            </a:bodyPr>
            <a:lstStyle/>
            <a:p>
              <a:r>
                <a:rPr lang="en-IN" b="0" i="0" dirty="0">
                  <a:solidFill>
                    <a:srgbClr val="212529"/>
                  </a:solidFill>
                  <a:effectLst/>
                  <a:latin typeface="-apple-system"/>
                </a:rPr>
                <a:t>Inquiry Section</a:t>
              </a:r>
            </a:p>
            <a:p>
              <a:endParaRPr lang="en-US" dirty="0">
                <a:solidFill>
                  <a:schemeClr val="tx1">
                    <a:lumMod val="75000"/>
                    <a:lumOff val="25000"/>
                  </a:schemeClr>
                </a:solidFill>
                <a:latin typeface="Tw Cen MT" panose="020B0602020104020603" pitchFamily="34" charset="0"/>
              </a:endParaRPr>
            </a:p>
          </p:txBody>
        </p:sp>
        <p:sp>
          <p:nvSpPr>
            <p:cNvPr id="126" name="TextBox 125">
              <a:extLst>
                <a:ext uri="{FF2B5EF4-FFF2-40B4-BE49-F238E27FC236}">
                  <a16:creationId xmlns:a16="http://schemas.microsoft.com/office/drawing/2014/main" id="{7EAC8E37-8B3C-4F8F-AC92-FAC65925ACC6}"/>
                </a:ext>
              </a:extLst>
            </p:cNvPr>
            <p:cNvSpPr txBox="1"/>
            <p:nvPr/>
          </p:nvSpPr>
          <p:spPr>
            <a:xfrm>
              <a:off x="1435200" y="4981190"/>
              <a:ext cx="2526748" cy="461665"/>
            </a:xfrm>
            <a:prstGeom prst="rect">
              <a:avLst/>
            </a:prstGeom>
            <a:noFill/>
          </p:spPr>
          <p:txBody>
            <a:bodyPr wrap="square" rtlCol="0">
              <a:spAutoFit/>
            </a:bodyPr>
            <a:lstStyle/>
            <a:p>
              <a:r>
                <a:rPr lang="en-US" sz="1200" b="0" i="0" dirty="0">
                  <a:solidFill>
                    <a:srgbClr val="212529"/>
                  </a:solidFill>
                  <a:effectLst/>
                  <a:latin typeface="-apple-system"/>
                </a:rPr>
                <a:t>send us your inquiry in the contact us section.</a:t>
              </a:r>
              <a:endParaRPr lang="en-US" sz="1200" dirty="0">
                <a:solidFill>
                  <a:schemeClr val="tx1">
                    <a:lumMod val="75000"/>
                    <a:lumOff val="25000"/>
                  </a:schemeClr>
                </a:solidFill>
                <a:latin typeface="Tw Cen MT" panose="020B0602020104020603" pitchFamily="34" charset="0"/>
              </a:endParaRPr>
            </a:p>
          </p:txBody>
        </p:sp>
        <p:pic>
          <p:nvPicPr>
            <p:cNvPr id="127" name="Picture 126">
              <a:extLst>
                <a:ext uri="{FF2B5EF4-FFF2-40B4-BE49-F238E27FC236}">
                  <a16:creationId xmlns:a16="http://schemas.microsoft.com/office/drawing/2014/main" id="{8A5A61FB-CA64-4580-801C-AD3884078B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6553" y="4977083"/>
              <a:ext cx="398396" cy="398396"/>
            </a:xfrm>
            <a:prstGeom prst="rect">
              <a:avLst/>
            </a:prstGeom>
          </p:spPr>
        </p:pic>
      </p:grpSp>
      <p:grpSp>
        <p:nvGrpSpPr>
          <p:cNvPr id="128" name="Group 127">
            <a:extLst>
              <a:ext uri="{FF2B5EF4-FFF2-40B4-BE49-F238E27FC236}">
                <a16:creationId xmlns:a16="http://schemas.microsoft.com/office/drawing/2014/main" id="{743BC266-D040-419D-B713-FBC99952FADF}"/>
              </a:ext>
            </a:extLst>
          </p:cNvPr>
          <p:cNvGrpSpPr/>
          <p:nvPr/>
        </p:nvGrpSpPr>
        <p:grpSpPr>
          <a:xfrm>
            <a:off x="5130290" y="2995413"/>
            <a:ext cx="3197225" cy="1113751"/>
            <a:chOff x="4504627" y="3420415"/>
            <a:chExt cx="3197225" cy="1113751"/>
          </a:xfrm>
        </p:grpSpPr>
        <p:sp>
          <p:nvSpPr>
            <p:cNvPr id="129" name="Oval 128">
              <a:extLst>
                <a:ext uri="{FF2B5EF4-FFF2-40B4-BE49-F238E27FC236}">
                  <a16:creationId xmlns:a16="http://schemas.microsoft.com/office/drawing/2014/main" id="{1F70E9A6-B0EA-49B3-9490-7C7B09ACEE67}"/>
                </a:ext>
              </a:extLst>
            </p:cNvPr>
            <p:cNvSpPr/>
            <p:nvPr/>
          </p:nvSpPr>
          <p:spPr>
            <a:xfrm>
              <a:off x="4504627"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C1C9AE74-6ECE-4642-85A1-879B902A0C00}"/>
                </a:ext>
              </a:extLst>
            </p:cNvPr>
            <p:cNvSpPr txBox="1"/>
            <p:nvPr/>
          </p:nvSpPr>
          <p:spPr>
            <a:xfrm>
              <a:off x="5175104" y="3420415"/>
              <a:ext cx="1758058"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Complaint Portal</a:t>
              </a:r>
            </a:p>
          </p:txBody>
        </p:sp>
        <p:sp>
          <p:nvSpPr>
            <p:cNvPr id="131" name="TextBox 130">
              <a:extLst>
                <a:ext uri="{FF2B5EF4-FFF2-40B4-BE49-F238E27FC236}">
                  <a16:creationId xmlns:a16="http://schemas.microsoft.com/office/drawing/2014/main" id="{F00EE840-57C5-45A8-AB89-BA57CE453AA8}"/>
                </a:ext>
              </a:extLst>
            </p:cNvPr>
            <p:cNvSpPr txBox="1"/>
            <p:nvPr/>
          </p:nvSpPr>
          <p:spPr>
            <a:xfrm>
              <a:off x="5175104" y="3703169"/>
              <a:ext cx="2526748" cy="830997"/>
            </a:xfrm>
            <a:prstGeom prst="rect">
              <a:avLst/>
            </a:prstGeom>
            <a:noFill/>
          </p:spPr>
          <p:txBody>
            <a:bodyPr wrap="square" rtlCol="0">
              <a:spAutoFit/>
            </a:bodyPr>
            <a:lstStyle/>
            <a:p>
              <a:r>
                <a:rPr lang="en-US" sz="1200" dirty="0">
                  <a:solidFill>
                    <a:schemeClr val="tx1">
                      <a:lumMod val="75000"/>
                      <a:lumOff val="25000"/>
                    </a:schemeClr>
                  </a:solidFill>
                  <a:latin typeface="Tw Cen MT" panose="020B0602020104020603" pitchFamily="34" charset="0"/>
                </a:rPr>
                <a:t>Register a new complaint in just a few clicks. One registered check its status and progress in My Complaints section.</a:t>
              </a:r>
            </a:p>
          </p:txBody>
        </p:sp>
        <p:pic>
          <p:nvPicPr>
            <p:cNvPr id="132" name="Picture 131">
              <a:extLst>
                <a:ext uri="{FF2B5EF4-FFF2-40B4-BE49-F238E27FC236}">
                  <a16:creationId xmlns:a16="http://schemas.microsoft.com/office/drawing/2014/main" id="{28C55931-7730-4132-AB43-DEC4010846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28037" y="3678575"/>
              <a:ext cx="415236" cy="415236"/>
            </a:xfrm>
            <a:prstGeom prst="rect">
              <a:avLst/>
            </a:prstGeom>
          </p:spPr>
        </p:pic>
      </p:grpSp>
      <p:grpSp>
        <p:nvGrpSpPr>
          <p:cNvPr id="133" name="Group 132">
            <a:extLst>
              <a:ext uri="{FF2B5EF4-FFF2-40B4-BE49-F238E27FC236}">
                <a16:creationId xmlns:a16="http://schemas.microsoft.com/office/drawing/2014/main" id="{F0E3BF0A-B04D-4316-B447-549B31994A65}"/>
              </a:ext>
            </a:extLst>
          </p:cNvPr>
          <p:cNvGrpSpPr/>
          <p:nvPr/>
        </p:nvGrpSpPr>
        <p:grpSpPr>
          <a:xfrm>
            <a:off x="5130290" y="4273434"/>
            <a:ext cx="3197225" cy="796806"/>
            <a:chOff x="4504627" y="4698436"/>
            <a:chExt cx="3197225" cy="796806"/>
          </a:xfrm>
        </p:grpSpPr>
        <p:sp>
          <p:nvSpPr>
            <p:cNvPr id="134" name="Oval 133">
              <a:extLst>
                <a:ext uri="{FF2B5EF4-FFF2-40B4-BE49-F238E27FC236}">
                  <a16:creationId xmlns:a16="http://schemas.microsoft.com/office/drawing/2014/main" id="{21B892CB-2087-4B4E-9D9A-135A090D8BBA}"/>
                </a:ext>
              </a:extLst>
            </p:cNvPr>
            <p:cNvSpPr/>
            <p:nvPr/>
          </p:nvSpPr>
          <p:spPr>
            <a:xfrm>
              <a:off x="4504627"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TextBox 134">
              <a:extLst>
                <a:ext uri="{FF2B5EF4-FFF2-40B4-BE49-F238E27FC236}">
                  <a16:creationId xmlns:a16="http://schemas.microsoft.com/office/drawing/2014/main" id="{2F1E812C-21E1-4AE8-8492-7C26987E24F5}"/>
                </a:ext>
              </a:extLst>
            </p:cNvPr>
            <p:cNvSpPr txBox="1"/>
            <p:nvPr/>
          </p:nvSpPr>
          <p:spPr>
            <a:xfrm>
              <a:off x="5175104" y="4698436"/>
              <a:ext cx="1555750"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Security</a:t>
              </a:r>
            </a:p>
          </p:txBody>
        </p:sp>
        <p:sp>
          <p:nvSpPr>
            <p:cNvPr id="136" name="TextBox 135">
              <a:extLst>
                <a:ext uri="{FF2B5EF4-FFF2-40B4-BE49-F238E27FC236}">
                  <a16:creationId xmlns:a16="http://schemas.microsoft.com/office/drawing/2014/main" id="{39E48791-F83A-43C2-91A4-5459684E27A3}"/>
                </a:ext>
              </a:extLst>
            </p:cNvPr>
            <p:cNvSpPr txBox="1"/>
            <p:nvPr/>
          </p:nvSpPr>
          <p:spPr>
            <a:xfrm>
              <a:off x="5175104" y="4981190"/>
              <a:ext cx="2526748" cy="461665"/>
            </a:xfrm>
            <a:prstGeom prst="rect">
              <a:avLst/>
            </a:prstGeom>
            <a:noFill/>
          </p:spPr>
          <p:txBody>
            <a:bodyPr wrap="square" rtlCol="0">
              <a:spAutoFit/>
            </a:bodyPr>
            <a:lstStyle/>
            <a:p>
              <a:r>
                <a:rPr lang="en-US" sz="1200" dirty="0">
                  <a:solidFill>
                    <a:schemeClr val="tx1">
                      <a:lumMod val="75000"/>
                      <a:lumOff val="25000"/>
                    </a:schemeClr>
                  </a:solidFill>
                  <a:latin typeface="Tw Cen MT" panose="020B0602020104020603" pitchFamily="34" charset="0"/>
                </a:rPr>
                <a:t>App is secured by API and OTP verification. </a:t>
              </a:r>
            </a:p>
          </p:txBody>
        </p:sp>
        <p:pic>
          <p:nvPicPr>
            <p:cNvPr id="137" name="Picture 136">
              <a:extLst>
                <a:ext uri="{FF2B5EF4-FFF2-40B4-BE49-F238E27FC236}">
                  <a16:creationId xmlns:a16="http://schemas.microsoft.com/office/drawing/2014/main" id="{3998D37B-EE23-4400-B3FB-AE622C2B46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67162" y="4967369"/>
              <a:ext cx="336986" cy="336986"/>
            </a:xfrm>
            <a:prstGeom prst="rect">
              <a:avLst/>
            </a:prstGeom>
          </p:spPr>
        </p:pic>
      </p:grpSp>
      <p:grpSp>
        <p:nvGrpSpPr>
          <p:cNvPr id="138" name="Group 137">
            <a:extLst>
              <a:ext uri="{FF2B5EF4-FFF2-40B4-BE49-F238E27FC236}">
                <a16:creationId xmlns:a16="http://schemas.microsoft.com/office/drawing/2014/main" id="{6A922994-56F7-4E3F-BBC4-41F24AED21E0}"/>
              </a:ext>
            </a:extLst>
          </p:cNvPr>
          <p:cNvGrpSpPr/>
          <p:nvPr/>
        </p:nvGrpSpPr>
        <p:grpSpPr>
          <a:xfrm>
            <a:off x="5130290" y="1717392"/>
            <a:ext cx="3197225" cy="929085"/>
            <a:chOff x="4504627" y="2142394"/>
            <a:chExt cx="3197225" cy="929085"/>
          </a:xfrm>
        </p:grpSpPr>
        <p:sp>
          <p:nvSpPr>
            <p:cNvPr id="139" name="Oval 138">
              <a:extLst>
                <a:ext uri="{FF2B5EF4-FFF2-40B4-BE49-F238E27FC236}">
                  <a16:creationId xmlns:a16="http://schemas.microsoft.com/office/drawing/2014/main" id="{4B44027A-8946-45E7-8F11-28B2EA7E8E3E}"/>
                </a:ext>
              </a:extLst>
            </p:cNvPr>
            <p:cNvSpPr/>
            <p:nvPr/>
          </p:nvSpPr>
          <p:spPr>
            <a:xfrm>
              <a:off x="4504627"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Box 139">
              <a:extLst>
                <a:ext uri="{FF2B5EF4-FFF2-40B4-BE49-F238E27FC236}">
                  <a16:creationId xmlns:a16="http://schemas.microsoft.com/office/drawing/2014/main" id="{64EED872-529B-476D-A042-AF8799EED2BA}"/>
                </a:ext>
              </a:extLst>
            </p:cNvPr>
            <p:cNvSpPr txBox="1"/>
            <p:nvPr/>
          </p:nvSpPr>
          <p:spPr>
            <a:xfrm>
              <a:off x="5175104" y="2142394"/>
              <a:ext cx="1640294"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Sketch to Image</a:t>
              </a:r>
            </a:p>
          </p:txBody>
        </p:sp>
        <p:sp>
          <p:nvSpPr>
            <p:cNvPr id="141" name="TextBox 140">
              <a:extLst>
                <a:ext uri="{FF2B5EF4-FFF2-40B4-BE49-F238E27FC236}">
                  <a16:creationId xmlns:a16="http://schemas.microsoft.com/office/drawing/2014/main" id="{46E35B1E-3A73-441C-8AB0-F2D52796F64F}"/>
                </a:ext>
              </a:extLst>
            </p:cNvPr>
            <p:cNvSpPr txBox="1"/>
            <p:nvPr/>
          </p:nvSpPr>
          <p:spPr>
            <a:xfrm>
              <a:off x="5175104" y="2425148"/>
              <a:ext cx="2526748" cy="646331"/>
            </a:xfrm>
            <a:prstGeom prst="rect">
              <a:avLst/>
            </a:prstGeom>
            <a:noFill/>
          </p:spPr>
          <p:txBody>
            <a:bodyPr wrap="square" rtlCol="0">
              <a:spAutoFit/>
            </a:bodyPr>
            <a:lstStyle/>
            <a:p>
              <a:r>
                <a:rPr lang="en-US" sz="1200" dirty="0">
                  <a:solidFill>
                    <a:schemeClr val="tx1">
                      <a:lumMod val="75000"/>
                      <a:lumOff val="25000"/>
                    </a:schemeClr>
                  </a:solidFill>
                  <a:latin typeface="Tw Cen MT" panose="020B0602020104020603" pitchFamily="34" charset="0"/>
                </a:rPr>
                <a:t>Cop can convert sketch to image of the suspect which will help in recognizing him easily.</a:t>
              </a:r>
            </a:p>
          </p:txBody>
        </p:sp>
      </p:grpSp>
      <p:sp>
        <p:nvSpPr>
          <p:cNvPr id="65" name="TextBox 64">
            <a:extLst>
              <a:ext uri="{FF2B5EF4-FFF2-40B4-BE49-F238E27FC236}">
                <a16:creationId xmlns:a16="http://schemas.microsoft.com/office/drawing/2014/main" id="{7FE3D9F1-6A9E-4324-ABB7-44CFB1C84B92}"/>
              </a:ext>
            </a:extLst>
          </p:cNvPr>
          <p:cNvSpPr txBox="1"/>
          <p:nvPr/>
        </p:nvSpPr>
        <p:spPr>
          <a:xfrm>
            <a:off x="2769653" y="341296"/>
            <a:ext cx="4968094" cy="584775"/>
          </a:xfrm>
          <a:prstGeom prst="rect">
            <a:avLst/>
          </a:prstGeom>
          <a:noFill/>
        </p:spPr>
        <p:txBody>
          <a:bodyPr wrap="square" rtlCol="0">
            <a:spAutoFit/>
          </a:bodyPr>
          <a:lstStyle/>
          <a:p>
            <a:pPr algn="ctr"/>
            <a:r>
              <a:rPr lang="en-US" sz="3200" dirty="0">
                <a:solidFill>
                  <a:srgbClr val="03A1A4"/>
                </a:solidFill>
                <a:latin typeface="Tw Cen MT" panose="020B0602020104020603" pitchFamily="34" charset="0"/>
              </a:rPr>
              <a:t>FEATURES</a:t>
            </a:r>
          </a:p>
        </p:txBody>
      </p:sp>
      <p:sp>
        <p:nvSpPr>
          <p:cNvPr id="66" name="TextBox 65">
            <a:extLst>
              <a:ext uri="{FF2B5EF4-FFF2-40B4-BE49-F238E27FC236}">
                <a16:creationId xmlns:a16="http://schemas.microsoft.com/office/drawing/2014/main" id="{A640D67F-1761-4BD8-92DB-7D9216D3E56F}"/>
              </a:ext>
            </a:extLst>
          </p:cNvPr>
          <p:cNvSpPr txBox="1"/>
          <p:nvPr/>
        </p:nvSpPr>
        <p:spPr>
          <a:xfrm>
            <a:off x="1721414" y="1188429"/>
            <a:ext cx="2644771" cy="369332"/>
          </a:xfrm>
          <a:prstGeom prst="rect">
            <a:avLst/>
          </a:prstGeom>
          <a:noFill/>
        </p:spPr>
        <p:txBody>
          <a:bodyPr wrap="square" rtlCol="0">
            <a:spAutoFit/>
          </a:bodyPr>
          <a:lstStyle/>
          <a:p>
            <a:pPr algn="ctr"/>
            <a:r>
              <a:rPr lang="en-US" dirty="0">
                <a:solidFill>
                  <a:schemeClr val="bg1">
                    <a:lumMod val="65000"/>
                  </a:schemeClr>
                </a:solidFill>
                <a:latin typeface="Tw Cen MT" panose="020B0602020104020603" pitchFamily="34" charset="0"/>
              </a:rPr>
              <a:t>DevCops Website</a:t>
            </a:r>
          </a:p>
        </p:txBody>
      </p:sp>
      <p:sp>
        <p:nvSpPr>
          <p:cNvPr id="67" name="TextBox 66">
            <a:extLst>
              <a:ext uri="{FF2B5EF4-FFF2-40B4-BE49-F238E27FC236}">
                <a16:creationId xmlns:a16="http://schemas.microsoft.com/office/drawing/2014/main" id="{C367B5F8-E3EE-4217-9166-C3861D809A91}"/>
              </a:ext>
            </a:extLst>
          </p:cNvPr>
          <p:cNvSpPr txBox="1"/>
          <p:nvPr/>
        </p:nvSpPr>
        <p:spPr>
          <a:xfrm>
            <a:off x="5600967" y="1188429"/>
            <a:ext cx="2644771" cy="369332"/>
          </a:xfrm>
          <a:prstGeom prst="rect">
            <a:avLst/>
          </a:prstGeom>
          <a:noFill/>
        </p:spPr>
        <p:txBody>
          <a:bodyPr wrap="square" rtlCol="0">
            <a:spAutoFit/>
          </a:bodyPr>
          <a:lstStyle/>
          <a:p>
            <a:pPr algn="ctr"/>
            <a:r>
              <a:rPr lang="en-US" dirty="0">
                <a:solidFill>
                  <a:schemeClr val="bg1">
                    <a:lumMod val="65000"/>
                  </a:schemeClr>
                </a:solidFill>
                <a:latin typeface="Tw Cen MT" panose="020B0602020104020603" pitchFamily="34" charset="0"/>
              </a:rPr>
              <a:t>DevCops App</a:t>
            </a:r>
          </a:p>
        </p:txBody>
      </p:sp>
      <p:pic>
        <p:nvPicPr>
          <p:cNvPr id="85" name="Picture 84">
            <a:extLst>
              <a:ext uri="{FF2B5EF4-FFF2-40B4-BE49-F238E27FC236}">
                <a16:creationId xmlns:a16="http://schemas.microsoft.com/office/drawing/2014/main" id="{0E1B5791-C5BA-466D-85C7-1909A491A6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3700" y="1974529"/>
            <a:ext cx="398394" cy="398394"/>
          </a:xfrm>
          <a:prstGeom prst="rect">
            <a:avLst/>
          </a:prstGeom>
        </p:spPr>
      </p:pic>
    </p:spTree>
    <p:extLst>
      <p:ext uri="{BB962C8B-B14F-4D97-AF65-F5344CB8AC3E}">
        <p14:creationId xmlns:p14="http://schemas.microsoft.com/office/powerpoint/2010/main" val="35579595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p:cTn id="7" dur="500" fill="hold"/>
                                        <p:tgtEl>
                                          <p:spTgt spid="113"/>
                                        </p:tgtEl>
                                        <p:attrNameLst>
                                          <p:attrName>ppt_w</p:attrName>
                                        </p:attrNameLst>
                                      </p:cBhvr>
                                      <p:tavLst>
                                        <p:tav tm="0">
                                          <p:val>
                                            <p:fltVal val="0"/>
                                          </p:val>
                                        </p:tav>
                                        <p:tav tm="100000">
                                          <p:val>
                                            <p:strVal val="#ppt_w"/>
                                          </p:val>
                                        </p:tav>
                                      </p:tavLst>
                                    </p:anim>
                                    <p:anim calcmode="lin" valueType="num">
                                      <p:cBhvr>
                                        <p:cTn id="8" dur="500" fill="hold"/>
                                        <p:tgtEl>
                                          <p:spTgt spid="113"/>
                                        </p:tgtEl>
                                        <p:attrNameLst>
                                          <p:attrName>ppt_h</p:attrName>
                                        </p:attrNameLst>
                                      </p:cBhvr>
                                      <p:tavLst>
                                        <p:tav tm="0">
                                          <p:val>
                                            <p:fltVal val="0"/>
                                          </p:val>
                                        </p:tav>
                                        <p:tav tm="100000">
                                          <p:val>
                                            <p:strVal val="#ppt_h"/>
                                          </p:val>
                                        </p:tav>
                                      </p:tavLst>
                                    </p:anim>
                                    <p:anim calcmode="lin" valueType="num">
                                      <p:cBhvr>
                                        <p:cTn id="9" dur="500" fill="hold"/>
                                        <p:tgtEl>
                                          <p:spTgt spid="113"/>
                                        </p:tgtEl>
                                        <p:attrNameLst>
                                          <p:attrName>style.rotation</p:attrName>
                                        </p:attrNameLst>
                                      </p:cBhvr>
                                      <p:tavLst>
                                        <p:tav tm="0">
                                          <p:val>
                                            <p:fltVal val="90"/>
                                          </p:val>
                                        </p:tav>
                                        <p:tav tm="100000">
                                          <p:val>
                                            <p:fltVal val="0"/>
                                          </p:val>
                                        </p:tav>
                                      </p:tavLst>
                                    </p:anim>
                                    <p:animEffect transition="in" filter="fade">
                                      <p:cBhvr>
                                        <p:cTn id="10" dur="500"/>
                                        <p:tgtEl>
                                          <p:spTgt spid="113"/>
                                        </p:tgtEl>
                                      </p:cBhvr>
                                    </p:animEffect>
                                  </p:childTnLst>
                                </p:cTn>
                              </p:par>
                            </p:childTnLst>
                          </p:cTn>
                        </p:par>
                        <p:par>
                          <p:cTn id="11" fill="hold">
                            <p:stCondLst>
                              <p:cond delay="500"/>
                            </p:stCondLst>
                            <p:childTnLst>
                              <p:par>
                                <p:cTn id="12" presetID="31" presetClass="entr" presetSubtype="0" fill="hold" nodeType="afterEffect">
                                  <p:stCondLst>
                                    <p:cond delay="0"/>
                                  </p:stCondLst>
                                  <p:childTnLst>
                                    <p:set>
                                      <p:cBhvr>
                                        <p:cTn id="13" dur="1" fill="hold">
                                          <p:stCondLst>
                                            <p:cond delay="0"/>
                                          </p:stCondLst>
                                        </p:cTn>
                                        <p:tgtEl>
                                          <p:spTgt spid="118"/>
                                        </p:tgtEl>
                                        <p:attrNameLst>
                                          <p:attrName>style.visibility</p:attrName>
                                        </p:attrNameLst>
                                      </p:cBhvr>
                                      <p:to>
                                        <p:strVal val="visible"/>
                                      </p:to>
                                    </p:set>
                                    <p:anim calcmode="lin" valueType="num">
                                      <p:cBhvr>
                                        <p:cTn id="14" dur="500" fill="hold"/>
                                        <p:tgtEl>
                                          <p:spTgt spid="118"/>
                                        </p:tgtEl>
                                        <p:attrNameLst>
                                          <p:attrName>ppt_w</p:attrName>
                                        </p:attrNameLst>
                                      </p:cBhvr>
                                      <p:tavLst>
                                        <p:tav tm="0">
                                          <p:val>
                                            <p:fltVal val="0"/>
                                          </p:val>
                                        </p:tav>
                                        <p:tav tm="100000">
                                          <p:val>
                                            <p:strVal val="#ppt_w"/>
                                          </p:val>
                                        </p:tav>
                                      </p:tavLst>
                                    </p:anim>
                                    <p:anim calcmode="lin" valueType="num">
                                      <p:cBhvr>
                                        <p:cTn id="15" dur="500" fill="hold"/>
                                        <p:tgtEl>
                                          <p:spTgt spid="118"/>
                                        </p:tgtEl>
                                        <p:attrNameLst>
                                          <p:attrName>ppt_h</p:attrName>
                                        </p:attrNameLst>
                                      </p:cBhvr>
                                      <p:tavLst>
                                        <p:tav tm="0">
                                          <p:val>
                                            <p:fltVal val="0"/>
                                          </p:val>
                                        </p:tav>
                                        <p:tav tm="100000">
                                          <p:val>
                                            <p:strVal val="#ppt_h"/>
                                          </p:val>
                                        </p:tav>
                                      </p:tavLst>
                                    </p:anim>
                                    <p:anim calcmode="lin" valueType="num">
                                      <p:cBhvr>
                                        <p:cTn id="16" dur="500" fill="hold"/>
                                        <p:tgtEl>
                                          <p:spTgt spid="118"/>
                                        </p:tgtEl>
                                        <p:attrNameLst>
                                          <p:attrName>style.rotation</p:attrName>
                                        </p:attrNameLst>
                                      </p:cBhvr>
                                      <p:tavLst>
                                        <p:tav tm="0">
                                          <p:val>
                                            <p:fltVal val="90"/>
                                          </p:val>
                                        </p:tav>
                                        <p:tav tm="100000">
                                          <p:val>
                                            <p:fltVal val="0"/>
                                          </p:val>
                                        </p:tav>
                                      </p:tavLst>
                                    </p:anim>
                                    <p:animEffect transition="in" filter="fade">
                                      <p:cBhvr>
                                        <p:cTn id="17" dur="500"/>
                                        <p:tgtEl>
                                          <p:spTgt spid="118"/>
                                        </p:tgtEl>
                                      </p:cBhvr>
                                    </p:animEffect>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123"/>
                                        </p:tgtEl>
                                        <p:attrNameLst>
                                          <p:attrName>style.visibility</p:attrName>
                                        </p:attrNameLst>
                                      </p:cBhvr>
                                      <p:to>
                                        <p:strVal val="visible"/>
                                      </p:to>
                                    </p:set>
                                    <p:anim calcmode="lin" valueType="num">
                                      <p:cBhvr>
                                        <p:cTn id="21" dur="500" fill="hold"/>
                                        <p:tgtEl>
                                          <p:spTgt spid="123"/>
                                        </p:tgtEl>
                                        <p:attrNameLst>
                                          <p:attrName>ppt_w</p:attrName>
                                        </p:attrNameLst>
                                      </p:cBhvr>
                                      <p:tavLst>
                                        <p:tav tm="0">
                                          <p:val>
                                            <p:fltVal val="0"/>
                                          </p:val>
                                        </p:tav>
                                        <p:tav tm="100000">
                                          <p:val>
                                            <p:strVal val="#ppt_w"/>
                                          </p:val>
                                        </p:tav>
                                      </p:tavLst>
                                    </p:anim>
                                    <p:anim calcmode="lin" valueType="num">
                                      <p:cBhvr>
                                        <p:cTn id="22" dur="500" fill="hold"/>
                                        <p:tgtEl>
                                          <p:spTgt spid="123"/>
                                        </p:tgtEl>
                                        <p:attrNameLst>
                                          <p:attrName>ppt_h</p:attrName>
                                        </p:attrNameLst>
                                      </p:cBhvr>
                                      <p:tavLst>
                                        <p:tav tm="0">
                                          <p:val>
                                            <p:fltVal val="0"/>
                                          </p:val>
                                        </p:tav>
                                        <p:tav tm="100000">
                                          <p:val>
                                            <p:strVal val="#ppt_h"/>
                                          </p:val>
                                        </p:tav>
                                      </p:tavLst>
                                    </p:anim>
                                    <p:anim calcmode="lin" valueType="num">
                                      <p:cBhvr>
                                        <p:cTn id="23" dur="500" fill="hold"/>
                                        <p:tgtEl>
                                          <p:spTgt spid="123"/>
                                        </p:tgtEl>
                                        <p:attrNameLst>
                                          <p:attrName>style.rotation</p:attrName>
                                        </p:attrNameLst>
                                      </p:cBhvr>
                                      <p:tavLst>
                                        <p:tav tm="0">
                                          <p:val>
                                            <p:fltVal val="90"/>
                                          </p:val>
                                        </p:tav>
                                        <p:tav tm="100000">
                                          <p:val>
                                            <p:fltVal val="0"/>
                                          </p:val>
                                        </p:tav>
                                      </p:tavLst>
                                    </p:anim>
                                    <p:animEffect transition="in" filter="fade">
                                      <p:cBhvr>
                                        <p:cTn id="24" dur="500"/>
                                        <p:tgtEl>
                                          <p:spTgt spid="123"/>
                                        </p:tgtEl>
                                      </p:cBhvr>
                                    </p:animEffect>
                                  </p:childTnLst>
                                </p:cTn>
                              </p:par>
                            </p:childTnLst>
                          </p:cTn>
                        </p:par>
                        <p:par>
                          <p:cTn id="25" fill="hold">
                            <p:stCondLst>
                              <p:cond delay="1500"/>
                            </p:stCondLst>
                            <p:childTnLst>
                              <p:par>
                                <p:cTn id="26" presetID="31" presetClass="entr" presetSubtype="0" fill="hold" nodeType="afterEffect">
                                  <p:stCondLst>
                                    <p:cond delay="0"/>
                                  </p:stCondLst>
                                  <p:childTnLst>
                                    <p:set>
                                      <p:cBhvr>
                                        <p:cTn id="27" dur="1" fill="hold">
                                          <p:stCondLst>
                                            <p:cond delay="0"/>
                                          </p:stCondLst>
                                        </p:cTn>
                                        <p:tgtEl>
                                          <p:spTgt spid="138"/>
                                        </p:tgtEl>
                                        <p:attrNameLst>
                                          <p:attrName>style.visibility</p:attrName>
                                        </p:attrNameLst>
                                      </p:cBhvr>
                                      <p:to>
                                        <p:strVal val="visible"/>
                                      </p:to>
                                    </p:set>
                                    <p:anim calcmode="lin" valueType="num">
                                      <p:cBhvr>
                                        <p:cTn id="28" dur="500" fill="hold"/>
                                        <p:tgtEl>
                                          <p:spTgt spid="138"/>
                                        </p:tgtEl>
                                        <p:attrNameLst>
                                          <p:attrName>ppt_w</p:attrName>
                                        </p:attrNameLst>
                                      </p:cBhvr>
                                      <p:tavLst>
                                        <p:tav tm="0">
                                          <p:val>
                                            <p:fltVal val="0"/>
                                          </p:val>
                                        </p:tav>
                                        <p:tav tm="100000">
                                          <p:val>
                                            <p:strVal val="#ppt_w"/>
                                          </p:val>
                                        </p:tav>
                                      </p:tavLst>
                                    </p:anim>
                                    <p:anim calcmode="lin" valueType="num">
                                      <p:cBhvr>
                                        <p:cTn id="29" dur="500" fill="hold"/>
                                        <p:tgtEl>
                                          <p:spTgt spid="138"/>
                                        </p:tgtEl>
                                        <p:attrNameLst>
                                          <p:attrName>ppt_h</p:attrName>
                                        </p:attrNameLst>
                                      </p:cBhvr>
                                      <p:tavLst>
                                        <p:tav tm="0">
                                          <p:val>
                                            <p:fltVal val="0"/>
                                          </p:val>
                                        </p:tav>
                                        <p:tav tm="100000">
                                          <p:val>
                                            <p:strVal val="#ppt_h"/>
                                          </p:val>
                                        </p:tav>
                                      </p:tavLst>
                                    </p:anim>
                                    <p:anim calcmode="lin" valueType="num">
                                      <p:cBhvr>
                                        <p:cTn id="30" dur="500" fill="hold"/>
                                        <p:tgtEl>
                                          <p:spTgt spid="138"/>
                                        </p:tgtEl>
                                        <p:attrNameLst>
                                          <p:attrName>style.rotation</p:attrName>
                                        </p:attrNameLst>
                                      </p:cBhvr>
                                      <p:tavLst>
                                        <p:tav tm="0">
                                          <p:val>
                                            <p:fltVal val="90"/>
                                          </p:val>
                                        </p:tav>
                                        <p:tav tm="100000">
                                          <p:val>
                                            <p:fltVal val="0"/>
                                          </p:val>
                                        </p:tav>
                                      </p:tavLst>
                                    </p:anim>
                                    <p:animEffect transition="in" filter="fade">
                                      <p:cBhvr>
                                        <p:cTn id="31" dur="500"/>
                                        <p:tgtEl>
                                          <p:spTgt spid="138"/>
                                        </p:tgtEl>
                                      </p:cBhvr>
                                    </p:animEffect>
                                  </p:childTnLst>
                                </p:cTn>
                              </p:par>
                            </p:childTnLst>
                          </p:cTn>
                        </p:par>
                        <p:par>
                          <p:cTn id="32" fill="hold">
                            <p:stCondLst>
                              <p:cond delay="2000"/>
                            </p:stCondLst>
                            <p:childTnLst>
                              <p:par>
                                <p:cTn id="33" presetID="31" presetClass="entr" presetSubtype="0" fill="hold" nodeType="afterEffect">
                                  <p:stCondLst>
                                    <p:cond delay="0"/>
                                  </p:stCondLst>
                                  <p:childTnLst>
                                    <p:set>
                                      <p:cBhvr>
                                        <p:cTn id="34" dur="1" fill="hold">
                                          <p:stCondLst>
                                            <p:cond delay="0"/>
                                          </p:stCondLst>
                                        </p:cTn>
                                        <p:tgtEl>
                                          <p:spTgt spid="128"/>
                                        </p:tgtEl>
                                        <p:attrNameLst>
                                          <p:attrName>style.visibility</p:attrName>
                                        </p:attrNameLst>
                                      </p:cBhvr>
                                      <p:to>
                                        <p:strVal val="visible"/>
                                      </p:to>
                                    </p:set>
                                    <p:anim calcmode="lin" valueType="num">
                                      <p:cBhvr>
                                        <p:cTn id="35" dur="500" fill="hold"/>
                                        <p:tgtEl>
                                          <p:spTgt spid="128"/>
                                        </p:tgtEl>
                                        <p:attrNameLst>
                                          <p:attrName>ppt_w</p:attrName>
                                        </p:attrNameLst>
                                      </p:cBhvr>
                                      <p:tavLst>
                                        <p:tav tm="0">
                                          <p:val>
                                            <p:fltVal val="0"/>
                                          </p:val>
                                        </p:tav>
                                        <p:tav tm="100000">
                                          <p:val>
                                            <p:strVal val="#ppt_w"/>
                                          </p:val>
                                        </p:tav>
                                      </p:tavLst>
                                    </p:anim>
                                    <p:anim calcmode="lin" valueType="num">
                                      <p:cBhvr>
                                        <p:cTn id="36" dur="500" fill="hold"/>
                                        <p:tgtEl>
                                          <p:spTgt spid="128"/>
                                        </p:tgtEl>
                                        <p:attrNameLst>
                                          <p:attrName>ppt_h</p:attrName>
                                        </p:attrNameLst>
                                      </p:cBhvr>
                                      <p:tavLst>
                                        <p:tav tm="0">
                                          <p:val>
                                            <p:fltVal val="0"/>
                                          </p:val>
                                        </p:tav>
                                        <p:tav tm="100000">
                                          <p:val>
                                            <p:strVal val="#ppt_h"/>
                                          </p:val>
                                        </p:tav>
                                      </p:tavLst>
                                    </p:anim>
                                    <p:anim calcmode="lin" valueType="num">
                                      <p:cBhvr>
                                        <p:cTn id="37" dur="500" fill="hold"/>
                                        <p:tgtEl>
                                          <p:spTgt spid="128"/>
                                        </p:tgtEl>
                                        <p:attrNameLst>
                                          <p:attrName>style.rotation</p:attrName>
                                        </p:attrNameLst>
                                      </p:cBhvr>
                                      <p:tavLst>
                                        <p:tav tm="0">
                                          <p:val>
                                            <p:fltVal val="90"/>
                                          </p:val>
                                        </p:tav>
                                        <p:tav tm="100000">
                                          <p:val>
                                            <p:fltVal val="0"/>
                                          </p:val>
                                        </p:tav>
                                      </p:tavLst>
                                    </p:anim>
                                    <p:animEffect transition="in" filter="fade">
                                      <p:cBhvr>
                                        <p:cTn id="38" dur="500"/>
                                        <p:tgtEl>
                                          <p:spTgt spid="128"/>
                                        </p:tgtEl>
                                      </p:cBhvr>
                                    </p:animEffect>
                                  </p:childTnLst>
                                </p:cTn>
                              </p:par>
                            </p:childTnLst>
                          </p:cTn>
                        </p:par>
                        <p:par>
                          <p:cTn id="39" fill="hold">
                            <p:stCondLst>
                              <p:cond delay="2500"/>
                            </p:stCondLst>
                            <p:childTnLst>
                              <p:par>
                                <p:cTn id="40" presetID="31" presetClass="entr" presetSubtype="0" fill="hold" nodeType="afterEffect">
                                  <p:stCondLst>
                                    <p:cond delay="0"/>
                                  </p:stCondLst>
                                  <p:childTnLst>
                                    <p:set>
                                      <p:cBhvr>
                                        <p:cTn id="41" dur="1" fill="hold">
                                          <p:stCondLst>
                                            <p:cond delay="0"/>
                                          </p:stCondLst>
                                        </p:cTn>
                                        <p:tgtEl>
                                          <p:spTgt spid="133"/>
                                        </p:tgtEl>
                                        <p:attrNameLst>
                                          <p:attrName>style.visibility</p:attrName>
                                        </p:attrNameLst>
                                      </p:cBhvr>
                                      <p:to>
                                        <p:strVal val="visible"/>
                                      </p:to>
                                    </p:set>
                                    <p:anim calcmode="lin" valueType="num">
                                      <p:cBhvr>
                                        <p:cTn id="42" dur="500" fill="hold"/>
                                        <p:tgtEl>
                                          <p:spTgt spid="133"/>
                                        </p:tgtEl>
                                        <p:attrNameLst>
                                          <p:attrName>ppt_w</p:attrName>
                                        </p:attrNameLst>
                                      </p:cBhvr>
                                      <p:tavLst>
                                        <p:tav tm="0">
                                          <p:val>
                                            <p:fltVal val="0"/>
                                          </p:val>
                                        </p:tav>
                                        <p:tav tm="100000">
                                          <p:val>
                                            <p:strVal val="#ppt_w"/>
                                          </p:val>
                                        </p:tav>
                                      </p:tavLst>
                                    </p:anim>
                                    <p:anim calcmode="lin" valueType="num">
                                      <p:cBhvr>
                                        <p:cTn id="43" dur="500" fill="hold"/>
                                        <p:tgtEl>
                                          <p:spTgt spid="133"/>
                                        </p:tgtEl>
                                        <p:attrNameLst>
                                          <p:attrName>ppt_h</p:attrName>
                                        </p:attrNameLst>
                                      </p:cBhvr>
                                      <p:tavLst>
                                        <p:tav tm="0">
                                          <p:val>
                                            <p:fltVal val="0"/>
                                          </p:val>
                                        </p:tav>
                                        <p:tav tm="100000">
                                          <p:val>
                                            <p:strVal val="#ppt_h"/>
                                          </p:val>
                                        </p:tav>
                                      </p:tavLst>
                                    </p:anim>
                                    <p:anim calcmode="lin" valueType="num">
                                      <p:cBhvr>
                                        <p:cTn id="44" dur="500" fill="hold"/>
                                        <p:tgtEl>
                                          <p:spTgt spid="133"/>
                                        </p:tgtEl>
                                        <p:attrNameLst>
                                          <p:attrName>style.rotation</p:attrName>
                                        </p:attrNameLst>
                                      </p:cBhvr>
                                      <p:tavLst>
                                        <p:tav tm="0">
                                          <p:val>
                                            <p:fltVal val="90"/>
                                          </p:val>
                                        </p:tav>
                                        <p:tav tm="100000">
                                          <p:val>
                                            <p:fltVal val="0"/>
                                          </p:val>
                                        </p:tav>
                                      </p:tavLst>
                                    </p:anim>
                                    <p:animEffect transition="in" filter="fade">
                                      <p:cBhvr>
                                        <p:cTn id="45"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problems</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7653" cy="6858000"/>
            <a:chOff x="491575" y="0"/>
            <a:chExt cx="9967653"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026256" y="3189605"/>
              <a:ext cx="2219614"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challenges</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future</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features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786364" y="0"/>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thanks</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66" name="Picture 65" descr="Water Splash Png · Free image on Pixabay">
            <a:extLst>
              <a:ext uri="{FF2B5EF4-FFF2-40B4-BE49-F238E27FC236}">
                <a16:creationId xmlns:a16="http://schemas.microsoft.com/office/drawing/2014/main" id="{A464F5C2-44CA-4C41-AE1D-B7247D65BC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5463" y="-435388"/>
            <a:ext cx="11755080" cy="7293388"/>
          </a:xfrm>
          <a:prstGeom prst="rect">
            <a:avLst/>
          </a:prstGeom>
        </p:spPr>
      </p:pic>
      <p:pic>
        <p:nvPicPr>
          <p:cNvPr id="67" name="Picture 66" descr="Watercolor Watercolour Lily · Free image on Pixabay">
            <a:extLst>
              <a:ext uri="{FF2B5EF4-FFF2-40B4-BE49-F238E27FC236}">
                <a16:creationId xmlns:a16="http://schemas.microsoft.com/office/drawing/2014/main" id="{5A6B5927-D416-4E9C-A282-56A55268A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608" y="382258"/>
            <a:ext cx="2957819" cy="2874630"/>
          </a:xfrm>
          <a:prstGeom prst="rect">
            <a:avLst/>
          </a:prstGeom>
        </p:spPr>
      </p:pic>
      <p:pic>
        <p:nvPicPr>
          <p:cNvPr id="68" name="Picture 67" descr="Watercolor Watercolour Lily · Free image on Pixabay">
            <a:extLst>
              <a:ext uri="{FF2B5EF4-FFF2-40B4-BE49-F238E27FC236}">
                <a16:creationId xmlns:a16="http://schemas.microsoft.com/office/drawing/2014/main" id="{474E690B-4C0F-454C-A67B-D67788C0F0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6103" y="3830496"/>
            <a:ext cx="2957819" cy="2874630"/>
          </a:xfrm>
          <a:prstGeom prst="rect">
            <a:avLst/>
          </a:prstGeom>
        </p:spPr>
      </p:pic>
      <p:pic>
        <p:nvPicPr>
          <p:cNvPr id="69" name="Picture 68" descr="Pink Splash Lines - Free image on Pixabay">
            <a:extLst>
              <a:ext uri="{FF2B5EF4-FFF2-40B4-BE49-F238E27FC236}">
                <a16:creationId xmlns:a16="http://schemas.microsoft.com/office/drawing/2014/main" id="{C7EC4B37-768A-4029-A821-B51C25D882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861" y="3145136"/>
            <a:ext cx="2677341" cy="3609898"/>
          </a:xfrm>
          <a:prstGeom prst="rect">
            <a:avLst/>
          </a:prstGeom>
        </p:spPr>
      </p:pic>
      <p:pic>
        <p:nvPicPr>
          <p:cNvPr id="70" name="Picture 69" descr="Pink Splash Lines - Free image on Pixabay">
            <a:extLst>
              <a:ext uri="{FF2B5EF4-FFF2-40B4-BE49-F238E27FC236}">
                <a16:creationId xmlns:a16="http://schemas.microsoft.com/office/drawing/2014/main" id="{7B9DD273-C69C-46E1-B77D-E8C28EEE6E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0109" y="110299"/>
            <a:ext cx="2677341" cy="3609898"/>
          </a:xfrm>
          <a:prstGeom prst="rect">
            <a:avLst/>
          </a:prstGeom>
        </p:spPr>
      </p:pic>
      <p:pic>
        <p:nvPicPr>
          <p:cNvPr id="81" name="Picture 80" descr="Thank you PNG">
            <a:extLst>
              <a:ext uri="{FF2B5EF4-FFF2-40B4-BE49-F238E27FC236}">
                <a16:creationId xmlns:a16="http://schemas.microsoft.com/office/drawing/2014/main" id="{615D9583-BC7D-43E3-819F-B3D939E7E5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310" y="827868"/>
            <a:ext cx="6343657" cy="5275808"/>
          </a:xfrm>
          <a:prstGeom prst="rect">
            <a:avLst/>
          </a:prstGeom>
        </p:spPr>
      </p:pic>
    </p:spTree>
    <p:extLst>
      <p:ext uri="{BB962C8B-B14F-4D97-AF65-F5344CB8AC3E}">
        <p14:creationId xmlns:p14="http://schemas.microsoft.com/office/powerpoint/2010/main" val="13272394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1132</TotalTime>
  <Words>439</Words>
  <Application>Microsoft Office PowerPoint</Application>
  <PresentationFormat>Widescreen</PresentationFormat>
  <Paragraphs>97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-apple-system</vt:lpstr>
      <vt:lpstr>Arial</vt:lpstr>
      <vt:lpstr>Calibri</vt:lpstr>
      <vt:lpstr>Calibri Light</vt:lpstr>
      <vt:lpstr>Tw Cen MT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Dhyata Garg</cp:lastModifiedBy>
  <cp:revision>50</cp:revision>
  <dcterms:created xsi:type="dcterms:W3CDTF">2017-01-05T13:17:27Z</dcterms:created>
  <dcterms:modified xsi:type="dcterms:W3CDTF">2021-06-27T07:48:15Z</dcterms:modified>
</cp:coreProperties>
</file>