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8" r:id="rId4"/>
    <p:sldId id="260" r:id="rId5"/>
    <p:sldId id="269" r:id="rId6"/>
    <p:sldId id="270" r:id="rId7"/>
    <p:sldId id="271" r:id="rId8"/>
    <p:sldId id="272" r:id="rId9"/>
    <p:sldId id="273" r:id="rId10"/>
    <p:sldId id="277" r:id="rId11"/>
    <p:sldId id="274" r:id="rId12"/>
    <p:sldId id="275" r:id="rId13"/>
    <p:sldId id="276" r:id="rId14"/>
    <p:sldId id="261" r:id="rId15"/>
    <p:sldId id="264" r:id="rId16"/>
    <p:sldId id="267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12C43-D00F-600C-F302-E39E5F0D825D}" v="19" dt="2025-04-08T13:00:5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1685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3E514-1B3B-42F9-AB37-90D67FC6F70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5F339FD-0736-40EC-A146-6044DCAC5476}">
      <dgm:prSet/>
      <dgm:spPr/>
      <dgm:t>
        <a:bodyPr/>
        <a:lstStyle/>
        <a:p>
          <a:r>
            <a:rPr lang="en-US"/>
            <a:t>Problem Statement:</a:t>
          </a:r>
        </a:p>
      </dgm:t>
    </dgm:pt>
    <dgm:pt modelId="{10A7BE62-6BAB-45E1-A055-DFD4D3497FCE}" type="parTrans" cxnId="{4C1CD5C7-FE34-4931-9CF0-C6070EF86746}">
      <dgm:prSet/>
      <dgm:spPr/>
      <dgm:t>
        <a:bodyPr/>
        <a:lstStyle/>
        <a:p>
          <a:endParaRPr lang="en-US"/>
        </a:p>
      </dgm:t>
    </dgm:pt>
    <dgm:pt modelId="{9E4F3398-8644-49F0-BC07-1DF2B39163E4}" type="sibTrans" cxnId="{4C1CD5C7-FE34-4931-9CF0-C6070EF86746}">
      <dgm:prSet/>
      <dgm:spPr/>
      <dgm:t>
        <a:bodyPr/>
        <a:lstStyle/>
        <a:p>
          <a:endParaRPr lang="en-US"/>
        </a:p>
      </dgm:t>
    </dgm:pt>
    <dgm:pt modelId="{3A4CF7C7-2BA7-4D6B-80A2-755747E74177}">
      <dgm:prSet/>
      <dgm:spPr/>
      <dgm:t>
        <a:bodyPr/>
        <a:lstStyle/>
        <a:p>
          <a:r>
            <a:rPr lang="en-US"/>
            <a:t>Neonatal lung segmentation is challenging due to limited data, anatomical variability, and imaging artifacts.</a:t>
          </a:r>
        </a:p>
      </dgm:t>
    </dgm:pt>
    <dgm:pt modelId="{973AABBB-1A9E-4FAA-976D-1C23F6887EF8}" type="parTrans" cxnId="{BBC9D4C6-5FD0-4EC6-AC81-C94F81484318}">
      <dgm:prSet/>
      <dgm:spPr/>
      <dgm:t>
        <a:bodyPr/>
        <a:lstStyle/>
        <a:p>
          <a:endParaRPr lang="en-US"/>
        </a:p>
      </dgm:t>
    </dgm:pt>
    <dgm:pt modelId="{6FA0C9B2-7F05-44CB-BB88-80997711717D}" type="sibTrans" cxnId="{BBC9D4C6-5FD0-4EC6-AC81-C94F81484318}">
      <dgm:prSet/>
      <dgm:spPr/>
      <dgm:t>
        <a:bodyPr/>
        <a:lstStyle/>
        <a:p>
          <a:endParaRPr lang="en-US"/>
        </a:p>
      </dgm:t>
    </dgm:pt>
    <dgm:pt modelId="{335CABCB-08D4-476E-B7EF-AF7E1F88F8A6}">
      <dgm:prSet/>
      <dgm:spPr/>
      <dgm:t>
        <a:bodyPr/>
        <a:lstStyle/>
        <a:p>
          <a:r>
            <a:rPr lang="en-US"/>
            <a:t>Clinical Relevance:</a:t>
          </a:r>
        </a:p>
      </dgm:t>
    </dgm:pt>
    <dgm:pt modelId="{A6215720-56EE-42CC-8763-197AD97C5A97}" type="parTrans" cxnId="{ACA3F4D9-18E5-4AF9-AED2-2281A4B03F42}">
      <dgm:prSet/>
      <dgm:spPr/>
      <dgm:t>
        <a:bodyPr/>
        <a:lstStyle/>
        <a:p>
          <a:endParaRPr lang="en-US"/>
        </a:p>
      </dgm:t>
    </dgm:pt>
    <dgm:pt modelId="{EF77374A-25B8-43EB-8519-DEF5E2826492}" type="sibTrans" cxnId="{ACA3F4D9-18E5-4AF9-AED2-2281A4B03F42}">
      <dgm:prSet/>
      <dgm:spPr/>
      <dgm:t>
        <a:bodyPr/>
        <a:lstStyle/>
        <a:p>
          <a:endParaRPr lang="en-US"/>
        </a:p>
      </dgm:t>
    </dgm:pt>
    <dgm:pt modelId="{E5A117F7-6660-4EF3-89A3-34C560EA50C7}">
      <dgm:prSet/>
      <dgm:spPr/>
      <dgm:t>
        <a:bodyPr/>
        <a:lstStyle/>
        <a:p>
          <a:r>
            <a:rPr lang="en-US"/>
            <a:t>Accurate lung segmentation aids early diagnosis of neonatal diseases (e.g., bronchopulmonary dysplasia).</a:t>
          </a:r>
        </a:p>
      </dgm:t>
    </dgm:pt>
    <dgm:pt modelId="{474DE070-1114-401C-8C89-E18F627BA9E7}" type="parTrans" cxnId="{759845E3-45C1-4341-9E26-8209D9F5A07D}">
      <dgm:prSet/>
      <dgm:spPr/>
      <dgm:t>
        <a:bodyPr/>
        <a:lstStyle/>
        <a:p>
          <a:endParaRPr lang="en-US"/>
        </a:p>
      </dgm:t>
    </dgm:pt>
    <dgm:pt modelId="{1F16452F-11F0-47D2-8669-6C0DEBA45D3A}" type="sibTrans" cxnId="{759845E3-45C1-4341-9E26-8209D9F5A07D}">
      <dgm:prSet/>
      <dgm:spPr/>
      <dgm:t>
        <a:bodyPr/>
        <a:lstStyle/>
        <a:p>
          <a:endParaRPr lang="en-US"/>
        </a:p>
      </dgm:t>
    </dgm:pt>
    <dgm:pt modelId="{43EF76FA-EE01-4092-A79E-4E736D68287D}">
      <dgm:prSet/>
      <dgm:spPr/>
      <dgm:t>
        <a:bodyPr/>
        <a:lstStyle/>
        <a:p>
          <a:r>
            <a:rPr lang="en-US"/>
            <a:t>Motivation:</a:t>
          </a:r>
        </a:p>
      </dgm:t>
    </dgm:pt>
    <dgm:pt modelId="{61BD09FC-834D-4CFD-9C3A-CC0B70E280C3}" type="parTrans" cxnId="{3853D413-F4B1-4568-8F95-0A6E34CFA65D}">
      <dgm:prSet/>
      <dgm:spPr/>
      <dgm:t>
        <a:bodyPr/>
        <a:lstStyle/>
        <a:p>
          <a:endParaRPr lang="en-US"/>
        </a:p>
      </dgm:t>
    </dgm:pt>
    <dgm:pt modelId="{FBF7075C-6E12-4C19-9B85-07753CBAABFE}" type="sibTrans" cxnId="{3853D413-F4B1-4568-8F95-0A6E34CFA65D}">
      <dgm:prSet/>
      <dgm:spPr/>
      <dgm:t>
        <a:bodyPr/>
        <a:lstStyle/>
        <a:p>
          <a:endParaRPr lang="en-US"/>
        </a:p>
      </dgm:t>
    </dgm:pt>
    <dgm:pt modelId="{05CB21C1-9E37-4202-919B-9792AAFF024C}">
      <dgm:prSet/>
      <dgm:spPr/>
      <dgm:t>
        <a:bodyPr/>
        <a:lstStyle/>
        <a:p>
          <a:r>
            <a:rPr lang="en-US"/>
            <a:t>Automating segmentation significantly reduces radiologist workload and accelerates clinical decision-making.</a:t>
          </a:r>
        </a:p>
      </dgm:t>
    </dgm:pt>
    <dgm:pt modelId="{AC56A555-A33E-43FF-B5AC-2D9EF702E8FB}" type="parTrans" cxnId="{AA8D359C-133A-4C0A-9301-6E230F203091}">
      <dgm:prSet/>
      <dgm:spPr/>
      <dgm:t>
        <a:bodyPr/>
        <a:lstStyle/>
        <a:p>
          <a:endParaRPr lang="en-US"/>
        </a:p>
      </dgm:t>
    </dgm:pt>
    <dgm:pt modelId="{DE8F575A-AFE4-446E-B103-4300DA9E494E}" type="sibTrans" cxnId="{AA8D359C-133A-4C0A-9301-6E230F203091}">
      <dgm:prSet/>
      <dgm:spPr/>
      <dgm:t>
        <a:bodyPr/>
        <a:lstStyle/>
        <a:p>
          <a:endParaRPr lang="en-US"/>
        </a:p>
      </dgm:t>
    </dgm:pt>
    <dgm:pt modelId="{9DA7E6AA-9E93-474F-BF10-8421A271C33C}" type="pres">
      <dgm:prSet presAssocID="{2F13E514-1B3B-42F9-AB37-90D67FC6F701}" presName="Name0" presStyleCnt="0">
        <dgm:presLayoutVars>
          <dgm:dir/>
          <dgm:animLvl val="lvl"/>
          <dgm:resizeHandles val="exact"/>
        </dgm:presLayoutVars>
      </dgm:prSet>
      <dgm:spPr/>
    </dgm:pt>
    <dgm:pt modelId="{6B6C5CCF-95FF-476C-8A2C-67F7067C985E}" type="pres">
      <dgm:prSet presAssocID="{95F339FD-0736-40EC-A146-6044DCAC5476}" presName="linNode" presStyleCnt="0"/>
      <dgm:spPr/>
    </dgm:pt>
    <dgm:pt modelId="{DB7AB3EF-2503-4844-8B75-2FB14D2285AE}" type="pres">
      <dgm:prSet presAssocID="{95F339FD-0736-40EC-A146-6044DCAC5476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9CEFA02-5754-4278-8941-BFB0DBA2F6B3}" type="pres">
      <dgm:prSet presAssocID="{95F339FD-0736-40EC-A146-6044DCAC5476}" presName="descendantText" presStyleLbl="alignAccFollowNode1" presStyleIdx="0" presStyleCnt="3">
        <dgm:presLayoutVars>
          <dgm:bulletEnabled/>
        </dgm:presLayoutVars>
      </dgm:prSet>
      <dgm:spPr/>
    </dgm:pt>
    <dgm:pt modelId="{1DF35676-3621-49B9-B1D0-2CDCF5A9C31C}" type="pres">
      <dgm:prSet presAssocID="{9E4F3398-8644-49F0-BC07-1DF2B39163E4}" presName="sp" presStyleCnt="0"/>
      <dgm:spPr/>
    </dgm:pt>
    <dgm:pt modelId="{1B0622C2-6FBA-4B5B-8692-0A906242E275}" type="pres">
      <dgm:prSet presAssocID="{335CABCB-08D4-476E-B7EF-AF7E1F88F8A6}" presName="linNode" presStyleCnt="0"/>
      <dgm:spPr/>
    </dgm:pt>
    <dgm:pt modelId="{93332910-F269-4ED8-8968-94CE45A7F461}" type="pres">
      <dgm:prSet presAssocID="{335CABCB-08D4-476E-B7EF-AF7E1F88F8A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3A6DEF0F-5AF1-4B90-B347-CF153E4DFC63}" type="pres">
      <dgm:prSet presAssocID="{335CABCB-08D4-476E-B7EF-AF7E1F88F8A6}" presName="descendantText" presStyleLbl="alignAccFollowNode1" presStyleIdx="1" presStyleCnt="3">
        <dgm:presLayoutVars>
          <dgm:bulletEnabled/>
        </dgm:presLayoutVars>
      </dgm:prSet>
      <dgm:spPr/>
    </dgm:pt>
    <dgm:pt modelId="{0247CFE3-79EF-4FBC-8FDB-8A02C34D40C9}" type="pres">
      <dgm:prSet presAssocID="{EF77374A-25B8-43EB-8519-DEF5E2826492}" presName="sp" presStyleCnt="0"/>
      <dgm:spPr/>
    </dgm:pt>
    <dgm:pt modelId="{72C47370-02B6-41D1-B0DD-0182A3132CC3}" type="pres">
      <dgm:prSet presAssocID="{43EF76FA-EE01-4092-A79E-4E736D68287D}" presName="linNode" presStyleCnt="0"/>
      <dgm:spPr/>
    </dgm:pt>
    <dgm:pt modelId="{7F0EA075-D501-4154-A0B9-52D0CD6D55CB}" type="pres">
      <dgm:prSet presAssocID="{43EF76FA-EE01-4092-A79E-4E736D68287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0B24636A-4555-4C87-9CDD-3FBC7D019F72}" type="pres">
      <dgm:prSet presAssocID="{43EF76FA-EE01-4092-A79E-4E736D68287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6EF6E10-4224-44CE-9A11-4E195B20169B}" type="presOf" srcId="{2F13E514-1B3B-42F9-AB37-90D67FC6F701}" destId="{9DA7E6AA-9E93-474F-BF10-8421A271C33C}" srcOrd="0" destOrd="0" presId="urn:microsoft.com/office/officeart/2016/7/layout/VerticalSolidActionList"/>
    <dgm:cxn modelId="{3853D413-F4B1-4568-8F95-0A6E34CFA65D}" srcId="{2F13E514-1B3B-42F9-AB37-90D67FC6F701}" destId="{43EF76FA-EE01-4092-A79E-4E736D68287D}" srcOrd="2" destOrd="0" parTransId="{61BD09FC-834D-4CFD-9C3A-CC0B70E280C3}" sibTransId="{FBF7075C-6E12-4C19-9B85-07753CBAABFE}"/>
    <dgm:cxn modelId="{DAE78319-43A7-4C3F-A013-786F88071F2E}" type="presOf" srcId="{95F339FD-0736-40EC-A146-6044DCAC5476}" destId="{DB7AB3EF-2503-4844-8B75-2FB14D2285AE}" srcOrd="0" destOrd="0" presId="urn:microsoft.com/office/officeart/2016/7/layout/VerticalSolidActionList"/>
    <dgm:cxn modelId="{7BB44461-EEA8-408D-A6F7-AFF08FF82F7B}" type="presOf" srcId="{E5A117F7-6660-4EF3-89A3-34C560EA50C7}" destId="{3A6DEF0F-5AF1-4B90-B347-CF153E4DFC63}" srcOrd="0" destOrd="0" presId="urn:microsoft.com/office/officeart/2016/7/layout/VerticalSolidActionList"/>
    <dgm:cxn modelId="{5D3BA271-F3D2-4F57-B373-965A0230D674}" type="presOf" srcId="{43EF76FA-EE01-4092-A79E-4E736D68287D}" destId="{7F0EA075-D501-4154-A0B9-52D0CD6D55CB}" srcOrd="0" destOrd="0" presId="urn:microsoft.com/office/officeart/2016/7/layout/VerticalSolidActionList"/>
    <dgm:cxn modelId="{AA8D359C-133A-4C0A-9301-6E230F203091}" srcId="{43EF76FA-EE01-4092-A79E-4E736D68287D}" destId="{05CB21C1-9E37-4202-919B-9792AAFF024C}" srcOrd="0" destOrd="0" parTransId="{AC56A555-A33E-43FF-B5AC-2D9EF702E8FB}" sibTransId="{DE8F575A-AFE4-446E-B103-4300DA9E494E}"/>
    <dgm:cxn modelId="{A4BEC89C-4820-479F-A5EA-EE15A6A6510F}" type="presOf" srcId="{05CB21C1-9E37-4202-919B-9792AAFF024C}" destId="{0B24636A-4555-4C87-9CDD-3FBC7D019F72}" srcOrd="0" destOrd="0" presId="urn:microsoft.com/office/officeart/2016/7/layout/VerticalSolidActionList"/>
    <dgm:cxn modelId="{BBC9D4C6-5FD0-4EC6-AC81-C94F81484318}" srcId="{95F339FD-0736-40EC-A146-6044DCAC5476}" destId="{3A4CF7C7-2BA7-4D6B-80A2-755747E74177}" srcOrd="0" destOrd="0" parTransId="{973AABBB-1A9E-4FAA-976D-1C23F6887EF8}" sibTransId="{6FA0C9B2-7F05-44CB-BB88-80997711717D}"/>
    <dgm:cxn modelId="{4C1CD5C7-FE34-4931-9CF0-C6070EF86746}" srcId="{2F13E514-1B3B-42F9-AB37-90D67FC6F701}" destId="{95F339FD-0736-40EC-A146-6044DCAC5476}" srcOrd="0" destOrd="0" parTransId="{10A7BE62-6BAB-45E1-A055-DFD4D3497FCE}" sibTransId="{9E4F3398-8644-49F0-BC07-1DF2B39163E4}"/>
    <dgm:cxn modelId="{ACA3F4D9-18E5-4AF9-AED2-2281A4B03F42}" srcId="{2F13E514-1B3B-42F9-AB37-90D67FC6F701}" destId="{335CABCB-08D4-476E-B7EF-AF7E1F88F8A6}" srcOrd="1" destOrd="0" parTransId="{A6215720-56EE-42CC-8763-197AD97C5A97}" sibTransId="{EF77374A-25B8-43EB-8519-DEF5E2826492}"/>
    <dgm:cxn modelId="{759845E3-45C1-4341-9E26-8209D9F5A07D}" srcId="{335CABCB-08D4-476E-B7EF-AF7E1F88F8A6}" destId="{E5A117F7-6660-4EF3-89A3-34C560EA50C7}" srcOrd="0" destOrd="0" parTransId="{474DE070-1114-401C-8C89-E18F627BA9E7}" sibTransId="{1F16452F-11F0-47D2-8669-6C0DEBA45D3A}"/>
    <dgm:cxn modelId="{7CA5FAEF-257D-4052-963D-1DDD88CCEC9E}" type="presOf" srcId="{3A4CF7C7-2BA7-4D6B-80A2-755747E74177}" destId="{69CEFA02-5754-4278-8941-BFB0DBA2F6B3}" srcOrd="0" destOrd="0" presId="urn:microsoft.com/office/officeart/2016/7/layout/VerticalSolidActionList"/>
    <dgm:cxn modelId="{F99D75FB-DE33-48BD-8F46-D43CA5323C11}" type="presOf" srcId="{335CABCB-08D4-476E-B7EF-AF7E1F88F8A6}" destId="{93332910-F269-4ED8-8968-94CE45A7F461}" srcOrd="0" destOrd="0" presId="urn:microsoft.com/office/officeart/2016/7/layout/VerticalSolidActionList"/>
    <dgm:cxn modelId="{1215C9D1-E375-42A0-8D53-5A1601C7EC1A}" type="presParOf" srcId="{9DA7E6AA-9E93-474F-BF10-8421A271C33C}" destId="{6B6C5CCF-95FF-476C-8A2C-67F7067C985E}" srcOrd="0" destOrd="0" presId="urn:microsoft.com/office/officeart/2016/7/layout/VerticalSolidActionList"/>
    <dgm:cxn modelId="{58B99433-FE4B-4AB5-8631-9E3EFEF1814F}" type="presParOf" srcId="{6B6C5CCF-95FF-476C-8A2C-67F7067C985E}" destId="{DB7AB3EF-2503-4844-8B75-2FB14D2285AE}" srcOrd="0" destOrd="0" presId="urn:microsoft.com/office/officeart/2016/7/layout/VerticalSolidActionList"/>
    <dgm:cxn modelId="{850923AA-D3C9-47CD-98EB-9A4483857F64}" type="presParOf" srcId="{6B6C5CCF-95FF-476C-8A2C-67F7067C985E}" destId="{69CEFA02-5754-4278-8941-BFB0DBA2F6B3}" srcOrd="1" destOrd="0" presId="urn:microsoft.com/office/officeart/2016/7/layout/VerticalSolidActionList"/>
    <dgm:cxn modelId="{692C995C-EFA6-4932-8061-0D8E9ADE2FD1}" type="presParOf" srcId="{9DA7E6AA-9E93-474F-BF10-8421A271C33C}" destId="{1DF35676-3621-49B9-B1D0-2CDCF5A9C31C}" srcOrd="1" destOrd="0" presId="urn:microsoft.com/office/officeart/2016/7/layout/VerticalSolidActionList"/>
    <dgm:cxn modelId="{5E80930E-C75E-4A07-BC62-1227161AB1D0}" type="presParOf" srcId="{9DA7E6AA-9E93-474F-BF10-8421A271C33C}" destId="{1B0622C2-6FBA-4B5B-8692-0A906242E275}" srcOrd="2" destOrd="0" presId="urn:microsoft.com/office/officeart/2016/7/layout/VerticalSolidActionList"/>
    <dgm:cxn modelId="{F456AFBD-E8C4-4D24-9F81-4121782B53C7}" type="presParOf" srcId="{1B0622C2-6FBA-4B5B-8692-0A906242E275}" destId="{93332910-F269-4ED8-8968-94CE45A7F461}" srcOrd="0" destOrd="0" presId="urn:microsoft.com/office/officeart/2016/7/layout/VerticalSolidActionList"/>
    <dgm:cxn modelId="{82CAFB84-ABE6-4649-BB11-653C35CEABEA}" type="presParOf" srcId="{1B0622C2-6FBA-4B5B-8692-0A906242E275}" destId="{3A6DEF0F-5AF1-4B90-B347-CF153E4DFC63}" srcOrd="1" destOrd="0" presId="urn:microsoft.com/office/officeart/2016/7/layout/VerticalSolidActionList"/>
    <dgm:cxn modelId="{22E0877C-CC05-4BD5-815B-1446D16B7C8A}" type="presParOf" srcId="{9DA7E6AA-9E93-474F-BF10-8421A271C33C}" destId="{0247CFE3-79EF-4FBC-8FDB-8A02C34D40C9}" srcOrd="3" destOrd="0" presId="urn:microsoft.com/office/officeart/2016/7/layout/VerticalSolidActionList"/>
    <dgm:cxn modelId="{19133BCD-02DE-452C-AA99-B8D1A299D550}" type="presParOf" srcId="{9DA7E6AA-9E93-474F-BF10-8421A271C33C}" destId="{72C47370-02B6-41D1-B0DD-0182A3132CC3}" srcOrd="4" destOrd="0" presId="urn:microsoft.com/office/officeart/2016/7/layout/VerticalSolidActionList"/>
    <dgm:cxn modelId="{E9E308FF-7707-4705-B7FF-D81F74A4DC15}" type="presParOf" srcId="{72C47370-02B6-41D1-B0DD-0182A3132CC3}" destId="{7F0EA075-D501-4154-A0B9-52D0CD6D55CB}" srcOrd="0" destOrd="0" presId="urn:microsoft.com/office/officeart/2016/7/layout/VerticalSolidActionList"/>
    <dgm:cxn modelId="{A794A8B9-D950-45CC-B539-240EF715B1E0}" type="presParOf" srcId="{72C47370-02B6-41D1-B0DD-0182A3132CC3}" destId="{0B24636A-4555-4C87-9CDD-3FBC7D019F7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9DE47-EB36-41CD-AF35-D423854AD82A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B576115-72A1-4987-A7F3-C21B1265D65B}">
      <dgm:prSet/>
      <dgm:spPr/>
      <dgm:t>
        <a:bodyPr/>
        <a:lstStyle/>
        <a:p>
          <a:r>
            <a:rPr lang="en-US"/>
            <a:t>Develop a supervised deep learning model specifically for neonatal lung segmentation in MRI scans.</a:t>
          </a:r>
        </a:p>
      </dgm:t>
    </dgm:pt>
    <dgm:pt modelId="{F9A2B152-2491-4448-95FA-9B4C96F70918}" type="parTrans" cxnId="{CFAB7177-B656-410B-9384-53264480C9D1}">
      <dgm:prSet/>
      <dgm:spPr/>
      <dgm:t>
        <a:bodyPr/>
        <a:lstStyle/>
        <a:p>
          <a:endParaRPr lang="en-US"/>
        </a:p>
      </dgm:t>
    </dgm:pt>
    <dgm:pt modelId="{CE75D8AC-9F7D-4FFD-96E1-355FB7F7DCB8}" type="sibTrans" cxnId="{CFAB7177-B656-410B-9384-53264480C9D1}">
      <dgm:prSet/>
      <dgm:spPr/>
      <dgm:t>
        <a:bodyPr/>
        <a:lstStyle/>
        <a:p>
          <a:endParaRPr lang="en-US"/>
        </a:p>
      </dgm:t>
    </dgm:pt>
    <dgm:pt modelId="{7B8321CE-508B-466C-8C1E-46DA01E1553C}">
      <dgm:prSet/>
      <dgm:spPr/>
      <dgm:t>
        <a:bodyPr/>
        <a:lstStyle/>
        <a:p>
          <a:r>
            <a:rPr lang="en-US"/>
            <a:t>Primary Objectives:</a:t>
          </a:r>
        </a:p>
      </dgm:t>
    </dgm:pt>
    <dgm:pt modelId="{FBF71CA0-ADBD-4DE0-A9E4-767A8ABD9FB5}" type="parTrans" cxnId="{DF96D0CB-9DD8-43C7-8EEF-6A8FE12AB6B5}">
      <dgm:prSet/>
      <dgm:spPr/>
      <dgm:t>
        <a:bodyPr/>
        <a:lstStyle/>
        <a:p>
          <a:endParaRPr lang="en-US"/>
        </a:p>
      </dgm:t>
    </dgm:pt>
    <dgm:pt modelId="{19868A2F-E86E-4C99-A61E-B0A22F79701D}" type="sibTrans" cxnId="{DF96D0CB-9DD8-43C7-8EEF-6A8FE12AB6B5}">
      <dgm:prSet/>
      <dgm:spPr/>
      <dgm:t>
        <a:bodyPr/>
        <a:lstStyle/>
        <a:p>
          <a:endParaRPr lang="en-US"/>
        </a:p>
      </dgm:t>
    </dgm:pt>
    <dgm:pt modelId="{AE60525A-3CD0-42E8-B6DF-09BD6D9FDE85}">
      <dgm:prSet custT="1"/>
      <dgm:spPr/>
      <dgm:t>
        <a:bodyPr/>
        <a:lstStyle/>
        <a:p>
          <a:r>
            <a:rPr lang="en-US" sz="1800" dirty="0"/>
            <a:t>Achieve high segmentation accuracy.</a:t>
          </a:r>
        </a:p>
      </dgm:t>
    </dgm:pt>
    <dgm:pt modelId="{BC261B80-5848-4550-95B4-B1A6DF956BFF}" type="parTrans" cxnId="{AEC5BB5D-EC6E-4184-B5B5-45EE8719E362}">
      <dgm:prSet/>
      <dgm:spPr/>
      <dgm:t>
        <a:bodyPr/>
        <a:lstStyle/>
        <a:p>
          <a:endParaRPr lang="en-US"/>
        </a:p>
      </dgm:t>
    </dgm:pt>
    <dgm:pt modelId="{E2C1A6A8-A256-4B39-BEC9-3FF82EF10EDC}" type="sibTrans" cxnId="{AEC5BB5D-EC6E-4184-B5B5-45EE8719E362}">
      <dgm:prSet/>
      <dgm:spPr/>
      <dgm:t>
        <a:bodyPr/>
        <a:lstStyle/>
        <a:p>
          <a:endParaRPr lang="en-US"/>
        </a:p>
      </dgm:t>
    </dgm:pt>
    <dgm:pt modelId="{600486F5-BEC5-42EB-B046-FCC32FAAAB6F}">
      <dgm:prSet custT="1"/>
      <dgm:spPr/>
      <dgm:t>
        <a:bodyPr/>
        <a:lstStyle/>
        <a:p>
          <a:r>
            <a:rPr lang="en-US" sz="1800" dirty="0"/>
            <a:t>Minimize manual intervention.</a:t>
          </a:r>
        </a:p>
      </dgm:t>
    </dgm:pt>
    <dgm:pt modelId="{CD92A995-66EE-4120-A2AF-DA3896707B38}" type="parTrans" cxnId="{E8E5583C-A889-4F50-8597-69F07A8D6984}">
      <dgm:prSet/>
      <dgm:spPr/>
      <dgm:t>
        <a:bodyPr/>
        <a:lstStyle/>
        <a:p>
          <a:endParaRPr lang="en-US"/>
        </a:p>
      </dgm:t>
    </dgm:pt>
    <dgm:pt modelId="{88A8464D-7D43-4CB0-8610-DBAA9E66C457}" type="sibTrans" cxnId="{E8E5583C-A889-4F50-8597-69F07A8D6984}">
      <dgm:prSet/>
      <dgm:spPr/>
      <dgm:t>
        <a:bodyPr/>
        <a:lstStyle/>
        <a:p>
          <a:endParaRPr lang="en-US"/>
        </a:p>
      </dgm:t>
    </dgm:pt>
    <dgm:pt modelId="{C98919CB-2711-4701-A414-C64CD89E6F16}">
      <dgm:prSet/>
      <dgm:spPr/>
      <dgm:t>
        <a:bodyPr/>
        <a:lstStyle/>
        <a:p>
          <a:r>
            <a:rPr lang="en-US" dirty="0"/>
            <a:t>Enable scalability and reproducibility in clinical settings.</a:t>
          </a:r>
        </a:p>
      </dgm:t>
    </dgm:pt>
    <dgm:pt modelId="{6AD3EE25-74BB-4F69-AC0C-8906314D54C4}" type="parTrans" cxnId="{7CBCECA9-9E55-48A2-9EDC-876C61AEA098}">
      <dgm:prSet/>
      <dgm:spPr/>
      <dgm:t>
        <a:bodyPr/>
        <a:lstStyle/>
        <a:p>
          <a:endParaRPr lang="en-US"/>
        </a:p>
      </dgm:t>
    </dgm:pt>
    <dgm:pt modelId="{98D3C922-F758-47FC-BC22-F9533098EBBF}" type="sibTrans" cxnId="{7CBCECA9-9E55-48A2-9EDC-876C61AEA098}">
      <dgm:prSet/>
      <dgm:spPr/>
      <dgm:t>
        <a:bodyPr/>
        <a:lstStyle/>
        <a:p>
          <a:endParaRPr lang="en-US"/>
        </a:p>
      </dgm:t>
    </dgm:pt>
    <dgm:pt modelId="{7D86F162-93E6-4574-8E7E-BB235F5A79A6}" type="pres">
      <dgm:prSet presAssocID="{DD29DE47-EB36-41CD-AF35-D423854AD82A}" presName="Name0" presStyleCnt="0">
        <dgm:presLayoutVars>
          <dgm:dir/>
          <dgm:animLvl val="lvl"/>
          <dgm:resizeHandles val="exact"/>
        </dgm:presLayoutVars>
      </dgm:prSet>
      <dgm:spPr/>
    </dgm:pt>
    <dgm:pt modelId="{DEBEF191-3ECD-453A-B293-F156DE44B980}" type="pres">
      <dgm:prSet presAssocID="{7B8321CE-508B-466C-8C1E-46DA01E1553C}" presName="boxAndChildren" presStyleCnt="0"/>
      <dgm:spPr/>
    </dgm:pt>
    <dgm:pt modelId="{7AE09CA4-ECFE-4BA5-BDFB-2D9740C527EE}" type="pres">
      <dgm:prSet presAssocID="{7B8321CE-508B-466C-8C1E-46DA01E1553C}" presName="parentTextBox" presStyleLbl="node1" presStyleIdx="0" presStyleCnt="2"/>
      <dgm:spPr/>
    </dgm:pt>
    <dgm:pt modelId="{E774BC52-65A2-4EFB-8B54-5B7A53BA0999}" type="pres">
      <dgm:prSet presAssocID="{7B8321CE-508B-466C-8C1E-46DA01E1553C}" presName="entireBox" presStyleLbl="node1" presStyleIdx="0" presStyleCnt="2"/>
      <dgm:spPr/>
    </dgm:pt>
    <dgm:pt modelId="{9BA987B9-40C4-488C-BE05-FC286E7B892B}" type="pres">
      <dgm:prSet presAssocID="{7B8321CE-508B-466C-8C1E-46DA01E1553C}" presName="descendantBox" presStyleCnt="0"/>
      <dgm:spPr/>
    </dgm:pt>
    <dgm:pt modelId="{FF99B4B6-5E7A-430A-A35F-713C354F3340}" type="pres">
      <dgm:prSet presAssocID="{AE60525A-3CD0-42E8-B6DF-09BD6D9FDE85}" presName="childTextBox" presStyleLbl="fgAccFollowNode1" presStyleIdx="0" presStyleCnt="3">
        <dgm:presLayoutVars>
          <dgm:bulletEnabled val="1"/>
        </dgm:presLayoutVars>
      </dgm:prSet>
      <dgm:spPr/>
    </dgm:pt>
    <dgm:pt modelId="{60A7CE81-54C6-4273-8E9E-937E3DD0FEFE}" type="pres">
      <dgm:prSet presAssocID="{600486F5-BEC5-42EB-B046-FCC32FAAAB6F}" presName="childTextBox" presStyleLbl="fgAccFollowNode1" presStyleIdx="1" presStyleCnt="3">
        <dgm:presLayoutVars>
          <dgm:bulletEnabled val="1"/>
        </dgm:presLayoutVars>
      </dgm:prSet>
      <dgm:spPr/>
    </dgm:pt>
    <dgm:pt modelId="{D1BAE64A-8FCC-4EE3-A6FF-3A779D70B3BE}" type="pres">
      <dgm:prSet presAssocID="{C98919CB-2711-4701-A414-C64CD89E6F16}" presName="childTextBox" presStyleLbl="fgAccFollowNode1" presStyleIdx="2" presStyleCnt="3">
        <dgm:presLayoutVars>
          <dgm:bulletEnabled val="1"/>
        </dgm:presLayoutVars>
      </dgm:prSet>
      <dgm:spPr/>
    </dgm:pt>
    <dgm:pt modelId="{2AD0F5AD-3E36-45AA-B9F0-0511794A8F31}" type="pres">
      <dgm:prSet presAssocID="{CE75D8AC-9F7D-4FFD-96E1-355FB7F7DCB8}" presName="sp" presStyleCnt="0"/>
      <dgm:spPr/>
    </dgm:pt>
    <dgm:pt modelId="{ABA26EF3-B60A-4FF9-8061-6BCD4D194E8A}" type="pres">
      <dgm:prSet presAssocID="{2B576115-72A1-4987-A7F3-C21B1265D65B}" presName="arrowAndChildren" presStyleCnt="0"/>
      <dgm:spPr/>
    </dgm:pt>
    <dgm:pt modelId="{E6363182-0F59-4A04-9912-6D341BC126A2}" type="pres">
      <dgm:prSet presAssocID="{2B576115-72A1-4987-A7F3-C21B1265D65B}" presName="parentTextArrow" presStyleLbl="node1" presStyleIdx="1" presStyleCnt="2"/>
      <dgm:spPr/>
    </dgm:pt>
  </dgm:ptLst>
  <dgm:cxnLst>
    <dgm:cxn modelId="{BA5C2519-981A-483B-B2D0-139228A60A2A}" type="presOf" srcId="{AE60525A-3CD0-42E8-B6DF-09BD6D9FDE85}" destId="{FF99B4B6-5E7A-430A-A35F-713C354F3340}" srcOrd="0" destOrd="0" presId="urn:microsoft.com/office/officeart/2005/8/layout/process4"/>
    <dgm:cxn modelId="{E8E5583C-A889-4F50-8597-69F07A8D6984}" srcId="{7B8321CE-508B-466C-8C1E-46DA01E1553C}" destId="{600486F5-BEC5-42EB-B046-FCC32FAAAB6F}" srcOrd="1" destOrd="0" parTransId="{CD92A995-66EE-4120-A2AF-DA3896707B38}" sibTransId="{88A8464D-7D43-4CB0-8610-DBAA9E66C457}"/>
    <dgm:cxn modelId="{AEC5BB5D-EC6E-4184-B5B5-45EE8719E362}" srcId="{7B8321CE-508B-466C-8C1E-46DA01E1553C}" destId="{AE60525A-3CD0-42E8-B6DF-09BD6D9FDE85}" srcOrd="0" destOrd="0" parTransId="{BC261B80-5848-4550-95B4-B1A6DF956BFF}" sibTransId="{E2C1A6A8-A256-4B39-BEC9-3FF82EF10EDC}"/>
    <dgm:cxn modelId="{CFAB7177-B656-410B-9384-53264480C9D1}" srcId="{DD29DE47-EB36-41CD-AF35-D423854AD82A}" destId="{2B576115-72A1-4987-A7F3-C21B1265D65B}" srcOrd="0" destOrd="0" parTransId="{F9A2B152-2491-4448-95FA-9B4C96F70918}" sibTransId="{CE75D8AC-9F7D-4FFD-96E1-355FB7F7DCB8}"/>
    <dgm:cxn modelId="{70C02159-0E52-445C-A627-D790F688A329}" type="presOf" srcId="{7B8321CE-508B-466C-8C1E-46DA01E1553C}" destId="{E774BC52-65A2-4EFB-8B54-5B7A53BA0999}" srcOrd="1" destOrd="0" presId="urn:microsoft.com/office/officeart/2005/8/layout/process4"/>
    <dgm:cxn modelId="{41540F7C-10D7-4B82-B2C4-BF9D7B06BAB3}" type="presOf" srcId="{7B8321CE-508B-466C-8C1E-46DA01E1553C}" destId="{7AE09CA4-ECFE-4BA5-BDFB-2D9740C527EE}" srcOrd="0" destOrd="0" presId="urn:microsoft.com/office/officeart/2005/8/layout/process4"/>
    <dgm:cxn modelId="{4E99F28D-89F3-467C-9B5C-7F385B7A932E}" type="presOf" srcId="{C98919CB-2711-4701-A414-C64CD89E6F16}" destId="{D1BAE64A-8FCC-4EE3-A6FF-3A779D70B3BE}" srcOrd="0" destOrd="0" presId="urn:microsoft.com/office/officeart/2005/8/layout/process4"/>
    <dgm:cxn modelId="{7CBCECA9-9E55-48A2-9EDC-876C61AEA098}" srcId="{7B8321CE-508B-466C-8C1E-46DA01E1553C}" destId="{C98919CB-2711-4701-A414-C64CD89E6F16}" srcOrd="2" destOrd="0" parTransId="{6AD3EE25-74BB-4F69-AC0C-8906314D54C4}" sibTransId="{98D3C922-F758-47FC-BC22-F9533098EBBF}"/>
    <dgm:cxn modelId="{783373B2-9AAC-47ED-A4C9-86114098A363}" type="presOf" srcId="{600486F5-BEC5-42EB-B046-FCC32FAAAB6F}" destId="{60A7CE81-54C6-4273-8E9E-937E3DD0FEFE}" srcOrd="0" destOrd="0" presId="urn:microsoft.com/office/officeart/2005/8/layout/process4"/>
    <dgm:cxn modelId="{64887BC6-80A5-434A-AB62-BBEC0DE033D0}" type="presOf" srcId="{2B576115-72A1-4987-A7F3-C21B1265D65B}" destId="{E6363182-0F59-4A04-9912-6D341BC126A2}" srcOrd="0" destOrd="0" presId="urn:microsoft.com/office/officeart/2005/8/layout/process4"/>
    <dgm:cxn modelId="{DF96D0CB-9DD8-43C7-8EEF-6A8FE12AB6B5}" srcId="{DD29DE47-EB36-41CD-AF35-D423854AD82A}" destId="{7B8321CE-508B-466C-8C1E-46DA01E1553C}" srcOrd="1" destOrd="0" parTransId="{FBF71CA0-ADBD-4DE0-A9E4-767A8ABD9FB5}" sibTransId="{19868A2F-E86E-4C99-A61E-B0A22F79701D}"/>
    <dgm:cxn modelId="{199F50F9-5B91-41BA-8A86-32B7F2910808}" type="presOf" srcId="{DD29DE47-EB36-41CD-AF35-D423854AD82A}" destId="{7D86F162-93E6-4574-8E7E-BB235F5A79A6}" srcOrd="0" destOrd="0" presId="urn:microsoft.com/office/officeart/2005/8/layout/process4"/>
    <dgm:cxn modelId="{CD88D3A6-C7B0-41C2-A70D-904577C0A4A7}" type="presParOf" srcId="{7D86F162-93E6-4574-8E7E-BB235F5A79A6}" destId="{DEBEF191-3ECD-453A-B293-F156DE44B980}" srcOrd="0" destOrd="0" presId="urn:microsoft.com/office/officeart/2005/8/layout/process4"/>
    <dgm:cxn modelId="{622E28C3-DAF7-4F4E-8457-C03184F2F6EA}" type="presParOf" srcId="{DEBEF191-3ECD-453A-B293-F156DE44B980}" destId="{7AE09CA4-ECFE-4BA5-BDFB-2D9740C527EE}" srcOrd="0" destOrd="0" presId="urn:microsoft.com/office/officeart/2005/8/layout/process4"/>
    <dgm:cxn modelId="{5C9B9CF5-AC10-4306-99B9-F0CA187FC668}" type="presParOf" srcId="{DEBEF191-3ECD-453A-B293-F156DE44B980}" destId="{E774BC52-65A2-4EFB-8B54-5B7A53BA0999}" srcOrd="1" destOrd="0" presId="urn:microsoft.com/office/officeart/2005/8/layout/process4"/>
    <dgm:cxn modelId="{B0249000-7593-453F-B4A0-803754853BD5}" type="presParOf" srcId="{DEBEF191-3ECD-453A-B293-F156DE44B980}" destId="{9BA987B9-40C4-488C-BE05-FC286E7B892B}" srcOrd="2" destOrd="0" presId="urn:microsoft.com/office/officeart/2005/8/layout/process4"/>
    <dgm:cxn modelId="{514B7811-6E37-462A-9DEC-8A6C7CEAB3FF}" type="presParOf" srcId="{9BA987B9-40C4-488C-BE05-FC286E7B892B}" destId="{FF99B4B6-5E7A-430A-A35F-713C354F3340}" srcOrd="0" destOrd="0" presId="urn:microsoft.com/office/officeart/2005/8/layout/process4"/>
    <dgm:cxn modelId="{8E1B56EC-545B-4A30-90FE-48CD94FC9E3D}" type="presParOf" srcId="{9BA987B9-40C4-488C-BE05-FC286E7B892B}" destId="{60A7CE81-54C6-4273-8E9E-937E3DD0FEFE}" srcOrd="1" destOrd="0" presId="urn:microsoft.com/office/officeart/2005/8/layout/process4"/>
    <dgm:cxn modelId="{8702D8D3-83E6-4417-89D5-E0A8770471DE}" type="presParOf" srcId="{9BA987B9-40C4-488C-BE05-FC286E7B892B}" destId="{D1BAE64A-8FCC-4EE3-A6FF-3A779D70B3BE}" srcOrd="2" destOrd="0" presId="urn:microsoft.com/office/officeart/2005/8/layout/process4"/>
    <dgm:cxn modelId="{3F0FA421-11BA-40E1-AAE8-D9E2BBA6CB66}" type="presParOf" srcId="{7D86F162-93E6-4574-8E7E-BB235F5A79A6}" destId="{2AD0F5AD-3E36-45AA-B9F0-0511794A8F31}" srcOrd="1" destOrd="0" presId="urn:microsoft.com/office/officeart/2005/8/layout/process4"/>
    <dgm:cxn modelId="{4A0C7395-6890-49EA-BE58-2BBACE2BDCD8}" type="presParOf" srcId="{7D86F162-93E6-4574-8E7E-BB235F5A79A6}" destId="{ABA26EF3-B60A-4FF9-8061-6BCD4D194E8A}" srcOrd="2" destOrd="0" presId="urn:microsoft.com/office/officeart/2005/8/layout/process4"/>
    <dgm:cxn modelId="{2EE66355-3C28-40DC-A057-43AF771A0B05}" type="presParOf" srcId="{ABA26EF3-B60A-4FF9-8061-6BCD4D194E8A}" destId="{E6363182-0F59-4A04-9912-6D341BC126A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FD20AC-D750-453C-8759-908B948497B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92C6B9-A91F-42BB-95C0-BE455145274F}">
      <dgm:prSet/>
      <dgm:spPr/>
      <dgm:t>
        <a:bodyPr/>
        <a:lstStyle/>
        <a:p>
          <a:r>
            <a:rPr lang="en-US"/>
            <a:t>Data Collection &amp; Preprocessing:</a:t>
          </a:r>
        </a:p>
      </dgm:t>
    </dgm:pt>
    <dgm:pt modelId="{798E34B5-3FDC-41D6-BA4C-D5FFA5E8CAA5}" type="parTrans" cxnId="{55CDAA64-397F-439F-A0F0-58CBC69C3777}">
      <dgm:prSet/>
      <dgm:spPr/>
      <dgm:t>
        <a:bodyPr/>
        <a:lstStyle/>
        <a:p>
          <a:endParaRPr lang="en-US"/>
        </a:p>
      </dgm:t>
    </dgm:pt>
    <dgm:pt modelId="{77785F56-DF3A-4DE6-8459-6F9D333DED73}" type="sibTrans" cxnId="{55CDAA64-397F-439F-A0F0-58CBC69C3777}">
      <dgm:prSet/>
      <dgm:spPr/>
      <dgm:t>
        <a:bodyPr/>
        <a:lstStyle/>
        <a:p>
          <a:endParaRPr lang="en-US"/>
        </a:p>
      </dgm:t>
    </dgm:pt>
    <dgm:pt modelId="{C22A01A0-86C1-4E0A-876F-1D8B71F75564}">
      <dgm:prSet/>
      <dgm:spPr/>
      <dgm:t>
        <a:bodyPr/>
        <a:lstStyle/>
        <a:p>
          <a:r>
            <a:rPr lang="en-US" dirty="0"/>
            <a:t>Initial dataset: 13 neonatal MRI scans (due to ethical and logistical challenges).</a:t>
          </a:r>
        </a:p>
      </dgm:t>
    </dgm:pt>
    <dgm:pt modelId="{293141B7-71DF-42C3-9697-349834D09F9A}" type="parTrans" cxnId="{C01FEFB6-E749-494D-926D-B7A6A400C0CC}">
      <dgm:prSet/>
      <dgm:spPr/>
      <dgm:t>
        <a:bodyPr/>
        <a:lstStyle/>
        <a:p>
          <a:endParaRPr lang="en-US"/>
        </a:p>
      </dgm:t>
    </dgm:pt>
    <dgm:pt modelId="{DFED38E4-8BB5-4485-B5CE-4FCCBAC48A0C}" type="sibTrans" cxnId="{C01FEFB6-E749-494D-926D-B7A6A400C0CC}">
      <dgm:prSet/>
      <dgm:spPr/>
      <dgm:t>
        <a:bodyPr/>
        <a:lstStyle/>
        <a:p>
          <a:endParaRPr lang="en-US"/>
        </a:p>
      </dgm:t>
    </dgm:pt>
    <dgm:pt modelId="{94473052-0C97-4784-8A58-3CDBC3B2909C}">
      <dgm:prSet/>
      <dgm:spPr/>
      <dgm:t>
        <a:bodyPr/>
        <a:lstStyle/>
        <a:p>
          <a:r>
            <a:rPr lang="en-US"/>
            <a:t>Image reorientation to standard orientation and voxel size normalization (1 mm³).</a:t>
          </a:r>
        </a:p>
      </dgm:t>
    </dgm:pt>
    <dgm:pt modelId="{8A53461B-0177-4D52-BFC9-481A1784F13E}" type="parTrans" cxnId="{1F59FB80-7F43-44CC-9830-BA9337E8BF96}">
      <dgm:prSet/>
      <dgm:spPr/>
      <dgm:t>
        <a:bodyPr/>
        <a:lstStyle/>
        <a:p>
          <a:endParaRPr lang="en-US"/>
        </a:p>
      </dgm:t>
    </dgm:pt>
    <dgm:pt modelId="{18E0F20C-6D1F-4E07-85B8-03651467C216}" type="sibTrans" cxnId="{1F59FB80-7F43-44CC-9830-BA9337E8BF96}">
      <dgm:prSet/>
      <dgm:spPr/>
      <dgm:t>
        <a:bodyPr/>
        <a:lstStyle/>
        <a:p>
          <a:endParaRPr lang="en-US"/>
        </a:p>
      </dgm:t>
    </dgm:pt>
    <dgm:pt modelId="{095DE104-0A90-49DC-BCAB-1348D2A28DA2}">
      <dgm:prSet/>
      <dgm:spPr/>
      <dgm:t>
        <a:bodyPr/>
        <a:lstStyle/>
        <a:p>
          <a:r>
            <a:rPr lang="en-US" dirty="0"/>
            <a:t>Extensive data augmentation to compensate for limited dataset:</a:t>
          </a:r>
        </a:p>
      </dgm:t>
    </dgm:pt>
    <dgm:pt modelId="{6900D07A-392C-4F5A-AD65-7DF2B86F9BC3}" type="parTrans" cxnId="{6C6F68AB-EBE8-435A-874E-42930831ABBE}">
      <dgm:prSet/>
      <dgm:spPr/>
      <dgm:t>
        <a:bodyPr/>
        <a:lstStyle/>
        <a:p>
          <a:endParaRPr lang="en-US"/>
        </a:p>
      </dgm:t>
    </dgm:pt>
    <dgm:pt modelId="{ACFE0A8C-3828-42F0-9B43-C335C9F7C5CF}" type="sibTrans" cxnId="{6C6F68AB-EBE8-435A-874E-42930831ABBE}">
      <dgm:prSet/>
      <dgm:spPr/>
      <dgm:t>
        <a:bodyPr/>
        <a:lstStyle/>
        <a:p>
          <a:endParaRPr lang="en-US"/>
        </a:p>
      </dgm:t>
    </dgm:pt>
    <dgm:pt modelId="{95902665-A286-4E1A-89FE-91F58626F32C}">
      <dgm:prSet/>
      <dgm:spPr/>
      <dgm:t>
        <a:bodyPr/>
        <a:lstStyle/>
        <a:p>
          <a:r>
            <a:rPr lang="en-US"/>
            <a:t>Model Architecture:</a:t>
          </a:r>
        </a:p>
      </dgm:t>
    </dgm:pt>
    <dgm:pt modelId="{D4AF9B37-B851-4400-BC9C-AEBFFE27F1FB}" type="parTrans" cxnId="{F2643572-5F27-4264-8BDD-7DC55668D86B}">
      <dgm:prSet/>
      <dgm:spPr/>
      <dgm:t>
        <a:bodyPr/>
        <a:lstStyle/>
        <a:p>
          <a:endParaRPr lang="en-US"/>
        </a:p>
      </dgm:t>
    </dgm:pt>
    <dgm:pt modelId="{F68D95F0-D463-4177-B15D-369CEED87601}" type="sibTrans" cxnId="{F2643572-5F27-4264-8BDD-7DC55668D86B}">
      <dgm:prSet/>
      <dgm:spPr/>
      <dgm:t>
        <a:bodyPr/>
        <a:lstStyle/>
        <a:p>
          <a:endParaRPr lang="en-US"/>
        </a:p>
      </dgm:t>
    </dgm:pt>
    <dgm:pt modelId="{3E6E4DCB-7842-405A-975C-C3F9262BAAFE}">
      <dgm:prSet/>
      <dgm:spPr/>
      <dgm:t>
        <a:bodyPr/>
        <a:lstStyle/>
        <a:p>
          <a:r>
            <a:rPr lang="en-US"/>
            <a:t>Customized U-Net architecture with ResNet-50 backbone (pre-trained on ImageNet).</a:t>
          </a:r>
        </a:p>
      </dgm:t>
    </dgm:pt>
    <dgm:pt modelId="{2A1BD3F8-D223-40D2-8522-63F8320236B4}" type="parTrans" cxnId="{36276F29-A8A4-4FE7-86D6-EACEECB0A12C}">
      <dgm:prSet/>
      <dgm:spPr/>
      <dgm:t>
        <a:bodyPr/>
        <a:lstStyle/>
        <a:p>
          <a:endParaRPr lang="en-US"/>
        </a:p>
      </dgm:t>
    </dgm:pt>
    <dgm:pt modelId="{22576C34-FEA1-4A4F-BDFE-63185FF15C7F}" type="sibTrans" cxnId="{36276F29-A8A4-4FE7-86D6-EACEECB0A12C}">
      <dgm:prSet/>
      <dgm:spPr/>
      <dgm:t>
        <a:bodyPr/>
        <a:lstStyle/>
        <a:p>
          <a:endParaRPr lang="en-US"/>
        </a:p>
      </dgm:t>
    </dgm:pt>
    <dgm:pt modelId="{CFEAB205-D233-46B5-BF8C-D7EB25F46DF4}">
      <dgm:prSet/>
      <dgm:spPr/>
      <dgm:t>
        <a:bodyPr/>
        <a:lstStyle/>
        <a:p>
          <a:r>
            <a:rPr lang="en-US"/>
            <a:t>Encoder-decoder structure with skip connections for multi-scale feature extraction.</a:t>
          </a:r>
        </a:p>
      </dgm:t>
    </dgm:pt>
    <dgm:pt modelId="{BD591B54-2E3C-4E77-A28C-CD3DDF4C8A12}" type="parTrans" cxnId="{856DB748-5F6A-448C-BB28-91CCE5240625}">
      <dgm:prSet/>
      <dgm:spPr/>
      <dgm:t>
        <a:bodyPr/>
        <a:lstStyle/>
        <a:p>
          <a:endParaRPr lang="en-US"/>
        </a:p>
      </dgm:t>
    </dgm:pt>
    <dgm:pt modelId="{62EFBE37-A2C8-4A1E-B019-5C2C8210A69C}" type="sibTrans" cxnId="{856DB748-5F6A-448C-BB28-91CCE5240625}">
      <dgm:prSet/>
      <dgm:spPr/>
      <dgm:t>
        <a:bodyPr/>
        <a:lstStyle/>
        <a:p>
          <a:endParaRPr lang="en-US"/>
        </a:p>
      </dgm:t>
    </dgm:pt>
    <dgm:pt modelId="{C77FDCAC-1459-4C23-8990-612B24D5CC60}">
      <dgm:prSet/>
      <dgm:spPr/>
      <dgm:t>
        <a:bodyPr/>
        <a:lstStyle/>
        <a:p>
          <a:r>
            <a:rPr lang="en-US"/>
            <a:t>Sigmoid activation for pixel-level segmentation probability.</a:t>
          </a:r>
        </a:p>
      </dgm:t>
    </dgm:pt>
    <dgm:pt modelId="{020D3F9D-4EC5-4DD9-8069-14C88623F4EF}" type="parTrans" cxnId="{214FA82B-3BE6-4445-B3A3-200684EB7C87}">
      <dgm:prSet/>
      <dgm:spPr/>
      <dgm:t>
        <a:bodyPr/>
        <a:lstStyle/>
        <a:p>
          <a:endParaRPr lang="en-US"/>
        </a:p>
      </dgm:t>
    </dgm:pt>
    <dgm:pt modelId="{BC7EF25E-46AE-4D7E-9E0F-C65CB1A84DA8}" type="sibTrans" cxnId="{214FA82B-3BE6-4445-B3A3-200684EB7C87}">
      <dgm:prSet/>
      <dgm:spPr/>
      <dgm:t>
        <a:bodyPr/>
        <a:lstStyle/>
        <a:p>
          <a:endParaRPr lang="en-US"/>
        </a:p>
      </dgm:t>
    </dgm:pt>
    <dgm:pt modelId="{F54F6397-F706-4C48-BD8A-0BE9D030D672}">
      <dgm:prSet/>
      <dgm:spPr/>
      <dgm:t>
        <a:bodyPr/>
        <a:lstStyle/>
        <a:p>
          <a:r>
            <a:rPr lang="en-US" dirty="0"/>
            <a:t>Rotations ±15°, translations ±5%, zoom ±15%, horizontal flips.</a:t>
          </a:r>
        </a:p>
      </dgm:t>
    </dgm:pt>
    <dgm:pt modelId="{C13786BD-CBC1-4408-B877-5B19AF8A874C}" type="parTrans" cxnId="{0BB422A4-947E-4655-9C6F-03AE19C81EBE}">
      <dgm:prSet/>
      <dgm:spPr/>
      <dgm:t>
        <a:bodyPr/>
        <a:lstStyle/>
        <a:p>
          <a:endParaRPr lang="en-US"/>
        </a:p>
      </dgm:t>
    </dgm:pt>
    <dgm:pt modelId="{4CA5CFAD-416C-434E-816B-5A90FB4D5678}" type="sibTrans" cxnId="{0BB422A4-947E-4655-9C6F-03AE19C81EBE}">
      <dgm:prSet/>
      <dgm:spPr/>
      <dgm:t>
        <a:bodyPr/>
        <a:lstStyle/>
        <a:p>
          <a:endParaRPr lang="en-US"/>
        </a:p>
      </dgm:t>
    </dgm:pt>
    <dgm:pt modelId="{6EA9DCE9-178F-4E89-8B19-51CC5E183E5D}" type="pres">
      <dgm:prSet presAssocID="{7DFD20AC-D750-453C-8759-908B948497B1}" presName="linear" presStyleCnt="0">
        <dgm:presLayoutVars>
          <dgm:dir/>
          <dgm:animLvl val="lvl"/>
          <dgm:resizeHandles val="exact"/>
        </dgm:presLayoutVars>
      </dgm:prSet>
      <dgm:spPr/>
    </dgm:pt>
    <dgm:pt modelId="{DD69891E-B74D-4382-9B09-22106BB6FBC2}" type="pres">
      <dgm:prSet presAssocID="{1D92C6B9-A91F-42BB-95C0-BE455145274F}" presName="parentLin" presStyleCnt="0"/>
      <dgm:spPr/>
    </dgm:pt>
    <dgm:pt modelId="{A24D2E39-51BD-473B-AA1A-BC716435CA3C}" type="pres">
      <dgm:prSet presAssocID="{1D92C6B9-A91F-42BB-95C0-BE455145274F}" presName="parentLeftMargin" presStyleLbl="node1" presStyleIdx="0" presStyleCnt="2"/>
      <dgm:spPr/>
    </dgm:pt>
    <dgm:pt modelId="{40FA195B-790B-4402-9A7F-85E614BD201F}" type="pres">
      <dgm:prSet presAssocID="{1D92C6B9-A91F-42BB-95C0-BE455145274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9DD7085-B34D-485E-943F-A12A1F2BF089}" type="pres">
      <dgm:prSet presAssocID="{1D92C6B9-A91F-42BB-95C0-BE455145274F}" presName="negativeSpace" presStyleCnt="0"/>
      <dgm:spPr/>
    </dgm:pt>
    <dgm:pt modelId="{052823AC-B685-46D0-AFF9-659329313946}" type="pres">
      <dgm:prSet presAssocID="{1D92C6B9-A91F-42BB-95C0-BE455145274F}" presName="childText" presStyleLbl="conFgAcc1" presStyleIdx="0" presStyleCnt="2">
        <dgm:presLayoutVars>
          <dgm:bulletEnabled val="1"/>
        </dgm:presLayoutVars>
      </dgm:prSet>
      <dgm:spPr/>
    </dgm:pt>
    <dgm:pt modelId="{1C01F4B6-48F1-4042-A960-73D21CEA3849}" type="pres">
      <dgm:prSet presAssocID="{77785F56-DF3A-4DE6-8459-6F9D333DED73}" presName="spaceBetweenRectangles" presStyleCnt="0"/>
      <dgm:spPr/>
    </dgm:pt>
    <dgm:pt modelId="{3C4E81CA-0A09-4B54-9EFB-9F7EDCF8198E}" type="pres">
      <dgm:prSet presAssocID="{95902665-A286-4E1A-89FE-91F58626F32C}" presName="parentLin" presStyleCnt="0"/>
      <dgm:spPr/>
    </dgm:pt>
    <dgm:pt modelId="{B8AEC106-7934-471B-87CB-C5AF316C80D6}" type="pres">
      <dgm:prSet presAssocID="{95902665-A286-4E1A-89FE-91F58626F32C}" presName="parentLeftMargin" presStyleLbl="node1" presStyleIdx="0" presStyleCnt="2"/>
      <dgm:spPr/>
    </dgm:pt>
    <dgm:pt modelId="{F6329803-49DD-4318-8040-7A48F542923D}" type="pres">
      <dgm:prSet presAssocID="{95902665-A286-4E1A-89FE-91F58626F32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603BE7-4250-4F88-90DB-C1E2BDE3D4EB}" type="pres">
      <dgm:prSet presAssocID="{95902665-A286-4E1A-89FE-91F58626F32C}" presName="negativeSpace" presStyleCnt="0"/>
      <dgm:spPr/>
    </dgm:pt>
    <dgm:pt modelId="{401065CE-8BBA-44BD-A68C-A8F7C70924EA}" type="pres">
      <dgm:prSet presAssocID="{95902665-A286-4E1A-89FE-91F58626F32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1E9FF0C-EDEE-456B-8DA6-80BDBB40D7F4}" type="presOf" srcId="{1D92C6B9-A91F-42BB-95C0-BE455145274F}" destId="{40FA195B-790B-4402-9A7F-85E614BD201F}" srcOrd="1" destOrd="0" presId="urn:microsoft.com/office/officeart/2005/8/layout/list1"/>
    <dgm:cxn modelId="{A6C9B51A-EA99-4703-9818-19B0A177F2C6}" type="presOf" srcId="{1D92C6B9-A91F-42BB-95C0-BE455145274F}" destId="{A24D2E39-51BD-473B-AA1A-BC716435CA3C}" srcOrd="0" destOrd="0" presId="urn:microsoft.com/office/officeart/2005/8/layout/list1"/>
    <dgm:cxn modelId="{36276F29-A8A4-4FE7-86D6-EACEECB0A12C}" srcId="{95902665-A286-4E1A-89FE-91F58626F32C}" destId="{3E6E4DCB-7842-405A-975C-C3F9262BAAFE}" srcOrd="0" destOrd="0" parTransId="{2A1BD3F8-D223-40D2-8522-63F8320236B4}" sibTransId="{22576C34-FEA1-4A4F-BDFE-63185FF15C7F}"/>
    <dgm:cxn modelId="{214FA82B-3BE6-4445-B3A3-200684EB7C87}" srcId="{95902665-A286-4E1A-89FE-91F58626F32C}" destId="{C77FDCAC-1459-4C23-8990-612B24D5CC60}" srcOrd="2" destOrd="0" parTransId="{020D3F9D-4EC5-4DD9-8069-14C88623F4EF}" sibTransId="{BC7EF25E-46AE-4D7E-9E0F-C65CB1A84DA8}"/>
    <dgm:cxn modelId="{CCD63D31-B4F5-48A8-8000-3F90A21CE677}" type="presOf" srcId="{95902665-A286-4E1A-89FE-91F58626F32C}" destId="{B8AEC106-7934-471B-87CB-C5AF316C80D6}" srcOrd="0" destOrd="0" presId="urn:microsoft.com/office/officeart/2005/8/layout/list1"/>
    <dgm:cxn modelId="{7EDF9B33-23E9-4CF9-9807-81CC2C9B80F3}" type="presOf" srcId="{7DFD20AC-D750-453C-8759-908B948497B1}" destId="{6EA9DCE9-178F-4E89-8B19-51CC5E183E5D}" srcOrd="0" destOrd="0" presId="urn:microsoft.com/office/officeart/2005/8/layout/list1"/>
    <dgm:cxn modelId="{9C2B9A39-B038-4197-AEDA-5C5F6A70D5FC}" type="presOf" srcId="{C77FDCAC-1459-4C23-8990-612B24D5CC60}" destId="{401065CE-8BBA-44BD-A68C-A8F7C70924EA}" srcOrd="0" destOrd="2" presId="urn:microsoft.com/office/officeart/2005/8/layout/list1"/>
    <dgm:cxn modelId="{280DDC5C-EF60-425A-A186-6154DDD6CFC4}" type="presOf" srcId="{F54F6397-F706-4C48-BD8A-0BE9D030D672}" destId="{052823AC-B685-46D0-AFF9-659329313946}" srcOrd="0" destOrd="3" presId="urn:microsoft.com/office/officeart/2005/8/layout/list1"/>
    <dgm:cxn modelId="{D860E143-4977-48BE-BD55-E2F4DD62DA85}" type="presOf" srcId="{095DE104-0A90-49DC-BCAB-1348D2A28DA2}" destId="{052823AC-B685-46D0-AFF9-659329313946}" srcOrd="0" destOrd="2" presId="urn:microsoft.com/office/officeart/2005/8/layout/list1"/>
    <dgm:cxn modelId="{55CDAA64-397F-439F-A0F0-58CBC69C3777}" srcId="{7DFD20AC-D750-453C-8759-908B948497B1}" destId="{1D92C6B9-A91F-42BB-95C0-BE455145274F}" srcOrd="0" destOrd="0" parTransId="{798E34B5-3FDC-41D6-BA4C-D5FFA5E8CAA5}" sibTransId="{77785F56-DF3A-4DE6-8459-6F9D333DED73}"/>
    <dgm:cxn modelId="{260BAB47-F81B-4E31-AAA8-2D91CD82335A}" type="presOf" srcId="{CFEAB205-D233-46B5-BF8C-D7EB25F46DF4}" destId="{401065CE-8BBA-44BD-A68C-A8F7C70924EA}" srcOrd="0" destOrd="1" presId="urn:microsoft.com/office/officeart/2005/8/layout/list1"/>
    <dgm:cxn modelId="{856DB748-5F6A-448C-BB28-91CCE5240625}" srcId="{95902665-A286-4E1A-89FE-91F58626F32C}" destId="{CFEAB205-D233-46B5-BF8C-D7EB25F46DF4}" srcOrd="1" destOrd="0" parTransId="{BD591B54-2E3C-4E77-A28C-CD3DDF4C8A12}" sibTransId="{62EFBE37-A2C8-4A1E-B019-5C2C8210A69C}"/>
    <dgm:cxn modelId="{37CD6B49-64BE-4038-9474-A7F956ADF9F9}" type="presOf" srcId="{3E6E4DCB-7842-405A-975C-C3F9262BAAFE}" destId="{401065CE-8BBA-44BD-A68C-A8F7C70924EA}" srcOrd="0" destOrd="0" presId="urn:microsoft.com/office/officeart/2005/8/layout/list1"/>
    <dgm:cxn modelId="{F2643572-5F27-4264-8BDD-7DC55668D86B}" srcId="{7DFD20AC-D750-453C-8759-908B948497B1}" destId="{95902665-A286-4E1A-89FE-91F58626F32C}" srcOrd="1" destOrd="0" parTransId="{D4AF9B37-B851-4400-BC9C-AEBFFE27F1FB}" sibTransId="{F68D95F0-D463-4177-B15D-369CEED87601}"/>
    <dgm:cxn modelId="{1F59FB80-7F43-44CC-9830-BA9337E8BF96}" srcId="{1D92C6B9-A91F-42BB-95C0-BE455145274F}" destId="{94473052-0C97-4784-8A58-3CDBC3B2909C}" srcOrd="1" destOrd="0" parTransId="{8A53461B-0177-4D52-BFC9-481A1784F13E}" sibTransId="{18E0F20C-6D1F-4E07-85B8-03651467C216}"/>
    <dgm:cxn modelId="{CAF966A2-EF1D-47BE-AB87-DB56390A5504}" type="presOf" srcId="{95902665-A286-4E1A-89FE-91F58626F32C}" destId="{F6329803-49DD-4318-8040-7A48F542923D}" srcOrd="1" destOrd="0" presId="urn:microsoft.com/office/officeart/2005/8/layout/list1"/>
    <dgm:cxn modelId="{0BB422A4-947E-4655-9C6F-03AE19C81EBE}" srcId="{1D92C6B9-A91F-42BB-95C0-BE455145274F}" destId="{F54F6397-F706-4C48-BD8A-0BE9D030D672}" srcOrd="3" destOrd="0" parTransId="{C13786BD-CBC1-4408-B877-5B19AF8A874C}" sibTransId="{4CA5CFAD-416C-434E-816B-5A90FB4D5678}"/>
    <dgm:cxn modelId="{6C6F68AB-EBE8-435A-874E-42930831ABBE}" srcId="{1D92C6B9-A91F-42BB-95C0-BE455145274F}" destId="{095DE104-0A90-49DC-BCAB-1348D2A28DA2}" srcOrd="2" destOrd="0" parTransId="{6900D07A-392C-4F5A-AD65-7DF2B86F9BC3}" sibTransId="{ACFE0A8C-3828-42F0-9B43-C335C9F7C5CF}"/>
    <dgm:cxn modelId="{C01FEFB6-E749-494D-926D-B7A6A400C0CC}" srcId="{1D92C6B9-A91F-42BB-95C0-BE455145274F}" destId="{C22A01A0-86C1-4E0A-876F-1D8B71F75564}" srcOrd="0" destOrd="0" parTransId="{293141B7-71DF-42C3-9697-349834D09F9A}" sibTransId="{DFED38E4-8BB5-4485-B5CE-4FCCBAC48A0C}"/>
    <dgm:cxn modelId="{880694BD-17F4-491F-8C79-32DAAA79D1B3}" type="presOf" srcId="{C22A01A0-86C1-4E0A-876F-1D8B71F75564}" destId="{052823AC-B685-46D0-AFF9-659329313946}" srcOrd="0" destOrd="0" presId="urn:microsoft.com/office/officeart/2005/8/layout/list1"/>
    <dgm:cxn modelId="{5BDD9AD0-822C-4C4E-892B-1506B34AF192}" type="presOf" srcId="{94473052-0C97-4784-8A58-3CDBC3B2909C}" destId="{052823AC-B685-46D0-AFF9-659329313946}" srcOrd="0" destOrd="1" presId="urn:microsoft.com/office/officeart/2005/8/layout/list1"/>
    <dgm:cxn modelId="{FC8AE809-5CDD-410C-9636-81225EDEA95F}" type="presParOf" srcId="{6EA9DCE9-178F-4E89-8B19-51CC5E183E5D}" destId="{DD69891E-B74D-4382-9B09-22106BB6FBC2}" srcOrd="0" destOrd="0" presId="urn:microsoft.com/office/officeart/2005/8/layout/list1"/>
    <dgm:cxn modelId="{82A03D6C-C4A5-4E68-837E-06F9AD7332DB}" type="presParOf" srcId="{DD69891E-B74D-4382-9B09-22106BB6FBC2}" destId="{A24D2E39-51BD-473B-AA1A-BC716435CA3C}" srcOrd="0" destOrd="0" presId="urn:microsoft.com/office/officeart/2005/8/layout/list1"/>
    <dgm:cxn modelId="{2CF5391A-A58D-4BF9-8768-9FDB5366A018}" type="presParOf" srcId="{DD69891E-B74D-4382-9B09-22106BB6FBC2}" destId="{40FA195B-790B-4402-9A7F-85E614BD201F}" srcOrd="1" destOrd="0" presId="urn:microsoft.com/office/officeart/2005/8/layout/list1"/>
    <dgm:cxn modelId="{CAB87FC3-2672-4A2E-A004-C9F5254023E9}" type="presParOf" srcId="{6EA9DCE9-178F-4E89-8B19-51CC5E183E5D}" destId="{59DD7085-B34D-485E-943F-A12A1F2BF089}" srcOrd="1" destOrd="0" presId="urn:microsoft.com/office/officeart/2005/8/layout/list1"/>
    <dgm:cxn modelId="{F1613EE5-D543-4DB5-9612-3E5C83D3C66B}" type="presParOf" srcId="{6EA9DCE9-178F-4E89-8B19-51CC5E183E5D}" destId="{052823AC-B685-46D0-AFF9-659329313946}" srcOrd="2" destOrd="0" presId="urn:microsoft.com/office/officeart/2005/8/layout/list1"/>
    <dgm:cxn modelId="{FA7277BC-EBB5-48CA-AF72-50D34DEA6634}" type="presParOf" srcId="{6EA9DCE9-178F-4E89-8B19-51CC5E183E5D}" destId="{1C01F4B6-48F1-4042-A960-73D21CEA3849}" srcOrd="3" destOrd="0" presId="urn:microsoft.com/office/officeart/2005/8/layout/list1"/>
    <dgm:cxn modelId="{1B301F15-57D7-43E5-B858-6ECDDE6FA455}" type="presParOf" srcId="{6EA9DCE9-178F-4E89-8B19-51CC5E183E5D}" destId="{3C4E81CA-0A09-4B54-9EFB-9F7EDCF8198E}" srcOrd="4" destOrd="0" presId="urn:microsoft.com/office/officeart/2005/8/layout/list1"/>
    <dgm:cxn modelId="{1C9353BC-208F-4227-9FB2-96853F86BF10}" type="presParOf" srcId="{3C4E81CA-0A09-4B54-9EFB-9F7EDCF8198E}" destId="{B8AEC106-7934-471B-87CB-C5AF316C80D6}" srcOrd="0" destOrd="0" presId="urn:microsoft.com/office/officeart/2005/8/layout/list1"/>
    <dgm:cxn modelId="{7F936227-26A8-4E74-90F2-CC5C6DC1D23E}" type="presParOf" srcId="{3C4E81CA-0A09-4B54-9EFB-9F7EDCF8198E}" destId="{F6329803-49DD-4318-8040-7A48F542923D}" srcOrd="1" destOrd="0" presId="urn:microsoft.com/office/officeart/2005/8/layout/list1"/>
    <dgm:cxn modelId="{81324EAE-F0E8-4C92-B41C-D78DB568B102}" type="presParOf" srcId="{6EA9DCE9-178F-4E89-8B19-51CC5E183E5D}" destId="{2D603BE7-4250-4F88-90DB-C1E2BDE3D4EB}" srcOrd="5" destOrd="0" presId="urn:microsoft.com/office/officeart/2005/8/layout/list1"/>
    <dgm:cxn modelId="{F99B067C-6742-4D3D-A57F-B465D131203A}" type="presParOf" srcId="{6EA9DCE9-178F-4E89-8B19-51CC5E183E5D}" destId="{401065CE-8BBA-44BD-A68C-A8F7C70924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2EA6DB-1935-447A-B146-F8C9EE13A15A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91EC1D-DC22-40CC-A35F-333F09335047}">
      <dgm:prSet/>
      <dgm:spPr/>
      <dgm:t>
        <a:bodyPr/>
        <a:lstStyle/>
        <a:p>
          <a:r>
            <a:rPr lang="en-US"/>
            <a:t>Training Strategy:</a:t>
          </a:r>
        </a:p>
      </dgm:t>
    </dgm:pt>
    <dgm:pt modelId="{B660B456-7358-425C-8054-3FC3D407D998}" type="parTrans" cxnId="{60845B8B-8810-46E5-9CEE-894B91B8BE5B}">
      <dgm:prSet/>
      <dgm:spPr/>
      <dgm:t>
        <a:bodyPr/>
        <a:lstStyle/>
        <a:p>
          <a:endParaRPr lang="en-US"/>
        </a:p>
      </dgm:t>
    </dgm:pt>
    <dgm:pt modelId="{128369F8-D8BC-47F9-893D-B7E8D9140A61}" type="sibTrans" cxnId="{60845B8B-8810-46E5-9CEE-894B91B8BE5B}">
      <dgm:prSet/>
      <dgm:spPr/>
      <dgm:t>
        <a:bodyPr/>
        <a:lstStyle/>
        <a:p>
          <a:endParaRPr lang="en-US"/>
        </a:p>
      </dgm:t>
    </dgm:pt>
    <dgm:pt modelId="{B1406D05-BE0C-4FC8-9E15-764AD65827CD}">
      <dgm:prSet/>
      <dgm:spPr/>
      <dgm:t>
        <a:bodyPr/>
        <a:lstStyle/>
        <a:p>
          <a:r>
            <a:rPr lang="en-US"/>
            <a:t>Loss Function: Combined Dice Loss + Weighted Binary Cross Entropy (BCE).</a:t>
          </a:r>
        </a:p>
      </dgm:t>
    </dgm:pt>
    <dgm:pt modelId="{5FD2D954-5015-4113-B4EB-04C255B688B8}" type="parTrans" cxnId="{321808A4-44FF-463C-A05E-39FD259CFBE8}">
      <dgm:prSet/>
      <dgm:spPr/>
      <dgm:t>
        <a:bodyPr/>
        <a:lstStyle/>
        <a:p>
          <a:endParaRPr lang="en-US"/>
        </a:p>
      </dgm:t>
    </dgm:pt>
    <dgm:pt modelId="{D62E6569-F206-4BA9-AF74-63656AED69DE}" type="sibTrans" cxnId="{321808A4-44FF-463C-A05E-39FD259CFBE8}">
      <dgm:prSet/>
      <dgm:spPr/>
      <dgm:t>
        <a:bodyPr/>
        <a:lstStyle/>
        <a:p>
          <a:endParaRPr lang="en-US"/>
        </a:p>
      </dgm:t>
    </dgm:pt>
    <dgm:pt modelId="{BD0DBA28-4C8C-46AF-AE38-8E5BD13A4568}">
      <dgm:prSet/>
      <dgm:spPr/>
      <dgm:t>
        <a:bodyPr/>
        <a:lstStyle/>
        <a:p>
          <a:r>
            <a:rPr lang="en-US"/>
            <a:t>Optimizer: Adam (learning rate: 1e-4).</a:t>
          </a:r>
        </a:p>
      </dgm:t>
    </dgm:pt>
    <dgm:pt modelId="{9F7EBD96-7B4C-4D3A-8EC5-0025B663111E}" type="parTrans" cxnId="{E8FA4FCE-728A-4B37-A16A-30D2FA53CACC}">
      <dgm:prSet/>
      <dgm:spPr/>
      <dgm:t>
        <a:bodyPr/>
        <a:lstStyle/>
        <a:p>
          <a:endParaRPr lang="en-US"/>
        </a:p>
      </dgm:t>
    </dgm:pt>
    <dgm:pt modelId="{F4C08C7F-26F8-4B18-9DEC-2D04E4BF99BB}" type="sibTrans" cxnId="{E8FA4FCE-728A-4B37-A16A-30D2FA53CACC}">
      <dgm:prSet/>
      <dgm:spPr/>
      <dgm:t>
        <a:bodyPr/>
        <a:lstStyle/>
        <a:p>
          <a:endParaRPr lang="en-US"/>
        </a:p>
      </dgm:t>
    </dgm:pt>
    <dgm:pt modelId="{D828850F-549A-419D-A51A-72EF5ACAF5D1}">
      <dgm:prSet/>
      <dgm:spPr/>
      <dgm:t>
        <a:bodyPr/>
        <a:lstStyle/>
        <a:p>
          <a:r>
            <a:rPr lang="en-US"/>
            <a:t>Techniques: Early stopping, ReduceLROnPlateau scheduler.</a:t>
          </a:r>
        </a:p>
      </dgm:t>
    </dgm:pt>
    <dgm:pt modelId="{54D674F2-AA1A-43AA-A25B-B8244C319190}" type="parTrans" cxnId="{9DB0C271-DBDA-4309-B245-9FA22CCDBC26}">
      <dgm:prSet/>
      <dgm:spPr/>
      <dgm:t>
        <a:bodyPr/>
        <a:lstStyle/>
        <a:p>
          <a:endParaRPr lang="en-US"/>
        </a:p>
      </dgm:t>
    </dgm:pt>
    <dgm:pt modelId="{5CE31344-562B-4D9C-91D4-F55EA9081233}" type="sibTrans" cxnId="{9DB0C271-DBDA-4309-B245-9FA22CCDBC26}">
      <dgm:prSet/>
      <dgm:spPr/>
      <dgm:t>
        <a:bodyPr/>
        <a:lstStyle/>
        <a:p>
          <a:endParaRPr lang="en-US"/>
        </a:p>
      </dgm:t>
    </dgm:pt>
    <dgm:pt modelId="{BE9B555C-D139-4C16-8253-40702E0A3F83}">
      <dgm:prSet/>
      <dgm:spPr/>
      <dgm:t>
        <a:bodyPr/>
        <a:lstStyle/>
        <a:p>
          <a:r>
            <a:rPr lang="en-US"/>
            <a:t>Evaluation Metrics:</a:t>
          </a:r>
        </a:p>
      </dgm:t>
    </dgm:pt>
    <dgm:pt modelId="{4EC64EF8-B998-455F-8280-9AC55927CAE4}" type="parTrans" cxnId="{31AC626A-EA7B-4B99-A539-8315389BDC77}">
      <dgm:prSet/>
      <dgm:spPr/>
      <dgm:t>
        <a:bodyPr/>
        <a:lstStyle/>
        <a:p>
          <a:endParaRPr lang="en-US"/>
        </a:p>
      </dgm:t>
    </dgm:pt>
    <dgm:pt modelId="{294CBB18-F9F0-4C42-A7AD-A832D0B05496}" type="sibTrans" cxnId="{31AC626A-EA7B-4B99-A539-8315389BDC77}">
      <dgm:prSet/>
      <dgm:spPr/>
      <dgm:t>
        <a:bodyPr/>
        <a:lstStyle/>
        <a:p>
          <a:endParaRPr lang="en-US"/>
        </a:p>
      </dgm:t>
    </dgm:pt>
    <dgm:pt modelId="{66CCD074-136E-4799-9008-56A87400C267}">
      <dgm:prSet/>
      <dgm:spPr/>
      <dgm:t>
        <a:bodyPr/>
        <a:lstStyle/>
        <a:p>
          <a:r>
            <a:rPr lang="en-US"/>
            <a:t>Dice coefficient (primary metric).</a:t>
          </a:r>
        </a:p>
      </dgm:t>
    </dgm:pt>
    <dgm:pt modelId="{DFD3F4C0-695C-4483-A43F-543B3B632C87}" type="parTrans" cxnId="{B6EDCE35-69DD-406B-B9C0-1F3E2B3406C4}">
      <dgm:prSet/>
      <dgm:spPr/>
      <dgm:t>
        <a:bodyPr/>
        <a:lstStyle/>
        <a:p>
          <a:endParaRPr lang="en-US"/>
        </a:p>
      </dgm:t>
    </dgm:pt>
    <dgm:pt modelId="{AEBD6E19-A51B-4F55-A9E5-CCF1F58A8D21}" type="sibTrans" cxnId="{B6EDCE35-69DD-406B-B9C0-1F3E2B3406C4}">
      <dgm:prSet/>
      <dgm:spPr/>
      <dgm:t>
        <a:bodyPr/>
        <a:lstStyle/>
        <a:p>
          <a:endParaRPr lang="en-US"/>
        </a:p>
      </dgm:t>
    </dgm:pt>
    <dgm:pt modelId="{93710F25-04C0-4F1D-87B7-C6BF4400A476}">
      <dgm:prSet/>
      <dgm:spPr/>
      <dgm:t>
        <a:bodyPr/>
        <a:lstStyle/>
        <a:p>
          <a:r>
            <a:rPr lang="en-US"/>
            <a:t>Intersection over Union (IoU), ROC AUC.</a:t>
          </a:r>
        </a:p>
      </dgm:t>
    </dgm:pt>
    <dgm:pt modelId="{6C5A26D7-E57B-4740-9F23-7F8B2678453F}" type="parTrans" cxnId="{588EA02E-BF1A-4657-B575-908C83267C28}">
      <dgm:prSet/>
      <dgm:spPr/>
      <dgm:t>
        <a:bodyPr/>
        <a:lstStyle/>
        <a:p>
          <a:endParaRPr lang="en-US"/>
        </a:p>
      </dgm:t>
    </dgm:pt>
    <dgm:pt modelId="{AEA849E2-8848-4D8C-92C5-8C327CCD7C3B}" type="sibTrans" cxnId="{588EA02E-BF1A-4657-B575-908C83267C28}">
      <dgm:prSet/>
      <dgm:spPr/>
      <dgm:t>
        <a:bodyPr/>
        <a:lstStyle/>
        <a:p>
          <a:endParaRPr lang="en-US"/>
        </a:p>
      </dgm:t>
    </dgm:pt>
    <dgm:pt modelId="{CE0B747A-4B90-4456-B59C-4393E8366349}">
      <dgm:prSet/>
      <dgm:spPr/>
      <dgm:t>
        <a:bodyPr/>
        <a:lstStyle/>
        <a:p>
          <a:r>
            <a:rPr lang="en-US"/>
            <a:t>Robust validation strategy: 70% training, 20% validation, 10% test split.</a:t>
          </a:r>
        </a:p>
      </dgm:t>
    </dgm:pt>
    <dgm:pt modelId="{AE74491C-AC9D-4CF8-8DAF-3F0177E223C8}" type="parTrans" cxnId="{FBD62A77-BD7B-4194-90B5-37CA6A6247E1}">
      <dgm:prSet/>
      <dgm:spPr/>
      <dgm:t>
        <a:bodyPr/>
        <a:lstStyle/>
        <a:p>
          <a:endParaRPr lang="en-US"/>
        </a:p>
      </dgm:t>
    </dgm:pt>
    <dgm:pt modelId="{6EC60E67-4F05-4082-AC99-92D7C4FCCDE0}" type="sibTrans" cxnId="{FBD62A77-BD7B-4194-90B5-37CA6A6247E1}">
      <dgm:prSet/>
      <dgm:spPr/>
      <dgm:t>
        <a:bodyPr/>
        <a:lstStyle/>
        <a:p>
          <a:endParaRPr lang="en-US"/>
        </a:p>
      </dgm:t>
    </dgm:pt>
    <dgm:pt modelId="{728B9EBE-7218-469D-AD47-3FD72CDDBBF5}" type="pres">
      <dgm:prSet presAssocID="{D82EA6DB-1935-447A-B146-F8C9EE13A15A}" presName="Name0" presStyleCnt="0">
        <dgm:presLayoutVars>
          <dgm:dir/>
          <dgm:animLvl val="lvl"/>
          <dgm:resizeHandles val="exact"/>
        </dgm:presLayoutVars>
      </dgm:prSet>
      <dgm:spPr/>
    </dgm:pt>
    <dgm:pt modelId="{0362FD65-473C-49DE-A2E1-14F44C9F0172}" type="pres">
      <dgm:prSet presAssocID="{FE91EC1D-DC22-40CC-A35F-333F09335047}" presName="composite" presStyleCnt="0"/>
      <dgm:spPr/>
    </dgm:pt>
    <dgm:pt modelId="{5F7624BE-4EA6-494E-92DC-165AAEEDA41F}" type="pres">
      <dgm:prSet presAssocID="{FE91EC1D-DC22-40CC-A35F-333F0933504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46242A1-1D15-47F8-A4D7-352B48E63DC0}" type="pres">
      <dgm:prSet presAssocID="{FE91EC1D-DC22-40CC-A35F-333F09335047}" presName="desTx" presStyleLbl="alignAccFollowNode1" presStyleIdx="0" presStyleCnt="2">
        <dgm:presLayoutVars>
          <dgm:bulletEnabled val="1"/>
        </dgm:presLayoutVars>
      </dgm:prSet>
      <dgm:spPr/>
    </dgm:pt>
    <dgm:pt modelId="{42AB264B-D3D7-4D2F-834C-AA0C9D822EF6}" type="pres">
      <dgm:prSet presAssocID="{128369F8-D8BC-47F9-893D-B7E8D9140A61}" presName="space" presStyleCnt="0"/>
      <dgm:spPr/>
    </dgm:pt>
    <dgm:pt modelId="{BD0AC6D7-4A8A-4491-BB65-CCA1F751B46F}" type="pres">
      <dgm:prSet presAssocID="{BE9B555C-D139-4C16-8253-40702E0A3F83}" presName="composite" presStyleCnt="0"/>
      <dgm:spPr/>
    </dgm:pt>
    <dgm:pt modelId="{DAC9E872-68B0-4E1E-8A7F-84A9E81A2B2A}" type="pres">
      <dgm:prSet presAssocID="{BE9B555C-D139-4C16-8253-40702E0A3F8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3A67E12-9BA8-4B44-89CD-42F65CC5BFF3}" type="pres">
      <dgm:prSet presAssocID="{BE9B555C-D139-4C16-8253-40702E0A3F8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87F070A-3E1F-4F60-8310-1EF3DAF9A25A}" type="presOf" srcId="{D82EA6DB-1935-447A-B146-F8C9EE13A15A}" destId="{728B9EBE-7218-469D-AD47-3FD72CDDBBF5}" srcOrd="0" destOrd="0" presId="urn:microsoft.com/office/officeart/2005/8/layout/hList1"/>
    <dgm:cxn modelId="{588EA02E-BF1A-4657-B575-908C83267C28}" srcId="{BE9B555C-D139-4C16-8253-40702E0A3F83}" destId="{93710F25-04C0-4F1D-87B7-C6BF4400A476}" srcOrd="1" destOrd="0" parTransId="{6C5A26D7-E57B-4740-9F23-7F8B2678453F}" sibTransId="{AEA849E2-8848-4D8C-92C5-8C327CCD7C3B}"/>
    <dgm:cxn modelId="{B6EDCE35-69DD-406B-B9C0-1F3E2B3406C4}" srcId="{BE9B555C-D139-4C16-8253-40702E0A3F83}" destId="{66CCD074-136E-4799-9008-56A87400C267}" srcOrd="0" destOrd="0" parTransId="{DFD3F4C0-695C-4483-A43F-543B3B632C87}" sibTransId="{AEBD6E19-A51B-4F55-A9E5-CCF1F58A8D21}"/>
    <dgm:cxn modelId="{31AC626A-EA7B-4B99-A539-8315389BDC77}" srcId="{D82EA6DB-1935-447A-B146-F8C9EE13A15A}" destId="{BE9B555C-D139-4C16-8253-40702E0A3F83}" srcOrd="1" destOrd="0" parTransId="{4EC64EF8-B998-455F-8280-9AC55927CAE4}" sibTransId="{294CBB18-F9F0-4C42-A7AD-A832D0B05496}"/>
    <dgm:cxn modelId="{9DB0C271-DBDA-4309-B245-9FA22CCDBC26}" srcId="{FE91EC1D-DC22-40CC-A35F-333F09335047}" destId="{D828850F-549A-419D-A51A-72EF5ACAF5D1}" srcOrd="2" destOrd="0" parTransId="{54D674F2-AA1A-43AA-A25B-B8244C319190}" sibTransId="{5CE31344-562B-4D9C-91D4-F55EA9081233}"/>
    <dgm:cxn modelId="{EBB3A553-7ECA-483C-ABEC-5B80A2A53209}" type="presOf" srcId="{BE9B555C-D139-4C16-8253-40702E0A3F83}" destId="{DAC9E872-68B0-4E1E-8A7F-84A9E81A2B2A}" srcOrd="0" destOrd="0" presId="urn:microsoft.com/office/officeart/2005/8/layout/hList1"/>
    <dgm:cxn modelId="{FBD62A77-BD7B-4194-90B5-37CA6A6247E1}" srcId="{BE9B555C-D139-4C16-8253-40702E0A3F83}" destId="{CE0B747A-4B90-4456-B59C-4393E8366349}" srcOrd="2" destOrd="0" parTransId="{AE74491C-AC9D-4CF8-8DAF-3F0177E223C8}" sibTransId="{6EC60E67-4F05-4082-AC99-92D7C4FCCDE0}"/>
    <dgm:cxn modelId="{892FCE7B-F42E-404C-BB07-210F40BDA0B1}" type="presOf" srcId="{93710F25-04C0-4F1D-87B7-C6BF4400A476}" destId="{B3A67E12-9BA8-4B44-89CD-42F65CC5BFF3}" srcOrd="0" destOrd="1" presId="urn:microsoft.com/office/officeart/2005/8/layout/hList1"/>
    <dgm:cxn modelId="{A350AC85-AA6A-4971-8F98-607252556AFD}" type="presOf" srcId="{D828850F-549A-419D-A51A-72EF5ACAF5D1}" destId="{F46242A1-1D15-47F8-A4D7-352B48E63DC0}" srcOrd="0" destOrd="2" presId="urn:microsoft.com/office/officeart/2005/8/layout/hList1"/>
    <dgm:cxn modelId="{60845B8B-8810-46E5-9CEE-894B91B8BE5B}" srcId="{D82EA6DB-1935-447A-B146-F8C9EE13A15A}" destId="{FE91EC1D-DC22-40CC-A35F-333F09335047}" srcOrd="0" destOrd="0" parTransId="{B660B456-7358-425C-8054-3FC3D407D998}" sibTransId="{128369F8-D8BC-47F9-893D-B7E8D9140A61}"/>
    <dgm:cxn modelId="{321808A4-44FF-463C-A05E-39FD259CFBE8}" srcId="{FE91EC1D-DC22-40CC-A35F-333F09335047}" destId="{B1406D05-BE0C-4FC8-9E15-764AD65827CD}" srcOrd="0" destOrd="0" parTransId="{5FD2D954-5015-4113-B4EB-04C255B688B8}" sibTransId="{D62E6569-F206-4BA9-AF74-63656AED69DE}"/>
    <dgm:cxn modelId="{EE15A6B4-A0DD-48B3-9C22-9EF819F81434}" type="presOf" srcId="{66CCD074-136E-4799-9008-56A87400C267}" destId="{B3A67E12-9BA8-4B44-89CD-42F65CC5BFF3}" srcOrd="0" destOrd="0" presId="urn:microsoft.com/office/officeart/2005/8/layout/hList1"/>
    <dgm:cxn modelId="{3AF3E7B6-7E0D-4C90-B586-FFD6F24926FD}" type="presOf" srcId="{CE0B747A-4B90-4456-B59C-4393E8366349}" destId="{B3A67E12-9BA8-4B44-89CD-42F65CC5BFF3}" srcOrd="0" destOrd="2" presId="urn:microsoft.com/office/officeart/2005/8/layout/hList1"/>
    <dgm:cxn modelId="{8A27CDC9-7BCA-42E3-B4ED-BC1154E384B6}" type="presOf" srcId="{BD0DBA28-4C8C-46AF-AE38-8E5BD13A4568}" destId="{F46242A1-1D15-47F8-A4D7-352B48E63DC0}" srcOrd="0" destOrd="1" presId="urn:microsoft.com/office/officeart/2005/8/layout/hList1"/>
    <dgm:cxn modelId="{E8FA4FCE-728A-4B37-A16A-30D2FA53CACC}" srcId="{FE91EC1D-DC22-40CC-A35F-333F09335047}" destId="{BD0DBA28-4C8C-46AF-AE38-8E5BD13A4568}" srcOrd="1" destOrd="0" parTransId="{9F7EBD96-7B4C-4D3A-8EC5-0025B663111E}" sibTransId="{F4C08C7F-26F8-4B18-9DEC-2D04E4BF99BB}"/>
    <dgm:cxn modelId="{BDE957E8-AD55-4F06-9BB9-1243654666AA}" type="presOf" srcId="{FE91EC1D-DC22-40CC-A35F-333F09335047}" destId="{5F7624BE-4EA6-494E-92DC-165AAEEDA41F}" srcOrd="0" destOrd="0" presId="urn:microsoft.com/office/officeart/2005/8/layout/hList1"/>
    <dgm:cxn modelId="{ACCDB2FE-2B74-4083-BD9C-64FBE1D9E5D1}" type="presOf" srcId="{B1406D05-BE0C-4FC8-9E15-764AD65827CD}" destId="{F46242A1-1D15-47F8-A4D7-352B48E63DC0}" srcOrd="0" destOrd="0" presId="urn:microsoft.com/office/officeart/2005/8/layout/hList1"/>
    <dgm:cxn modelId="{9CB83A49-5D6C-4516-A8E6-DBBA509DF6B7}" type="presParOf" srcId="{728B9EBE-7218-469D-AD47-3FD72CDDBBF5}" destId="{0362FD65-473C-49DE-A2E1-14F44C9F0172}" srcOrd="0" destOrd="0" presId="urn:microsoft.com/office/officeart/2005/8/layout/hList1"/>
    <dgm:cxn modelId="{BBD31045-4033-4051-939D-E7DA3462612E}" type="presParOf" srcId="{0362FD65-473C-49DE-A2E1-14F44C9F0172}" destId="{5F7624BE-4EA6-494E-92DC-165AAEEDA41F}" srcOrd="0" destOrd="0" presId="urn:microsoft.com/office/officeart/2005/8/layout/hList1"/>
    <dgm:cxn modelId="{D79D78F4-7809-4138-9AA6-703A42695E93}" type="presParOf" srcId="{0362FD65-473C-49DE-A2E1-14F44C9F0172}" destId="{F46242A1-1D15-47F8-A4D7-352B48E63DC0}" srcOrd="1" destOrd="0" presId="urn:microsoft.com/office/officeart/2005/8/layout/hList1"/>
    <dgm:cxn modelId="{26DA47D1-F64B-49DB-9451-0F7FE5008223}" type="presParOf" srcId="{728B9EBE-7218-469D-AD47-3FD72CDDBBF5}" destId="{42AB264B-D3D7-4D2F-834C-AA0C9D822EF6}" srcOrd="1" destOrd="0" presId="urn:microsoft.com/office/officeart/2005/8/layout/hList1"/>
    <dgm:cxn modelId="{DF705206-6D2F-4458-BB2D-0E79D7BD08C4}" type="presParOf" srcId="{728B9EBE-7218-469D-AD47-3FD72CDDBBF5}" destId="{BD0AC6D7-4A8A-4491-BB65-CCA1F751B46F}" srcOrd="2" destOrd="0" presId="urn:microsoft.com/office/officeart/2005/8/layout/hList1"/>
    <dgm:cxn modelId="{BEFF13A2-D887-4DC1-8EBF-40404FFFB442}" type="presParOf" srcId="{BD0AC6D7-4A8A-4491-BB65-CCA1F751B46F}" destId="{DAC9E872-68B0-4E1E-8A7F-84A9E81A2B2A}" srcOrd="0" destOrd="0" presId="urn:microsoft.com/office/officeart/2005/8/layout/hList1"/>
    <dgm:cxn modelId="{4D913BF1-369F-4695-9B05-77BA76389A87}" type="presParOf" srcId="{BD0AC6D7-4A8A-4491-BB65-CCA1F751B46F}" destId="{B3A67E12-9BA8-4B44-89CD-42F65CC5BFF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08D981-8BF8-4808-AD9F-49839EF3207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B9B946B-2121-4A8F-A195-2B03FE9BEB07}">
      <dgm:prSet/>
      <dgm:spPr/>
      <dgm:t>
        <a:bodyPr/>
        <a:lstStyle/>
        <a:p>
          <a:r>
            <a:rPr lang="en-US"/>
            <a:t>Economic:</a:t>
          </a:r>
        </a:p>
      </dgm:t>
    </dgm:pt>
    <dgm:pt modelId="{395B9094-0FCD-4741-B12B-EFED63721E14}" type="parTrans" cxnId="{B08838C5-C804-4C91-93B9-AADC0134297B}">
      <dgm:prSet/>
      <dgm:spPr/>
      <dgm:t>
        <a:bodyPr/>
        <a:lstStyle/>
        <a:p>
          <a:endParaRPr lang="en-US"/>
        </a:p>
      </dgm:t>
    </dgm:pt>
    <dgm:pt modelId="{A13F2C90-4099-4C99-B21B-DEC825B985A0}" type="sibTrans" cxnId="{B08838C5-C804-4C91-93B9-AADC0134297B}">
      <dgm:prSet/>
      <dgm:spPr/>
      <dgm:t>
        <a:bodyPr/>
        <a:lstStyle/>
        <a:p>
          <a:endParaRPr lang="en-US"/>
        </a:p>
      </dgm:t>
    </dgm:pt>
    <dgm:pt modelId="{9DB13812-5019-47D5-A1FC-DB8CDC4647B0}">
      <dgm:prSet/>
      <dgm:spPr/>
      <dgm:t>
        <a:bodyPr/>
        <a:lstStyle/>
        <a:p>
          <a:r>
            <a:rPr lang="en-US"/>
            <a:t>Limited to open-source tools and institutional resources.</a:t>
          </a:r>
        </a:p>
      </dgm:t>
    </dgm:pt>
    <dgm:pt modelId="{CC05C4C9-1B25-4CD8-B21B-32D1CC8017A4}" type="parTrans" cxnId="{0C7AA147-65D2-4962-92A0-DD2D2A0DEF78}">
      <dgm:prSet/>
      <dgm:spPr/>
      <dgm:t>
        <a:bodyPr/>
        <a:lstStyle/>
        <a:p>
          <a:endParaRPr lang="en-US"/>
        </a:p>
      </dgm:t>
    </dgm:pt>
    <dgm:pt modelId="{74A6AEAA-8C8C-4411-9084-9C4C69F86BFE}" type="sibTrans" cxnId="{0C7AA147-65D2-4962-92A0-DD2D2A0DEF78}">
      <dgm:prSet/>
      <dgm:spPr/>
      <dgm:t>
        <a:bodyPr/>
        <a:lstStyle/>
        <a:p>
          <a:endParaRPr lang="en-US"/>
        </a:p>
      </dgm:t>
    </dgm:pt>
    <dgm:pt modelId="{BC049768-AFE7-42C7-8CEA-8B9A4FAFAE24}">
      <dgm:prSet/>
      <dgm:spPr/>
      <dgm:t>
        <a:bodyPr/>
        <a:lstStyle/>
        <a:p>
          <a:r>
            <a:rPr lang="en-US"/>
            <a:t>Professional:</a:t>
          </a:r>
        </a:p>
      </dgm:t>
    </dgm:pt>
    <dgm:pt modelId="{9589B94B-9855-45D3-8737-28D503C8AF06}" type="parTrans" cxnId="{B8DEAFB5-72BA-4682-9FD0-A7F74A84D708}">
      <dgm:prSet/>
      <dgm:spPr/>
      <dgm:t>
        <a:bodyPr/>
        <a:lstStyle/>
        <a:p>
          <a:endParaRPr lang="en-US"/>
        </a:p>
      </dgm:t>
    </dgm:pt>
    <dgm:pt modelId="{5E38025E-4080-437A-B426-F504EB5C72FA}" type="sibTrans" cxnId="{B8DEAFB5-72BA-4682-9FD0-A7F74A84D708}">
      <dgm:prSet/>
      <dgm:spPr/>
      <dgm:t>
        <a:bodyPr/>
        <a:lstStyle/>
        <a:p>
          <a:endParaRPr lang="en-US"/>
        </a:p>
      </dgm:t>
    </dgm:pt>
    <dgm:pt modelId="{9D84E068-F769-4BDD-9792-85AD491A8E26}">
      <dgm:prSet/>
      <dgm:spPr/>
      <dgm:t>
        <a:bodyPr/>
        <a:lstStyle/>
        <a:p>
          <a:r>
            <a:rPr lang="en-US"/>
            <a:t>Requires expertise in semantic segmentation and medical imaging.</a:t>
          </a:r>
        </a:p>
      </dgm:t>
    </dgm:pt>
    <dgm:pt modelId="{291D43D6-7BFE-4DB3-B9D2-505822EE0AFB}" type="parTrans" cxnId="{BFD6833D-A044-48EE-8644-28F4D95A4F00}">
      <dgm:prSet/>
      <dgm:spPr/>
      <dgm:t>
        <a:bodyPr/>
        <a:lstStyle/>
        <a:p>
          <a:endParaRPr lang="en-US"/>
        </a:p>
      </dgm:t>
    </dgm:pt>
    <dgm:pt modelId="{C0802C49-230A-46B2-9D3D-FB3000DBD619}" type="sibTrans" cxnId="{BFD6833D-A044-48EE-8644-28F4D95A4F00}">
      <dgm:prSet/>
      <dgm:spPr/>
      <dgm:t>
        <a:bodyPr/>
        <a:lstStyle/>
        <a:p>
          <a:endParaRPr lang="en-US"/>
        </a:p>
      </dgm:t>
    </dgm:pt>
    <dgm:pt modelId="{A294432B-0C88-421E-9C3E-0E6CB75D3228}">
      <dgm:prSet/>
      <dgm:spPr/>
      <dgm:t>
        <a:bodyPr/>
        <a:lstStyle/>
        <a:p>
          <a:r>
            <a:rPr lang="en-US"/>
            <a:t>Ethical:</a:t>
          </a:r>
        </a:p>
      </dgm:t>
    </dgm:pt>
    <dgm:pt modelId="{F9FD8467-291D-4247-BDC7-8909047D8AAB}" type="parTrans" cxnId="{99E78B14-E905-43E7-BA8C-EDDC6BBA6FDD}">
      <dgm:prSet/>
      <dgm:spPr/>
      <dgm:t>
        <a:bodyPr/>
        <a:lstStyle/>
        <a:p>
          <a:endParaRPr lang="en-US"/>
        </a:p>
      </dgm:t>
    </dgm:pt>
    <dgm:pt modelId="{0ADD6812-89A4-438D-98DA-FA3467424E48}" type="sibTrans" cxnId="{99E78B14-E905-43E7-BA8C-EDDC6BBA6FDD}">
      <dgm:prSet/>
      <dgm:spPr/>
      <dgm:t>
        <a:bodyPr/>
        <a:lstStyle/>
        <a:p>
          <a:endParaRPr lang="en-US"/>
        </a:p>
      </dgm:t>
    </dgm:pt>
    <dgm:pt modelId="{BA1E3931-CB14-464F-BF06-89A173667A23}">
      <dgm:prSet/>
      <dgm:spPr/>
      <dgm:t>
        <a:bodyPr/>
        <a:lstStyle/>
        <a:p>
          <a:r>
            <a:rPr lang="en-US"/>
            <a:t>Ensure patient data anonymity and secure storage.</a:t>
          </a:r>
        </a:p>
      </dgm:t>
    </dgm:pt>
    <dgm:pt modelId="{E3449C11-E4AE-44FE-A742-9EFEC675BD1E}" type="parTrans" cxnId="{88A18BFF-6752-4CD3-94FF-4CA47F48C33C}">
      <dgm:prSet/>
      <dgm:spPr/>
      <dgm:t>
        <a:bodyPr/>
        <a:lstStyle/>
        <a:p>
          <a:endParaRPr lang="en-US"/>
        </a:p>
      </dgm:t>
    </dgm:pt>
    <dgm:pt modelId="{389FD4E2-27A3-4DB5-9416-837A26B0DD5F}" type="sibTrans" cxnId="{88A18BFF-6752-4CD3-94FF-4CA47F48C33C}">
      <dgm:prSet/>
      <dgm:spPr/>
      <dgm:t>
        <a:bodyPr/>
        <a:lstStyle/>
        <a:p>
          <a:endParaRPr lang="en-US"/>
        </a:p>
      </dgm:t>
    </dgm:pt>
    <dgm:pt modelId="{EBF2D4F5-1851-41E7-A08F-6F5E25FF14CB}">
      <dgm:prSet/>
      <dgm:spPr/>
      <dgm:t>
        <a:bodyPr/>
        <a:lstStyle/>
        <a:p>
          <a:r>
            <a:rPr lang="en-US"/>
            <a:t>Legal:</a:t>
          </a:r>
        </a:p>
      </dgm:t>
    </dgm:pt>
    <dgm:pt modelId="{646BF898-258F-4D73-BA49-6FDE8D4A4EBB}" type="parTrans" cxnId="{780FB04E-E71A-4531-8D58-B669E3D7E1FB}">
      <dgm:prSet/>
      <dgm:spPr/>
      <dgm:t>
        <a:bodyPr/>
        <a:lstStyle/>
        <a:p>
          <a:endParaRPr lang="en-US"/>
        </a:p>
      </dgm:t>
    </dgm:pt>
    <dgm:pt modelId="{BB868654-6FBB-4F81-A597-43DE7805B18D}" type="sibTrans" cxnId="{780FB04E-E71A-4531-8D58-B669E3D7E1FB}">
      <dgm:prSet/>
      <dgm:spPr/>
      <dgm:t>
        <a:bodyPr/>
        <a:lstStyle/>
        <a:p>
          <a:endParaRPr lang="en-US"/>
        </a:p>
      </dgm:t>
    </dgm:pt>
    <dgm:pt modelId="{663DC0FA-1450-4482-AF01-5832CD8F9DCC}">
      <dgm:prSet/>
      <dgm:spPr/>
      <dgm:t>
        <a:bodyPr/>
        <a:lstStyle/>
        <a:p>
          <a:r>
            <a:rPr lang="en-US"/>
            <a:t>Compliance with HIPAA and intellectual property regulations.</a:t>
          </a:r>
        </a:p>
      </dgm:t>
    </dgm:pt>
    <dgm:pt modelId="{B8F9B8E8-C346-4B13-B5E0-21841DA8E622}" type="parTrans" cxnId="{74911DBD-0083-405D-AAE0-14C782A95444}">
      <dgm:prSet/>
      <dgm:spPr/>
      <dgm:t>
        <a:bodyPr/>
        <a:lstStyle/>
        <a:p>
          <a:endParaRPr lang="en-US"/>
        </a:p>
      </dgm:t>
    </dgm:pt>
    <dgm:pt modelId="{16F7C343-BFD6-4CCD-BFCB-8C58828358CA}" type="sibTrans" cxnId="{74911DBD-0083-405D-AAE0-14C782A95444}">
      <dgm:prSet/>
      <dgm:spPr/>
      <dgm:t>
        <a:bodyPr/>
        <a:lstStyle/>
        <a:p>
          <a:endParaRPr lang="en-US"/>
        </a:p>
      </dgm:t>
    </dgm:pt>
    <dgm:pt modelId="{696C233B-7EEC-4C4A-8E67-339E5C6A2A2C}" type="pres">
      <dgm:prSet presAssocID="{7108D981-8BF8-4808-AD9F-49839EF32071}" presName="linear" presStyleCnt="0">
        <dgm:presLayoutVars>
          <dgm:dir/>
          <dgm:animLvl val="lvl"/>
          <dgm:resizeHandles val="exact"/>
        </dgm:presLayoutVars>
      </dgm:prSet>
      <dgm:spPr/>
    </dgm:pt>
    <dgm:pt modelId="{F590FB68-011E-4857-8B17-584C478BC744}" type="pres">
      <dgm:prSet presAssocID="{EB9B946B-2121-4A8F-A195-2B03FE9BEB07}" presName="parentLin" presStyleCnt="0"/>
      <dgm:spPr/>
    </dgm:pt>
    <dgm:pt modelId="{C8C6A0E8-2FF2-415E-8A33-87DE5C3594A6}" type="pres">
      <dgm:prSet presAssocID="{EB9B946B-2121-4A8F-A195-2B03FE9BEB07}" presName="parentLeftMargin" presStyleLbl="node1" presStyleIdx="0" presStyleCnt="4"/>
      <dgm:spPr/>
    </dgm:pt>
    <dgm:pt modelId="{9C5348DE-0AB4-4C93-A5EF-98F6A338BF80}" type="pres">
      <dgm:prSet presAssocID="{EB9B946B-2121-4A8F-A195-2B03FE9BEB0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2875C0-8ED6-4B58-917B-6CB86FC9CF66}" type="pres">
      <dgm:prSet presAssocID="{EB9B946B-2121-4A8F-A195-2B03FE9BEB07}" presName="negativeSpace" presStyleCnt="0"/>
      <dgm:spPr/>
    </dgm:pt>
    <dgm:pt modelId="{179F853F-CE6F-4771-B617-6C902D021A77}" type="pres">
      <dgm:prSet presAssocID="{EB9B946B-2121-4A8F-A195-2B03FE9BEB07}" presName="childText" presStyleLbl="conFgAcc1" presStyleIdx="0" presStyleCnt="4">
        <dgm:presLayoutVars>
          <dgm:bulletEnabled val="1"/>
        </dgm:presLayoutVars>
      </dgm:prSet>
      <dgm:spPr/>
    </dgm:pt>
    <dgm:pt modelId="{CC3A481D-1F27-4E6F-A16E-460344A287C3}" type="pres">
      <dgm:prSet presAssocID="{A13F2C90-4099-4C99-B21B-DEC825B985A0}" presName="spaceBetweenRectangles" presStyleCnt="0"/>
      <dgm:spPr/>
    </dgm:pt>
    <dgm:pt modelId="{C6FBA08C-6E70-41C9-8478-91B2E95CEF32}" type="pres">
      <dgm:prSet presAssocID="{BC049768-AFE7-42C7-8CEA-8B9A4FAFAE24}" presName="parentLin" presStyleCnt="0"/>
      <dgm:spPr/>
    </dgm:pt>
    <dgm:pt modelId="{04A1C630-9C75-4F78-921F-3DD33283DD5E}" type="pres">
      <dgm:prSet presAssocID="{BC049768-AFE7-42C7-8CEA-8B9A4FAFAE24}" presName="parentLeftMargin" presStyleLbl="node1" presStyleIdx="0" presStyleCnt="4"/>
      <dgm:spPr/>
    </dgm:pt>
    <dgm:pt modelId="{25038CDB-7E7A-4659-92E5-C55A42D3A17F}" type="pres">
      <dgm:prSet presAssocID="{BC049768-AFE7-42C7-8CEA-8B9A4FAFAE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A174BB-E35B-4ED7-BD9C-86695E5BE95B}" type="pres">
      <dgm:prSet presAssocID="{BC049768-AFE7-42C7-8CEA-8B9A4FAFAE24}" presName="negativeSpace" presStyleCnt="0"/>
      <dgm:spPr/>
    </dgm:pt>
    <dgm:pt modelId="{DD1A04A1-0350-4F0A-A80E-366011C7ED7A}" type="pres">
      <dgm:prSet presAssocID="{BC049768-AFE7-42C7-8CEA-8B9A4FAFAE24}" presName="childText" presStyleLbl="conFgAcc1" presStyleIdx="1" presStyleCnt="4">
        <dgm:presLayoutVars>
          <dgm:bulletEnabled val="1"/>
        </dgm:presLayoutVars>
      </dgm:prSet>
      <dgm:spPr/>
    </dgm:pt>
    <dgm:pt modelId="{9FDFC469-FF1D-42CD-A21F-153870B5D14F}" type="pres">
      <dgm:prSet presAssocID="{5E38025E-4080-437A-B426-F504EB5C72FA}" presName="spaceBetweenRectangles" presStyleCnt="0"/>
      <dgm:spPr/>
    </dgm:pt>
    <dgm:pt modelId="{A3B49B5B-3BDC-4BE0-962F-0AA8361B2BAC}" type="pres">
      <dgm:prSet presAssocID="{A294432B-0C88-421E-9C3E-0E6CB75D3228}" presName="parentLin" presStyleCnt="0"/>
      <dgm:spPr/>
    </dgm:pt>
    <dgm:pt modelId="{A4A5E7CA-D39A-4F10-BE97-E9CAB9DD8DB3}" type="pres">
      <dgm:prSet presAssocID="{A294432B-0C88-421E-9C3E-0E6CB75D3228}" presName="parentLeftMargin" presStyleLbl="node1" presStyleIdx="1" presStyleCnt="4"/>
      <dgm:spPr/>
    </dgm:pt>
    <dgm:pt modelId="{6BD81516-BA41-4C69-A1F0-9031F47AB83E}" type="pres">
      <dgm:prSet presAssocID="{A294432B-0C88-421E-9C3E-0E6CB75D322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3AC169-CB10-40A5-9487-A46EFA6812DE}" type="pres">
      <dgm:prSet presAssocID="{A294432B-0C88-421E-9C3E-0E6CB75D3228}" presName="negativeSpace" presStyleCnt="0"/>
      <dgm:spPr/>
    </dgm:pt>
    <dgm:pt modelId="{CF8532A4-CF09-4CCF-A5C7-789C3C183E48}" type="pres">
      <dgm:prSet presAssocID="{A294432B-0C88-421E-9C3E-0E6CB75D3228}" presName="childText" presStyleLbl="conFgAcc1" presStyleIdx="2" presStyleCnt="4">
        <dgm:presLayoutVars>
          <dgm:bulletEnabled val="1"/>
        </dgm:presLayoutVars>
      </dgm:prSet>
      <dgm:spPr/>
    </dgm:pt>
    <dgm:pt modelId="{1964D4EC-945A-4315-8F80-FAFF1FEB8BCD}" type="pres">
      <dgm:prSet presAssocID="{0ADD6812-89A4-438D-98DA-FA3467424E48}" presName="spaceBetweenRectangles" presStyleCnt="0"/>
      <dgm:spPr/>
    </dgm:pt>
    <dgm:pt modelId="{5521C264-16E5-4A66-AAC9-8D9C871F0055}" type="pres">
      <dgm:prSet presAssocID="{EBF2D4F5-1851-41E7-A08F-6F5E25FF14CB}" presName="parentLin" presStyleCnt="0"/>
      <dgm:spPr/>
    </dgm:pt>
    <dgm:pt modelId="{25DDB617-1A3E-43EE-B69E-A55D427121CA}" type="pres">
      <dgm:prSet presAssocID="{EBF2D4F5-1851-41E7-A08F-6F5E25FF14CB}" presName="parentLeftMargin" presStyleLbl="node1" presStyleIdx="2" presStyleCnt="4"/>
      <dgm:spPr/>
    </dgm:pt>
    <dgm:pt modelId="{34DF7CAA-C1F1-4D30-A028-39B0301FB8C5}" type="pres">
      <dgm:prSet presAssocID="{EBF2D4F5-1851-41E7-A08F-6F5E25FF14C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6BCB5DE-AB22-4308-A328-565785FB8851}" type="pres">
      <dgm:prSet presAssocID="{EBF2D4F5-1851-41E7-A08F-6F5E25FF14CB}" presName="negativeSpace" presStyleCnt="0"/>
      <dgm:spPr/>
    </dgm:pt>
    <dgm:pt modelId="{55927115-7150-47D3-8971-09DE5B10AFB7}" type="pres">
      <dgm:prSet presAssocID="{EBF2D4F5-1851-41E7-A08F-6F5E25FF14C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569A0D-F1F7-4B2D-9534-D216DB02AA13}" type="presOf" srcId="{7108D981-8BF8-4808-AD9F-49839EF32071}" destId="{696C233B-7EEC-4C4A-8E67-339E5C6A2A2C}" srcOrd="0" destOrd="0" presId="urn:microsoft.com/office/officeart/2005/8/layout/list1"/>
    <dgm:cxn modelId="{E0BA4F0F-F288-4798-9109-7CC62B03BC32}" type="presOf" srcId="{EB9B946B-2121-4A8F-A195-2B03FE9BEB07}" destId="{9C5348DE-0AB4-4C93-A5EF-98F6A338BF80}" srcOrd="1" destOrd="0" presId="urn:microsoft.com/office/officeart/2005/8/layout/list1"/>
    <dgm:cxn modelId="{99E78B14-E905-43E7-BA8C-EDDC6BBA6FDD}" srcId="{7108D981-8BF8-4808-AD9F-49839EF32071}" destId="{A294432B-0C88-421E-9C3E-0E6CB75D3228}" srcOrd="2" destOrd="0" parTransId="{F9FD8467-291D-4247-BDC7-8909047D8AAB}" sibTransId="{0ADD6812-89A4-438D-98DA-FA3467424E48}"/>
    <dgm:cxn modelId="{07A52C21-B17F-452D-AB8F-EBD68AE24401}" type="presOf" srcId="{EB9B946B-2121-4A8F-A195-2B03FE9BEB07}" destId="{C8C6A0E8-2FF2-415E-8A33-87DE5C3594A6}" srcOrd="0" destOrd="0" presId="urn:microsoft.com/office/officeart/2005/8/layout/list1"/>
    <dgm:cxn modelId="{69FCE625-3F40-4781-AB63-B49EE9C26317}" type="presOf" srcId="{BC049768-AFE7-42C7-8CEA-8B9A4FAFAE24}" destId="{25038CDB-7E7A-4659-92E5-C55A42D3A17F}" srcOrd="1" destOrd="0" presId="urn:microsoft.com/office/officeart/2005/8/layout/list1"/>
    <dgm:cxn modelId="{BFD6833D-A044-48EE-8644-28F4D95A4F00}" srcId="{BC049768-AFE7-42C7-8CEA-8B9A4FAFAE24}" destId="{9D84E068-F769-4BDD-9792-85AD491A8E26}" srcOrd="0" destOrd="0" parTransId="{291D43D6-7BFE-4DB3-B9D2-505822EE0AFB}" sibTransId="{C0802C49-230A-46B2-9D3D-FB3000DBD619}"/>
    <dgm:cxn modelId="{8B156546-5807-45AB-B924-000EF59E70EB}" type="presOf" srcId="{663DC0FA-1450-4482-AF01-5832CD8F9DCC}" destId="{55927115-7150-47D3-8971-09DE5B10AFB7}" srcOrd="0" destOrd="0" presId="urn:microsoft.com/office/officeart/2005/8/layout/list1"/>
    <dgm:cxn modelId="{0C7AA147-65D2-4962-92A0-DD2D2A0DEF78}" srcId="{EB9B946B-2121-4A8F-A195-2B03FE9BEB07}" destId="{9DB13812-5019-47D5-A1FC-DB8CDC4647B0}" srcOrd="0" destOrd="0" parTransId="{CC05C4C9-1B25-4CD8-B21B-32D1CC8017A4}" sibTransId="{74A6AEAA-8C8C-4411-9084-9C4C69F86BFE}"/>
    <dgm:cxn modelId="{780FB04E-E71A-4531-8D58-B669E3D7E1FB}" srcId="{7108D981-8BF8-4808-AD9F-49839EF32071}" destId="{EBF2D4F5-1851-41E7-A08F-6F5E25FF14CB}" srcOrd="3" destOrd="0" parTransId="{646BF898-258F-4D73-BA49-6FDE8D4A4EBB}" sibTransId="{BB868654-6FBB-4F81-A597-43DE7805B18D}"/>
    <dgm:cxn modelId="{0C7F6370-B7F5-4313-8D28-F1298E0B40DC}" type="presOf" srcId="{9D84E068-F769-4BDD-9792-85AD491A8E26}" destId="{DD1A04A1-0350-4F0A-A80E-366011C7ED7A}" srcOrd="0" destOrd="0" presId="urn:microsoft.com/office/officeart/2005/8/layout/list1"/>
    <dgm:cxn modelId="{D8068C8E-88F7-4ECC-85C2-A96627322024}" type="presOf" srcId="{BA1E3931-CB14-464F-BF06-89A173667A23}" destId="{CF8532A4-CF09-4CCF-A5C7-789C3C183E48}" srcOrd="0" destOrd="0" presId="urn:microsoft.com/office/officeart/2005/8/layout/list1"/>
    <dgm:cxn modelId="{6C0BAE98-964B-4B3D-9CA6-77B09106DABC}" type="presOf" srcId="{A294432B-0C88-421E-9C3E-0E6CB75D3228}" destId="{A4A5E7CA-D39A-4F10-BE97-E9CAB9DD8DB3}" srcOrd="0" destOrd="0" presId="urn:microsoft.com/office/officeart/2005/8/layout/list1"/>
    <dgm:cxn modelId="{C6F66DAA-CFBF-49A0-9D2F-5FE6818986DA}" type="presOf" srcId="{EBF2D4F5-1851-41E7-A08F-6F5E25FF14CB}" destId="{25DDB617-1A3E-43EE-B69E-A55D427121CA}" srcOrd="0" destOrd="0" presId="urn:microsoft.com/office/officeart/2005/8/layout/list1"/>
    <dgm:cxn modelId="{B8DEAFB5-72BA-4682-9FD0-A7F74A84D708}" srcId="{7108D981-8BF8-4808-AD9F-49839EF32071}" destId="{BC049768-AFE7-42C7-8CEA-8B9A4FAFAE24}" srcOrd="1" destOrd="0" parTransId="{9589B94B-9855-45D3-8737-28D503C8AF06}" sibTransId="{5E38025E-4080-437A-B426-F504EB5C72FA}"/>
    <dgm:cxn modelId="{74911DBD-0083-405D-AAE0-14C782A95444}" srcId="{EBF2D4F5-1851-41E7-A08F-6F5E25FF14CB}" destId="{663DC0FA-1450-4482-AF01-5832CD8F9DCC}" srcOrd="0" destOrd="0" parTransId="{B8F9B8E8-C346-4B13-B5E0-21841DA8E622}" sibTransId="{16F7C343-BFD6-4CCD-BFCB-8C58828358CA}"/>
    <dgm:cxn modelId="{E33522C4-24A2-4281-BDD3-9DC4A67CAA0F}" type="presOf" srcId="{A294432B-0C88-421E-9C3E-0E6CB75D3228}" destId="{6BD81516-BA41-4C69-A1F0-9031F47AB83E}" srcOrd="1" destOrd="0" presId="urn:microsoft.com/office/officeart/2005/8/layout/list1"/>
    <dgm:cxn modelId="{B08838C5-C804-4C91-93B9-AADC0134297B}" srcId="{7108D981-8BF8-4808-AD9F-49839EF32071}" destId="{EB9B946B-2121-4A8F-A195-2B03FE9BEB07}" srcOrd="0" destOrd="0" parTransId="{395B9094-0FCD-4741-B12B-EFED63721E14}" sibTransId="{A13F2C90-4099-4C99-B21B-DEC825B985A0}"/>
    <dgm:cxn modelId="{102D44E8-BF13-49E2-AD22-B9A42EFD83BF}" type="presOf" srcId="{9DB13812-5019-47D5-A1FC-DB8CDC4647B0}" destId="{179F853F-CE6F-4771-B617-6C902D021A77}" srcOrd="0" destOrd="0" presId="urn:microsoft.com/office/officeart/2005/8/layout/list1"/>
    <dgm:cxn modelId="{95BC78E8-987E-46BD-A924-4D80A305EE62}" type="presOf" srcId="{BC049768-AFE7-42C7-8CEA-8B9A4FAFAE24}" destId="{04A1C630-9C75-4F78-921F-3DD33283DD5E}" srcOrd="0" destOrd="0" presId="urn:microsoft.com/office/officeart/2005/8/layout/list1"/>
    <dgm:cxn modelId="{BE17BCFB-5A34-4A6C-B99F-9A8BA5A8EFA3}" type="presOf" srcId="{EBF2D4F5-1851-41E7-A08F-6F5E25FF14CB}" destId="{34DF7CAA-C1F1-4D30-A028-39B0301FB8C5}" srcOrd="1" destOrd="0" presId="urn:microsoft.com/office/officeart/2005/8/layout/list1"/>
    <dgm:cxn modelId="{88A18BFF-6752-4CD3-94FF-4CA47F48C33C}" srcId="{A294432B-0C88-421E-9C3E-0E6CB75D3228}" destId="{BA1E3931-CB14-464F-BF06-89A173667A23}" srcOrd="0" destOrd="0" parTransId="{E3449C11-E4AE-44FE-A742-9EFEC675BD1E}" sibTransId="{389FD4E2-27A3-4DB5-9416-837A26B0DD5F}"/>
    <dgm:cxn modelId="{C0307B46-D13D-4288-B4FD-148DC125AECB}" type="presParOf" srcId="{696C233B-7EEC-4C4A-8E67-339E5C6A2A2C}" destId="{F590FB68-011E-4857-8B17-584C478BC744}" srcOrd="0" destOrd="0" presId="urn:microsoft.com/office/officeart/2005/8/layout/list1"/>
    <dgm:cxn modelId="{5B158775-9268-4F4B-9E0F-72E21C7F51D6}" type="presParOf" srcId="{F590FB68-011E-4857-8B17-584C478BC744}" destId="{C8C6A0E8-2FF2-415E-8A33-87DE5C3594A6}" srcOrd="0" destOrd="0" presId="urn:microsoft.com/office/officeart/2005/8/layout/list1"/>
    <dgm:cxn modelId="{9F517F3E-3AF5-470C-9721-ACB78B51D98A}" type="presParOf" srcId="{F590FB68-011E-4857-8B17-584C478BC744}" destId="{9C5348DE-0AB4-4C93-A5EF-98F6A338BF80}" srcOrd="1" destOrd="0" presId="urn:microsoft.com/office/officeart/2005/8/layout/list1"/>
    <dgm:cxn modelId="{932CFE58-C889-47D1-9DEB-0D32D6015ECF}" type="presParOf" srcId="{696C233B-7EEC-4C4A-8E67-339E5C6A2A2C}" destId="{4B2875C0-8ED6-4B58-917B-6CB86FC9CF66}" srcOrd="1" destOrd="0" presId="urn:microsoft.com/office/officeart/2005/8/layout/list1"/>
    <dgm:cxn modelId="{4C97EBD4-F783-4744-95DF-0E81177B7E53}" type="presParOf" srcId="{696C233B-7EEC-4C4A-8E67-339E5C6A2A2C}" destId="{179F853F-CE6F-4771-B617-6C902D021A77}" srcOrd="2" destOrd="0" presId="urn:microsoft.com/office/officeart/2005/8/layout/list1"/>
    <dgm:cxn modelId="{2EDD8E9B-FA79-4A76-AC1C-7FDF85156D51}" type="presParOf" srcId="{696C233B-7EEC-4C4A-8E67-339E5C6A2A2C}" destId="{CC3A481D-1F27-4E6F-A16E-460344A287C3}" srcOrd="3" destOrd="0" presId="urn:microsoft.com/office/officeart/2005/8/layout/list1"/>
    <dgm:cxn modelId="{67C527BE-2117-408A-85C0-0EDACE60E309}" type="presParOf" srcId="{696C233B-7EEC-4C4A-8E67-339E5C6A2A2C}" destId="{C6FBA08C-6E70-41C9-8478-91B2E95CEF32}" srcOrd="4" destOrd="0" presId="urn:microsoft.com/office/officeart/2005/8/layout/list1"/>
    <dgm:cxn modelId="{90DC28F9-AAFB-442C-8D43-0BC9DDF26B0C}" type="presParOf" srcId="{C6FBA08C-6E70-41C9-8478-91B2E95CEF32}" destId="{04A1C630-9C75-4F78-921F-3DD33283DD5E}" srcOrd="0" destOrd="0" presId="urn:microsoft.com/office/officeart/2005/8/layout/list1"/>
    <dgm:cxn modelId="{F142E06C-0EEC-40DF-B915-BE9D40EA32E3}" type="presParOf" srcId="{C6FBA08C-6E70-41C9-8478-91B2E95CEF32}" destId="{25038CDB-7E7A-4659-92E5-C55A42D3A17F}" srcOrd="1" destOrd="0" presId="urn:microsoft.com/office/officeart/2005/8/layout/list1"/>
    <dgm:cxn modelId="{82C57EAA-D5B7-48C4-AA3B-284DB2E6F789}" type="presParOf" srcId="{696C233B-7EEC-4C4A-8E67-339E5C6A2A2C}" destId="{C6A174BB-E35B-4ED7-BD9C-86695E5BE95B}" srcOrd="5" destOrd="0" presId="urn:microsoft.com/office/officeart/2005/8/layout/list1"/>
    <dgm:cxn modelId="{E0C3FEF8-979F-4F5D-8951-807E004D6036}" type="presParOf" srcId="{696C233B-7EEC-4C4A-8E67-339E5C6A2A2C}" destId="{DD1A04A1-0350-4F0A-A80E-366011C7ED7A}" srcOrd="6" destOrd="0" presId="urn:microsoft.com/office/officeart/2005/8/layout/list1"/>
    <dgm:cxn modelId="{39156DA6-4BC5-4883-875A-42F0DC024D48}" type="presParOf" srcId="{696C233B-7EEC-4C4A-8E67-339E5C6A2A2C}" destId="{9FDFC469-FF1D-42CD-A21F-153870B5D14F}" srcOrd="7" destOrd="0" presId="urn:microsoft.com/office/officeart/2005/8/layout/list1"/>
    <dgm:cxn modelId="{BF2DD6D0-A42A-47A4-94DB-DCA558B32748}" type="presParOf" srcId="{696C233B-7EEC-4C4A-8E67-339E5C6A2A2C}" destId="{A3B49B5B-3BDC-4BE0-962F-0AA8361B2BAC}" srcOrd="8" destOrd="0" presId="urn:microsoft.com/office/officeart/2005/8/layout/list1"/>
    <dgm:cxn modelId="{DC5E5D25-E8CE-4A22-AF7A-F0C86881C40C}" type="presParOf" srcId="{A3B49B5B-3BDC-4BE0-962F-0AA8361B2BAC}" destId="{A4A5E7CA-D39A-4F10-BE97-E9CAB9DD8DB3}" srcOrd="0" destOrd="0" presId="urn:microsoft.com/office/officeart/2005/8/layout/list1"/>
    <dgm:cxn modelId="{2DEC2717-6DD6-4248-915D-10A19BF4D724}" type="presParOf" srcId="{A3B49B5B-3BDC-4BE0-962F-0AA8361B2BAC}" destId="{6BD81516-BA41-4C69-A1F0-9031F47AB83E}" srcOrd="1" destOrd="0" presId="urn:microsoft.com/office/officeart/2005/8/layout/list1"/>
    <dgm:cxn modelId="{7285B440-1C23-401C-AA30-E09E12CD3534}" type="presParOf" srcId="{696C233B-7EEC-4C4A-8E67-339E5C6A2A2C}" destId="{3C3AC169-CB10-40A5-9487-A46EFA6812DE}" srcOrd="9" destOrd="0" presId="urn:microsoft.com/office/officeart/2005/8/layout/list1"/>
    <dgm:cxn modelId="{ECF63738-D946-4232-9913-C057D4EACF36}" type="presParOf" srcId="{696C233B-7EEC-4C4A-8E67-339E5C6A2A2C}" destId="{CF8532A4-CF09-4CCF-A5C7-789C3C183E48}" srcOrd="10" destOrd="0" presId="urn:microsoft.com/office/officeart/2005/8/layout/list1"/>
    <dgm:cxn modelId="{3E7361F0-F067-4CCE-8826-16E856E0A4CC}" type="presParOf" srcId="{696C233B-7EEC-4C4A-8E67-339E5C6A2A2C}" destId="{1964D4EC-945A-4315-8F80-FAFF1FEB8BCD}" srcOrd="11" destOrd="0" presId="urn:microsoft.com/office/officeart/2005/8/layout/list1"/>
    <dgm:cxn modelId="{24A80C2C-4BE0-47BC-A0F0-1BC84F5253E9}" type="presParOf" srcId="{696C233B-7EEC-4C4A-8E67-339E5C6A2A2C}" destId="{5521C264-16E5-4A66-AAC9-8D9C871F0055}" srcOrd="12" destOrd="0" presId="urn:microsoft.com/office/officeart/2005/8/layout/list1"/>
    <dgm:cxn modelId="{A7CAE673-2FBC-4307-BE48-018F3B9928EE}" type="presParOf" srcId="{5521C264-16E5-4A66-AAC9-8D9C871F0055}" destId="{25DDB617-1A3E-43EE-B69E-A55D427121CA}" srcOrd="0" destOrd="0" presId="urn:microsoft.com/office/officeart/2005/8/layout/list1"/>
    <dgm:cxn modelId="{801A5E95-EE7E-4FA4-953E-3457752C7F53}" type="presParOf" srcId="{5521C264-16E5-4A66-AAC9-8D9C871F0055}" destId="{34DF7CAA-C1F1-4D30-A028-39B0301FB8C5}" srcOrd="1" destOrd="0" presId="urn:microsoft.com/office/officeart/2005/8/layout/list1"/>
    <dgm:cxn modelId="{F419F065-4A10-4B4C-8EAF-49CA098E3768}" type="presParOf" srcId="{696C233B-7EEC-4C4A-8E67-339E5C6A2A2C}" destId="{C6BCB5DE-AB22-4308-A328-565785FB8851}" srcOrd="13" destOrd="0" presId="urn:microsoft.com/office/officeart/2005/8/layout/list1"/>
    <dgm:cxn modelId="{1B5E7EB2-1461-47B4-8543-CC1897C7D477}" type="presParOf" srcId="{696C233B-7EEC-4C4A-8E67-339E5C6A2A2C}" destId="{55927115-7150-47D3-8971-09DE5B10AFB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FB1628F-DCA7-4D58-861B-F4F984A6A4B4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A3E5EE-9A2E-424A-984D-7ED25348E4BE}">
      <dgm:prSet/>
      <dgm:spPr/>
      <dgm:t>
        <a:bodyPr/>
        <a:lstStyle/>
        <a:p>
          <a:r>
            <a:rPr lang="en-US"/>
            <a:t>Limited Dataset:</a:t>
          </a:r>
        </a:p>
      </dgm:t>
    </dgm:pt>
    <dgm:pt modelId="{C959A626-8E5C-41EB-A1C1-B45137B6234C}" type="parTrans" cxnId="{907BDA87-5BDA-48F7-8EA4-ABCBD375168E}">
      <dgm:prSet/>
      <dgm:spPr/>
      <dgm:t>
        <a:bodyPr/>
        <a:lstStyle/>
        <a:p>
          <a:endParaRPr lang="en-US"/>
        </a:p>
      </dgm:t>
    </dgm:pt>
    <dgm:pt modelId="{9FA77972-3609-4FDE-AEAF-A66F4EBC7D8F}" type="sibTrans" cxnId="{907BDA87-5BDA-48F7-8EA4-ABCBD375168E}">
      <dgm:prSet/>
      <dgm:spPr/>
      <dgm:t>
        <a:bodyPr/>
        <a:lstStyle/>
        <a:p>
          <a:endParaRPr lang="en-US"/>
        </a:p>
      </dgm:t>
    </dgm:pt>
    <dgm:pt modelId="{9361D0FF-3934-44F8-ADE4-384DDA3DD407}">
      <dgm:prSet/>
      <dgm:spPr/>
      <dgm:t>
        <a:bodyPr/>
        <a:lstStyle/>
        <a:p>
          <a:r>
            <a:rPr lang="en-US"/>
            <a:t>Only 13 neonatal scans initially available, impacting generalizability.</a:t>
          </a:r>
        </a:p>
      </dgm:t>
    </dgm:pt>
    <dgm:pt modelId="{1E41FD61-C404-42A3-B314-37E5E4155CD4}" type="parTrans" cxnId="{60FAA113-9463-4BB6-9395-B3F3E3FD03BF}">
      <dgm:prSet/>
      <dgm:spPr/>
      <dgm:t>
        <a:bodyPr/>
        <a:lstStyle/>
        <a:p>
          <a:endParaRPr lang="en-US"/>
        </a:p>
      </dgm:t>
    </dgm:pt>
    <dgm:pt modelId="{34414ED4-EE7E-40FC-BA74-B21FB6632E0E}" type="sibTrans" cxnId="{60FAA113-9463-4BB6-9395-B3F3E3FD03BF}">
      <dgm:prSet/>
      <dgm:spPr/>
      <dgm:t>
        <a:bodyPr/>
        <a:lstStyle/>
        <a:p>
          <a:endParaRPr lang="en-US"/>
        </a:p>
      </dgm:t>
    </dgm:pt>
    <dgm:pt modelId="{30105AE2-199B-4F9A-9C6A-397576006721}">
      <dgm:prSet/>
      <dgm:spPr/>
      <dgm:t>
        <a:bodyPr/>
        <a:lstStyle/>
        <a:p>
          <a:r>
            <a:rPr lang="en-US"/>
            <a:t>Slice-wise Processing:</a:t>
          </a:r>
        </a:p>
      </dgm:t>
    </dgm:pt>
    <dgm:pt modelId="{9737C9CA-64F2-423B-AD1C-09987FA3CC1D}" type="parTrans" cxnId="{157BD7F2-1D5B-49F7-9E60-08C6992A74E3}">
      <dgm:prSet/>
      <dgm:spPr/>
      <dgm:t>
        <a:bodyPr/>
        <a:lstStyle/>
        <a:p>
          <a:endParaRPr lang="en-US"/>
        </a:p>
      </dgm:t>
    </dgm:pt>
    <dgm:pt modelId="{537DA7C4-CB4C-48B3-A770-3315635902C0}" type="sibTrans" cxnId="{157BD7F2-1D5B-49F7-9E60-08C6992A74E3}">
      <dgm:prSet/>
      <dgm:spPr/>
      <dgm:t>
        <a:bodyPr/>
        <a:lstStyle/>
        <a:p>
          <a:endParaRPr lang="en-US"/>
        </a:p>
      </dgm:t>
    </dgm:pt>
    <dgm:pt modelId="{099EEE86-3504-4F9F-9D5B-D90A1F08D51B}">
      <dgm:prSet/>
      <dgm:spPr/>
      <dgm:t>
        <a:bodyPr/>
        <a:lstStyle/>
        <a:p>
          <a:r>
            <a:rPr lang="en-US"/>
            <a:t>2D segmentation ignores 3D spatial context, possibly leading to inconsistent segmentation between slices.</a:t>
          </a:r>
        </a:p>
      </dgm:t>
    </dgm:pt>
    <dgm:pt modelId="{6F52DCDB-8708-4549-B469-EBD2AFAE592A}" type="parTrans" cxnId="{E8F3EDCA-E79F-475A-95E8-E533076FDBC7}">
      <dgm:prSet/>
      <dgm:spPr/>
      <dgm:t>
        <a:bodyPr/>
        <a:lstStyle/>
        <a:p>
          <a:endParaRPr lang="en-US"/>
        </a:p>
      </dgm:t>
    </dgm:pt>
    <dgm:pt modelId="{37713921-FA38-43FE-A545-9DEDFE5E9CCC}" type="sibTrans" cxnId="{E8F3EDCA-E79F-475A-95E8-E533076FDBC7}">
      <dgm:prSet/>
      <dgm:spPr/>
      <dgm:t>
        <a:bodyPr/>
        <a:lstStyle/>
        <a:p>
          <a:endParaRPr lang="en-US"/>
        </a:p>
      </dgm:t>
    </dgm:pt>
    <dgm:pt modelId="{C8C4900A-2E32-4AA6-AB79-1EA7711EFC88}">
      <dgm:prSet/>
      <dgm:spPr/>
      <dgm:t>
        <a:bodyPr/>
        <a:lstStyle/>
        <a:p>
          <a:r>
            <a:rPr lang="en-US"/>
            <a:t>Annotation Inaccuracies:</a:t>
          </a:r>
        </a:p>
      </dgm:t>
    </dgm:pt>
    <dgm:pt modelId="{24A70BB1-BCA6-45D1-B755-DEFFED79605A}" type="parTrans" cxnId="{83B03321-7045-432C-9EF1-427711DE5934}">
      <dgm:prSet/>
      <dgm:spPr/>
      <dgm:t>
        <a:bodyPr/>
        <a:lstStyle/>
        <a:p>
          <a:endParaRPr lang="en-US"/>
        </a:p>
      </dgm:t>
    </dgm:pt>
    <dgm:pt modelId="{612B1210-9E49-4468-8F96-731BAEFF5EC3}" type="sibTrans" cxnId="{83B03321-7045-432C-9EF1-427711DE5934}">
      <dgm:prSet/>
      <dgm:spPr/>
      <dgm:t>
        <a:bodyPr/>
        <a:lstStyle/>
        <a:p>
          <a:endParaRPr lang="en-US"/>
        </a:p>
      </dgm:t>
    </dgm:pt>
    <dgm:pt modelId="{7C5E87C6-A1CC-443A-8E3E-726D29E9261C}">
      <dgm:prSet/>
      <dgm:spPr/>
      <dgm:t>
        <a:bodyPr/>
        <a:lstStyle/>
        <a:p>
          <a:r>
            <a:rPr lang="en-US"/>
            <a:t>Manual ground truth annotations occasionally inaccurate or inconsistent.</a:t>
          </a:r>
        </a:p>
      </dgm:t>
    </dgm:pt>
    <dgm:pt modelId="{845B8BA0-6966-4F10-9858-06D937A316CA}" type="parTrans" cxnId="{C3DF11A6-B99A-4584-8FE4-D454FB2CD585}">
      <dgm:prSet/>
      <dgm:spPr/>
      <dgm:t>
        <a:bodyPr/>
        <a:lstStyle/>
        <a:p>
          <a:endParaRPr lang="en-US"/>
        </a:p>
      </dgm:t>
    </dgm:pt>
    <dgm:pt modelId="{EE540885-4678-474A-9874-C3F8C099DC58}" type="sibTrans" cxnId="{C3DF11A6-B99A-4584-8FE4-D454FB2CD585}">
      <dgm:prSet/>
      <dgm:spPr/>
      <dgm:t>
        <a:bodyPr/>
        <a:lstStyle/>
        <a:p>
          <a:endParaRPr lang="en-US"/>
        </a:p>
      </dgm:t>
    </dgm:pt>
    <dgm:pt modelId="{A2052592-E835-44F7-B2E1-010981175938}">
      <dgm:prSet/>
      <dgm:spPr/>
      <dgm:t>
        <a:bodyPr/>
        <a:lstStyle/>
        <a:p>
          <a:r>
            <a:rPr lang="en-US"/>
            <a:t>Sensitivity to Artifacts:</a:t>
          </a:r>
        </a:p>
      </dgm:t>
    </dgm:pt>
    <dgm:pt modelId="{2B0AAD63-0B24-410B-93AC-83ABBE118D8D}" type="parTrans" cxnId="{9BB3E0F8-650D-4719-AE80-D969AD49EF53}">
      <dgm:prSet/>
      <dgm:spPr/>
      <dgm:t>
        <a:bodyPr/>
        <a:lstStyle/>
        <a:p>
          <a:endParaRPr lang="en-US"/>
        </a:p>
      </dgm:t>
    </dgm:pt>
    <dgm:pt modelId="{FEC24501-BF26-4859-8CD4-721A9E37FF67}" type="sibTrans" cxnId="{9BB3E0F8-650D-4719-AE80-D969AD49EF53}">
      <dgm:prSet/>
      <dgm:spPr/>
      <dgm:t>
        <a:bodyPr/>
        <a:lstStyle/>
        <a:p>
          <a:endParaRPr lang="en-US"/>
        </a:p>
      </dgm:t>
    </dgm:pt>
    <dgm:pt modelId="{98FFFF25-D42F-48D8-9687-0E3E89AF90FC}">
      <dgm:prSet/>
      <dgm:spPr/>
      <dgm:t>
        <a:bodyPr/>
        <a:lstStyle/>
        <a:p>
          <a:r>
            <a:rPr lang="en-US"/>
            <a:t>Model sensitive to motion artifacts and presence of medical equipment.</a:t>
          </a:r>
        </a:p>
      </dgm:t>
    </dgm:pt>
    <dgm:pt modelId="{07C1F40D-1F9A-4C56-92A7-3E7A3059DE12}" type="parTrans" cxnId="{87D6A0C2-6761-4588-B677-D63BB035BE0C}">
      <dgm:prSet/>
      <dgm:spPr/>
      <dgm:t>
        <a:bodyPr/>
        <a:lstStyle/>
        <a:p>
          <a:endParaRPr lang="en-US"/>
        </a:p>
      </dgm:t>
    </dgm:pt>
    <dgm:pt modelId="{836BA3AB-0DE3-4F6F-8A18-E782F19DC0E6}" type="sibTrans" cxnId="{87D6A0C2-6761-4588-B677-D63BB035BE0C}">
      <dgm:prSet/>
      <dgm:spPr/>
      <dgm:t>
        <a:bodyPr/>
        <a:lstStyle/>
        <a:p>
          <a:endParaRPr lang="en-US"/>
        </a:p>
      </dgm:t>
    </dgm:pt>
    <dgm:pt modelId="{4D66E709-A4EA-4E65-B4F0-485D2F017FE9}" type="pres">
      <dgm:prSet presAssocID="{4FB1628F-DCA7-4D58-861B-F4F984A6A4B4}" presName="linear" presStyleCnt="0">
        <dgm:presLayoutVars>
          <dgm:dir/>
          <dgm:animLvl val="lvl"/>
          <dgm:resizeHandles val="exact"/>
        </dgm:presLayoutVars>
      </dgm:prSet>
      <dgm:spPr/>
    </dgm:pt>
    <dgm:pt modelId="{34850148-4976-4329-B8F1-BF437C8843B6}" type="pres">
      <dgm:prSet presAssocID="{41A3E5EE-9A2E-424A-984D-7ED25348E4BE}" presName="parentLin" presStyleCnt="0"/>
      <dgm:spPr/>
    </dgm:pt>
    <dgm:pt modelId="{0ABFD2A2-5EA2-4CEC-807B-B1DCC442FFB8}" type="pres">
      <dgm:prSet presAssocID="{41A3E5EE-9A2E-424A-984D-7ED25348E4BE}" presName="parentLeftMargin" presStyleLbl="node1" presStyleIdx="0" presStyleCnt="4"/>
      <dgm:spPr/>
    </dgm:pt>
    <dgm:pt modelId="{607F092D-EEF6-44B2-ADCF-1790141CB0F1}" type="pres">
      <dgm:prSet presAssocID="{41A3E5EE-9A2E-424A-984D-7ED25348E4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41F6B1-84B1-4E3B-B445-E53BA23B6F72}" type="pres">
      <dgm:prSet presAssocID="{41A3E5EE-9A2E-424A-984D-7ED25348E4BE}" presName="negativeSpace" presStyleCnt="0"/>
      <dgm:spPr/>
    </dgm:pt>
    <dgm:pt modelId="{655023B1-97E2-4226-B3EC-F792FA8B7090}" type="pres">
      <dgm:prSet presAssocID="{41A3E5EE-9A2E-424A-984D-7ED25348E4BE}" presName="childText" presStyleLbl="conFgAcc1" presStyleIdx="0" presStyleCnt="4">
        <dgm:presLayoutVars>
          <dgm:bulletEnabled val="1"/>
        </dgm:presLayoutVars>
      </dgm:prSet>
      <dgm:spPr/>
    </dgm:pt>
    <dgm:pt modelId="{9523AF1C-EEC4-4443-BABE-6358D33A30C9}" type="pres">
      <dgm:prSet presAssocID="{9FA77972-3609-4FDE-AEAF-A66F4EBC7D8F}" presName="spaceBetweenRectangles" presStyleCnt="0"/>
      <dgm:spPr/>
    </dgm:pt>
    <dgm:pt modelId="{072063DC-16CD-4C54-8060-319D5BBE53AC}" type="pres">
      <dgm:prSet presAssocID="{30105AE2-199B-4F9A-9C6A-397576006721}" presName="parentLin" presStyleCnt="0"/>
      <dgm:spPr/>
    </dgm:pt>
    <dgm:pt modelId="{0550126F-80C6-4461-B891-BBEDA5743F1C}" type="pres">
      <dgm:prSet presAssocID="{30105AE2-199B-4F9A-9C6A-397576006721}" presName="parentLeftMargin" presStyleLbl="node1" presStyleIdx="0" presStyleCnt="4"/>
      <dgm:spPr/>
    </dgm:pt>
    <dgm:pt modelId="{E7114E40-60DA-4039-B21A-C12D204C61FD}" type="pres">
      <dgm:prSet presAssocID="{30105AE2-199B-4F9A-9C6A-3975760067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F0E731-6232-4D68-9921-864221BD9670}" type="pres">
      <dgm:prSet presAssocID="{30105AE2-199B-4F9A-9C6A-397576006721}" presName="negativeSpace" presStyleCnt="0"/>
      <dgm:spPr/>
    </dgm:pt>
    <dgm:pt modelId="{4FEDFC53-A438-4921-8127-088DCC0E6AB3}" type="pres">
      <dgm:prSet presAssocID="{30105AE2-199B-4F9A-9C6A-397576006721}" presName="childText" presStyleLbl="conFgAcc1" presStyleIdx="1" presStyleCnt="4">
        <dgm:presLayoutVars>
          <dgm:bulletEnabled val="1"/>
        </dgm:presLayoutVars>
      </dgm:prSet>
      <dgm:spPr/>
    </dgm:pt>
    <dgm:pt modelId="{C501B928-429B-4E3B-8C54-A74AFA85EEFE}" type="pres">
      <dgm:prSet presAssocID="{537DA7C4-CB4C-48B3-A770-3315635902C0}" presName="spaceBetweenRectangles" presStyleCnt="0"/>
      <dgm:spPr/>
    </dgm:pt>
    <dgm:pt modelId="{87B7E458-09CF-4EBA-B04F-5C83DC0A921E}" type="pres">
      <dgm:prSet presAssocID="{C8C4900A-2E32-4AA6-AB79-1EA7711EFC88}" presName="parentLin" presStyleCnt="0"/>
      <dgm:spPr/>
    </dgm:pt>
    <dgm:pt modelId="{71C0EEDF-E5DE-4099-81F2-8C6CB5292B47}" type="pres">
      <dgm:prSet presAssocID="{C8C4900A-2E32-4AA6-AB79-1EA7711EFC88}" presName="parentLeftMargin" presStyleLbl="node1" presStyleIdx="1" presStyleCnt="4"/>
      <dgm:spPr/>
    </dgm:pt>
    <dgm:pt modelId="{5FB765A8-9A0F-444A-9F6D-825F0C2CA873}" type="pres">
      <dgm:prSet presAssocID="{C8C4900A-2E32-4AA6-AB79-1EA7711EFC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480CDA-474A-46FC-906C-C6A341783A0A}" type="pres">
      <dgm:prSet presAssocID="{C8C4900A-2E32-4AA6-AB79-1EA7711EFC88}" presName="negativeSpace" presStyleCnt="0"/>
      <dgm:spPr/>
    </dgm:pt>
    <dgm:pt modelId="{48930BA4-76C4-4E6C-B2F4-E64F431298F7}" type="pres">
      <dgm:prSet presAssocID="{C8C4900A-2E32-4AA6-AB79-1EA7711EFC88}" presName="childText" presStyleLbl="conFgAcc1" presStyleIdx="2" presStyleCnt="4">
        <dgm:presLayoutVars>
          <dgm:bulletEnabled val="1"/>
        </dgm:presLayoutVars>
      </dgm:prSet>
      <dgm:spPr/>
    </dgm:pt>
    <dgm:pt modelId="{AB2FEBF8-D76F-4B4A-9EAC-ED44CE66C459}" type="pres">
      <dgm:prSet presAssocID="{612B1210-9E49-4468-8F96-731BAEFF5EC3}" presName="spaceBetweenRectangles" presStyleCnt="0"/>
      <dgm:spPr/>
    </dgm:pt>
    <dgm:pt modelId="{F2DA90AE-4C9C-4E5A-9436-2670C63910BC}" type="pres">
      <dgm:prSet presAssocID="{A2052592-E835-44F7-B2E1-010981175938}" presName="parentLin" presStyleCnt="0"/>
      <dgm:spPr/>
    </dgm:pt>
    <dgm:pt modelId="{FB8D1C07-DD66-4792-B527-306766AF7F7E}" type="pres">
      <dgm:prSet presAssocID="{A2052592-E835-44F7-B2E1-010981175938}" presName="parentLeftMargin" presStyleLbl="node1" presStyleIdx="2" presStyleCnt="4"/>
      <dgm:spPr/>
    </dgm:pt>
    <dgm:pt modelId="{7687C0A4-3186-4E27-991D-928185701E71}" type="pres">
      <dgm:prSet presAssocID="{A2052592-E835-44F7-B2E1-01098117593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03A14F4-9182-4A35-82B0-ED1056EC228B}" type="pres">
      <dgm:prSet presAssocID="{A2052592-E835-44F7-B2E1-010981175938}" presName="negativeSpace" presStyleCnt="0"/>
      <dgm:spPr/>
    </dgm:pt>
    <dgm:pt modelId="{13A7E505-2BBF-4988-8E46-B87002386DB4}" type="pres">
      <dgm:prSet presAssocID="{A2052592-E835-44F7-B2E1-01098117593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DC7D09-9460-412C-A527-60C651860031}" type="presOf" srcId="{7C5E87C6-A1CC-443A-8E3E-726D29E9261C}" destId="{48930BA4-76C4-4E6C-B2F4-E64F431298F7}" srcOrd="0" destOrd="0" presId="urn:microsoft.com/office/officeart/2005/8/layout/list1"/>
    <dgm:cxn modelId="{FC80FA0B-C408-4268-A908-1900D14FA25F}" type="presOf" srcId="{A2052592-E835-44F7-B2E1-010981175938}" destId="{7687C0A4-3186-4E27-991D-928185701E71}" srcOrd="1" destOrd="0" presId="urn:microsoft.com/office/officeart/2005/8/layout/list1"/>
    <dgm:cxn modelId="{60FAA113-9463-4BB6-9395-B3F3E3FD03BF}" srcId="{41A3E5EE-9A2E-424A-984D-7ED25348E4BE}" destId="{9361D0FF-3934-44F8-ADE4-384DDA3DD407}" srcOrd="0" destOrd="0" parTransId="{1E41FD61-C404-42A3-B314-37E5E4155CD4}" sibTransId="{34414ED4-EE7E-40FC-BA74-B21FB6632E0E}"/>
    <dgm:cxn modelId="{83B03321-7045-432C-9EF1-427711DE5934}" srcId="{4FB1628F-DCA7-4D58-861B-F4F984A6A4B4}" destId="{C8C4900A-2E32-4AA6-AB79-1EA7711EFC88}" srcOrd="2" destOrd="0" parTransId="{24A70BB1-BCA6-45D1-B755-DEFFED79605A}" sibTransId="{612B1210-9E49-4468-8F96-731BAEFF5EC3}"/>
    <dgm:cxn modelId="{348DF921-A55B-4283-98BD-5CA82AD7F7B0}" type="presOf" srcId="{30105AE2-199B-4F9A-9C6A-397576006721}" destId="{0550126F-80C6-4461-B891-BBEDA5743F1C}" srcOrd="0" destOrd="0" presId="urn:microsoft.com/office/officeart/2005/8/layout/list1"/>
    <dgm:cxn modelId="{AF6D526B-48F3-4D41-BA08-DB9F928E645E}" type="presOf" srcId="{099EEE86-3504-4F9F-9D5B-D90A1F08D51B}" destId="{4FEDFC53-A438-4921-8127-088DCC0E6AB3}" srcOrd="0" destOrd="0" presId="urn:microsoft.com/office/officeart/2005/8/layout/list1"/>
    <dgm:cxn modelId="{438E7F85-B293-4DEC-A46A-D0A8FA65ECE4}" type="presOf" srcId="{30105AE2-199B-4F9A-9C6A-397576006721}" destId="{E7114E40-60DA-4039-B21A-C12D204C61FD}" srcOrd="1" destOrd="0" presId="urn:microsoft.com/office/officeart/2005/8/layout/list1"/>
    <dgm:cxn modelId="{907BDA87-5BDA-48F7-8EA4-ABCBD375168E}" srcId="{4FB1628F-DCA7-4D58-861B-F4F984A6A4B4}" destId="{41A3E5EE-9A2E-424A-984D-7ED25348E4BE}" srcOrd="0" destOrd="0" parTransId="{C959A626-8E5C-41EB-A1C1-B45137B6234C}" sibTransId="{9FA77972-3609-4FDE-AEAF-A66F4EBC7D8F}"/>
    <dgm:cxn modelId="{C3DF11A6-B99A-4584-8FE4-D454FB2CD585}" srcId="{C8C4900A-2E32-4AA6-AB79-1EA7711EFC88}" destId="{7C5E87C6-A1CC-443A-8E3E-726D29E9261C}" srcOrd="0" destOrd="0" parTransId="{845B8BA0-6966-4F10-9858-06D937A316CA}" sibTransId="{EE540885-4678-474A-9874-C3F8C099DC58}"/>
    <dgm:cxn modelId="{D823C3C1-E988-48C1-9B18-93EF6A5F0C9B}" type="presOf" srcId="{41A3E5EE-9A2E-424A-984D-7ED25348E4BE}" destId="{607F092D-EEF6-44B2-ADCF-1790141CB0F1}" srcOrd="1" destOrd="0" presId="urn:microsoft.com/office/officeart/2005/8/layout/list1"/>
    <dgm:cxn modelId="{87D6A0C2-6761-4588-B677-D63BB035BE0C}" srcId="{A2052592-E835-44F7-B2E1-010981175938}" destId="{98FFFF25-D42F-48D8-9687-0E3E89AF90FC}" srcOrd="0" destOrd="0" parTransId="{07C1F40D-1F9A-4C56-92A7-3E7A3059DE12}" sibTransId="{836BA3AB-0DE3-4F6F-8A18-E782F19DC0E6}"/>
    <dgm:cxn modelId="{6AB973C6-AD2D-4312-AD1F-DB42BB01737E}" type="presOf" srcId="{C8C4900A-2E32-4AA6-AB79-1EA7711EFC88}" destId="{5FB765A8-9A0F-444A-9F6D-825F0C2CA873}" srcOrd="1" destOrd="0" presId="urn:microsoft.com/office/officeart/2005/8/layout/list1"/>
    <dgm:cxn modelId="{E8F3EDCA-E79F-475A-95E8-E533076FDBC7}" srcId="{30105AE2-199B-4F9A-9C6A-397576006721}" destId="{099EEE86-3504-4F9F-9D5B-D90A1F08D51B}" srcOrd="0" destOrd="0" parTransId="{6F52DCDB-8708-4549-B469-EBD2AFAE592A}" sibTransId="{37713921-FA38-43FE-A545-9DEDFE5E9CCC}"/>
    <dgm:cxn modelId="{75A461D2-3CA9-44B5-8E51-5150C10D24E3}" type="presOf" srcId="{4FB1628F-DCA7-4D58-861B-F4F984A6A4B4}" destId="{4D66E709-A4EA-4E65-B4F0-485D2F017FE9}" srcOrd="0" destOrd="0" presId="urn:microsoft.com/office/officeart/2005/8/layout/list1"/>
    <dgm:cxn modelId="{B16515E2-5838-42DA-A48B-F24102FEAAA6}" type="presOf" srcId="{A2052592-E835-44F7-B2E1-010981175938}" destId="{FB8D1C07-DD66-4792-B527-306766AF7F7E}" srcOrd="0" destOrd="0" presId="urn:microsoft.com/office/officeart/2005/8/layout/list1"/>
    <dgm:cxn modelId="{22862CE4-4E7D-4229-B1A7-CB6AAE7A08CE}" type="presOf" srcId="{C8C4900A-2E32-4AA6-AB79-1EA7711EFC88}" destId="{71C0EEDF-E5DE-4099-81F2-8C6CB5292B47}" srcOrd="0" destOrd="0" presId="urn:microsoft.com/office/officeart/2005/8/layout/list1"/>
    <dgm:cxn modelId="{9E25E7E9-DDDC-49F9-AFE7-0DB19C88AAC7}" type="presOf" srcId="{98FFFF25-D42F-48D8-9687-0E3E89AF90FC}" destId="{13A7E505-2BBF-4988-8E46-B87002386DB4}" srcOrd="0" destOrd="0" presId="urn:microsoft.com/office/officeart/2005/8/layout/list1"/>
    <dgm:cxn modelId="{71F06BF1-C54D-41A8-97D7-1050F27B638A}" type="presOf" srcId="{41A3E5EE-9A2E-424A-984D-7ED25348E4BE}" destId="{0ABFD2A2-5EA2-4CEC-807B-B1DCC442FFB8}" srcOrd="0" destOrd="0" presId="urn:microsoft.com/office/officeart/2005/8/layout/list1"/>
    <dgm:cxn modelId="{C4BDC0F2-6D80-47B0-B06D-639D58FD6D59}" type="presOf" srcId="{9361D0FF-3934-44F8-ADE4-384DDA3DD407}" destId="{655023B1-97E2-4226-B3EC-F792FA8B7090}" srcOrd="0" destOrd="0" presId="urn:microsoft.com/office/officeart/2005/8/layout/list1"/>
    <dgm:cxn modelId="{157BD7F2-1D5B-49F7-9E60-08C6992A74E3}" srcId="{4FB1628F-DCA7-4D58-861B-F4F984A6A4B4}" destId="{30105AE2-199B-4F9A-9C6A-397576006721}" srcOrd="1" destOrd="0" parTransId="{9737C9CA-64F2-423B-AD1C-09987FA3CC1D}" sibTransId="{537DA7C4-CB4C-48B3-A770-3315635902C0}"/>
    <dgm:cxn modelId="{9BB3E0F8-650D-4719-AE80-D969AD49EF53}" srcId="{4FB1628F-DCA7-4D58-861B-F4F984A6A4B4}" destId="{A2052592-E835-44F7-B2E1-010981175938}" srcOrd="3" destOrd="0" parTransId="{2B0AAD63-0B24-410B-93AC-83ABBE118D8D}" sibTransId="{FEC24501-BF26-4859-8CD4-721A9E37FF67}"/>
    <dgm:cxn modelId="{52BC6324-F468-47E2-A1D6-DE084A6C96D2}" type="presParOf" srcId="{4D66E709-A4EA-4E65-B4F0-485D2F017FE9}" destId="{34850148-4976-4329-B8F1-BF437C8843B6}" srcOrd="0" destOrd="0" presId="urn:microsoft.com/office/officeart/2005/8/layout/list1"/>
    <dgm:cxn modelId="{F5CA61C8-DD2D-47C2-A393-5014400A5D7F}" type="presParOf" srcId="{34850148-4976-4329-B8F1-BF437C8843B6}" destId="{0ABFD2A2-5EA2-4CEC-807B-B1DCC442FFB8}" srcOrd="0" destOrd="0" presId="urn:microsoft.com/office/officeart/2005/8/layout/list1"/>
    <dgm:cxn modelId="{16AD8FC6-4E0E-4777-B128-0A5D97DD6019}" type="presParOf" srcId="{34850148-4976-4329-B8F1-BF437C8843B6}" destId="{607F092D-EEF6-44B2-ADCF-1790141CB0F1}" srcOrd="1" destOrd="0" presId="urn:microsoft.com/office/officeart/2005/8/layout/list1"/>
    <dgm:cxn modelId="{B5BC9453-26F6-49F5-BEAB-D837CDB20DB9}" type="presParOf" srcId="{4D66E709-A4EA-4E65-B4F0-485D2F017FE9}" destId="{1741F6B1-84B1-4E3B-B445-E53BA23B6F72}" srcOrd="1" destOrd="0" presId="urn:microsoft.com/office/officeart/2005/8/layout/list1"/>
    <dgm:cxn modelId="{B37BCE10-3C4F-4CDB-834C-E123CC0FA7B0}" type="presParOf" srcId="{4D66E709-A4EA-4E65-B4F0-485D2F017FE9}" destId="{655023B1-97E2-4226-B3EC-F792FA8B7090}" srcOrd="2" destOrd="0" presId="urn:microsoft.com/office/officeart/2005/8/layout/list1"/>
    <dgm:cxn modelId="{E427CD4B-6554-47CC-AAD3-0505405D4B8E}" type="presParOf" srcId="{4D66E709-A4EA-4E65-B4F0-485D2F017FE9}" destId="{9523AF1C-EEC4-4443-BABE-6358D33A30C9}" srcOrd="3" destOrd="0" presId="urn:microsoft.com/office/officeart/2005/8/layout/list1"/>
    <dgm:cxn modelId="{2F31E478-E2E5-4F33-9535-032EC7775912}" type="presParOf" srcId="{4D66E709-A4EA-4E65-B4F0-485D2F017FE9}" destId="{072063DC-16CD-4C54-8060-319D5BBE53AC}" srcOrd="4" destOrd="0" presId="urn:microsoft.com/office/officeart/2005/8/layout/list1"/>
    <dgm:cxn modelId="{952D4B03-B202-46DF-A9DD-FCE0B1455FE7}" type="presParOf" srcId="{072063DC-16CD-4C54-8060-319D5BBE53AC}" destId="{0550126F-80C6-4461-B891-BBEDA5743F1C}" srcOrd="0" destOrd="0" presId="urn:microsoft.com/office/officeart/2005/8/layout/list1"/>
    <dgm:cxn modelId="{1ACC2553-06D6-4A79-A5EC-084B9CF3040B}" type="presParOf" srcId="{072063DC-16CD-4C54-8060-319D5BBE53AC}" destId="{E7114E40-60DA-4039-B21A-C12D204C61FD}" srcOrd="1" destOrd="0" presId="urn:microsoft.com/office/officeart/2005/8/layout/list1"/>
    <dgm:cxn modelId="{892C9EBA-7063-4300-97E6-7EE8954CF3E9}" type="presParOf" srcId="{4D66E709-A4EA-4E65-B4F0-485D2F017FE9}" destId="{83F0E731-6232-4D68-9921-864221BD9670}" srcOrd="5" destOrd="0" presId="urn:microsoft.com/office/officeart/2005/8/layout/list1"/>
    <dgm:cxn modelId="{E5014E91-CCDF-43B7-8B47-A3D7F3C4CB35}" type="presParOf" srcId="{4D66E709-A4EA-4E65-B4F0-485D2F017FE9}" destId="{4FEDFC53-A438-4921-8127-088DCC0E6AB3}" srcOrd="6" destOrd="0" presId="urn:microsoft.com/office/officeart/2005/8/layout/list1"/>
    <dgm:cxn modelId="{2B529110-CCB0-455C-9026-D05D6C55C938}" type="presParOf" srcId="{4D66E709-A4EA-4E65-B4F0-485D2F017FE9}" destId="{C501B928-429B-4E3B-8C54-A74AFA85EEFE}" srcOrd="7" destOrd="0" presId="urn:microsoft.com/office/officeart/2005/8/layout/list1"/>
    <dgm:cxn modelId="{0012907E-DFB9-4096-9483-1F02C94F00E7}" type="presParOf" srcId="{4D66E709-A4EA-4E65-B4F0-485D2F017FE9}" destId="{87B7E458-09CF-4EBA-B04F-5C83DC0A921E}" srcOrd="8" destOrd="0" presId="urn:microsoft.com/office/officeart/2005/8/layout/list1"/>
    <dgm:cxn modelId="{938DEB9D-B9D1-470D-B867-AFA3CF268C47}" type="presParOf" srcId="{87B7E458-09CF-4EBA-B04F-5C83DC0A921E}" destId="{71C0EEDF-E5DE-4099-81F2-8C6CB5292B47}" srcOrd="0" destOrd="0" presId="urn:microsoft.com/office/officeart/2005/8/layout/list1"/>
    <dgm:cxn modelId="{623B2946-A5D4-41BF-B832-661F076015FE}" type="presParOf" srcId="{87B7E458-09CF-4EBA-B04F-5C83DC0A921E}" destId="{5FB765A8-9A0F-444A-9F6D-825F0C2CA873}" srcOrd="1" destOrd="0" presId="urn:microsoft.com/office/officeart/2005/8/layout/list1"/>
    <dgm:cxn modelId="{26D87C1E-5CAA-4138-ADFF-7E1F4DB85769}" type="presParOf" srcId="{4D66E709-A4EA-4E65-B4F0-485D2F017FE9}" destId="{F5480CDA-474A-46FC-906C-C6A341783A0A}" srcOrd="9" destOrd="0" presId="urn:microsoft.com/office/officeart/2005/8/layout/list1"/>
    <dgm:cxn modelId="{796501A6-CA56-4D5E-92F7-32FEFB30D968}" type="presParOf" srcId="{4D66E709-A4EA-4E65-B4F0-485D2F017FE9}" destId="{48930BA4-76C4-4E6C-B2F4-E64F431298F7}" srcOrd="10" destOrd="0" presId="urn:microsoft.com/office/officeart/2005/8/layout/list1"/>
    <dgm:cxn modelId="{8529ADCB-F9C7-4199-9F16-4873F03608CD}" type="presParOf" srcId="{4D66E709-A4EA-4E65-B4F0-485D2F017FE9}" destId="{AB2FEBF8-D76F-4B4A-9EAC-ED44CE66C459}" srcOrd="11" destOrd="0" presId="urn:microsoft.com/office/officeart/2005/8/layout/list1"/>
    <dgm:cxn modelId="{5A296350-04A1-4BC8-89C6-096C7D673FDD}" type="presParOf" srcId="{4D66E709-A4EA-4E65-B4F0-485D2F017FE9}" destId="{F2DA90AE-4C9C-4E5A-9436-2670C63910BC}" srcOrd="12" destOrd="0" presId="urn:microsoft.com/office/officeart/2005/8/layout/list1"/>
    <dgm:cxn modelId="{B7805982-1EBF-427E-B653-8A5751040F51}" type="presParOf" srcId="{F2DA90AE-4C9C-4E5A-9436-2670C63910BC}" destId="{FB8D1C07-DD66-4792-B527-306766AF7F7E}" srcOrd="0" destOrd="0" presId="urn:microsoft.com/office/officeart/2005/8/layout/list1"/>
    <dgm:cxn modelId="{035C4370-2425-4235-8711-9F737A00BA5F}" type="presParOf" srcId="{F2DA90AE-4C9C-4E5A-9436-2670C63910BC}" destId="{7687C0A4-3186-4E27-991D-928185701E71}" srcOrd="1" destOrd="0" presId="urn:microsoft.com/office/officeart/2005/8/layout/list1"/>
    <dgm:cxn modelId="{DCCFA56C-6F90-4CC5-B4D0-A8EC24806342}" type="presParOf" srcId="{4D66E709-A4EA-4E65-B4F0-485D2F017FE9}" destId="{003A14F4-9182-4A35-82B0-ED1056EC228B}" srcOrd="13" destOrd="0" presId="urn:microsoft.com/office/officeart/2005/8/layout/list1"/>
    <dgm:cxn modelId="{1450C957-A0A2-4EF5-A13C-7C46372264D2}" type="presParOf" srcId="{4D66E709-A4EA-4E65-B4F0-485D2F017FE9}" destId="{13A7E505-2BBF-4988-8E46-B87002386DB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218CE6-0E19-418D-9163-AE765C2B5D9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E8AD36C-FE3A-42E9-A681-17C90987AD08}">
      <dgm:prSet/>
      <dgm:spPr/>
      <dgm:t>
        <a:bodyPr/>
        <a:lstStyle/>
        <a:p>
          <a:r>
            <a:rPr lang="en-US"/>
            <a:t>Dataset Expansion:</a:t>
          </a:r>
        </a:p>
      </dgm:t>
    </dgm:pt>
    <dgm:pt modelId="{DC485218-B1CA-417A-A8F1-88E7AC5C1B8A}" type="parTrans" cxnId="{8BF06175-DD95-427A-9AD4-1A0BE976847B}">
      <dgm:prSet/>
      <dgm:spPr/>
      <dgm:t>
        <a:bodyPr/>
        <a:lstStyle/>
        <a:p>
          <a:endParaRPr lang="en-US"/>
        </a:p>
      </dgm:t>
    </dgm:pt>
    <dgm:pt modelId="{9B7F5548-8996-4CEE-B24D-93BFF40222B6}" type="sibTrans" cxnId="{8BF06175-DD95-427A-9AD4-1A0BE976847B}">
      <dgm:prSet/>
      <dgm:spPr/>
      <dgm:t>
        <a:bodyPr/>
        <a:lstStyle/>
        <a:p>
          <a:endParaRPr lang="en-US"/>
        </a:p>
      </dgm:t>
    </dgm:pt>
    <dgm:pt modelId="{F54D04B8-59E1-4174-9D45-155080E65571}">
      <dgm:prSet/>
      <dgm:spPr/>
      <dgm:t>
        <a:bodyPr/>
        <a:lstStyle/>
        <a:p>
          <a:r>
            <a:rPr lang="en-US"/>
            <a:t>Collaborate with other centers to acquire larger neonatal datasets.</a:t>
          </a:r>
        </a:p>
      </dgm:t>
    </dgm:pt>
    <dgm:pt modelId="{C46F7839-5041-4BC7-90D0-D0B0829A97BD}" type="parTrans" cxnId="{D2F853D9-1FB9-45FB-BDAB-911B62CBA636}">
      <dgm:prSet/>
      <dgm:spPr/>
      <dgm:t>
        <a:bodyPr/>
        <a:lstStyle/>
        <a:p>
          <a:endParaRPr lang="en-US"/>
        </a:p>
      </dgm:t>
    </dgm:pt>
    <dgm:pt modelId="{332D32E2-BD75-446F-A8CA-48370E5479F8}" type="sibTrans" cxnId="{D2F853D9-1FB9-45FB-BDAB-911B62CBA636}">
      <dgm:prSet/>
      <dgm:spPr/>
      <dgm:t>
        <a:bodyPr/>
        <a:lstStyle/>
        <a:p>
          <a:endParaRPr lang="en-US"/>
        </a:p>
      </dgm:t>
    </dgm:pt>
    <dgm:pt modelId="{AC2BA0D6-779C-466F-9BA8-D3B71C8FAFCA}">
      <dgm:prSet/>
      <dgm:spPr/>
      <dgm:t>
        <a:bodyPr/>
        <a:lstStyle/>
        <a:p>
          <a:r>
            <a:rPr lang="en-US"/>
            <a:t>nnU-Net Implementation:</a:t>
          </a:r>
        </a:p>
      </dgm:t>
    </dgm:pt>
    <dgm:pt modelId="{2DFD35E7-FF2F-4BBA-9908-13F331563357}" type="parTrans" cxnId="{8F45FFBF-E3ED-45E2-925F-FDE908FDDCEF}">
      <dgm:prSet/>
      <dgm:spPr/>
      <dgm:t>
        <a:bodyPr/>
        <a:lstStyle/>
        <a:p>
          <a:endParaRPr lang="en-US"/>
        </a:p>
      </dgm:t>
    </dgm:pt>
    <dgm:pt modelId="{06DC97EC-1063-47D0-AF44-116F08C95DD9}" type="sibTrans" cxnId="{8F45FFBF-E3ED-45E2-925F-FDE908FDDCEF}">
      <dgm:prSet/>
      <dgm:spPr/>
      <dgm:t>
        <a:bodyPr/>
        <a:lstStyle/>
        <a:p>
          <a:endParaRPr lang="en-US"/>
        </a:p>
      </dgm:t>
    </dgm:pt>
    <dgm:pt modelId="{EB97BD11-FFEA-4DDB-8276-560AFE9CD5CA}">
      <dgm:prSet/>
      <dgm:spPr/>
      <dgm:t>
        <a:bodyPr/>
        <a:lstStyle/>
        <a:p>
          <a:r>
            <a:rPr lang="en-US"/>
            <a:t>Integrate nnU-Net framework for optimized segmentation performance tailored to neonatal MRI scans, leveraging automated hyperparameter tuning and preprocessing optimizations.</a:t>
          </a:r>
        </a:p>
      </dgm:t>
    </dgm:pt>
    <dgm:pt modelId="{2AE9FCFB-A289-4CA2-BEB4-EC56A9DBA48A}" type="parTrans" cxnId="{43066842-6323-4218-9181-9512169B3180}">
      <dgm:prSet/>
      <dgm:spPr/>
      <dgm:t>
        <a:bodyPr/>
        <a:lstStyle/>
        <a:p>
          <a:endParaRPr lang="en-US"/>
        </a:p>
      </dgm:t>
    </dgm:pt>
    <dgm:pt modelId="{465C90FA-6DC9-4A78-BD1A-35EF9ED8DC98}" type="sibTrans" cxnId="{43066842-6323-4218-9181-9512169B3180}">
      <dgm:prSet/>
      <dgm:spPr/>
      <dgm:t>
        <a:bodyPr/>
        <a:lstStyle/>
        <a:p>
          <a:endParaRPr lang="en-US"/>
        </a:p>
      </dgm:t>
    </dgm:pt>
    <dgm:pt modelId="{021D79D9-F6DF-45DE-98EA-D1BBC7317C01}">
      <dgm:prSet/>
      <dgm:spPr/>
      <dgm:t>
        <a:bodyPr/>
        <a:lstStyle/>
        <a:p>
          <a:r>
            <a:rPr lang="en-US"/>
            <a:t>Advanced Post-processing:</a:t>
          </a:r>
        </a:p>
      </dgm:t>
    </dgm:pt>
    <dgm:pt modelId="{6BCAAC70-2CC6-4C3F-AC72-09722560E2DD}" type="parTrans" cxnId="{CBA5A9D8-48DD-41BE-86F1-4626F57FEA51}">
      <dgm:prSet/>
      <dgm:spPr/>
      <dgm:t>
        <a:bodyPr/>
        <a:lstStyle/>
        <a:p>
          <a:endParaRPr lang="en-US"/>
        </a:p>
      </dgm:t>
    </dgm:pt>
    <dgm:pt modelId="{E44F634D-CF0F-4897-9CF3-56A5BD1741CF}" type="sibTrans" cxnId="{CBA5A9D8-48DD-41BE-86F1-4626F57FEA51}">
      <dgm:prSet/>
      <dgm:spPr/>
      <dgm:t>
        <a:bodyPr/>
        <a:lstStyle/>
        <a:p>
          <a:endParaRPr lang="en-US"/>
        </a:p>
      </dgm:t>
    </dgm:pt>
    <dgm:pt modelId="{3FCF0D6A-F99E-4A93-A0EE-277D0E2A8CB7}">
      <dgm:prSet/>
      <dgm:spPr/>
      <dgm:t>
        <a:bodyPr/>
        <a:lstStyle/>
        <a:p>
          <a:r>
            <a:rPr lang="en-US"/>
            <a:t>Apply morphological filtering and anatomical constraints to improve predictions.</a:t>
          </a:r>
        </a:p>
      </dgm:t>
    </dgm:pt>
    <dgm:pt modelId="{CEF056D2-1EDF-442A-95C0-143CAC54B1DD}" type="parTrans" cxnId="{FDB12F40-AFC9-4FC7-9FC8-8C43F6A799B0}">
      <dgm:prSet/>
      <dgm:spPr/>
      <dgm:t>
        <a:bodyPr/>
        <a:lstStyle/>
        <a:p>
          <a:endParaRPr lang="en-US"/>
        </a:p>
      </dgm:t>
    </dgm:pt>
    <dgm:pt modelId="{3163F522-6030-45C5-846D-06D31178F4B8}" type="sibTrans" cxnId="{FDB12F40-AFC9-4FC7-9FC8-8C43F6A799B0}">
      <dgm:prSet/>
      <dgm:spPr/>
      <dgm:t>
        <a:bodyPr/>
        <a:lstStyle/>
        <a:p>
          <a:endParaRPr lang="en-US"/>
        </a:p>
      </dgm:t>
    </dgm:pt>
    <dgm:pt modelId="{5137CCF3-A3BE-4C69-85D6-D3FBB78B7B4D}">
      <dgm:prSet/>
      <dgm:spPr/>
      <dgm:t>
        <a:bodyPr/>
        <a:lstStyle/>
        <a:p>
          <a:r>
            <a:rPr lang="en-US"/>
            <a:t>External Validation:</a:t>
          </a:r>
        </a:p>
      </dgm:t>
    </dgm:pt>
    <dgm:pt modelId="{0C74B2C9-F42E-4337-BE96-9A4014A2A02C}" type="parTrans" cxnId="{895866B3-C1D7-4118-82FC-694C0F045850}">
      <dgm:prSet/>
      <dgm:spPr/>
      <dgm:t>
        <a:bodyPr/>
        <a:lstStyle/>
        <a:p>
          <a:endParaRPr lang="en-US"/>
        </a:p>
      </dgm:t>
    </dgm:pt>
    <dgm:pt modelId="{F40A19A9-4247-4892-9C45-BE8DD7FFB9B0}" type="sibTrans" cxnId="{895866B3-C1D7-4118-82FC-694C0F045850}">
      <dgm:prSet/>
      <dgm:spPr/>
      <dgm:t>
        <a:bodyPr/>
        <a:lstStyle/>
        <a:p>
          <a:endParaRPr lang="en-US"/>
        </a:p>
      </dgm:t>
    </dgm:pt>
    <dgm:pt modelId="{24431D7B-7829-46FF-9D98-07F82FC948FC}">
      <dgm:prSet/>
      <dgm:spPr/>
      <dgm:t>
        <a:bodyPr/>
        <a:lstStyle/>
        <a:p>
          <a:r>
            <a:rPr lang="en-US"/>
            <a:t>Validate model performance on external datasets.</a:t>
          </a:r>
        </a:p>
      </dgm:t>
    </dgm:pt>
    <dgm:pt modelId="{F88F4F6A-9C01-4936-BB67-377BF4D9223C}" type="parTrans" cxnId="{65E8757F-2320-4274-B735-3E30C4193FB6}">
      <dgm:prSet/>
      <dgm:spPr/>
      <dgm:t>
        <a:bodyPr/>
        <a:lstStyle/>
        <a:p>
          <a:endParaRPr lang="en-US"/>
        </a:p>
      </dgm:t>
    </dgm:pt>
    <dgm:pt modelId="{BCA4FFAC-D8FE-409A-A9FE-838A5236EC42}" type="sibTrans" cxnId="{65E8757F-2320-4274-B735-3E30C4193FB6}">
      <dgm:prSet/>
      <dgm:spPr/>
      <dgm:t>
        <a:bodyPr/>
        <a:lstStyle/>
        <a:p>
          <a:endParaRPr lang="en-US"/>
        </a:p>
      </dgm:t>
    </dgm:pt>
    <dgm:pt modelId="{EB0F1BCD-E65A-4823-8F70-E5708B5D0848}">
      <dgm:prSet/>
      <dgm:spPr/>
      <dgm:t>
        <a:bodyPr/>
        <a:lstStyle/>
        <a:p>
          <a:r>
            <a:rPr lang="en-US"/>
            <a:t>User Interface Development:</a:t>
          </a:r>
        </a:p>
      </dgm:t>
    </dgm:pt>
    <dgm:pt modelId="{859D0BA9-2B97-4CA5-9512-651E284BC4D2}" type="parTrans" cxnId="{3FBF5B3F-5AF1-4A4B-A996-57E71A8A63E0}">
      <dgm:prSet/>
      <dgm:spPr/>
      <dgm:t>
        <a:bodyPr/>
        <a:lstStyle/>
        <a:p>
          <a:endParaRPr lang="en-US"/>
        </a:p>
      </dgm:t>
    </dgm:pt>
    <dgm:pt modelId="{15B275C6-4626-4808-917E-8AD37480A1C9}" type="sibTrans" cxnId="{3FBF5B3F-5AF1-4A4B-A996-57E71A8A63E0}">
      <dgm:prSet/>
      <dgm:spPr/>
      <dgm:t>
        <a:bodyPr/>
        <a:lstStyle/>
        <a:p>
          <a:endParaRPr lang="en-US"/>
        </a:p>
      </dgm:t>
    </dgm:pt>
    <dgm:pt modelId="{C551C08B-657D-46EB-A257-6573F96E076A}">
      <dgm:prSet/>
      <dgm:spPr/>
      <dgm:t>
        <a:bodyPr/>
        <a:lstStyle/>
        <a:p>
          <a:r>
            <a:rPr lang="en-US"/>
            <a:t>Create clinician-focused software to facilitate adoption in clinical workflows.</a:t>
          </a:r>
        </a:p>
      </dgm:t>
    </dgm:pt>
    <dgm:pt modelId="{100CB7ED-F630-4DC7-8C76-805A8501ADB5}" type="parTrans" cxnId="{49E18175-6DD3-4A92-B6B9-46E1C3652489}">
      <dgm:prSet/>
      <dgm:spPr/>
      <dgm:t>
        <a:bodyPr/>
        <a:lstStyle/>
        <a:p>
          <a:endParaRPr lang="en-US"/>
        </a:p>
      </dgm:t>
    </dgm:pt>
    <dgm:pt modelId="{A3E76FF4-3619-4B02-9BB4-1FA39CE40537}" type="sibTrans" cxnId="{49E18175-6DD3-4A92-B6B9-46E1C3652489}">
      <dgm:prSet/>
      <dgm:spPr/>
      <dgm:t>
        <a:bodyPr/>
        <a:lstStyle/>
        <a:p>
          <a:endParaRPr lang="en-US"/>
        </a:p>
      </dgm:t>
    </dgm:pt>
    <dgm:pt modelId="{336E369A-F7CD-4068-B7D6-03411E1B0B80}" type="pres">
      <dgm:prSet presAssocID="{C3218CE6-0E19-418D-9163-AE765C2B5D9B}" presName="linear" presStyleCnt="0">
        <dgm:presLayoutVars>
          <dgm:animLvl val="lvl"/>
          <dgm:resizeHandles val="exact"/>
        </dgm:presLayoutVars>
      </dgm:prSet>
      <dgm:spPr/>
    </dgm:pt>
    <dgm:pt modelId="{DEA1CC58-D1FD-4409-A796-14042C92FCDE}" type="pres">
      <dgm:prSet presAssocID="{9E8AD36C-FE3A-42E9-A681-17C90987AD0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360BD78-C817-4EDA-8CD2-51D15018E9B4}" type="pres">
      <dgm:prSet presAssocID="{9E8AD36C-FE3A-42E9-A681-17C90987AD08}" presName="childText" presStyleLbl="revTx" presStyleIdx="0" presStyleCnt="5">
        <dgm:presLayoutVars>
          <dgm:bulletEnabled val="1"/>
        </dgm:presLayoutVars>
      </dgm:prSet>
      <dgm:spPr/>
    </dgm:pt>
    <dgm:pt modelId="{EF4A4B6D-4112-4CD7-BCA0-17ECDF86AB67}" type="pres">
      <dgm:prSet presAssocID="{AC2BA0D6-779C-466F-9BA8-D3B71C8FAFC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AB06299-95ED-43DB-9D5B-565E545EC356}" type="pres">
      <dgm:prSet presAssocID="{AC2BA0D6-779C-466F-9BA8-D3B71C8FAFCA}" presName="childText" presStyleLbl="revTx" presStyleIdx="1" presStyleCnt="5">
        <dgm:presLayoutVars>
          <dgm:bulletEnabled val="1"/>
        </dgm:presLayoutVars>
      </dgm:prSet>
      <dgm:spPr/>
    </dgm:pt>
    <dgm:pt modelId="{E9F00518-36E5-4770-AF9E-1C15DA504FE6}" type="pres">
      <dgm:prSet presAssocID="{021D79D9-F6DF-45DE-98EA-D1BBC7317C0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B447489-3185-40F2-BE0A-CA0B6C9614A7}" type="pres">
      <dgm:prSet presAssocID="{021D79D9-F6DF-45DE-98EA-D1BBC7317C01}" presName="childText" presStyleLbl="revTx" presStyleIdx="2" presStyleCnt="5">
        <dgm:presLayoutVars>
          <dgm:bulletEnabled val="1"/>
        </dgm:presLayoutVars>
      </dgm:prSet>
      <dgm:spPr/>
    </dgm:pt>
    <dgm:pt modelId="{7231C214-D7B0-409B-8917-8D4BEB8D4C93}" type="pres">
      <dgm:prSet presAssocID="{5137CCF3-A3BE-4C69-85D6-D3FBB78B7B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E6C5E16-1B2A-4BEE-A179-22C53497B3EF}" type="pres">
      <dgm:prSet presAssocID="{5137CCF3-A3BE-4C69-85D6-D3FBB78B7B4D}" presName="childText" presStyleLbl="revTx" presStyleIdx="3" presStyleCnt="5">
        <dgm:presLayoutVars>
          <dgm:bulletEnabled val="1"/>
        </dgm:presLayoutVars>
      </dgm:prSet>
      <dgm:spPr/>
    </dgm:pt>
    <dgm:pt modelId="{927E8445-033E-4619-9377-8C5F4FA4CC34}" type="pres">
      <dgm:prSet presAssocID="{EB0F1BCD-E65A-4823-8F70-E5708B5D084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DD20BF-B20C-4875-9206-199D0BD3EE4F}" type="pres">
      <dgm:prSet presAssocID="{EB0F1BCD-E65A-4823-8F70-E5708B5D0848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C529F0B-59D4-4A40-AA7B-FBCCD4DA516E}" type="presOf" srcId="{EB0F1BCD-E65A-4823-8F70-E5708B5D0848}" destId="{927E8445-033E-4619-9377-8C5F4FA4CC34}" srcOrd="0" destOrd="0" presId="urn:microsoft.com/office/officeart/2005/8/layout/vList2"/>
    <dgm:cxn modelId="{0FA24E36-8CA8-4E45-AA17-193B910BF84C}" type="presOf" srcId="{AC2BA0D6-779C-466F-9BA8-D3B71C8FAFCA}" destId="{EF4A4B6D-4112-4CD7-BCA0-17ECDF86AB67}" srcOrd="0" destOrd="0" presId="urn:microsoft.com/office/officeart/2005/8/layout/vList2"/>
    <dgm:cxn modelId="{ADBBF53D-B02B-44B9-B777-E87C73B14F62}" type="presOf" srcId="{F54D04B8-59E1-4174-9D45-155080E65571}" destId="{E360BD78-C817-4EDA-8CD2-51D15018E9B4}" srcOrd="0" destOrd="0" presId="urn:microsoft.com/office/officeart/2005/8/layout/vList2"/>
    <dgm:cxn modelId="{3FBF5B3F-5AF1-4A4B-A996-57E71A8A63E0}" srcId="{C3218CE6-0E19-418D-9163-AE765C2B5D9B}" destId="{EB0F1BCD-E65A-4823-8F70-E5708B5D0848}" srcOrd="4" destOrd="0" parTransId="{859D0BA9-2B97-4CA5-9512-651E284BC4D2}" sibTransId="{15B275C6-4626-4808-917E-8AD37480A1C9}"/>
    <dgm:cxn modelId="{FDB12F40-AFC9-4FC7-9FC8-8C43F6A799B0}" srcId="{021D79D9-F6DF-45DE-98EA-D1BBC7317C01}" destId="{3FCF0D6A-F99E-4A93-A0EE-277D0E2A8CB7}" srcOrd="0" destOrd="0" parTransId="{CEF056D2-1EDF-442A-95C0-143CAC54B1DD}" sibTransId="{3163F522-6030-45C5-846D-06D31178F4B8}"/>
    <dgm:cxn modelId="{43066842-6323-4218-9181-9512169B3180}" srcId="{AC2BA0D6-779C-466F-9BA8-D3B71C8FAFCA}" destId="{EB97BD11-FFEA-4DDB-8276-560AFE9CD5CA}" srcOrd="0" destOrd="0" parTransId="{2AE9FCFB-A289-4CA2-BEB4-EC56A9DBA48A}" sibTransId="{465C90FA-6DC9-4A78-BD1A-35EF9ED8DC98}"/>
    <dgm:cxn modelId="{DCF0AE69-B454-440A-ACB5-76840DABDEA5}" type="presOf" srcId="{EB97BD11-FFEA-4DDB-8276-560AFE9CD5CA}" destId="{9AB06299-95ED-43DB-9D5B-565E545EC356}" srcOrd="0" destOrd="0" presId="urn:microsoft.com/office/officeart/2005/8/layout/vList2"/>
    <dgm:cxn modelId="{8BF06175-DD95-427A-9AD4-1A0BE976847B}" srcId="{C3218CE6-0E19-418D-9163-AE765C2B5D9B}" destId="{9E8AD36C-FE3A-42E9-A681-17C90987AD08}" srcOrd="0" destOrd="0" parTransId="{DC485218-B1CA-417A-A8F1-88E7AC5C1B8A}" sibTransId="{9B7F5548-8996-4CEE-B24D-93BFF40222B6}"/>
    <dgm:cxn modelId="{49E18175-6DD3-4A92-B6B9-46E1C3652489}" srcId="{EB0F1BCD-E65A-4823-8F70-E5708B5D0848}" destId="{C551C08B-657D-46EB-A257-6573F96E076A}" srcOrd="0" destOrd="0" parTransId="{100CB7ED-F630-4DC7-8C76-805A8501ADB5}" sibTransId="{A3E76FF4-3619-4B02-9BB4-1FA39CE40537}"/>
    <dgm:cxn modelId="{65DFB17E-2B00-440A-94C7-F7225F8A3426}" type="presOf" srcId="{C3218CE6-0E19-418D-9163-AE765C2B5D9B}" destId="{336E369A-F7CD-4068-B7D6-03411E1B0B80}" srcOrd="0" destOrd="0" presId="urn:microsoft.com/office/officeart/2005/8/layout/vList2"/>
    <dgm:cxn modelId="{65E8757F-2320-4274-B735-3E30C4193FB6}" srcId="{5137CCF3-A3BE-4C69-85D6-D3FBB78B7B4D}" destId="{24431D7B-7829-46FF-9D98-07F82FC948FC}" srcOrd="0" destOrd="0" parTransId="{F88F4F6A-9C01-4936-BB67-377BF4D9223C}" sibTransId="{BCA4FFAC-D8FE-409A-A9FE-838A5236EC42}"/>
    <dgm:cxn modelId="{0644E284-2EDE-4A17-BDDF-9158FAD2ECEF}" type="presOf" srcId="{021D79D9-F6DF-45DE-98EA-D1BBC7317C01}" destId="{E9F00518-36E5-4770-AF9E-1C15DA504FE6}" srcOrd="0" destOrd="0" presId="urn:microsoft.com/office/officeart/2005/8/layout/vList2"/>
    <dgm:cxn modelId="{EF27C295-196E-4816-B854-ECB5E43302B9}" type="presOf" srcId="{C551C08B-657D-46EB-A257-6573F96E076A}" destId="{6DDD20BF-B20C-4875-9206-199D0BD3EE4F}" srcOrd="0" destOrd="0" presId="urn:microsoft.com/office/officeart/2005/8/layout/vList2"/>
    <dgm:cxn modelId="{357A32AF-C823-4E49-8D01-57413E8F5FE0}" type="presOf" srcId="{9E8AD36C-FE3A-42E9-A681-17C90987AD08}" destId="{DEA1CC58-D1FD-4409-A796-14042C92FCDE}" srcOrd="0" destOrd="0" presId="urn:microsoft.com/office/officeart/2005/8/layout/vList2"/>
    <dgm:cxn modelId="{895866B3-C1D7-4118-82FC-694C0F045850}" srcId="{C3218CE6-0E19-418D-9163-AE765C2B5D9B}" destId="{5137CCF3-A3BE-4C69-85D6-D3FBB78B7B4D}" srcOrd="3" destOrd="0" parTransId="{0C74B2C9-F42E-4337-BE96-9A4014A2A02C}" sibTransId="{F40A19A9-4247-4892-9C45-BE8DD7FFB9B0}"/>
    <dgm:cxn modelId="{1E583DBD-9C4B-4888-BABB-AF61C0DCEAF0}" type="presOf" srcId="{5137CCF3-A3BE-4C69-85D6-D3FBB78B7B4D}" destId="{7231C214-D7B0-409B-8917-8D4BEB8D4C93}" srcOrd="0" destOrd="0" presId="urn:microsoft.com/office/officeart/2005/8/layout/vList2"/>
    <dgm:cxn modelId="{8F45FFBF-E3ED-45E2-925F-FDE908FDDCEF}" srcId="{C3218CE6-0E19-418D-9163-AE765C2B5D9B}" destId="{AC2BA0D6-779C-466F-9BA8-D3B71C8FAFCA}" srcOrd="1" destOrd="0" parTransId="{2DFD35E7-FF2F-4BBA-9908-13F331563357}" sibTransId="{06DC97EC-1063-47D0-AF44-116F08C95DD9}"/>
    <dgm:cxn modelId="{CBA5A9D8-48DD-41BE-86F1-4626F57FEA51}" srcId="{C3218CE6-0E19-418D-9163-AE765C2B5D9B}" destId="{021D79D9-F6DF-45DE-98EA-D1BBC7317C01}" srcOrd="2" destOrd="0" parTransId="{6BCAAC70-2CC6-4C3F-AC72-09722560E2DD}" sibTransId="{E44F634D-CF0F-4897-9CF3-56A5BD1741CF}"/>
    <dgm:cxn modelId="{D2F853D9-1FB9-45FB-BDAB-911B62CBA636}" srcId="{9E8AD36C-FE3A-42E9-A681-17C90987AD08}" destId="{F54D04B8-59E1-4174-9D45-155080E65571}" srcOrd="0" destOrd="0" parTransId="{C46F7839-5041-4BC7-90D0-D0B0829A97BD}" sibTransId="{332D32E2-BD75-446F-A8CA-48370E5479F8}"/>
    <dgm:cxn modelId="{F60B44E1-D9C7-4D15-A6AB-4693D650ACD0}" type="presOf" srcId="{24431D7B-7829-46FF-9D98-07F82FC948FC}" destId="{EE6C5E16-1B2A-4BEE-A179-22C53497B3EF}" srcOrd="0" destOrd="0" presId="urn:microsoft.com/office/officeart/2005/8/layout/vList2"/>
    <dgm:cxn modelId="{B72C4EFB-8A1C-418B-8918-C9DFC040015B}" type="presOf" srcId="{3FCF0D6A-F99E-4A93-A0EE-277D0E2A8CB7}" destId="{3B447489-3185-40F2-BE0A-CA0B6C9614A7}" srcOrd="0" destOrd="0" presId="urn:microsoft.com/office/officeart/2005/8/layout/vList2"/>
    <dgm:cxn modelId="{189FCF1D-A39E-4923-8486-CA407E527485}" type="presParOf" srcId="{336E369A-F7CD-4068-B7D6-03411E1B0B80}" destId="{DEA1CC58-D1FD-4409-A796-14042C92FCDE}" srcOrd="0" destOrd="0" presId="urn:microsoft.com/office/officeart/2005/8/layout/vList2"/>
    <dgm:cxn modelId="{EEFBF43E-98B8-416E-8AFF-A74C66EFABF0}" type="presParOf" srcId="{336E369A-F7CD-4068-B7D6-03411E1B0B80}" destId="{E360BD78-C817-4EDA-8CD2-51D15018E9B4}" srcOrd="1" destOrd="0" presId="urn:microsoft.com/office/officeart/2005/8/layout/vList2"/>
    <dgm:cxn modelId="{362B22FB-CD96-4149-AEE7-B9F5DE75E4E9}" type="presParOf" srcId="{336E369A-F7CD-4068-B7D6-03411E1B0B80}" destId="{EF4A4B6D-4112-4CD7-BCA0-17ECDF86AB67}" srcOrd="2" destOrd="0" presId="urn:microsoft.com/office/officeart/2005/8/layout/vList2"/>
    <dgm:cxn modelId="{A87A819D-D5E6-4BD7-9311-D880D4464076}" type="presParOf" srcId="{336E369A-F7CD-4068-B7D6-03411E1B0B80}" destId="{9AB06299-95ED-43DB-9D5B-565E545EC356}" srcOrd="3" destOrd="0" presId="urn:microsoft.com/office/officeart/2005/8/layout/vList2"/>
    <dgm:cxn modelId="{62970E1D-20D3-4836-93A0-338C8E3773C7}" type="presParOf" srcId="{336E369A-F7CD-4068-B7D6-03411E1B0B80}" destId="{E9F00518-36E5-4770-AF9E-1C15DA504FE6}" srcOrd="4" destOrd="0" presId="urn:microsoft.com/office/officeart/2005/8/layout/vList2"/>
    <dgm:cxn modelId="{D852E7F0-B9B0-41B2-B3B6-3B60CF25D97D}" type="presParOf" srcId="{336E369A-F7CD-4068-B7D6-03411E1B0B80}" destId="{3B447489-3185-40F2-BE0A-CA0B6C9614A7}" srcOrd="5" destOrd="0" presId="urn:microsoft.com/office/officeart/2005/8/layout/vList2"/>
    <dgm:cxn modelId="{753064F1-CF4C-4DBD-B9E7-182E0F68CD3C}" type="presParOf" srcId="{336E369A-F7CD-4068-B7D6-03411E1B0B80}" destId="{7231C214-D7B0-409B-8917-8D4BEB8D4C93}" srcOrd="6" destOrd="0" presId="urn:microsoft.com/office/officeart/2005/8/layout/vList2"/>
    <dgm:cxn modelId="{F18B15AC-59D2-4ADE-9C39-42F9B0613990}" type="presParOf" srcId="{336E369A-F7CD-4068-B7D6-03411E1B0B80}" destId="{EE6C5E16-1B2A-4BEE-A179-22C53497B3EF}" srcOrd="7" destOrd="0" presId="urn:microsoft.com/office/officeart/2005/8/layout/vList2"/>
    <dgm:cxn modelId="{D0E48EA4-BDD1-44ED-B8C0-475C6AE368ED}" type="presParOf" srcId="{336E369A-F7CD-4068-B7D6-03411E1B0B80}" destId="{927E8445-033E-4619-9377-8C5F4FA4CC34}" srcOrd="8" destOrd="0" presId="urn:microsoft.com/office/officeart/2005/8/layout/vList2"/>
    <dgm:cxn modelId="{A256F6F6-51F4-44E7-BB79-CE6DADB8C6E4}" type="presParOf" srcId="{336E369A-F7CD-4068-B7D6-03411E1B0B80}" destId="{6DDD20BF-B20C-4875-9206-199D0BD3EE4F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CEFA02-5754-4278-8941-BFB0DBA2F6B3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Neonatal lung segmentation is challenging due to limited data, anatomical variability, and imaging artifacts.</a:t>
          </a:r>
        </a:p>
      </dsp:txBody>
      <dsp:txXfrm>
        <a:off x="2103120" y="1359"/>
        <a:ext cx="8412480" cy="1393787"/>
      </dsp:txXfrm>
    </dsp:sp>
    <dsp:sp modelId="{DB7AB3EF-2503-4844-8B75-2FB14D2285AE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Problem Statement:</a:t>
          </a:r>
        </a:p>
      </dsp:txBody>
      <dsp:txXfrm>
        <a:off x="0" y="1359"/>
        <a:ext cx="2103120" cy="1393787"/>
      </dsp:txXfrm>
    </dsp:sp>
    <dsp:sp modelId="{3A6DEF0F-5AF1-4B90-B347-CF153E4DFC63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Accurate lung segmentation aids early diagnosis of neonatal diseases (e.g., bronchopulmonary dysplasia).</a:t>
          </a:r>
        </a:p>
      </dsp:txBody>
      <dsp:txXfrm>
        <a:off x="2103120" y="1478775"/>
        <a:ext cx="8412480" cy="1393787"/>
      </dsp:txXfrm>
    </dsp:sp>
    <dsp:sp modelId="{93332910-F269-4ED8-8968-94CE45A7F461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Clinical Relevance:</a:t>
          </a:r>
        </a:p>
      </dsp:txBody>
      <dsp:txXfrm>
        <a:off x="0" y="1478775"/>
        <a:ext cx="2103120" cy="1393787"/>
      </dsp:txXfrm>
    </dsp:sp>
    <dsp:sp modelId="{0B24636A-4555-4C87-9CDD-3FBC7D019F72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Automating segmentation significantly reduces radiologist workload and accelerates clinical decision-making.</a:t>
          </a:r>
        </a:p>
      </dsp:txBody>
      <dsp:txXfrm>
        <a:off x="2103120" y="2956190"/>
        <a:ext cx="8412480" cy="1393787"/>
      </dsp:txXfrm>
    </dsp:sp>
    <dsp:sp modelId="{7F0EA075-D501-4154-A0B9-52D0CD6D55CB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Motivation:</a:t>
          </a:r>
        </a:p>
      </dsp:txBody>
      <dsp:txXfrm>
        <a:off x="0" y="2956190"/>
        <a:ext cx="2103120" cy="1393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4BC52-65A2-4EFB-8B54-5B7A53BA0999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Primary Objectives:</a:t>
          </a:r>
        </a:p>
      </dsp:txBody>
      <dsp:txXfrm>
        <a:off x="0" y="2626263"/>
        <a:ext cx="10515600" cy="930480"/>
      </dsp:txXfrm>
    </dsp:sp>
    <dsp:sp modelId="{FF99B4B6-5E7A-430A-A35F-713C354F3340}">
      <dsp:nvSpPr>
        <dsp:cNvPr id="0" name=""/>
        <dsp:cNvSpPr/>
      </dsp:nvSpPr>
      <dsp:spPr>
        <a:xfrm>
          <a:off x="5134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Achieve high segmentation accuracy.</a:t>
          </a:r>
        </a:p>
      </dsp:txBody>
      <dsp:txXfrm>
        <a:off x="5134" y="3522281"/>
        <a:ext cx="3501776" cy="792631"/>
      </dsp:txXfrm>
    </dsp:sp>
    <dsp:sp modelId="{60A7CE81-54C6-4273-8E9E-937E3DD0FEFE}">
      <dsp:nvSpPr>
        <dsp:cNvPr id="0" name=""/>
        <dsp:cNvSpPr/>
      </dsp:nvSpPr>
      <dsp:spPr>
        <a:xfrm>
          <a:off x="3506911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Minimize manual intervention.</a:t>
          </a:r>
        </a:p>
      </dsp:txBody>
      <dsp:txXfrm>
        <a:off x="3506911" y="3522281"/>
        <a:ext cx="3501776" cy="792631"/>
      </dsp:txXfrm>
    </dsp:sp>
    <dsp:sp modelId="{D1BAE64A-8FCC-4EE3-A6FF-3A779D70B3BE}">
      <dsp:nvSpPr>
        <dsp:cNvPr id="0" name=""/>
        <dsp:cNvSpPr/>
      </dsp:nvSpPr>
      <dsp:spPr>
        <a:xfrm>
          <a:off x="7008688" y="3522281"/>
          <a:ext cx="3501776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Enable scalability and reproducibility in clinical settings.</a:t>
          </a:r>
        </a:p>
      </dsp:txBody>
      <dsp:txXfrm>
        <a:off x="7008688" y="3522281"/>
        <a:ext cx="3501776" cy="792631"/>
      </dsp:txXfrm>
    </dsp:sp>
    <dsp:sp modelId="{E6363182-0F59-4A04-9912-6D341BC126A2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Develop a supervised deep learning model specifically for neonatal lung segmentation in MRI scans.</a:t>
          </a:r>
        </a:p>
      </dsp:txBody>
      <dsp:txXfrm rot="10800000">
        <a:off x="0" y="1962"/>
        <a:ext cx="10515600" cy="1721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2823AC-B685-46D0-AFF9-659329313946}">
      <dsp:nvSpPr>
        <dsp:cNvPr id="0" name=""/>
        <dsp:cNvSpPr/>
      </dsp:nvSpPr>
      <dsp:spPr>
        <a:xfrm>
          <a:off x="0" y="404284"/>
          <a:ext cx="10515600" cy="173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Initial dataset: 13 neonatal MRI scans (due to ethical and logistical challenges).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Image reorientation to standard orientation and voxel size normalization (1 mm³).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Extensive data augmentation to compensate for limited dataset: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Rotations ±15°, translations ±5%, zoom ±15%, horizontal flips.</a:t>
          </a:r>
        </a:p>
      </dsp:txBody>
      <dsp:txXfrm>
        <a:off x="0" y="404284"/>
        <a:ext cx="10515600" cy="1735650"/>
      </dsp:txXfrm>
    </dsp:sp>
    <dsp:sp modelId="{40FA195B-790B-4402-9A7F-85E614BD201F}">
      <dsp:nvSpPr>
        <dsp:cNvPr id="0" name=""/>
        <dsp:cNvSpPr/>
      </dsp:nvSpPr>
      <dsp:spPr>
        <a:xfrm>
          <a:off x="525780" y="123844"/>
          <a:ext cx="7360920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Collection &amp; Preprocessing:</a:t>
          </a:r>
        </a:p>
      </dsp:txBody>
      <dsp:txXfrm>
        <a:off x="553160" y="151224"/>
        <a:ext cx="7306160" cy="506120"/>
      </dsp:txXfrm>
    </dsp:sp>
    <dsp:sp modelId="{401065CE-8BBA-44BD-A68C-A8F7C70924EA}">
      <dsp:nvSpPr>
        <dsp:cNvPr id="0" name=""/>
        <dsp:cNvSpPr/>
      </dsp:nvSpPr>
      <dsp:spPr>
        <a:xfrm>
          <a:off x="0" y="2522974"/>
          <a:ext cx="10515600" cy="1705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95732" rIns="81612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Customized U-Net architecture with ResNet-50 backbone (pre-trained on ImageNet).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Encoder-decoder structure with skip connections for multi-scale feature extraction.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Sigmoid activation for pixel-level segmentation probability.</a:t>
          </a:r>
        </a:p>
      </dsp:txBody>
      <dsp:txXfrm>
        <a:off x="0" y="2522974"/>
        <a:ext cx="10515600" cy="1705725"/>
      </dsp:txXfrm>
    </dsp:sp>
    <dsp:sp modelId="{F6329803-49DD-4318-8040-7A48F542923D}">
      <dsp:nvSpPr>
        <dsp:cNvPr id="0" name=""/>
        <dsp:cNvSpPr/>
      </dsp:nvSpPr>
      <dsp:spPr>
        <a:xfrm>
          <a:off x="525780" y="2242534"/>
          <a:ext cx="7360920" cy="560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Architecture:</a:t>
          </a:r>
        </a:p>
      </dsp:txBody>
      <dsp:txXfrm>
        <a:off x="553160" y="2269914"/>
        <a:ext cx="730616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624BE-4EA6-494E-92DC-165AAEEDA41F}">
      <dsp:nvSpPr>
        <dsp:cNvPr id="0" name=""/>
        <dsp:cNvSpPr/>
      </dsp:nvSpPr>
      <dsp:spPr>
        <a:xfrm>
          <a:off x="51" y="244981"/>
          <a:ext cx="4913783" cy="7200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Training Strategy:</a:t>
          </a:r>
        </a:p>
      </dsp:txBody>
      <dsp:txXfrm>
        <a:off x="51" y="244981"/>
        <a:ext cx="4913783" cy="720000"/>
      </dsp:txXfrm>
    </dsp:sp>
    <dsp:sp modelId="{F46242A1-1D15-47F8-A4D7-352B48E63DC0}">
      <dsp:nvSpPr>
        <dsp:cNvPr id="0" name=""/>
        <dsp:cNvSpPr/>
      </dsp:nvSpPr>
      <dsp:spPr>
        <a:xfrm>
          <a:off x="51" y="964981"/>
          <a:ext cx="4913783" cy="29508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Loss Function: Combined Dice Loss + Weighted Binary Cross Entropy (BCE).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Optimizer: Adam (learning rate: 1e-4).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Techniques: Early stopping, ReduceLROnPlateau scheduler.</a:t>
          </a:r>
        </a:p>
      </dsp:txBody>
      <dsp:txXfrm>
        <a:off x="51" y="964981"/>
        <a:ext cx="4913783" cy="2950875"/>
      </dsp:txXfrm>
    </dsp:sp>
    <dsp:sp modelId="{DAC9E872-68B0-4E1E-8A7F-84A9E81A2B2A}">
      <dsp:nvSpPr>
        <dsp:cNvPr id="0" name=""/>
        <dsp:cNvSpPr/>
      </dsp:nvSpPr>
      <dsp:spPr>
        <a:xfrm>
          <a:off x="5601764" y="244981"/>
          <a:ext cx="4913783" cy="72000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Evaluation Metrics:</a:t>
          </a:r>
        </a:p>
      </dsp:txBody>
      <dsp:txXfrm>
        <a:off x="5601764" y="244981"/>
        <a:ext cx="4913783" cy="720000"/>
      </dsp:txXfrm>
    </dsp:sp>
    <dsp:sp modelId="{B3A67E12-9BA8-4B44-89CD-42F65CC5BFF3}">
      <dsp:nvSpPr>
        <dsp:cNvPr id="0" name=""/>
        <dsp:cNvSpPr/>
      </dsp:nvSpPr>
      <dsp:spPr>
        <a:xfrm>
          <a:off x="5601764" y="964981"/>
          <a:ext cx="4913783" cy="2950875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Dice coefficient (primary metric).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Intersection over Union (IoU), ROC AUC.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Robust validation strategy: 70% training, 20% validation, 10% test split.</a:t>
          </a:r>
        </a:p>
      </dsp:txBody>
      <dsp:txXfrm>
        <a:off x="5601764" y="964981"/>
        <a:ext cx="4913783" cy="29508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F853F-CE6F-4771-B617-6C902D021A77}">
      <dsp:nvSpPr>
        <dsp:cNvPr id="0" name=""/>
        <dsp:cNvSpPr/>
      </dsp:nvSpPr>
      <dsp:spPr>
        <a:xfrm>
          <a:off x="0" y="313792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Limited to open-source tools and institutional resources.</a:t>
          </a:r>
        </a:p>
      </dsp:txBody>
      <dsp:txXfrm>
        <a:off x="0" y="313792"/>
        <a:ext cx="6900512" cy="1077300"/>
      </dsp:txXfrm>
    </dsp:sp>
    <dsp:sp modelId="{9C5348DE-0AB4-4C93-A5EF-98F6A338BF80}">
      <dsp:nvSpPr>
        <dsp:cNvPr id="0" name=""/>
        <dsp:cNvSpPr/>
      </dsp:nvSpPr>
      <dsp:spPr>
        <a:xfrm>
          <a:off x="345025" y="33352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Economic:</a:t>
          </a:r>
        </a:p>
      </dsp:txBody>
      <dsp:txXfrm>
        <a:off x="372405" y="60732"/>
        <a:ext cx="4775598" cy="506120"/>
      </dsp:txXfrm>
    </dsp:sp>
    <dsp:sp modelId="{DD1A04A1-0350-4F0A-A80E-366011C7ED7A}">
      <dsp:nvSpPr>
        <dsp:cNvPr id="0" name=""/>
        <dsp:cNvSpPr/>
      </dsp:nvSpPr>
      <dsp:spPr>
        <a:xfrm>
          <a:off x="0" y="1774133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Requires expertise in semantic segmentation and medical imaging.</a:t>
          </a:r>
        </a:p>
      </dsp:txBody>
      <dsp:txXfrm>
        <a:off x="0" y="1774133"/>
        <a:ext cx="6900512" cy="1077300"/>
      </dsp:txXfrm>
    </dsp:sp>
    <dsp:sp modelId="{25038CDB-7E7A-4659-92E5-C55A42D3A17F}">
      <dsp:nvSpPr>
        <dsp:cNvPr id="0" name=""/>
        <dsp:cNvSpPr/>
      </dsp:nvSpPr>
      <dsp:spPr>
        <a:xfrm>
          <a:off x="345025" y="1493693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Professional:</a:t>
          </a:r>
        </a:p>
      </dsp:txBody>
      <dsp:txXfrm>
        <a:off x="372405" y="1521073"/>
        <a:ext cx="4775598" cy="506120"/>
      </dsp:txXfrm>
    </dsp:sp>
    <dsp:sp modelId="{CF8532A4-CF09-4CCF-A5C7-789C3C183E48}">
      <dsp:nvSpPr>
        <dsp:cNvPr id="0" name=""/>
        <dsp:cNvSpPr/>
      </dsp:nvSpPr>
      <dsp:spPr>
        <a:xfrm>
          <a:off x="0" y="3234473"/>
          <a:ext cx="69005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Ensure patient data anonymity and secure storage.</a:t>
          </a:r>
        </a:p>
      </dsp:txBody>
      <dsp:txXfrm>
        <a:off x="0" y="3234473"/>
        <a:ext cx="6900512" cy="807975"/>
      </dsp:txXfrm>
    </dsp:sp>
    <dsp:sp modelId="{6BD81516-BA41-4C69-A1F0-9031F47AB83E}">
      <dsp:nvSpPr>
        <dsp:cNvPr id="0" name=""/>
        <dsp:cNvSpPr/>
      </dsp:nvSpPr>
      <dsp:spPr>
        <a:xfrm>
          <a:off x="345025" y="2954033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Ethical:</a:t>
          </a:r>
        </a:p>
      </dsp:txBody>
      <dsp:txXfrm>
        <a:off x="372405" y="2981413"/>
        <a:ext cx="4775598" cy="506120"/>
      </dsp:txXfrm>
    </dsp:sp>
    <dsp:sp modelId="{55927115-7150-47D3-8971-09DE5B10AFB7}">
      <dsp:nvSpPr>
        <dsp:cNvPr id="0" name=""/>
        <dsp:cNvSpPr/>
      </dsp:nvSpPr>
      <dsp:spPr>
        <a:xfrm>
          <a:off x="0" y="4425488"/>
          <a:ext cx="6900512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Compliance with HIPAA and intellectual property regulations.</a:t>
          </a:r>
        </a:p>
      </dsp:txBody>
      <dsp:txXfrm>
        <a:off x="0" y="4425488"/>
        <a:ext cx="6900512" cy="1077300"/>
      </dsp:txXfrm>
    </dsp:sp>
    <dsp:sp modelId="{34DF7CAA-C1F1-4D30-A028-39B0301FB8C5}">
      <dsp:nvSpPr>
        <dsp:cNvPr id="0" name=""/>
        <dsp:cNvSpPr/>
      </dsp:nvSpPr>
      <dsp:spPr>
        <a:xfrm>
          <a:off x="345025" y="4145048"/>
          <a:ext cx="4830358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Legal:</a:t>
          </a:r>
        </a:p>
      </dsp:txBody>
      <dsp:txXfrm>
        <a:off x="372405" y="4172428"/>
        <a:ext cx="477559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023B1-97E2-4226-B3EC-F792FA8B7090}">
      <dsp:nvSpPr>
        <dsp:cNvPr id="0" name=""/>
        <dsp:cNvSpPr/>
      </dsp:nvSpPr>
      <dsp:spPr>
        <a:xfrm>
          <a:off x="0" y="315390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Only 13 neonatal scans initially available, impacting generalizability.</a:t>
          </a:r>
        </a:p>
      </dsp:txBody>
      <dsp:txXfrm>
        <a:off x="0" y="315390"/>
        <a:ext cx="6900512" cy="1020600"/>
      </dsp:txXfrm>
    </dsp:sp>
    <dsp:sp modelId="{607F092D-EEF6-44B2-ADCF-1790141CB0F1}">
      <dsp:nvSpPr>
        <dsp:cNvPr id="0" name=""/>
        <dsp:cNvSpPr/>
      </dsp:nvSpPr>
      <dsp:spPr>
        <a:xfrm>
          <a:off x="345025" y="49710"/>
          <a:ext cx="4830358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Limited Dataset:</a:t>
          </a:r>
        </a:p>
      </dsp:txBody>
      <dsp:txXfrm>
        <a:off x="370964" y="75649"/>
        <a:ext cx="4778480" cy="479482"/>
      </dsp:txXfrm>
    </dsp:sp>
    <dsp:sp modelId="{4FEDFC53-A438-4921-8127-088DCC0E6AB3}">
      <dsp:nvSpPr>
        <dsp:cNvPr id="0" name=""/>
        <dsp:cNvSpPr/>
      </dsp:nvSpPr>
      <dsp:spPr>
        <a:xfrm>
          <a:off x="0" y="1698870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2D segmentation ignores 3D spatial context, possibly leading to inconsistent segmentation between slices.</a:t>
          </a:r>
        </a:p>
      </dsp:txBody>
      <dsp:txXfrm>
        <a:off x="0" y="1698870"/>
        <a:ext cx="6900512" cy="1020600"/>
      </dsp:txXfrm>
    </dsp:sp>
    <dsp:sp modelId="{E7114E40-60DA-4039-B21A-C12D204C61FD}">
      <dsp:nvSpPr>
        <dsp:cNvPr id="0" name=""/>
        <dsp:cNvSpPr/>
      </dsp:nvSpPr>
      <dsp:spPr>
        <a:xfrm>
          <a:off x="345025" y="1433190"/>
          <a:ext cx="4830358" cy="5313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Slice-wise Processing:</a:t>
          </a:r>
        </a:p>
      </dsp:txBody>
      <dsp:txXfrm>
        <a:off x="370964" y="1459129"/>
        <a:ext cx="4778480" cy="479482"/>
      </dsp:txXfrm>
    </dsp:sp>
    <dsp:sp modelId="{48930BA4-76C4-4E6C-B2F4-E64F431298F7}">
      <dsp:nvSpPr>
        <dsp:cNvPr id="0" name=""/>
        <dsp:cNvSpPr/>
      </dsp:nvSpPr>
      <dsp:spPr>
        <a:xfrm>
          <a:off x="0" y="3082350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Manual ground truth annotations occasionally inaccurate or inconsistent.</a:t>
          </a:r>
        </a:p>
      </dsp:txBody>
      <dsp:txXfrm>
        <a:off x="0" y="3082350"/>
        <a:ext cx="6900512" cy="1020600"/>
      </dsp:txXfrm>
    </dsp:sp>
    <dsp:sp modelId="{5FB765A8-9A0F-444A-9F6D-825F0C2CA873}">
      <dsp:nvSpPr>
        <dsp:cNvPr id="0" name=""/>
        <dsp:cNvSpPr/>
      </dsp:nvSpPr>
      <dsp:spPr>
        <a:xfrm>
          <a:off x="345025" y="2816670"/>
          <a:ext cx="4830358" cy="5313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Annotation Inaccuracies:</a:t>
          </a:r>
        </a:p>
      </dsp:txBody>
      <dsp:txXfrm>
        <a:off x="370964" y="2842609"/>
        <a:ext cx="4778480" cy="479482"/>
      </dsp:txXfrm>
    </dsp:sp>
    <dsp:sp modelId="{13A7E505-2BBF-4988-8E46-B87002386DB4}">
      <dsp:nvSpPr>
        <dsp:cNvPr id="0" name=""/>
        <dsp:cNvSpPr/>
      </dsp:nvSpPr>
      <dsp:spPr>
        <a:xfrm>
          <a:off x="0" y="4465830"/>
          <a:ext cx="6900512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74904" rIns="53555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Model sensitive to motion artifacts and presence of medical equipment.</a:t>
          </a:r>
        </a:p>
      </dsp:txBody>
      <dsp:txXfrm>
        <a:off x="0" y="4465830"/>
        <a:ext cx="6900512" cy="1020600"/>
      </dsp:txXfrm>
    </dsp:sp>
    <dsp:sp modelId="{7687C0A4-3186-4E27-991D-928185701E71}">
      <dsp:nvSpPr>
        <dsp:cNvPr id="0" name=""/>
        <dsp:cNvSpPr/>
      </dsp:nvSpPr>
      <dsp:spPr>
        <a:xfrm>
          <a:off x="345025" y="4200150"/>
          <a:ext cx="483035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Sensitivity to Artifacts:</a:t>
          </a:r>
        </a:p>
      </dsp:txBody>
      <dsp:txXfrm>
        <a:off x="370964" y="4226089"/>
        <a:ext cx="4778480" cy="4794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A1CC58-D1FD-4409-A796-14042C92FCDE}">
      <dsp:nvSpPr>
        <dsp:cNvPr id="0" name=""/>
        <dsp:cNvSpPr/>
      </dsp:nvSpPr>
      <dsp:spPr>
        <a:xfrm>
          <a:off x="0" y="130215"/>
          <a:ext cx="6900512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Expansion:</a:t>
          </a:r>
        </a:p>
      </dsp:txBody>
      <dsp:txXfrm>
        <a:off x="26387" y="156602"/>
        <a:ext cx="6847738" cy="487766"/>
      </dsp:txXfrm>
    </dsp:sp>
    <dsp:sp modelId="{E360BD78-C817-4EDA-8CD2-51D15018E9B4}">
      <dsp:nvSpPr>
        <dsp:cNvPr id="0" name=""/>
        <dsp:cNvSpPr/>
      </dsp:nvSpPr>
      <dsp:spPr>
        <a:xfrm>
          <a:off x="0" y="670755"/>
          <a:ext cx="690051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Collaborate with other centers to acquire larger neonatal datasets.</a:t>
          </a:r>
        </a:p>
      </dsp:txBody>
      <dsp:txXfrm>
        <a:off x="0" y="670755"/>
        <a:ext cx="6900512" cy="364320"/>
      </dsp:txXfrm>
    </dsp:sp>
    <dsp:sp modelId="{EF4A4B6D-4112-4CD7-BCA0-17ECDF86AB67}">
      <dsp:nvSpPr>
        <dsp:cNvPr id="0" name=""/>
        <dsp:cNvSpPr/>
      </dsp:nvSpPr>
      <dsp:spPr>
        <a:xfrm>
          <a:off x="0" y="1035075"/>
          <a:ext cx="6900512" cy="54054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nnU-Net Implementation:</a:t>
          </a:r>
        </a:p>
      </dsp:txBody>
      <dsp:txXfrm>
        <a:off x="26387" y="1061462"/>
        <a:ext cx="6847738" cy="487766"/>
      </dsp:txXfrm>
    </dsp:sp>
    <dsp:sp modelId="{9AB06299-95ED-43DB-9D5B-565E545EC356}">
      <dsp:nvSpPr>
        <dsp:cNvPr id="0" name=""/>
        <dsp:cNvSpPr/>
      </dsp:nvSpPr>
      <dsp:spPr>
        <a:xfrm>
          <a:off x="0" y="1575615"/>
          <a:ext cx="6900512" cy="774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Integrate nnU-Net framework for optimized segmentation performance tailored to neonatal MRI scans, leveraging automated hyperparameter tuning and preprocessing optimizations.</a:t>
          </a:r>
        </a:p>
      </dsp:txBody>
      <dsp:txXfrm>
        <a:off x="0" y="1575615"/>
        <a:ext cx="6900512" cy="774180"/>
      </dsp:txXfrm>
    </dsp:sp>
    <dsp:sp modelId="{E9F00518-36E5-4770-AF9E-1C15DA504FE6}">
      <dsp:nvSpPr>
        <dsp:cNvPr id="0" name=""/>
        <dsp:cNvSpPr/>
      </dsp:nvSpPr>
      <dsp:spPr>
        <a:xfrm>
          <a:off x="0" y="2349795"/>
          <a:ext cx="6900512" cy="5405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Advanced Post-processing:</a:t>
          </a:r>
        </a:p>
      </dsp:txBody>
      <dsp:txXfrm>
        <a:off x="26387" y="2376182"/>
        <a:ext cx="6847738" cy="487766"/>
      </dsp:txXfrm>
    </dsp:sp>
    <dsp:sp modelId="{3B447489-3185-40F2-BE0A-CA0B6C9614A7}">
      <dsp:nvSpPr>
        <dsp:cNvPr id="0" name=""/>
        <dsp:cNvSpPr/>
      </dsp:nvSpPr>
      <dsp:spPr>
        <a:xfrm>
          <a:off x="0" y="2890335"/>
          <a:ext cx="6900512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Apply morphological filtering and anatomical constraints to improve predictions.</a:t>
          </a:r>
        </a:p>
      </dsp:txBody>
      <dsp:txXfrm>
        <a:off x="0" y="2890335"/>
        <a:ext cx="6900512" cy="535095"/>
      </dsp:txXfrm>
    </dsp:sp>
    <dsp:sp modelId="{7231C214-D7B0-409B-8917-8D4BEB8D4C93}">
      <dsp:nvSpPr>
        <dsp:cNvPr id="0" name=""/>
        <dsp:cNvSpPr/>
      </dsp:nvSpPr>
      <dsp:spPr>
        <a:xfrm>
          <a:off x="0" y="3425430"/>
          <a:ext cx="6900512" cy="54054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External Validation:</a:t>
          </a:r>
        </a:p>
      </dsp:txBody>
      <dsp:txXfrm>
        <a:off x="26387" y="3451817"/>
        <a:ext cx="6847738" cy="487766"/>
      </dsp:txXfrm>
    </dsp:sp>
    <dsp:sp modelId="{EE6C5E16-1B2A-4BEE-A179-22C53497B3EF}">
      <dsp:nvSpPr>
        <dsp:cNvPr id="0" name=""/>
        <dsp:cNvSpPr/>
      </dsp:nvSpPr>
      <dsp:spPr>
        <a:xfrm>
          <a:off x="0" y="3965970"/>
          <a:ext cx="6900512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Validate model performance on external datasets.</a:t>
          </a:r>
        </a:p>
      </dsp:txBody>
      <dsp:txXfrm>
        <a:off x="0" y="3965970"/>
        <a:ext cx="6900512" cy="364320"/>
      </dsp:txXfrm>
    </dsp:sp>
    <dsp:sp modelId="{927E8445-033E-4619-9377-8C5F4FA4CC34}">
      <dsp:nvSpPr>
        <dsp:cNvPr id="0" name=""/>
        <dsp:cNvSpPr/>
      </dsp:nvSpPr>
      <dsp:spPr>
        <a:xfrm>
          <a:off x="0" y="4330290"/>
          <a:ext cx="6900512" cy="5405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Interface Development:</a:t>
          </a:r>
        </a:p>
      </dsp:txBody>
      <dsp:txXfrm>
        <a:off x="26387" y="4356677"/>
        <a:ext cx="6847738" cy="487766"/>
      </dsp:txXfrm>
    </dsp:sp>
    <dsp:sp modelId="{6DDD20BF-B20C-4875-9206-199D0BD3EE4F}">
      <dsp:nvSpPr>
        <dsp:cNvPr id="0" name=""/>
        <dsp:cNvSpPr/>
      </dsp:nvSpPr>
      <dsp:spPr>
        <a:xfrm>
          <a:off x="0" y="4870830"/>
          <a:ext cx="6900512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Create clinician-focused software to facilitate adoption in clinical workflows.</a:t>
          </a:r>
        </a:p>
      </dsp:txBody>
      <dsp:txXfrm>
        <a:off x="0" y="4870830"/>
        <a:ext cx="6900512" cy="535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FF35F-5913-418B-8607-F0142CAF98D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F5FFB-6B6D-45EB-8A5A-7EE47979F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F5FFB-6B6D-45EB-8A5A-7EE47979FB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5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BE4F7-0A59-3C14-7D4C-3269BC278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08D48-E4BF-8D58-E74F-A39D09FE6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6526-6361-AB2A-EE4F-80C907A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61BA-3632-B845-FA48-86BC8D25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01EF7-7493-98EC-D53F-38B2D0F9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2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A9D6-D89A-5441-D0CA-71F7F6CF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754E0-134F-8AFE-3D74-1F4EDD258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FE802-BB6C-8FAC-F584-867DEB33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BB29-F6F1-E251-F2F6-C107A55C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9BE5D-3B96-4F37-F8CF-C6463CCC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4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466C6-E694-0574-CF8D-77DED4BBF8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7FDA1-4C34-9354-A66E-4E3B7D651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78742-81AD-4216-B724-86AF3BAA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EBDF-EF22-E81C-AC67-6B9AA675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1BEA-7990-EE13-EECC-BCA97A3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8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02AA-52D2-1688-7300-6E966F51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F666-D351-6A8D-FA75-10456BBB9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BA59-AAA4-C43C-10D9-E47A4447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61BBD-027F-1B45-F9EF-8345BC0A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20F8C-F8C7-8AA2-8E66-B8AE0DAD0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4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207F-DA19-25AC-9DBF-8F1B37026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6727-EC8B-F0BC-CADC-74D0E5D58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06DB-B318-EBA0-F7C9-55CC2B35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ABA1-CFE6-B2A8-F1C5-9C57F949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6A77-4726-3B79-7CB4-E1C549EB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4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BF42-879F-59FA-C8D0-8FF2898A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10467-F618-3177-F9C7-7548C6151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BDACC-7F8A-E89C-EF15-1F47329F3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D6BA-3CC5-07CD-E730-76700180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148F0-5598-5425-A920-F98B0D9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1CDAA-EEA4-044B-2D33-D8AF7862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2207-ACFC-0484-A1E7-933A80EEF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324F5-549D-3A72-97FE-4A76CD11F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1E5D2-D1EB-A701-12A9-DBE5F5F4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525CC-89C7-A25B-BDE1-47FA7B3C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809C1-66AD-03AA-C83F-7F02DC863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50E17-9FFA-E16B-C260-FBCB9D34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574EC6-54FB-10EA-1622-5F70A259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B214D-E2E8-E24E-3008-D315BDAD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4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3C99-82F5-1625-8BD7-D3346C2A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DC6A7-E02E-A9AF-61AD-B1214551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51777-DE36-967F-5371-0AA27524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87E02-8830-1D33-998E-C8034E4A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2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D860F-BC36-A5CA-7E9D-451DCE6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5D5A-FB83-3114-6469-ED82A2C1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FCA68-1AA7-3DF4-D8E4-7FA03440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494E-82C4-102B-A229-61C6EE46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F5EF4-DC28-8A62-D7FE-848E69841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0FD8FD-16B9-BB87-E3A4-C9B45296A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84950-9673-F7BB-BF7F-440225A5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3947-E5C6-751B-BA98-AB26DEF4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A821-51B5-73E3-71CC-4F0D3D28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54BD-94CC-CC56-C24A-54CF1126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81CE6-AEFA-8D33-FCF5-61F5841BA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7F2AF-8438-5D2D-2079-CB76B579B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62990-6FF8-A661-0297-9B31A097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F6EA-25FB-220B-FEDB-60ECA73E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3A7F6-339F-A250-7D29-9790BDC9B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66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067A3-B629-CE00-7CC5-C7F06ACF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7223-9FA6-7FB0-55D4-B91CE54CB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FEBF-3DAE-EC31-F7FA-479C59594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356BB7-63EB-424D-ABA8-2AECEADDE8D3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60917-D0EB-172B-8769-51C0F1796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4EEE-3370-F4F3-62FF-6F3771961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F58CE-F9D3-441F-A502-385A55D59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2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patel4du@mail.uc.edu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AE05A-4FC0-1FB5-8195-842AFA83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it-IT"/>
              <a:t>SegLungAI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642422-944D-1EA2-AD8D-4572E11D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>
            <a:normAutofit/>
          </a:bodyPr>
          <a:lstStyle/>
          <a:p>
            <a:pPr algn="l"/>
            <a:r>
              <a:rPr lang="it-IT"/>
              <a:t>Neonatal Lung Segmentation Using AI</a:t>
            </a:r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Block Arc 3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20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484AA-6D2A-50E8-51B6-61E42206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Major Project Constraints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C7C3BF71-E7AF-1837-2404-B947DA650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6889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4584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8F60B-7191-64D9-0D68-5A00BB31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Limitations and Challenges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91DB10-CEED-6160-27F4-CF896F63E3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54488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765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B2FF2-B414-2B3C-36B8-2AD8367E2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Future Work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AF920A-6598-901C-5D25-1BB55F184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129172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247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2E725-66E8-D73B-32A3-5D4EF065C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Project Impact &amp; Conclusion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15907-A21C-1DBE-2A75-6F59DAF4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900"/>
              <a:t>Clinical Impact:</a:t>
            </a:r>
          </a:p>
          <a:p>
            <a:pPr lvl="1"/>
            <a:r>
              <a:rPr lang="en-US" sz="1900"/>
              <a:t>Automates a previously tedious manual segmentation task.</a:t>
            </a:r>
          </a:p>
          <a:p>
            <a:pPr lvl="1"/>
            <a:r>
              <a:rPr lang="en-US" sz="1900"/>
              <a:t>Reduces segmentation time from months of manual annotation to seconds per scan.</a:t>
            </a:r>
          </a:p>
          <a:p>
            <a:r>
              <a:rPr lang="en-US" sz="1900"/>
              <a:t>Research Contribution:</a:t>
            </a:r>
          </a:p>
          <a:p>
            <a:pPr lvl="1"/>
            <a:r>
              <a:rPr lang="en-US" sz="1900"/>
              <a:t>Tailored deep-learning model specifically addressing neonatal imaging challenges.</a:t>
            </a:r>
          </a:p>
          <a:p>
            <a:r>
              <a:rPr lang="en-US" sz="1900"/>
              <a:t>Conclusion:</a:t>
            </a:r>
          </a:p>
          <a:p>
            <a:pPr lvl="1"/>
            <a:r>
              <a:rPr lang="en-US" sz="1900"/>
              <a:t>Successfully developed a reliable, efficient neonatal-specific lung segmentation model despite dataset limitations, significantly improving the clinical diagnosis process.</a:t>
            </a:r>
          </a:p>
        </p:txBody>
      </p:sp>
    </p:spTree>
    <p:extLst>
      <p:ext uri="{BB962C8B-B14F-4D97-AF65-F5344CB8AC3E}">
        <p14:creationId xmlns:p14="http://schemas.microsoft.com/office/powerpoint/2010/main" val="341622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3EAF-26B0-9522-FDC3-88CB4A27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867" y="575895"/>
            <a:ext cx="4910288" cy="734745"/>
          </a:xfrm>
        </p:spPr>
        <p:txBody>
          <a:bodyPr anchor="b">
            <a:normAutofit/>
          </a:bodyPr>
          <a:lstStyle/>
          <a:p>
            <a:r>
              <a:rPr lang="en-US" sz="4400"/>
              <a:t>User Stories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D00CD-C499-57F3-698E-957700639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3535" y="1524001"/>
            <a:ext cx="5274954" cy="49290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AutoNum type="arabicPeriod"/>
            </a:pPr>
            <a:r>
              <a:rPr lang="en-US" sz="2300"/>
              <a:t>As a radiologist, I want a tool that automates lung segmentation in neonatal MRI scans so that I can reduce time spent on manual annotations.</a:t>
            </a:r>
          </a:p>
          <a:p>
            <a:pPr marL="342900" indent="-342900" algn="l">
              <a:buAutoNum type="arabicPeriod"/>
            </a:pPr>
            <a:r>
              <a:rPr lang="en-US" sz="2300"/>
              <a:t>As a medical researcher, I want a reliable and reproducible AI pipeline so that I can analyze large datasets of neonatal chest images more efficiently.</a:t>
            </a:r>
          </a:p>
          <a:p>
            <a:pPr marL="342900" indent="-342900" algn="l">
              <a:buAutoNum type="arabicPeriod"/>
            </a:pPr>
            <a:r>
              <a:rPr lang="en-US" sz="2300"/>
              <a:t>As a neonatal clinician, I want accurate lung segmentation outputs to assist in identifying anomalies, ensuring better patient outcomes.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7AB3CB76-E07D-6C32-7DD5-D6B85C27B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0" r="11085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679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urglass on a flat surface">
            <a:extLst>
              <a:ext uri="{FF2B5EF4-FFF2-40B4-BE49-F238E27FC236}">
                <a16:creationId xmlns:a16="http://schemas.microsoft.com/office/drawing/2014/main" id="{8D3424B5-1354-D41B-2791-F61507908A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41" r="2349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D450C-4FD7-B807-7617-786741E6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5317" y="405685"/>
            <a:ext cx="5464968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dirty="0"/>
              <a:t>Accomplishments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51F10-97CD-6FAC-6FBD-E9B7545D3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3223" y="2283581"/>
            <a:ext cx="5489244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Fully functional segmentation model.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Automated pipeline for neonatal MRI scans.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Comprehensive documentation and evaluation metrics.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Deliverables for the Expo presentation.</a:t>
            </a:r>
          </a:p>
        </p:txBody>
      </p:sp>
    </p:spTree>
    <p:extLst>
      <p:ext uri="{BB962C8B-B14F-4D97-AF65-F5344CB8AC3E}">
        <p14:creationId xmlns:p14="http://schemas.microsoft.com/office/powerpoint/2010/main" val="3620433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0B596-3256-0427-E8A8-7934914DF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Division of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4F140-8F25-86BF-6973-24CEA7F05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 will be working alone on this project under the guidance of advisor Jason Woods, PhD with the collaboration of Alex Matheson, PhD, Abdullah </a:t>
            </a:r>
            <a:r>
              <a:rPr lang="en-US" err="1"/>
              <a:t>Bdaiwi</a:t>
            </a:r>
            <a:r>
              <a:rPr lang="en-US"/>
              <a:t>, PhD</a:t>
            </a:r>
          </a:p>
        </p:txBody>
      </p:sp>
    </p:spTree>
    <p:extLst>
      <p:ext uri="{BB962C8B-B14F-4D97-AF65-F5344CB8AC3E}">
        <p14:creationId xmlns:p14="http://schemas.microsoft.com/office/powerpoint/2010/main" val="281845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0F62A-C1C2-FE2D-244B-2AAC34132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4B893-DCCA-786C-6644-DF530C780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We hope you found our presentation informative.</a:t>
            </a:r>
          </a:p>
          <a:p>
            <a:pPr algn="l"/>
            <a:r>
              <a:rPr lang="en-US"/>
              <a:t>For questions or feedback, please contact us at patel4du@mail.uc.edu.</a:t>
            </a:r>
          </a:p>
        </p:txBody>
      </p:sp>
    </p:spTree>
    <p:extLst>
      <p:ext uri="{BB962C8B-B14F-4D97-AF65-F5344CB8AC3E}">
        <p14:creationId xmlns:p14="http://schemas.microsoft.com/office/powerpoint/2010/main" val="312706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F5977-7C41-403A-689D-C8650FF0C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 &amp; Advisor</a:t>
            </a: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4B99E-5DF7-2AEB-0FB8-6706648805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Dhyey Patel</a:t>
            </a:r>
            <a:br>
              <a:rPr lang="en-US"/>
            </a:br>
            <a:r>
              <a:rPr lang="en-US"/>
              <a:t>Email: 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patel4du@mail.uc.edu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Advisor: </a:t>
            </a:r>
            <a:br>
              <a:rPr lang="en-US"/>
            </a:br>
            <a:r>
              <a:rPr lang="en-US"/>
              <a:t>Dr. Jason Woods, PhD</a:t>
            </a:r>
            <a:br>
              <a:rPr lang="en-US"/>
            </a:br>
            <a:r>
              <a:rPr lang="en-US"/>
              <a:t>Department Head, CPIR, CCHMC</a:t>
            </a:r>
            <a:br>
              <a:rPr lang="en-US"/>
            </a:br>
            <a:r>
              <a:rPr lang="en-US"/>
              <a:t>Professor, UC Department of Pediatrics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/>
              <a:t>Collaborators:</a:t>
            </a:r>
            <a:br>
              <a:rPr lang="en-US"/>
            </a:br>
            <a:r>
              <a:rPr lang="en-US"/>
              <a:t>Alex Matheson, PhD</a:t>
            </a:r>
            <a:br>
              <a:rPr lang="en-US"/>
            </a:br>
            <a:r>
              <a:rPr lang="en-US"/>
              <a:t>Research Fellow, CPIR, CCHMC</a:t>
            </a:r>
            <a:br>
              <a:rPr lang="en-US"/>
            </a:br>
            <a:br>
              <a:rPr lang="en-US"/>
            </a:br>
            <a:r>
              <a:rPr lang="en-US"/>
              <a:t>Abdullah Bdaiwi, PhD</a:t>
            </a:r>
            <a:br>
              <a:rPr lang="en-US"/>
            </a:br>
            <a:r>
              <a:rPr lang="en-US"/>
              <a:t>Research Fellow, CPIR, CCHMC</a:t>
            </a:r>
          </a:p>
        </p:txBody>
      </p:sp>
    </p:spTree>
    <p:extLst>
      <p:ext uri="{BB962C8B-B14F-4D97-AF65-F5344CB8AC3E}">
        <p14:creationId xmlns:p14="http://schemas.microsoft.com/office/powerpoint/2010/main" val="3179621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BCD764-AE9A-C48A-CCF6-DEAE3BFF913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6953" b="367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2D90B-545A-2C10-197A-FF0BF747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 and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2766F8-438A-746D-F5E4-65B6FB090E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52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6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ABE81D-18B2-26BA-F651-68BCE0F48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Abstract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F92A7-789C-CA83-48A3-0E3EC9384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28" y="2276856"/>
            <a:ext cx="11155680" cy="4215384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Purpose</a:t>
            </a:r>
            <a:r>
              <a:rPr lang="en-US" sz="2100" dirty="0"/>
              <a:t>: Develop a machine learning model to automatically segment lung regions in neonatal MRI scans.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Technique</a:t>
            </a:r>
            <a:r>
              <a:rPr lang="en-US" sz="2100" dirty="0"/>
              <a:t>: Leverages semantic segmentation with a ResNet-50 backbone for high accuracy.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Challenges Addressed</a:t>
            </a:r>
            <a:r>
              <a:rPr lang="en-US" sz="2100" dirty="0"/>
              <a:t>: Tackles unique issues in neonatal imaging (e.g., small anatomy, image variability).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Resources</a:t>
            </a:r>
            <a:r>
              <a:rPr lang="en-US" sz="2100" dirty="0"/>
              <a:t>: Utilizes open-source tools and institutional resources for scalability and efficiency.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Collaboration</a:t>
            </a:r>
            <a:r>
              <a:rPr lang="en-US" sz="2100" dirty="0"/>
              <a:t>: Incorporates feedback from medical professionals to align with clinical needs.</a:t>
            </a:r>
          </a:p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100" b="1" dirty="0"/>
              <a:t>Impact</a:t>
            </a:r>
            <a:r>
              <a:rPr lang="en-US" sz="2100" dirty="0"/>
              <a:t>: Streamlines diagnostic workflows and improves precision in detecting lung anomalies.</a:t>
            </a:r>
          </a:p>
        </p:txBody>
      </p:sp>
    </p:spTree>
    <p:extLst>
      <p:ext uri="{BB962C8B-B14F-4D97-AF65-F5344CB8AC3E}">
        <p14:creationId xmlns:p14="http://schemas.microsoft.com/office/powerpoint/2010/main" val="3781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36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0553-A571-27CF-E071-BC136D60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94E027-8A4F-80F5-9163-738CE2E05C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2217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08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3D238-5C12-F5B0-4C62-13D0ED90D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/>
              <a:t>Method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8637E1-7DC8-9196-8B4D-20CDB6D3E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68008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929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8FD1E94-B12F-434F-8027-5DBEAC55A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BC8109F-B452-45EE-8BB3-65433C039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BA902-530E-34F6-4E6B-05396CD75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Training and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5AAB8-2060-CE14-9B59-6C885C4FE0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309894"/>
              </p:ext>
            </p:extLst>
          </p:nvPr>
        </p:nvGraphicFramePr>
        <p:xfrm>
          <a:off x="838200" y="2011729"/>
          <a:ext cx="10515600" cy="4160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74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7482A-D2DF-5989-C541-2737DFA7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Results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D327-AAD1-4E6D-768E-5E91E2C26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Segmentation Performance:</a:t>
            </a:r>
          </a:p>
          <a:p>
            <a:pPr lvl="1"/>
            <a:r>
              <a:rPr lang="en-US"/>
              <a:t>Mean Dice Score: ~0.90 on validation.</a:t>
            </a:r>
          </a:p>
          <a:p>
            <a:pPr lvl="1"/>
            <a:r>
              <a:rPr lang="en-US"/>
              <a:t>IoU range: ~0.83–0.85.</a:t>
            </a:r>
          </a:p>
          <a:p>
            <a:pPr lvl="1"/>
            <a:r>
              <a:rPr lang="en-US"/>
              <a:t>ROC AUC: 0.999 (highly accurate separation of lung vs. background).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76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F69C-C1F0-6B18-82B6-29108B75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463"/>
            <a:ext cx="10515600" cy="1325563"/>
          </a:xfrm>
        </p:spPr>
        <p:txBody>
          <a:bodyPr/>
          <a:lstStyle/>
          <a:p>
            <a:r>
              <a:rPr lang="en-US" dirty="0"/>
              <a:t>Comparison plots</a:t>
            </a:r>
          </a:p>
        </p:txBody>
      </p:sp>
      <p:pic>
        <p:nvPicPr>
          <p:cNvPr id="4" name="Picture 3" descr="A comparison of a ct scan&#10;&#10;AI-generated content may be incorrect.">
            <a:extLst>
              <a:ext uri="{FF2B5EF4-FFF2-40B4-BE49-F238E27FC236}">
                <a16:creationId xmlns:a16="http://schemas.microsoft.com/office/drawing/2014/main" id="{BC1A16C3-3A48-4D58-4141-26DE910C5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05" t="8993" r="6828" b="9757"/>
          <a:stretch/>
        </p:blipFill>
        <p:spPr>
          <a:xfrm>
            <a:off x="158076" y="1236679"/>
            <a:ext cx="5623660" cy="2758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comparison of a person&amp;#39;s body&#10;&#10;AI-generated content may be incorrect.">
            <a:extLst>
              <a:ext uri="{FF2B5EF4-FFF2-40B4-BE49-F238E27FC236}">
                <a16:creationId xmlns:a16="http://schemas.microsoft.com/office/drawing/2014/main" id="{F496270A-46B5-FAFC-7598-FBE91B14B0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93" t="8796" r="8006" b="10429"/>
          <a:stretch/>
        </p:blipFill>
        <p:spPr>
          <a:xfrm>
            <a:off x="5854100" y="1236679"/>
            <a:ext cx="6179824" cy="27661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74112-56FE-74E0-98E4-3A01CB573B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307" t="7977" r="8148" b="10052"/>
          <a:stretch/>
        </p:blipFill>
        <p:spPr>
          <a:xfrm>
            <a:off x="2811830" y="4131662"/>
            <a:ext cx="5939812" cy="26828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460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861</Words>
  <Application>Microsoft Office PowerPoint</Application>
  <PresentationFormat>Widescreen</PresentationFormat>
  <Paragraphs>105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SegLungAI</vt:lpstr>
      <vt:lpstr>Team Members &amp; Advisor</vt:lpstr>
      <vt:lpstr>Introduction and Background</vt:lpstr>
      <vt:lpstr>Project Abstract</vt:lpstr>
      <vt:lpstr>Project Goal</vt:lpstr>
      <vt:lpstr>Method</vt:lpstr>
      <vt:lpstr>Training and Evaluation</vt:lpstr>
      <vt:lpstr>Results</vt:lpstr>
      <vt:lpstr>Comparison plots</vt:lpstr>
      <vt:lpstr>Major Project Constraints</vt:lpstr>
      <vt:lpstr>Limitations and Challenges</vt:lpstr>
      <vt:lpstr>Future Work</vt:lpstr>
      <vt:lpstr>Project Impact &amp; Conclusion</vt:lpstr>
      <vt:lpstr>User Stories</vt:lpstr>
      <vt:lpstr>Accomplishments</vt:lpstr>
      <vt:lpstr>Division of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Patel, Dhyey (patel4du)</dc:creator>
  <cp:lastModifiedBy>Dhyey Patel</cp:lastModifiedBy>
  <cp:revision>10</cp:revision>
  <dcterms:created xsi:type="dcterms:W3CDTF">2025-01-15T09:32:56Z</dcterms:created>
  <dcterms:modified xsi:type="dcterms:W3CDTF">2025-04-25T20:40:21Z</dcterms:modified>
</cp:coreProperties>
</file>