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Language Translator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075240" cy="503569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 smtClean="0"/>
              <a:t>Project By</a:t>
            </a:r>
          </a:p>
          <a:p>
            <a:pPr marL="36576" indent="0">
              <a:buNone/>
            </a:pPr>
            <a:endParaRPr lang="en-IN" dirty="0" smtClean="0"/>
          </a:p>
          <a:p>
            <a:r>
              <a:rPr lang="en-IN" dirty="0" smtClean="0"/>
              <a:t>Name - Vora Dhyey S.</a:t>
            </a:r>
          </a:p>
          <a:p>
            <a:r>
              <a:rPr lang="en-IN" dirty="0" smtClean="0"/>
              <a:t>Roll no :- IT-126</a:t>
            </a:r>
          </a:p>
          <a:p>
            <a:r>
              <a:rPr lang="en-IN" dirty="0" smtClean="0"/>
              <a:t>Student ID :- 17ITUOS078</a:t>
            </a:r>
          </a:p>
          <a:p>
            <a:endParaRPr lang="en-IN" dirty="0"/>
          </a:p>
          <a:p>
            <a:r>
              <a:rPr lang="en-IN" dirty="0" smtClean="0"/>
              <a:t>Name - Vora Pranjal G.</a:t>
            </a:r>
          </a:p>
          <a:p>
            <a:r>
              <a:rPr lang="en-IN" dirty="0" smtClean="0"/>
              <a:t>Roll no :- IT-127</a:t>
            </a:r>
          </a:p>
          <a:p>
            <a:r>
              <a:rPr lang="en-IN" dirty="0" smtClean="0"/>
              <a:t>Student ID :- 17ITUOS087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6347048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Feature of </a:t>
            </a:r>
            <a:r>
              <a:rPr lang="en-IN" sz="4000" dirty="0" err="1" smtClean="0"/>
              <a:t>AreaVolume</a:t>
            </a:r>
            <a:r>
              <a:rPr lang="en-IN" sz="4000" dirty="0" smtClean="0"/>
              <a:t> Code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00" y="1340768"/>
            <a:ext cx="8928992" cy="518457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This code is used to get the area of the shapes like Square </a:t>
            </a:r>
            <a:r>
              <a:rPr lang="en-IN" sz="2800" smtClean="0"/>
              <a:t>, Circle </a:t>
            </a:r>
            <a:r>
              <a:rPr lang="en-IN" sz="2800" dirty="0"/>
              <a:t>and volume </a:t>
            </a:r>
            <a:r>
              <a:rPr lang="en-IN" sz="2800" dirty="0" smtClean="0"/>
              <a:t>of the shapes Sphere , Cone.</a:t>
            </a:r>
          </a:p>
          <a:p>
            <a:r>
              <a:rPr lang="en-IN" sz="2800" dirty="0" smtClean="0"/>
              <a:t>User can pass appropriate parameters to find area and volume of these shapes in two different data types</a:t>
            </a:r>
            <a:r>
              <a:rPr lang="en-IN" sz="2800" dirty="0"/>
              <a:t> </a:t>
            </a:r>
            <a:r>
              <a:rPr lang="en-IN" sz="2800" dirty="0" smtClean="0"/>
              <a:t>say Integer and Float.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70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4824536" cy="45240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AreaVolume.l (</a:t>
            </a:r>
            <a:r>
              <a:rPr lang="en-IN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Lex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IN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FIle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)</a:t>
            </a:r>
            <a:endParaRPr lang="en-IN" sz="32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44" y="764704"/>
            <a:ext cx="9001000" cy="5904656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IN" sz="2000" dirty="0"/>
              <a:t>%{</a:t>
            </a:r>
          </a:p>
          <a:p>
            <a:pPr marL="36576" indent="0"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36576" indent="0">
              <a:buNone/>
            </a:pPr>
            <a:r>
              <a:rPr lang="en-IN" sz="2000" dirty="0"/>
              <a:t>#include "</a:t>
            </a:r>
            <a:r>
              <a:rPr lang="en-IN" sz="2000" dirty="0" err="1"/>
              <a:t>y.tab.h</a:t>
            </a:r>
            <a:r>
              <a:rPr lang="en-IN" sz="2000" dirty="0"/>
              <a:t>"</a:t>
            </a:r>
          </a:p>
          <a:p>
            <a:pPr marL="36576" indent="0">
              <a:buNone/>
            </a:pPr>
            <a:r>
              <a:rPr lang="en-IN" sz="2000" dirty="0"/>
              <a:t>%}</a:t>
            </a:r>
          </a:p>
          <a:p>
            <a:pPr marL="36576" indent="0">
              <a:buNone/>
            </a:pPr>
            <a:endParaRPr lang="en-IN" sz="2000" dirty="0"/>
          </a:p>
          <a:p>
            <a:pPr marL="36576" indent="0">
              <a:buNone/>
            </a:pPr>
            <a:r>
              <a:rPr lang="en-IN" sz="2000" dirty="0"/>
              <a:t>%%</a:t>
            </a:r>
          </a:p>
          <a:p>
            <a:pPr marL="36576" indent="0">
              <a:buNone/>
            </a:pPr>
            <a:r>
              <a:rPr lang="en-IN" sz="2000" dirty="0"/>
              <a:t>[0-9]+  {</a:t>
            </a:r>
          </a:p>
          <a:p>
            <a:pPr marL="36576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yylval.integer</a:t>
            </a:r>
            <a:r>
              <a:rPr lang="en-IN" sz="2000" dirty="0"/>
              <a:t>=</a:t>
            </a:r>
            <a:r>
              <a:rPr lang="en-IN" sz="2000" dirty="0" err="1"/>
              <a:t>atoi</a:t>
            </a:r>
            <a:r>
              <a:rPr lang="en-IN" sz="2000" dirty="0"/>
              <a:t>(</a:t>
            </a:r>
            <a:r>
              <a:rPr lang="en-IN" sz="2000" dirty="0" err="1"/>
              <a:t>yytext</a:t>
            </a:r>
            <a:r>
              <a:rPr lang="en-IN" sz="2000" dirty="0"/>
              <a:t>);</a:t>
            </a:r>
          </a:p>
          <a:p>
            <a:pPr marL="36576" indent="0">
              <a:buNone/>
            </a:pPr>
            <a:r>
              <a:rPr lang="en-IN" sz="2000" dirty="0"/>
              <a:t>		return NUMBER;</a:t>
            </a:r>
          </a:p>
          <a:p>
            <a:pPr marL="36576" indent="0">
              <a:buNone/>
            </a:pPr>
            <a:r>
              <a:rPr lang="en-IN" sz="2000" dirty="0"/>
              <a:t>		}</a:t>
            </a:r>
          </a:p>
          <a:p>
            <a:pPr marL="36576" indent="0">
              <a:buNone/>
            </a:pPr>
            <a:r>
              <a:rPr lang="en-IN" sz="2000" dirty="0"/>
              <a:t>[0-9]*\.[0-9]+ {</a:t>
            </a:r>
          </a:p>
          <a:p>
            <a:pPr marL="36576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yylval.real</a:t>
            </a:r>
            <a:r>
              <a:rPr lang="en-IN" sz="2000" dirty="0"/>
              <a:t>=(float)</a:t>
            </a:r>
            <a:r>
              <a:rPr lang="en-IN" sz="2000" dirty="0" err="1"/>
              <a:t>atof</a:t>
            </a:r>
            <a:r>
              <a:rPr lang="en-IN" sz="2000" dirty="0"/>
              <a:t>(</a:t>
            </a:r>
            <a:r>
              <a:rPr lang="en-IN" sz="2000" dirty="0" err="1"/>
              <a:t>yytext</a:t>
            </a:r>
            <a:r>
              <a:rPr lang="en-IN" sz="2000" dirty="0"/>
              <a:t>); </a:t>
            </a:r>
          </a:p>
          <a:p>
            <a:pPr marL="36576" indent="0">
              <a:buNone/>
            </a:pPr>
            <a:r>
              <a:rPr lang="en-IN" sz="2000" dirty="0"/>
              <a:t>		return FLOAT;</a:t>
            </a:r>
          </a:p>
          <a:p>
            <a:pPr marL="36576" indent="0">
              <a:buNone/>
            </a:pPr>
            <a:r>
              <a:rPr lang="en-IN" sz="2000" dirty="0"/>
              <a:t>		}</a:t>
            </a:r>
          </a:p>
          <a:p>
            <a:pPr marL="36576" indent="0">
              <a:buNone/>
            </a:pPr>
            <a:r>
              <a:rPr lang="en-IN" sz="2000" dirty="0"/>
              <a:t>find   {return find;}</a:t>
            </a:r>
          </a:p>
          <a:p>
            <a:pPr marL="36576" indent="0">
              <a:buNone/>
            </a:pPr>
            <a:r>
              <a:rPr lang="en-IN" sz="2000" dirty="0"/>
              <a:t>of   {return of;}</a:t>
            </a:r>
          </a:p>
          <a:p>
            <a:pPr marL="36576" indent="0">
              <a:buNone/>
            </a:pPr>
            <a:r>
              <a:rPr lang="en-IN" sz="2000" dirty="0"/>
              <a:t>area		{return area;}</a:t>
            </a:r>
          </a:p>
          <a:p>
            <a:pPr marL="36576" indent="0">
              <a:buNone/>
            </a:pPr>
            <a:r>
              <a:rPr lang="en-IN" sz="2000" dirty="0"/>
              <a:t>circle		{return circle;}</a:t>
            </a:r>
          </a:p>
          <a:p>
            <a:pPr marL="36576" indent="0">
              <a:buNone/>
            </a:pPr>
            <a:r>
              <a:rPr lang="en-IN" sz="2000" dirty="0"/>
              <a:t>square	{return square;}</a:t>
            </a:r>
          </a:p>
          <a:p>
            <a:pPr marL="36576" indent="0">
              <a:buNone/>
            </a:pPr>
            <a:r>
              <a:rPr lang="en-IN" sz="2000" dirty="0"/>
              <a:t>having		{return having;}</a:t>
            </a:r>
          </a:p>
          <a:p>
            <a:pPr marL="36576" indent="0">
              <a:buNone/>
            </a:pPr>
            <a:r>
              <a:rPr lang="en-IN" sz="2000" dirty="0"/>
              <a:t>radius		{return radius;}</a:t>
            </a:r>
          </a:p>
          <a:p>
            <a:pPr marL="36576" indent="0">
              <a:buNone/>
            </a:pPr>
            <a:r>
              <a:rPr lang="en-IN" sz="2000" dirty="0"/>
              <a:t>length      {return length;}</a:t>
            </a:r>
          </a:p>
          <a:p>
            <a:pPr marL="36576" indent="0">
              <a:buNone/>
            </a:pPr>
            <a:r>
              <a:rPr lang="en-IN" sz="2000" dirty="0"/>
              <a:t>sphere		{return sphere;}</a:t>
            </a:r>
          </a:p>
          <a:p>
            <a:pPr marL="36576" indent="0">
              <a:buNone/>
            </a:pPr>
            <a:r>
              <a:rPr lang="en-IN" sz="2000" dirty="0"/>
              <a:t>cone		{return cone;}</a:t>
            </a:r>
          </a:p>
          <a:p>
            <a:pPr marL="36576" indent="0">
              <a:buNone/>
            </a:pPr>
            <a:r>
              <a:rPr lang="en-IN" sz="2000" dirty="0"/>
              <a:t>and			{return and;}</a:t>
            </a:r>
          </a:p>
          <a:p>
            <a:pPr marL="36576" indent="0">
              <a:buNone/>
            </a:pPr>
            <a:r>
              <a:rPr lang="en-IN" sz="2000" dirty="0"/>
              <a:t>height	    {return height;}</a:t>
            </a:r>
          </a:p>
          <a:p>
            <a:pPr marL="36576" indent="0">
              <a:buNone/>
            </a:pPr>
            <a:r>
              <a:rPr lang="en-IN" sz="2000" dirty="0"/>
              <a:t>volume      {return volume;}</a:t>
            </a:r>
          </a:p>
          <a:p>
            <a:pPr marL="36576" indent="0">
              <a:buNone/>
            </a:pPr>
            <a:r>
              <a:rPr lang="en-IN" sz="2000" dirty="0"/>
              <a:t>[\n]	{return </a:t>
            </a:r>
            <a:r>
              <a:rPr lang="en-IN" sz="2000" dirty="0" err="1"/>
              <a:t>yytext</a:t>
            </a:r>
            <a:r>
              <a:rPr lang="en-IN" sz="2000" dirty="0"/>
              <a:t>;}</a:t>
            </a:r>
          </a:p>
          <a:p>
            <a:pPr marL="36576" indent="0">
              <a:buNone/>
            </a:pPr>
            <a:r>
              <a:rPr lang="en-IN" sz="2000" dirty="0"/>
              <a:t>[/t]	;</a:t>
            </a:r>
          </a:p>
          <a:p>
            <a:pPr marL="36576" indent="0">
              <a:buNone/>
            </a:pPr>
            <a:r>
              <a:rPr lang="en-IN" sz="2000" dirty="0"/>
              <a:t>%%</a:t>
            </a:r>
          </a:p>
          <a:p>
            <a:pPr marL="36576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yywrap</a:t>
            </a:r>
            <a:r>
              <a:rPr lang="en-IN" sz="2000" dirty="0"/>
              <a:t>()</a:t>
            </a:r>
          </a:p>
          <a:p>
            <a:pPr marL="36576" indent="0">
              <a:buNone/>
            </a:pPr>
            <a:r>
              <a:rPr lang="en-IN" sz="2000" dirty="0"/>
              <a:t>{</a:t>
            </a:r>
          </a:p>
          <a:p>
            <a:pPr marL="36576" indent="0">
              <a:buNone/>
            </a:pPr>
            <a:r>
              <a:rPr lang="en-IN" sz="2000" dirty="0"/>
              <a:t>return 1;</a:t>
            </a:r>
          </a:p>
          <a:p>
            <a:pPr marL="36576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9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12246"/>
            <a:ext cx="4968552" cy="624465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AreaVolume.y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(YACC File)</a:t>
            </a: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" y="721705"/>
            <a:ext cx="9036496" cy="6048672"/>
          </a:xfrm>
        </p:spPr>
        <p:txBody>
          <a:bodyPr>
            <a:normAutofit fontScale="25000" lnSpcReduction="20000"/>
          </a:bodyPr>
          <a:lstStyle/>
          <a:p>
            <a:pPr marL="36576" indent="0">
              <a:buNone/>
            </a:pPr>
            <a:r>
              <a:rPr lang="en-IN" dirty="0"/>
              <a:t>	</a:t>
            </a:r>
          </a:p>
          <a:p>
            <a:pPr marL="36576" indent="0">
              <a:buNone/>
            </a:pPr>
            <a:r>
              <a:rPr lang="en-IN" sz="3600" dirty="0"/>
              <a:t>%{</a:t>
            </a:r>
          </a:p>
          <a:p>
            <a:pPr marL="36576" indent="0">
              <a:buNone/>
            </a:pPr>
            <a:r>
              <a:rPr lang="en-IN" sz="3600" dirty="0"/>
              <a:t>#include&lt;</a:t>
            </a:r>
            <a:r>
              <a:rPr lang="en-IN" sz="3600" dirty="0" err="1"/>
              <a:t>stdio.h</a:t>
            </a:r>
            <a:r>
              <a:rPr lang="en-IN" sz="3600" dirty="0"/>
              <a:t>&gt; </a:t>
            </a:r>
          </a:p>
          <a:p>
            <a:pPr marL="36576" indent="0">
              <a:buNone/>
            </a:pPr>
            <a:r>
              <a:rPr lang="en-IN" sz="3600" dirty="0"/>
              <a:t>#include&lt;</a:t>
            </a:r>
            <a:r>
              <a:rPr lang="en-IN" sz="3600" dirty="0" err="1"/>
              <a:t>math.h</a:t>
            </a:r>
            <a:r>
              <a:rPr lang="en-IN" sz="3600" dirty="0"/>
              <a:t>&gt;</a:t>
            </a:r>
          </a:p>
          <a:p>
            <a:pPr marL="36576" indent="0">
              <a:buNone/>
            </a:pPr>
            <a:r>
              <a:rPr lang="en-IN" sz="3600" dirty="0"/>
              <a:t>extern FILE *</a:t>
            </a:r>
            <a:r>
              <a:rPr lang="en-IN" sz="3600" dirty="0" err="1"/>
              <a:t>yyin</a:t>
            </a:r>
            <a:r>
              <a:rPr lang="en-IN" sz="3600" dirty="0"/>
              <a:t>;</a:t>
            </a:r>
          </a:p>
          <a:p>
            <a:pPr marL="36576" indent="0">
              <a:buNone/>
            </a:pPr>
            <a:r>
              <a:rPr lang="en-IN" sz="3600" dirty="0"/>
              <a:t>#define PI 3.14</a:t>
            </a:r>
          </a:p>
          <a:p>
            <a:pPr marL="36576" indent="0">
              <a:buNone/>
            </a:pPr>
            <a:r>
              <a:rPr lang="en-IN" sz="3600" dirty="0"/>
              <a:t>%} </a:t>
            </a:r>
          </a:p>
          <a:p>
            <a:pPr marL="36576" indent="0">
              <a:buNone/>
            </a:pPr>
            <a:r>
              <a:rPr lang="en-IN" sz="3600" dirty="0"/>
              <a:t> </a:t>
            </a:r>
          </a:p>
          <a:p>
            <a:pPr marL="36576" indent="0">
              <a:buNone/>
            </a:pPr>
            <a:r>
              <a:rPr lang="en-IN" sz="3600" dirty="0"/>
              <a:t>%union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integer;</a:t>
            </a:r>
          </a:p>
          <a:p>
            <a:pPr marL="36576" indent="0">
              <a:buNone/>
            </a:pPr>
            <a:r>
              <a:rPr lang="en-IN" sz="3600" dirty="0"/>
              <a:t>float real;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r>
              <a:rPr lang="en-IN" sz="3600" dirty="0"/>
              <a:t>%token &lt;integer&gt; NUMBER &lt;real&gt;	FLOAT</a:t>
            </a:r>
          </a:p>
          <a:p>
            <a:pPr marL="36576" indent="0">
              <a:buNone/>
            </a:pPr>
            <a:r>
              <a:rPr lang="en-IN" sz="3600" dirty="0"/>
              <a:t>%token find area volume of circle square sphere cone having radius length height and  </a:t>
            </a:r>
          </a:p>
          <a:p>
            <a:pPr marL="36576" indent="0">
              <a:buNone/>
            </a:pPr>
            <a:r>
              <a:rPr lang="en-IN" sz="3600" dirty="0"/>
              <a:t>%type &lt;real&gt; S E T U F</a:t>
            </a:r>
          </a:p>
          <a:p>
            <a:pPr marL="36576" indent="0">
              <a:buNone/>
            </a:pPr>
            <a:r>
              <a:rPr lang="en-IN" sz="3600" dirty="0"/>
              <a:t>%%</a:t>
            </a:r>
          </a:p>
          <a:p>
            <a:pPr marL="36576" indent="0">
              <a:buNone/>
            </a:pPr>
            <a:endParaRPr lang="en-IN" sz="3600" dirty="0"/>
          </a:p>
          <a:p>
            <a:pPr marL="36576" indent="0">
              <a:buNone/>
            </a:pPr>
            <a:r>
              <a:rPr lang="en-IN" sz="3600" dirty="0"/>
              <a:t>S: find </a:t>
            </a:r>
            <a:r>
              <a:rPr lang="en-IN" sz="3600" dirty="0" smtClean="0"/>
              <a:t>E	{$$=$</a:t>
            </a:r>
            <a:r>
              <a:rPr lang="en-IN" sz="3600" dirty="0"/>
              <a:t>2;};</a:t>
            </a:r>
          </a:p>
          <a:p>
            <a:pPr marL="36576" indent="0">
              <a:buNone/>
            </a:pPr>
            <a:r>
              <a:rPr lang="en-IN" sz="3600" dirty="0"/>
              <a:t>E:  area of T             {$$=$3;}</a:t>
            </a:r>
          </a:p>
          <a:p>
            <a:pPr marL="36576" indent="0">
              <a:buNone/>
            </a:pPr>
            <a:r>
              <a:rPr lang="en-IN" sz="3600" dirty="0"/>
              <a:t>   |volume of U           {$$=$3;}</a:t>
            </a:r>
          </a:p>
          <a:p>
            <a:pPr marL="36576" indent="0">
              <a:buNone/>
            </a:pPr>
            <a:r>
              <a:rPr lang="en-IN" sz="3600" dirty="0"/>
              <a:t>   ;</a:t>
            </a:r>
          </a:p>
          <a:p>
            <a:pPr marL="36576" indent="0">
              <a:buNone/>
            </a:pPr>
            <a:r>
              <a:rPr lang="en-IN" sz="3600" dirty="0"/>
              <a:t>T: circle having radius NUMBER   {$$=PI*$4*$4;printf("Area of circle having radius %d is %f\n",$4,$$);}</a:t>
            </a:r>
          </a:p>
          <a:p>
            <a:pPr marL="36576" indent="0">
              <a:buNone/>
            </a:pPr>
            <a:r>
              <a:rPr lang="en-IN" sz="3600" dirty="0"/>
              <a:t>  |square having length NUMBER   {$$=$4*$4;printf("Area of square having length %d is %f\n",$4,$$);}</a:t>
            </a:r>
          </a:p>
          <a:p>
            <a:pPr marL="36576" indent="0">
              <a:buNone/>
            </a:pPr>
            <a:r>
              <a:rPr lang="en-IN" sz="3600" dirty="0"/>
              <a:t>  ;</a:t>
            </a:r>
          </a:p>
          <a:p>
            <a:pPr marL="36576" indent="0">
              <a:buNone/>
            </a:pPr>
            <a:r>
              <a:rPr lang="en-IN" sz="3600" dirty="0"/>
              <a:t>U: sphere having radius NUMBER   {$$=(4*PI*$4*$4*$4)/3;printf("Volume of sphere having radius %d is %f\n",$4,$$);}</a:t>
            </a:r>
          </a:p>
          <a:p>
            <a:pPr marL="36576" indent="0">
              <a:buNone/>
            </a:pPr>
            <a:r>
              <a:rPr lang="en-IN" sz="3600" dirty="0"/>
              <a:t>  |cone having F                 {$$=$3;}      </a:t>
            </a:r>
          </a:p>
          <a:p>
            <a:pPr marL="36576" indent="0">
              <a:buNone/>
            </a:pPr>
            <a:r>
              <a:rPr lang="en-IN" sz="3600" dirty="0"/>
              <a:t>  ;</a:t>
            </a:r>
          </a:p>
          <a:p>
            <a:pPr marL="36576" indent="0">
              <a:buNone/>
            </a:pPr>
            <a:r>
              <a:rPr lang="en-IN" sz="3600" dirty="0"/>
              <a:t>F: radius FLOAT and height FLOAT   {$$=(PI*$2*$2*$5)/3; </a:t>
            </a:r>
            <a:r>
              <a:rPr lang="en-IN" sz="3600" dirty="0" err="1"/>
              <a:t>printf</a:t>
            </a:r>
            <a:r>
              <a:rPr lang="en-IN" sz="3600" dirty="0"/>
              <a:t>("Volume of cone having radius %f and height %f is %f\n",$2,$5,$$);};</a:t>
            </a:r>
          </a:p>
          <a:p>
            <a:pPr marL="36576" indent="0">
              <a:buNone/>
            </a:pPr>
            <a:endParaRPr lang="en-IN" sz="3600" dirty="0"/>
          </a:p>
          <a:p>
            <a:pPr marL="36576" indent="0">
              <a:buNone/>
            </a:pPr>
            <a:r>
              <a:rPr lang="en-IN" sz="3600" dirty="0"/>
              <a:t>%%</a:t>
            </a:r>
          </a:p>
          <a:p>
            <a:pPr marL="36576" indent="0">
              <a:buNone/>
            </a:pPr>
            <a:r>
              <a:rPr lang="en-IN" sz="3600" dirty="0"/>
              <a:t>void </a:t>
            </a:r>
            <a:r>
              <a:rPr lang="en-IN" sz="3600" dirty="0" err="1"/>
              <a:t>yyerror</a:t>
            </a:r>
            <a:r>
              <a:rPr lang="en-IN" sz="3600" dirty="0"/>
              <a:t>(char *s){}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main(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argc</a:t>
            </a:r>
            <a:r>
              <a:rPr lang="en-IN" sz="3600" dirty="0"/>
              <a:t>, char *</a:t>
            </a:r>
            <a:r>
              <a:rPr lang="en-IN" sz="3600" dirty="0" err="1"/>
              <a:t>argv</a:t>
            </a:r>
            <a:r>
              <a:rPr lang="en-IN" sz="3600" dirty="0"/>
              <a:t>[]) 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yyin</a:t>
            </a:r>
            <a:r>
              <a:rPr lang="en-IN" sz="3600" dirty="0"/>
              <a:t>=</a:t>
            </a:r>
            <a:r>
              <a:rPr lang="en-IN" sz="3600" dirty="0" err="1"/>
              <a:t>fopen</a:t>
            </a:r>
            <a:r>
              <a:rPr lang="en-IN" sz="3600" dirty="0"/>
              <a:t>(</a:t>
            </a:r>
            <a:r>
              <a:rPr lang="en-IN" sz="3600" dirty="0" err="1"/>
              <a:t>argv</a:t>
            </a:r>
            <a:r>
              <a:rPr lang="en-IN" sz="3600" dirty="0"/>
              <a:t>[1],"r");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;</a:t>
            </a:r>
          </a:p>
          <a:p>
            <a:pPr marL="36576" indent="0">
              <a:buNone/>
            </a:pPr>
            <a:r>
              <a:rPr lang="en-IN" sz="3600" dirty="0"/>
              <a:t>for(</a:t>
            </a:r>
            <a:r>
              <a:rPr lang="en-IN" sz="3600" dirty="0" err="1"/>
              <a:t>i</a:t>
            </a:r>
            <a:r>
              <a:rPr lang="en-IN" sz="3600" dirty="0"/>
              <a:t>=1;i&lt;=4;i++)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yyparse</a:t>
            </a:r>
            <a:r>
              <a:rPr lang="en-IN" sz="3600" dirty="0"/>
              <a:t>();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r>
              <a:rPr lang="en-IN" sz="3600" dirty="0" err="1"/>
              <a:t>fclose</a:t>
            </a:r>
            <a:r>
              <a:rPr lang="en-IN" sz="3600" dirty="0"/>
              <a:t>(</a:t>
            </a:r>
            <a:r>
              <a:rPr lang="en-IN" sz="3600" dirty="0" err="1"/>
              <a:t>yyin</a:t>
            </a:r>
            <a:r>
              <a:rPr lang="en-IN" sz="3600" dirty="0"/>
              <a:t>);</a:t>
            </a:r>
          </a:p>
          <a:p>
            <a:pPr marL="36576" indent="0">
              <a:buNone/>
            </a:pPr>
            <a:r>
              <a:rPr lang="en-IN" sz="3600" dirty="0"/>
              <a:t>return 0;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4714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06" y="260648"/>
            <a:ext cx="7632848" cy="936104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/>
              <a:t>questions.txt(Input File)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467600" cy="4176464"/>
          </a:xfrm>
        </p:spPr>
        <p:txBody>
          <a:bodyPr/>
          <a:lstStyle/>
          <a:p>
            <a:r>
              <a:rPr lang="en-IN" dirty="0"/>
              <a:t>find area of circle having radius 5</a:t>
            </a:r>
          </a:p>
          <a:p>
            <a:r>
              <a:rPr lang="en-IN" dirty="0"/>
              <a:t>find area of square having length 5</a:t>
            </a:r>
          </a:p>
          <a:p>
            <a:r>
              <a:rPr lang="en-IN" dirty="0"/>
              <a:t>find volume of sphere having radius 5</a:t>
            </a:r>
          </a:p>
          <a:p>
            <a:r>
              <a:rPr lang="en-IN" dirty="0" smtClean="0"/>
              <a:t>find </a:t>
            </a:r>
            <a:r>
              <a:rPr lang="en-IN" dirty="0"/>
              <a:t>volume of cone having radius 5.2 and height </a:t>
            </a:r>
            <a:r>
              <a:rPr lang="en-IN" dirty="0" smtClean="0"/>
              <a:t>5.4</a:t>
            </a:r>
            <a:endParaRPr lang="en-IN" dirty="0"/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9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67038"/>
            <a:ext cx="3888432" cy="841682"/>
          </a:xfrm>
        </p:spPr>
        <p:txBody>
          <a:bodyPr/>
          <a:lstStyle/>
          <a:p>
            <a:pPr algn="ctr"/>
            <a:r>
              <a:rPr lang="en-IN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1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727004" cy="5112568"/>
          </a:xfrm>
        </p:spPr>
      </p:pic>
    </p:spTree>
    <p:extLst>
      <p:ext uri="{BB962C8B-B14F-4D97-AF65-F5344CB8AC3E}">
        <p14:creationId xmlns:p14="http://schemas.microsoft.com/office/powerpoint/2010/main" val="6786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20080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questions.txt(With Error)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4464496"/>
          </a:xfrm>
        </p:spPr>
        <p:txBody>
          <a:bodyPr/>
          <a:lstStyle/>
          <a:p>
            <a:r>
              <a:rPr lang="en-IN" dirty="0"/>
              <a:t>find area of circle having radius 5</a:t>
            </a:r>
          </a:p>
          <a:p>
            <a:r>
              <a:rPr lang="en-IN" dirty="0"/>
              <a:t>find area of square having length 5</a:t>
            </a:r>
          </a:p>
          <a:p>
            <a:r>
              <a:rPr lang="en-IN" dirty="0"/>
              <a:t>find volume of sphere having radius 5</a:t>
            </a:r>
          </a:p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 </a:t>
            </a:r>
            <a:r>
              <a:rPr lang="en-IN" dirty="0"/>
              <a:t>volume of cone having radius 5.2 and height </a:t>
            </a:r>
            <a:r>
              <a:rPr lang="en-IN" dirty="0" smtClean="0"/>
              <a:t>5.4</a:t>
            </a:r>
            <a:endParaRPr lang="en-IN" dirty="0"/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0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640960" cy="1008112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2(Invalid </a:t>
            </a:r>
            <a:r>
              <a:rPr lang="en-IN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utput due to </a:t>
            </a:r>
            <a:r>
              <a:rPr lang="en-IN" sz="3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errornous</a:t>
            </a:r>
            <a:r>
              <a:rPr lang="en-IN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input)</a:t>
            </a:r>
            <a:endParaRPr lang="en-IN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856984" cy="5400600"/>
          </a:xfrm>
        </p:spPr>
      </p:pic>
    </p:spTree>
    <p:extLst>
      <p:ext uri="{BB962C8B-B14F-4D97-AF65-F5344CB8AC3E}">
        <p14:creationId xmlns:p14="http://schemas.microsoft.com/office/powerpoint/2010/main" val="5494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187</TotalTime>
  <Words>186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 2</vt:lpstr>
      <vt:lpstr>Technic</vt:lpstr>
      <vt:lpstr>Language Translator</vt:lpstr>
      <vt:lpstr>Feature of AreaVolume Code</vt:lpstr>
      <vt:lpstr>AreaVolume.l (Lex FIle)</vt:lpstr>
      <vt:lpstr>AreaVolume.y (YACC File)</vt:lpstr>
      <vt:lpstr>questions.txt(Input File)</vt:lpstr>
      <vt:lpstr>OUTPUT 1</vt:lpstr>
      <vt:lpstr>questions.txt(With Error)</vt:lpstr>
      <vt:lpstr>OUTPUT 2(Invalid output due to errornous input)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</dc:title>
  <dc:creator>baps</dc:creator>
  <cp:lastModifiedBy>Admin</cp:lastModifiedBy>
  <cp:revision>33</cp:revision>
  <dcterms:created xsi:type="dcterms:W3CDTF">2020-05-31T06:02:15Z</dcterms:created>
  <dcterms:modified xsi:type="dcterms:W3CDTF">2020-06-08T11:28:02Z</dcterms:modified>
</cp:coreProperties>
</file>