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hXPYMFgmF+I86yKHvb2MFTc5o2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“Sistema De Administración 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Venta 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Productos 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Pequeñas Empresas”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6" name="Google Shape;17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“SAVPPE”</a:t>
            </a:r>
            <a:endParaRPr/>
          </a:p>
        </p:txBody>
      </p:sp>
      <p:sp>
        <p:nvSpPr>
          <p:cNvPr id="178" name="Google Shape;178;p10"/>
          <p:cNvSpPr txBox="1"/>
          <p:nvPr/>
        </p:nvSpPr>
        <p:spPr>
          <a:xfrm>
            <a:off x="0" y="9929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79" name="Google Shape;179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0" name="Google Shape;180;p10"/>
          <p:cNvSpPr/>
          <p:nvPr/>
        </p:nvSpPr>
        <p:spPr>
          <a:xfrm>
            <a:off x="2623950" y="1874275"/>
            <a:ext cx="6944100" cy="54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Modernas y adaptables para garantizar un sistema integral eficiente.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10"/>
          <p:cNvPicPr preferRelativeResize="0"/>
          <p:nvPr/>
        </p:nvPicPr>
        <p:blipFill rotWithShape="1">
          <a:blip r:embed="rId4">
            <a:alphaModFix/>
          </a:blip>
          <a:srcRect b="54508" l="0" r="0" t="0"/>
          <a:stretch/>
        </p:blipFill>
        <p:spPr>
          <a:xfrm>
            <a:off x="2111490" y="2796748"/>
            <a:ext cx="8241399" cy="37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6" name="Google Shape;1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3"/>
          <p:cNvSpPr txBox="1"/>
          <p:nvPr/>
        </p:nvSpPr>
        <p:spPr>
          <a:xfrm>
            <a:off x="36151" y="1116573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188" name="Google Shape;188;p13"/>
          <p:cNvSpPr/>
          <p:nvPr/>
        </p:nvSpPr>
        <p:spPr>
          <a:xfrm>
            <a:off x="942900" y="2150325"/>
            <a:ext cx="10378500" cy="435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1: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 no claros, lo que llevó a revisiones frecuentes y cambios.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2: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Errores de integración, lo que llevó a dificultades para conectar la base de datos con la página web y aplicación de escritorio.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cumplimiento de objetivos propuestos.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3: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Rendimiento insuficiente en pruebas de carga con Jmeter, lo que reveló que el sistema no manejaba más de un cierto número de usuarios concurrentes.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3" name="Google Shape;19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1"/>
          <p:cNvSpPr txBox="1"/>
          <p:nvPr/>
        </p:nvSpPr>
        <p:spPr>
          <a:xfrm>
            <a:off x="1" y="162924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Exposición del sistema y resultados obtenidos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3127200" y="3310300"/>
            <a:ext cx="5937600" cy="2401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integral funcional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Interfaz amigable y accesible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Sincronización y Actualización en Tiempo Real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0" name="Google Shape;2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3995375" y="1202675"/>
            <a:ext cx="7918230" cy="4100563"/>
            <a:chOff x="11" y="9"/>
            <a:chExt cx="7633500" cy="4047940"/>
          </a:xfrm>
        </p:grpSpPr>
        <p:sp>
          <p:nvSpPr>
            <p:cNvPr id="92" name="Google Shape;92;p2"/>
            <p:cNvSpPr/>
            <p:nvPr/>
          </p:nvSpPr>
          <p:spPr>
            <a:xfrm>
              <a:off x="11" y="9"/>
              <a:ext cx="7633500" cy="12003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1" y="10"/>
              <a:ext cx="76335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Carolina Ahumada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Analista de sistemas / Diseñador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Definir arquitectura, diseñar modelos y especificaciones funcionales.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1" y="1383050"/>
              <a:ext cx="7633500" cy="11790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11" y="1383174"/>
              <a:ext cx="7633500" cy="117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Paolo Cozano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Ingeniero en software / Tester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Desarrollar funcionalidades, integración y mantenimiento del software.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1" y="2731581"/>
              <a:ext cx="7633500" cy="13029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11" y="2745048"/>
              <a:ext cx="7633500" cy="13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allely Guerrero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Product Owner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Definir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y priorizar requisitos, gestionar sprint e interacción con clientes.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“SAVPPE”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1" name="Google Shape;101;p2"/>
          <p:cNvGrpSpPr/>
          <p:nvPr/>
        </p:nvGrpSpPr>
        <p:grpSpPr>
          <a:xfrm>
            <a:off x="3995388" y="5464045"/>
            <a:ext cx="7918242" cy="1200259"/>
            <a:chOff x="0" y="2991005"/>
            <a:chExt cx="7633512" cy="1359605"/>
          </a:xfrm>
        </p:grpSpPr>
        <p:sp>
          <p:nvSpPr>
            <p:cNvPr id="102" name="Google Shape;102;p2"/>
            <p:cNvSpPr/>
            <p:nvPr/>
          </p:nvSpPr>
          <p:spPr>
            <a:xfrm>
              <a:off x="0" y="2991005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12" y="2991010"/>
              <a:ext cx="76335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Yohan Santa María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Seguir prácticas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ágiles, realizar análisis retrospectivo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y reuniones.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“SAVPPE”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falta de una gestión adecuada del inventario de productos próximos a su fecha de caducidad genera un considerable desperdicio de alimentos.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página web y una aplicación de escritorio para facilitar la venta de estos productos a precios rebajados antes de su vencimiento, ayudando a mejorar la rentabilidad y promover la sostenibilidad del negocio.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“SAVPPE”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sistema integral que permita a pymes y negocios de barrio gestionar eficientemente productos alimenticios cercanos a su fecha de vencimiento, ofreciendo estos productos a precios reducidos antes de que caduquen.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módulo de gestión de inventario.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sistema de recepción de órdenes de compra.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Automatizar la generación de boletas.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 sistema de ofertas y descuentos.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“SAVPPE”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33" name="Google Shape;133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5"/>
          <p:cNvSpPr/>
          <p:nvPr/>
        </p:nvSpPr>
        <p:spPr>
          <a:xfrm>
            <a:off x="434150" y="2618375"/>
            <a:ext cx="5392800" cy="356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Productos Cercanos a su Fecha de Vencimiento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Componentes Complementarios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Incluye una página web para los clientes y una aplicación de escritorio para la administración de inventarios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 Integrada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Escalabilidad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6337600" y="2618375"/>
            <a:ext cx="5392800" cy="356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Capacidad de la Base de Datos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Foco en Productos Alimenticios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Para otros tipos de inventarios puede requerir modificaciones.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Dependencia de Conexión a Internet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“SAVPPE”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6"/>
          <p:cNvSpPr/>
          <p:nvPr/>
        </p:nvSpPr>
        <p:spPr>
          <a:xfrm>
            <a:off x="5887975" y="2618375"/>
            <a:ext cx="5825700" cy="356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Agil - Scrum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Permitió realizar entregas frecuentes, tanto de documentación como software funcional en periodos de 2 a 4 semanas, y se adaptó de manera flexible a los cambios en los requisitos durante el desarrollo.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6"/>
          <p:cNvPicPr preferRelativeResize="0"/>
          <p:nvPr/>
        </p:nvPicPr>
        <p:blipFill rotWithShape="1">
          <a:blip r:embed="rId4">
            <a:alphaModFix/>
          </a:blip>
          <a:srcRect b="0" l="6138" r="0" t="0"/>
          <a:stretch/>
        </p:blipFill>
        <p:spPr>
          <a:xfrm>
            <a:off x="413775" y="3010450"/>
            <a:ext cx="5240401" cy="27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0" name="Google Shape;1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“SAVPPE”</a:t>
            </a:r>
            <a:endParaRPr/>
          </a:p>
        </p:txBody>
      </p:sp>
      <p:sp>
        <p:nvSpPr>
          <p:cNvPr id="152" name="Google Shape;152;p7"/>
          <p:cNvSpPr txBox="1"/>
          <p:nvPr/>
        </p:nvSpPr>
        <p:spPr>
          <a:xfrm>
            <a:off x="1" y="1155656"/>
            <a:ext cx="12192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Cronograma de inicio, indicando el cumplimiento al término del proyecto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4" name="Google Shape;15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00608"/>
            <a:ext cx="11887198" cy="3223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9" name="Google Shape;1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“SAVPPE”</a:t>
            </a:r>
            <a:endParaRPr/>
          </a:p>
        </p:txBody>
      </p:sp>
      <p:sp>
        <p:nvSpPr>
          <p:cNvPr id="161" name="Google Shape;161;p8"/>
          <p:cNvSpPr txBox="1"/>
          <p:nvPr/>
        </p:nvSpPr>
        <p:spPr>
          <a:xfrm>
            <a:off x="780075" y="3268075"/>
            <a:ext cx="4492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</p:txBody>
      </p:sp>
      <p:cxnSp>
        <p:nvCxnSpPr>
          <p:cNvPr id="162" name="Google Shape;162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3" name="Google Shape;16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9475" y="1163688"/>
            <a:ext cx="5443025" cy="540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8" name="Google Shape;16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9"/>
          <p:cNvSpPr txBox="1"/>
          <p:nvPr/>
        </p:nvSpPr>
        <p:spPr>
          <a:xfrm>
            <a:off x="7109100" y="3105750"/>
            <a:ext cx="40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70" name="Google Shape;170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1" name="Google Shape;17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700" y="447825"/>
            <a:ext cx="5287875" cy="5962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