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3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890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84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84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5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886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41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316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219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001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9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5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08BE58-2CFC-5349-26DD-8B2BF5664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Manual de Instalación y guía de usuario sapee</a:t>
            </a: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39411B1-780F-66DF-BE95-422638C49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6" y="569650"/>
            <a:ext cx="3791769" cy="360218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7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929E99-27D1-C2CB-3E82-B40D31B6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CL" dirty="0">
                <a:solidFill>
                  <a:srgbClr val="FFFFFF"/>
                </a:solidFill>
              </a:rPr>
              <a:t>Guía De uso aplicativo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566D6ECF-6920-9AE2-04F5-EE6A0368F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63" y="1319213"/>
            <a:ext cx="4438650" cy="4219575"/>
          </a:xfrm>
        </p:spPr>
      </p:pic>
    </p:spTree>
    <p:extLst>
      <p:ext uri="{BB962C8B-B14F-4D97-AF65-F5344CB8AC3E}">
        <p14:creationId xmlns:p14="http://schemas.microsoft.com/office/powerpoint/2010/main" val="266585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EB50D-61F9-E50D-5047-94F61248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CL" sz="4000" dirty="0"/>
              <a:t>3. Guía de uso aplicativo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7C28C3-8ACF-476D-22DD-7A5DD7CA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Bienvenido nuevo usuario, a continuación te guiaremos en el uso de tu aplicativo SAPPE.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Para comenzar ingresaremos tu Usuario y Contraseña, presionaremos el botón “Iniciar Sesión”.</a:t>
            </a:r>
          </a:p>
        </p:txBody>
      </p:sp>
      <p:pic>
        <p:nvPicPr>
          <p:cNvPr id="7" name="Marcador de contenido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98B3F4D-C61C-CD90-D8D3-C2794924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209298"/>
            <a:ext cx="6909577" cy="44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4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4BF3E-41BB-9856-54DF-70F1A800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CL" sz="4000" dirty="0"/>
              <a:t>3. </a:t>
            </a:r>
            <a:r>
              <a:rPr lang="es-CL" sz="4000"/>
              <a:t>Guía de uso aplicativo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8CB493-5258-09B8-A1D0-EC325542F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A continuación localizaremos el botón “Agregar” en el menú del lado izquierdo de la pantalla, este nos permitirá agregar productos en nuestra tienda, los cuales se venderán en su pagina 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En agregar producto, podrá ingresar todos los datos referente al producto en cuestión y una imagen referencial del mismo.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Para finalizar le dará al botón “Agregar”.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29D724B-C74A-0908-B83E-DC376CDD3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05" y="2628681"/>
            <a:ext cx="6909577" cy="3886638"/>
          </a:xfrm>
          <a:prstGeom prst="rect">
            <a:avLst/>
          </a:prstGeom>
        </p:spPr>
      </p:pic>
      <p:pic>
        <p:nvPicPr>
          <p:cNvPr id="14" name="Imagen 1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979ED91-B55E-726F-8F88-C62C519C2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r="86884" b="64760"/>
          <a:stretch/>
        </p:blipFill>
        <p:spPr>
          <a:xfrm>
            <a:off x="5023282" y="471333"/>
            <a:ext cx="1907453" cy="20291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887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7D690-515B-28D8-F624-13151DD8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TABLA DE 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1AEE0-C2F6-F669-1DA2-39B8301F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L" dirty="0"/>
              <a:t>Requisitos Mínimos de Instalación.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Instrucciones de Instalación.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Guía de uso aplicativo.</a:t>
            </a:r>
          </a:p>
          <a:p>
            <a:pPr marL="457200" indent="-457200">
              <a:buFont typeface="+mj-lt"/>
              <a:buAutoNum type="arabicPeriod"/>
            </a:pPr>
            <a:endParaRPr lang="es-CL" dirty="0"/>
          </a:p>
          <a:p>
            <a:pPr marL="457200" indent="-457200">
              <a:buFont typeface="+mj-lt"/>
              <a:buAutoNum type="arabicPeriod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628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DAA11-7CC3-6FD6-A7AE-4971473D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s-CL" dirty="0"/>
              <a:t>Requisitos mínimos de instalación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683C8-CFDD-C589-D751-AC84EB6C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Procesador Intel® Core™  I5-10385G1 CPU @ 1,00GHz.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RAM 8,00 GB (7,81 GB usable).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Sistema operativo Windows 10 o superior. 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8474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B0904-8FA5-572B-7E06-1832E68E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CL" sz="4000" dirty="0"/>
              <a:t>2. Instrucciones de instalación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FA4DB5-9C4A-F6A4-D56F-8CC7635B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s-CL" sz="1600" dirty="0"/>
              <a:t>Usted</a:t>
            </a:r>
            <a:r>
              <a:rPr lang="en-US" sz="1600" dirty="0"/>
              <a:t> a </a:t>
            </a:r>
            <a:r>
              <a:rPr lang="es-CL" sz="1600" dirty="0"/>
              <a:t>Adquirido</a:t>
            </a:r>
            <a:r>
              <a:rPr lang="en-US" sz="1600" dirty="0"/>
              <a:t> SAPPE, comenzaremos con la </a:t>
            </a:r>
            <a:r>
              <a:rPr lang="es-CL" sz="1600" dirty="0"/>
              <a:t>instalación</a:t>
            </a:r>
            <a:r>
              <a:rPr lang="en-US" sz="1600" dirty="0"/>
              <a:t> del Sistema.</a:t>
            </a:r>
          </a:p>
          <a:p>
            <a:r>
              <a:rPr lang="en-US" sz="1600" dirty="0"/>
              <a:t>Para </a:t>
            </a:r>
            <a:r>
              <a:rPr lang="es-CL" sz="1600" dirty="0"/>
              <a:t>ejecutar</a:t>
            </a:r>
            <a:r>
              <a:rPr lang="en-US" sz="1600" dirty="0"/>
              <a:t> la </a:t>
            </a:r>
            <a:r>
              <a:rPr lang="es-CL" sz="1600" dirty="0"/>
              <a:t>aplicación</a:t>
            </a:r>
            <a:r>
              <a:rPr lang="en-US" sz="1600" dirty="0"/>
              <a:t> le </a:t>
            </a:r>
            <a:r>
              <a:rPr lang="es-CL" sz="1600" dirty="0"/>
              <a:t>daremos</a:t>
            </a:r>
            <a:r>
              <a:rPr lang="en-US" sz="1600" dirty="0"/>
              <a:t> al </a:t>
            </a:r>
            <a:r>
              <a:rPr lang="es-CL" sz="1600" dirty="0"/>
              <a:t>botón</a:t>
            </a:r>
            <a:r>
              <a:rPr lang="en-US" sz="1600" dirty="0"/>
              <a:t> “SI” para </a:t>
            </a:r>
            <a:r>
              <a:rPr lang="en-US" sz="1600" dirty="0" err="1"/>
              <a:t>continuar</a:t>
            </a:r>
            <a:r>
              <a:rPr lang="en-US" sz="1600" dirty="0"/>
              <a:t>.</a:t>
            </a:r>
          </a:p>
        </p:txBody>
      </p:sp>
      <p:pic>
        <p:nvPicPr>
          <p:cNvPr id="7" name="Marcador de contenido 6" descr="Interfaz de usuario gráfica, Texto, Aplicación, Correo electrónico">
            <a:extLst>
              <a:ext uri="{FF2B5EF4-FFF2-40B4-BE49-F238E27FC236}">
                <a16:creationId xmlns:a16="http://schemas.microsoft.com/office/drawing/2014/main" id="{BB49A776-82F4-D58A-912D-AAEDFAB61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217935"/>
            <a:ext cx="6909577" cy="44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FB1F9-A3EE-4CE7-1A40-20AF14C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CL" sz="4000" dirty="0"/>
              <a:t>2. Instrucciones de instalación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BB5D4E-EBFD-DB0B-1373-4C7E5D001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Debemos seleccionar la carpeta de instalación, requerirá un espacio disponible en el disco de 198.0 MB.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AF591B6-C2DD-081B-437D-5438ABCDF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33" y="640080"/>
            <a:ext cx="660099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4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9728-F64F-E553-CE31-A4E1F41C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CL" sz="4000" dirty="0"/>
              <a:t>2. Instrucciones de instalación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BC0135-B93D-878B-262E-5053A10C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A continuación crearemos el acceso directo al aplicativo el cual quedara en el escritorio, para su rápido acceso.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E8C0190-82B7-C368-71EB-695E5F31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34" y="640080"/>
            <a:ext cx="67405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9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51925-9E22-2D2B-4EE6-04FFC3A4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CL" sz="4000" dirty="0"/>
              <a:t>2. Instrucciones de instalación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092C7F-D225-E752-D2D0-2C0CD8B8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Estamos cerca de terminar, deberemos dar al botón instalar, esta ventana nos mostrara la ruta en la cual quedara instalada la aplicación.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La instalación tardara unos minutos.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2619A71-0F92-D1F8-EEFE-EE7B3B58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26" y="585216"/>
            <a:ext cx="5724143" cy="3728926"/>
          </a:xfrm>
          <a:prstGeom prst="rect">
            <a:avLst/>
          </a:prstGeom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F98BEB0-C9CB-D8AD-23A6-F21FD3771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26" y="4525851"/>
            <a:ext cx="5772150" cy="20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73B02-B736-8F5D-D6C0-4224D196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CL" sz="4000" dirty="0"/>
              <a:t>2. Instrucciones de instalación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A45D-B8F0-0B45-3042-211C73A9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Hemos terminado con la Instalación, nos mostrar una ventana la cual confirma la Instalación, le daremos al botón terminar.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5C4A4A6-E26F-A101-CEFF-66013EB66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2098906"/>
            <a:ext cx="6909577" cy="26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B380D-2212-12E3-3FA0-1E29A9A0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CL" sz="4000" dirty="0"/>
              <a:t>2. Instrucciones de instalación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E4DD8F-BF82-4961-B1C3-DFA6C3B1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19202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Final mente se reflejara el icono del aplicativo en el escritorio.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Por fin ya es poseedor de el aplicativo SAPPE el cual le proporcionara las herramientas para su negocio.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0D88ABC-CBA1-C2F0-464B-4169DB5D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1" y="640080"/>
            <a:ext cx="6023019" cy="55778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AF438B5-D845-10A1-2E0D-19EBD47C214C}"/>
              </a:ext>
            </a:extLst>
          </p:cNvPr>
          <p:cNvSpPr txBox="1"/>
          <p:nvPr/>
        </p:nvSpPr>
        <p:spPr>
          <a:xfrm>
            <a:off x="1083360" y="4846320"/>
            <a:ext cx="2885136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!Bienvenido de parte del equipo SAPPE !</a:t>
            </a:r>
          </a:p>
        </p:txBody>
      </p:sp>
    </p:spTree>
    <p:extLst>
      <p:ext uri="{BB962C8B-B14F-4D97-AF65-F5344CB8AC3E}">
        <p14:creationId xmlns:p14="http://schemas.microsoft.com/office/powerpoint/2010/main" val="203574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246</TotalTime>
  <Words>354</Words>
  <Application>Microsoft Office PowerPoint</Application>
  <PresentationFormat>Panorámica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</vt:lpstr>
      <vt:lpstr>Manual de Instalación y guía de usuario sapee</vt:lpstr>
      <vt:lpstr>TABLA DE CONTENIDO</vt:lpstr>
      <vt:lpstr>Requisitos mínimos de instalación </vt:lpstr>
      <vt:lpstr>2. Instrucciones de instalación</vt:lpstr>
      <vt:lpstr>2. Instrucciones de instalación</vt:lpstr>
      <vt:lpstr>2. Instrucciones de instalación</vt:lpstr>
      <vt:lpstr>2. Instrucciones de instalación</vt:lpstr>
      <vt:lpstr>2. Instrucciones de instalación</vt:lpstr>
      <vt:lpstr>2. Instrucciones de instalación</vt:lpstr>
      <vt:lpstr>Guía De uso aplicativo</vt:lpstr>
      <vt:lpstr>3. Guía de uso aplicativo</vt:lpstr>
      <vt:lpstr>3. Guía de uso aplicativo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mrpropiedades@outlook.es</dc:creator>
  <cp:lastModifiedBy>mrpropiedades@outlook.es</cp:lastModifiedBy>
  <cp:revision>3</cp:revision>
  <dcterms:created xsi:type="dcterms:W3CDTF">2024-12-11T23:44:08Z</dcterms:created>
  <dcterms:modified xsi:type="dcterms:W3CDTF">2024-12-12T14:13:52Z</dcterms:modified>
</cp:coreProperties>
</file>