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zpkd1dwB847/4uDQZ6XSmkg1v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4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 sz="1000"/>
          </a:p>
        </p:txBody>
      </p:sp>
      <p:cxnSp>
        <p:nvCxnSpPr>
          <p:cNvPr id="20" name="Google Shape;20;p1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 sz="10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 sz="1000"/>
          </a:p>
        </p:txBody>
      </p:sp>
      <p:cxnSp>
        <p:nvCxnSpPr>
          <p:cNvPr id="88" name="Google Shape;88;p24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6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 sz="1000"/>
          </a:p>
        </p:txBody>
      </p:sp>
      <p:cxnSp>
        <p:nvCxnSpPr>
          <p:cNvPr id="35" name="Google Shape;35;p16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 sz="1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 sz="10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 sz="10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 sz="1000"/>
          </a:p>
        </p:txBody>
      </p:sp>
      <p:cxnSp>
        <p:nvCxnSpPr>
          <p:cNvPr id="75" name="Google Shape;75;p2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11" name="Google Shape;11;p13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endParaRPr sz="1800" b="0" i="0" u="none" strike="noStrike" cap="non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es-CL">
                <a:solidFill>
                  <a:srgbClr val="FFFFFF"/>
                </a:solidFill>
              </a:rPr>
              <a:t>MANUAL DE INSTALACIÓN Y GUÍA DE USUARIO SAPEE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96" name="Google Shape;96;p1"/>
          <p:cNvCxnSpPr/>
          <p:nvPr/>
        </p:nvCxnSpPr>
        <p:spPr>
          <a:xfrm>
            <a:off x="6060141" y="822682"/>
            <a:ext cx="0" cy="292608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4256" y="569650"/>
            <a:ext cx="3791769" cy="36021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es-CL">
                <a:solidFill>
                  <a:srgbClr val="FFFFFF"/>
                </a:solidFill>
              </a:rPr>
              <a:t>GUÍA DE USO APLICATIVO</a:t>
            </a:r>
            <a:endParaRPr/>
          </a:p>
        </p:txBody>
      </p:sp>
      <p:pic>
        <p:nvPicPr>
          <p:cNvPr id="162" name="Google Shape;162;p10" descr="Icono&#10;&#10;Descripción generada automá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84863" y="1319213"/>
            <a:ext cx="44386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s-CL" sz="4000"/>
              <a:t>3. GUÍA DE USO APLICATIVO</a:t>
            </a:r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313358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/>
              <a:t>Bienvenido nuevo usuario, a continuación te guiaremos en el uso de tu aplicativo SAPPE.</a:t>
            </a:r>
            <a:endParaRPr/>
          </a:p>
          <a:p>
            <a:pPr marL="9144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/>
              <a:t>Para comenzar ingresamos tu Usuario y Contraseña, presionaremos el botón “Iniciar Sesión”.</a:t>
            </a:r>
            <a:endParaRPr/>
          </a:p>
        </p:txBody>
      </p:sp>
      <p:pic>
        <p:nvPicPr>
          <p:cNvPr id="169" name="Google Shape;169;p11" descr="Interfaz de usuario gráfica, Aplicación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2342" y="1209298"/>
            <a:ext cx="6909577" cy="4439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s-CL" sz="4000"/>
              <a:t>3. GUÍA DE USO APLICATIVO</a:t>
            </a:r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313358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/>
              <a:t>A continuación localizamos el botón “Agregar” en el menú del lado izquierdo de la pantalla, este nos permitirá agregar productos en nuestra tienda, los cuales se venderán en su página web.</a:t>
            </a:r>
            <a:endParaRPr/>
          </a:p>
          <a:p>
            <a:pPr marL="9144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/>
              <a:t>En agregar producto, podrá ingresar todos los datos referente al producto en cuestión y una imagen referencial del mismo.</a:t>
            </a:r>
            <a:endParaRPr/>
          </a:p>
          <a:p>
            <a:pPr marL="9144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/>
              <a:t>Para finalizar le dará al botón “Agregar”.</a:t>
            </a:r>
            <a:endParaRPr/>
          </a:p>
        </p:txBody>
      </p:sp>
      <p:pic>
        <p:nvPicPr>
          <p:cNvPr id="176" name="Google Shape;176;p12" descr="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9505" y="2628681"/>
            <a:ext cx="6909577" cy="388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 descr="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t="430" r="86884" b="64760"/>
          <a:stretch/>
        </p:blipFill>
        <p:spPr>
          <a:xfrm>
            <a:off x="5023282" y="471333"/>
            <a:ext cx="1907453" cy="2029139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s-CL"/>
              <a:t>TABLA DE CONTENIDO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s-CL"/>
              <a:t>Requisitos Mínimos de Instalación.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s-CL"/>
              <a:t>Instrucciones de Instalación.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s-CL"/>
              <a:t>Guía de uso aplicativo.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None/>
            </a:pP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14400" lvl="0" indent="-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AutoNum type="arabicPeriod"/>
            </a:pPr>
            <a:r>
              <a:rPr lang="es-CL"/>
              <a:t>REQUISITOS MÍNIMOS DE INSTALACIÓN</a:t>
            </a:r>
            <a:br>
              <a:rPr lang="es-CL"/>
            </a:b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CL"/>
              <a:t>Procesador Intel® Core™  I5-10385G1 CPU @ 1,00GHz.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CL"/>
              <a:t>RAM 8,00 GB (7,81 GB usable).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CL"/>
              <a:t>Sistema operativo Windows 10 o superior. 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s-CL" sz="4000"/>
              <a:t>2. INSTRUCCIONES DE INSTALACIÓN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313358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 "/>
            </a:pPr>
            <a:r>
              <a:rPr lang="es-CL" sz="1600"/>
              <a:t>Usted a Adquirido SAPPE, comenzaremos con la instalación del Sistema.</a:t>
            </a:r>
            <a:endParaRPr/>
          </a:p>
          <a:p>
            <a:pPr marL="9144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s-CL" sz="1600"/>
              <a:t>Para ejecutar la aplicación le daremos al botón “SI” para continuar.</a:t>
            </a:r>
            <a:endParaRPr/>
          </a:p>
        </p:txBody>
      </p:sp>
      <p:pic>
        <p:nvPicPr>
          <p:cNvPr id="117" name="Google Shape;117;p4" descr="Interfaz de usuario gráfica, Texto, Aplicación, Correo electrónic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2342" y="1217935"/>
            <a:ext cx="6909577" cy="4422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s-CL" sz="4000"/>
              <a:t>2. INSTRUCCIONES DE INSTALACIÓN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313358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/>
              <a:t>Debemos seleccionar la carpeta de instalación, requerirá un espacio disponible en el disco de 198.0 MB.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/>
          </a:p>
        </p:txBody>
      </p:sp>
      <p:pic>
        <p:nvPicPr>
          <p:cNvPr id="124" name="Google Shape;124;p5" descr="Interfaz de usuario gráfica, Texto, Aplicación, Correo electrónic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6633" y="640080"/>
            <a:ext cx="6600994" cy="557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s-CL" sz="4000"/>
              <a:t>2. INSTRUCCIONES DE INSTALACIÓN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313358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/>
              <a:t>A continuación crearemos el acceso directo al aplicativo el cual quedará en el escritorio, para su rápido acceso.</a:t>
            </a:r>
            <a:endParaRPr/>
          </a:p>
        </p:txBody>
      </p:sp>
      <p:pic>
        <p:nvPicPr>
          <p:cNvPr id="131" name="Google Shape;131;p6" descr="Interfaz de usuario gráfica, Texto, Aplicación, Correo electrónic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6834" y="640080"/>
            <a:ext cx="6740592" cy="557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s-CL" sz="4000"/>
              <a:t>2. INSTRUCCIONES DE INSTALACIÓN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313358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/>
              <a:t>Estamos cerca de terminar, deberemos dar al botón instalar, esta ventana nos mostrará la ruta en la cual quedará instalada la aplicación.</a:t>
            </a:r>
            <a:endParaRPr/>
          </a:p>
          <a:p>
            <a:pPr marL="9144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/>
              <a:t>La instalación tardará unos minutos.</a:t>
            </a:r>
            <a:endParaRPr/>
          </a:p>
        </p:txBody>
      </p:sp>
      <p:pic>
        <p:nvPicPr>
          <p:cNvPr id="138" name="Google Shape;138;p7" descr="Interfaz de usuario gráfica, Texto, Aplicación, Correo electrónic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1426" y="585216"/>
            <a:ext cx="5724143" cy="372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 descr="Interfaz de usuario gráfica, Texto, Aplicación, Correo electrónic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1426" y="4525851"/>
            <a:ext cx="5772150" cy="2007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s-CL" sz="4000"/>
              <a:t>2. INSTRUCCIONES DE INSTALACIÓN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313358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/>
              <a:t>Hemos terminado con la Instalación, nos mostrar una ventana la cual confirma la Instalacion, le daremos al botón terminar.</a:t>
            </a:r>
            <a:endParaRPr/>
          </a:p>
        </p:txBody>
      </p:sp>
      <p:pic>
        <p:nvPicPr>
          <p:cNvPr id="146" name="Google Shape;146;p8" descr="Interfaz de usuario gráfica, Texto, Aplicación, Correo electrónic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2342" y="2098906"/>
            <a:ext cx="6909577" cy="266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s-CL" sz="4000"/>
              <a:t>2. INSTRUCCIONES DE INSTALACIÓN</a:t>
            </a: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313358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/>
              <a:t>Finalmente se refleja el icono del aplicativo en el escritorio.</a:t>
            </a:r>
            <a:endParaRPr/>
          </a:p>
          <a:p>
            <a:pPr marL="9144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/>
              <a:t>Por fin ya es poseedor de el aplicativo SAPPE el cual le proporcionará las herramientas para su negocio.</a:t>
            </a:r>
            <a:endParaRPr/>
          </a:p>
        </p:txBody>
      </p:sp>
      <p:pic>
        <p:nvPicPr>
          <p:cNvPr id="153" name="Google Shape;153;p9" descr="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5621" y="640080"/>
            <a:ext cx="6023019" cy="557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/>
          <p:nvPr/>
        </p:nvSpPr>
        <p:spPr>
          <a:xfrm>
            <a:off x="1083360" y="4846320"/>
            <a:ext cx="2885136" cy="646331"/>
          </a:xfrm>
          <a:prstGeom prst="rect">
            <a:avLst/>
          </a:prstGeom>
          <a:gradFill>
            <a:gsLst>
              <a:gs pos="0">
                <a:srgbClr val="127499"/>
              </a:gs>
              <a:gs pos="48000">
                <a:srgbClr val="21AFE4"/>
              </a:gs>
              <a:gs pos="100000">
                <a:srgbClr val="76CEE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!Bienvenido de parte del equipo SAPPE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Panorámica</PresentationFormat>
  <Paragraphs>33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Twentieth Century</vt:lpstr>
      <vt:lpstr>Integral</vt:lpstr>
      <vt:lpstr>MANUAL DE INSTALACIÓN Y GUÍA DE USUARIO SAPEE</vt:lpstr>
      <vt:lpstr>TABLA DE CONTENIDO</vt:lpstr>
      <vt:lpstr>REQUISITOS MÍNIMOS DE INSTALACIÓN </vt:lpstr>
      <vt:lpstr>2. INSTRUCCIONES DE INSTALACIÓN</vt:lpstr>
      <vt:lpstr>2. INSTRUCCIONES DE INSTALACIÓN</vt:lpstr>
      <vt:lpstr>2. INSTRUCCIONES DE INSTALACIÓN</vt:lpstr>
      <vt:lpstr>2. INSTRUCCIONES DE INSTALACIÓN</vt:lpstr>
      <vt:lpstr>2. INSTRUCCIONES DE INSTALACIÓN</vt:lpstr>
      <vt:lpstr>2. INSTRUCCIONES DE INSTALACIÓN</vt:lpstr>
      <vt:lpstr>GUÍA DE USO APLICATIVO</vt:lpstr>
      <vt:lpstr>3. GUÍA DE USO APLICATIVO</vt:lpstr>
      <vt:lpstr>3. GUÍA DE USO APLICATIVO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mrpropiedades@outlook.es</dc:creator>
  <cp:lastModifiedBy>mrpropiedades@outlook.es</cp:lastModifiedBy>
  <cp:revision>1</cp:revision>
  <dcterms:created xsi:type="dcterms:W3CDTF">2024-12-11T23:44:08Z</dcterms:created>
  <dcterms:modified xsi:type="dcterms:W3CDTF">2024-12-12T14:21:28Z</dcterms:modified>
</cp:coreProperties>
</file>