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cade Gamer" charset="1" panose="00000000000000000000"/>
      <p:regular r:id="rId12"/>
    </p:embeddedFont>
    <p:embeddedFont>
      <p:font typeface="Arvo" charset="1" panose="02000000000000000000"/>
      <p:regular r:id="rId13"/>
    </p:embeddedFont>
    <p:embeddedFont>
      <p:font typeface="Arvo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png" Type="http://schemas.openxmlformats.org/officeDocument/2006/relationships/image"/><Relationship Id="rId12" Target="../media/image44.png" Type="http://schemas.openxmlformats.org/officeDocument/2006/relationships/image"/><Relationship Id="rId13" Target="../media/image45.png" Type="http://schemas.openxmlformats.org/officeDocument/2006/relationships/image"/><Relationship Id="rId14" Target="../media/image46.svg" Type="http://schemas.openxmlformats.org/officeDocument/2006/relationships/image"/><Relationship Id="rId15" Target="../media/image47.png" Type="http://schemas.openxmlformats.org/officeDocument/2006/relationships/image"/><Relationship Id="rId16" Target="../media/image48.png" Type="http://schemas.openxmlformats.org/officeDocument/2006/relationships/image"/><Relationship Id="rId17" Target="../media/image49.pn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50.png" Type="http://schemas.openxmlformats.org/officeDocument/2006/relationships/image"/><Relationship Id="rId19" Target="../media/image51.svg" Type="http://schemas.openxmlformats.org/officeDocument/2006/relationships/image"/><Relationship Id="rId2" Target="../media/image1.png" Type="http://schemas.openxmlformats.org/officeDocument/2006/relationships/image"/><Relationship Id="rId20" Target="../media/image52.png" Type="http://schemas.openxmlformats.org/officeDocument/2006/relationships/image"/><Relationship Id="rId21" Target="../media/image53.sv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7B4">
                <a:alpha val="100000"/>
              </a:srgbClr>
            </a:gs>
            <a:gs pos="100000">
              <a:srgbClr val="030282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2285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47645" y="2658060"/>
            <a:ext cx="11392710" cy="4682352"/>
            <a:chOff x="0" y="0"/>
            <a:chExt cx="4113055" cy="16904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13055" cy="1690447"/>
            </a:xfrm>
            <a:custGeom>
              <a:avLst/>
              <a:gdLst/>
              <a:ahLst/>
              <a:cxnLst/>
              <a:rect r="r" b="b" t="t" l="l"/>
              <a:pathLst>
                <a:path h="1690447" w="4113055">
                  <a:moveTo>
                    <a:pt x="14271" y="0"/>
                  </a:moveTo>
                  <a:lnTo>
                    <a:pt x="4098785" y="0"/>
                  </a:lnTo>
                  <a:cubicBezTo>
                    <a:pt x="4106666" y="0"/>
                    <a:pt x="4113055" y="6389"/>
                    <a:pt x="4113055" y="14271"/>
                  </a:cubicBezTo>
                  <a:lnTo>
                    <a:pt x="4113055" y="1676176"/>
                  </a:lnTo>
                  <a:cubicBezTo>
                    <a:pt x="4113055" y="1684058"/>
                    <a:pt x="4106666" y="1690447"/>
                    <a:pt x="4098785" y="1690447"/>
                  </a:cubicBezTo>
                  <a:lnTo>
                    <a:pt x="14271" y="1690447"/>
                  </a:lnTo>
                  <a:cubicBezTo>
                    <a:pt x="10486" y="1690447"/>
                    <a:pt x="6856" y="1688943"/>
                    <a:pt x="4180" y="1686267"/>
                  </a:cubicBezTo>
                  <a:cubicBezTo>
                    <a:pt x="1504" y="1683591"/>
                    <a:pt x="0" y="1679961"/>
                    <a:pt x="0" y="1676176"/>
                  </a:cubicBezTo>
                  <a:lnTo>
                    <a:pt x="0" y="14271"/>
                  </a:lnTo>
                  <a:cubicBezTo>
                    <a:pt x="0" y="6389"/>
                    <a:pt x="6389" y="0"/>
                    <a:pt x="14271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113055" cy="1738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966811" y="2998773"/>
            <a:ext cx="1603452" cy="409607"/>
            <a:chOff x="0" y="0"/>
            <a:chExt cx="2137936" cy="5461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22960"/>
              <a:ext cx="618435" cy="115957"/>
            </a:xfrm>
            <a:custGeom>
              <a:avLst/>
              <a:gdLst/>
              <a:ahLst/>
              <a:cxnLst/>
              <a:rect r="r" b="b" t="t" l="l"/>
              <a:pathLst>
                <a:path h="115957" w="618435">
                  <a:moveTo>
                    <a:pt x="0" y="0"/>
                  </a:moveTo>
                  <a:lnTo>
                    <a:pt x="618435" y="0"/>
                  </a:lnTo>
                  <a:lnTo>
                    <a:pt x="618435" y="115957"/>
                  </a:lnTo>
                  <a:lnTo>
                    <a:pt x="0" y="115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89709" y="15734"/>
              <a:ext cx="548227" cy="530410"/>
            </a:xfrm>
            <a:custGeom>
              <a:avLst/>
              <a:gdLst/>
              <a:ahLst/>
              <a:cxnLst/>
              <a:rect r="r" b="b" t="t" l="l"/>
              <a:pathLst>
                <a:path h="530410" w="548227">
                  <a:moveTo>
                    <a:pt x="0" y="0"/>
                  </a:moveTo>
                  <a:lnTo>
                    <a:pt x="548227" y="0"/>
                  </a:lnTo>
                  <a:lnTo>
                    <a:pt x="548227" y="530409"/>
                  </a:lnTo>
                  <a:lnTo>
                    <a:pt x="0" y="530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784174" y="0"/>
              <a:ext cx="560570" cy="546143"/>
              <a:chOff x="0" y="0"/>
              <a:chExt cx="239535" cy="23337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39535" cy="233371"/>
              </a:xfrm>
              <a:custGeom>
                <a:avLst/>
                <a:gdLst/>
                <a:ahLst/>
                <a:cxnLst/>
                <a:rect r="r" b="b" t="t" l="l"/>
                <a:pathLst>
                  <a:path h="233371" w="239535">
                    <a:moveTo>
                      <a:pt x="93348" y="0"/>
                    </a:moveTo>
                    <a:lnTo>
                      <a:pt x="146187" y="0"/>
                    </a:lnTo>
                    <a:cubicBezTo>
                      <a:pt x="197742" y="0"/>
                      <a:pt x="239535" y="41793"/>
                      <a:pt x="239535" y="93348"/>
                    </a:cubicBezTo>
                    <a:lnTo>
                      <a:pt x="239535" y="140022"/>
                    </a:lnTo>
                    <a:cubicBezTo>
                      <a:pt x="239535" y="191577"/>
                      <a:pt x="197742" y="233371"/>
                      <a:pt x="146187" y="233371"/>
                    </a:cubicBezTo>
                    <a:lnTo>
                      <a:pt x="93348" y="233371"/>
                    </a:lnTo>
                    <a:cubicBezTo>
                      <a:pt x="41793" y="233371"/>
                      <a:pt x="0" y="191577"/>
                      <a:pt x="0" y="140022"/>
                    </a:cubicBezTo>
                    <a:lnTo>
                      <a:pt x="0" y="93348"/>
                    </a:lnTo>
                    <a:cubicBezTo>
                      <a:pt x="0" y="41793"/>
                      <a:pt x="41793" y="0"/>
                      <a:pt x="93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0"/>
                <a:ext cx="239535" cy="2333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178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6116705" y="3153409"/>
            <a:ext cx="1695333" cy="767524"/>
          </a:xfrm>
          <a:custGeom>
            <a:avLst/>
            <a:gdLst/>
            <a:ahLst/>
            <a:cxnLst/>
            <a:rect r="r" b="b" t="t" l="l"/>
            <a:pathLst>
              <a:path h="767524" w="1695333">
                <a:moveTo>
                  <a:pt x="0" y="0"/>
                </a:moveTo>
                <a:lnTo>
                  <a:pt x="1695334" y="0"/>
                </a:lnTo>
                <a:lnTo>
                  <a:pt x="1695334" y="767524"/>
                </a:lnTo>
                <a:lnTo>
                  <a:pt x="0" y="7675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2671251"/>
            <a:ext cx="1979007" cy="482158"/>
          </a:xfrm>
          <a:custGeom>
            <a:avLst/>
            <a:gdLst/>
            <a:ahLst/>
            <a:cxnLst/>
            <a:rect r="r" b="b" t="t" l="l"/>
            <a:pathLst>
              <a:path h="482158" w="1979007">
                <a:moveTo>
                  <a:pt x="0" y="0"/>
                </a:moveTo>
                <a:lnTo>
                  <a:pt x="1979007" y="0"/>
                </a:lnTo>
                <a:lnTo>
                  <a:pt x="1979007" y="482158"/>
                </a:lnTo>
                <a:lnTo>
                  <a:pt x="0" y="482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44669" y="4264659"/>
            <a:ext cx="1063039" cy="258995"/>
          </a:xfrm>
          <a:custGeom>
            <a:avLst/>
            <a:gdLst/>
            <a:ahLst/>
            <a:cxnLst/>
            <a:rect r="r" b="b" t="t" l="l"/>
            <a:pathLst>
              <a:path h="258995" w="1063039">
                <a:moveTo>
                  <a:pt x="0" y="0"/>
                </a:moveTo>
                <a:lnTo>
                  <a:pt x="1063038" y="0"/>
                </a:lnTo>
                <a:lnTo>
                  <a:pt x="1063038" y="258995"/>
                </a:lnTo>
                <a:lnTo>
                  <a:pt x="0" y="2589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43826" y="584439"/>
            <a:ext cx="3646916" cy="888521"/>
          </a:xfrm>
          <a:custGeom>
            <a:avLst/>
            <a:gdLst/>
            <a:ahLst/>
            <a:cxnLst/>
            <a:rect r="r" b="b" t="t" l="l"/>
            <a:pathLst>
              <a:path h="888521" w="3646916">
                <a:moveTo>
                  <a:pt x="0" y="0"/>
                </a:moveTo>
                <a:lnTo>
                  <a:pt x="3646916" y="0"/>
                </a:lnTo>
                <a:lnTo>
                  <a:pt x="3646916" y="888522"/>
                </a:lnTo>
                <a:lnTo>
                  <a:pt x="0" y="888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263863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329705" y="672073"/>
            <a:ext cx="5679864" cy="1383821"/>
          </a:xfrm>
          <a:custGeom>
            <a:avLst/>
            <a:gdLst/>
            <a:ahLst/>
            <a:cxnLst/>
            <a:rect r="r" b="b" t="t" l="l"/>
            <a:pathLst>
              <a:path h="1383821" w="5679864">
                <a:moveTo>
                  <a:pt x="0" y="0"/>
                </a:moveTo>
                <a:lnTo>
                  <a:pt x="5679864" y="0"/>
                </a:lnTo>
                <a:lnTo>
                  <a:pt x="5679864" y="1383821"/>
                </a:lnTo>
                <a:lnTo>
                  <a:pt x="0" y="13838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934978" y="6085865"/>
            <a:ext cx="2181727" cy="2919058"/>
          </a:xfrm>
          <a:custGeom>
            <a:avLst/>
            <a:gdLst/>
            <a:ahLst/>
            <a:cxnLst/>
            <a:rect r="r" b="b" t="t" l="l"/>
            <a:pathLst>
              <a:path h="2919058" w="2181727">
                <a:moveTo>
                  <a:pt x="0" y="0"/>
                </a:moveTo>
                <a:lnTo>
                  <a:pt x="2181727" y="0"/>
                </a:lnTo>
                <a:lnTo>
                  <a:pt x="2181727" y="2919058"/>
                </a:lnTo>
                <a:lnTo>
                  <a:pt x="0" y="29190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273703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11074" y="7545394"/>
            <a:ext cx="1541997" cy="1401816"/>
          </a:xfrm>
          <a:custGeom>
            <a:avLst/>
            <a:gdLst/>
            <a:ahLst/>
            <a:cxnLst/>
            <a:rect r="r" b="b" t="t" l="l"/>
            <a:pathLst>
              <a:path h="1401816" w="1541997">
                <a:moveTo>
                  <a:pt x="0" y="0"/>
                </a:moveTo>
                <a:lnTo>
                  <a:pt x="1541997" y="0"/>
                </a:lnTo>
                <a:lnTo>
                  <a:pt x="1541997" y="1401815"/>
                </a:lnTo>
                <a:lnTo>
                  <a:pt x="0" y="1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543960" y="4806189"/>
            <a:ext cx="963764" cy="963764"/>
          </a:xfrm>
          <a:custGeom>
            <a:avLst/>
            <a:gdLst/>
            <a:ahLst/>
            <a:cxnLst/>
            <a:rect r="r" b="b" t="t" l="l"/>
            <a:pathLst>
              <a:path h="963764" w="963764">
                <a:moveTo>
                  <a:pt x="0" y="0"/>
                </a:moveTo>
                <a:lnTo>
                  <a:pt x="963763" y="0"/>
                </a:lnTo>
                <a:lnTo>
                  <a:pt x="963763" y="963763"/>
                </a:lnTo>
                <a:lnTo>
                  <a:pt x="0" y="9637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-1169038" y="139529"/>
            <a:ext cx="3445203" cy="1559737"/>
          </a:xfrm>
          <a:custGeom>
            <a:avLst/>
            <a:gdLst/>
            <a:ahLst/>
            <a:cxnLst/>
            <a:rect r="r" b="b" t="t" l="l"/>
            <a:pathLst>
              <a:path h="1559737" w="3445203">
                <a:moveTo>
                  <a:pt x="3445203" y="0"/>
                </a:moveTo>
                <a:lnTo>
                  <a:pt x="0" y="0"/>
                </a:lnTo>
                <a:lnTo>
                  <a:pt x="0" y="1559738"/>
                </a:lnTo>
                <a:lnTo>
                  <a:pt x="3445203" y="1559738"/>
                </a:lnTo>
                <a:lnTo>
                  <a:pt x="34452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081041" y="6864627"/>
            <a:ext cx="2219403" cy="951569"/>
          </a:xfrm>
          <a:custGeom>
            <a:avLst/>
            <a:gdLst/>
            <a:ahLst/>
            <a:cxnLst/>
            <a:rect r="r" b="b" t="t" l="l"/>
            <a:pathLst>
              <a:path h="951569" w="2219403">
                <a:moveTo>
                  <a:pt x="0" y="0"/>
                </a:moveTo>
                <a:lnTo>
                  <a:pt x="2219403" y="0"/>
                </a:lnTo>
                <a:lnTo>
                  <a:pt x="2219403" y="951569"/>
                </a:lnTo>
                <a:lnTo>
                  <a:pt x="0" y="95156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1090864" y="6475230"/>
            <a:ext cx="1890713" cy="2529693"/>
          </a:xfrm>
          <a:custGeom>
            <a:avLst/>
            <a:gdLst/>
            <a:ahLst/>
            <a:cxnLst/>
            <a:rect r="r" b="b" t="t" l="l"/>
            <a:pathLst>
              <a:path h="2529693" w="1890713">
                <a:moveTo>
                  <a:pt x="0" y="0"/>
                </a:moveTo>
                <a:lnTo>
                  <a:pt x="1890713" y="0"/>
                </a:lnTo>
                <a:lnTo>
                  <a:pt x="1890713" y="2529693"/>
                </a:lnTo>
                <a:lnTo>
                  <a:pt x="0" y="25296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273703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862578">
            <a:off x="10754706" y="7611132"/>
            <a:ext cx="597112" cy="1016754"/>
          </a:xfrm>
          <a:custGeom>
            <a:avLst/>
            <a:gdLst/>
            <a:ahLst/>
            <a:cxnLst/>
            <a:rect r="r" b="b" t="t" l="l"/>
            <a:pathLst>
              <a:path h="1016754" w="597112">
                <a:moveTo>
                  <a:pt x="0" y="0"/>
                </a:moveTo>
                <a:lnTo>
                  <a:pt x="597112" y="0"/>
                </a:lnTo>
                <a:lnTo>
                  <a:pt x="597112" y="1016754"/>
                </a:lnTo>
                <a:lnTo>
                  <a:pt x="0" y="10167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254248" y="6085865"/>
            <a:ext cx="508497" cy="508497"/>
          </a:xfrm>
          <a:custGeom>
            <a:avLst/>
            <a:gdLst/>
            <a:ahLst/>
            <a:cxnLst/>
            <a:rect r="r" b="b" t="t" l="l"/>
            <a:pathLst>
              <a:path h="508497" w="508497">
                <a:moveTo>
                  <a:pt x="0" y="0"/>
                </a:moveTo>
                <a:lnTo>
                  <a:pt x="508496" y="0"/>
                </a:lnTo>
                <a:lnTo>
                  <a:pt x="508496" y="508496"/>
                </a:lnTo>
                <a:lnTo>
                  <a:pt x="0" y="50849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642937" y="3804563"/>
            <a:ext cx="8558545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sz="12000" spc="120">
                <a:solidFill>
                  <a:srgbClr val="FFD524"/>
                </a:solidFill>
                <a:latin typeface="Arcade Gamer"/>
                <a:ea typeface="Arcade Gamer"/>
                <a:cs typeface="Arcade Gamer"/>
                <a:sym typeface="Arcade Gamer"/>
              </a:rPr>
              <a:t>SAPPE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7B4">
                <a:alpha val="100000"/>
              </a:srgbClr>
            </a:gs>
            <a:gs pos="100000">
              <a:srgbClr val="030282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2285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63863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55775" y="1326700"/>
            <a:ext cx="10106318" cy="1848994"/>
            <a:chOff x="0" y="0"/>
            <a:chExt cx="4668494" cy="8541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68494" cy="854121"/>
            </a:xfrm>
            <a:custGeom>
              <a:avLst/>
              <a:gdLst/>
              <a:ahLst/>
              <a:cxnLst/>
              <a:rect r="r" b="b" t="t" l="l"/>
              <a:pathLst>
                <a:path h="854121" w="4668494">
                  <a:moveTo>
                    <a:pt x="12257" y="0"/>
                  </a:moveTo>
                  <a:lnTo>
                    <a:pt x="4656238" y="0"/>
                  </a:lnTo>
                  <a:cubicBezTo>
                    <a:pt x="4663007" y="0"/>
                    <a:pt x="4668494" y="5488"/>
                    <a:pt x="4668494" y="12257"/>
                  </a:cubicBezTo>
                  <a:lnTo>
                    <a:pt x="4668494" y="841864"/>
                  </a:lnTo>
                  <a:cubicBezTo>
                    <a:pt x="4668494" y="848633"/>
                    <a:pt x="4663007" y="854121"/>
                    <a:pt x="4656238" y="854121"/>
                  </a:cubicBezTo>
                  <a:lnTo>
                    <a:pt x="12257" y="854121"/>
                  </a:lnTo>
                  <a:cubicBezTo>
                    <a:pt x="5488" y="854121"/>
                    <a:pt x="0" y="848633"/>
                    <a:pt x="0" y="841864"/>
                  </a:cubicBezTo>
                  <a:lnTo>
                    <a:pt x="0" y="12257"/>
                  </a:lnTo>
                  <a:cubicBezTo>
                    <a:pt x="0" y="5488"/>
                    <a:pt x="5488" y="0"/>
                    <a:pt x="1225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668494" cy="901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3795106"/>
            <a:ext cx="4624522" cy="4624522"/>
          </a:xfrm>
          <a:custGeom>
            <a:avLst/>
            <a:gdLst/>
            <a:ahLst/>
            <a:cxnLst/>
            <a:rect r="r" b="b" t="t" l="l"/>
            <a:pathLst>
              <a:path h="4624522" w="4624522">
                <a:moveTo>
                  <a:pt x="0" y="0"/>
                </a:moveTo>
                <a:lnTo>
                  <a:pt x="4624522" y="0"/>
                </a:lnTo>
                <a:lnTo>
                  <a:pt x="4624522" y="4624522"/>
                </a:lnTo>
                <a:lnTo>
                  <a:pt x="0" y="4624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958337" y="7544173"/>
            <a:ext cx="2448489" cy="399202"/>
            <a:chOff x="0" y="0"/>
            <a:chExt cx="3264651" cy="5322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81921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6495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05046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3238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768218" y="2347781"/>
            <a:ext cx="9027048" cy="1542805"/>
          </a:xfrm>
          <a:custGeom>
            <a:avLst/>
            <a:gdLst/>
            <a:ahLst/>
            <a:cxnLst/>
            <a:rect r="r" b="b" t="t" l="l"/>
            <a:pathLst>
              <a:path h="1542805" w="9027048">
                <a:moveTo>
                  <a:pt x="0" y="0"/>
                </a:moveTo>
                <a:lnTo>
                  <a:pt x="9027048" y="0"/>
                </a:lnTo>
                <a:lnTo>
                  <a:pt x="9027048" y="1542805"/>
                </a:lnTo>
                <a:lnTo>
                  <a:pt x="0" y="154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70376" y="3795106"/>
            <a:ext cx="4624522" cy="4624522"/>
          </a:xfrm>
          <a:custGeom>
            <a:avLst/>
            <a:gdLst/>
            <a:ahLst/>
            <a:cxnLst/>
            <a:rect r="r" b="b" t="t" l="l"/>
            <a:pathLst>
              <a:path h="4624522" w="4624522">
                <a:moveTo>
                  <a:pt x="0" y="0"/>
                </a:moveTo>
                <a:lnTo>
                  <a:pt x="4624522" y="0"/>
                </a:lnTo>
                <a:lnTo>
                  <a:pt x="4624522" y="4624522"/>
                </a:lnTo>
                <a:lnTo>
                  <a:pt x="0" y="4624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7000012" y="7544173"/>
            <a:ext cx="2448489" cy="399202"/>
            <a:chOff x="0" y="0"/>
            <a:chExt cx="3264651" cy="5322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81921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36495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5046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3238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12051" y="3769447"/>
            <a:ext cx="4624522" cy="4624522"/>
          </a:xfrm>
          <a:custGeom>
            <a:avLst/>
            <a:gdLst/>
            <a:ahLst/>
            <a:cxnLst/>
            <a:rect r="r" b="b" t="t" l="l"/>
            <a:pathLst>
              <a:path h="4624522" w="4624522">
                <a:moveTo>
                  <a:pt x="0" y="0"/>
                </a:moveTo>
                <a:lnTo>
                  <a:pt x="4624523" y="0"/>
                </a:lnTo>
                <a:lnTo>
                  <a:pt x="4624523" y="4624522"/>
                </a:lnTo>
                <a:lnTo>
                  <a:pt x="0" y="4624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3" id="23"/>
          <p:cNvGrpSpPr/>
          <p:nvPr/>
        </p:nvGrpSpPr>
        <p:grpSpPr>
          <a:xfrm rot="0">
            <a:off x="12041688" y="7518514"/>
            <a:ext cx="2448489" cy="399202"/>
            <a:chOff x="0" y="0"/>
            <a:chExt cx="3264651" cy="5322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81921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36495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05046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732382" y="0"/>
              <a:ext cx="532269" cy="532269"/>
            </a:xfrm>
            <a:custGeom>
              <a:avLst/>
              <a:gdLst/>
              <a:ahLst/>
              <a:cxnLst/>
              <a:rect r="r" b="b" t="t" l="l"/>
              <a:pathLst>
                <a:path h="532269" w="532269">
                  <a:moveTo>
                    <a:pt x="0" y="0"/>
                  </a:moveTo>
                  <a:lnTo>
                    <a:pt x="532269" y="0"/>
                  </a:lnTo>
                  <a:lnTo>
                    <a:pt x="532269" y="532269"/>
                  </a:lnTo>
                  <a:lnTo>
                    <a:pt x="0" y="532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9" id="29"/>
          <p:cNvSpPr/>
          <p:nvPr/>
        </p:nvSpPr>
        <p:spPr>
          <a:xfrm flipH="false" flipV="false" rot="-1806598">
            <a:off x="15206502" y="6803301"/>
            <a:ext cx="1123431" cy="1481744"/>
          </a:xfrm>
          <a:custGeom>
            <a:avLst/>
            <a:gdLst/>
            <a:ahLst/>
            <a:cxnLst/>
            <a:rect r="r" b="b" t="t" l="l"/>
            <a:pathLst>
              <a:path h="1481744" w="1123431">
                <a:moveTo>
                  <a:pt x="0" y="0"/>
                </a:moveTo>
                <a:lnTo>
                  <a:pt x="1123432" y="0"/>
                </a:lnTo>
                <a:lnTo>
                  <a:pt x="1123432" y="1481744"/>
                </a:lnTo>
                <a:lnTo>
                  <a:pt x="0" y="1481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6491962" y="1028700"/>
            <a:ext cx="963764" cy="963764"/>
          </a:xfrm>
          <a:custGeom>
            <a:avLst/>
            <a:gdLst/>
            <a:ahLst/>
            <a:cxnLst/>
            <a:rect r="r" b="b" t="t" l="l"/>
            <a:pathLst>
              <a:path h="963764" w="963764">
                <a:moveTo>
                  <a:pt x="0" y="0"/>
                </a:moveTo>
                <a:lnTo>
                  <a:pt x="963764" y="0"/>
                </a:lnTo>
                <a:lnTo>
                  <a:pt x="963764" y="963764"/>
                </a:lnTo>
                <a:lnTo>
                  <a:pt x="0" y="9637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666886">
            <a:off x="10200851" y="1834951"/>
            <a:ext cx="1291294" cy="1703146"/>
          </a:xfrm>
          <a:custGeom>
            <a:avLst/>
            <a:gdLst/>
            <a:ahLst/>
            <a:cxnLst/>
            <a:rect r="r" b="b" t="t" l="l"/>
            <a:pathLst>
              <a:path h="1703146" w="1291294">
                <a:moveTo>
                  <a:pt x="0" y="0"/>
                </a:moveTo>
                <a:lnTo>
                  <a:pt x="1291294" y="0"/>
                </a:lnTo>
                <a:lnTo>
                  <a:pt x="1291294" y="1703146"/>
                </a:lnTo>
                <a:lnTo>
                  <a:pt x="0" y="17031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665448" y="1535959"/>
            <a:ext cx="8336095" cy="1259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80"/>
              </a:lnSpc>
              <a:spcBef>
                <a:spcPct val="0"/>
              </a:spcBef>
            </a:pPr>
            <a:r>
              <a:rPr lang="en-US" sz="7057" spc="70">
                <a:solidFill>
                  <a:srgbClr val="FFD524"/>
                </a:solidFill>
                <a:latin typeface="Arcade Gamer"/>
                <a:ea typeface="Arcade Gamer"/>
                <a:cs typeface="Arcade Gamer"/>
                <a:sym typeface="Arcade Gamer"/>
              </a:rPr>
              <a:t>NECESIDADES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05295" y="5488772"/>
            <a:ext cx="3554572" cy="98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77" spc="9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Comunidades locales y zonas urbanas donde hay pequeños negocios.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60845" y="4153853"/>
            <a:ext cx="3243472" cy="53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1"/>
              </a:lnSpc>
              <a:spcBef>
                <a:spcPct val="0"/>
              </a:spcBef>
            </a:pPr>
            <a:r>
              <a:rPr lang="en-US" sz="3058" spc="146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Problemática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446971" y="4993325"/>
            <a:ext cx="3554572" cy="197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77" spc="9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Ofrece descuentos en productos cercanos a su vencimiento, ayudando a consumidores con recursos limitados y apoyando a la comunidad.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02521" y="4153853"/>
            <a:ext cx="3243472" cy="53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1"/>
              </a:lnSpc>
              <a:spcBef>
                <a:spcPct val="0"/>
              </a:spcBef>
            </a:pPr>
            <a:r>
              <a:rPr lang="en-US" sz="3058" spc="146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Beneficios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488646" y="4967666"/>
            <a:ext cx="3554572" cy="197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8"/>
              </a:lnSpc>
            </a:pPr>
            <a:r>
              <a:rPr lang="en-US" sz="1877" spc="9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Es una solución crucial para pequeños negocios, especialmente en tiempos económicos difíciles, donde cada venta es vital para su sostenibilidad.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644196" y="4128194"/>
            <a:ext cx="3243472" cy="53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1"/>
              </a:lnSpc>
              <a:spcBef>
                <a:spcPct val="0"/>
              </a:spcBef>
            </a:pPr>
            <a:r>
              <a:rPr lang="en-US" sz="3058" spc="146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Relevancia</a:t>
            </a:r>
          </a:p>
        </p:txBody>
      </p:sp>
      <p:sp>
        <p:nvSpPr>
          <p:cNvPr name="Freeform 39" id="39"/>
          <p:cNvSpPr/>
          <p:nvPr/>
        </p:nvSpPr>
        <p:spPr>
          <a:xfrm flipH="true" flipV="false" rot="0">
            <a:off x="18033752" y="1839284"/>
            <a:ext cx="508497" cy="508497"/>
          </a:xfrm>
          <a:custGeom>
            <a:avLst/>
            <a:gdLst/>
            <a:ahLst/>
            <a:cxnLst/>
            <a:rect r="r" b="b" t="t" l="l"/>
            <a:pathLst>
              <a:path h="508497" w="508497">
                <a:moveTo>
                  <a:pt x="508496" y="0"/>
                </a:moveTo>
                <a:lnTo>
                  <a:pt x="0" y="0"/>
                </a:lnTo>
                <a:lnTo>
                  <a:pt x="0" y="508497"/>
                </a:lnTo>
                <a:lnTo>
                  <a:pt x="508496" y="508497"/>
                </a:lnTo>
                <a:lnTo>
                  <a:pt x="50849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7B4">
                <a:alpha val="100000"/>
              </a:srgbClr>
            </a:gs>
            <a:gs pos="100000">
              <a:srgbClr val="030282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2285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63863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63967" y="2769647"/>
            <a:ext cx="1695333" cy="767524"/>
          </a:xfrm>
          <a:custGeom>
            <a:avLst/>
            <a:gdLst/>
            <a:ahLst/>
            <a:cxnLst/>
            <a:rect r="r" b="b" t="t" l="l"/>
            <a:pathLst>
              <a:path h="767524" w="1695333">
                <a:moveTo>
                  <a:pt x="0" y="0"/>
                </a:moveTo>
                <a:lnTo>
                  <a:pt x="1695333" y="0"/>
                </a:lnTo>
                <a:lnTo>
                  <a:pt x="1695333" y="767524"/>
                </a:lnTo>
                <a:lnTo>
                  <a:pt x="0" y="76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7463" y="1028700"/>
            <a:ext cx="2752326" cy="670567"/>
          </a:xfrm>
          <a:custGeom>
            <a:avLst/>
            <a:gdLst/>
            <a:ahLst/>
            <a:cxnLst/>
            <a:rect r="r" b="b" t="t" l="l"/>
            <a:pathLst>
              <a:path h="670567" w="2752326">
                <a:moveTo>
                  <a:pt x="0" y="0"/>
                </a:moveTo>
                <a:lnTo>
                  <a:pt x="2752326" y="0"/>
                </a:lnTo>
                <a:lnTo>
                  <a:pt x="2752326" y="670567"/>
                </a:lnTo>
                <a:lnTo>
                  <a:pt x="0" y="670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76927" y="-15440"/>
            <a:ext cx="3646916" cy="888521"/>
          </a:xfrm>
          <a:custGeom>
            <a:avLst/>
            <a:gdLst/>
            <a:ahLst/>
            <a:cxnLst/>
            <a:rect r="r" b="b" t="t" l="l"/>
            <a:pathLst>
              <a:path h="888521" w="3646916">
                <a:moveTo>
                  <a:pt x="0" y="0"/>
                </a:moveTo>
                <a:lnTo>
                  <a:pt x="3646916" y="0"/>
                </a:lnTo>
                <a:lnTo>
                  <a:pt x="3646916" y="888521"/>
                </a:lnTo>
                <a:lnTo>
                  <a:pt x="0" y="888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47766" y="538101"/>
            <a:ext cx="5679864" cy="1383821"/>
          </a:xfrm>
          <a:custGeom>
            <a:avLst/>
            <a:gdLst/>
            <a:ahLst/>
            <a:cxnLst/>
            <a:rect r="r" b="b" t="t" l="l"/>
            <a:pathLst>
              <a:path h="1383821" w="5679864">
                <a:moveTo>
                  <a:pt x="0" y="0"/>
                </a:moveTo>
                <a:lnTo>
                  <a:pt x="5679864" y="0"/>
                </a:lnTo>
                <a:lnTo>
                  <a:pt x="5679864" y="1383821"/>
                </a:lnTo>
                <a:lnTo>
                  <a:pt x="0" y="13838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21054" y="1699267"/>
            <a:ext cx="9816315" cy="1734423"/>
            <a:chOff x="0" y="0"/>
            <a:chExt cx="4534531" cy="801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34531" cy="801196"/>
            </a:xfrm>
            <a:custGeom>
              <a:avLst/>
              <a:gdLst/>
              <a:ahLst/>
              <a:cxnLst/>
              <a:rect r="r" b="b" t="t" l="l"/>
              <a:pathLst>
                <a:path h="801196" w="4534531">
                  <a:moveTo>
                    <a:pt x="12619" y="0"/>
                  </a:moveTo>
                  <a:lnTo>
                    <a:pt x="4521912" y="0"/>
                  </a:lnTo>
                  <a:cubicBezTo>
                    <a:pt x="4525259" y="0"/>
                    <a:pt x="4528469" y="1329"/>
                    <a:pt x="4530835" y="3696"/>
                  </a:cubicBezTo>
                  <a:cubicBezTo>
                    <a:pt x="4533202" y="6062"/>
                    <a:pt x="4534531" y="9272"/>
                    <a:pt x="4534531" y="12619"/>
                  </a:cubicBezTo>
                  <a:lnTo>
                    <a:pt x="4534531" y="788577"/>
                  </a:lnTo>
                  <a:cubicBezTo>
                    <a:pt x="4534531" y="791924"/>
                    <a:pt x="4533202" y="795134"/>
                    <a:pt x="4530835" y="797500"/>
                  </a:cubicBezTo>
                  <a:cubicBezTo>
                    <a:pt x="4528469" y="799867"/>
                    <a:pt x="4525259" y="801196"/>
                    <a:pt x="4521912" y="801196"/>
                  </a:cubicBezTo>
                  <a:lnTo>
                    <a:pt x="12619" y="801196"/>
                  </a:lnTo>
                  <a:cubicBezTo>
                    <a:pt x="9272" y="801196"/>
                    <a:pt x="6062" y="799867"/>
                    <a:pt x="3696" y="797500"/>
                  </a:cubicBezTo>
                  <a:cubicBezTo>
                    <a:pt x="1329" y="795134"/>
                    <a:pt x="0" y="791924"/>
                    <a:pt x="0" y="788577"/>
                  </a:cubicBezTo>
                  <a:lnTo>
                    <a:pt x="0" y="12619"/>
                  </a:lnTo>
                  <a:cubicBezTo>
                    <a:pt x="0" y="9272"/>
                    <a:pt x="1329" y="6062"/>
                    <a:pt x="3696" y="3696"/>
                  </a:cubicBezTo>
                  <a:cubicBezTo>
                    <a:pt x="6062" y="1329"/>
                    <a:pt x="9272" y="0"/>
                    <a:pt x="12619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534531" cy="848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1054" y="3722376"/>
            <a:ext cx="11441806" cy="1891055"/>
            <a:chOff x="0" y="0"/>
            <a:chExt cx="4130780" cy="6827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30780" cy="682718"/>
            </a:xfrm>
            <a:custGeom>
              <a:avLst/>
              <a:gdLst/>
              <a:ahLst/>
              <a:cxnLst/>
              <a:rect r="r" b="b" t="t" l="l"/>
              <a:pathLst>
                <a:path h="682718" w="4130780">
                  <a:moveTo>
                    <a:pt x="10826" y="0"/>
                  </a:moveTo>
                  <a:lnTo>
                    <a:pt x="4119954" y="0"/>
                  </a:lnTo>
                  <a:cubicBezTo>
                    <a:pt x="4122825" y="0"/>
                    <a:pt x="4125579" y="1141"/>
                    <a:pt x="4127609" y="3171"/>
                  </a:cubicBezTo>
                  <a:cubicBezTo>
                    <a:pt x="4129639" y="5201"/>
                    <a:pt x="4130780" y="7955"/>
                    <a:pt x="4130780" y="10826"/>
                  </a:cubicBezTo>
                  <a:lnTo>
                    <a:pt x="4130780" y="671892"/>
                  </a:lnTo>
                  <a:cubicBezTo>
                    <a:pt x="4130780" y="674763"/>
                    <a:pt x="4129639" y="677517"/>
                    <a:pt x="4127609" y="679547"/>
                  </a:cubicBezTo>
                  <a:cubicBezTo>
                    <a:pt x="4125579" y="681578"/>
                    <a:pt x="4122825" y="682718"/>
                    <a:pt x="4119954" y="682718"/>
                  </a:cubicBezTo>
                  <a:lnTo>
                    <a:pt x="10826" y="682718"/>
                  </a:lnTo>
                  <a:cubicBezTo>
                    <a:pt x="7955" y="682718"/>
                    <a:pt x="5201" y="681578"/>
                    <a:pt x="3171" y="679547"/>
                  </a:cubicBezTo>
                  <a:cubicBezTo>
                    <a:pt x="1141" y="677517"/>
                    <a:pt x="0" y="674763"/>
                    <a:pt x="0" y="671892"/>
                  </a:cubicBezTo>
                  <a:lnTo>
                    <a:pt x="0" y="10826"/>
                  </a:lnTo>
                  <a:cubicBezTo>
                    <a:pt x="0" y="7955"/>
                    <a:pt x="1141" y="5201"/>
                    <a:pt x="3171" y="3171"/>
                  </a:cubicBezTo>
                  <a:cubicBezTo>
                    <a:pt x="5201" y="1141"/>
                    <a:pt x="7955" y="0"/>
                    <a:pt x="10826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130780" cy="730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26911" y="3872748"/>
            <a:ext cx="1041709" cy="266108"/>
            <a:chOff x="0" y="0"/>
            <a:chExt cx="1388946" cy="3548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4850"/>
              <a:ext cx="401777" cy="75333"/>
            </a:xfrm>
            <a:custGeom>
              <a:avLst/>
              <a:gdLst/>
              <a:ahLst/>
              <a:cxnLst/>
              <a:rect r="r" b="b" t="t" l="l"/>
              <a:pathLst>
                <a:path h="75333" w="401777">
                  <a:moveTo>
                    <a:pt x="0" y="0"/>
                  </a:moveTo>
                  <a:lnTo>
                    <a:pt x="401777" y="0"/>
                  </a:lnTo>
                  <a:lnTo>
                    <a:pt x="401777" y="75333"/>
                  </a:lnTo>
                  <a:lnTo>
                    <a:pt x="0" y="75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032781" y="10222"/>
              <a:ext cx="356165" cy="344589"/>
            </a:xfrm>
            <a:custGeom>
              <a:avLst/>
              <a:gdLst/>
              <a:ahLst/>
              <a:cxnLst/>
              <a:rect r="r" b="b" t="t" l="l"/>
              <a:pathLst>
                <a:path h="344589" w="356165">
                  <a:moveTo>
                    <a:pt x="0" y="0"/>
                  </a:moveTo>
                  <a:lnTo>
                    <a:pt x="356165" y="0"/>
                  </a:lnTo>
                  <a:lnTo>
                    <a:pt x="356165" y="344589"/>
                  </a:lnTo>
                  <a:lnTo>
                    <a:pt x="0" y="344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509452" y="0"/>
              <a:ext cx="364183" cy="354811"/>
              <a:chOff x="0" y="0"/>
              <a:chExt cx="239535" cy="23337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39535" cy="233371"/>
              </a:xfrm>
              <a:custGeom>
                <a:avLst/>
                <a:gdLst/>
                <a:ahLst/>
                <a:cxnLst/>
                <a:rect r="r" b="b" t="t" l="l"/>
                <a:pathLst>
                  <a:path h="233371" w="239535">
                    <a:moveTo>
                      <a:pt x="93348" y="0"/>
                    </a:moveTo>
                    <a:lnTo>
                      <a:pt x="146187" y="0"/>
                    </a:lnTo>
                    <a:cubicBezTo>
                      <a:pt x="197742" y="0"/>
                      <a:pt x="239535" y="41793"/>
                      <a:pt x="239535" y="93348"/>
                    </a:cubicBezTo>
                    <a:lnTo>
                      <a:pt x="239535" y="140022"/>
                    </a:lnTo>
                    <a:cubicBezTo>
                      <a:pt x="239535" y="191577"/>
                      <a:pt x="197742" y="233371"/>
                      <a:pt x="146187" y="233371"/>
                    </a:cubicBezTo>
                    <a:lnTo>
                      <a:pt x="93348" y="233371"/>
                    </a:lnTo>
                    <a:cubicBezTo>
                      <a:pt x="41793" y="233371"/>
                      <a:pt x="0" y="191577"/>
                      <a:pt x="0" y="140022"/>
                    </a:cubicBezTo>
                    <a:lnTo>
                      <a:pt x="0" y="93348"/>
                    </a:lnTo>
                    <a:cubicBezTo>
                      <a:pt x="0" y="41793"/>
                      <a:pt x="41793" y="0"/>
                      <a:pt x="93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0"/>
                <a:ext cx="239535" cy="2333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178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13470068" y="4723618"/>
            <a:ext cx="3135628" cy="3135628"/>
          </a:xfrm>
          <a:custGeom>
            <a:avLst/>
            <a:gdLst/>
            <a:ahLst/>
            <a:cxnLst/>
            <a:rect r="r" b="b" t="t" l="l"/>
            <a:pathLst>
              <a:path h="3135628" w="3135628">
                <a:moveTo>
                  <a:pt x="0" y="0"/>
                </a:moveTo>
                <a:lnTo>
                  <a:pt x="3135628" y="0"/>
                </a:lnTo>
                <a:lnTo>
                  <a:pt x="3135628" y="3135628"/>
                </a:lnTo>
                <a:lnTo>
                  <a:pt x="0" y="31356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521054" y="6089681"/>
            <a:ext cx="11441806" cy="1891055"/>
            <a:chOff x="0" y="0"/>
            <a:chExt cx="4130780" cy="6827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130780" cy="682718"/>
            </a:xfrm>
            <a:custGeom>
              <a:avLst/>
              <a:gdLst/>
              <a:ahLst/>
              <a:cxnLst/>
              <a:rect r="r" b="b" t="t" l="l"/>
              <a:pathLst>
                <a:path h="682718" w="4130780">
                  <a:moveTo>
                    <a:pt x="10826" y="0"/>
                  </a:moveTo>
                  <a:lnTo>
                    <a:pt x="4119954" y="0"/>
                  </a:lnTo>
                  <a:cubicBezTo>
                    <a:pt x="4122825" y="0"/>
                    <a:pt x="4125579" y="1141"/>
                    <a:pt x="4127609" y="3171"/>
                  </a:cubicBezTo>
                  <a:cubicBezTo>
                    <a:pt x="4129639" y="5201"/>
                    <a:pt x="4130780" y="7955"/>
                    <a:pt x="4130780" y="10826"/>
                  </a:cubicBezTo>
                  <a:lnTo>
                    <a:pt x="4130780" y="671892"/>
                  </a:lnTo>
                  <a:cubicBezTo>
                    <a:pt x="4130780" y="674763"/>
                    <a:pt x="4129639" y="677517"/>
                    <a:pt x="4127609" y="679547"/>
                  </a:cubicBezTo>
                  <a:cubicBezTo>
                    <a:pt x="4125579" y="681578"/>
                    <a:pt x="4122825" y="682718"/>
                    <a:pt x="4119954" y="682718"/>
                  </a:cubicBezTo>
                  <a:lnTo>
                    <a:pt x="10826" y="682718"/>
                  </a:lnTo>
                  <a:cubicBezTo>
                    <a:pt x="7955" y="682718"/>
                    <a:pt x="5201" y="681578"/>
                    <a:pt x="3171" y="679547"/>
                  </a:cubicBezTo>
                  <a:cubicBezTo>
                    <a:pt x="1141" y="677517"/>
                    <a:pt x="0" y="674763"/>
                    <a:pt x="0" y="671892"/>
                  </a:cubicBezTo>
                  <a:lnTo>
                    <a:pt x="0" y="10826"/>
                  </a:lnTo>
                  <a:cubicBezTo>
                    <a:pt x="0" y="7955"/>
                    <a:pt x="1141" y="5201"/>
                    <a:pt x="3171" y="3171"/>
                  </a:cubicBezTo>
                  <a:cubicBezTo>
                    <a:pt x="5201" y="1141"/>
                    <a:pt x="7955" y="0"/>
                    <a:pt x="10826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130780" cy="730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626911" y="6282881"/>
            <a:ext cx="1041709" cy="266108"/>
            <a:chOff x="0" y="0"/>
            <a:chExt cx="1388946" cy="35481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44850"/>
              <a:ext cx="401777" cy="75333"/>
            </a:xfrm>
            <a:custGeom>
              <a:avLst/>
              <a:gdLst/>
              <a:ahLst/>
              <a:cxnLst/>
              <a:rect r="r" b="b" t="t" l="l"/>
              <a:pathLst>
                <a:path h="75333" w="401777">
                  <a:moveTo>
                    <a:pt x="0" y="0"/>
                  </a:moveTo>
                  <a:lnTo>
                    <a:pt x="401777" y="0"/>
                  </a:lnTo>
                  <a:lnTo>
                    <a:pt x="401777" y="75333"/>
                  </a:lnTo>
                  <a:lnTo>
                    <a:pt x="0" y="75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032781" y="10222"/>
              <a:ext cx="356165" cy="344589"/>
            </a:xfrm>
            <a:custGeom>
              <a:avLst/>
              <a:gdLst/>
              <a:ahLst/>
              <a:cxnLst/>
              <a:rect r="r" b="b" t="t" l="l"/>
              <a:pathLst>
                <a:path h="344589" w="356165">
                  <a:moveTo>
                    <a:pt x="0" y="0"/>
                  </a:moveTo>
                  <a:lnTo>
                    <a:pt x="356165" y="0"/>
                  </a:lnTo>
                  <a:lnTo>
                    <a:pt x="356165" y="344589"/>
                  </a:lnTo>
                  <a:lnTo>
                    <a:pt x="0" y="344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7" id="27"/>
            <p:cNvGrpSpPr/>
            <p:nvPr/>
          </p:nvGrpSpPr>
          <p:grpSpPr>
            <a:xfrm rot="0">
              <a:off x="509452" y="0"/>
              <a:ext cx="364183" cy="354811"/>
              <a:chOff x="0" y="0"/>
              <a:chExt cx="239535" cy="23337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39535" cy="233371"/>
              </a:xfrm>
              <a:custGeom>
                <a:avLst/>
                <a:gdLst/>
                <a:ahLst/>
                <a:cxnLst/>
                <a:rect r="r" b="b" t="t" l="l"/>
                <a:pathLst>
                  <a:path h="233371" w="239535">
                    <a:moveTo>
                      <a:pt x="93348" y="0"/>
                    </a:moveTo>
                    <a:lnTo>
                      <a:pt x="146187" y="0"/>
                    </a:lnTo>
                    <a:cubicBezTo>
                      <a:pt x="197742" y="0"/>
                      <a:pt x="239535" y="41793"/>
                      <a:pt x="239535" y="93348"/>
                    </a:cubicBezTo>
                    <a:lnTo>
                      <a:pt x="239535" y="140022"/>
                    </a:lnTo>
                    <a:cubicBezTo>
                      <a:pt x="239535" y="191577"/>
                      <a:pt x="197742" y="233371"/>
                      <a:pt x="146187" y="233371"/>
                    </a:cubicBezTo>
                    <a:lnTo>
                      <a:pt x="93348" y="233371"/>
                    </a:lnTo>
                    <a:cubicBezTo>
                      <a:pt x="41793" y="233371"/>
                      <a:pt x="0" y="191577"/>
                      <a:pt x="0" y="140022"/>
                    </a:cubicBezTo>
                    <a:lnTo>
                      <a:pt x="0" y="93348"/>
                    </a:lnTo>
                    <a:cubicBezTo>
                      <a:pt x="0" y="41793"/>
                      <a:pt x="41793" y="0"/>
                      <a:pt x="93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0"/>
                <a:ext cx="239535" cy="2333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178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14229370" y="3734516"/>
            <a:ext cx="1089066" cy="1089066"/>
          </a:xfrm>
          <a:custGeom>
            <a:avLst/>
            <a:gdLst/>
            <a:ahLst/>
            <a:cxnLst/>
            <a:rect r="r" b="b" t="t" l="l"/>
            <a:pathLst>
              <a:path h="1089066" w="1089066">
                <a:moveTo>
                  <a:pt x="0" y="0"/>
                </a:moveTo>
                <a:lnTo>
                  <a:pt x="1089066" y="0"/>
                </a:lnTo>
                <a:lnTo>
                  <a:pt x="1089066" y="1089066"/>
                </a:lnTo>
                <a:lnTo>
                  <a:pt x="0" y="10890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6411633" y="6548989"/>
            <a:ext cx="1089066" cy="1089066"/>
          </a:xfrm>
          <a:custGeom>
            <a:avLst/>
            <a:gdLst/>
            <a:ahLst/>
            <a:cxnLst/>
            <a:rect r="r" b="b" t="t" l="l"/>
            <a:pathLst>
              <a:path h="1089066" w="1089066">
                <a:moveTo>
                  <a:pt x="0" y="0"/>
                </a:moveTo>
                <a:lnTo>
                  <a:pt x="1089067" y="0"/>
                </a:lnTo>
                <a:lnTo>
                  <a:pt x="1089067" y="1089067"/>
                </a:lnTo>
                <a:lnTo>
                  <a:pt x="0" y="10890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813556" y="2033555"/>
            <a:ext cx="9063359" cy="92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16"/>
              </a:lnSpc>
              <a:spcBef>
                <a:spcPct val="0"/>
              </a:spcBef>
            </a:pPr>
            <a:r>
              <a:rPr lang="en-US" sz="5154" spc="51">
                <a:solidFill>
                  <a:srgbClr val="FFD524"/>
                </a:solidFill>
                <a:latin typeface="Arcade Gamer"/>
                <a:ea typeface="Arcade Gamer"/>
                <a:cs typeface="Arcade Gamer"/>
                <a:sym typeface="Arcade Gamer"/>
              </a:rPr>
              <a:t>OBJETIVOS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006255" y="4039571"/>
            <a:ext cx="4471403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spc="30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Generales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13556" y="3814690"/>
            <a:ext cx="1786307" cy="13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60"/>
              </a:lnSpc>
              <a:spcBef>
                <a:spcPct val="0"/>
              </a:spcBef>
            </a:pPr>
            <a:r>
              <a:rPr lang="en-US" sz="7257" spc="616">
                <a:solidFill>
                  <a:srgbClr val="FFD524"/>
                </a:solidFill>
                <a:latin typeface="Arcade Gamer"/>
                <a:ea typeface="Arcade Gamer"/>
                <a:cs typeface="Arcade Gamer"/>
                <a:sym typeface="Arcade Gamer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13556" y="6181994"/>
            <a:ext cx="1786307" cy="13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60"/>
              </a:lnSpc>
              <a:spcBef>
                <a:spcPct val="0"/>
              </a:spcBef>
            </a:pPr>
            <a:r>
              <a:rPr lang="en-US" sz="7257" spc="616">
                <a:solidFill>
                  <a:srgbClr val="FFD524"/>
                </a:solidFill>
                <a:latin typeface="Arcade Gamer"/>
                <a:ea typeface="Arcade Gamer"/>
                <a:cs typeface="Arcade Gamer"/>
                <a:sym typeface="Arcade Gamer"/>
              </a:rPr>
              <a:t>02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07583" y="6406876"/>
            <a:ext cx="4868747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spc="30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Específicos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7B4">
                <a:alpha val="100000"/>
              </a:srgbClr>
            </a:gs>
            <a:gs pos="100000">
              <a:srgbClr val="030282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2285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63863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7463" y="1028700"/>
            <a:ext cx="2752326" cy="670567"/>
          </a:xfrm>
          <a:custGeom>
            <a:avLst/>
            <a:gdLst/>
            <a:ahLst/>
            <a:cxnLst/>
            <a:rect r="r" b="b" t="t" l="l"/>
            <a:pathLst>
              <a:path h="670567" w="2752326">
                <a:moveTo>
                  <a:pt x="0" y="0"/>
                </a:moveTo>
                <a:lnTo>
                  <a:pt x="2752326" y="0"/>
                </a:lnTo>
                <a:lnTo>
                  <a:pt x="2752326" y="670567"/>
                </a:lnTo>
                <a:lnTo>
                  <a:pt x="0" y="670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76927" y="-15440"/>
            <a:ext cx="3646916" cy="888521"/>
          </a:xfrm>
          <a:custGeom>
            <a:avLst/>
            <a:gdLst/>
            <a:ahLst/>
            <a:cxnLst/>
            <a:rect r="r" b="b" t="t" l="l"/>
            <a:pathLst>
              <a:path h="888521" w="3646916">
                <a:moveTo>
                  <a:pt x="0" y="0"/>
                </a:moveTo>
                <a:lnTo>
                  <a:pt x="3646916" y="0"/>
                </a:lnTo>
                <a:lnTo>
                  <a:pt x="3646916" y="888521"/>
                </a:lnTo>
                <a:lnTo>
                  <a:pt x="0" y="888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48563" y="1865738"/>
            <a:ext cx="16230600" cy="6555523"/>
            <a:chOff x="0" y="0"/>
            <a:chExt cx="7497534" cy="3028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97534" cy="3028247"/>
            </a:xfrm>
            <a:custGeom>
              <a:avLst/>
              <a:gdLst/>
              <a:ahLst/>
              <a:cxnLst/>
              <a:rect r="r" b="b" t="t" l="l"/>
              <a:pathLst>
                <a:path h="3028247" w="7497534">
                  <a:moveTo>
                    <a:pt x="7632" y="0"/>
                  </a:moveTo>
                  <a:lnTo>
                    <a:pt x="7489902" y="0"/>
                  </a:lnTo>
                  <a:cubicBezTo>
                    <a:pt x="7494117" y="0"/>
                    <a:pt x="7497534" y="3417"/>
                    <a:pt x="7497534" y="7632"/>
                  </a:cubicBezTo>
                  <a:lnTo>
                    <a:pt x="7497534" y="3020615"/>
                  </a:lnTo>
                  <a:cubicBezTo>
                    <a:pt x="7497534" y="3022639"/>
                    <a:pt x="7496730" y="3024580"/>
                    <a:pt x="7495298" y="3026011"/>
                  </a:cubicBezTo>
                  <a:cubicBezTo>
                    <a:pt x="7493867" y="3027443"/>
                    <a:pt x="7491926" y="3028247"/>
                    <a:pt x="7489902" y="3028247"/>
                  </a:cubicBezTo>
                  <a:lnTo>
                    <a:pt x="7632" y="3028247"/>
                  </a:lnTo>
                  <a:cubicBezTo>
                    <a:pt x="3417" y="3028247"/>
                    <a:pt x="0" y="3024830"/>
                    <a:pt x="0" y="3020615"/>
                  </a:cubicBezTo>
                  <a:lnTo>
                    <a:pt x="0" y="7632"/>
                  </a:lnTo>
                  <a:cubicBezTo>
                    <a:pt x="0" y="3417"/>
                    <a:pt x="3417" y="0"/>
                    <a:pt x="7632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7497534" cy="3075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27972" y="1028700"/>
            <a:ext cx="8032056" cy="1594841"/>
            <a:chOff x="0" y="0"/>
            <a:chExt cx="3710314" cy="7367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10314" cy="736718"/>
            </a:xfrm>
            <a:custGeom>
              <a:avLst/>
              <a:gdLst/>
              <a:ahLst/>
              <a:cxnLst/>
              <a:rect r="r" b="b" t="t" l="l"/>
              <a:pathLst>
                <a:path h="736718" w="3710314">
                  <a:moveTo>
                    <a:pt x="15422" y="0"/>
                  </a:moveTo>
                  <a:lnTo>
                    <a:pt x="3694892" y="0"/>
                  </a:lnTo>
                  <a:cubicBezTo>
                    <a:pt x="3703409" y="0"/>
                    <a:pt x="3710314" y="6905"/>
                    <a:pt x="3710314" y="15422"/>
                  </a:cubicBezTo>
                  <a:lnTo>
                    <a:pt x="3710314" y="721296"/>
                  </a:lnTo>
                  <a:cubicBezTo>
                    <a:pt x="3710314" y="725386"/>
                    <a:pt x="3708689" y="729309"/>
                    <a:pt x="3705797" y="732201"/>
                  </a:cubicBezTo>
                  <a:cubicBezTo>
                    <a:pt x="3702905" y="735093"/>
                    <a:pt x="3698982" y="736718"/>
                    <a:pt x="3694892" y="736718"/>
                  </a:cubicBezTo>
                  <a:lnTo>
                    <a:pt x="15422" y="736718"/>
                  </a:lnTo>
                  <a:cubicBezTo>
                    <a:pt x="6905" y="736718"/>
                    <a:pt x="0" y="729813"/>
                    <a:pt x="0" y="721296"/>
                  </a:cubicBezTo>
                  <a:lnTo>
                    <a:pt x="0" y="15422"/>
                  </a:lnTo>
                  <a:cubicBezTo>
                    <a:pt x="0" y="6905"/>
                    <a:pt x="6905" y="0"/>
                    <a:pt x="15422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710314" cy="78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738304" y="0"/>
            <a:ext cx="5041992" cy="1228413"/>
          </a:xfrm>
          <a:custGeom>
            <a:avLst/>
            <a:gdLst/>
            <a:ahLst/>
            <a:cxnLst/>
            <a:rect r="r" b="b" t="t" l="l"/>
            <a:pathLst>
              <a:path h="1228413" w="5041992">
                <a:moveTo>
                  <a:pt x="0" y="0"/>
                </a:moveTo>
                <a:lnTo>
                  <a:pt x="5041992" y="0"/>
                </a:lnTo>
                <a:lnTo>
                  <a:pt x="5041992" y="1228413"/>
                </a:lnTo>
                <a:lnTo>
                  <a:pt x="0" y="1228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8280" y="3245532"/>
            <a:ext cx="15891166" cy="3795935"/>
          </a:xfrm>
          <a:custGeom>
            <a:avLst/>
            <a:gdLst/>
            <a:ahLst/>
            <a:cxnLst/>
            <a:rect r="r" b="b" t="t" l="l"/>
            <a:pathLst>
              <a:path h="3795935" w="15891166">
                <a:moveTo>
                  <a:pt x="0" y="0"/>
                </a:moveTo>
                <a:lnTo>
                  <a:pt x="15891166" y="0"/>
                </a:lnTo>
                <a:lnTo>
                  <a:pt x="15891166" y="3795936"/>
                </a:lnTo>
                <a:lnTo>
                  <a:pt x="0" y="3795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414330" y="1267123"/>
            <a:ext cx="7411111" cy="98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38"/>
              </a:lnSpc>
              <a:spcBef>
                <a:spcPct val="0"/>
              </a:spcBef>
            </a:pPr>
            <a:r>
              <a:rPr lang="en-US" sz="5456" spc="54">
                <a:solidFill>
                  <a:srgbClr val="FFD524"/>
                </a:solidFill>
                <a:latin typeface="Arcade Gamer"/>
                <a:ea typeface="Arcade Gamer"/>
                <a:cs typeface="Arcade Gamer"/>
                <a:sym typeface="Arcade Gamer"/>
              </a:rPr>
              <a:t>CRONOGRAMA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7B4">
                <a:alpha val="100000"/>
              </a:srgbClr>
            </a:gs>
            <a:gs pos="100000">
              <a:srgbClr val="030282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02325" y="2978825"/>
            <a:ext cx="4266743" cy="426674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22790" y="2564257"/>
            <a:ext cx="1225814" cy="1842070"/>
          </a:xfrm>
          <a:custGeom>
            <a:avLst/>
            <a:gdLst/>
            <a:ahLst/>
            <a:cxnLst/>
            <a:rect r="r" b="b" t="t" l="l"/>
            <a:pathLst>
              <a:path h="1842070" w="1225814">
                <a:moveTo>
                  <a:pt x="0" y="0"/>
                </a:moveTo>
                <a:lnTo>
                  <a:pt x="1225814" y="0"/>
                </a:lnTo>
                <a:lnTo>
                  <a:pt x="1225814" y="1842070"/>
                </a:lnTo>
                <a:lnTo>
                  <a:pt x="0" y="184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96569" y="1331286"/>
            <a:ext cx="4370249" cy="1711581"/>
            <a:chOff x="0" y="0"/>
            <a:chExt cx="2115111" cy="8283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5111" cy="828370"/>
            </a:xfrm>
            <a:custGeom>
              <a:avLst/>
              <a:gdLst/>
              <a:ahLst/>
              <a:cxnLst/>
              <a:rect r="r" b="b" t="t" l="l"/>
              <a:pathLst>
                <a:path h="828370" w="2115111">
                  <a:moveTo>
                    <a:pt x="28344" y="0"/>
                  </a:moveTo>
                  <a:lnTo>
                    <a:pt x="2086767" y="0"/>
                  </a:lnTo>
                  <a:cubicBezTo>
                    <a:pt x="2094284" y="0"/>
                    <a:pt x="2101493" y="2986"/>
                    <a:pt x="2106809" y="8302"/>
                  </a:cubicBezTo>
                  <a:cubicBezTo>
                    <a:pt x="2112124" y="13617"/>
                    <a:pt x="2115111" y="20827"/>
                    <a:pt x="2115111" y="28344"/>
                  </a:cubicBezTo>
                  <a:lnTo>
                    <a:pt x="2115111" y="800026"/>
                  </a:lnTo>
                  <a:cubicBezTo>
                    <a:pt x="2115111" y="815680"/>
                    <a:pt x="2102421" y="828370"/>
                    <a:pt x="2086767" y="828370"/>
                  </a:cubicBezTo>
                  <a:lnTo>
                    <a:pt x="28344" y="828370"/>
                  </a:lnTo>
                  <a:cubicBezTo>
                    <a:pt x="12690" y="828370"/>
                    <a:pt x="0" y="815680"/>
                    <a:pt x="0" y="800026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15111" cy="87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96569" y="4256406"/>
            <a:ext cx="4370249" cy="1711581"/>
            <a:chOff x="0" y="0"/>
            <a:chExt cx="2115111" cy="8283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15111" cy="828370"/>
            </a:xfrm>
            <a:custGeom>
              <a:avLst/>
              <a:gdLst/>
              <a:ahLst/>
              <a:cxnLst/>
              <a:rect r="r" b="b" t="t" l="l"/>
              <a:pathLst>
                <a:path h="828370" w="2115111">
                  <a:moveTo>
                    <a:pt x="28344" y="0"/>
                  </a:moveTo>
                  <a:lnTo>
                    <a:pt x="2086767" y="0"/>
                  </a:lnTo>
                  <a:cubicBezTo>
                    <a:pt x="2094284" y="0"/>
                    <a:pt x="2101493" y="2986"/>
                    <a:pt x="2106809" y="8302"/>
                  </a:cubicBezTo>
                  <a:cubicBezTo>
                    <a:pt x="2112124" y="13617"/>
                    <a:pt x="2115111" y="20827"/>
                    <a:pt x="2115111" y="28344"/>
                  </a:cubicBezTo>
                  <a:lnTo>
                    <a:pt x="2115111" y="800026"/>
                  </a:lnTo>
                  <a:cubicBezTo>
                    <a:pt x="2115111" y="815680"/>
                    <a:pt x="2102421" y="828370"/>
                    <a:pt x="2086767" y="828370"/>
                  </a:cubicBezTo>
                  <a:lnTo>
                    <a:pt x="28344" y="828370"/>
                  </a:lnTo>
                  <a:cubicBezTo>
                    <a:pt x="12690" y="828370"/>
                    <a:pt x="0" y="815680"/>
                    <a:pt x="0" y="800026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115111" cy="87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96569" y="7190971"/>
            <a:ext cx="4370249" cy="1711581"/>
            <a:chOff x="0" y="0"/>
            <a:chExt cx="2115111" cy="8283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15111" cy="828370"/>
            </a:xfrm>
            <a:custGeom>
              <a:avLst/>
              <a:gdLst/>
              <a:ahLst/>
              <a:cxnLst/>
              <a:rect r="r" b="b" t="t" l="l"/>
              <a:pathLst>
                <a:path h="828370" w="2115111">
                  <a:moveTo>
                    <a:pt x="28344" y="0"/>
                  </a:moveTo>
                  <a:lnTo>
                    <a:pt x="2086767" y="0"/>
                  </a:lnTo>
                  <a:cubicBezTo>
                    <a:pt x="2094284" y="0"/>
                    <a:pt x="2101493" y="2986"/>
                    <a:pt x="2106809" y="8302"/>
                  </a:cubicBezTo>
                  <a:cubicBezTo>
                    <a:pt x="2112124" y="13617"/>
                    <a:pt x="2115111" y="20827"/>
                    <a:pt x="2115111" y="28344"/>
                  </a:cubicBezTo>
                  <a:lnTo>
                    <a:pt x="2115111" y="800026"/>
                  </a:lnTo>
                  <a:cubicBezTo>
                    <a:pt x="2115111" y="815680"/>
                    <a:pt x="2102421" y="828370"/>
                    <a:pt x="2086767" y="828370"/>
                  </a:cubicBezTo>
                  <a:lnTo>
                    <a:pt x="28344" y="828370"/>
                  </a:lnTo>
                  <a:cubicBezTo>
                    <a:pt x="12690" y="828370"/>
                    <a:pt x="0" y="815680"/>
                    <a:pt x="0" y="800026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115111" cy="87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376729" y="1312350"/>
            <a:ext cx="4370249" cy="1711581"/>
            <a:chOff x="0" y="0"/>
            <a:chExt cx="2115111" cy="8283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15111" cy="828370"/>
            </a:xfrm>
            <a:custGeom>
              <a:avLst/>
              <a:gdLst/>
              <a:ahLst/>
              <a:cxnLst/>
              <a:rect r="r" b="b" t="t" l="l"/>
              <a:pathLst>
                <a:path h="828370" w="2115111">
                  <a:moveTo>
                    <a:pt x="28344" y="0"/>
                  </a:moveTo>
                  <a:lnTo>
                    <a:pt x="2086767" y="0"/>
                  </a:lnTo>
                  <a:cubicBezTo>
                    <a:pt x="2094284" y="0"/>
                    <a:pt x="2101493" y="2986"/>
                    <a:pt x="2106809" y="8302"/>
                  </a:cubicBezTo>
                  <a:cubicBezTo>
                    <a:pt x="2112124" y="13617"/>
                    <a:pt x="2115111" y="20827"/>
                    <a:pt x="2115111" y="28344"/>
                  </a:cubicBezTo>
                  <a:lnTo>
                    <a:pt x="2115111" y="800026"/>
                  </a:lnTo>
                  <a:cubicBezTo>
                    <a:pt x="2115111" y="815680"/>
                    <a:pt x="2102421" y="828370"/>
                    <a:pt x="2086767" y="828370"/>
                  </a:cubicBezTo>
                  <a:lnTo>
                    <a:pt x="28344" y="828370"/>
                  </a:lnTo>
                  <a:cubicBezTo>
                    <a:pt x="12690" y="828370"/>
                    <a:pt x="0" y="815680"/>
                    <a:pt x="0" y="800026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115111" cy="87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376729" y="4261167"/>
            <a:ext cx="4370249" cy="1711581"/>
            <a:chOff x="0" y="0"/>
            <a:chExt cx="2115111" cy="82837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15111" cy="828370"/>
            </a:xfrm>
            <a:custGeom>
              <a:avLst/>
              <a:gdLst/>
              <a:ahLst/>
              <a:cxnLst/>
              <a:rect r="r" b="b" t="t" l="l"/>
              <a:pathLst>
                <a:path h="828370" w="2115111">
                  <a:moveTo>
                    <a:pt x="28344" y="0"/>
                  </a:moveTo>
                  <a:lnTo>
                    <a:pt x="2086767" y="0"/>
                  </a:lnTo>
                  <a:cubicBezTo>
                    <a:pt x="2094284" y="0"/>
                    <a:pt x="2101493" y="2986"/>
                    <a:pt x="2106809" y="8302"/>
                  </a:cubicBezTo>
                  <a:cubicBezTo>
                    <a:pt x="2112124" y="13617"/>
                    <a:pt x="2115111" y="20827"/>
                    <a:pt x="2115111" y="28344"/>
                  </a:cubicBezTo>
                  <a:lnTo>
                    <a:pt x="2115111" y="800026"/>
                  </a:lnTo>
                  <a:cubicBezTo>
                    <a:pt x="2115111" y="815680"/>
                    <a:pt x="2102421" y="828370"/>
                    <a:pt x="2086767" y="828370"/>
                  </a:cubicBezTo>
                  <a:lnTo>
                    <a:pt x="28344" y="828370"/>
                  </a:lnTo>
                  <a:cubicBezTo>
                    <a:pt x="12690" y="828370"/>
                    <a:pt x="0" y="815680"/>
                    <a:pt x="0" y="800026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115111" cy="87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6065087" y="4491303"/>
            <a:ext cx="1216850" cy="1216850"/>
          </a:xfrm>
          <a:custGeom>
            <a:avLst/>
            <a:gdLst/>
            <a:ahLst/>
            <a:cxnLst/>
            <a:rect r="r" b="b" t="t" l="l"/>
            <a:pathLst>
              <a:path h="1216850" w="1216850">
                <a:moveTo>
                  <a:pt x="0" y="0"/>
                </a:moveTo>
                <a:lnTo>
                  <a:pt x="1216850" y="0"/>
                </a:lnTo>
                <a:lnTo>
                  <a:pt x="1216850" y="1216850"/>
                </a:lnTo>
                <a:lnTo>
                  <a:pt x="0" y="1216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2376729" y="7263068"/>
            <a:ext cx="4370249" cy="1711581"/>
            <a:chOff x="0" y="0"/>
            <a:chExt cx="2115111" cy="8283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15111" cy="828370"/>
            </a:xfrm>
            <a:custGeom>
              <a:avLst/>
              <a:gdLst/>
              <a:ahLst/>
              <a:cxnLst/>
              <a:rect r="r" b="b" t="t" l="l"/>
              <a:pathLst>
                <a:path h="828370" w="2115111">
                  <a:moveTo>
                    <a:pt x="28344" y="0"/>
                  </a:moveTo>
                  <a:lnTo>
                    <a:pt x="2086767" y="0"/>
                  </a:lnTo>
                  <a:cubicBezTo>
                    <a:pt x="2094284" y="0"/>
                    <a:pt x="2101493" y="2986"/>
                    <a:pt x="2106809" y="8302"/>
                  </a:cubicBezTo>
                  <a:cubicBezTo>
                    <a:pt x="2112124" y="13617"/>
                    <a:pt x="2115111" y="20827"/>
                    <a:pt x="2115111" y="28344"/>
                  </a:cubicBezTo>
                  <a:lnTo>
                    <a:pt x="2115111" y="800026"/>
                  </a:lnTo>
                  <a:cubicBezTo>
                    <a:pt x="2115111" y="815680"/>
                    <a:pt x="2102421" y="828370"/>
                    <a:pt x="2086767" y="828370"/>
                  </a:cubicBezTo>
                  <a:lnTo>
                    <a:pt x="28344" y="828370"/>
                  </a:lnTo>
                  <a:cubicBezTo>
                    <a:pt x="12690" y="828370"/>
                    <a:pt x="0" y="815680"/>
                    <a:pt x="0" y="800026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115111" cy="87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6212275" y="7590352"/>
            <a:ext cx="922474" cy="1135035"/>
          </a:xfrm>
          <a:custGeom>
            <a:avLst/>
            <a:gdLst/>
            <a:ahLst/>
            <a:cxnLst/>
            <a:rect r="r" b="b" t="t" l="l"/>
            <a:pathLst>
              <a:path h="1135035" w="922474">
                <a:moveTo>
                  <a:pt x="0" y="0"/>
                </a:moveTo>
                <a:lnTo>
                  <a:pt x="922474" y="0"/>
                </a:lnTo>
                <a:lnTo>
                  <a:pt x="922474" y="1135036"/>
                </a:lnTo>
                <a:lnTo>
                  <a:pt x="0" y="1135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6" id="26"/>
          <p:cNvSpPr/>
          <p:nvPr/>
        </p:nvSpPr>
        <p:spPr>
          <a:xfrm>
            <a:off x="6066818" y="2187077"/>
            <a:ext cx="1035508" cy="2925120"/>
          </a:xfrm>
          <a:prstGeom prst="line">
            <a:avLst/>
          </a:prstGeom>
          <a:ln cap="rnd" w="57150">
            <a:solidFill>
              <a:srgbClr val="F8FFF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6066818" y="5112197"/>
            <a:ext cx="1035508" cy="2934565"/>
          </a:xfrm>
          <a:prstGeom prst="line">
            <a:avLst/>
          </a:prstGeom>
          <a:ln cap="rnd" w="57150">
            <a:solidFill>
              <a:srgbClr val="F8FFF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>
            <a:off x="11369069" y="2168141"/>
            <a:ext cx="1007660" cy="2944056"/>
          </a:xfrm>
          <a:prstGeom prst="line">
            <a:avLst/>
          </a:prstGeom>
          <a:ln cap="rnd" w="57150">
            <a:solidFill>
              <a:srgbClr val="F8FFF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 flipV="true">
            <a:off x="11369069" y="5112197"/>
            <a:ext cx="1007660" cy="3006662"/>
          </a:xfrm>
          <a:prstGeom prst="line">
            <a:avLst/>
          </a:prstGeom>
          <a:ln cap="rnd" w="57150">
            <a:solidFill>
              <a:srgbClr val="F8FFF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V="true">
            <a:off x="6066818" y="5112197"/>
            <a:ext cx="1035508" cy="0"/>
          </a:xfrm>
          <a:prstGeom prst="line">
            <a:avLst/>
          </a:prstGeom>
          <a:ln cap="rnd" w="57150">
            <a:solidFill>
              <a:srgbClr val="F8FFF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11369069" y="5112197"/>
            <a:ext cx="1007660" cy="4761"/>
          </a:xfrm>
          <a:prstGeom prst="line">
            <a:avLst/>
          </a:prstGeom>
          <a:ln cap="rnd" w="57150">
            <a:solidFill>
              <a:srgbClr val="F8FFF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-358575" y="9258300"/>
            <a:ext cx="9785498" cy="1672431"/>
          </a:xfrm>
          <a:custGeom>
            <a:avLst/>
            <a:gdLst/>
            <a:ahLst/>
            <a:cxnLst/>
            <a:rect r="r" b="b" t="t" l="l"/>
            <a:pathLst>
              <a:path h="1672431" w="9785498">
                <a:moveTo>
                  <a:pt x="0" y="0"/>
                </a:moveTo>
                <a:lnTo>
                  <a:pt x="9785498" y="0"/>
                </a:lnTo>
                <a:lnTo>
                  <a:pt x="9785498" y="1672431"/>
                </a:lnTo>
                <a:lnTo>
                  <a:pt x="0" y="16724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861077" y="9258300"/>
            <a:ext cx="9785498" cy="1672431"/>
          </a:xfrm>
          <a:custGeom>
            <a:avLst/>
            <a:gdLst/>
            <a:ahLst/>
            <a:cxnLst/>
            <a:rect r="r" b="b" t="t" l="l"/>
            <a:pathLst>
              <a:path h="1672431" w="9785498">
                <a:moveTo>
                  <a:pt x="0" y="0"/>
                </a:moveTo>
                <a:lnTo>
                  <a:pt x="9785498" y="0"/>
                </a:lnTo>
                <a:lnTo>
                  <a:pt x="9785498" y="1672431"/>
                </a:lnTo>
                <a:lnTo>
                  <a:pt x="0" y="16724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3007599" y="4518144"/>
            <a:ext cx="1161782" cy="1161782"/>
          </a:xfrm>
          <a:custGeom>
            <a:avLst/>
            <a:gdLst/>
            <a:ahLst/>
            <a:cxnLst/>
            <a:rect r="r" b="b" t="t" l="l"/>
            <a:pathLst>
              <a:path h="1161782" w="1161782">
                <a:moveTo>
                  <a:pt x="0" y="0"/>
                </a:moveTo>
                <a:lnTo>
                  <a:pt x="1161783" y="0"/>
                </a:lnTo>
                <a:lnTo>
                  <a:pt x="1161783" y="1161783"/>
                </a:lnTo>
                <a:lnTo>
                  <a:pt x="0" y="11617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2266" t="-3840" r="-40481" b="-26694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4550382" y="4456943"/>
            <a:ext cx="1222984" cy="1222984"/>
          </a:xfrm>
          <a:custGeom>
            <a:avLst/>
            <a:gdLst/>
            <a:ahLst/>
            <a:cxnLst/>
            <a:rect r="r" b="b" t="t" l="l"/>
            <a:pathLst>
              <a:path h="1222984" w="1222984">
                <a:moveTo>
                  <a:pt x="0" y="0"/>
                </a:moveTo>
                <a:lnTo>
                  <a:pt x="1222983" y="0"/>
                </a:lnTo>
                <a:lnTo>
                  <a:pt x="1222983" y="1222984"/>
                </a:lnTo>
                <a:lnTo>
                  <a:pt x="0" y="122298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3337283" y="7495925"/>
            <a:ext cx="2426198" cy="1323889"/>
          </a:xfrm>
          <a:custGeom>
            <a:avLst/>
            <a:gdLst/>
            <a:ahLst/>
            <a:cxnLst/>
            <a:rect r="r" b="b" t="t" l="l"/>
            <a:pathLst>
              <a:path h="1323889" w="2426198">
                <a:moveTo>
                  <a:pt x="0" y="0"/>
                </a:moveTo>
                <a:lnTo>
                  <a:pt x="2426198" y="0"/>
                </a:lnTo>
                <a:lnTo>
                  <a:pt x="2426198" y="1323890"/>
                </a:lnTo>
                <a:lnTo>
                  <a:pt x="0" y="13238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45164" r="0" b="-38098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650476" y="7453168"/>
            <a:ext cx="1291559" cy="1270424"/>
          </a:xfrm>
          <a:custGeom>
            <a:avLst/>
            <a:gdLst/>
            <a:ahLst/>
            <a:cxnLst/>
            <a:rect r="r" b="b" t="t" l="l"/>
            <a:pathLst>
              <a:path h="1270424" w="1291559">
                <a:moveTo>
                  <a:pt x="0" y="0"/>
                </a:moveTo>
                <a:lnTo>
                  <a:pt x="1291559" y="0"/>
                </a:lnTo>
                <a:lnTo>
                  <a:pt x="1291559" y="1270425"/>
                </a:lnTo>
                <a:lnTo>
                  <a:pt x="0" y="12704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390779" y="1483631"/>
            <a:ext cx="1406892" cy="1406892"/>
          </a:xfrm>
          <a:custGeom>
            <a:avLst/>
            <a:gdLst/>
            <a:ahLst/>
            <a:cxnLst/>
            <a:rect r="r" b="b" t="t" l="l"/>
            <a:pathLst>
              <a:path h="1406892" w="1406892">
                <a:moveTo>
                  <a:pt x="0" y="0"/>
                </a:moveTo>
                <a:lnTo>
                  <a:pt x="1406892" y="0"/>
                </a:lnTo>
                <a:lnTo>
                  <a:pt x="1406892" y="1406892"/>
                </a:lnTo>
                <a:lnTo>
                  <a:pt x="0" y="140689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06112" y="4387109"/>
            <a:ext cx="1435923" cy="1459697"/>
          </a:xfrm>
          <a:custGeom>
            <a:avLst/>
            <a:gdLst/>
            <a:ahLst/>
            <a:cxnLst/>
            <a:rect r="r" b="b" t="t" l="l"/>
            <a:pathLst>
              <a:path h="1459697" w="1435923">
                <a:moveTo>
                  <a:pt x="0" y="0"/>
                </a:moveTo>
                <a:lnTo>
                  <a:pt x="1435923" y="0"/>
                </a:lnTo>
                <a:lnTo>
                  <a:pt x="1435923" y="1459697"/>
                </a:lnTo>
                <a:lnTo>
                  <a:pt x="0" y="145969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27" t="0" r="-827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6086761" y="1526860"/>
            <a:ext cx="1320433" cy="1320433"/>
          </a:xfrm>
          <a:custGeom>
            <a:avLst/>
            <a:gdLst/>
            <a:ahLst/>
            <a:cxnLst/>
            <a:rect r="r" b="b" t="t" l="l"/>
            <a:pathLst>
              <a:path h="1320433" w="1320433">
                <a:moveTo>
                  <a:pt x="0" y="0"/>
                </a:moveTo>
                <a:lnTo>
                  <a:pt x="1320433" y="0"/>
                </a:lnTo>
                <a:lnTo>
                  <a:pt x="1320433" y="1320434"/>
                </a:lnTo>
                <a:lnTo>
                  <a:pt x="0" y="132043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7484904" y="4460446"/>
            <a:ext cx="3626990" cy="163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6"/>
              </a:lnSpc>
              <a:spcBef>
                <a:spcPct val="0"/>
              </a:spcBef>
            </a:pPr>
            <a:r>
              <a:rPr lang="en-US" sz="3061" spc="30">
                <a:solidFill>
                  <a:srgbClr val="FFD524"/>
                </a:solidFill>
                <a:latin typeface="Arcade Gamer"/>
                <a:ea typeface="Arcade Gamer"/>
                <a:cs typeface="Arcade Gamer"/>
                <a:sym typeface="Arcade Gamer"/>
              </a:rPr>
              <a:t>Metodología y tecnología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271656" y="1700463"/>
            <a:ext cx="2376518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spc="230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Scrum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916371" y="4421548"/>
            <a:ext cx="2745103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7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Product owner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916371" y="7410200"/>
            <a:ext cx="2745103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7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Scrum máster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628269" y="1641726"/>
            <a:ext cx="343681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134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Equipo de desarrolladores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7B4">
                <a:alpha val="100000"/>
              </a:srgbClr>
            </a:gs>
            <a:gs pos="100000">
              <a:srgbClr val="030282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2285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63863" y="8947209"/>
            <a:ext cx="10450445" cy="1786076"/>
          </a:xfrm>
          <a:custGeom>
            <a:avLst/>
            <a:gdLst/>
            <a:ahLst/>
            <a:cxnLst/>
            <a:rect r="r" b="b" t="t" l="l"/>
            <a:pathLst>
              <a:path h="1786076" w="10450445">
                <a:moveTo>
                  <a:pt x="0" y="0"/>
                </a:moveTo>
                <a:lnTo>
                  <a:pt x="10450445" y="0"/>
                </a:lnTo>
                <a:lnTo>
                  <a:pt x="10450445" y="1786076"/>
                </a:lnTo>
                <a:lnTo>
                  <a:pt x="0" y="178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63967" y="2769647"/>
            <a:ext cx="1695333" cy="767524"/>
          </a:xfrm>
          <a:custGeom>
            <a:avLst/>
            <a:gdLst/>
            <a:ahLst/>
            <a:cxnLst/>
            <a:rect r="r" b="b" t="t" l="l"/>
            <a:pathLst>
              <a:path h="767524" w="1695333">
                <a:moveTo>
                  <a:pt x="0" y="0"/>
                </a:moveTo>
                <a:lnTo>
                  <a:pt x="1695333" y="0"/>
                </a:lnTo>
                <a:lnTo>
                  <a:pt x="1695333" y="767524"/>
                </a:lnTo>
                <a:lnTo>
                  <a:pt x="0" y="76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7463" y="1028700"/>
            <a:ext cx="2752326" cy="670567"/>
          </a:xfrm>
          <a:custGeom>
            <a:avLst/>
            <a:gdLst/>
            <a:ahLst/>
            <a:cxnLst/>
            <a:rect r="r" b="b" t="t" l="l"/>
            <a:pathLst>
              <a:path h="670567" w="2752326">
                <a:moveTo>
                  <a:pt x="0" y="0"/>
                </a:moveTo>
                <a:lnTo>
                  <a:pt x="2752326" y="0"/>
                </a:lnTo>
                <a:lnTo>
                  <a:pt x="2752326" y="670567"/>
                </a:lnTo>
                <a:lnTo>
                  <a:pt x="0" y="670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76927" y="-15440"/>
            <a:ext cx="3646916" cy="888521"/>
          </a:xfrm>
          <a:custGeom>
            <a:avLst/>
            <a:gdLst/>
            <a:ahLst/>
            <a:cxnLst/>
            <a:rect r="r" b="b" t="t" l="l"/>
            <a:pathLst>
              <a:path h="888521" w="3646916">
                <a:moveTo>
                  <a:pt x="0" y="0"/>
                </a:moveTo>
                <a:lnTo>
                  <a:pt x="3646916" y="0"/>
                </a:lnTo>
                <a:lnTo>
                  <a:pt x="3646916" y="888521"/>
                </a:lnTo>
                <a:lnTo>
                  <a:pt x="0" y="888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642937" y="2199455"/>
            <a:ext cx="9279995" cy="5421380"/>
            <a:chOff x="0" y="0"/>
            <a:chExt cx="4286784" cy="25043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784" cy="2504343"/>
            </a:xfrm>
            <a:custGeom>
              <a:avLst/>
              <a:gdLst/>
              <a:ahLst/>
              <a:cxnLst/>
              <a:rect r="r" b="b" t="t" l="l"/>
              <a:pathLst>
                <a:path h="2504343" w="4286784">
                  <a:moveTo>
                    <a:pt x="13348" y="0"/>
                  </a:moveTo>
                  <a:lnTo>
                    <a:pt x="4273436" y="0"/>
                  </a:lnTo>
                  <a:cubicBezTo>
                    <a:pt x="4280808" y="0"/>
                    <a:pt x="4286784" y="5976"/>
                    <a:pt x="4286784" y="13348"/>
                  </a:cubicBezTo>
                  <a:lnTo>
                    <a:pt x="4286784" y="2490994"/>
                  </a:lnTo>
                  <a:cubicBezTo>
                    <a:pt x="4286784" y="2494535"/>
                    <a:pt x="4285378" y="2497930"/>
                    <a:pt x="4282875" y="2500433"/>
                  </a:cubicBezTo>
                  <a:cubicBezTo>
                    <a:pt x="4280371" y="2502936"/>
                    <a:pt x="4276976" y="2504343"/>
                    <a:pt x="4273436" y="2504343"/>
                  </a:cubicBezTo>
                  <a:lnTo>
                    <a:pt x="13348" y="2504343"/>
                  </a:lnTo>
                  <a:cubicBezTo>
                    <a:pt x="5976" y="2504343"/>
                    <a:pt x="0" y="2498366"/>
                    <a:pt x="0" y="2490994"/>
                  </a:cubicBezTo>
                  <a:lnTo>
                    <a:pt x="0" y="13348"/>
                  </a:lnTo>
                  <a:cubicBezTo>
                    <a:pt x="0" y="9808"/>
                    <a:pt x="1406" y="6413"/>
                    <a:pt x="3910" y="3910"/>
                  </a:cubicBezTo>
                  <a:cubicBezTo>
                    <a:pt x="6413" y="1406"/>
                    <a:pt x="9808" y="0"/>
                    <a:pt x="13348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286784" cy="2551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36995" y="3905012"/>
            <a:ext cx="2049814" cy="499409"/>
          </a:xfrm>
          <a:custGeom>
            <a:avLst/>
            <a:gdLst/>
            <a:ahLst/>
            <a:cxnLst/>
            <a:rect r="r" b="b" t="t" l="l"/>
            <a:pathLst>
              <a:path h="499409" w="2049814">
                <a:moveTo>
                  <a:pt x="0" y="0"/>
                </a:moveTo>
                <a:lnTo>
                  <a:pt x="2049814" y="0"/>
                </a:lnTo>
                <a:lnTo>
                  <a:pt x="2049814" y="499410"/>
                </a:lnTo>
                <a:lnTo>
                  <a:pt x="0" y="49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38304" y="0"/>
            <a:ext cx="5041992" cy="1228413"/>
          </a:xfrm>
          <a:custGeom>
            <a:avLst/>
            <a:gdLst/>
            <a:ahLst/>
            <a:cxnLst/>
            <a:rect r="r" b="b" t="t" l="l"/>
            <a:pathLst>
              <a:path h="1228413" w="5041992">
                <a:moveTo>
                  <a:pt x="0" y="0"/>
                </a:moveTo>
                <a:lnTo>
                  <a:pt x="5041992" y="0"/>
                </a:lnTo>
                <a:lnTo>
                  <a:pt x="5041992" y="1228413"/>
                </a:lnTo>
                <a:lnTo>
                  <a:pt x="0" y="1228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98551" y="1828332"/>
            <a:ext cx="9203446" cy="5454248"/>
            <a:chOff x="0" y="0"/>
            <a:chExt cx="4251423" cy="25195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51423" cy="2519526"/>
            </a:xfrm>
            <a:custGeom>
              <a:avLst/>
              <a:gdLst/>
              <a:ahLst/>
              <a:cxnLst/>
              <a:rect r="r" b="b" t="t" l="l"/>
              <a:pathLst>
                <a:path h="2519526" w="4251423">
                  <a:moveTo>
                    <a:pt x="13459" y="0"/>
                  </a:moveTo>
                  <a:lnTo>
                    <a:pt x="4237964" y="0"/>
                  </a:lnTo>
                  <a:cubicBezTo>
                    <a:pt x="4245397" y="0"/>
                    <a:pt x="4251423" y="6026"/>
                    <a:pt x="4251423" y="13459"/>
                  </a:cubicBezTo>
                  <a:lnTo>
                    <a:pt x="4251423" y="2506066"/>
                  </a:lnTo>
                  <a:cubicBezTo>
                    <a:pt x="4251423" y="2513500"/>
                    <a:pt x="4245397" y="2519526"/>
                    <a:pt x="4237964" y="2519526"/>
                  </a:cubicBezTo>
                  <a:lnTo>
                    <a:pt x="13459" y="2519526"/>
                  </a:lnTo>
                  <a:cubicBezTo>
                    <a:pt x="6026" y="2519526"/>
                    <a:pt x="0" y="2513500"/>
                    <a:pt x="0" y="2506066"/>
                  </a:cubicBezTo>
                  <a:lnTo>
                    <a:pt x="0" y="13459"/>
                  </a:lnTo>
                  <a:cubicBezTo>
                    <a:pt x="0" y="6026"/>
                    <a:pt x="6026" y="0"/>
                    <a:pt x="13459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251423" cy="2567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490806" y="2330398"/>
            <a:ext cx="1607300" cy="410590"/>
            <a:chOff x="0" y="0"/>
            <a:chExt cx="2143067" cy="5474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223495"/>
              <a:ext cx="619919" cy="116235"/>
            </a:xfrm>
            <a:custGeom>
              <a:avLst/>
              <a:gdLst/>
              <a:ahLst/>
              <a:cxnLst/>
              <a:rect r="r" b="b" t="t" l="l"/>
              <a:pathLst>
                <a:path h="116235" w="619919">
                  <a:moveTo>
                    <a:pt x="0" y="0"/>
                  </a:moveTo>
                  <a:lnTo>
                    <a:pt x="619919" y="0"/>
                  </a:lnTo>
                  <a:lnTo>
                    <a:pt x="619919" y="116235"/>
                  </a:lnTo>
                  <a:lnTo>
                    <a:pt x="0" y="116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93524" y="15771"/>
              <a:ext cx="549543" cy="531683"/>
            </a:xfrm>
            <a:custGeom>
              <a:avLst/>
              <a:gdLst/>
              <a:ahLst/>
              <a:cxnLst/>
              <a:rect r="r" b="b" t="t" l="l"/>
              <a:pathLst>
                <a:path h="531683" w="549543">
                  <a:moveTo>
                    <a:pt x="0" y="0"/>
                  </a:moveTo>
                  <a:lnTo>
                    <a:pt x="549543" y="0"/>
                  </a:lnTo>
                  <a:lnTo>
                    <a:pt x="549543" y="531683"/>
                  </a:lnTo>
                  <a:lnTo>
                    <a:pt x="0" y="531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786056" y="0"/>
              <a:ext cx="561915" cy="547454"/>
              <a:chOff x="0" y="0"/>
              <a:chExt cx="239535" cy="23337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9535" cy="233371"/>
              </a:xfrm>
              <a:custGeom>
                <a:avLst/>
                <a:gdLst/>
                <a:ahLst/>
                <a:cxnLst/>
                <a:rect r="r" b="b" t="t" l="l"/>
                <a:pathLst>
                  <a:path h="233371" w="239535">
                    <a:moveTo>
                      <a:pt x="93348" y="0"/>
                    </a:moveTo>
                    <a:lnTo>
                      <a:pt x="146187" y="0"/>
                    </a:lnTo>
                    <a:cubicBezTo>
                      <a:pt x="197742" y="0"/>
                      <a:pt x="239535" y="41793"/>
                      <a:pt x="239535" y="93348"/>
                    </a:cubicBezTo>
                    <a:lnTo>
                      <a:pt x="239535" y="140022"/>
                    </a:lnTo>
                    <a:cubicBezTo>
                      <a:pt x="239535" y="191577"/>
                      <a:pt x="197742" y="233371"/>
                      <a:pt x="146187" y="233371"/>
                    </a:cubicBezTo>
                    <a:lnTo>
                      <a:pt x="93348" y="233371"/>
                    </a:lnTo>
                    <a:cubicBezTo>
                      <a:pt x="41793" y="233371"/>
                      <a:pt x="0" y="191577"/>
                      <a:pt x="0" y="140022"/>
                    </a:cubicBezTo>
                    <a:lnTo>
                      <a:pt x="0" y="93348"/>
                    </a:lnTo>
                    <a:cubicBezTo>
                      <a:pt x="0" y="41793"/>
                      <a:pt x="41793" y="0"/>
                      <a:pt x="93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239535" cy="2333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178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3307687" y="6467414"/>
            <a:ext cx="1896555" cy="2537509"/>
          </a:xfrm>
          <a:custGeom>
            <a:avLst/>
            <a:gdLst/>
            <a:ahLst/>
            <a:cxnLst/>
            <a:rect r="r" b="b" t="t" l="l"/>
            <a:pathLst>
              <a:path h="2537509" w="1896555">
                <a:moveTo>
                  <a:pt x="0" y="0"/>
                </a:moveTo>
                <a:lnTo>
                  <a:pt x="1896555" y="0"/>
                </a:lnTo>
                <a:lnTo>
                  <a:pt x="1896555" y="2537509"/>
                </a:lnTo>
                <a:lnTo>
                  <a:pt x="0" y="2537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273703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837069" y="5355004"/>
            <a:ext cx="837790" cy="837790"/>
          </a:xfrm>
          <a:custGeom>
            <a:avLst/>
            <a:gdLst/>
            <a:ahLst/>
            <a:cxnLst/>
            <a:rect r="r" b="b" t="t" l="l"/>
            <a:pathLst>
              <a:path h="837790" w="837790">
                <a:moveTo>
                  <a:pt x="0" y="0"/>
                </a:moveTo>
                <a:lnTo>
                  <a:pt x="837791" y="0"/>
                </a:lnTo>
                <a:lnTo>
                  <a:pt x="837791" y="837790"/>
                </a:lnTo>
                <a:lnTo>
                  <a:pt x="0" y="8377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471979" y="6965870"/>
            <a:ext cx="1507089" cy="2016420"/>
          </a:xfrm>
          <a:custGeom>
            <a:avLst/>
            <a:gdLst/>
            <a:ahLst/>
            <a:cxnLst/>
            <a:rect r="r" b="b" t="t" l="l"/>
            <a:pathLst>
              <a:path h="2016420" w="1507089">
                <a:moveTo>
                  <a:pt x="0" y="0"/>
                </a:moveTo>
                <a:lnTo>
                  <a:pt x="1507089" y="0"/>
                </a:lnTo>
                <a:lnTo>
                  <a:pt x="1507089" y="2016420"/>
                </a:lnTo>
                <a:lnTo>
                  <a:pt x="0" y="2016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273703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67410" y="8438712"/>
            <a:ext cx="508497" cy="508497"/>
          </a:xfrm>
          <a:custGeom>
            <a:avLst/>
            <a:gdLst/>
            <a:ahLst/>
            <a:cxnLst/>
            <a:rect r="r" b="b" t="t" l="l"/>
            <a:pathLst>
              <a:path h="508497" w="508497">
                <a:moveTo>
                  <a:pt x="0" y="0"/>
                </a:moveTo>
                <a:lnTo>
                  <a:pt x="508496" y="0"/>
                </a:lnTo>
                <a:lnTo>
                  <a:pt x="508496" y="508497"/>
                </a:lnTo>
                <a:lnTo>
                  <a:pt x="0" y="508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49122" y="8118940"/>
            <a:ext cx="1159156" cy="828270"/>
          </a:xfrm>
          <a:custGeom>
            <a:avLst/>
            <a:gdLst/>
            <a:ahLst/>
            <a:cxnLst/>
            <a:rect r="r" b="b" t="t" l="l"/>
            <a:pathLst>
              <a:path h="828270" w="1159156">
                <a:moveTo>
                  <a:pt x="0" y="0"/>
                </a:moveTo>
                <a:lnTo>
                  <a:pt x="1159156" y="0"/>
                </a:lnTo>
                <a:lnTo>
                  <a:pt x="1159156" y="828269"/>
                </a:lnTo>
                <a:lnTo>
                  <a:pt x="0" y="82826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false" rot="0">
            <a:off x="13482460" y="8421172"/>
            <a:ext cx="1006626" cy="543578"/>
          </a:xfrm>
          <a:custGeom>
            <a:avLst/>
            <a:gdLst/>
            <a:ahLst/>
            <a:cxnLst/>
            <a:rect r="r" b="b" t="t" l="l"/>
            <a:pathLst>
              <a:path h="543578" w="1006626">
                <a:moveTo>
                  <a:pt x="1006626" y="0"/>
                </a:moveTo>
                <a:lnTo>
                  <a:pt x="0" y="0"/>
                </a:lnTo>
                <a:lnTo>
                  <a:pt x="0" y="543578"/>
                </a:lnTo>
                <a:lnTo>
                  <a:pt x="1006626" y="543578"/>
                </a:lnTo>
                <a:lnTo>
                  <a:pt x="100662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909508" y="8176653"/>
            <a:ext cx="1159156" cy="828270"/>
          </a:xfrm>
          <a:custGeom>
            <a:avLst/>
            <a:gdLst/>
            <a:ahLst/>
            <a:cxnLst/>
            <a:rect r="r" b="b" t="t" l="l"/>
            <a:pathLst>
              <a:path h="828270" w="1159156">
                <a:moveTo>
                  <a:pt x="0" y="0"/>
                </a:moveTo>
                <a:lnTo>
                  <a:pt x="1159155" y="0"/>
                </a:lnTo>
                <a:lnTo>
                  <a:pt x="1159155" y="828270"/>
                </a:lnTo>
                <a:lnTo>
                  <a:pt x="0" y="82827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5110476" y="2676948"/>
            <a:ext cx="7779595" cy="368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505"/>
              </a:lnSpc>
              <a:spcBef>
                <a:spcPct val="0"/>
              </a:spcBef>
            </a:pPr>
            <a:r>
              <a:rPr lang="en-US" sz="10360" spc="103">
                <a:solidFill>
                  <a:srgbClr val="FFD524"/>
                </a:solidFill>
                <a:latin typeface="Arcade Gamer"/>
                <a:ea typeface="Arcade Gamer"/>
                <a:cs typeface="Arcade Gamer"/>
                <a:sym typeface="Arcade Gamer"/>
              </a:rPr>
              <a:t>MUCHAS 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DAGPS8fvUXQ</dc:identifier>
  <dcterms:modified xsi:type="dcterms:W3CDTF">2011-08-01T06:04:30Z</dcterms:modified>
  <cp:revision>1</cp:revision>
  <dc:title>sappe presentación grupo 2</dc:title>
</cp:coreProperties>
</file>