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C63ADA-AE0B-481B-9CD2-3CC3E5F759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DC8C2EF-2B45-4C3F-8C78-2E8E0A5CEE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29960D4-8FCA-40EF-BF85-04B180A683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7A29BF-8C30-44A6-ADF8-A3BF44ABF7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885EA9-26D8-46F3-A899-70E22217CC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B6236D-DA43-46E3-840E-A0129E7FF2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E9D6EE-7F00-49DC-991E-2F657560C0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E8994E-991A-4C11-926C-B8264C87BD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4513E06-65DF-4A4E-913A-1336329475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4EAE63A-71BB-4379-8F80-D81101C2F5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190EF1C-4CA1-4269-97D7-A788F17334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3CAE03-E8CA-400E-BE91-15AEFCB99B1E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7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34182E-6E67-48EF-8AFD-8AD93B5C1F00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CCE2A2-C3B5-4410-B2E4-27DB409B524E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65827B-0605-43C7-A5C2-735E47114F3B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62A7EE-A2DA-4382-9657-576031FD878A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9440EB-2708-4A5C-A0AA-89CE32DD927B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FCD4CB-EAC0-417D-B7D1-C9603F1FC159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4C8F18-2A15-4370-8A52-69E181E6FFB6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6624A2-3118-4035-94A4-06608D6C3CCF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4221D0-7E4A-46BC-966B-F1F34DD41670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2CFCAD-0814-42AB-B847-B4D5F248EC42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БУИС . Цели и задачи их создания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452160" y="4834800"/>
            <a:ext cx="2559240" cy="16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Выполнил студент 4 курса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Направления 09.03.03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47 группы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Павлов Дмитрий Павлович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645480" y="8697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ptos"/>
              </a:rPr>
              <a:t>Спасибо за внимание!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БУИС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080000" y="2049840"/>
            <a:ext cx="1007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Бухгалтерские информационные системы (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БУИС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- организованные средства ввода, хранения и обработки данных, позволяющие на основе первичных бухгалтерских документов формировать финансово-экономические показатели отчетов, передавать информацию пользователям для анализа и принятия решений.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969480"/>
          </a:xfrm>
          <a:prstGeom prst="rect">
            <a:avLst/>
          </a:prstGeom>
          <a:pattFill prst="horz">
            <a:fgClr>
              <a:srgbClr val="156082"/>
            </a:fgClr>
            <a:bgClr>
              <a:srgbClr val="83cbeb"/>
            </a:bgClr>
          </a:pattFill>
          <a:ln w="0">
            <a:solidFill>
              <a:schemeClr val="accent1"/>
            </a:solidFill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613520"/>
            <a:ext cx="10514520" cy="45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В Бухгалтерских информационных системах выделяют следующие группы программного обеспечения 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1. БУИС на базе больших вычислительных машин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  <a:ea typeface="Microsoft YaHei"/>
              </a:rPr>
              <a:t>2. Комплексные бухгалтерские системы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3. Мини бухгалтерии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4. Интегрированные БУИС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20040"/>
            <a:ext cx="10514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Хронология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900000" y="1080000"/>
            <a:ext cx="10259640" cy="3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БУИС на базе больших вычислительных машин ЕС ЭВМ (с 1971 по 1990 годы)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900000" y="1800000"/>
            <a:ext cx="10259640" cy="3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"Склад" (фирма "Инфин")   (основана в 1990)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00000" y="3960000"/>
            <a:ext cx="10439640" cy="5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Комплексные бухгалтерские системы  ABACUS Professional </a:t>
            </a: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 (Компания "ОМЕГА" образована в 1991 году)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00" y="5040000"/>
            <a:ext cx="10439640" cy="5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  <a:ea typeface="Microsoft YaHei"/>
              </a:rPr>
              <a:t> </a:t>
            </a:r>
            <a:r>
              <a:rPr b="0" lang="en-US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  <a:ea typeface="Microsoft YaHei"/>
              </a:rPr>
              <a:t>Мини-бухгалтерии</a:t>
            </a:r>
            <a:r>
              <a:rPr b="1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  <a:ea typeface="Microsoft YaHei"/>
              </a:rPr>
              <a:t> </a:t>
            </a:r>
            <a:r>
              <a:rPr b="0" lang="ru-RU" sz="1500" spc="-1" strike="noStrike">
                <a:solidFill>
                  <a:schemeClr val="dk1"/>
                </a:solidFill>
                <a:latin typeface="Aptos"/>
                <a:ea typeface="Microsoft YaHei"/>
              </a:rPr>
              <a:t>"1С-Бухгалтерия Проф" (фирма "1С") (основана в 1991 году)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900000" y="2880000"/>
            <a:ext cx="10259640" cy="5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Интегрированные БУИС Comtec for Business (Компания КомТех - системы для бизнеса) (основана в 1990)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365040"/>
            <a:ext cx="6120000" cy="14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8100000" cy="455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Самыми первыми из существующих ныне на рынке финансово-экономического программного обеспечения были разработаны БУИС на базе больших вычислительных машин ЕС ЭВМ. Они автоматизировали наиболее трудоемкие участки бухгалтерского учета, такие, как учет труда и заработной платы, учет материальных ценностей, учет затрат на производство, подсчет себестоимости продукции.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</a:rPr>
              <a:t>Они могут использоваться на крупных и средних предприятиях с большим оборотом хозяйственных средств и значительной численностью персонала.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 устареванием ЕС ЭВМ данные информационные системы трансформировались в бухгалтерские комплексы.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Среди БУИС данного класса в настоящее время наибольшее развитие получили бухгалтерские комплексы для автоматизации складского учета, а также учета труда и заработной платы.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Объект 4"/>
          <p:cNvSpPr/>
          <p:nvPr/>
        </p:nvSpPr>
        <p:spPr>
          <a:xfrm>
            <a:off x="8100000" y="0"/>
            <a:ext cx="4090680" cy="6856920"/>
          </a:xfrm>
          <a:custGeom>
            <a:avLst/>
            <a:gdLst>
              <a:gd name="textAreaLeft" fmla="*/ 0 w 4090680"/>
              <a:gd name="textAreaRight" fmla="*/ 4091400 w 4090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3080" y="228600"/>
            <a:ext cx="8566920" cy="15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51200" y="1996200"/>
            <a:ext cx="7588800" cy="453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Структура бухгалтерского комплекса: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1. на участках учета  собирается и обрабатывается первичная информация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2. сводная программа осуществляет сбор обработанной информации и разноску по счетам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3. составление оборотно-сальдового баланса производится либо отдельной программой, либо вручную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4. принятие управленческих решений, толкование и правильное использование информации ложится на лицо, принимающее решение, и на бухгалтера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Из известных на российском рынке программ данного класса можно выделить: "Учет товаров и материалов" (фирма "Паритет-Софт"), "Склад" (фирма "Фолио"), "Торговый склад" (фирма "Компьютер-Сервис"), "Склад" (фирма "Инфин"), "Парус - Реализация и Склад" (корпорация "Парус"); "1С - зарплата" (фирма "1С"); "Заработная плата" (фирма "Паритет-Софт"); "Мини-зарплата", "Макси-зарплата", "Супер-зарплата" (фирма "Инфин"), "Зарплата" (корпорация "Парус").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Объект 4"/>
          <p:cNvSpPr/>
          <p:nvPr/>
        </p:nvSpPr>
        <p:spPr>
          <a:xfrm>
            <a:off x="7920000" y="0"/>
            <a:ext cx="4270680" cy="6856920"/>
          </a:xfrm>
          <a:custGeom>
            <a:avLst/>
            <a:gdLst>
              <a:gd name="textAreaLeft" fmla="*/ 0 w 4270680"/>
              <a:gd name="textAreaRight" fmla="*/ 4271400 w 4270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0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09400" cy="685692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6880" y="180000"/>
            <a:ext cx="8043120" cy="132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2800"/>
            </a:br>
            <a:r>
              <a:rPr b="1" lang="ru-RU" sz="2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Times New Roman"/>
              </a:rPr>
              <a:t>Комплексные бухгалтерские системы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3960" y="1440000"/>
            <a:ext cx="7595640" cy="480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Комплексные бухгалтерские системы, рассчитаны на бухгалтерию в 50-60 человек. Данный класс бухгалтерских систем относится к универсальным системам, которые легко настраиваются на специфику ведения бухгалтерского учета на промышленном предприятии, в организациях, фирмах, и могут работать как в сети, так и на отдельных рабочих местах учетных работников. Поэтому подобные системы занимают самый большой сектор на рынке.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Комплексные бухгалтерские системы позволяют кроме ведения бухгалтерского учета и формирования отчетов выполнять: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1.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Контроль результатов анализа финансовых отчетов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2.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Анализ прошлой деятельности и текущего финансового состояния предприятия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3.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Приведение финансовой отчетности к международному стандарту, что делает результаты анализа понятными как для российских, так и для иностранных экспертов.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Примеры комплексных бухгалтерских систем: ABACUS (фирма «Омега»); «Интегратор» (фирма «ИнфоСофт»); «БЭСТ»- для комплексной автоматизации предприятий (фирма «Интеллект Сервис»); «Парус - организация» - вариант для крупных и средних предприятий (корпорация «Парус»); «Суперменеджер» (фирма «Ланкс»); «Турбо Бухгалтер» (фирма «Диц»).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Объект 8"/>
          <p:cNvSpPr/>
          <p:nvPr/>
        </p:nvSpPr>
        <p:spPr>
          <a:xfrm>
            <a:off x="7801920" y="3429000"/>
            <a:ext cx="4389120" cy="3427920"/>
          </a:xfrm>
          <a:custGeom>
            <a:avLst/>
            <a:gdLst>
              <a:gd name="textAreaLeft" fmla="*/ 0 w 4389120"/>
              <a:gd name="textAreaRight" fmla="*/ 4390200 w 4389120"/>
              <a:gd name="textAreaTop" fmla="*/ 0 h 3427920"/>
              <a:gd name="textAreaBottom" fmla="*/ 3429000 h 3427920"/>
            </a:gdLst>
            <a:ahLst/>
            <a:rect l="textAreaLeft" t="textAreaTop" r="textAreaRight" b="textAreaBottom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Объект 10"/>
          <p:cNvSpPr/>
          <p:nvPr/>
        </p:nvSpPr>
        <p:spPr>
          <a:xfrm>
            <a:off x="7842960" y="0"/>
            <a:ext cx="4348080" cy="3431160"/>
          </a:xfrm>
          <a:custGeom>
            <a:avLst/>
            <a:gdLst>
              <a:gd name="textAreaLeft" fmla="*/ 0 w 4348080"/>
              <a:gd name="textAreaRight" fmla="*/ 4349160 w 4348080"/>
              <a:gd name="textAreaTop" fmla="*/ 0 h 3431160"/>
              <a:gd name="textAreaBottom" fmla="*/ 3432240 h 3431160"/>
            </a:gdLst>
            <a:ahLst/>
            <a:rect l="textAreaLeft" t="textAreaTop" r="textAreaRight" b="textAreaBottom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6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11" dur="2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16" dur="2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1" dur="2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6" dur="2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31" dur="2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6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80000" y="609480"/>
            <a:ext cx="5356440" cy="47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мини-бухгалтерии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Объект 6"/>
          <p:cNvSpPr/>
          <p:nvPr/>
        </p:nvSpPr>
        <p:spPr>
          <a:xfrm>
            <a:off x="0" y="0"/>
            <a:ext cx="3155400" cy="6856920"/>
          </a:xfrm>
          <a:custGeom>
            <a:avLst/>
            <a:gdLst>
              <a:gd name="textAreaLeft" fmla="*/ 0 w 3155400"/>
              <a:gd name="textAreaRight" fmla="*/ 3156480 w 31554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25520" y="1080000"/>
            <a:ext cx="6069960" cy="516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мини бухгалтерии - разработки ряда фирм, позволяющие работать бухгалтерам самой разной квалификации. Они все основаны на едином подходе к решению задач бухгалтерского учета.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</a:rPr>
              <a:t>На основании информации первичных документов, вводимых в базу данных системы, составляются записи о хозяйственных операциях, вычисляются обороты и исходящие остатки счетов. Составляется отчетность.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</a:rPr>
              <a:t>Комплексная автоматизация с помощью мини-систем  не осуществляется.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Примерами являються: "1С-Бухгалтерия Проф" (фирма "1С"); "Интегратор-Соло") (фирма "Ифософт"); "ДиаСофт BALANS" (фирма "ДиаСофт"); "АУБИ - мини бухгалтерия" (фирма "О'Стрим"); "Инфо-Бухгалтер" для малых предприятий (фирма "Информатик")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Объект 4"/>
          <p:cNvSpPr/>
          <p:nvPr/>
        </p:nvSpPr>
        <p:spPr>
          <a:xfrm>
            <a:off x="9245880" y="0"/>
            <a:ext cx="2945160" cy="6856920"/>
          </a:xfrm>
          <a:custGeom>
            <a:avLst/>
            <a:gdLst>
              <a:gd name="textAreaLeft" fmla="*/ 0 w 2945160"/>
              <a:gd name="textAreaRight" fmla="*/ 2946240 w 294516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25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309440" cy="7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100" spc="-1" strike="noStrike">
                <a:solidFill>
                  <a:schemeClr val="dk1"/>
                </a:solidFill>
                <a:latin typeface="Times New Roman"/>
              </a:rPr>
              <a:t>Интегрированные БУИС</a:t>
            </a:r>
            <a:endParaRPr b="0" lang="ru-RU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81520" y="1453320"/>
            <a:ext cx="7916400" cy="52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Интегрированные БУИС - это многофункциональные системы управления организациям, в которую бухгалтерская система входит как один из модулей.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Подобные системы должны обеспечивать решение всего комплекса задач по обработке учетной информации, от сбора и проверки корректности информации, поступающей в базу данных, ее обработки по соответствующим алгоритмам, до анализа данных. Причем от пользователя в таких системах не требуется специальных знаний в области баз данных, факторного анализа или методов оптимизации. Применяемые информационные технологии позволяют работникам бухгалтерии при четком выполнении ими своих задач обеспечивать руководство предприятия и внешних пользователей своевременной и оперативной бухгалтерской информацией.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Для создания интегрированных БУИС целесообразно использование компьютерной технологии «клиент-сервер». Разработка интегрированной БУИС для комплексного бухгалтерского учета, финансового анализа и планирования в организации с использованием приложений, построенных в архитектуре «клиент-сервер», имеет ряд преимуществ: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1. Чрезвычайно низкие требования к производительности рабочих станций.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2. Возможность распределить задачи по обработке данных среди нескольких серверов приложений.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3. Незначительные требования по модернизации сети.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4. Возможность дешевой и в то же время эффективной реализации удаленного доступа пользователей.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Примером подобных программ является </a:t>
            </a:r>
            <a:r>
              <a:rPr b="0" lang="en-US" sz="1300" spc="-1" strike="noStrike">
                <a:solidFill>
                  <a:schemeClr val="dk1"/>
                </a:solidFill>
                <a:latin typeface="Aptos"/>
              </a:rPr>
              <a:t>Comtec for Business</a:t>
            </a: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  -система управления предприятием, разработанная для среднего и малого бизнеса. Обеспечивает комплексное управление финансовой, коммерческой и производственной деятельностью компании.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Объект 4"/>
          <p:cNvSpPr/>
          <p:nvPr/>
        </p:nvSpPr>
        <p:spPr>
          <a:xfrm>
            <a:off x="8151480" y="0"/>
            <a:ext cx="4039200" cy="6856920"/>
          </a:xfrm>
          <a:custGeom>
            <a:avLst/>
            <a:gdLst>
              <a:gd name="textAreaLeft" fmla="*/ 0 w 4039200"/>
              <a:gd name="textAreaRight" fmla="*/ 4040280 w 40392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LibreOffice/7.6.5.2$Windows_X86_64 LibreOffice_project/38d5f62f85355c192ef5f1dd47c5c0c0c6d6598b</Application>
  <AppVersion>15.0000</AppVersion>
  <Words>880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2024-03-24T12:36:15Z</dcterms:created>
  <dc:creator>Дмитрий Павлов</dc:creator>
  <dc:description/>
  <dc:language>ru-RU</dc:language>
  <cp:lastModifiedBy/>
  <dcterms:modified xsi:type="dcterms:W3CDTF">2024-10-01T10:14:44Z</dcterms:modified>
  <cp:revision>11</cp:revision>
  <dc:subject/>
  <dc:title>классификация БУИС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