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446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1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4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0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66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5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A7599-70E5-4523-9D38-FAC7DD6B522C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0ABF7CB-FA9E-9772-B106-A7DE449BE880}"/>
              </a:ext>
            </a:extLst>
          </p:cNvPr>
          <p:cNvCxnSpPr>
            <a:cxnSpLocks/>
          </p:cNvCxnSpPr>
          <p:nvPr/>
        </p:nvCxnSpPr>
        <p:spPr>
          <a:xfrm>
            <a:off x="0" y="436418"/>
            <a:ext cx="106918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5A249A1-68BD-1DC9-3142-27D3F7AF6A03}"/>
              </a:ext>
            </a:extLst>
          </p:cNvPr>
          <p:cNvCxnSpPr>
            <a:cxnSpLocks/>
          </p:cNvCxnSpPr>
          <p:nvPr/>
        </p:nvCxnSpPr>
        <p:spPr>
          <a:xfrm>
            <a:off x="0" y="789709"/>
            <a:ext cx="1069181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30D6F51-9C6F-201E-CC5A-44D92FCDE433}"/>
              </a:ext>
            </a:extLst>
          </p:cNvPr>
          <p:cNvSpPr txBox="1"/>
          <p:nvPr/>
        </p:nvSpPr>
        <p:spPr>
          <a:xfrm>
            <a:off x="221150" y="670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12V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46D942-790B-91EF-1DC7-9092D466FFBF}"/>
              </a:ext>
            </a:extLst>
          </p:cNvPr>
          <p:cNvSpPr txBox="1"/>
          <p:nvPr/>
        </p:nvSpPr>
        <p:spPr>
          <a:xfrm>
            <a:off x="221150" y="436418"/>
            <a:ext cx="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990B08-60F7-0E10-E678-35B1E15E15C5}"/>
              </a:ext>
            </a:extLst>
          </p:cNvPr>
          <p:cNvSpPr/>
          <p:nvPr/>
        </p:nvSpPr>
        <p:spPr>
          <a:xfrm>
            <a:off x="2345987" y="707673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BFE61B5-4071-8F7F-7860-B34291456E53}"/>
              </a:ext>
            </a:extLst>
          </p:cNvPr>
          <p:cNvSpPr/>
          <p:nvPr/>
        </p:nvSpPr>
        <p:spPr>
          <a:xfrm>
            <a:off x="3307980" y="716711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2289EB7-1B26-3719-7EF1-FEA5656483C1}"/>
              </a:ext>
            </a:extLst>
          </p:cNvPr>
          <p:cNvSpPr/>
          <p:nvPr/>
        </p:nvSpPr>
        <p:spPr>
          <a:xfrm>
            <a:off x="6668808" y="701357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C7C96F-49A7-9B09-3577-B18CAAB1F8FA}"/>
              </a:ext>
            </a:extLst>
          </p:cNvPr>
          <p:cNvSpPr/>
          <p:nvPr/>
        </p:nvSpPr>
        <p:spPr>
          <a:xfrm>
            <a:off x="2982822" y="354382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C66D609-9D01-944F-0825-65F6324D70D6}"/>
              </a:ext>
            </a:extLst>
          </p:cNvPr>
          <p:cNvSpPr/>
          <p:nvPr/>
        </p:nvSpPr>
        <p:spPr>
          <a:xfrm>
            <a:off x="5140325" y="35979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957B3C-ACA0-0CA9-095E-4ED8909B69BB}"/>
              </a:ext>
            </a:extLst>
          </p:cNvPr>
          <p:cNvSpPr/>
          <p:nvPr/>
        </p:nvSpPr>
        <p:spPr>
          <a:xfrm>
            <a:off x="1866252" y="354382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 descr="Push-Pull: &#10;VMZ &#10;GND &#10;5-1-0— &#10;NPN Open Collector: &#10;140— &#10;VMZ 31 GND &#10;5 _I_OD &#10;PNP Open Collector: &#10;VMZ &#10;GND &#10;*1: Push-Pull switching outputs of several VMZ.2 may not be connected in parallel. &#10;*2: Recommendation Pull-Up / Pull-Down resistance RL -2.5 kQ (12 V) or -5 kQ (24 V). &#10;Ensure that the maximum si nal current of 25 mA is not exceeded.">
            <a:extLst>
              <a:ext uri="{FF2B5EF4-FFF2-40B4-BE49-F238E27FC236}">
                <a16:creationId xmlns:a16="http://schemas.microsoft.com/office/drawing/2014/main" id="{15733436-A228-C93D-1CA8-7A67C3D8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14818" r="42041" b="33024"/>
          <a:stretch/>
        </p:blipFill>
        <p:spPr bwMode="auto">
          <a:xfrm>
            <a:off x="1421951" y="1215379"/>
            <a:ext cx="1765867" cy="12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ush-Pull: &#10;VMZ &#10;GND &#10;5-1-0— &#10;NPN Open Collector: &#10;140— &#10;VMZ 31 GND &#10;5 _I_OD &#10;PNP Open Collector: &#10;VMZ &#10;GND &#10;*1: Push-Pull switching outputs of several VMZ.2 may not be connected in parallel. &#10;*2: Recommendation Pull-Up / Pull-Down resistance RL -2.5 kQ (12 V) or -5 kQ (24 V). &#10;Ensure that the maximum si nal current of 25 mA is not exceeded.">
            <a:extLst>
              <a:ext uri="{FF2B5EF4-FFF2-40B4-BE49-F238E27FC236}">
                <a16:creationId xmlns:a16="http://schemas.microsoft.com/office/drawing/2014/main" id="{DD9F7FDE-AC50-5C59-4858-61785E8AC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14818" r="42041" b="33024"/>
          <a:stretch/>
        </p:blipFill>
        <p:spPr bwMode="auto">
          <a:xfrm>
            <a:off x="3916868" y="1215379"/>
            <a:ext cx="1765867" cy="12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U or Other input de &#10;56 ă &#10;0.2 &#10;CU or Other input de ce &#10;55 ă">
            <a:extLst>
              <a:ext uri="{FF2B5EF4-FFF2-40B4-BE49-F238E27FC236}">
                <a16:creationId xmlns:a16="http://schemas.microsoft.com/office/drawing/2014/main" id="{963460B4-A80E-C06F-187A-611C70361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22752" b="49985"/>
          <a:stretch/>
        </p:blipFill>
        <p:spPr bwMode="auto">
          <a:xfrm rot="5400000">
            <a:off x="-180682" y="3623865"/>
            <a:ext cx="1824700" cy="13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BC67E88-B6A9-D576-02F5-D24F08155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23" t="7174" r="17393" b="9168"/>
          <a:stretch/>
        </p:blipFill>
        <p:spPr>
          <a:xfrm>
            <a:off x="8963837" y="1220273"/>
            <a:ext cx="969558" cy="1250091"/>
          </a:xfrm>
          <a:prstGeom prst="rect">
            <a:avLst/>
          </a:prstGeom>
        </p:spPr>
      </p:pic>
      <p:pic>
        <p:nvPicPr>
          <p:cNvPr id="24" name="Image 23" descr="Une image contenant Appareils électroniques, circuit, Ingénierie électronique, Composant électronique&#10;&#10;Description générée automatiquement">
            <a:extLst>
              <a:ext uri="{FF2B5EF4-FFF2-40B4-BE49-F238E27FC236}">
                <a16:creationId xmlns:a16="http://schemas.microsoft.com/office/drawing/2014/main" id="{AFD3D580-4F19-F183-4798-61A6474D6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0898" y="3863068"/>
            <a:ext cx="1802885" cy="3159571"/>
          </a:xfrm>
          <a:prstGeom prst="rect">
            <a:avLst/>
          </a:prstGeom>
        </p:spPr>
      </p:pic>
      <p:pic>
        <p:nvPicPr>
          <p:cNvPr id="25" name="Picture 4" descr="CU or Other input de &#10;56 ă &#10;0.2 &#10;CU or Other input de ce &#10;55 ă">
            <a:extLst>
              <a:ext uri="{FF2B5EF4-FFF2-40B4-BE49-F238E27FC236}">
                <a16:creationId xmlns:a16="http://schemas.microsoft.com/office/drawing/2014/main" id="{E1522FA2-99C6-D9CC-EFE1-563F79510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22752" b="49985"/>
          <a:stretch/>
        </p:blipFill>
        <p:spPr bwMode="auto">
          <a:xfrm rot="5400000">
            <a:off x="2554939" y="3651900"/>
            <a:ext cx="1824700" cy="13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A3080B-38E1-B36C-DE7F-CDE82FBEDF35}"/>
              </a:ext>
            </a:extLst>
          </p:cNvPr>
          <p:cNvCxnSpPr>
            <a:cxnSpLocks/>
          </p:cNvCxnSpPr>
          <p:nvPr/>
        </p:nvCxnSpPr>
        <p:spPr>
          <a:xfrm>
            <a:off x="-16467" y="2862751"/>
            <a:ext cx="106918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AD1F30C-0B14-0A4B-E1BF-F88BCAB09625}"/>
              </a:ext>
            </a:extLst>
          </p:cNvPr>
          <p:cNvCxnSpPr>
            <a:cxnSpLocks/>
          </p:cNvCxnSpPr>
          <p:nvPr/>
        </p:nvCxnSpPr>
        <p:spPr>
          <a:xfrm>
            <a:off x="-16467" y="3216042"/>
            <a:ext cx="1069181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AF81FD0-20CC-EFA8-5732-803638DB0B6D}"/>
              </a:ext>
            </a:extLst>
          </p:cNvPr>
          <p:cNvSpPr txBox="1"/>
          <p:nvPr/>
        </p:nvSpPr>
        <p:spPr>
          <a:xfrm>
            <a:off x="204683" y="24934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4D45588-A07F-6375-76F7-76DF44A44A25}"/>
              </a:ext>
            </a:extLst>
          </p:cNvPr>
          <p:cNvSpPr txBox="1"/>
          <p:nvPr/>
        </p:nvSpPr>
        <p:spPr>
          <a:xfrm>
            <a:off x="204683" y="2862751"/>
            <a:ext cx="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D8550DD-E6B3-5DC4-BF3D-50F6D9491FF2}"/>
              </a:ext>
            </a:extLst>
          </p:cNvPr>
          <p:cNvSpPr/>
          <p:nvPr/>
        </p:nvSpPr>
        <p:spPr>
          <a:xfrm>
            <a:off x="2329520" y="3134006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A7B9C5B-11D9-E8F6-F103-A40203203701}"/>
              </a:ext>
            </a:extLst>
          </p:cNvPr>
          <p:cNvSpPr/>
          <p:nvPr/>
        </p:nvSpPr>
        <p:spPr>
          <a:xfrm>
            <a:off x="3291513" y="3143044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B65888F-46C7-F979-DD5A-31F8A05B4273}"/>
              </a:ext>
            </a:extLst>
          </p:cNvPr>
          <p:cNvSpPr/>
          <p:nvPr/>
        </p:nvSpPr>
        <p:spPr>
          <a:xfrm>
            <a:off x="6652341" y="3127690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32AD049-EDC3-66A9-4211-3647354BBDF5}"/>
              </a:ext>
            </a:extLst>
          </p:cNvPr>
          <p:cNvSpPr/>
          <p:nvPr/>
        </p:nvSpPr>
        <p:spPr>
          <a:xfrm>
            <a:off x="2966355" y="278071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A0F325C-7126-07B9-0157-9F806927DA1A}"/>
              </a:ext>
            </a:extLst>
          </p:cNvPr>
          <p:cNvSpPr/>
          <p:nvPr/>
        </p:nvSpPr>
        <p:spPr>
          <a:xfrm>
            <a:off x="5123858" y="2786128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16216D4-B847-6FFE-4065-EAABA2C88007}"/>
              </a:ext>
            </a:extLst>
          </p:cNvPr>
          <p:cNvSpPr/>
          <p:nvPr/>
        </p:nvSpPr>
        <p:spPr>
          <a:xfrm>
            <a:off x="1849785" y="278071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 descr="Une image contenant diagramme, ligne, croquis, conception&#10;&#10;Description générée automatiquement">
            <a:extLst>
              <a:ext uri="{FF2B5EF4-FFF2-40B4-BE49-F238E27FC236}">
                <a16:creationId xmlns:a16="http://schemas.microsoft.com/office/drawing/2014/main" id="{1421784F-5F80-8FCE-FBDB-341E7CA25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9" y="3743745"/>
            <a:ext cx="914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Auvergne</dc:creator>
  <cp:lastModifiedBy>Christophe Auvergne</cp:lastModifiedBy>
  <cp:revision>1</cp:revision>
  <dcterms:created xsi:type="dcterms:W3CDTF">2024-04-25T05:42:14Z</dcterms:created>
  <dcterms:modified xsi:type="dcterms:W3CDTF">2024-04-25T05:58:28Z</dcterms:modified>
</cp:coreProperties>
</file>