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397" y="58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599-70E5-4523-9D38-FAC7DD6B522C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197D-75D4-4A29-AE6D-0A90144AC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85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599-70E5-4523-9D38-FAC7DD6B522C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197D-75D4-4A29-AE6D-0A90144AC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51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599-70E5-4523-9D38-FAC7DD6B522C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197D-75D4-4A29-AE6D-0A90144AC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02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599-70E5-4523-9D38-FAC7DD6B522C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197D-75D4-4A29-AE6D-0A90144AC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49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599-70E5-4523-9D38-FAC7DD6B522C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197D-75D4-4A29-AE6D-0A90144AC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00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599-70E5-4523-9D38-FAC7DD6B522C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197D-75D4-4A29-AE6D-0A90144AC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66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599-70E5-4523-9D38-FAC7DD6B522C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197D-75D4-4A29-AE6D-0A90144AC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88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599-70E5-4523-9D38-FAC7DD6B522C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197D-75D4-4A29-AE6D-0A90144AC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65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599-70E5-4523-9D38-FAC7DD6B522C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197D-75D4-4A29-AE6D-0A90144AC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37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599-70E5-4523-9D38-FAC7DD6B522C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197D-75D4-4A29-AE6D-0A90144AC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5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599-70E5-4523-9D38-FAC7DD6B522C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197D-75D4-4A29-AE6D-0A90144AC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51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9A7599-70E5-4523-9D38-FAC7DD6B522C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89197D-75D4-4A29-AE6D-0A90144ACF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08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0ABF7CB-FA9E-9772-B106-A7DE449BE880}"/>
              </a:ext>
            </a:extLst>
          </p:cNvPr>
          <p:cNvCxnSpPr>
            <a:cxnSpLocks/>
          </p:cNvCxnSpPr>
          <p:nvPr/>
        </p:nvCxnSpPr>
        <p:spPr>
          <a:xfrm>
            <a:off x="0" y="436418"/>
            <a:ext cx="1069181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5A249A1-68BD-1DC9-3142-27D3F7AF6A03}"/>
              </a:ext>
            </a:extLst>
          </p:cNvPr>
          <p:cNvCxnSpPr>
            <a:cxnSpLocks/>
          </p:cNvCxnSpPr>
          <p:nvPr/>
        </p:nvCxnSpPr>
        <p:spPr>
          <a:xfrm>
            <a:off x="0" y="789709"/>
            <a:ext cx="1069181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830D6F51-9C6F-201E-CC5A-44D92FCDE433}"/>
              </a:ext>
            </a:extLst>
          </p:cNvPr>
          <p:cNvSpPr txBox="1"/>
          <p:nvPr/>
        </p:nvSpPr>
        <p:spPr>
          <a:xfrm>
            <a:off x="221150" y="6708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12V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A46D942-790B-91EF-1DC7-9092D466FFBF}"/>
              </a:ext>
            </a:extLst>
          </p:cNvPr>
          <p:cNvSpPr txBox="1"/>
          <p:nvPr/>
        </p:nvSpPr>
        <p:spPr>
          <a:xfrm>
            <a:off x="221150" y="436418"/>
            <a:ext cx="82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GND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5990B08-60F7-0E10-E678-35B1E15E15C5}"/>
              </a:ext>
            </a:extLst>
          </p:cNvPr>
          <p:cNvSpPr/>
          <p:nvPr/>
        </p:nvSpPr>
        <p:spPr>
          <a:xfrm>
            <a:off x="2528605" y="712784"/>
            <a:ext cx="159310" cy="15931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AC7C96F-49A7-9B09-3577-B18CAAB1F8FA}"/>
              </a:ext>
            </a:extLst>
          </p:cNvPr>
          <p:cNvSpPr/>
          <p:nvPr/>
        </p:nvSpPr>
        <p:spPr>
          <a:xfrm>
            <a:off x="2886700" y="359145"/>
            <a:ext cx="159310" cy="1593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6957B3C-ACA0-0CA9-095E-4ED8909B69BB}"/>
              </a:ext>
            </a:extLst>
          </p:cNvPr>
          <p:cNvSpPr/>
          <p:nvPr/>
        </p:nvSpPr>
        <p:spPr>
          <a:xfrm>
            <a:off x="2249865" y="350107"/>
            <a:ext cx="159310" cy="1593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2" descr="Push-Pull: &#10;VMZ &#10;GND &#10;5-1-0— &#10;NPN Open Collector: &#10;140— &#10;VMZ 31 GND &#10;5 _I_OD &#10;PNP Open Collector: &#10;VMZ &#10;GND &#10;*1: Push-Pull switching outputs of several VMZ.2 may not be connected in parallel. &#10;*2: Recommendation Pull-Up / Pull-Down resistance RL -2.5 kQ (12 V) or -5 kQ (24 V). &#10;Ensure that the maximum si nal current of 25 mA is not exceeded.">
            <a:extLst>
              <a:ext uri="{FF2B5EF4-FFF2-40B4-BE49-F238E27FC236}">
                <a16:creationId xmlns:a16="http://schemas.microsoft.com/office/drawing/2014/main" id="{15733436-A228-C93D-1CA8-7A67C3D85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8" t="14818" r="42041" b="33024"/>
          <a:stretch/>
        </p:blipFill>
        <p:spPr bwMode="auto">
          <a:xfrm>
            <a:off x="1421951" y="1215379"/>
            <a:ext cx="1765867" cy="125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Push-Pull: &#10;VMZ &#10;GND &#10;5-1-0— &#10;NPN Open Collector: &#10;140— &#10;VMZ 31 GND &#10;5 _I_OD &#10;PNP Open Collector: &#10;VMZ &#10;GND &#10;*1: Push-Pull switching outputs of several VMZ.2 may not be connected in parallel. &#10;*2: Recommendation Pull-Up / Pull-Down resistance RL -2.5 kQ (12 V) or -5 kQ (24 V). &#10;Ensure that the maximum si nal current of 25 mA is not exceeded.">
            <a:extLst>
              <a:ext uri="{FF2B5EF4-FFF2-40B4-BE49-F238E27FC236}">
                <a16:creationId xmlns:a16="http://schemas.microsoft.com/office/drawing/2014/main" id="{DD9F7FDE-AC50-5C59-4858-61785E8AC3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8" t="14818" r="42041" b="33024"/>
          <a:stretch/>
        </p:blipFill>
        <p:spPr bwMode="auto">
          <a:xfrm>
            <a:off x="3916868" y="1215379"/>
            <a:ext cx="1765867" cy="125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BC67E88-B6A9-D576-02F5-D24F08155A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23" t="7174" r="17393" b="9168"/>
          <a:stretch/>
        </p:blipFill>
        <p:spPr>
          <a:xfrm>
            <a:off x="8963837" y="1220273"/>
            <a:ext cx="969558" cy="1250091"/>
          </a:xfrm>
          <a:prstGeom prst="rect">
            <a:avLst/>
          </a:prstGeom>
        </p:spPr>
      </p:pic>
      <p:pic>
        <p:nvPicPr>
          <p:cNvPr id="24" name="Image 23" descr="Une image contenant Appareils électroniques, circuit, Ingénierie électronique, Composant électronique&#10;&#10;Description générée automatiquement">
            <a:extLst>
              <a:ext uri="{FF2B5EF4-FFF2-40B4-BE49-F238E27FC236}">
                <a16:creationId xmlns:a16="http://schemas.microsoft.com/office/drawing/2014/main" id="{AFD3D580-4F19-F183-4798-61A6474D6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50898" y="3863068"/>
            <a:ext cx="1802885" cy="3159571"/>
          </a:xfrm>
          <a:prstGeom prst="rect">
            <a:avLst/>
          </a:prstGeom>
        </p:spPr>
      </p:pic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4A3080B-38E1-B36C-DE7F-CDE82FBEDF35}"/>
              </a:ext>
            </a:extLst>
          </p:cNvPr>
          <p:cNvCxnSpPr>
            <a:cxnSpLocks/>
          </p:cNvCxnSpPr>
          <p:nvPr/>
        </p:nvCxnSpPr>
        <p:spPr>
          <a:xfrm>
            <a:off x="-16467" y="2862751"/>
            <a:ext cx="1069181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AD1F30C-0B14-0A4B-E1BF-F88BCAB09625}"/>
              </a:ext>
            </a:extLst>
          </p:cNvPr>
          <p:cNvCxnSpPr>
            <a:cxnSpLocks/>
          </p:cNvCxnSpPr>
          <p:nvPr/>
        </p:nvCxnSpPr>
        <p:spPr>
          <a:xfrm>
            <a:off x="-16467" y="3216042"/>
            <a:ext cx="1069181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AF81FD0-20CC-EFA8-5732-803638DB0B6D}"/>
              </a:ext>
            </a:extLst>
          </p:cNvPr>
          <p:cNvSpPr txBox="1"/>
          <p:nvPr/>
        </p:nvSpPr>
        <p:spPr>
          <a:xfrm>
            <a:off x="204683" y="249341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5V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4D45588-A07F-6375-76F7-76DF44A44A25}"/>
              </a:ext>
            </a:extLst>
          </p:cNvPr>
          <p:cNvSpPr txBox="1"/>
          <p:nvPr/>
        </p:nvSpPr>
        <p:spPr>
          <a:xfrm>
            <a:off x="204683" y="2862751"/>
            <a:ext cx="82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GND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16216D4-B847-6FFE-4065-EAABA2C88007}"/>
              </a:ext>
            </a:extLst>
          </p:cNvPr>
          <p:cNvSpPr/>
          <p:nvPr/>
        </p:nvSpPr>
        <p:spPr>
          <a:xfrm>
            <a:off x="1133535" y="350107"/>
            <a:ext cx="159310" cy="1593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 descr="Une image contenant diagramme, ligne, croquis, conception&#10;&#10;Description générée automatiquement">
            <a:extLst>
              <a:ext uri="{FF2B5EF4-FFF2-40B4-BE49-F238E27FC236}">
                <a16:creationId xmlns:a16="http://schemas.microsoft.com/office/drawing/2014/main" id="{1421784F-5F80-8FCE-FBDB-341E7CA25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959" y="3743745"/>
            <a:ext cx="914400" cy="1066800"/>
          </a:xfrm>
          <a:prstGeom prst="rect">
            <a:avLst/>
          </a:prstGeom>
        </p:spPr>
      </p:pic>
      <p:pic>
        <p:nvPicPr>
          <p:cNvPr id="3" name="Image 2" descr="Une image contenant texte, Police, capture d’écran, blanc&#10;&#10;Description générée automatiquement">
            <a:extLst>
              <a:ext uri="{FF2B5EF4-FFF2-40B4-BE49-F238E27FC236}">
                <a16:creationId xmlns:a16="http://schemas.microsoft.com/office/drawing/2014/main" id="{EB4DB223-83A2-05EB-347A-CD0A27B38E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1127" y="4040219"/>
            <a:ext cx="1066802" cy="950312"/>
          </a:xfrm>
          <a:prstGeom prst="rect">
            <a:avLst/>
          </a:prstGeom>
        </p:spPr>
      </p:pic>
      <p:pic>
        <p:nvPicPr>
          <p:cNvPr id="17" name="Image 16" descr="Une image contenant art&#10;&#10;Description générée automatiquement avec une confiance faible">
            <a:extLst>
              <a:ext uri="{FF2B5EF4-FFF2-40B4-BE49-F238E27FC236}">
                <a16:creationId xmlns:a16="http://schemas.microsoft.com/office/drawing/2014/main" id="{CFBB1221-914C-6AD0-FDDE-7204AF0BB3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59" y="5086022"/>
            <a:ext cx="602512" cy="16161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CF59A28-C956-DFF5-F852-765CC2ACCE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2132" y="3975366"/>
            <a:ext cx="951058" cy="1066892"/>
          </a:xfrm>
          <a:prstGeom prst="rect">
            <a:avLst/>
          </a:prstGeom>
        </p:spPr>
      </p:pic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DA95E973-105A-A59D-B9E1-D5A5C06A58F8}"/>
              </a:ext>
            </a:extLst>
          </p:cNvPr>
          <p:cNvCxnSpPr/>
          <p:nvPr/>
        </p:nvCxnSpPr>
        <p:spPr>
          <a:xfrm flipV="1">
            <a:off x="2966355" y="449448"/>
            <a:ext cx="0" cy="9831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FC76EBF9-718E-3B0B-6AE2-F8192747A9FF}"/>
              </a:ext>
            </a:extLst>
          </p:cNvPr>
          <p:cNvCxnSpPr>
            <a:cxnSpLocks/>
          </p:cNvCxnSpPr>
          <p:nvPr/>
        </p:nvCxnSpPr>
        <p:spPr>
          <a:xfrm flipV="1">
            <a:off x="2329520" y="449448"/>
            <a:ext cx="0" cy="94882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3E101FF5-797A-F0BF-2EE3-EC6B916C31BC}"/>
              </a:ext>
            </a:extLst>
          </p:cNvPr>
          <p:cNvSpPr/>
          <p:nvPr/>
        </p:nvSpPr>
        <p:spPr>
          <a:xfrm>
            <a:off x="4740764" y="350107"/>
            <a:ext cx="159310" cy="1593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6B04B87-29A8-6CFC-D695-62689B741612}"/>
              </a:ext>
            </a:extLst>
          </p:cNvPr>
          <p:cNvCxnSpPr>
            <a:cxnSpLocks/>
          </p:cNvCxnSpPr>
          <p:nvPr/>
        </p:nvCxnSpPr>
        <p:spPr>
          <a:xfrm flipV="1">
            <a:off x="4820419" y="449448"/>
            <a:ext cx="0" cy="94882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BA0FD402-AEBF-F013-064B-17598B1C9E00}"/>
              </a:ext>
            </a:extLst>
          </p:cNvPr>
          <p:cNvSpPr/>
          <p:nvPr/>
        </p:nvSpPr>
        <p:spPr>
          <a:xfrm>
            <a:off x="5382750" y="359145"/>
            <a:ext cx="159310" cy="1593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A71BE22-B4A5-A7AB-F453-9B96DC373214}"/>
              </a:ext>
            </a:extLst>
          </p:cNvPr>
          <p:cNvCxnSpPr/>
          <p:nvPr/>
        </p:nvCxnSpPr>
        <p:spPr>
          <a:xfrm flipV="1">
            <a:off x="5462405" y="449448"/>
            <a:ext cx="0" cy="9831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825D4C9-09DA-E977-0D77-8B875298AEB9}"/>
              </a:ext>
            </a:extLst>
          </p:cNvPr>
          <p:cNvCxnSpPr/>
          <p:nvPr/>
        </p:nvCxnSpPr>
        <p:spPr>
          <a:xfrm>
            <a:off x="2269170" y="1661160"/>
            <a:ext cx="33909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E0B5817-D781-20C3-8991-E9585606859E}"/>
              </a:ext>
            </a:extLst>
          </p:cNvPr>
          <p:cNvCxnSpPr>
            <a:cxnSpLocks/>
          </p:cNvCxnSpPr>
          <p:nvPr/>
        </p:nvCxnSpPr>
        <p:spPr>
          <a:xfrm flipV="1">
            <a:off x="2608260" y="804120"/>
            <a:ext cx="0" cy="85704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B647C696-F313-E32B-8C10-84EBE7B196A1}"/>
              </a:ext>
            </a:extLst>
          </p:cNvPr>
          <p:cNvSpPr/>
          <p:nvPr/>
        </p:nvSpPr>
        <p:spPr>
          <a:xfrm>
            <a:off x="5044203" y="712784"/>
            <a:ext cx="159310" cy="15931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E709428-6202-9695-6E1A-F7AD24E33571}"/>
              </a:ext>
            </a:extLst>
          </p:cNvPr>
          <p:cNvCxnSpPr/>
          <p:nvPr/>
        </p:nvCxnSpPr>
        <p:spPr>
          <a:xfrm>
            <a:off x="4784768" y="1661160"/>
            <a:ext cx="33909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46B59E17-4884-BEE4-BF86-F078E5D024EA}"/>
              </a:ext>
            </a:extLst>
          </p:cNvPr>
          <p:cNvCxnSpPr>
            <a:cxnSpLocks/>
          </p:cNvCxnSpPr>
          <p:nvPr/>
        </p:nvCxnSpPr>
        <p:spPr>
          <a:xfrm flipV="1">
            <a:off x="5123858" y="804120"/>
            <a:ext cx="0" cy="85704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FDB0811F-839B-9B24-9E50-5621E173159D}"/>
              </a:ext>
            </a:extLst>
          </p:cNvPr>
          <p:cNvCxnSpPr>
            <a:cxnSpLocks/>
          </p:cNvCxnSpPr>
          <p:nvPr/>
        </p:nvCxnSpPr>
        <p:spPr>
          <a:xfrm flipV="1">
            <a:off x="1213190" y="417277"/>
            <a:ext cx="0" cy="35853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568005A6-15F8-9304-14B9-A8FA1692B3BB}"/>
              </a:ext>
            </a:extLst>
          </p:cNvPr>
          <p:cNvSpPr/>
          <p:nvPr/>
        </p:nvSpPr>
        <p:spPr>
          <a:xfrm>
            <a:off x="3720525" y="350107"/>
            <a:ext cx="159310" cy="1593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78823AC5-694F-C48B-C857-5EA2F85C8455}"/>
              </a:ext>
            </a:extLst>
          </p:cNvPr>
          <p:cNvCxnSpPr>
            <a:cxnSpLocks/>
          </p:cNvCxnSpPr>
          <p:nvPr/>
        </p:nvCxnSpPr>
        <p:spPr>
          <a:xfrm flipV="1">
            <a:off x="3800180" y="449448"/>
            <a:ext cx="0" cy="35853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7A378642-5CED-82D0-98FB-52199302D096}"/>
              </a:ext>
            </a:extLst>
          </p:cNvPr>
          <p:cNvCxnSpPr>
            <a:cxnSpLocks/>
          </p:cNvCxnSpPr>
          <p:nvPr/>
        </p:nvCxnSpPr>
        <p:spPr>
          <a:xfrm flipV="1">
            <a:off x="851240" y="2632710"/>
            <a:ext cx="0" cy="140208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C6AE931-D945-A992-943F-2168AA8609C9}"/>
              </a:ext>
            </a:extLst>
          </p:cNvPr>
          <p:cNvCxnSpPr>
            <a:cxnSpLocks/>
          </p:cNvCxnSpPr>
          <p:nvPr/>
        </p:nvCxnSpPr>
        <p:spPr>
          <a:xfrm flipV="1">
            <a:off x="851239" y="2653263"/>
            <a:ext cx="1757021" cy="642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5C143E1-34B1-2EDD-AADB-4712E679ECDB}"/>
              </a:ext>
            </a:extLst>
          </p:cNvPr>
          <p:cNvCxnSpPr>
            <a:cxnSpLocks/>
          </p:cNvCxnSpPr>
          <p:nvPr/>
        </p:nvCxnSpPr>
        <p:spPr>
          <a:xfrm flipV="1">
            <a:off x="2586695" y="2186714"/>
            <a:ext cx="0" cy="49743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BDA58327-E6BF-5F28-55D7-1369C4244C6B}"/>
              </a:ext>
            </a:extLst>
          </p:cNvPr>
          <p:cNvCxnSpPr>
            <a:cxnSpLocks/>
          </p:cNvCxnSpPr>
          <p:nvPr/>
        </p:nvCxnSpPr>
        <p:spPr>
          <a:xfrm flipV="1">
            <a:off x="3450823" y="2632710"/>
            <a:ext cx="0" cy="140208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23384112-C37E-057A-8A46-65FCFAC9C0EC}"/>
              </a:ext>
            </a:extLst>
          </p:cNvPr>
          <p:cNvCxnSpPr>
            <a:cxnSpLocks/>
          </p:cNvCxnSpPr>
          <p:nvPr/>
        </p:nvCxnSpPr>
        <p:spPr>
          <a:xfrm>
            <a:off x="3443639" y="2659689"/>
            <a:ext cx="1650331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7237E49-E0A5-7C73-86FF-EEA38F6DAA51}"/>
              </a:ext>
            </a:extLst>
          </p:cNvPr>
          <p:cNvCxnSpPr>
            <a:cxnSpLocks/>
          </p:cNvCxnSpPr>
          <p:nvPr/>
        </p:nvCxnSpPr>
        <p:spPr>
          <a:xfrm flipV="1">
            <a:off x="5072555" y="2186714"/>
            <a:ext cx="0" cy="49743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Ellipse 71">
            <a:extLst>
              <a:ext uri="{FF2B5EF4-FFF2-40B4-BE49-F238E27FC236}">
                <a16:creationId xmlns:a16="http://schemas.microsoft.com/office/drawing/2014/main" id="{58C7B68F-05E9-A7DB-E8B0-E61CAE110D6A}"/>
              </a:ext>
            </a:extLst>
          </p:cNvPr>
          <p:cNvSpPr/>
          <p:nvPr/>
        </p:nvSpPr>
        <p:spPr>
          <a:xfrm>
            <a:off x="8944304" y="359145"/>
            <a:ext cx="159310" cy="1593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6A25F0E0-8B8C-F413-280E-5627AE8F5F38}"/>
              </a:ext>
            </a:extLst>
          </p:cNvPr>
          <p:cNvCxnSpPr>
            <a:cxnSpLocks/>
          </p:cNvCxnSpPr>
          <p:nvPr/>
        </p:nvCxnSpPr>
        <p:spPr>
          <a:xfrm flipV="1">
            <a:off x="9023959" y="449448"/>
            <a:ext cx="0" cy="86690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Ellipse 73">
            <a:extLst>
              <a:ext uri="{FF2B5EF4-FFF2-40B4-BE49-F238E27FC236}">
                <a16:creationId xmlns:a16="http://schemas.microsoft.com/office/drawing/2014/main" id="{0DB9A8C5-5EA6-D11D-B948-F3BECF7360A9}"/>
              </a:ext>
            </a:extLst>
          </p:cNvPr>
          <p:cNvSpPr/>
          <p:nvPr/>
        </p:nvSpPr>
        <p:spPr>
          <a:xfrm>
            <a:off x="9761238" y="712784"/>
            <a:ext cx="159310" cy="15931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51EE376F-AAF5-5544-D571-130D1D018795}"/>
              </a:ext>
            </a:extLst>
          </p:cNvPr>
          <p:cNvCxnSpPr>
            <a:cxnSpLocks/>
          </p:cNvCxnSpPr>
          <p:nvPr/>
        </p:nvCxnSpPr>
        <p:spPr>
          <a:xfrm flipV="1">
            <a:off x="9840893" y="804120"/>
            <a:ext cx="0" cy="51223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Image 77" descr="Une image contenant art&#10;&#10;Description générée automatiquement avec une confiance faible">
            <a:extLst>
              <a:ext uri="{FF2B5EF4-FFF2-40B4-BE49-F238E27FC236}">
                <a16:creationId xmlns:a16="http://schemas.microsoft.com/office/drawing/2014/main" id="{03A38833-8A48-4760-DEB1-DF74251F20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439" y="5086022"/>
            <a:ext cx="602512" cy="161618"/>
          </a:xfrm>
          <a:prstGeom prst="rect">
            <a:avLst/>
          </a:prstGeom>
        </p:spPr>
      </p:pic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982D64CB-7D29-B566-ADA3-8DBB9A985456}"/>
              </a:ext>
            </a:extLst>
          </p:cNvPr>
          <p:cNvCxnSpPr>
            <a:cxnSpLocks/>
          </p:cNvCxnSpPr>
          <p:nvPr/>
        </p:nvCxnSpPr>
        <p:spPr>
          <a:xfrm flipV="1">
            <a:off x="1213190" y="4976031"/>
            <a:ext cx="0" cy="2169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6490CF18-0C04-E49C-2849-C13A58B8CF6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186815" y="5166831"/>
            <a:ext cx="27214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9A0AFB27-8CBC-E6A7-9801-ABA116FC6A7A}"/>
              </a:ext>
            </a:extLst>
          </p:cNvPr>
          <p:cNvCxnSpPr>
            <a:cxnSpLocks/>
          </p:cNvCxnSpPr>
          <p:nvPr/>
        </p:nvCxnSpPr>
        <p:spPr>
          <a:xfrm flipV="1">
            <a:off x="3807171" y="4976031"/>
            <a:ext cx="0" cy="2169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0BFC2F0F-6BFD-3557-E865-22FA0F061216}"/>
              </a:ext>
            </a:extLst>
          </p:cNvPr>
          <p:cNvCxnSpPr>
            <a:cxnSpLocks/>
          </p:cNvCxnSpPr>
          <p:nvPr/>
        </p:nvCxnSpPr>
        <p:spPr>
          <a:xfrm>
            <a:off x="3780796" y="5166831"/>
            <a:ext cx="27214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Ellipse 85">
            <a:extLst>
              <a:ext uri="{FF2B5EF4-FFF2-40B4-BE49-F238E27FC236}">
                <a16:creationId xmlns:a16="http://schemas.microsoft.com/office/drawing/2014/main" id="{3E0699B6-CA0F-637F-4985-8EC12ED3EF6C}"/>
              </a:ext>
            </a:extLst>
          </p:cNvPr>
          <p:cNvSpPr/>
          <p:nvPr/>
        </p:nvSpPr>
        <p:spPr>
          <a:xfrm>
            <a:off x="1975168" y="2780715"/>
            <a:ext cx="159310" cy="1593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1F958866-633A-1759-8FEF-0A34AA2D2238}"/>
              </a:ext>
            </a:extLst>
          </p:cNvPr>
          <p:cNvCxnSpPr>
            <a:cxnSpLocks/>
            <a:stCxn id="17" idx="3"/>
          </p:cNvCxnSpPr>
          <p:nvPr/>
        </p:nvCxnSpPr>
        <p:spPr>
          <a:xfrm flipH="1" flipV="1">
            <a:off x="2054823" y="2862751"/>
            <a:ext cx="6648" cy="23040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F87DF595-C3A6-C463-4EC8-1C2EFF39E104}"/>
              </a:ext>
            </a:extLst>
          </p:cNvPr>
          <p:cNvSpPr/>
          <p:nvPr/>
        </p:nvSpPr>
        <p:spPr>
          <a:xfrm>
            <a:off x="4526321" y="2780715"/>
            <a:ext cx="159310" cy="1593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16BBD7E1-6C83-78A2-613D-AFE0BE8A2282}"/>
              </a:ext>
            </a:extLst>
          </p:cNvPr>
          <p:cNvCxnSpPr>
            <a:cxnSpLocks/>
          </p:cNvCxnSpPr>
          <p:nvPr/>
        </p:nvCxnSpPr>
        <p:spPr>
          <a:xfrm flipH="1" flipV="1">
            <a:off x="4605976" y="2862751"/>
            <a:ext cx="6648" cy="23040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5EBCB961-1A7A-08CB-1B95-58A0EAB9894C}"/>
              </a:ext>
            </a:extLst>
          </p:cNvPr>
          <p:cNvCxnSpPr>
            <a:cxnSpLocks/>
          </p:cNvCxnSpPr>
          <p:nvPr/>
        </p:nvCxnSpPr>
        <p:spPr>
          <a:xfrm flipV="1">
            <a:off x="3807171" y="5193030"/>
            <a:ext cx="0" cy="18669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FF491BC-5B74-21BE-2DE3-5281BE26ECA0}"/>
              </a:ext>
            </a:extLst>
          </p:cNvPr>
          <p:cNvCxnSpPr>
            <a:cxnSpLocks/>
          </p:cNvCxnSpPr>
          <p:nvPr/>
        </p:nvCxnSpPr>
        <p:spPr>
          <a:xfrm>
            <a:off x="3780796" y="5364789"/>
            <a:ext cx="959968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C552C49D-A16C-9ADD-C642-0359924D13A5}"/>
              </a:ext>
            </a:extLst>
          </p:cNvPr>
          <p:cNvCxnSpPr>
            <a:cxnSpLocks/>
          </p:cNvCxnSpPr>
          <p:nvPr/>
        </p:nvCxnSpPr>
        <p:spPr>
          <a:xfrm flipV="1">
            <a:off x="4710141" y="4034790"/>
            <a:ext cx="0" cy="134493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F13553E2-37BC-A932-9FBF-DA5F041B2B29}"/>
              </a:ext>
            </a:extLst>
          </p:cNvPr>
          <p:cNvCxnSpPr>
            <a:cxnSpLocks/>
          </p:cNvCxnSpPr>
          <p:nvPr/>
        </p:nvCxnSpPr>
        <p:spPr>
          <a:xfrm flipV="1">
            <a:off x="1213190" y="5193030"/>
            <a:ext cx="0" cy="372618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D2C8091A-EAB0-B823-9841-C655CB147B56}"/>
              </a:ext>
            </a:extLst>
          </p:cNvPr>
          <p:cNvCxnSpPr>
            <a:cxnSpLocks/>
          </p:cNvCxnSpPr>
          <p:nvPr/>
        </p:nvCxnSpPr>
        <p:spPr>
          <a:xfrm>
            <a:off x="1213190" y="5537001"/>
            <a:ext cx="3686884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B2006B9B-E081-3E0E-A1F8-0D525CDFC55F}"/>
              </a:ext>
            </a:extLst>
          </p:cNvPr>
          <p:cNvCxnSpPr>
            <a:cxnSpLocks/>
          </p:cNvCxnSpPr>
          <p:nvPr/>
        </p:nvCxnSpPr>
        <p:spPr>
          <a:xfrm flipV="1">
            <a:off x="4890895" y="4220718"/>
            <a:ext cx="0" cy="134493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5822BA7-ED04-E3B4-A648-C1876259F7E3}"/>
              </a:ext>
            </a:extLst>
          </p:cNvPr>
          <p:cNvCxnSpPr>
            <a:cxnSpLocks/>
          </p:cNvCxnSpPr>
          <p:nvPr/>
        </p:nvCxnSpPr>
        <p:spPr>
          <a:xfrm>
            <a:off x="4685631" y="4034790"/>
            <a:ext cx="2454309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301CE2D9-7EBD-AB11-19EC-E7D5CD12A97B}"/>
              </a:ext>
            </a:extLst>
          </p:cNvPr>
          <p:cNvCxnSpPr>
            <a:cxnSpLocks/>
          </p:cNvCxnSpPr>
          <p:nvPr/>
        </p:nvCxnSpPr>
        <p:spPr>
          <a:xfrm>
            <a:off x="4888554" y="4247388"/>
            <a:ext cx="2091366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B11B96DB-86F5-8AC1-FBEA-242BAA804662}"/>
              </a:ext>
            </a:extLst>
          </p:cNvPr>
          <p:cNvCxnSpPr>
            <a:cxnSpLocks/>
          </p:cNvCxnSpPr>
          <p:nvPr/>
        </p:nvCxnSpPr>
        <p:spPr>
          <a:xfrm flipV="1">
            <a:off x="6953375" y="4220718"/>
            <a:ext cx="0" cy="486537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7F322D10-BD28-7D64-9D14-4EBF9969DF3E}"/>
              </a:ext>
            </a:extLst>
          </p:cNvPr>
          <p:cNvCxnSpPr>
            <a:cxnSpLocks/>
          </p:cNvCxnSpPr>
          <p:nvPr/>
        </p:nvCxnSpPr>
        <p:spPr>
          <a:xfrm flipV="1">
            <a:off x="7113395" y="4034790"/>
            <a:ext cx="0" cy="672465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9B4D6C10-03BA-BAB0-0480-06D64BA5A1C2}"/>
              </a:ext>
            </a:extLst>
          </p:cNvPr>
          <p:cNvCxnSpPr>
            <a:cxnSpLocks/>
          </p:cNvCxnSpPr>
          <p:nvPr/>
        </p:nvCxnSpPr>
        <p:spPr>
          <a:xfrm flipV="1">
            <a:off x="851239" y="5014333"/>
            <a:ext cx="0" cy="36500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lipse 117">
            <a:extLst>
              <a:ext uri="{FF2B5EF4-FFF2-40B4-BE49-F238E27FC236}">
                <a16:creationId xmlns:a16="http://schemas.microsoft.com/office/drawing/2014/main" id="{C0AD15C5-0BD7-3510-B5FD-489A118B206E}"/>
              </a:ext>
            </a:extLst>
          </p:cNvPr>
          <p:cNvSpPr/>
          <p:nvPr/>
        </p:nvSpPr>
        <p:spPr>
          <a:xfrm>
            <a:off x="268975" y="3140746"/>
            <a:ext cx="159310" cy="15931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FA5945D8-6B23-7ACF-B22D-BF4F8B2FF9DD}"/>
              </a:ext>
            </a:extLst>
          </p:cNvPr>
          <p:cNvCxnSpPr>
            <a:cxnSpLocks/>
          </p:cNvCxnSpPr>
          <p:nvPr/>
        </p:nvCxnSpPr>
        <p:spPr>
          <a:xfrm flipV="1">
            <a:off x="348630" y="3232082"/>
            <a:ext cx="0" cy="214725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3897EDB1-D975-6F0A-4E1F-92657845F8CD}"/>
              </a:ext>
            </a:extLst>
          </p:cNvPr>
          <p:cNvCxnSpPr>
            <a:cxnSpLocks/>
          </p:cNvCxnSpPr>
          <p:nvPr/>
        </p:nvCxnSpPr>
        <p:spPr>
          <a:xfrm>
            <a:off x="325770" y="5361288"/>
            <a:ext cx="54862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5EF6C08D-4C63-4916-78A7-FE4CBD34A96C}"/>
              </a:ext>
            </a:extLst>
          </p:cNvPr>
          <p:cNvCxnSpPr>
            <a:cxnSpLocks/>
          </p:cNvCxnSpPr>
          <p:nvPr/>
        </p:nvCxnSpPr>
        <p:spPr>
          <a:xfrm flipV="1">
            <a:off x="3449748" y="5014333"/>
            <a:ext cx="0" cy="36500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Ellipse 123">
            <a:extLst>
              <a:ext uri="{FF2B5EF4-FFF2-40B4-BE49-F238E27FC236}">
                <a16:creationId xmlns:a16="http://schemas.microsoft.com/office/drawing/2014/main" id="{E5C076BA-1A81-D96A-F684-28375AEFA8F7}"/>
              </a:ext>
            </a:extLst>
          </p:cNvPr>
          <p:cNvSpPr/>
          <p:nvPr/>
        </p:nvSpPr>
        <p:spPr>
          <a:xfrm>
            <a:off x="2867484" y="3140746"/>
            <a:ext cx="159310" cy="15931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1658280E-9806-8C55-4DCE-CC0B79DD33A7}"/>
              </a:ext>
            </a:extLst>
          </p:cNvPr>
          <p:cNvCxnSpPr>
            <a:cxnSpLocks/>
          </p:cNvCxnSpPr>
          <p:nvPr/>
        </p:nvCxnSpPr>
        <p:spPr>
          <a:xfrm flipV="1">
            <a:off x="2947139" y="3232082"/>
            <a:ext cx="0" cy="214725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1F929D15-3675-BBEA-FDDD-A3B410ED68B4}"/>
              </a:ext>
            </a:extLst>
          </p:cNvPr>
          <p:cNvCxnSpPr>
            <a:cxnSpLocks/>
          </p:cNvCxnSpPr>
          <p:nvPr/>
        </p:nvCxnSpPr>
        <p:spPr>
          <a:xfrm>
            <a:off x="2924279" y="5361288"/>
            <a:ext cx="54862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BFBBCDBD-4A37-E554-01FA-188B5E380B15}"/>
              </a:ext>
            </a:extLst>
          </p:cNvPr>
          <p:cNvCxnSpPr>
            <a:cxnSpLocks/>
          </p:cNvCxnSpPr>
          <p:nvPr/>
        </p:nvCxnSpPr>
        <p:spPr>
          <a:xfrm flipV="1">
            <a:off x="7410575" y="4034790"/>
            <a:ext cx="0" cy="672465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1F5A5F6-B27D-D9F9-E348-5E49640A5FD8}"/>
              </a:ext>
            </a:extLst>
          </p:cNvPr>
          <p:cNvCxnSpPr>
            <a:cxnSpLocks/>
          </p:cNvCxnSpPr>
          <p:nvPr/>
        </p:nvCxnSpPr>
        <p:spPr>
          <a:xfrm>
            <a:off x="7386584" y="4034790"/>
            <a:ext cx="1652641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Ellipse 129">
            <a:extLst>
              <a:ext uri="{FF2B5EF4-FFF2-40B4-BE49-F238E27FC236}">
                <a16:creationId xmlns:a16="http://schemas.microsoft.com/office/drawing/2014/main" id="{EC4FB72E-8944-E23B-3AE4-D29425D0B1B3}"/>
              </a:ext>
            </a:extLst>
          </p:cNvPr>
          <p:cNvSpPr/>
          <p:nvPr/>
        </p:nvSpPr>
        <p:spPr>
          <a:xfrm>
            <a:off x="9853740" y="2780715"/>
            <a:ext cx="159310" cy="1593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52403D5C-5092-E31D-7DC5-773C3C54B464}"/>
              </a:ext>
            </a:extLst>
          </p:cNvPr>
          <p:cNvCxnSpPr>
            <a:cxnSpLocks/>
          </p:cNvCxnSpPr>
          <p:nvPr/>
        </p:nvCxnSpPr>
        <p:spPr>
          <a:xfrm flipV="1">
            <a:off x="9933395" y="2862751"/>
            <a:ext cx="0" cy="12164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Ellipse 133">
            <a:extLst>
              <a:ext uri="{FF2B5EF4-FFF2-40B4-BE49-F238E27FC236}">
                <a16:creationId xmlns:a16="http://schemas.microsoft.com/office/drawing/2014/main" id="{23DCD190-59E5-ED52-7EA9-75B643E98F43}"/>
              </a:ext>
            </a:extLst>
          </p:cNvPr>
          <p:cNvSpPr/>
          <p:nvPr/>
        </p:nvSpPr>
        <p:spPr>
          <a:xfrm>
            <a:off x="10186738" y="3140746"/>
            <a:ext cx="159310" cy="15931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FF553DAC-4574-C2F6-329A-0C77852E4B11}"/>
              </a:ext>
            </a:extLst>
          </p:cNvPr>
          <p:cNvCxnSpPr>
            <a:cxnSpLocks/>
          </p:cNvCxnSpPr>
          <p:nvPr/>
        </p:nvCxnSpPr>
        <p:spPr>
          <a:xfrm flipV="1">
            <a:off x="10266393" y="3232082"/>
            <a:ext cx="0" cy="129229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4BFB712E-E3D5-D1E4-0F84-F7660921F9D2}"/>
              </a:ext>
            </a:extLst>
          </p:cNvPr>
          <p:cNvCxnSpPr>
            <a:cxnSpLocks/>
          </p:cNvCxnSpPr>
          <p:nvPr/>
        </p:nvCxnSpPr>
        <p:spPr>
          <a:xfrm>
            <a:off x="9914359" y="4502768"/>
            <a:ext cx="368831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5336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4</Words>
  <Application>Microsoft Office PowerPoint</Application>
  <PresentationFormat>Personnalisé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Auvergne</dc:creator>
  <cp:lastModifiedBy>Christophe Auvergne</cp:lastModifiedBy>
  <cp:revision>2</cp:revision>
  <cp:lastPrinted>2024-04-25T07:14:47Z</cp:lastPrinted>
  <dcterms:created xsi:type="dcterms:W3CDTF">2024-04-25T05:42:14Z</dcterms:created>
  <dcterms:modified xsi:type="dcterms:W3CDTF">2024-05-02T07:22:58Z</dcterms:modified>
</cp:coreProperties>
</file>