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21599525" cy="2159952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0000" y="3535001"/>
            <a:ext cx="16199999" cy="7520000"/>
          </a:xfrm>
        </p:spPr>
        <p:txBody>
          <a:bodyPr anchor="b"/>
          <a:lstStyle>
            <a:lvl1pPr algn="ctr">
              <a:defRPr sz="141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000" y="11345001"/>
            <a:ext cx="16199999" cy="5214998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135" indent="0" algn="ctr">
              <a:buNone/>
              <a:defRPr sz="4725"/>
            </a:lvl2pPr>
            <a:lvl3pPr marL="2160270" indent="0" algn="ctr">
              <a:buNone/>
              <a:defRPr sz="4250"/>
            </a:lvl3pPr>
            <a:lvl4pPr marL="3239770" indent="0" algn="ctr">
              <a:buNone/>
              <a:defRPr sz="3780"/>
            </a:lvl4pPr>
            <a:lvl5pPr marL="4319905" indent="0" algn="ctr">
              <a:buNone/>
              <a:defRPr sz="3780"/>
            </a:lvl5pPr>
            <a:lvl6pPr marL="5400040" indent="0" algn="ctr">
              <a:buNone/>
              <a:defRPr sz="3780"/>
            </a:lvl6pPr>
            <a:lvl7pPr marL="6480175" indent="0" algn="ctr">
              <a:buNone/>
              <a:defRPr sz="3780"/>
            </a:lvl7pPr>
            <a:lvl8pPr marL="7560310" indent="0" algn="ctr">
              <a:buNone/>
              <a:defRPr sz="3780"/>
            </a:lvl8pPr>
            <a:lvl9pPr marL="8639810" indent="0" algn="ctr">
              <a:buNone/>
              <a:defRPr sz="378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457499" y="1150000"/>
            <a:ext cx="4657500" cy="183050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85000" y="1150000"/>
            <a:ext cx="13702499" cy="183050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750" y="5385001"/>
            <a:ext cx="18629999" cy="8984998"/>
          </a:xfrm>
        </p:spPr>
        <p:txBody>
          <a:bodyPr anchor="b"/>
          <a:lstStyle>
            <a:lvl1pPr>
              <a:defRPr sz="141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73750" y="14455001"/>
            <a:ext cx="18629999" cy="4724998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1pPr>
            <a:lvl2pPr marL="1080135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270" indent="0">
              <a:buNone/>
              <a:defRPr sz="4250">
                <a:solidFill>
                  <a:schemeClr val="tx1">
                    <a:tint val="75000"/>
                  </a:schemeClr>
                </a:solidFill>
              </a:defRPr>
            </a:lvl3pPr>
            <a:lvl4pPr marL="323977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0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17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1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81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5000" y="5750000"/>
            <a:ext cx="9179999" cy="137050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34999" y="5750000"/>
            <a:ext cx="9179999" cy="137050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813" y="1150000"/>
            <a:ext cx="18629999" cy="4175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7813" y="5295001"/>
            <a:ext cx="9137811" cy="2594998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135" indent="0">
              <a:buNone/>
              <a:defRPr sz="4725" b="1"/>
            </a:lvl2pPr>
            <a:lvl3pPr marL="2160270" indent="0">
              <a:buNone/>
              <a:defRPr sz="4250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400040" indent="0">
              <a:buNone/>
              <a:defRPr sz="3780" b="1"/>
            </a:lvl6pPr>
            <a:lvl7pPr marL="6480175" indent="0">
              <a:buNone/>
              <a:defRPr sz="3780" b="1"/>
            </a:lvl7pPr>
            <a:lvl8pPr marL="7560310" indent="0">
              <a:buNone/>
              <a:defRPr sz="3780" b="1"/>
            </a:lvl8pPr>
            <a:lvl9pPr marL="8639810" indent="0">
              <a:buNone/>
              <a:defRPr sz="37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87813" y="7890000"/>
            <a:ext cx="9137811" cy="116050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34999" y="5295001"/>
            <a:ext cx="9182813" cy="2594998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135" indent="0">
              <a:buNone/>
              <a:defRPr sz="4725" b="1"/>
            </a:lvl2pPr>
            <a:lvl3pPr marL="2160270" indent="0">
              <a:buNone/>
              <a:defRPr sz="4250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400040" indent="0">
              <a:buNone/>
              <a:defRPr sz="3780" b="1"/>
            </a:lvl6pPr>
            <a:lvl7pPr marL="6480175" indent="0">
              <a:buNone/>
              <a:defRPr sz="3780" b="1"/>
            </a:lvl7pPr>
            <a:lvl8pPr marL="7560310" indent="0">
              <a:buNone/>
              <a:defRPr sz="3780" b="1"/>
            </a:lvl8pPr>
            <a:lvl9pPr marL="8639810" indent="0">
              <a:buNone/>
              <a:defRPr sz="37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34999" y="7890000"/>
            <a:ext cx="9182813" cy="116050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813" y="1440000"/>
            <a:ext cx="6966561" cy="5040000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2813" y="3110000"/>
            <a:ext cx="10934999" cy="15349999"/>
          </a:xfrm>
        </p:spPr>
        <p:txBody>
          <a:bodyPr/>
          <a:lstStyle>
            <a:lvl1pPr>
              <a:defRPr sz="7560"/>
            </a:lvl1pPr>
            <a:lvl2pPr>
              <a:defRPr sz="6615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7813" y="6480000"/>
            <a:ext cx="6966561" cy="12005001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05"/>
            </a:lvl2pPr>
            <a:lvl3pPr marL="2160270" indent="0">
              <a:buNone/>
              <a:defRPr sz="2835"/>
            </a:lvl3pPr>
            <a:lvl4pPr marL="3239770" indent="0">
              <a:buNone/>
              <a:defRPr sz="2360"/>
            </a:lvl4pPr>
            <a:lvl5pPr marL="4319905" indent="0">
              <a:buNone/>
              <a:defRPr sz="2360"/>
            </a:lvl5pPr>
            <a:lvl6pPr marL="5400040" indent="0">
              <a:buNone/>
              <a:defRPr sz="2360"/>
            </a:lvl6pPr>
            <a:lvl7pPr marL="6480175" indent="0">
              <a:buNone/>
              <a:defRPr sz="2360"/>
            </a:lvl7pPr>
            <a:lvl8pPr marL="7560310" indent="0">
              <a:buNone/>
              <a:defRPr sz="2360"/>
            </a:lvl8pPr>
            <a:lvl9pPr marL="8639810" indent="0">
              <a:buNone/>
              <a:defRPr sz="23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813" y="1440000"/>
            <a:ext cx="6966561" cy="5040000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82813" y="3110000"/>
            <a:ext cx="10934999" cy="15349999"/>
          </a:xfrm>
        </p:spPr>
        <p:txBody>
          <a:bodyPr/>
          <a:lstStyle>
            <a:lvl1pPr marL="0" indent="0">
              <a:buNone/>
              <a:defRPr sz="7560"/>
            </a:lvl1pPr>
            <a:lvl2pPr marL="1080135" indent="0">
              <a:buNone/>
              <a:defRPr sz="6615"/>
            </a:lvl2pPr>
            <a:lvl3pPr marL="2160270" indent="0">
              <a:buNone/>
              <a:defRPr sz="5670"/>
            </a:lvl3pPr>
            <a:lvl4pPr marL="3239770" indent="0">
              <a:buNone/>
              <a:defRPr sz="4725"/>
            </a:lvl4pPr>
            <a:lvl5pPr marL="4319905" indent="0">
              <a:buNone/>
              <a:defRPr sz="4725"/>
            </a:lvl5pPr>
            <a:lvl6pPr marL="5400040" indent="0">
              <a:buNone/>
              <a:defRPr sz="4725"/>
            </a:lvl6pPr>
            <a:lvl7pPr marL="6480175" indent="0">
              <a:buNone/>
              <a:defRPr sz="4725"/>
            </a:lvl7pPr>
            <a:lvl8pPr marL="7560310" indent="0">
              <a:buNone/>
              <a:defRPr sz="4725"/>
            </a:lvl8pPr>
            <a:lvl9pPr marL="8639810" indent="0">
              <a:buNone/>
              <a:defRPr sz="47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7813" y="6480000"/>
            <a:ext cx="6966561" cy="12005001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05"/>
            </a:lvl2pPr>
            <a:lvl3pPr marL="2160270" indent="0">
              <a:buNone/>
              <a:defRPr sz="2835"/>
            </a:lvl3pPr>
            <a:lvl4pPr marL="3239770" indent="0">
              <a:buNone/>
              <a:defRPr sz="2360"/>
            </a:lvl4pPr>
            <a:lvl5pPr marL="4319905" indent="0">
              <a:buNone/>
              <a:defRPr sz="2360"/>
            </a:lvl5pPr>
            <a:lvl6pPr marL="5400040" indent="0">
              <a:buNone/>
              <a:defRPr sz="2360"/>
            </a:lvl6pPr>
            <a:lvl7pPr marL="6480175" indent="0">
              <a:buNone/>
              <a:defRPr sz="2360"/>
            </a:lvl7pPr>
            <a:lvl8pPr marL="7560310" indent="0">
              <a:buNone/>
              <a:defRPr sz="2360"/>
            </a:lvl8pPr>
            <a:lvl9pPr marL="8639810" indent="0">
              <a:buNone/>
              <a:defRPr sz="23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85000" y="1150000"/>
            <a:ext cx="18629999" cy="417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5000" y="5750000"/>
            <a:ext cx="18629999" cy="137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85000" y="20019999"/>
            <a:ext cx="4860000" cy="115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55000" y="20019999"/>
            <a:ext cx="7290000" cy="115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254999" y="20019999"/>
            <a:ext cx="4860000" cy="115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60270" rtl="0" eaLnBrk="1" latinLnBrk="0" hangingPunct="1">
        <a:lnSpc>
          <a:spcPct val="90000"/>
        </a:lnSpc>
        <a:spcBef>
          <a:spcPct val="0"/>
        </a:spcBef>
        <a:buNone/>
        <a:defRPr sz="10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50" indent="-539750" algn="l" defTabSz="2160270" rtl="0" eaLnBrk="1" latinLnBrk="0" hangingPunct="1">
        <a:lnSpc>
          <a:spcPct val="90000"/>
        </a:lnSpc>
        <a:spcBef>
          <a:spcPts val="2365"/>
        </a:spcBef>
        <a:buFont typeface="Arial" panose="020B0604020202020204" pitchFamily="34" charset="0"/>
        <a:buChar char="•"/>
        <a:defRPr sz="6615" kern="1200">
          <a:solidFill>
            <a:schemeClr val="tx1"/>
          </a:solidFill>
          <a:latin typeface="+mn-lt"/>
          <a:ea typeface="+mn-ea"/>
          <a:cs typeface="+mn-cs"/>
        </a:defRPr>
      </a:lvl1pPr>
      <a:lvl2pPr marL="1619885" indent="-539750" algn="l" defTabSz="2160270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020" indent="-539750" algn="l" defTabSz="2160270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5" indent="-539750" algn="l" defTabSz="2160270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4pPr>
      <a:lvl5pPr marL="4860290" indent="-539750" algn="l" defTabSz="2160270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5pPr>
      <a:lvl6pPr marL="5939790" indent="-539750" algn="l" defTabSz="2160270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7019925" indent="-539750" algn="l" defTabSz="2160270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8100060" indent="-539750" algn="l" defTabSz="2160270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9180195" indent="-539750" algn="l" defTabSz="2160270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2pPr>
      <a:lvl3pPr marL="216027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3pPr>
      <a:lvl4pPr marL="323977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4pPr>
      <a:lvl5pPr marL="4319905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4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6480175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756031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863981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9.png"/><Relationship Id="rId7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tags" Target="../tags/tag8.xml"/><Relationship Id="rId4" Type="http://schemas.openxmlformats.org/officeDocument/2006/relationships/image" Target="../media/image7.png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58659" y="7699294"/>
            <a:ext cx="4676775" cy="12668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99999" y="8966119"/>
            <a:ext cx="4686300" cy="1085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49134" y="10051969"/>
            <a:ext cx="4686300" cy="1038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06284" y="11090194"/>
            <a:ext cx="4629150" cy="1019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06284" y="12176044"/>
            <a:ext cx="461010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4000" y="7907655"/>
            <a:ext cx="5486400" cy="14859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44565" y="9295765"/>
            <a:ext cx="5610225" cy="128587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15685" y="10427335"/>
            <a:ext cx="5343525" cy="109537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74000" y="11522710"/>
            <a:ext cx="5324475" cy="117157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156000" y="12694285"/>
            <a:ext cx="5248275" cy="1143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NzVjY2UxMzgyZjY5YjM3ODZlODI0ZGQ4ZGRmOWNhNW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111</dc:creator>
  <cp:lastModifiedBy>朱迪</cp:lastModifiedBy>
  <cp:revision>6</cp:revision>
  <dcterms:created xsi:type="dcterms:W3CDTF">2023-08-09T12:44:00Z</dcterms:created>
  <dcterms:modified xsi:type="dcterms:W3CDTF">2024-07-18T13:06:26Z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2052-12.1.0.16364</vt:lpwstr>
  </property>
</Properties>
</file>