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4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83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E197-5CAB-46B9-B3E5-F8AE6A838B50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1952" y="2875002"/>
            <a:ext cx="3374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4788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19"/>
            <a:ext cx="88487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4495"/>
            <a:ext cx="8827007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06"/>
            <a:ext cx="8677275" cy="990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" y="1027906"/>
            <a:ext cx="53149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57"/>
            <a:ext cx="8805672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17"/>
            <a:ext cx="8805672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32"/>
            <a:ext cx="8201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1930"/>
            <a:ext cx="88239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065"/>
            <a:ext cx="873252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80975"/>
            <a:ext cx="881786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44208"/>
            <a:ext cx="884529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601"/>
            <a:ext cx="8833104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Широкоэкранный</PresentationFormat>
  <Paragraphs>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Дима Дубровский</cp:lastModifiedBy>
  <cp:revision>4</cp:revision>
  <dcterms:created xsi:type="dcterms:W3CDTF">2022-09-28T18:41:15Z</dcterms:created>
  <dcterms:modified xsi:type="dcterms:W3CDTF">2023-10-07T07:48:25Z</dcterms:modified>
</cp:coreProperties>
</file>