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60" r:id="rId5"/>
    <p:sldId id="266" r:id="rId6"/>
    <p:sldId id="262" r:id="rId7"/>
    <p:sldId id="265" r:id="rId8"/>
    <p:sldId id="267" r:id="rId9"/>
    <p:sldId id="268" r:id="rId10"/>
  </p:sldIdLst>
  <p:sldSz cx="9144000" cy="6858000" type="screen4x3"/>
  <p:notesSz cx="9926638" cy="14355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838D2-3B9C-4C19-B026-492961C7CE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D75F490-F893-4D5A-B57B-9D5BDF5754C8}">
      <dgm:prSet phldrT="[Texte]"/>
      <dgm:spPr/>
      <dgm:t>
        <a:bodyPr/>
        <a:lstStyle/>
        <a:p>
          <a:r>
            <a:rPr lang="fr-FR" dirty="0" smtClean="0"/>
            <a:t>Jusqu'à 2006 : </a:t>
          </a:r>
          <a:r>
            <a:rPr lang="fr-FR" b="1" dirty="0" smtClean="0"/>
            <a:t>MCO</a:t>
          </a:r>
          <a:r>
            <a:rPr lang="fr-FR" dirty="0" smtClean="0"/>
            <a:t> de </a:t>
          </a:r>
          <a:r>
            <a:rPr lang="fr-FR" dirty="0" smtClean="0">
              <a:solidFill>
                <a:srgbClr val="FF0000"/>
              </a:solidFill>
            </a:rPr>
            <a:t>6 applications </a:t>
          </a:r>
          <a:r>
            <a:rPr lang="fr-FR" dirty="0" smtClean="0"/>
            <a:t>développées par Capgemini</a:t>
          </a:r>
          <a:endParaRPr lang="fr-FR" dirty="0"/>
        </a:p>
      </dgm:t>
    </dgm:pt>
    <dgm:pt modelId="{36ED2463-21A8-47E9-B1CF-1C04A7586B86}" type="parTrans" cxnId="{54A8C0AC-F866-4EA6-AFF7-1CC69D1CE0FE}">
      <dgm:prSet/>
      <dgm:spPr/>
      <dgm:t>
        <a:bodyPr/>
        <a:lstStyle/>
        <a:p>
          <a:endParaRPr lang="fr-FR"/>
        </a:p>
      </dgm:t>
    </dgm:pt>
    <dgm:pt modelId="{DFFD0CDD-160F-4B9C-A1D1-E32793215DFF}" type="sibTrans" cxnId="{54A8C0AC-F866-4EA6-AFF7-1CC69D1CE0FE}">
      <dgm:prSet/>
      <dgm:spPr/>
      <dgm:t>
        <a:bodyPr/>
        <a:lstStyle/>
        <a:p>
          <a:endParaRPr lang="fr-FR"/>
        </a:p>
      </dgm:t>
    </dgm:pt>
    <dgm:pt modelId="{5CDB1938-9D29-447F-8276-970789C55082}">
      <dgm:prSet phldrT="[Texte]"/>
      <dgm:spPr/>
      <dgm:t>
        <a:bodyPr/>
        <a:lstStyle/>
        <a:p>
          <a:r>
            <a:rPr lang="fr-FR" dirty="0" smtClean="0"/>
            <a:t>2008 : extension du contrat à </a:t>
          </a:r>
          <a:r>
            <a:rPr lang="fr-FR" dirty="0" smtClean="0">
              <a:solidFill>
                <a:srgbClr val="FF0000"/>
              </a:solidFill>
            </a:rPr>
            <a:t>50 applications </a:t>
          </a:r>
          <a:r>
            <a:rPr lang="fr-FR" dirty="0" smtClean="0"/>
            <a:t>dans le cadre d'un contrat de globalisation </a:t>
          </a:r>
          <a:r>
            <a:rPr lang="fr-FR" b="1" dirty="0" smtClean="0"/>
            <a:t>industrialisé</a:t>
          </a:r>
          <a:endParaRPr lang="fr-FR" b="1" dirty="0"/>
        </a:p>
      </dgm:t>
    </dgm:pt>
    <dgm:pt modelId="{4ABA9372-35DC-4BF4-9451-826A478A0224}" type="parTrans" cxnId="{2214A83E-9B07-42B0-B494-59FC9CABCDD2}">
      <dgm:prSet/>
      <dgm:spPr/>
      <dgm:t>
        <a:bodyPr/>
        <a:lstStyle/>
        <a:p>
          <a:endParaRPr lang="fr-FR"/>
        </a:p>
      </dgm:t>
    </dgm:pt>
    <dgm:pt modelId="{65B39E60-8040-411C-AB26-5C038075F5AB}" type="sibTrans" cxnId="{2214A83E-9B07-42B0-B494-59FC9CABCDD2}">
      <dgm:prSet/>
      <dgm:spPr/>
      <dgm:t>
        <a:bodyPr/>
        <a:lstStyle/>
        <a:p>
          <a:endParaRPr lang="fr-FR"/>
        </a:p>
      </dgm:t>
    </dgm:pt>
    <dgm:pt modelId="{58EA4A8E-3C32-4BC4-B961-A99CF06AFC81}">
      <dgm:prSet phldrT="[Texte]"/>
      <dgm:spPr/>
      <dgm:t>
        <a:bodyPr/>
        <a:lstStyle/>
        <a:p>
          <a:r>
            <a:rPr lang="fr-FR" dirty="0" smtClean="0"/>
            <a:t>2012 : renouvellement du contrat en </a:t>
          </a:r>
          <a:r>
            <a:rPr lang="fr-FR" b="1" dirty="0" smtClean="0"/>
            <a:t>régime établi </a:t>
          </a:r>
          <a:r>
            <a:rPr lang="fr-FR" dirty="0" smtClean="0"/>
            <a:t>avec un volume </a:t>
          </a:r>
          <a:r>
            <a:rPr lang="fr-FR" dirty="0" smtClean="0">
              <a:solidFill>
                <a:srgbClr val="FF0000"/>
              </a:solidFill>
            </a:rPr>
            <a:t>de 50 à 60 applications</a:t>
          </a:r>
          <a:endParaRPr lang="fr-FR" dirty="0">
            <a:solidFill>
              <a:srgbClr val="FF0000"/>
            </a:solidFill>
          </a:endParaRPr>
        </a:p>
      </dgm:t>
    </dgm:pt>
    <dgm:pt modelId="{A35AFAEB-07EC-46E8-868E-7DE67367F85F}" type="parTrans" cxnId="{C6153E68-4682-4DAB-96FE-5087224C3192}">
      <dgm:prSet/>
      <dgm:spPr/>
      <dgm:t>
        <a:bodyPr/>
        <a:lstStyle/>
        <a:p>
          <a:endParaRPr lang="fr-FR"/>
        </a:p>
      </dgm:t>
    </dgm:pt>
    <dgm:pt modelId="{080A2319-41F3-4541-80A6-C93FA4E050ED}" type="sibTrans" cxnId="{C6153E68-4682-4DAB-96FE-5087224C3192}">
      <dgm:prSet/>
      <dgm:spPr/>
      <dgm:t>
        <a:bodyPr/>
        <a:lstStyle/>
        <a:p>
          <a:endParaRPr lang="fr-FR"/>
        </a:p>
      </dgm:t>
    </dgm:pt>
    <dgm:pt modelId="{34D9E061-6140-4B85-8CFD-39DBE3FFB341}">
      <dgm:prSet phldrT="[Texte]"/>
      <dgm:spPr/>
      <dgm:t>
        <a:bodyPr/>
        <a:lstStyle/>
        <a:p>
          <a:r>
            <a:rPr lang="fr-FR" dirty="0" smtClean="0"/>
            <a:t>2007 : premier contrat </a:t>
          </a:r>
          <a:r>
            <a:rPr lang="fr-FR" b="1" dirty="0" smtClean="0"/>
            <a:t>expérimental de globalisation </a:t>
          </a:r>
          <a:r>
            <a:rPr lang="fr-FR" dirty="0" smtClean="0"/>
            <a:t>avec arrivée de 18 nouvelles applications non développées par </a:t>
          </a:r>
          <a:r>
            <a:rPr lang="fr-FR" dirty="0" err="1" smtClean="0"/>
            <a:t>Capgemini</a:t>
          </a:r>
          <a:r>
            <a:rPr lang="fr-FR" dirty="0" smtClean="0"/>
            <a:t>, soit au total </a:t>
          </a:r>
          <a:r>
            <a:rPr lang="fr-FR" dirty="0" smtClean="0">
              <a:solidFill>
                <a:srgbClr val="FF0000"/>
              </a:solidFill>
            </a:rPr>
            <a:t>24 applications</a:t>
          </a:r>
          <a:endParaRPr lang="fr-FR" dirty="0" smtClean="0"/>
        </a:p>
        <a:p>
          <a:endParaRPr lang="fr-FR" dirty="0"/>
        </a:p>
      </dgm:t>
    </dgm:pt>
    <dgm:pt modelId="{41A8F5EB-FAC1-4D2E-9ABE-D05B3FE26782}" type="parTrans" cxnId="{ABA364DD-0DA4-45D5-852D-ACC5DA054DC6}">
      <dgm:prSet/>
      <dgm:spPr/>
      <dgm:t>
        <a:bodyPr/>
        <a:lstStyle/>
        <a:p>
          <a:endParaRPr lang="fr-FR"/>
        </a:p>
      </dgm:t>
    </dgm:pt>
    <dgm:pt modelId="{29D4A825-B662-48F6-AA69-33CB30F7E789}" type="sibTrans" cxnId="{ABA364DD-0DA4-45D5-852D-ACC5DA054DC6}">
      <dgm:prSet/>
      <dgm:spPr/>
      <dgm:t>
        <a:bodyPr/>
        <a:lstStyle/>
        <a:p>
          <a:endParaRPr lang="fr-FR"/>
        </a:p>
      </dgm:t>
    </dgm:pt>
    <dgm:pt modelId="{DE59DAF0-375D-4C88-8542-1064AEA06182}" type="pres">
      <dgm:prSet presAssocID="{044838D2-3B9C-4C19-B026-492961C7CEE8}" presName="arrowDiagram" presStyleCnt="0">
        <dgm:presLayoutVars>
          <dgm:chMax val="5"/>
          <dgm:dir/>
          <dgm:resizeHandles val="exact"/>
        </dgm:presLayoutVars>
      </dgm:prSet>
      <dgm:spPr/>
    </dgm:pt>
    <dgm:pt modelId="{49F37F34-EFE7-4D52-9153-E34858763B49}" type="pres">
      <dgm:prSet presAssocID="{044838D2-3B9C-4C19-B026-492961C7CEE8}" presName="arrow" presStyleLbl="bgShp" presStyleIdx="0" presStyleCnt="1" custLinFactNeighborY="816"/>
      <dgm:spPr>
        <a:solidFill>
          <a:schemeClr val="accent5">
            <a:lumMod val="40000"/>
            <a:lumOff val="60000"/>
          </a:schemeClr>
        </a:solidFill>
      </dgm:spPr>
    </dgm:pt>
    <dgm:pt modelId="{E34BCF6A-21A0-4491-8445-27936CA8D26C}" type="pres">
      <dgm:prSet presAssocID="{044838D2-3B9C-4C19-B026-492961C7CEE8}" presName="arrowDiagram4" presStyleCnt="0"/>
      <dgm:spPr/>
    </dgm:pt>
    <dgm:pt modelId="{11C941B9-E944-4B90-9A3A-86F84D111C36}" type="pres">
      <dgm:prSet presAssocID="{5D75F490-F893-4D5A-B57B-9D5BDF5754C8}" presName="bullet4a" presStyleLbl="node1" presStyleIdx="0" presStyleCnt="4"/>
      <dgm:spPr/>
    </dgm:pt>
    <dgm:pt modelId="{EECD84BC-E9A2-4F05-BB36-91AE1BCF2B4B}" type="pres">
      <dgm:prSet presAssocID="{5D75F490-F893-4D5A-B57B-9D5BDF5754C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869530-71F1-4641-9692-AA51D3CE2C4C}" type="pres">
      <dgm:prSet presAssocID="{34D9E061-6140-4B85-8CFD-39DBE3FFB341}" presName="bullet4b" presStyleLbl="node1" presStyleIdx="1" presStyleCnt="4"/>
      <dgm:spPr/>
    </dgm:pt>
    <dgm:pt modelId="{E231FB87-E324-42C1-AECE-3E3358418DFA}" type="pres">
      <dgm:prSet presAssocID="{34D9E061-6140-4B85-8CFD-39DBE3FFB341}" presName="textBox4b" presStyleLbl="revTx" presStyleIdx="1" presStyleCnt="4" custScaleX="1050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892EA1-C53F-4409-B3BA-5083FC2EB280}" type="pres">
      <dgm:prSet presAssocID="{5CDB1938-9D29-447F-8276-970789C55082}" presName="bullet4c" presStyleLbl="node1" presStyleIdx="2" presStyleCnt="4"/>
      <dgm:spPr/>
    </dgm:pt>
    <dgm:pt modelId="{5E327752-0371-4E65-8C25-50B0E21F5360}" type="pres">
      <dgm:prSet presAssocID="{5CDB1938-9D29-447F-8276-970789C55082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336CBA-EAB7-4695-8C97-0E087C8D449D}" type="pres">
      <dgm:prSet presAssocID="{58EA4A8E-3C32-4BC4-B961-A99CF06AFC81}" presName="bullet4d" presStyleLbl="node1" presStyleIdx="3" presStyleCnt="4"/>
      <dgm:spPr/>
    </dgm:pt>
    <dgm:pt modelId="{3193C780-43C3-4F38-8FAA-78BCA5E9BE8C}" type="pres">
      <dgm:prSet presAssocID="{58EA4A8E-3C32-4BC4-B961-A99CF06AFC81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492E374-C847-4682-9936-D9F341F193D0}" type="presOf" srcId="{34D9E061-6140-4B85-8CFD-39DBE3FFB341}" destId="{E231FB87-E324-42C1-AECE-3E3358418DFA}" srcOrd="0" destOrd="0" presId="urn:microsoft.com/office/officeart/2005/8/layout/arrow2"/>
    <dgm:cxn modelId="{ABA364DD-0DA4-45D5-852D-ACC5DA054DC6}" srcId="{044838D2-3B9C-4C19-B026-492961C7CEE8}" destId="{34D9E061-6140-4B85-8CFD-39DBE3FFB341}" srcOrd="1" destOrd="0" parTransId="{41A8F5EB-FAC1-4D2E-9ABE-D05B3FE26782}" sibTransId="{29D4A825-B662-48F6-AA69-33CB30F7E789}"/>
    <dgm:cxn modelId="{CFB694E0-D807-4606-A4FD-2112086A0F1D}" type="presOf" srcId="{044838D2-3B9C-4C19-B026-492961C7CEE8}" destId="{DE59DAF0-375D-4C88-8542-1064AEA06182}" srcOrd="0" destOrd="0" presId="urn:microsoft.com/office/officeart/2005/8/layout/arrow2"/>
    <dgm:cxn modelId="{C6153E68-4682-4DAB-96FE-5087224C3192}" srcId="{044838D2-3B9C-4C19-B026-492961C7CEE8}" destId="{58EA4A8E-3C32-4BC4-B961-A99CF06AFC81}" srcOrd="3" destOrd="0" parTransId="{A35AFAEB-07EC-46E8-868E-7DE67367F85F}" sibTransId="{080A2319-41F3-4541-80A6-C93FA4E050ED}"/>
    <dgm:cxn modelId="{C8E9CF7B-049C-4C1C-9408-06E4F19335C5}" type="presOf" srcId="{5D75F490-F893-4D5A-B57B-9D5BDF5754C8}" destId="{EECD84BC-E9A2-4F05-BB36-91AE1BCF2B4B}" srcOrd="0" destOrd="0" presId="urn:microsoft.com/office/officeart/2005/8/layout/arrow2"/>
    <dgm:cxn modelId="{2214A83E-9B07-42B0-B494-59FC9CABCDD2}" srcId="{044838D2-3B9C-4C19-B026-492961C7CEE8}" destId="{5CDB1938-9D29-447F-8276-970789C55082}" srcOrd="2" destOrd="0" parTransId="{4ABA9372-35DC-4BF4-9451-826A478A0224}" sibTransId="{65B39E60-8040-411C-AB26-5C038075F5AB}"/>
    <dgm:cxn modelId="{84926228-5FFE-4BC8-A799-147A478E2C19}" type="presOf" srcId="{5CDB1938-9D29-447F-8276-970789C55082}" destId="{5E327752-0371-4E65-8C25-50B0E21F5360}" srcOrd="0" destOrd="0" presId="urn:microsoft.com/office/officeart/2005/8/layout/arrow2"/>
    <dgm:cxn modelId="{471EF0EE-61D6-4256-8116-9AAB3BD86911}" type="presOf" srcId="{58EA4A8E-3C32-4BC4-B961-A99CF06AFC81}" destId="{3193C780-43C3-4F38-8FAA-78BCA5E9BE8C}" srcOrd="0" destOrd="0" presId="urn:microsoft.com/office/officeart/2005/8/layout/arrow2"/>
    <dgm:cxn modelId="{54A8C0AC-F866-4EA6-AFF7-1CC69D1CE0FE}" srcId="{044838D2-3B9C-4C19-B026-492961C7CEE8}" destId="{5D75F490-F893-4D5A-B57B-9D5BDF5754C8}" srcOrd="0" destOrd="0" parTransId="{36ED2463-21A8-47E9-B1CF-1C04A7586B86}" sibTransId="{DFFD0CDD-160F-4B9C-A1D1-E32793215DFF}"/>
    <dgm:cxn modelId="{BC56B958-2A2A-45F8-AE67-FCF8E1858F39}" type="presParOf" srcId="{DE59DAF0-375D-4C88-8542-1064AEA06182}" destId="{49F37F34-EFE7-4D52-9153-E34858763B49}" srcOrd="0" destOrd="0" presId="urn:microsoft.com/office/officeart/2005/8/layout/arrow2"/>
    <dgm:cxn modelId="{0442438B-F498-480A-911C-F2DDF17CDA12}" type="presParOf" srcId="{DE59DAF0-375D-4C88-8542-1064AEA06182}" destId="{E34BCF6A-21A0-4491-8445-27936CA8D26C}" srcOrd="1" destOrd="0" presId="urn:microsoft.com/office/officeart/2005/8/layout/arrow2"/>
    <dgm:cxn modelId="{15C92536-896A-4A5B-B2DD-C9CEFDC3AAA9}" type="presParOf" srcId="{E34BCF6A-21A0-4491-8445-27936CA8D26C}" destId="{11C941B9-E944-4B90-9A3A-86F84D111C36}" srcOrd="0" destOrd="0" presId="urn:microsoft.com/office/officeart/2005/8/layout/arrow2"/>
    <dgm:cxn modelId="{45040479-074E-465B-B0DE-4BBED826C776}" type="presParOf" srcId="{E34BCF6A-21A0-4491-8445-27936CA8D26C}" destId="{EECD84BC-E9A2-4F05-BB36-91AE1BCF2B4B}" srcOrd="1" destOrd="0" presId="urn:microsoft.com/office/officeart/2005/8/layout/arrow2"/>
    <dgm:cxn modelId="{A2081321-6E8D-42B7-8304-85F9BBA73C04}" type="presParOf" srcId="{E34BCF6A-21A0-4491-8445-27936CA8D26C}" destId="{19869530-71F1-4641-9692-AA51D3CE2C4C}" srcOrd="2" destOrd="0" presId="urn:microsoft.com/office/officeart/2005/8/layout/arrow2"/>
    <dgm:cxn modelId="{5F1A818D-5F4B-4817-A292-FCFD44AA1D64}" type="presParOf" srcId="{E34BCF6A-21A0-4491-8445-27936CA8D26C}" destId="{E231FB87-E324-42C1-AECE-3E3358418DFA}" srcOrd="3" destOrd="0" presId="urn:microsoft.com/office/officeart/2005/8/layout/arrow2"/>
    <dgm:cxn modelId="{9A49D308-E03B-4AA5-A617-CB57BA81FB77}" type="presParOf" srcId="{E34BCF6A-21A0-4491-8445-27936CA8D26C}" destId="{56892EA1-C53F-4409-B3BA-5083FC2EB280}" srcOrd="4" destOrd="0" presId="urn:microsoft.com/office/officeart/2005/8/layout/arrow2"/>
    <dgm:cxn modelId="{D7353C2B-4F50-47BE-9A43-7F3816466EE5}" type="presParOf" srcId="{E34BCF6A-21A0-4491-8445-27936CA8D26C}" destId="{5E327752-0371-4E65-8C25-50B0E21F5360}" srcOrd="5" destOrd="0" presId="urn:microsoft.com/office/officeart/2005/8/layout/arrow2"/>
    <dgm:cxn modelId="{D59207F1-B82A-49FC-9173-81D4F50F29DA}" type="presParOf" srcId="{E34BCF6A-21A0-4491-8445-27936CA8D26C}" destId="{D6336CBA-EAB7-4695-8C97-0E087C8D449D}" srcOrd="6" destOrd="0" presId="urn:microsoft.com/office/officeart/2005/8/layout/arrow2"/>
    <dgm:cxn modelId="{9DC05A78-8D3A-4BF2-A0DF-7A80E382BD22}" type="presParOf" srcId="{E34BCF6A-21A0-4491-8445-27936CA8D26C}" destId="{3193C780-43C3-4F38-8FAA-78BCA5E9BE8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837BF-8329-42D1-B5F0-5D45F395FC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0B906E2-84BF-4957-9EC2-BF02C49E75A3}">
      <dgm:prSet phldrT="[Texte]" phldr="1"/>
      <dgm:spPr>
        <a:solidFill>
          <a:srgbClr val="92D050"/>
        </a:solidFill>
      </dgm:spPr>
      <dgm:t>
        <a:bodyPr/>
        <a:lstStyle/>
        <a:p>
          <a:endParaRPr lang="fr-FR" dirty="0"/>
        </a:p>
      </dgm:t>
    </dgm:pt>
    <dgm:pt modelId="{3505A7E3-D1A6-4DE4-AC2D-22079C709FD2}" type="parTrans" cxnId="{79AAC5AC-87D4-4E34-8573-7D901F8CCF67}">
      <dgm:prSet/>
      <dgm:spPr/>
      <dgm:t>
        <a:bodyPr/>
        <a:lstStyle/>
        <a:p>
          <a:endParaRPr lang="fr-FR"/>
        </a:p>
      </dgm:t>
    </dgm:pt>
    <dgm:pt modelId="{D0060FAB-D7F5-4158-A9BB-7321CAAD1F7A}" type="sibTrans" cxnId="{79AAC5AC-87D4-4E34-8573-7D901F8CCF67}">
      <dgm:prSet/>
      <dgm:spPr/>
      <dgm:t>
        <a:bodyPr/>
        <a:lstStyle/>
        <a:p>
          <a:endParaRPr lang="fr-FR"/>
        </a:p>
      </dgm:t>
    </dgm:pt>
    <dgm:pt modelId="{EE25D054-C6C9-45D9-857E-398B3E934C70}">
      <dgm:prSet phldrT="[Texte]" phldr="1"/>
      <dgm:spPr>
        <a:solidFill>
          <a:schemeClr val="accent3"/>
        </a:solidFill>
      </dgm:spPr>
      <dgm:t>
        <a:bodyPr/>
        <a:lstStyle/>
        <a:p>
          <a:endParaRPr lang="fr-FR" dirty="0"/>
        </a:p>
      </dgm:t>
    </dgm:pt>
    <dgm:pt modelId="{42D2ACA2-AB3F-41BD-BB84-7A8779BAD62D}" type="parTrans" cxnId="{D62E1471-94F7-47DD-8839-6FBFA7C1DED7}">
      <dgm:prSet/>
      <dgm:spPr/>
      <dgm:t>
        <a:bodyPr/>
        <a:lstStyle/>
        <a:p>
          <a:endParaRPr lang="fr-FR"/>
        </a:p>
      </dgm:t>
    </dgm:pt>
    <dgm:pt modelId="{F011BBED-B854-4802-84CA-A507B856AD42}" type="sibTrans" cxnId="{D62E1471-94F7-47DD-8839-6FBFA7C1DED7}">
      <dgm:prSet/>
      <dgm:spPr/>
      <dgm:t>
        <a:bodyPr/>
        <a:lstStyle/>
        <a:p>
          <a:endParaRPr lang="fr-FR"/>
        </a:p>
      </dgm:t>
    </dgm:pt>
    <dgm:pt modelId="{49C3989F-0038-4AF7-96CC-44BA4B0042FA}">
      <dgm:prSet phldrT="[Texte]" phldr="1"/>
      <dgm:spPr/>
      <dgm:t>
        <a:bodyPr/>
        <a:lstStyle/>
        <a:p>
          <a:endParaRPr lang="fr-FR" dirty="0"/>
        </a:p>
      </dgm:t>
    </dgm:pt>
    <dgm:pt modelId="{B4BA74C8-82AC-475A-9571-2BBCF03F167D}" type="parTrans" cxnId="{91428AAC-3991-446F-B195-5025237C9585}">
      <dgm:prSet/>
      <dgm:spPr/>
      <dgm:t>
        <a:bodyPr/>
        <a:lstStyle/>
        <a:p>
          <a:endParaRPr lang="fr-FR"/>
        </a:p>
      </dgm:t>
    </dgm:pt>
    <dgm:pt modelId="{41952FE2-BCF7-4BB7-A8C4-4B894BC3D7F8}" type="sibTrans" cxnId="{91428AAC-3991-446F-B195-5025237C9585}">
      <dgm:prSet/>
      <dgm:spPr/>
      <dgm:t>
        <a:bodyPr/>
        <a:lstStyle/>
        <a:p>
          <a:endParaRPr lang="fr-FR"/>
        </a:p>
      </dgm:t>
    </dgm:pt>
    <dgm:pt modelId="{8C3F6A77-EFE2-4A3E-A8EB-CCFA8BB8F8A5}" type="pres">
      <dgm:prSet presAssocID="{04D837BF-8329-42D1-B5F0-5D45F395FC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486F7C-A682-43DC-A5A2-6BDBE91A589B}" type="pres">
      <dgm:prSet presAssocID="{20B906E2-84BF-4957-9EC2-BF02C49E75A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AFD460-9106-4EF5-A2B0-97BEA2ACA522}" type="pres">
      <dgm:prSet presAssocID="{20B906E2-84BF-4957-9EC2-BF02C49E75A3}" presName="gear1srcNode" presStyleLbl="node1" presStyleIdx="0" presStyleCnt="3"/>
      <dgm:spPr/>
      <dgm:t>
        <a:bodyPr/>
        <a:lstStyle/>
        <a:p>
          <a:endParaRPr lang="fr-FR"/>
        </a:p>
      </dgm:t>
    </dgm:pt>
    <dgm:pt modelId="{EDF29D7C-BA52-46F4-BA43-7A8138835489}" type="pres">
      <dgm:prSet presAssocID="{20B906E2-84BF-4957-9EC2-BF02C49E75A3}" presName="gear1dstNode" presStyleLbl="node1" presStyleIdx="0" presStyleCnt="3"/>
      <dgm:spPr/>
      <dgm:t>
        <a:bodyPr/>
        <a:lstStyle/>
        <a:p>
          <a:endParaRPr lang="fr-FR"/>
        </a:p>
      </dgm:t>
    </dgm:pt>
    <dgm:pt modelId="{971574AE-EFC4-47E5-B059-F23C45950A1F}" type="pres">
      <dgm:prSet presAssocID="{EE25D054-C6C9-45D9-857E-398B3E934C7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9B9929-3F65-41FA-8C35-9EF317614EEE}" type="pres">
      <dgm:prSet presAssocID="{EE25D054-C6C9-45D9-857E-398B3E934C70}" presName="gear2srcNode" presStyleLbl="node1" presStyleIdx="1" presStyleCnt="3"/>
      <dgm:spPr/>
      <dgm:t>
        <a:bodyPr/>
        <a:lstStyle/>
        <a:p>
          <a:endParaRPr lang="fr-FR"/>
        </a:p>
      </dgm:t>
    </dgm:pt>
    <dgm:pt modelId="{EF4B07DF-8EDA-4A53-8568-246A9AC190C9}" type="pres">
      <dgm:prSet presAssocID="{EE25D054-C6C9-45D9-857E-398B3E934C70}" presName="gear2dstNode" presStyleLbl="node1" presStyleIdx="1" presStyleCnt="3"/>
      <dgm:spPr/>
      <dgm:t>
        <a:bodyPr/>
        <a:lstStyle/>
        <a:p>
          <a:endParaRPr lang="fr-FR"/>
        </a:p>
      </dgm:t>
    </dgm:pt>
    <dgm:pt modelId="{A59B93AD-FD7B-44D2-AED6-8CF7AFB3EED6}" type="pres">
      <dgm:prSet presAssocID="{49C3989F-0038-4AF7-96CC-44BA4B0042FA}" presName="gear3" presStyleLbl="node1" presStyleIdx="2" presStyleCnt="3"/>
      <dgm:spPr/>
      <dgm:t>
        <a:bodyPr/>
        <a:lstStyle/>
        <a:p>
          <a:endParaRPr lang="fr-FR"/>
        </a:p>
      </dgm:t>
    </dgm:pt>
    <dgm:pt modelId="{B82D7A34-D471-4116-BF4C-755FA171DE19}" type="pres">
      <dgm:prSet presAssocID="{49C3989F-0038-4AF7-96CC-44BA4B0042F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9E5301-C25A-41C8-8A59-BA2499C2D998}" type="pres">
      <dgm:prSet presAssocID="{49C3989F-0038-4AF7-96CC-44BA4B0042FA}" presName="gear3srcNode" presStyleLbl="node1" presStyleIdx="2" presStyleCnt="3"/>
      <dgm:spPr/>
      <dgm:t>
        <a:bodyPr/>
        <a:lstStyle/>
        <a:p>
          <a:endParaRPr lang="fr-FR"/>
        </a:p>
      </dgm:t>
    </dgm:pt>
    <dgm:pt modelId="{D9DECD4D-DDF1-4206-945E-FFAFC72B0CFA}" type="pres">
      <dgm:prSet presAssocID="{49C3989F-0038-4AF7-96CC-44BA4B0042FA}" presName="gear3dstNode" presStyleLbl="node1" presStyleIdx="2" presStyleCnt="3"/>
      <dgm:spPr/>
      <dgm:t>
        <a:bodyPr/>
        <a:lstStyle/>
        <a:p>
          <a:endParaRPr lang="fr-FR"/>
        </a:p>
      </dgm:t>
    </dgm:pt>
    <dgm:pt modelId="{F25E6FDB-98AC-4558-B4D6-4F870A8DD4ED}" type="pres">
      <dgm:prSet presAssocID="{D0060FAB-D7F5-4158-A9BB-7321CAAD1F7A}" presName="connector1" presStyleLbl="sibTrans2D1" presStyleIdx="0" presStyleCnt="3"/>
      <dgm:spPr/>
      <dgm:t>
        <a:bodyPr/>
        <a:lstStyle/>
        <a:p>
          <a:endParaRPr lang="fr-FR"/>
        </a:p>
      </dgm:t>
    </dgm:pt>
    <dgm:pt modelId="{C71E48A9-BA7D-4D3F-ACB1-2B3B0EAE8EAA}" type="pres">
      <dgm:prSet presAssocID="{F011BBED-B854-4802-84CA-A507B856AD42}" presName="connector2" presStyleLbl="sibTrans2D1" presStyleIdx="1" presStyleCnt="3"/>
      <dgm:spPr/>
      <dgm:t>
        <a:bodyPr/>
        <a:lstStyle/>
        <a:p>
          <a:endParaRPr lang="fr-FR"/>
        </a:p>
      </dgm:t>
    </dgm:pt>
    <dgm:pt modelId="{8DBB78F3-0051-41DB-9858-619C7175367E}" type="pres">
      <dgm:prSet presAssocID="{41952FE2-BCF7-4BB7-A8C4-4B894BC3D7F8}" presName="connector3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63BDDCEF-8350-4427-8ED5-7D4ED0373C5A}" type="presOf" srcId="{EE25D054-C6C9-45D9-857E-398B3E934C70}" destId="{EF4B07DF-8EDA-4A53-8568-246A9AC190C9}" srcOrd="2" destOrd="0" presId="urn:microsoft.com/office/officeart/2005/8/layout/gear1"/>
    <dgm:cxn modelId="{79AAC5AC-87D4-4E34-8573-7D901F8CCF67}" srcId="{04D837BF-8329-42D1-B5F0-5D45F395FC52}" destId="{20B906E2-84BF-4957-9EC2-BF02C49E75A3}" srcOrd="0" destOrd="0" parTransId="{3505A7E3-D1A6-4DE4-AC2D-22079C709FD2}" sibTransId="{D0060FAB-D7F5-4158-A9BB-7321CAAD1F7A}"/>
    <dgm:cxn modelId="{E311D799-0F29-46BC-913E-A6674EF59E47}" type="presOf" srcId="{20B906E2-84BF-4957-9EC2-BF02C49E75A3}" destId="{EDF29D7C-BA52-46F4-BA43-7A8138835489}" srcOrd="2" destOrd="0" presId="urn:microsoft.com/office/officeart/2005/8/layout/gear1"/>
    <dgm:cxn modelId="{D62E1471-94F7-47DD-8839-6FBFA7C1DED7}" srcId="{04D837BF-8329-42D1-B5F0-5D45F395FC52}" destId="{EE25D054-C6C9-45D9-857E-398B3E934C70}" srcOrd="1" destOrd="0" parTransId="{42D2ACA2-AB3F-41BD-BB84-7A8779BAD62D}" sibTransId="{F011BBED-B854-4802-84CA-A507B856AD42}"/>
    <dgm:cxn modelId="{20388B8B-D2EE-4423-AFD2-DC41C761687E}" type="presOf" srcId="{49C3989F-0038-4AF7-96CC-44BA4B0042FA}" destId="{A59B93AD-FD7B-44D2-AED6-8CF7AFB3EED6}" srcOrd="0" destOrd="0" presId="urn:microsoft.com/office/officeart/2005/8/layout/gear1"/>
    <dgm:cxn modelId="{91428AAC-3991-446F-B195-5025237C9585}" srcId="{04D837BF-8329-42D1-B5F0-5D45F395FC52}" destId="{49C3989F-0038-4AF7-96CC-44BA4B0042FA}" srcOrd="2" destOrd="0" parTransId="{B4BA74C8-82AC-475A-9571-2BBCF03F167D}" sibTransId="{41952FE2-BCF7-4BB7-A8C4-4B894BC3D7F8}"/>
    <dgm:cxn modelId="{8A469C74-048E-4CAF-AB93-0EC5BA140C82}" type="presOf" srcId="{F011BBED-B854-4802-84CA-A507B856AD42}" destId="{C71E48A9-BA7D-4D3F-ACB1-2B3B0EAE8EAA}" srcOrd="0" destOrd="0" presId="urn:microsoft.com/office/officeart/2005/8/layout/gear1"/>
    <dgm:cxn modelId="{833467E0-9629-42A1-8C47-30C2F86C1FF8}" type="presOf" srcId="{41952FE2-BCF7-4BB7-A8C4-4B894BC3D7F8}" destId="{8DBB78F3-0051-41DB-9858-619C7175367E}" srcOrd="0" destOrd="0" presId="urn:microsoft.com/office/officeart/2005/8/layout/gear1"/>
    <dgm:cxn modelId="{C1D8A583-8F30-4310-B2F8-0C269190BA02}" type="presOf" srcId="{D0060FAB-D7F5-4158-A9BB-7321CAAD1F7A}" destId="{F25E6FDB-98AC-4558-B4D6-4F870A8DD4ED}" srcOrd="0" destOrd="0" presId="urn:microsoft.com/office/officeart/2005/8/layout/gear1"/>
    <dgm:cxn modelId="{44FF73F9-B3CF-4734-89B5-79E8544DECD4}" type="presOf" srcId="{20B906E2-84BF-4957-9EC2-BF02C49E75A3}" destId="{B2AFD460-9106-4EF5-A2B0-97BEA2ACA522}" srcOrd="1" destOrd="0" presId="urn:microsoft.com/office/officeart/2005/8/layout/gear1"/>
    <dgm:cxn modelId="{C75170F9-537A-4EBC-8955-3773CAEE84F1}" type="presOf" srcId="{20B906E2-84BF-4957-9EC2-BF02C49E75A3}" destId="{59486F7C-A682-43DC-A5A2-6BDBE91A589B}" srcOrd="0" destOrd="0" presId="urn:microsoft.com/office/officeart/2005/8/layout/gear1"/>
    <dgm:cxn modelId="{D1BBC1A0-C4A2-4371-A1E6-32396966B559}" type="presOf" srcId="{49C3989F-0038-4AF7-96CC-44BA4B0042FA}" destId="{D9DECD4D-DDF1-4206-945E-FFAFC72B0CFA}" srcOrd="3" destOrd="0" presId="urn:microsoft.com/office/officeart/2005/8/layout/gear1"/>
    <dgm:cxn modelId="{905A70E6-DE88-4FE0-A9F4-BC70837D6EA5}" type="presOf" srcId="{04D837BF-8329-42D1-B5F0-5D45F395FC52}" destId="{8C3F6A77-EFE2-4A3E-A8EB-CCFA8BB8F8A5}" srcOrd="0" destOrd="0" presId="urn:microsoft.com/office/officeart/2005/8/layout/gear1"/>
    <dgm:cxn modelId="{84AAC7CC-01F1-4DAA-B6EA-FA6C10DC874C}" type="presOf" srcId="{EE25D054-C6C9-45D9-857E-398B3E934C70}" destId="{DF9B9929-3F65-41FA-8C35-9EF317614EEE}" srcOrd="1" destOrd="0" presId="urn:microsoft.com/office/officeart/2005/8/layout/gear1"/>
    <dgm:cxn modelId="{7A0B5E87-3FBE-4377-BCFD-E0C332189E9E}" type="presOf" srcId="{EE25D054-C6C9-45D9-857E-398B3E934C70}" destId="{971574AE-EFC4-47E5-B059-F23C45950A1F}" srcOrd="0" destOrd="0" presId="urn:microsoft.com/office/officeart/2005/8/layout/gear1"/>
    <dgm:cxn modelId="{C668FE00-D317-4961-B723-942AAF829A3E}" type="presOf" srcId="{49C3989F-0038-4AF7-96CC-44BA4B0042FA}" destId="{129E5301-C25A-41C8-8A59-BA2499C2D998}" srcOrd="2" destOrd="0" presId="urn:microsoft.com/office/officeart/2005/8/layout/gear1"/>
    <dgm:cxn modelId="{310E35C2-82E2-4B9E-8508-4FBA16F88F38}" type="presOf" srcId="{49C3989F-0038-4AF7-96CC-44BA4B0042FA}" destId="{B82D7A34-D471-4116-BF4C-755FA171DE19}" srcOrd="1" destOrd="0" presId="urn:microsoft.com/office/officeart/2005/8/layout/gear1"/>
    <dgm:cxn modelId="{909BFF64-E76D-4DFA-8486-20DD3E151C92}" type="presParOf" srcId="{8C3F6A77-EFE2-4A3E-A8EB-CCFA8BB8F8A5}" destId="{59486F7C-A682-43DC-A5A2-6BDBE91A589B}" srcOrd="0" destOrd="0" presId="urn:microsoft.com/office/officeart/2005/8/layout/gear1"/>
    <dgm:cxn modelId="{B70D8B9F-53EE-404A-A896-0654E3339BDD}" type="presParOf" srcId="{8C3F6A77-EFE2-4A3E-A8EB-CCFA8BB8F8A5}" destId="{B2AFD460-9106-4EF5-A2B0-97BEA2ACA522}" srcOrd="1" destOrd="0" presId="urn:microsoft.com/office/officeart/2005/8/layout/gear1"/>
    <dgm:cxn modelId="{83F43EE4-C6F7-4043-99F0-2646054BEBD1}" type="presParOf" srcId="{8C3F6A77-EFE2-4A3E-A8EB-CCFA8BB8F8A5}" destId="{EDF29D7C-BA52-46F4-BA43-7A8138835489}" srcOrd="2" destOrd="0" presId="urn:microsoft.com/office/officeart/2005/8/layout/gear1"/>
    <dgm:cxn modelId="{502A276C-7711-4944-A49C-864319CA29E3}" type="presParOf" srcId="{8C3F6A77-EFE2-4A3E-A8EB-CCFA8BB8F8A5}" destId="{971574AE-EFC4-47E5-B059-F23C45950A1F}" srcOrd="3" destOrd="0" presId="urn:microsoft.com/office/officeart/2005/8/layout/gear1"/>
    <dgm:cxn modelId="{5799420A-3A8E-43C3-A9C6-760394283D26}" type="presParOf" srcId="{8C3F6A77-EFE2-4A3E-A8EB-CCFA8BB8F8A5}" destId="{DF9B9929-3F65-41FA-8C35-9EF317614EEE}" srcOrd="4" destOrd="0" presId="urn:microsoft.com/office/officeart/2005/8/layout/gear1"/>
    <dgm:cxn modelId="{4E951123-2E31-407F-A5B5-0E9302A8446B}" type="presParOf" srcId="{8C3F6A77-EFE2-4A3E-A8EB-CCFA8BB8F8A5}" destId="{EF4B07DF-8EDA-4A53-8568-246A9AC190C9}" srcOrd="5" destOrd="0" presId="urn:microsoft.com/office/officeart/2005/8/layout/gear1"/>
    <dgm:cxn modelId="{DB4C82F5-CAEA-4E6A-B50E-AF3EBC25AD45}" type="presParOf" srcId="{8C3F6A77-EFE2-4A3E-A8EB-CCFA8BB8F8A5}" destId="{A59B93AD-FD7B-44D2-AED6-8CF7AFB3EED6}" srcOrd="6" destOrd="0" presId="urn:microsoft.com/office/officeart/2005/8/layout/gear1"/>
    <dgm:cxn modelId="{2477F9E3-67B0-42F2-BC9D-62CC169C6F1D}" type="presParOf" srcId="{8C3F6A77-EFE2-4A3E-A8EB-CCFA8BB8F8A5}" destId="{B82D7A34-D471-4116-BF4C-755FA171DE19}" srcOrd="7" destOrd="0" presId="urn:microsoft.com/office/officeart/2005/8/layout/gear1"/>
    <dgm:cxn modelId="{9896733A-9636-4368-97CA-3429EA8DBEC5}" type="presParOf" srcId="{8C3F6A77-EFE2-4A3E-A8EB-CCFA8BB8F8A5}" destId="{129E5301-C25A-41C8-8A59-BA2499C2D998}" srcOrd="8" destOrd="0" presId="urn:microsoft.com/office/officeart/2005/8/layout/gear1"/>
    <dgm:cxn modelId="{77A59E67-445F-4246-9436-CDB57D16A9CE}" type="presParOf" srcId="{8C3F6A77-EFE2-4A3E-A8EB-CCFA8BB8F8A5}" destId="{D9DECD4D-DDF1-4206-945E-FFAFC72B0CFA}" srcOrd="9" destOrd="0" presId="urn:microsoft.com/office/officeart/2005/8/layout/gear1"/>
    <dgm:cxn modelId="{9EB770E6-4C25-492A-B6AB-CB72C5508A7A}" type="presParOf" srcId="{8C3F6A77-EFE2-4A3E-A8EB-CCFA8BB8F8A5}" destId="{F25E6FDB-98AC-4558-B4D6-4F870A8DD4ED}" srcOrd="10" destOrd="0" presId="urn:microsoft.com/office/officeart/2005/8/layout/gear1"/>
    <dgm:cxn modelId="{C6E0451D-6B70-4D56-9CEA-80DB0670BEFA}" type="presParOf" srcId="{8C3F6A77-EFE2-4A3E-A8EB-CCFA8BB8F8A5}" destId="{C71E48A9-BA7D-4D3F-ACB1-2B3B0EAE8EAA}" srcOrd="11" destOrd="0" presId="urn:microsoft.com/office/officeart/2005/8/layout/gear1"/>
    <dgm:cxn modelId="{FED92BCF-A618-4484-AB1A-C7AC843D0592}" type="presParOf" srcId="{8C3F6A77-EFE2-4A3E-A8EB-CCFA8BB8F8A5}" destId="{8DBB78F3-0051-41DB-9858-619C717536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D837BF-8329-42D1-B5F0-5D45F395FC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0B906E2-84BF-4957-9EC2-BF02C49E75A3}">
      <dgm:prSet phldrT="[Texte]" phldr="1"/>
      <dgm:spPr>
        <a:solidFill>
          <a:srgbClr val="92D050"/>
        </a:solidFill>
      </dgm:spPr>
      <dgm:t>
        <a:bodyPr/>
        <a:lstStyle/>
        <a:p>
          <a:endParaRPr lang="fr-FR" dirty="0"/>
        </a:p>
      </dgm:t>
    </dgm:pt>
    <dgm:pt modelId="{3505A7E3-D1A6-4DE4-AC2D-22079C709FD2}" type="parTrans" cxnId="{79AAC5AC-87D4-4E34-8573-7D901F8CCF67}">
      <dgm:prSet/>
      <dgm:spPr/>
      <dgm:t>
        <a:bodyPr/>
        <a:lstStyle/>
        <a:p>
          <a:endParaRPr lang="fr-FR"/>
        </a:p>
      </dgm:t>
    </dgm:pt>
    <dgm:pt modelId="{D0060FAB-D7F5-4158-A9BB-7321CAAD1F7A}" type="sibTrans" cxnId="{79AAC5AC-87D4-4E34-8573-7D901F8CCF67}">
      <dgm:prSet/>
      <dgm:spPr/>
      <dgm:t>
        <a:bodyPr/>
        <a:lstStyle/>
        <a:p>
          <a:endParaRPr lang="fr-FR"/>
        </a:p>
      </dgm:t>
    </dgm:pt>
    <dgm:pt modelId="{EE25D054-C6C9-45D9-857E-398B3E934C70}">
      <dgm:prSet phldrT="[Texte]" phldr="1"/>
      <dgm:spPr>
        <a:solidFill>
          <a:schemeClr val="accent3"/>
        </a:solidFill>
      </dgm:spPr>
      <dgm:t>
        <a:bodyPr/>
        <a:lstStyle/>
        <a:p>
          <a:endParaRPr lang="fr-FR" dirty="0"/>
        </a:p>
      </dgm:t>
    </dgm:pt>
    <dgm:pt modelId="{42D2ACA2-AB3F-41BD-BB84-7A8779BAD62D}" type="parTrans" cxnId="{D62E1471-94F7-47DD-8839-6FBFA7C1DED7}">
      <dgm:prSet/>
      <dgm:spPr/>
      <dgm:t>
        <a:bodyPr/>
        <a:lstStyle/>
        <a:p>
          <a:endParaRPr lang="fr-FR"/>
        </a:p>
      </dgm:t>
    </dgm:pt>
    <dgm:pt modelId="{F011BBED-B854-4802-84CA-A507B856AD42}" type="sibTrans" cxnId="{D62E1471-94F7-47DD-8839-6FBFA7C1DED7}">
      <dgm:prSet/>
      <dgm:spPr/>
      <dgm:t>
        <a:bodyPr/>
        <a:lstStyle/>
        <a:p>
          <a:endParaRPr lang="fr-FR"/>
        </a:p>
      </dgm:t>
    </dgm:pt>
    <dgm:pt modelId="{49C3989F-0038-4AF7-96CC-44BA4B0042FA}">
      <dgm:prSet phldrT="[Texte]" phldr="1"/>
      <dgm:spPr/>
      <dgm:t>
        <a:bodyPr/>
        <a:lstStyle/>
        <a:p>
          <a:endParaRPr lang="fr-FR" dirty="0"/>
        </a:p>
      </dgm:t>
    </dgm:pt>
    <dgm:pt modelId="{B4BA74C8-82AC-475A-9571-2BBCF03F167D}" type="parTrans" cxnId="{91428AAC-3991-446F-B195-5025237C9585}">
      <dgm:prSet/>
      <dgm:spPr/>
      <dgm:t>
        <a:bodyPr/>
        <a:lstStyle/>
        <a:p>
          <a:endParaRPr lang="fr-FR"/>
        </a:p>
      </dgm:t>
    </dgm:pt>
    <dgm:pt modelId="{41952FE2-BCF7-4BB7-A8C4-4B894BC3D7F8}" type="sibTrans" cxnId="{91428AAC-3991-446F-B195-5025237C9585}">
      <dgm:prSet/>
      <dgm:spPr/>
      <dgm:t>
        <a:bodyPr/>
        <a:lstStyle/>
        <a:p>
          <a:endParaRPr lang="fr-FR"/>
        </a:p>
      </dgm:t>
    </dgm:pt>
    <dgm:pt modelId="{8C3F6A77-EFE2-4A3E-A8EB-CCFA8BB8F8A5}" type="pres">
      <dgm:prSet presAssocID="{04D837BF-8329-42D1-B5F0-5D45F395FC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486F7C-A682-43DC-A5A2-6BDBE91A589B}" type="pres">
      <dgm:prSet presAssocID="{20B906E2-84BF-4957-9EC2-BF02C49E75A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AFD460-9106-4EF5-A2B0-97BEA2ACA522}" type="pres">
      <dgm:prSet presAssocID="{20B906E2-84BF-4957-9EC2-BF02C49E75A3}" presName="gear1srcNode" presStyleLbl="node1" presStyleIdx="0" presStyleCnt="3"/>
      <dgm:spPr/>
      <dgm:t>
        <a:bodyPr/>
        <a:lstStyle/>
        <a:p>
          <a:endParaRPr lang="fr-FR"/>
        </a:p>
      </dgm:t>
    </dgm:pt>
    <dgm:pt modelId="{EDF29D7C-BA52-46F4-BA43-7A8138835489}" type="pres">
      <dgm:prSet presAssocID="{20B906E2-84BF-4957-9EC2-BF02C49E75A3}" presName="gear1dstNode" presStyleLbl="node1" presStyleIdx="0" presStyleCnt="3"/>
      <dgm:spPr/>
      <dgm:t>
        <a:bodyPr/>
        <a:lstStyle/>
        <a:p>
          <a:endParaRPr lang="fr-FR"/>
        </a:p>
      </dgm:t>
    </dgm:pt>
    <dgm:pt modelId="{971574AE-EFC4-47E5-B059-F23C45950A1F}" type="pres">
      <dgm:prSet presAssocID="{EE25D054-C6C9-45D9-857E-398B3E934C7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9B9929-3F65-41FA-8C35-9EF317614EEE}" type="pres">
      <dgm:prSet presAssocID="{EE25D054-C6C9-45D9-857E-398B3E934C70}" presName="gear2srcNode" presStyleLbl="node1" presStyleIdx="1" presStyleCnt="3"/>
      <dgm:spPr/>
      <dgm:t>
        <a:bodyPr/>
        <a:lstStyle/>
        <a:p>
          <a:endParaRPr lang="fr-FR"/>
        </a:p>
      </dgm:t>
    </dgm:pt>
    <dgm:pt modelId="{EF4B07DF-8EDA-4A53-8568-246A9AC190C9}" type="pres">
      <dgm:prSet presAssocID="{EE25D054-C6C9-45D9-857E-398B3E934C70}" presName="gear2dstNode" presStyleLbl="node1" presStyleIdx="1" presStyleCnt="3"/>
      <dgm:spPr/>
      <dgm:t>
        <a:bodyPr/>
        <a:lstStyle/>
        <a:p>
          <a:endParaRPr lang="fr-FR"/>
        </a:p>
      </dgm:t>
    </dgm:pt>
    <dgm:pt modelId="{A59B93AD-FD7B-44D2-AED6-8CF7AFB3EED6}" type="pres">
      <dgm:prSet presAssocID="{49C3989F-0038-4AF7-96CC-44BA4B0042FA}" presName="gear3" presStyleLbl="node1" presStyleIdx="2" presStyleCnt="3"/>
      <dgm:spPr/>
      <dgm:t>
        <a:bodyPr/>
        <a:lstStyle/>
        <a:p>
          <a:endParaRPr lang="fr-FR"/>
        </a:p>
      </dgm:t>
    </dgm:pt>
    <dgm:pt modelId="{B82D7A34-D471-4116-BF4C-755FA171DE19}" type="pres">
      <dgm:prSet presAssocID="{49C3989F-0038-4AF7-96CC-44BA4B0042F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9E5301-C25A-41C8-8A59-BA2499C2D998}" type="pres">
      <dgm:prSet presAssocID="{49C3989F-0038-4AF7-96CC-44BA4B0042FA}" presName="gear3srcNode" presStyleLbl="node1" presStyleIdx="2" presStyleCnt="3"/>
      <dgm:spPr/>
      <dgm:t>
        <a:bodyPr/>
        <a:lstStyle/>
        <a:p>
          <a:endParaRPr lang="fr-FR"/>
        </a:p>
      </dgm:t>
    </dgm:pt>
    <dgm:pt modelId="{D9DECD4D-DDF1-4206-945E-FFAFC72B0CFA}" type="pres">
      <dgm:prSet presAssocID="{49C3989F-0038-4AF7-96CC-44BA4B0042FA}" presName="gear3dstNode" presStyleLbl="node1" presStyleIdx="2" presStyleCnt="3"/>
      <dgm:spPr/>
      <dgm:t>
        <a:bodyPr/>
        <a:lstStyle/>
        <a:p>
          <a:endParaRPr lang="fr-FR"/>
        </a:p>
      </dgm:t>
    </dgm:pt>
    <dgm:pt modelId="{F25E6FDB-98AC-4558-B4D6-4F870A8DD4ED}" type="pres">
      <dgm:prSet presAssocID="{D0060FAB-D7F5-4158-A9BB-7321CAAD1F7A}" presName="connector1" presStyleLbl="sibTrans2D1" presStyleIdx="0" presStyleCnt="3"/>
      <dgm:spPr/>
      <dgm:t>
        <a:bodyPr/>
        <a:lstStyle/>
        <a:p>
          <a:endParaRPr lang="fr-FR"/>
        </a:p>
      </dgm:t>
    </dgm:pt>
    <dgm:pt modelId="{C71E48A9-BA7D-4D3F-ACB1-2B3B0EAE8EAA}" type="pres">
      <dgm:prSet presAssocID="{F011BBED-B854-4802-84CA-A507B856AD42}" presName="connector2" presStyleLbl="sibTrans2D1" presStyleIdx="1" presStyleCnt="3"/>
      <dgm:spPr/>
      <dgm:t>
        <a:bodyPr/>
        <a:lstStyle/>
        <a:p>
          <a:endParaRPr lang="fr-FR"/>
        </a:p>
      </dgm:t>
    </dgm:pt>
    <dgm:pt modelId="{8DBB78F3-0051-41DB-9858-619C7175367E}" type="pres">
      <dgm:prSet presAssocID="{41952FE2-BCF7-4BB7-A8C4-4B894BC3D7F8}" presName="connector3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322C81D-2EDA-47D5-9579-1271DA2F28FA}" type="presOf" srcId="{F011BBED-B854-4802-84CA-A507B856AD42}" destId="{C71E48A9-BA7D-4D3F-ACB1-2B3B0EAE8EAA}" srcOrd="0" destOrd="0" presId="urn:microsoft.com/office/officeart/2005/8/layout/gear1"/>
    <dgm:cxn modelId="{FF7272C1-6DFB-4348-A7EE-000781290621}" type="presOf" srcId="{49C3989F-0038-4AF7-96CC-44BA4B0042FA}" destId="{A59B93AD-FD7B-44D2-AED6-8CF7AFB3EED6}" srcOrd="0" destOrd="0" presId="urn:microsoft.com/office/officeart/2005/8/layout/gear1"/>
    <dgm:cxn modelId="{79AAC5AC-87D4-4E34-8573-7D901F8CCF67}" srcId="{04D837BF-8329-42D1-B5F0-5D45F395FC52}" destId="{20B906E2-84BF-4957-9EC2-BF02C49E75A3}" srcOrd="0" destOrd="0" parTransId="{3505A7E3-D1A6-4DE4-AC2D-22079C709FD2}" sibTransId="{D0060FAB-D7F5-4158-A9BB-7321CAAD1F7A}"/>
    <dgm:cxn modelId="{8FA3BD23-57A0-4C5D-A696-6C26D8B69AD9}" type="presOf" srcId="{20B906E2-84BF-4957-9EC2-BF02C49E75A3}" destId="{59486F7C-A682-43DC-A5A2-6BDBE91A589B}" srcOrd="0" destOrd="0" presId="urn:microsoft.com/office/officeart/2005/8/layout/gear1"/>
    <dgm:cxn modelId="{F5C8035A-F2B1-436E-B50F-14D040F2698C}" type="presOf" srcId="{EE25D054-C6C9-45D9-857E-398B3E934C70}" destId="{EF4B07DF-8EDA-4A53-8568-246A9AC190C9}" srcOrd="2" destOrd="0" presId="urn:microsoft.com/office/officeart/2005/8/layout/gear1"/>
    <dgm:cxn modelId="{D62E1471-94F7-47DD-8839-6FBFA7C1DED7}" srcId="{04D837BF-8329-42D1-B5F0-5D45F395FC52}" destId="{EE25D054-C6C9-45D9-857E-398B3E934C70}" srcOrd="1" destOrd="0" parTransId="{42D2ACA2-AB3F-41BD-BB84-7A8779BAD62D}" sibTransId="{F011BBED-B854-4802-84CA-A507B856AD42}"/>
    <dgm:cxn modelId="{AC57C92B-21E6-4895-A937-5474D6F07FC1}" type="presOf" srcId="{04D837BF-8329-42D1-B5F0-5D45F395FC52}" destId="{8C3F6A77-EFE2-4A3E-A8EB-CCFA8BB8F8A5}" srcOrd="0" destOrd="0" presId="urn:microsoft.com/office/officeart/2005/8/layout/gear1"/>
    <dgm:cxn modelId="{91428AAC-3991-446F-B195-5025237C9585}" srcId="{04D837BF-8329-42D1-B5F0-5D45F395FC52}" destId="{49C3989F-0038-4AF7-96CC-44BA4B0042FA}" srcOrd="2" destOrd="0" parTransId="{B4BA74C8-82AC-475A-9571-2BBCF03F167D}" sibTransId="{41952FE2-BCF7-4BB7-A8C4-4B894BC3D7F8}"/>
    <dgm:cxn modelId="{7A40D668-1135-4515-A65B-565B25B6755F}" type="presOf" srcId="{20B906E2-84BF-4957-9EC2-BF02C49E75A3}" destId="{EDF29D7C-BA52-46F4-BA43-7A8138835489}" srcOrd="2" destOrd="0" presId="urn:microsoft.com/office/officeart/2005/8/layout/gear1"/>
    <dgm:cxn modelId="{CCD9C6DA-18B3-421F-A419-83E89444DC27}" type="presOf" srcId="{EE25D054-C6C9-45D9-857E-398B3E934C70}" destId="{971574AE-EFC4-47E5-B059-F23C45950A1F}" srcOrd="0" destOrd="0" presId="urn:microsoft.com/office/officeart/2005/8/layout/gear1"/>
    <dgm:cxn modelId="{E312522A-BD7E-442A-9AFB-63523DF3AC2D}" type="presOf" srcId="{49C3989F-0038-4AF7-96CC-44BA4B0042FA}" destId="{B82D7A34-D471-4116-BF4C-755FA171DE19}" srcOrd="1" destOrd="0" presId="urn:microsoft.com/office/officeart/2005/8/layout/gear1"/>
    <dgm:cxn modelId="{B2E7771F-2EE9-4E80-98AD-6076E6A10C6D}" type="presOf" srcId="{49C3989F-0038-4AF7-96CC-44BA4B0042FA}" destId="{129E5301-C25A-41C8-8A59-BA2499C2D998}" srcOrd="2" destOrd="0" presId="urn:microsoft.com/office/officeart/2005/8/layout/gear1"/>
    <dgm:cxn modelId="{EDC10371-9B78-451C-8F52-22918315781A}" type="presOf" srcId="{49C3989F-0038-4AF7-96CC-44BA4B0042FA}" destId="{D9DECD4D-DDF1-4206-945E-FFAFC72B0CFA}" srcOrd="3" destOrd="0" presId="urn:microsoft.com/office/officeart/2005/8/layout/gear1"/>
    <dgm:cxn modelId="{CE6C6720-9A14-4F65-BB5F-B8E91B57ED4D}" type="presOf" srcId="{D0060FAB-D7F5-4158-A9BB-7321CAAD1F7A}" destId="{F25E6FDB-98AC-4558-B4D6-4F870A8DD4ED}" srcOrd="0" destOrd="0" presId="urn:microsoft.com/office/officeart/2005/8/layout/gear1"/>
    <dgm:cxn modelId="{6904C9D1-3004-4FD5-B494-833287D2935E}" type="presOf" srcId="{20B906E2-84BF-4957-9EC2-BF02C49E75A3}" destId="{B2AFD460-9106-4EF5-A2B0-97BEA2ACA522}" srcOrd="1" destOrd="0" presId="urn:microsoft.com/office/officeart/2005/8/layout/gear1"/>
    <dgm:cxn modelId="{75D859BF-FC72-4570-8A06-A692B8D7CCB1}" type="presOf" srcId="{EE25D054-C6C9-45D9-857E-398B3E934C70}" destId="{DF9B9929-3F65-41FA-8C35-9EF317614EEE}" srcOrd="1" destOrd="0" presId="urn:microsoft.com/office/officeart/2005/8/layout/gear1"/>
    <dgm:cxn modelId="{97C85E34-8089-451A-A5C8-B989766DE35D}" type="presOf" srcId="{41952FE2-BCF7-4BB7-A8C4-4B894BC3D7F8}" destId="{8DBB78F3-0051-41DB-9858-619C7175367E}" srcOrd="0" destOrd="0" presId="urn:microsoft.com/office/officeart/2005/8/layout/gear1"/>
    <dgm:cxn modelId="{4B6BC29C-C97A-49B3-8124-C459B8C54CC5}" type="presParOf" srcId="{8C3F6A77-EFE2-4A3E-A8EB-CCFA8BB8F8A5}" destId="{59486F7C-A682-43DC-A5A2-6BDBE91A589B}" srcOrd="0" destOrd="0" presId="urn:microsoft.com/office/officeart/2005/8/layout/gear1"/>
    <dgm:cxn modelId="{01A8B3DF-31BC-4B47-8E6A-8C6DF22A807F}" type="presParOf" srcId="{8C3F6A77-EFE2-4A3E-A8EB-CCFA8BB8F8A5}" destId="{B2AFD460-9106-4EF5-A2B0-97BEA2ACA522}" srcOrd="1" destOrd="0" presId="urn:microsoft.com/office/officeart/2005/8/layout/gear1"/>
    <dgm:cxn modelId="{86F9F956-2A94-4D1F-BAF1-13C81D514A19}" type="presParOf" srcId="{8C3F6A77-EFE2-4A3E-A8EB-CCFA8BB8F8A5}" destId="{EDF29D7C-BA52-46F4-BA43-7A8138835489}" srcOrd="2" destOrd="0" presId="urn:microsoft.com/office/officeart/2005/8/layout/gear1"/>
    <dgm:cxn modelId="{59EAC6B9-1C64-41FB-894A-A3B02B568CC4}" type="presParOf" srcId="{8C3F6A77-EFE2-4A3E-A8EB-CCFA8BB8F8A5}" destId="{971574AE-EFC4-47E5-B059-F23C45950A1F}" srcOrd="3" destOrd="0" presId="urn:microsoft.com/office/officeart/2005/8/layout/gear1"/>
    <dgm:cxn modelId="{CEDFBD73-2331-470B-A1C3-B132D083A5B9}" type="presParOf" srcId="{8C3F6A77-EFE2-4A3E-A8EB-CCFA8BB8F8A5}" destId="{DF9B9929-3F65-41FA-8C35-9EF317614EEE}" srcOrd="4" destOrd="0" presId="urn:microsoft.com/office/officeart/2005/8/layout/gear1"/>
    <dgm:cxn modelId="{405B7DF6-463F-489F-8772-17CAE17641F4}" type="presParOf" srcId="{8C3F6A77-EFE2-4A3E-A8EB-CCFA8BB8F8A5}" destId="{EF4B07DF-8EDA-4A53-8568-246A9AC190C9}" srcOrd="5" destOrd="0" presId="urn:microsoft.com/office/officeart/2005/8/layout/gear1"/>
    <dgm:cxn modelId="{E40F2D2C-E91E-442F-8D20-1A8A58E271D4}" type="presParOf" srcId="{8C3F6A77-EFE2-4A3E-A8EB-CCFA8BB8F8A5}" destId="{A59B93AD-FD7B-44D2-AED6-8CF7AFB3EED6}" srcOrd="6" destOrd="0" presId="urn:microsoft.com/office/officeart/2005/8/layout/gear1"/>
    <dgm:cxn modelId="{7BD7DF9D-03D5-4D46-977A-A4CC9BC94D74}" type="presParOf" srcId="{8C3F6A77-EFE2-4A3E-A8EB-CCFA8BB8F8A5}" destId="{B82D7A34-D471-4116-BF4C-755FA171DE19}" srcOrd="7" destOrd="0" presId="urn:microsoft.com/office/officeart/2005/8/layout/gear1"/>
    <dgm:cxn modelId="{BEA42F39-38BD-442D-96B6-261D57D6CE33}" type="presParOf" srcId="{8C3F6A77-EFE2-4A3E-A8EB-CCFA8BB8F8A5}" destId="{129E5301-C25A-41C8-8A59-BA2499C2D998}" srcOrd="8" destOrd="0" presId="urn:microsoft.com/office/officeart/2005/8/layout/gear1"/>
    <dgm:cxn modelId="{58D7132B-F894-4842-9295-F094416ECD69}" type="presParOf" srcId="{8C3F6A77-EFE2-4A3E-A8EB-CCFA8BB8F8A5}" destId="{D9DECD4D-DDF1-4206-945E-FFAFC72B0CFA}" srcOrd="9" destOrd="0" presId="urn:microsoft.com/office/officeart/2005/8/layout/gear1"/>
    <dgm:cxn modelId="{9F013C23-0142-4E1C-94D5-0AF520561D52}" type="presParOf" srcId="{8C3F6A77-EFE2-4A3E-A8EB-CCFA8BB8F8A5}" destId="{F25E6FDB-98AC-4558-B4D6-4F870A8DD4ED}" srcOrd="10" destOrd="0" presId="urn:microsoft.com/office/officeart/2005/8/layout/gear1"/>
    <dgm:cxn modelId="{5D7F43F0-94DD-4A37-8952-E2B72B28D34D}" type="presParOf" srcId="{8C3F6A77-EFE2-4A3E-A8EB-CCFA8BB8F8A5}" destId="{C71E48A9-BA7D-4D3F-ACB1-2B3B0EAE8EAA}" srcOrd="11" destOrd="0" presId="urn:microsoft.com/office/officeart/2005/8/layout/gear1"/>
    <dgm:cxn modelId="{CEC13012-40B3-4B41-8232-58AF5E2ECC5C}" type="presParOf" srcId="{8C3F6A77-EFE2-4A3E-A8EB-CCFA8BB8F8A5}" destId="{8DBB78F3-0051-41DB-9858-619C7175367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61F0A-963E-4290-9732-DED4976538D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A1165C-3190-4653-B19C-B22823A308F5}">
      <dgm:prSet phldrT="[Texte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fr-FR" sz="2400" b="1" dirty="0" smtClean="0">
              <a:solidFill>
                <a:srgbClr val="AF1C63"/>
              </a:solidFill>
            </a:rPr>
            <a:t>Points forts du Centre de Services</a:t>
          </a:r>
          <a:endParaRPr lang="fr-FR" sz="2400" b="1" dirty="0">
            <a:solidFill>
              <a:srgbClr val="AF1C63"/>
            </a:solidFill>
          </a:endParaRPr>
        </a:p>
      </dgm:t>
    </dgm:pt>
    <dgm:pt modelId="{9B7DA4EC-DB13-44E2-B684-6BB36D97A6FD}" type="parTrans" cxnId="{F9308600-D321-4F2D-9DE6-5965AA990627}">
      <dgm:prSet/>
      <dgm:spPr/>
      <dgm:t>
        <a:bodyPr/>
        <a:lstStyle/>
        <a:p>
          <a:endParaRPr lang="fr-FR"/>
        </a:p>
      </dgm:t>
    </dgm:pt>
    <dgm:pt modelId="{9598A2E3-F101-49C1-8DA3-7583D1659D71}" type="sibTrans" cxnId="{F9308600-D321-4F2D-9DE6-5965AA990627}">
      <dgm:prSet/>
      <dgm:spPr/>
      <dgm:t>
        <a:bodyPr/>
        <a:lstStyle/>
        <a:p>
          <a:endParaRPr lang="fr-FR"/>
        </a:p>
      </dgm:t>
    </dgm:pt>
    <dgm:pt modelId="{9B2B2CA5-523A-4908-8B86-ECB25E15B6A1}">
      <dgm:prSet phldrT="[Texte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/>
          <a:endParaRPr lang="fr-FR" sz="2000" b="1" dirty="0" smtClean="0">
            <a:solidFill>
              <a:srgbClr val="AF1C63"/>
            </a:solidFill>
          </a:endParaRPr>
        </a:p>
        <a:p>
          <a:pPr algn="ctr"/>
          <a:r>
            <a:rPr lang="fr-FR" sz="2000" b="1" dirty="0" smtClean="0">
              <a:solidFill>
                <a:srgbClr val="AF1C63"/>
              </a:solidFill>
            </a:rPr>
            <a:t>Flexibilité du contrat</a:t>
          </a:r>
        </a:p>
      </dgm:t>
    </dgm:pt>
    <dgm:pt modelId="{14857E4F-63A4-45E2-AD02-731CC05D038C}" type="parTrans" cxnId="{B369C8DC-A103-42AA-96DF-8043D0C315D8}">
      <dgm:prSet/>
      <dgm:spPr/>
      <dgm:t>
        <a:bodyPr/>
        <a:lstStyle/>
        <a:p>
          <a:endParaRPr lang="fr-FR"/>
        </a:p>
      </dgm:t>
    </dgm:pt>
    <dgm:pt modelId="{2BDCD7DA-7F41-4AF2-BC3E-0C5755A7C819}" type="sibTrans" cxnId="{B369C8DC-A103-42AA-96DF-8043D0C315D8}">
      <dgm:prSet/>
      <dgm:spPr/>
      <dgm:t>
        <a:bodyPr/>
        <a:lstStyle/>
        <a:p>
          <a:endParaRPr lang="fr-FR"/>
        </a:p>
      </dgm:t>
    </dgm:pt>
    <dgm:pt modelId="{9EFDE290-60DD-4997-A38C-44F3B770C1B9}">
      <dgm:prSet phldrT="[Texte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 sz="2000" b="1" dirty="0" smtClean="0">
            <a:solidFill>
              <a:srgbClr val="AF1C63"/>
            </a:solidFill>
          </a:endParaRPr>
        </a:p>
        <a:p>
          <a:r>
            <a:rPr lang="fr-FR" sz="2000" b="1" dirty="0" smtClean="0">
              <a:solidFill>
                <a:srgbClr val="AF1C63"/>
              </a:solidFill>
            </a:rPr>
            <a:t>Industrialisation du</a:t>
          </a:r>
        </a:p>
        <a:p>
          <a:r>
            <a:rPr lang="fr-FR" sz="2000" b="1" dirty="0" smtClean="0">
              <a:solidFill>
                <a:srgbClr val="AF1C63"/>
              </a:solidFill>
            </a:rPr>
            <a:t>pilotage</a:t>
          </a:r>
        </a:p>
        <a:p>
          <a:r>
            <a:rPr lang="fr-FR" sz="2000" b="1" dirty="0" smtClean="0">
              <a:solidFill>
                <a:srgbClr val="AF1C63"/>
              </a:solidFill>
            </a:rPr>
            <a:t>et maitrise des</a:t>
          </a:r>
        </a:p>
        <a:p>
          <a:r>
            <a:rPr lang="fr-FR" sz="2000" b="1" dirty="0" smtClean="0">
              <a:solidFill>
                <a:srgbClr val="AF1C63"/>
              </a:solidFill>
            </a:rPr>
            <a:t>Transitions </a:t>
          </a:r>
          <a:endParaRPr lang="fr-FR" sz="2000" b="1" dirty="0">
            <a:solidFill>
              <a:srgbClr val="AF1C63"/>
            </a:solidFill>
          </a:endParaRPr>
        </a:p>
      </dgm:t>
    </dgm:pt>
    <dgm:pt modelId="{3C2951F7-C168-4A6E-A6C6-C1A59D24B18F}" type="parTrans" cxnId="{914097FB-AD3D-4C31-ACB5-C0C5A378713A}">
      <dgm:prSet/>
      <dgm:spPr/>
      <dgm:t>
        <a:bodyPr/>
        <a:lstStyle/>
        <a:p>
          <a:endParaRPr lang="fr-FR"/>
        </a:p>
      </dgm:t>
    </dgm:pt>
    <dgm:pt modelId="{521382E9-1EBE-4944-9DF6-6451454273D3}" type="sibTrans" cxnId="{914097FB-AD3D-4C31-ACB5-C0C5A378713A}">
      <dgm:prSet/>
      <dgm:spPr/>
      <dgm:t>
        <a:bodyPr/>
        <a:lstStyle/>
        <a:p>
          <a:endParaRPr lang="fr-FR"/>
        </a:p>
      </dgm:t>
    </dgm:pt>
    <dgm:pt modelId="{F81D8890-708C-45AE-92C5-6DDBF26215CC}">
      <dgm:prSet phldrT="[Texte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r>
            <a:rPr lang="fr-FR" sz="2000" b="1" dirty="0" smtClean="0">
              <a:solidFill>
                <a:srgbClr val="AF1C63"/>
              </a:solidFill>
            </a:rPr>
            <a:t>Capacité à maintenir</a:t>
          </a:r>
        </a:p>
        <a:p>
          <a:r>
            <a:rPr lang="fr-FR" sz="2000" b="1" dirty="0" smtClean="0">
              <a:solidFill>
                <a:srgbClr val="AF1C63"/>
              </a:solidFill>
            </a:rPr>
            <a:t>des compétences sur</a:t>
          </a:r>
        </a:p>
        <a:p>
          <a:r>
            <a:rPr lang="fr-FR" sz="2000" b="1" dirty="0" smtClean="0">
              <a:solidFill>
                <a:srgbClr val="AF1C63"/>
              </a:solidFill>
            </a:rPr>
            <a:t>des applications</a:t>
          </a:r>
        </a:p>
        <a:p>
          <a:r>
            <a:rPr lang="fr-FR" sz="2000" b="1" dirty="0" smtClean="0">
              <a:solidFill>
                <a:srgbClr val="AF1C63"/>
              </a:solidFill>
            </a:rPr>
            <a:t>à faible activité</a:t>
          </a: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  <a:p>
          <a:endParaRPr lang="fr-FR" sz="2000" b="1" dirty="0" smtClean="0">
            <a:solidFill>
              <a:srgbClr val="AF1C63"/>
            </a:solidFill>
          </a:endParaRPr>
        </a:p>
      </dgm:t>
    </dgm:pt>
    <dgm:pt modelId="{D97BF26A-5B81-4DB7-889E-45C106E2ADF0}" type="parTrans" cxnId="{BD53F339-0AF5-4E7B-9621-A338789B305C}">
      <dgm:prSet/>
      <dgm:spPr/>
      <dgm:t>
        <a:bodyPr/>
        <a:lstStyle/>
        <a:p>
          <a:endParaRPr lang="fr-FR"/>
        </a:p>
      </dgm:t>
    </dgm:pt>
    <dgm:pt modelId="{3B124531-1EB7-4387-85A6-0DC07C595FFE}" type="sibTrans" cxnId="{BD53F339-0AF5-4E7B-9621-A338789B305C}">
      <dgm:prSet/>
      <dgm:spPr/>
      <dgm:t>
        <a:bodyPr/>
        <a:lstStyle/>
        <a:p>
          <a:endParaRPr lang="fr-FR"/>
        </a:p>
      </dgm:t>
    </dgm:pt>
    <dgm:pt modelId="{A8E36F29-9238-4965-ACC6-690A5C7234FE}">
      <dgm:prSet phldrT="[Texte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fr-FR" sz="2000" b="1" dirty="0" smtClean="0">
              <a:solidFill>
                <a:srgbClr val="AF1C63"/>
              </a:solidFill>
            </a:rPr>
            <a:t>Maîtrise de la variété des technologies</a:t>
          </a:r>
        </a:p>
        <a:p>
          <a:pPr algn="l"/>
          <a:r>
            <a:rPr lang="fr-FR" sz="2000" b="1" dirty="0" smtClean="0">
              <a:solidFill>
                <a:schemeClr val="tx1"/>
              </a:solidFill>
            </a:rPr>
            <a:t> </a:t>
          </a:r>
          <a:endParaRPr lang="fr-FR" sz="2000" dirty="0" smtClean="0">
            <a:solidFill>
              <a:schemeClr val="tx1"/>
            </a:solidFill>
          </a:endParaRPr>
        </a:p>
        <a:p>
          <a:pPr algn="l"/>
          <a:endParaRPr lang="fr-FR" sz="2000" dirty="0" smtClean="0">
            <a:solidFill>
              <a:schemeClr val="tx1"/>
            </a:solidFill>
          </a:endParaRPr>
        </a:p>
      </dgm:t>
    </dgm:pt>
    <dgm:pt modelId="{C2D331D9-E5B7-4E6C-8B7F-1938A937AB8F}" type="parTrans" cxnId="{6A601AAE-BEA2-4096-82F2-C78696AFC252}">
      <dgm:prSet/>
      <dgm:spPr/>
      <dgm:t>
        <a:bodyPr/>
        <a:lstStyle/>
        <a:p>
          <a:endParaRPr lang="fr-FR"/>
        </a:p>
      </dgm:t>
    </dgm:pt>
    <dgm:pt modelId="{8FBCC1B7-156F-45FE-8424-E0A718A37FEF}" type="sibTrans" cxnId="{6A601AAE-BEA2-4096-82F2-C78696AFC252}">
      <dgm:prSet/>
      <dgm:spPr/>
      <dgm:t>
        <a:bodyPr/>
        <a:lstStyle/>
        <a:p>
          <a:endParaRPr lang="fr-FR"/>
        </a:p>
      </dgm:t>
    </dgm:pt>
    <dgm:pt modelId="{AA42C187-0BEB-4349-8C1B-8886B4C977CA}" type="pres">
      <dgm:prSet presAssocID="{1C561F0A-963E-4290-9732-DED4976538D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4374D20-AF1C-47AA-AE3B-34FD3E503C7D}" type="pres">
      <dgm:prSet presAssocID="{1C561F0A-963E-4290-9732-DED4976538DF}" presName="matrix" presStyleCnt="0"/>
      <dgm:spPr/>
    </dgm:pt>
    <dgm:pt modelId="{132AD9E0-8BBE-42A8-96A5-534B048E1259}" type="pres">
      <dgm:prSet presAssocID="{1C561F0A-963E-4290-9732-DED4976538DF}" presName="tile1" presStyleLbl="node1" presStyleIdx="0" presStyleCnt="4"/>
      <dgm:spPr/>
      <dgm:t>
        <a:bodyPr/>
        <a:lstStyle/>
        <a:p>
          <a:endParaRPr lang="fr-FR"/>
        </a:p>
      </dgm:t>
    </dgm:pt>
    <dgm:pt modelId="{F26A2CA9-3B0A-4394-8B2D-25160B012070}" type="pres">
      <dgm:prSet presAssocID="{1C561F0A-963E-4290-9732-DED4976538D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E1FF2F-6A53-4266-9CDD-68D7FB6D6921}" type="pres">
      <dgm:prSet presAssocID="{1C561F0A-963E-4290-9732-DED4976538DF}" presName="tile2" presStyleLbl="node1" presStyleIdx="1" presStyleCnt="4" custLinFactNeighborY="-340"/>
      <dgm:spPr/>
      <dgm:t>
        <a:bodyPr/>
        <a:lstStyle/>
        <a:p>
          <a:endParaRPr lang="fr-FR"/>
        </a:p>
      </dgm:t>
    </dgm:pt>
    <dgm:pt modelId="{4C68AF5C-7ED5-4B03-AC89-082DA7D626E4}" type="pres">
      <dgm:prSet presAssocID="{1C561F0A-963E-4290-9732-DED4976538D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CD86A5-BA35-46FB-915E-7A93A71D512B}" type="pres">
      <dgm:prSet presAssocID="{1C561F0A-963E-4290-9732-DED4976538DF}" presName="tile3" presStyleLbl="node1" presStyleIdx="2" presStyleCnt="4" custLinFactNeighborX="739" custLinFactNeighborY="-338"/>
      <dgm:spPr/>
      <dgm:t>
        <a:bodyPr/>
        <a:lstStyle/>
        <a:p>
          <a:endParaRPr lang="fr-FR"/>
        </a:p>
      </dgm:t>
    </dgm:pt>
    <dgm:pt modelId="{B41B6D45-44AA-4526-88A4-0E7980247F72}" type="pres">
      <dgm:prSet presAssocID="{1C561F0A-963E-4290-9732-DED4976538D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F5CF16-FEB4-4F11-BE77-61B6CFCC1C93}" type="pres">
      <dgm:prSet presAssocID="{1C561F0A-963E-4290-9732-DED4976538DF}" presName="tile4" presStyleLbl="node1" presStyleIdx="3" presStyleCnt="4"/>
      <dgm:spPr/>
      <dgm:t>
        <a:bodyPr/>
        <a:lstStyle/>
        <a:p>
          <a:endParaRPr lang="fr-FR"/>
        </a:p>
      </dgm:t>
    </dgm:pt>
    <dgm:pt modelId="{E0336F0A-BA0E-40C9-905F-E12EABA6D34D}" type="pres">
      <dgm:prSet presAssocID="{1C561F0A-963E-4290-9732-DED4976538D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C892F1-5B1E-47F6-AFC6-5ADD47D61A7F}" type="pres">
      <dgm:prSet presAssocID="{1C561F0A-963E-4290-9732-DED4976538DF}" presName="centerTile" presStyleLbl="fgShp" presStyleIdx="0" presStyleCnt="1" custScaleX="145489" custScaleY="8746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E46EF837-6D09-482B-B2F8-BE7CF9A172E1}" type="presOf" srcId="{A8E36F29-9238-4965-ACC6-690A5C7234FE}" destId="{E0336F0A-BA0E-40C9-905F-E12EABA6D34D}" srcOrd="1" destOrd="0" presId="urn:microsoft.com/office/officeart/2005/8/layout/matrix1"/>
    <dgm:cxn modelId="{6A601AAE-BEA2-4096-82F2-C78696AFC252}" srcId="{E3A1165C-3190-4653-B19C-B22823A308F5}" destId="{A8E36F29-9238-4965-ACC6-690A5C7234FE}" srcOrd="3" destOrd="0" parTransId="{C2D331D9-E5B7-4E6C-8B7F-1938A937AB8F}" sibTransId="{8FBCC1B7-156F-45FE-8424-E0A718A37FEF}"/>
    <dgm:cxn modelId="{B369C8DC-A103-42AA-96DF-8043D0C315D8}" srcId="{E3A1165C-3190-4653-B19C-B22823A308F5}" destId="{9B2B2CA5-523A-4908-8B86-ECB25E15B6A1}" srcOrd="0" destOrd="0" parTransId="{14857E4F-63A4-45E2-AD02-731CC05D038C}" sibTransId="{2BDCD7DA-7F41-4AF2-BC3E-0C5755A7C819}"/>
    <dgm:cxn modelId="{4417B79E-4E94-4221-B362-2B1BD82B6BC2}" type="presOf" srcId="{1C561F0A-963E-4290-9732-DED4976538DF}" destId="{AA42C187-0BEB-4349-8C1B-8886B4C977CA}" srcOrd="0" destOrd="0" presId="urn:microsoft.com/office/officeart/2005/8/layout/matrix1"/>
    <dgm:cxn modelId="{B3BEB148-5753-4A2B-BC95-6A9E22C17EDA}" type="presOf" srcId="{9EFDE290-60DD-4997-A38C-44F3B770C1B9}" destId="{4C68AF5C-7ED5-4B03-AC89-082DA7D626E4}" srcOrd="1" destOrd="0" presId="urn:microsoft.com/office/officeart/2005/8/layout/matrix1"/>
    <dgm:cxn modelId="{CBD1D4BD-FDC2-4640-A802-0D2F0F2B801B}" type="presOf" srcId="{9B2B2CA5-523A-4908-8B86-ECB25E15B6A1}" destId="{132AD9E0-8BBE-42A8-96A5-534B048E1259}" srcOrd="0" destOrd="0" presId="urn:microsoft.com/office/officeart/2005/8/layout/matrix1"/>
    <dgm:cxn modelId="{E006A1A5-F76F-4C9E-B090-D30390DE67C2}" type="presOf" srcId="{E3A1165C-3190-4653-B19C-B22823A308F5}" destId="{4EC892F1-5B1E-47F6-AFC6-5ADD47D61A7F}" srcOrd="0" destOrd="0" presId="urn:microsoft.com/office/officeart/2005/8/layout/matrix1"/>
    <dgm:cxn modelId="{87EE1411-CACF-4DF4-9F91-A1F6E4CA4B74}" type="presOf" srcId="{9EFDE290-60DD-4997-A38C-44F3B770C1B9}" destId="{43E1FF2F-6A53-4266-9CDD-68D7FB6D6921}" srcOrd="0" destOrd="0" presId="urn:microsoft.com/office/officeart/2005/8/layout/matrix1"/>
    <dgm:cxn modelId="{914097FB-AD3D-4C31-ACB5-C0C5A378713A}" srcId="{E3A1165C-3190-4653-B19C-B22823A308F5}" destId="{9EFDE290-60DD-4997-A38C-44F3B770C1B9}" srcOrd="1" destOrd="0" parTransId="{3C2951F7-C168-4A6E-A6C6-C1A59D24B18F}" sibTransId="{521382E9-1EBE-4944-9DF6-6451454273D3}"/>
    <dgm:cxn modelId="{58095381-7D22-486E-AF0D-E10BF8C93925}" type="presOf" srcId="{9B2B2CA5-523A-4908-8B86-ECB25E15B6A1}" destId="{F26A2CA9-3B0A-4394-8B2D-25160B012070}" srcOrd="1" destOrd="0" presId="urn:microsoft.com/office/officeart/2005/8/layout/matrix1"/>
    <dgm:cxn modelId="{232EDD7D-920E-4053-BB8C-3D5AA2891905}" type="presOf" srcId="{F81D8890-708C-45AE-92C5-6DDBF26215CC}" destId="{42CD86A5-BA35-46FB-915E-7A93A71D512B}" srcOrd="0" destOrd="0" presId="urn:microsoft.com/office/officeart/2005/8/layout/matrix1"/>
    <dgm:cxn modelId="{9C7DA3B0-6EF1-4E4F-8AB8-54B9A689DF81}" type="presOf" srcId="{A8E36F29-9238-4965-ACC6-690A5C7234FE}" destId="{0EF5CF16-FEB4-4F11-BE77-61B6CFCC1C93}" srcOrd="0" destOrd="0" presId="urn:microsoft.com/office/officeart/2005/8/layout/matrix1"/>
    <dgm:cxn modelId="{BD53F339-0AF5-4E7B-9621-A338789B305C}" srcId="{E3A1165C-3190-4653-B19C-B22823A308F5}" destId="{F81D8890-708C-45AE-92C5-6DDBF26215CC}" srcOrd="2" destOrd="0" parTransId="{D97BF26A-5B81-4DB7-889E-45C106E2ADF0}" sibTransId="{3B124531-1EB7-4387-85A6-0DC07C595FFE}"/>
    <dgm:cxn modelId="{F9308600-D321-4F2D-9DE6-5965AA990627}" srcId="{1C561F0A-963E-4290-9732-DED4976538DF}" destId="{E3A1165C-3190-4653-B19C-B22823A308F5}" srcOrd="0" destOrd="0" parTransId="{9B7DA4EC-DB13-44E2-B684-6BB36D97A6FD}" sibTransId="{9598A2E3-F101-49C1-8DA3-7583D1659D71}"/>
    <dgm:cxn modelId="{AF2C2E80-B3AC-482B-AEDA-39665B1A9D51}" type="presOf" srcId="{F81D8890-708C-45AE-92C5-6DDBF26215CC}" destId="{B41B6D45-44AA-4526-88A4-0E7980247F72}" srcOrd="1" destOrd="0" presId="urn:microsoft.com/office/officeart/2005/8/layout/matrix1"/>
    <dgm:cxn modelId="{AFDB7192-AB8C-4C42-8C6F-BEA7B88D7C62}" type="presParOf" srcId="{AA42C187-0BEB-4349-8C1B-8886B4C977CA}" destId="{14374D20-AF1C-47AA-AE3B-34FD3E503C7D}" srcOrd="0" destOrd="0" presId="urn:microsoft.com/office/officeart/2005/8/layout/matrix1"/>
    <dgm:cxn modelId="{377BBD0D-DC76-4C66-AC47-5A2F7F949D9A}" type="presParOf" srcId="{14374D20-AF1C-47AA-AE3B-34FD3E503C7D}" destId="{132AD9E0-8BBE-42A8-96A5-534B048E1259}" srcOrd="0" destOrd="0" presId="urn:microsoft.com/office/officeart/2005/8/layout/matrix1"/>
    <dgm:cxn modelId="{B1203E63-1716-4852-AE54-25A53E7B8DBB}" type="presParOf" srcId="{14374D20-AF1C-47AA-AE3B-34FD3E503C7D}" destId="{F26A2CA9-3B0A-4394-8B2D-25160B012070}" srcOrd="1" destOrd="0" presId="urn:microsoft.com/office/officeart/2005/8/layout/matrix1"/>
    <dgm:cxn modelId="{E4709C7E-0658-466B-8332-57185715433C}" type="presParOf" srcId="{14374D20-AF1C-47AA-AE3B-34FD3E503C7D}" destId="{43E1FF2F-6A53-4266-9CDD-68D7FB6D6921}" srcOrd="2" destOrd="0" presId="urn:microsoft.com/office/officeart/2005/8/layout/matrix1"/>
    <dgm:cxn modelId="{2863C8D1-3841-4C17-B444-84EFF12114FC}" type="presParOf" srcId="{14374D20-AF1C-47AA-AE3B-34FD3E503C7D}" destId="{4C68AF5C-7ED5-4B03-AC89-082DA7D626E4}" srcOrd="3" destOrd="0" presId="urn:microsoft.com/office/officeart/2005/8/layout/matrix1"/>
    <dgm:cxn modelId="{EC139153-4802-4A88-931A-2F278A6F61F3}" type="presParOf" srcId="{14374D20-AF1C-47AA-AE3B-34FD3E503C7D}" destId="{42CD86A5-BA35-46FB-915E-7A93A71D512B}" srcOrd="4" destOrd="0" presId="urn:microsoft.com/office/officeart/2005/8/layout/matrix1"/>
    <dgm:cxn modelId="{5D9B9099-599B-4D53-9E10-DCC8361A56F8}" type="presParOf" srcId="{14374D20-AF1C-47AA-AE3B-34FD3E503C7D}" destId="{B41B6D45-44AA-4526-88A4-0E7980247F72}" srcOrd="5" destOrd="0" presId="urn:microsoft.com/office/officeart/2005/8/layout/matrix1"/>
    <dgm:cxn modelId="{BD2A4E28-9322-42A0-A843-41CB2D56F33F}" type="presParOf" srcId="{14374D20-AF1C-47AA-AE3B-34FD3E503C7D}" destId="{0EF5CF16-FEB4-4F11-BE77-61B6CFCC1C93}" srcOrd="6" destOrd="0" presId="urn:microsoft.com/office/officeart/2005/8/layout/matrix1"/>
    <dgm:cxn modelId="{432AAB0A-8165-475D-B20A-B8C78EE2538D}" type="presParOf" srcId="{14374D20-AF1C-47AA-AE3B-34FD3E503C7D}" destId="{E0336F0A-BA0E-40C9-905F-E12EABA6D34D}" srcOrd="7" destOrd="0" presId="urn:microsoft.com/office/officeart/2005/8/layout/matrix1"/>
    <dgm:cxn modelId="{7A615DB5-1507-46D7-9ED2-5DFA8C55E152}" type="presParOf" srcId="{AA42C187-0BEB-4349-8C1B-8886B4C977CA}" destId="{4EC892F1-5B1E-47F6-AFC6-5ADD47D61A7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F37F34-EFE7-4D52-9153-E34858763B49}">
      <dsp:nvSpPr>
        <dsp:cNvPr id="0" name=""/>
        <dsp:cNvSpPr/>
      </dsp:nvSpPr>
      <dsp:spPr>
        <a:xfrm>
          <a:off x="2174148" y="0"/>
          <a:ext cx="5655177" cy="353448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941B9-E944-4B90-9A3A-86F84D111C36}">
      <dsp:nvSpPr>
        <dsp:cNvPr id="0" name=""/>
        <dsp:cNvSpPr/>
      </dsp:nvSpPr>
      <dsp:spPr>
        <a:xfrm>
          <a:off x="2731183" y="2628243"/>
          <a:ext cx="130069" cy="1300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84BC-E9A2-4F05-BB36-91AE1BCF2B4B}">
      <dsp:nvSpPr>
        <dsp:cNvPr id="0" name=""/>
        <dsp:cNvSpPr/>
      </dsp:nvSpPr>
      <dsp:spPr>
        <a:xfrm>
          <a:off x="2796218" y="2693278"/>
          <a:ext cx="967035" cy="841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21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Jusqu'à 2006 : </a:t>
          </a:r>
          <a:r>
            <a:rPr lang="fr-FR" sz="1000" b="1" kern="1200" dirty="0" smtClean="0"/>
            <a:t>MCO</a:t>
          </a:r>
          <a:r>
            <a:rPr lang="fr-FR" sz="1000" kern="1200" dirty="0" smtClean="0"/>
            <a:t> de </a:t>
          </a:r>
          <a:r>
            <a:rPr lang="fr-FR" sz="1000" kern="1200" dirty="0" smtClean="0">
              <a:solidFill>
                <a:srgbClr val="FF0000"/>
              </a:solidFill>
            </a:rPr>
            <a:t>6 applications </a:t>
          </a:r>
          <a:r>
            <a:rPr lang="fr-FR" sz="1000" kern="1200" dirty="0" smtClean="0"/>
            <a:t>développées par Capgemini</a:t>
          </a:r>
          <a:endParaRPr lang="fr-FR" sz="1000" kern="1200" dirty="0"/>
        </a:p>
      </dsp:txBody>
      <dsp:txXfrm>
        <a:off x="2796218" y="2693278"/>
        <a:ext cx="967035" cy="841207"/>
      </dsp:txXfrm>
    </dsp:sp>
    <dsp:sp modelId="{19869530-71F1-4641-9692-AA51D3CE2C4C}">
      <dsp:nvSpPr>
        <dsp:cNvPr id="0" name=""/>
        <dsp:cNvSpPr/>
      </dsp:nvSpPr>
      <dsp:spPr>
        <a:xfrm>
          <a:off x="3650150" y="1806122"/>
          <a:ext cx="226207" cy="2262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1FB87-E324-42C1-AECE-3E3358418DFA}">
      <dsp:nvSpPr>
        <dsp:cNvPr id="0" name=""/>
        <dsp:cNvSpPr/>
      </dsp:nvSpPr>
      <dsp:spPr>
        <a:xfrm>
          <a:off x="3733023" y="1919225"/>
          <a:ext cx="1248047" cy="161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2007 : premier contrat </a:t>
          </a:r>
          <a:r>
            <a:rPr lang="fr-FR" sz="1000" b="1" kern="1200" dirty="0" smtClean="0"/>
            <a:t>expérimental de globalisation </a:t>
          </a:r>
          <a:r>
            <a:rPr lang="fr-FR" sz="1000" kern="1200" dirty="0" smtClean="0"/>
            <a:t>avec arrivée de 18 nouvelles applications non développées par </a:t>
          </a:r>
          <a:r>
            <a:rPr lang="fr-FR" sz="1000" kern="1200" dirty="0" err="1" smtClean="0"/>
            <a:t>Capgemini</a:t>
          </a:r>
          <a:r>
            <a:rPr lang="fr-FR" sz="1000" kern="1200" dirty="0" smtClean="0"/>
            <a:t>, soit au total </a:t>
          </a:r>
          <a:r>
            <a:rPr lang="fr-FR" sz="1000" kern="1200" dirty="0" smtClean="0">
              <a:solidFill>
                <a:srgbClr val="FF0000"/>
              </a:solidFill>
            </a:rPr>
            <a:t>24 applications</a:t>
          </a:r>
          <a:endParaRPr lang="fr-FR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3733023" y="1919225"/>
        <a:ext cx="1248047" cy="1615260"/>
      </dsp:txXfrm>
    </dsp:sp>
    <dsp:sp modelId="{56892EA1-C53F-4409-B3BA-5083FC2EB280}">
      <dsp:nvSpPr>
        <dsp:cNvPr id="0" name=""/>
        <dsp:cNvSpPr/>
      </dsp:nvSpPr>
      <dsp:spPr>
        <a:xfrm>
          <a:off x="4823599" y="1200311"/>
          <a:ext cx="299724" cy="2997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27752-0371-4E65-8C25-50B0E21F5360}">
      <dsp:nvSpPr>
        <dsp:cNvPr id="0" name=""/>
        <dsp:cNvSpPr/>
      </dsp:nvSpPr>
      <dsp:spPr>
        <a:xfrm>
          <a:off x="4973461" y="1350173"/>
          <a:ext cx="1187587" cy="2184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18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2008 : extension du contrat à </a:t>
          </a:r>
          <a:r>
            <a:rPr lang="fr-FR" sz="1000" kern="1200" dirty="0" smtClean="0">
              <a:solidFill>
                <a:srgbClr val="FF0000"/>
              </a:solidFill>
            </a:rPr>
            <a:t>50 applications </a:t>
          </a:r>
          <a:r>
            <a:rPr lang="fr-FR" sz="1000" kern="1200" dirty="0" smtClean="0"/>
            <a:t>dans le cadre d'un contrat de globalisation </a:t>
          </a:r>
          <a:r>
            <a:rPr lang="fr-FR" sz="1000" b="1" kern="1200" dirty="0" smtClean="0"/>
            <a:t>industrialisé</a:t>
          </a:r>
          <a:endParaRPr lang="fr-FR" sz="1000" b="1" kern="1200" dirty="0"/>
        </a:p>
      </dsp:txBody>
      <dsp:txXfrm>
        <a:off x="4973461" y="1350173"/>
        <a:ext cx="1187587" cy="2184312"/>
      </dsp:txXfrm>
    </dsp:sp>
    <dsp:sp modelId="{D6336CBA-EAB7-4695-8C97-0E087C8D449D}">
      <dsp:nvSpPr>
        <dsp:cNvPr id="0" name=""/>
        <dsp:cNvSpPr/>
      </dsp:nvSpPr>
      <dsp:spPr>
        <a:xfrm>
          <a:off x="6101669" y="799500"/>
          <a:ext cx="401517" cy="401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3C780-43C3-4F38-8FAA-78BCA5E9BE8C}">
      <dsp:nvSpPr>
        <dsp:cNvPr id="0" name=""/>
        <dsp:cNvSpPr/>
      </dsp:nvSpPr>
      <dsp:spPr>
        <a:xfrm>
          <a:off x="6302428" y="1000259"/>
          <a:ext cx="1187587" cy="25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756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2012 : renouvellement du contrat en </a:t>
          </a:r>
          <a:r>
            <a:rPr lang="fr-FR" sz="1000" b="1" kern="1200" dirty="0" smtClean="0"/>
            <a:t>régime établi </a:t>
          </a:r>
          <a:r>
            <a:rPr lang="fr-FR" sz="1000" kern="1200" dirty="0" smtClean="0"/>
            <a:t>avec un volume </a:t>
          </a:r>
          <a:r>
            <a:rPr lang="fr-FR" sz="1000" kern="1200" dirty="0" smtClean="0">
              <a:solidFill>
                <a:srgbClr val="FF0000"/>
              </a:solidFill>
            </a:rPr>
            <a:t>de 50 à 60 applications</a:t>
          </a:r>
          <a:endParaRPr lang="fr-FR" sz="1000" kern="1200" dirty="0">
            <a:solidFill>
              <a:srgbClr val="FF0000"/>
            </a:solidFill>
          </a:endParaRPr>
        </a:p>
      </dsp:txBody>
      <dsp:txXfrm>
        <a:off x="6302428" y="1000259"/>
        <a:ext cx="1187587" cy="25342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486F7C-A682-43DC-A5A2-6BDBE91A589B}">
      <dsp:nvSpPr>
        <dsp:cNvPr id="0" name=""/>
        <dsp:cNvSpPr/>
      </dsp:nvSpPr>
      <dsp:spPr>
        <a:xfrm>
          <a:off x="613786" y="867089"/>
          <a:ext cx="750184" cy="750184"/>
        </a:xfrm>
        <a:prstGeom prst="gear9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613786" y="867089"/>
        <a:ext cx="750184" cy="750184"/>
      </dsp:txXfrm>
    </dsp:sp>
    <dsp:sp modelId="{971574AE-EFC4-47E5-B059-F23C45950A1F}">
      <dsp:nvSpPr>
        <dsp:cNvPr id="0" name=""/>
        <dsp:cNvSpPr/>
      </dsp:nvSpPr>
      <dsp:spPr>
        <a:xfrm>
          <a:off x="177316" y="689773"/>
          <a:ext cx="545588" cy="545588"/>
        </a:xfrm>
        <a:prstGeom prst="gear6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 dirty="0"/>
        </a:p>
      </dsp:txBody>
      <dsp:txXfrm>
        <a:off x="177316" y="689773"/>
        <a:ext cx="545588" cy="545588"/>
      </dsp:txXfrm>
    </dsp:sp>
    <dsp:sp modelId="{A59B93AD-FD7B-44D2-AED6-8CF7AFB3EED6}">
      <dsp:nvSpPr>
        <dsp:cNvPr id="0" name=""/>
        <dsp:cNvSpPr/>
      </dsp:nvSpPr>
      <dsp:spPr>
        <a:xfrm rot="20700000">
          <a:off x="482901" y="313373"/>
          <a:ext cx="534565" cy="5345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 dirty="0"/>
        </a:p>
      </dsp:txBody>
      <dsp:txXfrm>
        <a:off x="600147" y="430619"/>
        <a:ext cx="300073" cy="300073"/>
      </dsp:txXfrm>
    </dsp:sp>
    <dsp:sp modelId="{F25E6FDB-98AC-4558-B4D6-4F870A8DD4ED}">
      <dsp:nvSpPr>
        <dsp:cNvPr id="0" name=""/>
        <dsp:cNvSpPr/>
      </dsp:nvSpPr>
      <dsp:spPr>
        <a:xfrm>
          <a:off x="529509" y="768047"/>
          <a:ext cx="960235" cy="960235"/>
        </a:xfrm>
        <a:prstGeom prst="circularArrow">
          <a:avLst>
            <a:gd name="adj1" fmla="val 4688"/>
            <a:gd name="adj2" fmla="val 299029"/>
            <a:gd name="adj3" fmla="val 2355022"/>
            <a:gd name="adj4" fmla="val 1626720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E48A9-BA7D-4D3F-ACB1-2B3B0EAE8EAA}">
      <dsp:nvSpPr>
        <dsp:cNvPr id="0" name=""/>
        <dsp:cNvSpPr/>
      </dsp:nvSpPr>
      <dsp:spPr>
        <a:xfrm>
          <a:off x="80693" y="581202"/>
          <a:ext cx="697671" cy="69767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B78F3-0051-41DB-9858-619C7175367E}">
      <dsp:nvSpPr>
        <dsp:cNvPr id="0" name=""/>
        <dsp:cNvSpPr/>
      </dsp:nvSpPr>
      <dsp:spPr>
        <a:xfrm>
          <a:off x="359250" y="208429"/>
          <a:ext cx="752230" cy="7522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486F7C-A682-43DC-A5A2-6BDBE91A589B}">
      <dsp:nvSpPr>
        <dsp:cNvPr id="0" name=""/>
        <dsp:cNvSpPr/>
      </dsp:nvSpPr>
      <dsp:spPr>
        <a:xfrm>
          <a:off x="613786" y="867089"/>
          <a:ext cx="750184" cy="750184"/>
        </a:xfrm>
        <a:prstGeom prst="gear9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613786" y="867089"/>
        <a:ext cx="750184" cy="750184"/>
      </dsp:txXfrm>
    </dsp:sp>
    <dsp:sp modelId="{971574AE-EFC4-47E5-B059-F23C45950A1F}">
      <dsp:nvSpPr>
        <dsp:cNvPr id="0" name=""/>
        <dsp:cNvSpPr/>
      </dsp:nvSpPr>
      <dsp:spPr>
        <a:xfrm>
          <a:off x="177316" y="689773"/>
          <a:ext cx="545588" cy="545588"/>
        </a:xfrm>
        <a:prstGeom prst="gear6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 dirty="0"/>
        </a:p>
      </dsp:txBody>
      <dsp:txXfrm>
        <a:off x="177316" y="689773"/>
        <a:ext cx="545588" cy="545588"/>
      </dsp:txXfrm>
    </dsp:sp>
    <dsp:sp modelId="{A59B93AD-FD7B-44D2-AED6-8CF7AFB3EED6}">
      <dsp:nvSpPr>
        <dsp:cNvPr id="0" name=""/>
        <dsp:cNvSpPr/>
      </dsp:nvSpPr>
      <dsp:spPr>
        <a:xfrm rot="20700000">
          <a:off x="482901" y="313373"/>
          <a:ext cx="534565" cy="5345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 dirty="0"/>
        </a:p>
      </dsp:txBody>
      <dsp:txXfrm>
        <a:off x="600147" y="430619"/>
        <a:ext cx="300073" cy="300073"/>
      </dsp:txXfrm>
    </dsp:sp>
    <dsp:sp modelId="{F25E6FDB-98AC-4558-B4D6-4F870A8DD4ED}">
      <dsp:nvSpPr>
        <dsp:cNvPr id="0" name=""/>
        <dsp:cNvSpPr/>
      </dsp:nvSpPr>
      <dsp:spPr>
        <a:xfrm>
          <a:off x="529509" y="768047"/>
          <a:ext cx="960235" cy="960235"/>
        </a:xfrm>
        <a:prstGeom prst="circularArrow">
          <a:avLst>
            <a:gd name="adj1" fmla="val 4688"/>
            <a:gd name="adj2" fmla="val 299029"/>
            <a:gd name="adj3" fmla="val 2355022"/>
            <a:gd name="adj4" fmla="val 1626720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E48A9-BA7D-4D3F-ACB1-2B3B0EAE8EAA}">
      <dsp:nvSpPr>
        <dsp:cNvPr id="0" name=""/>
        <dsp:cNvSpPr/>
      </dsp:nvSpPr>
      <dsp:spPr>
        <a:xfrm>
          <a:off x="80693" y="581202"/>
          <a:ext cx="697671" cy="69767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B78F3-0051-41DB-9858-619C7175367E}">
      <dsp:nvSpPr>
        <dsp:cNvPr id="0" name=""/>
        <dsp:cNvSpPr/>
      </dsp:nvSpPr>
      <dsp:spPr>
        <a:xfrm>
          <a:off x="359250" y="208429"/>
          <a:ext cx="752230" cy="7522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2AD9E0-8BBE-42A8-96A5-534B048E1259}">
      <dsp:nvSpPr>
        <dsp:cNvPr id="0" name=""/>
        <dsp:cNvSpPr/>
      </dsp:nvSpPr>
      <dsp:spPr>
        <a:xfrm rot="16200000">
          <a:off x="190972" y="-190972"/>
          <a:ext cx="2609508" cy="2991453"/>
        </a:xfrm>
        <a:prstGeom prst="round1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Flexibilité du contrat</a:t>
          </a:r>
        </a:p>
      </dsp:txBody>
      <dsp:txXfrm rot="16200000">
        <a:off x="517160" y="-517160"/>
        <a:ext cx="1957131" cy="2991453"/>
      </dsp:txXfrm>
    </dsp:sp>
    <dsp:sp modelId="{43E1FF2F-6A53-4266-9CDD-68D7FB6D6921}">
      <dsp:nvSpPr>
        <dsp:cNvPr id="0" name=""/>
        <dsp:cNvSpPr/>
      </dsp:nvSpPr>
      <dsp:spPr>
        <a:xfrm>
          <a:off x="2991453" y="0"/>
          <a:ext cx="2991453" cy="2609508"/>
        </a:xfrm>
        <a:prstGeom prst="round1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Industrialisation du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pilotage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et maitrise des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Transitions </a:t>
          </a:r>
          <a:endParaRPr lang="fr-FR" sz="2000" b="1" kern="1200" dirty="0">
            <a:solidFill>
              <a:srgbClr val="AF1C63"/>
            </a:solidFill>
          </a:endParaRPr>
        </a:p>
      </dsp:txBody>
      <dsp:txXfrm>
        <a:off x="2991453" y="0"/>
        <a:ext cx="2991453" cy="1957131"/>
      </dsp:txXfrm>
    </dsp:sp>
    <dsp:sp modelId="{42CD86A5-BA35-46FB-915E-7A93A71D512B}">
      <dsp:nvSpPr>
        <dsp:cNvPr id="0" name=""/>
        <dsp:cNvSpPr/>
      </dsp:nvSpPr>
      <dsp:spPr>
        <a:xfrm rot="10800000">
          <a:off x="22106" y="2600688"/>
          <a:ext cx="2991453" cy="2609508"/>
        </a:xfrm>
        <a:prstGeom prst="round1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Capacité à maintenir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des compétences sur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des applications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à faible activité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 smtClean="0">
            <a:solidFill>
              <a:srgbClr val="AF1C63"/>
            </a:solidFill>
          </a:endParaRPr>
        </a:p>
      </dsp:txBody>
      <dsp:txXfrm rot="10800000">
        <a:off x="22106" y="3253065"/>
        <a:ext cx="2991453" cy="1957131"/>
      </dsp:txXfrm>
    </dsp:sp>
    <dsp:sp modelId="{0EF5CF16-FEB4-4F11-BE77-61B6CFCC1C93}">
      <dsp:nvSpPr>
        <dsp:cNvPr id="0" name=""/>
        <dsp:cNvSpPr/>
      </dsp:nvSpPr>
      <dsp:spPr>
        <a:xfrm rot="5400000">
          <a:off x="3182425" y="2418536"/>
          <a:ext cx="2609508" cy="2991453"/>
        </a:xfrm>
        <a:prstGeom prst="round1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rgbClr val="AF1C63"/>
              </a:solidFill>
            </a:rPr>
            <a:t>Maîtrise de la variété des technologies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 </a:t>
          </a:r>
          <a:endParaRPr lang="fr-FR" sz="2000" kern="1200" dirty="0" smtClean="0">
            <a:solidFill>
              <a:schemeClr val="tx1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 smtClean="0">
            <a:solidFill>
              <a:schemeClr val="tx1"/>
            </a:solidFill>
          </a:endParaRPr>
        </a:p>
      </dsp:txBody>
      <dsp:txXfrm rot="5400000">
        <a:off x="3508613" y="2744724"/>
        <a:ext cx="1957131" cy="2991453"/>
      </dsp:txXfrm>
    </dsp:sp>
    <dsp:sp modelId="{4EC892F1-5B1E-47F6-AFC6-5ADD47D61A7F}">
      <dsp:nvSpPr>
        <dsp:cNvPr id="0" name=""/>
        <dsp:cNvSpPr/>
      </dsp:nvSpPr>
      <dsp:spPr>
        <a:xfrm>
          <a:off x="1685782" y="2038913"/>
          <a:ext cx="2611341" cy="11411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solidFill>
                <a:srgbClr val="AF1C63"/>
              </a:solidFill>
            </a:rPr>
            <a:t>Points forts du Centre de Services</a:t>
          </a:r>
          <a:endParaRPr lang="fr-FR" sz="2400" b="1" kern="1200" dirty="0">
            <a:solidFill>
              <a:srgbClr val="AF1C63"/>
            </a:solidFill>
          </a:endParaRPr>
        </a:p>
      </dsp:txBody>
      <dsp:txXfrm>
        <a:off x="1685782" y="2038913"/>
        <a:ext cx="2611341" cy="114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fr-F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4627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0" y="675822"/>
            <a:ext cx="9144000" cy="729116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5021" tIns="47511" rIns="95021" bIns="47511"/>
          <a:lstStyle/>
          <a:p>
            <a:pPr defTabSz="914068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3001" y="6623278"/>
            <a:ext cx="2456089" cy="18369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4355" tIns="34355" rIns="34355" bIns="34355" anchor="b"/>
          <a:lstStyle/>
          <a:p>
            <a:pPr algn="r" defTabSz="950038" eaLnBrk="0" fontAlgn="auto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60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2013. All Rights Reserved</a:t>
            </a: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6277" y="6444117"/>
            <a:ext cx="1211036" cy="31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5"/>
          <p:cNvCxnSpPr/>
          <p:nvPr>
            <p:custDataLst>
              <p:tags r:id="rId5"/>
            </p:custDataLst>
          </p:nvPr>
        </p:nvCxnSpPr>
        <p:spPr>
          <a:xfrm flipH="1">
            <a:off x="0" y="6362474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ject 2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0" y="1"/>
            <a:ext cx="136071" cy="14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 userDrawn="1"/>
        </p:nvSpPr>
        <p:spPr>
          <a:xfrm>
            <a:off x="4592411" y="6598331"/>
            <a:ext cx="1848704" cy="219832"/>
          </a:xfrm>
          <a:prstGeom prst="rect">
            <a:avLst/>
          </a:prstGeom>
          <a:noFill/>
        </p:spPr>
        <p:txBody>
          <a:bodyPr wrap="none" lIns="65306" tIns="32653" rIns="65306" bIns="32653">
            <a:spAutoFit/>
          </a:bodyPr>
          <a:lstStyle/>
          <a:p>
            <a:pPr>
              <a:defRPr/>
            </a:pPr>
            <a:r>
              <a:rPr lang="fr-FR" sz="1000" cap="small" dirty="0">
                <a:solidFill>
                  <a:srgbClr val="AF1C63"/>
                </a:solidFill>
              </a:rPr>
              <a:t>Application </a:t>
            </a:r>
            <a:r>
              <a:rPr lang="fr-FR" sz="1000" cap="small" dirty="0" err="1">
                <a:solidFill>
                  <a:srgbClr val="AF1C63"/>
                </a:solidFill>
              </a:rPr>
              <a:t>Lifecycle</a:t>
            </a:r>
            <a:r>
              <a:rPr lang="fr-FR" sz="1000" cap="small" dirty="0">
                <a:solidFill>
                  <a:srgbClr val="AF1C63"/>
                </a:solidFill>
              </a:rPr>
              <a:t>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A88D-38BC-4A7C-8FFE-D8109166CF40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0A71-2154-447F-89EA-F4B9546F13F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8.jpeg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2.emf"/><Relationship Id="rId3" Type="http://schemas.openxmlformats.org/officeDocument/2006/relationships/diagramLayout" Target="../diagrams/layout2.xml"/><Relationship Id="rId21" Type="http://schemas.openxmlformats.org/officeDocument/2006/relationships/image" Target="../media/image25.emf"/><Relationship Id="rId7" Type="http://schemas.openxmlformats.org/officeDocument/2006/relationships/image" Target="../media/image16.emf"/><Relationship Id="rId12" Type="http://schemas.openxmlformats.org/officeDocument/2006/relationships/diagramData" Target="../diagrams/data3.xml"/><Relationship Id="rId17" Type="http://schemas.openxmlformats.org/officeDocument/2006/relationships/image" Target="../media/image21.emf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20.jpe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image" Target="../media/image19.emf"/><Relationship Id="rId19" Type="http://schemas.openxmlformats.org/officeDocument/2006/relationships/image" Target="../media/image2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jpeg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ilto:support.application@capgemini.f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755712"/>
            <a:ext cx="9144000" cy="40939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3300" b="1" dirty="0" err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38874" y="3585268"/>
            <a:ext cx="9776536" cy="1001713"/>
          </a:xfrm>
        </p:spPr>
        <p:txBody>
          <a:bodyPr/>
          <a:lstStyle/>
          <a:p>
            <a:pPr algn="ctr"/>
            <a:r>
              <a:rPr lang="fr-FR" sz="5600" b="1" dirty="0">
                <a:solidFill>
                  <a:schemeClr val="bg1"/>
                </a:solidFill>
              </a:rPr>
              <a:t>Centre de Services TMAG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7063" y="2345090"/>
            <a:ext cx="91440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3963" tIns="31552" rIns="157756" bIns="31552" numCol="1" anchor="ctr" anchorCtr="0" compatLnSpc="1">
            <a:prstTxWarp prst="textNoShape">
              <a:avLst/>
            </a:prstTxWarp>
          </a:bodyPr>
          <a:lstStyle/>
          <a:p>
            <a:pPr algn="ctr" defTabSz="871190" eaLnBrk="0" hangingPunct="0">
              <a:lnSpc>
                <a:spcPct val="85000"/>
              </a:lnSpc>
              <a:defRPr/>
            </a:pPr>
            <a:r>
              <a:rPr lang="fr-FR" sz="5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 OSS</a:t>
            </a:r>
          </a:p>
        </p:txBody>
      </p:sp>
      <p:pic>
        <p:nvPicPr>
          <p:cNvPr id="5" name="Image 4" descr="orange-logo-thumb-200x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0933" y="403602"/>
            <a:ext cx="1036879" cy="1009174"/>
          </a:xfrm>
          <a:prstGeom prst="rect">
            <a:avLst/>
          </a:prstGeom>
        </p:spPr>
      </p:pic>
      <p:pic>
        <p:nvPicPr>
          <p:cNvPr id="6" name="Picture 8" descr="mainten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1821452" cy="100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24795" y="5098111"/>
            <a:ext cx="4483554" cy="1127773"/>
          </a:xfrm>
          <a:prstGeom prst="rect">
            <a:avLst/>
          </a:prstGeom>
        </p:spPr>
        <p:txBody>
          <a:bodyPr lIns="65306" tIns="32653" rIns="65306" bIns="32653">
            <a:spAutoFit/>
          </a:bodyPr>
          <a:lstStyle/>
          <a:p>
            <a:pPr marL="129252" indent="-129252" defTabSz="913598">
              <a:defRPr/>
            </a:pPr>
            <a:r>
              <a:rPr lang="fr-FR" sz="1300" b="1" dirty="0">
                <a:solidFill>
                  <a:srgbClr val="AF1C63"/>
                </a:solidFill>
              </a:rPr>
              <a:t>Les bénéfices clients</a:t>
            </a:r>
          </a:p>
          <a:p>
            <a:pPr marL="129252" indent="-129252" defTabSz="913598">
              <a:defRPr/>
            </a:pPr>
            <a:endParaRPr lang="fr-FR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9252" indent="-129252" defTabSz="913598">
              <a:buFontTx/>
              <a:buChar char="•"/>
              <a:defRPr/>
            </a:pPr>
            <a:r>
              <a:rPr 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Réduire significativement les coûts OPEX tout en améliorant la Qualité de Service et le support aux utilisateurs</a:t>
            </a:r>
          </a:p>
          <a:p>
            <a:pPr marL="129252" indent="-129252" defTabSz="913598">
              <a:buFontTx/>
              <a:buChar char="•"/>
              <a:defRPr/>
            </a:pPr>
            <a:r>
              <a:rPr 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Disposer d'une équipe mobilisée et compétente sur le domaine OSS, dans le cadre d'un partenariat fiable et réactif aux demandes</a:t>
            </a:r>
          </a:p>
          <a:p>
            <a:pPr marL="129252" indent="-129252" defTabSz="913598">
              <a:buFontTx/>
              <a:buChar char="•"/>
              <a:defRPr/>
            </a:pPr>
            <a:r>
              <a:rPr lang="fr-F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Disposer d'une structure d'accueil de nouvelles applications en TMA</a:t>
            </a:r>
            <a:endParaRPr lang="fr-F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90072" y="2232706"/>
            <a:ext cx="4308658" cy="2816966"/>
          </a:xfrm>
          <a:prstGeom prst="roundRect">
            <a:avLst/>
          </a:prstGeom>
          <a:solidFill>
            <a:srgbClr val="AF1C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>
              <a:defRPr/>
            </a:pPr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790797" y="4199852"/>
            <a:ext cx="4206875" cy="1073830"/>
          </a:xfrm>
          <a:prstGeom prst="roundRect">
            <a:avLst/>
          </a:prstGeom>
          <a:solidFill>
            <a:srgbClr val="AF1C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indent="-129252">
              <a:buFont typeface="Arial" pitchFamily="34" charset="0"/>
              <a:buChar char="•"/>
              <a:defRPr/>
            </a:pPr>
            <a:endParaRPr lang="fr-FR" sz="10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indent="-129252">
              <a:buFont typeface="Arial" pitchFamily="34" charset="0"/>
              <a:buChar char="•"/>
              <a:defRPr/>
            </a:pPr>
            <a:r>
              <a:rPr lang="fr-FR" sz="1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Contrat initial démarré le 01/12/2006 </a:t>
            </a: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renouvelé </a:t>
            </a:r>
            <a:r>
              <a:rPr lang="fr-FR" sz="1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 01/07/2012 </a:t>
            </a: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pour 3 ans, reconductible 2 fois un an</a:t>
            </a:r>
            <a:endParaRPr lang="fr-FR" sz="10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indent="-129252"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Une équipe </a:t>
            </a: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à Rennes de 50 collaborateurs environ, avec de fortes variations de plan de charge (entre 30 à 60 en 2013)</a:t>
            </a:r>
            <a:endParaRPr lang="fr-FR" sz="1000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indent="-129252">
              <a:buFont typeface="Arial" pitchFamily="34" charset="0"/>
              <a:buChar char="•"/>
              <a:defRPr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Une activité 2013 de </a:t>
            </a:r>
            <a:r>
              <a:rPr lang="fr-FR" sz="1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12 000 jrs pour le contrat, 10 000 jrs pour Rennes</a:t>
            </a:r>
            <a:endParaRPr lang="fr-FR" sz="10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indent="-129252"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Une satisfaction client </a:t>
            </a: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 bon </a:t>
            </a:r>
            <a:r>
              <a:rPr lang="fr-FR" sz="10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niveau </a:t>
            </a: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(dernière </a:t>
            </a:r>
            <a:r>
              <a:rPr lang="fr-FR" sz="1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CSE </a:t>
            </a:r>
            <a:r>
              <a:rPr lang="fr-FR" sz="10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=  </a:t>
            </a:r>
            <a:r>
              <a:rPr lang="fr-FR" sz="1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7,7)</a:t>
            </a:r>
            <a:endParaRPr lang="fr-FR" sz="10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737554" y="1815420"/>
            <a:ext cx="4192134" cy="2347232"/>
          </a:xfrm>
          <a:prstGeom prst="roundRect">
            <a:avLst/>
          </a:prstGeom>
          <a:solidFill>
            <a:srgbClr val="AF1C6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>
              <a:defRPr/>
            </a:pPr>
            <a:endParaRPr lang="fr-FR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415" name="Freeform 770"/>
          <p:cNvSpPr>
            <a:spLocks noChangeAspect="1" noEditPoints="1"/>
          </p:cNvSpPr>
          <p:nvPr/>
        </p:nvSpPr>
        <p:spPr bwMode="auto">
          <a:xfrm rot="2791635" flipH="1">
            <a:off x="-244566" y="2904558"/>
            <a:ext cx="1543277" cy="1471839"/>
          </a:xfrm>
          <a:custGeom>
            <a:avLst/>
            <a:gdLst>
              <a:gd name="T0" fmla="*/ 2147483647 w 172"/>
              <a:gd name="T1" fmla="*/ 2147483647 h 176"/>
              <a:gd name="T2" fmla="*/ 2147483647 w 172"/>
              <a:gd name="T3" fmla="*/ 2147483647 h 176"/>
              <a:gd name="T4" fmla="*/ 2147483647 w 172"/>
              <a:gd name="T5" fmla="*/ 2147483647 h 176"/>
              <a:gd name="T6" fmla="*/ 2147483647 w 172"/>
              <a:gd name="T7" fmla="*/ 2147483647 h 176"/>
              <a:gd name="T8" fmla="*/ 2147483647 w 172"/>
              <a:gd name="T9" fmla="*/ 2147483647 h 176"/>
              <a:gd name="T10" fmla="*/ 2147483647 w 172"/>
              <a:gd name="T11" fmla="*/ 2147483647 h 176"/>
              <a:gd name="T12" fmla="*/ 2147483647 w 172"/>
              <a:gd name="T13" fmla="*/ 2147483647 h 176"/>
              <a:gd name="T14" fmla="*/ 2147483647 w 172"/>
              <a:gd name="T15" fmla="*/ 2147483647 h 176"/>
              <a:gd name="T16" fmla="*/ 2147483647 w 172"/>
              <a:gd name="T17" fmla="*/ 2147483647 h 176"/>
              <a:gd name="T18" fmla="*/ 2147483647 w 172"/>
              <a:gd name="T19" fmla="*/ 2147483647 h 176"/>
              <a:gd name="T20" fmla="*/ 2147483647 w 172"/>
              <a:gd name="T21" fmla="*/ 2147483647 h 176"/>
              <a:gd name="T22" fmla="*/ 2147483647 w 172"/>
              <a:gd name="T23" fmla="*/ 2147483647 h 176"/>
              <a:gd name="T24" fmla="*/ 2147483647 w 172"/>
              <a:gd name="T25" fmla="*/ 2147483647 h 176"/>
              <a:gd name="T26" fmla="*/ 2147483647 w 172"/>
              <a:gd name="T27" fmla="*/ 2147483647 h 176"/>
              <a:gd name="T28" fmla="*/ 2147483647 w 172"/>
              <a:gd name="T29" fmla="*/ 2147483647 h 176"/>
              <a:gd name="T30" fmla="*/ 2147483647 w 172"/>
              <a:gd name="T31" fmla="*/ 2147483647 h 176"/>
              <a:gd name="T32" fmla="*/ 2147483647 w 172"/>
              <a:gd name="T33" fmla="*/ 2147483647 h 176"/>
              <a:gd name="T34" fmla="*/ 0 w 172"/>
              <a:gd name="T35" fmla="*/ 2147483647 h 176"/>
              <a:gd name="T36" fmla="*/ 0 w 172"/>
              <a:gd name="T37" fmla="*/ 2147483647 h 1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72"/>
              <a:gd name="T58" fmla="*/ 0 h 176"/>
              <a:gd name="T59" fmla="*/ 172 w 172"/>
              <a:gd name="T60" fmla="*/ 176 h 17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72" h="176">
                <a:moveTo>
                  <a:pt x="134" y="69"/>
                </a:moveTo>
                <a:cubicBezTo>
                  <a:pt x="125" y="78"/>
                  <a:pt x="111" y="78"/>
                  <a:pt x="102" y="69"/>
                </a:cubicBezTo>
                <a:cubicBezTo>
                  <a:pt x="93" y="60"/>
                  <a:pt x="93" y="46"/>
                  <a:pt x="102" y="37"/>
                </a:cubicBezTo>
                <a:cubicBezTo>
                  <a:pt x="111" y="28"/>
                  <a:pt x="125" y="28"/>
                  <a:pt x="134" y="37"/>
                </a:cubicBezTo>
                <a:cubicBezTo>
                  <a:pt x="143" y="46"/>
                  <a:pt x="143" y="60"/>
                  <a:pt x="134" y="69"/>
                </a:cubicBezTo>
                <a:close/>
                <a:moveTo>
                  <a:pt x="17" y="176"/>
                </a:moveTo>
                <a:cubicBezTo>
                  <a:pt x="53" y="139"/>
                  <a:pt x="53" y="139"/>
                  <a:pt x="53" y="139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90" y="115"/>
                  <a:pt x="90" y="115"/>
                  <a:pt x="90" y="115"/>
                </a:cubicBezTo>
                <a:cubicBezTo>
                  <a:pt x="110" y="122"/>
                  <a:pt x="134" y="118"/>
                  <a:pt x="150" y="102"/>
                </a:cubicBezTo>
                <a:cubicBezTo>
                  <a:pt x="172" y="80"/>
                  <a:pt x="172" y="44"/>
                  <a:pt x="150" y="22"/>
                </a:cubicBezTo>
                <a:cubicBezTo>
                  <a:pt x="128" y="0"/>
                  <a:pt x="92" y="0"/>
                  <a:pt x="70" y="22"/>
                </a:cubicBezTo>
                <a:cubicBezTo>
                  <a:pt x="53" y="40"/>
                  <a:pt x="49" y="65"/>
                  <a:pt x="59" y="86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31"/>
                  <a:pt x="36" y="131"/>
                  <a:pt x="36" y="131"/>
                </a:cubicBezTo>
                <a:cubicBezTo>
                  <a:pt x="17" y="131"/>
                  <a:pt x="17" y="131"/>
                  <a:pt x="17" y="131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76"/>
                  <a:pt x="0" y="176"/>
                  <a:pt x="0" y="176"/>
                </a:cubicBezTo>
              </a:path>
            </a:pathLst>
          </a:custGeom>
          <a:noFill/>
          <a:ln w="12700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lIns="65306" tIns="32653" rIns="65306" bIns="32653"/>
          <a:lstStyle/>
          <a:p>
            <a:endParaRPr lang="fr-FR"/>
          </a:p>
        </p:txBody>
      </p:sp>
      <p:graphicFrame>
        <p:nvGraphicFramePr>
          <p:cNvPr id="17410" name="Object 2" hidden="1"/>
          <p:cNvGraphicFramePr>
            <a:graphicFrameLocks noChangeAspect="1"/>
          </p:cNvGraphicFramePr>
          <p:nvPr/>
        </p:nvGraphicFramePr>
        <p:xfrm>
          <a:off x="0" y="0"/>
          <a:ext cx="146277" cy="158750"/>
        </p:xfrm>
        <a:graphic>
          <a:graphicData uri="http://schemas.openxmlformats.org/presentationml/2006/ole">
            <p:oleObj spid="_x0000_s1026" name="think-cell Slide" r:id="rId4" imgW="360" imgH="360" progId="">
              <p:embed/>
            </p:oleObj>
          </a:graphicData>
        </a:graphic>
      </p:graphicFrame>
      <p:sp>
        <p:nvSpPr>
          <p:cNvPr id="1741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TMAG – </a:t>
            </a:r>
            <a:r>
              <a:rPr lang="en-US" dirty="0" err="1" smtClean="0"/>
              <a:t>Globalisation</a:t>
            </a:r>
            <a:r>
              <a:rPr lang="en-US" dirty="0" smtClean="0"/>
              <a:t> des </a:t>
            </a:r>
            <a:r>
              <a:rPr lang="en-US" dirty="0" err="1" smtClean="0"/>
              <a:t>activités</a:t>
            </a:r>
            <a:r>
              <a:rPr lang="en-US" dirty="0" smtClean="0"/>
              <a:t> OSS Orange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696323" y="1428632"/>
            <a:ext cx="7048500" cy="527609"/>
          </a:xfrm>
          <a:prstGeom prst="rect">
            <a:avLst/>
          </a:prstGeom>
          <a:noFill/>
        </p:spPr>
        <p:txBody>
          <a:bodyPr lIns="65306" tIns="32653" rIns="65306" bIns="32653">
            <a:spAutoFit/>
          </a:bodyPr>
          <a:lstStyle/>
          <a:p>
            <a:pPr marL="83901" indent="-83901" defTabSz="913598">
              <a:defRPr/>
            </a:pPr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DPQS Direction du pilotage et de la qualité de service</a:t>
            </a:r>
          </a:p>
          <a:p>
            <a:pPr marL="83901" indent="-83901" defTabSz="913598">
              <a:defRPr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3901" indent="-83901" defTabSz="913598">
              <a:defRPr/>
            </a:pPr>
            <a:r>
              <a:rPr lang="fr-F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DSI-R Direction du Système d'Information Réseau</a:t>
            </a:r>
          </a:p>
        </p:txBody>
      </p:sp>
      <p:cxnSp>
        <p:nvCxnSpPr>
          <p:cNvPr id="39" name="Connecteur droit 38"/>
          <p:cNvCxnSpPr/>
          <p:nvPr/>
        </p:nvCxnSpPr>
        <p:spPr>
          <a:xfrm>
            <a:off x="1" y="1683884"/>
            <a:ext cx="818696" cy="0"/>
          </a:xfrm>
          <a:prstGeom prst="line">
            <a:avLst/>
          </a:prstGeom>
          <a:ln>
            <a:solidFill>
              <a:srgbClr val="BA00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8626929" y="1721304"/>
            <a:ext cx="517071" cy="1134"/>
          </a:xfrm>
          <a:prstGeom prst="line">
            <a:avLst/>
          </a:prstGeom>
          <a:ln>
            <a:solidFill>
              <a:srgbClr val="BA00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8528278" y="1658938"/>
            <a:ext cx="137205" cy="136071"/>
          </a:xfrm>
          <a:prstGeom prst="ellipse">
            <a:avLst/>
          </a:prstGeom>
          <a:solidFill>
            <a:srgbClr val="AF1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598">
              <a:defRPr/>
            </a:pPr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29545" y="5048250"/>
            <a:ext cx="136071" cy="137206"/>
          </a:xfrm>
          <a:prstGeom prst="ellipse">
            <a:avLst/>
          </a:prstGeom>
          <a:solidFill>
            <a:srgbClr val="AF1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598">
              <a:defRPr/>
            </a:pPr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0" y="5110617"/>
            <a:ext cx="517071" cy="2268"/>
          </a:xfrm>
          <a:prstGeom prst="line">
            <a:avLst/>
          </a:prstGeom>
          <a:ln>
            <a:solidFill>
              <a:srgbClr val="BA00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Rectangle 83"/>
          <p:cNvSpPr>
            <a:spLocks noChangeArrowheads="1"/>
          </p:cNvSpPr>
          <p:nvPr/>
        </p:nvSpPr>
        <p:spPr bwMode="auto">
          <a:xfrm>
            <a:off x="762000" y="2534331"/>
            <a:ext cx="3955143" cy="25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06" tIns="32653" rIns="65306" bIns="32653">
            <a:spAutoFit/>
          </a:bodyPr>
          <a:lstStyle/>
          <a:p>
            <a:pPr marL="108844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Mise en place d’un modèle de </a:t>
            </a:r>
            <a:r>
              <a:rPr lang="fr-FR" sz="1000" dirty="0" err="1" smtClean="0">
                <a:solidFill>
                  <a:srgbClr val="000000"/>
                </a:solidFill>
                <a:latin typeface="Arial Narrow" pitchFamily="34" charset="0"/>
              </a:rPr>
              <a:t>delivery</a:t>
            </a: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 de type « Ferme d’applications » qui couvre les activités suivantes</a:t>
            </a:r>
          </a:p>
          <a:p>
            <a:pPr marL="108844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Soutien – maintenance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Mode forfaitaire avec SLA en heures ouvrées : délai minimum de résolution variable en fonction des événements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Mode Best Effort : au coup par coup</a:t>
            </a:r>
          </a:p>
          <a:p>
            <a:pPr marL="108844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Evolutions majeures et refonte d’applications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Conception et réalisation</a:t>
            </a:r>
          </a:p>
          <a:p>
            <a:pPr marL="108844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Maintenance évolutive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Développement d’évolutions mineures en MOE déléguée : étude, conception, réalisation, qualification, mise en production et exploitabilité</a:t>
            </a:r>
          </a:p>
          <a:p>
            <a:pPr marL="108844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MOE déléguée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Activités Amont : Etudes, mûrissement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Activités Aval : Qualification, suivi des mises en production, suivi opérationnel, exploitabilité</a:t>
            </a:r>
          </a:p>
          <a:p>
            <a:pPr marL="108844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Pilotage global des activités</a:t>
            </a:r>
          </a:p>
        </p:txBody>
      </p:sp>
      <p:sp>
        <p:nvSpPr>
          <p:cNvPr id="17424" name="Rectangle 84"/>
          <p:cNvSpPr>
            <a:spLocks noChangeArrowheads="1"/>
          </p:cNvSpPr>
          <p:nvPr/>
        </p:nvSpPr>
        <p:spPr bwMode="auto">
          <a:xfrm>
            <a:off x="4796536" y="2093217"/>
            <a:ext cx="4133169" cy="226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306" tIns="32653" rIns="65306" bIns="32653">
            <a:spAutoFit/>
          </a:bodyPr>
          <a:lstStyle/>
          <a:p>
            <a:pPr marL="83901" indent="-83901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 contrat TPAS OSS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Les domaines NGI et SNA : 6 applications traité à Grenoble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 domaine SAP : 2 applications, traité à Toulouse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 domaine SIG : 3 applications, traité à Rennes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 domaine TMAG : 45 applications, traité à Rennes</a:t>
            </a:r>
          </a:p>
          <a:p>
            <a:pPr marL="229026" lvl="1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Contrat conçu pour entrer et sortir des applications : depuis le 01/07/2012, 9 entrée, 10 sorties</a:t>
            </a:r>
          </a:p>
          <a:p>
            <a:pPr marL="0" lvl="1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Les métiers adressés : </a:t>
            </a:r>
            <a:r>
              <a:rPr lang="fr-FR" sz="900" dirty="0" smtClean="0">
                <a:solidFill>
                  <a:srgbClr val="000000"/>
                </a:solidFill>
                <a:latin typeface="Arial Narrow" pitchFamily="34" charset="0"/>
              </a:rPr>
              <a:t>tous les métiers de l'OSS tous, les supports réseaux fixe, mobile, fibre</a:t>
            </a:r>
          </a:p>
          <a:p>
            <a:pPr marL="228830" lvl="2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Activation, inventaires</a:t>
            </a:r>
          </a:p>
          <a:p>
            <a:pPr marL="228830" lvl="2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Exploitation</a:t>
            </a:r>
          </a:p>
          <a:p>
            <a:pPr marL="228830" lvl="2" indent="-108844">
              <a:buFont typeface="Courier New" pitchFamily="49" charset="0"/>
              <a:buChar char="o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Interventions, tests et diagnostiques</a:t>
            </a:r>
          </a:p>
          <a:p>
            <a:pPr marL="0" lvl="1" indent="-108844">
              <a:buFont typeface="Arial" pitchFamily="34" charset="0"/>
              <a:buChar char="•"/>
            </a:pPr>
            <a:r>
              <a:rPr lang="fr-FR" sz="1000" dirty="0" smtClean="0">
                <a:solidFill>
                  <a:srgbClr val="000000"/>
                </a:solidFill>
                <a:latin typeface="Arial Narrow" pitchFamily="34" charset="0"/>
              </a:rPr>
              <a:t>Les technologies mises en œuvre : </a:t>
            </a:r>
            <a:r>
              <a:rPr lang="fr-FR" sz="1000" b="1" dirty="0" smtClean="0">
                <a:solidFill>
                  <a:srgbClr val="000000"/>
                </a:solidFill>
                <a:latin typeface="Arial Narrow" pitchFamily="34" charset="0"/>
              </a:rPr>
              <a:t>environ 80</a:t>
            </a:r>
            <a:r>
              <a:rPr lang="fr-FR" sz="900" dirty="0" smtClean="0">
                <a:solidFill>
                  <a:srgbClr val="000000"/>
                </a:solidFill>
                <a:latin typeface="Arial Narrow" pitchFamily="34" charset="0"/>
              </a:rPr>
              <a:t>, des plus anciennes aux plus récentes</a:t>
            </a:r>
          </a:p>
          <a:p>
            <a:pPr marL="229026" lvl="1" indent="-108844">
              <a:buFont typeface="Arial" pitchFamily="34" charset="0"/>
              <a:buChar char="•"/>
            </a:pPr>
            <a:endParaRPr lang="fr-FR" sz="10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ZoneTexte 87"/>
          <p:cNvSpPr txBox="1">
            <a:spLocks noChangeArrowheads="1"/>
          </p:cNvSpPr>
          <p:nvPr/>
        </p:nvSpPr>
        <p:spPr bwMode="auto">
          <a:xfrm>
            <a:off x="890134" y="2275795"/>
            <a:ext cx="1656151" cy="26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306" tIns="32653" rIns="65306" bIns="32653">
            <a:spAutoFit/>
          </a:bodyPr>
          <a:lstStyle/>
          <a:p>
            <a:r>
              <a:rPr lang="fr-FR" sz="1300" b="1" dirty="0">
                <a:solidFill>
                  <a:srgbClr val="7030A0"/>
                </a:solidFill>
              </a:rPr>
              <a:t>La solution </a:t>
            </a:r>
            <a:r>
              <a:rPr lang="fr-FR" sz="1300" b="1" dirty="0" err="1">
                <a:solidFill>
                  <a:srgbClr val="7030A0"/>
                </a:solidFill>
              </a:rPr>
              <a:t>Capgemini</a:t>
            </a:r>
            <a:endParaRPr lang="fr-FR" sz="1300" b="1" dirty="0">
              <a:solidFill>
                <a:srgbClr val="7030A0"/>
              </a:solidFill>
            </a:endParaRPr>
          </a:p>
        </p:txBody>
      </p:sp>
      <p:sp>
        <p:nvSpPr>
          <p:cNvPr id="17426" name="Rectangle 88"/>
          <p:cNvSpPr>
            <a:spLocks noChangeArrowheads="1"/>
          </p:cNvSpPr>
          <p:nvPr/>
        </p:nvSpPr>
        <p:spPr bwMode="auto">
          <a:xfrm>
            <a:off x="5235349" y="1796379"/>
            <a:ext cx="1015334" cy="26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306" tIns="32653" rIns="65306" bIns="32653">
            <a:spAutoFit/>
          </a:bodyPr>
          <a:lstStyle/>
          <a:p>
            <a:r>
              <a:rPr lang="fr-FR" sz="1300" b="1" dirty="0">
                <a:solidFill>
                  <a:srgbClr val="7030A0"/>
                </a:solidFill>
              </a:rPr>
              <a:t>Le périmètre</a:t>
            </a:r>
          </a:p>
        </p:txBody>
      </p:sp>
      <p:sp>
        <p:nvSpPr>
          <p:cNvPr id="17427" name="Rectangle 91"/>
          <p:cNvSpPr>
            <a:spLocks noChangeArrowheads="1"/>
          </p:cNvSpPr>
          <p:nvPr/>
        </p:nvSpPr>
        <p:spPr bwMode="auto">
          <a:xfrm>
            <a:off x="5254625" y="4149738"/>
            <a:ext cx="1204040" cy="26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306" tIns="32653" rIns="65306" bIns="32653">
            <a:spAutoFit/>
          </a:bodyPr>
          <a:lstStyle/>
          <a:p>
            <a:r>
              <a:rPr lang="fr-FR" sz="1300" b="1" dirty="0">
                <a:solidFill>
                  <a:srgbClr val="7030A0"/>
                </a:solidFill>
              </a:rPr>
              <a:t>Les chiffres clés</a:t>
            </a:r>
          </a:p>
        </p:txBody>
      </p:sp>
      <p:grpSp>
        <p:nvGrpSpPr>
          <p:cNvPr id="4" name="Groupe 62"/>
          <p:cNvGrpSpPr>
            <a:grpSpLocks noChangeAspect="1"/>
          </p:cNvGrpSpPr>
          <p:nvPr/>
        </p:nvGrpSpPr>
        <p:grpSpPr bwMode="auto">
          <a:xfrm>
            <a:off x="7909357" y="3721822"/>
            <a:ext cx="1190625" cy="1000125"/>
            <a:chOff x="990909" y="2313645"/>
            <a:chExt cx="360363" cy="303214"/>
          </a:xfrm>
        </p:grpSpPr>
        <p:sp>
          <p:nvSpPr>
            <p:cNvPr id="17433" name="Freeform 776"/>
            <p:cNvSpPr>
              <a:spLocks noChangeAspect="1"/>
            </p:cNvSpPr>
            <p:nvPr/>
          </p:nvSpPr>
          <p:spPr bwMode="auto">
            <a:xfrm>
              <a:off x="1235384" y="2362858"/>
              <a:ext cx="33338" cy="125413"/>
            </a:xfrm>
            <a:custGeom>
              <a:avLst/>
              <a:gdLst>
                <a:gd name="T0" fmla="*/ 2147483647 w 25"/>
                <a:gd name="T1" fmla="*/ 2147483647 h 94"/>
                <a:gd name="T2" fmla="*/ 2147483647 w 25"/>
                <a:gd name="T3" fmla="*/ 2147483647 h 94"/>
                <a:gd name="T4" fmla="*/ 0 w 25"/>
                <a:gd name="T5" fmla="*/ 0 h 94"/>
                <a:gd name="T6" fmla="*/ 0 60000 65536"/>
                <a:gd name="T7" fmla="*/ 0 60000 65536"/>
                <a:gd name="T8" fmla="*/ 0 60000 65536"/>
                <a:gd name="T9" fmla="*/ 0 w 25"/>
                <a:gd name="T10" fmla="*/ 0 h 94"/>
                <a:gd name="T11" fmla="*/ 25 w 25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94">
                  <a:moveTo>
                    <a:pt x="22" y="94"/>
                  </a:moveTo>
                  <a:cubicBezTo>
                    <a:pt x="24" y="85"/>
                    <a:pt x="25" y="76"/>
                    <a:pt x="25" y="67"/>
                  </a:cubicBezTo>
                  <a:cubicBezTo>
                    <a:pt x="25" y="42"/>
                    <a:pt x="16" y="1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34" name="Freeform 777"/>
            <p:cNvSpPr>
              <a:spLocks/>
            </p:cNvSpPr>
            <p:nvPr/>
          </p:nvSpPr>
          <p:spPr bwMode="auto">
            <a:xfrm>
              <a:off x="990909" y="2364445"/>
              <a:ext cx="139700" cy="227013"/>
            </a:xfrm>
            <a:custGeom>
              <a:avLst/>
              <a:gdLst>
                <a:gd name="T0" fmla="*/ 2147483647 w 104"/>
                <a:gd name="T1" fmla="*/ 0 h 170"/>
                <a:gd name="T2" fmla="*/ 0 w 104"/>
                <a:gd name="T3" fmla="*/ 2147483647 h 170"/>
                <a:gd name="T4" fmla="*/ 2147483647 w 104"/>
                <a:gd name="T5" fmla="*/ 2147483647 h 170"/>
                <a:gd name="T6" fmla="*/ 0 60000 65536"/>
                <a:gd name="T7" fmla="*/ 0 60000 65536"/>
                <a:gd name="T8" fmla="*/ 0 60000 65536"/>
                <a:gd name="T9" fmla="*/ 0 w 104"/>
                <a:gd name="T10" fmla="*/ 0 h 170"/>
                <a:gd name="T11" fmla="*/ 104 w 104"/>
                <a:gd name="T12" fmla="*/ 170 h 1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170">
                  <a:moveTo>
                    <a:pt x="24" y="0"/>
                  </a:moveTo>
                  <a:cubicBezTo>
                    <a:pt x="9" y="18"/>
                    <a:pt x="0" y="41"/>
                    <a:pt x="0" y="66"/>
                  </a:cubicBezTo>
                  <a:cubicBezTo>
                    <a:pt x="0" y="124"/>
                    <a:pt x="47" y="170"/>
                    <a:pt x="104" y="170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35" name="Freeform 778"/>
            <p:cNvSpPr>
              <a:spLocks/>
            </p:cNvSpPr>
            <p:nvPr/>
          </p:nvSpPr>
          <p:spPr bwMode="auto">
            <a:xfrm>
              <a:off x="1022659" y="2313645"/>
              <a:ext cx="212725" cy="50800"/>
            </a:xfrm>
            <a:custGeom>
              <a:avLst/>
              <a:gdLst>
                <a:gd name="T0" fmla="*/ 0 w 159"/>
                <a:gd name="T1" fmla="*/ 2147483647 h 38"/>
                <a:gd name="T2" fmla="*/ 2147483647 w 159"/>
                <a:gd name="T3" fmla="*/ 0 h 38"/>
                <a:gd name="T4" fmla="*/ 2147483647 w 159"/>
                <a:gd name="T5" fmla="*/ 2147483647 h 38"/>
                <a:gd name="T6" fmla="*/ 0 60000 65536"/>
                <a:gd name="T7" fmla="*/ 0 60000 65536"/>
                <a:gd name="T8" fmla="*/ 0 60000 65536"/>
                <a:gd name="T9" fmla="*/ 0 w 159"/>
                <a:gd name="T10" fmla="*/ 0 h 38"/>
                <a:gd name="T11" fmla="*/ 159 w 15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38">
                  <a:moveTo>
                    <a:pt x="0" y="38"/>
                  </a:moveTo>
                  <a:cubicBezTo>
                    <a:pt x="19" y="15"/>
                    <a:pt x="48" y="0"/>
                    <a:pt x="80" y="0"/>
                  </a:cubicBezTo>
                  <a:cubicBezTo>
                    <a:pt x="112" y="0"/>
                    <a:pt x="140" y="15"/>
                    <a:pt x="159" y="37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36" name="Freeform 779"/>
            <p:cNvSpPr>
              <a:spLocks/>
            </p:cNvSpPr>
            <p:nvPr/>
          </p:nvSpPr>
          <p:spPr bwMode="auto">
            <a:xfrm>
              <a:off x="1022659" y="2362858"/>
              <a:ext cx="212725" cy="25400"/>
            </a:xfrm>
            <a:custGeom>
              <a:avLst/>
              <a:gdLst>
                <a:gd name="T0" fmla="*/ 0 w 159"/>
                <a:gd name="T1" fmla="*/ 2147483647 h 19"/>
                <a:gd name="T2" fmla="*/ 2147483647 w 159"/>
                <a:gd name="T3" fmla="*/ 2147483647 h 19"/>
                <a:gd name="T4" fmla="*/ 2147483647 w 159"/>
                <a:gd name="T5" fmla="*/ 0 h 19"/>
                <a:gd name="T6" fmla="*/ 0 60000 65536"/>
                <a:gd name="T7" fmla="*/ 0 60000 65536"/>
                <a:gd name="T8" fmla="*/ 0 60000 65536"/>
                <a:gd name="T9" fmla="*/ 0 w 159"/>
                <a:gd name="T10" fmla="*/ 0 h 19"/>
                <a:gd name="T11" fmla="*/ 159 w 159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9">
                  <a:moveTo>
                    <a:pt x="0" y="1"/>
                  </a:moveTo>
                  <a:cubicBezTo>
                    <a:pt x="19" y="12"/>
                    <a:pt x="48" y="19"/>
                    <a:pt x="80" y="19"/>
                  </a:cubicBezTo>
                  <a:cubicBezTo>
                    <a:pt x="112" y="19"/>
                    <a:pt x="140" y="11"/>
                    <a:pt x="159" y="0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37" name="Freeform 780"/>
            <p:cNvSpPr>
              <a:spLocks/>
            </p:cNvSpPr>
            <p:nvPr/>
          </p:nvSpPr>
          <p:spPr bwMode="auto">
            <a:xfrm>
              <a:off x="1022659" y="2516845"/>
              <a:ext cx="136525" cy="25400"/>
            </a:xfrm>
            <a:custGeom>
              <a:avLst/>
              <a:gdLst>
                <a:gd name="T0" fmla="*/ 2147483647 w 102"/>
                <a:gd name="T1" fmla="*/ 2147483647 h 18"/>
                <a:gd name="T2" fmla="*/ 2147483647 w 102"/>
                <a:gd name="T3" fmla="*/ 0 h 18"/>
                <a:gd name="T4" fmla="*/ 0 w 102"/>
                <a:gd name="T5" fmla="*/ 2147483647 h 18"/>
                <a:gd name="T6" fmla="*/ 0 60000 65536"/>
                <a:gd name="T7" fmla="*/ 0 60000 65536"/>
                <a:gd name="T8" fmla="*/ 0 60000 65536"/>
                <a:gd name="T9" fmla="*/ 0 w 102"/>
                <a:gd name="T10" fmla="*/ 0 h 18"/>
                <a:gd name="T11" fmla="*/ 102 w 102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18">
                  <a:moveTo>
                    <a:pt x="102" y="1"/>
                  </a:moveTo>
                  <a:cubicBezTo>
                    <a:pt x="95" y="0"/>
                    <a:pt x="88" y="0"/>
                    <a:pt x="80" y="0"/>
                  </a:cubicBezTo>
                  <a:cubicBezTo>
                    <a:pt x="48" y="0"/>
                    <a:pt x="19" y="7"/>
                    <a:pt x="0" y="18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38" name="Freeform 781"/>
            <p:cNvSpPr>
              <a:spLocks/>
            </p:cNvSpPr>
            <p:nvPr/>
          </p:nvSpPr>
          <p:spPr bwMode="auto">
            <a:xfrm>
              <a:off x="1055997" y="2313645"/>
              <a:ext cx="149225" cy="277813"/>
            </a:xfrm>
            <a:custGeom>
              <a:avLst/>
              <a:gdLst>
                <a:gd name="T0" fmla="*/ 2147483647 w 112"/>
                <a:gd name="T1" fmla="*/ 2147483647 h 208"/>
                <a:gd name="T2" fmla="*/ 0 w 112"/>
                <a:gd name="T3" fmla="*/ 2147483647 h 208"/>
                <a:gd name="T4" fmla="*/ 2147483647 w 112"/>
                <a:gd name="T5" fmla="*/ 0 h 208"/>
                <a:gd name="T6" fmla="*/ 2147483647 w 112"/>
                <a:gd name="T7" fmla="*/ 2147483647 h 208"/>
                <a:gd name="T8" fmla="*/ 2147483647 w 112"/>
                <a:gd name="T9" fmla="*/ 214748364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208"/>
                <a:gd name="T17" fmla="*/ 112 w 11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208">
                  <a:moveTo>
                    <a:pt x="55" y="208"/>
                  </a:moveTo>
                  <a:cubicBezTo>
                    <a:pt x="24" y="207"/>
                    <a:pt x="0" y="161"/>
                    <a:pt x="0" y="104"/>
                  </a:cubicBezTo>
                  <a:cubicBezTo>
                    <a:pt x="0" y="47"/>
                    <a:pt x="25" y="0"/>
                    <a:pt x="56" y="0"/>
                  </a:cubicBezTo>
                  <a:cubicBezTo>
                    <a:pt x="87" y="0"/>
                    <a:pt x="112" y="47"/>
                    <a:pt x="112" y="104"/>
                  </a:cubicBezTo>
                  <a:cubicBezTo>
                    <a:pt x="112" y="114"/>
                    <a:pt x="112" y="123"/>
                    <a:pt x="110" y="131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39" name="Freeform 782"/>
            <p:cNvSpPr>
              <a:spLocks/>
            </p:cNvSpPr>
            <p:nvPr/>
          </p:nvSpPr>
          <p:spPr bwMode="auto">
            <a:xfrm>
              <a:off x="1202047" y="2488270"/>
              <a:ext cx="1588" cy="3175"/>
            </a:xfrm>
            <a:custGeom>
              <a:avLst/>
              <a:gdLst>
                <a:gd name="T0" fmla="*/ 0 w 1588"/>
                <a:gd name="T1" fmla="*/ 0 h 2"/>
                <a:gd name="T2" fmla="*/ 0 w 1588"/>
                <a:gd name="T3" fmla="*/ 2147483647 h 2"/>
                <a:gd name="T4" fmla="*/ 0 60000 65536"/>
                <a:gd name="T5" fmla="*/ 0 60000 65536"/>
                <a:gd name="T6" fmla="*/ 0 w 1588"/>
                <a:gd name="T7" fmla="*/ 0 h 2"/>
                <a:gd name="T8" fmla="*/ 1588 w 158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88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40" name="Line 783"/>
            <p:cNvSpPr>
              <a:spLocks noChangeShapeType="1"/>
            </p:cNvSpPr>
            <p:nvPr/>
          </p:nvSpPr>
          <p:spPr bwMode="auto">
            <a:xfrm>
              <a:off x="990909" y="2451758"/>
              <a:ext cx="277813" cy="1588"/>
            </a:xfrm>
            <a:prstGeom prst="line">
              <a:avLst/>
            </a:prstGeom>
            <a:noFill/>
            <a:ln w="12700" cap="rnd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41" name="Line 784"/>
            <p:cNvSpPr>
              <a:spLocks noChangeShapeType="1"/>
            </p:cNvSpPr>
            <p:nvPr/>
          </p:nvSpPr>
          <p:spPr bwMode="auto">
            <a:xfrm flipV="1">
              <a:off x="1130609" y="2313645"/>
              <a:ext cx="1588" cy="236538"/>
            </a:xfrm>
            <a:prstGeom prst="line">
              <a:avLst/>
            </a:prstGeom>
            <a:noFill/>
            <a:ln w="12700" cap="rnd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42" name="Freeform 785"/>
            <p:cNvSpPr>
              <a:spLocks/>
            </p:cNvSpPr>
            <p:nvPr/>
          </p:nvSpPr>
          <p:spPr bwMode="auto">
            <a:xfrm>
              <a:off x="1127434" y="2489859"/>
              <a:ext cx="223838" cy="127000"/>
            </a:xfrm>
            <a:custGeom>
              <a:avLst/>
              <a:gdLst>
                <a:gd name="T0" fmla="*/ 2147483647 w 167"/>
                <a:gd name="T1" fmla="*/ 2147483647 h 95"/>
                <a:gd name="T2" fmla="*/ 2147483647 w 167"/>
                <a:gd name="T3" fmla="*/ 2147483647 h 95"/>
                <a:gd name="T4" fmla="*/ 2147483647 w 167"/>
                <a:gd name="T5" fmla="*/ 2147483647 h 95"/>
                <a:gd name="T6" fmla="*/ 2147483647 w 167"/>
                <a:gd name="T7" fmla="*/ 2147483647 h 95"/>
                <a:gd name="T8" fmla="*/ 2147483647 w 167"/>
                <a:gd name="T9" fmla="*/ 2147483647 h 95"/>
                <a:gd name="T10" fmla="*/ 2147483647 w 167"/>
                <a:gd name="T11" fmla="*/ 0 h 95"/>
                <a:gd name="T12" fmla="*/ 2147483647 w 167"/>
                <a:gd name="T13" fmla="*/ 2147483647 h 95"/>
                <a:gd name="T14" fmla="*/ 2147483647 w 167"/>
                <a:gd name="T15" fmla="*/ 2147483647 h 95"/>
                <a:gd name="T16" fmla="*/ 2147483647 w 167"/>
                <a:gd name="T17" fmla="*/ 2147483647 h 95"/>
                <a:gd name="T18" fmla="*/ 2147483647 w 167"/>
                <a:gd name="T19" fmla="*/ 0 h 95"/>
                <a:gd name="T20" fmla="*/ 2147483647 w 167"/>
                <a:gd name="T21" fmla="*/ 2147483647 h 95"/>
                <a:gd name="T22" fmla="*/ 2147483647 w 167"/>
                <a:gd name="T23" fmla="*/ 2147483647 h 95"/>
                <a:gd name="T24" fmla="*/ 0 w 167"/>
                <a:gd name="T25" fmla="*/ 2147483647 h 95"/>
                <a:gd name="T26" fmla="*/ 2147483647 w 167"/>
                <a:gd name="T27" fmla="*/ 2147483647 h 95"/>
                <a:gd name="T28" fmla="*/ 2147483647 w 167"/>
                <a:gd name="T29" fmla="*/ 2147483647 h 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7"/>
                <a:gd name="T46" fmla="*/ 0 h 95"/>
                <a:gd name="T47" fmla="*/ 167 w 167"/>
                <a:gd name="T48" fmla="*/ 95 h 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7" h="95">
                  <a:moveTo>
                    <a:pt x="94" y="67"/>
                  </a:moveTo>
                  <a:cubicBezTo>
                    <a:pt x="98" y="83"/>
                    <a:pt x="113" y="95"/>
                    <a:pt x="130" y="95"/>
                  </a:cubicBezTo>
                  <a:cubicBezTo>
                    <a:pt x="150" y="95"/>
                    <a:pt x="167" y="79"/>
                    <a:pt x="167" y="58"/>
                  </a:cubicBezTo>
                  <a:cubicBezTo>
                    <a:pt x="167" y="45"/>
                    <a:pt x="160" y="34"/>
                    <a:pt x="150" y="27"/>
                  </a:cubicBezTo>
                  <a:cubicBezTo>
                    <a:pt x="143" y="22"/>
                    <a:pt x="132" y="15"/>
                    <a:pt x="116" y="11"/>
                  </a:cubicBezTo>
                  <a:cubicBezTo>
                    <a:pt x="115" y="5"/>
                    <a:pt x="110" y="0"/>
                    <a:pt x="103" y="0"/>
                  </a:cubicBezTo>
                  <a:cubicBezTo>
                    <a:pt x="98" y="0"/>
                    <a:pt x="94" y="3"/>
                    <a:pt x="92" y="7"/>
                  </a:cubicBezTo>
                  <a:cubicBezTo>
                    <a:pt x="89" y="7"/>
                    <a:pt x="85" y="7"/>
                    <a:pt x="82" y="7"/>
                  </a:cubicBezTo>
                  <a:cubicBezTo>
                    <a:pt x="80" y="7"/>
                    <a:pt x="77" y="7"/>
                    <a:pt x="75" y="7"/>
                  </a:cubicBezTo>
                  <a:cubicBezTo>
                    <a:pt x="73" y="3"/>
                    <a:pt x="69" y="0"/>
                    <a:pt x="64" y="0"/>
                  </a:cubicBezTo>
                  <a:cubicBezTo>
                    <a:pt x="57" y="0"/>
                    <a:pt x="52" y="5"/>
                    <a:pt x="51" y="11"/>
                  </a:cubicBezTo>
                  <a:cubicBezTo>
                    <a:pt x="23" y="18"/>
                    <a:pt x="12" y="32"/>
                    <a:pt x="10" y="33"/>
                  </a:cubicBezTo>
                  <a:cubicBezTo>
                    <a:pt x="4" y="40"/>
                    <a:pt x="0" y="49"/>
                    <a:pt x="0" y="58"/>
                  </a:cubicBezTo>
                  <a:cubicBezTo>
                    <a:pt x="0" y="79"/>
                    <a:pt x="17" y="95"/>
                    <a:pt x="37" y="95"/>
                  </a:cubicBezTo>
                  <a:cubicBezTo>
                    <a:pt x="54" y="95"/>
                    <a:pt x="69" y="83"/>
                    <a:pt x="73" y="67"/>
                  </a:cubicBezTo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43" name="Freeform 786"/>
            <p:cNvSpPr>
              <a:spLocks/>
            </p:cNvSpPr>
            <p:nvPr/>
          </p:nvSpPr>
          <p:spPr bwMode="auto">
            <a:xfrm>
              <a:off x="1222684" y="2532721"/>
              <a:ext cx="31750" cy="28575"/>
            </a:xfrm>
            <a:custGeom>
              <a:avLst/>
              <a:gdLst>
                <a:gd name="T0" fmla="*/ 2147483647 w 24"/>
                <a:gd name="T1" fmla="*/ 0 h 21"/>
                <a:gd name="T2" fmla="*/ 2147483647 w 24"/>
                <a:gd name="T3" fmla="*/ 2147483647 h 21"/>
                <a:gd name="T4" fmla="*/ 2147483647 w 24"/>
                <a:gd name="T5" fmla="*/ 2147483647 h 21"/>
                <a:gd name="T6" fmla="*/ 2147483647 w 24"/>
                <a:gd name="T7" fmla="*/ 2147483647 h 21"/>
                <a:gd name="T8" fmla="*/ 0 w 24"/>
                <a:gd name="T9" fmla="*/ 2147483647 h 21"/>
                <a:gd name="T10" fmla="*/ 2147483647 w 24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1"/>
                <a:gd name="T20" fmla="*/ 24 w 24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1">
                  <a:moveTo>
                    <a:pt x="12" y="0"/>
                  </a:moveTo>
                  <a:cubicBezTo>
                    <a:pt x="19" y="0"/>
                    <a:pt x="24" y="6"/>
                    <a:pt x="24" y="12"/>
                  </a:cubicBezTo>
                  <a:cubicBezTo>
                    <a:pt x="24" y="13"/>
                    <a:pt x="23" y="19"/>
                    <a:pt x="2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lose/>
                </a:path>
              </a:pathLst>
            </a:custGeom>
            <a:noFill/>
            <a:ln w="12700" cap="rnd">
              <a:solidFill>
                <a:srgbClr val="703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44" name="Oval 787"/>
            <p:cNvSpPr>
              <a:spLocks noChangeArrowheads="1"/>
            </p:cNvSpPr>
            <p:nvPr/>
          </p:nvSpPr>
          <p:spPr bwMode="auto">
            <a:xfrm>
              <a:off x="1143309" y="2532721"/>
              <a:ext cx="66675" cy="68263"/>
            </a:xfrm>
            <a:prstGeom prst="ellipse">
              <a:avLst/>
            </a:prstGeom>
            <a:noFill/>
            <a:ln w="12700" cap="rnd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600" dirty="0"/>
            </a:p>
          </p:txBody>
        </p:sp>
        <p:sp>
          <p:nvSpPr>
            <p:cNvPr id="17445" name="Oval 788"/>
            <p:cNvSpPr>
              <a:spLocks noChangeArrowheads="1"/>
            </p:cNvSpPr>
            <p:nvPr/>
          </p:nvSpPr>
          <p:spPr bwMode="auto">
            <a:xfrm>
              <a:off x="1267135" y="2534311"/>
              <a:ext cx="66675" cy="66675"/>
            </a:xfrm>
            <a:prstGeom prst="ellipse">
              <a:avLst/>
            </a:prstGeom>
            <a:noFill/>
            <a:ln w="12700" cap="rnd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600" dirty="0"/>
            </a:p>
          </p:txBody>
        </p:sp>
      </p:grpSp>
      <p:cxnSp>
        <p:nvCxnSpPr>
          <p:cNvPr id="40" name="Connecteur droit 39"/>
          <p:cNvCxnSpPr/>
          <p:nvPr/>
        </p:nvCxnSpPr>
        <p:spPr>
          <a:xfrm>
            <a:off x="0" y="1691822"/>
            <a:ext cx="1697491" cy="2268"/>
          </a:xfrm>
          <a:prstGeom prst="line">
            <a:avLst/>
          </a:prstGeom>
          <a:ln>
            <a:solidFill>
              <a:srgbClr val="BA00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 descr="LogoOran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574" y="1416899"/>
            <a:ext cx="627129" cy="627129"/>
          </a:xfrm>
          <a:prstGeom prst="rect">
            <a:avLst/>
          </a:prstGeom>
        </p:spPr>
      </p:pic>
      <p:pic>
        <p:nvPicPr>
          <p:cNvPr id="17412" name="Picture 4" descr="http://www.orange.com/var/orange_site/storage/images/orange.com/actualites/2013/avril/en-espagne-orange-demarre-la-commercialisation-de-son-reseau-ftth/255852-1-fre-FR/en-Espagne-Orange-demarre-la-commercialisation-de-son-reseau-FTTH_page-quart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7162" y="5410328"/>
            <a:ext cx="1632857" cy="816429"/>
          </a:xfrm>
          <a:prstGeom prst="rect">
            <a:avLst/>
          </a:prstGeom>
          <a:noFill/>
        </p:spPr>
      </p:pic>
      <p:sp>
        <p:nvSpPr>
          <p:cNvPr id="17414" name="AutoShape 6" descr="data:image/jpeg;base64,/9j/4AAQSkZJRgABAQAAAQABAAD/2wCEAAkGBxQSEhUUExQWFBQUFRgUFhcXGBcYFhQUFBQXFhUVFBcYHCggGB0lHBQUITEhJSorLi4uFx8zODMsNygtLiwBCgoKDg0OFBAQFywcHBwsLCwsLCwsLCwsLCwsLCwsLDcsLCwsLCwsLCwsLDc3NyssLCssLCsrLCsrKyssKysrK//AABEIALcBEwMBIgACEQEDEQH/xAAcAAABBAMBAAAAAAAAAAAAAAAABAUGBwECAwj/xABHEAACAQIDAwYJCAgGAwEAAAABAgADEQQFIRIxQQYHE1FhcSIyUoGRoaKx0RQWQlNicpLBFSMzVIKT0uIkQ7LC4fAIZPFE/8QAGAEBAQEBAQAAAAAAAAAAAAAAAAECAwT/xAAfEQEBAQACAwEAAwAAAAAAAAAAARECMRIhQVEDEzL/2gAMAwEAAhEDEQA/ALxhCEAhCEAhCEAhCEAhCEAhCEAhCEAhCEAhCEAhCEAhCEAhCYgZhMQgZmJmEAmJmEAhCEAhCEAhMTMAhCEAhCEAhCEAhCEAhCEAhMExgzTlng6Fw1YMw+jT8M9xtoPOYEgmLytMw51OFGj56h/2r8ZG8fzg4upp0uwOpAF9e/1xgu53AFyQB1nQRtxPKLC0/GxFK/UHBPoW5lDYjNnqG9R2c9bEsfXOLY3tlwXZX5eYNdzu33Ub3taIKvORQHi0qp79gf7pUAxfbM/KYwWs3OWvCgfPUH5KZzPOX/64/mf2SrunmRWjBaA5y/8A1x/M/snZOcheNA+aoD71Eqo1ZkVowW9R5w6B8anVX8B/3RdR5b4Nt7sv3kf3gESlhXPXMjEnrjBfGH5Q4VzZcRSJ6tsA+g6xzVgRcajsnncYzrijDZi1PVGZDfejFD7JEYPQF5mUvguXWKpm3TbY6qgDevRvXJLlvOWN1el/FTP+1vjILDhGfLeU+Fr22Ky3P0W8Bu4Bt/mvHi8AhCEAhCEAhCEAhCEAhCEAhCEAhCRjnG5S/o/A1K4t0h/V0QeNV9FNuIGrHsWA651nuHwi7VeqtMcAT4TfdUat5hK6z7nbOq4WlYfWVfeEH5nzSn6GZPVYvWdqlRzcsxLMx7SY94fC3GqH0y4Ouc8rsTiP2tZ2Hk3sn4VsIytmPbHmplSMOIPbGTMMkddRrKONTM+2cWzKNeIplTrNAnWQPf6JNDoczM3/AEonXU9C/GNyYYkgamL6GUkjUESzajNXMQACpO+xBAHuM5fpgzXNsIKdMffH+kxruvb6otDyM6abrnhjJtL2+r4RQmCdt1Kqe5Sfcsmqdf0+eqbLn3ZGlsC430qw71b+mJrrus1+/wD4jRJByg6xMfp8nxVv3m3DsjCuGY7qdQ+Y/wBMeMjwG0hJB8Y9+4Sz2jqM8byB6TO36bG43BnQ5YvVG3NMpqLepsP0flgXXQC9+rWW+gvGdLxnZM1HXImDFOHDE2EmiXUcy7Y/ZPyvxFD9nVYAfRPhJ+E3EjOV5WxAvoI9nBKg3Mx6gJaLCynnRGi4il/FT/NT8ZN8m5QYfFD9TVViBcrucDrKnW3bunnyo4XerL3g/CcsPnr4WvSxFE3NJrkeWp8ZT1gi49EzivTkxEuU5imIo061M3SqgdT2ML2PaN0VyAhCEAhCEAhCEAhCEAlC/wDkJnG1iKGGB0pIajL9upoCe5R7UuLlLykw+Ap9JiH2ATsqN7O3Ui8fynlPlPm7YvGV8Qx/aVGIHUgNkXzKAJAs5PgA7R3yU0cTIVl9e0fMNiptEh6W4nNvSIkSsFG0xCqOJNgJp8vZ/wBilx9ZUuqd6jxm9QhTZykpIE2tLjd75Z3MfyWoHCjEuiu7ki5F9Qde+263fKoz7ChRdnLuesWUfdUaCL+brl9Vy+sodi1AmzKSbKCd4ElFyc7youEpIFUM9YEWAGiIxO7vEqZafZLG5yseuIqYU02DU+haqCOPSsAPVTaQ9MMCff8ACXj0jnkRopUL11BphTvtYMSLG50B3yR4zlJRrDZo0cMot9FabuQON7e4RkoZI2Iq2VART1u2lNARvN+N77rnSSd+SuFpUy1dtpgDskeBstaw6NV1Jv1kyW+1NOVY7KyR0rYmpWtcpRoVBbsuFufUJ0zfYDBsPSxS02B0r0ygDAXUIzam+uh7IiwnKnEJ+owidKw0YKqhEY8Xe1r9msK2W5niCGrV6aDyQC1r9ROgkD7hsJhlQfKMLmNV7AsVplUBtrsCm17d5Ma8XmGHSp/hhiKIClnFdSuxa1irE3I36HqnKngM1oj9XilcDcpuBbqtE2H5TuuIRcypMNbDbs1JurZ+jv1seoQp0Tl2xpmm9NqlM2uxokaXvobC404iR7MmFSq9VBZHK2/hpotiOHi7jJxiMqwNVdqlVWifstZR2Gkx081pGvkmwzjaDgnQrfZIAtcAi4v/ANJliGLozLI5G4NMVldegwuyO5HWCyBlI79R6ZD6uHAkw5rquzXrU+FSmrW7abEH1VPVLR54r0tmoy7tlmX0GSfJMMAoJ3xu5YYXosfiVH0Kregn/kQy7MzoD3CSCY0KkW06sZKVawndcRNIdalQWjDmtEL4agdq20I7oobExuzDE+CYFu8y+bo+HagptsEuqH6AY3dR2bVz/EZZM8scgM/bB42m9/B2rMOtToZ6lpuGAI1BFwesHdOatoQhKCEIQCEIQCJ8filpU3qP4tNGdvuopY+oRRIlzqY96GWYh6YuSqo2l7U6jqlQ2+6xgUPykz2rmuJarVdEFKi70kPi7KDbNND9J2vvO/YkIEUEgMotpcdo37wZyqrYkdsDejVtHLDYwgaW+824dw3tGgToGMsof8PXUkMxNRhuLbl+6u4R2p4q/GQ5KtopXMCg329Z+A881sQ954Qaep1+iOJ7hxkTdLb9/UN/n6p2qYl3Jte537yx7zvPdulh8g+aWvi9mriAaFE2IBHhuOwdXbM26pHyRqN8mBYkgEqgPBRuUdlyfTJJl2StiaoTpGWmgDVSmnjblvxZrHTcB6+eY4WnRrPSpC1OnWamtz5DFb9uqx2yj5QwenRUkN42gABItcMbWNu3hFDviOSmHCE0C1GoikqwditwL+GCdd0hrl65CBiGZglyblLpt1GHaFsB2mPebYTE0UYsDsMxZrEG20SSNCfBHVeRrIMyC4t0Y/SFRe1TTFN7d2yD6ZIJzlWCp4dBTpgKo9JPWTxJjhOFDEeDs6WPH/njOt5kbgxJmuXU69MpUUMpG4/lFF5q76QK+wKNRZqTNtdG/RBuLLs7VMntAup7o7AxpzjHq2LCLvduka3BUp7C37zrHKm+k6TobuLzOXZ58jY4jyEcHvKkD2tmcneN+Np9JTrJ5QK+lAfeZRXWc5zVxVVqtYh3Y3JsB7ppgaiBgTdSOIsR6DEIBmwMwJTTzA8Hpt37SH06idxjj9W3ehVx6jf1SJq83Dy6JHUzFeJ2fvAqfaER47EgjfG9MY40DG3fA1771Unr2QD6RaXRilUswPbPVvN/jumwFBjvCbB/gNh6gJ5SVRfcf+989JczeNR8FsJtjo212rfSH0SOGkx9E9hCEoIQhAIQhAJXHPvXC5cFLFWevTCgXs5UM5VrbhZSfMJY8pz/AMhcyGxhsOCpbaNVlt4QFiqMDw124FGV21B7ew284jzmWAANxxANwALi2m6NmHpF6yLtCmWdQGN7Lc6E2F/VLE5x8gbA1dlgWRwDTc6Bja9RSTus19OorKK3elab0cMW10A6zu83XFqYZnN7E+bTzdckOR83mMxpGwhVOLtovpP5eiBDqzAGyXJ6+vuko5I82+Mx9mVejpcaj6KO7r7hfttLm5Ic0WEwlnrD5TV+0P1Y7k+l/F6BLERAAABYDQAbgOoSCEcjObDB4CzlenrDXpKgBCn7Cbl79T2ybVHCgk7gCT3DWbxp5WYjo8HiGG/onA+8y7I9ZEChs1xZ2TVO/aFQ9dy4J98nmVco6SqhF7MNyi9iba9xve8r/NKe1TdRvKm3eNR7ptlmJU0abC2w1lv9XV3Gm3UCdV77cBLROOUOfUmQXY2Bvs8Tbs8++VXymolitaibMp+iCONxs91zpLf5O5ZRWgKp2WqVL3ZrXWxICLfcBbhv1le8s8q26vS0GG1ciw12gLEg24eEPSOuJAh5O84DIAlcXt9IWB84OnoPmkwoctMKRcsV+8CPWZWXKDC0Utfa6Sw29m2ztWFxrxv1RnpYdXIVXsToNrT1xguTFcusIo0qXtwGt/ReRTPucM1AUoqRfifhx8/okTxGT9CAa7BepV8Jm7gIryH5MagGzVZuA2QRf+EkyYOmXYoUC1WtdqtTW29rHW5104ea0l2W841JlCYvCo6gBQ6jYqdlym+M3zXFfpK6vcG7gcQo4W33G7zTWtySdFB0II3bxfiAeMoltPllky6tTxBtwvtD1MPXM5ln1HGMjYemaVKkhTYICku5DEkLpuC6798hOdCjTphQgLgAVKgUHwgACL9ZO+OnJqmVogn/ADDt9wIAHqF/PE7V3xvNDiatJMRhGSstQbRpkhHVrnaUE+CbEHiJC805NY3C3FfDVkA3lqZKfjAK+uelubHFbWEKfV1WXzNZ/ezeiS4iRHidX6x6NJ2p0weyevMx5L4Ov+1w1Fz1lFDfiAvIxj+aTL6l9hHpH7D3Hoa8DzccKYLRPVLxxvMtb9jiAex1t61v7o0VuabFLuCsOxh+dpfQrGhhtRoZ6F5nMJsYR28qpbzKo+MiGXc1FcsNtVQdZI/26y3MhypcLQSimoQb+sk3JkocYQhAIQhAIQhAwZ5r54swermdVXUJ0IFJPt0wNoFju1LGekMTWCIzncqljbU2UXNh5p5DznFCtUrVgp2atV6nhG9RNti1mIt190fRIuaPK3xGOp2w9OtQRw1VnUHorC4Ia/gm4FhuM9I5rlNHEpsV6a1FvcAjcetTwPdKQ/8AHfLlbE165Zg9KmE2beCy1D4xb+HdL9gR7B8i8HTbaFIEjcGNwPNuj+qACwFgNw4CbQgEIQgEh3OjjNjCBL61air5l8M/6R6Y+55nKYZbnVz4q8T2nqEqPlXmj4iuC5vsLu4KWN7AcNAsTsMdYaSN5dmoweIdKih8PV8GohFxstrcDvN5JnEi/KjC7mt2H8pvNE/oYCvTpirgnOLwp8IICGqKLcAdKoA4HwtOMb6GYLU8ANqp1QjZdWChdVOoNhILyd5TYnANtUiejY6qdUb4Htlg0eW+AxygYyiqva20wvs91RfCUd9pmUaVMmpVFVdlidi7W2dCCFYsCb+MwO76UY8XyUpbRAFmG0bGwNgbX0PE3H8J6pN6HJKhVTbwmLqDqCulVBr9rX1zSryMxVr/ACymfv0ST5ytSXyM9I1Uyeg7bdYFiAFBtfQDd6ffHnB5XQoG+wVs/R7hbaFu3dY3vu0irC8jsQ3jYykv3aBv7VSdxyJpIGbE4qqy9W2tFe2+xY288lsDDmWMpJWbZNttiUQXLsbalUXwiSddBxi+lklaohq4knDUALkM1qzKPK+qHtd0Q1OV+X5ftDCqjv10xck/aqnU+kyF5/ynxWYkljs0l12V0Ud/WZdHPlVmlOvU2KChaFPQWFtq29jJHkiWooOsX9Ov5yOZRk22tybAG0luHp2AA4C0uYJ9zWYzZrVaRPjoGHeh19T+qWZKMyLMThq6VRrsnUdanRh6CZdOAx6Vl2kN+scR3zNCqEISAhCEDFoTMIBCEIBCEIBCE54isqKzuQqqCzE7goFyT5oFf88XKYYfDHDU6rU8TiFumzpamrDbu1xsXFwCNd88745tbFdlx4w4Htkp5a58cbiatdy1bD7ZSgfFNKmD4Nk39pvrcxn5K5Q2NxlGh4TK7hWI3rT3s3ZYXMQX1zJZI+Gy4NUVQ1Z+lUi201JlHR7RG/jbsMsGJ8BhFo00pUxZKaqijqVQAB6BFEAhCEAjXn+dJhae02rHRF4sfh1mc+VPKKjgMO1eubKuiqPGqPwRBxJ9W86SoqPKJ8eDiqv6sG9gSNlEUmwB6oDrjMe1RnrVWvxPdwVR6gJGHq3JJ3k3Pn4eaNubcr6bNspc013EfTbix7OqNj8pRwUzciakbRl5QkbAF9SfdEfzkPkxDi8YahufRNSe0p0yemhpbLgEEm4PV/0Rnz3Jkp+FTcW8gnXzTRGYbrxLir8bycp9WUnoVKiHaRmU9akg+qOA5T40C3ymtbtcn3xuBmGmFOB5S4w//prfiI90R1q1Wr+0d3+8xPvnECdA0QL8my9Hb9Y1gPo63Pn6o95jXpCl0aCwG6wsNJG8Pe+kVrtHfN8ZEtPOT4zYXZPXeSPDvcAiQdKmzrFtDPGTwQNJqxJUyWSrkvmrKPAaz09D9pOFxx6vMOuVV84m6p3wvKp6bq6ixX0EcQewiYvHV16TyfOEri3iuN6/mvWI5ynMkz+niAKlBtl11ZL2dD+Y7d0sLk/yjWtZKllqcOAfu6j2TCpDCEIBCEIBCEIBCEwTADKW53+XW25wOHqNTVTavV+gxt+yuNbb77hwjxzj84gUPhcEwapqtWsNUpAghlRlPj9u5e/SUnXfoxsrex0Kkhg19zK0YEmLfWyrsHxW2fFfqMvPmG5NdDh2xjeNiBsoLbqaMfC/iPulac2PJI4/FhTcUaezUqnW2yG0QdRaxHdeenaFJUUKoCqoAUAWAA0AAG4SjpCEJARBnubUsJQevXbYp0xcn1BQOJJIAHWYuJla86fKXCV8FVw9OtTq1C6BkU7VgrjauRppbrgVJyz5VVc0rGo42aYuKSE6U07etjxP5CNu0eiWlteAu5RoCb3ubb9euPFHLF6BNlmQi9yONzuN9NJy/Rx+tf0J/TOniGE0REFaoQf/AJJYcvb61/Qn9Mwcvb61vw0/6ZbxqIvSqE9sWYeo/EC3XHo4Nx/mt+Cn/TMNQcf5h/BT/pjxoQ6HebRJXZBe5EdSr+X7Cf0zQip5Y/An9MuUML1k4WnM1xH4tU8pf5afCaM9QcV/lp8JPGhk6YdUFqId8eDWqdafy0+E1OKq9a/y0+EnjQgRqQ3HWd1r+SSZ2ONq+Uv4E+EPl1Xyh+BPhGBJVqMe6cjVI4xf8vreX7Kf0w+XVfLP4U+EBJSe+/8AKKEQGdPltXyz6F+Ex8uq/WN6F+EI74W9NgyOUYbiDYiOmKz+u2yQ9nX6SnZv94DQn0Rj+W1vrG9C/CbLjK31rer4SKvHmz5xflRXDYrStuR+FXsP2tPPLOnmrm2p7WY4d2O0RUFi2tu6+6elBMXtWYQhAIQhAJWHOzy4bDn5FhjatUW9VxvpI24LbcxF9eA75Z88scvKjtj8TUceE1ZwAfssUVfMFETsI3UKLKPRv06jvv54r5McmquYYhaVMaHVmt4KKCLuey97ddwI1NmDKLMNpz4t9FUdwimnnD0aRC1KgZjfZVmRb8CQp4TaPTfJzJKGX0EoU7ADezWDVX4s3WT6t03zDlJhKFQUq2IpU6hsdlnAax3EjhftnmDNM2epSBrVHq1QAqs7ElQOAvuAnCpjn6FhUJepUUHaY3JFgq6nfoAJMHo7NOcfAUKj0nqsWp3DlEdlVgL7O0Ba/CQnMOewtSL4fDbPhWDVWvYcbovHsvaVBSxL9CxPhGszEnje+pPeTEmHVujIHFt3cJMVYGec42NxF6b1wiVE0FJQqspGoJ8YX3HXjIbhawqmwuulzY7iu4j0xB0RIUk6CLclo3faAJXVS1js7RW9r7r6HTsmoiUfJ3WkgWoTpxA19E06F/LHoi1jZE7jORM6hKaD+X6jA028r3xQTOZMuDh0beVMFW6x/wB8073nNjIODKez0/8AE5G/V6/7YoYzm0DiR2e1/bND932v7Z2JmpEBOw+yfx/2zQ28j2/7YpMxaRCU7PkH8f8AbNGZfIP4/wC2Kik5tTkwcA6+Qfxn+mG2vke2fhOppzQpJg1Dr9X7Z+ExtL5HtH4TfZmpWMAHX6v2mgai/Vj8TTGzC0mB15PLt4ml9ECohspIvZgRck6z1VPLPJVf8TT++v8AqE9TTF7aghCEgIQhAJVvOdzf1cTWXE4VVZv82ncKWNiNtSbAmx1BPCWlCB5JxGV1lxBVqFW6X2h0b+CADq2mg7YlrqalZQBtEnaIGpNrsdB2CevyIjw2U0KbF6dGkjm92VFVjffcgXl0eZckyQ4+s9JAGqGhWdBpq6pdO65sL9scMu5vsfiWNLoKlEqh8OsrIl1XwVDEeFci11va956QoYREvsIq337KgX77b52tGjz5kHNPjqp6OsowyKDd2KP4XDYVGN9eOklWVcyNFUK4jE1HJ+qVaYHX420TLamI0RHK+bXLaAW2GSoyG4ereoxPWdrTzWtEXOtgEGBQIqotOqCAoAAujroB3yeSJc6A/wAA3Y6e8j84gpmt4imJi874pvAEb7z0MuxqTXanImF4HQtNSZiYkGpM1M2tMQrW0LTYzEI5kTE62mpEDQzW03M1tINdmaFZ0vMEwORWalZ1ImNmQcik1InYrNSsB15LD/EUvvr/AKhPUc8v8lR/iKX31/1CeoJy5dtQQhCQEIQgEIQgEIQgEIQgEIQgESZrgVr0mptazC2uovwNu+YhAp/PeTaU2KumwwN7Kx2SOsAGMNTKqI4Pfdox80ITl5WfXu48eN47Y1OT0iNNv8R0MZMTllQuqUWcu7BVF11LbtW0EzCJy5frPLhxk6XdyX5usNRw1NMTTWvXteo5v4xNyq2toNw7r8Y7fMfL/wB1p+18ZiE7bXjZ+Y2A/daftfGB5C5f+60/a+MxCTaD5iZf+60/a+MPmJl/7rT9r4zEJdoz8xMv/daftfGY+YeX/utP2vjCEbQfMPL/AN1p+18Zj5hZd+6U/a+MISbQfMLLv3Sn7Xxh8wcu/dKftfGEI2it+dfkAKOzicGOjoqAtampA2Tc2qLtb73sR2DtkOy3J0bxy588zCY5crPr0fxcZZ7he+TUB5fb4RnajkdBjoD5yfPxhCY8r+u/9fH8T7kPyTp7a1VpqEQ3DHVmYbgL6jWWVCE6cenj/k/0IQhNMCEIQP/Z"/>
          <p:cNvSpPr>
            <a:spLocks noChangeAspect="1" noChangeArrowheads="1"/>
          </p:cNvSpPr>
          <p:nvPr/>
        </p:nvSpPr>
        <p:spPr bwMode="auto">
          <a:xfrm>
            <a:off x="0" y="-342446"/>
            <a:ext cx="217714" cy="217714"/>
          </a:xfrm>
          <a:prstGeom prst="rect">
            <a:avLst/>
          </a:prstGeom>
          <a:noFill/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8" descr="data:image/jpeg;base64,/9j/4AAQSkZJRgABAQAAAQABAAD/2wCEAAkGBxQSEhUUExQWFBQUFRgUFhcXGBcYFhQUFBQXFhUVFBcYHCggGB0lHBQUITEhJSorLi4uFx8zODMsNygtLiwBCgoKDg0OFBAQFywcHBwsLCwsLCwsLCwsLCwsLCwsLDcsLCwsLCwsLCwsLDc3NyssLCssLCsrLCsrKyssKysrK//AABEIALcBEwMBIgACEQEDEQH/xAAcAAABBAMBAAAAAAAAAAAAAAAABAUGBwECAwj/xABHEAACAQIDAwYJCAgGAwEAAAABAgADEQQFIRIxQQYHE1FhcSIyUoGRoaKx0RQWQlNicpLBFSMzVIKT0uIkQ7LC4fAIZPFE/8QAGAEBAQEBAQAAAAAAAAAAAAAAAAECAwT/xAAfEQEBAQACAwEAAwAAAAAAAAAAARECMRIhQVEDEzL/2gAMAwEAAhEDEQA/ALxhCEAhCEAhCEAhCEAhCEAhCEAhCEAhCEAhCEAhCEAhCEAhCYgZhMQgZmJmEAmJmEAhCEAhCEAhMTMAhCEAhCEAhCEAhCEAhCEAhMExgzTlng6Fw1YMw+jT8M9xtoPOYEgmLytMw51OFGj56h/2r8ZG8fzg4upp0uwOpAF9e/1xgu53AFyQB1nQRtxPKLC0/GxFK/UHBPoW5lDYjNnqG9R2c9bEsfXOLY3tlwXZX5eYNdzu33Ub3taIKvORQHi0qp79gf7pUAxfbM/KYwWs3OWvCgfPUH5KZzPOX/64/mf2SrunmRWjBaA5y/8A1x/M/snZOcheNA+aoD71Eqo1ZkVowW9R5w6B8anVX8B/3RdR5b4Nt7sv3kf3gESlhXPXMjEnrjBfGH5Q4VzZcRSJ6tsA+g6xzVgRcajsnncYzrijDZi1PVGZDfejFD7JEYPQF5mUvguXWKpm3TbY6qgDevRvXJLlvOWN1el/FTP+1vjILDhGfLeU+Fr22Ky3P0W8Bu4Bt/mvHi8AhCEAhCEAhCEAhCEAhCEAhCEAhCRjnG5S/o/A1K4t0h/V0QeNV9FNuIGrHsWA651nuHwi7VeqtMcAT4TfdUat5hK6z7nbOq4WlYfWVfeEH5nzSn6GZPVYvWdqlRzcsxLMx7SY94fC3GqH0y4Ouc8rsTiP2tZ2Hk3sn4VsIytmPbHmplSMOIPbGTMMkddRrKONTM+2cWzKNeIplTrNAnWQPf6JNDoczM3/AEonXU9C/GNyYYkgamL6GUkjUESzajNXMQACpO+xBAHuM5fpgzXNsIKdMffH+kxruvb6otDyM6abrnhjJtL2+r4RQmCdt1Kqe5Sfcsmqdf0+eqbLn3ZGlsC430qw71b+mJrrus1+/wD4jRJByg6xMfp8nxVv3m3DsjCuGY7qdQ+Y/wBMeMjwG0hJB8Y9+4Sz2jqM8byB6TO36bG43BnQ5YvVG3NMpqLepsP0flgXXQC9+rWW+gvGdLxnZM1HXImDFOHDE2EmiXUcy7Y/ZPyvxFD9nVYAfRPhJ+E3EjOV5WxAvoI9nBKg3Mx6gJaLCynnRGi4il/FT/NT8ZN8m5QYfFD9TVViBcrucDrKnW3bunnyo4XerL3g/CcsPnr4WvSxFE3NJrkeWp8ZT1gi49EzivTkxEuU5imIo061M3SqgdT2ML2PaN0VyAhCEAhCEAhCEAhCEAlC/wDkJnG1iKGGB0pIajL9upoCe5R7UuLlLykw+Ap9JiH2ATsqN7O3Ui8fynlPlPm7YvGV8Qx/aVGIHUgNkXzKAJAs5PgA7R3yU0cTIVl9e0fMNiptEh6W4nNvSIkSsFG0xCqOJNgJp8vZ/wBilx9ZUuqd6jxm9QhTZykpIE2tLjd75Z3MfyWoHCjEuiu7ki5F9Qde+263fKoz7ChRdnLuesWUfdUaCL+brl9Vy+sodi1AmzKSbKCd4ElFyc7youEpIFUM9YEWAGiIxO7vEqZafZLG5yseuIqYU02DU+haqCOPSsAPVTaQ9MMCff8ACXj0jnkRopUL11BphTvtYMSLG50B3yR4zlJRrDZo0cMot9FabuQON7e4RkoZI2Iq2VART1u2lNARvN+N77rnSSd+SuFpUy1dtpgDskeBstaw6NV1Jv1kyW+1NOVY7KyR0rYmpWtcpRoVBbsuFufUJ0zfYDBsPSxS02B0r0ygDAXUIzam+uh7IiwnKnEJ+owidKw0YKqhEY8Xe1r9msK2W5niCGrV6aDyQC1r9ROgkD7hsJhlQfKMLmNV7AsVplUBtrsCm17d5Ma8XmGHSp/hhiKIClnFdSuxa1irE3I36HqnKngM1oj9XilcDcpuBbqtE2H5TuuIRcypMNbDbs1JurZ+jv1seoQp0Tl2xpmm9NqlM2uxokaXvobC404iR7MmFSq9VBZHK2/hpotiOHi7jJxiMqwNVdqlVWifstZR2Gkx081pGvkmwzjaDgnQrfZIAtcAi4v/ANJliGLozLI5G4NMVldegwuyO5HWCyBlI79R6ZD6uHAkw5rquzXrU+FSmrW7abEH1VPVLR54r0tmoy7tlmX0GSfJMMAoJ3xu5YYXosfiVH0Kregn/kQy7MzoD3CSCY0KkW06sZKVawndcRNIdalQWjDmtEL4agdq20I7oobExuzDE+CYFu8y+bo+HagptsEuqH6AY3dR2bVz/EZZM8scgM/bB42m9/B2rMOtToZ6lpuGAI1BFwesHdOatoQhKCEIQCEIQCJ8filpU3qP4tNGdvuopY+oRRIlzqY96GWYh6YuSqo2l7U6jqlQ2+6xgUPykz2rmuJarVdEFKi70kPi7KDbNND9J2vvO/YkIEUEgMotpcdo37wZyqrYkdsDejVtHLDYwgaW+824dw3tGgToGMsof8PXUkMxNRhuLbl+6u4R2p4q/GQ5KtopXMCg329Z+A881sQ954Qaep1+iOJ7hxkTdLb9/UN/n6p2qYl3Jte537yx7zvPdulh8g+aWvi9mriAaFE2IBHhuOwdXbM26pHyRqN8mBYkgEqgPBRuUdlyfTJJl2StiaoTpGWmgDVSmnjblvxZrHTcB6+eY4WnRrPSpC1OnWamtz5DFb9uqx2yj5QwenRUkN42gABItcMbWNu3hFDviOSmHCE0C1GoikqwditwL+GCdd0hrl65CBiGZglyblLpt1GHaFsB2mPebYTE0UYsDsMxZrEG20SSNCfBHVeRrIMyC4t0Y/SFRe1TTFN7d2yD6ZIJzlWCp4dBTpgKo9JPWTxJjhOFDEeDs6WPH/njOt5kbgxJmuXU69MpUUMpG4/lFF5q76QK+wKNRZqTNtdG/RBuLLs7VMntAup7o7AxpzjHq2LCLvduka3BUp7C37zrHKm+k6TobuLzOXZ58jY4jyEcHvKkD2tmcneN+Np9JTrJ5QK+lAfeZRXWc5zVxVVqtYh3Y3JsB7ppgaiBgTdSOIsR6DEIBmwMwJTTzA8Hpt37SH06idxjj9W3ehVx6jf1SJq83Dy6JHUzFeJ2fvAqfaER47EgjfG9MY40DG3fA1771Unr2QD6RaXRilUswPbPVvN/jumwFBjvCbB/gNh6gJ5SVRfcf+989JczeNR8FsJtjo212rfSH0SOGkx9E9hCEoIQhAIQhAJXHPvXC5cFLFWevTCgXs5UM5VrbhZSfMJY8pz/AMhcyGxhsOCpbaNVlt4QFiqMDw124FGV21B7ew284jzmWAANxxANwALi2m6NmHpF6yLtCmWdQGN7Lc6E2F/VLE5x8gbA1dlgWRwDTc6Bja9RSTus19OorKK3elab0cMW10A6zu83XFqYZnN7E+bTzdckOR83mMxpGwhVOLtovpP5eiBDqzAGyXJ6+vuko5I82+Mx9mVejpcaj6KO7r7hfttLm5Ic0WEwlnrD5TV+0P1Y7k+l/F6BLERAAABYDQAbgOoSCEcjObDB4CzlenrDXpKgBCn7Cbl79T2ybVHCgk7gCT3DWbxp5WYjo8HiGG/onA+8y7I9ZEChs1xZ2TVO/aFQ9dy4J98nmVco6SqhF7MNyi9iba9xve8r/NKe1TdRvKm3eNR7ptlmJU0abC2w1lv9XV3Gm3UCdV77cBLROOUOfUmQXY2Bvs8Tbs8++VXymolitaibMp+iCONxs91zpLf5O5ZRWgKp2WqVL3ZrXWxICLfcBbhv1le8s8q26vS0GG1ciw12gLEg24eEPSOuJAh5O84DIAlcXt9IWB84OnoPmkwoctMKRcsV+8CPWZWXKDC0Utfa6Sw29m2ztWFxrxv1RnpYdXIVXsToNrT1xguTFcusIo0qXtwGt/ReRTPucM1AUoqRfifhx8/okTxGT9CAa7BepV8Jm7gIryH5MagGzVZuA2QRf+EkyYOmXYoUC1WtdqtTW29rHW5104ea0l2W841JlCYvCo6gBQ6jYqdlym+M3zXFfpK6vcG7gcQo4W33G7zTWtySdFB0II3bxfiAeMoltPllky6tTxBtwvtD1MPXM5ln1HGMjYemaVKkhTYICku5DEkLpuC6798hOdCjTphQgLgAVKgUHwgACL9ZO+OnJqmVogn/ADDt9wIAHqF/PE7V3xvNDiatJMRhGSstQbRpkhHVrnaUE+CbEHiJC805NY3C3FfDVkA3lqZKfjAK+uelubHFbWEKfV1WXzNZ/ezeiS4iRHidX6x6NJ2p0weyevMx5L4Ov+1w1Fz1lFDfiAvIxj+aTL6l9hHpH7D3Hoa8DzccKYLRPVLxxvMtb9jiAex1t61v7o0VuabFLuCsOxh+dpfQrGhhtRoZ6F5nMJsYR28qpbzKo+MiGXc1FcsNtVQdZI/26y3MhypcLQSimoQb+sk3JkocYQhAIQhAIQhAwZ5r54swermdVXUJ0IFJPt0wNoFju1LGekMTWCIzncqljbU2UXNh5p5DznFCtUrVgp2atV6nhG9RNti1mIt190fRIuaPK3xGOp2w9OtQRw1VnUHorC4Ia/gm4FhuM9I5rlNHEpsV6a1FvcAjcetTwPdKQ/8AHfLlbE165Zg9KmE2beCy1D4xb+HdL9gR7B8i8HTbaFIEjcGNwPNuj+qACwFgNw4CbQgEIQgEh3OjjNjCBL61air5l8M/6R6Y+55nKYZbnVz4q8T2nqEqPlXmj4iuC5vsLu4KWN7AcNAsTsMdYaSN5dmoweIdKih8PV8GohFxstrcDvN5JnEi/KjC7mt2H8pvNE/oYCvTpirgnOLwp8IICGqKLcAdKoA4HwtOMb6GYLU8ANqp1QjZdWChdVOoNhILyd5TYnANtUiejY6qdUb4Htlg0eW+AxygYyiqva20wvs91RfCUd9pmUaVMmpVFVdlidi7W2dCCFYsCb+MwO76UY8XyUpbRAFmG0bGwNgbX0PE3H8J6pN6HJKhVTbwmLqDqCulVBr9rX1zSryMxVr/ACymfv0ST5ytSXyM9I1Uyeg7bdYFiAFBtfQDd6ffHnB5XQoG+wVs/R7hbaFu3dY3vu0irC8jsQ3jYykv3aBv7VSdxyJpIGbE4qqy9W2tFe2+xY288lsDDmWMpJWbZNttiUQXLsbalUXwiSddBxi+lklaohq4knDUALkM1qzKPK+qHtd0Q1OV+X5ftDCqjv10xck/aqnU+kyF5/ynxWYkljs0l12V0Ud/WZdHPlVmlOvU2KChaFPQWFtq29jJHkiWooOsX9Ov5yOZRk22tybAG0luHp2AA4C0uYJ9zWYzZrVaRPjoGHeh19T+qWZKMyLMThq6VRrsnUdanRh6CZdOAx6Vl2kN+scR3zNCqEISAhCEDFoTMIBCEIBCEIBCE54isqKzuQqqCzE7goFyT5oFf88XKYYfDHDU6rU8TiFumzpamrDbu1xsXFwCNd88745tbFdlx4w4Htkp5a58cbiatdy1bD7ZSgfFNKmD4Nk39pvrcxn5K5Q2NxlGh4TK7hWI3rT3s3ZYXMQX1zJZI+Gy4NUVQ1Z+lUi201JlHR7RG/jbsMsGJ8BhFo00pUxZKaqijqVQAB6BFEAhCEAjXn+dJhae02rHRF4sfh1mc+VPKKjgMO1eubKuiqPGqPwRBxJ9W86SoqPKJ8eDiqv6sG9gSNlEUmwB6oDrjMe1RnrVWvxPdwVR6gJGHq3JJ3k3Pn4eaNubcr6bNspc013EfTbix7OqNj8pRwUzciakbRl5QkbAF9SfdEfzkPkxDi8YahufRNSe0p0yemhpbLgEEm4PV/0Rnz3Jkp+FTcW8gnXzTRGYbrxLir8bycp9WUnoVKiHaRmU9akg+qOA5T40C3ymtbtcn3xuBmGmFOB5S4w//prfiI90R1q1Wr+0d3+8xPvnECdA0QL8my9Hb9Y1gPo63Pn6o95jXpCl0aCwG6wsNJG8Pe+kVrtHfN8ZEtPOT4zYXZPXeSPDvcAiQdKmzrFtDPGTwQNJqxJUyWSrkvmrKPAaz09D9pOFxx6vMOuVV84m6p3wvKp6bq6ixX0EcQewiYvHV16TyfOEri3iuN6/mvWI5ynMkz+niAKlBtl11ZL2dD+Y7d0sLk/yjWtZKllqcOAfu6j2TCpDCEIBCEIBCEIBCEwTADKW53+XW25wOHqNTVTavV+gxt+yuNbb77hwjxzj84gUPhcEwapqtWsNUpAghlRlPj9u5e/SUnXfoxsrex0Kkhg19zK0YEmLfWyrsHxW2fFfqMvPmG5NdDh2xjeNiBsoLbqaMfC/iPulac2PJI4/FhTcUaezUqnW2yG0QdRaxHdeenaFJUUKoCqoAUAWAA0AAG4SjpCEJARBnubUsJQevXbYp0xcn1BQOJJIAHWYuJla86fKXCV8FVw9OtTq1C6BkU7VgrjauRppbrgVJyz5VVc0rGo42aYuKSE6U07etjxP5CNu0eiWlteAu5RoCb3ubb9euPFHLF6BNlmQi9yONzuN9NJy/Rx+tf0J/TOniGE0REFaoQf/AJJYcvb61/Qn9Mwcvb61vw0/6ZbxqIvSqE9sWYeo/EC3XHo4Nx/mt+Cn/TMNQcf5h/BT/pjxoQ6HebRJXZBe5EdSr+X7Cf0zQip5Y/An9MuUML1k4WnM1xH4tU8pf5afCaM9QcV/lp8JPGhk6YdUFqId8eDWqdafy0+E1OKq9a/y0+EnjQgRqQ3HWd1r+SSZ2ONq+Uv4E+EPl1Xyh+BPhGBJVqMe6cjVI4xf8vreX7Kf0w+XVfLP4U+EBJSe+/8AKKEQGdPltXyz6F+Ex8uq/WN6F+EI74W9NgyOUYbiDYiOmKz+u2yQ9nX6SnZv94DQn0Rj+W1vrG9C/CbLjK31rer4SKvHmz5xflRXDYrStuR+FXsP2tPPLOnmrm2p7WY4d2O0RUFi2tu6+6elBMXtWYQhAIQhAJWHOzy4bDn5FhjatUW9VxvpI24LbcxF9eA75Z88scvKjtj8TUceE1ZwAfssUVfMFETsI3UKLKPRv06jvv54r5McmquYYhaVMaHVmt4KKCLuey97ddwI1NmDKLMNpz4t9FUdwimnnD0aRC1KgZjfZVmRb8CQp4TaPTfJzJKGX0EoU7ADezWDVX4s3WT6t03zDlJhKFQUq2IpU6hsdlnAax3EjhftnmDNM2epSBrVHq1QAqs7ElQOAvuAnCpjn6FhUJepUUHaY3JFgq6nfoAJMHo7NOcfAUKj0nqsWp3DlEdlVgL7O0Ba/CQnMOewtSL4fDbPhWDVWvYcbovHsvaVBSxL9CxPhGszEnje+pPeTEmHVujIHFt3cJMVYGec42NxF6b1wiVE0FJQqspGoJ8YX3HXjIbhawqmwuulzY7iu4j0xB0RIUk6CLclo3faAJXVS1js7RW9r7r6HTsmoiUfJ3WkgWoTpxA19E06F/LHoi1jZE7jORM6hKaD+X6jA028r3xQTOZMuDh0beVMFW6x/wB8073nNjIODKez0/8AE5G/V6/7YoYzm0DiR2e1/bND932v7Z2JmpEBOw+yfx/2zQ28j2/7YpMxaRCU7PkH8f8AbNGZfIP4/wC2Kik5tTkwcA6+Qfxn+mG2vke2fhOppzQpJg1Dr9X7Z+ExtL5HtH4TfZmpWMAHX6v2mgai/Vj8TTGzC0mB15PLt4ml9ECohspIvZgRck6z1VPLPJVf8TT++v8AqE9TTF7aghCEgIQhAJVvOdzf1cTWXE4VVZv82ncKWNiNtSbAmx1BPCWlCB5JxGV1lxBVqFW6X2h0b+CADq2mg7YlrqalZQBtEnaIGpNrsdB2CevyIjw2U0KbF6dGkjm92VFVjffcgXl0eZckyQ4+s9JAGqGhWdBpq6pdO65sL9scMu5vsfiWNLoKlEqh8OsrIl1XwVDEeFci11va956QoYREvsIq337KgX77b52tGjz5kHNPjqp6OsowyKDd2KP4XDYVGN9eOklWVcyNFUK4jE1HJ+qVaYHX420TLamI0RHK+bXLaAW2GSoyG4ereoxPWdrTzWtEXOtgEGBQIqotOqCAoAAujroB3yeSJc6A/wAA3Y6e8j84gpmt4imJi874pvAEb7z0MuxqTXanImF4HQtNSZiYkGpM1M2tMQrW0LTYzEI5kTE62mpEDQzW03M1tINdmaFZ0vMEwORWalZ1ImNmQcik1InYrNSsB15LD/EUvvr/AKhPUc8v8lR/iKX31/1CeoJy5dtQQhCQEIQgEIQgEIQgEIQgEIQgESZrgVr0mptazC2uovwNu+YhAp/PeTaU2KumwwN7Kx2SOsAGMNTKqI4Pfdox80ITl5WfXu48eN47Y1OT0iNNv8R0MZMTllQuqUWcu7BVF11LbtW0EzCJy5frPLhxk6XdyX5usNRw1NMTTWvXteo5v4xNyq2toNw7r8Y7fMfL/wB1p+18ZiE7bXjZ+Y2A/daftfGB5C5f+60/a+MxCTaD5iZf+60/a+MPmJl/7rT9r4zEJdoz8xMv/daftfGY+YeX/utP2vjCEbQfMPL/AN1p+18Zj5hZd+6U/a+MISbQfMLLv3Sn7Xxh8wcu/dKftfGEI2it+dfkAKOzicGOjoqAtampA2Tc2qLtb73sR2DtkOy3J0bxy588zCY5crPr0fxcZZ7he+TUB5fb4RnajkdBjoD5yfPxhCY8r+u/9fH8T7kPyTp7a1VpqEQ3DHVmYbgL6jWWVCE6cenj/k/0IQhNMCEIQP/Z"/>
          <p:cNvSpPr>
            <a:spLocks noChangeAspect="1" noChangeArrowheads="1"/>
          </p:cNvSpPr>
          <p:nvPr/>
        </p:nvSpPr>
        <p:spPr bwMode="auto">
          <a:xfrm>
            <a:off x="0" y="-342446"/>
            <a:ext cx="217714" cy="217714"/>
          </a:xfrm>
          <a:prstGeom prst="rect">
            <a:avLst/>
          </a:prstGeom>
          <a:noFill/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8" name="AutoShape 10" descr="data:image/jpeg;base64,/9j/4AAQSkZJRgABAQAAAQABAAD/2wCEAAkGBxQSEhUUExQWFBQUFRgUFhcXGBcYFhQUFBQXFhUVFBcYHCggGB0lHBQUITEhJSorLi4uFx8zODMsNygtLiwBCgoKDg0OFBAQFywcHBwsLCwsLCwsLCwsLCwsLCwsLDcsLCwsLCwsLCwsLDc3NyssLCssLCsrLCsrKyssKysrK//AABEIALcBEwMBIgACEQEDEQH/xAAcAAABBAMBAAAAAAAAAAAAAAAABAUGBwECAwj/xABHEAACAQIDAwYJCAgGAwEAAAABAgADEQQFIRIxQQYHE1FhcSIyUoGRoaKx0RQWQlNicpLBFSMzVIKT0uIkQ7LC4fAIZPFE/8QAGAEBAQEBAQAAAAAAAAAAAAAAAAECAwT/xAAfEQEBAQACAwEAAwAAAAAAAAAAARECMRIhQVEDEzL/2gAMAwEAAhEDEQA/ALxhCEAhCEAhCEAhCEAhCEAhCEAhCEAhCEAhCEAhCEAhCEAhCYgZhMQgZmJmEAmJmEAhCEAhCEAhMTMAhCEAhCEAhCEAhCEAhCEAhMExgzTlng6Fw1YMw+jT8M9xtoPOYEgmLytMw51OFGj56h/2r8ZG8fzg4upp0uwOpAF9e/1xgu53AFyQB1nQRtxPKLC0/GxFK/UHBPoW5lDYjNnqG9R2c9bEsfXOLY3tlwXZX5eYNdzu33Ub3taIKvORQHi0qp79gf7pUAxfbM/KYwWs3OWvCgfPUH5KZzPOX/64/mf2SrunmRWjBaA5y/8A1x/M/snZOcheNA+aoD71Eqo1ZkVowW9R5w6B8anVX8B/3RdR5b4Nt7sv3kf3gESlhXPXMjEnrjBfGH5Q4VzZcRSJ6tsA+g6xzVgRcajsnncYzrijDZi1PVGZDfejFD7JEYPQF5mUvguXWKpm3TbY6qgDevRvXJLlvOWN1el/FTP+1vjILDhGfLeU+Fr22Ky3P0W8Bu4Bt/mvHi8AhCEAhCEAhCEAhCEAhCEAhCEAhCRjnG5S/o/A1K4t0h/V0QeNV9FNuIGrHsWA651nuHwi7VeqtMcAT4TfdUat5hK6z7nbOq4WlYfWVfeEH5nzSn6GZPVYvWdqlRzcsxLMx7SY94fC3GqH0y4Ouc8rsTiP2tZ2Hk3sn4VsIytmPbHmplSMOIPbGTMMkddRrKONTM+2cWzKNeIplTrNAnWQPf6JNDoczM3/AEonXU9C/GNyYYkgamL6GUkjUESzajNXMQACpO+xBAHuM5fpgzXNsIKdMffH+kxruvb6otDyM6abrnhjJtL2+r4RQmCdt1Kqe5Sfcsmqdf0+eqbLn3ZGlsC430qw71b+mJrrus1+/wD4jRJByg6xMfp8nxVv3m3DsjCuGY7qdQ+Y/wBMeMjwG0hJB8Y9+4Sz2jqM8byB6TO36bG43BnQ5YvVG3NMpqLepsP0flgXXQC9+rWW+gvGdLxnZM1HXImDFOHDE2EmiXUcy7Y/ZPyvxFD9nVYAfRPhJ+E3EjOV5WxAvoI9nBKg3Mx6gJaLCynnRGi4il/FT/NT8ZN8m5QYfFD9TVViBcrucDrKnW3bunnyo4XerL3g/CcsPnr4WvSxFE3NJrkeWp8ZT1gi49EzivTkxEuU5imIo061M3SqgdT2ML2PaN0VyAhCEAhCEAhCEAhCEAlC/wDkJnG1iKGGB0pIajL9upoCe5R7UuLlLykw+Ap9JiH2ATsqN7O3Ui8fynlPlPm7YvGV8Qx/aVGIHUgNkXzKAJAs5PgA7R3yU0cTIVl9e0fMNiptEh6W4nNvSIkSsFG0xCqOJNgJp8vZ/wBilx9ZUuqd6jxm9QhTZykpIE2tLjd75Z3MfyWoHCjEuiu7ki5F9Qde+263fKoz7ChRdnLuesWUfdUaCL+brl9Vy+sodi1AmzKSbKCd4ElFyc7youEpIFUM9YEWAGiIxO7vEqZafZLG5yseuIqYU02DU+haqCOPSsAPVTaQ9MMCff8ACXj0jnkRopUL11BphTvtYMSLG50B3yR4zlJRrDZo0cMot9FabuQON7e4RkoZI2Iq2VART1u2lNARvN+N77rnSSd+SuFpUy1dtpgDskeBstaw6NV1Jv1kyW+1NOVY7KyR0rYmpWtcpRoVBbsuFufUJ0zfYDBsPSxS02B0r0ygDAXUIzam+uh7IiwnKnEJ+owidKw0YKqhEY8Xe1r9msK2W5niCGrV6aDyQC1r9ROgkD7hsJhlQfKMLmNV7AsVplUBtrsCm17d5Ma8XmGHSp/hhiKIClnFdSuxa1irE3I36HqnKngM1oj9XilcDcpuBbqtE2H5TuuIRcypMNbDbs1JurZ+jv1seoQp0Tl2xpmm9NqlM2uxokaXvobC404iR7MmFSq9VBZHK2/hpotiOHi7jJxiMqwNVdqlVWifstZR2Gkx081pGvkmwzjaDgnQrfZIAtcAi4v/ANJliGLozLI5G4NMVldegwuyO5HWCyBlI79R6ZD6uHAkw5rquzXrU+FSmrW7abEH1VPVLR54r0tmoy7tlmX0GSfJMMAoJ3xu5YYXosfiVH0Kregn/kQy7MzoD3CSCY0KkW06sZKVawndcRNIdalQWjDmtEL4agdq20I7oobExuzDE+CYFu8y+bo+HagptsEuqH6AY3dR2bVz/EZZM8scgM/bB42m9/B2rMOtToZ6lpuGAI1BFwesHdOatoQhKCEIQCEIQCJ8filpU3qP4tNGdvuopY+oRRIlzqY96GWYh6YuSqo2l7U6jqlQ2+6xgUPykz2rmuJarVdEFKi70kPi7KDbNND9J2vvO/YkIEUEgMotpcdo37wZyqrYkdsDejVtHLDYwgaW+824dw3tGgToGMsof8PXUkMxNRhuLbl+6u4R2p4q/GQ5KtopXMCg329Z+A881sQ954Qaep1+iOJ7hxkTdLb9/UN/n6p2qYl3Jte537yx7zvPdulh8g+aWvi9mriAaFE2IBHhuOwdXbM26pHyRqN8mBYkgEqgPBRuUdlyfTJJl2StiaoTpGWmgDVSmnjblvxZrHTcB6+eY4WnRrPSpC1OnWamtz5DFb9uqx2yj5QwenRUkN42gABItcMbWNu3hFDviOSmHCE0C1GoikqwditwL+GCdd0hrl65CBiGZglyblLpt1GHaFsB2mPebYTE0UYsDsMxZrEG20SSNCfBHVeRrIMyC4t0Y/SFRe1TTFN7d2yD6ZIJzlWCp4dBTpgKo9JPWTxJjhOFDEeDs6WPH/njOt5kbgxJmuXU69MpUUMpG4/lFF5q76QK+wKNRZqTNtdG/RBuLLs7VMntAup7o7AxpzjHq2LCLvduka3BUp7C37zrHKm+k6TobuLzOXZ58jY4jyEcHvKkD2tmcneN+Np9JTrJ5QK+lAfeZRXWc5zVxVVqtYh3Y3JsB7ppgaiBgTdSOIsR6DEIBmwMwJTTzA8Hpt37SH06idxjj9W3ehVx6jf1SJq83Dy6JHUzFeJ2fvAqfaER47EgjfG9MY40DG3fA1771Unr2QD6RaXRilUswPbPVvN/jumwFBjvCbB/gNh6gJ5SVRfcf+989JczeNR8FsJtjo212rfSH0SOGkx9E9hCEoIQhAIQhAJXHPvXC5cFLFWevTCgXs5UM5VrbhZSfMJY8pz/AMhcyGxhsOCpbaNVlt4QFiqMDw124FGV21B7ew284jzmWAANxxANwALi2m6NmHpF6yLtCmWdQGN7Lc6E2F/VLE5x8gbA1dlgWRwDTc6Bja9RSTus19OorKK3elab0cMW10A6zu83XFqYZnN7E+bTzdckOR83mMxpGwhVOLtovpP5eiBDqzAGyXJ6+vuko5I82+Mx9mVejpcaj6KO7r7hfttLm5Ic0WEwlnrD5TV+0P1Y7k+l/F6BLERAAABYDQAbgOoSCEcjObDB4CzlenrDXpKgBCn7Cbl79T2ybVHCgk7gCT3DWbxp5WYjo8HiGG/onA+8y7I9ZEChs1xZ2TVO/aFQ9dy4J98nmVco6SqhF7MNyi9iba9xve8r/NKe1TdRvKm3eNR7ptlmJU0abC2w1lv9XV3Gm3UCdV77cBLROOUOfUmQXY2Bvs8Tbs8++VXymolitaibMp+iCONxs91zpLf5O5ZRWgKp2WqVL3ZrXWxICLfcBbhv1le8s8q26vS0GG1ciw12gLEg24eEPSOuJAh5O84DIAlcXt9IWB84OnoPmkwoctMKRcsV+8CPWZWXKDC0Utfa6Sw29m2ztWFxrxv1RnpYdXIVXsToNrT1xguTFcusIo0qXtwGt/ReRTPucM1AUoqRfifhx8/okTxGT9CAa7BepV8Jm7gIryH5MagGzVZuA2QRf+EkyYOmXYoUC1WtdqtTW29rHW5104ea0l2W841JlCYvCo6gBQ6jYqdlym+M3zXFfpK6vcG7gcQo4W33G7zTWtySdFB0II3bxfiAeMoltPllky6tTxBtwvtD1MPXM5ln1HGMjYemaVKkhTYICku5DEkLpuC6798hOdCjTphQgLgAVKgUHwgACL9ZO+OnJqmVogn/ADDt9wIAHqF/PE7V3xvNDiatJMRhGSstQbRpkhHVrnaUE+CbEHiJC805NY3C3FfDVkA3lqZKfjAK+uelubHFbWEKfV1WXzNZ/ezeiS4iRHidX6x6NJ2p0weyevMx5L4Ov+1w1Fz1lFDfiAvIxj+aTL6l9hHpH7D3Hoa8DzccKYLRPVLxxvMtb9jiAex1t61v7o0VuabFLuCsOxh+dpfQrGhhtRoZ6F5nMJsYR28qpbzKo+MiGXc1FcsNtVQdZI/26y3MhypcLQSimoQb+sk3JkocYQhAIQhAIQhAwZ5r54swermdVXUJ0IFJPt0wNoFju1LGekMTWCIzncqljbU2UXNh5p5DznFCtUrVgp2atV6nhG9RNti1mIt190fRIuaPK3xGOp2w9OtQRw1VnUHorC4Ia/gm4FhuM9I5rlNHEpsV6a1FvcAjcetTwPdKQ/8AHfLlbE165Zg9KmE2beCy1D4xb+HdL9gR7B8i8HTbaFIEjcGNwPNuj+qACwFgNw4CbQgEIQgEh3OjjNjCBL61air5l8M/6R6Y+55nKYZbnVz4q8T2nqEqPlXmj4iuC5vsLu4KWN7AcNAsTsMdYaSN5dmoweIdKih8PV8GohFxstrcDvN5JnEi/KjC7mt2H8pvNE/oYCvTpirgnOLwp8IICGqKLcAdKoA4HwtOMb6GYLU8ANqp1QjZdWChdVOoNhILyd5TYnANtUiejY6qdUb4Htlg0eW+AxygYyiqva20wvs91RfCUd9pmUaVMmpVFVdlidi7W2dCCFYsCb+MwO76UY8XyUpbRAFmG0bGwNgbX0PE3H8J6pN6HJKhVTbwmLqDqCulVBr9rX1zSryMxVr/ACymfv0ST5ytSXyM9I1Uyeg7bdYFiAFBtfQDd6ffHnB5XQoG+wVs/R7hbaFu3dY3vu0irC8jsQ3jYykv3aBv7VSdxyJpIGbE4qqy9W2tFe2+xY288lsDDmWMpJWbZNttiUQXLsbalUXwiSddBxi+lklaohq4knDUALkM1qzKPK+qHtd0Q1OV+X5ftDCqjv10xck/aqnU+kyF5/ynxWYkljs0l12V0Ud/WZdHPlVmlOvU2KChaFPQWFtq29jJHkiWooOsX9Ov5yOZRk22tybAG0luHp2AA4C0uYJ9zWYzZrVaRPjoGHeh19T+qWZKMyLMThq6VRrsnUdanRh6CZdOAx6Vl2kN+scR3zNCqEISAhCEDFoTMIBCEIBCEIBCE54isqKzuQqqCzE7goFyT5oFf88XKYYfDHDU6rU8TiFumzpamrDbu1xsXFwCNd88745tbFdlx4w4Htkp5a58cbiatdy1bD7ZSgfFNKmD4Nk39pvrcxn5K5Q2NxlGh4TK7hWI3rT3s3ZYXMQX1zJZI+Gy4NUVQ1Z+lUi201JlHR7RG/jbsMsGJ8BhFo00pUxZKaqijqVQAB6BFEAhCEAjXn+dJhae02rHRF4sfh1mc+VPKKjgMO1eubKuiqPGqPwRBxJ9W86SoqPKJ8eDiqv6sG9gSNlEUmwB6oDrjMe1RnrVWvxPdwVR6gJGHq3JJ3k3Pn4eaNubcr6bNspc013EfTbix7OqNj8pRwUzciakbRl5QkbAF9SfdEfzkPkxDi8YahufRNSe0p0yemhpbLgEEm4PV/0Rnz3Jkp+FTcW8gnXzTRGYbrxLir8bycp9WUnoVKiHaRmU9akg+qOA5T40C3ymtbtcn3xuBmGmFOB5S4w//prfiI90R1q1Wr+0d3+8xPvnECdA0QL8my9Hb9Y1gPo63Pn6o95jXpCl0aCwG6wsNJG8Pe+kVrtHfN8ZEtPOT4zYXZPXeSPDvcAiQdKmzrFtDPGTwQNJqxJUyWSrkvmrKPAaz09D9pOFxx6vMOuVV84m6p3wvKp6bq6ixX0EcQewiYvHV16TyfOEri3iuN6/mvWI5ynMkz+niAKlBtl11ZL2dD+Y7d0sLk/yjWtZKllqcOAfu6j2TCpDCEIBCEIBCEIBCEwTADKW53+XW25wOHqNTVTavV+gxt+yuNbb77hwjxzj84gUPhcEwapqtWsNUpAghlRlPj9u5e/SUnXfoxsrex0Kkhg19zK0YEmLfWyrsHxW2fFfqMvPmG5NdDh2xjeNiBsoLbqaMfC/iPulac2PJI4/FhTcUaezUqnW2yG0QdRaxHdeenaFJUUKoCqoAUAWAA0AAG4SjpCEJARBnubUsJQevXbYp0xcn1BQOJJIAHWYuJla86fKXCV8FVw9OtTq1C6BkU7VgrjauRppbrgVJyz5VVc0rGo42aYuKSE6U07etjxP5CNu0eiWlteAu5RoCb3ubb9euPFHLF6BNlmQi9yONzuN9NJy/Rx+tf0J/TOniGE0REFaoQf/AJJYcvb61/Qn9Mwcvb61vw0/6ZbxqIvSqE9sWYeo/EC3XHo4Nx/mt+Cn/TMNQcf5h/BT/pjxoQ6HebRJXZBe5EdSr+X7Cf0zQip5Y/An9MuUML1k4WnM1xH4tU8pf5afCaM9QcV/lp8JPGhk6YdUFqId8eDWqdafy0+E1OKq9a/y0+EnjQgRqQ3HWd1r+SSZ2ONq+Uv4E+EPl1Xyh+BPhGBJVqMe6cjVI4xf8vreX7Kf0w+XVfLP4U+EBJSe+/8AKKEQGdPltXyz6F+Ex8uq/WN6F+EI74W9NgyOUYbiDYiOmKz+u2yQ9nX6SnZv94DQn0Rj+W1vrG9C/CbLjK31rer4SKvHmz5xflRXDYrStuR+FXsP2tPPLOnmrm2p7WY4d2O0RUFi2tu6+6elBMXtWYQhAIQhAJWHOzy4bDn5FhjatUW9VxvpI24LbcxF9eA75Z88scvKjtj8TUceE1ZwAfssUVfMFETsI3UKLKPRv06jvv54r5McmquYYhaVMaHVmt4KKCLuey97ddwI1NmDKLMNpz4t9FUdwimnnD0aRC1KgZjfZVmRb8CQp4TaPTfJzJKGX0EoU7ADezWDVX4s3WT6t03zDlJhKFQUq2IpU6hsdlnAax3EjhftnmDNM2epSBrVHq1QAqs7ElQOAvuAnCpjn6FhUJepUUHaY3JFgq6nfoAJMHo7NOcfAUKj0nqsWp3DlEdlVgL7O0Ba/CQnMOewtSL4fDbPhWDVWvYcbovHsvaVBSxL9CxPhGszEnje+pPeTEmHVujIHFt3cJMVYGec42NxF6b1wiVE0FJQqspGoJ8YX3HXjIbhawqmwuulzY7iu4j0xB0RIUk6CLclo3faAJXVS1js7RW9r7r6HTsmoiUfJ3WkgWoTpxA19E06F/LHoi1jZE7jORM6hKaD+X6jA028r3xQTOZMuDh0beVMFW6x/wB8073nNjIODKez0/8AE5G/V6/7YoYzm0DiR2e1/bND932v7Z2JmpEBOw+yfx/2zQ28j2/7YpMxaRCU7PkH8f8AbNGZfIP4/wC2Kik5tTkwcA6+Qfxn+mG2vke2fhOppzQpJg1Dr9X7Z+ExtL5HtH4TfZmpWMAHX6v2mgai/Vj8TTGzC0mB15PLt4ml9ECohspIvZgRck6z1VPLPJVf8TT++v8AqE9TTF7aghCEgIQhAJVvOdzf1cTWXE4VVZv82ncKWNiNtSbAmx1BPCWlCB5JxGV1lxBVqFW6X2h0b+CADq2mg7YlrqalZQBtEnaIGpNrsdB2CevyIjw2U0KbF6dGkjm92VFVjffcgXl0eZckyQ4+s9JAGqGhWdBpq6pdO65sL9scMu5vsfiWNLoKlEqh8OsrIl1XwVDEeFci11va956QoYREvsIq337KgX77b52tGjz5kHNPjqp6OsowyKDd2KP4XDYVGN9eOklWVcyNFUK4jE1HJ+qVaYHX420TLamI0RHK+bXLaAW2GSoyG4ereoxPWdrTzWtEXOtgEGBQIqotOqCAoAAujroB3yeSJc6A/wAA3Y6e8j84gpmt4imJi874pvAEb7z0MuxqTXanImF4HQtNSZiYkGpM1M2tMQrW0LTYzEI5kTE62mpEDQzW03M1tINdmaFZ0vMEwORWalZ1ImNmQcik1InYrNSsB15LD/EUvvr/AKhPUc8v8lR/iKX31/1CeoJy5dtQQhCQEIQgEIQgEIQgEIQgEIQgESZrgVr0mptazC2uovwNu+YhAp/PeTaU2KumwwN7Kx2SOsAGMNTKqI4Pfdox80ITl5WfXu48eN47Y1OT0iNNv8R0MZMTllQuqUWcu7BVF11LbtW0EzCJy5frPLhxk6XdyX5usNRw1NMTTWvXteo5v4xNyq2toNw7r8Y7fMfL/wB1p+18ZiE7bXjZ+Y2A/daftfGB5C5f+60/a+MxCTaD5iZf+60/a+MPmJl/7rT9r4zEJdoz8xMv/daftfGY+YeX/utP2vjCEbQfMPL/AN1p+18Zj5hZd+6U/a+MISbQfMLLv3Sn7Xxh8wcu/dKftfGEI2it+dfkAKOzicGOjoqAtampA2Tc2qLtb73sR2DtkOy3J0bxy588zCY5crPr0fxcZZ7he+TUB5fb4RnajkdBjoD5yfPxhCY8r+u/9fH8T7kPyTp7a1VpqEQ3DHVmYbgL6jWWVCE6cenj/k/0IQhNMCEIQP/Z"/>
          <p:cNvSpPr>
            <a:spLocks noChangeAspect="1" noChangeArrowheads="1"/>
          </p:cNvSpPr>
          <p:nvPr/>
        </p:nvSpPr>
        <p:spPr bwMode="auto">
          <a:xfrm>
            <a:off x="0" y="-342446"/>
            <a:ext cx="217714" cy="217714"/>
          </a:xfrm>
          <a:prstGeom prst="rect">
            <a:avLst/>
          </a:prstGeom>
          <a:noFill/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2" name="Image 41" descr="ScreenHunter_413 Jan. 29 09.4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39926" y="5610407"/>
            <a:ext cx="1115582" cy="735458"/>
          </a:xfrm>
          <a:prstGeom prst="rect">
            <a:avLst/>
          </a:prstGeom>
        </p:spPr>
      </p:pic>
      <p:pic>
        <p:nvPicPr>
          <p:cNvPr id="17420" name="Picture 12" descr="https://encrypted-tbn2.gstatic.com/images?q=tbn:ANd9GcRcSBWH2SQS1e7ZSh4fSACiOcEUez3M5Z3S_PGHRBhOTtq1k3E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09731" y="5325302"/>
            <a:ext cx="893096" cy="827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Historique du programme CAP OSS</a:t>
            </a:r>
            <a:endParaRPr lang="fr-FR" dirty="0"/>
          </a:p>
        </p:txBody>
      </p:sp>
      <p:graphicFrame>
        <p:nvGraphicFramePr>
          <p:cNvPr id="4" name="Espace réservé du tableau 3"/>
          <p:cNvGraphicFramePr>
            <a:graphicFrameLocks noGrp="1"/>
          </p:cNvGraphicFramePr>
          <p:nvPr>
            <p:ph type="tbl" idx="1"/>
          </p:nvPr>
        </p:nvGraphicFramePr>
        <p:xfrm>
          <a:off x="-1811178" y="1222439"/>
          <a:ext cx="10003475" cy="35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025038" y="1929812"/>
            <a:ext cx="3118963" cy="2073281"/>
          </a:xfrm>
          <a:prstGeom prst="rect">
            <a:avLst/>
          </a:prstGeom>
        </p:spPr>
        <p:txBody>
          <a:bodyPr wrap="square" lIns="87271" tIns="43635" rIns="87271" bIns="43635">
            <a:spAutoFit/>
          </a:bodyPr>
          <a:lstStyle/>
          <a:p>
            <a:pPr marL="172723" indent="-172723" defTabSz="1220862">
              <a:defRPr/>
            </a:pPr>
            <a:r>
              <a:rPr lang="fr-FR" sz="1400" b="1" dirty="0">
                <a:solidFill>
                  <a:srgbClr val="AF1C63"/>
                </a:solidFill>
              </a:rPr>
              <a:t>Objectif client : optimiser l’OPEX</a:t>
            </a:r>
          </a:p>
          <a:p>
            <a:pPr marL="172723" indent="-172723" defTabSz="1220862">
              <a:defRPr/>
            </a:pPr>
            <a:endParaRPr lang="fr-FR" sz="1400" b="1" dirty="0">
              <a:solidFill>
                <a:srgbClr val="AF1C63"/>
              </a:solidFill>
            </a:endParaRPr>
          </a:p>
          <a:p>
            <a:pPr marL="172723" indent="-172723" defTabSz="1220862">
              <a:defRPr/>
            </a:pPr>
            <a:r>
              <a:rPr lang="fr-FR" sz="1400" b="1" dirty="0">
                <a:solidFill>
                  <a:srgbClr val="AF1C63"/>
                </a:solidFill>
              </a:rPr>
              <a:t>Leviers: </a:t>
            </a:r>
          </a:p>
          <a:p>
            <a:pPr marL="172723" indent="-172723" defTabSz="1220862">
              <a:buFontTx/>
              <a:buChar char="•"/>
              <a:defRPr/>
            </a:pPr>
            <a:endParaRPr lang="fr-FR" sz="1100" dirty="0"/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Forfaitiser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Externaliser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Massifier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Industrialisation/organisation</a:t>
            </a:r>
          </a:p>
          <a:p>
            <a:pPr marL="172723" indent="-172723" defTabSz="1220862">
              <a:defRPr/>
            </a:pPr>
            <a:endParaRPr lang="fr-FR" sz="1400" b="1" dirty="0">
              <a:solidFill>
                <a:srgbClr val="AF1C63"/>
              </a:solidFill>
            </a:endParaRPr>
          </a:p>
          <a:p>
            <a:pPr marL="172723" indent="-172723" defTabSz="1220862">
              <a:defRPr/>
            </a:pPr>
            <a:endParaRPr lang="fr-FR" sz="600" dirty="0">
              <a:solidFill>
                <a:srgbClr val="AF1C63"/>
              </a:solidFill>
            </a:endParaRPr>
          </a:p>
          <a:p>
            <a:pPr marL="168178" indent="-168178" algn="just"/>
            <a:endParaRPr lang="fr-FR" sz="12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418" y="4966724"/>
            <a:ext cx="3848858" cy="1457728"/>
          </a:xfrm>
          <a:prstGeom prst="rect">
            <a:avLst/>
          </a:prstGeom>
        </p:spPr>
        <p:txBody>
          <a:bodyPr wrap="square" lIns="87271" tIns="43635" rIns="87271" bIns="43635">
            <a:spAutoFit/>
          </a:bodyPr>
          <a:lstStyle/>
          <a:p>
            <a:pPr marL="172723" indent="-172723" defTabSz="1220862">
              <a:defRPr/>
            </a:pPr>
            <a:r>
              <a:rPr lang="fr-FR" sz="1400" b="1" dirty="0">
                <a:solidFill>
                  <a:srgbClr val="AF1C63"/>
                </a:solidFill>
              </a:rPr>
              <a:t>Situation de départ du client</a:t>
            </a:r>
          </a:p>
          <a:p>
            <a:pPr marL="172723" indent="-172723" defTabSz="1220862">
              <a:defRPr/>
            </a:pPr>
            <a:endParaRPr lang="fr-FR" sz="600" dirty="0">
              <a:solidFill>
                <a:srgbClr val="AF1C63"/>
              </a:solidFill>
            </a:endParaRP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Beaucoup d’applications avec de faibles activités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Un contrat par application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Beaucoup de fournisseurs externes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Différents modes : forfaits, AT, interne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Des équipes  MOE internes conséquentes </a:t>
            </a:r>
          </a:p>
          <a:p>
            <a:pPr marL="172723" indent="-172723" defTabSz="1220862">
              <a:buFontTx/>
              <a:buChar char="•"/>
              <a:defRPr/>
            </a:pPr>
            <a:endParaRPr lang="fr-F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8711" y="4439456"/>
            <a:ext cx="4391083" cy="1750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87271" tIns="43635" rIns="87271" bIns="43635">
            <a:spAutoFit/>
          </a:bodyPr>
          <a:lstStyle/>
          <a:p>
            <a:pPr marL="172723" indent="-172723" defTabSz="1220862">
              <a:defRPr/>
            </a:pPr>
            <a:r>
              <a:rPr lang="fr-FR" sz="1400" b="1" dirty="0">
                <a:solidFill>
                  <a:srgbClr val="AF1C63"/>
                </a:solidFill>
              </a:rPr>
              <a:t>Domaine OSS d’Orange </a:t>
            </a:r>
          </a:p>
          <a:p>
            <a:pPr marL="172723" indent="-172723" defTabSz="1220862">
              <a:defRPr/>
            </a:pPr>
            <a:r>
              <a:rPr lang="fr-FR" sz="1400" b="1" dirty="0">
                <a:solidFill>
                  <a:srgbClr val="AF1C63"/>
                </a:solidFill>
              </a:rPr>
              <a:t>(Operations Support System)</a:t>
            </a:r>
          </a:p>
          <a:p>
            <a:pPr marL="172723" indent="-172723" defTabSz="1220862">
              <a:defRPr/>
            </a:pPr>
            <a:endParaRPr lang="fr-FR" sz="1400" b="1" dirty="0">
              <a:solidFill>
                <a:srgbClr val="AF1C63"/>
              </a:solidFill>
            </a:endParaRPr>
          </a:p>
          <a:p>
            <a:pPr marL="172723" indent="-172723" defTabSz="1220862">
              <a:defRPr/>
            </a:pPr>
            <a:r>
              <a:rPr lang="fr-FR" sz="1100" dirty="0"/>
              <a:t>Applications du Système d’Information pour la gestion du réseau 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Construction/déploiement du réseau et des services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 err="1"/>
              <a:t>Provisionning</a:t>
            </a:r>
            <a:r>
              <a:rPr lang="fr-FR" sz="1100" dirty="0"/>
              <a:t>/activation des équipements et services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Référentiels,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Supervision incidents et trafic</a:t>
            </a:r>
          </a:p>
          <a:p>
            <a:pPr marL="172723" indent="-172723" defTabSz="1220862">
              <a:buFontTx/>
              <a:buChar char="•"/>
              <a:defRPr/>
            </a:pPr>
            <a:r>
              <a:rPr lang="fr-FR" sz="1100" dirty="0"/>
              <a:t>Gestion des travaux et interventions</a:t>
            </a:r>
            <a:endParaRPr lang="fr-FR" sz="12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Image 7" descr="orange-logo-thumb-200x2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53348" y="4440968"/>
            <a:ext cx="620010" cy="603444"/>
          </a:xfrm>
          <a:prstGeom prst="rect">
            <a:avLst/>
          </a:prstGeom>
        </p:spPr>
      </p:pic>
      <p:pic>
        <p:nvPicPr>
          <p:cNvPr id="9" name="Picture 8" descr="maintenanc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994" y="1289782"/>
            <a:ext cx="1685911" cy="9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40"/>
          <p:cNvGrpSpPr/>
          <p:nvPr/>
        </p:nvGrpSpPr>
        <p:grpSpPr>
          <a:xfrm>
            <a:off x="1859767" y="1286651"/>
            <a:ext cx="5022624" cy="5087053"/>
            <a:chOff x="2325092" y="2013072"/>
            <a:chExt cx="9791672" cy="8007070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 rot="467844">
              <a:off x="4310399" y="3185574"/>
              <a:ext cx="1072631" cy="1175439"/>
            </a:xfrm>
            <a:custGeom>
              <a:avLst/>
              <a:gdLst>
                <a:gd name="T0" fmla="*/ 2147483647 w 81"/>
                <a:gd name="T1" fmla="*/ 2147483647 h 117"/>
                <a:gd name="T2" fmla="*/ 2147483647 w 81"/>
                <a:gd name="T3" fmla="*/ 2147483647 h 117"/>
                <a:gd name="T4" fmla="*/ 2147483647 w 81"/>
                <a:gd name="T5" fmla="*/ 2147483647 h 117"/>
                <a:gd name="T6" fmla="*/ 2147483647 w 81"/>
                <a:gd name="T7" fmla="*/ 2147483647 h 117"/>
                <a:gd name="T8" fmla="*/ 2147483647 w 81"/>
                <a:gd name="T9" fmla="*/ 2147483647 h 117"/>
                <a:gd name="T10" fmla="*/ 2147483647 w 81"/>
                <a:gd name="T11" fmla="*/ 2147483647 h 117"/>
                <a:gd name="T12" fmla="*/ 2147483647 w 81"/>
                <a:gd name="T13" fmla="*/ 2147483647 h 117"/>
                <a:gd name="T14" fmla="*/ 2147483647 w 81"/>
                <a:gd name="T15" fmla="*/ 2147483647 h 117"/>
                <a:gd name="T16" fmla="*/ 2147483647 w 81"/>
                <a:gd name="T17" fmla="*/ 2147483647 h 117"/>
                <a:gd name="T18" fmla="*/ 2147483647 w 81"/>
                <a:gd name="T19" fmla="*/ 2147483647 h 117"/>
                <a:gd name="T20" fmla="*/ 2147483647 w 81"/>
                <a:gd name="T21" fmla="*/ 2147483647 h 117"/>
                <a:gd name="T22" fmla="*/ 2147483647 w 81"/>
                <a:gd name="T23" fmla="*/ 2147483647 h 117"/>
                <a:gd name="T24" fmla="*/ 2147483647 w 81"/>
                <a:gd name="T25" fmla="*/ 2147483647 h 117"/>
                <a:gd name="T26" fmla="*/ 2147483647 w 81"/>
                <a:gd name="T27" fmla="*/ 2147483647 h 117"/>
                <a:gd name="T28" fmla="*/ 0 w 81"/>
                <a:gd name="T29" fmla="*/ 2147483647 h 117"/>
                <a:gd name="T30" fmla="*/ 0 w 81"/>
                <a:gd name="T31" fmla="*/ 2147483647 h 117"/>
                <a:gd name="T32" fmla="*/ 2147483647 w 81"/>
                <a:gd name="T33" fmla="*/ 2147483647 h 117"/>
                <a:gd name="T34" fmla="*/ 2147483647 w 81"/>
                <a:gd name="T35" fmla="*/ 0 h 117"/>
                <a:gd name="T36" fmla="*/ 2147483647 w 81"/>
                <a:gd name="T37" fmla="*/ 2147483647 h 117"/>
                <a:gd name="T38" fmla="*/ 2147483647 w 81"/>
                <a:gd name="T39" fmla="*/ 0 h 117"/>
                <a:gd name="T40" fmla="*/ 2147483647 w 81"/>
                <a:gd name="T41" fmla="*/ 0 h 117"/>
                <a:gd name="T42" fmla="*/ 2147483647 w 81"/>
                <a:gd name="T43" fmla="*/ 0 h 117"/>
                <a:gd name="T44" fmla="*/ 2147483647 w 81"/>
                <a:gd name="T45" fmla="*/ 2147483647 h 117"/>
                <a:gd name="T46" fmla="*/ 2147483647 w 81"/>
                <a:gd name="T47" fmla="*/ 2147483647 h 117"/>
                <a:gd name="T48" fmla="*/ 2147483647 w 81"/>
                <a:gd name="T49" fmla="*/ 2147483647 h 117"/>
                <a:gd name="T50" fmla="*/ 2147483647 w 81"/>
                <a:gd name="T51" fmla="*/ 2147483647 h 117"/>
                <a:gd name="T52" fmla="*/ 2147483647 w 81"/>
                <a:gd name="T53" fmla="*/ 2147483647 h 117"/>
                <a:gd name="T54" fmla="*/ 2147483647 w 81"/>
                <a:gd name="T55" fmla="*/ 2147483647 h 117"/>
                <a:gd name="T56" fmla="*/ 2147483647 w 81"/>
                <a:gd name="T57" fmla="*/ 2147483647 h 117"/>
                <a:gd name="T58" fmla="*/ 2147483647 w 81"/>
                <a:gd name="T59" fmla="*/ 2147483647 h 117"/>
                <a:gd name="T60" fmla="*/ 2147483647 w 81"/>
                <a:gd name="T61" fmla="*/ 2147483647 h 117"/>
                <a:gd name="T62" fmla="*/ 2147483647 w 81"/>
                <a:gd name="T63" fmla="*/ 2147483647 h 117"/>
                <a:gd name="T64" fmla="*/ 2147483647 w 81"/>
                <a:gd name="T65" fmla="*/ 2147483647 h 117"/>
                <a:gd name="T66" fmla="*/ 2147483647 w 81"/>
                <a:gd name="T67" fmla="*/ 2147483647 h 117"/>
                <a:gd name="T68" fmla="*/ 2147483647 w 81"/>
                <a:gd name="T69" fmla="*/ 2147483647 h 117"/>
                <a:gd name="T70" fmla="*/ 2147483647 w 81"/>
                <a:gd name="T71" fmla="*/ 2147483647 h 117"/>
                <a:gd name="T72" fmla="*/ 2147483647 w 81"/>
                <a:gd name="T73" fmla="*/ 2147483647 h 117"/>
                <a:gd name="T74" fmla="*/ 2147483647 w 81"/>
                <a:gd name="T75" fmla="*/ 2147483647 h 117"/>
                <a:gd name="T76" fmla="*/ 2147483647 w 81"/>
                <a:gd name="T77" fmla="*/ 2147483647 h 117"/>
                <a:gd name="T78" fmla="*/ 2147483647 w 81"/>
                <a:gd name="T79" fmla="*/ 2147483647 h 117"/>
                <a:gd name="T80" fmla="*/ 2147483647 w 81"/>
                <a:gd name="T81" fmla="*/ 2147483647 h 117"/>
                <a:gd name="T82" fmla="*/ 2147483647 w 81"/>
                <a:gd name="T83" fmla="*/ 2147483647 h 117"/>
                <a:gd name="T84" fmla="*/ 2147483647 w 81"/>
                <a:gd name="T85" fmla="*/ 2147483647 h 117"/>
                <a:gd name="T86" fmla="*/ 2147483647 w 81"/>
                <a:gd name="T87" fmla="*/ 2147483647 h 117"/>
                <a:gd name="T88" fmla="*/ 2147483647 w 81"/>
                <a:gd name="T89" fmla="*/ 2147483647 h 117"/>
                <a:gd name="T90" fmla="*/ 2147483647 w 81"/>
                <a:gd name="T91" fmla="*/ 2147483647 h 117"/>
                <a:gd name="T92" fmla="*/ 2147483647 w 81"/>
                <a:gd name="T93" fmla="*/ 2147483647 h 117"/>
                <a:gd name="T94" fmla="*/ 2147483647 w 81"/>
                <a:gd name="T95" fmla="*/ 2147483647 h 117"/>
                <a:gd name="T96" fmla="*/ 2147483647 w 81"/>
                <a:gd name="T97" fmla="*/ 2147483647 h 117"/>
                <a:gd name="T98" fmla="*/ 2147483647 w 81"/>
                <a:gd name="T99" fmla="*/ 2147483647 h 117"/>
                <a:gd name="T100" fmla="*/ 2147483647 w 81"/>
                <a:gd name="T101" fmla="*/ 2147483647 h 117"/>
                <a:gd name="T102" fmla="*/ 2147483647 w 81"/>
                <a:gd name="T103" fmla="*/ 2147483647 h 117"/>
                <a:gd name="T104" fmla="*/ 2147483647 w 81"/>
                <a:gd name="T105" fmla="*/ 2147483647 h 117"/>
                <a:gd name="T106" fmla="*/ 2147483647 w 81"/>
                <a:gd name="T107" fmla="*/ 2147483647 h 117"/>
                <a:gd name="T108" fmla="*/ 2147483647 w 81"/>
                <a:gd name="T109" fmla="*/ 2147483647 h 1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"/>
                <a:gd name="T166" fmla="*/ 0 h 117"/>
                <a:gd name="T167" fmla="*/ 81 w 81"/>
                <a:gd name="T168" fmla="*/ 117 h 1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" h="117">
                  <a:moveTo>
                    <a:pt x="41" y="97"/>
                  </a:moveTo>
                  <a:lnTo>
                    <a:pt x="48" y="99"/>
                  </a:lnTo>
                  <a:lnTo>
                    <a:pt x="50" y="96"/>
                  </a:lnTo>
                  <a:lnTo>
                    <a:pt x="48" y="94"/>
                  </a:lnTo>
                  <a:lnTo>
                    <a:pt x="38" y="90"/>
                  </a:lnTo>
                  <a:lnTo>
                    <a:pt x="34" y="85"/>
                  </a:lnTo>
                  <a:lnTo>
                    <a:pt x="30" y="73"/>
                  </a:lnTo>
                  <a:lnTo>
                    <a:pt x="27" y="61"/>
                  </a:lnTo>
                  <a:lnTo>
                    <a:pt x="27" y="48"/>
                  </a:lnTo>
                  <a:lnTo>
                    <a:pt x="25" y="40"/>
                  </a:lnTo>
                  <a:lnTo>
                    <a:pt x="21" y="39"/>
                  </a:lnTo>
                  <a:lnTo>
                    <a:pt x="15" y="9"/>
                  </a:lnTo>
                  <a:lnTo>
                    <a:pt x="14" y="6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5" y="0"/>
                  </a:lnTo>
                  <a:lnTo>
                    <a:pt x="30" y="4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7"/>
                  </a:lnTo>
                  <a:lnTo>
                    <a:pt x="48" y="10"/>
                  </a:lnTo>
                  <a:lnTo>
                    <a:pt x="47" y="15"/>
                  </a:lnTo>
                  <a:lnTo>
                    <a:pt x="54" y="36"/>
                  </a:lnTo>
                  <a:lnTo>
                    <a:pt x="57" y="40"/>
                  </a:lnTo>
                  <a:lnTo>
                    <a:pt x="62" y="42"/>
                  </a:lnTo>
                  <a:lnTo>
                    <a:pt x="65" y="45"/>
                  </a:lnTo>
                  <a:lnTo>
                    <a:pt x="70" y="61"/>
                  </a:lnTo>
                  <a:lnTo>
                    <a:pt x="67" y="66"/>
                  </a:lnTo>
                  <a:lnTo>
                    <a:pt x="60" y="75"/>
                  </a:lnTo>
                  <a:lnTo>
                    <a:pt x="60" y="78"/>
                  </a:lnTo>
                  <a:lnTo>
                    <a:pt x="62" y="85"/>
                  </a:lnTo>
                  <a:lnTo>
                    <a:pt x="65" y="85"/>
                  </a:lnTo>
                  <a:lnTo>
                    <a:pt x="72" y="82"/>
                  </a:lnTo>
                  <a:lnTo>
                    <a:pt x="74" y="87"/>
                  </a:lnTo>
                  <a:lnTo>
                    <a:pt x="74" y="85"/>
                  </a:lnTo>
                  <a:lnTo>
                    <a:pt x="77" y="88"/>
                  </a:lnTo>
                  <a:lnTo>
                    <a:pt x="80" y="96"/>
                  </a:lnTo>
                  <a:lnTo>
                    <a:pt x="80" y="99"/>
                  </a:lnTo>
                  <a:lnTo>
                    <a:pt x="78" y="103"/>
                  </a:lnTo>
                  <a:lnTo>
                    <a:pt x="75" y="108"/>
                  </a:lnTo>
                  <a:lnTo>
                    <a:pt x="77" y="108"/>
                  </a:lnTo>
                  <a:lnTo>
                    <a:pt x="70" y="109"/>
                  </a:lnTo>
                  <a:lnTo>
                    <a:pt x="62" y="108"/>
                  </a:lnTo>
                  <a:lnTo>
                    <a:pt x="57" y="108"/>
                  </a:lnTo>
                  <a:lnTo>
                    <a:pt x="55" y="105"/>
                  </a:lnTo>
                  <a:lnTo>
                    <a:pt x="48" y="105"/>
                  </a:lnTo>
                  <a:lnTo>
                    <a:pt x="47" y="112"/>
                  </a:lnTo>
                  <a:lnTo>
                    <a:pt x="42" y="116"/>
                  </a:lnTo>
                  <a:lnTo>
                    <a:pt x="41" y="114"/>
                  </a:lnTo>
                  <a:lnTo>
                    <a:pt x="40" y="111"/>
                  </a:lnTo>
                  <a:lnTo>
                    <a:pt x="41" y="99"/>
                  </a:lnTo>
                  <a:lnTo>
                    <a:pt x="41" y="9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467844">
              <a:off x="5022349" y="3517996"/>
              <a:ext cx="1207492" cy="651543"/>
            </a:xfrm>
            <a:custGeom>
              <a:avLst/>
              <a:gdLst>
                <a:gd name="T0" fmla="*/ 0 w 91"/>
                <a:gd name="T1" fmla="*/ 2147483647 h 65"/>
                <a:gd name="T2" fmla="*/ 0 w 91"/>
                <a:gd name="T3" fmla="*/ 2147483647 h 65"/>
                <a:gd name="T4" fmla="*/ 2147483647 w 91"/>
                <a:gd name="T5" fmla="*/ 2147483647 h 65"/>
                <a:gd name="T6" fmla="*/ 2147483647 w 91"/>
                <a:gd name="T7" fmla="*/ 2147483647 h 65"/>
                <a:gd name="T8" fmla="*/ 2147483647 w 91"/>
                <a:gd name="T9" fmla="*/ 2147483647 h 65"/>
                <a:gd name="T10" fmla="*/ 2147483647 w 91"/>
                <a:gd name="T11" fmla="*/ 2147483647 h 65"/>
                <a:gd name="T12" fmla="*/ 2147483647 w 91"/>
                <a:gd name="T13" fmla="*/ 2147483647 h 65"/>
                <a:gd name="T14" fmla="*/ 2147483647 w 91"/>
                <a:gd name="T15" fmla="*/ 2147483647 h 65"/>
                <a:gd name="T16" fmla="*/ 2147483647 w 91"/>
                <a:gd name="T17" fmla="*/ 2147483647 h 65"/>
                <a:gd name="T18" fmla="*/ 2147483647 w 91"/>
                <a:gd name="T19" fmla="*/ 2147483647 h 65"/>
                <a:gd name="T20" fmla="*/ 2147483647 w 91"/>
                <a:gd name="T21" fmla="*/ 0 h 65"/>
                <a:gd name="T22" fmla="*/ 2147483647 w 91"/>
                <a:gd name="T23" fmla="*/ 0 h 65"/>
                <a:gd name="T24" fmla="*/ 2147483647 w 91"/>
                <a:gd name="T25" fmla="*/ 2147483647 h 65"/>
                <a:gd name="T26" fmla="*/ 2147483647 w 91"/>
                <a:gd name="T27" fmla="*/ 2147483647 h 65"/>
                <a:gd name="T28" fmla="*/ 2147483647 w 91"/>
                <a:gd name="T29" fmla="*/ 2147483647 h 65"/>
                <a:gd name="T30" fmla="*/ 2147483647 w 91"/>
                <a:gd name="T31" fmla="*/ 2147483647 h 65"/>
                <a:gd name="T32" fmla="*/ 2147483647 w 91"/>
                <a:gd name="T33" fmla="*/ 2147483647 h 65"/>
                <a:gd name="T34" fmla="*/ 2147483647 w 91"/>
                <a:gd name="T35" fmla="*/ 2147483647 h 65"/>
                <a:gd name="T36" fmla="*/ 2147483647 w 91"/>
                <a:gd name="T37" fmla="*/ 2147483647 h 65"/>
                <a:gd name="T38" fmla="*/ 2147483647 w 91"/>
                <a:gd name="T39" fmla="*/ 2147483647 h 65"/>
                <a:gd name="T40" fmla="*/ 2147483647 w 91"/>
                <a:gd name="T41" fmla="*/ 2147483647 h 65"/>
                <a:gd name="T42" fmla="*/ 2147483647 w 91"/>
                <a:gd name="T43" fmla="*/ 2147483647 h 65"/>
                <a:gd name="T44" fmla="*/ 2147483647 w 91"/>
                <a:gd name="T45" fmla="*/ 2147483647 h 65"/>
                <a:gd name="T46" fmla="*/ 2147483647 w 91"/>
                <a:gd name="T47" fmla="*/ 2147483647 h 65"/>
                <a:gd name="T48" fmla="*/ 2147483647 w 91"/>
                <a:gd name="T49" fmla="*/ 2147483647 h 65"/>
                <a:gd name="T50" fmla="*/ 2147483647 w 91"/>
                <a:gd name="T51" fmla="*/ 2147483647 h 65"/>
                <a:gd name="T52" fmla="*/ 2147483647 w 91"/>
                <a:gd name="T53" fmla="*/ 2147483647 h 65"/>
                <a:gd name="T54" fmla="*/ 2147483647 w 91"/>
                <a:gd name="T55" fmla="*/ 2147483647 h 65"/>
                <a:gd name="T56" fmla="*/ 2147483647 w 91"/>
                <a:gd name="T57" fmla="*/ 2147483647 h 65"/>
                <a:gd name="T58" fmla="*/ 2147483647 w 91"/>
                <a:gd name="T59" fmla="*/ 2147483647 h 65"/>
                <a:gd name="T60" fmla="*/ 2147483647 w 91"/>
                <a:gd name="T61" fmla="*/ 2147483647 h 65"/>
                <a:gd name="T62" fmla="*/ 2147483647 w 91"/>
                <a:gd name="T63" fmla="*/ 2147483647 h 65"/>
                <a:gd name="T64" fmla="*/ 2147483647 w 91"/>
                <a:gd name="T65" fmla="*/ 2147483647 h 65"/>
                <a:gd name="T66" fmla="*/ 2147483647 w 91"/>
                <a:gd name="T67" fmla="*/ 2147483647 h 65"/>
                <a:gd name="T68" fmla="*/ 2147483647 w 91"/>
                <a:gd name="T69" fmla="*/ 2147483647 h 65"/>
                <a:gd name="T70" fmla="*/ 2147483647 w 91"/>
                <a:gd name="T71" fmla="*/ 2147483647 h 65"/>
                <a:gd name="T72" fmla="*/ 2147483647 w 91"/>
                <a:gd name="T73" fmla="*/ 2147483647 h 65"/>
                <a:gd name="T74" fmla="*/ 2147483647 w 91"/>
                <a:gd name="T75" fmla="*/ 2147483647 h 65"/>
                <a:gd name="T76" fmla="*/ 2147483647 w 91"/>
                <a:gd name="T77" fmla="*/ 2147483647 h 65"/>
                <a:gd name="T78" fmla="*/ 0 w 91"/>
                <a:gd name="T79" fmla="*/ 2147483647 h 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1"/>
                <a:gd name="T121" fmla="*/ 0 h 65"/>
                <a:gd name="T122" fmla="*/ 91 w 91"/>
                <a:gd name="T123" fmla="*/ 65 h 6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1" h="65">
                  <a:moveTo>
                    <a:pt x="0" y="12"/>
                  </a:moveTo>
                  <a:lnTo>
                    <a:pt x="0" y="9"/>
                  </a:lnTo>
                  <a:lnTo>
                    <a:pt x="1" y="4"/>
                  </a:lnTo>
                  <a:lnTo>
                    <a:pt x="4" y="3"/>
                  </a:lnTo>
                  <a:lnTo>
                    <a:pt x="41" y="6"/>
                  </a:lnTo>
                  <a:lnTo>
                    <a:pt x="42" y="6"/>
                  </a:lnTo>
                  <a:lnTo>
                    <a:pt x="49" y="12"/>
                  </a:lnTo>
                  <a:lnTo>
                    <a:pt x="52" y="13"/>
                  </a:lnTo>
                  <a:lnTo>
                    <a:pt x="55" y="12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8" y="3"/>
                  </a:lnTo>
                  <a:lnTo>
                    <a:pt x="82" y="7"/>
                  </a:lnTo>
                  <a:lnTo>
                    <a:pt x="87" y="15"/>
                  </a:lnTo>
                  <a:lnTo>
                    <a:pt x="90" y="27"/>
                  </a:lnTo>
                  <a:lnTo>
                    <a:pt x="90" y="32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7" y="36"/>
                  </a:lnTo>
                  <a:lnTo>
                    <a:pt x="79" y="39"/>
                  </a:lnTo>
                  <a:lnTo>
                    <a:pt x="65" y="42"/>
                  </a:lnTo>
                  <a:lnTo>
                    <a:pt x="58" y="48"/>
                  </a:lnTo>
                  <a:lnTo>
                    <a:pt x="51" y="52"/>
                  </a:lnTo>
                  <a:lnTo>
                    <a:pt x="45" y="52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0" y="62"/>
                  </a:lnTo>
                  <a:lnTo>
                    <a:pt x="20" y="64"/>
                  </a:lnTo>
                  <a:lnTo>
                    <a:pt x="18" y="59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5" y="55"/>
                  </a:lnTo>
                  <a:lnTo>
                    <a:pt x="5" y="52"/>
                  </a:lnTo>
                  <a:lnTo>
                    <a:pt x="12" y="42"/>
                  </a:lnTo>
                  <a:lnTo>
                    <a:pt x="15" y="38"/>
                  </a:lnTo>
                  <a:lnTo>
                    <a:pt x="11" y="21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0" y="1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 rot="467844">
              <a:off x="4943940" y="4246660"/>
              <a:ext cx="837405" cy="795150"/>
            </a:xfrm>
            <a:custGeom>
              <a:avLst/>
              <a:gdLst>
                <a:gd name="T0" fmla="*/ 2147483647 w 63"/>
                <a:gd name="T1" fmla="*/ 2147483647 h 79"/>
                <a:gd name="T2" fmla="*/ 2147483647 w 63"/>
                <a:gd name="T3" fmla="*/ 2147483647 h 79"/>
                <a:gd name="T4" fmla="*/ 2147483647 w 63"/>
                <a:gd name="T5" fmla="*/ 2147483647 h 79"/>
                <a:gd name="T6" fmla="*/ 2147483647 w 63"/>
                <a:gd name="T7" fmla="*/ 2147483647 h 79"/>
                <a:gd name="T8" fmla="*/ 2147483647 w 63"/>
                <a:gd name="T9" fmla="*/ 2147483647 h 79"/>
                <a:gd name="T10" fmla="*/ 2147483647 w 63"/>
                <a:gd name="T11" fmla="*/ 2147483647 h 79"/>
                <a:gd name="T12" fmla="*/ 2147483647 w 63"/>
                <a:gd name="T13" fmla="*/ 2147483647 h 79"/>
                <a:gd name="T14" fmla="*/ 2147483647 w 63"/>
                <a:gd name="T15" fmla="*/ 2147483647 h 79"/>
                <a:gd name="T16" fmla="*/ 2147483647 w 63"/>
                <a:gd name="T17" fmla="*/ 2147483647 h 79"/>
                <a:gd name="T18" fmla="*/ 2147483647 w 63"/>
                <a:gd name="T19" fmla="*/ 2147483647 h 79"/>
                <a:gd name="T20" fmla="*/ 2147483647 w 63"/>
                <a:gd name="T21" fmla="*/ 2147483647 h 79"/>
                <a:gd name="T22" fmla="*/ 2147483647 w 63"/>
                <a:gd name="T23" fmla="*/ 2147483647 h 79"/>
                <a:gd name="T24" fmla="*/ 2147483647 w 63"/>
                <a:gd name="T25" fmla="*/ 2147483647 h 79"/>
                <a:gd name="T26" fmla="*/ 2147483647 w 63"/>
                <a:gd name="T27" fmla="*/ 2147483647 h 79"/>
                <a:gd name="T28" fmla="*/ 2147483647 w 63"/>
                <a:gd name="T29" fmla="*/ 0 h 79"/>
                <a:gd name="T30" fmla="*/ 2147483647 w 63"/>
                <a:gd name="T31" fmla="*/ 0 h 79"/>
                <a:gd name="T32" fmla="*/ 2147483647 w 63"/>
                <a:gd name="T33" fmla="*/ 2147483647 h 79"/>
                <a:gd name="T34" fmla="*/ 2147483647 w 63"/>
                <a:gd name="T35" fmla="*/ 2147483647 h 79"/>
                <a:gd name="T36" fmla="*/ 2147483647 w 63"/>
                <a:gd name="T37" fmla="*/ 2147483647 h 79"/>
                <a:gd name="T38" fmla="*/ 2147483647 w 63"/>
                <a:gd name="T39" fmla="*/ 2147483647 h 79"/>
                <a:gd name="T40" fmla="*/ 2147483647 w 63"/>
                <a:gd name="T41" fmla="*/ 2147483647 h 79"/>
                <a:gd name="T42" fmla="*/ 2147483647 w 63"/>
                <a:gd name="T43" fmla="*/ 2147483647 h 79"/>
                <a:gd name="T44" fmla="*/ 0 w 63"/>
                <a:gd name="T45" fmla="*/ 2147483647 h 79"/>
                <a:gd name="T46" fmla="*/ 2147483647 w 63"/>
                <a:gd name="T47" fmla="*/ 2147483647 h 79"/>
                <a:gd name="T48" fmla="*/ 2147483647 w 63"/>
                <a:gd name="T49" fmla="*/ 2147483647 h 79"/>
                <a:gd name="T50" fmla="*/ 2147483647 w 63"/>
                <a:gd name="T51" fmla="*/ 2147483647 h 79"/>
                <a:gd name="T52" fmla="*/ 2147483647 w 63"/>
                <a:gd name="T53" fmla="*/ 2147483647 h 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3"/>
                <a:gd name="T82" fmla="*/ 0 h 79"/>
                <a:gd name="T83" fmla="*/ 63 w 63"/>
                <a:gd name="T84" fmla="*/ 79 h 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3" h="79">
                  <a:moveTo>
                    <a:pt x="2" y="72"/>
                  </a:moveTo>
                  <a:lnTo>
                    <a:pt x="5" y="72"/>
                  </a:lnTo>
                  <a:lnTo>
                    <a:pt x="14" y="70"/>
                  </a:lnTo>
                  <a:lnTo>
                    <a:pt x="23" y="72"/>
                  </a:lnTo>
                  <a:lnTo>
                    <a:pt x="30" y="78"/>
                  </a:lnTo>
                  <a:lnTo>
                    <a:pt x="34" y="73"/>
                  </a:lnTo>
                  <a:lnTo>
                    <a:pt x="40" y="72"/>
                  </a:lnTo>
                  <a:lnTo>
                    <a:pt x="41" y="67"/>
                  </a:lnTo>
                  <a:lnTo>
                    <a:pt x="47" y="57"/>
                  </a:lnTo>
                  <a:lnTo>
                    <a:pt x="50" y="42"/>
                  </a:lnTo>
                  <a:lnTo>
                    <a:pt x="56" y="25"/>
                  </a:lnTo>
                  <a:lnTo>
                    <a:pt x="59" y="16"/>
                  </a:lnTo>
                  <a:lnTo>
                    <a:pt x="62" y="12"/>
                  </a:lnTo>
                  <a:lnTo>
                    <a:pt x="57" y="4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39" y="6"/>
                  </a:lnTo>
                  <a:lnTo>
                    <a:pt x="30" y="7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3" y="10"/>
                  </a:lnTo>
                  <a:lnTo>
                    <a:pt x="5" y="9"/>
                  </a:lnTo>
                  <a:lnTo>
                    <a:pt x="0" y="9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7" y="54"/>
                  </a:lnTo>
                  <a:lnTo>
                    <a:pt x="2" y="7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 rot="467844">
              <a:off x="4824759" y="4962030"/>
              <a:ext cx="1141630" cy="733985"/>
            </a:xfrm>
            <a:custGeom>
              <a:avLst/>
              <a:gdLst>
                <a:gd name="T0" fmla="*/ 2147483647 w 86"/>
                <a:gd name="T1" fmla="*/ 2147483647 h 73"/>
                <a:gd name="T2" fmla="*/ 2147483647 w 86"/>
                <a:gd name="T3" fmla="*/ 2147483647 h 73"/>
                <a:gd name="T4" fmla="*/ 2147483647 w 86"/>
                <a:gd name="T5" fmla="*/ 2147483647 h 73"/>
                <a:gd name="T6" fmla="*/ 2147483647 w 86"/>
                <a:gd name="T7" fmla="*/ 2147483647 h 73"/>
                <a:gd name="T8" fmla="*/ 2147483647 w 86"/>
                <a:gd name="T9" fmla="*/ 2147483647 h 73"/>
                <a:gd name="T10" fmla="*/ 2147483647 w 86"/>
                <a:gd name="T11" fmla="*/ 0 h 73"/>
                <a:gd name="T12" fmla="*/ 2147483647 w 86"/>
                <a:gd name="T13" fmla="*/ 2147483647 h 73"/>
                <a:gd name="T14" fmla="*/ 2147483647 w 86"/>
                <a:gd name="T15" fmla="*/ 2147483647 h 73"/>
                <a:gd name="T16" fmla="*/ 2147483647 w 86"/>
                <a:gd name="T17" fmla="*/ 2147483647 h 73"/>
                <a:gd name="T18" fmla="*/ 2147483647 w 86"/>
                <a:gd name="T19" fmla="*/ 2147483647 h 73"/>
                <a:gd name="T20" fmla="*/ 2147483647 w 86"/>
                <a:gd name="T21" fmla="*/ 2147483647 h 73"/>
                <a:gd name="T22" fmla="*/ 2147483647 w 86"/>
                <a:gd name="T23" fmla="*/ 2147483647 h 73"/>
                <a:gd name="T24" fmla="*/ 2147483647 w 86"/>
                <a:gd name="T25" fmla="*/ 2147483647 h 73"/>
                <a:gd name="T26" fmla="*/ 2147483647 w 86"/>
                <a:gd name="T27" fmla="*/ 2147483647 h 73"/>
                <a:gd name="T28" fmla="*/ 2147483647 w 86"/>
                <a:gd name="T29" fmla="*/ 2147483647 h 73"/>
                <a:gd name="T30" fmla="*/ 2147483647 w 86"/>
                <a:gd name="T31" fmla="*/ 2147483647 h 73"/>
                <a:gd name="T32" fmla="*/ 2147483647 w 86"/>
                <a:gd name="T33" fmla="*/ 2147483647 h 73"/>
                <a:gd name="T34" fmla="*/ 2147483647 w 86"/>
                <a:gd name="T35" fmla="*/ 2147483647 h 73"/>
                <a:gd name="T36" fmla="*/ 2147483647 w 86"/>
                <a:gd name="T37" fmla="*/ 2147483647 h 73"/>
                <a:gd name="T38" fmla="*/ 0 w 86"/>
                <a:gd name="T39" fmla="*/ 2147483647 h 73"/>
                <a:gd name="T40" fmla="*/ 0 w 86"/>
                <a:gd name="T41" fmla="*/ 2147483647 h 73"/>
                <a:gd name="T42" fmla="*/ 2147483647 w 86"/>
                <a:gd name="T43" fmla="*/ 2147483647 h 73"/>
                <a:gd name="T44" fmla="*/ 2147483647 w 86"/>
                <a:gd name="T45" fmla="*/ 2147483647 h 73"/>
                <a:gd name="T46" fmla="*/ 2147483647 w 86"/>
                <a:gd name="T47" fmla="*/ 2147483647 h 73"/>
                <a:gd name="T48" fmla="*/ 2147483647 w 86"/>
                <a:gd name="T49" fmla="*/ 2147483647 h 73"/>
                <a:gd name="T50" fmla="*/ 2147483647 w 86"/>
                <a:gd name="T51" fmla="*/ 2147483647 h 73"/>
                <a:gd name="T52" fmla="*/ 2147483647 w 86"/>
                <a:gd name="T53" fmla="*/ 2147483647 h 73"/>
                <a:gd name="T54" fmla="*/ 2147483647 w 86"/>
                <a:gd name="T55" fmla="*/ 2147483647 h 73"/>
                <a:gd name="T56" fmla="*/ 2147483647 w 86"/>
                <a:gd name="T57" fmla="*/ 2147483647 h 73"/>
                <a:gd name="T58" fmla="*/ 2147483647 w 86"/>
                <a:gd name="T59" fmla="*/ 2147483647 h 73"/>
                <a:gd name="T60" fmla="*/ 2147483647 w 86"/>
                <a:gd name="T61" fmla="*/ 2147483647 h 73"/>
                <a:gd name="T62" fmla="*/ 2147483647 w 86"/>
                <a:gd name="T63" fmla="*/ 2147483647 h 73"/>
                <a:gd name="T64" fmla="*/ 2147483647 w 86"/>
                <a:gd name="T65" fmla="*/ 2147483647 h 73"/>
                <a:gd name="T66" fmla="*/ 2147483647 w 86"/>
                <a:gd name="T67" fmla="*/ 2147483647 h 73"/>
                <a:gd name="T68" fmla="*/ 2147483647 w 86"/>
                <a:gd name="T69" fmla="*/ 2147483647 h 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"/>
                <a:gd name="T106" fmla="*/ 0 h 73"/>
                <a:gd name="T107" fmla="*/ 86 w 86"/>
                <a:gd name="T108" fmla="*/ 73 h 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" h="73">
                  <a:moveTo>
                    <a:pt x="76" y="54"/>
                  </a:moveTo>
                  <a:lnTo>
                    <a:pt x="80" y="40"/>
                  </a:lnTo>
                  <a:lnTo>
                    <a:pt x="85" y="16"/>
                  </a:lnTo>
                  <a:lnTo>
                    <a:pt x="69" y="10"/>
                  </a:lnTo>
                  <a:lnTo>
                    <a:pt x="66" y="4"/>
                  </a:lnTo>
                  <a:lnTo>
                    <a:pt x="57" y="0"/>
                  </a:lnTo>
                  <a:lnTo>
                    <a:pt x="54" y="3"/>
                  </a:lnTo>
                  <a:lnTo>
                    <a:pt x="47" y="1"/>
                  </a:lnTo>
                  <a:lnTo>
                    <a:pt x="40" y="3"/>
                  </a:lnTo>
                  <a:lnTo>
                    <a:pt x="34" y="4"/>
                  </a:lnTo>
                  <a:lnTo>
                    <a:pt x="30" y="9"/>
                  </a:lnTo>
                  <a:lnTo>
                    <a:pt x="23" y="3"/>
                  </a:lnTo>
                  <a:lnTo>
                    <a:pt x="14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18" y="31"/>
                  </a:lnTo>
                  <a:lnTo>
                    <a:pt x="18" y="37"/>
                  </a:lnTo>
                  <a:lnTo>
                    <a:pt x="15" y="39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5" y="54"/>
                  </a:lnTo>
                  <a:lnTo>
                    <a:pt x="2" y="63"/>
                  </a:lnTo>
                  <a:lnTo>
                    <a:pt x="1" y="63"/>
                  </a:lnTo>
                  <a:lnTo>
                    <a:pt x="4" y="64"/>
                  </a:lnTo>
                  <a:lnTo>
                    <a:pt x="7" y="66"/>
                  </a:lnTo>
                  <a:lnTo>
                    <a:pt x="13" y="67"/>
                  </a:lnTo>
                  <a:lnTo>
                    <a:pt x="17" y="68"/>
                  </a:lnTo>
                  <a:lnTo>
                    <a:pt x="21" y="72"/>
                  </a:lnTo>
                  <a:lnTo>
                    <a:pt x="31" y="67"/>
                  </a:lnTo>
                  <a:lnTo>
                    <a:pt x="39" y="64"/>
                  </a:lnTo>
                  <a:lnTo>
                    <a:pt x="47" y="58"/>
                  </a:lnTo>
                  <a:lnTo>
                    <a:pt x="51" y="57"/>
                  </a:lnTo>
                  <a:lnTo>
                    <a:pt x="64" y="60"/>
                  </a:lnTo>
                  <a:lnTo>
                    <a:pt x="76" y="5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 rot="467844">
              <a:off x="5818981" y="5068405"/>
              <a:ext cx="965995" cy="975987"/>
            </a:xfrm>
            <a:custGeom>
              <a:avLst/>
              <a:gdLst>
                <a:gd name="T0" fmla="*/ 2147483647 w 73"/>
                <a:gd name="T1" fmla="*/ 2147483647 h 97"/>
                <a:gd name="T2" fmla="*/ 2147483647 w 73"/>
                <a:gd name="T3" fmla="*/ 2147483647 h 97"/>
                <a:gd name="T4" fmla="*/ 2147483647 w 73"/>
                <a:gd name="T5" fmla="*/ 2147483647 h 97"/>
                <a:gd name="T6" fmla="*/ 2147483647 w 73"/>
                <a:gd name="T7" fmla="*/ 2147483647 h 97"/>
                <a:gd name="T8" fmla="*/ 2147483647 w 73"/>
                <a:gd name="T9" fmla="*/ 0 h 97"/>
                <a:gd name="T10" fmla="*/ 2147483647 w 73"/>
                <a:gd name="T11" fmla="*/ 0 h 97"/>
                <a:gd name="T12" fmla="*/ 2147483647 w 73"/>
                <a:gd name="T13" fmla="*/ 2147483647 h 97"/>
                <a:gd name="T14" fmla="*/ 2147483647 w 73"/>
                <a:gd name="T15" fmla="*/ 2147483647 h 97"/>
                <a:gd name="T16" fmla="*/ 2147483647 w 73"/>
                <a:gd name="T17" fmla="*/ 2147483647 h 97"/>
                <a:gd name="T18" fmla="*/ 2147483647 w 73"/>
                <a:gd name="T19" fmla="*/ 2147483647 h 97"/>
                <a:gd name="T20" fmla="*/ 2147483647 w 73"/>
                <a:gd name="T21" fmla="*/ 2147483647 h 97"/>
                <a:gd name="T22" fmla="*/ 2147483647 w 73"/>
                <a:gd name="T23" fmla="*/ 2147483647 h 97"/>
                <a:gd name="T24" fmla="*/ 2147483647 w 73"/>
                <a:gd name="T25" fmla="*/ 2147483647 h 97"/>
                <a:gd name="T26" fmla="*/ 0 w 73"/>
                <a:gd name="T27" fmla="*/ 2147483647 h 97"/>
                <a:gd name="T28" fmla="*/ 2147483647 w 73"/>
                <a:gd name="T29" fmla="*/ 2147483647 h 97"/>
                <a:gd name="T30" fmla="*/ 2147483647 w 73"/>
                <a:gd name="T31" fmla="*/ 2147483647 h 97"/>
                <a:gd name="T32" fmla="*/ 2147483647 w 73"/>
                <a:gd name="T33" fmla="*/ 2147483647 h 97"/>
                <a:gd name="T34" fmla="*/ 2147483647 w 73"/>
                <a:gd name="T35" fmla="*/ 2147483647 h 97"/>
                <a:gd name="T36" fmla="*/ 2147483647 w 73"/>
                <a:gd name="T37" fmla="*/ 2147483647 h 97"/>
                <a:gd name="T38" fmla="*/ 2147483647 w 73"/>
                <a:gd name="T39" fmla="*/ 2147483647 h 97"/>
                <a:gd name="T40" fmla="*/ 2147483647 w 73"/>
                <a:gd name="T41" fmla="*/ 2147483647 h 97"/>
                <a:gd name="T42" fmla="*/ 2147483647 w 73"/>
                <a:gd name="T43" fmla="*/ 2147483647 h 97"/>
                <a:gd name="T44" fmla="*/ 2147483647 w 73"/>
                <a:gd name="T45" fmla="*/ 2147483647 h 97"/>
                <a:gd name="T46" fmla="*/ 2147483647 w 73"/>
                <a:gd name="T47" fmla="*/ 2147483647 h 97"/>
                <a:gd name="T48" fmla="*/ 2147483647 w 73"/>
                <a:gd name="T49" fmla="*/ 2147483647 h 97"/>
                <a:gd name="T50" fmla="*/ 2147483647 w 73"/>
                <a:gd name="T51" fmla="*/ 2147483647 h 97"/>
                <a:gd name="T52" fmla="*/ 2147483647 w 73"/>
                <a:gd name="T53" fmla="*/ 2147483647 h 97"/>
                <a:gd name="T54" fmla="*/ 2147483647 w 73"/>
                <a:gd name="T55" fmla="*/ 2147483647 h 97"/>
                <a:gd name="T56" fmla="*/ 2147483647 w 73"/>
                <a:gd name="T57" fmla="*/ 2147483647 h 97"/>
                <a:gd name="T58" fmla="*/ 2147483647 w 73"/>
                <a:gd name="T59" fmla="*/ 2147483647 h 97"/>
                <a:gd name="T60" fmla="*/ 2147483647 w 73"/>
                <a:gd name="T61" fmla="*/ 2147483647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3"/>
                <a:gd name="T94" fmla="*/ 0 h 97"/>
                <a:gd name="T95" fmla="*/ 73 w 73"/>
                <a:gd name="T96" fmla="*/ 97 h 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3" h="97">
                  <a:moveTo>
                    <a:pt x="72" y="48"/>
                  </a:moveTo>
                  <a:lnTo>
                    <a:pt x="57" y="38"/>
                  </a:lnTo>
                  <a:lnTo>
                    <a:pt x="55" y="12"/>
                  </a:lnTo>
                  <a:lnTo>
                    <a:pt x="40" y="9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2" y="7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8" y="16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7" y="59"/>
                  </a:lnTo>
                  <a:lnTo>
                    <a:pt x="12" y="62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28" y="71"/>
                  </a:lnTo>
                  <a:lnTo>
                    <a:pt x="32" y="67"/>
                  </a:lnTo>
                  <a:lnTo>
                    <a:pt x="35" y="67"/>
                  </a:lnTo>
                  <a:lnTo>
                    <a:pt x="36" y="70"/>
                  </a:lnTo>
                  <a:lnTo>
                    <a:pt x="42" y="85"/>
                  </a:lnTo>
                  <a:lnTo>
                    <a:pt x="48" y="96"/>
                  </a:lnTo>
                  <a:lnTo>
                    <a:pt x="55" y="89"/>
                  </a:lnTo>
                  <a:lnTo>
                    <a:pt x="56" y="77"/>
                  </a:lnTo>
                  <a:lnTo>
                    <a:pt x="59" y="62"/>
                  </a:lnTo>
                  <a:lnTo>
                    <a:pt x="63" y="61"/>
                  </a:lnTo>
                  <a:lnTo>
                    <a:pt x="64" y="65"/>
                  </a:lnTo>
                  <a:lnTo>
                    <a:pt x="70" y="56"/>
                  </a:lnTo>
                  <a:lnTo>
                    <a:pt x="72" y="48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 rot="467844">
              <a:off x="5906800" y="2946230"/>
              <a:ext cx="1326673" cy="824403"/>
            </a:xfrm>
            <a:custGeom>
              <a:avLst/>
              <a:gdLst>
                <a:gd name="T0" fmla="*/ 2147483647 w 100"/>
                <a:gd name="T1" fmla="*/ 2147483647 h 82"/>
                <a:gd name="T2" fmla="*/ 2147483647 w 100"/>
                <a:gd name="T3" fmla="*/ 2147483647 h 82"/>
                <a:gd name="T4" fmla="*/ 2147483647 w 100"/>
                <a:gd name="T5" fmla="*/ 2147483647 h 82"/>
                <a:gd name="T6" fmla="*/ 2147483647 w 100"/>
                <a:gd name="T7" fmla="*/ 2147483647 h 82"/>
                <a:gd name="T8" fmla="*/ 2147483647 w 100"/>
                <a:gd name="T9" fmla="*/ 2147483647 h 82"/>
                <a:gd name="T10" fmla="*/ 0 w 100"/>
                <a:gd name="T11" fmla="*/ 2147483647 h 82"/>
                <a:gd name="T12" fmla="*/ 2147483647 w 100"/>
                <a:gd name="T13" fmla="*/ 2147483647 h 82"/>
                <a:gd name="T14" fmla="*/ 2147483647 w 100"/>
                <a:gd name="T15" fmla="*/ 2147483647 h 82"/>
                <a:gd name="T16" fmla="*/ 2147483647 w 100"/>
                <a:gd name="T17" fmla="*/ 2147483647 h 82"/>
                <a:gd name="T18" fmla="*/ 2147483647 w 100"/>
                <a:gd name="T19" fmla="*/ 2147483647 h 82"/>
                <a:gd name="T20" fmla="*/ 2147483647 w 100"/>
                <a:gd name="T21" fmla="*/ 2147483647 h 82"/>
                <a:gd name="T22" fmla="*/ 2147483647 w 100"/>
                <a:gd name="T23" fmla="*/ 2147483647 h 82"/>
                <a:gd name="T24" fmla="*/ 2147483647 w 100"/>
                <a:gd name="T25" fmla="*/ 2147483647 h 82"/>
                <a:gd name="T26" fmla="*/ 2147483647 w 100"/>
                <a:gd name="T27" fmla="*/ 2147483647 h 82"/>
                <a:gd name="T28" fmla="*/ 2147483647 w 100"/>
                <a:gd name="T29" fmla="*/ 0 h 82"/>
                <a:gd name="T30" fmla="*/ 2147483647 w 100"/>
                <a:gd name="T31" fmla="*/ 2147483647 h 82"/>
                <a:gd name="T32" fmla="*/ 2147483647 w 100"/>
                <a:gd name="T33" fmla="*/ 2147483647 h 82"/>
                <a:gd name="T34" fmla="*/ 2147483647 w 100"/>
                <a:gd name="T35" fmla="*/ 2147483647 h 82"/>
                <a:gd name="T36" fmla="*/ 2147483647 w 100"/>
                <a:gd name="T37" fmla="*/ 2147483647 h 82"/>
                <a:gd name="T38" fmla="*/ 2147483647 w 100"/>
                <a:gd name="T39" fmla="*/ 2147483647 h 82"/>
                <a:gd name="T40" fmla="*/ 2147483647 w 100"/>
                <a:gd name="T41" fmla="*/ 2147483647 h 82"/>
                <a:gd name="T42" fmla="*/ 2147483647 w 100"/>
                <a:gd name="T43" fmla="*/ 2147483647 h 82"/>
                <a:gd name="T44" fmla="*/ 2147483647 w 100"/>
                <a:gd name="T45" fmla="*/ 2147483647 h 82"/>
                <a:gd name="T46" fmla="*/ 2147483647 w 100"/>
                <a:gd name="T47" fmla="*/ 2147483647 h 82"/>
                <a:gd name="T48" fmla="*/ 2147483647 w 100"/>
                <a:gd name="T49" fmla="*/ 2147483647 h 82"/>
                <a:gd name="T50" fmla="*/ 2147483647 w 100"/>
                <a:gd name="T51" fmla="*/ 2147483647 h 82"/>
                <a:gd name="T52" fmla="*/ 2147483647 w 100"/>
                <a:gd name="T53" fmla="*/ 2147483647 h 82"/>
                <a:gd name="T54" fmla="*/ 2147483647 w 100"/>
                <a:gd name="T55" fmla="*/ 2147483647 h 82"/>
                <a:gd name="T56" fmla="*/ 2147483647 w 100"/>
                <a:gd name="T57" fmla="*/ 2147483647 h 82"/>
                <a:gd name="T58" fmla="*/ 2147483647 w 100"/>
                <a:gd name="T59" fmla="*/ 2147483647 h 82"/>
                <a:gd name="T60" fmla="*/ 2147483647 w 100"/>
                <a:gd name="T61" fmla="*/ 2147483647 h 82"/>
                <a:gd name="T62" fmla="*/ 2147483647 w 100"/>
                <a:gd name="T63" fmla="*/ 2147483647 h 82"/>
                <a:gd name="T64" fmla="*/ 2147483647 w 100"/>
                <a:gd name="T65" fmla="*/ 2147483647 h 82"/>
                <a:gd name="T66" fmla="*/ 2147483647 w 100"/>
                <a:gd name="T67" fmla="*/ 2147483647 h 82"/>
                <a:gd name="T68" fmla="*/ 2147483647 w 100"/>
                <a:gd name="T69" fmla="*/ 2147483647 h 82"/>
                <a:gd name="T70" fmla="*/ 2147483647 w 100"/>
                <a:gd name="T71" fmla="*/ 2147483647 h 82"/>
                <a:gd name="T72" fmla="*/ 2147483647 w 100"/>
                <a:gd name="T73" fmla="*/ 2147483647 h 82"/>
                <a:gd name="T74" fmla="*/ 2147483647 w 100"/>
                <a:gd name="T75" fmla="*/ 2147483647 h 82"/>
                <a:gd name="T76" fmla="*/ 2147483647 w 100"/>
                <a:gd name="T77" fmla="*/ 2147483647 h 82"/>
                <a:gd name="T78" fmla="*/ 2147483647 w 100"/>
                <a:gd name="T79" fmla="*/ 2147483647 h 82"/>
                <a:gd name="T80" fmla="*/ 2147483647 w 100"/>
                <a:gd name="T81" fmla="*/ 2147483647 h 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0"/>
                <a:gd name="T124" fmla="*/ 0 h 82"/>
                <a:gd name="T125" fmla="*/ 100 w 100"/>
                <a:gd name="T126" fmla="*/ 82 h 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0" h="82">
                  <a:moveTo>
                    <a:pt x="30" y="61"/>
                  </a:moveTo>
                  <a:lnTo>
                    <a:pt x="29" y="59"/>
                  </a:lnTo>
                  <a:lnTo>
                    <a:pt x="23" y="59"/>
                  </a:lnTo>
                  <a:lnTo>
                    <a:pt x="4" y="61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13" y="39"/>
                  </a:lnTo>
                  <a:lnTo>
                    <a:pt x="23" y="30"/>
                  </a:lnTo>
                  <a:lnTo>
                    <a:pt x="32" y="24"/>
                  </a:lnTo>
                  <a:lnTo>
                    <a:pt x="42" y="19"/>
                  </a:lnTo>
                  <a:lnTo>
                    <a:pt x="49" y="18"/>
                  </a:lnTo>
                  <a:lnTo>
                    <a:pt x="53" y="18"/>
                  </a:lnTo>
                  <a:lnTo>
                    <a:pt x="55" y="15"/>
                  </a:lnTo>
                  <a:lnTo>
                    <a:pt x="74" y="0"/>
                  </a:lnTo>
                  <a:lnTo>
                    <a:pt x="77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1"/>
                  </a:lnTo>
                  <a:lnTo>
                    <a:pt x="99" y="25"/>
                  </a:lnTo>
                  <a:lnTo>
                    <a:pt x="99" y="27"/>
                  </a:lnTo>
                  <a:lnTo>
                    <a:pt x="96" y="27"/>
                  </a:lnTo>
                  <a:lnTo>
                    <a:pt x="91" y="27"/>
                  </a:lnTo>
                  <a:lnTo>
                    <a:pt x="90" y="30"/>
                  </a:lnTo>
                  <a:lnTo>
                    <a:pt x="90" y="35"/>
                  </a:lnTo>
                  <a:lnTo>
                    <a:pt x="94" y="39"/>
                  </a:lnTo>
                  <a:lnTo>
                    <a:pt x="91" y="47"/>
                  </a:lnTo>
                  <a:lnTo>
                    <a:pt x="88" y="50"/>
                  </a:lnTo>
                  <a:lnTo>
                    <a:pt x="87" y="56"/>
                  </a:lnTo>
                  <a:lnTo>
                    <a:pt x="82" y="58"/>
                  </a:lnTo>
                  <a:lnTo>
                    <a:pt x="69" y="56"/>
                  </a:lnTo>
                  <a:lnTo>
                    <a:pt x="68" y="58"/>
                  </a:lnTo>
                  <a:lnTo>
                    <a:pt x="64" y="70"/>
                  </a:lnTo>
                  <a:lnTo>
                    <a:pt x="59" y="79"/>
                  </a:lnTo>
                  <a:lnTo>
                    <a:pt x="56" y="81"/>
                  </a:lnTo>
                  <a:lnTo>
                    <a:pt x="55" y="79"/>
                  </a:lnTo>
                  <a:lnTo>
                    <a:pt x="49" y="68"/>
                  </a:lnTo>
                  <a:lnTo>
                    <a:pt x="48" y="62"/>
                  </a:lnTo>
                  <a:lnTo>
                    <a:pt x="40" y="64"/>
                  </a:lnTo>
                  <a:lnTo>
                    <a:pt x="30" y="62"/>
                  </a:lnTo>
                  <a:lnTo>
                    <a:pt x="30" y="6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 rot="467844">
              <a:off x="7032746" y="3310564"/>
              <a:ext cx="1154175" cy="574423"/>
            </a:xfrm>
            <a:custGeom>
              <a:avLst/>
              <a:gdLst>
                <a:gd name="T0" fmla="*/ 2147483647 w 87"/>
                <a:gd name="T1" fmla="*/ 2147483647 h 57"/>
                <a:gd name="T2" fmla="*/ 2147483647 w 87"/>
                <a:gd name="T3" fmla="*/ 2147483647 h 57"/>
                <a:gd name="T4" fmla="*/ 2147483647 w 87"/>
                <a:gd name="T5" fmla="*/ 2147483647 h 57"/>
                <a:gd name="T6" fmla="*/ 2147483647 w 87"/>
                <a:gd name="T7" fmla="*/ 2147483647 h 57"/>
                <a:gd name="T8" fmla="*/ 2147483647 w 87"/>
                <a:gd name="T9" fmla="*/ 2147483647 h 57"/>
                <a:gd name="T10" fmla="*/ 2147483647 w 87"/>
                <a:gd name="T11" fmla="*/ 2147483647 h 57"/>
                <a:gd name="T12" fmla="*/ 2147483647 w 87"/>
                <a:gd name="T13" fmla="*/ 2147483647 h 57"/>
                <a:gd name="T14" fmla="*/ 2147483647 w 87"/>
                <a:gd name="T15" fmla="*/ 2147483647 h 57"/>
                <a:gd name="T16" fmla="*/ 2147483647 w 87"/>
                <a:gd name="T17" fmla="*/ 2147483647 h 57"/>
                <a:gd name="T18" fmla="*/ 2147483647 w 87"/>
                <a:gd name="T19" fmla="*/ 2147483647 h 57"/>
                <a:gd name="T20" fmla="*/ 2147483647 w 87"/>
                <a:gd name="T21" fmla="*/ 2147483647 h 57"/>
                <a:gd name="T22" fmla="*/ 2147483647 w 87"/>
                <a:gd name="T23" fmla="*/ 2147483647 h 57"/>
                <a:gd name="T24" fmla="*/ 0 w 87"/>
                <a:gd name="T25" fmla="*/ 2147483647 h 57"/>
                <a:gd name="T26" fmla="*/ 2147483647 w 87"/>
                <a:gd name="T27" fmla="*/ 2147483647 h 57"/>
                <a:gd name="T28" fmla="*/ 2147483647 w 87"/>
                <a:gd name="T29" fmla="*/ 2147483647 h 57"/>
                <a:gd name="T30" fmla="*/ 2147483647 w 87"/>
                <a:gd name="T31" fmla="*/ 2147483647 h 57"/>
                <a:gd name="T32" fmla="*/ 2147483647 w 87"/>
                <a:gd name="T33" fmla="*/ 2147483647 h 57"/>
                <a:gd name="T34" fmla="*/ 2147483647 w 87"/>
                <a:gd name="T35" fmla="*/ 2147483647 h 57"/>
                <a:gd name="T36" fmla="*/ 2147483647 w 87"/>
                <a:gd name="T37" fmla="*/ 2147483647 h 57"/>
                <a:gd name="T38" fmla="*/ 2147483647 w 87"/>
                <a:gd name="T39" fmla="*/ 2147483647 h 57"/>
                <a:gd name="T40" fmla="*/ 2147483647 w 87"/>
                <a:gd name="T41" fmla="*/ 2147483647 h 57"/>
                <a:gd name="T42" fmla="*/ 2147483647 w 87"/>
                <a:gd name="T43" fmla="*/ 2147483647 h 57"/>
                <a:gd name="T44" fmla="*/ 2147483647 w 87"/>
                <a:gd name="T45" fmla="*/ 2147483647 h 57"/>
                <a:gd name="T46" fmla="*/ 2147483647 w 87"/>
                <a:gd name="T47" fmla="*/ 2147483647 h 57"/>
                <a:gd name="T48" fmla="*/ 2147483647 w 87"/>
                <a:gd name="T49" fmla="*/ 2147483647 h 57"/>
                <a:gd name="T50" fmla="*/ 2147483647 w 87"/>
                <a:gd name="T51" fmla="*/ 2147483647 h 57"/>
                <a:gd name="T52" fmla="*/ 2147483647 w 87"/>
                <a:gd name="T53" fmla="*/ 2147483647 h 57"/>
                <a:gd name="T54" fmla="*/ 2147483647 w 87"/>
                <a:gd name="T55" fmla="*/ 2147483647 h 57"/>
                <a:gd name="T56" fmla="*/ 2147483647 w 87"/>
                <a:gd name="T57" fmla="*/ 0 h 57"/>
                <a:gd name="T58" fmla="*/ 2147483647 w 87"/>
                <a:gd name="T59" fmla="*/ 2147483647 h 57"/>
                <a:gd name="T60" fmla="*/ 2147483647 w 87"/>
                <a:gd name="T61" fmla="*/ 2147483647 h 57"/>
                <a:gd name="T62" fmla="*/ 2147483647 w 87"/>
                <a:gd name="T63" fmla="*/ 2147483647 h 57"/>
                <a:gd name="T64" fmla="*/ 2147483647 w 87"/>
                <a:gd name="T65" fmla="*/ 2147483647 h 57"/>
                <a:gd name="T66" fmla="*/ 2147483647 w 87"/>
                <a:gd name="T67" fmla="*/ 2147483647 h 57"/>
                <a:gd name="T68" fmla="*/ 2147483647 w 87"/>
                <a:gd name="T69" fmla="*/ 2147483647 h 57"/>
                <a:gd name="T70" fmla="*/ 2147483647 w 87"/>
                <a:gd name="T71" fmla="*/ 2147483647 h 57"/>
                <a:gd name="T72" fmla="*/ 2147483647 w 87"/>
                <a:gd name="T73" fmla="*/ 2147483647 h 57"/>
                <a:gd name="T74" fmla="*/ 2147483647 w 87"/>
                <a:gd name="T75" fmla="*/ 2147483647 h 57"/>
                <a:gd name="T76" fmla="*/ 2147483647 w 87"/>
                <a:gd name="T77" fmla="*/ 2147483647 h 57"/>
                <a:gd name="T78" fmla="*/ 2147483647 w 87"/>
                <a:gd name="T79" fmla="*/ 2147483647 h 57"/>
                <a:gd name="T80" fmla="*/ 2147483647 w 87"/>
                <a:gd name="T81" fmla="*/ 2147483647 h 57"/>
                <a:gd name="T82" fmla="*/ 2147483647 w 87"/>
                <a:gd name="T83" fmla="*/ 2147483647 h 57"/>
                <a:gd name="T84" fmla="*/ 2147483647 w 87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7"/>
                <a:gd name="T130" fmla="*/ 0 h 57"/>
                <a:gd name="T131" fmla="*/ 87 w 87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7" h="57">
                  <a:moveTo>
                    <a:pt x="66" y="54"/>
                  </a:moveTo>
                  <a:lnTo>
                    <a:pt x="43" y="43"/>
                  </a:lnTo>
                  <a:lnTo>
                    <a:pt x="39" y="42"/>
                  </a:lnTo>
                  <a:lnTo>
                    <a:pt x="33" y="42"/>
                  </a:lnTo>
                  <a:lnTo>
                    <a:pt x="27" y="45"/>
                  </a:lnTo>
                  <a:lnTo>
                    <a:pt x="21" y="45"/>
                  </a:lnTo>
                  <a:lnTo>
                    <a:pt x="16" y="42"/>
                  </a:lnTo>
                  <a:lnTo>
                    <a:pt x="13" y="42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5" y="33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22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3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55" y="13"/>
                  </a:lnTo>
                  <a:lnTo>
                    <a:pt x="59" y="12"/>
                  </a:lnTo>
                  <a:lnTo>
                    <a:pt x="59" y="10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77" y="6"/>
                  </a:lnTo>
                  <a:lnTo>
                    <a:pt x="78" y="22"/>
                  </a:lnTo>
                  <a:lnTo>
                    <a:pt x="78" y="25"/>
                  </a:lnTo>
                  <a:lnTo>
                    <a:pt x="72" y="27"/>
                  </a:lnTo>
                  <a:lnTo>
                    <a:pt x="71" y="30"/>
                  </a:lnTo>
                  <a:lnTo>
                    <a:pt x="72" y="33"/>
                  </a:lnTo>
                  <a:lnTo>
                    <a:pt x="74" y="34"/>
                  </a:lnTo>
                  <a:lnTo>
                    <a:pt x="80" y="33"/>
                  </a:lnTo>
                  <a:lnTo>
                    <a:pt x="81" y="36"/>
                  </a:lnTo>
                  <a:lnTo>
                    <a:pt x="86" y="48"/>
                  </a:lnTo>
                  <a:lnTo>
                    <a:pt x="86" y="54"/>
                  </a:lnTo>
                  <a:lnTo>
                    <a:pt x="77" y="56"/>
                  </a:lnTo>
                  <a:lnTo>
                    <a:pt x="68" y="54"/>
                  </a:lnTo>
                  <a:lnTo>
                    <a:pt x="66" y="5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 rot="467844">
              <a:off x="8252785" y="4310486"/>
              <a:ext cx="1235721" cy="712710"/>
            </a:xfrm>
            <a:custGeom>
              <a:avLst/>
              <a:gdLst>
                <a:gd name="T0" fmla="*/ 2147483647 w 93"/>
                <a:gd name="T1" fmla="*/ 2147483647 h 71"/>
                <a:gd name="T2" fmla="*/ 2147483647 w 93"/>
                <a:gd name="T3" fmla="*/ 2147483647 h 71"/>
                <a:gd name="T4" fmla="*/ 2147483647 w 93"/>
                <a:gd name="T5" fmla="*/ 2147483647 h 71"/>
                <a:gd name="T6" fmla="*/ 2147483647 w 93"/>
                <a:gd name="T7" fmla="*/ 2147483647 h 71"/>
                <a:gd name="T8" fmla="*/ 2147483647 w 93"/>
                <a:gd name="T9" fmla="*/ 2147483647 h 71"/>
                <a:gd name="T10" fmla="*/ 2147483647 w 93"/>
                <a:gd name="T11" fmla="*/ 2147483647 h 71"/>
                <a:gd name="T12" fmla="*/ 2147483647 w 93"/>
                <a:gd name="T13" fmla="*/ 0 h 71"/>
                <a:gd name="T14" fmla="*/ 2147483647 w 93"/>
                <a:gd name="T15" fmla="*/ 0 h 71"/>
                <a:gd name="T16" fmla="*/ 2147483647 w 93"/>
                <a:gd name="T17" fmla="*/ 2147483647 h 71"/>
                <a:gd name="T18" fmla="*/ 2147483647 w 93"/>
                <a:gd name="T19" fmla="*/ 2147483647 h 71"/>
                <a:gd name="T20" fmla="*/ 2147483647 w 93"/>
                <a:gd name="T21" fmla="*/ 2147483647 h 71"/>
                <a:gd name="T22" fmla="*/ 2147483647 w 93"/>
                <a:gd name="T23" fmla="*/ 2147483647 h 71"/>
                <a:gd name="T24" fmla="*/ 2147483647 w 93"/>
                <a:gd name="T25" fmla="*/ 2147483647 h 71"/>
                <a:gd name="T26" fmla="*/ 2147483647 w 93"/>
                <a:gd name="T27" fmla="*/ 2147483647 h 71"/>
                <a:gd name="T28" fmla="*/ 2147483647 w 93"/>
                <a:gd name="T29" fmla="*/ 2147483647 h 71"/>
                <a:gd name="T30" fmla="*/ 2147483647 w 93"/>
                <a:gd name="T31" fmla="*/ 2147483647 h 71"/>
                <a:gd name="T32" fmla="*/ 2147483647 w 93"/>
                <a:gd name="T33" fmla="*/ 2147483647 h 71"/>
                <a:gd name="T34" fmla="*/ 2147483647 w 93"/>
                <a:gd name="T35" fmla="*/ 2147483647 h 71"/>
                <a:gd name="T36" fmla="*/ 2147483647 w 93"/>
                <a:gd name="T37" fmla="*/ 2147483647 h 71"/>
                <a:gd name="T38" fmla="*/ 2147483647 w 93"/>
                <a:gd name="T39" fmla="*/ 2147483647 h 71"/>
                <a:gd name="T40" fmla="*/ 2147483647 w 93"/>
                <a:gd name="T41" fmla="*/ 2147483647 h 71"/>
                <a:gd name="T42" fmla="*/ 2147483647 w 93"/>
                <a:gd name="T43" fmla="*/ 2147483647 h 71"/>
                <a:gd name="T44" fmla="*/ 2147483647 w 93"/>
                <a:gd name="T45" fmla="*/ 2147483647 h 71"/>
                <a:gd name="T46" fmla="*/ 2147483647 w 93"/>
                <a:gd name="T47" fmla="*/ 2147483647 h 71"/>
                <a:gd name="T48" fmla="*/ 2147483647 w 93"/>
                <a:gd name="T49" fmla="*/ 2147483647 h 71"/>
                <a:gd name="T50" fmla="*/ 2147483647 w 93"/>
                <a:gd name="T51" fmla="*/ 2147483647 h 71"/>
                <a:gd name="T52" fmla="*/ 2147483647 w 93"/>
                <a:gd name="T53" fmla="*/ 2147483647 h 71"/>
                <a:gd name="T54" fmla="*/ 2147483647 w 93"/>
                <a:gd name="T55" fmla="*/ 2147483647 h 71"/>
                <a:gd name="T56" fmla="*/ 2147483647 w 93"/>
                <a:gd name="T57" fmla="*/ 2147483647 h 71"/>
                <a:gd name="T58" fmla="*/ 2147483647 w 93"/>
                <a:gd name="T59" fmla="*/ 2147483647 h 71"/>
                <a:gd name="T60" fmla="*/ 2147483647 w 93"/>
                <a:gd name="T61" fmla="*/ 2147483647 h 71"/>
                <a:gd name="T62" fmla="*/ 2147483647 w 93"/>
                <a:gd name="T63" fmla="*/ 2147483647 h 71"/>
                <a:gd name="T64" fmla="*/ 2147483647 w 93"/>
                <a:gd name="T65" fmla="*/ 2147483647 h 71"/>
                <a:gd name="T66" fmla="*/ 2147483647 w 93"/>
                <a:gd name="T67" fmla="*/ 2147483647 h 71"/>
                <a:gd name="T68" fmla="*/ 2147483647 w 93"/>
                <a:gd name="T69" fmla="*/ 2147483647 h 71"/>
                <a:gd name="T70" fmla="*/ 2147483647 w 93"/>
                <a:gd name="T71" fmla="*/ 2147483647 h 71"/>
                <a:gd name="T72" fmla="*/ 2147483647 w 93"/>
                <a:gd name="T73" fmla="*/ 2147483647 h 71"/>
                <a:gd name="T74" fmla="*/ 2147483647 w 93"/>
                <a:gd name="T75" fmla="*/ 2147483647 h 71"/>
                <a:gd name="T76" fmla="*/ 0 w 93"/>
                <a:gd name="T77" fmla="*/ 2147483647 h 71"/>
                <a:gd name="T78" fmla="*/ 0 w 93"/>
                <a:gd name="T79" fmla="*/ 2147483647 h 71"/>
                <a:gd name="T80" fmla="*/ 2147483647 w 93"/>
                <a:gd name="T81" fmla="*/ 2147483647 h 71"/>
                <a:gd name="T82" fmla="*/ 2147483647 w 93"/>
                <a:gd name="T83" fmla="*/ 2147483647 h 71"/>
                <a:gd name="T84" fmla="*/ 2147483647 w 93"/>
                <a:gd name="T85" fmla="*/ 2147483647 h 71"/>
                <a:gd name="T86" fmla="*/ 2147483647 w 93"/>
                <a:gd name="T87" fmla="*/ 2147483647 h 71"/>
                <a:gd name="T88" fmla="*/ 2147483647 w 93"/>
                <a:gd name="T89" fmla="*/ 2147483647 h 71"/>
                <a:gd name="T90" fmla="*/ 2147483647 w 93"/>
                <a:gd name="T91" fmla="*/ 2147483647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3"/>
                <a:gd name="T139" fmla="*/ 0 h 71"/>
                <a:gd name="T140" fmla="*/ 93 w 93"/>
                <a:gd name="T141" fmla="*/ 71 h 7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3" h="71">
                  <a:moveTo>
                    <a:pt x="10" y="12"/>
                  </a:moveTo>
                  <a:lnTo>
                    <a:pt x="14" y="12"/>
                  </a:lnTo>
                  <a:lnTo>
                    <a:pt x="17" y="16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33" y="3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46" y="9"/>
                  </a:lnTo>
                  <a:lnTo>
                    <a:pt x="49" y="12"/>
                  </a:lnTo>
                  <a:lnTo>
                    <a:pt x="57" y="9"/>
                  </a:lnTo>
                  <a:lnTo>
                    <a:pt x="59" y="9"/>
                  </a:lnTo>
                  <a:lnTo>
                    <a:pt x="70" y="12"/>
                  </a:lnTo>
                  <a:lnTo>
                    <a:pt x="70" y="15"/>
                  </a:lnTo>
                  <a:lnTo>
                    <a:pt x="70" y="18"/>
                  </a:lnTo>
                  <a:lnTo>
                    <a:pt x="89" y="37"/>
                  </a:lnTo>
                  <a:lnTo>
                    <a:pt x="92" y="40"/>
                  </a:lnTo>
                  <a:lnTo>
                    <a:pt x="92" y="44"/>
                  </a:lnTo>
                  <a:lnTo>
                    <a:pt x="89" y="47"/>
                  </a:lnTo>
                  <a:lnTo>
                    <a:pt x="86" y="45"/>
                  </a:lnTo>
                  <a:lnTo>
                    <a:pt x="82" y="42"/>
                  </a:lnTo>
                  <a:lnTo>
                    <a:pt x="79" y="42"/>
                  </a:lnTo>
                  <a:lnTo>
                    <a:pt x="76" y="56"/>
                  </a:lnTo>
                  <a:lnTo>
                    <a:pt x="76" y="54"/>
                  </a:lnTo>
                  <a:lnTo>
                    <a:pt x="70" y="59"/>
                  </a:lnTo>
                  <a:lnTo>
                    <a:pt x="64" y="62"/>
                  </a:lnTo>
                  <a:lnTo>
                    <a:pt x="60" y="66"/>
                  </a:lnTo>
                  <a:lnTo>
                    <a:pt x="59" y="66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6" y="63"/>
                  </a:lnTo>
                  <a:lnTo>
                    <a:pt x="33" y="59"/>
                  </a:lnTo>
                  <a:lnTo>
                    <a:pt x="21" y="47"/>
                  </a:lnTo>
                  <a:lnTo>
                    <a:pt x="17" y="45"/>
                  </a:lnTo>
                  <a:lnTo>
                    <a:pt x="12" y="37"/>
                  </a:lnTo>
                  <a:lnTo>
                    <a:pt x="2" y="34"/>
                  </a:lnTo>
                  <a:lnTo>
                    <a:pt x="1" y="34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5" y="22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0" y="1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 rot="467844">
              <a:off x="7870151" y="4589719"/>
              <a:ext cx="1207492" cy="914822"/>
            </a:xfrm>
            <a:custGeom>
              <a:avLst/>
              <a:gdLst>
                <a:gd name="T0" fmla="*/ 2147483647 w 91"/>
                <a:gd name="T1" fmla="*/ 2147483647 h 91"/>
                <a:gd name="T2" fmla="*/ 2147483647 w 91"/>
                <a:gd name="T3" fmla="*/ 2147483647 h 91"/>
                <a:gd name="T4" fmla="*/ 2147483647 w 91"/>
                <a:gd name="T5" fmla="*/ 2147483647 h 91"/>
                <a:gd name="T6" fmla="*/ 2147483647 w 91"/>
                <a:gd name="T7" fmla="*/ 2147483647 h 91"/>
                <a:gd name="T8" fmla="*/ 2147483647 w 91"/>
                <a:gd name="T9" fmla="*/ 2147483647 h 91"/>
                <a:gd name="T10" fmla="*/ 2147483647 w 91"/>
                <a:gd name="T11" fmla="*/ 2147483647 h 91"/>
                <a:gd name="T12" fmla="*/ 2147483647 w 91"/>
                <a:gd name="T13" fmla="*/ 2147483647 h 91"/>
                <a:gd name="T14" fmla="*/ 2147483647 w 91"/>
                <a:gd name="T15" fmla="*/ 2147483647 h 91"/>
                <a:gd name="T16" fmla="*/ 2147483647 w 91"/>
                <a:gd name="T17" fmla="*/ 2147483647 h 91"/>
                <a:gd name="T18" fmla="*/ 2147483647 w 91"/>
                <a:gd name="T19" fmla="*/ 2147483647 h 91"/>
                <a:gd name="T20" fmla="*/ 2147483647 w 91"/>
                <a:gd name="T21" fmla="*/ 2147483647 h 91"/>
                <a:gd name="T22" fmla="*/ 2147483647 w 91"/>
                <a:gd name="T23" fmla="*/ 2147483647 h 91"/>
                <a:gd name="T24" fmla="*/ 2147483647 w 91"/>
                <a:gd name="T25" fmla="*/ 2147483647 h 91"/>
                <a:gd name="T26" fmla="*/ 2147483647 w 91"/>
                <a:gd name="T27" fmla="*/ 2147483647 h 91"/>
                <a:gd name="T28" fmla="*/ 2147483647 w 91"/>
                <a:gd name="T29" fmla="*/ 2147483647 h 91"/>
                <a:gd name="T30" fmla="*/ 2147483647 w 91"/>
                <a:gd name="T31" fmla="*/ 2147483647 h 91"/>
                <a:gd name="T32" fmla="*/ 2147483647 w 91"/>
                <a:gd name="T33" fmla="*/ 2147483647 h 91"/>
                <a:gd name="T34" fmla="*/ 2147483647 w 91"/>
                <a:gd name="T35" fmla="*/ 2147483647 h 91"/>
                <a:gd name="T36" fmla="*/ 2147483647 w 91"/>
                <a:gd name="T37" fmla="*/ 0 h 91"/>
                <a:gd name="T38" fmla="*/ 2147483647 w 91"/>
                <a:gd name="T39" fmla="*/ 2147483647 h 91"/>
                <a:gd name="T40" fmla="*/ 0 w 91"/>
                <a:gd name="T41" fmla="*/ 2147483647 h 91"/>
                <a:gd name="T42" fmla="*/ 2147483647 w 91"/>
                <a:gd name="T43" fmla="*/ 2147483647 h 91"/>
                <a:gd name="T44" fmla="*/ 2147483647 w 91"/>
                <a:gd name="T45" fmla="*/ 2147483647 h 91"/>
                <a:gd name="T46" fmla="*/ 2147483647 w 91"/>
                <a:gd name="T47" fmla="*/ 2147483647 h 91"/>
                <a:gd name="T48" fmla="*/ 2147483647 w 91"/>
                <a:gd name="T49" fmla="*/ 2147483647 h 91"/>
                <a:gd name="T50" fmla="*/ 2147483647 w 91"/>
                <a:gd name="T51" fmla="*/ 2147483647 h 91"/>
                <a:gd name="T52" fmla="*/ 2147483647 w 91"/>
                <a:gd name="T53" fmla="*/ 2147483647 h 91"/>
                <a:gd name="T54" fmla="*/ 2147483647 w 91"/>
                <a:gd name="T55" fmla="*/ 2147483647 h 91"/>
                <a:gd name="T56" fmla="*/ 2147483647 w 91"/>
                <a:gd name="T57" fmla="*/ 2147483647 h 91"/>
                <a:gd name="T58" fmla="*/ 2147483647 w 91"/>
                <a:gd name="T59" fmla="*/ 2147483647 h 91"/>
                <a:gd name="T60" fmla="*/ 2147483647 w 91"/>
                <a:gd name="T61" fmla="*/ 2147483647 h 91"/>
                <a:gd name="T62" fmla="*/ 2147483647 w 91"/>
                <a:gd name="T63" fmla="*/ 2147483647 h 91"/>
                <a:gd name="T64" fmla="*/ 2147483647 w 91"/>
                <a:gd name="T65" fmla="*/ 2147483647 h 91"/>
                <a:gd name="T66" fmla="*/ 2147483647 w 91"/>
                <a:gd name="T67" fmla="*/ 2147483647 h 91"/>
                <a:gd name="T68" fmla="*/ 2147483647 w 91"/>
                <a:gd name="T69" fmla="*/ 2147483647 h 91"/>
                <a:gd name="T70" fmla="*/ 0 w 91"/>
                <a:gd name="T71" fmla="*/ 2147483647 h 91"/>
                <a:gd name="T72" fmla="*/ 2147483647 w 91"/>
                <a:gd name="T73" fmla="*/ 2147483647 h 91"/>
                <a:gd name="T74" fmla="*/ 2147483647 w 91"/>
                <a:gd name="T75" fmla="*/ 2147483647 h 91"/>
                <a:gd name="T76" fmla="*/ 2147483647 w 91"/>
                <a:gd name="T77" fmla="*/ 2147483647 h 91"/>
                <a:gd name="T78" fmla="*/ 2147483647 w 91"/>
                <a:gd name="T79" fmla="*/ 2147483647 h 91"/>
                <a:gd name="T80" fmla="*/ 2147483647 w 91"/>
                <a:gd name="T81" fmla="*/ 2147483647 h 91"/>
                <a:gd name="T82" fmla="*/ 2147483647 w 91"/>
                <a:gd name="T83" fmla="*/ 2147483647 h 91"/>
                <a:gd name="T84" fmla="*/ 2147483647 w 91"/>
                <a:gd name="T85" fmla="*/ 2147483647 h 91"/>
                <a:gd name="T86" fmla="*/ 2147483647 w 91"/>
                <a:gd name="T87" fmla="*/ 2147483647 h 91"/>
                <a:gd name="T88" fmla="*/ 2147483647 w 91"/>
                <a:gd name="T89" fmla="*/ 2147483647 h 91"/>
                <a:gd name="T90" fmla="*/ 2147483647 w 91"/>
                <a:gd name="T91" fmla="*/ 2147483647 h 91"/>
                <a:gd name="T92" fmla="*/ 2147483647 w 91"/>
                <a:gd name="T93" fmla="*/ 2147483647 h 91"/>
                <a:gd name="T94" fmla="*/ 2147483647 w 91"/>
                <a:gd name="T95" fmla="*/ 2147483647 h 91"/>
                <a:gd name="T96" fmla="*/ 2147483647 w 91"/>
                <a:gd name="T97" fmla="*/ 2147483647 h 91"/>
                <a:gd name="T98" fmla="*/ 2147483647 w 91"/>
                <a:gd name="T99" fmla="*/ 2147483647 h 91"/>
                <a:gd name="T100" fmla="*/ 2147483647 w 91"/>
                <a:gd name="T101" fmla="*/ 2147483647 h 91"/>
                <a:gd name="T102" fmla="*/ 2147483647 w 91"/>
                <a:gd name="T103" fmla="*/ 2147483647 h 91"/>
                <a:gd name="T104" fmla="*/ 2147483647 w 91"/>
                <a:gd name="T105" fmla="*/ 2147483647 h 9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1"/>
                <a:gd name="T160" fmla="*/ 0 h 91"/>
                <a:gd name="T161" fmla="*/ 91 w 91"/>
                <a:gd name="T162" fmla="*/ 91 h 9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1" h="91">
                  <a:moveTo>
                    <a:pt x="81" y="88"/>
                  </a:moveTo>
                  <a:lnTo>
                    <a:pt x="87" y="45"/>
                  </a:lnTo>
                  <a:lnTo>
                    <a:pt x="87" y="44"/>
                  </a:lnTo>
                  <a:lnTo>
                    <a:pt x="90" y="39"/>
                  </a:lnTo>
                  <a:lnTo>
                    <a:pt x="88" y="36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69" y="36"/>
                  </a:lnTo>
                  <a:lnTo>
                    <a:pt x="65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6" y="25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6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0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2"/>
                  </a:lnTo>
                  <a:lnTo>
                    <a:pt x="11" y="24"/>
                  </a:lnTo>
                  <a:lnTo>
                    <a:pt x="14" y="27"/>
                  </a:lnTo>
                  <a:lnTo>
                    <a:pt x="14" y="30"/>
                  </a:lnTo>
                  <a:lnTo>
                    <a:pt x="13" y="36"/>
                  </a:lnTo>
                  <a:lnTo>
                    <a:pt x="7" y="45"/>
                  </a:lnTo>
                  <a:lnTo>
                    <a:pt x="5" y="53"/>
                  </a:lnTo>
                  <a:lnTo>
                    <a:pt x="2" y="54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10" y="70"/>
                  </a:lnTo>
                  <a:lnTo>
                    <a:pt x="11" y="74"/>
                  </a:lnTo>
                  <a:lnTo>
                    <a:pt x="21" y="71"/>
                  </a:lnTo>
                  <a:lnTo>
                    <a:pt x="20" y="77"/>
                  </a:lnTo>
                  <a:lnTo>
                    <a:pt x="21" y="79"/>
                  </a:lnTo>
                  <a:lnTo>
                    <a:pt x="23" y="77"/>
                  </a:lnTo>
                  <a:lnTo>
                    <a:pt x="47" y="73"/>
                  </a:lnTo>
                  <a:lnTo>
                    <a:pt x="50" y="74"/>
                  </a:lnTo>
                  <a:lnTo>
                    <a:pt x="52" y="80"/>
                  </a:lnTo>
                  <a:lnTo>
                    <a:pt x="53" y="83"/>
                  </a:lnTo>
                  <a:lnTo>
                    <a:pt x="60" y="88"/>
                  </a:lnTo>
                  <a:lnTo>
                    <a:pt x="63" y="88"/>
                  </a:lnTo>
                  <a:lnTo>
                    <a:pt x="65" y="83"/>
                  </a:lnTo>
                  <a:lnTo>
                    <a:pt x="66" y="82"/>
                  </a:lnTo>
                  <a:lnTo>
                    <a:pt x="81" y="90"/>
                  </a:lnTo>
                  <a:lnTo>
                    <a:pt x="81" y="8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 rot="467844">
              <a:off x="7854469" y="5299770"/>
              <a:ext cx="1063223" cy="827062"/>
            </a:xfrm>
            <a:custGeom>
              <a:avLst/>
              <a:gdLst>
                <a:gd name="T0" fmla="*/ 2147483647 w 80"/>
                <a:gd name="T1" fmla="*/ 2147483647 h 82"/>
                <a:gd name="T2" fmla="*/ 2147483647 w 80"/>
                <a:gd name="T3" fmla="*/ 0 h 82"/>
                <a:gd name="T4" fmla="*/ 2147483647 w 80"/>
                <a:gd name="T5" fmla="*/ 2147483647 h 82"/>
                <a:gd name="T6" fmla="*/ 2147483647 w 80"/>
                <a:gd name="T7" fmla="*/ 2147483647 h 82"/>
                <a:gd name="T8" fmla="*/ 2147483647 w 80"/>
                <a:gd name="T9" fmla="*/ 2147483647 h 82"/>
                <a:gd name="T10" fmla="*/ 2147483647 w 80"/>
                <a:gd name="T11" fmla="*/ 2147483647 h 82"/>
                <a:gd name="T12" fmla="*/ 2147483647 w 80"/>
                <a:gd name="T13" fmla="*/ 2147483647 h 82"/>
                <a:gd name="T14" fmla="*/ 2147483647 w 80"/>
                <a:gd name="T15" fmla="*/ 2147483647 h 82"/>
                <a:gd name="T16" fmla="*/ 2147483647 w 80"/>
                <a:gd name="T17" fmla="*/ 2147483647 h 82"/>
                <a:gd name="T18" fmla="*/ 2147483647 w 80"/>
                <a:gd name="T19" fmla="*/ 2147483647 h 82"/>
                <a:gd name="T20" fmla="*/ 2147483647 w 80"/>
                <a:gd name="T21" fmla="*/ 2147483647 h 82"/>
                <a:gd name="T22" fmla="*/ 2147483647 w 80"/>
                <a:gd name="T23" fmla="*/ 2147483647 h 82"/>
                <a:gd name="T24" fmla="*/ 2147483647 w 80"/>
                <a:gd name="T25" fmla="*/ 2147483647 h 82"/>
                <a:gd name="T26" fmla="*/ 2147483647 w 80"/>
                <a:gd name="T27" fmla="*/ 2147483647 h 82"/>
                <a:gd name="T28" fmla="*/ 2147483647 w 80"/>
                <a:gd name="T29" fmla="*/ 2147483647 h 82"/>
                <a:gd name="T30" fmla="*/ 2147483647 w 80"/>
                <a:gd name="T31" fmla="*/ 2147483647 h 82"/>
                <a:gd name="T32" fmla="*/ 2147483647 w 80"/>
                <a:gd name="T33" fmla="*/ 2147483647 h 82"/>
                <a:gd name="T34" fmla="*/ 2147483647 w 80"/>
                <a:gd name="T35" fmla="*/ 2147483647 h 82"/>
                <a:gd name="T36" fmla="*/ 2147483647 w 80"/>
                <a:gd name="T37" fmla="*/ 2147483647 h 82"/>
                <a:gd name="T38" fmla="*/ 2147483647 w 80"/>
                <a:gd name="T39" fmla="*/ 2147483647 h 82"/>
                <a:gd name="T40" fmla="*/ 2147483647 w 80"/>
                <a:gd name="T41" fmla="*/ 2147483647 h 82"/>
                <a:gd name="T42" fmla="*/ 2147483647 w 80"/>
                <a:gd name="T43" fmla="*/ 2147483647 h 82"/>
                <a:gd name="T44" fmla="*/ 2147483647 w 80"/>
                <a:gd name="T45" fmla="*/ 2147483647 h 82"/>
                <a:gd name="T46" fmla="*/ 2147483647 w 80"/>
                <a:gd name="T47" fmla="*/ 2147483647 h 82"/>
                <a:gd name="T48" fmla="*/ 2147483647 w 80"/>
                <a:gd name="T49" fmla="*/ 2147483647 h 82"/>
                <a:gd name="T50" fmla="*/ 2147483647 w 80"/>
                <a:gd name="T51" fmla="*/ 2147483647 h 82"/>
                <a:gd name="T52" fmla="*/ 2147483647 w 80"/>
                <a:gd name="T53" fmla="*/ 2147483647 h 82"/>
                <a:gd name="T54" fmla="*/ 2147483647 w 80"/>
                <a:gd name="T55" fmla="*/ 2147483647 h 82"/>
                <a:gd name="T56" fmla="*/ 2147483647 w 80"/>
                <a:gd name="T57" fmla="*/ 2147483647 h 82"/>
                <a:gd name="T58" fmla="*/ 2147483647 w 80"/>
                <a:gd name="T59" fmla="*/ 2147483647 h 82"/>
                <a:gd name="T60" fmla="*/ 2147483647 w 80"/>
                <a:gd name="T61" fmla="*/ 2147483647 h 82"/>
                <a:gd name="T62" fmla="*/ 2147483647 w 80"/>
                <a:gd name="T63" fmla="*/ 2147483647 h 82"/>
                <a:gd name="T64" fmla="*/ 2147483647 w 80"/>
                <a:gd name="T65" fmla="*/ 2147483647 h 82"/>
                <a:gd name="T66" fmla="*/ 2147483647 w 80"/>
                <a:gd name="T67" fmla="*/ 2147483647 h 82"/>
                <a:gd name="T68" fmla="*/ 2147483647 w 80"/>
                <a:gd name="T69" fmla="*/ 2147483647 h 82"/>
                <a:gd name="T70" fmla="*/ 2147483647 w 80"/>
                <a:gd name="T71" fmla="*/ 2147483647 h 82"/>
                <a:gd name="T72" fmla="*/ 2147483647 w 80"/>
                <a:gd name="T73" fmla="*/ 2147483647 h 82"/>
                <a:gd name="T74" fmla="*/ 2147483647 w 80"/>
                <a:gd name="T75" fmla="*/ 2147483647 h 82"/>
                <a:gd name="T76" fmla="*/ 0 w 80"/>
                <a:gd name="T77" fmla="*/ 2147483647 h 82"/>
                <a:gd name="T78" fmla="*/ 2147483647 w 80"/>
                <a:gd name="T79" fmla="*/ 2147483647 h 82"/>
                <a:gd name="T80" fmla="*/ 2147483647 w 80"/>
                <a:gd name="T81" fmla="*/ 2147483647 h 82"/>
                <a:gd name="T82" fmla="*/ 2147483647 w 80"/>
                <a:gd name="T83" fmla="*/ 2147483647 h 82"/>
                <a:gd name="T84" fmla="*/ 2147483647 w 80"/>
                <a:gd name="T85" fmla="*/ 2147483647 h 82"/>
                <a:gd name="T86" fmla="*/ 2147483647 w 80"/>
                <a:gd name="T87" fmla="*/ 2147483647 h 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82"/>
                <a:gd name="T134" fmla="*/ 80 w 80"/>
                <a:gd name="T135" fmla="*/ 82 h 8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82">
                  <a:moveTo>
                    <a:pt x="5" y="3"/>
                  </a:moveTo>
                  <a:lnTo>
                    <a:pt x="15" y="0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6"/>
                  </a:lnTo>
                  <a:lnTo>
                    <a:pt x="41" y="1"/>
                  </a:lnTo>
                  <a:lnTo>
                    <a:pt x="44" y="3"/>
                  </a:lnTo>
                  <a:lnTo>
                    <a:pt x="45" y="9"/>
                  </a:lnTo>
                  <a:lnTo>
                    <a:pt x="47" y="12"/>
                  </a:lnTo>
                  <a:lnTo>
                    <a:pt x="54" y="17"/>
                  </a:lnTo>
                  <a:lnTo>
                    <a:pt x="57" y="17"/>
                  </a:lnTo>
                  <a:lnTo>
                    <a:pt x="58" y="12"/>
                  </a:lnTo>
                  <a:lnTo>
                    <a:pt x="60" y="10"/>
                  </a:lnTo>
                  <a:lnTo>
                    <a:pt x="74" y="18"/>
                  </a:lnTo>
                  <a:lnTo>
                    <a:pt x="74" y="17"/>
                  </a:lnTo>
                  <a:lnTo>
                    <a:pt x="74" y="20"/>
                  </a:lnTo>
                  <a:lnTo>
                    <a:pt x="74" y="25"/>
                  </a:lnTo>
                  <a:lnTo>
                    <a:pt x="76" y="29"/>
                  </a:lnTo>
                  <a:lnTo>
                    <a:pt x="79" y="32"/>
                  </a:lnTo>
                  <a:lnTo>
                    <a:pt x="76" y="35"/>
                  </a:lnTo>
                  <a:lnTo>
                    <a:pt x="74" y="35"/>
                  </a:lnTo>
                  <a:lnTo>
                    <a:pt x="66" y="39"/>
                  </a:lnTo>
                  <a:lnTo>
                    <a:pt x="66" y="42"/>
                  </a:lnTo>
                  <a:lnTo>
                    <a:pt x="66" y="65"/>
                  </a:lnTo>
                  <a:lnTo>
                    <a:pt x="66" y="68"/>
                  </a:lnTo>
                  <a:lnTo>
                    <a:pt x="58" y="73"/>
                  </a:lnTo>
                  <a:lnTo>
                    <a:pt x="51" y="74"/>
                  </a:lnTo>
                  <a:lnTo>
                    <a:pt x="50" y="81"/>
                  </a:lnTo>
                  <a:lnTo>
                    <a:pt x="47" y="79"/>
                  </a:lnTo>
                  <a:lnTo>
                    <a:pt x="47" y="77"/>
                  </a:lnTo>
                  <a:lnTo>
                    <a:pt x="40" y="76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11" y="74"/>
                  </a:lnTo>
                  <a:lnTo>
                    <a:pt x="11" y="71"/>
                  </a:lnTo>
                  <a:lnTo>
                    <a:pt x="11" y="64"/>
                  </a:lnTo>
                  <a:lnTo>
                    <a:pt x="8" y="53"/>
                  </a:lnTo>
                  <a:lnTo>
                    <a:pt x="4" y="37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4" y="9"/>
                  </a:lnTo>
                  <a:lnTo>
                    <a:pt x="2" y="6"/>
                  </a:lnTo>
                  <a:lnTo>
                    <a:pt x="5" y="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rot="467844">
              <a:off x="7051565" y="5251901"/>
              <a:ext cx="940904" cy="1087679"/>
            </a:xfrm>
            <a:custGeom>
              <a:avLst/>
              <a:gdLst>
                <a:gd name="T0" fmla="*/ 2147483647 w 71"/>
                <a:gd name="T1" fmla="*/ 2147483647 h 108"/>
                <a:gd name="T2" fmla="*/ 2147483647 w 71"/>
                <a:gd name="T3" fmla="*/ 2147483647 h 108"/>
                <a:gd name="T4" fmla="*/ 2147483647 w 71"/>
                <a:gd name="T5" fmla="*/ 2147483647 h 108"/>
                <a:gd name="T6" fmla="*/ 2147483647 w 71"/>
                <a:gd name="T7" fmla="*/ 2147483647 h 108"/>
                <a:gd name="T8" fmla="*/ 2147483647 w 71"/>
                <a:gd name="T9" fmla="*/ 2147483647 h 108"/>
                <a:gd name="T10" fmla="*/ 2147483647 w 71"/>
                <a:gd name="T11" fmla="*/ 2147483647 h 108"/>
                <a:gd name="T12" fmla="*/ 2147483647 w 71"/>
                <a:gd name="T13" fmla="*/ 2147483647 h 108"/>
                <a:gd name="T14" fmla="*/ 2147483647 w 71"/>
                <a:gd name="T15" fmla="*/ 2147483647 h 108"/>
                <a:gd name="T16" fmla="*/ 2147483647 w 71"/>
                <a:gd name="T17" fmla="*/ 2147483647 h 108"/>
                <a:gd name="T18" fmla="*/ 2147483647 w 71"/>
                <a:gd name="T19" fmla="*/ 2147483647 h 108"/>
                <a:gd name="T20" fmla="*/ 2147483647 w 71"/>
                <a:gd name="T21" fmla="*/ 2147483647 h 108"/>
                <a:gd name="T22" fmla="*/ 2147483647 w 71"/>
                <a:gd name="T23" fmla="*/ 2147483647 h 108"/>
                <a:gd name="T24" fmla="*/ 2147483647 w 71"/>
                <a:gd name="T25" fmla="*/ 0 h 108"/>
                <a:gd name="T26" fmla="*/ 2147483647 w 71"/>
                <a:gd name="T27" fmla="*/ 2147483647 h 108"/>
                <a:gd name="T28" fmla="*/ 2147483647 w 71"/>
                <a:gd name="T29" fmla="*/ 2147483647 h 108"/>
                <a:gd name="T30" fmla="*/ 2147483647 w 71"/>
                <a:gd name="T31" fmla="*/ 2147483647 h 108"/>
                <a:gd name="T32" fmla="*/ 2147483647 w 71"/>
                <a:gd name="T33" fmla="*/ 2147483647 h 108"/>
                <a:gd name="T34" fmla="*/ 2147483647 w 71"/>
                <a:gd name="T35" fmla="*/ 2147483647 h 108"/>
                <a:gd name="T36" fmla="*/ 2147483647 w 71"/>
                <a:gd name="T37" fmla="*/ 2147483647 h 108"/>
                <a:gd name="T38" fmla="*/ 2147483647 w 71"/>
                <a:gd name="T39" fmla="*/ 2147483647 h 108"/>
                <a:gd name="T40" fmla="*/ 2147483647 w 71"/>
                <a:gd name="T41" fmla="*/ 0 h 108"/>
                <a:gd name="T42" fmla="*/ 2147483647 w 71"/>
                <a:gd name="T43" fmla="*/ 2147483647 h 108"/>
                <a:gd name="T44" fmla="*/ 2147483647 w 71"/>
                <a:gd name="T45" fmla="*/ 2147483647 h 108"/>
                <a:gd name="T46" fmla="*/ 2147483647 w 71"/>
                <a:gd name="T47" fmla="*/ 2147483647 h 108"/>
                <a:gd name="T48" fmla="*/ 2147483647 w 71"/>
                <a:gd name="T49" fmla="*/ 2147483647 h 108"/>
                <a:gd name="T50" fmla="*/ 2147483647 w 71"/>
                <a:gd name="T51" fmla="*/ 2147483647 h 108"/>
                <a:gd name="T52" fmla="*/ 2147483647 w 71"/>
                <a:gd name="T53" fmla="*/ 2147483647 h 108"/>
                <a:gd name="T54" fmla="*/ 2147483647 w 71"/>
                <a:gd name="T55" fmla="*/ 2147483647 h 108"/>
                <a:gd name="T56" fmla="*/ 2147483647 w 71"/>
                <a:gd name="T57" fmla="*/ 2147483647 h 108"/>
                <a:gd name="T58" fmla="*/ 2147483647 w 71"/>
                <a:gd name="T59" fmla="*/ 2147483647 h 108"/>
                <a:gd name="T60" fmla="*/ 2147483647 w 71"/>
                <a:gd name="T61" fmla="*/ 2147483647 h 108"/>
                <a:gd name="T62" fmla="*/ 2147483647 w 71"/>
                <a:gd name="T63" fmla="*/ 2147483647 h 108"/>
                <a:gd name="T64" fmla="*/ 2147483647 w 71"/>
                <a:gd name="T65" fmla="*/ 2147483647 h 108"/>
                <a:gd name="T66" fmla="*/ 2147483647 w 71"/>
                <a:gd name="T67" fmla="*/ 2147483647 h 108"/>
                <a:gd name="T68" fmla="*/ 2147483647 w 71"/>
                <a:gd name="T69" fmla="*/ 2147483647 h 108"/>
                <a:gd name="T70" fmla="*/ 2147483647 w 71"/>
                <a:gd name="T71" fmla="*/ 2147483647 h 108"/>
                <a:gd name="T72" fmla="*/ 2147483647 w 71"/>
                <a:gd name="T73" fmla="*/ 2147483647 h 108"/>
                <a:gd name="T74" fmla="*/ 2147483647 w 71"/>
                <a:gd name="T75" fmla="*/ 2147483647 h 108"/>
                <a:gd name="T76" fmla="*/ 2147483647 w 71"/>
                <a:gd name="T77" fmla="*/ 2147483647 h 108"/>
                <a:gd name="T78" fmla="*/ 2147483647 w 71"/>
                <a:gd name="T79" fmla="*/ 2147483647 h 108"/>
                <a:gd name="T80" fmla="*/ 2147483647 w 71"/>
                <a:gd name="T81" fmla="*/ 2147483647 h 108"/>
                <a:gd name="T82" fmla="*/ 2147483647 w 71"/>
                <a:gd name="T83" fmla="*/ 2147483647 h 108"/>
                <a:gd name="T84" fmla="*/ 2147483647 w 71"/>
                <a:gd name="T85" fmla="*/ 2147483647 h 108"/>
                <a:gd name="T86" fmla="*/ 2147483647 w 71"/>
                <a:gd name="T87" fmla="*/ 2147483647 h 108"/>
                <a:gd name="T88" fmla="*/ 2147483647 w 71"/>
                <a:gd name="T89" fmla="*/ 2147483647 h 108"/>
                <a:gd name="T90" fmla="*/ 2147483647 w 71"/>
                <a:gd name="T91" fmla="*/ 2147483647 h 108"/>
                <a:gd name="T92" fmla="*/ 2147483647 w 71"/>
                <a:gd name="T93" fmla="*/ 2147483647 h 108"/>
                <a:gd name="T94" fmla="*/ 2147483647 w 71"/>
                <a:gd name="T95" fmla="*/ 2147483647 h 108"/>
                <a:gd name="T96" fmla="*/ 2147483647 w 71"/>
                <a:gd name="T97" fmla="*/ 2147483647 h 108"/>
                <a:gd name="T98" fmla="*/ 2147483647 w 71"/>
                <a:gd name="T99" fmla="*/ 2147483647 h 108"/>
                <a:gd name="T100" fmla="*/ 2147483647 w 71"/>
                <a:gd name="T101" fmla="*/ 2147483647 h 108"/>
                <a:gd name="T102" fmla="*/ 2147483647 w 71"/>
                <a:gd name="T103" fmla="*/ 2147483647 h 108"/>
                <a:gd name="T104" fmla="*/ 2147483647 w 71"/>
                <a:gd name="T105" fmla="*/ 2147483647 h 108"/>
                <a:gd name="T106" fmla="*/ 2147483647 w 71"/>
                <a:gd name="T107" fmla="*/ 2147483647 h 108"/>
                <a:gd name="T108" fmla="*/ 0 w 71"/>
                <a:gd name="T109" fmla="*/ 2147483647 h 108"/>
                <a:gd name="T110" fmla="*/ 2147483647 w 71"/>
                <a:gd name="T111" fmla="*/ 2147483647 h 1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"/>
                <a:gd name="T169" fmla="*/ 0 h 108"/>
                <a:gd name="T170" fmla="*/ 71 w 71"/>
                <a:gd name="T171" fmla="*/ 108 h 10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" h="108">
                  <a:moveTo>
                    <a:pt x="4" y="42"/>
                  </a:moveTo>
                  <a:lnTo>
                    <a:pt x="10" y="33"/>
                  </a:lnTo>
                  <a:lnTo>
                    <a:pt x="18" y="24"/>
                  </a:lnTo>
                  <a:lnTo>
                    <a:pt x="20" y="24"/>
                  </a:lnTo>
                  <a:lnTo>
                    <a:pt x="21" y="27"/>
                  </a:lnTo>
                  <a:lnTo>
                    <a:pt x="24" y="27"/>
                  </a:lnTo>
                  <a:lnTo>
                    <a:pt x="26" y="27"/>
                  </a:lnTo>
                  <a:lnTo>
                    <a:pt x="26" y="26"/>
                  </a:lnTo>
                  <a:lnTo>
                    <a:pt x="24" y="21"/>
                  </a:lnTo>
                  <a:lnTo>
                    <a:pt x="23" y="12"/>
                  </a:lnTo>
                  <a:lnTo>
                    <a:pt x="21" y="6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9" y="1"/>
                  </a:lnTo>
                  <a:lnTo>
                    <a:pt x="33" y="1"/>
                  </a:lnTo>
                  <a:lnTo>
                    <a:pt x="36" y="4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50" y="6"/>
                  </a:lnTo>
                  <a:lnTo>
                    <a:pt x="55" y="4"/>
                  </a:lnTo>
                  <a:lnTo>
                    <a:pt x="61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9"/>
                  </a:lnTo>
                  <a:lnTo>
                    <a:pt x="61" y="15"/>
                  </a:lnTo>
                  <a:lnTo>
                    <a:pt x="58" y="21"/>
                  </a:lnTo>
                  <a:lnTo>
                    <a:pt x="62" y="32"/>
                  </a:lnTo>
                  <a:lnTo>
                    <a:pt x="67" y="47"/>
                  </a:lnTo>
                  <a:lnTo>
                    <a:pt x="70" y="58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67" y="70"/>
                  </a:lnTo>
                  <a:lnTo>
                    <a:pt x="62" y="73"/>
                  </a:lnTo>
                  <a:lnTo>
                    <a:pt x="55" y="74"/>
                  </a:lnTo>
                  <a:lnTo>
                    <a:pt x="53" y="76"/>
                  </a:lnTo>
                  <a:lnTo>
                    <a:pt x="53" y="82"/>
                  </a:lnTo>
                  <a:lnTo>
                    <a:pt x="53" y="87"/>
                  </a:lnTo>
                  <a:lnTo>
                    <a:pt x="53" y="91"/>
                  </a:lnTo>
                  <a:lnTo>
                    <a:pt x="50" y="91"/>
                  </a:lnTo>
                  <a:lnTo>
                    <a:pt x="43" y="91"/>
                  </a:lnTo>
                  <a:lnTo>
                    <a:pt x="39" y="96"/>
                  </a:lnTo>
                  <a:lnTo>
                    <a:pt x="36" y="100"/>
                  </a:lnTo>
                  <a:lnTo>
                    <a:pt x="34" y="107"/>
                  </a:lnTo>
                  <a:lnTo>
                    <a:pt x="31" y="103"/>
                  </a:lnTo>
                  <a:lnTo>
                    <a:pt x="29" y="103"/>
                  </a:lnTo>
                  <a:lnTo>
                    <a:pt x="26" y="103"/>
                  </a:lnTo>
                  <a:lnTo>
                    <a:pt x="20" y="65"/>
                  </a:lnTo>
                  <a:lnTo>
                    <a:pt x="23" y="61"/>
                  </a:lnTo>
                  <a:lnTo>
                    <a:pt x="21" y="58"/>
                  </a:lnTo>
                  <a:lnTo>
                    <a:pt x="20" y="50"/>
                  </a:lnTo>
                  <a:lnTo>
                    <a:pt x="17" y="49"/>
                  </a:lnTo>
                  <a:lnTo>
                    <a:pt x="11" y="49"/>
                  </a:lnTo>
                  <a:lnTo>
                    <a:pt x="7" y="47"/>
                  </a:lnTo>
                  <a:lnTo>
                    <a:pt x="0" y="47"/>
                  </a:lnTo>
                  <a:lnTo>
                    <a:pt x="4" y="4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rot="467844">
              <a:off x="6292569" y="4751940"/>
              <a:ext cx="1220039" cy="874930"/>
            </a:xfrm>
            <a:custGeom>
              <a:avLst/>
              <a:gdLst>
                <a:gd name="T0" fmla="*/ 2147483647 w 92"/>
                <a:gd name="T1" fmla="*/ 2147483647 h 87"/>
                <a:gd name="T2" fmla="*/ 2147483647 w 92"/>
                <a:gd name="T3" fmla="*/ 2147483647 h 87"/>
                <a:gd name="T4" fmla="*/ 2147483647 w 92"/>
                <a:gd name="T5" fmla="*/ 2147483647 h 87"/>
                <a:gd name="T6" fmla="*/ 2147483647 w 92"/>
                <a:gd name="T7" fmla="*/ 2147483647 h 87"/>
                <a:gd name="T8" fmla="*/ 2147483647 w 92"/>
                <a:gd name="T9" fmla="*/ 2147483647 h 87"/>
                <a:gd name="T10" fmla="*/ 2147483647 w 92"/>
                <a:gd name="T11" fmla="*/ 2147483647 h 87"/>
                <a:gd name="T12" fmla="*/ 2147483647 w 92"/>
                <a:gd name="T13" fmla="*/ 2147483647 h 87"/>
                <a:gd name="T14" fmla="*/ 2147483647 w 92"/>
                <a:gd name="T15" fmla="*/ 2147483647 h 87"/>
                <a:gd name="T16" fmla="*/ 2147483647 w 92"/>
                <a:gd name="T17" fmla="*/ 2147483647 h 87"/>
                <a:gd name="T18" fmla="*/ 2147483647 w 92"/>
                <a:gd name="T19" fmla="*/ 2147483647 h 87"/>
                <a:gd name="T20" fmla="*/ 2147483647 w 92"/>
                <a:gd name="T21" fmla="*/ 2147483647 h 87"/>
                <a:gd name="T22" fmla="*/ 2147483647 w 92"/>
                <a:gd name="T23" fmla="*/ 2147483647 h 87"/>
                <a:gd name="T24" fmla="*/ 2147483647 w 92"/>
                <a:gd name="T25" fmla="*/ 2147483647 h 87"/>
                <a:gd name="T26" fmla="*/ 2147483647 w 92"/>
                <a:gd name="T27" fmla="*/ 2147483647 h 87"/>
                <a:gd name="T28" fmla="*/ 2147483647 w 92"/>
                <a:gd name="T29" fmla="*/ 2147483647 h 87"/>
                <a:gd name="T30" fmla="*/ 2147483647 w 92"/>
                <a:gd name="T31" fmla="*/ 2147483647 h 87"/>
                <a:gd name="T32" fmla="*/ 2147483647 w 92"/>
                <a:gd name="T33" fmla="*/ 2147483647 h 87"/>
                <a:gd name="T34" fmla="*/ 2147483647 w 92"/>
                <a:gd name="T35" fmla="*/ 2147483647 h 87"/>
                <a:gd name="T36" fmla="*/ 2147483647 w 92"/>
                <a:gd name="T37" fmla="*/ 2147483647 h 87"/>
                <a:gd name="T38" fmla="*/ 2147483647 w 92"/>
                <a:gd name="T39" fmla="*/ 2147483647 h 87"/>
                <a:gd name="T40" fmla="*/ 2147483647 w 92"/>
                <a:gd name="T41" fmla="*/ 2147483647 h 87"/>
                <a:gd name="T42" fmla="*/ 2147483647 w 92"/>
                <a:gd name="T43" fmla="*/ 2147483647 h 87"/>
                <a:gd name="T44" fmla="*/ 2147483647 w 92"/>
                <a:gd name="T45" fmla="*/ 2147483647 h 87"/>
                <a:gd name="T46" fmla="*/ 2147483647 w 92"/>
                <a:gd name="T47" fmla="*/ 2147483647 h 87"/>
                <a:gd name="T48" fmla="*/ 2147483647 w 92"/>
                <a:gd name="T49" fmla="*/ 2147483647 h 87"/>
                <a:gd name="T50" fmla="*/ 2147483647 w 92"/>
                <a:gd name="T51" fmla="*/ 2147483647 h 87"/>
                <a:gd name="T52" fmla="*/ 2147483647 w 92"/>
                <a:gd name="T53" fmla="*/ 2147483647 h 87"/>
                <a:gd name="T54" fmla="*/ 2147483647 w 92"/>
                <a:gd name="T55" fmla="*/ 2147483647 h 87"/>
                <a:gd name="T56" fmla="*/ 2147483647 w 92"/>
                <a:gd name="T57" fmla="*/ 2147483647 h 87"/>
                <a:gd name="T58" fmla="*/ 2147483647 w 92"/>
                <a:gd name="T59" fmla="*/ 2147483647 h 87"/>
                <a:gd name="T60" fmla="*/ 2147483647 w 92"/>
                <a:gd name="T61" fmla="*/ 2147483647 h 87"/>
                <a:gd name="T62" fmla="*/ 2147483647 w 92"/>
                <a:gd name="T63" fmla="*/ 2147483647 h 87"/>
                <a:gd name="T64" fmla="*/ 2147483647 w 92"/>
                <a:gd name="T65" fmla="*/ 0 h 87"/>
                <a:gd name="T66" fmla="*/ 2147483647 w 92"/>
                <a:gd name="T67" fmla="*/ 2147483647 h 87"/>
                <a:gd name="T68" fmla="*/ 2147483647 w 92"/>
                <a:gd name="T69" fmla="*/ 2147483647 h 87"/>
                <a:gd name="T70" fmla="*/ 2147483647 w 92"/>
                <a:gd name="T71" fmla="*/ 2147483647 h 87"/>
                <a:gd name="T72" fmla="*/ 2147483647 w 92"/>
                <a:gd name="T73" fmla="*/ 2147483647 h 87"/>
                <a:gd name="T74" fmla="*/ 2147483647 w 92"/>
                <a:gd name="T75" fmla="*/ 2147483647 h 87"/>
                <a:gd name="T76" fmla="*/ 2147483647 w 92"/>
                <a:gd name="T77" fmla="*/ 2147483647 h 87"/>
                <a:gd name="T78" fmla="*/ 0 w 92"/>
                <a:gd name="T79" fmla="*/ 2147483647 h 87"/>
                <a:gd name="T80" fmla="*/ 2147483647 w 92"/>
                <a:gd name="T81" fmla="*/ 2147483647 h 87"/>
                <a:gd name="T82" fmla="*/ 2147483647 w 92"/>
                <a:gd name="T83" fmla="*/ 2147483647 h 87"/>
                <a:gd name="T84" fmla="*/ 2147483647 w 92"/>
                <a:gd name="T85" fmla="*/ 2147483647 h 87"/>
                <a:gd name="T86" fmla="*/ 2147483647 w 92"/>
                <a:gd name="T87" fmla="*/ 2147483647 h 87"/>
                <a:gd name="T88" fmla="*/ 2147483647 w 92"/>
                <a:gd name="T89" fmla="*/ 2147483647 h 87"/>
                <a:gd name="T90" fmla="*/ 2147483647 w 92"/>
                <a:gd name="T91" fmla="*/ 2147483647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"/>
                <a:gd name="T139" fmla="*/ 0 h 87"/>
                <a:gd name="T140" fmla="*/ 92 w 92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" h="87">
                  <a:moveTo>
                    <a:pt x="42" y="86"/>
                  </a:moveTo>
                  <a:lnTo>
                    <a:pt x="60" y="76"/>
                  </a:lnTo>
                  <a:lnTo>
                    <a:pt x="63" y="76"/>
                  </a:lnTo>
                  <a:lnTo>
                    <a:pt x="66" y="76"/>
                  </a:lnTo>
                  <a:lnTo>
                    <a:pt x="69" y="82"/>
                  </a:lnTo>
                  <a:lnTo>
                    <a:pt x="69" y="84"/>
                  </a:lnTo>
                  <a:lnTo>
                    <a:pt x="75" y="75"/>
                  </a:lnTo>
                  <a:lnTo>
                    <a:pt x="83" y="66"/>
                  </a:lnTo>
                  <a:lnTo>
                    <a:pt x="85" y="66"/>
                  </a:lnTo>
                  <a:lnTo>
                    <a:pt x="86" y="69"/>
                  </a:lnTo>
                  <a:lnTo>
                    <a:pt x="89" y="69"/>
                  </a:lnTo>
                  <a:lnTo>
                    <a:pt x="91" y="69"/>
                  </a:lnTo>
                  <a:lnTo>
                    <a:pt x="91" y="67"/>
                  </a:lnTo>
                  <a:lnTo>
                    <a:pt x="89" y="63"/>
                  </a:lnTo>
                  <a:lnTo>
                    <a:pt x="88" y="54"/>
                  </a:lnTo>
                  <a:lnTo>
                    <a:pt x="86" y="48"/>
                  </a:lnTo>
                  <a:lnTo>
                    <a:pt x="88" y="43"/>
                  </a:lnTo>
                  <a:lnTo>
                    <a:pt x="88" y="42"/>
                  </a:lnTo>
                  <a:lnTo>
                    <a:pt x="86" y="40"/>
                  </a:lnTo>
                  <a:lnTo>
                    <a:pt x="80" y="39"/>
                  </a:lnTo>
                  <a:lnTo>
                    <a:pt x="75" y="40"/>
                  </a:lnTo>
                  <a:lnTo>
                    <a:pt x="70" y="39"/>
                  </a:lnTo>
                  <a:lnTo>
                    <a:pt x="62" y="37"/>
                  </a:lnTo>
                  <a:lnTo>
                    <a:pt x="57" y="36"/>
                  </a:lnTo>
                  <a:lnTo>
                    <a:pt x="52" y="31"/>
                  </a:lnTo>
                  <a:lnTo>
                    <a:pt x="47" y="24"/>
                  </a:lnTo>
                  <a:lnTo>
                    <a:pt x="44" y="18"/>
                  </a:lnTo>
                  <a:lnTo>
                    <a:pt x="44" y="15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4" y="13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2" y="6"/>
                  </a:lnTo>
                  <a:lnTo>
                    <a:pt x="2" y="9"/>
                  </a:lnTo>
                  <a:lnTo>
                    <a:pt x="2" y="15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7" y="37"/>
                  </a:lnTo>
                  <a:lnTo>
                    <a:pt x="10" y="46"/>
                  </a:lnTo>
                  <a:lnTo>
                    <a:pt x="24" y="49"/>
                  </a:lnTo>
                  <a:lnTo>
                    <a:pt x="27" y="75"/>
                  </a:lnTo>
                  <a:lnTo>
                    <a:pt x="42" y="86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rot="467844">
              <a:off x="5448893" y="4345058"/>
              <a:ext cx="956584" cy="843019"/>
            </a:xfrm>
            <a:custGeom>
              <a:avLst/>
              <a:gdLst>
                <a:gd name="T0" fmla="*/ 2147483647 w 72"/>
                <a:gd name="T1" fmla="*/ 2147483647 h 84"/>
                <a:gd name="T2" fmla="*/ 2147483647 w 72"/>
                <a:gd name="T3" fmla="*/ 2147483647 h 84"/>
                <a:gd name="T4" fmla="*/ 2147483647 w 72"/>
                <a:gd name="T5" fmla="*/ 2147483647 h 84"/>
                <a:gd name="T6" fmla="*/ 2147483647 w 72"/>
                <a:gd name="T7" fmla="*/ 2147483647 h 84"/>
                <a:gd name="T8" fmla="*/ 2147483647 w 72"/>
                <a:gd name="T9" fmla="*/ 0 h 84"/>
                <a:gd name="T10" fmla="*/ 2147483647 w 72"/>
                <a:gd name="T11" fmla="*/ 0 h 84"/>
                <a:gd name="T12" fmla="*/ 2147483647 w 72"/>
                <a:gd name="T13" fmla="*/ 2147483647 h 84"/>
                <a:gd name="T14" fmla="*/ 2147483647 w 72"/>
                <a:gd name="T15" fmla="*/ 2147483647 h 84"/>
                <a:gd name="T16" fmla="*/ 2147483647 w 72"/>
                <a:gd name="T17" fmla="*/ 2147483647 h 84"/>
                <a:gd name="T18" fmla="*/ 2147483647 w 72"/>
                <a:gd name="T19" fmla="*/ 2147483647 h 84"/>
                <a:gd name="T20" fmla="*/ 2147483647 w 72"/>
                <a:gd name="T21" fmla="*/ 2147483647 h 84"/>
                <a:gd name="T22" fmla="*/ 2147483647 w 72"/>
                <a:gd name="T23" fmla="*/ 2147483647 h 84"/>
                <a:gd name="T24" fmla="*/ 2147483647 w 72"/>
                <a:gd name="T25" fmla="*/ 2147483647 h 84"/>
                <a:gd name="T26" fmla="*/ 2147483647 w 72"/>
                <a:gd name="T27" fmla="*/ 2147483647 h 84"/>
                <a:gd name="T28" fmla="*/ 2147483647 w 72"/>
                <a:gd name="T29" fmla="*/ 2147483647 h 84"/>
                <a:gd name="T30" fmla="*/ 2147483647 w 72"/>
                <a:gd name="T31" fmla="*/ 2147483647 h 84"/>
                <a:gd name="T32" fmla="*/ 2147483647 w 72"/>
                <a:gd name="T33" fmla="*/ 2147483647 h 84"/>
                <a:gd name="T34" fmla="*/ 2147483647 w 72"/>
                <a:gd name="T35" fmla="*/ 2147483647 h 84"/>
                <a:gd name="T36" fmla="*/ 2147483647 w 72"/>
                <a:gd name="T37" fmla="*/ 2147483647 h 84"/>
                <a:gd name="T38" fmla="*/ 2147483647 w 72"/>
                <a:gd name="T39" fmla="*/ 2147483647 h 84"/>
                <a:gd name="T40" fmla="*/ 2147483647 w 72"/>
                <a:gd name="T41" fmla="*/ 2147483647 h 84"/>
                <a:gd name="T42" fmla="*/ 2147483647 w 72"/>
                <a:gd name="T43" fmla="*/ 2147483647 h 84"/>
                <a:gd name="T44" fmla="*/ 2147483647 w 72"/>
                <a:gd name="T45" fmla="*/ 2147483647 h 84"/>
                <a:gd name="T46" fmla="*/ 2147483647 w 72"/>
                <a:gd name="T47" fmla="*/ 2147483647 h 84"/>
                <a:gd name="T48" fmla="*/ 2147483647 w 72"/>
                <a:gd name="T49" fmla="*/ 2147483647 h 84"/>
                <a:gd name="T50" fmla="*/ 2147483647 w 72"/>
                <a:gd name="T51" fmla="*/ 2147483647 h 84"/>
                <a:gd name="T52" fmla="*/ 2147483647 w 72"/>
                <a:gd name="T53" fmla="*/ 2147483647 h 84"/>
                <a:gd name="T54" fmla="*/ 2147483647 w 72"/>
                <a:gd name="T55" fmla="*/ 2147483647 h 84"/>
                <a:gd name="T56" fmla="*/ 2147483647 w 72"/>
                <a:gd name="T57" fmla="*/ 2147483647 h 84"/>
                <a:gd name="T58" fmla="*/ 2147483647 w 72"/>
                <a:gd name="T59" fmla="*/ 2147483647 h 84"/>
                <a:gd name="T60" fmla="*/ 2147483647 w 72"/>
                <a:gd name="T61" fmla="*/ 2147483647 h 84"/>
                <a:gd name="T62" fmla="*/ 2147483647 w 72"/>
                <a:gd name="T63" fmla="*/ 2147483647 h 84"/>
                <a:gd name="T64" fmla="*/ 2147483647 w 72"/>
                <a:gd name="T65" fmla="*/ 2147483647 h 84"/>
                <a:gd name="T66" fmla="*/ 0 w 72"/>
                <a:gd name="T67" fmla="*/ 2147483647 h 84"/>
                <a:gd name="T68" fmla="*/ 2147483647 w 72"/>
                <a:gd name="T69" fmla="*/ 2147483647 h 84"/>
                <a:gd name="T70" fmla="*/ 2147483647 w 72"/>
                <a:gd name="T71" fmla="*/ 2147483647 h 84"/>
                <a:gd name="T72" fmla="*/ 2147483647 w 72"/>
                <a:gd name="T73" fmla="*/ 2147483647 h 84"/>
                <a:gd name="T74" fmla="*/ 2147483647 w 72"/>
                <a:gd name="T75" fmla="*/ 2147483647 h 84"/>
                <a:gd name="T76" fmla="*/ 2147483647 w 72"/>
                <a:gd name="T77" fmla="*/ 2147483647 h 84"/>
                <a:gd name="T78" fmla="*/ 2147483647 w 72"/>
                <a:gd name="T79" fmla="*/ 2147483647 h 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2"/>
                <a:gd name="T121" fmla="*/ 0 h 84"/>
                <a:gd name="T122" fmla="*/ 72 w 72"/>
                <a:gd name="T123" fmla="*/ 84 h 8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2" h="84">
                  <a:moveTo>
                    <a:pt x="21" y="9"/>
                  </a:moveTo>
                  <a:lnTo>
                    <a:pt x="26" y="6"/>
                  </a:lnTo>
                  <a:lnTo>
                    <a:pt x="31" y="6"/>
                  </a:lnTo>
                  <a:lnTo>
                    <a:pt x="33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6" y="6"/>
                  </a:lnTo>
                  <a:lnTo>
                    <a:pt x="50" y="16"/>
                  </a:lnTo>
                  <a:lnTo>
                    <a:pt x="53" y="21"/>
                  </a:lnTo>
                  <a:lnTo>
                    <a:pt x="60" y="22"/>
                  </a:lnTo>
                  <a:lnTo>
                    <a:pt x="66" y="21"/>
                  </a:lnTo>
                  <a:lnTo>
                    <a:pt x="66" y="19"/>
                  </a:lnTo>
                  <a:lnTo>
                    <a:pt x="71" y="27"/>
                  </a:lnTo>
                  <a:lnTo>
                    <a:pt x="71" y="30"/>
                  </a:lnTo>
                  <a:lnTo>
                    <a:pt x="71" y="34"/>
                  </a:lnTo>
                  <a:lnTo>
                    <a:pt x="71" y="37"/>
                  </a:lnTo>
                  <a:lnTo>
                    <a:pt x="71" y="43"/>
                  </a:lnTo>
                  <a:lnTo>
                    <a:pt x="71" y="51"/>
                  </a:lnTo>
                  <a:lnTo>
                    <a:pt x="69" y="54"/>
                  </a:lnTo>
                  <a:lnTo>
                    <a:pt x="68" y="66"/>
                  </a:lnTo>
                  <a:lnTo>
                    <a:pt x="69" y="66"/>
                  </a:lnTo>
                  <a:lnTo>
                    <a:pt x="59" y="73"/>
                  </a:lnTo>
                  <a:lnTo>
                    <a:pt x="52" y="78"/>
                  </a:lnTo>
                  <a:lnTo>
                    <a:pt x="50" y="81"/>
                  </a:lnTo>
                  <a:lnTo>
                    <a:pt x="47" y="79"/>
                  </a:lnTo>
                  <a:lnTo>
                    <a:pt x="43" y="83"/>
                  </a:lnTo>
                  <a:lnTo>
                    <a:pt x="44" y="83"/>
                  </a:lnTo>
                  <a:lnTo>
                    <a:pt x="28" y="76"/>
                  </a:lnTo>
                  <a:lnTo>
                    <a:pt x="26" y="70"/>
                  </a:lnTo>
                  <a:lnTo>
                    <a:pt x="17" y="66"/>
                  </a:lnTo>
                  <a:lnTo>
                    <a:pt x="14" y="69"/>
                  </a:lnTo>
                  <a:lnTo>
                    <a:pt x="7" y="67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7" y="54"/>
                  </a:lnTo>
                  <a:lnTo>
                    <a:pt x="10" y="39"/>
                  </a:lnTo>
                  <a:lnTo>
                    <a:pt x="15" y="22"/>
                  </a:lnTo>
                  <a:lnTo>
                    <a:pt x="18" y="13"/>
                  </a:lnTo>
                  <a:lnTo>
                    <a:pt x="21" y="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 rot="467844">
              <a:off x="6916704" y="4618972"/>
              <a:ext cx="1166720" cy="704731"/>
            </a:xfrm>
            <a:custGeom>
              <a:avLst/>
              <a:gdLst>
                <a:gd name="T0" fmla="*/ 2147483647 w 88"/>
                <a:gd name="T1" fmla="*/ 2147483647 h 70"/>
                <a:gd name="T2" fmla="*/ 2147483647 w 88"/>
                <a:gd name="T3" fmla="*/ 2147483647 h 70"/>
                <a:gd name="T4" fmla="*/ 2147483647 w 88"/>
                <a:gd name="T5" fmla="*/ 2147483647 h 70"/>
                <a:gd name="T6" fmla="*/ 2147483647 w 88"/>
                <a:gd name="T7" fmla="*/ 2147483647 h 70"/>
                <a:gd name="T8" fmla="*/ 2147483647 w 88"/>
                <a:gd name="T9" fmla="*/ 2147483647 h 70"/>
                <a:gd name="T10" fmla="*/ 2147483647 w 88"/>
                <a:gd name="T11" fmla="*/ 2147483647 h 70"/>
                <a:gd name="T12" fmla="*/ 2147483647 w 88"/>
                <a:gd name="T13" fmla="*/ 2147483647 h 70"/>
                <a:gd name="T14" fmla="*/ 2147483647 w 88"/>
                <a:gd name="T15" fmla="*/ 0 h 70"/>
                <a:gd name="T16" fmla="*/ 2147483647 w 88"/>
                <a:gd name="T17" fmla="*/ 0 h 70"/>
                <a:gd name="T18" fmla="*/ 2147483647 w 88"/>
                <a:gd name="T19" fmla="*/ 0 h 70"/>
                <a:gd name="T20" fmla="*/ 2147483647 w 88"/>
                <a:gd name="T21" fmla="*/ 2147483647 h 70"/>
                <a:gd name="T22" fmla="*/ 2147483647 w 88"/>
                <a:gd name="T23" fmla="*/ 2147483647 h 70"/>
                <a:gd name="T24" fmla="*/ 2147483647 w 88"/>
                <a:gd name="T25" fmla="*/ 2147483647 h 70"/>
                <a:gd name="T26" fmla="*/ 2147483647 w 88"/>
                <a:gd name="T27" fmla="*/ 2147483647 h 70"/>
                <a:gd name="T28" fmla="*/ 2147483647 w 88"/>
                <a:gd name="T29" fmla="*/ 2147483647 h 70"/>
                <a:gd name="T30" fmla="*/ 2147483647 w 88"/>
                <a:gd name="T31" fmla="*/ 2147483647 h 70"/>
                <a:gd name="T32" fmla="*/ 2147483647 w 88"/>
                <a:gd name="T33" fmla="*/ 2147483647 h 70"/>
                <a:gd name="T34" fmla="*/ 2147483647 w 88"/>
                <a:gd name="T35" fmla="*/ 2147483647 h 70"/>
                <a:gd name="T36" fmla="*/ 2147483647 w 88"/>
                <a:gd name="T37" fmla="*/ 2147483647 h 70"/>
                <a:gd name="T38" fmla="*/ 0 w 88"/>
                <a:gd name="T39" fmla="*/ 2147483647 h 70"/>
                <a:gd name="T40" fmla="*/ 0 w 88"/>
                <a:gd name="T41" fmla="*/ 2147483647 h 70"/>
                <a:gd name="T42" fmla="*/ 0 w 88"/>
                <a:gd name="T43" fmla="*/ 2147483647 h 70"/>
                <a:gd name="T44" fmla="*/ 0 w 88"/>
                <a:gd name="T45" fmla="*/ 2147483647 h 70"/>
                <a:gd name="T46" fmla="*/ 2147483647 w 88"/>
                <a:gd name="T47" fmla="*/ 2147483647 h 70"/>
                <a:gd name="T48" fmla="*/ 2147483647 w 88"/>
                <a:gd name="T49" fmla="*/ 2147483647 h 70"/>
                <a:gd name="T50" fmla="*/ 2147483647 w 88"/>
                <a:gd name="T51" fmla="*/ 2147483647 h 70"/>
                <a:gd name="T52" fmla="*/ 2147483647 w 88"/>
                <a:gd name="T53" fmla="*/ 2147483647 h 70"/>
                <a:gd name="T54" fmla="*/ 2147483647 w 88"/>
                <a:gd name="T55" fmla="*/ 2147483647 h 70"/>
                <a:gd name="T56" fmla="*/ 2147483647 w 88"/>
                <a:gd name="T57" fmla="*/ 2147483647 h 70"/>
                <a:gd name="T58" fmla="*/ 2147483647 w 88"/>
                <a:gd name="T59" fmla="*/ 2147483647 h 70"/>
                <a:gd name="T60" fmla="*/ 2147483647 w 88"/>
                <a:gd name="T61" fmla="*/ 2147483647 h 70"/>
                <a:gd name="T62" fmla="*/ 2147483647 w 88"/>
                <a:gd name="T63" fmla="*/ 2147483647 h 70"/>
                <a:gd name="T64" fmla="*/ 2147483647 w 88"/>
                <a:gd name="T65" fmla="*/ 2147483647 h 70"/>
                <a:gd name="T66" fmla="*/ 2147483647 w 88"/>
                <a:gd name="T67" fmla="*/ 2147483647 h 70"/>
                <a:gd name="T68" fmla="*/ 2147483647 w 88"/>
                <a:gd name="T69" fmla="*/ 2147483647 h 70"/>
                <a:gd name="T70" fmla="*/ 2147483647 w 88"/>
                <a:gd name="T71" fmla="*/ 2147483647 h 70"/>
                <a:gd name="T72" fmla="*/ 2147483647 w 88"/>
                <a:gd name="T73" fmla="*/ 2147483647 h 70"/>
                <a:gd name="T74" fmla="*/ 2147483647 w 88"/>
                <a:gd name="T75" fmla="*/ 2147483647 h 70"/>
                <a:gd name="T76" fmla="*/ 2147483647 w 88"/>
                <a:gd name="T77" fmla="*/ 2147483647 h 70"/>
                <a:gd name="T78" fmla="*/ 2147483647 w 88"/>
                <a:gd name="T79" fmla="*/ 2147483647 h 70"/>
                <a:gd name="T80" fmla="*/ 2147483647 w 88"/>
                <a:gd name="T81" fmla="*/ 2147483647 h 70"/>
                <a:gd name="T82" fmla="*/ 2147483647 w 88"/>
                <a:gd name="T83" fmla="*/ 2147483647 h 70"/>
                <a:gd name="T84" fmla="*/ 2147483647 w 88"/>
                <a:gd name="T85" fmla="*/ 2147483647 h 70"/>
                <a:gd name="T86" fmla="*/ 2147483647 w 88"/>
                <a:gd name="T87" fmla="*/ 2147483647 h 70"/>
                <a:gd name="T88" fmla="*/ 2147483647 w 88"/>
                <a:gd name="T89" fmla="*/ 2147483647 h 70"/>
                <a:gd name="T90" fmla="*/ 2147483647 w 88"/>
                <a:gd name="T91" fmla="*/ 2147483647 h 70"/>
                <a:gd name="T92" fmla="*/ 2147483647 w 88"/>
                <a:gd name="T93" fmla="*/ 2147483647 h 70"/>
                <a:gd name="T94" fmla="*/ 2147483647 w 88"/>
                <a:gd name="T95" fmla="*/ 2147483647 h 70"/>
                <a:gd name="T96" fmla="*/ 2147483647 w 88"/>
                <a:gd name="T97" fmla="*/ 2147483647 h 70"/>
                <a:gd name="T98" fmla="*/ 2147483647 w 88"/>
                <a:gd name="T99" fmla="*/ 2147483647 h 70"/>
                <a:gd name="T100" fmla="*/ 2147483647 w 88"/>
                <a:gd name="T101" fmla="*/ 2147483647 h 70"/>
                <a:gd name="T102" fmla="*/ 2147483647 w 88"/>
                <a:gd name="T103" fmla="*/ 2147483647 h 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70"/>
                <a:gd name="T158" fmla="*/ 88 w 88"/>
                <a:gd name="T159" fmla="*/ 70 h 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70">
                  <a:moveTo>
                    <a:pt x="76" y="9"/>
                  </a:moveTo>
                  <a:lnTo>
                    <a:pt x="68" y="12"/>
                  </a:lnTo>
                  <a:lnTo>
                    <a:pt x="56" y="16"/>
                  </a:lnTo>
                  <a:lnTo>
                    <a:pt x="50" y="16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7" y="4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3" y="16"/>
                  </a:lnTo>
                  <a:lnTo>
                    <a:pt x="18" y="21"/>
                  </a:lnTo>
                  <a:lnTo>
                    <a:pt x="15" y="21"/>
                  </a:lnTo>
                  <a:lnTo>
                    <a:pt x="10" y="19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7" y="52"/>
                  </a:lnTo>
                  <a:lnTo>
                    <a:pt x="13" y="56"/>
                  </a:lnTo>
                  <a:lnTo>
                    <a:pt x="17" y="58"/>
                  </a:lnTo>
                  <a:lnTo>
                    <a:pt x="26" y="59"/>
                  </a:lnTo>
                  <a:lnTo>
                    <a:pt x="30" y="61"/>
                  </a:lnTo>
                  <a:lnTo>
                    <a:pt x="36" y="59"/>
                  </a:lnTo>
                  <a:lnTo>
                    <a:pt x="41" y="61"/>
                  </a:lnTo>
                  <a:lnTo>
                    <a:pt x="43" y="62"/>
                  </a:lnTo>
                  <a:lnTo>
                    <a:pt x="49" y="64"/>
                  </a:lnTo>
                  <a:lnTo>
                    <a:pt x="53" y="64"/>
                  </a:lnTo>
                  <a:lnTo>
                    <a:pt x="56" y="67"/>
                  </a:lnTo>
                  <a:lnTo>
                    <a:pt x="59" y="69"/>
                  </a:lnTo>
                  <a:lnTo>
                    <a:pt x="62" y="69"/>
                  </a:lnTo>
                  <a:lnTo>
                    <a:pt x="71" y="69"/>
                  </a:lnTo>
                  <a:lnTo>
                    <a:pt x="75" y="67"/>
                  </a:lnTo>
                  <a:lnTo>
                    <a:pt x="81" y="62"/>
                  </a:lnTo>
                  <a:lnTo>
                    <a:pt x="84" y="61"/>
                  </a:lnTo>
                  <a:lnTo>
                    <a:pt x="82" y="56"/>
                  </a:lnTo>
                  <a:lnTo>
                    <a:pt x="73" y="49"/>
                  </a:lnTo>
                  <a:lnTo>
                    <a:pt x="72" y="46"/>
                  </a:lnTo>
                  <a:lnTo>
                    <a:pt x="75" y="41"/>
                  </a:lnTo>
                  <a:lnTo>
                    <a:pt x="78" y="39"/>
                  </a:lnTo>
                  <a:lnTo>
                    <a:pt x="79" y="32"/>
                  </a:lnTo>
                  <a:lnTo>
                    <a:pt x="85" y="23"/>
                  </a:lnTo>
                  <a:lnTo>
                    <a:pt x="87" y="16"/>
                  </a:lnTo>
                  <a:lnTo>
                    <a:pt x="87" y="13"/>
                  </a:lnTo>
                  <a:lnTo>
                    <a:pt x="84" y="10"/>
                  </a:lnTo>
                  <a:lnTo>
                    <a:pt x="76" y="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 rot="467844">
              <a:off x="5229348" y="3892966"/>
              <a:ext cx="1339218" cy="683458"/>
            </a:xfrm>
            <a:custGeom>
              <a:avLst/>
              <a:gdLst>
                <a:gd name="T0" fmla="*/ 2147483647 w 101"/>
                <a:gd name="T1" fmla="*/ 2147483647 h 68"/>
                <a:gd name="T2" fmla="*/ 2147483647 w 101"/>
                <a:gd name="T3" fmla="*/ 2147483647 h 68"/>
                <a:gd name="T4" fmla="*/ 2147483647 w 101"/>
                <a:gd name="T5" fmla="*/ 2147483647 h 68"/>
                <a:gd name="T6" fmla="*/ 2147483647 w 101"/>
                <a:gd name="T7" fmla="*/ 2147483647 h 68"/>
                <a:gd name="T8" fmla="*/ 2147483647 w 101"/>
                <a:gd name="T9" fmla="*/ 2147483647 h 68"/>
                <a:gd name="T10" fmla="*/ 2147483647 w 101"/>
                <a:gd name="T11" fmla="*/ 2147483647 h 68"/>
                <a:gd name="T12" fmla="*/ 2147483647 w 101"/>
                <a:gd name="T13" fmla="*/ 2147483647 h 68"/>
                <a:gd name="T14" fmla="*/ 2147483647 w 101"/>
                <a:gd name="T15" fmla="*/ 2147483647 h 68"/>
                <a:gd name="T16" fmla="*/ 2147483647 w 101"/>
                <a:gd name="T17" fmla="*/ 2147483647 h 68"/>
                <a:gd name="T18" fmla="*/ 2147483647 w 101"/>
                <a:gd name="T19" fmla="*/ 2147483647 h 68"/>
                <a:gd name="T20" fmla="*/ 2147483647 w 101"/>
                <a:gd name="T21" fmla="*/ 2147483647 h 68"/>
                <a:gd name="T22" fmla="*/ 2147483647 w 101"/>
                <a:gd name="T23" fmla="*/ 2147483647 h 68"/>
                <a:gd name="T24" fmla="*/ 2147483647 w 101"/>
                <a:gd name="T25" fmla="*/ 2147483647 h 68"/>
                <a:gd name="T26" fmla="*/ 2147483647 w 101"/>
                <a:gd name="T27" fmla="*/ 0 h 68"/>
                <a:gd name="T28" fmla="*/ 2147483647 w 101"/>
                <a:gd name="T29" fmla="*/ 2147483647 h 68"/>
                <a:gd name="T30" fmla="*/ 2147483647 w 101"/>
                <a:gd name="T31" fmla="*/ 2147483647 h 68"/>
                <a:gd name="T32" fmla="*/ 2147483647 w 101"/>
                <a:gd name="T33" fmla="*/ 2147483647 h 68"/>
                <a:gd name="T34" fmla="*/ 2147483647 w 101"/>
                <a:gd name="T35" fmla="*/ 2147483647 h 68"/>
                <a:gd name="T36" fmla="*/ 2147483647 w 101"/>
                <a:gd name="T37" fmla="*/ 2147483647 h 68"/>
                <a:gd name="T38" fmla="*/ 2147483647 w 101"/>
                <a:gd name="T39" fmla="*/ 2147483647 h 68"/>
                <a:gd name="T40" fmla="*/ 2147483647 w 101"/>
                <a:gd name="T41" fmla="*/ 2147483647 h 68"/>
                <a:gd name="T42" fmla="*/ 2147483647 w 101"/>
                <a:gd name="T43" fmla="*/ 2147483647 h 68"/>
                <a:gd name="T44" fmla="*/ 0 w 101"/>
                <a:gd name="T45" fmla="*/ 2147483647 h 68"/>
                <a:gd name="T46" fmla="*/ 2147483647 w 101"/>
                <a:gd name="T47" fmla="*/ 2147483647 h 68"/>
                <a:gd name="T48" fmla="*/ 2147483647 w 101"/>
                <a:gd name="T49" fmla="*/ 2147483647 h 68"/>
                <a:gd name="T50" fmla="*/ 2147483647 w 101"/>
                <a:gd name="T51" fmla="*/ 2147483647 h 68"/>
                <a:gd name="T52" fmla="*/ 2147483647 w 101"/>
                <a:gd name="T53" fmla="*/ 2147483647 h 68"/>
                <a:gd name="T54" fmla="*/ 2147483647 w 101"/>
                <a:gd name="T55" fmla="*/ 2147483647 h 68"/>
                <a:gd name="T56" fmla="*/ 2147483647 w 101"/>
                <a:gd name="T57" fmla="*/ 2147483647 h 68"/>
                <a:gd name="T58" fmla="*/ 2147483647 w 101"/>
                <a:gd name="T59" fmla="*/ 2147483647 h 68"/>
                <a:gd name="T60" fmla="*/ 2147483647 w 101"/>
                <a:gd name="T61" fmla="*/ 2147483647 h 68"/>
                <a:gd name="T62" fmla="*/ 2147483647 w 101"/>
                <a:gd name="T63" fmla="*/ 2147483647 h 68"/>
                <a:gd name="T64" fmla="*/ 2147483647 w 101"/>
                <a:gd name="T65" fmla="*/ 2147483647 h 68"/>
                <a:gd name="T66" fmla="*/ 2147483647 w 101"/>
                <a:gd name="T67" fmla="*/ 2147483647 h 68"/>
                <a:gd name="T68" fmla="*/ 2147483647 w 101"/>
                <a:gd name="T69" fmla="*/ 2147483647 h 68"/>
                <a:gd name="T70" fmla="*/ 2147483647 w 101"/>
                <a:gd name="T71" fmla="*/ 2147483647 h 68"/>
                <a:gd name="T72" fmla="*/ 2147483647 w 101"/>
                <a:gd name="T73" fmla="*/ 2147483647 h 68"/>
                <a:gd name="T74" fmla="*/ 2147483647 w 101"/>
                <a:gd name="T75" fmla="*/ 2147483647 h 68"/>
                <a:gd name="T76" fmla="*/ 2147483647 w 101"/>
                <a:gd name="T77" fmla="*/ 2147483647 h 68"/>
                <a:gd name="T78" fmla="*/ 2147483647 w 101"/>
                <a:gd name="T79" fmla="*/ 2147483647 h 68"/>
                <a:gd name="T80" fmla="*/ 2147483647 w 101"/>
                <a:gd name="T81" fmla="*/ 2147483647 h 68"/>
                <a:gd name="T82" fmla="*/ 2147483647 w 101"/>
                <a:gd name="T83" fmla="*/ 2147483647 h 68"/>
                <a:gd name="T84" fmla="*/ 2147483647 w 101"/>
                <a:gd name="T85" fmla="*/ 2147483647 h 68"/>
                <a:gd name="T86" fmla="*/ 2147483647 w 101"/>
                <a:gd name="T87" fmla="*/ 2147483647 h 68"/>
                <a:gd name="T88" fmla="*/ 2147483647 w 101"/>
                <a:gd name="T89" fmla="*/ 2147483647 h 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1"/>
                <a:gd name="T136" fmla="*/ 0 h 68"/>
                <a:gd name="T137" fmla="*/ 101 w 101"/>
                <a:gd name="T138" fmla="*/ 68 h 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1" h="68">
                  <a:moveTo>
                    <a:pt x="88" y="65"/>
                  </a:moveTo>
                  <a:lnTo>
                    <a:pt x="91" y="57"/>
                  </a:lnTo>
                  <a:lnTo>
                    <a:pt x="92" y="56"/>
                  </a:lnTo>
                  <a:lnTo>
                    <a:pt x="98" y="54"/>
                  </a:lnTo>
                  <a:lnTo>
                    <a:pt x="100" y="53"/>
                  </a:lnTo>
                  <a:lnTo>
                    <a:pt x="98" y="47"/>
                  </a:lnTo>
                  <a:lnTo>
                    <a:pt x="91" y="36"/>
                  </a:lnTo>
                  <a:lnTo>
                    <a:pt x="88" y="28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9" y="7"/>
                  </a:lnTo>
                  <a:lnTo>
                    <a:pt x="74" y="6"/>
                  </a:lnTo>
                  <a:lnTo>
                    <a:pt x="68" y="6"/>
                  </a:lnTo>
                  <a:lnTo>
                    <a:pt x="67" y="0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45" y="7"/>
                  </a:lnTo>
                  <a:lnTo>
                    <a:pt x="38" y="13"/>
                  </a:lnTo>
                  <a:lnTo>
                    <a:pt x="31" y="16"/>
                  </a:lnTo>
                  <a:lnTo>
                    <a:pt x="25" y="16"/>
                  </a:lnTo>
                  <a:lnTo>
                    <a:pt x="17" y="15"/>
                  </a:lnTo>
                  <a:lnTo>
                    <a:pt x="11" y="16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4" y="45"/>
                  </a:lnTo>
                  <a:lnTo>
                    <a:pt x="1" y="50"/>
                  </a:lnTo>
                  <a:lnTo>
                    <a:pt x="12" y="48"/>
                  </a:lnTo>
                  <a:lnTo>
                    <a:pt x="21" y="47"/>
                  </a:lnTo>
                  <a:lnTo>
                    <a:pt x="31" y="41"/>
                  </a:lnTo>
                  <a:lnTo>
                    <a:pt x="34" y="41"/>
                  </a:lnTo>
                  <a:lnTo>
                    <a:pt x="39" y="45"/>
                  </a:lnTo>
                  <a:lnTo>
                    <a:pt x="44" y="53"/>
                  </a:lnTo>
                  <a:lnTo>
                    <a:pt x="48" y="50"/>
                  </a:lnTo>
                  <a:lnTo>
                    <a:pt x="54" y="50"/>
                  </a:lnTo>
                  <a:lnTo>
                    <a:pt x="55" y="47"/>
                  </a:lnTo>
                  <a:lnTo>
                    <a:pt x="57" y="44"/>
                  </a:lnTo>
                  <a:lnTo>
                    <a:pt x="61" y="44"/>
                  </a:lnTo>
                  <a:lnTo>
                    <a:pt x="65" y="45"/>
                  </a:lnTo>
                  <a:lnTo>
                    <a:pt x="68" y="50"/>
                  </a:lnTo>
                  <a:lnTo>
                    <a:pt x="72" y="60"/>
                  </a:lnTo>
                  <a:lnTo>
                    <a:pt x="75" y="65"/>
                  </a:lnTo>
                  <a:lnTo>
                    <a:pt x="82" y="67"/>
                  </a:lnTo>
                  <a:lnTo>
                    <a:pt x="88" y="6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 rot="467844">
              <a:off x="6389797" y="4039231"/>
              <a:ext cx="956584" cy="893547"/>
            </a:xfrm>
            <a:custGeom>
              <a:avLst/>
              <a:gdLst>
                <a:gd name="T0" fmla="*/ 2147483647 w 72"/>
                <a:gd name="T1" fmla="*/ 2147483647 h 89"/>
                <a:gd name="T2" fmla="*/ 2147483647 w 72"/>
                <a:gd name="T3" fmla="*/ 2147483647 h 89"/>
                <a:gd name="T4" fmla="*/ 2147483647 w 72"/>
                <a:gd name="T5" fmla="*/ 2147483647 h 89"/>
                <a:gd name="T6" fmla="*/ 2147483647 w 72"/>
                <a:gd name="T7" fmla="*/ 2147483647 h 89"/>
                <a:gd name="T8" fmla="*/ 2147483647 w 72"/>
                <a:gd name="T9" fmla="*/ 2147483647 h 89"/>
                <a:gd name="T10" fmla="*/ 2147483647 w 72"/>
                <a:gd name="T11" fmla="*/ 2147483647 h 89"/>
                <a:gd name="T12" fmla="*/ 2147483647 w 72"/>
                <a:gd name="T13" fmla="*/ 2147483647 h 89"/>
                <a:gd name="T14" fmla="*/ 2147483647 w 72"/>
                <a:gd name="T15" fmla="*/ 2147483647 h 89"/>
                <a:gd name="T16" fmla="*/ 2147483647 w 72"/>
                <a:gd name="T17" fmla="*/ 2147483647 h 89"/>
                <a:gd name="T18" fmla="*/ 2147483647 w 72"/>
                <a:gd name="T19" fmla="*/ 2147483647 h 89"/>
                <a:gd name="T20" fmla="*/ 0 w 72"/>
                <a:gd name="T21" fmla="*/ 2147483647 h 89"/>
                <a:gd name="T22" fmla="*/ 0 w 72"/>
                <a:gd name="T23" fmla="*/ 2147483647 h 89"/>
                <a:gd name="T24" fmla="*/ 2147483647 w 72"/>
                <a:gd name="T25" fmla="*/ 2147483647 h 89"/>
                <a:gd name="T26" fmla="*/ 2147483647 w 72"/>
                <a:gd name="T27" fmla="*/ 2147483647 h 89"/>
                <a:gd name="T28" fmla="*/ 2147483647 w 72"/>
                <a:gd name="T29" fmla="*/ 2147483647 h 89"/>
                <a:gd name="T30" fmla="*/ 2147483647 w 72"/>
                <a:gd name="T31" fmla="*/ 2147483647 h 89"/>
                <a:gd name="T32" fmla="*/ 2147483647 w 72"/>
                <a:gd name="T33" fmla="*/ 2147483647 h 89"/>
                <a:gd name="T34" fmla="*/ 2147483647 w 72"/>
                <a:gd name="T35" fmla="*/ 2147483647 h 89"/>
                <a:gd name="T36" fmla="*/ 0 w 72"/>
                <a:gd name="T37" fmla="*/ 2147483647 h 89"/>
                <a:gd name="T38" fmla="*/ 2147483647 w 72"/>
                <a:gd name="T39" fmla="*/ 2147483647 h 89"/>
                <a:gd name="T40" fmla="*/ 2147483647 w 72"/>
                <a:gd name="T41" fmla="*/ 2147483647 h 89"/>
                <a:gd name="T42" fmla="*/ 2147483647 w 72"/>
                <a:gd name="T43" fmla="*/ 0 h 89"/>
                <a:gd name="T44" fmla="*/ 2147483647 w 72"/>
                <a:gd name="T45" fmla="*/ 2147483647 h 89"/>
                <a:gd name="T46" fmla="*/ 2147483647 w 72"/>
                <a:gd name="T47" fmla="*/ 2147483647 h 89"/>
                <a:gd name="T48" fmla="*/ 2147483647 w 72"/>
                <a:gd name="T49" fmla="*/ 2147483647 h 89"/>
                <a:gd name="T50" fmla="*/ 2147483647 w 72"/>
                <a:gd name="T51" fmla="*/ 2147483647 h 89"/>
                <a:gd name="T52" fmla="*/ 2147483647 w 72"/>
                <a:gd name="T53" fmla="*/ 2147483647 h 89"/>
                <a:gd name="T54" fmla="*/ 2147483647 w 72"/>
                <a:gd name="T55" fmla="*/ 2147483647 h 89"/>
                <a:gd name="T56" fmla="*/ 2147483647 w 72"/>
                <a:gd name="T57" fmla="*/ 2147483647 h 89"/>
                <a:gd name="T58" fmla="*/ 2147483647 w 72"/>
                <a:gd name="T59" fmla="*/ 2147483647 h 89"/>
                <a:gd name="T60" fmla="*/ 2147483647 w 72"/>
                <a:gd name="T61" fmla="*/ 2147483647 h 89"/>
                <a:gd name="T62" fmla="*/ 2147483647 w 72"/>
                <a:gd name="T63" fmla="*/ 2147483647 h 89"/>
                <a:gd name="T64" fmla="*/ 2147483647 w 72"/>
                <a:gd name="T65" fmla="*/ 2147483647 h 89"/>
                <a:gd name="T66" fmla="*/ 2147483647 w 72"/>
                <a:gd name="T67" fmla="*/ 2147483647 h 89"/>
                <a:gd name="T68" fmla="*/ 2147483647 w 72"/>
                <a:gd name="T69" fmla="*/ 2147483647 h 89"/>
                <a:gd name="T70" fmla="*/ 2147483647 w 72"/>
                <a:gd name="T71" fmla="*/ 2147483647 h 89"/>
                <a:gd name="T72" fmla="*/ 2147483647 w 72"/>
                <a:gd name="T73" fmla="*/ 2147483647 h 89"/>
                <a:gd name="T74" fmla="*/ 2147483647 w 72"/>
                <a:gd name="T75" fmla="*/ 2147483647 h 89"/>
                <a:gd name="T76" fmla="*/ 2147483647 w 72"/>
                <a:gd name="T77" fmla="*/ 2147483647 h 89"/>
                <a:gd name="T78" fmla="*/ 2147483647 w 72"/>
                <a:gd name="T79" fmla="*/ 2147483647 h 89"/>
                <a:gd name="T80" fmla="*/ 2147483647 w 72"/>
                <a:gd name="T81" fmla="*/ 2147483647 h 89"/>
                <a:gd name="T82" fmla="*/ 2147483647 w 72"/>
                <a:gd name="T83" fmla="*/ 2147483647 h 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89"/>
                <a:gd name="T128" fmla="*/ 72 w 72"/>
                <a:gd name="T129" fmla="*/ 89 h 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89">
                  <a:moveTo>
                    <a:pt x="46" y="84"/>
                  </a:moveTo>
                  <a:lnTo>
                    <a:pt x="30" y="88"/>
                  </a:lnTo>
                  <a:lnTo>
                    <a:pt x="27" y="86"/>
                  </a:lnTo>
                  <a:lnTo>
                    <a:pt x="26" y="83"/>
                  </a:lnTo>
                  <a:lnTo>
                    <a:pt x="18" y="71"/>
                  </a:lnTo>
                  <a:lnTo>
                    <a:pt x="15" y="69"/>
                  </a:lnTo>
                  <a:lnTo>
                    <a:pt x="13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4" y="53"/>
                  </a:lnTo>
                  <a:lnTo>
                    <a:pt x="10" y="51"/>
                  </a:lnTo>
                  <a:lnTo>
                    <a:pt x="11" y="49"/>
                  </a:lnTo>
                  <a:lnTo>
                    <a:pt x="10" y="43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14" y="15"/>
                  </a:lnTo>
                  <a:lnTo>
                    <a:pt x="26" y="16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6" y="7"/>
                  </a:lnTo>
                  <a:lnTo>
                    <a:pt x="40" y="21"/>
                  </a:lnTo>
                  <a:lnTo>
                    <a:pt x="43" y="24"/>
                  </a:lnTo>
                  <a:lnTo>
                    <a:pt x="49" y="24"/>
                  </a:lnTo>
                  <a:lnTo>
                    <a:pt x="52" y="37"/>
                  </a:lnTo>
                  <a:lnTo>
                    <a:pt x="53" y="40"/>
                  </a:lnTo>
                  <a:lnTo>
                    <a:pt x="63" y="34"/>
                  </a:lnTo>
                  <a:lnTo>
                    <a:pt x="66" y="40"/>
                  </a:lnTo>
                  <a:lnTo>
                    <a:pt x="71" y="56"/>
                  </a:lnTo>
                  <a:lnTo>
                    <a:pt x="71" y="59"/>
                  </a:lnTo>
                  <a:lnTo>
                    <a:pt x="69" y="66"/>
                  </a:lnTo>
                  <a:lnTo>
                    <a:pt x="65" y="71"/>
                  </a:lnTo>
                  <a:lnTo>
                    <a:pt x="62" y="71"/>
                  </a:lnTo>
                  <a:lnTo>
                    <a:pt x="56" y="69"/>
                  </a:lnTo>
                  <a:lnTo>
                    <a:pt x="52" y="71"/>
                  </a:lnTo>
                  <a:lnTo>
                    <a:pt x="49" y="74"/>
                  </a:lnTo>
                  <a:lnTo>
                    <a:pt x="46" y="78"/>
                  </a:lnTo>
                  <a:lnTo>
                    <a:pt x="46" y="83"/>
                  </a:lnTo>
                  <a:lnTo>
                    <a:pt x="46" y="8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 rot="467844">
              <a:off x="7233473" y="4291869"/>
              <a:ext cx="398316" cy="393586"/>
            </a:xfrm>
            <a:custGeom>
              <a:avLst/>
              <a:gdLst>
                <a:gd name="T0" fmla="*/ 0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2147483647 h 39"/>
                <a:gd name="T6" fmla="*/ 2147483647 w 30"/>
                <a:gd name="T7" fmla="*/ 2147483647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0 h 39"/>
                <a:gd name="T14" fmla="*/ 2147483647 w 30"/>
                <a:gd name="T15" fmla="*/ 0 h 39"/>
                <a:gd name="T16" fmla="*/ 2147483647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0 w 30"/>
                <a:gd name="T33" fmla="*/ 2147483647 h 39"/>
                <a:gd name="T34" fmla="*/ 0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9"/>
                <a:gd name="T56" fmla="*/ 30 w 30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9">
                  <a:moveTo>
                    <a:pt x="0" y="18"/>
                  </a:moveTo>
                  <a:lnTo>
                    <a:pt x="1" y="11"/>
                  </a:lnTo>
                  <a:lnTo>
                    <a:pt x="7" y="2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3" y="25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7" y="3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8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 rot="467844">
              <a:off x="6085570" y="3523314"/>
              <a:ext cx="1113403" cy="755259"/>
            </a:xfrm>
            <a:custGeom>
              <a:avLst/>
              <a:gdLst>
                <a:gd name="T0" fmla="*/ 0 w 84"/>
                <a:gd name="T1" fmla="*/ 2147483647 h 75"/>
                <a:gd name="T2" fmla="*/ 2147483647 w 84"/>
                <a:gd name="T3" fmla="*/ 2147483647 h 75"/>
                <a:gd name="T4" fmla="*/ 2147483647 w 84"/>
                <a:gd name="T5" fmla="*/ 2147483647 h 75"/>
                <a:gd name="T6" fmla="*/ 2147483647 w 84"/>
                <a:gd name="T7" fmla="*/ 2147483647 h 75"/>
                <a:gd name="T8" fmla="*/ 2147483647 w 84"/>
                <a:gd name="T9" fmla="*/ 2147483647 h 75"/>
                <a:gd name="T10" fmla="*/ 2147483647 w 84"/>
                <a:gd name="T11" fmla="*/ 2147483647 h 75"/>
                <a:gd name="T12" fmla="*/ 2147483647 w 84"/>
                <a:gd name="T13" fmla="*/ 2147483647 h 75"/>
                <a:gd name="T14" fmla="*/ 2147483647 w 84"/>
                <a:gd name="T15" fmla="*/ 2147483647 h 75"/>
                <a:gd name="T16" fmla="*/ 2147483647 w 84"/>
                <a:gd name="T17" fmla="*/ 2147483647 h 75"/>
                <a:gd name="T18" fmla="*/ 2147483647 w 84"/>
                <a:gd name="T19" fmla="*/ 2147483647 h 75"/>
                <a:gd name="T20" fmla="*/ 2147483647 w 84"/>
                <a:gd name="T21" fmla="*/ 2147483647 h 75"/>
                <a:gd name="T22" fmla="*/ 2147483647 w 84"/>
                <a:gd name="T23" fmla="*/ 2147483647 h 75"/>
                <a:gd name="T24" fmla="*/ 2147483647 w 84"/>
                <a:gd name="T25" fmla="*/ 2147483647 h 75"/>
                <a:gd name="T26" fmla="*/ 2147483647 w 84"/>
                <a:gd name="T27" fmla="*/ 2147483647 h 75"/>
                <a:gd name="T28" fmla="*/ 2147483647 w 84"/>
                <a:gd name="T29" fmla="*/ 0 h 75"/>
                <a:gd name="T30" fmla="*/ 2147483647 w 84"/>
                <a:gd name="T31" fmla="*/ 2147483647 h 75"/>
                <a:gd name="T32" fmla="*/ 2147483647 w 84"/>
                <a:gd name="T33" fmla="*/ 0 h 75"/>
                <a:gd name="T34" fmla="*/ 2147483647 w 84"/>
                <a:gd name="T35" fmla="*/ 2147483647 h 75"/>
                <a:gd name="T36" fmla="*/ 2147483647 w 84"/>
                <a:gd name="T37" fmla="*/ 2147483647 h 75"/>
                <a:gd name="T38" fmla="*/ 2147483647 w 84"/>
                <a:gd name="T39" fmla="*/ 2147483647 h 75"/>
                <a:gd name="T40" fmla="*/ 2147483647 w 84"/>
                <a:gd name="T41" fmla="*/ 2147483647 h 75"/>
                <a:gd name="T42" fmla="*/ 2147483647 w 84"/>
                <a:gd name="T43" fmla="*/ 2147483647 h 75"/>
                <a:gd name="T44" fmla="*/ 2147483647 w 84"/>
                <a:gd name="T45" fmla="*/ 2147483647 h 75"/>
                <a:gd name="T46" fmla="*/ 2147483647 w 84"/>
                <a:gd name="T47" fmla="*/ 2147483647 h 75"/>
                <a:gd name="T48" fmla="*/ 2147483647 w 84"/>
                <a:gd name="T49" fmla="*/ 2147483647 h 75"/>
                <a:gd name="T50" fmla="*/ 2147483647 w 84"/>
                <a:gd name="T51" fmla="*/ 2147483647 h 75"/>
                <a:gd name="T52" fmla="*/ 2147483647 w 84"/>
                <a:gd name="T53" fmla="*/ 2147483647 h 75"/>
                <a:gd name="T54" fmla="*/ 2147483647 w 84"/>
                <a:gd name="T55" fmla="*/ 2147483647 h 75"/>
                <a:gd name="T56" fmla="*/ 2147483647 w 84"/>
                <a:gd name="T57" fmla="*/ 2147483647 h 75"/>
                <a:gd name="T58" fmla="*/ 2147483647 w 84"/>
                <a:gd name="T59" fmla="*/ 2147483647 h 75"/>
                <a:gd name="T60" fmla="*/ 2147483647 w 84"/>
                <a:gd name="T61" fmla="*/ 2147483647 h 75"/>
                <a:gd name="T62" fmla="*/ 2147483647 w 84"/>
                <a:gd name="T63" fmla="*/ 2147483647 h 75"/>
                <a:gd name="T64" fmla="*/ 2147483647 w 84"/>
                <a:gd name="T65" fmla="*/ 2147483647 h 75"/>
                <a:gd name="T66" fmla="*/ 2147483647 w 84"/>
                <a:gd name="T67" fmla="*/ 2147483647 h 75"/>
                <a:gd name="T68" fmla="*/ 2147483647 w 84"/>
                <a:gd name="T69" fmla="*/ 2147483647 h 75"/>
                <a:gd name="T70" fmla="*/ 2147483647 w 84"/>
                <a:gd name="T71" fmla="*/ 2147483647 h 75"/>
                <a:gd name="T72" fmla="*/ 2147483647 w 84"/>
                <a:gd name="T73" fmla="*/ 2147483647 h 75"/>
                <a:gd name="T74" fmla="*/ 2147483647 w 84"/>
                <a:gd name="T75" fmla="*/ 2147483647 h 75"/>
                <a:gd name="T76" fmla="*/ 2147483647 w 84"/>
                <a:gd name="T77" fmla="*/ 2147483647 h 75"/>
                <a:gd name="T78" fmla="*/ 2147483647 w 84"/>
                <a:gd name="T79" fmla="*/ 2147483647 h 75"/>
                <a:gd name="T80" fmla="*/ 2147483647 w 84"/>
                <a:gd name="T81" fmla="*/ 2147483647 h 75"/>
                <a:gd name="T82" fmla="*/ 2147483647 w 84"/>
                <a:gd name="T83" fmla="*/ 2147483647 h 75"/>
                <a:gd name="T84" fmla="*/ 2147483647 w 84"/>
                <a:gd name="T85" fmla="*/ 2147483647 h 75"/>
                <a:gd name="T86" fmla="*/ 2147483647 w 84"/>
                <a:gd name="T87" fmla="*/ 2147483647 h 75"/>
                <a:gd name="T88" fmla="*/ 2147483647 w 84"/>
                <a:gd name="T89" fmla="*/ 2147483647 h 75"/>
                <a:gd name="T90" fmla="*/ 2147483647 w 84"/>
                <a:gd name="T91" fmla="*/ 2147483647 h 75"/>
                <a:gd name="T92" fmla="*/ 2147483647 w 84"/>
                <a:gd name="T93" fmla="*/ 2147483647 h 75"/>
                <a:gd name="T94" fmla="*/ 0 w 84"/>
                <a:gd name="T95" fmla="*/ 2147483647 h 7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"/>
                <a:gd name="T145" fmla="*/ 0 h 75"/>
                <a:gd name="T146" fmla="*/ 84 w 84"/>
                <a:gd name="T147" fmla="*/ 75 h 7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" h="75">
                  <a:moveTo>
                    <a:pt x="0" y="13"/>
                  </a:moveTo>
                  <a:lnTo>
                    <a:pt x="2" y="10"/>
                  </a:lnTo>
                  <a:lnTo>
                    <a:pt x="5" y="9"/>
                  </a:lnTo>
                  <a:lnTo>
                    <a:pt x="10" y="7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5" y="22"/>
                  </a:lnTo>
                  <a:lnTo>
                    <a:pt x="37" y="24"/>
                  </a:lnTo>
                  <a:lnTo>
                    <a:pt x="40" y="22"/>
                  </a:lnTo>
                  <a:lnTo>
                    <a:pt x="44" y="13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62" y="1"/>
                  </a:lnTo>
                  <a:lnTo>
                    <a:pt x="67" y="0"/>
                  </a:lnTo>
                  <a:lnTo>
                    <a:pt x="72" y="1"/>
                  </a:lnTo>
                  <a:lnTo>
                    <a:pt x="80" y="3"/>
                  </a:lnTo>
                  <a:lnTo>
                    <a:pt x="83" y="4"/>
                  </a:lnTo>
                  <a:lnTo>
                    <a:pt x="83" y="7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78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9"/>
                  </a:lnTo>
                  <a:lnTo>
                    <a:pt x="70" y="22"/>
                  </a:lnTo>
                  <a:lnTo>
                    <a:pt x="62" y="25"/>
                  </a:lnTo>
                  <a:lnTo>
                    <a:pt x="60" y="30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61" y="48"/>
                  </a:lnTo>
                  <a:lnTo>
                    <a:pt x="55" y="65"/>
                  </a:lnTo>
                  <a:lnTo>
                    <a:pt x="44" y="63"/>
                  </a:lnTo>
                  <a:lnTo>
                    <a:pt x="30" y="74"/>
                  </a:lnTo>
                  <a:lnTo>
                    <a:pt x="28" y="63"/>
                  </a:lnTo>
                  <a:lnTo>
                    <a:pt x="24" y="57"/>
                  </a:lnTo>
                  <a:lnTo>
                    <a:pt x="21" y="53"/>
                  </a:lnTo>
                  <a:lnTo>
                    <a:pt x="15" y="51"/>
                  </a:lnTo>
                  <a:lnTo>
                    <a:pt x="10" y="51"/>
                  </a:lnTo>
                  <a:lnTo>
                    <a:pt x="8" y="45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7"/>
                  </a:lnTo>
                  <a:lnTo>
                    <a:pt x="8" y="25"/>
                  </a:lnTo>
                  <a:lnTo>
                    <a:pt x="4" y="18"/>
                  </a:lnTo>
                  <a:lnTo>
                    <a:pt x="0" y="1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 rot="467844">
              <a:off x="6847703" y="3773294"/>
              <a:ext cx="545724" cy="712710"/>
            </a:xfrm>
            <a:custGeom>
              <a:avLst/>
              <a:gdLst>
                <a:gd name="T0" fmla="*/ 2147483647 w 41"/>
                <a:gd name="T1" fmla="*/ 0 h 71"/>
                <a:gd name="T2" fmla="*/ 2147483647 w 41"/>
                <a:gd name="T3" fmla="*/ 2147483647 h 71"/>
                <a:gd name="T4" fmla="*/ 2147483647 w 41"/>
                <a:gd name="T5" fmla="*/ 2147483647 h 71"/>
                <a:gd name="T6" fmla="*/ 2147483647 w 41"/>
                <a:gd name="T7" fmla="*/ 2147483647 h 71"/>
                <a:gd name="T8" fmla="*/ 2147483647 w 41"/>
                <a:gd name="T9" fmla="*/ 2147483647 h 71"/>
                <a:gd name="T10" fmla="*/ 2147483647 w 41"/>
                <a:gd name="T11" fmla="*/ 2147483647 h 71"/>
                <a:gd name="T12" fmla="*/ 2147483647 w 41"/>
                <a:gd name="T13" fmla="*/ 2147483647 h 71"/>
                <a:gd name="T14" fmla="*/ 2147483647 w 41"/>
                <a:gd name="T15" fmla="*/ 2147483647 h 71"/>
                <a:gd name="T16" fmla="*/ 2147483647 w 41"/>
                <a:gd name="T17" fmla="*/ 2147483647 h 71"/>
                <a:gd name="T18" fmla="*/ 2147483647 w 41"/>
                <a:gd name="T19" fmla="*/ 2147483647 h 71"/>
                <a:gd name="T20" fmla="*/ 2147483647 w 41"/>
                <a:gd name="T21" fmla="*/ 2147483647 h 71"/>
                <a:gd name="T22" fmla="*/ 2147483647 w 41"/>
                <a:gd name="T23" fmla="*/ 2147483647 h 71"/>
                <a:gd name="T24" fmla="*/ 2147483647 w 41"/>
                <a:gd name="T25" fmla="*/ 2147483647 h 71"/>
                <a:gd name="T26" fmla="*/ 2147483647 w 41"/>
                <a:gd name="T27" fmla="*/ 2147483647 h 71"/>
                <a:gd name="T28" fmla="*/ 2147483647 w 41"/>
                <a:gd name="T29" fmla="*/ 2147483647 h 71"/>
                <a:gd name="T30" fmla="*/ 2147483647 w 41"/>
                <a:gd name="T31" fmla="*/ 2147483647 h 71"/>
                <a:gd name="T32" fmla="*/ 2147483647 w 41"/>
                <a:gd name="T33" fmla="*/ 2147483647 h 71"/>
                <a:gd name="T34" fmla="*/ 2147483647 w 41"/>
                <a:gd name="T35" fmla="*/ 2147483647 h 71"/>
                <a:gd name="T36" fmla="*/ 2147483647 w 41"/>
                <a:gd name="T37" fmla="*/ 2147483647 h 71"/>
                <a:gd name="T38" fmla="*/ 2147483647 w 41"/>
                <a:gd name="T39" fmla="*/ 2147483647 h 71"/>
                <a:gd name="T40" fmla="*/ 2147483647 w 41"/>
                <a:gd name="T41" fmla="*/ 2147483647 h 71"/>
                <a:gd name="T42" fmla="*/ 2147483647 w 41"/>
                <a:gd name="T43" fmla="*/ 2147483647 h 71"/>
                <a:gd name="T44" fmla="*/ 0 w 41"/>
                <a:gd name="T45" fmla="*/ 2147483647 h 71"/>
                <a:gd name="T46" fmla="*/ 2147483647 w 41"/>
                <a:gd name="T47" fmla="*/ 2147483647 h 71"/>
                <a:gd name="T48" fmla="*/ 2147483647 w 41"/>
                <a:gd name="T49" fmla="*/ 2147483647 h 71"/>
                <a:gd name="T50" fmla="*/ 2147483647 w 41"/>
                <a:gd name="T51" fmla="*/ 0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1"/>
                <a:gd name="T79" fmla="*/ 0 h 71"/>
                <a:gd name="T80" fmla="*/ 41 w 41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1" h="71">
                  <a:moveTo>
                    <a:pt x="15" y="0"/>
                  </a:moveTo>
                  <a:lnTo>
                    <a:pt x="28" y="6"/>
                  </a:lnTo>
                  <a:lnTo>
                    <a:pt x="35" y="10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30" y="21"/>
                  </a:lnTo>
                  <a:lnTo>
                    <a:pt x="28" y="30"/>
                  </a:lnTo>
                  <a:lnTo>
                    <a:pt x="27" y="32"/>
                  </a:lnTo>
                  <a:lnTo>
                    <a:pt x="30" y="38"/>
                  </a:lnTo>
                  <a:lnTo>
                    <a:pt x="32" y="42"/>
                  </a:lnTo>
                  <a:lnTo>
                    <a:pt x="40" y="50"/>
                  </a:lnTo>
                  <a:lnTo>
                    <a:pt x="34" y="59"/>
                  </a:lnTo>
                  <a:lnTo>
                    <a:pt x="32" y="65"/>
                  </a:lnTo>
                  <a:lnTo>
                    <a:pt x="32" y="63"/>
                  </a:lnTo>
                  <a:lnTo>
                    <a:pt x="22" y="70"/>
                  </a:lnTo>
                  <a:lnTo>
                    <a:pt x="21" y="66"/>
                  </a:lnTo>
                  <a:lnTo>
                    <a:pt x="18" y="53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5" y="36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2" y="6"/>
                  </a:lnTo>
                  <a:lnTo>
                    <a:pt x="10" y="3"/>
                  </a:lnTo>
                  <a:lnTo>
                    <a:pt x="15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 rot="467844">
              <a:off x="7108019" y="3733403"/>
              <a:ext cx="771541" cy="249981"/>
            </a:xfrm>
            <a:custGeom>
              <a:avLst/>
              <a:gdLst>
                <a:gd name="T0" fmla="*/ 2147483647 w 58"/>
                <a:gd name="T1" fmla="*/ 2147483647 h 25"/>
                <a:gd name="T2" fmla="*/ 2147483647 w 58"/>
                <a:gd name="T3" fmla="*/ 2147483647 h 25"/>
                <a:gd name="T4" fmla="*/ 2147483647 w 58"/>
                <a:gd name="T5" fmla="*/ 2147483647 h 25"/>
                <a:gd name="T6" fmla="*/ 2147483647 w 58"/>
                <a:gd name="T7" fmla="*/ 2147483647 h 25"/>
                <a:gd name="T8" fmla="*/ 2147483647 w 58"/>
                <a:gd name="T9" fmla="*/ 2147483647 h 25"/>
                <a:gd name="T10" fmla="*/ 2147483647 w 58"/>
                <a:gd name="T11" fmla="*/ 2147483647 h 25"/>
                <a:gd name="T12" fmla="*/ 2147483647 w 58"/>
                <a:gd name="T13" fmla="*/ 2147483647 h 25"/>
                <a:gd name="T14" fmla="*/ 2147483647 w 58"/>
                <a:gd name="T15" fmla="*/ 2147483647 h 25"/>
                <a:gd name="T16" fmla="*/ 2147483647 w 58"/>
                <a:gd name="T17" fmla="*/ 0 h 25"/>
                <a:gd name="T18" fmla="*/ 2147483647 w 58"/>
                <a:gd name="T19" fmla="*/ 0 h 25"/>
                <a:gd name="T20" fmla="*/ 2147483647 w 58"/>
                <a:gd name="T21" fmla="*/ 2147483647 h 25"/>
                <a:gd name="T22" fmla="*/ 2147483647 w 58"/>
                <a:gd name="T23" fmla="*/ 2147483647 h 25"/>
                <a:gd name="T24" fmla="*/ 2147483647 w 58"/>
                <a:gd name="T25" fmla="*/ 0 h 25"/>
                <a:gd name="T26" fmla="*/ 2147483647 w 58"/>
                <a:gd name="T27" fmla="*/ 2147483647 h 25"/>
                <a:gd name="T28" fmla="*/ 0 w 58"/>
                <a:gd name="T29" fmla="*/ 2147483647 h 25"/>
                <a:gd name="T30" fmla="*/ 0 w 58"/>
                <a:gd name="T31" fmla="*/ 2147483647 h 25"/>
                <a:gd name="T32" fmla="*/ 0 w 58"/>
                <a:gd name="T33" fmla="*/ 2147483647 h 25"/>
                <a:gd name="T34" fmla="*/ 2147483647 w 58"/>
                <a:gd name="T35" fmla="*/ 2147483647 h 25"/>
                <a:gd name="T36" fmla="*/ 2147483647 w 58"/>
                <a:gd name="T37" fmla="*/ 2147483647 h 25"/>
                <a:gd name="T38" fmla="*/ 2147483647 w 58"/>
                <a:gd name="T39" fmla="*/ 2147483647 h 25"/>
                <a:gd name="T40" fmla="*/ 2147483647 w 58"/>
                <a:gd name="T41" fmla="*/ 2147483647 h 25"/>
                <a:gd name="T42" fmla="*/ 2147483647 w 58"/>
                <a:gd name="T43" fmla="*/ 2147483647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25"/>
                <a:gd name="T68" fmla="*/ 58 w 5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25">
                  <a:moveTo>
                    <a:pt x="30" y="21"/>
                  </a:moveTo>
                  <a:lnTo>
                    <a:pt x="32" y="18"/>
                  </a:lnTo>
                  <a:lnTo>
                    <a:pt x="36" y="18"/>
                  </a:lnTo>
                  <a:lnTo>
                    <a:pt x="45" y="19"/>
                  </a:lnTo>
                  <a:lnTo>
                    <a:pt x="48" y="16"/>
                  </a:lnTo>
                  <a:lnTo>
                    <a:pt x="51" y="13"/>
                  </a:lnTo>
                  <a:lnTo>
                    <a:pt x="57" y="12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12" y="15"/>
                  </a:lnTo>
                  <a:lnTo>
                    <a:pt x="20" y="19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30" y="2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 rot="467844">
              <a:off x="7496926" y="4100395"/>
              <a:ext cx="238362" cy="292531"/>
            </a:xfrm>
            <a:custGeom>
              <a:avLst/>
              <a:gdLst>
                <a:gd name="T0" fmla="*/ 2147483647 w 18"/>
                <a:gd name="T1" fmla="*/ 2147483647 h 29"/>
                <a:gd name="T2" fmla="*/ 2147483647 w 18"/>
                <a:gd name="T3" fmla="*/ 0 h 29"/>
                <a:gd name="T4" fmla="*/ 2147483647 w 18"/>
                <a:gd name="T5" fmla="*/ 2147483647 h 29"/>
                <a:gd name="T6" fmla="*/ 2147483647 w 18"/>
                <a:gd name="T7" fmla="*/ 2147483647 h 29"/>
                <a:gd name="T8" fmla="*/ 2147483647 w 18"/>
                <a:gd name="T9" fmla="*/ 2147483647 h 29"/>
                <a:gd name="T10" fmla="*/ 0 w 18"/>
                <a:gd name="T11" fmla="*/ 2147483647 h 29"/>
                <a:gd name="T12" fmla="*/ 2147483647 w 18"/>
                <a:gd name="T13" fmla="*/ 2147483647 h 29"/>
                <a:gd name="T14" fmla="*/ 2147483647 w 18"/>
                <a:gd name="T15" fmla="*/ 2147483647 h 29"/>
                <a:gd name="T16" fmla="*/ 0 w 18"/>
                <a:gd name="T17" fmla="*/ 2147483647 h 29"/>
                <a:gd name="T18" fmla="*/ 2147483647 w 18"/>
                <a:gd name="T19" fmla="*/ 2147483647 h 29"/>
                <a:gd name="T20" fmla="*/ 2147483647 w 18"/>
                <a:gd name="T21" fmla="*/ 2147483647 h 29"/>
                <a:gd name="T22" fmla="*/ 2147483647 w 18"/>
                <a:gd name="T23" fmla="*/ 2147483647 h 29"/>
                <a:gd name="T24" fmla="*/ 2147483647 w 18"/>
                <a:gd name="T25" fmla="*/ 2147483647 h 29"/>
                <a:gd name="T26" fmla="*/ 2147483647 w 18"/>
                <a:gd name="T27" fmla="*/ 2147483647 h 29"/>
                <a:gd name="T28" fmla="*/ 2147483647 w 18"/>
                <a:gd name="T29" fmla="*/ 2147483647 h 29"/>
                <a:gd name="T30" fmla="*/ 2147483647 w 18"/>
                <a:gd name="T31" fmla="*/ 2147483647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"/>
                <a:gd name="T49" fmla="*/ 0 h 29"/>
                <a:gd name="T50" fmla="*/ 18 w 18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" h="29">
                  <a:moveTo>
                    <a:pt x="15" y="1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2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5" y="22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19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5" y="1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 rot="467844">
              <a:off x="7220927" y="3932857"/>
              <a:ext cx="316772" cy="401563"/>
            </a:xfrm>
            <a:custGeom>
              <a:avLst/>
              <a:gdLst>
                <a:gd name="T0" fmla="*/ 2147483647 w 24"/>
                <a:gd name="T1" fmla="*/ 2147483647 h 40"/>
                <a:gd name="T2" fmla="*/ 2147483647 w 24"/>
                <a:gd name="T3" fmla="*/ 2147483647 h 40"/>
                <a:gd name="T4" fmla="*/ 2147483647 w 24"/>
                <a:gd name="T5" fmla="*/ 2147483647 h 40"/>
                <a:gd name="T6" fmla="*/ 0 w 24"/>
                <a:gd name="T7" fmla="*/ 2147483647 h 40"/>
                <a:gd name="T8" fmla="*/ 2147483647 w 24"/>
                <a:gd name="T9" fmla="*/ 2147483647 h 40"/>
                <a:gd name="T10" fmla="*/ 2147483647 w 24"/>
                <a:gd name="T11" fmla="*/ 2147483647 h 40"/>
                <a:gd name="T12" fmla="*/ 2147483647 w 24"/>
                <a:gd name="T13" fmla="*/ 2147483647 h 40"/>
                <a:gd name="T14" fmla="*/ 2147483647 w 24"/>
                <a:gd name="T15" fmla="*/ 2147483647 h 40"/>
                <a:gd name="T16" fmla="*/ 2147483647 w 24"/>
                <a:gd name="T17" fmla="*/ 0 h 40"/>
                <a:gd name="T18" fmla="*/ 2147483647 w 24"/>
                <a:gd name="T19" fmla="*/ 0 h 40"/>
                <a:gd name="T20" fmla="*/ 2147483647 w 24"/>
                <a:gd name="T21" fmla="*/ 2147483647 h 40"/>
                <a:gd name="T22" fmla="*/ 2147483647 w 24"/>
                <a:gd name="T23" fmla="*/ 2147483647 h 40"/>
                <a:gd name="T24" fmla="*/ 2147483647 w 24"/>
                <a:gd name="T25" fmla="*/ 2147483647 h 40"/>
                <a:gd name="T26" fmla="*/ 2147483647 w 24"/>
                <a:gd name="T27" fmla="*/ 2147483647 h 40"/>
                <a:gd name="T28" fmla="*/ 2147483647 w 24"/>
                <a:gd name="T29" fmla="*/ 2147483647 h 40"/>
                <a:gd name="T30" fmla="*/ 2147483647 w 24"/>
                <a:gd name="T31" fmla="*/ 2147483647 h 40"/>
                <a:gd name="T32" fmla="*/ 2147483647 w 24"/>
                <a:gd name="T33" fmla="*/ 2147483647 h 40"/>
                <a:gd name="T34" fmla="*/ 2147483647 w 24"/>
                <a:gd name="T35" fmla="*/ 2147483647 h 40"/>
                <a:gd name="T36" fmla="*/ 2147483647 w 24"/>
                <a:gd name="T37" fmla="*/ 2147483647 h 40"/>
                <a:gd name="T38" fmla="*/ 2147483647 w 24"/>
                <a:gd name="T39" fmla="*/ 2147483647 h 40"/>
                <a:gd name="T40" fmla="*/ 2147483647 w 24"/>
                <a:gd name="T41" fmla="*/ 2147483647 h 40"/>
                <a:gd name="T42" fmla="*/ 2147483647 w 24"/>
                <a:gd name="T43" fmla="*/ 2147483647 h 40"/>
                <a:gd name="T44" fmla="*/ 2147483647 w 24"/>
                <a:gd name="T45" fmla="*/ 2147483647 h 40"/>
                <a:gd name="T46" fmla="*/ 2147483647 w 24"/>
                <a:gd name="T47" fmla="*/ 2147483647 h 40"/>
                <a:gd name="T48" fmla="*/ 2147483647 w 24"/>
                <a:gd name="T49" fmla="*/ 2147483647 h 40"/>
                <a:gd name="T50" fmla="*/ 2147483647 w 24"/>
                <a:gd name="T51" fmla="*/ 2147483647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"/>
                <a:gd name="T79" fmla="*/ 0 h 40"/>
                <a:gd name="T80" fmla="*/ 24 w 24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" h="40">
                  <a:moveTo>
                    <a:pt x="12" y="37"/>
                  </a:moveTo>
                  <a:lnTo>
                    <a:pt x="5" y="30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9"/>
                  </a:lnTo>
                  <a:lnTo>
                    <a:pt x="9" y="16"/>
                  </a:lnTo>
                  <a:lnTo>
                    <a:pt x="12" y="19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1" y="25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0" y="37"/>
                  </a:lnTo>
                  <a:lnTo>
                    <a:pt x="15" y="39"/>
                  </a:lnTo>
                  <a:lnTo>
                    <a:pt x="12" y="39"/>
                  </a:lnTo>
                  <a:lnTo>
                    <a:pt x="12" y="3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 rot="467844">
              <a:off x="7346381" y="4004658"/>
              <a:ext cx="250908" cy="210090"/>
            </a:xfrm>
            <a:custGeom>
              <a:avLst/>
              <a:gdLst>
                <a:gd name="T0" fmla="*/ 2147483647 w 19"/>
                <a:gd name="T1" fmla="*/ 2147483647 h 21"/>
                <a:gd name="T2" fmla="*/ 2147483647 w 19"/>
                <a:gd name="T3" fmla="*/ 2147483647 h 21"/>
                <a:gd name="T4" fmla="*/ 2147483647 w 19"/>
                <a:gd name="T5" fmla="*/ 0 h 21"/>
                <a:gd name="T6" fmla="*/ 2147483647 w 19"/>
                <a:gd name="T7" fmla="*/ 0 h 21"/>
                <a:gd name="T8" fmla="*/ 2147483647 w 19"/>
                <a:gd name="T9" fmla="*/ 0 h 21"/>
                <a:gd name="T10" fmla="*/ 2147483647 w 19"/>
                <a:gd name="T11" fmla="*/ 2147483647 h 21"/>
                <a:gd name="T12" fmla="*/ 0 w 19"/>
                <a:gd name="T13" fmla="*/ 2147483647 h 21"/>
                <a:gd name="T14" fmla="*/ 2147483647 w 19"/>
                <a:gd name="T15" fmla="*/ 2147483647 h 21"/>
                <a:gd name="T16" fmla="*/ 2147483647 w 19"/>
                <a:gd name="T17" fmla="*/ 2147483647 h 21"/>
                <a:gd name="T18" fmla="*/ 2147483647 w 19"/>
                <a:gd name="T19" fmla="*/ 2147483647 h 21"/>
                <a:gd name="T20" fmla="*/ 2147483647 w 19"/>
                <a:gd name="T21" fmla="*/ 2147483647 h 21"/>
                <a:gd name="T22" fmla="*/ 2147483647 w 19"/>
                <a:gd name="T23" fmla="*/ 2147483647 h 21"/>
                <a:gd name="T24" fmla="*/ 2147483647 w 19"/>
                <a:gd name="T25" fmla="*/ 2147483647 h 21"/>
                <a:gd name="T26" fmla="*/ 2147483647 w 19"/>
                <a:gd name="T27" fmla="*/ 2147483647 h 21"/>
                <a:gd name="T28" fmla="*/ 2147483647 w 19"/>
                <a:gd name="T29" fmla="*/ 2147483647 h 21"/>
                <a:gd name="T30" fmla="*/ 2147483647 w 19"/>
                <a:gd name="T31" fmla="*/ 2147483647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"/>
                <a:gd name="T49" fmla="*/ 0 h 21"/>
                <a:gd name="T50" fmla="*/ 19 w 19"/>
                <a:gd name="T51" fmla="*/ 21 h 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" h="21">
                  <a:moveTo>
                    <a:pt x="18" y="7"/>
                  </a:moveTo>
                  <a:lnTo>
                    <a:pt x="13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8" y="16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5" y="15"/>
                  </a:lnTo>
                  <a:lnTo>
                    <a:pt x="16" y="10"/>
                  </a:lnTo>
                  <a:lnTo>
                    <a:pt x="18" y="9"/>
                  </a:lnTo>
                  <a:lnTo>
                    <a:pt x="18" y="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 rot="467844">
              <a:off x="7478108" y="3874351"/>
              <a:ext cx="373226" cy="343058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2147483647 h 34"/>
                <a:gd name="T20" fmla="*/ 2147483647 w 28"/>
                <a:gd name="T21" fmla="*/ 2147483647 h 34"/>
                <a:gd name="T22" fmla="*/ 0 w 28"/>
                <a:gd name="T23" fmla="*/ 2147483647 h 34"/>
                <a:gd name="T24" fmla="*/ 0 w 28"/>
                <a:gd name="T25" fmla="*/ 2147483647 h 34"/>
                <a:gd name="T26" fmla="*/ 0 w 28"/>
                <a:gd name="T27" fmla="*/ 2147483647 h 34"/>
                <a:gd name="T28" fmla="*/ 2147483647 w 28"/>
                <a:gd name="T29" fmla="*/ 2147483647 h 34"/>
                <a:gd name="T30" fmla="*/ 2147483647 w 28"/>
                <a:gd name="T31" fmla="*/ 2147483647 h 34"/>
                <a:gd name="T32" fmla="*/ 2147483647 w 28"/>
                <a:gd name="T33" fmla="*/ 2147483647 h 34"/>
                <a:gd name="T34" fmla="*/ 2147483647 w 28"/>
                <a:gd name="T35" fmla="*/ 2147483647 h 34"/>
                <a:gd name="T36" fmla="*/ 2147483647 w 28"/>
                <a:gd name="T37" fmla="*/ 2147483647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4"/>
                <a:gd name="T59" fmla="*/ 28 w 28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4">
                  <a:moveTo>
                    <a:pt x="21" y="31"/>
                  </a:moveTo>
                  <a:lnTo>
                    <a:pt x="24" y="25"/>
                  </a:lnTo>
                  <a:lnTo>
                    <a:pt x="25" y="16"/>
                  </a:lnTo>
                  <a:lnTo>
                    <a:pt x="24" y="7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5" y="16"/>
                  </a:lnTo>
                  <a:lnTo>
                    <a:pt x="9" y="22"/>
                  </a:lnTo>
                  <a:lnTo>
                    <a:pt x="19" y="33"/>
                  </a:lnTo>
                  <a:lnTo>
                    <a:pt x="21" y="3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 rot="467844">
              <a:off x="7547108" y="3914240"/>
              <a:ext cx="903267" cy="936096"/>
            </a:xfrm>
            <a:custGeom>
              <a:avLst/>
              <a:gdLst>
                <a:gd name="T0" fmla="*/ 2147483647 w 68"/>
                <a:gd name="T1" fmla="*/ 2147483647 h 93"/>
                <a:gd name="T2" fmla="*/ 2147483647 w 68"/>
                <a:gd name="T3" fmla="*/ 2147483647 h 93"/>
                <a:gd name="T4" fmla="*/ 2147483647 w 68"/>
                <a:gd name="T5" fmla="*/ 2147483647 h 93"/>
                <a:gd name="T6" fmla="*/ 2147483647 w 68"/>
                <a:gd name="T7" fmla="*/ 2147483647 h 93"/>
                <a:gd name="T8" fmla="*/ 2147483647 w 68"/>
                <a:gd name="T9" fmla="*/ 0 h 93"/>
                <a:gd name="T10" fmla="*/ 2147483647 w 68"/>
                <a:gd name="T11" fmla="*/ 0 h 93"/>
                <a:gd name="T12" fmla="*/ 2147483647 w 68"/>
                <a:gd name="T13" fmla="*/ 0 h 93"/>
                <a:gd name="T14" fmla="*/ 2147483647 w 68"/>
                <a:gd name="T15" fmla="*/ 2147483647 h 93"/>
                <a:gd name="T16" fmla="*/ 2147483647 w 68"/>
                <a:gd name="T17" fmla="*/ 0 h 93"/>
                <a:gd name="T18" fmla="*/ 2147483647 w 68"/>
                <a:gd name="T19" fmla="*/ 2147483647 h 93"/>
                <a:gd name="T20" fmla="*/ 2147483647 w 68"/>
                <a:gd name="T21" fmla="*/ 2147483647 h 93"/>
                <a:gd name="T22" fmla="*/ 2147483647 w 68"/>
                <a:gd name="T23" fmla="*/ 2147483647 h 93"/>
                <a:gd name="T24" fmla="*/ 2147483647 w 68"/>
                <a:gd name="T25" fmla="*/ 2147483647 h 93"/>
                <a:gd name="T26" fmla="*/ 2147483647 w 68"/>
                <a:gd name="T27" fmla="*/ 2147483647 h 93"/>
                <a:gd name="T28" fmla="*/ 2147483647 w 68"/>
                <a:gd name="T29" fmla="*/ 2147483647 h 93"/>
                <a:gd name="T30" fmla="*/ 2147483647 w 68"/>
                <a:gd name="T31" fmla="*/ 2147483647 h 93"/>
                <a:gd name="T32" fmla="*/ 2147483647 w 68"/>
                <a:gd name="T33" fmla="*/ 2147483647 h 93"/>
                <a:gd name="T34" fmla="*/ 2147483647 w 68"/>
                <a:gd name="T35" fmla="*/ 2147483647 h 93"/>
                <a:gd name="T36" fmla="*/ 2147483647 w 68"/>
                <a:gd name="T37" fmla="*/ 2147483647 h 93"/>
                <a:gd name="T38" fmla="*/ 2147483647 w 68"/>
                <a:gd name="T39" fmla="*/ 2147483647 h 93"/>
                <a:gd name="T40" fmla="*/ 2147483647 w 68"/>
                <a:gd name="T41" fmla="*/ 2147483647 h 93"/>
                <a:gd name="T42" fmla="*/ 2147483647 w 68"/>
                <a:gd name="T43" fmla="*/ 2147483647 h 93"/>
                <a:gd name="T44" fmla="*/ 2147483647 w 68"/>
                <a:gd name="T45" fmla="*/ 2147483647 h 93"/>
                <a:gd name="T46" fmla="*/ 2147483647 w 68"/>
                <a:gd name="T47" fmla="*/ 2147483647 h 93"/>
                <a:gd name="T48" fmla="*/ 2147483647 w 68"/>
                <a:gd name="T49" fmla="*/ 2147483647 h 93"/>
                <a:gd name="T50" fmla="*/ 2147483647 w 68"/>
                <a:gd name="T51" fmla="*/ 2147483647 h 93"/>
                <a:gd name="T52" fmla="*/ 2147483647 w 68"/>
                <a:gd name="T53" fmla="*/ 2147483647 h 93"/>
                <a:gd name="T54" fmla="*/ 2147483647 w 68"/>
                <a:gd name="T55" fmla="*/ 2147483647 h 93"/>
                <a:gd name="T56" fmla="*/ 2147483647 w 68"/>
                <a:gd name="T57" fmla="*/ 2147483647 h 93"/>
                <a:gd name="T58" fmla="*/ 2147483647 w 68"/>
                <a:gd name="T59" fmla="*/ 2147483647 h 93"/>
                <a:gd name="T60" fmla="*/ 2147483647 w 68"/>
                <a:gd name="T61" fmla="*/ 2147483647 h 93"/>
                <a:gd name="T62" fmla="*/ 2147483647 w 68"/>
                <a:gd name="T63" fmla="*/ 2147483647 h 93"/>
                <a:gd name="T64" fmla="*/ 2147483647 w 68"/>
                <a:gd name="T65" fmla="*/ 2147483647 h 93"/>
                <a:gd name="T66" fmla="*/ 2147483647 w 68"/>
                <a:gd name="T67" fmla="*/ 2147483647 h 93"/>
                <a:gd name="T68" fmla="*/ 2147483647 w 68"/>
                <a:gd name="T69" fmla="*/ 2147483647 h 93"/>
                <a:gd name="T70" fmla="*/ 2147483647 w 68"/>
                <a:gd name="T71" fmla="*/ 2147483647 h 93"/>
                <a:gd name="T72" fmla="*/ 2147483647 w 68"/>
                <a:gd name="T73" fmla="*/ 2147483647 h 93"/>
                <a:gd name="T74" fmla="*/ 2147483647 w 68"/>
                <a:gd name="T75" fmla="*/ 2147483647 h 93"/>
                <a:gd name="T76" fmla="*/ 2147483647 w 68"/>
                <a:gd name="T77" fmla="*/ 2147483647 h 93"/>
                <a:gd name="T78" fmla="*/ 2147483647 w 68"/>
                <a:gd name="T79" fmla="*/ 2147483647 h 93"/>
                <a:gd name="T80" fmla="*/ 2147483647 w 68"/>
                <a:gd name="T81" fmla="*/ 2147483647 h 93"/>
                <a:gd name="T82" fmla="*/ 2147483647 w 68"/>
                <a:gd name="T83" fmla="*/ 2147483647 h 93"/>
                <a:gd name="T84" fmla="*/ 2147483647 w 68"/>
                <a:gd name="T85" fmla="*/ 2147483647 h 93"/>
                <a:gd name="T86" fmla="*/ 2147483647 w 68"/>
                <a:gd name="T87" fmla="*/ 2147483647 h 93"/>
                <a:gd name="T88" fmla="*/ 2147483647 w 68"/>
                <a:gd name="T89" fmla="*/ 2147483647 h 93"/>
                <a:gd name="T90" fmla="*/ 2147483647 w 68"/>
                <a:gd name="T91" fmla="*/ 2147483647 h 93"/>
                <a:gd name="T92" fmla="*/ 2147483647 w 68"/>
                <a:gd name="T93" fmla="*/ 2147483647 h 93"/>
                <a:gd name="T94" fmla="*/ 2147483647 w 68"/>
                <a:gd name="T95" fmla="*/ 2147483647 h 93"/>
                <a:gd name="T96" fmla="*/ 0 w 68"/>
                <a:gd name="T97" fmla="*/ 2147483647 h 93"/>
                <a:gd name="T98" fmla="*/ 2147483647 w 68"/>
                <a:gd name="T99" fmla="*/ 2147483647 h 93"/>
                <a:gd name="T100" fmla="*/ 0 w 68"/>
                <a:gd name="T101" fmla="*/ 2147483647 h 93"/>
                <a:gd name="T102" fmla="*/ 2147483647 w 68"/>
                <a:gd name="T103" fmla="*/ 2147483647 h 93"/>
                <a:gd name="T104" fmla="*/ 2147483647 w 68"/>
                <a:gd name="T105" fmla="*/ 2147483647 h 93"/>
                <a:gd name="T106" fmla="*/ 2147483647 w 68"/>
                <a:gd name="T107" fmla="*/ 2147483647 h 93"/>
                <a:gd name="T108" fmla="*/ 2147483647 w 68"/>
                <a:gd name="T109" fmla="*/ 2147483647 h 9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"/>
                <a:gd name="T166" fmla="*/ 0 h 93"/>
                <a:gd name="T167" fmla="*/ 68 w 68"/>
                <a:gd name="T168" fmla="*/ 93 h 9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" h="93">
                  <a:moveTo>
                    <a:pt x="11" y="31"/>
                  </a:moveTo>
                  <a:lnTo>
                    <a:pt x="14" y="25"/>
                  </a:lnTo>
                  <a:lnTo>
                    <a:pt x="16" y="16"/>
                  </a:lnTo>
                  <a:lnTo>
                    <a:pt x="14" y="7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9" y="9"/>
                  </a:lnTo>
                  <a:lnTo>
                    <a:pt x="45" y="9"/>
                  </a:lnTo>
                  <a:lnTo>
                    <a:pt x="43" y="15"/>
                  </a:lnTo>
                  <a:lnTo>
                    <a:pt x="58" y="18"/>
                  </a:lnTo>
                  <a:lnTo>
                    <a:pt x="61" y="21"/>
                  </a:lnTo>
                  <a:lnTo>
                    <a:pt x="55" y="28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7" y="40"/>
                  </a:lnTo>
                  <a:lnTo>
                    <a:pt x="64" y="45"/>
                  </a:lnTo>
                  <a:lnTo>
                    <a:pt x="64" y="51"/>
                  </a:lnTo>
                  <a:lnTo>
                    <a:pt x="61" y="51"/>
                  </a:lnTo>
                  <a:lnTo>
                    <a:pt x="58" y="52"/>
                  </a:lnTo>
                  <a:lnTo>
                    <a:pt x="55" y="55"/>
                  </a:lnTo>
                  <a:lnTo>
                    <a:pt x="55" y="60"/>
                  </a:lnTo>
                  <a:lnTo>
                    <a:pt x="56" y="63"/>
                  </a:lnTo>
                  <a:lnTo>
                    <a:pt x="58" y="63"/>
                  </a:lnTo>
                  <a:lnTo>
                    <a:pt x="52" y="63"/>
                  </a:lnTo>
                  <a:lnTo>
                    <a:pt x="42" y="63"/>
                  </a:lnTo>
                  <a:lnTo>
                    <a:pt x="36" y="61"/>
                  </a:lnTo>
                  <a:lnTo>
                    <a:pt x="33" y="63"/>
                  </a:lnTo>
                  <a:lnTo>
                    <a:pt x="32" y="66"/>
                  </a:lnTo>
                  <a:lnTo>
                    <a:pt x="33" y="69"/>
                  </a:lnTo>
                  <a:lnTo>
                    <a:pt x="34" y="70"/>
                  </a:lnTo>
                  <a:lnTo>
                    <a:pt x="36" y="72"/>
                  </a:lnTo>
                  <a:lnTo>
                    <a:pt x="39" y="75"/>
                  </a:lnTo>
                  <a:lnTo>
                    <a:pt x="39" y="78"/>
                  </a:lnTo>
                  <a:lnTo>
                    <a:pt x="37" y="81"/>
                  </a:lnTo>
                  <a:lnTo>
                    <a:pt x="36" y="84"/>
                  </a:lnTo>
                  <a:lnTo>
                    <a:pt x="27" y="87"/>
                  </a:lnTo>
                  <a:lnTo>
                    <a:pt x="16" y="92"/>
                  </a:lnTo>
                  <a:lnTo>
                    <a:pt x="10" y="92"/>
                  </a:lnTo>
                  <a:lnTo>
                    <a:pt x="4" y="90"/>
                  </a:lnTo>
                  <a:lnTo>
                    <a:pt x="4" y="85"/>
                  </a:lnTo>
                  <a:lnTo>
                    <a:pt x="7" y="79"/>
                  </a:lnTo>
                  <a:lnTo>
                    <a:pt x="5" y="75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0" y="69"/>
                  </a:lnTo>
                  <a:lnTo>
                    <a:pt x="5" y="49"/>
                  </a:lnTo>
                  <a:lnTo>
                    <a:pt x="5" y="42"/>
                  </a:lnTo>
                  <a:lnTo>
                    <a:pt x="8" y="37"/>
                  </a:lnTo>
                  <a:lnTo>
                    <a:pt x="11" y="3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 rot="467844">
              <a:off x="2325092" y="3927537"/>
              <a:ext cx="1047539" cy="904184"/>
            </a:xfrm>
            <a:custGeom>
              <a:avLst/>
              <a:gdLst>
                <a:gd name="T0" fmla="*/ 2147483647 w 79"/>
                <a:gd name="T1" fmla="*/ 2147483647 h 90"/>
                <a:gd name="T2" fmla="*/ 2147483647 w 79"/>
                <a:gd name="T3" fmla="*/ 2147483647 h 90"/>
                <a:gd name="T4" fmla="*/ 2147483647 w 79"/>
                <a:gd name="T5" fmla="*/ 2147483647 h 90"/>
                <a:gd name="T6" fmla="*/ 2147483647 w 79"/>
                <a:gd name="T7" fmla="*/ 2147483647 h 90"/>
                <a:gd name="T8" fmla="*/ 2147483647 w 79"/>
                <a:gd name="T9" fmla="*/ 2147483647 h 90"/>
                <a:gd name="T10" fmla="*/ 2147483647 w 79"/>
                <a:gd name="T11" fmla="*/ 2147483647 h 90"/>
                <a:gd name="T12" fmla="*/ 2147483647 w 79"/>
                <a:gd name="T13" fmla="*/ 2147483647 h 90"/>
                <a:gd name="T14" fmla="*/ 2147483647 w 79"/>
                <a:gd name="T15" fmla="*/ 0 h 90"/>
                <a:gd name="T16" fmla="*/ 2147483647 w 79"/>
                <a:gd name="T17" fmla="*/ 2147483647 h 90"/>
                <a:gd name="T18" fmla="*/ 2147483647 w 79"/>
                <a:gd name="T19" fmla="*/ 0 h 90"/>
                <a:gd name="T20" fmla="*/ 2147483647 w 79"/>
                <a:gd name="T21" fmla="*/ 2147483647 h 90"/>
                <a:gd name="T22" fmla="*/ 2147483647 w 79"/>
                <a:gd name="T23" fmla="*/ 2147483647 h 90"/>
                <a:gd name="T24" fmla="*/ 2147483647 w 79"/>
                <a:gd name="T25" fmla="*/ 2147483647 h 90"/>
                <a:gd name="T26" fmla="*/ 0 w 79"/>
                <a:gd name="T27" fmla="*/ 2147483647 h 90"/>
                <a:gd name="T28" fmla="*/ 0 w 79"/>
                <a:gd name="T29" fmla="*/ 2147483647 h 90"/>
                <a:gd name="T30" fmla="*/ 2147483647 w 79"/>
                <a:gd name="T31" fmla="*/ 2147483647 h 90"/>
                <a:gd name="T32" fmla="*/ 2147483647 w 79"/>
                <a:gd name="T33" fmla="*/ 2147483647 h 90"/>
                <a:gd name="T34" fmla="*/ 2147483647 w 79"/>
                <a:gd name="T35" fmla="*/ 2147483647 h 90"/>
                <a:gd name="T36" fmla="*/ 2147483647 w 79"/>
                <a:gd name="T37" fmla="*/ 2147483647 h 90"/>
                <a:gd name="T38" fmla="*/ 2147483647 w 79"/>
                <a:gd name="T39" fmla="*/ 2147483647 h 90"/>
                <a:gd name="T40" fmla="*/ 2147483647 w 79"/>
                <a:gd name="T41" fmla="*/ 2147483647 h 90"/>
                <a:gd name="T42" fmla="*/ 2147483647 w 79"/>
                <a:gd name="T43" fmla="*/ 2147483647 h 90"/>
                <a:gd name="T44" fmla="*/ 2147483647 w 79"/>
                <a:gd name="T45" fmla="*/ 2147483647 h 90"/>
                <a:gd name="T46" fmla="*/ 2147483647 w 79"/>
                <a:gd name="T47" fmla="*/ 2147483647 h 90"/>
                <a:gd name="T48" fmla="*/ 2147483647 w 79"/>
                <a:gd name="T49" fmla="*/ 2147483647 h 90"/>
                <a:gd name="T50" fmla="*/ 2147483647 w 79"/>
                <a:gd name="T51" fmla="*/ 2147483647 h 90"/>
                <a:gd name="T52" fmla="*/ 2147483647 w 79"/>
                <a:gd name="T53" fmla="*/ 2147483647 h 90"/>
                <a:gd name="T54" fmla="*/ 2147483647 w 79"/>
                <a:gd name="T55" fmla="*/ 2147483647 h 90"/>
                <a:gd name="T56" fmla="*/ 2147483647 w 79"/>
                <a:gd name="T57" fmla="*/ 2147483647 h 90"/>
                <a:gd name="T58" fmla="*/ 2147483647 w 79"/>
                <a:gd name="T59" fmla="*/ 2147483647 h 90"/>
                <a:gd name="T60" fmla="*/ 2147483647 w 79"/>
                <a:gd name="T61" fmla="*/ 2147483647 h 90"/>
                <a:gd name="T62" fmla="*/ 2147483647 w 79"/>
                <a:gd name="T63" fmla="*/ 2147483647 h 90"/>
                <a:gd name="T64" fmla="*/ 2147483647 w 79"/>
                <a:gd name="T65" fmla="*/ 2147483647 h 90"/>
                <a:gd name="T66" fmla="*/ 2147483647 w 79"/>
                <a:gd name="T67" fmla="*/ 2147483647 h 90"/>
                <a:gd name="T68" fmla="*/ 2147483647 w 79"/>
                <a:gd name="T69" fmla="*/ 2147483647 h 90"/>
                <a:gd name="T70" fmla="*/ 2147483647 w 79"/>
                <a:gd name="T71" fmla="*/ 2147483647 h 90"/>
                <a:gd name="T72" fmla="*/ 0 w 79"/>
                <a:gd name="T73" fmla="*/ 2147483647 h 90"/>
                <a:gd name="T74" fmla="*/ 2147483647 w 79"/>
                <a:gd name="T75" fmla="*/ 2147483647 h 90"/>
                <a:gd name="T76" fmla="*/ 2147483647 w 79"/>
                <a:gd name="T77" fmla="*/ 2147483647 h 90"/>
                <a:gd name="T78" fmla="*/ 2147483647 w 79"/>
                <a:gd name="T79" fmla="*/ 2147483647 h 90"/>
                <a:gd name="T80" fmla="*/ 2147483647 w 79"/>
                <a:gd name="T81" fmla="*/ 2147483647 h 90"/>
                <a:gd name="T82" fmla="*/ 2147483647 w 79"/>
                <a:gd name="T83" fmla="*/ 2147483647 h 90"/>
                <a:gd name="T84" fmla="*/ 2147483647 w 79"/>
                <a:gd name="T85" fmla="*/ 2147483647 h 90"/>
                <a:gd name="T86" fmla="*/ 2147483647 w 79"/>
                <a:gd name="T87" fmla="*/ 2147483647 h 90"/>
                <a:gd name="T88" fmla="*/ 2147483647 w 79"/>
                <a:gd name="T89" fmla="*/ 2147483647 h 90"/>
                <a:gd name="T90" fmla="*/ 2147483647 w 79"/>
                <a:gd name="T91" fmla="*/ 2147483647 h 90"/>
                <a:gd name="T92" fmla="*/ 2147483647 w 79"/>
                <a:gd name="T93" fmla="*/ 2147483647 h 90"/>
                <a:gd name="T94" fmla="*/ 2147483647 w 79"/>
                <a:gd name="T95" fmla="*/ 2147483647 h 90"/>
                <a:gd name="T96" fmla="*/ 2147483647 w 79"/>
                <a:gd name="T97" fmla="*/ 2147483647 h 90"/>
                <a:gd name="T98" fmla="*/ 2147483647 w 79"/>
                <a:gd name="T99" fmla="*/ 2147483647 h 90"/>
                <a:gd name="T100" fmla="*/ 2147483647 w 79"/>
                <a:gd name="T101" fmla="*/ 2147483647 h 90"/>
                <a:gd name="T102" fmla="*/ 2147483647 w 79"/>
                <a:gd name="T103" fmla="*/ 2147483647 h 90"/>
                <a:gd name="T104" fmla="*/ 2147483647 w 79"/>
                <a:gd name="T105" fmla="*/ 2147483647 h 90"/>
                <a:gd name="T106" fmla="*/ 2147483647 w 79"/>
                <a:gd name="T107" fmla="*/ 2147483647 h 90"/>
                <a:gd name="T108" fmla="*/ 2147483647 w 79"/>
                <a:gd name="T109" fmla="*/ 2147483647 h 90"/>
                <a:gd name="T110" fmla="*/ 2147483647 w 79"/>
                <a:gd name="T111" fmla="*/ 2147483647 h 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9"/>
                <a:gd name="T169" fmla="*/ 0 h 90"/>
                <a:gd name="T170" fmla="*/ 79 w 79"/>
                <a:gd name="T171" fmla="*/ 90 h 9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9" h="90">
                  <a:moveTo>
                    <a:pt x="73" y="44"/>
                  </a:moveTo>
                  <a:lnTo>
                    <a:pt x="73" y="44"/>
                  </a:lnTo>
                  <a:lnTo>
                    <a:pt x="73" y="41"/>
                  </a:lnTo>
                  <a:lnTo>
                    <a:pt x="72" y="30"/>
                  </a:lnTo>
                  <a:lnTo>
                    <a:pt x="69" y="27"/>
                  </a:lnTo>
                  <a:lnTo>
                    <a:pt x="66" y="15"/>
                  </a:lnTo>
                  <a:lnTo>
                    <a:pt x="63" y="6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31" y="6"/>
                  </a:lnTo>
                  <a:lnTo>
                    <a:pt x="2" y="12"/>
                  </a:lnTo>
                  <a:lnTo>
                    <a:pt x="0" y="13"/>
                  </a:lnTo>
                  <a:lnTo>
                    <a:pt x="0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7" y="26"/>
                  </a:lnTo>
                  <a:lnTo>
                    <a:pt x="18" y="29"/>
                  </a:lnTo>
                  <a:lnTo>
                    <a:pt x="27" y="29"/>
                  </a:lnTo>
                  <a:lnTo>
                    <a:pt x="27" y="41"/>
                  </a:lnTo>
                  <a:lnTo>
                    <a:pt x="24" y="41"/>
                  </a:lnTo>
                  <a:lnTo>
                    <a:pt x="13" y="39"/>
                  </a:lnTo>
                  <a:lnTo>
                    <a:pt x="11" y="41"/>
                  </a:lnTo>
                  <a:lnTo>
                    <a:pt x="10" y="42"/>
                  </a:lnTo>
                  <a:lnTo>
                    <a:pt x="11" y="46"/>
                  </a:lnTo>
                  <a:lnTo>
                    <a:pt x="20" y="46"/>
                  </a:lnTo>
                  <a:lnTo>
                    <a:pt x="27" y="46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4" y="52"/>
                  </a:lnTo>
                  <a:lnTo>
                    <a:pt x="10" y="53"/>
                  </a:lnTo>
                  <a:lnTo>
                    <a:pt x="5" y="55"/>
                  </a:lnTo>
                  <a:lnTo>
                    <a:pt x="1" y="58"/>
                  </a:lnTo>
                  <a:lnTo>
                    <a:pt x="0" y="61"/>
                  </a:lnTo>
                  <a:lnTo>
                    <a:pt x="1" y="62"/>
                  </a:lnTo>
                  <a:lnTo>
                    <a:pt x="20" y="70"/>
                  </a:lnTo>
                  <a:lnTo>
                    <a:pt x="28" y="81"/>
                  </a:lnTo>
                  <a:lnTo>
                    <a:pt x="33" y="82"/>
                  </a:lnTo>
                  <a:lnTo>
                    <a:pt x="34" y="81"/>
                  </a:lnTo>
                  <a:lnTo>
                    <a:pt x="36" y="78"/>
                  </a:lnTo>
                  <a:lnTo>
                    <a:pt x="39" y="76"/>
                  </a:lnTo>
                  <a:lnTo>
                    <a:pt x="70" y="89"/>
                  </a:lnTo>
                  <a:lnTo>
                    <a:pt x="72" y="87"/>
                  </a:lnTo>
                  <a:lnTo>
                    <a:pt x="72" y="78"/>
                  </a:lnTo>
                  <a:lnTo>
                    <a:pt x="78" y="75"/>
                  </a:lnTo>
                  <a:lnTo>
                    <a:pt x="78" y="67"/>
                  </a:lnTo>
                  <a:lnTo>
                    <a:pt x="69" y="64"/>
                  </a:lnTo>
                  <a:lnTo>
                    <a:pt x="65" y="56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7" y="47"/>
                  </a:lnTo>
                  <a:lnTo>
                    <a:pt x="72" y="47"/>
                  </a:lnTo>
                  <a:lnTo>
                    <a:pt x="73" y="4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 rot="467844">
              <a:off x="4097126" y="5533793"/>
              <a:ext cx="1260811" cy="795150"/>
            </a:xfrm>
            <a:custGeom>
              <a:avLst/>
              <a:gdLst>
                <a:gd name="T0" fmla="*/ 2147483647 w 95"/>
                <a:gd name="T1" fmla="*/ 2147483647 h 79"/>
                <a:gd name="T2" fmla="*/ 2147483647 w 95"/>
                <a:gd name="T3" fmla="*/ 2147483647 h 79"/>
                <a:gd name="T4" fmla="*/ 2147483647 w 95"/>
                <a:gd name="T5" fmla="*/ 2147483647 h 79"/>
                <a:gd name="T6" fmla="*/ 2147483647 w 95"/>
                <a:gd name="T7" fmla="*/ 2147483647 h 79"/>
                <a:gd name="T8" fmla="*/ 2147483647 w 95"/>
                <a:gd name="T9" fmla="*/ 2147483647 h 79"/>
                <a:gd name="T10" fmla="*/ 2147483647 w 95"/>
                <a:gd name="T11" fmla="*/ 2147483647 h 79"/>
                <a:gd name="T12" fmla="*/ 0 w 95"/>
                <a:gd name="T13" fmla="*/ 2147483647 h 79"/>
                <a:gd name="T14" fmla="*/ 2147483647 w 95"/>
                <a:gd name="T15" fmla="*/ 2147483647 h 79"/>
                <a:gd name="T16" fmla="*/ 2147483647 w 95"/>
                <a:gd name="T17" fmla="*/ 2147483647 h 79"/>
                <a:gd name="T18" fmla="*/ 2147483647 w 95"/>
                <a:gd name="T19" fmla="*/ 2147483647 h 79"/>
                <a:gd name="T20" fmla="*/ 2147483647 w 95"/>
                <a:gd name="T21" fmla="*/ 2147483647 h 79"/>
                <a:gd name="T22" fmla="*/ 2147483647 w 95"/>
                <a:gd name="T23" fmla="*/ 2147483647 h 79"/>
                <a:gd name="T24" fmla="*/ 2147483647 w 95"/>
                <a:gd name="T25" fmla="*/ 2147483647 h 79"/>
                <a:gd name="T26" fmla="*/ 2147483647 w 95"/>
                <a:gd name="T27" fmla="*/ 2147483647 h 79"/>
                <a:gd name="T28" fmla="*/ 2147483647 w 95"/>
                <a:gd name="T29" fmla="*/ 2147483647 h 79"/>
                <a:gd name="T30" fmla="*/ 2147483647 w 95"/>
                <a:gd name="T31" fmla="*/ 2147483647 h 79"/>
                <a:gd name="T32" fmla="*/ 2147483647 w 95"/>
                <a:gd name="T33" fmla="*/ 2147483647 h 79"/>
                <a:gd name="T34" fmla="*/ 2147483647 w 95"/>
                <a:gd name="T35" fmla="*/ 2147483647 h 79"/>
                <a:gd name="T36" fmla="*/ 2147483647 w 95"/>
                <a:gd name="T37" fmla="*/ 2147483647 h 79"/>
                <a:gd name="T38" fmla="*/ 2147483647 w 95"/>
                <a:gd name="T39" fmla="*/ 2147483647 h 79"/>
                <a:gd name="T40" fmla="*/ 2147483647 w 95"/>
                <a:gd name="T41" fmla="*/ 2147483647 h 79"/>
                <a:gd name="T42" fmla="*/ 2147483647 w 95"/>
                <a:gd name="T43" fmla="*/ 2147483647 h 79"/>
                <a:gd name="T44" fmla="*/ 2147483647 w 95"/>
                <a:gd name="T45" fmla="*/ 0 h 79"/>
                <a:gd name="T46" fmla="*/ 2147483647 w 95"/>
                <a:gd name="T47" fmla="*/ 2147483647 h 79"/>
                <a:gd name="T48" fmla="*/ 2147483647 w 95"/>
                <a:gd name="T49" fmla="*/ 2147483647 h 79"/>
                <a:gd name="T50" fmla="*/ 2147483647 w 95"/>
                <a:gd name="T51" fmla="*/ 2147483647 h 79"/>
                <a:gd name="T52" fmla="*/ 2147483647 w 95"/>
                <a:gd name="T53" fmla="*/ 2147483647 h 79"/>
                <a:gd name="T54" fmla="*/ 2147483647 w 95"/>
                <a:gd name="T55" fmla="*/ 2147483647 h 79"/>
                <a:gd name="T56" fmla="*/ 2147483647 w 95"/>
                <a:gd name="T57" fmla="*/ 2147483647 h 79"/>
                <a:gd name="T58" fmla="*/ 2147483647 w 95"/>
                <a:gd name="T59" fmla="*/ 2147483647 h 79"/>
                <a:gd name="T60" fmla="*/ 2147483647 w 95"/>
                <a:gd name="T61" fmla="*/ 2147483647 h 79"/>
                <a:gd name="T62" fmla="*/ 2147483647 w 95"/>
                <a:gd name="T63" fmla="*/ 2147483647 h 79"/>
                <a:gd name="T64" fmla="*/ 2147483647 w 95"/>
                <a:gd name="T65" fmla="*/ 2147483647 h 79"/>
                <a:gd name="T66" fmla="*/ 2147483647 w 95"/>
                <a:gd name="T67" fmla="*/ 2147483647 h 79"/>
                <a:gd name="T68" fmla="*/ 2147483647 w 95"/>
                <a:gd name="T69" fmla="*/ 2147483647 h 79"/>
                <a:gd name="T70" fmla="*/ 2147483647 w 95"/>
                <a:gd name="T71" fmla="*/ 2147483647 h 79"/>
                <a:gd name="T72" fmla="*/ 2147483647 w 95"/>
                <a:gd name="T73" fmla="*/ 2147483647 h 79"/>
                <a:gd name="T74" fmla="*/ 2147483647 w 95"/>
                <a:gd name="T75" fmla="*/ 2147483647 h 79"/>
                <a:gd name="T76" fmla="*/ 2147483647 w 95"/>
                <a:gd name="T77" fmla="*/ 2147483647 h 79"/>
                <a:gd name="T78" fmla="*/ 2147483647 w 95"/>
                <a:gd name="T79" fmla="*/ 2147483647 h 79"/>
                <a:gd name="T80" fmla="*/ 2147483647 w 95"/>
                <a:gd name="T81" fmla="*/ 2147483647 h 79"/>
                <a:gd name="T82" fmla="*/ 2147483647 w 95"/>
                <a:gd name="T83" fmla="*/ 2147483647 h 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5"/>
                <a:gd name="T127" fmla="*/ 0 h 79"/>
                <a:gd name="T128" fmla="*/ 95 w 95"/>
                <a:gd name="T129" fmla="*/ 79 h 7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5" h="79">
                  <a:moveTo>
                    <a:pt x="52" y="73"/>
                  </a:moveTo>
                  <a:lnTo>
                    <a:pt x="19" y="59"/>
                  </a:lnTo>
                  <a:lnTo>
                    <a:pt x="17" y="58"/>
                  </a:lnTo>
                  <a:lnTo>
                    <a:pt x="14" y="47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1" y="8"/>
                  </a:lnTo>
                  <a:lnTo>
                    <a:pt x="32" y="24"/>
                  </a:lnTo>
                  <a:lnTo>
                    <a:pt x="35" y="25"/>
                  </a:lnTo>
                  <a:lnTo>
                    <a:pt x="37" y="24"/>
                  </a:lnTo>
                  <a:lnTo>
                    <a:pt x="37" y="12"/>
                  </a:lnTo>
                  <a:lnTo>
                    <a:pt x="38" y="12"/>
                  </a:lnTo>
                  <a:lnTo>
                    <a:pt x="42" y="19"/>
                  </a:lnTo>
                  <a:lnTo>
                    <a:pt x="44" y="19"/>
                  </a:lnTo>
                  <a:lnTo>
                    <a:pt x="42" y="3"/>
                  </a:lnTo>
                  <a:lnTo>
                    <a:pt x="44" y="1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4" y="3"/>
                  </a:lnTo>
                  <a:lnTo>
                    <a:pt x="59" y="4"/>
                  </a:lnTo>
                  <a:lnTo>
                    <a:pt x="64" y="5"/>
                  </a:lnTo>
                  <a:lnTo>
                    <a:pt x="68" y="8"/>
                  </a:lnTo>
                  <a:lnTo>
                    <a:pt x="79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88" y="48"/>
                  </a:lnTo>
                  <a:lnTo>
                    <a:pt x="86" y="51"/>
                  </a:lnTo>
                  <a:lnTo>
                    <a:pt x="86" y="56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82" y="76"/>
                  </a:lnTo>
                  <a:lnTo>
                    <a:pt x="79" y="78"/>
                  </a:lnTo>
                  <a:lnTo>
                    <a:pt x="78" y="76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52" y="7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 rot="467844">
              <a:off x="4997259" y="5557727"/>
              <a:ext cx="862495" cy="1034494"/>
            </a:xfrm>
            <a:custGeom>
              <a:avLst/>
              <a:gdLst>
                <a:gd name="T0" fmla="*/ 2147483647 w 65"/>
                <a:gd name="T1" fmla="*/ 2147483647 h 103"/>
                <a:gd name="T2" fmla="*/ 2147483647 w 65"/>
                <a:gd name="T3" fmla="*/ 2147483647 h 103"/>
                <a:gd name="T4" fmla="*/ 2147483647 w 65"/>
                <a:gd name="T5" fmla="*/ 2147483647 h 103"/>
                <a:gd name="T6" fmla="*/ 2147483647 w 65"/>
                <a:gd name="T7" fmla="*/ 2147483647 h 103"/>
                <a:gd name="T8" fmla="*/ 2147483647 w 65"/>
                <a:gd name="T9" fmla="*/ 2147483647 h 103"/>
                <a:gd name="T10" fmla="*/ 2147483647 w 65"/>
                <a:gd name="T11" fmla="*/ 2147483647 h 103"/>
                <a:gd name="T12" fmla="*/ 2147483647 w 65"/>
                <a:gd name="T13" fmla="*/ 2147483647 h 103"/>
                <a:gd name="T14" fmla="*/ 2147483647 w 65"/>
                <a:gd name="T15" fmla="*/ 2147483647 h 103"/>
                <a:gd name="T16" fmla="*/ 2147483647 w 65"/>
                <a:gd name="T17" fmla="*/ 2147483647 h 103"/>
                <a:gd name="T18" fmla="*/ 2147483647 w 65"/>
                <a:gd name="T19" fmla="*/ 2147483647 h 103"/>
                <a:gd name="T20" fmla="*/ 2147483647 w 65"/>
                <a:gd name="T21" fmla="*/ 0 h 103"/>
                <a:gd name="T22" fmla="*/ 2147483647 w 65"/>
                <a:gd name="T23" fmla="*/ 2147483647 h 103"/>
                <a:gd name="T24" fmla="*/ 2147483647 w 65"/>
                <a:gd name="T25" fmla="*/ 2147483647 h 103"/>
                <a:gd name="T26" fmla="*/ 2147483647 w 65"/>
                <a:gd name="T27" fmla="*/ 2147483647 h 103"/>
                <a:gd name="T28" fmla="*/ 0 w 65"/>
                <a:gd name="T29" fmla="*/ 2147483647 h 103"/>
                <a:gd name="T30" fmla="*/ 2147483647 w 65"/>
                <a:gd name="T31" fmla="*/ 2147483647 h 103"/>
                <a:gd name="T32" fmla="*/ 2147483647 w 65"/>
                <a:gd name="T33" fmla="*/ 2147483647 h 103"/>
                <a:gd name="T34" fmla="*/ 2147483647 w 65"/>
                <a:gd name="T35" fmla="*/ 2147483647 h 103"/>
                <a:gd name="T36" fmla="*/ 2147483647 w 65"/>
                <a:gd name="T37" fmla="*/ 2147483647 h 103"/>
                <a:gd name="T38" fmla="*/ 2147483647 w 65"/>
                <a:gd name="T39" fmla="*/ 2147483647 h 103"/>
                <a:gd name="T40" fmla="*/ 2147483647 w 65"/>
                <a:gd name="T41" fmla="*/ 2147483647 h 103"/>
                <a:gd name="T42" fmla="*/ 2147483647 w 65"/>
                <a:gd name="T43" fmla="*/ 2147483647 h 103"/>
                <a:gd name="T44" fmla="*/ 2147483647 w 65"/>
                <a:gd name="T45" fmla="*/ 2147483647 h 103"/>
                <a:gd name="T46" fmla="*/ 2147483647 w 65"/>
                <a:gd name="T47" fmla="*/ 2147483647 h 103"/>
                <a:gd name="T48" fmla="*/ 2147483647 w 65"/>
                <a:gd name="T49" fmla="*/ 2147483647 h 103"/>
                <a:gd name="T50" fmla="*/ 2147483647 w 65"/>
                <a:gd name="T51" fmla="*/ 2147483647 h 103"/>
                <a:gd name="T52" fmla="*/ 2147483647 w 65"/>
                <a:gd name="T53" fmla="*/ 2147483647 h 103"/>
                <a:gd name="T54" fmla="*/ 2147483647 w 65"/>
                <a:gd name="T55" fmla="*/ 2147483647 h 103"/>
                <a:gd name="T56" fmla="*/ 2147483647 w 65"/>
                <a:gd name="T57" fmla="*/ 2147483647 h 10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5"/>
                <a:gd name="T88" fmla="*/ 0 h 103"/>
                <a:gd name="T89" fmla="*/ 65 w 65"/>
                <a:gd name="T90" fmla="*/ 103 h 10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5" h="103">
                  <a:moveTo>
                    <a:pt x="64" y="91"/>
                  </a:moveTo>
                  <a:lnTo>
                    <a:pt x="59" y="76"/>
                  </a:lnTo>
                  <a:lnTo>
                    <a:pt x="52" y="77"/>
                  </a:lnTo>
                  <a:lnTo>
                    <a:pt x="51" y="76"/>
                  </a:lnTo>
                  <a:lnTo>
                    <a:pt x="49" y="24"/>
                  </a:lnTo>
                  <a:lnTo>
                    <a:pt x="42" y="25"/>
                  </a:lnTo>
                  <a:lnTo>
                    <a:pt x="42" y="22"/>
                  </a:lnTo>
                  <a:lnTo>
                    <a:pt x="46" y="15"/>
                  </a:lnTo>
                  <a:lnTo>
                    <a:pt x="48" y="11"/>
                  </a:lnTo>
                  <a:lnTo>
                    <a:pt x="42" y="3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7" y="7"/>
                  </a:lnTo>
                  <a:lnTo>
                    <a:pt x="9" y="10"/>
                  </a:lnTo>
                  <a:lnTo>
                    <a:pt x="0" y="15"/>
                  </a:lnTo>
                  <a:lnTo>
                    <a:pt x="11" y="28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9" y="54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25" y="71"/>
                  </a:lnTo>
                  <a:lnTo>
                    <a:pt x="25" y="73"/>
                  </a:lnTo>
                  <a:lnTo>
                    <a:pt x="14" y="82"/>
                  </a:lnTo>
                  <a:lnTo>
                    <a:pt x="22" y="89"/>
                  </a:lnTo>
                  <a:lnTo>
                    <a:pt x="31" y="94"/>
                  </a:lnTo>
                  <a:lnTo>
                    <a:pt x="39" y="98"/>
                  </a:lnTo>
                  <a:lnTo>
                    <a:pt x="54" y="102"/>
                  </a:lnTo>
                  <a:lnTo>
                    <a:pt x="64" y="9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 rot="467844">
              <a:off x="5558664" y="5592300"/>
              <a:ext cx="1060085" cy="997261"/>
            </a:xfrm>
            <a:custGeom>
              <a:avLst/>
              <a:gdLst>
                <a:gd name="T0" fmla="*/ 2147483647 w 80"/>
                <a:gd name="T1" fmla="*/ 2147483647 h 99"/>
                <a:gd name="T2" fmla="*/ 2147483647 w 80"/>
                <a:gd name="T3" fmla="*/ 2147483647 h 99"/>
                <a:gd name="T4" fmla="*/ 2147483647 w 80"/>
                <a:gd name="T5" fmla="*/ 2147483647 h 99"/>
                <a:gd name="T6" fmla="*/ 2147483647 w 80"/>
                <a:gd name="T7" fmla="*/ 2147483647 h 99"/>
                <a:gd name="T8" fmla="*/ 2147483647 w 80"/>
                <a:gd name="T9" fmla="*/ 2147483647 h 99"/>
                <a:gd name="T10" fmla="*/ 2147483647 w 80"/>
                <a:gd name="T11" fmla="*/ 2147483647 h 99"/>
                <a:gd name="T12" fmla="*/ 2147483647 w 80"/>
                <a:gd name="T13" fmla="*/ 2147483647 h 99"/>
                <a:gd name="T14" fmla="*/ 2147483647 w 80"/>
                <a:gd name="T15" fmla="*/ 2147483647 h 99"/>
                <a:gd name="T16" fmla="*/ 2147483647 w 80"/>
                <a:gd name="T17" fmla="*/ 2147483647 h 99"/>
                <a:gd name="T18" fmla="*/ 2147483647 w 80"/>
                <a:gd name="T19" fmla="*/ 2147483647 h 99"/>
                <a:gd name="T20" fmla="*/ 2147483647 w 80"/>
                <a:gd name="T21" fmla="*/ 2147483647 h 99"/>
                <a:gd name="T22" fmla="*/ 2147483647 w 80"/>
                <a:gd name="T23" fmla="*/ 2147483647 h 99"/>
                <a:gd name="T24" fmla="*/ 2147483647 w 80"/>
                <a:gd name="T25" fmla="*/ 2147483647 h 99"/>
                <a:gd name="T26" fmla="*/ 2147483647 w 80"/>
                <a:gd name="T27" fmla="*/ 2147483647 h 99"/>
                <a:gd name="T28" fmla="*/ 2147483647 w 80"/>
                <a:gd name="T29" fmla="*/ 2147483647 h 99"/>
                <a:gd name="T30" fmla="*/ 2147483647 w 80"/>
                <a:gd name="T31" fmla="*/ 2147483647 h 99"/>
                <a:gd name="T32" fmla="*/ 2147483647 w 80"/>
                <a:gd name="T33" fmla="*/ 2147483647 h 99"/>
                <a:gd name="T34" fmla="*/ 2147483647 w 80"/>
                <a:gd name="T35" fmla="*/ 2147483647 h 99"/>
                <a:gd name="T36" fmla="*/ 2147483647 w 80"/>
                <a:gd name="T37" fmla="*/ 2147483647 h 99"/>
                <a:gd name="T38" fmla="*/ 2147483647 w 80"/>
                <a:gd name="T39" fmla="*/ 2147483647 h 99"/>
                <a:gd name="T40" fmla="*/ 0 w 80"/>
                <a:gd name="T41" fmla="*/ 2147483647 h 99"/>
                <a:gd name="T42" fmla="*/ 0 w 80"/>
                <a:gd name="T43" fmla="*/ 2147483647 h 99"/>
                <a:gd name="T44" fmla="*/ 2147483647 w 80"/>
                <a:gd name="T45" fmla="*/ 2147483647 h 99"/>
                <a:gd name="T46" fmla="*/ 2147483647 w 80"/>
                <a:gd name="T47" fmla="*/ 2147483647 h 99"/>
                <a:gd name="T48" fmla="*/ 0 w 80"/>
                <a:gd name="T49" fmla="*/ 2147483647 h 99"/>
                <a:gd name="T50" fmla="*/ 2147483647 w 80"/>
                <a:gd name="T51" fmla="*/ 2147483647 h 99"/>
                <a:gd name="T52" fmla="*/ 2147483647 w 80"/>
                <a:gd name="T53" fmla="*/ 2147483647 h 99"/>
                <a:gd name="T54" fmla="*/ 2147483647 w 80"/>
                <a:gd name="T55" fmla="*/ 0 h 99"/>
                <a:gd name="T56" fmla="*/ 2147483647 w 80"/>
                <a:gd name="T57" fmla="*/ 2147483647 h 99"/>
                <a:gd name="T58" fmla="*/ 2147483647 w 80"/>
                <a:gd name="T59" fmla="*/ 2147483647 h 99"/>
                <a:gd name="T60" fmla="*/ 2147483647 w 80"/>
                <a:gd name="T61" fmla="*/ 2147483647 h 99"/>
                <a:gd name="T62" fmla="*/ 2147483647 w 80"/>
                <a:gd name="T63" fmla="*/ 2147483647 h 99"/>
                <a:gd name="T64" fmla="*/ 2147483647 w 80"/>
                <a:gd name="T65" fmla="*/ 2147483647 h 99"/>
                <a:gd name="T66" fmla="*/ 2147483647 w 80"/>
                <a:gd name="T67" fmla="*/ 2147483647 h 99"/>
                <a:gd name="T68" fmla="*/ 2147483647 w 80"/>
                <a:gd name="T69" fmla="*/ 2147483647 h 99"/>
                <a:gd name="T70" fmla="*/ 2147483647 w 80"/>
                <a:gd name="T71" fmla="*/ 2147483647 h 99"/>
                <a:gd name="T72" fmla="*/ 2147483647 w 80"/>
                <a:gd name="T73" fmla="*/ 2147483647 h 99"/>
                <a:gd name="T74" fmla="*/ 2147483647 w 80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0"/>
                <a:gd name="T115" fmla="*/ 0 h 99"/>
                <a:gd name="T116" fmla="*/ 80 w 80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0" h="99">
                  <a:moveTo>
                    <a:pt x="61" y="41"/>
                  </a:moveTo>
                  <a:lnTo>
                    <a:pt x="61" y="48"/>
                  </a:lnTo>
                  <a:lnTo>
                    <a:pt x="76" y="55"/>
                  </a:lnTo>
                  <a:lnTo>
                    <a:pt x="79" y="64"/>
                  </a:lnTo>
                  <a:lnTo>
                    <a:pt x="77" y="64"/>
                  </a:lnTo>
                  <a:lnTo>
                    <a:pt x="73" y="65"/>
                  </a:lnTo>
                  <a:lnTo>
                    <a:pt x="62" y="78"/>
                  </a:lnTo>
                  <a:lnTo>
                    <a:pt x="59" y="82"/>
                  </a:lnTo>
                  <a:lnTo>
                    <a:pt x="58" y="91"/>
                  </a:lnTo>
                  <a:lnTo>
                    <a:pt x="59" y="90"/>
                  </a:lnTo>
                  <a:lnTo>
                    <a:pt x="48" y="88"/>
                  </a:lnTo>
                  <a:lnTo>
                    <a:pt x="45" y="90"/>
                  </a:lnTo>
                  <a:lnTo>
                    <a:pt x="42" y="94"/>
                  </a:lnTo>
                  <a:lnTo>
                    <a:pt x="30" y="98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17" y="79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27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4" y="18"/>
                  </a:lnTo>
                  <a:lnTo>
                    <a:pt x="5" y="15"/>
                  </a:lnTo>
                  <a:lnTo>
                    <a:pt x="0" y="6"/>
                  </a:lnTo>
                  <a:lnTo>
                    <a:pt x="1" y="6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4" y="7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40" y="16"/>
                  </a:lnTo>
                  <a:lnTo>
                    <a:pt x="45" y="12"/>
                  </a:lnTo>
                  <a:lnTo>
                    <a:pt x="48" y="12"/>
                  </a:lnTo>
                  <a:lnTo>
                    <a:pt x="49" y="15"/>
                  </a:lnTo>
                  <a:lnTo>
                    <a:pt x="55" y="30"/>
                  </a:lnTo>
                  <a:lnTo>
                    <a:pt x="61" y="4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 rot="467844">
              <a:off x="6411750" y="5536452"/>
              <a:ext cx="981677" cy="803129"/>
            </a:xfrm>
            <a:custGeom>
              <a:avLst/>
              <a:gdLst>
                <a:gd name="T0" fmla="*/ 2147483647 w 74"/>
                <a:gd name="T1" fmla="*/ 2147483647 h 80"/>
                <a:gd name="T2" fmla="*/ 2147483647 w 74"/>
                <a:gd name="T3" fmla="*/ 2147483647 h 80"/>
                <a:gd name="T4" fmla="*/ 2147483647 w 74"/>
                <a:gd name="T5" fmla="*/ 2147483647 h 80"/>
                <a:gd name="T6" fmla="*/ 2147483647 w 74"/>
                <a:gd name="T7" fmla="*/ 2147483647 h 80"/>
                <a:gd name="T8" fmla="*/ 2147483647 w 74"/>
                <a:gd name="T9" fmla="*/ 2147483647 h 80"/>
                <a:gd name="T10" fmla="*/ 2147483647 w 74"/>
                <a:gd name="T11" fmla="*/ 2147483647 h 80"/>
                <a:gd name="T12" fmla="*/ 2147483647 w 74"/>
                <a:gd name="T13" fmla="*/ 2147483647 h 80"/>
                <a:gd name="T14" fmla="*/ 2147483647 w 74"/>
                <a:gd name="T15" fmla="*/ 2147483647 h 80"/>
                <a:gd name="T16" fmla="*/ 2147483647 w 74"/>
                <a:gd name="T17" fmla="*/ 2147483647 h 80"/>
                <a:gd name="T18" fmla="*/ 2147483647 w 74"/>
                <a:gd name="T19" fmla="*/ 2147483647 h 80"/>
                <a:gd name="T20" fmla="*/ 2147483647 w 74"/>
                <a:gd name="T21" fmla="*/ 2147483647 h 80"/>
                <a:gd name="T22" fmla="*/ 2147483647 w 74"/>
                <a:gd name="T23" fmla="*/ 2147483647 h 80"/>
                <a:gd name="T24" fmla="*/ 2147483647 w 74"/>
                <a:gd name="T25" fmla="*/ 2147483647 h 80"/>
                <a:gd name="T26" fmla="*/ 2147483647 w 74"/>
                <a:gd name="T27" fmla="*/ 2147483647 h 80"/>
                <a:gd name="T28" fmla="*/ 2147483647 w 74"/>
                <a:gd name="T29" fmla="*/ 2147483647 h 80"/>
                <a:gd name="T30" fmla="*/ 2147483647 w 74"/>
                <a:gd name="T31" fmla="*/ 2147483647 h 80"/>
                <a:gd name="T32" fmla="*/ 2147483647 w 74"/>
                <a:gd name="T33" fmla="*/ 2147483647 h 80"/>
                <a:gd name="T34" fmla="*/ 2147483647 w 74"/>
                <a:gd name="T35" fmla="*/ 2147483647 h 80"/>
                <a:gd name="T36" fmla="*/ 2147483647 w 74"/>
                <a:gd name="T37" fmla="*/ 2147483647 h 80"/>
                <a:gd name="T38" fmla="*/ 2147483647 w 74"/>
                <a:gd name="T39" fmla="*/ 2147483647 h 80"/>
                <a:gd name="T40" fmla="*/ 2147483647 w 74"/>
                <a:gd name="T41" fmla="*/ 0 h 80"/>
                <a:gd name="T42" fmla="*/ 2147483647 w 74"/>
                <a:gd name="T43" fmla="*/ 0 h 80"/>
                <a:gd name="T44" fmla="*/ 2147483647 w 74"/>
                <a:gd name="T45" fmla="*/ 0 h 80"/>
                <a:gd name="T46" fmla="*/ 2147483647 w 74"/>
                <a:gd name="T47" fmla="*/ 2147483647 h 80"/>
                <a:gd name="T48" fmla="*/ 2147483647 w 74"/>
                <a:gd name="T49" fmla="*/ 2147483647 h 80"/>
                <a:gd name="T50" fmla="*/ 2147483647 w 74"/>
                <a:gd name="T51" fmla="*/ 2147483647 h 80"/>
                <a:gd name="T52" fmla="*/ 2147483647 w 74"/>
                <a:gd name="T53" fmla="*/ 2147483647 h 80"/>
                <a:gd name="T54" fmla="*/ 2147483647 w 74"/>
                <a:gd name="T55" fmla="*/ 2147483647 h 80"/>
                <a:gd name="T56" fmla="*/ 2147483647 w 74"/>
                <a:gd name="T57" fmla="*/ 2147483647 h 80"/>
                <a:gd name="T58" fmla="*/ 2147483647 w 74"/>
                <a:gd name="T59" fmla="*/ 2147483647 h 80"/>
                <a:gd name="T60" fmla="*/ 0 w 74"/>
                <a:gd name="T61" fmla="*/ 2147483647 h 80"/>
                <a:gd name="T62" fmla="*/ 0 w 74"/>
                <a:gd name="T63" fmla="*/ 2147483647 h 80"/>
                <a:gd name="T64" fmla="*/ 2147483647 w 74"/>
                <a:gd name="T65" fmla="*/ 2147483647 h 80"/>
                <a:gd name="T66" fmla="*/ 2147483647 w 74"/>
                <a:gd name="T67" fmla="*/ 2147483647 h 80"/>
                <a:gd name="T68" fmla="*/ 2147483647 w 74"/>
                <a:gd name="T69" fmla="*/ 2147483647 h 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80"/>
                <a:gd name="T107" fmla="*/ 74 w 74"/>
                <a:gd name="T108" fmla="*/ 80 h 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80">
                  <a:moveTo>
                    <a:pt x="33" y="77"/>
                  </a:moveTo>
                  <a:lnTo>
                    <a:pt x="35" y="74"/>
                  </a:lnTo>
                  <a:lnTo>
                    <a:pt x="44" y="71"/>
                  </a:lnTo>
                  <a:lnTo>
                    <a:pt x="48" y="66"/>
                  </a:lnTo>
                  <a:lnTo>
                    <a:pt x="51" y="66"/>
                  </a:lnTo>
                  <a:lnTo>
                    <a:pt x="54" y="68"/>
                  </a:lnTo>
                  <a:lnTo>
                    <a:pt x="56" y="69"/>
                  </a:lnTo>
                  <a:lnTo>
                    <a:pt x="58" y="71"/>
                  </a:lnTo>
                  <a:lnTo>
                    <a:pt x="65" y="69"/>
                  </a:lnTo>
                  <a:lnTo>
                    <a:pt x="73" y="68"/>
                  </a:lnTo>
                  <a:lnTo>
                    <a:pt x="67" y="30"/>
                  </a:lnTo>
                  <a:lnTo>
                    <a:pt x="70" y="25"/>
                  </a:lnTo>
                  <a:lnTo>
                    <a:pt x="68" y="22"/>
                  </a:lnTo>
                  <a:lnTo>
                    <a:pt x="67" y="15"/>
                  </a:lnTo>
                  <a:lnTo>
                    <a:pt x="64" y="13"/>
                  </a:lnTo>
                  <a:lnTo>
                    <a:pt x="58" y="13"/>
                  </a:lnTo>
                  <a:lnTo>
                    <a:pt x="54" y="12"/>
                  </a:lnTo>
                  <a:lnTo>
                    <a:pt x="47" y="12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24" y="9"/>
                  </a:lnTo>
                  <a:lnTo>
                    <a:pt x="22" y="16"/>
                  </a:lnTo>
                  <a:lnTo>
                    <a:pt x="17" y="25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37"/>
                  </a:lnTo>
                  <a:lnTo>
                    <a:pt x="7" y="50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14" y="69"/>
                  </a:lnTo>
                  <a:lnTo>
                    <a:pt x="17" y="79"/>
                  </a:lnTo>
                  <a:lnTo>
                    <a:pt x="33" y="7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 rot="467844">
              <a:off x="6744203" y="6249163"/>
              <a:ext cx="944041" cy="715370"/>
            </a:xfrm>
            <a:custGeom>
              <a:avLst/>
              <a:gdLst>
                <a:gd name="T0" fmla="*/ 2147483647 w 71"/>
                <a:gd name="T1" fmla="*/ 2147483647 h 71"/>
                <a:gd name="T2" fmla="*/ 2147483647 w 71"/>
                <a:gd name="T3" fmla="*/ 2147483647 h 71"/>
                <a:gd name="T4" fmla="*/ 2147483647 w 71"/>
                <a:gd name="T5" fmla="*/ 2147483647 h 71"/>
                <a:gd name="T6" fmla="*/ 2147483647 w 71"/>
                <a:gd name="T7" fmla="*/ 2147483647 h 71"/>
                <a:gd name="T8" fmla="*/ 2147483647 w 71"/>
                <a:gd name="T9" fmla="*/ 2147483647 h 71"/>
                <a:gd name="T10" fmla="*/ 2147483647 w 71"/>
                <a:gd name="T11" fmla="*/ 2147483647 h 71"/>
                <a:gd name="T12" fmla="*/ 2147483647 w 71"/>
                <a:gd name="T13" fmla="*/ 2147483647 h 71"/>
                <a:gd name="T14" fmla="*/ 2147483647 w 71"/>
                <a:gd name="T15" fmla="*/ 2147483647 h 71"/>
                <a:gd name="T16" fmla="*/ 2147483647 w 71"/>
                <a:gd name="T17" fmla="*/ 2147483647 h 71"/>
                <a:gd name="T18" fmla="*/ 0 w 71"/>
                <a:gd name="T19" fmla="*/ 2147483647 h 71"/>
                <a:gd name="T20" fmla="*/ 0 w 71"/>
                <a:gd name="T21" fmla="*/ 2147483647 h 71"/>
                <a:gd name="T22" fmla="*/ 2147483647 w 71"/>
                <a:gd name="T23" fmla="*/ 2147483647 h 71"/>
                <a:gd name="T24" fmla="*/ 2147483647 w 71"/>
                <a:gd name="T25" fmla="*/ 2147483647 h 71"/>
                <a:gd name="T26" fmla="*/ 2147483647 w 71"/>
                <a:gd name="T27" fmla="*/ 0 h 71"/>
                <a:gd name="T28" fmla="*/ 2147483647 w 71"/>
                <a:gd name="T29" fmla="*/ 0 h 71"/>
                <a:gd name="T30" fmla="*/ 2147483647 w 71"/>
                <a:gd name="T31" fmla="*/ 2147483647 h 71"/>
                <a:gd name="T32" fmla="*/ 2147483647 w 71"/>
                <a:gd name="T33" fmla="*/ 2147483647 h 71"/>
                <a:gd name="T34" fmla="*/ 2147483647 w 71"/>
                <a:gd name="T35" fmla="*/ 2147483647 h 71"/>
                <a:gd name="T36" fmla="*/ 2147483647 w 71"/>
                <a:gd name="T37" fmla="*/ 2147483647 h 71"/>
                <a:gd name="T38" fmla="*/ 2147483647 w 71"/>
                <a:gd name="T39" fmla="*/ 2147483647 h 71"/>
                <a:gd name="T40" fmla="*/ 2147483647 w 71"/>
                <a:gd name="T41" fmla="*/ 2147483647 h 71"/>
                <a:gd name="T42" fmla="*/ 2147483647 w 71"/>
                <a:gd name="T43" fmla="*/ 2147483647 h 71"/>
                <a:gd name="T44" fmla="*/ 2147483647 w 71"/>
                <a:gd name="T45" fmla="*/ 2147483647 h 71"/>
                <a:gd name="T46" fmla="*/ 2147483647 w 71"/>
                <a:gd name="T47" fmla="*/ 2147483647 h 71"/>
                <a:gd name="T48" fmla="*/ 2147483647 w 71"/>
                <a:gd name="T49" fmla="*/ 2147483647 h 71"/>
                <a:gd name="T50" fmla="*/ 2147483647 w 71"/>
                <a:gd name="T51" fmla="*/ 2147483647 h 71"/>
                <a:gd name="T52" fmla="*/ 2147483647 w 71"/>
                <a:gd name="T53" fmla="*/ 2147483647 h 71"/>
                <a:gd name="T54" fmla="*/ 2147483647 w 71"/>
                <a:gd name="T55" fmla="*/ 2147483647 h 71"/>
                <a:gd name="T56" fmla="*/ 2147483647 w 71"/>
                <a:gd name="T57" fmla="*/ 2147483647 h 71"/>
                <a:gd name="T58" fmla="*/ 2147483647 w 71"/>
                <a:gd name="T59" fmla="*/ 2147483647 h 71"/>
                <a:gd name="T60" fmla="*/ 2147483647 w 71"/>
                <a:gd name="T61" fmla="*/ 2147483647 h 71"/>
                <a:gd name="T62" fmla="*/ 2147483647 w 71"/>
                <a:gd name="T63" fmla="*/ 2147483647 h 71"/>
                <a:gd name="T64" fmla="*/ 2147483647 w 71"/>
                <a:gd name="T65" fmla="*/ 2147483647 h 71"/>
                <a:gd name="T66" fmla="*/ 2147483647 w 71"/>
                <a:gd name="T67" fmla="*/ 2147483647 h 71"/>
                <a:gd name="T68" fmla="*/ 2147483647 w 71"/>
                <a:gd name="T69" fmla="*/ 2147483647 h 71"/>
                <a:gd name="T70" fmla="*/ 2147483647 w 71"/>
                <a:gd name="T71" fmla="*/ 2147483647 h 71"/>
                <a:gd name="T72" fmla="*/ 2147483647 w 71"/>
                <a:gd name="T73" fmla="*/ 2147483647 h 71"/>
                <a:gd name="T74" fmla="*/ 2147483647 w 71"/>
                <a:gd name="T75" fmla="*/ 2147483647 h 71"/>
                <a:gd name="T76" fmla="*/ 2147483647 w 71"/>
                <a:gd name="T77" fmla="*/ 2147483647 h 71"/>
                <a:gd name="T78" fmla="*/ 2147483647 w 71"/>
                <a:gd name="T79" fmla="*/ 2147483647 h 71"/>
                <a:gd name="T80" fmla="*/ 2147483647 w 71"/>
                <a:gd name="T81" fmla="*/ 2147483647 h 71"/>
                <a:gd name="T82" fmla="*/ 2147483647 w 71"/>
                <a:gd name="T83" fmla="*/ 2147483647 h 71"/>
                <a:gd name="T84" fmla="*/ 2147483647 w 71"/>
                <a:gd name="T85" fmla="*/ 2147483647 h 7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"/>
                <a:gd name="T130" fmla="*/ 0 h 71"/>
                <a:gd name="T131" fmla="*/ 71 w 71"/>
                <a:gd name="T132" fmla="*/ 71 h 7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" h="71">
                  <a:moveTo>
                    <a:pt x="35" y="66"/>
                  </a:moveTo>
                  <a:lnTo>
                    <a:pt x="27" y="56"/>
                  </a:lnTo>
                  <a:lnTo>
                    <a:pt x="22" y="54"/>
                  </a:lnTo>
                  <a:lnTo>
                    <a:pt x="15" y="56"/>
                  </a:lnTo>
                  <a:lnTo>
                    <a:pt x="7" y="54"/>
                  </a:lnTo>
                  <a:lnTo>
                    <a:pt x="4" y="53"/>
                  </a:lnTo>
                  <a:lnTo>
                    <a:pt x="2" y="47"/>
                  </a:lnTo>
                  <a:lnTo>
                    <a:pt x="2" y="38"/>
                  </a:lnTo>
                  <a:lnTo>
                    <a:pt x="1" y="1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1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3"/>
                  </a:lnTo>
                  <a:lnTo>
                    <a:pt x="25" y="4"/>
                  </a:lnTo>
                  <a:lnTo>
                    <a:pt x="32" y="3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5" y="1"/>
                  </a:lnTo>
                  <a:lnTo>
                    <a:pt x="48" y="4"/>
                  </a:lnTo>
                  <a:lnTo>
                    <a:pt x="52" y="9"/>
                  </a:lnTo>
                  <a:lnTo>
                    <a:pt x="57" y="16"/>
                  </a:lnTo>
                  <a:lnTo>
                    <a:pt x="59" y="21"/>
                  </a:lnTo>
                  <a:lnTo>
                    <a:pt x="64" y="25"/>
                  </a:lnTo>
                  <a:lnTo>
                    <a:pt x="68" y="33"/>
                  </a:lnTo>
                  <a:lnTo>
                    <a:pt x="70" y="36"/>
                  </a:lnTo>
                  <a:lnTo>
                    <a:pt x="64" y="44"/>
                  </a:lnTo>
                  <a:lnTo>
                    <a:pt x="62" y="48"/>
                  </a:lnTo>
                  <a:lnTo>
                    <a:pt x="64" y="53"/>
                  </a:lnTo>
                  <a:lnTo>
                    <a:pt x="67" y="59"/>
                  </a:lnTo>
                  <a:lnTo>
                    <a:pt x="70" y="65"/>
                  </a:lnTo>
                  <a:lnTo>
                    <a:pt x="68" y="65"/>
                  </a:lnTo>
                  <a:lnTo>
                    <a:pt x="62" y="70"/>
                  </a:lnTo>
                  <a:lnTo>
                    <a:pt x="58" y="63"/>
                  </a:lnTo>
                  <a:lnTo>
                    <a:pt x="57" y="57"/>
                  </a:lnTo>
                  <a:lnTo>
                    <a:pt x="45" y="59"/>
                  </a:lnTo>
                  <a:lnTo>
                    <a:pt x="39" y="59"/>
                  </a:lnTo>
                  <a:lnTo>
                    <a:pt x="38" y="62"/>
                  </a:lnTo>
                  <a:lnTo>
                    <a:pt x="38" y="65"/>
                  </a:lnTo>
                  <a:lnTo>
                    <a:pt x="35" y="6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 rot="467844">
              <a:off x="4624033" y="6259799"/>
              <a:ext cx="1103994" cy="1077044"/>
            </a:xfrm>
            <a:custGeom>
              <a:avLst/>
              <a:gdLst>
                <a:gd name="T0" fmla="*/ 2147483647 w 83"/>
                <a:gd name="T1" fmla="*/ 2147483647 h 107"/>
                <a:gd name="T2" fmla="*/ 2147483647 w 83"/>
                <a:gd name="T3" fmla="*/ 2147483647 h 107"/>
                <a:gd name="T4" fmla="*/ 2147483647 w 83"/>
                <a:gd name="T5" fmla="*/ 2147483647 h 107"/>
                <a:gd name="T6" fmla="*/ 2147483647 w 83"/>
                <a:gd name="T7" fmla="*/ 2147483647 h 107"/>
                <a:gd name="T8" fmla="*/ 0 w 83"/>
                <a:gd name="T9" fmla="*/ 2147483647 h 107"/>
                <a:gd name="T10" fmla="*/ 0 w 83"/>
                <a:gd name="T11" fmla="*/ 2147483647 h 107"/>
                <a:gd name="T12" fmla="*/ 2147483647 w 83"/>
                <a:gd name="T13" fmla="*/ 2147483647 h 107"/>
                <a:gd name="T14" fmla="*/ 2147483647 w 83"/>
                <a:gd name="T15" fmla="*/ 2147483647 h 107"/>
                <a:gd name="T16" fmla="*/ 2147483647 w 83"/>
                <a:gd name="T17" fmla="*/ 2147483647 h 107"/>
                <a:gd name="T18" fmla="*/ 2147483647 w 83"/>
                <a:gd name="T19" fmla="*/ 2147483647 h 107"/>
                <a:gd name="T20" fmla="*/ 2147483647 w 83"/>
                <a:gd name="T21" fmla="*/ 2147483647 h 107"/>
                <a:gd name="T22" fmla="*/ 2147483647 w 83"/>
                <a:gd name="T23" fmla="*/ 0 h 107"/>
                <a:gd name="T24" fmla="*/ 2147483647 w 83"/>
                <a:gd name="T25" fmla="*/ 0 h 107"/>
                <a:gd name="T26" fmla="*/ 2147483647 w 83"/>
                <a:gd name="T27" fmla="*/ 2147483647 h 107"/>
                <a:gd name="T28" fmla="*/ 2147483647 w 83"/>
                <a:gd name="T29" fmla="*/ 2147483647 h 107"/>
                <a:gd name="T30" fmla="*/ 2147483647 w 83"/>
                <a:gd name="T31" fmla="*/ 2147483647 h 107"/>
                <a:gd name="T32" fmla="*/ 2147483647 w 83"/>
                <a:gd name="T33" fmla="*/ 2147483647 h 107"/>
                <a:gd name="T34" fmla="*/ 2147483647 w 83"/>
                <a:gd name="T35" fmla="*/ 2147483647 h 107"/>
                <a:gd name="T36" fmla="*/ 2147483647 w 83"/>
                <a:gd name="T37" fmla="*/ 2147483647 h 107"/>
                <a:gd name="T38" fmla="*/ 2147483647 w 83"/>
                <a:gd name="T39" fmla="*/ 2147483647 h 107"/>
                <a:gd name="T40" fmla="*/ 2147483647 w 83"/>
                <a:gd name="T41" fmla="*/ 2147483647 h 107"/>
                <a:gd name="T42" fmla="*/ 2147483647 w 83"/>
                <a:gd name="T43" fmla="*/ 2147483647 h 107"/>
                <a:gd name="T44" fmla="*/ 2147483647 w 83"/>
                <a:gd name="T45" fmla="*/ 2147483647 h 107"/>
                <a:gd name="T46" fmla="*/ 2147483647 w 83"/>
                <a:gd name="T47" fmla="*/ 2147483647 h 107"/>
                <a:gd name="T48" fmla="*/ 2147483647 w 83"/>
                <a:gd name="T49" fmla="*/ 2147483647 h 107"/>
                <a:gd name="T50" fmla="*/ 2147483647 w 83"/>
                <a:gd name="T51" fmla="*/ 2147483647 h 107"/>
                <a:gd name="T52" fmla="*/ 2147483647 w 83"/>
                <a:gd name="T53" fmla="*/ 2147483647 h 107"/>
                <a:gd name="T54" fmla="*/ 2147483647 w 83"/>
                <a:gd name="T55" fmla="*/ 2147483647 h 107"/>
                <a:gd name="T56" fmla="*/ 2147483647 w 83"/>
                <a:gd name="T57" fmla="*/ 2147483647 h 107"/>
                <a:gd name="T58" fmla="*/ 2147483647 w 83"/>
                <a:gd name="T59" fmla="*/ 2147483647 h 107"/>
                <a:gd name="T60" fmla="*/ 2147483647 w 83"/>
                <a:gd name="T61" fmla="*/ 2147483647 h 107"/>
                <a:gd name="T62" fmla="*/ 2147483647 w 83"/>
                <a:gd name="T63" fmla="*/ 2147483647 h 107"/>
                <a:gd name="T64" fmla="*/ 2147483647 w 83"/>
                <a:gd name="T65" fmla="*/ 2147483647 h 107"/>
                <a:gd name="T66" fmla="*/ 2147483647 w 83"/>
                <a:gd name="T67" fmla="*/ 2147483647 h 107"/>
                <a:gd name="T68" fmla="*/ 2147483647 w 83"/>
                <a:gd name="T69" fmla="*/ 2147483647 h 107"/>
                <a:gd name="T70" fmla="*/ 2147483647 w 83"/>
                <a:gd name="T71" fmla="*/ 2147483647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"/>
                <a:gd name="T109" fmla="*/ 0 h 107"/>
                <a:gd name="T110" fmla="*/ 83 w 83"/>
                <a:gd name="T111" fmla="*/ 107 h 1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" h="107">
                  <a:moveTo>
                    <a:pt x="40" y="90"/>
                  </a:moveTo>
                  <a:lnTo>
                    <a:pt x="14" y="66"/>
                  </a:lnTo>
                  <a:lnTo>
                    <a:pt x="12" y="64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7" y="26"/>
                  </a:lnTo>
                  <a:lnTo>
                    <a:pt x="1" y="12"/>
                  </a:lnTo>
                  <a:lnTo>
                    <a:pt x="2" y="6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8" y="9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41" y="16"/>
                  </a:lnTo>
                  <a:lnTo>
                    <a:pt x="50" y="21"/>
                  </a:lnTo>
                  <a:lnTo>
                    <a:pt x="58" y="26"/>
                  </a:lnTo>
                  <a:lnTo>
                    <a:pt x="73" y="29"/>
                  </a:lnTo>
                  <a:lnTo>
                    <a:pt x="61" y="55"/>
                  </a:lnTo>
                  <a:lnTo>
                    <a:pt x="60" y="55"/>
                  </a:lnTo>
                  <a:lnTo>
                    <a:pt x="56" y="50"/>
                  </a:lnTo>
                  <a:lnTo>
                    <a:pt x="53" y="52"/>
                  </a:lnTo>
                  <a:lnTo>
                    <a:pt x="51" y="53"/>
                  </a:lnTo>
                  <a:lnTo>
                    <a:pt x="67" y="80"/>
                  </a:lnTo>
                  <a:lnTo>
                    <a:pt x="64" y="80"/>
                  </a:lnTo>
                  <a:lnTo>
                    <a:pt x="64" y="81"/>
                  </a:lnTo>
                  <a:lnTo>
                    <a:pt x="82" y="96"/>
                  </a:lnTo>
                  <a:lnTo>
                    <a:pt x="82" y="95"/>
                  </a:lnTo>
                  <a:lnTo>
                    <a:pt x="80" y="102"/>
                  </a:lnTo>
                  <a:lnTo>
                    <a:pt x="82" y="106"/>
                  </a:lnTo>
                  <a:lnTo>
                    <a:pt x="74" y="106"/>
                  </a:lnTo>
                  <a:lnTo>
                    <a:pt x="58" y="93"/>
                  </a:lnTo>
                  <a:lnTo>
                    <a:pt x="50" y="90"/>
                  </a:lnTo>
                  <a:lnTo>
                    <a:pt x="40" y="9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 rot="467844">
              <a:off x="6226706" y="6283734"/>
              <a:ext cx="969130" cy="925459"/>
            </a:xfrm>
            <a:custGeom>
              <a:avLst/>
              <a:gdLst>
                <a:gd name="T0" fmla="*/ 2147483647 w 73"/>
                <a:gd name="T1" fmla="*/ 2147483647 h 92"/>
                <a:gd name="T2" fmla="*/ 2147483647 w 73"/>
                <a:gd name="T3" fmla="*/ 2147483647 h 92"/>
                <a:gd name="T4" fmla="*/ 2147483647 w 73"/>
                <a:gd name="T5" fmla="*/ 2147483647 h 92"/>
                <a:gd name="T6" fmla="*/ 2147483647 w 73"/>
                <a:gd name="T7" fmla="*/ 0 h 92"/>
                <a:gd name="T8" fmla="*/ 2147483647 w 73"/>
                <a:gd name="T9" fmla="*/ 2147483647 h 92"/>
                <a:gd name="T10" fmla="*/ 2147483647 w 73"/>
                <a:gd name="T11" fmla="*/ 2147483647 h 92"/>
                <a:gd name="T12" fmla="*/ 2147483647 w 73"/>
                <a:gd name="T13" fmla="*/ 2147483647 h 92"/>
                <a:gd name="T14" fmla="*/ 2147483647 w 73"/>
                <a:gd name="T15" fmla="*/ 2147483647 h 92"/>
                <a:gd name="T16" fmla="*/ 2147483647 w 73"/>
                <a:gd name="T17" fmla="*/ 2147483647 h 92"/>
                <a:gd name="T18" fmla="*/ 2147483647 w 73"/>
                <a:gd name="T19" fmla="*/ 2147483647 h 92"/>
                <a:gd name="T20" fmla="*/ 2147483647 w 73"/>
                <a:gd name="T21" fmla="*/ 2147483647 h 92"/>
                <a:gd name="T22" fmla="*/ 2147483647 w 73"/>
                <a:gd name="T23" fmla="*/ 2147483647 h 92"/>
                <a:gd name="T24" fmla="*/ 2147483647 w 73"/>
                <a:gd name="T25" fmla="*/ 2147483647 h 92"/>
                <a:gd name="T26" fmla="*/ 2147483647 w 73"/>
                <a:gd name="T27" fmla="*/ 2147483647 h 92"/>
                <a:gd name="T28" fmla="*/ 2147483647 w 73"/>
                <a:gd name="T29" fmla="*/ 2147483647 h 92"/>
                <a:gd name="T30" fmla="*/ 2147483647 w 73"/>
                <a:gd name="T31" fmla="*/ 2147483647 h 92"/>
                <a:gd name="T32" fmla="*/ 2147483647 w 73"/>
                <a:gd name="T33" fmla="*/ 2147483647 h 92"/>
                <a:gd name="T34" fmla="*/ 2147483647 w 73"/>
                <a:gd name="T35" fmla="*/ 2147483647 h 92"/>
                <a:gd name="T36" fmla="*/ 2147483647 w 73"/>
                <a:gd name="T37" fmla="*/ 2147483647 h 92"/>
                <a:gd name="T38" fmla="*/ 2147483647 w 73"/>
                <a:gd name="T39" fmla="*/ 2147483647 h 92"/>
                <a:gd name="T40" fmla="*/ 2147483647 w 73"/>
                <a:gd name="T41" fmla="*/ 2147483647 h 92"/>
                <a:gd name="T42" fmla="*/ 2147483647 w 73"/>
                <a:gd name="T43" fmla="*/ 2147483647 h 92"/>
                <a:gd name="T44" fmla="*/ 2147483647 w 73"/>
                <a:gd name="T45" fmla="*/ 2147483647 h 92"/>
                <a:gd name="T46" fmla="*/ 2147483647 w 73"/>
                <a:gd name="T47" fmla="*/ 2147483647 h 92"/>
                <a:gd name="T48" fmla="*/ 2147483647 w 73"/>
                <a:gd name="T49" fmla="*/ 2147483647 h 92"/>
                <a:gd name="T50" fmla="*/ 2147483647 w 73"/>
                <a:gd name="T51" fmla="*/ 2147483647 h 92"/>
                <a:gd name="T52" fmla="*/ 2147483647 w 73"/>
                <a:gd name="T53" fmla="*/ 2147483647 h 92"/>
                <a:gd name="T54" fmla="*/ 2147483647 w 73"/>
                <a:gd name="T55" fmla="*/ 2147483647 h 92"/>
                <a:gd name="T56" fmla="*/ 2147483647 w 73"/>
                <a:gd name="T57" fmla="*/ 2147483647 h 92"/>
                <a:gd name="T58" fmla="*/ 2147483647 w 73"/>
                <a:gd name="T59" fmla="*/ 2147483647 h 92"/>
                <a:gd name="T60" fmla="*/ 2147483647 w 73"/>
                <a:gd name="T61" fmla="*/ 2147483647 h 92"/>
                <a:gd name="T62" fmla="*/ 0 w 73"/>
                <a:gd name="T63" fmla="*/ 2147483647 h 92"/>
                <a:gd name="T64" fmla="*/ 2147483647 w 73"/>
                <a:gd name="T65" fmla="*/ 2147483647 h 92"/>
                <a:gd name="T66" fmla="*/ 2147483647 w 73"/>
                <a:gd name="T67" fmla="*/ 2147483647 h 92"/>
                <a:gd name="T68" fmla="*/ 2147483647 w 73"/>
                <a:gd name="T69" fmla="*/ 2147483647 h 92"/>
                <a:gd name="T70" fmla="*/ 2147483647 w 73"/>
                <a:gd name="T71" fmla="*/ 2147483647 h 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"/>
                <a:gd name="T109" fmla="*/ 0 h 92"/>
                <a:gd name="T110" fmla="*/ 73 w 73"/>
                <a:gd name="T111" fmla="*/ 92 h 9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" h="92">
                  <a:moveTo>
                    <a:pt x="18" y="3"/>
                  </a:moveTo>
                  <a:lnTo>
                    <a:pt x="31" y="1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37" y="9"/>
                  </a:lnTo>
                  <a:lnTo>
                    <a:pt x="39" y="29"/>
                  </a:lnTo>
                  <a:lnTo>
                    <a:pt x="39" y="38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52" y="47"/>
                  </a:lnTo>
                  <a:lnTo>
                    <a:pt x="59" y="46"/>
                  </a:lnTo>
                  <a:lnTo>
                    <a:pt x="63" y="47"/>
                  </a:lnTo>
                  <a:lnTo>
                    <a:pt x="72" y="58"/>
                  </a:lnTo>
                  <a:lnTo>
                    <a:pt x="66" y="61"/>
                  </a:lnTo>
                  <a:lnTo>
                    <a:pt x="60" y="64"/>
                  </a:lnTo>
                  <a:lnTo>
                    <a:pt x="53" y="74"/>
                  </a:lnTo>
                  <a:lnTo>
                    <a:pt x="40" y="84"/>
                  </a:lnTo>
                  <a:lnTo>
                    <a:pt x="37" y="86"/>
                  </a:lnTo>
                  <a:lnTo>
                    <a:pt x="36" y="91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8" y="77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7" y="69"/>
                  </a:lnTo>
                  <a:lnTo>
                    <a:pt x="1" y="64"/>
                  </a:lnTo>
                  <a:lnTo>
                    <a:pt x="7" y="43"/>
                  </a:lnTo>
                  <a:lnTo>
                    <a:pt x="7" y="40"/>
                  </a:lnTo>
                  <a:lnTo>
                    <a:pt x="4" y="37"/>
                  </a:lnTo>
                  <a:lnTo>
                    <a:pt x="2" y="37"/>
                  </a:lnTo>
                  <a:lnTo>
                    <a:pt x="1" y="29"/>
                  </a:lnTo>
                  <a:lnTo>
                    <a:pt x="0" y="30"/>
                  </a:lnTo>
                  <a:lnTo>
                    <a:pt x="1" y="21"/>
                  </a:lnTo>
                  <a:lnTo>
                    <a:pt x="4" y="16"/>
                  </a:lnTo>
                  <a:lnTo>
                    <a:pt x="14" y="4"/>
                  </a:lnTo>
                  <a:lnTo>
                    <a:pt x="18" y="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 rot="467844">
              <a:off x="7515744" y="6480528"/>
              <a:ext cx="1207494" cy="853656"/>
            </a:xfrm>
            <a:custGeom>
              <a:avLst/>
              <a:gdLst>
                <a:gd name="T0" fmla="*/ 2147483647 w 91"/>
                <a:gd name="T1" fmla="*/ 2147483647 h 85"/>
                <a:gd name="T2" fmla="*/ 2147483647 w 91"/>
                <a:gd name="T3" fmla="*/ 2147483647 h 85"/>
                <a:gd name="T4" fmla="*/ 2147483647 w 91"/>
                <a:gd name="T5" fmla="*/ 2147483647 h 85"/>
                <a:gd name="T6" fmla="*/ 2147483647 w 91"/>
                <a:gd name="T7" fmla="*/ 2147483647 h 85"/>
                <a:gd name="T8" fmla="*/ 2147483647 w 91"/>
                <a:gd name="T9" fmla="*/ 2147483647 h 85"/>
                <a:gd name="T10" fmla="*/ 2147483647 w 91"/>
                <a:gd name="T11" fmla="*/ 2147483647 h 85"/>
                <a:gd name="T12" fmla="*/ 2147483647 w 91"/>
                <a:gd name="T13" fmla="*/ 2147483647 h 85"/>
                <a:gd name="T14" fmla="*/ 2147483647 w 91"/>
                <a:gd name="T15" fmla="*/ 2147483647 h 85"/>
                <a:gd name="T16" fmla="*/ 2147483647 w 91"/>
                <a:gd name="T17" fmla="*/ 2147483647 h 85"/>
                <a:gd name="T18" fmla="*/ 2147483647 w 91"/>
                <a:gd name="T19" fmla="*/ 2147483647 h 85"/>
                <a:gd name="T20" fmla="*/ 2147483647 w 91"/>
                <a:gd name="T21" fmla="*/ 2147483647 h 85"/>
                <a:gd name="T22" fmla="*/ 2147483647 w 91"/>
                <a:gd name="T23" fmla="*/ 2147483647 h 85"/>
                <a:gd name="T24" fmla="*/ 2147483647 w 91"/>
                <a:gd name="T25" fmla="*/ 2147483647 h 85"/>
                <a:gd name="T26" fmla="*/ 2147483647 w 91"/>
                <a:gd name="T27" fmla="*/ 2147483647 h 85"/>
                <a:gd name="T28" fmla="*/ 2147483647 w 91"/>
                <a:gd name="T29" fmla="*/ 2147483647 h 85"/>
                <a:gd name="T30" fmla="*/ 2147483647 w 91"/>
                <a:gd name="T31" fmla="*/ 2147483647 h 85"/>
                <a:gd name="T32" fmla="*/ 2147483647 w 91"/>
                <a:gd name="T33" fmla="*/ 2147483647 h 85"/>
                <a:gd name="T34" fmla="*/ 2147483647 w 91"/>
                <a:gd name="T35" fmla="*/ 2147483647 h 85"/>
                <a:gd name="T36" fmla="*/ 2147483647 w 91"/>
                <a:gd name="T37" fmla="*/ 2147483647 h 85"/>
                <a:gd name="T38" fmla="*/ 2147483647 w 91"/>
                <a:gd name="T39" fmla="*/ 2147483647 h 85"/>
                <a:gd name="T40" fmla="*/ 2147483647 w 91"/>
                <a:gd name="T41" fmla="*/ 2147483647 h 85"/>
                <a:gd name="T42" fmla="*/ 2147483647 w 91"/>
                <a:gd name="T43" fmla="*/ 2147483647 h 85"/>
                <a:gd name="T44" fmla="*/ 2147483647 w 91"/>
                <a:gd name="T45" fmla="*/ 2147483647 h 85"/>
                <a:gd name="T46" fmla="*/ 2147483647 w 91"/>
                <a:gd name="T47" fmla="*/ 2147483647 h 85"/>
                <a:gd name="T48" fmla="*/ 2147483647 w 91"/>
                <a:gd name="T49" fmla="*/ 2147483647 h 85"/>
                <a:gd name="T50" fmla="*/ 2147483647 w 91"/>
                <a:gd name="T51" fmla="*/ 2147483647 h 85"/>
                <a:gd name="T52" fmla="*/ 2147483647 w 91"/>
                <a:gd name="T53" fmla="*/ 2147483647 h 85"/>
                <a:gd name="T54" fmla="*/ 2147483647 w 91"/>
                <a:gd name="T55" fmla="*/ 2147483647 h 85"/>
                <a:gd name="T56" fmla="*/ 2147483647 w 91"/>
                <a:gd name="T57" fmla="*/ 2147483647 h 85"/>
                <a:gd name="T58" fmla="*/ 2147483647 w 91"/>
                <a:gd name="T59" fmla="*/ 2147483647 h 85"/>
                <a:gd name="T60" fmla="*/ 2147483647 w 91"/>
                <a:gd name="T61" fmla="*/ 0 h 85"/>
                <a:gd name="T62" fmla="*/ 2147483647 w 91"/>
                <a:gd name="T63" fmla="*/ 2147483647 h 85"/>
                <a:gd name="T64" fmla="*/ 2147483647 w 91"/>
                <a:gd name="T65" fmla="*/ 2147483647 h 85"/>
                <a:gd name="T66" fmla="*/ 2147483647 w 91"/>
                <a:gd name="T67" fmla="*/ 2147483647 h 85"/>
                <a:gd name="T68" fmla="*/ 2147483647 w 91"/>
                <a:gd name="T69" fmla="*/ 2147483647 h 85"/>
                <a:gd name="T70" fmla="*/ 2147483647 w 91"/>
                <a:gd name="T71" fmla="*/ 2147483647 h 85"/>
                <a:gd name="T72" fmla="*/ 2147483647 w 91"/>
                <a:gd name="T73" fmla="*/ 2147483647 h 85"/>
                <a:gd name="T74" fmla="*/ 2147483647 w 91"/>
                <a:gd name="T75" fmla="*/ 2147483647 h 85"/>
                <a:gd name="T76" fmla="*/ 2147483647 w 91"/>
                <a:gd name="T77" fmla="*/ 2147483647 h 85"/>
                <a:gd name="T78" fmla="*/ 2147483647 w 91"/>
                <a:gd name="T79" fmla="*/ 2147483647 h 85"/>
                <a:gd name="T80" fmla="*/ 0 w 91"/>
                <a:gd name="T81" fmla="*/ 2147483647 h 85"/>
                <a:gd name="T82" fmla="*/ 0 w 91"/>
                <a:gd name="T83" fmla="*/ 2147483647 h 85"/>
                <a:gd name="T84" fmla="*/ 2147483647 w 91"/>
                <a:gd name="T85" fmla="*/ 2147483647 h 85"/>
                <a:gd name="T86" fmla="*/ 2147483647 w 91"/>
                <a:gd name="T87" fmla="*/ 2147483647 h 85"/>
                <a:gd name="T88" fmla="*/ 2147483647 w 91"/>
                <a:gd name="T89" fmla="*/ 2147483647 h 8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1"/>
                <a:gd name="T136" fmla="*/ 0 h 85"/>
                <a:gd name="T137" fmla="*/ 91 w 91"/>
                <a:gd name="T138" fmla="*/ 85 h 8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1" h="85">
                  <a:moveTo>
                    <a:pt x="4" y="73"/>
                  </a:moveTo>
                  <a:lnTo>
                    <a:pt x="10" y="71"/>
                  </a:lnTo>
                  <a:lnTo>
                    <a:pt x="17" y="73"/>
                  </a:lnTo>
                  <a:lnTo>
                    <a:pt x="21" y="79"/>
                  </a:lnTo>
                  <a:lnTo>
                    <a:pt x="30" y="74"/>
                  </a:lnTo>
                  <a:lnTo>
                    <a:pt x="33" y="74"/>
                  </a:lnTo>
                  <a:lnTo>
                    <a:pt x="37" y="84"/>
                  </a:lnTo>
                  <a:lnTo>
                    <a:pt x="46" y="82"/>
                  </a:lnTo>
                  <a:lnTo>
                    <a:pt x="45" y="73"/>
                  </a:lnTo>
                  <a:lnTo>
                    <a:pt x="49" y="71"/>
                  </a:lnTo>
                  <a:lnTo>
                    <a:pt x="49" y="76"/>
                  </a:lnTo>
                  <a:lnTo>
                    <a:pt x="59" y="71"/>
                  </a:lnTo>
                  <a:lnTo>
                    <a:pt x="65" y="70"/>
                  </a:lnTo>
                  <a:lnTo>
                    <a:pt x="71" y="71"/>
                  </a:lnTo>
                  <a:lnTo>
                    <a:pt x="76" y="73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0" y="67"/>
                  </a:lnTo>
                  <a:lnTo>
                    <a:pt x="90" y="64"/>
                  </a:lnTo>
                  <a:lnTo>
                    <a:pt x="90" y="59"/>
                  </a:lnTo>
                  <a:lnTo>
                    <a:pt x="72" y="25"/>
                  </a:lnTo>
                  <a:lnTo>
                    <a:pt x="74" y="21"/>
                  </a:lnTo>
                  <a:lnTo>
                    <a:pt x="62" y="21"/>
                  </a:lnTo>
                  <a:lnTo>
                    <a:pt x="52" y="6"/>
                  </a:lnTo>
                  <a:lnTo>
                    <a:pt x="49" y="6"/>
                  </a:lnTo>
                  <a:lnTo>
                    <a:pt x="43" y="6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6" y="1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2" y="13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2" y="32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8" y="5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4" y="7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 rot="467844">
              <a:off x="8848691" y="6443297"/>
              <a:ext cx="730767" cy="773874"/>
            </a:xfrm>
            <a:custGeom>
              <a:avLst/>
              <a:gdLst>
                <a:gd name="T0" fmla="*/ 2147483647 w 55"/>
                <a:gd name="T1" fmla="*/ 2147483647 h 77"/>
                <a:gd name="T2" fmla="*/ 2147483647 w 55"/>
                <a:gd name="T3" fmla="*/ 2147483647 h 77"/>
                <a:gd name="T4" fmla="*/ 2147483647 w 55"/>
                <a:gd name="T5" fmla="*/ 2147483647 h 77"/>
                <a:gd name="T6" fmla="*/ 2147483647 w 55"/>
                <a:gd name="T7" fmla="*/ 2147483647 h 77"/>
                <a:gd name="T8" fmla="*/ 2147483647 w 55"/>
                <a:gd name="T9" fmla="*/ 2147483647 h 77"/>
                <a:gd name="T10" fmla="*/ 2147483647 w 55"/>
                <a:gd name="T11" fmla="*/ 2147483647 h 77"/>
                <a:gd name="T12" fmla="*/ 2147483647 w 55"/>
                <a:gd name="T13" fmla="*/ 2147483647 h 77"/>
                <a:gd name="T14" fmla="*/ 2147483647 w 55"/>
                <a:gd name="T15" fmla="*/ 2147483647 h 77"/>
                <a:gd name="T16" fmla="*/ 0 w 55"/>
                <a:gd name="T17" fmla="*/ 2147483647 h 77"/>
                <a:gd name="T18" fmla="*/ 2147483647 w 55"/>
                <a:gd name="T19" fmla="*/ 2147483647 h 77"/>
                <a:gd name="T20" fmla="*/ 2147483647 w 55"/>
                <a:gd name="T21" fmla="*/ 2147483647 h 77"/>
                <a:gd name="T22" fmla="*/ 2147483647 w 55"/>
                <a:gd name="T23" fmla="*/ 2147483647 h 77"/>
                <a:gd name="T24" fmla="*/ 2147483647 w 55"/>
                <a:gd name="T25" fmla="*/ 0 h 77"/>
                <a:gd name="T26" fmla="*/ 2147483647 w 55"/>
                <a:gd name="T27" fmla="*/ 0 h 77"/>
                <a:gd name="T28" fmla="*/ 2147483647 w 55"/>
                <a:gd name="T29" fmla="*/ 2147483647 h 77"/>
                <a:gd name="T30" fmla="*/ 2147483647 w 55"/>
                <a:gd name="T31" fmla="*/ 2147483647 h 77"/>
                <a:gd name="T32" fmla="*/ 2147483647 w 55"/>
                <a:gd name="T33" fmla="*/ 2147483647 h 77"/>
                <a:gd name="T34" fmla="*/ 2147483647 w 55"/>
                <a:gd name="T35" fmla="*/ 2147483647 h 77"/>
                <a:gd name="T36" fmla="*/ 2147483647 w 55"/>
                <a:gd name="T37" fmla="*/ 2147483647 h 77"/>
                <a:gd name="T38" fmla="*/ 2147483647 w 55"/>
                <a:gd name="T39" fmla="*/ 2147483647 h 77"/>
                <a:gd name="T40" fmla="*/ 2147483647 w 55"/>
                <a:gd name="T41" fmla="*/ 2147483647 h 77"/>
                <a:gd name="T42" fmla="*/ 2147483647 w 55"/>
                <a:gd name="T43" fmla="*/ 2147483647 h 77"/>
                <a:gd name="T44" fmla="*/ 2147483647 w 55"/>
                <a:gd name="T45" fmla="*/ 2147483647 h 77"/>
                <a:gd name="T46" fmla="*/ 2147483647 w 55"/>
                <a:gd name="T47" fmla="*/ 2147483647 h 77"/>
                <a:gd name="T48" fmla="*/ 2147483647 w 55"/>
                <a:gd name="T49" fmla="*/ 2147483647 h 77"/>
                <a:gd name="T50" fmla="*/ 2147483647 w 55"/>
                <a:gd name="T51" fmla="*/ 2147483647 h 77"/>
                <a:gd name="T52" fmla="*/ 2147483647 w 55"/>
                <a:gd name="T53" fmla="*/ 2147483647 h 77"/>
                <a:gd name="T54" fmla="*/ 2147483647 w 55"/>
                <a:gd name="T55" fmla="*/ 2147483647 h 77"/>
                <a:gd name="T56" fmla="*/ 2147483647 w 55"/>
                <a:gd name="T57" fmla="*/ 2147483647 h 77"/>
                <a:gd name="T58" fmla="*/ 2147483647 w 55"/>
                <a:gd name="T59" fmla="*/ 2147483647 h 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77"/>
                <a:gd name="T92" fmla="*/ 55 w 55"/>
                <a:gd name="T93" fmla="*/ 77 h 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77">
                  <a:moveTo>
                    <a:pt x="36" y="76"/>
                  </a:moveTo>
                  <a:lnTo>
                    <a:pt x="32" y="74"/>
                  </a:lnTo>
                  <a:lnTo>
                    <a:pt x="32" y="68"/>
                  </a:lnTo>
                  <a:lnTo>
                    <a:pt x="29" y="65"/>
                  </a:lnTo>
                  <a:lnTo>
                    <a:pt x="17" y="62"/>
                  </a:lnTo>
                  <a:lnTo>
                    <a:pt x="10" y="60"/>
                  </a:lnTo>
                  <a:lnTo>
                    <a:pt x="5" y="56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1" y="28"/>
                  </a:lnTo>
                  <a:lnTo>
                    <a:pt x="5" y="19"/>
                  </a:lnTo>
                  <a:lnTo>
                    <a:pt x="7" y="9"/>
                  </a:lnTo>
                  <a:lnTo>
                    <a:pt x="5" y="0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3" y="3"/>
                  </a:lnTo>
                  <a:lnTo>
                    <a:pt x="24" y="9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2" y="19"/>
                  </a:lnTo>
                  <a:lnTo>
                    <a:pt x="33" y="28"/>
                  </a:lnTo>
                  <a:lnTo>
                    <a:pt x="37" y="33"/>
                  </a:lnTo>
                  <a:lnTo>
                    <a:pt x="46" y="41"/>
                  </a:lnTo>
                  <a:lnTo>
                    <a:pt x="54" y="48"/>
                  </a:lnTo>
                  <a:lnTo>
                    <a:pt x="49" y="56"/>
                  </a:lnTo>
                  <a:lnTo>
                    <a:pt x="45" y="57"/>
                  </a:lnTo>
                  <a:lnTo>
                    <a:pt x="39" y="60"/>
                  </a:lnTo>
                  <a:lnTo>
                    <a:pt x="39" y="62"/>
                  </a:lnTo>
                  <a:lnTo>
                    <a:pt x="37" y="74"/>
                  </a:lnTo>
                  <a:lnTo>
                    <a:pt x="36" y="7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6" name="Freeform 41"/>
            <p:cNvSpPr>
              <a:spLocks/>
            </p:cNvSpPr>
            <p:nvPr/>
          </p:nvSpPr>
          <p:spPr bwMode="auto">
            <a:xfrm rot="467844">
              <a:off x="8472331" y="6488506"/>
              <a:ext cx="862495" cy="896207"/>
            </a:xfrm>
            <a:custGeom>
              <a:avLst/>
              <a:gdLst>
                <a:gd name="T0" fmla="*/ 2147483647 w 65"/>
                <a:gd name="T1" fmla="*/ 0 h 89"/>
                <a:gd name="T2" fmla="*/ 2147483647 w 65"/>
                <a:gd name="T3" fmla="*/ 2147483647 h 89"/>
                <a:gd name="T4" fmla="*/ 2147483647 w 65"/>
                <a:gd name="T5" fmla="*/ 0 h 89"/>
                <a:gd name="T6" fmla="*/ 2147483647 w 65"/>
                <a:gd name="T7" fmla="*/ 0 h 89"/>
                <a:gd name="T8" fmla="*/ 2147483647 w 65"/>
                <a:gd name="T9" fmla="*/ 2147483647 h 89"/>
                <a:gd name="T10" fmla="*/ 2147483647 w 65"/>
                <a:gd name="T11" fmla="*/ 2147483647 h 89"/>
                <a:gd name="T12" fmla="*/ 2147483647 w 65"/>
                <a:gd name="T13" fmla="*/ 2147483647 h 89"/>
                <a:gd name="T14" fmla="*/ 2147483647 w 65"/>
                <a:gd name="T15" fmla="*/ 2147483647 h 89"/>
                <a:gd name="T16" fmla="*/ 2147483647 w 65"/>
                <a:gd name="T17" fmla="*/ 2147483647 h 89"/>
                <a:gd name="T18" fmla="*/ 2147483647 w 65"/>
                <a:gd name="T19" fmla="*/ 2147483647 h 89"/>
                <a:gd name="T20" fmla="*/ 0 w 65"/>
                <a:gd name="T21" fmla="*/ 2147483647 h 89"/>
                <a:gd name="T22" fmla="*/ 2147483647 w 65"/>
                <a:gd name="T23" fmla="*/ 2147483647 h 89"/>
                <a:gd name="T24" fmla="*/ 2147483647 w 65"/>
                <a:gd name="T25" fmla="*/ 2147483647 h 89"/>
                <a:gd name="T26" fmla="*/ 2147483647 w 65"/>
                <a:gd name="T27" fmla="*/ 2147483647 h 89"/>
                <a:gd name="T28" fmla="*/ 2147483647 w 65"/>
                <a:gd name="T29" fmla="*/ 2147483647 h 89"/>
                <a:gd name="T30" fmla="*/ 2147483647 w 65"/>
                <a:gd name="T31" fmla="*/ 2147483647 h 89"/>
                <a:gd name="T32" fmla="*/ 2147483647 w 65"/>
                <a:gd name="T33" fmla="*/ 2147483647 h 89"/>
                <a:gd name="T34" fmla="*/ 2147483647 w 65"/>
                <a:gd name="T35" fmla="*/ 2147483647 h 89"/>
                <a:gd name="T36" fmla="*/ 2147483647 w 65"/>
                <a:gd name="T37" fmla="*/ 2147483647 h 89"/>
                <a:gd name="T38" fmla="*/ 2147483647 w 65"/>
                <a:gd name="T39" fmla="*/ 2147483647 h 89"/>
                <a:gd name="T40" fmla="*/ 2147483647 w 65"/>
                <a:gd name="T41" fmla="*/ 2147483647 h 89"/>
                <a:gd name="T42" fmla="*/ 2147483647 w 65"/>
                <a:gd name="T43" fmla="*/ 2147483647 h 89"/>
                <a:gd name="T44" fmla="*/ 2147483647 w 65"/>
                <a:gd name="T45" fmla="*/ 2147483647 h 89"/>
                <a:gd name="T46" fmla="*/ 2147483647 w 65"/>
                <a:gd name="T47" fmla="*/ 2147483647 h 89"/>
                <a:gd name="T48" fmla="*/ 2147483647 w 65"/>
                <a:gd name="T49" fmla="*/ 2147483647 h 89"/>
                <a:gd name="T50" fmla="*/ 2147483647 w 65"/>
                <a:gd name="T51" fmla="*/ 2147483647 h 89"/>
                <a:gd name="T52" fmla="*/ 2147483647 w 65"/>
                <a:gd name="T53" fmla="*/ 2147483647 h 89"/>
                <a:gd name="T54" fmla="*/ 2147483647 w 65"/>
                <a:gd name="T55" fmla="*/ 2147483647 h 89"/>
                <a:gd name="T56" fmla="*/ 2147483647 w 65"/>
                <a:gd name="T57" fmla="*/ 2147483647 h 89"/>
                <a:gd name="T58" fmla="*/ 2147483647 w 65"/>
                <a:gd name="T59" fmla="*/ 2147483647 h 89"/>
                <a:gd name="T60" fmla="*/ 2147483647 w 65"/>
                <a:gd name="T61" fmla="*/ 2147483647 h 89"/>
                <a:gd name="T62" fmla="*/ 2147483647 w 65"/>
                <a:gd name="T63" fmla="*/ 2147483647 h 89"/>
                <a:gd name="T64" fmla="*/ 2147483647 w 65"/>
                <a:gd name="T65" fmla="*/ 2147483647 h 89"/>
                <a:gd name="T66" fmla="*/ 2147483647 w 65"/>
                <a:gd name="T67" fmla="*/ 2147483647 h 89"/>
                <a:gd name="T68" fmla="*/ 2147483647 w 65"/>
                <a:gd name="T69" fmla="*/ 2147483647 h 89"/>
                <a:gd name="T70" fmla="*/ 2147483647 w 65"/>
                <a:gd name="T71" fmla="*/ 2147483647 h 89"/>
                <a:gd name="T72" fmla="*/ 2147483647 w 65"/>
                <a:gd name="T73" fmla="*/ 2147483647 h 89"/>
                <a:gd name="T74" fmla="*/ 2147483647 w 65"/>
                <a:gd name="T75" fmla="*/ 2147483647 h 89"/>
                <a:gd name="T76" fmla="*/ 2147483647 w 65"/>
                <a:gd name="T77" fmla="*/ 0 h 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5"/>
                <a:gd name="T118" fmla="*/ 0 h 89"/>
                <a:gd name="T119" fmla="*/ 65 w 65"/>
                <a:gd name="T120" fmla="*/ 89 h 8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5" h="89">
                  <a:moveTo>
                    <a:pt x="35" y="0"/>
                  </a:moveTo>
                  <a:lnTo>
                    <a:pt x="23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1" y="9"/>
                  </a:lnTo>
                  <a:lnTo>
                    <a:pt x="2" y="15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33"/>
                  </a:lnTo>
                  <a:lnTo>
                    <a:pt x="17" y="67"/>
                  </a:lnTo>
                  <a:lnTo>
                    <a:pt x="17" y="72"/>
                  </a:lnTo>
                  <a:lnTo>
                    <a:pt x="17" y="75"/>
                  </a:lnTo>
                  <a:lnTo>
                    <a:pt x="16" y="78"/>
                  </a:lnTo>
                  <a:lnTo>
                    <a:pt x="14" y="78"/>
                  </a:lnTo>
                  <a:lnTo>
                    <a:pt x="24" y="84"/>
                  </a:lnTo>
                  <a:lnTo>
                    <a:pt x="29" y="83"/>
                  </a:lnTo>
                  <a:lnTo>
                    <a:pt x="36" y="80"/>
                  </a:lnTo>
                  <a:lnTo>
                    <a:pt x="42" y="80"/>
                  </a:lnTo>
                  <a:lnTo>
                    <a:pt x="50" y="88"/>
                  </a:lnTo>
                  <a:lnTo>
                    <a:pt x="50" y="86"/>
                  </a:lnTo>
                  <a:lnTo>
                    <a:pt x="52" y="84"/>
                  </a:lnTo>
                  <a:lnTo>
                    <a:pt x="55" y="81"/>
                  </a:lnTo>
                  <a:lnTo>
                    <a:pt x="64" y="78"/>
                  </a:lnTo>
                  <a:lnTo>
                    <a:pt x="64" y="75"/>
                  </a:lnTo>
                  <a:lnTo>
                    <a:pt x="64" y="66"/>
                  </a:lnTo>
                  <a:lnTo>
                    <a:pt x="64" y="67"/>
                  </a:lnTo>
                  <a:lnTo>
                    <a:pt x="59" y="66"/>
                  </a:lnTo>
                  <a:lnTo>
                    <a:pt x="59" y="60"/>
                  </a:lnTo>
                  <a:lnTo>
                    <a:pt x="56" y="57"/>
                  </a:lnTo>
                  <a:lnTo>
                    <a:pt x="45" y="54"/>
                  </a:lnTo>
                  <a:lnTo>
                    <a:pt x="37" y="52"/>
                  </a:lnTo>
                  <a:lnTo>
                    <a:pt x="33" y="47"/>
                  </a:lnTo>
                  <a:lnTo>
                    <a:pt x="29" y="40"/>
                  </a:lnTo>
                  <a:lnTo>
                    <a:pt x="27" y="33"/>
                  </a:lnTo>
                  <a:lnTo>
                    <a:pt x="29" y="20"/>
                  </a:lnTo>
                  <a:lnTo>
                    <a:pt x="33" y="10"/>
                  </a:lnTo>
                  <a:lnTo>
                    <a:pt x="35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 rot="467844">
              <a:off x="9300325" y="6299691"/>
              <a:ext cx="1022449" cy="835041"/>
            </a:xfrm>
            <a:custGeom>
              <a:avLst/>
              <a:gdLst>
                <a:gd name="T0" fmla="*/ 2147483647 w 77"/>
                <a:gd name="T1" fmla="*/ 2147483647 h 83"/>
                <a:gd name="T2" fmla="*/ 2147483647 w 77"/>
                <a:gd name="T3" fmla="*/ 2147483647 h 83"/>
                <a:gd name="T4" fmla="*/ 2147483647 w 77"/>
                <a:gd name="T5" fmla="*/ 2147483647 h 83"/>
                <a:gd name="T6" fmla="*/ 2147483647 w 77"/>
                <a:gd name="T7" fmla="*/ 2147483647 h 83"/>
                <a:gd name="T8" fmla="*/ 2147483647 w 77"/>
                <a:gd name="T9" fmla="*/ 2147483647 h 83"/>
                <a:gd name="T10" fmla="*/ 2147483647 w 77"/>
                <a:gd name="T11" fmla="*/ 2147483647 h 83"/>
                <a:gd name="T12" fmla="*/ 2147483647 w 77"/>
                <a:gd name="T13" fmla="*/ 2147483647 h 83"/>
                <a:gd name="T14" fmla="*/ 2147483647 w 77"/>
                <a:gd name="T15" fmla="*/ 2147483647 h 83"/>
                <a:gd name="T16" fmla="*/ 2147483647 w 77"/>
                <a:gd name="T17" fmla="*/ 2147483647 h 83"/>
                <a:gd name="T18" fmla="*/ 2147483647 w 77"/>
                <a:gd name="T19" fmla="*/ 2147483647 h 83"/>
                <a:gd name="T20" fmla="*/ 2147483647 w 77"/>
                <a:gd name="T21" fmla="*/ 2147483647 h 83"/>
                <a:gd name="T22" fmla="*/ 2147483647 w 77"/>
                <a:gd name="T23" fmla="*/ 0 h 83"/>
                <a:gd name="T24" fmla="*/ 2147483647 w 77"/>
                <a:gd name="T25" fmla="*/ 2147483647 h 83"/>
                <a:gd name="T26" fmla="*/ 2147483647 w 77"/>
                <a:gd name="T27" fmla="*/ 2147483647 h 83"/>
                <a:gd name="T28" fmla="*/ 2147483647 w 77"/>
                <a:gd name="T29" fmla="*/ 2147483647 h 83"/>
                <a:gd name="T30" fmla="*/ 2147483647 w 77"/>
                <a:gd name="T31" fmla="*/ 2147483647 h 83"/>
                <a:gd name="T32" fmla="*/ 0 w 77"/>
                <a:gd name="T33" fmla="*/ 2147483647 h 83"/>
                <a:gd name="T34" fmla="*/ 0 w 77"/>
                <a:gd name="T35" fmla="*/ 2147483647 h 83"/>
                <a:gd name="T36" fmla="*/ 0 w 77"/>
                <a:gd name="T37" fmla="*/ 2147483647 h 83"/>
                <a:gd name="T38" fmla="*/ 2147483647 w 77"/>
                <a:gd name="T39" fmla="*/ 2147483647 h 83"/>
                <a:gd name="T40" fmla="*/ 2147483647 w 77"/>
                <a:gd name="T41" fmla="*/ 2147483647 h 83"/>
                <a:gd name="T42" fmla="*/ 2147483647 w 77"/>
                <a:gd name="T43" fmla="*/ 2147483647 h 83"/>
                <a:gd name="T44" fmla="*/ 2147483647 w 77"/>
                <a:gd name="T45" fmla="*/ 2147483647 h 83"/>
                <a:gd name="T46" fmla="*/ 2147483647 w 77"/>
                <a:gd name="T47" fmla="*/ 2147483647 h 83"/>
                <a:gd name="T48" fmla="*/ 2147483647 w 77"/>
                <a:gd name="T49" fmla="*/ 2147483647 h 83"/>
                <a:gd name="T50" fmla="*/ 2147483647 w 77"/>
                <a:gd name="T51" fmla="*/ 2147483647 h 83"/>
                <a:gd name="T52" fmla="*/ 2147483647 w 77"/>
                <a:gd name="T53" fmla="*/ 2147483647 h 83"/>
                <a:gd name="T54" fmla="*/ 2147483647 w 77"/>
                <a:gd name="T55" fmla="*/ 2147483647 h 83"/>
                <a:gd name="T56" fmla="*/ 2147483647 w 77"/>
                <a:gd name="T57" fmla="*/ 2147483647 h 83"/>
                <a:gd name="T58" fmla="*/ 2147483647 w 77"/>
                <a:gd name="T59" fmla="*/ 2147483647 h 83"/>
                <a:gd name="T60" fmla="*/ 2147483647 w 77"/>
                <a:gd name="T61" fmla="*/ 2147483647 h 83"/>
                <a:gd name="T62" fmla="*/ 2147483647 w 77"/>
                <a:gd name="T63" fmla="*/ 2147483647 h 83"/>
                <a:gd name="T64" fmla="*/ 2147483647 w 77"/>
                <a:gd name="T65" fmla="*/ 2147483647 h 83"/>
                <a:gd name="T66" fmla="*/ 2147483647 w 77"/>
                <a:gd name="T67" fmla="*/ 2147483647 h 83"/>
                <a:gd name="T68" fmla="*/ 2147483647 w 77"/>
                <a:gd name="T69" fmla="*/ 2147483647 h 83"/>
                <a:gd name="T70" fmla="*/ 2147483647 w 77"/>
                <a:gd name="T71" fmla="*/ 2147483647 h 83"/>
                <a:gd name="T72" fmla="*/ 2147483647 w 77"/>
                <a:gd name="T73" fmla="*/ 2147483647 h 83"/>
                <a:gd name="T74" fmla="*/ 2147483647 w 77"/>
                <a:gd name="T75" fmla="*/ 2147483647 h 83"/>
                <a:gd name="T76" fmla="*/ 2147483647 w 77"/>
                <a:gd name="T77" fmla="*/ 2147483647 h 83"/>
                <a:gd name="T78" fmla="*/ 2147483647 w 77"/>
                <a:gd name="T79" fmla="*/ 2147483647 h 83"/>
                <a:gd name="T80" fmla="*/ 2147483647 w 77"/>
                <a:gd name="T81" fmla="*/ 2147483647 h 83"/>
                <a:gd name="T82" fmla="*/ 2147483647 w 77"/>
                <a:gd name="T83" fmla="*/ 2147483647 h 83"/>
                <a:gd name="T84" fmla="*/ 2147483647 w 77"/>
                <a:gd name="T85" fmla="*/ 2147483647 h 83"/>
                <a:gd name="T86" fmla="*/ 2147483647 w 77"/>
                <a:gd name="T87" fmla="*/ 2147483647 h 83"/>
                <a:gd name="T88" fmla="*/ 2147483647 w 77"/>
                <a:gd name="T89" fmla="*/ 2147483647 h 83"/>
                <a:gd name="T90" fmla="*/ 2147483647 w 77"/>
                <a:gd name="T91" fmla="*/ 2147483647 h 83"/>
                <a:gd name="T92" fmla="*/ 2147483647 w 77"/>
                <a:gd name="T93" fmla="*/ 2147483647 h 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"/>
                <a:gd name="T142" fmla="*/ 0 h 83"/>
                <a:gd name="T143" fmla="*/ 77 w 77"/>
                <a:gd name="T144" fmla="*/ 83 h 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" h="83">
                  <a:moveTo>
                    <a:pt x="74" y="6"/>
                  </a:moveTo>
                  <a:lnTo>
                    <a:pt x="70" y="4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48" y="10"/>
                  </a:lnTo>
                  <a:lnTo>
                    <a:pt x="48" y="15"/>
                  </a:lnTo>
                  <a:lnTo>
                    <a:pt x="47" y="18"/>
                  </a:lnTo>
                  <a:lnTo>
                    <a:pt x="43" y="18"/>
                  </a:lnTo>
                  <a:lnTo>
                    <a:pt x="38" y="16"/>
                  </a:lnTo>
                  <a:lnTo>
                    <a:pt x="27" y="9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1" y="50"/>
                  </a:lnTo>
                  <a:lnTo>
                    <a:pt x="5" y="54"/>
                  </a:lnTo>
                  <a:lnTo>
                    <a:pt x="14" y="62"/>
                  </a:lnTo>
                  <a:lnTo>
                    <a:pt x="21" y="69"/>
                  </a:lnTo>
                  <a:lnTo>
                    <a:pt x="30" y="65"/>
                  </a:lnTo>
                  <a:lnTo>
                    <a:pt x="31" y="56"/>
                  </a:lnTo>
                  <a:lnTo>
                    <a:pt x="34" y="56"/>
                  </a:lnTo>
                  <a:lnTo>
                    <a:pt x="37" y="56"/>
                  </a:lnTo>
                  <a:lnTo>
                    <a:pt x="40" y="59"/>
                  </a:lnTo>
                  <a:lnTo>
                    <a:pt x="41" y="65"/>
                  </a:lnTo>
                  <a:lnTo>
                    <a:pt x="44" y="68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61" y="75"/>
                  </a:lnTo>
                  <a:lnTo>
                    <a:pt x="63" y="63"/>
                  </a:lnTo>
                  <a:lnTo>
                    <a:pt x="61" y="56"/>
                  </a:lnTo>
                  <a:lnTo>
                    <a:pt x="61" y="36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5" y="24"/>
                  </a:lnTo>
                  <a:lnTo>
                    <a:pt x="67" y="22"/>
                  </a:lnTo>
                  <a:lnTo>
                    <a:pt x="67" y="19"/>
                  </a:lnTo>
                  <a:lnTo>
                    <a:pt x="70" y="15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6" y="7"/>
                  </a:lnTo>
                  <a:lnTo>
                    <a:pt x="73" y="6"/>
                  </a:lnTo>
                  <a:lnTo>
                    <a:pt x="74" y="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 rot="467844">
              <a:off x="10106366" y="6265119"/>
              <a:ext cx="928358" cy="864295"/>
            </a:xfrm>
            <a:custGeom>
              <a:avLst/>
              <a:gdLst>
                <a:gd name="T0" fmla="*/ 2147483647 w 70"/>
                <a:gd name="T1" fmla="*/ 2147483647 h 86"/>
                <a:gd name="T2" fmla="*/ 2147483647 w 70"/>
                <a:gd name="T3" fmla="*/ 2147483647 h 86"/>
                <a:gd name="T4" fmla="*/ 2147483647 w 70"/>
                <a:gd name="T5" fmla="*/ 2147483647 h 86"/>
                <a:gd name="T6" fmla="*/ 2147483647 w 70"/>
                <a:gd name="T7" fmla="*/ 2147483647 h 86"/>
                <a:gd name="T8" fmla="*/ 2147483647 w 70"/>
                <a:gd name="T9" fmla="*/ 2147483647 h 86"/>
                <a:gd name="T10" fmla="*/ 2147483647 w 70"/>
                <a:gd name="T11" fmla="*/ 2147483647 h 86"/>
                <a:gd name="T12" fmla="*/ 2147483647 w 70"/>
                <a:gd name="T13" fmla="*/ 2147483647 h 86"/>
                <a:gd name="T14" fmla="*/ 2147483647 w 70"/>
                <a:gd name="T15" fmla="*/ 2147483647 h 86"/>
                <a:gd name="T16" fmla="*/ 2147483647 w 70"/>
                <a:gd name="T17" fmla="*/ 2147483647 h 86"/>
                <a:gd name="T18" fmla="*/ 2147483647 w 70"/>
                <a:gd name="T19" fmla="*/ 2147483647 h 86"/>
                <a:gd name="T20" fmla="*/ 2147483647 w 70"/>
                <a:gd name="T21" fmla="*/ 2147483647 h 86"/>
                <a:gd name="T22" fmla="*/ 2147483647 w 70"/>
                <a:gd name="T23" fmla="*/ 2147483647 h 86"/>
                <a:gd name="T24" fmla="*/ 2147483647 w 70"/>
                <a:gd name="T25" fmla="*/ 2147483647 h 86"/>
                <a:gd name="T26" fmla="*/ 2147483647 w 70"/>
                <a:gd name="T27" fmla="*/ 2147483647 h 86"/>
                <a:gd name="T28" fmla="*/ 2147483647 w 70"/>
                <a:gd name="T29" fmla="*/ 2147483647 h 86"/>
                <a:gd name="T30" fmla="*/ 2147483647 w 70"/>
                <a:gd name="T31" fmla="*/ 0 h 86"/>
                <a:gd name="T32" fmla="*/ 2147483647 w 70"/>
                <a:gd name="T33" fmla="*/ 0 h 86"/>
                <a:gd name="T34" fmla="*/ 2147483647 w 70"/>
                <a:gd name="T35" fmla="*/ 2147483647 h 86"/>
                <a:gd name="T36" fmla="*/ 2147483647 w 70"/>
                <a:gd name="T37" fmla="*/ 2147483647 h 86"/>
                <a:gd name="T38" fmla="*/ 2147483647 w 70"/>
                <a:gd name="T39" fmla="*/ 2147483647 h 86"/>
                <a:gd name="T40" fmla="*/ 2147483647 w 70"/>
                <a:gd name="T41" fmla="*/ 2147483647 h 86"/>
                <a:gd name="T42" fmla="*/ 2147483647 w 70"/>
                <a:gd name="T43" fmla="*/ 2147483647 h 86"/>
                <a:gd name="T44" fmla="*/ 2147483647 w 70"/>
                <a:gd name="T45" fmla="*/ 2147483647 h 86"/>
                <a:gd name="T46" fmla="*/ 2147483647 w 70"/>
                <a:gd name="T47" fmla="*/ 2147483647 h 86"/>
                <a:gd name="T48" fmla="*/ 2147483647 w 70"/>
                <a:gd name="T49" fmla="*/ 2147483647 h 86"/>
                <a:gd name="T50" fmla="*/ 2147483647 w 70"/>
                <a:gd name="T51" fmla="*/ 2147483647 h 86"/>
                <a:gd name="T52" fmla="*/ 2147483647 w 70"/>
                <a:gd name="T53" fmla="*/ 2147483647 h 86"/>
                <a:gd name="T54" fmla="*/ 2147483647 w 70"/>
                <a:gd name="T55" fmla="*/ 2147483647 h 86"/>
                <a:gd name="T56" fmla="*/ 0 w 70"/>
                <a:gd name="T57" fmla="*/ 2147483647 h 86"/>
                <a:gd name="T58" fmla="*/ 0 w 70"/>
                <a:gd name="T59" fmla="*/ 2147483647 h 86"/>
                <a:gd name="T60" fmla="*/ 0 w 70"/>
                <a:gd name="T61" fmla="*/ 2147483647 h 86"/>
                <a:gd name="T62" fmla="*/ 2147483647 w 70"/>
                <a:gd name="T63" fmla="*/ 2147483647 h 86"/>
                <a:gd name="T64" fmla="*/ 2147483647 w 70"/>
                <a:gd name="T65" fmla="*/ 2147483647 h 86"/>
                <a:gd name="T66" fmla="*/ 2147483647 w 70"/>
                <a:gd name="T67" fmla="*/ 2147483647 h 86"/>
                <a:gd name="T68" fmla="*/ 2147483647 w 70"/>
                <a:gd name="T69" fmla="*/ 2147483647 h 86"/>
                <a:gd name="T70" fmla="*/ 2147483647 w 70"/>
                <a:gd name="T71" fmla="*/ 2147483647 h 86"/>
                <a:gd name="T72" fmla="*/ 2147483647 w 70"/>
                <a:gd name="T73" fmla="*/ 2147483647 h 86"/>
                <a:gd name="T74" fmla="*/ 2147483647 w 70"/>
                <a:gd name="T75" fmla="*/ 2147483647 h 86"/>
                <a:gd name="T76" fmla="*/ 2147483647 w 70"/>
                <a:gd name="T77" fmla="*/ 2147483647 h 86"/>
                <a:gd name="T78" fmla="*/ 2147483647 w 70"/>
                <a:gd name="T79" fmla="*/ 2147483647 h 86"/>
                <a:gd name="T80" fmla="*/ 2147483647 w 70"/>
                <a:gd name="T81" fmla="*/ 2147483647 h 86"/>
                <a:gd name="T82" fmla="*/ 2147483647 w 70"/>
                <a:gd name="T83" fmla="*/ 2147483647 h 86"/>
                <a:gd name="T84" fmla="*/ 2147483647 w 70"/>
                <a:gd name="T85" fmla="*/ 2147483647 h 86"/>
                <a:gd name="T86" fmla="*/ 2147483647 w 70"/>
                <a:gd name="T87" fmla="*/ 2147483647 h 86"/>
                <a:gd name="T88" fmla="*/ 2147483647 w 70"/>
                <a:gd name="T89" fmla="*/ 2147483647 h 86"/>
                <a:gd name="T90" fmla="*/ 2147483647 w 70"/>
                <a:gd name="T91" fmla="*/ 2147483647 h 86"/>
                <a:gd name="T92" fmla="*/ 2147483647 w 70"/>
                <a:gd name="T93" fmla="*/ 2147483647 h 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0"/>
                <a:gd name="T142" fmla="*/ 0 h 86"/>
                <a:gd name="T143" fmla="*/ 70 w 70"/>
                <a:gd name="T144" fmla="*/ 86 h 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0" h="86">
                  <a:moveTo>
                    <a:pt x="54" y="72"/>
                  </a:moveTo>
                  <a:lnTo>
                    <a:pt x="63" y="58"/>
                  </a:lnTo>
                  <a:lnTo>
                    <a:pt x="66" y="57"/>
                  </a:lnTo>
                  <a:lnTo>
                    <a:pt x="67" y="55"/>
                  </a:lnTo>
                  <a:lnTo>
                    <a:pt x="69" y="54"/>
                  </a:lnTo>
                  <a:lnTo>
                    <a:pt x="66" y="34"/>
                  </a:lnTo>
                  <a:lnTo>
                    <a:pt x="63" y="32"/>
                  </a:lnTo>
                  <a:lnTo>
                    <a:pt x="61" y="34"/>
                  </a:lnTo>
                  <a:lnTo>
                    <a:pt x="58" y="35"/>
                  </a:lnTo>
                  <a:lnTo>
                    <a:pt x="57" y="34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15"/>
                  </a:lnTo>
                  <a:lnTo>
                    <a:pt x="50" y="4"/>
                  </a:lnTo>
                  <a:lnTo>
                    <a:pt x="48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21" y="15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4" y="23"/>
                  </a:lnTo>
                  <a:lnTo>
                    <a:pt x="25" y="23"/>
                  </a:lnTo>
                  <a:lnTo>
                    <a:pt x="14" y="40"/>
                  </a:lnTo>
                  <a:lnTo>
                    <a:pt x="11" y="38"/>
                  </a:lnTo>
                  <a:lnTo>
                    <a:pt x="8" y="35"/>
                  </a:lnTo>
                  <a:lnTo>
                    <a:pt x="5" y="35"/>
                  </a:lnTo>
                  <a:lnTo>
                    <a:pt x="4" y="37"/>
                  </a:lnTo>
                  <a:lnTo>
                    <a:pt x="1" y="38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0" y="69"/>
                  </a:lnTo>
                  <a:lnTo>
                    <a:pt x="11" y="72"/>
                  </a:lnTo>
                  <a:lnTo>
                    <a:pt x="12" y="74"/>
                  </a:lnTo>
                  <a:lnTo>
                    <a:pt x="23" y="83"/>
                  </a:lnTo>
                  <a:lnTo>
                    <a:pt x="25" y="85"/>
                  </a:lnTo>
                  <a:lnTo>
                    <a:pt x="28" y="83"/>
                  </a:lnTo>
                  <a:lnTo>
                    <a:pt x="33" y="69"/>
                  </a:lnTo>
                  <a:lnTo>
                    <a:pt x="33" y="57"/>
                  </a:lnTo>
                  <a:lnTo>
                    <a:pt x="35" y="54"/>
                  </a:lnTo>
                  <a:lnTo>
                    <a:pt x="38" y="52"/>
                  </a:lnTo>
                  <a:lnTo>
                    <a:pt x="40" y="52"/>
                  </a:lnTo>
                  <a:lnTo>
                    <a:pt x="43" y="54"/>
                  </a:lnTo>
                  <a:lnTo>
                    <a:pt x="46" y="57"/>
                  </a:lnTo>
                  <a:lnTo>
                    <a:pt x="46" y="60"/>
                  </a:lnTo>
                  <a:lnTo>
                    <a:pt x="48" y="61"/>
                  </a:lnTo>
                  <a:lnTo>
                    <a:pt x="50" y="63"/>
                  </a:lnTo>
                  <a:lnTo>
                    <a:pt x="54" y="7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 rot="467844">
              <a:off x="8456647" y="5722609"/>
              <a:ext cx="1364311" cy="835041"/>
            </a:xfrm>
            <a:custGeom>
              <a:avLst/>
              <a:gdLst>
                <a:gd name="T0" fmla="*/ 0 w 103"/>
                <a:gd name="T1" fmla="*/ 2147483647 h 83"/>
                <a:gd name="T2" fmla="*/ 2147483647 w 103"/>
                <a:gd name="T3" fmla="*/ 2147483647 h 83"/>
                <a:gd name="T4" fmla="*/ 2147483647 w 103"/>
                <a:gd name="T5" fmla="*/ 2147483647 h 83"/>
                <a:gd name="T6" fmla="*/ 2147483647 w 103"/>
                <a:gd name="T7" fmla="*/ 2147483647 h 83"/>
                <a:gd name="T8" fmla="*/ 2147483647 w 103"/>
                <a:gd name="T9" fmla="*/ 2147483647 h 83"/>
                <a:gd name="T10" fmla="*/ 2147483647 w 103"/>
                <a:gd name="T11" fmla="*/ 2147483647 h 83"/>
                <a:gd name="T12" fmla="*/ 2147483647 w 103"/>
                <a:gd name="T13" fmla="*/ 2147483647 h 83"/>
                <a:gd name="T14" fmla="*/ 2147483647 w 103"/>
                <a:gd name="T15" fmla="*/ 2147483647 h 83"/>
                <a:gd name="T16" fmla="*/ 2147483647 w 103"/>
                <a:gd name="T17" fmla="*/ 0 h 83"/>
                <a:gd name="T18" fmla="*/ 2147483647 w 103"/>
                <a:gd name="T19" fmla="*/ 2147483647 h 83"/>
                <a:gd name="T20" fmla="*/ 2147483647 w 103"/>
                <a:gd name="T21" fmla="*/ 2147483647 h 83"/>
                <a:gd name="T22" fmla="*/ 2147483647 w 103"/>
                <a:gd name="T23" fmla="*/ 2147483647 h 83"/>
                <a:gd name="T24" fmla="*/ 2147483647 w 103"/>
                <a:gd name="T25" fmla="*/ 2147483647 h 83"/>
                <a:gd name="T26" fmla="*/ 2147483647 w 103"/>
                <a:gd name="T27" fmla="*/ 2147483647 h 83"/>
                <a:gd name="T28" fmla="*/ 2147483647 w 103"/>
                <a:gd name="T29" fmla="*/ 2147483647 h 83"/>
                <a:gd name="T30" fmla="*/ 2147483647 w 103"/>
                <a:gd name="T31" fmla="*/ 2147483647 h 83"/>
                <a:gd name="T32" fmla="*/ 2147483647 w 103"/>
                <a:gd name="T33" fmla="*/ 2147483647 h 83"/>
                <a:gd name="T34" fmla="*/ 2147483647 w 103"/>
                <a:gd name="T35" fmla="*/ 2147483647 h 83"/>
                <a:gd name="T36" fmla="*/ 2147483647 w 103"/>
                <a:gd name="T37" fmla="*/ 2147483647 h 83"/>
                <a:gd name="T38" fmla="*/ 2147483647 w 103"/>
                <a:gd name="T39" fmla="*/ 2147483647 h 83"/>
                <a:gd name="T40" fmla="*/ 2147483647 w 103"/>
                <a:gd name="T41" fmla="*/ 2147483647 h 83"/>
                <a:gd name="T42" fmla="*/ 2147483647 w 103"/>
                <a:gd name="T43" fmla="*/ 2147483647 h 83"/>
                <a:gd name="T44" fmla="*/ 2147483647 w 103"/>
                <a:gd name="T45" fmla="*/ 2147483647 h 83"/>
                <a:gd name="T46" fmla="*/ 2147483647 w 103"/>
                <a:gd name="T47" fmla="*/ 2147483647 h 83"/>
                <a:gd name="T48" fmla="*/ 2147483647 w 103"/>
                <a:gd name="T49" fmla="*/ 2147483647 h 83"/>
                <a:gd name="T50" fmla="*/ 2147483647 w 103"/>
                <a:gd name="T51" fmla="*/ 2147483647 h 83"/>
                <a:gd name="T52" fmla="*/ 2147483647 w 103"/>
                <a:gd name="T53" fmla="*/ 2147483647 h 83"/>
                <a:gd name="T54" fmla="*/ 2147483647 w 103"/>
                <a:gd name="T55" fmla="*/ 2147483647 h 83"/>
                <a:gd name="T56" fmla="*/ 2147483647 w 103"/>
                <a:gd name="T57" fmla="*/ 2147483647 h 83"/>
                <a:gd name="T58" fmla="*/ 2147483647 w 103"/>
                <a:gd name="T59" fmla="*/ 2147483647 h 83"/>
                <a:gd name="T60" fmla="*/ 2147483647 w 103"/>
                <a:gd name="T61" fmla="*/ 2147483647 h 83"/>
                <a:gd name="T62" fmla="*/ 2147483647 w 103"/>
                <a:gd name="T63" fmla="*/ 2147483647 h 83"/>
                <a:gd name="T64" fmla="*/ 2147483647 w 103"/>
                <a:gd name="T65" fmla="*/ 2147483647 h 83"/>
                <a:gd name="T66" fmla="*/ 2147483647 w 103"/>
                <a:gd name="T67" fmla="*/ 2147483647 h 83"/>
                <a:gd name="T68" fmla="*/ 2147483647 w 103"/>
                <a:gd name="T69" fmla="*/ 2147483647 h 83"/>
                <a:gd name="T70" fmla="*/ 2147483647 w 103"/>
                <a:gd name="T71" fmla="*/ 2147483647 h 83"/>
                <a:gd name="T72" fmla="*/ 2147483647 w 103"/>
                <a:gd name="T73" fmla="*/ 2147483647 h 83"/>
                <a:gd name="T74" fmla="*/ 2147483647 w 103"/>
                <a:gd name="T75" fmla="*/ 2147483647 h 83"/>
                <a:gd name="T76" fmla="*/ 2147483647 w 103"/>
                <a:gd name="T77" fmla="*/ 2147483647 h 83"/>
                <a:gd name="T78" fmla="*/ 2147483647 w 103"/>
                <a:gd name="T79" fmla="*/ 2147483647 h 83"/>
                <a:gd name="T80" fmla="*/ 2147483647 w 103"/>
                <a:gd name="T81" fmla="*/ 2147483647 h 83"/>
                <a:gd name="T82" fmla="*/ 2147483647 w 103"/>
                <a:gd name="T83" fmla="*/ 2147483647 h 83"/>
                <a:gd name="T84" fmla="*/ 2147483647 w 103"/>
                <a:gd name="T85" fmla="*/ 2147483647 h 83"/>
                <a:gd name="T86" fmla="*/ 2147483647 w 103"/>
                <a:gd name="T87" fmla="*/ 2147483647 h 83"/>
                <a:gd name="T88" fmla="*/ 0 w 103"/>
                <a:gd name="T89" fmla="*/ 2147483647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3"/>
                <a:gd name="T136" fmla="*/ 0 h 83"/>
                <a:gd name="T137" fmla="*/ 103 w 103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3" h="83">
                  <a:moveTo>
                    <a:pt x="0" y="40"/>
                  </a:moveTo>
                  <a:lnTo>
                    <a:pt x="7" y="39"/>
                  </a:lnTo>
                  <a:lnTo>
                    <a:pt x="14" y="35"/>
                  </a:lnTo>
                  <a:lnTo>
                    <a:pt x="14" y="31"/>
                  </a:lnTo>
                  <a:lnTo>
                    <a:pt x="14" y="9"/>
                  </a:lnTo>
                  <a:lnTo>
                    <a:pt x="14" y="6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7" y="0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8" y="21"/>
                  </a:lnTo>
                  <a:lnTo>
                    <a:pt x="62" y="19"/>
                  </a:lnTo>
                  <a:lnTo>
                    <a:pt x="65" y="16"/>
                  </a:lnTo>
                  <a:lnTo>
                    <a:pt x="69" y="12"/>
                  </a:lnTo>
                  <a:lnTo>
                    <a:pt x="83" y="12"/>
                  </a:lnTo>
                  <a:lnTo>
                    <a:pt x="84" y="13"/>
                  </a:lnTo>
                  <a:lnTo>
                    <a:pt x="90" y="12"/>
                  </a:lnTo>
                  <a:lnTo>
                    <a:pt x="102" y="21"/>
                  </a:lnTo>
                  <a:lnTo>
                    <a:pt x="99" y="35"/>
                  </a:lnTo>
                  <a:lnTo>
                    <a:pt x="99" y="36"/>
                  </a:lnTo>
                  <a:lnTo>
                    <a:pt x="102" y="40"/>
                  </a:lnTo>
                  <a:lnTo>
                    <a:pt x="97" y="57"/>
                  </a:lnTo>
                  <a:lnTo>
                    <a:pt x="94" y="54"/>
                  </a:lnTo>
                  <a:lnTo>
                    <a:pt x="88" y="48"/>
                  </a:lnTo>
                  <a:lnTo>
                    <a:pt x="85" y="50"/>
                  </a:lnTo>
                  <a:lnTo>
                    <a:pt x="75" y="54"/>
                  </a:lnTo>
                  <a:lnTo>
                    <a:pt x="72" y="57"/>
                  </a:lnTo>
                  <a:lnTo>
                    <a:pt x="72" y="72"/>
                  </a:lnTo>
                  <a:lnTo>
                    <a:pt x="69" y="82"/>
                  </a:lnTo>
                  <a:lnTo>
                    <a:pt x="62" y="78"/>
                  </a:lnTo>
                  <a:lnTo>
                    <a:pt x="61" y="72"/>
                  </a:lnTo>
                  <a:lnTo>
                    <a:pt x="58" y="71"/>
                  </a:lnTo>
                  <a:lnTo>
                    <a:pt x="52" y="69"/>
                  </a:lnTo>
                  <a:lnTo>
                    <a:pt x="43" y="69"/>
                  </a:lnTo>
                  <a:lnTo>
                    <a:pt x="45" y="78"/>
                  </a:lnTo>
                  <a:lnTo>
                    <a:pt x="33" y="80"/>
                  </a:lnTo>
                  <a:lnTo>
                    <a:pt x="23" y="78"/>
                  </a:lnTo>
                  <a:lnTo>
                    <a:pt x="17" y="78"/>
                  </a:lnTo>
                  <a:lnTo>
                    <a:pt x="17" y="77"/>
                  </a:lnTo>
                  <a:lnTo>
                    <a:pt x="20" y="74"/>
                  </a:lnTo>
                  <a:lnTo>
                    <a:pt x="23" y="72"/>
                  </a:lnTo>
                  <a:lnTo>
                    <a:pt x="20" y="51"/>
                  </a:lnTo>
                  <a:lnTo>
                    <a:pt x="8" y="51"/>
                  </a:lnTo>
                  <a:lnTo>
                    <a:pt x="0" y="4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 rot="467844">
              <a:off x="7434199" y="5996524"/>
              <a:ext cx="1310993" cy="704731"/>
            </a:xfrm>
            <a:custGeom>
              <a:avLst/>
              <a:gdLst>
                <a:gd name="T0" fmla="*/ 2147483647 w 99"/>
                <a:gd name="T1" fmla="*/ 2147483647 h 70"/>
                <a:gd name="T2" fmla="*/ 2147483647 w 99"/>
                <a:gd name="T3" fmla="*/ 2147483647 h 70"/>
                <a:gd name="T4" fmla="*/ 2147483647 w 99"/>
                <a:gd name="T5" fmla="*/ 2147483647 h 70"/>
                <a:gd name="T6" fmla="*/ 2147483647 w 99"/>
                <a:gd name="T7" fmla="*/ 2147483647 h 70"/>
                <a:gd name="T8" fmla="*/ 2147483647 w 99"/>
                <a:gd name="T9" fmla="*/ 2147483647 h 70"/>
                <a:gd name="T10" fmla="*/ 2147483647 w 99"/>
                <a:gd name="T11" fmla="*/ 2147483647 h 70"/>
                <a:gd name="T12" fmla="*/ 2147483647 w 99"/>
                <a:gd name="T13" fmla="*/ 2147483647 h 70"/>
                <a:gd name="T14" fmla="*/ 2147483647 w 99"/>
                <a:gd name="T15" fmla="*/ 2147483647 h 70"/>
                <a:gd name="T16" fmla="*/ 2147483647 w 99"/>
                <a:gd name="T17" fmla="*/ 2147483647 h 70"/>
                <a:gd name="T18" fmla="*/ 2147483647 w 99"/>
                <a:gd name="T19" fmla="*/ 2147483647 h 70"/>
                <a:gd name="T20" fmla="*/ 2147483647 w 99"/>
                <a:gd name="T21" fmla="*/ 2147483647 h 70"/>
                <a:gd name="T22" fmla="*/ 2147483647 w 99"/>
                <a:gd name="T23" fmla="*/ 2147483647 h 70"/>
                <a:gd name="T24" fmla="*/ 2147483647 w 99"/>
                <a:gd name="T25" fmla="*/ 2147483647 h 70"/>
                <a:gd name="T26" fmla="*/ 2147483647 w 99"/>
                <a:gd name="T27" fmla="*/ 2147483647 h 70"/>
                <a:gd name="T28" fmla="*/ 2147483647 w 99"/>
                <a:gd name="T29" fmla="*/ 2147483647 h 70"/>
                <a:gd name="T30" fmla="*/ 2147483647 w 99"/>
                <a:gd name="T31" fmla="*/ 2147483647 h 70"/>
                <a:gd name="T32" fmla="*/ 2147483647 w 99"/>
                <a:gd name="T33" fmla="*/ 2147483647 h 70"/>
                <a:gd name="T34" fmla="*/ 2147483647 w 99"/>
                <a:gd name="T35" fmla="*/ 2147483647 h 70"/>
                <a:gd name="T36" fmla="*/ 2147483647 w 99"/>
                <a:gd name="T37" fmla="*/ 2147483647 h 70"/>
                <a:gd name="T38" fmla="*/ 2147483647 w 99"/>
                <a:gd name="T39" fmla="*/ 2147483647 h 70"/>
                <a:gd name="T40" fmla="*/ 2147483647 w 99"/>
                <a:gd name="T41" fmla="*/ 2147483647 h 70"/>
                <a:gd name="T42" fmla="*/ 2147483647 w 99"/>
                <a:gd name="T43" fmla="*/ 2147483647 h 70"/>
                <a:gd name="T44" fmla="*/ 2147483647 w 99"/>
                <a:gd name="T45" fmla="*/ 2147483647 h 70"/>
                <a:gd name="T46" fmla="*/ 2147483647 w 99"/>
                <a:gd name="T47" fmla="*/ 2147483647 h 70"/>
                <a:gd name="T48" fmla="*/ 2147483647 w 99"/>
                <a:gd name="T49" fmla="*/ 2147483647 h 70"/>
                <a:gd name="T50" fmla="*/ 2147483647 w 99"/>
                <a:gd name="T51" fmla="*/ 2147483647 h 70"/>
                <a:gd name="T52" fmla="*/ 2147483647 w 99"/>
                <a:gd name="T53" fmla="*/ 2147483647 h 70"/>
                <a:gd name="T54" fmla="*/ 2147483647 w 99"/>
                <a:gd name="T55" fmla="*/ 2147483647 h 70"/>
                <a:gd name="T56" fmla="*/ 2147483647 w 99"/>
                <a:gd name="T57" fmla="*/ 2147483647 h 70"/>
                <a:gd name="T58" fmla="*/ 2147483647 w 99"/>
                <a:gd name="T59" fmla="*/ 2147483647 h 70"/>
                <a:gd name="T60" fmla="*/ 2147483647 w 99"/>
                <a:gd name="T61" fmla="*/ 2147483647 h 70"/>
                <a:gd name="T62" fmla="*/ 2147483647 w 99"/>
                <a:gd name="T63" fmla="*/ 2147483647 h 70"/>
                <a:gd name="T64" fmla="*/ 2147483647 w 99"/>
                <a:gd name="T65" fmla="*/ 2147483647 h 70"/>
                <a:gd name="T66" fmla="*/ 2147483647 w 99"/>
                <a:gd name="T67" fmla="*/ 2147483647 h 70"/>
                <a:gd name="T68" fmla="*/ 0 w 99"/>
                <a:gd name="T69" fmla="*/ 2147483647 h 70"/>
                <a:gd name="T70" fmla="*/ 2147483647 w 99"/>
                <a:gd name="T71" fmla="*/ 2147483647 h 70"/>
                <a:gd name="T72" fmla="*/ 2147483647 w 99"/>
                <a:gd name="T73" fmla="*/ 2147483647 h 70"/>
                <a:gd name="T74" fmla="*/ 2147483647 w 99"/>
                <a:gd name="T75" fmla="*/ 2147483647 h 70"/>
                <a:gd name="T76" fmla="*/ 2147483647 w 99"/>
                <a:gd name="T77" fmla="*/ 2147483647 h 70"/>
                <a:gd name="T78" fmla="*/ 2147483647 w 99"/>
                <a:gd name="T79" fmla="*/ 2147483647 h 70"/>
                <a:gd name="T80" fmla="*/ 2147483647 w 99"/>
                <a:gd name="T81" fmla="*/ 2147483647 h 70"/>
                <a:gd name="T82" fmla="*/ 2147483647 w 99"/>
                <a:gd name="T83" fmla="*/ 2147483647 h 70"/>
                <a:gd name="T84" fmla="*/ 2147483647 w 99"/>
                <a:gd name="T85" fmla="*/ 2147483647 h 70"/>
                <a:gd name="T86" fmla="*/ 2147483647 w 99"/>
                <a:gd name="T87" fmla="*/ 2147483647 h 70"/>
                <a:gd name="T88" fmla="*/ 2147483647 w 99"/>
                <a:gd name="T89" fmla="*/ 2147483647 h 70"/>
                <a:gd name="T90" fmla="*/ 2147483647 w 99"/>
                <a:gd name="T91" fmla="*/ 2147483647 h 70"/>
                <a:gd name="T92" fmla="*/ 2147483647 w 99"/>
                <a:gd name="T93" fmla="*/ 0 h 70"/>
                <a:gd name="T94" fmla="*/ 2147483647 w 99"/>
                <a:gd name="T95" fmla="*/ 2147483647 h 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9"/>
                <a:gd name="T145" fmla="*/ 0 h 70"/>
                <a:gd name="T146" fmla="*/ 99 w 99"/>
                <a:gd name="T147" fmla="*/ 70 h 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9" h="70">
                  <a:moveTo>
                    <a:pt x="34" y="1"/>
                  </a:moveTo>
                  <a:lnTo>
                    <a:pt x="60" y="6"/>
                  </a:lnTo>
                  <a:lnTo>
                    <a:pt x="60" y="3"/>
                  </a:lnTo>
                  <a:lnTo>
                    <a:pt x="63" y="3"/>
                  </a:lnTo>
                  <a:lnTo>
                    <a:pt x="70" y="4"/>
                  </a:lnTo>
                  <a:lnTo>
                    <a:pt x="70" y="6"/>
                  </a:lnTo>
                  <a:lnTo>
                    <a:pt x="73" y="7"/>
                  </a:lnTo>
                  <a:lnTo>
                    <a:pt x="74" y="1"/>
                  </a:lnTo>
                  <a:lnTo>
                    <a:pt x="83" y="12"/>
                  </a:lnTo>
                  <a:lnTo>
                    <a:pt x="95" y="12"/>
                  </a:lnTo>
                  <a:lnTo>
                    <a:pt x="98" y="33"/>
                  </a:lnTo>
                  <a:lnTo>
                    <a:pt x="95" y="35"/>
                  </a:lnTo>
                  <a:lnTo>
                    <a:pt x="92" y="38"/>
                  </a:lnTo>
                  <a:lnTo>
                    <a:pt x="92" y="39"/>
                  </a:lnTo>
                  <a:lnTo>
                    <a:pt x="89" y="44"/>
                  </a:lnTo>
                  <a:lnTo>
                    <a:pt x="86" y="49"/>
                  </a:lnTo>
                  <a:lnTo>
                    <a:pt x="87" y="55"/>
                  </a:lnTo>
                  <a:lnTo>
                    <a:pt x="89" y="62"/>
                  </a:lnTo>
                  <a:lnTo>
                    <a:pt x="87" y="67"/>
                  </a:lnTo>
                  <a:lnTo>
                    <a:pt x="86" y="69"/>
                  </a:lnTo>
                  <a:lnTo>
                    <a:pt x="74" y="69"/>
                  </a:lnTo>
                  <a:lnTo>
                    <a:pt x="64" y="53"/>
                  </a:lnTo>
                  <a:lnTo>
                    <a:pt x="61" y="53"/>
                  </a:lnTo>
                  <a:lnTo>
                    <a:pt x="56" y="53"/>
                  </a:lnTo>
                  <a:lnTo>
                    <a:pt x="54" y="61"/>
                  </a:lnTo>
                  <a:lnTo>
                    <a:pt x="50" y="62"/>
                  </a:lnTo>
                  <a:lnTo>
                    <a:pt x="49" y="59"/>
                  </a:lnTo>
                  <a:lnTo>
                    <a:pt x="43" y="49"/>
                  </a:lnTo>
                  <a:lnTo>
                    <a:pt x="38" y="47"/>
                  </a:lnTo>
                  <a:lnTo>
                    <a:pt x="34" y="49"/>
                  </a:lnTo>
                  <a:lnTo>
                    <a:pt x="15" y="61"/>
                  </a:lnTo>
                  <a:lnTo>
                    <a:pt x="11" y="56"/>
                  </a:lnTo>
                  <a:lnTo>
                    <a:pt x="8" y="52"/>
                  </a:lnTo>
                  <a:lnTo>
                    <a:pt x="4" y="44"/>
                  </a:lnTo>
                  <a:lnTo>
                    <a:pt x="0" y="39"/>
                  </a:lnTo>
                  <a:lnTo>
                    <a:pt x="1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5" y="24"/>
                  </a:lnTo>
                  <a:lnTo>
                    <a:pt x="18" y="24"/>
                  </a:lnTo>
                  <a:lnTo>
                    <a:pt x="18" y="19"/>
                  </a:lnTo>
                  <a:lnTo>
                    <a:pt x="18" y="15"/>
                  </a:lnTo>
                  <a:lnTo>
                    <a:pt x="18" y="9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 rot="467844">
              <a:off x="9240735" y="6892729"/>
              <a:ext cx="1405083" cy="1055769"/>
            </a:xfrm>
            <a:custGeom>
              <a:avLst/>
              <a:gdLst>
                <a:gd name="T0" fmla="*/ 2147483647 w 106"/>
                <a:gd name="T1" fmla="*/ 2147483647 h 105"/>
                <a:gd name="T2" fmla="*/ 2147483647 w 106"/>
                <a:gd name="T3" fmla="*/ 2147483647 h 105"/>
                <a:gd name="T4" fmla="*/ 2147483647 w 106"/>
                <a:gd name="T5" fmla="*/ 2147483647 h 105"/>
                <a:gd name="T6" fmla="*/ 2147483647 w 106"/>
                <a:gd name="T7" fmla="*/ 2147483647 h 105"/>
                <a:gd name="T8" fmla="*/ 2147483647 w 106"/>
                <a:gd name="T9" fmla="*/ 2147483647 h 105"/>
                <a:gd name="T10" fmla="*/ 2147483647 w 106"/>
                <a:gd name="T11" fmla="*/ 2147483647 h 105"/>
                <a:gd name="T12" fmla="*/ 2147483647 w 106"/>
                <a:gd name="T13" fmla="*/ 2147483647 h 105"/>
                <a:gd name="T14" fmla="*/ 2147483647 w 106"/>
                <a:gd name="T15" fmla="*/ 2147483647 h 105"/>
                <a:gd name="T16" fmla="*/ 2147483647 w 106"/>
                <a:gd name="T17" fmla="*/ 2147483647 h 105"/>
                <a:gd name="T18" fmla="*/ 2147483647 w 106"/>
                <a:gd name="T19" fmla="*/ 2147483647 h 105"/>
                <a:gd name="T20" fmla="*/ 2147483647 w 106"/>
                <a:gd name="T21" fmla="*/ 2147483647 h 105"/>
                <a:gd name="T22" fmla="*/ 2147483647 w 106"/>
                <a:gd name="T23" fmla="*/ 2147483647 h 105"/>
                <a:gd name="T24" fmla="*/ 2147483647 w 106"/>
                <a:gd name="T25" fmla="*/ 2147483647 h 105"/>
                <a:gd name="T26" fmla="*/ 2147483647 w 106"/>
                <a:gd name="T27" fmla="*/ 2147483647 h 105"/>
                <a:gd name="T28" fmla="*/ 2147483647 w 106"/>
                <a:gd name="T29" fmla="*/ 2147483647 h 105"/>
                <a:gd name="T30" fmla="*/ 2147483647 w 106"/>
                <a:gd name="T31" fmla="*/ 2147483647 h 105"/>
                <a:gd name="T32" fmla="*/ 2147483647 w 106"/>
                <a:gd name="T33" fmla="*/ 2147483647 h 105"/>
                <a:gd name="T34" fmla="*/ 2147483647 w 106"/>
                <a:gd name="T35" fmla="*/ 2147483647 h 105"/>
                <a:gd name="T36" fmla="*/ 2147483647 w 106"/>
                <a:gd name="T37" fmla="*/ 2147483647 h 105"/>
                <a:gd name="T38" fmla="*/ 2147483647 w 106"/>
                <a:gd name="T39" fmla="*/ 2147483647 h 105"/>
                <a:gd name="T40" fmla="*/ 2147483647 w 106"/>
                <a:gd name="T41" fmla="*/ 2147483647 h 105"/>
                <a:gd name="T42" fmla="*/ 2147483647 w 106"/>
                <a:gd name="T43" fmla="*/ 2147483647 h 105"/>
                <a:gd name="T44" fmla="*/ 2147483647 w 106"/>
                <a:gd name="T45" fmla="*/ 2147483647 h 105"/>
                <a:gd name="T46" fmla="*/ 2147483647 w 106"/>
                <a:gd name="T47" fmla="*/ 2147483647 h 105"/>
                <a:gd name="T48" fmla="*/ 2147483647 w 106"/>
                <a:gd name="T49" fmla="*/ 2147483647 h 105"/>
                <a:gd name="T50" fmla="*/ 2147483647 w 106"/>
                <a:gd name="T51" fmla="*/ 2147483647 h 105"/>
                <a:gd name="T52" fmla="*/ 2147483647 w 106"/>
                <a:gd name="T53" fmla="*/ 2147483647 h 105"/>
                <a:gd name="T54" fmla="*/ 2147483647 w 106"/>
                <a:gd name="T55" fmla="*/ 2147483647 h 105"/>
                <a:gd name="T56" fmla="*/ 2147483647 w 106"/>
                <a:gd name="T57" fmla="*/ 2147483647 h 105"/>
                <a:gd name="T58" fmla="*/ 2147483647 w 106"/>
                <a:gd name="T59" fmla="*/ 2147483647 h 105"/>
                <a:gd name="T60" fmla="*/ 2147483647 w 106"/>
                <a:gd name="T61" fmla="*/ 2147483647 h 105"/>
                <a:gd name="T62" fmla="*/ 2147483647 w 106"/>
                <a:gd name="T63" fmla="*/ 2147483647 h 105"/>
                <a:gd name="T64" fmla="*/ 2147483647 w 106"/>
                <a:gd name="T65" fmla="*/ 2147483647 h 105"/>
                <a:gd name="T66" fmla="*/ 2147483647 w 106"/>
                <a:gd name="T67" fmla="*/ 2147483647 h 105"/>
                <a:gd name="T68" fmla="*/ 2147483647 w 106"/>
                <a:gd name="T69" fmla="*/ 2147483647 h 105"/>
                <a:gd name="T70" fmla="*/ 2147483647 w 106"/>
                <a:gd name="T71" fmla="*/ 2147483647 h 105"/>
                <a:gd name="T72" fmla="*/ 2147483647 w 106"/>
                <a:gd name="T73" fmla="*/ 2147483647 h 105"/>
                <a:gd name="T74" fmla="*/ 2147483647 w 106"/>
                <a:gd name="T75" fmla="*/ 2147483647 h 105"/>
                <a:gd name="T76" fmla="*/ 2147483647 w 106"/>
                <a:gd name="T77" fmla="*/ 2147483647 h 105"/>
                <a:gd name="T78" fmla="*/ 0 w 106"/>
                <a:gd name="T79" fmla="*/ 2147483647 h 105"/>
                <a:gd name="T80" fmla="*/ 0 w 106"/>
                <a:gd name="T81" fmla="*/ 2147483647 h 105"/>
                <a:gd name="T82" fmla="*/ 0 w 106"/>
                <a:gd name="T83" fmla="*/ 2147483647 h 105"/>
                <a:gd name="T84" fmla="*/ 2147483647 w 106"/>
                <a:gd name="T85" fmla="*/ 2147483647 h 105"/>
                <a:gd name="T86" fmla="*/ 2147483647 w 106"/>
                <a:gd name="T87" fmla="*/ 2147483647 h 105"/>
                <a:gd name="T88" fmla="*/ 2147483647 w 106"/>
                <a:gd name="T89" fmla="*/ 2147483647 h 105"/>
                <a:gd name="T90" fmla="*/ 2147483647 w 106"/>
                <a:gd name="T91" fmla="*/ 2147483647 h 105"/>
                <a:gd name="T92" fmla="*/ 2147483647 w 106"/>
                <a:gd name="T93" fmla="*/ 2147483647 h 105"/>
                <a:gd name="T94" fmla="*/ 2147483647 w 106"/>
                <a:gd name="T95" fmla="*/ 2147483647 h 105"/>
                <a:gd name="T96" fmla="*/ 2147483647 w 106"/>
                <a:gd name="T97" fmla="*/ 2147483647 h 105"/>
                <a:gd name="T98" fmla="*/ 2147483647 w 106"/>
                <a:gd name="T99" fmla="*/ 0 h 105"/>
                <a:gd name="T100" fmla="*/ 2147483647 w 106"/>
                <a:gd name="T101" fmla="*/ 0 h 105"/>
                <a:gd name="T102" fmla="*/ 2147483647 w 106"/>
                <a:gd name="T103" fmla="*/ 0 h 105"/>
                <a:gd name="T104" fmla="*/ 2147483647 w 106"/>
                <a:gd name="T105" fmla="*/ 2147483647 h 105"/>
                <a:gd name="T106" fmla="*/ 2147483647 w 106"/>
                <a:gd name="T107" fmla="*/ 2147483647 h 105"/>
                <a:gd name="T108" fmla="*/ 2147483647 w 106"/>
                <a:gd name="T109" fmla="*/ 2147483647 h 105"/>
                <a:gd name="T110" fmla="*/ 2147483647 w 106"/>
                <a:gd name="T111" fmla="*/ 2147483647 h 105"/>
                <a:gd name="T112" fmla="*/ 2147483647 w 106"/>
                <a:gd name="T113" fmla="*/ 2147483647 h 1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"/>
                <a:gd name="T172" fmla="*/ 0 h 105"/>
                <a:gd name="T173" fmla="*/ 106 w 106"/>
                <a:gd name="T174" fmla="*/ 105 h 1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" h="105">
                  <a:moveTo>
                    <a:pt x="51" y="25"/>
                  </a:moveTo>
                  <a:lnTo>
                    <a:pt x="58" y="36"/>
                  </a:lnTo>
                  <a:lnTo>
                    <a:pt x="61" y="36"/>
                  </a:lnTo>
                  <a:lnTo>
                    <a:pt x="64" y="34"/>
                  </a:lnTo>
                  <a:lnTo>
                    <a:pt x="69" y="27"/>
                  </a:lnTo>
                  <a:lnTo>
                    <a:pt x="71" y="27"/>
                  </a:lnTo>
                  <a:lnTo>
                    <a:pt x="84" y="37"/>
                  </a:lnTo>
                  <a:lnTo>
                    <a:pt x="86" y="51"/>
                  </a:lnTo>
                  <a:lnTo>
                    <a:pt x="93" y="57"/>
                  </a:lnTo>
                  <a:lnTo>
                    <a:pt x="96" y="57"/>
                  </a:lnTo>
                  <a:lnTo>
                    <a:pt x="93" y="57"/>
                  </a:lnTo>
                  <a:lnTo>
                    <a:pt x="89" y="58"/>
                  </a:lnTo>
                  <a:lnTo>
                    <a:pt x="87" y="71"/>
                  </a:lnTo>
                  <a:lnTo>
                    <a:pt x="89" y="72"/>
                  </a:lnTo>
                  <a:lnTo>
                    <a:pt x="102" y="78"/>
                  </a:lnTo>
                  <a:lnTo>
                    <a:pt x="105" y="81"/>
                  </a:lnTo>
                  <a:lnTo>
                    <a:pt x="103" y="84"/>
                  </a:lnTo>
                  <a:lnTo>
                    <a:pt x="100" y="85"/>
                  </a:lnTo>
                  <a:lnTo>
                    <a:pt x="90" y="84"/>
                  </a:lnTo>
                  <a:lnTo>
                    <a:pt x="87" y="84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7"/>
                  </a:lnTo>
                  <a:lnTo>
                    <a:pt x="71" y="104"/>
                  </a:lnTo>
                  <a:lnTo>
                    <a:pt x="70" y="102"/>
                  </a:lnTo>
                  <a:lnTo>
                    <a:pt x="64" y="100"/>
                  </a:lnTo>
                  <a:lnTo>
                    <a:pt x="56" y="97"/>
                  </a:lnTo>
                  <a:lnTo>
                    <a:pt x="54" y="96"/>
                  </a:lnTo>
                  <a:lnTo>
                    <a:pt x="53" y="93"/>
                  </a:lnTo>
                  <a:lnTo>
                    <a:pt x="53" y="74"/>
                  </a:lnTo>
                  <a:lnTo>
                    <a:pt x="51" y="71"/>
                  </a:lnTo>
                  <a:lnTo>
                    <a:pt x="50" y="71"/>
                  </a:lnTo>
                  <a:lnTo>
                    <a:pt x="46" y="74"/>
                  </a:lnTo>
                  <a:lnTo>
                    <a:pt x="44" y="74"/>
                  </a:lnTo>
                  <a:lnTo>
                    <a:pt x="43" y="71"/>
                  </a:lnTo>
                  <a:lnTo>
                    <a:pt x="38" y="66"/>
                  </a:lnTo>
                  <a:lnTo>
                    <a:pt x="30" y="58"/>
                  </a:lnTo>
                  <a:lnTo>
                    <a:pt x="21" y="55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7" y="13"/>
                  </a:lnTo>
                  <a:lnTo>
                    <a:pt x="25" y="9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3"/>
                  </a:lnTo>
                  <a:lnTo>
                    <a:pt x="37" y="9"/>
                  </a:lnTo>
                  <a:lnTo>
                    <a:pt x="40" y="12"/>
                  </a:lnTo>
                  <a:lnTo>
                    <a:pt x="53" y="25"/>
                  </a:lnTo>
                  <a:lnTo>
                    <a:pt x="51" y="2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 rot="467844">
              <a:off x="9927595" y="6799652"/>
              <a:ext cx="1207492" cy="843018"/>
            </a:xfrm>
            <a:custGeom>
              <a:avLst/>
              <a:gdLst>
                <a:gd name="T0" fmla="*/ 0 w 91"/>
                <a:gd name="T1" fmla="*/ 2147483647 h 84"/>
                <a:gd name="T2" fmla="*/ 2147483647 w 91"/>
                <a:gd name="T3" fmla="*/ 2147483647 h 84"/>
                <a:gd name="T4" fmla="*/ 2147483647 w 91"/>
                <a:gd name="T5" fmla="*/ 2147483647 h 84"/>
                <a:gd name="T6" fmla="*/ 2147483647 w 91"/>
                <a:gd name="T7" fmla="*/ 2147483647 h 84"/>
                <a:gd name="T8" fmla="*/ 2147483647 w 91"/>
                <a:gd name="T9" fmla="*/ 2147483647 h 84"/>
                <a:gd name="T10" fmla="*/ 2147483647 w 91"/>
                <a:gd name="T11" fmla="*/ 2147483647 h 84"/>
                <a:gd name="T12" fmla="*/ 2147483647 w 91"/>
                <a:gd name="T13" fmla="*/ 2147483647 h 84"/>
                <a:gd name="T14" fmla="*/ 2147483647 w 91"/>
                <a:gd name="T15" fmla="*/ 2147483647 h 84"/>
                <a:gd name="T16" fmla="*/ 2147483647 w 91"/>
                <a:gd name="T17" fmla="*/ 2147483647 h 84"/>
                <a:gd name="T18" fmla="*/ 2147483647 w 91"/>
                <a:gd name="T19" fmla="*/ 2147483647 h 84"/>
                <a:gd name="T20" fmla="*/ 2147483647 w 91"/>
                <a:gd name="T21" fmla="*/ 2147483647 h 84"/>
                <a:gd name="T22" fmla="*/ 2147483647 w 91"/>
                <a:gd name="T23" fmla="*/ 2147483647 h 84"/>
                <a:gd name="T24" fmla="*/ 2147483647 w 91"/>
                <a:gd name="T25" fmla="*/ 0 h 84"/>
                <a:gd name="T26" fmla="*/ 2147483647 w 91"/>
                <a:gd name="T27" fmla="*/ 0 h 84"/>
                <a:gd name="T28" fmla="*/ 2147483647 w 91"/>
                <a:gd name="T29" fmla="*/ 2147483647 h 84"/>
                <a:gd name="T30" fmla="*/ 2147483647 w 91"/>
                <a:gd name="T31" fmla="*/ 2147483647 h 84"/>
                <a:gd name="T32" fmla="*/ 2147483647 w 91"/>
                <a:gd name="T33" fmla="*/ 2147483647 h 84"/>
                <a:gd name="T34" fmla="*/ 2147483647 w 91"/>
                <a:gd name="T35" fmla="*/ 2147483647 h 84"/>
                <a:gd name="T36" fmla="*/ 2147483647 w 91"/>
                <a:gd name="T37" fmla="*/ 2147483647 h 84"/>
                <a:gd name="T38" fmla="*/ 2147483647 w 91"/>
                <a:gd name="T39" fmla="*/ 2147483647 h 84"/>
                <a:gd name="T40" fmla="*/ 2147483647 w 91"/>
                <a:gd name="T41" fmla="*/ 2147483647 h 84"/>
                <a:gd name="T42" fmla="*/ 2147483647 w 91"/>
                <a:gd name="T43" fmla="*/ 2147483647 h 84"/>
                <a:gd name="T44" fmla="*/ 2147483647 w 91"/>
                <a:gd name="T45" fmla="*/ 2147483647 h 84"/>
                <a:gd name="T46" fmla="*/ 2147483647 w 91"/>
                <a:gd name="T47" fmla="*/ 2147483647 h 84"/>
                <a:gd name="T48" fmla="*/ 2147483647 w 91"/>
                <a:gd name="T49" fmla="*/ 2147483647 h 84"/>
                <a:gd name="T50" fmla="*/ 2147483647 w 91"/>
                <a:gd name="T51" fmla="*/ 2147483647 h 84"/>
                <a:gd name="T52" fmla="*/ 2147483647 w 91"/>
                <a:gd name="T53" fmla="*/ 2147483647 h 84"/>
                <a:gd name="T54" fmla="*/ 2147483647 w 91"/>
                <a:gd name="T55" fmla="*/ 2147483647 h 84"/>
                <a:gd name="T56" fmla="*/ 2147483647 w 91"/>
                <a:gd name="T57" fmla="*/ 2147483647 h 84"/>
                <a:gd name="T58" fmla="*/ 2147483647 w 91"/>
                <a:gd name="T59" fmla="*/ 2147483647 h 84"/>
                <a:gd name="T60" fmla="*/ 2147483647 w 91"/>
                <a:gd name="T61" fmla="*/ 2147483647 h 84"/>
                <a:gd name="T62" fmla="*/ 2147483647 w 91"/>
                <a:gd name="T63" fmla="*/ 2147483647 h 84"/>
                <a:gd name="T64" fmla="*/ 2147483647 w 91"/>
                <a:gd name="T65" fmla="*/ 2147483647 h 84"/>
                <a:gd name="T66" fmla="*/ 2147483647 w 91"/>
                <a:gd name="T67" fmla="*/ 2147483647 h 84"/>
                <a:gd name="T68" fmla="*/ 2147483647 w 91"/>
                <a:gd name="T69" fmla="*/ 2147483647 h 84"/>
                <a:gd name="T70" fmla="*/ 2147483647 w 91"/>
                <a:gd name="T71" fmla="*/ 2147483647 h 84"/>
                <a:gd name="T72" fmla="*/ 2147483647 w 91"/>
                <a:gd name="T73" fmla="*/ 2147483647 h 84"/>
                <a:gd name="T74" fmla="*/ 2147483647 w 91"/>
                <a:gd name="T75" fmla="*/ 2147483647 h 84"/>
                <a:gd name="T76" fmla="*/ 2147483647 w 91"/>
                <a:gd name="T77" fmla="*/ 2147483647 h 84"/>
                <a:gd name="T78" fmla="*/ 2147483647 w 91"/>
                <a:gd name="T79" fmla="*/ 2147483647 h 84"/>
                <a:gd name="T80" fmla="*/ 2147483647 w 91"/>
                <a:gd name="T81" fmla="*/ 2147483647 h 84"/>
                <a:gd name="T82" fmla="*/ 2147483647 w 91"/>
                <a:gd name="T83" fmla="*/ 2147483647 h 84"/>
                <a:gd name="T84" fmla="*/ 2147483647 w 91"/>
                <a:gd name="T85" fmla="*/ 2147483647 h 84"/>
                <a:gd name="T86" fmla="*/ 2147483647 w 91"/>
                <a:gd name="T87" fmla="*/ 2147483647 h 84"/>
                <a:gd name="T88" fmla="*/ 2147483647 w 91"/>
                <a:gd name="T89" fmla="*/ 2147483647 h 84"/>
                <a:gd name="T90" fmla="*/ 2147483647 w 91"/>
                <a:gd name="T91" fmla="*/ 2147483647 h 84"/>
                <a:gd name="T92" fmla="*/ 2147483647 w 91"/>
                <a:gd name="T93" fmla="*/ 2147483647 h 84"/>
                <a:gd name="T94" fmla="*/ 2147483647 w 91"/>
                <a:gd name="T95" fmla="*/ 2147483647 h 84"/>
                <a:gd name="T96" fmla="*/ 2147483647 w 91"/>
                <a:gd name="T97" fmla="*/ 2147483647 h 84"/>
                <a:gd name="T98" fmla="*/ 2147483647 w 91"/>
                <a:gd name="T99" fmla="*/ 2147483647 h 84"/>
                <a:gd name="T100" fmla="*/ 0 w 91"/>
                <a:gd name="T101" fmla="*/ 2147483647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1"/>
                <a:gd name="T154" fmla="*/ 0 h 84"/>
                <a:gd name="T155" fmla="*/ 91 w 91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1" h="84">
                  <a:moveTo>
                    <a:pt x="0" y="42"/>
                  </a:moveTo>
                  <a:lnTo>
                    <a:pt x="5" y="36"/>
                  </a:lnTo>
                  <a:lnTo>
                    <a:pt x="7" y="24"/>
                  </a:lnTo>
                  <a:lnTo>
                    <a:pt x="5" y="16"/>
                  </a:lnTo>
                  <a:lnTo>
                    <a:pt x="17" y="19"/>
                  </a:lnTo>
                  <a:lnTo>
                    <a:pt x="18" y="21"/>
                  </a:lnTo>
                  <a:lnTo>
                    <a:pt x="29" y="30"/>
                  </a:lnTo>
                  <a:lnTo>
                    <a:pt x="32" y="31"/>
                  </a:lnTo>
                  <a:lnTo>
                    <a:pt x="34" y="30"/>
                  </a:lnTo>
                  <a:lnTo>
                    <a:pt x="39" y="16"/>
                  </a:lnTo>
                  <a:lnTo>
                    <a:pt x="39" y="4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1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5" y="9"/>
                  </a:lnTo>
                  <a:lnTo>
                    <a:pt x="56" y="10"/>
                  </a:lnTo>
                  <a:lnTo>
                    <a:pt x="61" y="19"/>
                  </a:lnTo>
                  <a:lnTo>
                    <a:pt x="66" y="22"/>
                  </a:lnTo>
                  <a:lnTo>
                    <a:pt x="69" y="25"/>
                  </a:lnTo>
                  <a:lnTo>
                    <a:pt x="82" y="36"/>
                  </a:lnTo>
                  <a:lnTo>
                    <a:pt x="87" y="37"/>
                  </a:lnTo>
                  <a:lnTo>
                    <a:pt x="88" y="40"/>
                  </a:lnTo>
                  <a:lnTo>
                    <a:pt x="90" y="43"/>
                  </a:lnTo>
                  <a:lnTo>
                    <a:pt x="88" y="48"/>
                  </a:lnTo>
                  <a:lnTo>
                    <a:pt x="88" y="64"/>
                  </a:lnTo>
                  <a:lnTo>
                    <a:pt x="87" y="67"/>
                  </a:lnTo>
                  <a:lnTo>
                    <a:pt x="85" y="67"/>
                  </a:lnTo>
                  <a:lnTo>
                    <a:pt x="84" y="67"/>
                  </a:lnTo>
                  <a:lnTo>
                    <a:pt x="82" y="64"/>
                  </a:lnTo>
                  <a:lnTo>
                    <a:pt x="81" y="64"/>
                  </a:lnTo>
                  <a:lnTo>
                    <a:pt x="79" y="73"/>
                  </a:lnTo>
                  <a:lnTo>
                    <a:pt x="78" y="75"/>
                  </a:lnTo>
                  <a:lnTo>
                    <a:pt x="74" y="72"/>
                  </a:lnTo>
                  <a:lnTo>
                    <a:pt x="61" y="73"/>
                  </a:lnTo>
                  <a:lnTo>
                    <a:pt x="58" y="81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46" y="73"/>
                  </a:lnTo>
                  <a:lnTo>
                    <a:pt x="45" y="73"/>
                  </a:lnTo>
                  <a:lnTo>
                    <a:pt x="42" y="73"/>
                  </a:lnTo>
                  <a:lnTo>
                    <a:pt x="34" y="67"/>
                  </a:lnTo>
                  <a:lnTo>
                    <a:pt x="33" y="5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3" y="51"/>
                  </a:lnTo>
                  <a:lnTo>
                    <a:pt x="10" y="52"/>
                  </a:lnTo>
                  <a:lnTo>
                    <a:pt x="7" y="52"/>
                  </a:lnTo>
                  <a:lnTo>
                    <a:pt x="0" y="4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 rot="467844">
              <a:off x="8077150" y="7249083"/>
              <a:ext cx="969130" cy="624952"/>
            </a:xfrm>
            <a:custGeom>
              <a:avLst/>
              <a:gdLst>
                <a:gd name="T0" fmla="*/ 2147483647 w 73"/>
                <a:gd name="T1" fmla="*/ 2147483647 h 62"/>
                <a:gd name="T2" fmla="*/ 2147483647 w 73"/>
                <a:gd name="T3" fmla="*/ 2147483647 h 62"/>
                <a:gd name="T4" fmla="*/ 2147483647 w 73"/>
                <a:gd name="T5" fmla="*/ 2147483647 h 62"/>
                <a:gd name="T6" fmla="*/ 2147483647 w 73"/>
                <a:gd name="T7" fmla="*/ 2147483647 h 62"/>
                <a:gd name="T8" fmla="*/ 0 w 73"/>
                <a:gd name="T9" fmla="*/ 2147483647 h 62"/>
                <a:gd name="T10" fmla="*/ 2147483647 w 73"/>
                <a:gd name="T11" fmla="*/ 2147483647 h 62"/>
                <a:gd name="T12" fmla="*/ 2147483647 w 73"/>
                <a:gd name="T13" fmla="*/ 0 h 62"/>
                <a:gd name="T14" fmla="*/ 2147483647 w 73"/>
                <a:gd name="T15" fmla="*/ 2147483647 h 62"/>
                <a:gd name="T16" fmla="*/ 2147483647 w 73"/>
                <a:gd name="T17" fmla="*/ 2147483647 h 62"/>
                <a:gd name="T18" fmla="*/ 2147483647 w 73"/>
                <a:gd name="T19" fmla="*/ 0 h 62"/>
                <a:gd name="T20" fmla="*/ 2147483647 w 73"/>
                <a:gd name="T21" fmla="*/ 2147483647 h 62"/>
                <a:gd name="T22" fmla="*/ 2147483647 w 73"/>
                <a:gd name="T23" fmla="*/ 2147483647 h 62"/>
                <a:gd name="T24" fmla="*/ 2147483647 w 73"/>
                <a:gd name="T25" fmla="*/ 2147483647 h 62"/>
                <a:gd name="T26" fmla="*/ 2147483647 w 73"/>
                <a:gd name="T27" fmla="*/ 2147483647 h 62"/>
                <a:gd name="T28" fmla="*/ 2147483647 w 73"/>
                <a:gd name="T29" fmla="*/ 2147483647 h 62"/>
                <a:gd name="T30" fmla="*/ 2147483647 w 73"/>
                <a:gd name="T31" fmla="*/ 2147483647 h 62"/>
                <a:gd name="T32" fmla="*/ 2147483647 w 73"/>
                <a:gd name="T33" fmla="*/ 2147483647 h 62"/>
                <a:gd name="T34" fmla="*/ 2147483647 w 73"/>
                <a:gd name="T35" fmla="*/ 2147483647 h 62"/>
                <a:gd name="T36" fmla="*/ 2147483647 w 73"/>
                <a:gd name="T37" fmla="*/ 2147483647 h 62"/>
                <a:gd name="T38" fmla="*/ 2147483647 w 73"/>
                <a:gd name="T39" fmla="*/ 2147483647 h 62"/>
                <a:gd name="T40" fmla="*/ 2147483647 w 73"/>
                <a:gd name="T41" fmla="*/ 2147483647 h 62"/>
                <a:gd name="T42" fmla="*/ 2147483647 w 73"/>
                <a:gd name="T43" fmla="*/ 2147483647 h 62"/>
                <a:gd name="T44" fmla="*/ 2147483647 w 73"/>
                <a:gd name="T45" fmla="*/ 2147483647 h 62"/>
                <a:gd name="T46" fmla="*/ 2147483647 w 73"/>
                <a:gd name="T47" fmla="*/ 2147483647 h 62"/>
                <a:gd name="T48" fmla="*/ 2147483647 w 73"/>
                <a:gd name="T49" fmla="*/ 2147483647 h 62"/>
                <a:gd name="T50" fmla="*/ 2147483647 w 73"/>
                <a:gd name="T51" fmla="*/ 2147483647 h 62"/>
                <a:gd name="T52" fmla="*/ 2147483647 w 73"/>
                <a:gd name="T53" fmla="*/ 2147483647 h 62"/>
                <a:gd name="T54" fmla="*/ 2147483647 w 73"/>
                <a:gd name="T55" fmla="*/ 2147483647 h 62"/>
                <a:gd name="T56" fmla="*/ 2147483647 w 73"/>
                <a:gd name="T57" fmla="*/ 2147483647 h 62"/>
                <a:gd name="T58" fmla="*/ 2147483647 w 73"/>
                <a:gd name="T59" fmla="*/ 2147483647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62"/>
                <a:gd name="T92" fmla="*/ 73 w 73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62">
                  <a:moveTo>
                    <a:pt x="16" y="44"/>
                  </a:moveTo>
                  <a:lnTo>
                    <a:pt x="11" y="32"/>
                  </a:lnTo>
                  <a:lnTo>
                    <a:pt x="8" y="29"/>
                  </a:lnTo>
                  <a:lnTo>
                    <a:pt x="8" y="24"/>
                  </a:lnTo>
                  <a:lnTo>
                    <a:pt x="0" y="6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1" y="1"/>
                  </a:lnTo>
                  <a:lnTo>
                    <a:pt x="26" y="3"/>
                  </a:lnTo>
                  <a:lnTo>
                    <a:pt x="36" y="0"/>
                  </a:lnTo>
                  <a:lnTo>
                    <a:pt x="46" y="6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3" y="1"/>
                  </a:lnTo>
                  <a:lnTo>
                    <a:pt x="72" y="9"/>
                  </a:lnTo>
                  <a:lnTo>
                    <a:pt x="70" y="15"/>
                  </a:lnTo>
                  <a:lnTo>
                    <a:pt x="64" y="29"/>
                  </a:lnTo>
                  <a:lnTo>
                    <a:pt x="62" y="34"/>
                  </a:lnTo>
                  <a:lnTo>
                    <a:pt x="45" y="59"/>
                  </a:lnTo>
                  <a:lnTo>
                    <a:pt x="41" y="53"/>
                  </a:lnTo>
                  <a:lnTo>
                    <a:pt x="39" y="51"/>
                  </a:lnTo>
                  <a:lnTo>
                    <a:pt x="36" y="51"/>
                  </a:lnTo>
                  <a:lnTo>
                    <a:pt x="36" y="54"/>
                  </a:lnTo>
                  <a:lnTo>
                    <a:pt x="35" y="61"/>
                  </a:lnTo>
                  <a:lnTo>
                    <a:pt x="33" y="59"/>
                  </a:lnTo>
                  <a:lnTo>
                    <a:pt x="29" y="56"/>
                  </a:lnTo>
                  <a:lnTo>
                    <a:pt x="25" y="51"/>
                  </a:lnTo>
                  <a:lnTo>
                    <a:pt x="19" y="47"/>
                  </a:lnTo>
                  <a:lnTo>
                    <a:pt x="15" y="44"/>
                  </a:lnTo>
                  <a:lnTo>
                    <a:pt x="16" y="4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 rot="467844">
              <a:off x="8635420" y="7291633"/>
              <a:ext cx="740178" cy="1087681"/>
            </a:xfrm>
            <a:custGeom>
              <a:avLst/>
              <a:gdLst>
                <a:gd name="T0" fmla="*/ 0 w 56"/>
                <a:gd name="T1" fmla="*/ 2147483647 h 108"/>
                <a:gd name="T2" fmla="*/ 2147483647 w 56"/>
                <a:gd name="T3" fmla="*/ 2147483647 h 108"/>
                <a:gd name="T4" fmla="*/ 2147483647 w 56"/>
                <a:gd name="T5" fmla="*/ 2147483647 h 108"/>
                <a:gd name="T6" fmla="*/ 2147483647 w 56"/>
                <a:gd name="T7" fmla="*/ 2147483647 h 108"/>
                <a:gd name="T8" fmla="*/ 2147483647 w 56"/>
                <a:gd name="T9" fmla="*/ 2147483647 h 108"/>
                <a:gd name="T10" fmla="*/ 2147483647 w 56"/>
                <a:gd name="T11" fmla="*/ 2147483647 h 108"/>
                <a:gd name="T12" fmla="*/ 2147483647 w 56"/>
                <a:gd name="T13" fmla="*/ 2147483647 h 108"/>
                <a:gd name="T14" fmla="*/ 2147483647 w 56"/>
                <a:gd name="T15" fmla="*/ 2147483647 h 108"/>
                <a:gd name="T16" fmla="*/ 2147483647 w 56"/>
                <a:gd name="T17" fmla="*/ 0 h 108"/>
                <a:gd name="T18" fmla="*/ 2147483647 w 56"/>
                <a:gd name="T19" fmla="*/ 0 h 108"/>
                <a:gd name="T20" fmla="*/ 2147483647 w 56"/>
                <a:gd name="T21" fmla="*/ 2147483647 h 108"/>
                <a:gd name="T22" fmla="*/ 2147483647 w 56"/>
                <a:gd name="T23" fmla="*/ 2147483647 h 108"/>
                <a:gd name="T24" fmla="*/ 2147483647 w 56"/>
                <a:gd name="T25" fmla="*/ 2147483647 h 108"/>
                <a:gd name="T26" fmla="*/ 2147483647 w 56"/>
                <a:gd name="T27" fmla="*/ 2147483647 h 108"/>
                <a:gd name="T28" fmla="*/ 2147483647 w 56"/>
                <a:gd name="T29" fmla="*/ 2147483647 h 108"/>
                <a:gd name="T30" fmla="*/ 2147483647 w 56"/>
                <a:gd name="T31" fmla="*/ 2147483647 h 108"/>
                <a:gd name="T32" fmla="*/ 2147483647 w 56"/>
                <a:gd name="T33" fmla="*/ 2147483647 h 108"/>
                <a:gd name="T34" fmla="*/ 2147483647 w 56"/>
                <a:gd name="T35" fmla="*/ 2147483647 h 108"/>
                <a:gd name="T36" fmla="*/ 2147483647 w 56"/>
                <a:gd name="T37" fmla="*/ 2147483647 h 108"/>
                <a:gd name="T38" fmla="*/ 2147483647 w 56"/>
                <a:gd name="T39" fmla="*/ 2147483647 h 108"/>
                <a:gd name="T40" fmla="*/ 2147483647 w 56"/>
                <a:gd name="T41" fmla="*/ 2147483647 h 108"/>
                <a:gd name="T42" fmla="*/ 2147483647 w 56"/>
                <a:gd name="T43" fmla="*/ 2147483647 h 108"/>
                <a:gd name="T44" fmla="*/ 2147483647 w 56"/>
                <a:gd name="T45" fmla="*/ 2147483647 h 108"/>
                <a:gd name="T46" fmla="*/ 2147483647 w 56"/>
                <a:gd name="T47" fmla="*/ 2147483647 h 108"/>
                <a:gd name="T48" fmla="*/ 2147483647 w 56"/>
                <a:gd name="T49" fmla="*/ 2147483647 h 108"/>
                <a:gd name="T50" fmla="*/ 2147483647 w 56"/>
                <a:gd name="T51" fmla="*/ 2147483647 h 108"/>
                <a:gd name="T52" fmla="*/ 2147483647 w 56"/>
                <a:gd name="T53" fmla="*/ 2147483647 h 108"/>
                <a:gd name="T54" fmla="*/ 2147483647 w 56"/>
                <a:gd name="T55" fmla="*/ 2147483647 h 108"/>
                <a:gd name="T56" fmla="*/ 2147483647 w 56"/>
                <a:gd name="T57" fmla="*/ 2147483647 h 108"/>
                <a:gd name="T58" fmla="*/ 2147483647 w 56"/>
                <a:gd name="T59" fmla="*/ 2147483647 h 108"/>
                <a:gd name="T60" fmla="*/ 2147483647 w 56"/>
                <a:gd name="T61" fmla="*/ 2147483647 h 108"/>
                <a:gd name="T62" fmla="*/ 2147483647 w 56"/>
                <a:gd name="T63" fmla="*/ 2147483647 h 108"/>
                <a:gd name="T64" fmla="*/ 2147483647 w 56"/>
                <a:gd name="T65" fmla="*/ 2147483647 h 108"/>
                <a:gd name="T66" fmla="*/ 2147483647 w 56"/>
                <a:gd name="T67" fmla="*/ 2147483647 h 108"/>
                <a:gd name="T68" fmla="*/ 2147483647 w 56"/>
                <a:gd name="T69" fmla="*/ 2147483647 h 108"/>
                <a:gd name="T70" fmla="*/ 0 w 56"/>
                <a:gd name="T71" fmla="*/ 2147483647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"/>
                <a:gd name="T109" fmla="*/ 0 h 108"/>
                <a:gd name="T110" fmla="*/ 56 w 56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" h="108">
                  <a:moveTo>
                    <a:pt x="0" y="59"/>
                  </a:moveTo>
                  <a:lnTo>
                    <a:pt x="17" y="34"/>
                  </a:lnTo>
                  <a:lnTo>
                    <a:pt x="20" y="29"/>
                  </a:lnTo>
                  <a:lnTo>
                    <a:pt x="25" y="15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8" y="6"/>
                  </a:lnTo>
                  <a:lnTo>
                    <a:pt x="31" y="3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52" y="33"/>
                  </a:lnTo>
                  <a:lnTo>
                    <a:pt x="53" y="41"/>
                  </a:lnTo>
                  <a:lnTo>
                    <a:pt x="53" y="47"/>
                  </a:lnTo>
                  <a:lnTo>
                    <a:pt x="52" y="56"/>
                  </a:lnTo>
                  <a:lnTo>
                    <a:pt x="50" y="62"/>
                  </a:lnTo>
                  <a:lnTo>
                    <a:pt x="50" y="70"/>
                  </a:lnTo>
                  <a:lnTo>
                    <a:pt x="49" y="79"/>
                  </a:lnTo>
                  <a:lnTo>
                    <a:pt x="50" y="88"/>
                  </a:lnTo>
                  <a:lnTo>
                    <a:pt x="52" y="96"/>
                  </a:lnTo>
                  <a:lnTo>
                    <a:pt x="55" y="96"/>
                  </a:lnTo>
                  <a:lnTo>
                    <a:pt x="52" y="96"/>
                  </a:lnTo>
                  <a:lnTo>
                    <a:pt x="41" y="97"/>
                  </a:lnTo>
                  <a:lnTo>
                    <a:pt x="30" y="96"/>
                  </a:lnTo>
                  <a:lnTo>
                    <a:pt x="33" y="102"/>
                  </a:lnTo>
                  <a:lnTo>
                    <a:pt x="33" y="105"/>
                  </a:lnTo>
                  <a:lnTo>
                    <a:pt x="27" y="107"/>
                  </a:lnTo>
                  <a:lnTo>
                    <a:pt x="24" y="105"/>
                  </a:lnTo>
                  <a:lnTo>
                    <a:pt x="21" y="102"/>
                  </a:lnTo>
                  <a:lnTo>
                    <a:pt x="18" y="99"/>
                  </a:lnTo>
                  <a:lnTo>
                    <a:pt x="15" y="96"/>
                  </a:lnTo>
                  <a:lnTo>
                    <a:pt x="14" y="93"/>
                  </a:lnTo>
                  <a:lnTo>
                    <a:pt x="8" y="91"/>
                  </a:lnTo>
                  <a:lnTo>
                    <a:pt x="5" y="84"/>
                  </a:lnTo>
                  <a:lnTo>
                    <a:pt x="2" y="76"/>
                  </a:lnTo>
                  <a:lnTo>
                    <a:pt x="1" y="67"/>
                  </a:lnTo>
                  <a:lnTo>
                    <a:pt x="0" y="5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 rot="467844">
              <a:off x="5304621" y="6461912"/>
              <a:ext cx="1009903" cy="856315"/>
            </a:xfrm>
            <a:custGeom>
              <a:avLst/>
              <a:gdLst>
                <a:gd name="T0" fmla="*/ 2147483647 w 76"/>
                <a:gd name="T1" fmla="*/ 2147483647 h 85"/>
                <a:gd name="T2" fmla="*/ 2147483647 w 76"/>
                <a:gd name="T3" fmla="*/ 2147483647 h 85"/>
                <a:gd name="T4" fmla="*/ 2147483647 w 76"/>
                <a:gd name="T5" fmla="*/ 2147483647 h 85"/>
                <a:gd name="T6" fmla="*/ 2147483647 w 76"/>
                <a:gd name="T7" fmla="*/ 2147483647 h 85"/>
                <a:gd name="T8" fmla="*/ 2147483647 w 76"/>
                <a:gd name="T9" fmla="*/ 2147483647 h 85"/>
                <a:gd name="T10" fmla="*/ 2147483647 w 76"/>
                <a:gd name="T11" fmla="*/ 2147483647 h 85"/>
                <a:gd name="T12" fmla="*/ 2147483647 w 76"/>
                <a:gd name="T13" fmla="*/ 2147483647 h 85"/>
                <a:gd name="T14" fmla="*/ 2147483647 w 76"/>
                <a:gd name="T15" fmla="*/ 2147483647 h 85"/>
                <a:gd name="T16" fmla="*/ 2147483647 w 76"/>
                <a:gd name="T17" fmla="*/ 2147483647 h 85"/>
                <a:gd name="T18" fmla="*/ 2147483647 w 76"/>
                <a:gd name="T19" fmla="*/ 2147483647 h 85"/>
                <a:gd name="T20" fmla="*/ 2147483647 w 76"/>
                <a:gd name="T21" fmla="*/ 2147483647 h 85"/>
                <a:gd name="T22" fmla="*/ 2147483647 w 76"/>
                <a:gd name="T23" fmla="*/ 0 h 85"/>
                <a:gd name="T24" fmla="*/ 2147483647 w 76"/>
                <a:gd name="T25" fmla="*/ 2147483647 h 85"/>
                <a:gd name="T26" fmla="*/ 2147483647 w 76"/>
                <a:gd name="T27" fmla="*/ 2147483647 h 85"/>
                <a:gd name="T28" fmla="*/ 2147483647 w 76"/>
                <a:gd name="T29" fmla="*/ 2147483647 h 85"/>
                <a:gd name="T30" fmla="*/ 2147483647 w 76"/>
                <a:gd name="T31" fmla="*/ 2147483647 h 85"/>
                <a:gd name="T32" fmla="*/ 2147483647 w 76"/>
                <a:gd name="T33" fmla="*/ 2147483647 h 85"/>
                <a:gd name="T34" fmla="*/ 2147483647 w 76"/>
                <a:gd name="T35" fmla="*/ 2147483647 h 85"/>
                <a:gd name="T36" fmla="*/ 2147483647 w 76"/>
                <a:gd name="T37" fmla="*/ 2147483647 h 85"/>
                <a:gd name="T38" fmla="*/ 2147483647 w 76"/>
                <a:gd name="T39" fmla="*/ 2147483647 h 85"/>
                <a:gd name="T40" fmla="*/ 2147483647 w 76"/>
                <a:gd name="T41" fmla="*/ 2147483647 h 85"/>
                <a:gd name="T42" fmla="*/ 2147483647 w 76"/>
                <a:gd name="T43" fmla="*/ 2147483647 h 85"/>
                <a:gd name="T44" fmla="*/ 0 w 76"/>
                <a:gd name="T45" fmla="*/ 2147483647 h 85"/>
                <a:gd name="T46" fmla="*/ 2147483647 w 76"/>
                <a:gd name="T47" fmla="*/ 2147483647 h 85"/>
                <a:gd name="T48" fmla="*/ 2147483647 w 76"/>
                <a:gd name="T49" fmla="*/ 2147483647 h 85"/>
                <a:gd name="T50" fmla="*/ 2147483647 w 76"/>
                <a:gd name="T51" fmla="*/ 2147483647 h 85"/>
                <a:gd name="T52" fmla="*/ 2147483647 w 76"/>
                <a:gd name="T53" fmla="*/ 2147483647 h 85"/>
                <a:gd name="T54" fmla="*/ 2147483647 w 76"/>
                <a:gd name="T55" fmla="*/ 2147483647 h 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6"/>
                <a:gd name="T85" fmla="*/ 0 h 85"/>
                <a:gd name="T86" fmla="*/ 76 w 76"/>
                <a:gd name="T87" fmla="*/ 85 h 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6" h="85">
                  <a:moveTo>
                    <a:pt x="30" y="82"/>
                  </a:moveTo>
                  <a:lnTo>
                    <a:pt x="43" y="80"/>
                  </a:lnTo>
                  <a:lnTo>
                    <a:pt x="44" y="73"/>
                  </a:lnTo>
                  <a:lnTo>
                    <a:pt x="49" y="65"/>
                  </a:lnTo>
                  <a:lnTo>
                    <a:pt x="53" y="61"/>
                  </a:lnTo>
                  <a:lnTo>
                    <a:pt x="69" y="36"/>
                  </a:lnTo>
                  <a:lnTo>
                    <a:pt x="75" y="15"/>
                  </a:lnTo>
                  <a:lnTo>
                    <a:pt x="75" y="12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69" y="1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1" y="6"/>
                  </a:lnTo>
                  <a:lnTo>
                    <a:pt x="40" y="9"/>
                  </a:lnTo>
                  <a:lnTo>
                    <a:pt x="33" y="6"/>
                  </a:lnTo>
                  <a:lnTo>
                    <a:pt x="25" y="10"/>
                  </a:lnTo>
                  <a:lnTo>
                    <a:pt x="21" y="16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4" y="38"/>
                  </a:lnTo>
                  <a:lnTo>
                    <a:pt x="1" y="39"/>
                  </a:lnTo>
                  <a:lnTo>
                    <a:pt x="0" y="41"/>
                  </a:lnTo>
                  <a:lnTo>
                    <a:pt x="15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30" y="84"/>
                  </a:lnTo>
                  <a:lnTo>
                    <a:pt x="30" y="8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 rot="467844">
              <a:off x="6581114" y="6834223"/>
              <a:ext cx="1006767" cy="925459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0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2147483647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2147483647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0 w 76"/>
                <a:gd name="T75" fmla="*/ 2147483647 h 92"/>
                <a:gd name="T76" fmla="*/ 0 w 76"/>
                <a:gd name="T77" fmla="*/ 2147483647 h 92"/>
                <a:gd name="T78" fmla="*/ 2147483647 w 76"/>
                <a:gd name="T79" fmla="*/ 2147483647 h 9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6"/>
                <a:gd name="T121" fmla="*/ 0 h 92"/>
                <a:gd name="T122" fmla="*/ 76 w 76"/>
                <a:gd name="T123" fmla="*/ 92 h 9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6" h="92">
                  <a:moveTo>
                    <a:pt x="2" y="41"/>
                  </a:moveTo>
                  <a:lnTo>
                    <a:pt x="4" y="36"/>
                  </a:lnTo>
                  <a:lnTo>
                    <a:pt x="7" y="34"/>
                  </a:lnTo>
                  <a:lnTo>
                    <a:pt x="20" y="24"/>
                  </a:lnTo>
                  <a:lnTo>
                    <a:pt x="28" y="15"/>
                  </a:lnTo>
                  <a:lnTo>
                    <a:pt x="33" y="12"/>
                  </a:lnTo>
                  <a:lnTo>
                    <a:pt x="39" y="9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63" y="6"/>
                  </a:lnTo>
                  <a:lnTo>
                    <a:pt x="67" y="12"/>
                  </a:lnTo>
                  <a:lnTo>
                    <a:pt x="73" y="7"/>
                  </a:lnTo>
                  <a:lnTo>
                    <a:pt x="75" y="7"/>
                  </a:lnTo>
                  <a:lnTo>
                    <a:pt x="66" y="21"/>
                  </a:lnTo>
                  <a:lnTo>
                    <a:pt x="66" y="24"/>
                  </a:lnTo>
                  <a:lnTo>
                    <a:pt x="69" y="27"/>
                  </a:lnTo>
                  <a:lnTo>
                    <a:pt x="72" y="27"/>
                  </a:lnTo>
                  <a:lnTo>
                    <a:pt x="70" y="27"/>
                  </a:lnTo>
                  <a:lnTo>
                    <a:pt x="69" y="33"/>
                  </a:lnTo>
                  <a:lnTo>
                    <a:pt x="67" y="41"/>
                  </a:lnTo>
                  <a:lnTo>
                    <a:pt x="63" y="50"/>
                  </a:lnTo>
                  <a:lnTo>
                    <a:pt x="61" y="91"/>
                  </a:lnTo>
                  <a:lnTo>
                    <a:pt x="55" y="87"/>
                  </a:lnTo>
                  <a:lnTo>
                    <a:pt x="48" y="81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32" y="83"/>
                  </a:lnTo>
                  <a:lnTo>
                    <a:pt x="30" y="83"/>
                  </a:lnTo>
                  <a:lnTo>
                    <a:pt x="23" y="74"/>
                  </a:lnTo>
                  <a:lnTo>
                    <a:pt x="20" y="72"/>
                  </a:lnTo>
                  <a:lnTo>
                    <a:pt x="10" y="80"/>
                  </a:lnTo>
                  <a:lnTo>
                    <a:pt x="7" y="65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2" y="4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 rot="467844">
              <a:off x="4598941" y="7054951"/>
              <a:ext cx="1235721" cy="1127571"/>
            </a:xfrm>
            <a:custGeom>
              <a:avLst/>
              <a:gdLst>
                <a:gd name="T0" fmla="*/ 2147483647 w 93"/>
                <a:gd name="T1" fmla="*/ 2147483647 h 112"/>
                <a:gd name="T2" fmla="*/ 2147483647 w 93"/>
                <a:gd name="T3" fmla="*/ 2147483647 h 112"/>
                <a:gd name="T4" fmla="*/ 2147483647 w 93"/>
                <a:gd name="T5" fmla="*/ 2147483647 h 112"/>
                <a:gd name="T6" fmla="*/ 2147483647 w 93"/>
                <a:gd name="T7" fmla="*/ 2147483647 h 112"/>
                <a:gd name="T8" fmla="*/ 2147483647 w 93"/>
                <a:gd name="T9" fmla="*/ 2147483647 h 112"/>
                <a:gd name="T10" fmla="*/ 2147483647 w 93"/>
                <a:gd name="T11" fmla="*/ 2147483647 h 112"/>
                <a:gd name="T12" fmla="*/ 2147483647 w 93"/>
                <a:gd name="T13" fmla="*/ 2147483647 h 112"/>
                <a:gd name="T14" fmla="*/ 2147483647 w 93"/>
                <a:gd name="T15" fmla="*/ 2147483647 h 112"/>
                <a:gd name="T16" fmla="*/ 2147483647 w 93"/>
                <a:gd name="T17" fmla="*/ 2147483647 h 112"/>
                <a:gd name="T18" fmla="*/ 2147483647 w 93"/>
                <a:gd name="T19" fmla="*/ 2147483647 h 112"/>
                <a:gd name="T20" fmla="*/ 2147483647 w 93"/>
                <a:gd name="T21" fmla="*/ 2147483647 h 112"/>
                <a:gd name="T22" fmla="*/ 2147483647 w 93"/>
                <a:gd name="T23" fmla="*/ 2147483647 h 112"/>
                <a:gd name="T24" fmla="*/ 2147483647 w 93"/>
                <a:gd name="T25" fmla="*/ 2147483647 h 112"/>
                <a:gd name="T26" fmla="*/ 2147483647 w 93"/>
                <a:gd name="T27" fmla="*/ 2147483647 h 112"/>
                <a:gd name="T28" fmla="*/ 2147483647 w 93"/>
                <a:gd name="T29" fmla="*/ 2147483647 h 112"/>
                <a:gd name="T30" fmla="*/ 2147483647 w 93"/>
                <a:gd name="T31" fmla="*/ 2147483647 h 112"/>
                <a:gd name="T32" fmla="*/ 2147483647 w 93"/>
                <a:gd name="T33" fmla="*/ 2147483647 h 112"/>
                <a:gd name="T34" fmla="*/ 2147483647 w 93"/>
                <a:gd name="T35" fmla="*/ 2147483647 h 112"/>
                <a:gd name="T36" fmla="*/ 2147483647 w 93"/>
                <a:gd name="T37" fmla="*/ 2147483647 h 112"/>
                <a:gd name="T38" fmla="*/ 2147483647 w 93"/>
                <a:gd name="T39" fmla="*/ 2147483647 h 112"/>
                <a:gd name="T40" fmla="*/ 2147483647 w 93"/>
                <a:gd name="T41" fmla="*/ 2147483647 h 112"/>
                <a:gd name="T42" fmla="*/ 2147483647 w 93"/>
                <a:gd name="T43" fmla="*/ 2147483647 h 112"/>
                <a:gd name="T44" fmla="*/ 2147483647 w 93"/>
                <a:gd name="T45" fmla="*/ 2147483647 h 112"/>
                <a:gd name="T46" fmla="*/ 2147483647 w 93"/>
                <a:gd name="T47" fmla="*/ 2147483647 h 112"/>
                <a:gd name="T48" fmla="*/ 2147483647 w 93"/>
                <a:gd name="T49" fmla="*/ 2147483647 h 112"/>
                <a:gd name="T50" fmla="*/ 2147483647 w 93"/>
                <a:gd name="T51" fmla="*/ 2147483647 h 112"/>
                <a:gd name="T52" fmla="*/ 2147483647 w 93"/>
                <a:gd name="T53" fmla="*/ 2147483647 h 112"/>
                <a:gd name="T54" fmla="*/ 2147483647 w 93"/>
                <a:gd name="T55" fmla="*/ 2147483647 h 112"/>
                <a:gd name="T56" fmla="*/ 2147483647 w 93"/>
                <a:gd name="T57" fmla="*/ 2147483647 h 112"/>
                <a:gd name="T58" fmla="*/ 2147483647 w 93"/>
                <a:gd name="T59" fmla="*/ 2147483647 h 112"/>
                <a:gd name="T60" fmla="*/ 2147483647 w 93"/>
                <a:gd name="T61" fmla="*/ 2147483647 h 112"/>
                <a:gd name="T62" fmla="*/ 2147483647 w 93"/>
                <a:gd name="T63" fmla="*/ 2147483647 h 112"/>
                <a:gd name="T64" fmla="*/ 2147483647 w 93"/>
                <a:gd name="T65" fmla="*/ 2147483647 h 112"/>
                <a:gd name="T66" fmla="*/ 2147483647 w 93"/>
                <a:gd name="T67" fmla="*/ 2147483647 h 112"/>
                <a:gd name="T68" fmla="*/ 2147483647 w 93"/>
                <a:gd name="T69" fmla="*/ 2147483647 h 112"/>
                <a:gd name="T70" fmla="*/ 2147483647 w 93"/>
                <a:gd name="T71" fmla="*/ 2147483647 h 112"/>
                <a:gd name="T72" fmla="*/ 2147483647 w 93"/>
                <a:gd name="T73" fmla="*/ 2147483647 h 112"/>
                <a:gd name="T74" fmla="*/ 2147483647 w 93"/>
                <a:gd name="T75" fmla="*/ 2147483647 h 112"/>
                <a:gd name="T76" fmla="*/ 2147483647 w 93"/>
                <a:gd name="T77" fmla="*/ 2147483647 h 112"/>
                <a:gd name="T78" fmla="*/ 2147483647 w 93"/>
                <a:gd name="T79" fmla="*/ 2147483647 h 112"/>
                <a:gd name="T80" fmla="*/ 2147483647 w 93"/>
                <a:gd name="T81" fmla="*/ 0 h 112"/>
                <a:gd name="T82" fmla="*/ 2147483647 w 93"/>
                <a:gd name="T83" fmla="*/ 0 h 112"/>
                <a:gd name="T84" fmla="*/ 2147483647 w 93"/>
                <a:gd name="T85" fmla="*/ 2147483647 h 112"/>
                <a:gd name="T86" fmla="*/ 2147483647 w 93"/>
                <a:gd name="T87" fmla="*/ 2147483647 h 112"/>
                <a:gd name="T88" fmla="*/ 2147483647 w 93"/>
                <a:gd name="T89" fmla="*/ 2147483647 h 112"/>
                <a:gd name="T90" fmla="*/ 2147483647 w 93"/>
                <a:gd name="T91" fmla="*/ 2147483647 h 112"/>
                <a:gd name="T92" fmla="*/ 0 w 93"/>
                <a:gd name="T93" fmla="*/ 2147483647 h 112"/>
                <a:gd name="T94" fmla="*/ 2147483647 w 93"/>
                <a:gd name="T95" fmla="*/ 2147483647 h 112"/>
                <a:gd name="T96" fmla="*/ 2147483647 w 93"/>
                <a:gd name="T97" fmla="*/ 2147483647 h 112"/>
                <a:gd name="T98" fmla="*/ 2147483647 w 93"/>
                <a:gd name="T99" fmla="*/ 2147483647 h 112"/>
                <a:gd name="T100" fmla="*/ 2147483647 w 93"/>
                <a:gd name="T101" fmla="*/ 2147483647 h 112"/>
                <a:gd name="T102" fmla="*/ 2147483647 w 93"/>
                <a:gd name="T103" fmla="*/ 2147483647 h 112"/>
                <a:gd name="T104" fmla="*/ 2147483647 w 93"/>
                <a:gd name="T105" fmla="*/ 2147483647 h 112"/>
                <a:gd name="T106" fmla="*/ 2147483647 w 93"/>
                <a:gd name="T107" fmla="*/ 2147483647 h 112"/>
                <a:gd name="T108" fmla="*/ 2147483647 w 93"/>
                <a:gd name="T109" fmla="*/ 2147483647 h 112"/>
                <a:gd name="T110" fmla="*/ 0 w 93"/>
                <a:gd name="T111" fmla="*/ 2147483647 h 112"/>
                <a:gd name="T112" fmla="*/ 2147483647 w 93"/>
                <a:gd name="T113" fmla="*/ 2147483647 h 112"/>
                <a:gd name="T114" fmla="*/ 2147483647 w 93"/>
                <a:gd name="T115" fmla="*/ 2147483647 h 1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3"/>
                <a:gd name="T175" fmla="*/ 0 h 112"/>
                <a:gd name="T176" fmla="*/ 93 w 93"/>
                <a:gd name="T177" fmla="*/ 112 h 11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3" h="112">
                  <a:moveTo>
                    <a:pt x="2" y="98"/>
                  </a:moveTo>
                  <a:lnTo>
                    <a:pt x="18" y="89"/>
                  </a:lnTo>
                  <a:lnTo>
                    <a:pt x="34" y="91"/>
                  </a:lnTo>
                  <a:lnTo>
                    <a:pt x="45" y="97"/>
                  </a:lnTo>
                  <a:lnTo>
                    <a:pt x="47" y="98"/>
                  </a:lnTo>
                  <a:lnTo>
                    <a:pt x="51" y="109"/>
                  </a:lnTo>
                  <a:lnTo>
                    <a:pt x="54" y="111"/>
                  </a:lnTo>
                  <a:lnTo>
                    <a:pt x="57" y="109"/>
                  </a:lnTo>
                  <a:lnTo>
                    <a:pt x="63" y="100"/>
                  </a:lnTo>
                  <a:lnTo>
                    <a:pt x="66" y="98"/>
                  </a:lnTo>
                  <a:lnTo>
                    <a:pt x="67" y="100"/>
                  </a:lnTo>
                  <a:lnTo>
                    <a:pt x="71" y="104"/>
                  </a:lnTo>
                  <a:lnTo>
                    <a:pt x="76" y="100"/>
                  </a:lnTo>
                  <a:lnTo>
                    <a:pt x="79" y="85"/>
                  </a:lnTo>
                  <a:lnTo>
                    <a:pt x="83" y="83"/>
                  </a:lnTo>
                  <a:lnTo>
                    <a:pt x="86" y="63"/>
                  </a:lnTo>
                  <a:lnTo>
                    <a:pt x="90" y="59"/>
                  </a:lnTo>
                  <a:lnTo>
                    <a:pt x="92" y="54"/>
                  </a:lnTo>
                  <a:lnTo>
                    <a:pt x="92" y="51"/>
                  </a:lnTo>
                  <a:lnTo>
                    <a:pt x="74" y="53"/>
                  </a:lnTo>
                  <a:lnTo>
                    <a:pt x="73" y="50"/>
                  </a:lnTo>
                  <a:lnTo>
                    <a:pt x="74" y="46"/>
                  </a:lnTo>
                  <a:lnTo>
                    <a:pt x="92" y="25"/>
                  </a:lnTo>
                  <a:lnTo>
                    <a:pt x="90" y="24"/>
                  </a:lnTo>
                  <a:lnTo>
                    <a:pt x="89" y="22"/>
                  </a:lnTo>
                  <a:lnTo>
                    <a:pt x="74" y="27"/>
                  </a:lnTo>
                  <a:lnTo>
                    <a:pt x="67" y="27"/>
                  </a:lnTo>
                  <a:lnTo>
                    <a:pt x="51" y="14"/>
                  </a:lnTo>
                  <a:lnTo>
                    <a:pt x="42" y="12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4" y="24"/>
                  </a:lnTo>
                  <a:lnTo>
                    <a:pt x="50" y="48"/>
                  </a:lnTo>
                  <a:lnTo>
                    <a:pt x="51" y="56"/>
                  </a:lnTo>
                  <a:lnTo>
                    <a:pt x="50" y="56"/>
                  </a:lnTo>
                  <a:lnTo>
                    <a:pt x="48" y="53"/>
                  </a:lnTo>
                  <a:lnTo>
                    <a:pt x="28" y="25"/>
                  </a:lnTo>
                  <a:lnTo>
                    <a:pt x="24" y="16"/>
                  </a:lnTo>
                  <a:lnTo>
                    <a:pt x="21" y="1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4" y="9"/>
                  </a:lnTo>
                  <a:lnTo>
                    <a:pt x="5" y="34"/>
                  </a:lnTo>
                  <a:lnTo>
                    <a:pt x="2" y="50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2" y="72"/>
                  </a:lnTo>
                  <a:lnTo>
                    <a:pt x="12" y="74"/>
                  </a:lnTo>
                  <a:lnTo>
                    <a:pt x="15" y="77"/>
                  </a:lnTo>
                  <a:lnTo>
                    <a:pt x="14" y="82"/>
                  </a:lnTo>
                  <a:lnTo>
                    <a:pt x="11" y="82"/>
                  </a:lnTo>
                  <a:lnTo>
                    <a:pt x="2" y="78"/>
                  </a:lnTo>
                  <a:lnTo>
                    <a:pt x="1" y="78"/>
                  </a:lnTo>
                  <a:lnTo>
                    <a:pt x="0" y="82"/>
                  </a:lnTo>
                  <a:lnTo>
                    <a:pt x="1" y="98"/>
                  </a:lnTo>
                  <a:lnTo>
                    <a:pt x="2" y="9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 rot="467844">
              <a:off x="7271109" y="7169303"/>
              <a:ext cx="1034994" cy="795151"/>
            </a:xfrm>
            <a:custGeom>
              <a:avLst/>
              <a:gdLst>
                <a:gd name="T0" fmla="*/ 2147483647 w 78"/>
                <a:gd name="T1" fmla="*/ 2147483647 h 79"/>
                <a:gd name="T2" fmla="*/ 2147483647 w 78"/>
                <a:gd name="T3" fmla="*/ 2147483647 h 79"/>
                <a:gd name="T4" fmla="*/ 2147483647 w 78"/>
                <a:gd name="T5" fmla="*/ 2147483647 h 79"/>
                <a:gd name="T6" fmla="*/ 2147483647 w 78"/>
                <a:gd name="T7" fmla="*/ 2147483647 h 79"/>
                <a:gd name="T8" fmla="*/ 2147483647 w 78"/>
                <a:gd name="T9" fmla="*/ 2147483647 h 79"/>
                <a:gd name="T10" fmla="*/ 2147483647 w 78"/>
                <a:gd name="T11" fmla="*/ 2147483647 h 79"/>
                <a:gd name="T12" fmla="*/ 0 w 78"/>
                <a:gd name="T13" fmla="*/ 2147483647 h 79"/>
                <a:gd name="T14" fmla="*/ 0 w 78"/>
                <a:gd name="T15" fmla="*/ 2147483647 h 79"/>
                <a:gd name="T16" fmla="*/ 2147483647 w 78"/>
                <a:gd name="T17" fmla="*/ 2147483647 h 79"/>
                <a:gd name="T18" fmla="*/ 2147483647 w 78"/>
                <a:gd name="T19" fmla="*/ 2147483647 h 79"/>
                <a:gd name="T20" fmla="*/ 2147483647 w 78"/>
                <a:gd name="T21" fmla="*/ 2147483647 h 79"/>
                <a:gd name="T22" fmla="*/ 2147483647 w 78"/>
                <a:gd name="T23" fmla="*/ 2147483647 h 79"/>
                <a:gd name="T24" fmla="*/ 2147483647 w 78"/>
                <a:gd name="T25" fmla="*/ 2147483647 h 79"/>
                <a:gd name="T26" fmla="*/ 2147483647 w 78"/>
                <a:gd name="T27" fmla="*/ 2147483647 h 79"/>
                <a:gd name="T28" fmla="*/ 2147483647 w 78"/>
                <a:gd name="T29" fmla="*/ 2147483647 h 79"/>
                <a:gd name="T30" fmla="*/ 2147483647 w 78"/>
                <a:gd name="T31" fmla="*/ 2147483647 h 79"/>
                <a:gd name="T32" fmla="*/ 2147483647 w 78"/>
                <a:gd name="T33" fmla="*/ 2147483647 h 79"/>
                <a:gd name="T34" fmla="*/ 2147483647 w 78"/>
                <a:gd name="T35" fmla="*/ 2147483647 h 79"/>
                <a:gd name="T36" fmla="*/ 2147483647 w 78"/>
                <a:gd name="T37" fmla="*/ 2147483647 h 79"/>
                <a:gd name="T38" fmla="*/ 2147483647 w 78"/>
                <a:gd name="T39" fmla="*/ 2147483647 h 79"/>
                <a:gd name="T40" fmla="*/ 2147483647 w 78"/>
                <a:gd name="T41" fmla="*/ 2147483647 h 79"/>
                <a:gd name="T42" fmla="*/ 2147483647 w 78"/>
                <a:gd name="T43" fmla="*/ 2147483647 h 79"/>
                <a:gd name="T44" fmla="*/ 2147483647 w 78"/>
                <a:gd name="T45" fmla="*/ 2147483647 h 79"/>
                <a:gd name="T46" fmla="*/ 2147483647 w 78"/>
                <a:gd name="T47" fmla="*/ 2147483647 h 79"/>
                <a:gd name="T48" fmla="*/ 2147483647 w 78"/>
                <a:gd name="T49" fmla="*/ 2147483647 h 79"/>
                <a:gd name="T50" fmla="*/ 2147483647 w 78"/>
                <a:gd name="T51" fmla="*/ 2147483647 h 79"/>
                <a:gd name="T52" fmla="*/ 2147483647 w 78"/>
                <a:gd name="T53" fmla="*/ 2147483647 h 79"/>
                <a:gd name="T54" fmla="*/ 2147483647 w 78"/>
                <a:gd name="T55" fmla="*/ 2147483647 h 79"/>
                <a:gd name="T56" fmla="*/ 2147483647 w 78"/>
                <a:gd name="T57" fmla="*/ 2147483647 h 79"/>
                <a:gd name="T58" fmla="*/ 2147483647 w 78"/>
                <a:gd name="T59" fmla="*/ 2147483647 h 79"/>
                <a:gd name="T60" fmla="*/ 2147483647 w 78"/>
                <a:gd name="T61" fmla="*/ 2147483647 h 79"/>
                <a:gd name="T62" fmla="*/ 2147483647 w 78"/>
                <a:gd name="T63" fmla="*/ 2147483647 h 79"/>
                <a:gd name="T64" fmla="*/ 2147483647 w 78"/>
                <a:gd name="T65" fmla="*/ 2147483647 h 79"/>
                <a:gd name="T66" fmla="*/ 2147483647 w 78"/>
                <a:gd name="T67" fmla="*/ 0 h 79"/>
                <a:gd name="T68" fmla="*/ 2147483647 w 78"/>
                <a:gd name="T69" fmla="*/ 2147483647 h 79"/>
                <a:gd name="T70" fmla="*/ 2147483647 w 78"/>
                <a:gd name="T71" fmla="*/ 2147483647 h 79"/>
                <a:gd name="T72" fmla="*/ 2147483647 w 78"/>
                <a:gd name="T73" fmla="*/ 2147483647 h 79"/>
                <a:gd name="T74" fmla="*/ 2147483647 w 78"/>
                <a:gd name="T75" fmla="*/ 2147483647 h 79"/>
                <a:gd name="T76" fmla="*/ 2147483647 w 78"/>
                <a:gd name="T77" fmla="*/ 2147483647 h 79"/>
                <a:gd name="T78" fmla="*/ 2147483647 w 78"/>
                <a:gd name="T79" fmla="*/ 2147483647 h 79"/>
                <a:gd name="T80" fmla="*/ 2147483647 w 78"/>
                <a:gd name="T81" fmla="*/ 2147483647 h 79"/>
                <a:gd name="T82" fmla="*/ 2147483647 w 78"/>
                <a:gd name="T83" fmla="*/ 0 h 79"/>
                <a:gd name="T84" fmla="*/ 2147483647 w 78"/>
                <a:gd name="T85" fmla="*/ 2147483647 h 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"/>
                <a:gd name="T130" fmla="*/ 0 h 79"/>
                <a:gd name="T131" fmla="*/ 78 w 78"/>
                <a:gd name="T132" fmla="*/ 79 h 7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" h="79">
                  <a:moveTo>
                    <a:pt x="15" y="1"/>
                  </a:moveTo>
                  <a:lnTo>
                    <a:pt x="14" y="7"/>
                  </a:lnTo>
                  <a:lnTo>
                    <a:pt x="12" y="15"/>
                  </a:lnTo>
                  <a:lnTo>
                    <a:pt x="8" y="24"/>
                  </a:lnTo>
                  <a:lnTo>
                    <a:pt x="7" y="65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68"/>
                  </a:lnTo>
                  <a:lnTo>
                    <a:pt x="7" y="71"/>
                  </a:lnTo>
                  <a:lnTo>
                    <a:pt x="8" y="78"/>
                  </a:lnTo>
                  <a:lnTo>
                    <a:pt x="15" y="74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27" y="64"/>
                  </a:lnTo>
                  <a:lnTo>
                    <a:pt x="28" y="61"/>
                  </a:lnTo>
                  <a:lnTo>
                    <a:pt x="34" y="51"/>
                  </a:lnTo>
                  <a:lnTo>
                    <a:pt x="38" y="50"/>
                  </a:lnTo>
                  <a:lnTo>
                    <a:pt x="47" y="56"/>
                  </a:lnTo>
                  <a:lnTo>
                    <a:pt x="47" y="61"/>
                  </a:lnTo>
                  <a:lnTo>
                    <a:pt x="49" y="64"/>
                  </a:lnTo>
                  <a:lnTo>
                    <a:pt x="51" y="68"/>
                  </a:lnTo>
                  <a:lnTo>
                    <a:pt x="59" y="51"/>
                  </a:lnTo>
                  <a:lnTo>
                    <a:pt x="61" y="48"/>
                  </a:lnTo>
                  <a:lnTo>
                    <a:pt x="62" y="48"/>
                  </a:lnTo>
                  <a:lnTo>
                    <a:pt x="69" y="53"/>
                  </a:lnTo>
                  <a:lnTo>
                    <a:pt x="71" y="50"/>
                  </a:lnTo>
                  <a:lnTo>
                    <a:pt x="75" y="42"/>
                  </a:lnTo>
                  <a:lnTo>
                    <a:pt x="77" y="42"/>
                  </a:lnTo>
                  <a:lnTo>
                    <a:pt x="71" y="30"/>
                  </a:lnTo>
                  <a:lnTo>
                    <a:pt x="68" y="27"/>
                  </a:lnTo>
                  <a:lnTo>
                    <a:pt x="68" y="23"/>
                  </a:lnTo>
                  <a:lnTo>
                    <a:pt x="59" y="4"/>
                  </a:lnTo>
                  <a:lnTo>
                    <a:pt x="59" y="0"/>
                  </a:lnTo>
                  <a:lnTo>
                    <a:pt x="55" y="1"/>
                  </a:lnTo>
                  <a:lnTo>
                    <a:pt x="57" y="10"/>
                  </a:lnTo>
                  <a:lnTo>
                    <a:pt x="48" y="12"/>
                  </a:lnTo>
                  <a:lnTo>
                    <a:pt x="44" y="3"/>
                  </a:lnTo>
                  <a:lnTo>
                    <a:pt x="41" y="3"/>
                  </a:lnTo>
                  <a:lnTo>
                    <a:pt x="32" y="7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5" y="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 rot="467844">
              <a:off x="5489664" y="7741066"/>
              <a:ext cx="994222" cy="694093"/>
            </a:xfrm>
            <a:custGeom>
              <a:avLst/>
              <a:gdLst>
                <a:gd name="T0" fmla="*/ 2147483647 w 75"/>
                <a:gd name="T1" fmla="*/ 2147483647 h 69"/>
                <a:gd name="T2" fmla="*/ 2147483647 w 75"/>
                <a:gd name="T3" fmla="*/ 2147483647 h 69"/>
                <a:gd name="T4" fmla="*/ 2147483647 w 75"/>
                <a:gd name="T5" fmla="*/ 2147483647 h 69"/>
                <a:gd name="T6" fmla="*/ 2147483647 w 75"/>
                <a:gd name="T7" fmla="*/ 2147483647 h 69"/>
                <a:gd name="T8" fmla="*/ 2147483647 w 75"/>
                <a:gd name="T9" fmla="*/ 2147483647 h 69"/>
                <a:gd name="T10" fmla="*/ 0 w 75"/>
                <a:gd name="T11" fmla="*/ 2147483647 h 69"/>
                <a:gd name="T12" fmla="*/ 2147483647 w 75"/>
                <a:gd name="T13" fmla="*/ 2147483647 h 69"/>
                <a:gd name="T14" fmla="*/ 2147483647 w 75"/>
                <a:gd name="T15" fmla="*/ 2147483647 h 69"/>
                <a:gd name="T16" fmla="*/ 2147483647 w 75"/>
                <a:gd name="T17" fmla="*/ 2147483647 h 69"/>
                <a:gd name="T18" fmla="*/ 2147483647 w 75"/>
                <a:gd name="T19" fmla="*/ 2147483647 h 69"/>
                <a:gd name="T20" fmla="*/ 2147483647 w 75"/>
                <a:gd name="T21" fmla="*/ 0 h 69"/>
                <a:gd name="T22" fmla="*/ 2147483647 w 75"/>
                <a:gd name="T23" fmla="*/ 0 h 69"/>
                <a:gd name="T24" fmla="*/ 2147483647 w 75"/>
                <a:gd name="T25" fmla="*/ 2147483647 h 69"/>
                <a:gd name="T26" fmla="*/ 2147483647 w 75"/>
                <a:gd name="T27" fmla="*/ 2147483647 h 69"/>
                <a:gd name="T28" fmla="*/ 2147483647 w 75"/>
                <a:gd name="T29" fmla="*/ 2147483647 h 69"/>
                <a:gd name="T30" fmla="*/ 2147483647 w 75"/>
                <a:gd name="T31" fmla="*/ 2147483647 h 69"/>
                <a:gd name="T32" fmla="*/ 2147483647 w 75"/>
                <a:gd name="T33" fmla="*/ 2147483647 h 69"/>
                <a:gd name="T34" fmla="*/ 2147483647 w 75"/>
                <a:gd name="T35" fmla="*/ 2147483647 h 69"/>
                <a:gd name="T36" fmla="*/ 2147483647 w 75"/>
                <a:gd name="T37" fmla="*/ 2147483647 h 69"/>
                <a:gd name="T38" fmla="*/ 2147483647 w 75"/>
                <a:gd name="T39" fmla="*/ 2147483647 h 69"/>
                <a:gd name="T40" fmla="*/ 2147483647 w 75"/>
                <a:gd name="T41" fmla="*/ 2147483647 h 69"/>
                <a:gd name="T42" fmla="*/ 2147483647 w 75"/>
                <a:gd name="T43" fmla="*/ 2147483647 h 69"/>
                <a:gd name="T44" fmla="*/ 2147483647 w 75"/>
                <a:gd name="T45" fmla="*/ 2147483647 h 69"/>
                <a:gd name="T46" fmla="*/ 2147483647 w 75"/>
                <a:gd name="T47" fmla="*/ 2147483647 h 69"/>
                <a:gd name="T48" fmla="*/ 2147483647 w 75"/>
                <a:gd name="T49" fmla="*/ 2147483647 h 69"/>
                <a:gd name="T50" fmla="*/ 2147483647 w 75"/>
                <a:gd name="T51" fmla="*/ 2147483647 h 69"/>
                <a:gd name="T52" fmla="*/ 2147483647 w 75"/>
                <a:gd name="T53" fmla="*/ 2147483647 h 69"/>
                <a:gd name="T54" fmla="*/ 2147483647 w 75"/>
                <a:gd name="T55" fmla="*/ 2147483647 h 69"/>
                <a:gd name="T56" fmla="*/ 2147483647 w 75"/>
                <a:gd name="T57" fmla="*/ 2147483647 h 69"/>
                <a:gd name="T58" fmla="*/ 2147483647 w 75"/>
                <a:gd name="T59" fmla="*/ 2147483647 h 69"/>
                <a:gd name="T60" fmla="*/ 2147483647 w 75"/>
                <a:gd name="T61" fmla="*/ 2147483647 h 69"/>
                <a:gd name="T62" fmla="*/ 2147483647 w 75"/>
                <a:gd name="T63" fmla="*/ 2147483647 h 69"/>
                <a:gd name="T64" fmla="*/ 2147483647 w 75"/>
                <a:gd name="T65" fmla="*/ 2147483647 h 69"/>
                <a:gd name="T66" fmla="*/ 2147483647 w 75"/>
                <a:gd name="T67" fmla="*/ 2147483647 h 69"/>
                <a:gd name="T68" fmla="*/ 2147483647 w 75"/>
                <a:gd name="T69" fmla="*/ 2147483647 h 69"/>
                <a:gd name="T70" fmla="*/ 2147483647 w 75"/>
                <a:gd name="T71" fmla="*/ 2147483647 h 69"/>
                <a:gd name="T72" fmla="*/ 2147483647 w 75"/>
                <a:gd name="T73" fmla="*/ 2147483647 h 69"/>
                <a:gd name="T74" fmla="*/ 2147483647 w 75"/>
                <a:gd name="T75" fmla="*/ 2147483647 h 69"/>
                <a:gd name="T76" fmla="*/ 2147483647 w 75"/>
                <a:gd name="T77" fmla="*/ 2147483647 h 69"/>
                <a:gd name="T78" fmla="*/ 2147483647 w 75"/>
                <a:gd name="T79" fmla="*/ 2147483647 h 69"/>
                <a:gd name="T80" fmla="*/ 2147483647 w 75"/>
                <a:gd name="T81" fmla="*/ 2147483647 h 69"/>
                <a:gd name="T82" fmla="*/ 2147483647 w 75"/>
                <a:gd name="T83" fmla="*/ 2147483647 h 69"/>
                <a:gd name="T84" fmla="*/ 2147483647 w 75"/>
                <a:gd name="T85" fmla="*/ 2147483647 h 69"/>
                <a:gd name="T86" fmla="*/ 2147483647 w 75"/>
                <a:gd name="T87" fmla="*/ 2147483647 h 69"/>
                <a:gd name="T88" fmla="*/ 2147483647 w 75"/>
                <a:gd name="T89" fmla="*/ 2147483647 h 69"/>
                <a:gd name="T90" fmla="*/ 2147483647 w 75"/>
                <a:gd name="T91" fmla="*/ 2147483647 h 69"/>
                <a:gd name="T92" fmla="*/ 2147483647 w 75"/>
                <a:gd name="T93" fmla="*/ 2147483647 h 69"/>
                <a:gd name="T94" fmla="*/ 2147483647 w 75"/>
                <a:gd name="T95" fmla="*/ 2147483647 h 69"/>
                <a:gd name="T96" fmla="*/ 2147483647 w 75"/>
                <a:gd name="T97" fmla="*/ 2147483647 h 69"/>
                <a:gd name="T98" fmla="*/ 2147483647 w 75"/>
                <a:gd name="T99" fmla="*/ 2147483647 h 69"/>
                <a:gd name="T100" fmla="*/ 2147483647 w 75"/>
                <a:gd name="T101" fmla="*/ 2147483647 h 69"/>
                <a:gd name="T102" fmla="*/ 2147483647 w 75"/>
                <a:gd name="T103" fmla="*/ 2147483647 h 69"/>
                <a:gd name="T104" fmla="*/ 2147483647 w 75"/>
                <a:gd name="T105" fmla="*/ 2147483647 h 69"/>
                <a:gd name="T106" fmla="*/ 2147483647 w 75"/>
                <a:gd name="T107" fmla="*/ 2147483647 h 6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5"/>
                <a:gd name="T163" fmla="*/ 0 h 69"/>
                <a:gd name="T164" fmla="*/ 75 w 75"/>
                <a:gd name="T165" fmla="*/ 69 h 6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5" h="69">
                  <a:moveTo>
                    <a:pt x="14" y="68"/>
                  </a:moveTo>
                  <a:lnTo>
                    <a:pt x="14" y="54"/>
                  </a:lnTo>
                  <a:lnTo>
                    <a:pt x="14" y="52"/>
                  </a:lnTo>
                  <a:lnTo>
                    <a:pt x="11" y="51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4" y="40"/>
                  </a:lnTo>
                  <a:lnTo>
                    <a:pt x="7" y="25"/>
                  </a:lnTo>
                  <a:lnTo>
                    <a:pt x="11" y="24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9"/>
                  </a:lnTo>
                  <a:lnTo>
                    <a:pt x="31" y="12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7"/>
                  </a:lnTo>
                  <a:lnTo>
                    <a:pt x="45" y="3"/>
                  </a:lnTo>
                  <a:lnTo>
                    <a:pt x="48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5" y="7"/>
                  </a:lnTo>
                  <a:lnTo>
                    <a:pt x="59" y="7"/>
                  </a:lnTo>
                  <a:lnTo>
                    <a:pt x="64" y="6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69" y="13"/>
                  </a:lnTo>
                  <a:lnTo>
                    <a:pt x="71" y="16"/>
                  </a:lnTo>
                  <a:lnTo>
                    <a:pt x="74" y="21"/>
                  </a:lnTo>
                  <a:lnTo>
                    <a:pt x="74" y="25"/>
                  </a:lnTo>
                  <a:lnTo>
                    <a:pt x="72" y="31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61" y="33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4" y="57"/>
                  </a:lnTo>
                  <a:lnTo>
                    <a:pt x="52" y="60"/>
                  </a:lnTo>
                  <a:lnTo>
                    <a:pt x="54" y="60"/>
                  </a:lnTo>
                  <a:lnTo>
                    <a:pt x="49" y="58"/>
                  </a:lnTo>
                  <a:lnTo>
                    <a:pt x="45" y="58"/>
                  </a:lnTo>
                  <a:lnTo>
                    <a:pt x="42" y="58"/>
                  </a:lnTo>
                  <a:lnTo>
                    <a:pt x="37" y="63"/>
                  </a:lnTo>
                  <a:lnTo>
                    <a:pt x="32" y="66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1" y="68"/>
                  </a:lnTo>
                  <a:lnTo>
                    <a:pt x="18" y="68"/>
                  </a:lnTo>
                  <a:lnTo>
                    <a:pt x="14" y="6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 rot="467844">
              <a:off x="4366852" y="7953817"/>
              <a:ext cx="1260811" cy="896205"/>
            </a:xfrm>
            <a:custGeom>
              <a:avLst/>
              <a:gdLst>
                <a:gd name="T0" fmla="*/ 2147483647 w 95"/>
                <a:gd name="T1" fmla="*/ 2147483647 h 89"/>
                <a:gd name="T2" fmla="*/ 2147483647 w 95"/>
                <a:gd name="T3" fmla="*/ 2147483647 h 89"/>
                <a:gd name="T4" fmla="*/ 2147483647 w 95"/>
                <a:gd name="T5" fmla="*/ 2147483647 h 89"/>
                <a:gd name="T6" fmla="*/ 2147483647 w 95"/>
                <a:gd name="T7" fmla="*/ 2147483647 h 89"/>
                <a:gd name="T8" fmla="*/ 2147483647 w 95"/>
                <a:gd name="T9" fmla="*/ 2147483647 h 89"/>
                <a:gd name="T10" fmla="*/ 2147483647 w 95"/>
                <a:gd name="T11" fmla="*/ 2147483647 h 89"/>
                <a:gd name="T12" fmla="*/ 2147483647 w 95"/>
                <a:gd name="T13" fmla="*/ 2147483647 h 89"/>
                <a:gd name="T14" fmla="*/ 2147483647 w 95"/>
                <a:gd name="T15" fmla="*/ 2147483647 h 89"/>
                <a:gd name="T16" fmla="*/ 2147483647 w 95"/>
                <a:gd name="T17" fmla="*/ 2147483647 h 89"/>
                <a:gd name="T18" fmla="*/ 2147483647 w 95"/>
                <a:gd name="T19" fmla="*/ 2147483647 h 89"/>
                <a:gd name="T20" fmla="*/ 2147483647 w 95"/>
                <a:gd name="T21" fmla="*/ 2147483647 h 89"/>
                <a:gd name="T22" fmla="*/ 2147483647 w 95"/>
                <a:gd name="T23" fmla="*/ 2147483647 h 89"/>
                <a:gd name="T24" fmla="*/ 2147483647 w 95"/>
                <a:gd name="T25" fmla="*/ 2147483647 h 89"/>
                <a:gd name="T26" fmla="*/ 2147483647 w 95"/>
                <a:gd name="T27" fmla="*/ 2147483647 h 89"/>
                <a:gd name="T28" fmla="*/ 2147483647 w 95"/>
                <a:gd name="T29" fmla="*/ 2147483647 h 89"/>
                <a:gd name="T30" fmla="*/ 2147483647 w 95"/>
                <a:gd name="T31" fmla="*/ 2147483647 h 89"/>
                <a:gd name="T32" fmla="*/ 2147483647 w 95"/>
                <a:gd name="T33" fmla="*/ 2147483647 h 89"/>
                <a:gd name="T34" fmla="*/ 2147483647 w 95"/>
                <a:gd name="T35" fmla="*/ 2147483647 h 89"/>
                <a:gd name="T36" fmla="*/ 2147483647 w 95"/>
                <a:gd name="T37" fmla="*/ 2147483647 h 89"/>
                <a:gd name="T38" fmla="*/ 2147483647 w 95"/>
                <a:gd name="T39" fmla="*/ 2147483647 h 89"/>
                <a:gd name="T40" fmla="*/ 2147483647 w 95"/>
                <a:gd name="T41" fmla="*/ 2147483647 h 89"/>
                <a:gd name="T42" fmla="*/ 2147483647 w 95"/>
                <a:gd name="T43" fmla="*/ 2147483647 h 89"/>
                <a:gd name="T44" fmla="*/ 2147483647 w 95"/>
                <a:gd name="T45" fmla="*/ 2147483647 h 89"/>
                <a:gd name="T46" fmla="*/ 2147483647 w 95"/>
                <a:gd name="T47" fmla="*/ 2147483647 h 89"/>
                <a:gd name="T48" fmla="*/ 2147483647 w 95"/>
                <a:gd name="T49" fmla="*/ 2147483647 h 89"/>
                <a:gd name="T50" fmla="*/ 2147483647 w 95"/>
                <a:gd name="T51" fmla="*/ 2147483647 h 89"/>
                <a:gd name="T52" fmla="*/ 2147483647 w 95"/>
                <a:gd name="T53" fmla="*/ 2147483647 h 89"/>
                <a:gd name="T54" fmla="*/ 2147483647 w 95"/>
                <a:gd name="T55" fmla="*/ 0 h 89"/>
                <a:gd name="T56" fmla="*/ 2147483647 w 95"/>
                <a:gd name="T57" fmla="*/ 2147483647 h 89"/>
                <a:gd name="T58" fmla="*/ 2147483647 w 95"/>
                <a:gd name="T59" fmla="*/ 2147483647 h 89"/>
                <a:gd name="T60" fmla="*/ 2147483647 w 95"/>
                <a:gd name="T61" fmla="*/ 2147483647 h 89"/>
                <a:gd name="T62" fmla="*/ 2147483647 w 95"/>
                <a:gd name="T63" fmla="*/ 2147483647 h 89"/>
                <a:gd name="T64" fmla="*/ 2147483647 w 95"/>
                <a:gd name="T65" fmla="*/ 2147483647 h 89"/>
                <a:gd name="T66" fmla="*/ 0 w 95"/>
                <a:gd name="T67" fmla="*/ 2147483647 h 89"/>
                <a:gd name="T68" fmla="*/ 2147483647 w 95"/>
                <a:gd name="T69" fmla="*/ 2147483647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"/>
                <a:gd name="T106" fmla="*/ 0 h 89"/>
                <a:gd name="T107" fmla="*/ 95 w 9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" h="89">
                  <a:moveTo>
                    <a:pt x="1" y="84"/>
                  </a:moveTo>
                  <a:lnTo>
                    <a:pt x="14" y="81"/>
                  </a:lnTo>
                  <a:lnTo>
                    <a:pt x="15" y="83"/>
                  </a:lnTo>
                  <a:lnTo>
                    <a:pt x="17" y="88"/>
                  </a:lnTo>
                  <a:lnTo>
                    <a:pt x="25" y="88"/>
                  </a:lnTo>
                  <a:lnTo>
                    <a:pt x="28" y="81"/>
                  </a:lnTo>
                  <a:lnTo>
                    <a:pt x="74" y="74"/>
                  </a:lnTo>
                  <a:lnTo>
                    <a:pt x="76" y="59"/>
                  </a:lnTo>
                  <a:lnTo>
                    <a:pt x="72" y="47"/>
                  </a:lnTo>
                  <a:lnTo>
                    <a:pt x="72" y="42"/>
                  </a:lnTo>
                  <a:lnTo>
                    <a:pt x="74" y="41"/>
                  </a:lnTo>
                  <a:lnTo>
                    <a:pt x="92" y="42"/>
                  </a:lnTo>
                  <a:lnTo>
                    <a:pt x="94" y="38"/>
                  </a:lnTo>
                  <a:lnTo>
                    <a:pt x="94" y="24"/>
                  </a:lnTo>
                  <a:lnTo>
                    <a:pt x="94" y="22"/>
                  </a:lnTo>
                  <a:lnTo>
                    <a:pt x="91" y="21"/>
                  </a:lnTo>
                  <a:lnTo>
                    <a:pt x="82" y="21"/>
                  </a:lnTo>
                  <a:lnTo>
                    <a:pt x="79" y="15"/>
                  </a:lnTo>
                  <a:lnTo>
                    <a:pt x="75" y="10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5" y="19"/>
                  </a:lnTo>
                  <a:lnTo>
                    <a:pt x="62" y="21"/>
                  </a:lnTo>
                  <a:lnTo>
                    <a:pt x="59" y="19"/>
                  </a:lnTo>
                  <a:lnTo>
                    <a:pt x="55" y="9"/>
                  </a:lnTo>
                  <a:lnTo>
                    <a:pt x="54" y="7"/>
                  </a:lnTo>
                  <a:lnTo>
                    <a:pt x="42" y="1"/>
                  </a:lnTo>
                  <a:lnTo>
                    <a:pt x="27" y="0"/>
                  </a:lnTo>
                  <a:lnTo>
                    <a:pt x="11" y="9"/>
                  </a:lnTo>
                  <a:lnTo>
                    <a:pt x="9" y="9"/>
                  </a:lnTo>
                  <a:lnTo>
                    <a:pt x="11" y="39"/>
                  </a:lnTo>
                  <a:lnTo>
                    <a:pt x="8" y="54"/>
                  </a:lnTo>
                  <a:lnTo>
                    <a:pt x="5" y="73"/>
                  </a:lnTo>
                  <a:lnTo>
                    <a:pt x="0" y="84"/>
                  </a:lnTo>
                  <a:lnTo>
                    <a:pt x="1" y="8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 rot="467844">
              <a:off x="4012446" y="8653228"/>
              <a:ext cx="1420764" cy="752601"/>
            </a:xfrm>
            <a:custGeom>
              <a:avLst/>
              <a:gdLst>
                <a:gd name="T0" fmla="*/ 2147483647 w 107"/>
                <a:gd name="T1" fmla="*/ 2147483647 h 75"/>
                <a:gd name="T2" fmla="*/ 2147483647 w 107"/>
                <a:gd name="T3" fmla="*/ 2147483647 h 75"/>
                <a:gd name="T4" fmla="*/ 2147483647 w 107"/>
                <a:gd name="T5" fmla="*/ 2147483647 h 75"/>
                <a:gd name="T6" fmla="*/ 2147483647 w 107"/>
                <a:gd name="T7" fmla="*/ 2147483647 h 75"/>
                <a:gd name="T8" fmla="*/ 2147483647 w 107"/>
                <a:gd name="T9" fmla="*/ 2147483647 h 75"/>
                <a:gd name="T10" fmla="*/ 2147483647 w 107"/>
                <a:gd name="T11" fmla="*/ 2147483647 h 75"/>
                <a:gd name="T12" fmla="*/ 2147483647 w 107"/>
                <a:gd name="T13" fmla="*/ 2147483647 h 75"/>
                <a:gd name="T14" fmla="*/ 2147483647 w 107"/>
                <a:gd name="T15" fmla="*/ 0 h 75"/>
                <a:gd name="T16" fmla="*/ 2147483647 w 107"/>
                <a:gd name="T17" fmla="*/ 2147483647 h 75"/>
                <a:gd name="T18" fmla="*/ 2147483647 w 107"/>
                <a:gd name="T19" fmla="*/ 2147483647 h 75"/>
                <a:gd name="T20" fmla="*/ 2147483647 w 107"/>
                <a:gd name="T21" fmla="*/ 2147483647 h 75"/>
                <a:gd name="T22" fmla="*/ 2147483647 w 107"/>
                <a:gd name="T23" fmla="*/ 2147483647 h 75"/>
                <a:gd name="T24" fmla="*/ 2147483647 w 107"/>
                <a:gd name="T25" fmla="*/ 2147483647 h 75"/>
                <a:gd name="T26" fmla="*/ 2147483647 w 107"/>
                <a:gd name="T27" fmla="*/ 2147483647 h 75"/>
                <a:gd name="T28" fmla="*/ 2147483647 w 107"/>
                <a:gd name="T29" fmla="*/ 2147483647 h 75"/>
                <a:gd name="T30" fmla="*/ 2147483647 w 107"/>
                <a:gd name="T31" fmla="*/ 2147483647 h 75"/>
                <a:gd name="T32" fmla="*/ 2147483647 w 107"/>
                <a:gd name="T33" fmla="*/ 2147483647 h 75"/>
                <a:gd name="T34" fmla="*/ 0 w 107"/>
                <a:gd name="T35" fmla="*/ 2147483647 h 75"/>
                <a:gd name="T36" fmla="*/ 2147483647 w 107"/>
                <a:gd name="T37" fmla="*/ 2147483647 h 75"/>
                <a:gd name="T38" fmla="*/ 2147483647 w 107"/>
                <a:gd name="T39" fmla="*/ 2147483647 h 75"/>
                <a:gd name="T40" fmla="*/ 2147483647 w 107"/>
                <a:gd name="T41" fmla="*/ 2147483647 h 75"/>
                <a:gd name="T42" fmla="*/ 2147483647 w 107"/>
                <a:gd name="T43" fmla="*/ 2147483647 h 75"/>
                <a:gd name="T44" fmla="*/ 2147483647 w 107"/>
                <a:gd name="T45" fmla="*/ 2147483647 h 75"/>
                <a:gd name="T46" fmla="*/ 2147483647 w 107"/>
                <a:gd name="T47" fmla="*/ 2147483647 h 75"/>
                <a:gd name="T48" fmla="*/ 2147483647 w 107"/>
                <a:gd name="T49" fmla="*/ 2147483647 h 75"/>
                <a:gd name="T50" fmla="*/ 2147483647 w 107"/>
                <a:gd name="T51" fmla="*/ 2147483647 h 75"/>
                <a:gd name="T52" fmla="*/ 2147483647 w 107"/>
                <a:gd name="T53" fmla="*/ 2147483647 h 75"/>
                <a:gd name="T54" fmla="*/ 2147483647 w 107"/>
                <a:gd name="T55" fmla="*/ 2147483647 h 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7"/>
                <a:gd name="T85" fmla="*/ 0 h 75"/>
                <a:gd name="T86" fmla="*/ 107 w 107"/>
                <a:gd name="T87" fmla="*/ 75 h 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7" h="75">
                  <a:moveTo>
                    <a:pt x="95" y="72"/>
                  </a:moveTo>
                  <a:lnTo>
                    <a:pt x="98" y="54"/>
                  </a:lnTo>
                  <a:lnTo>
                    <a:pt x="104" y="42"/>
                  </a:lnTo>
                  <a:lnTo>
                    <a:pt x="106" y="25"/>
                  </a:lnTo>
                  <a:lnTo>
                    <a:pt x="103" y="11"/>
                  </a:lnTo>
                  <a:lnTo>
                    <a:pt x="104" y="3"/>
                  </a:lnTo>
                  <a:lnTo>
                    <a:pt x="103" y="1"/>
                  </a:lnTo>
                  <a:lnTo>
                    <a:pt x="100" y="0"/>
                  </a:lnTo>
                  <a:lnTo>
                    <a:pt x="95" y="1"/>
                  </a:lnTo>
                  <a:lnTo>
                    <a:pt x="93" y="1"/>
                  </a:lnTo>
                  <a:lnTo>
                    <a:pt x="47" y="8"/>
                  </a:lnTo>
                  <a:lnTo>
                    <a:pt x="44" y="14"/>
                  </a:lnTo>
                  <a:lnTo>
                    <a:pt x="35" y="14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20" y="11"/>
                  </a:lnTo>
                  <a:lnTo>
                    <a:pt x="1" y="27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22" y="45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44" y="52"/>
                  </a:lnTo>
                  <a:lnTo>
                    <a:pt x="43" y="61"/>
                  </a:lnTo>
                  <a:lnTo>
                    <a:pt x="50" y="64"/>
                  </a:lnTo>
                  <a:lnTo>
                    <a:pt x="55" y="61"/>
                  </a:lnTo>
                  <a:lnTo>
                    <a:pt x="95" y="74"/>
                  </a:lnTo>
                  <a:lnTo>
                    <a:pt x="95" y="7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 rot="467844">
              <a:off x="5285802" y="8339423"/>
              <a:ext cx="1182401" cy="704732"/>
            </a:xfrm>
            <a:custGeom>
              <a:avLst/>
              <a:gdLst>
                <a:gd name="T0" fmla="*/ 2147483647 w 89"/>
                <a:gd name="T1" fmla="*/ 2147483647 h 70"/>
                <a:gd name="T2" fmla="*/ 2147483647 w 89"/>
                <a:gd name="T3" fmla="*/ 2147483647 h 70"/>
                <a:gd name="T4" fmla="*/ 2147483647 w 89"/>
                <a:gd name="T5" fmla="*/ 2147483647 h 70"/>
                <a:gd name="T6" fmla="*/ 2147483647 w 89"/>
                <a:gd name="T7" fmla="*/ 2147483647 h 70"/>
                <a:gd name="T8" fmla="*/ 2147483647 w 89"/>
                <a:gd name="T9" fmla="*/ 2147483647 h 70"/>
                <a:gd name="T10" fmla="*/ 2147483647 w 89"/>
                <a:gd name="T11" fmla="*/ 2147483647 h 70"/>
                <a:gd name="T12" fmla="*/ 2147483647 w 89"/>
                <a:gd name="T13" fmla="*/ 2147483647 h 70"/>
                <a:gd name="T14" fmla="*/ 2147483647 w 89"/>
                <a:gd name="T15" fmla="*/ 2147483647 h 70"/>
                <a:gd name="T16" fmla="*/ 2147483647 w 89"/>
                <a:gd name="T17" fmla="*/ 2147483647 h 70"/>
                <a:gd name="T18" fmla="*/ 2147483647 w 89"/>
                <a:gd name="T19" fmla="*/ 2147483647 h 70"/>
                <a:gd name="T20" fmla="*/ 2147483647 w 89"/>
                <a:gd name="T21" fmla="*/ 0 h 70"/>
                <a:gd name="T22" fmla="*/ 2147483647 w 89"/>
                <a:gd name="T23" fmla="*/ 0 h 70"/>
                <a:gd name="T24" fmla="*/ 2147483647 w 89"/>
                <a:gd name="T25" fmla="*/ 0 h 70"/>
                <a:gd name="T26" fmla="*/ 2147483647 w 89"/>
                <a:gd name="T27" fmla="*/ 2147483647 h 70"/>
                <a:gd name="T28" fmla="*/ 2147483647 w 89"/>
                <a:gd name="T29" fmla="*/ 2147483647 h 70"/>
                <a:gd name="T30" fmla="*/ 2147483647 w 89"/>
                <a:gd name="T31" fmla="*/ 2147483647 h 70"/>
                <a:gd name="T32" fmla="*/ 2147483647 w 89"/>
                <a:gd name="T33" fmla="*/ 2147483647 h 70"/>
                <a:gd name="T34" fmla="*/ 2147483647 w 89"/>
                <a:gd name="T35" fmla="*/ 2147483647 h 70"/>
                <a:gd name="T36" fmla="*/ 2147483647 w 89"/>
                <a:gd name="T37" fmla="*/ 2147483647 h 70"/>
                <a:gd name="T38" fmla="*/ 2147483647 w 89"/>
                <a:gd name="T39" fmla="*/ 2147483647 h 70"/>
                <a:gd name="T40" fmla="*/ 2147483647 w 89"/>
                <a:gd name="T41" fmla="*/ 2147483647 h 70"/>
                <a:gd name="T42" fmla="*/ 2147483647 w 89"/>
                <a:gd name="T43" fmla="*/ 2147483647 h 70"/>
                <a:gd name="T44" fmla="*/ 0 w 89"/>
                <a:gd name="T45" fmla="*/ 2147483647 h 70"/>
                <a:gd name="T46" fmla="*/ 0 w 89"/>
                <a:gd name="T47" fmla="*/ 2147483647 h 70"/>
                <a:gd name="T48" fmla="*/ 2147483647 w 89"/>
                <a:gd name="T49" fmla="*/ 2147483647 h 70"/>
                <a:gd name="T50" fmla="*/ 2147483647 w 89"/>
                <a:gd name="T51" fmla="*/ 2147483647 h 70"/>
                <a:gd name="T52" fmla="*/ 2147483647 w 89"/>
                <a:gd name="T53" fmla="*/ 2147483647 h 70"/>
                <a:gd name="T54" fmla="*/ 2147483647 w 89"/>
                <a:gd name="T55" fmla="*/ 2147483647 h 70"/>
                <a:gd name="T56" fmla="*/ 2147483647 w 89"/>
                <a:gd name="T57" fmla="*/ 2147483647 h 70"/>
                <a:gd name="T58" fmla="*/ 2147483647 w 89"/>
                <a:gd name="T59" fmla="*/ 2147483647 h 70"/>
                <a:gd name="T60" fmla="*/ 2147483647 w 89"/>
                <a:gd name="T61" fmla="*/ 2147483647 h 70"/>
                <a:gd name="T62" fmla="*/ 2147483647 w 89"/>
                <a:gd name="T63" fmla="*/ 2147483647 h 70"/>
                <a:gd name="T64" fmla="*/ 2147483647 w 89"/>
                <a:gd name="T65" fmla="*/ 2147483647 h 70"/>
                <a:gd name="T66" fmla="*/ 2147483647 w 89"/>
                <a:gd name="T67" fmla="*/ 2147483647 h 70"/>
                <a:gd name="T68" fmla="*/ 2147483647 w 89"/>
                <a:gd name="T69" fmla="*/ 2147483647 h 70"/>
                <a:gd name="T70" fmla="*/ 2147483647 w 89"/>
                <a:gd name="T71" fmla="*/ 2147483647 h 70"/>
                <a:gd name="T72" fmla="*/ 2147483647 w 89"/>
                <a:gd name="T73" fmla="*/ 2147483647 h 70"/>
                <a:gd name="T74" fmla="*/ 2147483647 w 89"/>
                <a:gd name="T75" fmla="*/ 2147483647 h 70"/>
                <a:gd name="T76" fmla="*/ 2147483647 w 89"/>
                <a:gd name="T77" fmla="*/ 2147483647 h 70"/>
                <a:gd name="T78" fmla="*/ 2147483647 w 89"/>
                <a:gd name="T79" fmla="*/ 2147483647 h 70"/>
                <a:gd name="T80" fmla="*/ 2147483647 w 89"/>
                <a:gd name="T81" fmla="*/ 2147483647 h 70"/>
                <a:gd name="T82" fmla="*/ 2147483647 w 89"/>
                <a:gd name="T83" fmla="*/ 2147483647 h 70"/>
                <a:gd name="T84" fmla="*/ 2147483647 w 89"/>
                <a:gd name="T85" fmla="*/ 2147483647 h 70"/>
                <a:gd name="T86" fmla="*/ 2147483647 w 89"/>
                <a:gd name="T87" fmla="*/ 2147483647 h 70"/>
                <a:gd name="T88" fmla="*/ 2147483647 w 89"/>
                <a:gd name="T89" fmla="*/ 2147483647 h 70"/>
                <a:gd name="T90" fmla="*/ 2147483647 w 89"/>
                <a:gd name="T91" fmla="*/ 2147483647 h 70"/>
                <a:gd name="T92" fmla="*/ 2147483647 w 89"/>
                <a:gd name="T93" fmla="*/ 2147483647 h 70"/>
                <a:gd name="T94" fmla="*/ 2147483647 w 89"/>
                <a:gd name="T95" fmla="*/ 2147483647 h 70"/>
                <a:gd name="T96" fmla="*/ 2147483647 w 89"/>
                <a:gd name="T97" fmla="*/ 2147483647 h 70"/>
                <a:gd name="T98" fmla="*/ 2147483647 w 89"/>
                <a:gd name="T99" fmla="*/ 2147483647 h 70"/>
                <a:gd name="T100" fmla="*/ 2147483647 w 89"/>
                <a:gd name="T101" fmla="*/ 2147483647 h 70"/>
                <a:gd name="T102" fmla="*/ 2147483647 w 89"/>
                <a:gd name="T103" fmla="*/ 2147483647 h 70"/>
                <a:gd name="T104" fmla="*/ 2147483647 w 89"/>
                <a:gd name="T105" fmla="*/ 2147483647 h 7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9"/>
                <a:gd name="T160" fmla="*/ 0 h 70"/>
                <a:gd name="T161" fmla="*/ 89 w 89"/>
                <a:gd name="T162" fmla="*/ 70 h 7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9" h="70">
                  <a:moveTo>
                    <a:pt x="80" y="27"/>
                  </a:moveTo>
                  <a:lnTo>
                    <a:pt x="77" y="27"/>
                  </a:lnTo>
                  <a:lnTo>
                    <a:pt x="69" y="27"/>
                  </a:lnTo>
                  <a:lnTo>
                    <a:pt x="67" y="25"/>
                  </a:lnTo>
                  <a:lnTo>
                    <a:pt x="66" y="22"/>
                  </a:lnTo>
                  <a:lnTo>
                    <a:pt x="64" y="16"/>
                  </a:lnTo>
                  <a:lnTo>
                    <a:pt x="63" y="12"/>
                  </a:lnTo>
                  <a:lnTo>
                    <a:pt x="62" y="6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9"/>
                  </a:lnTo>
                  <a:lnTo>
                    <a:pt x="20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4" y="30"/>
                  </a:lnTo>
                  <a:lnTo>
                    <a:pt x="1" y="45"/>
                  </a:lnTo>
                  <a:lnTo>
                    <a:pt x="4" y="45"/>
                  </a:lnTo>
                  <a:lnTo>
                    <a:pt x="8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33" y="69"/>
                  </a:lnTo>
                  <a:lnTo>
                    <a:pt x="36" y="69"/>
                  </a:lnTo>
                  <a:lnTo>
                    <a:pt x="47" y="65"/>
                  </a:lnTo>
                  <a:lnTo>
                    <a:pt x="53" y="65"/>
                  </a:lnTo>
                  <a:lnTo>
                    <a:pt x="59" y="65"/>
                  </a:lnTo>
                  <a:lnTo>
                    <a:pt x="57" y="67"/>
                  </a:lnTo>
                  <a:lnTo>
                    <a:pt x="62" y="65"/>
                  </a:lnTo>
                  <a:lnTo>
                    <a:pt x="63" y="65"/>
                  </a:lnTo>
                  <a:lnTo>
                    <a:pt x="67" y="61"/>
                  </a:lnTo>
                  <a:lnTo>
                    <a:pt x="70" y="58"/>
                  </a:lnTo>
                  <a:lnTo>
                    <a:pt x="73" y="56"/>
                  </a:lnTo>
                  <a:lnTo>
                    <a:pt x="80" y="55"/>
                  </a:lnTo>
                  <a:lnTo>
                    <a:pt x="82" y="55"/>
                  </a:lnTo>
                  <a:lnTo>
                    <a:pt x="82" y="49"/>
                  </a:lnTo>
                  <a:lnTo>
                    <a:pt x="83" y="45"/>
                  </a:lnTo>
                  <a:lnTo>
                    <a:pt x="85" y="40"/>
                  </a:lnTo>
                  <a:lnTo>
                    <a:pt x="88" y="39"/>
                  </a:lnTo>
                  <a:lnTo>
                    <a:pt x="86" y="36"/>
                  </a:lnTo>
                  <a:lnTo>
                    <a:pt x="85" y="34"/>
                  </a:lnTo>
                  <a:lnTo>
                    <a:pt x="82" y="30"/>
                  </a:lnTo>
                  <a:lnTo>
                    <a:pt x="80" y="2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 rot="467844">
              <a:off x="5254440" y="8775559"/>
              <a:ext cx="730767" cy="856315"/>
            </a:xfrm>
            <a:custGeom>
              <a:avLst/>
              <a:gdLst>
                <a:gd name="T0" fmla="*/ 0 w 55"/>
                <a:gd name="T1" fmla="*/ 2147483647 h 85"/>
                <a:gd name="T2" fmla="*/ 2147483647 w 55"/>
                <a:gd name="T3" fmla="*/ 2147483647 h 85"/>
                <a:gd name="T4" fmla="*/ 2147483647 w 55"/>
                <a:gd name="T5" fmla="*/ 2147483647 h 85"/>
                <a:gd name="T6" fmla="*/ 2147483647 w 55"/>
                <a:gd name="T7" fmla="*/ 2147483647 h 85"/>
                <a:gd name="T8" fmla="*/ 2147483647 w 55"/>
                <a:gd name="T9" fmla="*/ 2147483647 h 85"/>
                <a:gd name="T10" fmla="*/ 2147483647 w 55"/>
                <a:gd name="T11" fmla="*/ 2147483647 h 85"/>
                <a:gd name="T12" fmla="*/ 2147483647 w 55"/>
                <a:gd name="T13" fmla="*/ 2147483647 h 85"/>
                <a:gd name="T14" fmla="*/ 2147483647 w 55"/>
                <a:gd name="T15" fmla="*/ 2147483647 h 85"/>
                <a:gd name="T16" fmla="*/ 2147483647 w 55"/>
                <a:gd name="T17" fmla="*/ 2147483647 h 85"/>
                <a:gd name="T18" fmla="*/ 2147483647 w 55"/>
                <a:gd name="T19" fmla="*/ 2147483647 h 85"/>
                <a:gd name="T20" fmla="*/ 2147483647 w 55"/>
                <a:gd name="T21" fmla="*/ 2147483647 h 85"/>
                <a:gd name="T22" fmla="*/ 2147483647 w 55"/>
                <a:gd name="T23" fmla="*/ 2147483647 h 85"/>
                <a:gd name="T24" fmla="*/ 2147483647 w 55"/>
                <a:gd name="T25" fmla="*/ 2147483647 h 85"/>
                <a:gd name="T26" fmla="*/ 2147483647 w 55"/>
                <a:gd name="T27" fmla="*/ 2147483647 h 85"/>
                <a:gd name="T28" fmla="*/ 2147483647 w 55"/>
                <a:gd name="T29" fmla="*/ 2147483647 h 85"/>
                <a:gd name="T30" fmla="*/ 2147483647 w 55"/>
                <a:gd name="T31" fmla="*/ 2147483647 h 85"/>
                <a:gd name="T32" fmla="*/ 2147483647 w 55"/>
                <a:gd name="T33" fmla="*/ 2147483647 h 85"/>
                <a:gd name="T34" fmla="*/ 2147483647 w 55"/>
                <a:gd name="T35" fmla="*/ 2147483647 h 85"/>
                <a:gd name="T36" fmla="*/ 2147483647 w 55"/>
                <a:gd name="T37" fmla="*/ 2147483647 h 85"/>
                <a:gd name="T38" fmla="*/ 2147483647 w 55"/>
                <a:gd name="T39" fmla="*/ 2147483647 h 85"/>
                <a:gd name="T40" fmla="*/ 2147483647 w 55"/>
                <a:gd name="T41" fmla="*/ 2147483647 h 85"/>
                <a:gd name="T42" fmla="*/ 2147483647 w 55"/>
                <a:gd name="T43" fmla="*/ 2147483647 h 85"/>
                <a:gd name="T44" fmla="*/ 2147483647 w 55"/>
                <a:gd name="T45" fmla="*/ 2147483647 h 85"/>
                <a:gd name="T46" fmla="*/ 2147483647 w 55"/>
                <a:gd name="T47" fmla="*/ 2147483647 h 85"/>
                <a:gd name="T48" fmla="*/ 2147483647 w 55"/>
                <a:gd name="T49" fmla="*/ 2147483647 h 85"/>
                <a:gd name="T50" fmla="*/ 2147483647 w 55"/>
                <a:gd name="T51" fmla="*/ 0 h 85"/>
                <a:gd name="T52" fmla="*/ 2147483647 w 55"/>
                <a:gd name="T53" fmla="*/ 2147483647 h 85"/>
                <a:gd name="T54" fmla="*/ 2147483647 w 55"/>
                <a:gd name="T55" fmla="*/ 2147483647 h 85"/>
                <a:gd name="T56" fmla="*/ 2147483647 w 55"/>
                <a:gd name="T57" fmla="*/ 2147483647 h 85"/>
                <a:gd name="T58" fmla="*/ 2147483647 w 55"/>
                <a:gd name="T59" fmla="*/ 2147483647 h 85"/>
                <a:gd name="T60" fmla="*/ 0 w 55"/>
                <a:gd name="T61" fmla="*/ 2147483647 h 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5"/>
                <a:gd name="T94" fmla="*/ 0 h 85"/>
                <a:gd name="T95" fmla="*/ 55 w 55"/>
                <a:gd name="T96" fmla="*/ 85 h 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5" h="85">
                  <a:moveTo>
                    <a:pt x="0" y="70"/>
                  </a:moveTo>
                  <a:lnTo>
                    <a:pt x="8" y="76"/>
                  </a:lnTo>
                  <a:lnTo>
                    <a:pt x="11" y="80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21" y="82"/>
                  </a:lnTo>
                  <a:lnTo>
                    <a:pt x="27" y="80"/>
                  </a:lnTo>
                  <a:lnTo>
                    <a:pt x="45" y="82"/>
                  </a:lnTo>
                  <a:lnTo>
                    <a:pt x="42" y="76"/>
                  </a:lnTo>
                  <a:lnTo>
                    <a:pt x="41" y="65"/>
                  </a:lnTo>
                  <a:lnTo>
                    <a:pt x="39" y="62"/>
                  </a:lnTo>
                  <a:lnTo>
                    <a:pt x="41" y="59"/>
                  </a:lnTo>
                  <a:lnTo>
                    <a:pt x="51" y="50"/>
                  </a:lnTo>
                  <a:lnTo>
                    <a:pt x="51" y="47"/>
                  </a:lnTo>
                  <a:lnTo>
                    <a:pt x="48" y="45"/>
                  </a:lnTo>
                  <a:lnTo>
                    <a:pt x="49" y="33"/>
                  </a:lnTo>
                  <a:lnTo>
                    <a:pt x="49" y="27"/>
                  </a:lnTo>
                  <a:lnTo>
                    <a:pt x="52" y="19"/>
                  </a:lnTo>
                  <a:lnTo>
                    <a:pt x="54" y="19"/>
                  </a:lnTo>
                  <a:lnTo>
                    <a:pt x="48" y="19"/>
                  </a:lnTo>
                  <a:lnTo>
                    <a:pt x="42" y="19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8" y="0"/>
                  </a:lnTo>
                  <a:lnTo>
                    <a:pt x="7" y="8"/>
                  </a:lnTo>
                  <a:lnTo>
                    <a:pt x="9" y="22"/>
                  </a:lnTo>
                  <a:lnTo>
                    <a:pt x="8" y="39"/>
                  </a:lnTo>
                  <a:lnTo>
                    <a:pt x="2" y="51"/>
                  </a:lnTo>
                  <a:lnTo>
                    <a:pt x="0" y="7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4" name="Freeform 59"/>
            <p:cNvSpPr>
              <a:spLocks/>
            </p:cNvSpPr>
            <p:nvPr/>
          </p:nvSpPr>
          <p:spPr bwMode="auto">
            <a:xfrm rot="467844">
              <a:off x="7870152" y="7666604"/>
              <a:ext cx="862495" cy="723347"/>
            </a:xfrm>
            <a:custGeom>
              <a:avLst/>
              <a:gdLst>
                <a:gd name="T0" fmla="*/ 2147483647 w 65"/>
                <a:gd name="T1" fmla="*/ 2147483647 h 72"/>
                <a:gd name="T2" fmla="*/ 2147483647 w 65"/>
                <a:gd name="T3" fmla="*/ 2147483647 h 72"/>
                <a:gd name="T4" fmla="*/ 2147483647 w 65"/>
                <a:gd name="T5" fmla="*/ 2147483647 h 72"/>
                <a:gd name="T6" fmla="*/ 2147483647 w 65"/>
                <a:gd name="T7" fmla="*/ 2147483647 h 72"/>
                <a:gd name="T8" fmla="*/ 2147483647 w 65"/>
                <a:gd name="T9" fmla="*/ 2147483647 h 72"/>
                <a:gd name="T10" fmla="*/ 2147483647 w 65"/>
                <a:gd name="T11" fmla="*/ 2147483647 h 72"/>
                <a:gd name="T12" fmla="*/ 2147483647 w 65"/>
                <a:gd name="T13" fmla="*/ 2147483647 h 72"/>
                <a:gd name="T14" fmla="*/ 2147483647 w 65"/>
                <a:gd name="T15" fmla="*/ 2147483647 h 72"/>
                <a:gd name="T16" fmla="*/ 2147483647 w 65"/>
                <a:gd name="T17" fmla="*/ 2147483647 h 72"/>
                <a:gd name="T18" fmla="*/ 2147483647 w 65"/>
                <a:gd name="T19" fmla="*/ 2147483647 h 72"/>
                <a:gd name="T20" fmla="*/ 2147483647 w 65"/>
                <a:gd name="T21" fmla="*/ 0 h 72"/>
                <a:gd name="T22" fmla="*/ 2147483647 w 65"/>
                <a:gd name="T23" fmla="*/ 2147483647 h 72"/>
                <a:gd name="T24" fmla="*/ 2147483647 w 65"/>
                <a:gd name="T25" fmla="*/ 2147483647 h 72"/>
                <a:gd name="T26" fmla="*/ 2147483647 w 65"/>
                <a:gd name="T27" fmla="*/ 2147483647 h 72"/>
                <a:gd name="T28" fmla="*/ 2147483647 w 65"/>
                <a:gd name="T29" fmla="*/ 2147483647 h 72"/>
                <a:gd name="T30" fmla="*/ 2147483647 w 65"/>
                <a:gd name="T31" fmla="*/ 2147483647 h 72"/>
                <a:gd name="T32" fmla="*/ 0 w 65"/>
                <a:gd name="T33" fmla="*/ 2147483647 h 72"/>
                <a:gd name="T34" fmla="*/ 2147483647 w 65"/>
                <a:gd name="T35" fmla="*/ 2147483647 h 72"/>
                <a:gd name="T36" fmla="*/ 2147483647 w 65"/>
                <a:gd name="T37" fmla="*/ 2147483647 h 72"/>
                <a:gd name="T38" fmla="*/ 2147483647 w 65"/>
                <a:gd name="T39" fmla="*/ 2147483647 h 72"/>
                <a:gd name="T40" fmla="*/ 2147483647 w 65"/>
                <a:gd name="T41" fmla="*/ 2147483647 h 72"/>
                <a:gd name="T42" fmla="*/ 2147483647 w 65"/>
                <a:gd name="T43" fmla="*/ 2147483647 h 72"/>
                <a:gd name="T44" fmla="*/ 2147483647 w 65"/>
                <a:gd name="T45" fmla="*/ 2147483647 h 72"/>
                <a:gd name="T46" fmla="*/ 2147483647 w 65"/>
                <a:gd name="T47" fmla="*/ 2147483647 h 72"/>
                <a:gd name="T48" fmla="*/ 2147483647 w 65"/>
                <a:gd name="T49" fmla="*/ 2147483647 h 72"/>
                <a:gd name="T50" fmla="*/ 2147483647 w 65"/>
                <a:gd name="T51" fmla="*/ 2147483647 h 72"/>
                <a:gd name="T52" fmla="*/ 2147483647 w 65"/>
                <a:gd name="T53" fmla="*/ 2147483647 h 72"/>
                <a:gd name="T54" fmla="*/ 2147483647 w 65"/>
                <a:gd name="T55" fmla="*/ 2147483647 h 72"/>
                <a:gd name="T56" fmla="*/ 2147483647 w 65"/>
                <a:gd name="T57" fmla="*/ 2147483647 h 72"/>
                <a:gd name="T58" fmla="*/ 2147483647 w 65"/>
                <a:gd name="T59" fmla="*/ 2147483647 h 72"/>
                <a:gd name="T60" fmla="*/ 2147483647 w 65"/>
                <a:gd name="T61" fmla="*/ 2147483647 h 72"/>
                <a:gd name="T62" fmla="*/ 2147483647 w 65"/>
                <a:gd name="T63" fmla="*/ 2147483647 h 72"/>
                <a:gd name="T64" fmla="*/ 2147483647 w 65"/>
                <a:gd name="T65" fmla="*/ 2147483647 h 72"/>
                <a:gd name="T66" fmla="*/ 2147483647 w 65"/>
                <a:gd name="T67" fmla="*/ 2147483647 h 72"/>
                <a:gd name="T68" fmla="*/ 2147483647 w 65"/>
                <a:gd name="T69" fmla="*/ 2147483647 h 72"/>
                <a:gd name="T70" fmla="*/ 2147483647 w 65"/>
                <a:gd name="T71" fmla="*/ 2147483647 h 72"/>
                <a:gd name="T72" fmla="*/ 2147483647 w 65"/>
                <a:gd name="T73" fmla="*/ 2147483647 h 72"/>
                <a:gd name="T74" fmla="*/ 2147483647 w 65"/>
                <a:gd name="T75" fmla="*/ 2147483647 h 72"/>
                <a:gd name="T76" fmla="*/ 2147483647 w 65"/>
                <a:gd name="T77" fmla="*/ 2147483647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5"/>
                <a:gd name="T118" fmla="*/ 0 h 72"/>
                <a:gd name="T119" fmla="*/ 65 w 65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5" h="72">
                  <a:moveTo>
                    <a:pt x="55" y="15"/>
                  </a:moveTo>
                  <a:lnTo>
                    <a:pt x="50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6"/>
                  </a:lnTo>
                  <a:lnTo>
                    <a:pt x="43" y="15"/>
                  </a:lnTo>
                  <a:lnTo>
                    <a:pt x="39" y="12"/>
                  </a:lnTo>
                  <a:lnTo>
                    <a:pt x="34" y="7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0" y="7"/>
                  </a:lnTo>
                  <a:lnTo>
                    <a:pt x="18" y="10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8" y="9"/>
                  </a:lnTo>
                  <a:lnTo>
                    <a:pt x="0" y="25"/>
                  </a:lnTo>
                  <a:lnTo>
                    <a:pt x="4" y="33"/>
                  </a:lnTo>
                  <a:lnTo>
                    <a:pt x="7" y="43"/>
                  </a:lnTo>
                  <a:lnTo>
                    <a:pt x="10" y="54"/>
                  </a:lnTo>
                  <a:lnTo>
                    <a:pt x="13" y="58"/>
                  </a:lnTo>
                  <a:lnTo>
                    <a:pt x="20" y="60"/>
                  </a:lnTo>
                  <a:lnTo>
                    <a:pt x="23" y="60"/>
                  </a:lnTo>
                  <a:lnTo>
                    <a:pt x="24" y="66"/>
                  </a:lnTo>
                  <a:lnTo>
                    <a:pt x="32" y="66"/>
                  </a:lnTo>
                  <a:lnTo>
                    <a:pt x="39" y="67"/>
                  </a:lnTo>
                  <a:lnTo>
                    <a:pt x="46" y="69"/>
                  </a:lnTo>
                  <a:lnTo>
                    <a:pt x="55" y="71"/>
                  </a:lnTo>
                  <a:lnTo>
                    <a:pt x="61" y="71"/>
                  </a:lnTo>
                  <a:lnTo>
                    <a:pt x="62" y="69"/>
                  </a:lnTo>
                  <a:lnTo>
                    <a:pt x="62" y="63"/>
                  </a:lnTo>
                  <a:lnTo>
                    <a:pt x="58" y="54"/>
                  </a:lnTo>
                  <a:lnTo>
                    <a:pt x="59" y="51"/>
                  </a:lnTo>
                  <a:lnTo>
                    <a:pt x="64" y="45"/>
                  </a:lnTo>
                  <a:lnTo>
                    <a:pt x="64" y="46"/>
                  </a:lnTo>
                  <a:lnTo>
                    <a:pt x="61" y="39"/>
                  </a:lnTo>
                  <a:lnTo>
                    <a:pt x="58" y="31"/>
                  </a:lnTo>
                  <a:lnTo>
                    <a:pt x="56" y="22"/>
                  </a:lnTo>
                  <a:lnTo>
                    <a:pt x="55" y="1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 rot="467844">
              <a:off x="8020696" y="8171884"/>
              <a:ext cx="1392537" cy="835041"/>
            </a:xfrm>
            <a:custGeom>
              <a:avLst/>
              <a:gdLst>
                <a:gd name="T0" fmla="*/ 2147483647 w 105"/>
                <a:gd name="T1" fmla="*/ 2147483647 h 83"/>
                <a:gd name="T2" fmla="*/ 2147483647 w 105"/>
                <a:gd name="T3" fmla="*/ 2147483647 h 83"/>
                <a:gd name="T4" fmla="*/ 2147483647 w 105"/>
                <a:gd name="T5" fmla="*/ 2147483647 h 83"/>
                <a:gd name="T6" fmla="*/ 2147483647 w 105"/>
                <a:gd name="T7" fmla="*/ 2147483647 h 83"/>
                <a:gd name="T8" fmla="*/ 2147483647 w 105"/>
                <a:gd name="T9" fmla="*/ 2147483647 h 83"/>
                <a:gd name="T10" fmla="*/ 2147483647 w 105"/>
                <a:gd name="T11" fmla="*/ 2147483647 h 83"/>
                <a:gd name="T12" fmla="*/ 2147483647 w 105"/>
                <a:gd name="T13" fmla="*/ 2147483647 h 83"/>
                <a:gd name="T14" fmla="*/ 2147483647 w 105"/>
                <a:gd name="T15" fmla="*/ 2147483647 h 83"/>
                <a:gd name="T16" fmla="*/ 2147483647 w 105"/>
                <a:gd name="T17" fmla="*/ 2147483647 h 83"/>
                <a:gd name="T18" fmla="*/ 2147483647 w 105"/>
                <a:gd name="T19" fmla="*/ 2147483647 h 83"/>
                <a:gd name="T20" fmla="*/ 2147483647 w 105"/>
                <a:gd name="T21" fmla="*/ 2147483647 h 83"/>
                <a:gd name="T22" fmla="*/ 2147483647 w 105"/>
                <a:gd name="T23" fmla="*/ 2147483647 h 83"/>
                <a:gd name="T24" fmla="*/ 2147483647 w 105"/>
                <a:gd name="T25" fmla="*/ 2147483647 h 83"/>
                <a:gd name="T26" fmla="*/ 2147483647 w 105"/>
                <a:gd name="T27" fmla="*/ 2147483647 h 83"/>
                <a:gd name="T28" fmla="*/ 2147483647 w 105"/>
                <a:gd name="T29" fmla="*/ 2147483647 h 83"/>
                <a:gd name="T30" fmla="*/ 0 w 105"/>
                <a:gd name="T31" fmla="*/ 2147483647 h 83"/>
                <a:gd name="T32" fmla="*/ 0 w 105"/>
                <a:gd name="T33" fmla="*/ 2147483647 h 83"/>
                <a:gd name="T34" fmla="*/ 2147483647 w 105"/>
                <a:gd name="T35" fmla="*/ 2147483647 h 83"/>
                <a:gd name="T36" fmla="*/ 2147483647 w 105"/>
                <a:gd name="T37" fmla="*/ 2147483647 h 83"/>
                <a:gd name="T38" fmla="*/ 2147483647 w 105"/>
                <a:gd name="T39" fmla="*/ 2147483647 h 83"/>
                <a:gd name="T40" fmla="*/ 2147483647 w 105"/>
                <a:gd name="T41" fmla="*/ 2147483647 h 83"/>
                <a:gd name="T42" fmla="*/ 2147483647 w 105"/>
                <a:gd name="T43" fmla="*/ 2147483647 h 83"/>
                <a:gd name="T44" fmla="*/ 2147483647 w 105"/>
                <a:gd name="T45" fmla="*/ 2147483647 h 83"/>
                <a:gd name="T46" fmla="*/ 2147483647 w 105"/>
                <a:gd name="T47" fmla="*/ 2147483647 h 83"/>
                <a:gd name="T48" fmla="*/ 2147483647 w 105"/>
                <a:gd name="T49" fmla="*/ 2147483647 h 83"/>
                <a:gd name="T50" fmla="*/ 2147483647 w 105"/>
                <a:gd name="T51" fmla="*/ 2147483647 h 83"/>
                <a:gd name="T52" fmla="*/ 2147483647 w 105"/>
                <a:gd name="T53" fmla="*/ 2147483647 h 83"/>
                <a:gd name="T54" fmla="*/ 2147483647 w 105"/>
                <a:gd name="T55" fmla="*/ 2147483647 h 83"/>
                <a:gd name="T56" fmla="*/ 2147483647 w 105"/>
                <a:gd name="T57" fmla="*/ 2147483647 h 83"/>
                <a:gd name="T58" fmla="*/ 2147483647 w 105"/>
                <a:gd name="T59" fmla="*/ 0 h 83"/>
                <a:gd name="T60" fmla="*/ 2147483647 w 105"/>
                <a:gd name="T61" fmla="*/ 2147483647 h 83"/>
                <a:gd name="T62" fmla="*/ 2147483647 w 105"/>
                <a:gd name="T63" fmla="*/ 2147483647 h 83"/>
                <a:gd name="T64" fmla="*/ 2147483647 w 105"/>
                <a:gd name="T65" fmla="*/ 2147483647 h 83"/>
                <a:gd name="T66" fmla="*/ 2147483647 w 105"/>
                <a:gd name="T67" fmla="*/ 2147483647 h 83"/>
                <a:gd name="T68" fmla="*/ 2147483647 w 105"/>
                <a:gd name="T69" fmla="*/ 2147483647 h 83"/>
                <a:gd name="T70" fmla="*/ 2147483647 w 105"/>
                <a:gd name="T71" fmla="*/ 2147483647 h 83"/>
                <a:gd name="T72" fmla="*/ 2147483647 w 105"/>
                <a:gd name="T73" fmla="*/ 2147483647 h 83"/>
                <a:gd name="T74" fmla="*/ 2147483647 w 105"/>
                <a:gd name="T75" fmla="*/ 2147483647 h 83"/>
                <a:gd name="T76" fmla="*/ 2147483647 w 105"/>
                <a:gd name="T77" fmla="*/ 2147483647 h 83"/>
                <a:gd name="T78" fmla="*/ 2147483647 w 105"/>
                <a:gd name="T79" fmla="*/ 2147483647 h 83"/>
                <a:gd name="T80" fmla="*/ 2147483647 w 105"/>
                <a:gd name="T81" fmla="*/ 2147483647 h 83"/>
                <a:gd name="T82" fmla="*/ 2147483647 w 105"/>
                <a:gd name="T83" fmla="*/ 2147483647 h 83"/>
                <a:gd name="T84" fmla="*/ 2147483647 w 105"/>
                <a:gd name="T85" fmla="*/ 2147483647 h 83"/>
                <a:gd name="T86" fmla="*/ 2147483647 w 105"/>
                <a:gd name="T87" fmla="*/ 2147483647 h 83"/>
                <a:gd name="T88" fmla="*/ 2147483647 w 105"/>
                <a:gd name="T89" fmla="*/ 2147483647 h 83"/>
                <a:gd name="T90" fmla="*/ 2147483647 w 105"/>
                <a:gd name="T91" fmla="*/ 2147483647 h 83"/>
                <a:gd name="T92" fmla="*/ 2147483647 w 105"/>
                <a:gd name="T93" fmla="*/ 2147483647 h 83"/>
                <a:gd name="T94" fmla="*/ 2147483647 w 105"/>
                <a:gd name="T95" fmla="*/ 2147483647 h 83"/>
                <a:gd name="T96" fmla="*/ 2147483647 w 105"/>
                <a:gd name="T97" fmla="*/ 2147483647 h 83"/>
                <a:gd name="T98" fmla="*/ 2147483647 w 105"/>
                <a:gd name="T99" fmla="*/ 2147483647 h 83"/>
                <a:gd name="T100" fmla="*/ 2147483647 w 105"/>
                <a:gd name="T101" fmla="*/ 2147483647 h 83"/>
                <a:gd name="T102" fmla="*/ 2147483647 w 105"/>
                <a:gd name="T103" fmla="*/ 2147483647 h 83"/>
                <a:gd name="T104" fmla="*/ 2147483647 w 105"/>
                <a:gd name="T105" fmla="*/ 2147483647 h 83"/>
                <a:gd name="T106" fmla="*/ 2147483647 w 105"/>
                <a:gd name="T107" fmla="*/ 2147483647 h 83"/>
                <a:gd name="T108" fmla="*/ 2147483647 w 105"/>
                <a:gd name="T109" fmla="*/ 2147483647 h 83"/>
                <a:gd name="T110" fmla="*/ 2147483647 w 105"/>
                <a:gd name="T111" fmla="*/ 2147483647 h 83"/>
                <a:gd name="T112" fmla="*/ 2147483647 w 105"/>
                <a:gd name="T113" fmla="*/ 2147483647 h 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5"/>
                <a:gd name="T172" fmla="*/ 0 h 83"/>
                <a:gd name="T173" fmla="*/ 105 w 105"/>
                <a:gd name="T174" fmla="*/ 83 h 8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5" h="83">
                  <a:moveTo>
                    <a:pt x="62" y="77"/>
                  </a:moveTo>
                  <a:lnTo>
                    <a:pt x="67" y="62"/>
                  </a:lnTo>
                  <a:lnTo>
                    <a:pt x="66" y="59"/>
                  </a:lnTo>
                  <a:lnTo>
                    <a:pt x="43" y="34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7" y="41"/>
                  </a:lnTo>
                  <a:lnTo>
                    <a:pt x="28" y="56"/>
                  </a:lnTo>
                  <a:lnTo>
                    <a:pt x="20" y="54"/>
                  </a:lnTo>
                  <a:lnTo>
                    <a:pt x="15" y="45"/>
                  </a:lnTo>
                  <a:lnTo>
                    <a:pt x="13" y="44"/>
                  </a:lnTo>
                  <a:lnTo>
                    <a:pt x="13" y="34"/>
                  </a:lnTo>
                  <a:lnTo>
                    <a:pt x="11" y="33"/>
                  </a:lnTo>
                  <a:lnTo>
                    <a:pt x="7" y="31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" y="21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21" y="22"/>
                  </a:lnTo>
                  <a:lnTo>
                    <a:pt x="28" y="24"/>
                  </a:lnTo>
                  <a:lnTo>
                    <a:pt x="37" y="25"/>
                  </a:lnTo>
                  <a:lnTo>
                    <a:pt x="43" y="25"/>
                  </a:lnTo>
                  <a:lnTo>
                    <a:pt x="44" y="24"/>
                  </a:lnTo>
                  <a:lnTo>
                    <a:pt x="44" y="18"/>
                  </a:lnTo>
                  <a:lnTo>
                    <a:pt x="40" y="9"/>
                  </a:lnTo>
                  <a:lnTo>
                    <a:pt x="41" y="6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3" y="6"/>
                  </a:lnTo>
                  <a:lnTo>
                    <a:pt x="56" y="9"/>
                  </a:lnTo>
                  <a:lnTo>
                    <a:pt x="59" y="12"/>
                  </a:lnTo>
                  <a:lnTo>
                    <a:pt x="62" y="15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0" y="12"/>
                  </a:lnTo>
                  <a:lnTo>
                    <a:pt x="67" y="6"/>
                  </a:lnTo>
                  <a:lnTo>
                    <a:pt x="79" y="7"/>
                  </a:lnTo>
                  <a:lnTo>
                    <a:pt x="89" y="6"/>
                  </a:lnTo>
                  <a:lnTo>
                    <a:pt x="92" y="6"/>
                  </a:lnTo>
                  <a:lnTo>
                    <a:pt x="93" y="25"/>
                  </a:lnTo>
                  <a:lnTo>
                    <a:pt x="99" y="27"/>
                  </a:lnTo>
                  <a:lnTo>
                    <a:pt x="102" y="37"/>
                  </a:lnTo>
                  <a:lnTo>
                    <a:pt x="104" y="37"/>
                  </a:lnTo>
                  <a:lnTo>
                    <a:pt x="93" y="44"/>
                  </a:lnTo>
                  <a:lnTo>
                    <a:pt x="95" y="47"/>
                  </a:lnTo>
                  <a:lnTo>
                    <a:pt x="95" y="50"/>
                  </a:lnTo>
                  <a:lnTo>
                    <a:pt x="93" y="53"/>
                  </a:lnTo>
                  <a:lnTo>
                    <a:pt x="89" y="54"/>
                  </a:lnTo>
                  <a:lnTo>
                    <a:pt x="85" y="54"/>
                  </a:lnTo>
                  <a:lnTo>
                    <a:pt x="83" y="54"/>
                  </a:lnTo>
                  <a:lnTo>
                    <a:pt x="73" y="82"/>
                  </a:lnTo>
                  <a:lnTo>
                    <a:pt x="66" y="78"/>
                  </a:lnTo>
                  <a:lnTo>
                    <a:pt x="62" y="7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86" name="Freeform 61"/>
            <p:cNvSpPr>
              <a:spLocks/>
            </p:cNvSpPr>
            <p:nvPr/>
          </p:nvSpPr>
          <p:spPr bwMode="auto">
            <a:xfrm rot="467844">
              <a:off x="7029612" y="7661286"/>
              <a:ext cx="1232583" cy="1037152"/>
            </a:xfrm>
            <a:custGeom>
              <a:avLst/>
              <a:gdLst>
                <a:gd name="T0" fmla="*/ 2147483647 w 93"/>
                <a:gd name="T1" fmla="*/ 2147483647 h 103"/>
                <a:gd name="T2" fmla="*/ 2147483647 w 93"/>
                <a:gd name="T3" fmla="*/ 2147483647 h 103"/>
                <a:gd name="T4" fmla="*/ 2147483647 w 93"/>
                <a:gd name="T5" fmla="*/ 2147483647 h 103"/>
                <a:gd name="T6" fmla="*/ 2147483647 w 93"/>
                <a:gd name="T7" fmla="*/ 2147483647 h 103"/>
                <a:gd name="T8" fmla="*/ 2147483647 w 93"/>
                <a:gd name="T9" fmla="*/ 2147483647 h 103"/>
                <a:gd name="T10" fmla="*/ 2147483647 w 93"/>
                <a:gd name="T11" fmla="*/ 2147483647 h 103"/>
                <a:gd name="T12" fmla="*/ 2147483647 w 93"/>
                <a:gd name="T13" fmla="*/ 2147483647 h 103"/>
                <a:gd name="T14" fmla="*/ 2147483647 w 93"/>
                <a:gd name="T15" fmla="*/ 2147483647 h 103"/>
                <a:gd name="T16" fmla="*/ 2147483647 w 93"/>
                <a:gd name="T17" fmla="*/ 2147483647 h 103"/>
                <a:gd name="T18" fmla="*/ 2147483647 w 93"/>
                <a:gd name="T19" fmla="*/ 2147483647 h 103"/>
                <a:gd name="T20" fmla="*/ 2147483647 w 93"/>
                <a:gd name="T21" fmla="*/ 2147483647 h 103"/>
                <a:gd name="T22" fmla="*/ 2147483647 w 93"/>
                <a:gd name="T23" fmla="*/ 0 h 103"/>
                <a:gd name="T24" fmla="*/ 2147483647 w 93"/>
                <a:gd name="T25" fmla="*/ 2147483647 h 103"/>
                <a:gd name="T26" fmla="*/ 2147483647 w 93"/>
                <a:gd name="T27" fmla="*/ 2147483647 h 103"/>
                <a:gd name="T28" fmla="*/ 2147483647 w 93"/>
                <a:gd name="T29" fmla="*/ 2147483647 h 103"/>
                <a:gd name="T30" fmla="*/ 2147483647 w 93"/>
                <a:gd name="T31" fmla="*/ 2147483647 h 103"/>
                <a:gd name="T32" fmla="*/ 2147483647 w 93"/>
                <a:gd name="T33" fmla="*/ 2147483647 h 103"/>
                <a:gd name="T34" fmla="*/ 2147483647 w 93"/>
                <a:gd name="T35" fmla="*/ 2147483647 h 103"/>
                <a:gd name="T36" fmla="*/ 2147483647 w 93"/>
                <a:gd name="T37" fmla="*/ 2147483647 h 103"/>
                <a:gd name="T38" fmla="*/ 2147483647 w 93"/>
                <a:gd name="T39" fmla="*/ 2147483647 h 103"/>
                <a:gd name="T40" fmla="*/ 2147483647 w 93"/>
                <a:gd name="T41" fmla="*/ 2147483647 h 103"/>
                <a:gd name="T42" fmla="*/ 2147483647 w 93"/>
                <a:gd name="T43" fmla="*/ 2147483647 h 103"/>
                <a:gd name="T44" fmla="*/ 2147483647 w 93"/>
                <a:gd name="T45" fmla="*/ 2147483647 h 103"/>
                <a:gd name="T46" fmla="*/ 2147483647 w 93"/>
                <a:gd name="T47" fmla="*/ 2147483647 h 103"/>
                <a:gd name="T48" fmla="*/ 0 w 93"/>
                <a:gd name="T49" fmla="*/ 2147483647 h 103"/>
                <a:gd name="T50" fmla="*/ 0 w 93"/>
                <a:gd name="T51" fmla="*/ 2147483647 h 103"/>
                <a:gd name="T52" fmla="*/ 0 w 93"/>
                <a:gd name="T53" fmla="*/ 2147483647 h 103"/>
                <a:gd name="T54" fmla="*/ 2147483647 w 93"/>
                <a:gd name="T55" fmla="*/ 2147483647 h 103"/>
                <a:gd name="T56" fmla="*/ 2147483647 w 93"/>
                <a:gd name="T57" fmla="*/ 2147483647 h 103"/>
                <a:gd name="T58" fmla="*/ 2147483647 w 93"/>
                <a:gd name="T59" fmla="*/ 2147483647 h 103"/>
                <a:gd name="T60" fmla="*/ 2147483647 w 93"/>
                <a:gd name="T61" fmla="*/ 2147483647 h 103"/>
                <a:gd name="T62" fmla="*/ 2147483647 w 93"/>
                <a:gd name="T63" fmla="*/ 2147483647 h 103"/>
                <a:gd name="T64" fmla="*/ 2147483647 w 93"/>
                <a:gd name="T65" fmla="*/ 2147483647 h 103"/>
                <a:gd name="T66" fmla="*/ 2147483647 w 93"/>
                <a:gd name="T67" fmla="*/ 2147483647 h 103"/>
                <a:gd name="T68" fmla="*/ 2147483647 w 93"/>
                <a:gd name="T69" fmla="*/ 2147483647 h 103"/>
                <a:gd name="T70" fmla="*/ 2147483647 w 93"/>
                <a:gd name="T71" fmla="*/ 2147483647 h 103"/>
                <a:gd name="T72" fmla="*/ 2147483647 w 93"/>
                <a:gd name="T73" fmla="*/ 2147483647 h 103"/>
                <a:gd name="T74" fmla="*/ 2147483647 w 93"/>
                <a:gd name="T75" fmla="*/ 2147483647 h 103"/>
                <a:gd name="T76" fmla="*/ 2147483647 w 93"/>
                <a:gd name="T77" fmla="*/ 2147483647 h 103"/>
                <a:gd name="T78" fmla="*/ 2147483647 w 93"/>
                <a:gd name="T79" fmla="*/ 2147483647 h 103"/>
                <a:gd name="T80" fmla="*/ 2147483647 w 93"/>
                <a:gd name="T81" fmla="*/ 2147483647 h 103"/>
                <a:gd name="T82" fmla="*/ 2147483647 w 93"/>
                <a:gd name="T83" fmla="*/ 2147483647 h 103"/>
                <a:gd name="T84" fmla="*/ 2147483647 w 93"/>
                <a:gd name="T85" fmla="*/ 2147483647 h 103"/>
                <a:gd name="T86" fmla="*/ 2147483647 w 93"/>
                <a:gd name="T87" fmla="*/ 2147483647 h 103"/>
                <a:gd name="T88" fmla="*/ 2147483647 w 93"/>
                <a:gd name="T89" fmla="*/ 2147483647 h 103"/>
                <a:gd name="T90" fmla="*/ 2147483647 w 93"/>
                <a:gd name="T91" fmla="*/ 2147483647 h 103"/>
                <a:gd name="T92" fmla="*/ 2147483647 w 93"/>
                <a:gd name="T93" fmla="*/ 2147483647 h 103"/>
                <a:gd name="T94" fmla="*/ 2147483647 w 93"/>
                <a:gd name="T95" fmla="*/ 2147483647 h 103"/>
                <a:gd name="T96" fmla="*/ 2147483647 w 93"/>
                <a:gd name="T97" fmla="*/ 2147483647 h 103"/>
                <a:gd name="T98" fmla="*/ 2147483647 w 93"/>
                <a:gd name="T99" fmla="*/ 2147483647 h 103"/>
                <a:gd name="T100" fmla="*/ 2147483647 w 93"/>
                <a:gd name="T101" fmla="*/ 2147483647 h 103"/>
                <a:gd name="T102" fmla="*/ 2147483647 w 93"/>
                <a:gd name="T103" fmla="*/ 2147483647 h 103"/>
                <a:gd name="T104" fmla="*/ 2147483647 w 93"/>
                <a:gd name="T105" fmla="*/ 2147483647 h 103"/>
                <a:gd name="T106" fmla="*/ 2147483647 w 93"/>
                <a:gd name="T107" fmla="*/ 2147483647 h 103"/>
                <a:gd name="T108" fmla="*/ 2147483647 w 93"/>
                <a:gd name="T109" fmla="*/ 2147483647 h 103"/>
                <a:gd name="T110" fmla="*/ 2147483647 w 93"/>
                <a:gd name="T111" fmla="*/ 2147483647 h 10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"/>
                <a:gd name="T169" fmla="*/ 0 h 103"/>
                <a:gd name="T170" fmla="*/ 93 w 93"/>
                <a:gd name="T171" fmla="*/ 103 h 10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" h="103">
                  <a:moveTo>
                    <a:pt x="86" y="59"/>
                  </a:moveTo>
                  <a:lnTo>
                    <a:pt x="84" y="53"/>
                  </a:lnTo>
                  <a:lnTo>
                    <a:pt x="81" y="53"/>
                  </a:lnTo>
                  <a:lnTo>
                    <a:pt x="74" y="51"/>
                  </a:lnTo>
                  <a:lnTo>
                    <a:pt x="71" y="47"/>
                  </a:lnTo>
                  <a:lnTo>
                    <a:pt x="69" y="36"/>
                  </a:lnTo>
                  <a:lnTo>
                    <a:pt x="66" y="25"/>
                  </a:lnTo>
                  <a:lnTo>
                    <a:pt x="61" y="18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7" y="6"/>
                  </a:lnTo>
                  <a:lnTo>
                    <a:pt x="48" y="0"/>
                  </a:lnTo>
                  <a:lnTo>
                    <a:pt x="44" y="1"/>
                  </a:lnTo>
                  <a:lnTo>
                    <a:pt x="38" y="10"/>
                  </a:lnTo>
                  <a:lnTo>
                    <a:pt x="37" y="13"/>
                  </a:lnTo>
                  <a:lnTo>
                    <a:pt x="38" y="22"/>
                  </a:lnTo>
                  <a:lnTo>
                    <a:pt x="33" y="25"/>
                  </a:lnTo>
                  <a:lnTo>
                    <a:pt x="25" y="24"/>
                  </a:lnTo>
                  <a:lnTo>
                    <a:pt x="18" y="27"/>
                  </a:lnTo>
                  <a:lnTo>
                    <a:pt x="14" y="28"/>
                  </a:lnTo>
                  <a:lnTo>
                    <a:pt x="14" y="33"/>
                  </a:lnTo>
                  <a:lnTo>
                    <a:pt x="12" y="36"/>
                  </a:lnTo>
                  <a:lnTo>
                    <a:pt x="8" y="38"/>
                  </a:lnTo>
                  <a:lnTo>
                    <a:pt x="1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62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15" y="65"/>
                  </a:lnTo>
                  <a:lnTo>
                    <a:pt x="18" y="65"/>
                  </a:lnTo>
                  <a:lnTo>
                    <a:pt x="48" y="86"/>
                  </a:lnTo>
                  <a:lnTo>
                    <a:pt x="51" y="92"/>
                  </a:lnTo>
                  <a:lnTo>
                    <a:pt x="53" y="95"/>
                  </a:lnTo>
                  <a:lnTo>
                    <a:pt x="56" y="98"/>
                  </a:lnTo>
                  <a:lnTo>
                    <a:pt x="60" y="102"/>
                  </a:lnTo>
                  <a:lnTo>
                    <a:pt x="76" y="102"/>
                  </a:lnTo>
                  <a:lnTo>
                    <a:pt x="76" y="98"/>
                  </a:lnTo>
                  <a:lnTo>
                    <a:pt x="74" y="92"/>
                  </a:lnTo>
                  <a:lnTo>
                    <a:pt x="76" y="88"/>
                  </a:lnTo>
                  <a:lnTo>
                    <a:pt x="79" y="88"/>
                  </a:lnTo>
                  <a:lnTo>
                    <a:pt x="81" y="89"/>
                  </a:lnTo>
                  <a:lnTo>
                    <a:pt x="86" y="88"/>
                  </a:lnTo>
                  <a:lnTo>
                    <a:pt x="89" y="85"/>
                  </a:lnTo>
                  <a:lnTo>
                    <a:pt x="92" y="82"/>
                  </a:lnTo>
                  <a:lnTo>
                    <a:pt x="92" y="73"/>
                  </a:lnTo>
                  <a:lnTo>
                    <a:pt x="90" y="71"/>
                  </a:lnTo>
                  <a:lnTo>
                    <a:pt x="86" y="70"/>
                  </a:lnTo>
                  <a:lnTo>
                    <a:pt x="81" y="66"/>
                  </a:lnTo>
                  <a:lnTo>
                    <a:pt x="79" y="65"/>
                  </a:lnTo>
                  <a:lnTo>
                    <a:pt x="79" y="62"/>
                  </a:lnTo>
                  <a:lnTo>
                    <a:pt x="81" y="59"/>
                  </a:lnTo>
                  <a:lnTo>
                    <a:pt x="86" y="57"/>
                  </a:lnTo>
                  <a:lnTo>
                    <a:pt x="86" y="5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87" name="Freeform 62"/>
            <p:cNvSpPr>
              <a:spLocks/>
            </p:cNvSpPr>
            <p:nvPr/>
          </p:nvSpPr>
          <p:spPr bwMode="auto">
            <a:xfrm rot="467844">
              <a:off x="6452524" y="7544274"/>
              <a:ext cx="862495" cy="752600"/>
            </a:xfrm>
            <a:custGeom>
              <a:avLst/>
              <a:gdLst>
                <a:gd name="T0" fmla="*/ 0 w 65"/>
                <a:gd name="T1" fmla="*/ 2147483647 h 75"/>
                <a:gd name="T2" fmla="*/ 2147483647 w 65"/>
                <a:gd name="T3" fmla="*/ 2147483647 h 75"/>
                <a:gd name="T4" fmla="*/ 2147483647 w 65"/>
                <a:gd name="T5" fmla="*/ 2147483647 h 75"/>
                <a:gd name="T6" fmla="*/ 2147483647 w 65"/>
                <a:gd name="T7" fmla="*/ 2147483647 h 75"/>
                <a:gd name="T8" fmla="*/ 2147483647 w 65"/>
                <a:gd name="T9" fmla="*/ 2147483647 h 75"/>
                <a:gd name="T10" fmla="*/ 2147483647 w 65"/>
                <a:gd name="T11" fmla="*/ 2147483647 h 75"/>
                <a:gd name="T12" fmla="*/ 2147483647 w 65"/>
                <a:gd name="T13" fmla="*/ 2147483647 h 75"/>
                <a:gd name="T14" fmla="*/ 2147483647 w 65"/>
                <a:gd name="T15" fmla="*/ 2147483647 h 75"/>
                <a:gd name="T16" fmla="*/ 2147483647 w 65"/>
                <a:gd name="T17" fmla="*/ 2147483647 h 75"/>
                <a:gd name="T18" fmla="*/ 2147483647 w 65"/>
                <a:gd name="T19" fmla="*/ 2147483647 h 75"/>
                <a:gd name="T20" fmla="*/ 2147483647 w 65"/>
                <a:gd name="T21" fmla="*/ 2147483647 h 75"/>
                <a:gd name="T22" fmla="*/ 2147483647 w 65"/>
                <a:gd name="T23" fmla="*/ 2147483647 h 75"/>
                <a:gd name="T24" fmla="*/ 2147483647 w 65"/>
                <a:gd name="T25" fmla="*/ 2147483647 h 75"/>
                <a:gd name="T26" fmla="*/ 2147483647 w 65"/>
                <a:gd name="T27" fmla="*/ 2147483647 h 75"/>
                <a:gd name="T28" fmla="*/ 2147483647 w 65"/>
                <a:gd name="T29" fmla="*/ 2147483647 h 75"/>
                <a:gd name="T30" fmla="*/ 2147483647 w 65"/>
                <a:gd name="T31" fmla="*/ 2147483647 h 75"/>
                <a:gd name="T32" fmla="*/ 2147483647 w 65"/>
                <a:gd name="T33" fmla="*/ 2147483647 h 75"/>
                <a:gd name="T34" fmla="*/ 2147483647 w 65"/>
                <a:gd name="T35" fmla="*/ 2147483647 h 75"/>
                <a:gd name="T36" fmla="*/ 2147483647 w 65"/>
                <a:gd name="T37" fmla="*/ 2147483647 h 75"/>
                <a:gd name="T38" fmla="*/ 2147483647 w 65"/>
                <a:gd name="T39" fmla="*/ 2147483647 h 75"/>
                <a:gd name="T40" fmla="*/ 2147483647 w 65"/>
                <a:gd name="T41" fmla="*/ 2147483647 h 75"/>
                <a:gd name="T42" fmla="*/ 2147483647 w 65"/>
                <a:gd name="T43" fmla="*/ 2147483647 h 75"/>
                <a:gd name="T44" fmla="*/ 2147483647 w 65"/>
                <a:gd name="T45" fmla="*/ 2147483647 h 75"/>
                <a:gd name="T46" fmla="*/ 2147483647 w 65"/>
                <a:gd name="T47" fmla="*/ 2147483647 h 75"/>
                <a:gd name="T48" fmla="*/ 2147483647 w 65"/>
                <a:gd name="T49" fmla="*/ 2147483647 h 75"/>
                <a:gd name="T50" fmla="*/ 2147483647 w 65"/>
                <a:gd name="T51" fmla="*/ 2147483647 h 75"/>
                <a:gd name="T52" fmla="*/ 2147483647 w 65"/>
                <a:gd name="T53" fmla="*/ 2147483647 h 75"/>
                <a:gd name="T54" fmla="*/ 2147483647 w 65"/>
                <a:gd name="T55" fmla="*/ 2147483647 h 75"/>
                <a:gd name="T56" fmla="*/ 2147483647 w 65"/>
                <a:gd name="T57" fmla="*/ 2147483647 h 75"/>
                <a:gd name="T58" fmla="*/ 2147483647 w 65"/>
                <a:gd name="T59" fmla="*/ 2147483647 h 75"/>
                <a:gd name="T60" fmla="*/ 2147483647 w 65"/>
                <a:gd name="T61" fmla="*/ 2147483647 h 75"/>
                <a:gd name="T62" fmla="*/ 2147483647 w 65"/>
                <a:gd name="T63" fmla="*/ 2147483647 h 75"/>
                <a:gd name="T64" fmla="*/ 2147483647 w 65"/>
                <a:gd name="T65" fmla="*/ 0 h 75"/>
                <a:gd name="T66" fmla="*/ 2147483647 w 65"/>
                <a:gd name="T67" fmla="*/ 2147483647 h 75"/>
                <a:gd name="T68" fmla="*/ 2147483647 w 65"/>
                <a:gd name="T69" fmla="*/ 2147483647 h 75"/>
                <a:gd name="T70" fmla="*/ 2147483647 w 65"/>
                <a:gd name="T71" fmla="*/ 2147483647 h 75"/>
                <a:gd name="T72" fmla="*/ 2147483647 w 65"/>
                <a:gd name="T73" fmla="*/ 2147483647 h 75"/>
                <a:gd name="T74" fmla="*/ 2147483647 w 65"/>
                <a:gd name="T75" fmla="*/ 2147483647 h 75"/>
                <a:gd name="T76" fmla="*/ 2147483647 w 65"/>
                <a:gd name="T77" fmla="*/ 2147483647 h 75"/>
                <a:gd name="T78" fmla="*/ 2147483647 w 65"/>
                <a:gd name="T79" fmla="*/ 2147483647 h 75"/>
                <a:gd name="T80" fmla="*/ 2147483647 w 65"/>
                <a:gd name="T81" fmla="*/ 2147483647 h 75"/>
                <a:gd name="T82" fmla="*/ 0 w 65"/>
                <a:gd name="T83" fmla="*/ 2147483647 h 75"/>
                <a:gd name="T84" fmla="*/ 0 w 65"/>
                <a:gd name="T85" fmla="*/ 2147483647 h 75"/>
                <a:gd name="T86" fmla="*/ 0 w 65"/>
                <a:gd name="T87" fmla="*/ 2147483647 h 75"/>
                <a:gd name="T88" fmla="*/ 2147483647 w 65"/>
                <a:gd name="T89" fmla="*/ 2147483647 h 75"/>
                <a:gd name="T90" fmla="*/ 2147483647 w 65"/>
                <a:gd name="T91" fmla="*/ 2147483647 h 75"/>
                <a:gd name="T92" fmla="*/ 2147483647 w 65"/>
                <a:gd name="T93" fmla="*/ 2147483647 h 75"/>
                <a:gd name="T94" fmla="*/ 2147483647 w 65"/>
                <a:gd name="T95" fmla="*/ 2147483647 h 75"/>
                <a:gd name="T96" fmla="*/ 0 w 65"/>
                <a:gd name="T97" fmla="*/ 2147483647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"/>
                <a:gd name="T148" fmla="*/ 0 h 75"/>
                <a:gd name="T149" fmla="*/ 65 w 65"/>
                <a:gd name="T150" fmla="*/ 75 h 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" h="75">
                  <a:moveTo>
                    <a:pt x="0" y="64"/>
                  </a:moveTo>
                  <a:lnTo>
                    <a:pt x="5" y="64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11" y="74"/>
                  </a:lnTo>
                  <a:lnTo>
                    <a:pt x="18" y="72"/>
                  </a:lnTo>
                  <a:lnTo>
                    <a:pt x="21" y="70"/>
                  </a:lnTo>
                  <a:lnTo>
                    <a:pt x="29" y="64"/>
                  </a:lnTo>
                  <a:lnTo>
                    <a:pt x="34" y="64"/>
                  </a:lnTo>
                  <a:lnTo>
                    <a:pt x="36" y="64"/>
                  </a:lnTo>
                  <a:lnTo>
                    <a:pt x="39" y="66"/>
                  </a:lnTo>
                  <a:lnTo>
                    <a:pt x="42" y="66"/>
                  </a:lnTo>
                  <a:lnTo>
                    <a:pt x="45" y="64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5"/>
                  </a:lnTo>
                  <a:lnTo>
                    <a:pt x="54" y="40"/>
                  </a:lnTo>
                  <a:lnTo>
                    <a:pt x="58" y="39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64" y="30"/>
                  </a:lnTo>
                  <a:lnTo>
                    <a:pt x="62" y="24"/>
                  </a:lnTo>
                  <a:lnTo>
                    <a:pt x="59" y="21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49" y="9"/>
                  </a:lnTo>
                  <a:lnTo>
                    <a:pt x="48" y="7"/>
                  </a:lnTo>
                  <a:lnTo>
                    <a:pt x="45" y="7"/>
                  </a:lnTo>
                  <a:lnTo>
                    <a:pt x="34" y="10"/>
                  </a:lnTo>
                  <a:lnTo>
                    <a:pt x="32" y="10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5" y="13"/>
                  </a:lnTo>
                  <a:lnTo>
                    <a:pt x="15" y="16"/>
                  </a:lnTo>
                  <a:lnTo>
                    <a:pt x="15" y="18"/>
                  </a:lnTo>
                  <a:lnTo>
                    <a:pt x="9" y="30"/>
                  </a:lnTo>
                  <a:lnTo>
                    <a:pt x="1" y="36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4" y="55"/>
                  </a:lnTo>
                  <a:lnTo>
                    <a:pt x="2" y="61"/>
                  </a:lnTo>
                  <a:lnTo>
                    <a:pt x="0" y="6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8" name="Freeform 63"/>
            <p:cNvSpPr>
              <a:spLocks/>
            </p:cNvSpPr>
            <p:nvPr/>
          </p:nvSpPr>
          <p:spPr bwMode="auto">
            <a:xfrm rot="467844">
              <a:off x="6129478" y="8155928"/>
              <a:ext cx="915813" cy="553148"/>
            </a:xfrm>
            <a:custGeom>
              <a:avLst/>
              <a:gdLst>
                <a:gd name="T0" fmla="*/ 2147483647 w 69"/>
                <a:gd name="T1" fmla="*/ 2147483647 h 55"/>
                <a:gd name="T2" fmla="*/ 2147483647 w 69"/>
                <a:gd name="T3" fmla="*/ 2147483647 h 55"/>
                <a:gd name="T4" fmla="*/ 2147483647 w 69"/>
                <a:gd name="T5" fmla="*/ 2147483647 h 55"/>
                <a:gd name="T6" fmla="*/ 2147483647 w 69"/>
                <a:gd name="T7" fmla="*/ 2147483647 h 55"/>
                <a:gd name="T8" fmla="*/ 2147483647 w 69"/>
                <a:gd name="T9" fmla="*/ 2147483647 h 55"/>
                <a:gd name="T10" fmla="*/ 2147483647 w 69"/>
                <a:gd name="T11" fmla="*/ 2147483647 h 55"/>
                <a:gd name="T12" fmla="*/ 2147483647 w 69"/>
                <a:gd name="T13" fmla="*/ 2147483647 h 55"/>
                <a:gd name="T14" fmla="*/ 2147483647 w 69"/>
                <a:gd name="T15" fmla="*/ 2147483647 h 55"/>
                <a:gd name="T16" fmla="*/ 2147483647 w 69"/>
                <a:gd name="T17" fmla="*/ 2147483647 h 55"/>
                <a:gd name="T18" fmla="*/ 2147483647 w 69"/>
                <a:gd name="T19" fmla="*/ 2147483647 h 55"/>
                <a:gd name="T20" fmla="*/ 2147483647 w 69"/>
                <a:gd name="T21" fmla="*/ 2147483647 h 55"/>
                <a:gd name="T22" fmla="*/ 2147483647 w 69"/>
                <a:gd name="T23" fmla="*/ 2147483647 h 55"/>
                <a:gd name="T24" fmla="*/ 2147483647 w 69"/>
                <a:gd name="T25" fmla="*/ 2147483647 h 55"/>
                <a:gd name="T26" fmla="*/ 2147483647 w 69"/>
                <a:gd name="T27" fmla="*/ 2147483647 h 55"/>
                <a:gd name="T28" fmla="*/ 2147483647 w 69"/>
                <a:gd name="T29" fmla="*/ 2147483647 h 55"/>
                <a:gd name="T30" fmla="*/ 2147483647 w 69"/>
                <a:gd name="T31" fmla="*/ 2147483647 h 55"/>
                <a:gd name="T32" fmla="*/ 2147483647 w 69"/>
                <a:gd name="T33" fmla="*/ 2147483647 h 55"/>
                <a:gd name="T34" fmla="*/ 2147483647 w 69"/>
                <a:gd name="T35" fmla="*/ 2147483647 h 55"/>
                <a:gd name="T36" fmla="*/ 2147483647 w 69"/>
                <a:gd name="T37" fmla="*/ 2147483647 h 55"/>
                <a:gd name="T38" fmla="*/ 2147483647 w 69"/>
                <a:gd name="T39" fmla="*/ 2147483647 h 55"/>
                <a:gd name="T40" fmla="*/ 0 w 69"/>
                <a:gd name="T41" fmla="*/ 2147483647 h 55"/>
                <a:gd name="T42" fmla="*/ 2147483647 w 69"/>
                <a:gd name="T43" fmla="*/ 2147483647 h 55"/>
                <a:gd name="T44" fmla="*/ 2147483647 w 69"/>
                <a:gd name="T45" fmla="*/ 2147483647 h 55"/>
                <a:gd name="T46" fmla="*/ 2147483647 w 69"/>
                <a:gd name="T47" fmla="*/ 2147483647 h 55"/>
                <a:gd name="T48" fmla="*/ 2147483647 w 69"/>
                <a:gd name="T49" fmla="*/ 2147483647 h 55"/>
                <a:gd name="T50" fmla="*/ 2147483647 w 69"/>
                <a:gd name="T51" fmla="*/ 2147483647 h 55"/>
                <a:gd name="T52" fmla="*/ 2147483647 w 69"/>
                <a:gd name="T53" fmla="*/ 2147483647 h 55"/>
                <a:gd name="T54" fmla="*/ 2147483647 w 69"/>
                <a:gd name="T55" fmla="*/ 0 h 55"/>
                <a:gd name="T56" fmla="*/ 2147483647 w 69"/>
                <a:gd name="T57" fmla="*/ 2147483647 h 55"/>
                <a:gd name="T58" fmla="*/ 2147483647 w 69"/>
                <a:gd name="T59" fmla="*/ 2147483647 h 55"/>
                <a:gd name="T60" fmla="*/ 2147483647 w 69"/>
                <a:gd name="T61" fmla="*/ 2147483647 h 55"/>
                <a:gd name="T62" fmla="*/ 2147483647 w 69"/>
                <a:gd name="T63" fmla="*/ 2147483647 h 55"/>
                <a:gd name="T64" fmla="*/ 2147483647 w 69"/>
                <a:gd name="T65" fmla="*/ 2147483647 h 55"/>
                <a:gd name="T66" fmla="*/ 2147483647 w 69"/>
                <a:gd name="T67" fmla="*/ 2147483647 h 55"/>
                <a:gd name="T68" fmla="*/ 2147483647 w 69"/>
                <a:gd name="T69" fmla="*/ 2147483647 h 55"/>
                <a:gd name="T70" fmla="*/ 2147483647 w 69"/>
                <a:gd name="T71" fmla="*/ 2147483647 h 55"/>
                <a:gd name="T72" fmla="*/ 2147483647 w 69"/>
                <a:gd name="T73" fmla="*/ 2147483647 h 55"/>
                <a:gd name="T74" fmla="*/ 2147483647 w 69"/>
                <a:gd name="T75" fmla="*/ 2147483647 h 55"/>
                <a:gd name="T76" fmla="*/ 2147483647 w 69"/>
                <a:gd name="T77" fmla="*/ 2147483647 h 55"/>
                <a:gd name="T78" fmla="*/ 2147483647 w 69"/>
                <a:gd name="T79" fmla="*/ 2147483647 h 55"/>
                <a:gd name="T80" fmla="*/ 2147483647 w 69"/>
                <a:gd name="T81" fmla="*/ 2147483647 h 55"/>
                <a:gd name="T82" fmla="*/ 2147483647 w 69"/>
                <a:gd name="T83" fmla="*/ 2147483647 h 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9"/>
                <a:gd name="T127" fmla="*/ 0 h 55"/>
                <a:gd name="T128" fmla="*/ 69 w 69"/>
                <a:gd name="T129" fmla="*/ 55 h 5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9" h="55">
                  <a:moveTo>
                    <a:pt x="63" y="1"/>
                  </a:moveTo>
                  <a:lnTo>
                    <a:pt x="65" y="4"/>
                  </a:lnTo>
                  <a:lnTo>
                    <a:pt x="65" y="9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3" y="23"/>
                  </a:lnTo>
                  <a:lnTo>
                    <a:pt x="57" y="30"/>
                  </a:lnTo>
                  <a:lnTo>
                    <a:pt x="50" y="38"/>
                  </a:lnTo>
                  <a:lnTo>
                    <a:pt x="50" y="37"/>
                  </a:lnTo>
                  <a:lnTo>
                    <a:pt x="45" y="41"/>
                  </a:lnTo>
                  <a:lnTo>
                    <a:pt x="37" y="46"/>
                  </a:lnTo>
                  <a:lnTo>
                    <a:pt x="31" y="49"/>
                  </a:lnTo>
                  <a:lnTo>
                    <a:pt x="20" y="54"/>
                  </a:lnTo>
                  <a:lnTo>
                    <a:pt x="17" y="54"/>
                  </a:lnTo>
                  <a:lnTo>
                    <a:pt x="8" y="54"/>
                  </a:lnTo>
                  <a:lnTo>
                    <a:pt x="7" y="52"/>
                  </a:lnTo>
                  <a:lnTo>
                    <a:pt x="5" y="49"/>
                  </a:lnTo>
                  <a:lnTo>
                    <a:pt x="4" y="43"/>
                  </a:lnTo>
                  <a:lnTo>
                    <a:pt x="2" y="38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5" y="9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23" y="1"/>
                  </a:lnTo>
                  <a:lnTo>
                    <a:pt x="23" y="6"/>
                  </a:lnTo>
                  <a:lnTo>
                    <a:pt x="24" y="9"/>
                  </a:lnTo>
                  <a:lnTo>
                    <a:pt x="29" y="10"/>
                  </a:lnTo>
                  <a:lnTo>
                    <a:pt x="36" y="9"/>
                  </a:lnTo>
                  <a:lnTo>
                    <a:pt x="39" y="7"/>
                  </a:lnTo>
                  <a:lnTo>
                    <a:pt x="47" y="1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3" y="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89" name="Freeform 64"/>
            <p:cNvSpPr>
              <a:spLocks/>
            </p:cNvSpPr>
            <p:nvPr/>
          </p:nvSpPr>
          <p:spPr bwMode="auto">
            <a:xfrm rot="467844">
              <a:off x="5818981" y="8504304"/>
              <a:ext cx="1182401" cy="1207351"/>
            </a:xfrm>
            <a:custGeom>
              <a:avLst/>
              <a:gdLst>
                <a:gd name="T0" fmla="*/ 2147483647 w 89"/>
                <a:gd name="T1" fmla="*/ 2147483647 h 120"/>
                <a:gd name="T2" fmla="*/ 2147483647 w 89"/>
                <a:gd name="T3" fmla="*/ 2147483647 h 120"/>
                <a:gd name="T4" fmla="*/ 2147483647 w 89"/>
                <a:gd name="T5" fmla="*/ 2147483647 h 120"/>
                <a:gd name="T6" fmla="*/ 2147483647 w 89"/>
                <a:gd name="T7" fmla="*/ 2147483647 h 120"/>
                <a:gd name="T8" fmla="*/ 2147483647 w 89"/>
                <a:gd name="T9" fmla="*/ 2147483647 h 120"/>
                <a:gd name="T10" fmla="*/ 2147483647 w 89"/>
                <a:gd name="T11" fmla="*/ 2147483647 h 120"/>
                <a:gd name="T12" fmla="*/ 2147483647 w 89"/>
                <a:gd name="T13" fmla="*/ 2147483647 h 120"/>
                <a:gd name="T14" fmla="*/ 2147483647 w 89"/>
                <a:gd name="T15" fmla="*/ 2147483647 h 120"/>
                <a:gd name="T16" fmla="*/ 2147483647 w 89"/>
                <a:gd name="T17" fmla="*/ 2147483647 h 120"/>
                <a:gd name="T18" fmla="*/ 2147483647 w 89"/>
                <a:gd name="T19" fmla="*/ 2147483647 h 120"/>
                <a:gd name="T20" fmla="*/ 2147483647 w 89"/>
                <a:gd name="T21" fmla="*/ 2147483647 h 120"/>
                <a:gd name="T22" fmla="*/ 2147483647 w 89"/>
                <a:gd name="T23" fmla="*/ 2147483647 h 120"/>
                <a:gd name="T24" fmla="*/ 2147483647 w 89"/>
                <a:gd name="T25" fmla="*/ 2147483647 h 120"/>
                <a:gd name="T26" fmla="*/ 2147483647 w 89"/>
                <a:gd name="T27" fmla="*/ 2147483647 h 120"/>
                <a:gd name="T28" fmla="*/ 2147483647 w 89"/>
                <a:gd name="T29" fmla="*/ 2147483647 h 120"/>
                <a:gd name="T30" fmla="*/ 2147483647 w 89"/>
                <a:gd name="T31" fmla="*/ 2147483647 h 120"/>
                <a:gd name="T32" fmla="*/ 2147483647 w 89"/>
                <a:gd name="T33" fmla="*/ 2147483647 h 120"/>
                <a:gd name="T34" fmla="*/ 2147483647 w 89"/>
                <a:gd name="T35" fmla="*/ 2147483647 h 120"/>
                <a:gd name="T36" fmla="*/ 2147483647 w 89"/>
                <a:gd name="T37" fmla="*/ 2147483647 h 120"/>
                <a:gd name="T38" fmla="*/ 2147483647 w 89"/>
                <a:gd name="T39" fmla="*/ 2147483647 h 120"/>
                <a:gd name="T40" fmla="*/ 2147483647 w 89"/>
                <a:gd name="T41" fmla="*/ 2147483647 h 120"/>
                <a:gd name="T42" fmla="*/ 2147483647 w 89"/>
                <a:gd name="T43" fmla="*/ 0 h 120"/>
                <a:gd name="T44" fmla="*/ 2147483647 w 89"/>
                <a:gd name="T45" fmla="*/ 2147483647 h 120"/>
                <a:gd name="T46" fmla="*/ 2147483647 w 89"/>
                <a:gd name="T47" fmla="*/ 2147483647 h 120"/>
                <a:gd name="T48" fmla="*/ 2147483647 w 89"/>
                <a:gd name="T49" fmla="*/ 2147483647 h 120"/>
                <a:gd name="T50" fmla="*/ 2147483647 w 89"/>
                <a:gd name="T51" fmla="*/ 2147483647 h 120"/>
                <a:gd name="T52" fmla="*/ 2147483647 w 89"/>
                <a:gd name="T53" fmla="*/ 2147483647 h 120"/>
                <a:gd name="T54" fmla="*/ 2147483647 w 89"/>
                <a:gd name="T55" fmla="*/ 2147483647 h 120"/>
                <a:gd name="T56" fmla="*/ 2147483647 w 89"/>
                <a:gd name="T57" fmla="*/ 2147483647 h 120"/>
                <a:gd name="T58" fmla="*/ 2147483647 w 89"/>
                <a:gd name="T59" fmla="*/ 2147483647 h 120"/>
                <a:gd name="T60" fmla="*/ 2147483647 w 89"/>
                <a:gd name="T61" fmla="*/ 2147483647 h 120"/>
                <a:gd name="T62" fmla="*/ 2147483647 w 89"/>
                <a:gd name="T63" fmla="*/ 2147483647 h 120"/>
                <a:gd name="T64" fmla="*/ 2147483647 w 89"/>
                <a:gd name="T65" fmla="*/ 2147483647 h 120"/>
                <a:gd name="T66" fmla="*/ 2147483647 w 89"/>
                <a:gd name="T67" fmla="*/ 2147483647 h 120"/>
                <a:gd name="T68" fmla="*/ 2147483647 w 89"/>
                <a:gd name="T69" fmla="*/ 2147483647 h 120"/>
                <a:gd name="T70" fmla="*/ 2147483647 w 89"/>
                <a:gd name="T71" fmla="*/ 2147483647 h 120"/>
                <a:gd name="T72" fmla="*/ 2147483647 w 89"/>
                <a:gd name="T73" fmla="*/ 2147483647 h 1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120"/>
                <a:gd name="T113" fmla="*/ 89 w 89"/>
                <a:gd name="T114" fmla="*/ 120 h 1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120">
                  <a:moveTo>
                    <a:pt x="4" y="119"/>
                  </a:moveTo>
                  <a:lnTo>
                    <a:pt x="14" y="115"/>
                  </a:lnTo>
                  <a:lnTo>
                    <a:pt x="14" y="114"/>
                  </a:lnTo>
                  <a:lnTo>
                    <a:pt x="14" y="111"/>
                  </a:lnTo>
                  <a:lnTo>
                    <a:pt x="11" y="103"/>
                  </a:lnTo>
                  <a:lnTo>
                    <a:pt x="13" y="100"/>
                  </a:lnTo>
                  <a:lnTo>
                    <a:pt x="14" y="99"/>
                  </a:lnTo>
                  <a:lnTo>
                    <a:pt x="15" y="99"/>
                  </a:lnTo>
                  <a:lnTo>
                    <a:pt x="20" y="99"/>
                  </a:lnTo>
                  <a:lnTo>
                    <a:pt x="23" y="100"/>
                  </a:lnTo>
                  <a:lnTo>
                    <a:pt x="30" y="100"/>
                  </a:lnTo>
                  <a:lnTo>
                    <a:pt x="33" y="93"/>
                  </a:lnTo>
                  <a:lnTo>
                    <a:pt x="30" y="89"/>
                  </a:lnTo>
                  <a:lnTo>
                    <a:pt x="30" y="86"/>
                  </a:lnTo>
                  <a:lnTo>
                    <a:pt x="31" y="85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4" y="76"/>
                  </a:lnTo>
                  <a:lnTo>
                    <a:pt x="49" y="76"/>
                  </a:lnTo>
                  <a:lnTo>
                    <a:pt x="50" y="74"/>
                  </a:lnTo>
                  <a:lnTo>
                    <a:pt x="52" y="68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53" y="57"/>
                  </a:lnTo>
                  <a:lnTo>
                    <a:pt x="56" y="56"/>
                  </a:lnTo>
                  <a:lnTo>
                    <a:pt x="73" y="60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70" y="56"/>
                  </a:lnTo>
                  <a:lnTo>
                    <a:pt x="69" y="51"/>
                  </a:lnTo>
                  <a:lnTo>
                    <a:pt x="69" y="50"/>
                  </a:lnTo>
                  <a:lnTo>
                    <a:pt x="70" y="47"/>
                  </a:lnTo>
                  <a:lnTo>
                    <a:pt x="72" y="45"/>
                  </a:lnTo>
                  <a:lnTo>
                    <a:pt x="76" y="44"/>
                  </a:lnTo>
                  <a:lnTo>
                    <a:pt x="79" y="42"/>
                  </a:lnTo>
                  <a:lnTo>
                    <a:pt x="83" y="42"/>
                  </a:lnTo>
                  <a:lnTo>
                    <a:pt x="86" y="42"/>
                  </a:lnTo>
                  <a:lnTo>
                    <a:pt x="88" y="33"/>
                  </a:lnTo>
                  <a:lnTo>
                    <a:pt x="85" y="30"/>
                  </a:lnTo>
                  <a:lnTo>
                    <a:pt x="77" y="24"/>
                  </a:lnTo>
                  <a:lnTo>
                    <a:pt x="67" y="13"/>
                  </a:lnTo>
                  <a:lnTo>
                    <a:pt x="66" y="10"/>
                  </a:lnTo>
                  <a:lnTo>
                    <a:pt x="66" y="1"/>
                  </a:lnTo>
                  <a:lnTo>
                    <a:pt x="66" y="0"/>
                  </a:lnTo>
                  <a:lnTo>
                    <a:pt x="60" y="4"/>
                  </a:lnTo>
                  <a:lnTo>
                    <a:pt x="53" y="9"/>
                  </a:lnTo>
                  <a:lnTo>
                    <a:pt x="47" y="12"/>
                  </a:lnTo>
                  <a:lnTo>
                    <a:pt x="36" y="16"/>
                  </a:lnTo>
                  <a:lnTo>
                    <a:pt x="37" y="19"/>
                  </a:lnTo>
                  <a:lnTo>
                    <a:pt x="40" y="24"/>
                  </a:lnTo>
                  <a:lnTo>
                    <a:pt x="41" y="25"/>
                  </a:lnTo>
                  <a:lnTo>
                    <a:pt x="43" y="29"/>
                  </a:lnTo>
                  <a:lnTo>
                    <a:pt x="40" y="30"/>
                  </a:lnTo>
                  <a:lnTo>
                    <a:pt x="39" y="35"/>
                  </a:lnTo>
                  <a:lnTo>
                    <a:pt x="37" y="39"/>
                  </a:lnTo>
                  <a:lnTo>
                    <a:pt x="37" y="45"/>
                  </a:lnTo>
                  <a:lnTo>
                    <a:pt x="36" y="45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3" y="51"/>
                  </a:lnTo>
                  <a:lnTo>
                    <a:pt x="18" y="56"/>
                  </a:lnTo>
                  <a:lnTo>
                    <a:pt x="17" y="56"/>
                  </a:lnTo>
                  <a:lnTo>
                    <a:pt x="13" y="57"/>
                  </a:lnTo>
                  <a:lnTo>
                    <a:pt x="13" y="56"/>
                  </a:lnTo>
                  <a:lnTo>
                    <a:pt x="10" y="63"/>
                  </a:lnTo>
                  <a:lnTo>
                    <a:pt x="10" y="70"/>
                  </a:lnTo>
                  <a:lnTo>
                    <a:pt x="8" y="82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" y="96"/>
                  </a:lnTo>
                  <a:lnTo>
                    <a:pt x="0" y="99"/>
                  </a:lnTo>
                  <a:lnTo>
                    <a:pt x="1" y="102"/>
                  </a:lnTo>
                  <a:lnTo>
                    <a:pt x="2" y="112"/>
                  </a:lnTo>
                  <a:lnTo>
                    <a:pt x="5" y="119"/>
                  </a:lnTo>
                  <a:lnTo>
                    <a:pt x="4" y="1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90" name="Freeform 65"/>
            <p:cNvSpPr>
              <a:spLocks/>
            </p:cNvSpPr>
            <p:nvPr/>
          </p:nvSpPr>
          <p:spPr bwMode="auto">
            <a:xfrm rot="467844">
              <a:off x="6772431" y="8299534"/>
              <a:ext cx="1194947" cy="773874"/>
            </a:xfrm>
            <a:custGeom>
              <a:avLst/>
              <a:gdLst>
                <a:gd name="T0" fmla="*/ 2147483647 w 90"/>
                <a:gd name="T1" fmla="*/ 2147483647 h 77"/>
                <a:gd name="T2" fmla="*/ 2147483647 w 90"/>
                <a:gd name="T3" fmla="*/ 0 h 77"/>
                <a:gd name="T4" fmla="*/ 2147483647 w 90"/>
                <a:gd name="T5" fmla="*/ 0 h 77"/>
                <a:gd name="T6" fmla="*/ 2147483647 w 90"/>
                <a:gd name="T7" fmla="*/ 2147483647 h 77"/>
                <a:gd name="T8" fmla="*/ 2147483647 w 90"/>
                <a:gd name="T9" fmla="*/ 2147483647 h 77"/>
                <a:gd name="T10" fmla="*/ 2147483647 w 90"/>
                <a:gd name="T11" fmla="*/ 2147483647 h 77"/>
                <a:gd name="T12" fmla="*/ 2147483647 w 90"/>
                <a:gd name="T13" fmla="*/ 2147483647 h 77"/>
                <a:gd name="T14" fmla="*/ 2147483647 w 90"/>
                <a:gd name="T15" fmla="*/ 2147483647 h 77"/>
                <a:gd name="T16" fmla="*/ 2147483647 w 90"/>
                <a:gd name="T17" fmla="*/ 2147483647 h 77"/>
                <a:gd name="T18" fmla="*/ 2147483647 w 90"/>
                <a:gd name="T19" fmla="*/ 2147483647 h 77"/>
                <a:gd name="T20" fmla="*/ 2147483647 w 90"/>
                <a:gd name="T21" fmla="*/ 2147483647 h 77"/>
                <a:gd name="T22" fmla="*/ 2147483647 w 90"/>
                <a:gd name="T23" fmla="*/ 2147483647 h 77"/>
                <a:gd name="T24" fmla="*/ 2147483647 w 90"/>
                <a:gd name="T25" fmla="*/ 2147483647 h 77"/>
                <a:gd name="T26" fmla="*/ 2147483647 w 90"/>
                <a:gd name="T27" fmla="*/ 2147483647 h 77"/>
                <a:gd name="T28" fmla="*/ 2147483647 w 90"/>
                <a:gd name="T29" fmla="*/ 2147483647 h 77"/>
                <a:gd name="T30" fmla="*/ 2147483647 w 90"/>
                <a:gd name="T31" fmla="*/ 2147483647 h 77"/>
                <a:gd name="T32" fmla="*/ 2147483647 w 90"/>
                <a:gd name="T33" fmla="*/ 2147483647 h 77"/>
                <a:gd name="T34" fmla="*/ 2147483647 w 90"/>
                <a:gd name="T35" fmla="*/ 2147483647 h 77"/>
                <a:gd name="T36" fmla="*/ 2147483647 w 90"/>
                <a:gd name="T37" fmla="*/ 2147483647 h 77"/>
                <a:gd name="T38" fmla="*/ 2147483647 w 90"/>
                <a:gd name="T39" fmla="*/ 2147483647 h 77"/>
                <a:gd name="T40" fmla="*/ 2147483647 w 90"/>
                <a:gd name="T41" fmla="*/ 2147483647 h 77"/>
                <a:gd name="T42" fmla="*/ 2147483647 w 90"/>
                <a:gd name="T43" fmla="*/ 2147483647 h 77"/>
                <a:gd name="T44" fmla="*/ 2147483647 w 90"/>
                <a:gd name="T45" fmla="*/ 2147483647 h 77"/>
                <a:gd name="T46" fmla="*/ 2147483647 w 90"/>
                <a:gd name="T47" fmla="*/ 2147483647 h 77"/>
                <a:gd name="T48" fmla="*/ 2147483647 w 90"/>
                <a:gd name="T49" fmla="*/ 2147483647 h 77"/>
                <a:gd name="T50" fmla="*/ 2147483647 w 90"/>
                <a:gd name="T51" fmla="*/ 2147483647 h 77"/>
                <a:gd name="T52" fmla="*/ 2147483647 w 90"/>
                <a:gd name="T53" fmla="*/ 2147483647 h 77"/>
                <a:gd name="T54" fmla="*/ 2147483647 w 90"/>
                <a:gd name="T55" fmla="*/ 2147483647 h 77"/>
                <a:gd name="T56" fmla="*/ 0 w 90"/>
                <a:gd name="T57" fmla="*/ 2147483647 h 77"/>
                <a:gd name="T58" fmla="*/ 0 w 90"/>
                <a:gd name="T59" fmla="*/ 2147483647 h 77"/>
                <a:gd name="T60" fmla="*/ 2147483647 w 90"/>
                <a:gd name="T61" fmla="*/ 2147483647 h 77"/>
                <a:gd name="T62" fmla="*/ 2147483647 w 90"/>
                <a:gd name="T63" fmla="*/ 2147483647 h 77"/>
                <a:gd name="T64" fmla="*/ 2147483647 w 90"/>
                <a:gd name="T65" fmla="*/ 2147483647 h 77"/>
                <a:gd name="T66" fmla="*/ 2147483647 w 90"/>
                <a:gd name="T67" fmla="*/ 2147483647 h 7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0"/>
                <a:gd name="T103" fmla="*/ 0 h 77"/>
                <a:gd name="T104" fmla="*/ 90 w 90"/>
                <a:gd name="T105" fmla="*/ 77 h 7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0" h="77">
                  <a:moveTo>
                    <a:pt x="18" y="10"/>
                  </a:moveTo>
                  <a:lnTo>
                    <a:pt x="28" y="0"/>
                  </a:lnTo>
                  <a:lnTo>
                    <a:pt x="31" y="0"/>
                  </a:lnTo>
                  <a:lnTo>
                    <a:pt x="61" y="21"/>
                  </a:lnTo>
                  <a:lnTo>
                    <a:pt x="64" y="27"/>
                  </a:lnTo>
                  <a:lnTo>
                    <a:pt x="65" y="30"/>
                  </a:lnTo>
                  <a:lnTo>
                    <a:pt x="68" y="33"/>
                  </a:lnTo>
                  <a:lnTo>
                    <a:pt x="73" y="36"/>
                  </a:lnTo>
                  <a:lnTo>
                    <a:pt x="89" y="36"/>
                  </a:lnTo>
                  <a:lnTo>
                    <a:pt x="83" y="42"/>
                  </a:lnTo>
                  <a:lnTo>
                    <a:pt x="76" y="48"/>
                  </a:lnTo>
                  <a:lnTo>
                    <a:pt x="73" y="51"/>
                  </a:lnTo>
                  <a:lnTo>
                    <a:pt x="70" y="61"/>
                  </a:lnTo>
                  <a:lnTo>
                    <a:pt x="68" y="65"/>
                  </a:lnTo>
                  <a:lnTo>
                    <a:pt x="65" y="68"/>
                  </a:lnTo>
                  <a:lnTo>
                    <a:pt x="61" y="70"/>
                  </a:lnTo>
                  <a:lnTo>
                    <a:pt x="58" y="71"/>
                  </a:lnTo>
                  <a:lnTo>
                    <a:pt x="57" y="71"/>
                  </a:lnTo>
                  <a:lnTo>
                    <a:pt x="50" y="70"/>
                  </a:lnTo>
                  <a:lnTo>
                    <a:pt x="45" y="68"/>
                  </a:lnTo>
                  <a:lnTo>
                    <a:pt x="42" y="71"/>
                  </a:lnTo>
                  <a:lnTo>
                    <a:pt x="42" y="76"/>
                  </a:lnTo>
                  <a:lnTo>
                    <a:pt x="31" y="74"/>
                  </a:lnTo>
                  <a:lnTo>
                    <a:pt x="19" y="74"/>
                  </a:lnTo>
                  <a:lnTo>
                    <a:pt x="21" y="65"/>
                  </a:lnTo>
                  <a:lnTo>
                    <a:pt x="18" y="62"/>
                  </a:lnTo>
                  <a:lnTo>
                    <a:pt x="11" y="56"/>
                  </a:lnTo>
                  <a:lnTo>
                    <a:pt x="1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6" y="25"/>
                  </a:lnTo>
                  <a:lnTo>
                    <a:pt x="12" y="18"/>
                  </a:lnTo>
                  <a:lnTo>
                    <a:pt x="17" y="12"/>
                  </a:lnTo>
                  <a:lnTo>
                    <a:pt x="18" y="10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1" name="Freeform 66"/>
            <p:cNvSpPr>
              <a:spLocks/>
            </p:cNvSpPr>
            <p:nvPr/>
          </p:nvSpPr>
          <p:spPr bwMode="auto">
            <a:xfrm rot="467844">
              <a:off x="6182797" y="9100002"/>
              <a:ext cx="969130" cy="672820"/>
            </a:xfrm>
            <a:custGeom>
              <a:avLst/>
              <a:gdLst>
                <a:gd name="T0" fmla="*/ 0 w 73"/>
                <a:gd name="T1" fmla="*/ 2147483647 h 67"/>
                <a:gd name="T2" fmla="*/ 2147483647 w 73"/>
                <a:gd name="T3" fmla="*/ 2147483647 h 67"/>
                <a:gd name="T4" fmla="*/ 2147483647 w 73"/>
                <a:gd name="T5" fmla="*/ 2147483647 h 67"/>
                <a:gd name="T6" fmla="*/ 2147483647 w 73"/>
                <a:gd name="T7" fmla="*/ 2147483647 h 67"/>
                <a:gd name="T8" fmla="*/ 2147483647 w 73"/>
                <a:gd name="T9" fmla="*/ 2147483647 h 67"/>
                <a:gd name="T10" fmla="*/ 2147483647 w 73"/>
                <a:gd name="T11" fmla="*/ 2147483647 h 67"/>
                <a:gd name="T12" fmla="*/ 2147483647 w 73"/>
                <a:gd name="T13" fmla="*/ 2147483647 h 67"/>
                <a:gd name="T14" fmla="*/ 2147483647 w 73"/>
                <a:gd name="T15" fmla="*/ 2147483647 h 67"/>
                <a:gd name="T16" fmla="*/ 2147483647 w 73"/>
                <a:gd name="T17" fmla="*/ 2147483647 h 67"/>
                <a:gd name="T18" fmla="*/ 2147483647 w 73"/>
                <a:gd name="T19" fmla="*/ 2147483647 h 67"/>
                <a:gd name="T20" fmla="*/ 2147483647 w 73"/>
                <a:gd name="T21" fmla="*/ 2147483647 h 67"/>
                <a:gd name="T22" fmla="*/ 2147483647 w 73"/>
                <a:gd name="T23" fmla="*/ 2147483647 h 67"/>
                <a:gd name="T24" fmla="*/ 2147483647 w 73"/>
                <a:gd name="T25" fmla="*/ 2147483647 h 67"/>
                <a:gd name="T26" fmla="*/ 2147483647 w 73"/>
                <a:gd name="T27" fmla="*/ 2147483647 h 67"/>
                <a:gd name="T28" fmla="*/ 2147483647 w 73"/>
                <a:gd name="T29" fmla="*/ 2147483647 h 67"/>
                <a:gd name="T30" fmla="*/ 2147483647 w 73"/>
                <a:gd name="T31" fmla="*/ 2147483647 h 67"/>
                <a:gd name="T32" fmla="*/ 2147483647 w 73"/>
                <a:gd name="T33" fmla="*/ 2147483647 h 67"/>
                <a:gd name="T34" fmla="*/ 2147483647 w 73"/>
                <a:gd name="T35" fmla="*/ 2147483647 h 67"/>
                <a:gd name="T36" fmla="*/ 2147483647 w 73"/>
                <a:gd name="T37" fmla="*/ 2147483647 h 67"/>
                <a:gd name="T38" fmla="*/ 2147483647 w 73"/>
                <a:gd name="T39" fmla="*/ 2147483647 h 67"/>
                <a:gd name="T40" fmla="*/ 2147483647 w 73"/>
                <a:gd name="T41" fmla="*/ 2147483647 h 67"/>
                <a:gd name="T42" fmla="*/ 2147483647 w 73"/>
                <a:gd name="T43" fmla="*/ 2147483647 h 67"/>
                <a:gd name="T44" fmla="*/ 2147483647 w 73"/>
                <a:gd name="T45" fmla="*/ 2147483647 h 67"/>
                <a:gd name="T46" fmla="*/ 2147483647 w 73"/>
                <a:gd name="T47" fmla="*/ 2147483647 h 67"/>
                <a:gd name="T48" fmla="*/ 2147483647 w 73"/>
                <a:gd name="T49" fmla="*/ 0 h 67"/>
                <a:gd name="T50" fmla="*/ 2147483647 w 73"/>
                <a:gd name="T51" fmla="*/ 2147483647 h 67"/>
                <a:gd name="T52" fmla="*/ 2147483647 w 73"/>
                <a:gd name="T53" fmla="*/ 2147483647 h 67"/>
                <a:gd name="T54" fmla="*/ 2147483647 w 73"/>
                <a:gd name="T55" fmla="*/ 2147483647 h 67"/>
                <a:gd name="T56" fmla="*/ 2147483647 w 73"/>
                <a:gd name="T57" fmla="*/ 2147483647 h 67"/>
                <a:gd name="T58" fmla="*/ 2147483647 w 73"/>
                <a:gd name="T59" fmla="*/ 2147483647 h 67"/>
                <a:gd name="T60" fmla="*/ 2147483647 w 73"/>
                <a:gd name="T61" fmla="*/ 2147483647 h 67"/>
                <a:gd name="T62" fmla="*/ 2147483647 w 73"/>
                <a:gd name="T63" fmla="*/ 2147483647 h 67"/>
                <a:gd name="T64" fmla="*/ 2147483647 w 73"/>
                <a:gd name="T65" fmla="*/ 2147483647 h 67"/>
                <a:gd name="T66" fmla="*/ 2147483647 w 73"/>
                <a:gd name="T67" fmla="*/ 2147483647 h 67"/>
                <a:gd name="T68" fmla="*/ 2147483647 w 73"/>
                <a:gd name="T69" fmla="*/ 2147483647 h 67"/>
                <a:gd name="T70" fmla="*/ 0 w 73"/>
                <a:gd name="T71" fmla="*/ 2147483647 h 67"/>
                <a:gd name="T72" fmla="*/ 0 w 73"/>
                <a:gd name="T73" fmla="*/ 2147483647 h 67"/>
                <a:gd name="T74" fmla="*/ 2147483647 w 73"/>
                <a:gd name="T75" fmla="*/ 2147483647 h 67"/>
                <a:gd name="T76" fmla="*/ 0 w 73"/>
                <a:gd name="T77" fmla="*/ 2147483647 h 6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3"/>
                <a:gd name="T118" fmla="*/ 0 h 67"/>
                <a:gd name="T119" fmla="*/ 73 w 73"/>
                <a:gd name="T120" fmla="*/ 67 h 6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3" h="67">
                  <a:moveTo>
                    <a:pt x="0" y="44"/>
                  </a:moveTo>
                  <a:lnTo>
                    <a:pt x="18" y="49"/>
                  </a:lnTo>
                  <a:lnTo>
                    <a:pt x="45" y="58"/>
                  </a:lnTo>
                  <a:lnTo>
                    <a:pt x="50" y="62"/>
                  </a:lnTo>
                  <a:lnTo>
                    <a:pt x="53" y="66"/>
                  </a:lnTo>
                  <a:lnTo>
                    <a:pt x="62" y="59"/>
                  </a:lnTo>
                  <a:lnTo>
                    <a:pt x="67" y="55"/>
                  </a:lnTo>
                  <a:lnTo>
                    <a:pt x="72" y="47"/>
                  </a:lnTo>
                  <a:lnTo>
                    <a:pt x="69" y="42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3" y="35"/>
                  </a:lnTo>
                  <a:lnTo>
                    <a:pt x="62" y="36"/>
                  </a:lnTo>
                  <a:lnTo>
                    <a:pt x="59" y="36"/>
                  </a:lnTo>
                  <a:lnTo>
                    <a:pt x="57" y="36"/>
                  </a:lnTo>
                  <a:lnTo>
                    <a:pt x="57" y="33"/>
                  </a:lnTo>
                  <a:lnTo>
                    <a:pt x="62" y="26"/>
                  </a:lnTo>
                  <a:lnTo>
                    <a:pt x="64" y="19"/>
                  </a:lnTo>
                  <a:lnTo>
                    <a:pt x="64" y="15"/>
                  </a:lnTo>
                  <a:lnTo>
                    <a:pt x="63" y="12"/>
                  </a:lnTo>
                  <a:lnTo>
                    <a:pt x="62" y="10"/>
                  </a:lnTo>
                  <a:lnTo>
                    <a:pt x="47" y="7"/>
                  </a:lnTo>
                  <a:lnTo>
                    <a:pt x="43" y="4"/>
                  </a:lnTo>
                  <a:lnTo>
                    <a:pt x="42" y="4"/>
                  </a:lnTo>
                  <a:lnTo>
                    <a:pt x="25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8" y="7"/>
                  </a:lnTo>
                  <a:lnTo>
                    <a:pt x="21" y="12"/>
                  </a:lnTo>
                  <a:lnTo>
                    <a:pt x="19" y="18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1" y="29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0" y="4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2" name="Freeform 67"/>
            <p:cNvSpPr>
              <a:spLocks/>
            </p:cNvSpPr>
            <p:nvPr/>
          </p:nvSpPr>
          <p:spPr bwMode="auto">
            <a:xfrm rot="467844">
              <a:off x="9187416" y="7368756"/>
              <a:ext cx="969130" cy="1066405"/>
            </a:xfrm>
            <a:custGeom>
              <a:avLst/>
              <a:gdLst>
                <a:gd name="T0" fmla="*/ 2147483647 w 73"/>
                <a:gd name="T1" fmla="*/ 2147483647 h 106"/>
                <a:gd name="T2" fmla="*/ 2147483647 w 73"/>
                <a:gd name="T3" fmla="*/ 2147483647 h 106"/>
                <a:gd name="T4" fmla="*/ 2147483647 w 73"/>
                <a:gd name="T5" fmla="*/ 2147483647 h 106"/>
                <a:gd name="T6" fmla="*/ 2147483647 w 73"/>
                <a:gd name="T7" fmla="*/ 2147483647 h 106"/>
                <a:gd name="T8" fmla="*/ 2147483647 w 73"/>
                <a:gd name="T9" fmla="*/ 2147483647 h 106"/>
                <a:gd name="T10" fmla="*/ 2147483647 w 73"/>
                <a:gd name="T11" fmla="*/ 2147483647 h 106"/>
                <a:gd name="T12" fmla="*/ 2147483647 w 73"/>
                <a:gd name="T13" fmla="*/ 2147483647 h 106"/>
                <a:gd name="T14" fmla="*/ 2147483647 w 73"/>
                <a:gd name="T15" fmla="*/ 2147483647 h 106"/>
                <a:gd name="T16" fmla="*/ 2147483647 w 73"/>
                <a:gd name="T17" fmla="*/ 2147483647 h 106"/>
                <a:gd name="T18" fmla="*/ 2147483647 w 73"/>
                <a:gd name="T19" fmla="*/ 2147483647 h 106"/>
                <a:gd name="T20" fmla="*/ 2147483647 w 73"/>
                <a:gd name="T21" fmla="*/ 2147483647 h 106"/>
                <a:gd name="T22" fmla="*/ 2147483647 w 73"/>
                <a:gd name="T23" fmla="*/ 2147483647 h 106"/>
                <a:gd name="T24" fmla="*/ 2147483647 w 73"/>
                <a:gd name="T25" fmla="*/ 2147483647 h 106"/>
                <a:gd name="T26" fmla="*/ 2147483647 w 73"/>
                <a:gd name="T27" fmla="*/ 2147483647 h 106"/>
                <a:gd name="T28" fmla="*/ 2147483647 w 73"/>
                <a:gd name="T29" fmla="*/ 2147483647 h 106"/>
                <a:gd name="T30" fmla="*/ 2147483647 w 73"/>
                <a:gd name="T31" fmla="*/ 2147483647 h 106"/>
                <a:gd name="T32" fmla="*/ 2147483647 w 73"/>
                <a:gd name="T33" fmla="*/ 2147483647 h 106"/>
                <a:gd name="T34" fmla="*/ 2147483647 w 73"/>
                <a:gd name="T35" fmla="*/ 2147483647 h 106"/>
                <a:gd name="T36" fmla="*/ 2147483647 w 73"/>
                <a:gd name="T37" fmla="*/ 2147483647 h 106"/>
                <a:gd name="T38" fmla="*/ 2147483647 w 73"/>
                <a:gd name="T39" fmla="*/ 2147483647 h 106"/>
                <a:gd name="T40" fmla="*/ 2147483647 w 73"/>
                <a:gd name="T41" fmla="*/ 2147483647 h 106"/>
                <a:gd name="T42" fmla="*/ 2147483647 w 73"/>
                <a:gd name="T43" fmla="*/ 2147483647 h 106"/>
                <a:gd name="T44" fmla="*/ 0 w 73"/>
                <a:gd name="T45" fmla="*/ 0 h 106"/>
                <a:gd name="T46" fmla="*/ 2147483647 w 73"/>
                <a:gd name="T47" fmla="*/ 2147483647 h 106"/>
                <a:gd name="T48" fmla="*/ 2147483647 w 73"/>
                <a:gd name="T49" fmla="*/ 2147483647 h 106"/>
                <a:gd name="T50" fmla="*/ 2147483647 w 73"/>
                <a:gd name="T51" fmla="*/ 2147483647 h 106"/>
                <a:gd name="T52" fmla="*/ 2147483647 w 73"/>
                <a:gd name="T53" fmla="*/ 2147483647 h 106"/>
                <a:gd name="T54" fmla="*/ 2147483647 w 73"/>
                <a:gd name="T55" fmla="*/ 2147483647 h 106"/>
                <a:gd name="T56" fmla="*/ 2147483647 w 73"/>
                <a:gd name="T57" fmla="*/ 2147483647 h 106"/>
                <a:gd name="T58" fmla="*/ 2147483647 w 73"/>
                <a:gd name="T59" fmla="*/ 2147483647 h 106"/>
                <a:gd name="T60" fmla="*/ 2147483647 w 73"/>
                <a:gd name="T61" fmla="*/ 2147483647 h 106"/>
                <a:gd name="T62" fmla="*/ 2147483647 w 73"/>
                <a:gd name="T63" fmla="*/ 2147483647 h 106"/>
                <a:gd name="T64" fmla="*/ 2147483647 w 73"/>
                <a:gd name="T65" fmla="*/ 2147483647 h 106"/>
                <a:gd name="T66" fmla="*/ 2147483647 w 73"/>
                <a:gd name="T67" fmla="*/ 2147483647 h 106"/>
                <a:gd name="T68" fmla="*/ 2147483647 w 73"/>
                <a:gd name="T69" fmla="*/ 2147483647 h 106"/>
                <a:gd name="T70" fmla="*/ 2147483647 w 73"/>
                <a:gd name="T71" fmla="*/ 2147483647 h 106"/>
                <a:gd name="T72" fmla="*/ 2147483647 w 73"/>
                <a:gd name="T73" fmla="*/ 2147483647 h 106"/>
                <a:gd name="T74" fmla="*/ 2147483647 w 73"/>
                <a:gd name="T75" fmla="*/ 2147483647 h 106"/>
                <a:gd name="T76" fmla="*/ 2147483647 w 73"/>
                <a:gd name="T77" fmla="*/ 2147483647 h 106"/>
                <a:gd name="T78" fmla="*/ 2147483647 w 73"/>
                <a:gd name="T79" fmla="*/ 2147483647 h 106"/>
                <a:gd name="T80" fmla="*/ 2147483647 w 73"/>
                <a:gd name="T81" fmla="*/ 2147483647 h 106"/>
                <a:gd name="T82" fmla="*/ 2147483647 w 73"/>
                <a:gd name="T83" fmla="*/ 2147483647 h 106"/>
                <a:gd name="T84" fmla="*/ 2147483647 w 73"/>
                <a:gd name="T85" fmla="*/ 2147483647 h 106"/>
                <a:gd name="T86" fmla="*/ 2147483647 w 73"/>
                <a:gd name="T87" fmla="*/ 2147483647 h 106"/>
                <a:gd name="T88" fmla="*/ 2147483647 w 73"/>
                <a:gd name="T89" fmla="*/ 2147483647 h 106"/>
                <a:gd name="T90" fmla="*/ 2147483647 w 73"/>
                <a:gd name="T91" fmla="*/ 2147483647 h 106"/>
                <a:gd name="T92" fmla="*/ 2147483647 w 73"/>
                <a:gd name="T93" fmla="*/ 2147483647 h 1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3"/>
                <a:gd name="T142" fmla="*/ 0 h 106"/>
                <a:gd name="T143" fmla="*/ 73 w 73"/>
                <a:gd name="T144" fmla="*/ 106 h 10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3" h="106">
                  <a:moveTo>
                    <a:pt x="72" y="92"/>
                  </a:moveTo>
                  <a:lnTo>
                    <a:pt x="72" y="88"/>
                  </a:lnTo>
                  <a:lnTo>
                    <a:pt x="70" y="86"/>
                  </a:lnTo>
                  <a:lnTo>
                    <a:pt x="63" y="85"/>
                  </a:lnTo>
                  <a:lnTo>
                    <a:pt x="64" y="72"/>
                  </a:lnTo>
                  <a:lnTo>
                    <a:pt x="60" y="69"/>
                  </a:lnTo>
                  <a:lnTo>
                    <a:pt x="60" y="68"/>
                  </a:lnTo>
                  <a:lnTo>
                    <a:pt x="70" y="51"/>
                  </a:lnTo>
                  <a:lnTo>
                    <a:pt x="69" y="51"/>
                  </a:lnTo>
                  <a:lnTo>
                    <a:pt x="63" y="50"/>
                  </a:lnTo>
                  <a:lnTo>
                    <a:pt x="54" y="47"/>
                  </a:lnTo>
                  <a:lnTo>
                    <a:pt x="53" y="45"/>
                  </a:lnTo>
                  <a:lnTo>
                    <a:pt x="51" y="42"/>
                  </a:lnTo>
                  <a:lnTo>
                    <a:pt x="51" y="22"/>
                  </a:lnTo>
                  <a:lnTo>
                    <a:pt x="50" y="19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43" y="22"/>
                  </a:lnTo>
                  <a:lnTo>
                    <a:pt x="41" y="19"/>
                  </a:lnTo>
                  <a:lnTo>
                    <a:pt x="37" y="15"/>
                  </a:lnTo>
                  <a:lnTo>
                    <a:pt x="28" y="7"/>
                  </a:lnTo>
                  <a:lnTo>
                    <a:pt x="20" y="4"/>
                  </a:lnTo>
                  <a:lnTo>
                    <a:pt x="0" y="0"/>
                  </a:lnTo>
                  <a:lnTo>
                    <a:pt x="10" y="33"/>
                  </a:lnTo>
                  <a:lnTo>
                    <a:pt x="11" y="40"/>
                  </a:lnTo>
                  <a:lnTo>
                    <a:pt x="11" y="47"/>
                  </a:lnTo>
                  <a:lnTo>
                    <a:pt x="10" y="56"/>
                  </a:lnTo>
                  <a:lnTo>
                    <a:pt x="8" y="62"/>
                  </a:lnTo>
                  <a:lnTo>
                    <a:pt x="8" y="69"/>
                  </a:lnTo>
                  <a:lnTo>
                    <a:pt x="7" y="79"/>
                  </a:lnTo>
                  <a:lnTo>
                    <a:pt x="8" y="88"/>
                  </a:lnTo>
                  <a:lnTo>
                    <a:pt x="10" y="95"/>
                  </a:lnTo>
                  <a:lnTo>
                    <a:pt x="12" y="95"/>
                  </a:lnTo>
                  <a:lnTo>
                    <a:pt x="23" y="92"/>
                  </a:lnTo>
                  <a:lnTo>
                    <a:pt x="28" y="92"/>
                  </a:lnTo>
                  <a:lnTo>
                    <a:pt x="34" y="97"/>
                  </a:lnTo>
                  <a:lnTo>
                    <a:pt x="37" y="98"/>
                  </a:lnTo>
                  <a:lnTo>
                    <a:pt x="38" y="98"/>
                  </a:lnTo>
                  <a:lnTo>
                    <a:pt x="46" y="95"/>
                  </a:lnTo>
                  <a:lnTo>
                    <a:pt x="48" y="97"/>
                  </a:lnTo>
                  <a:lnTo>
                    <a:pt x="53" y="103"/>
                  </a:lnTo>
                  <a:lnTo>
                    <a:pt x="53" y="105"/>
                  </a:lnTo>
                  <a:lnTo>
                    <a:pt x="53" y="100"/>
                  </a:lnTo>
                  <a:lnTo>
                    <a:pt x="53" y="98"/>
                  </a:lnTo>
                  <a:lnTo>
                    <a:pt x="61" y="97"/>
                  </a:lnTo>
                  <a:lnTo>
                    <a:pt x="64" y="95"/>
                  </a:lnTo>
                  <a:lnTo>
                    <a:pt x="72" y="9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3" name="Freeform 68"/>
            <p:cNvSpPr>
              <a:spLocks/>
            </p:cNvSpPr>
            <p:nvPr/>
          </p:nvSpPr>
          <p:spPr bwMode="auto">
            <a:xfrm rot="467844">
              <a:off x="9237599" y="8315490"/>
              <a:ext cx="928358" cy="553148"/>
            </a:xfrm>
            <a:custGeom>
              <a:avLst/>
              <a:gdLst>
                <a:gd name="T0" fmla="*/ 0 w 70"/>
                <a:gd name="T1" fmla="*/ 2147483647 h 55"/>
                <a:gd name="T2" fmla="*/ 2147483647 w 70"/>
                <a:gd name="T3" fmla="*/ 0 h 55"/>
                <a:gd name="T4" fmla="*/ 2147483647 w 70"/>
                <a:gd name="T5" fmla="*/ 0 h 55"/>
                <a:gd name="T6" fmla="*/ 2147483647 w 70"/>
                <a:gd name="T7" fmla="*/ 2147483647 h 55"/>
                <a:gd name="T8" fmla="*/ 2147483647 w 70"/>
                <a:gd name="T9" fmla="*/ 2147483647 h 55"/>
                <a:gd name="T10" fmla="*/ 2147483647 w 70"/>
                <a:gd name="T11" fmla="*/ 2147483647 h 55"/>
                <a:gd name="T12" fmla="*/ 2147483647 w 70"/>
                <a:gd name="T13" fmla="*/ 2147483647 h 55"/>
                <a:gd name="T14" fmla="*/ 2147483647 w 70"/>
                <a:gd name="T15" fmla="*/ 2147483647 h 55"/>
                <a:gd name="T16" fmla="*/ 2147483647 w 70"/>
                <a:gd name="T17" fmla="*/ 2147483647 h 55"/>
                <a:gd name="T18" fmla="*/ 2147483647 w 70"/>
                <a:gd name="T19" fmla="*/ 2147483647 h 55"/>
                <a:gd name="T20" fmla="*/ 2147483647 w 70"/>
                <a:gd name="T21" fmla="*/ 2147483647 h 55"/>
                <a:gd name="T22" fmla="*/ 2147483647 w 70"/>
                <a:gd name="T23" fmla="*/ 2147483647 h 55"/>
                <a:gd name="T24" fmla="*/ 2147483647 w 70"/>
                <a:gd name="T25" fmla="*/ 2147483647 h 55"/>
                <a:gd name="T26" fmla="*/ 2147483647 w 70"/>
                <a:gd name="T27" fmla="*/ 2147483647 h 55"/>
                <a:gd name="T28" fmla="*/ 2147483647 w 70"/>
                <a:gd name="T29" fmla="*/ 2147483647 h 55"/>
                <a:gd name="T30" fmla="*/ 2147483647 w 70"/>
                <a:gd name="T31" fmla="*/ 2147483647 h 55"/>
                <a:gd name="T32" fmla="*/ 2147483647 w 70"/>
                <a:gd name="T33" fmla="*/ 2147483647 h 55"/>
                <a:gd name="T34" fmla="*/ 2147483647 w 70"/>
                <a:gd name="T35" fmla="*/ 2147483647 h 55"/>
                <a:gd name="T36" fmla="*/ 2147483647 w 70"/>
                <a:gd name="T37" fmla="*/ 2147483647 h 55"/>
                <a:gd name="T38" fmla="*/ 2147483647 w 70"/>
                <a:gd name="T39" fmla="*/ 2147483647 h 55"/>
                <a:gd name="T40" fmla="*/ 2147483647 w 70"/>
                <a:gd name="T41" fmla="*/ 2147483647 h 55"/>
                <a:gd name="T42" fmla="*/ 2147483647 w 70"/>
                <a:gd name="T43" fmla="*/ 2147483647 h 55"/>
                <a:gd name="T44" fmla="*/ 2147483647 w 70"/>
                <a:gd name="T45" fmla="*/ 2147483647 h 55"/>
                <a:gd name="T46" fmla="*/ 2147483647 w 70"/>
                <a:gd name="T47" fmla="*/ 2147483647 h 55"/>
                <a:gd name="T48" fmla="*/ 2147483647 w 70"/>
                <a:gd name="T49" fmla="*/ 2147483647 h 55"/>
                <a:gd name="T50" fmla="*/ 2147483647 w 70"/>
                <a:gd name="T51" fmla="*/ 2147483647 h 55"/>
                <a:gd name="T52" fmla="*/ 2147483647 w 70"/>
                <a:gd name="T53" fmla="*/ 2147483647 h 55"/>
                <a:gd name="T54" fmla="*/ 2147483647 w 70"/>
                <a:gd name="T55" fmla="*/ 2147483647 h 55"/>
                <a:gd name="T56" fmla="*/ 2147483647 w 70"/>
                <a:gd name="T57" fmla="*/ 2147483647 h 55"/>
                <a:gd name="T58" fmla="*/ 2147483647 w 70"/>
                <a:gd name="T59" fmla="*/ 2147483647 h 55"/>
                <a:gd name="T60" fmla="*/ 2147483647 w 70"/>
                <a:gd name="T61" fmla="*/ 2147483647 h 55"/>
                <a:gd name="T62" fmla="*/ 2147483647 w 70"/>
                <a:gd name="T63" fmla="*/ 2147483647 h 55"/>
                <a:gd name="T64" fmla="*/ 2147483647 w 70"/>
                <a:gd name="T65" fmla="*/ 2147483647 h 55"/>
                <a:gd name="T66" fmla="*/ 2147483647 w 70"/>
                <a:gd name="T67" fmla="*/ 2147483647 h 55"/>
                <a:gd name="T68" fmla="*/ 2147483647 w 70"/>
                <a:gd name="T69" fmla="*/ 2147483647 h 55"/>
                <a:gd name="T70" fmla="*/ 2147483647 w 70"/>
                <a:gd name="T71" fmla="*/ 2147483647 h 55"/>
                <a:gd name="T72" fmla="*/ 2147483647 w 70"/>
                <a:gd name="T73" fmla="*/ 2147483647 h 55"/>
                <a:gd name="T74" fmla="*/ 0 w 70"/>
                <a:gd name="T75" fmla="*/ 2147483647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55"/>
                <a:gd name="T116" fmla="*/ 70 w 70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55">
                  <a:moveTo>
                    <a:pt x="0" y="3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21" y="4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33" y="3"/>
                  </a:lnTo>
                  <a:lnTo>
                    <a:pt x="35" y="4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3" y="18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4" y="27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7" y="33"/>
                  </a:lnTo>
                  <a:lnTo>
                    <a:pt x="57" y="34"/>
                  </a:lnTo>
                  <a:lnTo>
                    <a:pt x="63" y="37"/>
                  </a:lnTo>
                  <a:lnTo>
                    <a:pt x="66" y="40"/>
                  </a:lnTo>
                  <a:lnTo>
                    <a:pt x="69" y="45"/>
                  </a:lnTo>
                  <a:lnTo>
                    <a:pt x="67" y="45"/>
                  </a:lnTo>
                  <a:lnTo>
                    <a:pt x="60" y="46"/>
                  </a:lnTo>
                  <a:lnTo>
                    <a:pt x="54" y="49"/>
                  </a:lnTo>
                  <a:lnTo>
                    <a:pt x="46" y="54"/>
                  </a:lnTo>
                  <a:lnTo>
                    <a:pt x="43" y="52"/>
                  </a:lnTo>
                  <a:lnTo>
                    <a:pt x="37" y="49"/>
                  </a:lnTo>
                  <a:lnTo>
                    <a:pt x="33" y="46"/>
                  </a:lnTo>
                  <a:lnTo>
                    <a:pt x="30" y="46"/>
                  </a:lnTo>
                  <a:lnTo>
                    <a:pt x="25" y="42"/>
                  </a:lnTo>
                  <a:lnTo>
                    <a:pt x="24" y="40"/>
                  </a:lnTo>
                  <a:lnTo>
                    <a:pt x="20" y="37"/>
                  </a:lnTo>
                  <a:lnTo>
                    <a:pt x="15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7" y="24"/>
                  </a:lnTo>
                  <a:lnTo>
                    <a:pt x="1" y="22"/>
                  </a:lnTo>
                  <a:lnTo>
                    <a:pt x="0" y="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4" name="Freeform 69"/>
            <p:cNvSpPr>
              <a:spLocks/>
            </p:cNvSpPr>
            <p:nvPr/>
          </p:nvSpPr>
          <p:spPr bwMode="auto">
            <a:xfrm rot="467844">
              <a:off x="9968366" y="7528317"/>
              <a:ext cx="1100858" cy="874930"/>
            </a:xfrm>
            <a:custGeom>
              <a:avLst/>
              <a:gdLst>
                <a:gd name="T0" fmla="*/ 2147483647 w 83"/>
                <a:gd name="T1" fmla="*/ 2147483647 h 87"/>
                <a:gd name="T2" fmla="*/ 2147483647 w 83"/>
                <a:gd name="T3" fmla="*/ 2147483647 h 87"/>
                <a:gd name="T4" fmla="*/ 2147483647 w 83"/>
                <a:gd name="T5" fmla="*/ 2147483647 h 87"/>
                <a:gd name="T6" fmla="*/ 2147483647 w 83"/>
                <a:gd name="T7" fmla="*/ 2147483647 h 87"/>
                <a:gd name="T8" fmla="*/ 2147483647 w 83"/>
                <a:gd name="T9" fmla="*/ 2147483647 h 87"/>
                <a:gd name="T10" fmla="*/ 2147483647 w 83"/>
                <a:gd name="T11" fmla="*/ 2147483647 h 87"/>
                <a:gd name="T12" fmla="*/ 2147483647 w 83"/>
                <a:gd name="T13" fmla="*/ 2147483647 h 87"/>
                <a:gd name="T14" fmla="*/ 2147483647 w 83"/>
                <a:gd name="T15" fmla="*/ 2147483647 h 87"/>
                <a:gd name="T16" fmla="*/ 2147483647 w 83"/>
                <a:gd name="T17" fmla="*/ 2147483647 h 87"/>
                <a:gd name="T18" fmla="*/ 2147483647 w 83"/>
                <a:gd name="T19" fmla="*/ 2147483647 h 87"/>
                <a:gd name="T20" fmla="*/ 2147483647 w 83"/>
                <a:gd name="T21" fmla="*/ 2147483647 h 87"/>
                <a:gd name="T22" fmla="*/ 2147483647 w 83"/>
                <a:gd name="T23" fmla="*/ 2147483647 h 87"/>
                <a:gd name="T24" fmla="*/ 2147483647 w 83"/>
                <a:gd name="T25" fmla="*/ 2147483647 h 87"/>
                <a:gd name="T26" fmla="*/ 2147483647 w 83"/>
                <a:gd name="T27" fmla="*/ 0 h 87"/>
                <a:gd name="T28" fmla="*/ 2147483647 w 83"/>
                <a:gd name="T29" fmla="*/ 0 h 87"/>
                <a:gd name="T30" fmla="*/ 2147483647 w 83"/>
                <a:gd name="T31" fmla="*/ 0 h 87"/>
                <a:gd name="T32" fmla="*/ 2147483647 w 83"/>
                <a:gd name="T33" fmla="*/ 2147483647 h 87"/>
                <a:gd name="T34" fmla="*/ 2147483647 w 83"/>
                <a:gd name="T35" fmla="*/ 2147483647 h 87"/>
                <a:gd name="T36" fmla="*/ 2147483647 w 83"/>
                <a:gd name="T37" fmla="*/ 2147483647 h 87"/>
                <a:gd name="T38" fmla="*/ 2147483647 w 83"/>
                <a:gd name="T39" fmla="*/ 0 h 87"/>
                <a:gd name="T40" fmla="*/ 2147483647 w 83"/>
                <a:gd name="T41" fmla="*/ 2147483647 h 87"/>
                <a:gd name="T42" fmla="*/ 2147483647 w 83"/>
                <a:gd name="T43" fmla="*/ 2147483647 h 87"/>
                <a:gd name="T44" fmla="*/ 2147483647 w 83"/>
                <a:gd name="T45" fmla="*/ 2147483647 h 87"/>
                <a:gd name="T46" fmla="*/ 2147483647 w 83"/>
                <a:gd name="T47" fmla="*/ 2147483647 h 87"/>
                <a:gd name="T48" fmla="*/ 2147483647 w 83"/>
                <a:gd name="T49" fmla="*/ 2147483647 h 87"/>
                <a:gd name="T50" fmla="*/ 2147483647 w 83"/>
                <a:gd name="T51" fmla="*/ 2147483647 h 87"/>
                <a:gd name="T52" fmla="*/ 2147483647 w 83"/>
                <a:gd name="T53" fmla="*/ 2147483647 h 87"/>
                <a:gd name="T54" fmla="*/ 2147483647 w 83"/>
                <a:gd name="T55" fmla="*/ 2147483647 h 87"/>
                <a:gd name="T56" fmla="*/ 2147483647 w 83"/>
                <a:gd name="T57" fmla="*/ 2147483647 h 87"/>
                <a:gd name="T58" fmla="*/ 2147483647 w 83"/>
                <a:gd name="T59" fmla="*/ 2147483647 h 87"/>
                <a:gd name="T60" fmla="*/ 2147483647 w 83"/>
                <a:gd name="T61" fmla="*/ 2147483647 h 87"/>
                <a:gd name="T62" fmla="*/ 2147483647 w 83"/>
                <a:gd name="T63" fmla="*/ 2147483647 h 87"/>
                <a:gd name="T64" fmla="*/ 2147483647 w 83"/>
                <a:gd name="T65" fmla="*/ 2147483647 h 87"/>
                <a:gd name="T66" fmla="*/ 2147483647 w 83"/>
                <a:gd name="T67" fmla="*/ 2147483647 h 87"/>
                <a:gd name="T68" fmla="*/ 2147483647 w 83"/>
                <a:gd name="T69" fmla="*/ 2147483647 h 87"/>
                <a:gd name="T70" fmla="*/ 2147483647 w 83"/>
                <a:gd name="T71" fmla="*/ 2147483647 h 87"/>
                <a:gd name="T72" fmla="*/ 2147483647 w 83"/>
                <a:gd name="T73" fmla="*/ 2147483647 h 87"/>
                <a:gd name="T74" fmla="*/ 2147483647 w 83"/>
                <a:gd name="T75" fmla="*/ 2147483647 h 87"/>
                <a:gd name="T76" fmla="*/ 2147483647 w 83"/>
                <a:gd name="T77" fmla="*/ 2147483647 h 87"/>
                <a:gd name="T78" fmla="*/ 2147483647 w 83"/>
                <a:gd name="T79" fmla="*/ 2147483647 h 87"/>
                <a:gd name="T80" fmla="*/ 2147483647 w 83"/>
                <a:gd name="T81" fmla="*/ 2147483647 h 87"/>
                <a:gd name="T82" fmla="*/ 2147483647 w 83"/>
                <a:gd name="T83" fmla="*/ 2147483647 h 87"/>
                <a:gd name="T84" fmla="*/ 2147483647 w 83"/>
                <a:gd name="T85" fmla="*/ 2147483647 h 87"/>
                <a:gd name="T86" fmla="*/ 2147483647 w 83"/>
                <a:gd name="T87" fmla="*/ 2147483647 h 87"/>
                <a:gd name="T88" fmla="*/ 2147483647 w 83"/>
                <a:gd name="T89" fmla="*/ 2147483647 h 87"/>
                <a:gd name="T90" fmla="*/ 2147483647 w 83"/>
                <a:gd name="T91" fmla="*/ 2147483647 h 87"/>
                <a:gd name="T92" fmla="*/ 0 w 83"/>
                <a:gd name="T93" fmla="*/ 2147483647 h 87"/>
                <a:gd name="T94" fmla="*/ 0 w 83"/>
                <a:gd name="T95" fmla="*/ 2147483647 h 87"/>
                <a:gd name="T96" fmla="*/ 2147483647 w 83"/>
                <a:gd name="T97" fmla="*/ 2147483647 h 87"/>
                <a:gd name="T98" fmla="*/ 2147483647 w 83"/>
                <a:gd name="T99" fmla="*/ 2147483647 h 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7"/>
                <a:gd name="T152" fmla="*/ 83 w 83"/>
                <a:gd name="T153" fmla="*/ 87 h 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7">
                  <a:moveTo>
                    <a:pt x="10" y="46"/>
                  </a:moveTo>
                  <a:lnTo>
                    <a:pt x="20" y="40"/>
                  </a:lnTo>
                  <a:lnTo>
                    <a:pt x="22" y="34"/>
                  </a:lnTo>
                  <a:lnTo>
                    <a:pt x="23" y="31"/>
                  </a:lnTo>
                  <a:lnTo>
                    <a:pt x="26" y="27"/>
                  </a:lnTo>
                  <a:lnTo>
                    <a:pt x="29" y="27"/>
                  </a:lnTo>
                  <a:lnTo>
                    <a:pt x="39" y="28"/>
                  </a:lnTo>
                  <a:lnTo>
                    <a:pt x="42" y="27"/>
                  </a:lnTo>
                  <a:lnTo>
                    <a:pt x="44" y="24"/>
                  </a:lnTo>
                  <a:lnTo>
                    <a:pt x="41" y="21"/>
                  </a:lnTo>
                  <a:lnTo>
                    <a:pt x="27" y="15"/>
                  </a:lnTo>
                  <a:lnTo>
                    <a:pt x="26" y="13"/>
                  </a:lnTo>
                  <a:lnTo>
                    <a:pt x="27" y="1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8" y="7"/>
                  </a:lnTo>
                  <a:lnTo>
                    <a:pt x="51" y="0"/>
                  </a:lnTo>
                  <a:lnTo>
                    <a:pt x="54" y="12"/>
                  </a:lnTo>
                  <a:lnTo>
                    <a:pt x="57" y="15"/>
                  </a:lnTo>
                  <a:lnTo>
                    <a:pt x="61" y="13"/>
                  </a:lnTo>
                  <a:lnTo>
                    <a:pt x="66" y="16"/>
                  </a:lnTo>
                  <a:lnTo>
                    <a:pt x="67" y="18"/>
                  </a:lnTo>
                  <a:lnTo>
                    <a:pt x="71" y="22"/>
                  </a:lnTo>
                  <a:lnTo>
                    <a:pt x="73" y="25"/>
                  </a:lnTo>
                  <a:lnTo>
                    <a:pt x="79" y="27"/>
                  </a:lnTo>
                  <a:lnTo>
                    <a:pt x="80" y="27"/>
                  </a:lnTo>
                  <a:lnTo>
                    <a:pt x="82" y="37"/>
                  </a:lnTo>
                  <a:lnTo>
                    <a:pt x="51" y="51"/>
                  </a:lnTo>
                  <a:lnTo>
                    <a:pt x="49" y="54"/>
                  </a:lnTo>
                  <a:lnTo>
                    <a:pt x="46" y="57"/>
                  </a:lnTo>
                  <a:lnTo>
                    <a:pt x="42" y="55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9" y="58"/>
                  </a:lnTo>
                  <a:lnTo>
                    <a:pt x="23" y="60"/>
                  </a:lnTo>
                  <a:lnTo>
                    <a:pt x="19" y="66"/>
                  </a:lnTo>
                  <a:lnTo>
                    <a:pt x="22" y="81"/>
                  </a:lnTo>
                  <a:lnTo>
                    <a:pt x="13" y="86"/>
                  </a:lnTo>
                  <a:lnTo>
                    <a:pt x="11" y="86"/>
                  </a:lnTo>
                  <a:lnTo>
                    <a:pt x="11" y="81"/>
                  </a:lnTo>
                  <a:lnTo>
                    <a:pt x="10" y="79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0" y="45"/>
                  </a:lnTo>
                  <a:lnTo>
                    <a:pt x="10" y="46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5" name="Freeform 70"/>
            <p:cNvSpPr>
              <a:spLocks/>
            </p:cNvSpPr>
            <p:nvPr/>
          </p:nvSpPr>
          <p:spPr bwMode="auto">
            <a:xfrm rot="467844">
              <a:off x="9780185" y="7913925"/>
              <a:ext cx="1260811" cy="954713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2147483647 w 95"/>
                <a:gd name="T19" fmla="*/ 2147483647 h 95"/>
                <a:gd name="T20" fmla="*/ 2147483647 w 95"/>
                <a:gd name="T21" fmla="*/ 2147483647 h 95"/>
                <a:gd name="T22" fmla="*/ 2147483647 w 95"/>
                <a:gd name="T23" fmla="*/ 0 h 95"/>
                <a:gd name="T24" fmla="*/ 2147483647 w 95"/>
                <a:gd name="T25" fmla="*/ 2147483647 h 95"/>
                <a:gd name="T26" fmla="*/ 2147483647 w 95"/>
                <a:gd name="T27" fmla="*/ 2147483647 h 95"/>
                <a:gd name="T28" fmla="*/ 2147483647 w 95"/>
                <a:gd name="T29" fmla="*/ 2147483647 h 95"/>
                <a:gd name="T30" fmla="*/ 2147483647 w 95"/>
                <a:gd name="T31" fmla="*/ 2147483647 h 95"/>
                <a:gd name="T32" fmla="*/ 2147483647 w 95"/>
                <a:gd name="T33" fmla="*/ 2147483647 h 95"/>
                <a:gd name="T34" fmla="*/ 2147483647 w 95"/>
                <a:gd name="T35" fmla="*/ 2147483647 h 95"/>
                <a:gd name="T36" fmla="*/ 2147483647 w 95"/>
                <a:gd name="T37" fmla="*/ 2147483647 h 95"/>
                <a:gd name="T38" fmla="*/ 2147483647 w 95"/>
                <a:gd name="T39" fmla="*/ 2147483647 h 95"/>
                <a:gd name="T40" fmla="*/ 2147483647 w 95"/>
                <a:gd name="T41" fmla="*/ 2147483647 h 95"/>
                <a:gd name="T42" fmla="*/ 2147483647 w 95"/>
                <a:gd name="T43" fmla="*/ 2147483647 h 95"/>
                <a:gd name="T44" fmla="*/ 2147483647 w 95"/>
                <a:gd name="T45" fmla="*/ 2147483647 h 95"/>
                <a:gd name="T46" fmla="*/ 2147483647 w 95"/>
                <a:gd name="T47" fmla="*/ 2147483647 h 95"/>
                <a:gd name="T48" fmla="*/ 2147483647 w 95"/>
                <a:gd name="T49" fmla="*/ 2147483647 h 95"/>
                <a:gd name="T50" fmla="*/ 2147483647 w 95"/>
                <a:gd name="T51" fmla="*/ 2147483647 h 95"/>
                <a:gd name="T52" fmla="*/ 2147483647 w 95"/>
                <a:gd name="T53" fmla="*/ 2147483647 h 95"/>
                <a:gd name="T54" fmla="*/ 2147483647 w 95"/>
                <a:gd name="T55" fmla="*/ 2147483647 h 95"/>
                <a:gd name="T56" fmla="*/ 2147483647 w 95"/>
                <a:gd name="T57" fmla="*/ 2147483647 h 95"/>
                <a:gd name="T58" fmla="*/ 2147483647 w 95"/>
                <a:gd name="T59" fmla="*/ 2147483647 h 95"/>
                <a:gd name="T60" fmla="*/ 2147483647 w 95"/>
                <a:gd name="T61" fmla="*/ 2147483647 h 95"/>
                <a:gd name="T62" fmla="*/ 2147483647 w 95"/>
                <a:gd name="T63" fmla="*/ 2147483647 h 95"/>
                <a:gd name="T64" fmla="*/ 2147483647 w 95"/>
                <a:gd name="T65" fmla="*/ 2147483647 h 95"/>
                <a:gd name="T66" fmla="*/ 2147483647 w 95"/>
                <a:gd name="T67" fmla="*/ 2147483647 h 95"/>
                <a:gd name="T68" fmla="*/ 2147483647 w 95"/>
                <a:gd name="T69" fmla="*/ 2147483647 h 95"/>
                <a:gd name="T70" fmla="*/ 2147483647 w 95"/>
                <a:gd name="T71" fmla="*/ 2147483647 h 95"/>
                <a:gd name="T72" fmla="*/ 2147483647 w 95"/>
                <a:gd name="T73" fmla="*/ 2147483647 h 95"/>
                <a:gd name="T74" fmla="*/ 2147483647 w 95"/>
                <a:gd name="T75" fmla="*/ 2147483647 h 95"/>
                <a:gd name="T76" fmla="*/ 2147483647 w 95"/>
                <a:gd name="T77" fmla="*/ 2147483647 h 95"/>
                <a:gd name="T78" fmla="*/ 2147483647 w 95"/>
                <a:gd name="T79" fmla="*/ 2147483647 h 95"/>
                <a:gd name="T80" fmla="*/ 2147483647 w 95"/>
                <a:gd name="T81" fmla="*/ 2147483647 h 95"/>
                <a:gd name="T82" fmla="*/ 2147483647 w 95"/>
                <a:gd name="T83" fmla="*/ 2147483647 h 95"/>
                <a:gd name="T84" fmla="*/ 0 w 95"/>
                <a:gd name="T85" fmla="*/ 2147483647 h 95"/>
                <a:gd name="T86" fmla="*/ 0 w 95"/>
                <a:gd name="T87" fmla="*/ 2147483647 h 95"/>
                <a:gd name="T88" fmla="*/ 0 w 95"/>
                <a:gd name="T89" fmla="*/ 2147483647 h 95"/>
                <a:gd name="T90" fmla="*/ 2147483647 w 95"/>
                <a:gd name="T91" fmla="*/ 2147483647 h 95"/>
                <a:gd name="T92" fmla="*/ 2147483647 w 95"/>
                <a:gd name="T93" fmla="*/ 2147483647 h 95"/>
                <a:gd name="T94" fmla="*/ 2147483647 w 95"/>
                <a:gd name="T95" fmla="*/ 2147483647 h 95"/>
                <a:gd name="T96" fmla="*/ 2147483647 w 95"/>
                <a:gd name="T97" fmla="*/ 2147483647 h 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5"/>
                <a:gd name="T148" fmla="*/ 0 h 95"/>
                <a:gd name="T149" fmla="*/ 95 w 95"/>
                <a:gd name="T150" fmla="*/ 95 h 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5" h="95">
                  <a:moveTo>
                    <a:pt x="19" y="48"/>
                  </a:moveTo>
                  <a:lnTo>
                    <a:pt x="28" y="43"/>
                  </a:lnTo>
                  <a:lnTo>
                    <a:pt x="25" y="28"/>
                  </a:lnTo>
                  <a:lnTo>
                    <a:pt x="29" y="22"/>
                  </a:lnTo>
                  <a:lnTo>
                    <a:pt x="35" y="21"/>
                  </a:lnTo>
                  <a:lnTo>
                    <a:pt x="39" y="22"/>
                  </a:lnTo>
                  <a:lnTo>
                    <a:pt x="44" y="15"/>
                  </a:lnTo>
                  <a:lnTo>
                    <a:pt x="48" y="18"/>
                  </a:lnTo>
                  <a:lnTo>
                    <a:pt x="52" y="19"/>
                  </a:lnTo>
                  <a:lnTo>
                    <a:pt x="55" y="16"/>
                  </a:lnTo>
                  <a:lnTo>
                    <a:pt x="57" y="13"/>
                  </a:lnTo>
                  <a:lnTo>
                    <a:pt x="86" y="0"/>
                  </a:lnTo>
                  <a:lnTo>
                    <a:pt x="84" y="9"/>
                  </a:lnTo>
                  <a:lnTo>
                    <a:pt x="82" y="16"/>
                  </a:lnTo>
                  <a:lnTo>
                    <a:pt x="81" y="22"/>
                  </a:lnTo>
                  <a:lnTo>
                    <a:pt x="75" y="33"/>
                  </a:lnTo>
                  <a:lnTo>
                    <a:pt x="71" y="43"/>
                  </a:lnTo>
                  <a:lnTo>
                    <a:pt x="71" y="45"/>
                  </a:lnTo>
                  <a:lnTo>
                    <a:pt x="76" y="51"/>
                  </a:lnTo>
                  <a:lnTo>
                    <a:pt x="94" y="65"/>
                  </a:lnTo>
                  <a:lnTo>
                    <a:pt x="94" y="69"/>
                  </a:lnTo>
                  <a:lnTo>
                    <a:pt x="88" y="68"/>
                  </a:lnTo>
                  <a:lnTo>
                    <a:pt x="84" y="68"/>
                  </a:lnTo>
                  <a:lnTo>
                    <a:pt x="81" y="69"/>
                  </a:lnTo>
                  <a:lnTo>
                    <a:pt x="78" y="74"/>
                  </a:lnTo>
                  <a:lnTo>
                    <a:pt x="57" y="83"/>
                  </a:lnTo>
                  <a:lnTo>
                    <a:pt x="54" y="83"/>
                  </a:lnTo>
                  <a:lnTo>
                    <a:pt x="52" y="80"/>
                  </a:lnTo>
                  <a:lnTo>
                    <a:pt x="49" y="75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8" y="94"/>
                  </a:lnTo>
                  <a:lnTo>
                    <a:pt x="25" y="89"/>
                  </a:lnTo>
                  <a:lnTo>
                    <a:pt x="22" y="86"/>
                  </a:lnTo>
                  <a:lnTo>
                    <a:pt x="17" y="83"/>
                  </a:lnTo>
                  <a:lnTo>
                    <a:pt x="7" y="81"/>
                  </a:lnTo>
                  <a:lnTo>
                    <a:pt x="4" y="78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8" y="74"/>
                  </a:lnTo>
                  <a:lnTo>
                    <a:pt x="8" y="72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8" y="53"/>
                  </a:lnTo>
                  <a:lnTo>
                    <a:pt x="11" y="51"/>
                  </a:lnTo>
                  <a:lnTo>
                    <a:pt x="18" y="48"/>
                  </a:lnTo>
                  <a:lnTo>
                    <a:pt x="19" y="4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6" name="Freeform 71"/>
            <p:cNvSpPr>
              <a:spLocks/>
            </p:cNvSpPr>
            <p:nvPr/>
          </p:nvSpPr>
          <p:spPr bwMode="auto">
            <a:xfrm rot="467844">
              <a:off x="8892601" y="8650570"/>
              <a:ext cx="1220037" cy="694093"/>
            </a:xfrm>
            <a:custGeom>
              <a:avLst/>
              <a:gdLst>
                <a:gd name="T0" fmla="*/ 0 w 92"/>
                <a:gd name="T1" fmla="*/ 2147483647 h 69"/>
                <a:gd name="T2" fmla="*/ 2147483647 w 92"/>
                <a:gd name="T3" fmla="*/ 2147483647 h 69"/>
                <a:gd name="T4" fmla="*/ 2147483647 w 92"/>
                <a:gd name="T5" fmla="*/ 2147483647 h 69"/>
                <a:gd name="T6" fmla="*/ 2147483647 w 92"/>
                <a:gd name="T7" fmla="*/ 2147483647 h 69"/>
                <a:gd name="T8" fmla="*/ 2147483647 w 92"/>
                <a:gd name="T9" fmla="*/ 2147483647 h 69"/>
                <a:gd name="T10" fmla="*/ 2147483647 w 92"/>
                <a:gd name="T11" fmla="*/ 2147483647 h 69"/>
                <a:gd name="T12" fmla="*/ 2147483647 w 92"/>
                <a:gd name="T13" fmla="*/ 2147483647 h 69"/>
                <a:gd name="T14" fmla="*/ 2147483647 w 92"/>
                <a:gd name="T15" fmla="*/ 2147483647 h 69"/>
                <a:gd name="T16" fmla="*/ 2147483647 w 92"/>
                <a:gd name="T17" fmla="*/ 2147483647 h 69"/>
                <a:gd name="T18" fmla="*/ 2147483647 w 92"/>
                <a:gd name="T19" fmla="*/ 2147483647 h 69"/>
                <a:gd name="T20" fmla="*/ 2147483647 w 92"/>
                <a:gd name="T21" fmla="*/ 2147483647 h 69"/>
                <a:gd name="T22" fmla="*/ 2147483647 w 92"/>
                <a:gd name="T23" fmla="*/ 2147483647 h 69"/>
                <a:gd name="T24" fmla="*/ 2147483647 w 92"/>
                <a:gd name="T25" fmla="*/ 2147483647 h 69"/>
                <a:gd name="T26" fmla="*/ 2147483647 w 92"/>
                <a:gd name="T27" fmla="*/ 2147483647 h 69"/>
                <a:gd name="T28" fmla="*/ 2147483647 w 92"/>
                <a:gd name="T29" fmla="*/ 2147483647 h 69"/>
                <a:gd name="T30" fmla="*/ 2147483647 w 92"/>
                <a:gd name="T31" fmla="*/ 2147483647 h 69"/>
                <a:gd name="T32" fmla="*/ 2147483647 w 92"/>
                <a:gd name="T33" fmla="*/ 2147483647 h 69"/>
                <a:gd name="T34" fmla="*/ 2147483647 w 92"/>
                <a:gd name="T35" fmla="*/ 2147483647 h 69"/>
                <a:gd name="T36" fmla="*/ 2147483647 w 92"/>
                <a:gd name="T37" fmla="*/ 2147483647 h 69"/>
                <a:gd name="T38" fmla="*/ 2147483647 w 92"/>
                <a:gd name="T39" fmla="*/ 2147483647 h 69"/>
                <a:gd name="T40" fmla="*/ 2147483647 w 92"/>
                <a:gd name="T41" fmla="*/ 2147483647 h 69"/>
                <a:gd name="T42" fmla="*/ 2147483647 w 92"/>
                <a:gd name="T43" fmla="*/ 2147483647 h 69"/>
                <a:gd name="T44" fmla="*/ 2147483647 w 92"/>
                <a:gd name="T45" fmla="*/ 2147483647 h 69"/>
                <a:gd name="T46" fmla="*/ 2147483647 w 92"/>
                <a:gd name="T47" fmla="*/ 2147483647 h 69"/>
                <a:gd name="T48" fmla="*/ 2147483647 w 92"/>
                <a:gd name="T49" fmla="*/ 2147483647 h 69"/>
                <a:gd name="T50" fmla="*/ 2147483647 w 92"/>
                <a:gd name="T51" fmla="*/ 2147483647 h 69"/>
                <a:gd name="T52" fmla="*/ 2147483647 w 92"/>
                <a:gd name="T53" fmla="*/ 2147483647 h 69"/>
                <a:gd name="T54" fmla="*/ 2147483647 w 92"/>
                <a:gd name="T55" fmla="*/ 2147483647 h 69"/>
                <a:gd name="T56" fmla="*/ 2147483647 w 92"/>
                <a:gd name="T57" fmla="*/ 2147483647 h 69"/>
                <a:gd name="T58" fmla="*/ 2147483647 w 92"/>
                <a:gd name="T59" fmla="*/ 2147483647 h 69"/>
                <a:gd name="T60" fmla="*/ 2147483647 w 92"/>
                <a:gd name="T61" fmla="*/ 2147483647 h 69"/>
                <a:gd name="T62" fmla="*/ 2147483647 w 92"/>
                <a:gd name="T63" fmla="*/ 2147483647 h 69"/>
                <a:gd name="T64" fmla="*/ 2147483647 w 92"/>
                <a:gd name="T65" fmla="*/ 2147483647 h 69"/>
                <a:gd name="T66" fmla="*/ 2147483647 w 92"/>
                <a:gd name="T67" fmla="*/ 2147483647 h 69"/>
                <a:gd name="T68" fmla="*/ 2147483647 w 92"/>
                <a:gd name="T69" fmla="*/ 2147483647 h 69"/>
                <a:gd name="T70" fmla="*/ 2147483647 w 92"/>
                <a:gd name="T71" fmla="*/ 2147483647 h 69"/>
                <a:gd name="T72" fmla="*/ 2147483647 w 92"/>
                <a:gd name="T73" fmla="*/ 2147483647 h 69"/>
                <a:gd name="T74" fmla="*/ 2147483647 w 92"/>
                <a:gd name="T75" fmla="*/ 2147483647 h 69"/>
                <a:gd name="T76" fmla="*/ 2147483647 w 92"/>
                <a:gd name="T77" fmla="*/ 2147483647 h 69"/>
                <a:gd name="T78" fmla="*/ 2147483647 w 92"/>
                <a:gd name="T79" fmla="*/ 2147483647 h 69"/>
                <a:gd name="T80" fmla="*/ 2147483647 w 92"/>
                <a:gd name="T81" fmla="*/ 2147483647 h 69"/>
                <a:gd name="T82" fmla="*/ 2147483647 w 92"/>
                <a:gd name="T83" fmla="*/ 2147483647 h 69"/>
                <a:gd name="T84" fmla="*/ 2147483647 w 92"/>
                <a:gd name="T85" fmla="*/ 0 h 69"/>
                <a:gd name="T86" fmla="*/ 2147483647 w 92"/>
                <a:gd name="T87" fmla="*/ 2147483647 h 69"/>
                <a:gd name="T88" fmla="*/ 2147483647 w 92"/>
                <a:gd name="T89" fmla="*/ 2147483647 h 69"/>
                <a:gd name="T90" fmla="*/ 2147483647 w 92"/>
                <a:gd name="T91" fmla="*/ 2147483647 h 69"/>
                <a:gd name="T92" fmla="*/ 2147483647 w 92"/>
                <a:gd name="T93" fmla="*/ 2147483647 h 69"/>
                <a:gd name="T94" fmla="*/ 2147483647 w 92"/>
                <a:gd name="T95" fmla="*/ 2147483647 h 69"/>
                <a:gd name="T96" fmla="*/ 2147483647 w 92"/>
                <a:gd name="T97" fmla="*/ 2147483647 h 69"/>
                <a:gd name="T98" fmla="*/ 2147483647 w 92"/>
                <a:gd name="T99" fmla="*/ 2147483647 h 69"/>
                <a:gd name="T100" fmla="*/ 0 w 92"/>
                <a:gd name="T101" fmla="*/ 2147483647 h 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69"/>
                <a:gd name="T155" fmla="*/ 92 w 92"/>
                <a:gd name="T156" fmla="*/ 69 h 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69">
                  <a:moveTo>
                    <a:pt x="0" y="43"/>
                  </a:moveTo>
                  <a:lnTo>
                    <a:pt x="4" y="48"/>
                  </a:lnTo>
                  <a:lnTo>
                    <a:pt x="10" y="47"/>
                  </a:lnTo>
                  <a:lnTo>
                    <a:pt x="13" y="47"/>
                  </a:lnTo>
                  <a:lnTo>
                    <a:pt x="14" y="50"/>
                  </a:lnTo>
                  <a:lnTo>
                    <a:pt x="13" y="53"/>
                  </a:lnTo>
                  <a:lnTo>
                    <a:pt x="14" y="56"/>
                  </a:lnTo>
                  <a:lnTo>
                    <a:pt x="27" y="54"/>
                  </a:lnTo>
                  <a:lnTo>
                    <a:pt x="30" y="48"/>
                  </a:lnTo>
                  <a:lnTo>
                    <a:pt x="36" y="47"/>
                  </a:lnTo>
                  <a:lnTo>
                    <a:pt x="37" y="40"/>
                  </a:lnTo>
                  <a:lnTo>
                    <a:pt x="41" y="39"/>
                  </a:lnTo>
                  <a:lnTo>
                    <a:pt x="43" y="40"/>
                  </a:lnTo>
                  <a:lnTo>
                    <a:pt x="44" y="43"/>
                  </a:lnTo>
                  <a:lnTo>
                    <a:pt x="44" y="47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40" y="54"/>
                  </a:lnTo>
                  <a:lnTo>
                    <a:pt x="46" y="54"/>
                  </a:lnTo>
                  <a:lnTo>
                    <a:pt x="86" y="68"/>
                  </a:lnTo>
                  <a:lnTo>
                    <a:pt x="85" y="68"/>
                  </a:lnTo>
                  <a:lnTo>
                    <a:pt x="89" y="57"/>
                  </a:lnTo>
                  <a:lnTo>
                    <a:pt x="83" y="54"/>
                  </a:lnTo>
                  <a:lnTo>
                    <a:pt x="83" y="51"/>
                  </a:lnTo>
                  <a:lnTo>
                    <a:pt x="86" y="42"/>
                  </a:lnTo>
                  <a:lnTo>
                    <a:pt x="91" y="43"/>
                  </a:lnTo>
                  <a:lnTo>
                    <a:pt x="80" y="25"/>
                  </a:lnTo>
                  <a:lnTo>
                    <a:pt x="80" y="22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79" y="12"/>
                  </a:lnTo>
                  <a:lnTo>
                    <a:pt x="73" y="15"/>
                  </a:lnTo>
                  <a:lnTo>
                    <a:pt x="65" y="19"/>
                  </a:lnTo>
                  <a:lnTo>
                    <a:pt x="62" y="18"/>
                  </a:lnTo>
                  <a:lnTo>
                    <a:pt x="56" y="15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39" y="3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21" y="9"/>
                  </a:lnTo>
                  <a:lnTo>
                    <a:pt x="21" y="12"/>
                  </a:lnTo>
                  <a:lnTo>
                    <a:pt x="20" y="15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0" y="16"/>
                  </a:lnTo>
                  <a:lnTo>
                    <a:pt x="0" y="4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7" name="Freeform 72"/>
            <p:cNvSpPr>
              <a:spLocks/>
            </p:cNvSpPr>
            <p:nvPr/>
          </p:nvSpPr>
          <p:spPr bwMode="auto">
            <a:xfrm rot="467844">
              <a:off x="9946413" y="8669185"/>
              <a:ext cx="1072631" cy="866953"/>
            </a:xfrm>
            <a:custGeom>
              <a:avLst/>
              <a:gdLst>
                <a:gd name="T0" fmla="*/ 2147483647 w 81"/>
                <a:gd name="T1" fmla="*/ 2147483647 h 86"/>
                <a:gd name="T2" fmla="*/ 2147483647 w 81"/>
                <a:gd name="T3" fmla="*/ 2147483647 h 86"/>
                <a:gd name="T4" fmla="*/ 2147483647 w 81"/>
                <a:gd name="T5" fmla="*/ 2147483647 h 86"/>
                <a:gd name="T6" fmla="*/ 2147483647 w 81"/>
                <a:gd name="T7" fmla="*/ 2147483647 h 86"/>
                <a:gd name="T8" fmla="*/ 2147483647 w 81"/>
                <a:gd name="T9" fmla="*/ 2147483647 h 86"/>
                <a:gd name="T10" fmla="*/ 2147483647 w 81"/>
                <a:gd name="T11" fmla="*/ 2147483647 h 86"/>
                <a:gd name="T12" fmla="*/ 2147483647 w 81"/>
                <a:gd name="T13" fmla="*/ 2147483647 h 86"/>
                <a:gd name="T14" fmla="*/ 2147483647 w 81"/>
                <a:gd name="T15" fmla="*/ 2147483647 h 86"/>
                <a:gd name="T16" fmla="*/ 2147483647 w 81"/>
                <a:gd name="T17" fmla="*/ 2147483647 h 86"/>
                <a:gd name="T18" fmla="*/ 2147483647 w 81"/>
                <a:gd name="T19" fmla="*/ 2147483647 h 86"/>
                <a:gd name="T20" fmla="*/ 2147483647 w 81"/>
                <a:gd name="T21" fmla="*/ 2147483647 h 86"/>
                <a:gd name="T22" fmla="*/ 2147483647 w 81"/>
                <a:gd name="T23" fmla="*/ 2147483647 h 86"/>
                <a:gd name="T24" fmla="*/ 2147483647 w 81"/>
                <a:gd name="T25" fmla="*/ 2147483647 h 86"/>
                <a:gd name="T26" fmla="*/ 2147483647 w 81"/>
                <a:gd name="T27" fmla="*/ 2147483647 h 86"/>
                <a:gd name="T28" fmla="*/ 2147483647 w 81"/>
                <a:gd name="T29" fmla="*/ 2147483647 h 86"/>
                <a:gd name="T30" fmla="*/ 2147483647 w 81"/>
                <a:gd name="T31" fmla="*/ 2147483647 h 86"/>
                <a:gd name="T32" fmla="*/ 2147483647 w 81"/>
                <a:gd name="T33" fmla="*/ 2147483647 h 86"/>
                <a:gd name="T34" fmla="*/ 2147483647 w 81"/>
                <a:gd name="T35" fmla="*/ 2147483647 h 86"/>
                <a:gd name="T36" fmla="*/ 2147483647 w 81"/>
                <a:gd name="T37" fmla="*/ 2147483647 h 86"/>
                <a:gd name="T38" fmla="*/ 2147483647 w 81"/>
                <a:gd name="T39" fmla="*/ 2147483647 h 86"/>
                <a:gd name="T40" fmla="*/ 2147483647 w 81"/>
                <a:gd name="T41" fmla="*/ 2147483647 h 86"/>
                <a:gd name="T42" fmla="*/ 2147483647 w 81"/>
                <a:gd name="T43" fmla="*/ 0 h 86"/>
                <a:gd name="T44" fmla="*/ 2147483647 w 81"/>
                <a:gd name="T45" fmla="*/ 2147483647 h 86"/>
                <a:gd name="T46" fmla="*/ 2147483647 w 81"/>
                <a:gd name="T47" fmla="*/ 2147483647 h 86"/>
                <a:gd name="T48" fmla="*/ 2147483647 w 81"/>
                <a:gd name="T49" fmla="*/ 2147483647 h 86"/>
                <a:gd name="T50" fmla="*/ 2147483647 w 81"/>
                <a:gd name="T51" fmla="*/ 2147483647 h 86"/>
                <a:gd name="T52" fmla="*/ 2147483647 w 81"/>
                <a:gd name="T53" fmla="*/ 2147483647 h 86"/>
                <a:gd name="T54" fmla="*/ 2147483647 w 81"/>
                <a:gd name="T55" fmla="*/ 2147483647 h 86"/>
                <a:gd name="T56" fmla="*/ 2147483647 w 81"/>
                <a:gd name="T57" fmla="*/ 2147483647 h 86"/>
                <a:gd name="T58" fmla="*/ 2147483647 w 81"/>
                <a:gd name="T59" fmla="*/ 2147483647 h 86"/>
                <a:gd name="T60" fmla="*/ 0 w 81"/>
                <a:gd name="T61" fmla="*/ 2147483647 h 86"/>
                <a:gd name="T62" fmla="*/ 0 w 81"/>
                <a:gd name="T63" fmla="*/ 2147483647 h 86"/>
                <a:gd name="T64" fmla="*/ 2147483647 w 81"/>
                <a:gd name="T65" fmla="*/ 2147483647 h 86"/>
                <a:gd name="T66" fmla="*/ 2147483647 w 81"/>
                <a:gd name="T67" fmla="*/ 2147483647 h 86"/>
                <a:gd name="T68" fmla="*/ 2147483647 w 81"/>
                <a:gd name="T69" fmla="*/ 2147483647 h 86"/>
                <a:gd name="T70" fmla="*/ 2147483647 w 81"/>
                <a:gd name="T71" fmla="*/ 2147483647 h 86"/>
                <a:gd name="T72" fmla="*/ 2147483647 w 81"/>
                <a:gd name="T73" fmla="*/ 2147483647 h 86"/>
                <a:gd name="T74" fmla="*/ 2147483647 w 81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86"/>
                <a:gd name="T116" fmla="*/ 81 w 81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86">
                  <a:moveTo>
                    <a:pt x="4" y="77"/>
                  </a:moveTo>
                  <a:lnTo>
                    <a:pt x="11" y="85"/>
                  </a:lnTo>
                  <a:lnTo>
                    <a:pt x="14" y="85"/>
                  </a:lnTo>
                  <a:lnTo>
                    <a:pt x="15" y="77"/>
                  </a:lnTo>
                  <a:lnTo>
                    <a:pt x="20" y="70"/>
                  </a:lnTo>
                  <a:lnTo>
                    <a:pt x="27" y="66"/>
                  </a:lnTo>
                  <a:lnTo>
                    <a:pt x="54" y="68"/>
                  </a:lnTo>
                  <a:lnTo>
                    <a:pt x="58" y="66"/>
                  </a:lnTo>
                  <a:lnTo>
                    <a:pt x="61" y="63"/>
                  </a:lnTo>
                  <a:lnTo>
                    <a:pt x="62" y="62"/>
                  </a:lnTo>
                  <a:lnTo>
                    <a:pt x="59" y="53"/>
                  </a:lnTo>
                  <a:lnTo>
                    <a:pt x="59" y="50"/>
                  </a:lnTo>
                  <a:lnTo>
                    <a:pt x="65" y="50"/>
                  </a:lnTo>
                  <a:lnTo>
                    <a:pt x="68" y="47"/>
                  </a:lnTo>
                  <a:lnTo>
                    <a:pt x="71" y="38"/>
                  </a:lnTo>
                  <a:lnTo>
                    <a:pt x="74" y="36"/>
                  </a:lnTo>
                  <a:lnTo>
                    <a:pt x="77" y="35"/>
                  </a:lnTo>
                  <a:lnTo>
                    <a:pt x="80" y="28"/>
                  </a:lnTo>
                  <a:lnTo>
                    <a:pt x="71" y="19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7" y="0"/>
                  </a:lnTo>
                  <a:lnTo>
                    <a:pt x="35" y="9"/>
                  </a:lnTo>
                  <a:lnTo>
                    <a:pt x="32" y="9"/>
                  </a:lnTo>
                  <a:lnTo>
                    <a:pt x="31" y="6"/>
                  </a:lnTo>
                  <a:lnTo>
                    <a:pt x="28" y="1"/>
                  </a:lnTo>
                  <a:lnTo>
                    <a:pt x="14" y="19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7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10" y="53"/>
                  </a:lnTo>
                  <a:lnTo>
                    <a:pt x="5" y="51"/>
                  </a:lnTo>
                  <a:lnTo>
                    <a:pt x="2" y="60"/>
                  </a:lnTo>
                  <a:lnTo>
                    <a:pt x="2" y="63"/>
                  </a:lnTo>
                  <a:lnTo>
                    <a:pt x="8" y="66"/>
                  </a:lnTo>
                  <a:lnTo>
                    <a:pt x="4" y="7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8" name="Freeform 73"/>
            <p:cNvSpPr>
              <a:spLocks/>
            </p:cNvSpPr>
            <p:nvPr/>
          </p:nvSpPr>
          <p:spPr bwMode="auto">
            <a:xfrm rot="467844">
              <a:off x="10689726" y="8227731"/>
              <a:ext cx="849951" cy="813765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2147483647 h 81"/>
                <a:gd name="T6" fmla="*/ 2147483647 w 64"/>
                <a:gd name="T7" fmla="*/ 2147483647 h 81"/>
                <a:gd name="T8" fmla="*/ 2147483647 w 64"/>
                <a:gd name="T9" fmla="*/ 2147483647 h 81"/>
                <a:gd name="T10" fmla="*/ 2147483647 w 64"/>
                <a:gd name="T11" fmla="*/ 2147483647 h 81"/>
                <a:gd name="T12" fmla="*/ 2147483647 w 64"/>
                <a:gd name="T13" fmla="*/ 2147483647 h 81"/>
                <a:gd name="T14" fmla="*/ 2147483647 w 64"/>
                <a:gd name="T15" fmla="*/ 2147483647 h 81"/>
                <a:gd name="T16" fmla="*/ 2147483647 w 64"/>
                <a:gd name="T17" fmla="*/ 2147483647 h 81"/>
                <a:gd name="T18" fmla="*/ 2147483647 w 64"/>
                <a:gd name="T19" fmla="*/ 2147483647 h 81"/>
                <a:gd name="T20" fmla="*/ 2147483647 w 64"/>
                <a:gd name="T21" fmla="*/ 2147483647 h 81"/>
                <a:gd name="T22" fmla="*/ 2147483647 w 64"/>
                <a:gd name="T23" fmla="*/ 2147483647 h 81"/>
                <a:gd name="T24" fmla="*/ 2147483647 w 64"/>
                <a:gd name="T25" fmla="*/ 2147483647 h 81"/>
                <a:gd name="T26" fmla="*/ 2147483647 w 64"/>
                <a:gd name="T27" fmla="*/ 2147483647 h 81"/>
                <a:gd name="T28" fmla="*/ 2147483647 w 64"/>
                <a:gd name="T29" fmla="*/ 2147483647 h 81"/>
                <a:gd name="T30" fmla="*/ 2147483647 w 64"/>
                <a:gd name="T31" fmla="*/ 2147483647 h 81"/>
                <a:gd name="T32" fmla="*/ 2147483647 w 64"/>
                <a:gd name="T33" fmla="*/ 2147483647 h 81"/>
                <a:gd name="T34" fmla="*/ 2147483647 w 64"/>
                <a:gd name="T35" fmla="*/ 2147483647 h 81"/>
                <a:gd name="T36" fmla="*/ 2147483647 w 64"/>
                <a:gd name="T37" fmla="*/ 2147483647 h 81"/>
                <a:gd name="T38" fmla="*/ 2147483647 w 64"/>
                <a:gd name="T39" fmla="*/ 2147483647 h 81"/>
                <a:gd name="T40" fmla="*/ 2147483647 w 64"/>
                <a:gd name="T41" fmla="*/ 2147483647 h 81"/>
                <a:gd name="T42" fmla="*/ 2147483647 w 64"/>
                <a:gd name="T43" fmla="*/ 2147483647 h 81"/>
                <a:gd name="T44" fmla="*/ 2147483647 w 64"/>
                <a:gd name="T45" fmla="*/ 2147483647 h 81"/>
                <a:gd name="T46" fmla="*/ 2147483647 w 64"/>
                <a:gd name="T47" fmla="*/ 0 h 81"/>
                <a:gd name="T48" fmla="*/ 2147483647 w 64"/>
                <a:gd name="T49" fmla="*/ 2147483647 h 81"/>
                <a:gd name="T50" fmla="*/ 0 w 64"/>
                <a:gd name="T51" fmla="*/ 2147483647 h 81"/>
                <a:gd name="T52" fmla="*/ 0 w 64"/>
                <a:gd name="T53" fmla="*/ 2147483647 h 81"/>
                <a:gd name="T54" fmla="*/ 2147483647 w 64"/>
                <a:gd name="T55" fmla="*/ 2147483647 h 81"/>
                <a:gd name="T56" fmla="*/ 2147483647 w 64"/>
                <a:gd name="T57" fmla="*/ 2147483647 h 81"/>
                <a:gd name="T58" fmla="*/ 2147483647 w 64"/>
                <a:gd name="T59" fmla="*/ 2147483647 h 81"/>
                <a:gd name="T60" fmla="*/ 2147483647 w 64"/>
                <a:gd name="T61" fmla="*/ 2147483647 h 81"/>
                <a:gd name="T62" fmla="*/ 2147483647 w 64"/>
                <a:gd name="T63" fmla="*/ 2147483647 h 81"/>
                <a:gd name="T64" fmla="*/ 2147483647 w 64"/>
                <a:gd name="T65" fmla="*/ 2147483647 h 81"/>
                <a:gd name="T66" fmla="*/ 2147483647 w 64"/>
                <a:gd name="T67" fmla="*/ 2147483647 h 81"/>
                <a:gd name="T68" fmla="*/ 2147483647 w 64"/>
                <a:gd name="T69" fmla="*/ 2147483647 h 81"/>
                <a:gd name="T70" fmla="*/ 2147483647 w 64"/>
                <a:gd name="T71" fmla="*/ 2147483647 h 81"/>
                <a:gd name="T72" fmla="*/ 2147483647 w 64"/>
                <a:gd name="T73" fmla="*/ 2147483647 h 81"/>
                <a:gd name="T74" fmla="*/ 2147483647 w 64"/>
                <a:gd name="T75" fmla="*/ 2147483647 h 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"/>
                <a:gd name="T115" fmla="*/ 0 h 81"/>
                <a:gd name="T116" fmla="*/ 64 w 64"/>
                <a:gd name="T117" fmla="*/ 81 h 8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" h="81">
                  <a:moveTo>
                    <a:pt x="29" y="80"/>
                  </a:moveTo>
                  <a:lnTo>
                    <a:pt x="37" y="67"/>
                  </a:lnTo>
                  <a:lnTo>
                    <a:pt x="40" y="66"/>
                  </a:lnTo>
                  <a:lnTo>
                    <a:pt x="45" y="66"/>
                  </a:lnTo>
                  <a:lnTo>
                    <a:pt x="47" y="66"/>
                  </a:lnTo>
                  <a:lnTo>
                    <a:pt x="47" y="63"/>
                  </a:lnTo>
                  <a:lnTo>
                    <a:pt x="45" y="55"/>
                  </a:lnTo>
                  <a:lnTo>
                    <a:pt x="47" y="51"/>
                  </a:lnTo>
                  <a:lnTo>
                    <a:pt x="50" y="49"/>
                  </a:lnTo>
                  <a:lnTo>
                    <a:pt x="54" y="49"/>
                  </a:lnTo>
                  <a:lnTo>
                    <a:pt x="52" y="43"/>
                  </a:lnTo>
                  <a:lnTo>
                    <a:pt x="55" y="37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0" y="22"/>
                  </a:lnTo>
                  <a:lnTo>
                    <a:pt x="57" y="22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7" y="21"/>
                  </a:lnTo>
                  <a:lnTo>
                    <a:pt x="44" y="19"/>
                  </a:lnTo>
                  <a:lnTo>
                    <a:pt x="40" y="18"/>
                  </a:lnTo>
                  <a:lnTo>
                    <a:pt x="31" y="21"/>
                  </a:lnTo>
                  <a:lnTo>
                    <a:pt x="25" y="21"/>
                  </a:lnTo>
                  <a:lnTo>
                    <a:pt x="9" y="0"/>
                  </a:lnTo>
                  <a:lnTo>
                    <a:pt x="4" y="1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5" y="28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17" y="45"/>
                  </a:lnTo>
                  <a:lnTo>
                    <a:pt x="12" y="45"/>
                  </a:lnTo>
                  <a:lnTo>
                    <a:pt x="9" y="46"/>
                  </a:lnTo>
                  <a:lnTo>
                    <a:pt x="6" y="51"/>
                  </a:lnTo>
                  <a:lnTo>
                    <a:pt x="12" y="55"/>
                  </a:lnTo>
                  <a:lnTo>
                    <a:pt x="18" y="58"/>
                  </a:lnTo>
                  <a:lnTo>
                    <a:pt x="21" y="70"/>
                  </a:lnTo>
                  <a:lnTo>
                    <a:pt x="29" y="80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9" name="Freeform 74"/>
            <p:cNvSpPr>
              <a:spLocks/>
            </p:cNvSpPr>
            <p:nvPr/>
          </p:nvSpPr>
          <p:spPr bwMode="auto">
            <a:xfrm rot="467844">
              <a:off x="7500063" y="8464414"/>
              <a:ext cx="1379992" cy="755259"/>
            </a:xfrm>
            <a:custGeom>
              <a:avLst/>
              <a:gdLst>
                <a:gd name="T0" fmla="*/ 2147483647 w 104"/>
                <a:gd name="T1" fmla="*/ 2147483647 h 75"/>
                <a:gd name="T2" fmla="*/ 2147483647 w 104"/>
                <a:gd name="T3" fmla="*/ 2147483647 h 75"/>
                <a:gd name="T4" fmla="*/ 2147483647 w 104"/>
                <a:gd name="T5" fmla="*/ 2147483647 h 75"/>
                <a:gd name="T6" fmla="*/ 2147483647 w 104"/>
                <a:gd name="T7" fmla="*/ 2147483647 h 75"/>
                <a:gd name="T8" fmla="*/ 2147483647 w 104"/>
                <a:gd name="T9" fmla="*/ 2147483647 h 75"/>
                <a:gd name="T10" fmla="*/ 2147483647 w 104"/>
                <a:gd name="T11" fmla="*/ 2147483647 h 75"/>
                <a:gd name="T12" fmla="*/ 2147483647 w 104"/>
                <a:gd name="T13" fmla="*/ 2147483647 h 75"/>
                <a:gd name="T14" fmla="*/ 2147483647 w 104"/>
                <a:gd name="T15" fmla="*/ 2147483647 h 75"/>
                <a:gd name="T16" fmla="*/ 2147483647 w 104"/>
                <a:gd name="T17" fmla="*/ 2147483647 h 75"/>
                <a:gd name="T18" fmla="*/ 2147483647 w 104"/>
                <a:gd name="T19" fmla="*/ 2147483647 h 75"/>
                <a:gd name="T20" fmla="*/ 2147483647 w 104"/>
                <a:gd name="T21" fmla="*/ 2147483647 h 75"/>
                <a:gd name="T22" fmla="*/ 2147483647 w 104"/>
                <a:gd name="T23" fmla="*/ 2147483647 h 75"/>
                <a:gd name="T24" fmla="*/ 2147483647 w 104"/>
                <a:gd name="T25" fmla="*/ 0 h 75"/>
                <a:gd name="T26" fmla="*/ 2147483647 w 104"/>
                <a:gd name="T27" fmla="*/ 0 h 75"/>
                <a:gd name="T28" fmla="*/ 2147483647 w 104"/>
                <a:gd name="T29" fmla="*/ 2147483647 h 75"/>
                <a:gd name="T30" fmla="*/ 2147483647 w 104"/>
                <a:gd name="T31" fmla="*/ 2147483647 h 75"/>
                <a:gd name="T32" fmla="*/ 2147483647 w 104"/>
                <a:gd name="T33" fmla="*/ 2147483647 h 75"/>
                <a:gd name="T34" fmla="*/ 2147483647 w 104"/>
                <a:gd name="T35" fmla="*/ 2147483647 h 75"/>
                <a:gd name="T36" fmla="*/ 2147483647 w 104"/>
                <a:gd name="T37" fmla="*/ 2147483647 h 75"/>
                <a:gd name="T38" fmla="*/ 2147483647 w 104"/>
                <a:gd name="T39" fmla="*/ 2147483647 h 75"/>
                <a:gd name="T40" fmla="*/ 2147483647 w 104"/>
                <a:gd name="T41" fmla="*/ 2147483647 h 75"/>
                <a:gd name="T42" fmla="*/ 2147483647 w 104"/>
                <a:gd name="T43" fmla="*/ 2147483647 h 75"/>
                <a:gd name="T44" fmla="*/ 2147483647 w 104"/>
                <a:gd name="T45" fmla="*/ 2147483647 h 75"/>
                <a:gd name="T46" fmla="*/ 2147483647 w 104"/>
                <a:gd name="T47" fmla="*/ 2147483647 h 75"/>
                <a:gd name="T48" fmla="*/ 2147483647 w 104"/>
                <a:gd name="T49" fmla="*/ 2147483647 h 75"/>
                <a:gd name="T50" fmla="*/ 2147483647 w 104"/>
                <a:gd name="T51" fmla="*/ 2147483647 h 75"/>
                <a:gd name="T52" fmla="*/ 2147483647 w 104"/>
                <a:gd name="T53" fmla="*/ 2147483647 h 75"/>
                <a:gd name="T54" fmla="*/ 2147483647 w 104"/>
                <a:gd name="T55" fmla="*/ 2147483647 h 75"/>
                <a:gd name="T56" fmla="*/ 2147483647 w 104"/>
                <a:gd name="T57" fmla="*/ 2147483647 h 75"/>
                <a:gd name="T58" fmla="*/ 2147483647 w 104"/>
                <a:gd name="T59" fmla="*/ 2147483647 h 75"/>
                <a:gd name="T60" fmla="*/ 2147483647 w 104"/>
                <a:gd name="T61" fmla="*/ 2147483647 h 75"/>
                <a:gd name="T62" fmla="*/ 2147483647 w 104"/>
                <a:gd name="T63" fmla="*/ 2147483647 h 75"/>
                <a:gd name="T64" fmla="*/ 2147483647 w 104"/>
                <a:gd name="T65" fmla="*/ 2147483647 h 75"/>
                <a:gd name="T66" fmla="*/ 2147483647 w 104"/>
                <a:gd name="T67" fmla="*/ 2147483647 h 75"/>
                <a:gd name="T68" fmla="*/ 2147483647 w 104"/>
                <a:gd name="T69" fmla="*/ 2147483647 h 75"/>
                <a:gd name="T70" fmla="*/ 2147483647 w 104"/>
                <a:gd name="T71" fmla="*/ 2147483647 h 75"/>
                <a:gd name="T72" fmla="*/ 0 w 104"/>
                <a:gd name="T73" fmla="*/ 2147483647 h 75"/>
                <a:gd name="T74" fmla="*/ 2147483647 w 104"/>
                <a:gd name="T75" fmla="*/ 2147483647 h 75"/>
                <a:gd name="T76" fmla="*/ 2147483647 w 104"/>
                <a:gd name="T77" fmla="*/ 2147483647 h 75"/>
                <a:gd name="T78" fmla="*/ 2147483647 w 104"/>
                <a:gd name="T79" fmla="*/ 2147483647 h 75"/>
                <a:gd name="T80" fmla="*/ 2147483647 w 104"/>
                <a:gd name="T81" fmla="*/ 2147483647 h 75"/>
                <a:gd name="T82" fmla="*/ 2147483647 w 104"/>
                <a:gd name="T83" fmla="*/ 2147483647 h 75"/>
                <a:gd name="T84" fmla="*/ 2147483647 w 104"/>
                <a:gd name="T85" fmla="*/ 2147483647 h 75"/>
                <a:gd name="T86" fmla="*/ 2147483647 w 104"/>
                <a:gd name="T87" fmla="*/ 2147483647 h 75"/>
                <a:gd name="T88" fmla="*/ 2147483647 w 104"/>
                <a:gd name="T89" fmla="*/ 2147483647 h 75"/>
                <a:gd name="T90" fmla="*/ 2147483647 w 104"/>
                <a:gd name="T91" fmla="*/ 2147483647 h 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4"/>
                <a:gd name="T139" fmla="*/ 0 h 75"/>
                <a:gd name="T140" fmla="*/ 104 w 104"/>
                <a:gd name="T141" fmla="*/ 75 h 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4" h="75">
                  <a:moveTo>
                    <a:pt x="50" y="74"/>
                  </a:moveTo>
                  <a:lnTo>
                    <a:pt x="54" y="70"/>
                  </a:lnTo>
                  <a:lnTo>
                    <a:pt x="61" y="70"/>
                  </a:lnTo>
                  <a:lnTo>
                    <a:pt x="63" y="70"/>
                  </a:lnTo>
                  <a:lnTo>
                    <a:pt x="68" y="63"/>
                  </a:lnTo>
                  <a:lnTo>
                    <a:pt x="71" y="61"/>
                  </a:lnTo>
                  <a:lnTo>
                    <a:pt x="77" y="55"/>
                  </a:lnTo>
                  <a:lnTo>
                    <a:pt x="81" y="46"/>
                  </a:lnTo>
                  <a:lnTo>
                    <a:pt x="98" y="43"/>
                  </a:lnTo>
                  <a:lnTo>
                    <a:pt x="97" y="43"/>
                  </a:lnTo>
                  <a:lnTo>
                    <a:pt x="103" y="27"/>
                  </a:lnTo>
                  <a:lnTo>
                    <a:pt x="101" y="24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5" y="3"/>
                  </a:lnTo>
                  <a:lnTo>
                    <a:pt x="63" y="6"/>
                  </a:lnTo>
                  <a:lnTo>
                    <a:pt x="64" y="21"/>
                  </a:lnTo>
                  <a:lnTo>
                    <a:pt x="55" y="20"/>
                  </a:lnTo>
                  <a:lnTo>
                    <a:pt x="51" y="10"/>
                  </a:lnTo>
                  <a:lnTo>
                    <a:pt x="48" y="9"/>
                  </a:lnTo>
                  <a:lnTo>
                    <a:pt x="45" y="12"/>
                  </a:lnTo>
                  <a:lnTo>
                    <a:pt x="43" y="15"/>
                  </a:lnTo>
                  <a:lnTo>
                    <a:pt x="38" y="17"/>
                  </a:lnTo>
                  <a:lnTo>
                    <a:pt x="35" y="15"/>
                  </a:lnTo>
                  <a:lnTo>
                    <a:pt x="32" y="15"/>
                  </a:lnTo>
                  <a:lnTo>
                    <a:pt x="31" y="20"/>
                  </a:lnTo>
                  <a:lnTo>
                    <a:pt x="32" y="26"/>
                  </a:lnTo>
                  <a:lnTo>
                    <a:pt x="32" y="29"/>
                  </a:lnTo>
                  <a:lnTo>
                    <a:pt x="27" y="35"/>
                  </a:lnTo>
                  <a:lnTo>
                    <a:pt x="20" y="41"/>
                  </a:lnTo>
                  <a:lnTo>
                    <a:pt x="17" y="44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1"/>
                  </a:lnTo>
                  <a:lnTo>
                    <a:pt x="5" y="63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4" y="70"/>
                  </a:lnTo>
                  <a:lnTo>
                    <a:pt x="8" y="69"/>
                  </a:lnTo>
                  <a:lnTo>
                    <a:pt x="14" y="74"/>
                  </a:lnTo>
                  <a:lnTo>
                    <a:pt x="18" y="72"/>
                  </a:lnTo>
                  <a:lnTo>
                    <a:pt x="22" y="69"/>
                  </a:lnTo>
                  <a:lnTo>
                    <a:pt x="28" y="67"/>
                  </a:lnTo>
                  <a:lnTo>
                    <a:pt x="35" y="66"/>
                  </a:lnTo>
                  <a:lnTo>
                    <a:pt x="44" y="67"/>
                  </a:lnTo>
                  <a:lnTo>
                    <a:pt x="50" y="7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00" name="Freeform 75"/>
            <p:cNvSpPr>
              <a:spLocks/>
            </p:cNvSpPr>
            <p:nvPr/>
          </p:nvSpPr>
          <p:spPr bwMode="auto">
            <a:xfrm rot="467844">
              <a:off x="6681476" y="8990969"/>
              <a:ext cx="1405083" cy="683456"/>
            </a:xfrm>
            <a:custGeom>
              <a:avLst/>
              <a:gdLst>
                <a:gd name="T0" fmla="*/ 2147483647 w 106"/>
                <a:gd name="T1" fmla="*/ 2147483647 h 68"/>
                <a:gd name="T2" fmla="*/ 2147483647 w 106"/>
                <a:gd name="T3" fmla="*/ 2147483647 h 68"/>
                <a:gd name="T4" fmla="*/ 2147483647 w 106"/>
                <a:gd name="T5" fmla="*/ 2147483647 h 68"/>
                <a:gd name="T6" fmla="*/ 2147483647 w 106"/>
                <a:gd name="T7" fmla="*/ 2147483647 h 68"/>
                <a:gd name="T8" fmla="*/ 2147483647 w 106"/>
                <a:gd name="T9" fmla="*/ 2147483647 h 68"/>
                <a:gd name="T10" fmla="*/ 2147483647 w 106"/>
                <a:gd name="T11" fmla="*/ 2147483647 h 68"/>
                <a:gd name="T12" fmla="*/ 2147483647 w 106"/>
                <a:gd name="T13" fmla="*/ 2147483647 h 68"/>
                <a:gd name="T14" fmla="*/ 2147483647 w 106"/>
                <a:gd name="T15" fmla="*/ 2147483647 h 68"/>
                <a:gd name="T16" fmla="*/ 2147483647 w 106"/>
                <a:gd name="T17" fmla="*/ 2147483647 h 68"/>
                <a:gd name="T18" fmla="*/ 2147483647 w 106"/>
                <a:gd name="T19" fmla="*/ 2147483647 h 68"/>
                <a:gd name="T20" fmla="*/ 2147483647 w 106"/>
                <a:gd name="T21" fmla="*/ 2147483647 h 68"/>
                <a:gd name="T22" fmla="*/ 2147483647 w 106"/>
                <a:gd name="T23" fmla="*/ 2147483647 h 68"/>
                <a:gd name="T24" fmla="*/ 2147483647 w 106"/>
                <a:gd name="T25" fmla="*/ 2147483647 h 68"/>
                <a:gd name="T26" fmla="*/ 2147483647 w 106"/>
                <a:gd name="T27" fmla="*/ 0 h 68"/>
                <a:gd name="T28" fmla="*/ 2147483647 w 106"/>
                <a:gd name="T29" fmla="*/ 2147483647 h 68"/>
                <a:gd name="T30" fmla="*/ 2147483647 w 106"/>
                <a:gd name="T31" fmla="*/ 2147483647 h 68"/>
                <a:gd name="T32" fmla="*/ 2147483647 w 106"/>
                <a:gd name="T33" fmla="*/ 2147483647 h 68"/>
                <a:gd name="T34" fmla="*/ 2147483647 w 106"/>
                <a:gd name="T35" fmla="*/ 2147483647 h 68"/>
                <a:gd name="T36" fmla="*/ 2147483647 w 106"/>
                <a:gd name="T37" fmla="*/ 2147483647 h 68"/>
                <a:gd name="T38" fmla="*/ 2147483647 w 106"/>
                <a:gd name="T39" fmla="*/ 2147483647 h 68"/>
                <a:gd name="T40" fmla="*/ 2147483647 w 106"/>
                <a:gd name="T41" fmla="*/ 2147483647 h 68"/>
                <a:gd name="T42" fmla="*/ 2147483647 w 106"/>
                <a:gd name="T43" fmla="*/ 2147483647 h 68"/>
                <a:gd name="T44" fmla="*/ 2147483647 w 106"/>
                <a:gd name="T45" fmla="*/ 2147483647 h 68"/>
                <a:gd name="T46" fmla="*/ 0 w 106"/>
                <a:gd name="T47" fmla="*/ 2147483647 h 68"/>
                <a:gd name="T48" fmla="*/ 0 w 106"/>
                <a:gd name="T49" fmla="*/ 2147483647 h 68"/>
                <a:gd name="T50" fmla="*/ 2147483647 w 106"/>
                <a:gd name="T51" fmla="*/ 2147483647 h 68"/>
                <a:gd name="T52" fmla="*/ 2147483647 w 106"/>
                <a:gd name="T53" fmla="*/ 2147483647 h 68"/>
                <a:gd name="T54" fmla="*/ 2147483647 w 106"/>
                <a:gd name="T55" fmla="*/ 2147483647 h 68"/>
                <a:gd name="T56" fmla="*/ 2147483647 w 106"/>
                <a:gd name="T57" fmla="*/ 2147483647 h 68"/>
                <a:gd name="T58" fmla="*/ 2147483647 w 106"/>
                <a:gd name="T59" fmla="*/ 2147483647 h 68"/>
                <a:gd name="T60" fmla="*/ 2147483647 w 106"/>
                <a:gd name="T61" fmla="*/ 2147483647 h 68"/>
                <a:gd name="T62" fmla="*/ 2147483647 w 106"/>
                <a:gd name="T63" fmla="*/ 2147483647 h 68"/>
                <a:gd name="T64" fmla="*/ 2147483647 w 106"/>
                <a:gd name="T65" fmla="*/ 2147483647 h 68"/>
                <a:gd name="T66" fmla="*/ 2147483647 w 106"/>
                <a:gd name="T67" fmla="*/ 2147483647 h 68"/>
                <a:gd name="T68" fmla="*/ 2147483647 w 106"/>
                <a:gd name="T69" fmla="*/ 2147483647 h 68"/>
                <a:gd name="T70" fmla="*/ 2147483647 w 106"/>
                <a:gd name="T71" fmla="*/ 2147483647 h 68"/>
                <a:gd name="T72" fmla="*/ 2147483647 w 106"/>
                <a:gd name="T73" fmla="*/ 2147483647 h 68"/>
                <a:gd name="T74" fmla="*/ 2147483647 w 106"/>
                <a:gd name="T75" fmla="*/ 2147483647 h 68"/>
                <a:gd name="T76" fmla="*/ 2147483647 w 106"/>
                <a:gd name="T77" fmla="*/ 2147483647 h 68"/>
                <a:gd name="T78" fmla="*/ 2147483647 w 106"/>
                <a:gd name="T79" fmla="*/ 2147483647 h 68"/>
                <a:gd name="T80" fmla="*/ 2147483647 w 106"/>
                <a:gd name="T81" fmla="*/ 2147483647 h 68"/>
                <a:gd name="T82" fmla="*/ 2147483647 w 106"/>
                <a:gd name="T83" fmla="*/ 2147483647 h 68"/>
                <a:gd name="T84" fmla="*/ 2147483647 w 106"/>
                <a:gd name="T85" fmla="*/ 2147483647 h 68"/>
                <a:gd name="T86" fmla="*/ 2147483647 w 106"/>
                <a:gd name="T87" fmla="*/ 2147483647 h 68"/>
                <a:gd name="T88" fmla="*/ 2147483647 w 106"/>
                <a:gd name="T89" fmla="*/ 2147483647 h 68"/>
                <a:gd name="T90" fmla="*/ 2147483647 w 106"/>
                <a:gd name="T91" fmla="*/ 2147483647 h 68"/>
                <a:gd name="T92" fmla="*/ 2147483647 w 106"/>
                <a:gd name="T93" fmla="*/ 2147483647 h 68"/>
                <a:gd name="T94" fmla="*/ 2147483647 w 106"/>
                <a:gd name="T95" fmla="*/ 2147483647 h 68"/>
                <a:gd name="T96" fmla="*/ 2147483647 w 106"/>
                <a:gd name="T97" fmla="*/ 2147483647 h 68"/>
                <a:gd name="T98" fmla="*/ 2147483647 w 106"/>
                <a:gd name="T99" fmla="*/ 2147483647 h 68"/>
                <a:gd name="T100" fmla="*/ 2147483647 w 106"/>
                <a:gd name="T101" fmla="*/ 2147483647 h 68"/>
                <a:gd name="T102" fmla="*/ 2147483647 w 106"/>
                <a:gd name="T103" fmla="*/ 2147483647 h 68"/>
                <a:gd name="T104" fmla="*/ 2147483647 w 106"/>
                <a:gd name="T105" fmla="*/ 2147483647 h 68"/>
                <a:gd name="T106" fmla="*/ 2147483647 w 106"/>
                <a:gd name="T107" fmla="*/ 2147483647 h 68"/>
                <a:gd name="T108" fmla="*/ 2147483647 w 106"/>
                <a:gd name="T109" fmla="*/ 2147483647 h 68"/>
                <a:gd name="T110" fmla="*/ 2147483647 w 106"/>
                <a:gd name="T111" fmla="*/ 2147483647 h 68"/>
                <a:gd name="T112" fmla="*/ 2147483647 w 106"/>
                <a:gd name="T113" fmla="*/ 2147483647 h 68"/>
                <a:gd name="T114" fmla="*/ 2147483647 w 106"/>
                <a:gd name="T115" fmla="*/ 2147483647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6"/>
                <a:gd name="T175" fmla="*/ 0 h 68"/>
                <a:gd name="T176" fmla="*/ 106 w 106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6" h="68">
                  <a:moveTo>
                    <a:pt x="105" y="11"/>
                  </a:moveTo>
                  <a:lnTo>
                    <a:pt x="99" y="5"/>
                  </a:lnTo>
                  <a:lnTo>
                    <a:pt x="90" y="4"/>
                  </a:lnTo>
                  <a:lnTo>
                    <a:pt x="83" y="5"/>
                  </a:lnTo>
                  <a:lnTo>
                    <a:pt x="77" y="7"/>
                  </a:lnTo>
                  <a:lnTo>
                    <a:pt x="72" y="10"/>
                  </a:lnTo>
                  <a:lnTo>
                    <a:pt x="68" y="11"/>
                  </a:lnTo>
                  <a:lnTo>
                    <a:pt x="62" y="7"/>
                  </a:lnTo>
                  <a:lnTo>
                    <a:pt x="58" y="8"/>
                  </a:lnTo>
                  <a:lnTo>
                    <a:pt x="53" y="8"/>
                  </a:lnTo>
                  <a:lnTo>
                    <a:pt x="56" y="3"/>
                  </a:lnTo>
                  <a:lnTo>
                    <a:pt x="55" y="3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40" y="3"/>
                  </a:lnTo>
                  <a:lnTo>
                    <a:pt x="40" y="7"/>
                  </a:lnTo>
                  <a:lnTo>
                    <a:pt x="29" y="5"/>
                  </a:lnTo>
                  <a:lnTo>
                    <a:pt x="17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7" y="7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5" y="24"/>
                  </a:lnTo>
                  <a:lnTo>
                    <a:pt x="10" y="27"/>
                  </a:lnTo>
                  <a:lnTo>
                    <a:pt x="24" y="30"/>
                  </a:lnTo>
                  <a:lnTo>
                    <a:pt x="26" y="31"/>
                  </a:lnTo>
                  <a:lnTo>
                    <a:pt x="27" y="34"/>
                  </a:lnTo>
                  <a:lnTo>
                    <a:pt x="27" y="39"/>
                  </a:lnTo>
                  <a:lnTo>
                    <a:pt x="24" y="45"/>
                  </a:lnTo>
                  <a:lnTo>
                    <a:pt x="20" y="53"/>
                  </a:lnTo>
                  <a:lnTo>
                    <a:pt x="20" y="56"/>
                  </a:lnTo>
                  <a:lnTo>
                    <a:pt x="21" y="56"/>
                  </a:lnTo>
                  <a:lnTo>
                    <a:pt x="24" y="56"/>
                  </a:lnTo>
                  <a:lnTo>
                    <a:pt x="26" y="54"/>
                  </a:lnTo>
                  <a:lnTo>
                    <a:pt x="29" y="56"/>
                  </a:lnTo>
                  <a:lnTo>
                    <a:pt x="30" y="56"/>
                  </a:lnTo>
                  <a:lnTo>
                    <a:pt x="32" y="62"/>
                  </a:lnTo>
                  <a:lnTo>
                    <a:pt x="35" y="67"/>
                  </a:lnTo>
                  <a:lnTo>
                    <a:pt x="48" y="62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2" y="50"/>
                  </a:lnTo>
                  <a:lnTo>
                    <a:pt x="74" y="50"/>
                  </a:lnTo>
                  <a:lnTo>
                    <a:pt x="75" y="47"/>
                  </a:lnTo>
                  <a:lnTo>
                    <a:pt x="78" y="44"/>
                  </a:lnTo>
                  <a:lnTo>
                    <a:pt x="81" y="44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94" y="37"/>
                  </a:lnTo>
                  <a:lnTo>
                    <a:pt x="94" y="33"/>
                  </a:lnTo>
                  <a:lnTo>
                    <a:pt x="96" y="28"/>
                  </a:lnTo>
                  <a:lnTo>
                    <a:pt x="105" y="10"/>
                  </a:lnTo>
                  <a:lnTo>
                    <a:pt x="105" y="1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01" name="Freeform 76"/>
            <p:cNvSpPr>
              <a:spLocks/>
            </p:cNvSpPr>
            <p:nvPr/>
          </p:nvSpPr>
          <p:spPr bwMode="auto">
            <a:xfrm rot="467844">
              <a:off x="6844565" y="9445719"/>
              <a:ext cx="1232585" cy="574423"/>
            </a:xfrm>
            <a:custGeom>
              <a:avLst/>
              <a:gdLst>
                <a:gd name="T0" fmla="*/ 0 w 93"/>
                <a:gd name="T1" fmla="*/ 2147483647 h 57"/>
                <a:gd name="T2" fmla="*/ 2147483647 w 93"/>
                <a:gd name="T3" fmla="*/ 2147483647 h 57"/>
                <a:gd name="T4" fmla="*/ 2147483647 w 93"/>
                <a:gd name="T5" fmla="*/ 2147483647 h 57"/>
                <a:gd name="T6" fmla="*/ 2147483647 w 93"/>
                <a:gd name="T7" fmla="*/ 2147483647 h 57"/>
                <a:gd name="T8" fmla="*/ 2147483647 w 93"/>
                <a:gd name="T9" fmla="*/ 2147483647 h 57"/>
                <a:gd name="T10" fmla="*/ 2147483647 w 93"/>
                <a:gd name="T11" fmla="*/ 2147483647 h 57"/>
                <a:gd name="T12" fmla="*/ 2147483647 w 93"/>
                <a:gd name="T13" fmla="*/ 2147483647 h 57"/>
                <a:gd name="T14" fmla="*/ 2147483647 w 93"/>
                <a:gd name="T15" fmla="*/ 2147483647 h 57"/>
                <a:gd name="T16" fmla="*/ 2147483647 w 93"/>
                <a:gd name="T17" fmla="*/ 2147483647 h 57"/>
                <a:gd name="T18" fmla="*/ 2147483647 w 93"/>
                <a:gd name="T19" fmla="*/ 2147483647 h 57"/>
                <a:gd name="T20" fmla="*/ 2147483647 w 93"/>
                <a:gd name="T21" fmla="*/ 2147483647 h 57"/>
                <a:gd name="T22" fmla="*/ 2147483647 w 93"/>
                <a:gd name="T23" fmla="*/ 2147483647 h 57"/>
                <a:gd name="T24" fmla="*/ 2147483647 w 93"/>
                <a:gd name="T25" fmla="*/ 2147483647 h 57"/>
                <a:gd name="T26" fmla="*/ 2147483647 w 93"/>
                <a:gd name="T27" fmla="*/ 2147483647 h 57"/>
                <a:gd name="T28" fmla="*/ 2147483647 w 93"/>
                <a:gd name="T29" fmla="*/ 2147483647 h 57"/>
                <a:gd name="T30" fmla="*/ 2147483647 w 93"/>
                <a:gd name="T31" fmla="*/ 2147483647 h 57"/>
                <a:gd name="T32" fmla="*/ 2147483647 w 93"/>
                <a:gd name="T33" fmla="*/ 2147483647 h 57"/>
                <a:gd name="T34" fmla="*/ 2147483647 w 93"/>
                <a:gd name="T35" fmla="*/ 2147483647 h 57"/>
                <a:gd name="T36" fmla="*/ 2147483647 w 93"/>
                <a:gd name="T37" fmla="*/ 0 h 57"/>
                <a:gd name="T38" fmla="*/ 2147483647 w 93"/>
                <a:gd name="T39" fmla="*/ 0 h 57"/>
                <a:gd name="T40" fmla="*/ 2147483647 w 93"/>
                <a:gd name="T41" fmla="*/ 2147483647 h 57"/>
                <a:gd name="T42" fmla="*/ 2147483647 w 93"/>
                <a:gd name="T43" fmla="*/ 2147483647 h 57"/>
                <a:gd name="T44" fmla="*/ 2147483647 w 93"/>
                <a:gd name="T45" fmla="*/ 2147483647 h 57"/>
                <a:gd name="T46" fmla="*/ 2147483647 w 93"/>
                <a:gd name="T47" fmla="*/ 2147483647 h 57"/>
                <a:gd name="T48" fmla="*/ 2147483647 w 93"/>
                <a:gd name="T49" fmla="*/ 2147483647 h 57"/>
                <a:gd name="T50" fmla="*/ 2147483647 w 93"/>
                <a:gd name="T51" fmla="*/ 2147483647 h 57"/>
                <a:gd name="T52" fmla="*/ 2147483647 w 93"/>
                <a:gd name="T53" fmla="*/ 2147483647 h 57"/>
                <a:gd name="T54" fmla="*/ 2147483647 w 93"/>
                <a:gd name="T55" fmla="*/ 2147483647 h 57"/>
                <a:gd name="T56" fmla="*/ 2147483647 w 93"/>
                <a:gd name="T57" fmla="*/ 2147483647 h 57"/>
                <a:gd name="T58" fmla="*/ 0 w 93"/>
                <a:gd name="T59" fmla="*/ 2147483647 h 5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3"/>
                <a:gd name="T91" fmla="*/ 0 h 57"/>
                <a:gd name="T92" fmla="*/ 93 w 93"/>
                <a:gd name="T93" fmla="*/ 57 h 5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3" h="57">
                  <a:moveTo>
                    <a:pt x="0" y="40"/>
                  </a:moveTo>
                  <a:lnTo>
                    <a:pt x="1" y="49"/>
                  </a:lnTo>
                  <a:lnTo>
                    <a:pt x="2" y="51"/>
                  </a:lnTo>
                  <a:lnTo>
                    <a:pt x="4" y="54"/>
                  </a:lnTo>
                  <a:lnTo>
                    <a:pt x="21" y="56"/>
                  </a:lnTo>
                  <a:lnTo>
                    <a:pt x="24" y="51"/>
                  </a:lnTo>
                  <a:lnTo>
                    <a:pt x="27" y="49"/>
                  </a:lnTo>
                  <a:lnTo>
                    <a:pt x="51" y="54"/>
                  </a:lnTo>
                  <a:lnTo>
                    <a:pt x="57" y="54"/>
                  </a:lnTo>
                  <a:lnTo>
                    <a:pt x="61" y="49"/>
                  </a:lnTo>
                  <a:lnTo>
                    <a:pt x="89" y="46"/>
                  </a:lnTo>
                  <a:lnTo>
                    <a:pt x="92" y="43"/>
                  </a:lnTo>
                  <a:lnTo>
                    <a:pt x="92" y="40"/>
                  </a:lnTo>
                  <a:lnTo>
                    <a:pt x="90" y="37"/>
                  </a:lnTo>
                  <a:lnTo>
                    <a:pt x="77" y="31"/>
                  </a:lnTo>
                  <a:lnTo>
                    <a:pt x="76" y="28"/>
                  </a:lnTo>
                  <a:lnTo>
                    <a:pt x="77" y="3"/>
                  </a:lnTo>
                  <a:lnTo>
                    <a:pt x="79" y="4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lnTo>
                    <a:pt x="57" y="6"/>
                  </a:lnTo>
                  <a:lnTo>
                    <a:pt x="35" y="6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1" y="18"/>
                  </a:lnTo>
                  <a:lnTo>
                    <a:pt x="18" y="22"/>
                  </a:lnTo>
                  <a:lnTo>
                    <a:pt x="14" y="30"/>
                  </a:lnTo>
                  <a:lnTo>
                    <a:pt x="8" y="34"/>
                  </a:lnTo>
                  <a:lnTo>
                    <a:pt x="0" y="40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auto">
            <a:xfrm rot="467844">
              <a:off x="5602573" y="6882091"/>
              <a:ext cx="1154175" cy="1015878"/>
            </a:xfrm>
            <a:custGeom>
              <a:avLst/>
              <a:gdLst>
                <a:gd name="T0" fmla="*/ 2147483647 w 87"/>
                <a:gd name="T1" fmla="*/ 2147483647 h 101"/>
                <a:gd name="T2" fmla="*/ 2147483647 w 87"/>
                <a:gd name="T3" fmla="*/ 2147483647 h 101"/>
                <a:gd name="T4" fmla="*/ 2147483647 w 87"/>
                <a:gd name="T5" fmla="*/ 2147483647 h 101"/>
                <a:gd name="T6" fmla="*/ 2147483647 w 87"/>
                <a:gd name="T7" fmla="*/ 2147483647 h 101"/>
                <a:gd name="T8" fmla="*/ 2147483647 w 87"/>
                <a:gd name="T9" fmla="*/ 2147483647 h 101"/>
                <a:gd name="T10" fmla="*/ 2147483647 w 87"/>
                <a:gd name="T11" fmla="*/ 2147483647 h 101"/>
                <a:gd name="T12" fmla="*/ 2147483647 w 87"/>
                <a:gd name="T13" fmla="*/ 2147483647 h 101"/>
                <a:gd name="T14" fmla="*/ 2147483647 w 87"/>
                <a:gd name="T15" fmla="*/ 2147483647 h 101"/>
                <a:gd name="T16" fmla="*/ 2147483647 w 87"/>
                <a:gd name="T17" fmla="*/ 2147483647 h 101"/>
                <a:gd name="T18" fmla="*/ 2147483647 w 87"/>
                <a:gd name="T19" fmla="*/ 2147483647 h 101"/>
                <a:gd name="T20" fmla="*/ 2147483647 w 87"/>
                <a:gd name="T21" fmla="*/ 2147483647 h 101"/>
                <a:gd name="T22" fmla="*/ 2147483647 w 87"/>
                <a:gd name="T23" fmla="*/ 2147483647 h 101"/>
                <a:gd name="T24" fmla="*/ 2147483647 w 87"/>
                <a:gd name="T25" fmla="*/ 2147483647 h 101"/>
                <a:gd name="T26" fmla="*/ 2147483647 w 87"/>
                <a:gd name="T27" fmla="*/ 2147483647 h 101"/>
                <a:gd name="T28" fmla="*/ 2147483647 w 87"/>
                <a:gd name="T29" fmla="*/ 2147483647 h 101"/>
                <a:gd name="T30" fmla="*/ 2147483647 w 87"/>
                <a:gd name="T31" fmla="*/ 2147483647 h 101"/>
                <a:gd name="T32" fmla="*/ 2147483647 w 87"/>
                <a:gd name="T33" fmla="*/ 2147483647 h 101"/>
                <a:gd name="T34" fmla="*/ 2147483647 w 87"/>
                <a:gd name="T35" fmla="*/ 2147483647 h 101"/>
                <a:gd name="T36" fmla="*/ 2147483647 w 87"/>
                <a:gd name="T37" fmla="*/ 2147483647 h 101"/>
                <a:gd name="T38" fmla="*/ 2147483647 w 87"/>
                <a:gd name="T39" fmla="*/ 2147483647 h 101"/>
                <a:gd name="T40" fmla="*/ 2147483647 w 87"/>
                <a:gd name="T41" fmla="*/ 2147483647 h 101"/>
                <a:gd name="T42" fmla="*/ 2147483647 w 87"/>
                <a:gd name="T43" fmla="*/ 2147483647 h 101"/>
                <a:gd name="T44" fmla="*/ 2147483647 w 87"/>
                <a:gd name="T45" fmla="*/ 2147483647 h 101"/>
                <a:gd name="T46" fmla="*/ 2147483647 w 87"/>
                <a:gd name="T47" fmla="*/ 2147483647 h 101"/>
                <a:gd name="T48" fmla="*/ 2147483647 w 87"/>
                <a:gd name="T49" fmla="*/ 2147483647 h 101"/>
                <a:gd name="T50" fmla="*/ 2147483647 w 87"/>
                <a:gd name="T51" fmla="*/ 2147483647 h 101"/>
                <a:gd name="T52" fmla="*/ 2147483647 w 87"/>
                <a:gd name="T53" fmla="*/ 2147483647 h 101"/>
                <a:gd name="T54" fmla="*/ 2147483647 w 87"/>
                <a:gd name="T55" fmla="*/ 2147483647 h 101"/>
                <a:gd name="T56" fmla="*/ 2147483647 w 87"/>
                <a:gd name="T57" fmla="*/ 2147483647 h 101"/>
                <a:gd name="T58" fmla="*/ 2147483647 w 87"/>
                <a:gd name="T59" fmla="*/ 2147483647 h 101"/>
                <a:gd name="T60" fmla="*/ 2147483647 w 87"/>
                <a:gd name="T61" fmla="*/ 2147483647 h 101"/>
                <a:gd name="T62" fmla="*/ 2147483647 w 87"/>
                <a:gd name="T63" fmla="*/ 2147483647 h 101"/>
                <a:gd name="T64" fmla="*/ 2147483647 w 87"/>
                <a:gd name="T65" fmla="*/ 2147483647 h 101"/>
                <a:gd name="T66" fmla="*/ 2147483647 w 87"/>
                <a:gd name="T67" fmla="*/ 2147483647 h 101"/>
                <a:gd name="T68" fmla="*/ 2147483647 w 87"/>
                <a:gd name="T69" fmla="*/ 2147483647 h 101"/>
                <a:gd name="T70" fmla="*/ 2147483647 w 87"/>
                <a:gd name="T71" fmla="*/ 2147483647 h 101"/>
                <a:gd name="T72" fmla="*/ 2147483647 w 87"/>
                <a:gd name="T73" fmla="*/ 2147483647 h 101"/>
                <a:gd name="T74" fmla="*/ 2147483647 w 87"/>
                <a:gd name="T75" fmla="*/ 0 h 101"/>
                <a:gd name="T76" fmla="*/ 2147483647 w 87"/>
                <a:gd name="T77" fmla="*/ 2147483647 h 101"/>
                <a:gd name="T78" fmla="*/ 2147483647 w 87"/>
                <a:gd name="T79" fmla="*/ 2147483647 h 101"/>
                <a:gd name="T80" fmla="*/ 2147483647 w 87"/>
                <a:gd name="T81" fmla="*/ 2147483647 h 101"/>
                <a:gd name="T82" fmla="*/ 2147483647 w 87"/>
                <a:gd name="T83" fmla="*/ 2147483647 h 101"/>
                <a:gd name="T84" fmla="*/ 2147483647 w 87"/>
                <a:gd name="T85" fmla="*/ 2147483647 h 101"/>
                <a:gd name="T86" fmla="*/ 0 w 87"/>
                <a:gd name="T87" fmla="*/ 2147483647 h 101"/>
                <a:gd name="T88" fmla="*/ 2147483647 w 87"/>
                <a:gd name="T89" fmla="*/ 2147483647 h 101"/>
                <a:gd name="T90" fmla="*/ 2147483647 w 87"/>
                <a:gd name="T91" fmla="*/ 2147483647 h 101"/>
                <a:gd name="T92" fmla="*/ 2147483647 w 87"/>
                <a:gd name="T93" fmla="*/ 2147483647 h 101"/>
                <a:gd name="T94" fmla="*/ 2147483647 w 87"/>
                <a:gd name="T95" fmla="*/ 2147483647 h 101"/>
                <a:gd name="T96" fmla="*/ 2147483647 w 87"/>
                <a:gd name="T97" fmla="*/ 2147483647 h 101"/>
                <a:gd name="T98" fmla="*/ 0 w 87"/>
                <a:gd name="T99" fmla="*/ 2147483647 h 101"/>
                <a:gd name="T100" fmla="*/ 2147483647 w 87"/>
                <a:gd name="T101" fmla="*/ 2147483647 h 101"/>
                <a:gd name="T102" fmla="*/ 2147483647 w 87"/>
                <a:gd name="T103" fmla="*/ 2147483647 h 101"/>
                <a:gd name="T104" fmla="*/ 2147483647 w 87"/>
                <a:gd name="T105" fmla="*/ 2147483647 h 101"/>
                <a:gd name="T106" fmla="*/ 2147483647 w 87"/>
                <a:gd name="T107" fmla="*/ 2147483647 h 10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"/>
                <a:gd name="T163" fmla="*/ 0 h 101"/>
                <a:gd name="T164" fmla="*/ 87 w 87"/>
                <a:gd name="T165" fmla="*/ 101 h 10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" h="101">
                  <a:moveTo>
                    <a:pt x="17" y="87"/>
                  </a:moveTo>
                  <a:lnTo>
                    <a:pt x="21" y="87"/>
                  </a:lnTo>
                  <a:lnTo>
                    <a:pt x="27" y="90"/>
                  </a:lnTo>
                  <a:lnTo>
                    <a:pt x="29" y="92"/>
                  </a:lnTo>
                  <a:lnTo>
                    <a:pt x="29" y="96"/>
                  </a:lnTo>
                  <a:lnTo>
                    <a:pt x="30" y="100"/>
                  </a:lnTo>
                  <a:lnTo>
                    <a:pt x="33" y="100"/>
                  </a:lnTo>
                  <a:lnTo>
                    <a:pt x="34" y="100"/>
                  </a:lnTo>
                  <a:lnTo>
                    <a:pt x="37" y="95"/>
                  </a:lnTo>
                  <a:lnTo>
                    <a:pt x="45" y="90"/>
                  </a:lnTo>
                  <a:lnTo>
                    <a:pt x="48" y="89"/>
                  </a:lnTo>
                  <a:lnTo>
                    <a:pt x="49" y="90"/>
                  </a:lnTo>
                  <a:lnTo>
                    <a:pt x="53" y="93"/>
                  </a:lnTo>
                  <a:lnTo>
                    <a:pt x="55" y="95"/>
                  </a:lnTo>
                  <a:lnTo>
                    <a:pt x="59" y="95"/>
                  </a:lnTo>
                  <a:lnTo>
                    <a:pt x="64" y="93"/>
                  </a:lnTo>
                  <a:lnTo>
                    <a:pt x="69" y="96"/>
                  </a:lnTo>
                  <a:lnTo>
                    <a:pt x="71" y="93"/>
                  </a:lnTo>
                  <a:lnTo>
                    <a:pt x="80" y="87"/>
                  </a:lnTo>
                  <a:lnTo>
                    <a:pt x="86" y="75"/>
                  </a:lnTo>
                  <a:lnTo>
                    <a:pt x="86" y="74"/>
                  </a:lnTo>
                  <a:lnTo>
                    <a:pt x="86" y="71"/>
                  </a:lnTo>
                  <a:lnTo>
                    <a:pt x="84" y="68"/>
                  </a:lnTo>
                  <a:lnTo>
                    <a:pt x="83" y="63"/>
                  </a:lnTo>
                  <a:lnTo>
                    <a:pt x="83" y="65"/>
                  </a:lnTo>
                  <a:lnTo>
                    <a:pt x="80" y="49"/>
                  </a:lnTo>
                  <a:lnTo>
                    <a:pt x="75" y="43"/>
                  </a:lnTo>
                  <a:lnTo>
                    <a:pt x="78" y="36"/>
                  </a:lnTo>
                  <a:lnTo>
                    <a:pt x="72" y="33"/>
                  </a:lnTo>
                  <a:lnTo>
                    <a:pt x="72" y="31"/>
                  </a:lnTo>
                  <a:lnTo>
                    <a:pt x="75" y="25"/>
                  </a:lnTo>
                  <a:lnTo>
                    <a:pt x="59" y="15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45" y="10"/>
                  </a:lnTo>
                  <a:lnTo>
                    <a:pt x="45" y="9"/>
                  </a:lnTo>
                  <a:lnTo>
                    <a:pt x="46" y="4"/>
                  </a:lnTo>
                  <a:lnTo>
                    <a:pt x="40" y="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6" y="36"/>
                  </a:lnTo>
                  <a:lnTo>
                    <a:pt x="14" y="43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16" y="51"/>
                  </a:lnTo>
                  <a:lnTo>
                    <a:pt x="17" y="52"/>
                  </a:lnTo>
                  <a:lnTo>
                    <a:pt x="18" y="54"/>
                  </a:lnTo>
                  <a:lnTo>
                    <a:pt x="1" y="75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18" y="80"/>
                  </a:lnTo>
                  <a:lnTo>
                    <a:pt x="18" y="83"/>
                  </a:lnTo>
                  <a:lnTo>
                    <a:pt x="17" y="8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03" name="Freeform 78"/>
            <p:cNvSpPr>
              <a:spLocks/>
            </p:cNvSpPr>
            <p:nvPr/>
          </p:nvSpPr>
          <p:spPr bwMode="auto">
            <a:xfrm rot="467844">
              <a:off x="9551234" y="5618894"/>
              <a:ext cx="849948" cy="882909"/>
            </a:xfrm>
            <a:custGeom>
              <a:avLst/>
              <a:gdLst>
                <a:gd name="T0" fmla="*/ 2147483647 w 64"/>
                <a:gd name="T1" fmla="*/ 0 h 88"/>
                <a:gd name="T2" fmla="*/ 2147483647 w 64"/>
                <a:gd name="T3" fmla="*/ 0 h 88"/>
                <a:gd name="T4" fmla="*/ 2147483647 w 64"/>
                <a:gd name="T5" fmla="*/ 0 h 88"/>
                <a:gd name="T6" fmla="*/ 2147483647 w 64"/>
                <a:gd name="T7" fmla="*/ 0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2147483647 h 88"/>
                <a:gd name="T16" fmla="*/ 2147483647 w 64"/>
                <a:gd name="T17" fmla="*/ 2147483647 h 88"/>
                <a:gd name="T18" fmla="*/ 2147483647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2147483647 h 88"/>
                <a:gd name="T50" fmla="*/ 2147483647 w 64"/>
                <a:gd name="T51" fmla="*/ 2147483647 h 88"/>
                <a:gd name="T52" fmla="*/ 2147483647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2147483647 w 64"/>
                <a:gd name="T71" fmla="*/ 2147483647 h 88"/>
                <a:gd name="T72" fmla="*/ 2147483647 w 64"/>
                <a:gd name="T73" fmla="*/ 2147483647 h 88"/>
                <a:gd name="T74" fmla="*/ 0 w 64"/>
                <a:gd name="T75" fmla="*/ 2147483647 h 88"/>
                <a:gd name="T76" fmla="*/ 0 w 64"/>
                <a:gd name="T77" fmla="*/ 2147483647 h 88"/>
                <a:gd name="T78" fmla="*/ 2147483647 w 64"/>
                <a:gd name="T79" fmla="*/ 2147483647 h 88"/>
                <a:gd name="T80" fmla="*/ 2147483647 w 64"/>
                <a:gd name="T81" fmla="*/ 2147483647 h 88"/>
                <a:gd name="T82" fmla="*/ 2147483647 w 64"/>
                <a:gd name="T83" fmla="*/ 2147483647 h 88"/>
                <a:gd name="T84" fmla="*/ 2147483647 w 64"/>
                <a:gd name="T85" fmla="*/ 2147483647 h 88"/>
                <a:gd name="T86" fmla="*/ 2147483647 w 64"/>
                <a:gd name="T87" fmla="*/ 2147483647 h 88"/>
                <a:gd name="T88" fmla="*/ 2147483647 w 64"/>
                <a:gd name="T89" fmla="*/ 2147483647 h 88"/>
                <a:gd name="T90" fmla="*/ 2147483647 w 64"/>
                <a:gd name="T91" fmla="*/ 0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"/>
                <a:gd name="T139" fmla="*/ 0 h 88"/>
                <a:gd name="T140" fmla="*/ 64 w 6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" h="88">
                  <a:moveTo>
                    <a:pt x="14" y="0"/>
                  </a:moveTo>
                  <a:lnTo>
                    <a:pt x="17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0" y="13"/>
                  </a:lnTo>
                  <a:lnTo>
                    <a:pt x="43" y="24"/>
                  </a:lnTo>
                  <a:lnTo>
                    <a:pt x="45" y="27"/>
                  </a:lnTo>
                  <a:lnTo>
                    <a:pt x="46" y="32"/>
                  </a:lnTo>
                  <a:lnTo>
                    <a:pt x="49" y="33"/>
                  </a:lnTo>
                  <a:lnTo>
                    <a:pt x="54" y="30"/>
                  </a:lnTo>
                  <a:lnTo>
                    <a:pt x="55" y="29"/>
                  </a:lnTo>
                  <a:lnTo>
                    <a:pt x="58" y="30"/>
                  </a:lnTo>
                  <a:lnTo>
                    <a:pt x="61" y="32"/>
                  </a:lnTo>
                  <a:lnTo>
                    <a:pt x="57" y="50"/>
                  </a:lnTo>
                  <a:lnTo>
                    <a:pt x="58" y="53"/>
                  </a:lnTo>
                  <a:lnTo>
                    <a:pt x="61" y="56"/>
                  </a:lnTo>
                  <a:lnTo>
                    <a:pt x="61" y="55"/>
                  </a:lnTo>
                  <a:lnTo>
                    <a:pt x="61" y="60"/>
                  </a:lnTo>
                  <a:lnTo>
                    <a:pt x="61" y="65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58" y="73"/>
                  </a:lnTo>
                  <a:lnTo>
                    <a:pt x="43" y="82"/>
                  </a:lnTo>
                  <a:lnTo>
                    <a:pt x="42" y="82"/>
                  </a:lnTo>
                  <a:lnTo>
                    <a:pt x="36" y="79"/>
                  </a:lnTo>
                  <a:lnTo>
                    <a:pt x="36" y="83"/>
                  </a:lnTo>
                  <a:lnTo>
                    <a:pt x="35" y="87"/>
                  </a:lnTo>
                  <a:lnTo>
                    <a:pt x="30" y="87"/>
                  </a:lnTo>
                  <a:lnTo>
                    <a:pt x="26" y="85"/>
                  </a:lnTo>
                  <a:lnTo>
                    <a:pt x="14" y="77"/>
                  </a:lnTo>
                  <a:lnTo>
                    <a:pt x="19" y="60"/>
                  </a:lnTo>
                  <a:lnTo>
                    <a:pt x="16" y="56"/>
                  </a:lnTo>
                  <a:lnTo>
                    <a:pt x="16" y="55"/>
                  </a:lnTo>
                  <a:lnTo>
                    <a:pt x="19" y="41"/>
                  </a:lnTo>
                  <a:lnTo>
                    <a:pt x="7" y="32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6"/>
                  </a:lnTo>
                  <a:lnTo>
                    <a:pt x="8" y="13"/>
                  </a:lnTo>
                  <a:lnTo>
                    <a:pt x="10" y="12"/>
                  </a:lnTo>
                  <a:lnTo>
                    <a:pt x="11" y="10"/>
                  </a:lnTo>
                  <a:lnTo>
                    <a:pt x="13" y="4"/>
                  </a:lnTo>
                  <a:lnTo>
                    <a:pt x="14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 rot="467844">
              <a:off x="9174872" y="4347717"/>
              <a:ext cx="1063220" cy="975986"/>
            </a:xfrm>
            <a:custGeom>
              <a:avLst/>
              <a:gdLst>
                <a:gd name="T0" fmla="*/ 2147483647 w 80"/>
                <a:gd name="T1" fmla="*/ 0 h 97"/>
                <a:gd name="T2" fmla="*/ 2147483647 w 80"/>
                <a:gd name="T3" fmla="*/ 2147483647 h 97"/>
                <a:gd name="T4" fmla="*/ 2147483647 w 80"/>
                <a:gd name="T5" fmla="*/ 2147483647 h 97"/>
                <a:gd name="T6" fmla="*/ 2147483647 w 80"/>
                <a:gd name="T7" fmla="*/ 2147483647 h 97"/>
                <a:gd name="T8" fmla="*/ 2147483647 w 80"/>
                <a:gd name="T9" fmla="*/ 2147483647 h 97"/>
                <a:gd name="T10" fmla="*/ 2147483647 w 80"/>
                <a:gd name="T11" fmla="*/ 2147483647 h 97"/>
                <a:gd name="T12" fmla="*/ 2147483647 w 80"/>
                <a:gd name="T13" fmla="*/ 2147483647 h 97"/>
                <a:gd name="T14" fmla="*/ 2147483647 w 80"/>
                <a:gd name="T15" fmla="*/ 2147483647 h 97"/>
                <a:gd name="T16" fmla="*/ 2147483647 w 80"/>
                <a:gd name="T17" fmla="*/ 2147483647 h 97"/>
                <a:gd name="T18" fmla="*/ 2147483647 w 80"/>
                <a:gd name="T19" fmla="*/ 2147483647 h 97"/>
                <a:gd name="T20" fmla="*/ 2147483647 w 80"/>
                <a:gd name="T21" fmla="*/ 2147483647 h 97"/>
                <a:gd name="T22" fmla="*/ 2147483647 w 80"/>
                <a:gd name="T23" fmla="*/ 2147483647 h 97"/>
                <a:gd name="T24" fmla="*/ 2147483647 w 80"/>
                <a:gd name="T25" fmla="*/ 2147483647 h 97"/>
                <a:gd name="T26" fmla="*/ 2147483647 w 80"/>
                <a:gd name="T27" fmla="*/ 2147483647 h 97"/>
                <a:gd name="T28" fmla="*/ 2147483647 w 80"/>
                <a:gd name="T29" fmla="*/ 2147483647 h 97"/>
                <a:gd name="T30" fmla="*/ 2147483647 w 80"/>
                <a:gd name="T31" fmla="*/ 2147483647 h 97"/>
                <a:gd name="T32" fmla="*/ 2147483647 w 80"/>
                <a:gd name="T33" fmla="*/ 2147483647 h 97"/>
                <a:gd name="T34" fmla="*/ 2147483647 w 80"/>
                <a:gd name="T35" fmla="*/ 2147483647 h 97"/>
                <a:gd name="T36" fmla="*/ 2147483647 w 80"/>
                <a:gd name="T37" fmla="*/ 2147483647 h 97"/>
                <a:gd name="T38" fmla="*/ 2147483647 w 80"/>
                <a:gd name="T39" fmla="*/ 2147483647 h 97"/>
                <a:gd name="T40" fmla="*/ 2147483647 w 80"/>
                <a:gd name="T41" fmla="*/ 2147483647 h 97"/>
                <a:gd name="T42" fmla="*/ 2147483647 w 80"/>
                <a:gd name="T43" fmla="*/ 2147483647 h 97"/>
                <a:gd name="T44" fmla="*/ 2147483647 w 80"/>
                <a:gd name="T45" fmla="*/ 2147483647 h 97"/>
                <a:gd name="T46" fmla="*/ 2147483647 w 80"/>
                <a:gd name="T47" fmla="*/ 2147483647 h 97"/>
                <a:gd name="T48" fmla="*/ 2147483647 w 80"/>
                <a:gd name="T49" fmla="*/ 2147483647 h 97"/>
                <a:gd name="T50" fmla="*/ 2147483647 w 80"/>
                <a:gd name="T51" fmla="*/ 2147483647 h 97"/>
                <a:gd name="T52" fmla="*/ 2147483647 w 80"/>
                <a:gd name="T53" fmla="*/ 2147483647 h 97"/>
                <a:gd name="T54" fmla="*/ 2147483647 w 80"/>
                <a:gd name="T55" fmla="*/ 2147483647 h 97"/>
                <a:gd name="T56" fmla="*/ 2147483647 w 80"/>
                <a:gd name="T57" fmla="*/ 2147483647 h 97"/>
                <a:gd name="T58" fmla="*/ 2147483647 w 80"/>
                <a:gd name="T59" fmla="*/ 2147483647 h 97"/>
                <a:gd name="T60" fmla="*/ 2147483647 w 80"/>
                <a:gd name="T61" fmla="*/ 2147483647 h 97"/>
                <a:gd name="T62" fmla="*/ 2147483647 w 80"/>
                <a:gd name="T63" fmla="*/ 2147483647 h 97"/>
                <a:gd name="T64" fmla="*/ 2147483647 w 80"/>
                <a:gd name="T65" fmla="*/ 2147483647 h 97"/>
                <a:gd name="T66" fmla="*/ 2147483647 w 80"/>
                <a:gd name="T67" fmla="*/ 2147483647 h 97"/>
                <a:gd name="T68" fmla="*/ 2147483647 w 80"/>
                <a:gd name="T69" fmla="*/ 2147483647 h 97"/>
                <a:gd name="T70" fmla="*/ 0 w 80"/>
                <a:gd name="T71" fmla="*/ 2147483647 h 97"/>
                <a:gd name="T72" fmla="*/ 0 w 80"/>
                <a:gd name="T73" fmla="*/ 2147483647 h 97"/>
                <a:gd name="T74" fmla="*/ 0 w 80"/>
                <a:gd name="T75" fmla="*/ 2147483647 h 97"/>
                <a:gd name="T76" fmla="*/ 2147483647 w 80"/>
                <a:gd name="T77" fmla="*/ 2147483647 h 97"/>
                <a:gd name="T78" fmla="*/ 2147483647 w 80"/>
                <a:gd name="T79" fmla="*/ 2147483647 h 97"/>
                <a:gd name="T80" fmla="*/ 2147483647 w 80"/>
                <a:gd name="T81" fmla="*/ 2147483647 h 97"/>
                <a:gd name="T82" fmla="*/ 2147483647 w 80"/>
                <a:gd name="T83" fmla="*/ 2147483647 h 97"/>
                <a:gd name="T84" fmla="*/ 2147483647 w 80"/>
                <a:gd name="T85" fmla="*/ 2147483647 h 97"/>
                <a:gd name="T86" fmla="*/ 2147483647 w 80"/>
                <a:gd name="T87" fmla="*/ 0 h 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97"/>
                <a:gd name="T134" fmla="*/ 80 w 80"/>
                <a:gd name="T135" fmla="*/ 97 h 9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97">
                  <a:moveTo>
                    <a:pt x="11" y="0"/>
                  </a:moveTo>
                  <a:lnTo>
                    <a:pt x="17" y="3"/>
                  </a:lnTo>
                  <a:lnTo>
                    <a:pt x="24" y="6"/>
                  </a:lnTo>
                  <a:lnTo>
                    <a:pt x="32" y="15"/>
                  </a:lnTo>
                  <a:lnTo>
                    <a:pt x="41" y="21"/>
                  </a:lnTo>
                  <a:lnTo>
                    <a:pt x="45" y="24"/>
                  </a:lnTo>
                  <a:lnTo>
                    <a:pt x="47" y="34"/>
                  </a:lnTo>
                  <a:lnTo>
                    <a:pt x="58" y="37"/>
                  </a:lnTo>
                  <a:lnTo>
                    <a:pt x="60" y="39"/>
                  </a:lnTo>
                  <a:lnTo>
                    <a:pt x="61" y="42"/>
                  </a:lnTo>
                  <a:lnTo>
                    <a:pt x="60" y="51"/>
                  </a:lnTo>
                  <a:lnTo>
                    <a:pt x="61" y="54"/>
                  </a:lnTo>
                  <a:lnTo>
                    <a:pt x="77" y="63"/>
                  </a:lnTo>
                  <a:lnTo>
                    <a:pt x="79" y="62"/>
                  </a:lnTo>
                  <a:lnTo>
                    <a:pt x="67" y="86"/>
                  </a:lnTo>
                  <a:lnTo>
                    <a:pt x="64" y="83"/>
                  </a:lnTo>
                  <a:lnTo>
                    <a:pt x="58" y="82"/>
                  </a:lnTo>
                  <a:lnTo>
                    <a:pt x="55" y="83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94"/>
                  </a:lnTo>
                  <a:lnTo>
                    <a:pt x="34" y="96"/>
                  </a:lnTo>
                  <a:lnTo>
                    <a:pt x="28" y="91"/>
                  </a:lnTo>
                  <a:lnTo>
                    <a:pt x="21" y="85"/>
                  </a:lnTo>
                  <a:lnTo>
                    <a:pt x="22" y="77"/>
                  </a:lnTo>
                  <a:lnTo>
                    <a:pt x="14" y="70"/>
                  </a:lnTo>
                  <a:lnTo>
                    <a:pt x="5" y="62"/>
                  </a:lnTo>
                  <a:lnTo>
                    <a:pt x="8" y="48"/>
                  </a:lnTo>
                  <a:lnTo>
                    <a:pt x="11" y="48"/>
                  </a:lnTo>
                  <a:lnTo>
                    <a:pt x="15" y="51"/>
                  </a:lnTo>
                  <a:lnTo>
                    <a:pt x="18" y="53"/>
                  </a:lnTo>
                  <a:lnTo>
                    <a:pt x="21" y="50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5" y="10"/>
                  </a:lnTo>
                  <a:lnTo>
                    <a:pt x="7" y="9"/>
                  </a:lnTo>
                  <a:lnTo>
                    <a:pt x="5" y="3"/>
                  </a:lnTo>
                  <a:lnTo>
                    <a:pt x="7" y="1"/>
                  </a:lnTo>
                  <a:lnTo>
                    <a:pt x="11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auto">
            <a:xfrm rot="467844">
              <a:off x="10024821" y="5302429"/>
              <a:ext cx="915813" cy="965351"/>
            </a:xfrm>
            <a:custGeom>
              <a:avLst/>
              <a:gdLst>
                <a:gd name="T0" fmla="*/ 2147483647 w 69"/>
                <a:gd name="T1" fmla="*/ 2147483647 h 96"/>
                <a:gd name="T2" fmla="*/ 2147483647 w 69"/>
                <a:gd name="T3" fmla="*/ 2147483647 h 96"/>
                <a:gd name="T4" fmla="*/ 2147483647 w 69"/>
                <a:gd name="T5" fmla="*/ 2147483647 h 96"/>
                <a:gd name="T6" fmla="*/ 2147483647 w 69"/>
                <a:gd name="T7" fmla="*/ 2147483647 h 96"/>
                <a:gd name="T8" fmla="*/ 2147483647 w 69"/>
                <a:gd name="T9" fmla="*/ 2147483647 h 96"/>
                <a:gd name="T10" fmla="*/ 2147483647 w 69"/>
                <a:gd name="T11" fmla="*/ 2147483647 h 96"/>
                <a:gd name="T12" fmla="*/ 2147483647 w 69"/>
                <a:gd name="T13" fmla="*/ 2147483647 h 96"/>
                <a:gd name="T14" fmla="*/ 2147483647 w 69"/>
                <a:gd name="T15" fmla="*/ 2147483647 h 96"/>
                <a:gd name="T16" fmla="*/ 2147483647 w 69"/>
                <a:gd name="T17" fmla="*/ 2147483647 h 96"/>
                <a:gd name="T18" fmla="*/ 2147483647 w 69"/>
                <a:gd name="T19" fmla="*/ 2147483647 h 96"/>
                <a:gd name="T20" fmla="*/ 2147483647 w 69"/>
                <a:gd name="T21" fmla="*/ 2147483647 h 96"/>
                <a:gd name="T22" fmla="*/ 2147483647 w 69"/>
                <a:gd name="T23" fmla="*/ 2147483647 h 96"/>
                <a:gd name="T24" fmla="*/ 2147483647 w 69"/>
                <a:gd name="T25" fmla="*/ 2147483647 h 96"/>
                <a:gd name="T26" fmla="*/ 2147483647 w 69"/>
                <a:gd name="T27" fmla="*/ 0 h 96"/>
                <a:gd name="T28" fmla="*/ 2147483647 w 69"/>
                <a:gd name="T29" fmla="*/ 2147483647 h 96"/>
                <a:gd name="T30" fmla="*/ 2147483647 w 69"/>
                <a:gd name="T31" fmla="*/ 2147483647 h 96"/>
                <a:gd name="T32" fmla="*/ 2147483647 w 69"/>
                <a:gd name="T33" fmla="*/ 2147483647 h 96"/>
                <a:gd name="T34" fmla="*/ 2147483647 w 69"/>
                <a:gd name="T35" fmla="*/ 2147483647 h 96"/>
                <a:gd name="T36" fmla="*/ 2147483647 w 69"/>
                <a:gd name="T37" fmla="*/ 2147483647 h 96"/>
                <a:gd name="T38" fmla="*/ 2147483647 w 69"/>
                <a:gd name="T39" fmla="*/ 2147483647 h 96"/>
                <a:gd name="T40" fmla="*/ 2147483647 w 69"/>
                <a:gd name="T41" fmla="*/ 2147483647 h 96"/>
                <a:gd name="T42" fmla="*/ 2147483647 w 69"/>
                <a:gd name="T43" fmla="*/ 2147483647 h 96"/>
                <a:gd name="T44" fmla="*/ 0 w 69"/>
                <a:gd name="T45" fmla="*/ 2147483647 h 96"/>
                <a:gd name="T46" fmla="*/ 0 w 69"/>
                <a:gd name="T47" fmla="*/ 2147483647 h 96"/>
                <a:gd name="T48" fmla="*/ 0 w 69"/>
                <a:gd name="T49" fmla="*/ 2147483647 h 96"/>
                <a:gd name="T50" fmla="*/ 2147483647 w 69"/>
                <a:gd name="T51" fmla="*/ 2147483647 h 96"/>
                <a:gd name="T52" fmla="*/ 2147483647 w 69"/>
                <a:gd name="T53" fmla="*/ 2147483647 h 96"/>
                <a:gd name="T54" fmla="*/ 2147483647 w 69"/>
                <a:gd name="T55" fmla="*/ 2147483647 h 96"/>
                <a:gd name="T56" fmla="*/ 2147483647 w 69"/>
                <a:gd name="T57" fmla="*/ 2147483647 h 96"/>
                <a:gd name="T58" fmla="*/ 2147483647 w 69"/>
                <a:gd name="T59" fmla="*/ 2147483647 h 96"/>
                <a:gd name="T60" fmla="*/ 2147483647 w 69"/>
                <a:gd name="T61" fmla="*/ 2147483647 h 96"/>
                <a:gd name="T62" fmla="*/ 2147483647 w 69"/>
                <a:gd name="T63" fmla="*/ 2147483647 h 96"/>
                <a:gd name="T64" fmla="*/ 2147483647 w 69"/>
                <a:gd name="T65" fmla="*/ 2147483647 h 96"/>
                <a:gd name="T66" fmla="*/ 2147483647 w 69"/>
                <a:gd name="T67" fmla="*/ 2147483647 h 96"/>
                <a:gd name="T68" fmla="*/ 2147483647 w 69"/>
                <a:gd name="T69" fmla="*/ 2147483647 h 96"/>
                <a:gd name="T70" fmla="*/ 2147483647 w 69"/>
                <a:gd name="T71" fmla="*/ 2147483647 h 96"/>
                <a:gd name="T72" fmla="*/ 2147483647 w 69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"/>
                <a:gd name="T112" fmla="*/ 0 h 96"/>
                <a:gd name="T113" fmla="*/ 69 w 69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" h="96">
                  <a:moveTo>
                    <a:pt x="30" y="95"/>
                  </a:moveTo>
                  <a:lnTo>
                    <a:pt x="43" y="75"/>
                  </a:lnTo>
                  <a:lnTo>
                    <a:pt x="43" y="72"/>
                  </a:lnTo>
                  <a:lnTo>
                    <a:pt x="41" y="66"/>
                  </a:lnTo>
                  <a:lnTo>
                    <a:pt x="41" y="64"/>
                  </a:lnTo>
                  <a:lnTo>
                    <a:pt x="43" y="59"/>
                  </a:lnTo>
                  <a:lnTo>
                    <a:pt x="66" y="24"/>
                  </a:lnTo>
                  <a:lnTo>
                    <a:pt x="68" y="21"/>
                  </a:lnTo>
                  <a:lnTo>
                    <a:pt x="66" y="18"/>
                  </a:lnTo>
                  <a:lnTo>
                    <a:pt x="62" y="15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7" y="1"/>
                  </a:lnTo>
                  <a:lnTo>
                    <a:pt x="53" y="4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24" y="10"/>
                  </a:lnTo>
                  <a:lnTo>
                    <a:pt x="15" y="18"/>
                  </a:lnTo>
                  <a:lnTo>
                    <a:pt x="4" y="32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3" y="61"/>
                  </a:lnTo>
                  <a:lnTo>
                    <a:pt x="14" y="64"/>
                  </a:lnTo>
                  <a:lnTo>
                    <a:pt x="15" y="69"/>
                  </a:lnTo>
                  <a:lnTo>
                    <a:pt x="18" y="70"/>
                  </a:lnTo>
                  <a:lnTo>
                    <a:pt x="23" y="67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0" y="69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30" y="93"/>
                  </a:lnTo>
                  <a:lnTo>
                    <a:pt x="30" y="95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 rot="467844">
              <a:off x="8873783" y="4919480"/>
              <a:ext cx="994221" cy="1055769"/>
            </a:xfrm>
            <a:custGeom>
              <a:avLst/>
              <a:gdLst>
                <a:gd name="T0" fmla="*/ 2147483647 w 75"/>
                <a:gd name="T1" fmla="*/ 2147483647 h 105"/>
                <a:gd name="T2" fmla="*/ 2147483647 w 75"/>
                <a:gd name="T3" fmla="*/ 2147483647 h 105"/>
                <a:gd name="T4" fmla="*/ 2147483647 w 75"/>
                <a:gd name="T5" fmla="*/ 2147483647 h 105"/>
                <a:gd name="T6" fmla="*/ 2147483647 w 75"/>
                <a:gd name="T7" fmla="*/ 2147483647 h 105"/>
                <a:gd name="T8" fmla="*/ 2147483647 w 75"/>
                <a:gd name="T9" fmla="*/ 2147483647 h 105"/>
                <a:gd name="T10" fmla="*/ 2147483647 w 75"/>
                <a:gd name="T11" fmla="*/ 2147483647 h 105"/>
                <a:gd name="T12" fmla="*/ 2147483647 w 75"/>
                <a:gd name="T13" fmla="*/ 2147483647 h 105"/>
                <a:gd name="T14" fmla="*/ 2147483647 w 75"/>
                <a:gd name="T15" fmla="*/ 2147483647 h 105"/>
                <a:gd name="T16" fmla="*/ 2147483647 w 75"/>
                <a:gd name="T17" fmla="*/ 2147483647 h 105"/>
                <a:gd name="T18" fmla="*/ 2147483647 w 75"/>
                <a:gd name="T19" fmla="*/ 2147483647 h 105"/>
                <a:gd name="T20" fmla="*/ 2147483647 w 75"/>
                <a:gd name="T21" fmla="*/ 2147483647 h 105"/>
                <a:gd name="T22" fmla="*/ 2147483647 w 75"/>
                <a:gd name="T23" fmla="*/ 2147483647 h 105"/>
                <a:gd name="T24" fmla="*/ 2147483647 w 75"/>
                <a:gd name="T25" fmla="*/ 2147483647 h 105"/>
                <a:gd name="T26" fmla="*/ 2147483647 w 75"/>
                <a:gd name="T27" fmla="*/ 2147483647 h 105"/>
                <a:gd name="T28" fmla="*/ 2147483647 w 75"/>
                <a:gd name="T29" fmla="*/ 2147483647 h 105"/>
                <a:gd name="T30" fmla="*/ 2147483647 w 75"/>
                <a:gd name="T31" fmla="*/ 2147483647 h 105"/>
                <a:gd name="T32" fmla="*/ 2147483647 w 75"/>
                <a:gd name="T33" fmla="*/ 2147483647 h 105"/>
                <a:gd name="T34" fmla="*/ 2147483647 w 75"/>
                <a:gd name="T35" fmla="*/ 2147483647 h 105"/>
                <a:gd name="T36" fmla="*/ 2147483647 w 75"/>
                <a:gd name="T37" fmla="*/ 2147483647 h 105"/>
                <a:gd name="T38" fmla="*/ 2147483647 w 75"/>
                <a:gd name="T39" fmla="*/ 2147483647 h 105"/>
                <a:gd name="T40" fmla="*/ 2147483647 w 75"/>
                <a:gd name="T41" fmla="*/ 2147483647 h 105"/>
                <a:gd name="T42" fmla="*/ 2147483647 w 75"/>
                <a:gd name="T43" fmla="*/ 2147483647 h 105"/>
                <a:gd name="T44" fmla="*/ 2147483647 w 75"/>
                <a:gd name="T45" fmla="*/ 2147483647 h 105"/>
                <a:gd name="T46" fmla="*/ 2147483647 w 75"/>
                <a:gd name="T47" fmla="*/ 2147483647 h 105"/>
                <a:gd name="T48" fmla="*/ 2147483647 w 75"/>
                <a:gd name="T49" fmla="*/ 2147483647 h 105"/>
                <a:gd name="T50" fmla="*/ 2147483647 w 75"/>
                <a:gd name="T51" fmla="*/ 2147483647 h 105"/>
                <a:gd name="T52" fmla="*/ 2147483647 w 75"/>
                <a:gd name="T53" fmla="*/ 2147483647 h 105"/>
                <a:gd name="T54" fmla="*/ 2147483647 w 75"/>
                <a:gd name="T55" fmla="*/ 2147483647 h 105"/>
                <a:gd name="T56" fmla="*/ 2147483647 w 75"/>
                <a:gd name="T57" fmla="*/ 2147483647 h 105"/>
                <a:gd name="T58" fmla="*/ 2147483647 w 75"/>
                <a:gd name="T59" fmla="*/ 2147483647 h 105"/>
                <a:gd name="T60" fmla="*/ 2147483647 w 75"/>
                <a:gd name="T61" fmla="*/ 2147483647 h 105"/>
                <a:gd name="T62" fmla="*/ 2147483647 w 75"/>
                <a:gd name="T63" fmla="*/ 2147483647 h 105"/>
                <a:gd name="T64" fmla="*/ 0 w 75"/>
                <a:gd name="T65" fmla="*/ 2147483647 h 105"/>
                <a:gd name="T66" fmla="*/ 0 w 75"/>
                <a:gd name="T67" fmla="*/ 2147483647 h 105"/>
                <a:gd name="T68" fmla="*/ 0 w 75"/>
                <a:gd name="T69" fmla="*/ 2147483647 h 105"/>
                <a:gd name="T70" fmla="*/ 2147483647 w 75"/>
                <a:gd name="T71" fmla="*/ 2147483647 h 105"/>
                <a:gd name="T72" fmla="*/ 2147483647 w 75"/>
                <a:gd name="T73" fmla="*/ 2147483647 h 105"/>
                <a:gd name="T74" fmla="*/ 2147483647 w 75"/>
                <a:gd name="T75" fmla="*/ 2147483647 h 105"/>
                <a:gd name="T76" fmla="*/ 2147483647 w 75"/>
                <a:gd name="T77" fmla="*/ 2147483647 h 105"/>
                <a:gd name="T78" fmla="*/ 2147483647 w 75"/>
                <a:gd name="T79" fmla="*/ 2147483647 h 105"/>
                <a:gd name="T80" fmla="*/ 2147483647 w 75"/>
                <a:gd name="T81" fmla="*/ 2147483647 h 105"/>
                <a:gd name="T82" fmla="*/ 2147483647 w 75"/>
                <a:gd name="T83" fmla="*/ 2147483647 h 105"/>
                <a:gd name="T84" fmla="*/ 2147483647 w 75"/>
                <a:gd name="T85" fmla="*/ 2147483647 h 105"/>
                <a:gd name="T86" fmla="*/ 2147483647 w 75"/>
                <a:gd name="T87" fmla="*/ 2147483647 h 105"/>
                <a:gd name="T88" fmla="*/ 2147483647 w 75"/>
                <a:gd name="T89" fmla="*/ 0 h 105"/>
                <a:gd name="T90" fmla="*/ 2147483647 w 75"/>
                <a:gd name="T91" fmla="*/ 2147483647 h 1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"/>
                <a:gd name="T139" fmla="*/ 0 h 105"/>
                <a:gd name="T140" fmla="*/ 75 w 75"/>
                <a:gd name="T141" fmla="*/ 105 h 10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" h="105">
                  <a:moveTo>
                    <a:pt x="18" y="1"/>
                  </a:moveTo>
                  <a:lnTo>
                    <a:pt x="27" y="9"/>
                  </a:lnTo>
                  <a:lnTo>
                    <a:pt x="36" y="16"/>
                  </a:lnTo>
                  <a:lnTo>
                    <a:pt x="34" y="24"/>
                  </a:lnTo>
                  <a:lnTo>
                    <a:pt x="41" y="30"/>
                  </a:lnTo>
                  <a:lnTo>
                    <a:pt x="47" y="35"/>
                  </a:lnTo>
                  <a:lnTo>
                    <a:pt x="53" y="33"/>
                  </a:lnTo>
                  <a:lnTo>
                    <a:pt x="57" y="32"/>
                  </a:lnTo>
                  <a:lnTo>
                    <a:pt x="62" y="32"/>
                  </a:lnTo>
                  <a:lnTo>
                    <a:pt x="62" y="33"/>
                  </a:lnTo>
                  <a:lnTo>
                    <a:pt x="68" y="36"/>
                  </a:lnTo>
                  <a:lnTo>
                    <a:pt x="69" y="39"/>
                  </a:lnTo>
                  <a:lnTo>
                    <a:pt x="68" y="52"/>
                  </a:lnTo>
                  <a:lnTo>
                    <a:pt x="68" y="55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2" y="67"/>
                  </a:lnTo>
                  <a:lnTo>
                    <a:pt x="71" y="73"/>
                  </a:lnTo>
                  <a:lnTo>
                    <a:pt x="69" y="74"/>
                  </a:lnTo>
                  <a:lnTo>
                    <a:pt x="68" y="76"/>
                  </a:lnTo>
                  <a:lnTo>
                    <a:pt x="65" y="79"/>
                  </a:lnTo>
                  <a:lnTo>
                    <a:pt x="60" y="82"/>
                  </a:lnTo>
                  <a:lnTo>
                    <a:pt x="59" y="87"/>
                  </a:lnTo>
                  <a:lnTo>
                    <a:pt x="59" y="94"/>
                  </a:lnTo>
                  <a:lnTo>
                    <a:pt x="46" y="94"/>
                  </a:lnTo>
                  <a:lnTo>
                    <a:pt x="41" y="99"/>
                  </a:lnTo>
                  <a:lnTo>
                    <a:pt x="39" y="102"/>
                  </a:lnTo>
                  <a:lnTo>
                    <a:pt x="34" y="104"/>
                  </a:lnTo>
                  <a:lnTo>
                    <a:pt x="30" y="102"/>
                  </a:lnTo>
                  <a:lnTo>
                    <a:pt x="27" y="99"/>
                  </a:lnTo>
                  <a:lnTo>
                    <a:pt x="4" y="82"/>
                  </a:lnTo>
                  <a:lnTo>
                    <a:pt x="1" y="79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18" y="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 rot="467844">
              <a:off x="7365199" y="2164377"/>
              <a:ext cx="1712445" cy="925459"/>
            </a:xfrm>
            <a:custGeom>
              <a:avLst/>
              <a:gdLst>
                <a:gd name="T0" fmla="*/ 2147483647 w 129"/>
                <a:gd name="T1" fmla="*/ 2147483647 h 92"/>
                <a:gd name="T2" fmla="*/ 2147483647 w 129"/>
                <a:gd name="T3" fmla="*/ 2147483647 h 92"/>
                <a:gd name="T4" fmla="*/ 2147483647 w 129"/>
                <a:gd name="T5" fmla="*/ 2147483647 h 92"/>
                <a:gd name="T6" fmla="*/ 2147483647 w 129"/>
                <a:gd name="T7" fmla="*/ 2147483647 h 92"/>
                <a:gd name="T8" fmla="*/ 2147483647 w 129"/>
                <a:gd name="T9" fmla="*/ 2147483647 h 92"/>
                <a:gd name="T10" fmla="*/ 2147483647 w 129"/>
                <a:gd name="T11" fmla="*/ 2147483647 h 92"/>
                <a:gd name="T12" fmla="*/ 2147483647 w 129"/>
                <a:gd name="T13" fmla="*/ 2147483647 h 92"/>
                <a:gd name="T14" fmla="*/ 2147483647 w 129"/>
                <a:gd name="T15" fmla="*/ 2147483647 h 92"/>
                <a:gd name="T16" fmla="*/ 2147483647 w 129"/>
                <a:gd name="T17" fmla="*/ 2147483647 h 92"/>
                <a:gd name="T18" fmla="*/ 2147483647 w 129"/>
                <a:gd name="T19" fmla="*/ 2147483647 h 92"/>
                <a:gd name="T20" fmla="*/ 2147483647 w 129"/>
                <a:gd name="T21" fmla="*/ 2147483647 h 92"/>
                <a:gd name="T22" fmla="*/ 2147483647 w 129"/>
                <a:gd name="T23" fmla="*/ 2147483647 h 92"/>
                <a:gd name="T24" fmla="*/ 2147483647 w 129"/>
                <a:gd name="T25" fmla="*/ 2147483647 h 92"/>
                <a:gd name="T26" fmla="*/ 2147483647 w 129"/>
                <a:gd name="T27" fmla="*/ 0 h 92"/>
                <a:gd name="T28" fmla="*/ 0 w 129"/>
                <a:gd name="T29" fmla="*/ 2147483647 h 92"/>
                <a:gd name="T30" fmla="*/ 2147483647 w 129"/>
                <a:gd name="T31" fmla="*/ 2147483647 h 92"/>
                <a:gd name="T32" fmla="*/ 2147483647 w 129"/>
                <a:gd name="T33" fmla="*/ 2147483647 h 92"/>
                <a:gd name="T34" fmla="*/ 2147483647 w 129"/>
                <a:gd name="T35" fmla="*/ 2147483647 h 92"/>
                <a:gd name="T36" fmla="*/ 2147483647 w 129"/>
                <a:gd name="T37" fmla="*/ 2147483647 h 92"/>
                <a:gd name="T38" fmla="*/ 2147483647 w 129"/>
                <a:gd name="T39" fmla="*/ 2147483647 h 92"/>
                <a:gd name="T40" fmla="*/ 2147483647 w 129"/>
                <a:gd name="T41" fmla="*/ 2147483647 h 92"/>
                <a:gd name="T42" fmla="*/ 2147483647 w 129"/>
                <a:gd name="T43" fmla="*/ 2147483647 h 92"/>
                <a:gd name="T44" fmla="*/ 2147483647 w 129"/>
                <a:gd name="T45" fmla="*/ 2147483647 h 92"/>
                <a:gd name="T46" fmla="*/ 2147483647 w 129"/>
                <a:gd name="T47" fmla="*/ 2147483647 h 92"/>
                <a:gd name="T48" fmla="*/ 2147483647 w 129"/>
                <a:gd name="T49" fmla="*/ 2147483647 h 92"/>
                <a:gd name="T50" fmla="*/ 2147483647 w 129"/>
                <a:gd name="T51" fmla="*/ 2147483647 h 92"/>
                <a:gd name="T52" fmla="*/ 2147483647 w 129"/>
                <a:gd name="T53" fmla="*/ 2147483647 h 92"/>
                <a:gd name="T54" fmla="*/ 2147483647 w 129"/>
                <a:gd name="T55" fmla="*/ 2147483647 h 92"/>
                <a:gd name="T56" fmla="*/ 2147483647 w 129"/>
                <a:gd name="T57" fmla="*/ 2147483647 h 92"/>
                <a:gd name="T58" fmla="*/ 2147483647 w 129"/>
                <a:gd name="T59" fmla="*/ 2147483647 h 92"/>
                <a:gd name="T60" fmla="*/ 2147483647 w 129"/>
                <a:gd name="T61" fmla="*/ 2147483647 h 92"/>
                <a:gd name="T62" fmla="*/ 2147483647 w 129"/>
                <a:gd name="T63" fmla="*/ 2147483647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9"/>
                <a:gd name="T97" fmla="*/ 0 h 92"/>
                <a:gd name="T98" fmla="*/ 129 w 129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9" h="92">
                  <a:moveTo>
                    <a:pt x="123" y="84"/>
                  </a:moveTo>
                  <a:lnTo>
                    <a:pt x="123" y="66"/>
                  </a:lnTo>
                  <a:lnTo>
                    <a:pt x="123" y="65"/>
                  </a:lnTo>
                  <a:lnTo>
                    <a:pt x="128" y="60"/>
                  </a:lnTo>
                  <a:lnTo>
                    <a:pt x="123" y="53"/>
                  </a:lnTo>
                  <a:lnTo>
                    <a:pt x="120" y="51"/>
                  </a:lnTo>
                  <a:lnTo>
                    <a:pt x="107" y="53"/>
                  </a:lnTo>
                  <a:lnTo>
                    <a:pt x="103" y="57"/>
                  </a:lnTo>
                  <a:lnTo>
                    <a:pt x="96" y="56"/>
                  </a:lnTo>
                  <a:lnTo>
                    <a:pt x="94" y="48"/>
                  </a:lnTo>
                  <a:lnTo>
                    <a:pt x="90" y="45"/>
                  </a:lnTo>
                  <a:lnTo>
                    <a:pt x="86" y="45"/>
                  </a:lnTo>
                  <a:lnTo>
                    <a:pt x="77" y="48"/>
                  </a:lnTo>
                  <a:lnTo>
                    <a:pt x="71" y="41"/>
                  </a:lnTo>
                  <a:lnTo>
                    <a:pt x="70" y="34"/>
                  </a:lnTo>
                  <a:lnTo>
                    <a:pt x="55" y="21"/>
                  </a:lnTo>
                  <a:lnTo>
                    <a:pt x="53" y="21"/>
                  </a:lnTo>
                  <a:lnTo>
                    <a:pt x="51" y="21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1" y="30"/>
                  </a:lnTo>
                  <a:lnTo>
                    <a:pt x="38" y="24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31" y="10"/>
                  </a:lnTo>
                  <a:lnTo>
                    <a:pt x="31" y="9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0" y="9"/>
                  </a:lnTo>
                  <a:lnTo>
                    <a:pt x="12" y="36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30" y="41"/>
                  </a:lnTo>
                  <a:lnTo>
                    <a:pt x="31" y="41"/>
                  </a:lnTo>
                  <a:lnTo>
                    <a:pt x="32" y="45"/>
                  </a:lnTo>
                  <a:lnTo>
                    <a:pt x="34" y="47"/>
                  </a:lnTo>
                  <a:lnTo>
                    <a:pt x="41" y="47"/>
                  </a:lnTo>
                  <a:lnTo>
                    <a:pt x="47" y="54"/>
                  </a:lnTo>
                  <a:lnTo>
                    <a:pt x="48" y="56"/>
                  </a:lnTo>
                  <a:lnTo>
                    <a:pt x="58" y="56"/>
                  </a:lnTo>
                  <a:lnTo>
                    <a:pt x="60" y="59"/>
                  </a:lnTo>
                  <a:lnTo>
                    <a:pt x="70" y="87"/>
                  </a:lnTo>
                  <a:lnTo>
                    <a:pt x="70" y="86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3" y="84"/>
                  </a:lnTo>
                  <a:lnTo>
                    <a:pt x="87" y="87"/>
                  </a:lnTo>
                  <a:lnTo>
                    <a:pt x="90" y="89"/>
                  </a:lnTo>
                  <a:lnTo>
                    <a:pt x="93" y="91"/>
                  </a:lnTo>
                  <a:lnTo>
                    <a:pt x="96" y="91"/>
                  </a:lnTo>
                  <a:lnTo>
                    <a:pt x="97" y="89"/>
                  </a:lnTo>
                  <a:lnTo>
                    <a:pt x="99" y="87"/>
                  </a:lnTo>
                  <a:lnTo>
                    <a:pt x="100" y="87"/>
                  </a:lnTo>
                  <a:lnTo>
                    <a:pt x="103" y="86"/>
                  </a:lnTo>
                  <a:lnTo>
                    <a:pt x="106" y="86"/>
                  </a:lnTo>
                  <a:lnTo>
                    <a:pt x="109" y="86"/>
                  </a:lnTo>
                  <a:lnTo>
                    <a:pt x="110" y="86"/>
                  </a:lnTo>
                  <a:lnTo>
                    <a:pt x="113" y="89"/>
                  </a:lnTo>
                  <a:lnTo>
                    <a:pt x="115" y="89"/>
                  </a:lnTo>
                  <a:lnTo>
                    <a:pt x="116" y="89"/>
                  </a:lnTo>
                  <a:lnTo>
                    <a:pt x="120" y="87"/>
                  </a:lnTo>
                  <a:lnTo>
                    <a:pt x="122" y="86"/>
                  </a:lnTo>
                  <a:lnTo>
                    <a:pt x="123" y="8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 rot="467844">
              <a:off x="7042157" y="2204269"/>
              <a:ext cx="1276492" cy="803129"/>
            </a:xfrm>
            <a:custGeom>
              <a:avLst/>
              <a:gdLst>
                <a:gd name="T0" fmla="*/ 0 w 96"/>
                <a:gd name="T1" fmla="*/ 2147483647 h 80"/>
                <a:gd name="T2" fmla="*/ 0 w 96"/>
                <a:gd name="T3" fmla="*/ 2147483647 h 80"/>
                <a:gd name="T4" fmla="*/ 0 w 96"/>
                <a:gd name="T5" fmla="*/ 2147483647 h 80"/>
                <a:gd name="T6" fmla="*/ 2147483647 w 96"/>
                <a:gd name="T7" fmla="*/ 2147483647 h 80"/>
                <a:gd name="T8" fmla="*/ 2147483647 w 96"/>
                <a:gd name="T9" fmla="*/ 2147483647 h 80"/>
                <a:gd name="T10" fmla="*/ 2147483647 w 96"/>
                <a:gd name="T11" fmla="*/ 2147483647 h 80"/>
                <a:gd name="T12" fmla="*/ 2147483647 w 96"/>
                <a:gd name="T13" fmla="*/ 2147483647 h 80"/>
                <a:gd name="T14" fmla="*/ 2147483647 w 96"/>
                <a:gd name="T15" fmla="*/ 2147483647 h 80"/>
                <a:gd name="T16" fmla="*/ 2147483647 w 96"/>
                <a:gd name="T17" fmla="*/ 0 h 80"/>
                <a:gd name="T18" fmla="*/ 2147483647 w 96"/>
                <a:gd name="T19" fmla="*/ 2147483647 h 80"/>
                <a:gd name="T20" fmla="*/ 2147483647 w 96"/>
                <a:gd name="T21" fmla="*/ 2147483647 h 80"/>
                <a:gd name="T22" fmla="*/ 2147483647 w 96"/>
                <a:gd name="T23" fmla="*/ 2147483647 h 80"/>
                <a:gd name="T24" fmla="*/ 2147483647 w 96"/>
                <a:gd name="T25" fmla="*/ 2147483647 h 80"/>
                <a:gd name="T26" fmla="*/ 2147483647 w 96"/>
                <a:gd name="T27" fmla="*/ 2147483647 h 80"/>
                <a:gd name="T28" fmla="*/ 2147483647 w 96"/>
                <a:gd name="T29" fmla="*/ 2147483647 h 80"/>
                <a:gd name="T30" fmla="*/ 2147483647 w 96"/>
                <a:gd name="T31" fmla="*/ 2147483647 h 80"/>
                <a:gd name="T32" fmla="*/ 2147483647 w 96"/>
                <a:gd name="T33" fmla="*/ 2147483647 h 80"/>
                <a:gd name="T34" fmla="*/ 2147483647 w 96"/>
                <a:gd name="T35" fmla="*/ 2147483647 h 80"/>
                <a:gd name="T36" fmla="*/ 2147483647 w 96"/>
                <a:gd name="T37" fmla="*/ 2147483647 h 80"/>
                <a:gd name="T38" fmla="*/ 2147483647 w 96"/>
                <a:gd name="T39" fmla="*/ 2147483647 h 80"/>
                <a:gd name="T40" fmla="*/ 2147483647 w 96"/>
                <a:gd name="T41" fmla="*/ 2147483647 h 80"/>
                <a:gd name="T42" fmla="*/ 2147483647 w 96"/>
                <a:gd name="T43" fmla="*/ 2147483647 h 80"/>
                <a:gd name="T44" fmla="*/ 2147483647 w 96"/>
                <a:gd name="T45" fmla="*/ 2147483647 h 80"/>
                <a:gd name="T46" fmla="*/ 2147483647 w 96"/>
                <a:gd name="T47" fmla="*/ 2147483647 h 80"/>
                <a:gd name="T48" fmla="*/ 2147483647 w 96"/>
                <a:gd name="T49" fmla="*/ 2147483647 h 80"/>
                <a:gd name="T50" fmla="*/ 2147483647 w 96"/>
                <a:gd name="T51" fmla="*/ 2147483647 h 80"/>
                <a:gd name="T52" fmla="*/ 2147483647 w 96"/>
                <a:gd name="T53" fmla="*/ 2147483647 h 80"/>
                <a:gd name="T54" fmla="*/ 2147483647 w 96"/>
                <a:gd name="T55" fmla="*/ 2147483647 h 80"/>
                <a:gd name="T56" fmla="*/ 2147483647 w 96"/>
                <a:gd name="T57" fmla="*/ 2147483647 h 80"/>
                <a:gd name="T58" fmla="*/ 2147483647 w 96"/>
                <a:gd name="T59" fmla="*/ 2147483647 h 80"/>
                <a:gd name="T60" fmla="*/ 2147483647 w 96"/>
                <a:gd name="T61" fmla="*/ 2147483647 h 80"/>
                <a:gd name="T62" fmla="*/ 2147483647 w 96"/>
                <a:gd name="T63" fmla="*/ 2147483647 h 80"/>
                <a:gd name="T64" fmla="*/ 2147483647 w 96"/>
                <a:gd name="T65" fmla="*/ 2147483647 h 80"/>
                <a:gd name="T66" fmla="*/ 2147483647 w 96"/>
                <a:gd name="T67" fmla="*/ 2147483647 h 80"/>
                <a:gd name="T68" fmla="*/ 2147483647 w 96"/>
                <a:gd name="T69" fmla="*/ 2147483647 h 80"/>
                <a:gd name="T70" fmla="*/ 2147483647 w 96"/>
                <a:gd name="T71" fmla="*/ 2147483647 h 80"/>
                <a:gd name="T72" fmla="*/ 2147483647 w 96"/>
                <a:gd name="T73" fmla="*/ 2147483647 h 80"/>
                <a:gd name="T74" fmla="*/ 2147483647 w 96"/>
                <a:gd name="T75" fmla="*/ 2147483647 h 80"/>
                <a:gd name="T76" fmla="*/ 2147483647 w 96"/>
                <a:gd name="T77" fmla="*/ 2147483647 h 80"/>
                <a:gd name="T78" fmla="*/ 0 w 96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6"/>
                <a:gd name="T121" fmla="*/ 0 h 80"/>
                <a:gd name="T122" fmla="*/ 96 w 96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6" h="80">
                  <a:moveTo>
                    <a:pt x="0" y="63"/>
                  </a:moveTo>
                  <a:lnTo>
                    <a:pt x="0" y="60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2" y="27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37" y="27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54" y="32"/>
                  </a:lnTo>
                  <a:lnTo>
                    <a:pt x="56" y="32"/>
                  </a:lnTo>
                  <a:lnTo>
                    <a:pt x="57" y="36"/>
                  </a:lnTo>
                  <a:lnTo>
                    <a:pt x="58" y="38"/>
                  </a:lnTo>
                  <a:lnTo>
                    <a:pt x="66" y="38"/>
                  </a:lnTo>
                  <a:lnTo>
                    <a:pt x="71" y="45"/>
                  </a:lnTo>
                  <a:lnTo>
                    <a:pt x="73" y="47"/>
                  </a:lnTo>
                  <a:lnTo>
                    <a:pt x="83" y="47"/>
                  </a:lnTo>
                  <a:lnTo>
                    <a:pt x="84" y="50"/>
                  </a:lnTo>
                  <a:lnTo>
                    <a:pt x="95" y="79"/>
                  </a:lnTo>
                  <a:lnTo>
                    <a:pt x="90" y="72"/>
                  </a:lnTo>
                  <a:lnTo>
                    <a:pt x="87" y="71"/>
                  </a:lnTo>
                  <a:lnTo>
                    <a:pt x="82" y="79"/>
                  </a:lnTo>
                  <a:lnTo>
                    <a:pt x="80" y="77"/>
                  </a:lnTo>
                  <a:lnTo>
                    <a:pt x="73" y="72"/>
                  </a:lnTo>
                  <a:lnTo>
                    <a:pt x="66" y="71"/>
                  </a:lnTo>
                  <a:lnTo>
                    <a:pt x="54" y="72"/>
                  </a:lnTo>
                  <a:lnTo>
                    <a:pt x="50" y="74"/>
                  </a:lnTo>
                  <a:lnTo>
                    <a:pt x="50" y="71"/>
                  </a:lnTo>
                  <a:lnTo>
                    <a:pt x="57" y="63"/>
                  </a:lnTo>
                  <a:lnTo>
                    <a:pt x="57" y="60"/>
                  </a:lnTo>
                  <a:lnTo>
                    <a:pt x="53" y="60"/>
                  </a:lnTo>
                  <a:lnTo>
                    <a:pt x="47" y="66"/>
                  </a:lnTo>
                  <a:lnTo>
                    <a:pt x="44" y="66"/>
                  </a:lnTo>
                  <a:lnTo>
                    <a:pt x="34" y="65"/>
                  </a:lnTo>
                  <a:lnTo>
                    <a:pt x="28" y="66"/>
                  </a:lnTo>
                  <a:lnTo>
                    <a:pt x="15" y="60"/>
                  </a:lnTo>
                  <a:lnTo>
                    <a:pt x="0" y="6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 rot="467844">
              <a:off x="6935520" y="2791988"/>
              <a:ext cx="1314128" cy="664841"/>
            </a:xfrm>
            <a:custGeom>
              <a:avLst/>
              <a:gdLst>
                <a:gd name="T0" fmla="*/ 2147483647 w 99"/>
                <a:gd name="T1" fmla="*/ 2147483647 h 66"/>
                <a:gd name="T2" fmla="*/ 2147483647 w 99"/>
                <a:gd name="T3" fmla="*/ 0 h 66"/>
                <a:gd name="T4" fmla="*/ 2147483647 w 99"/>
                <a:gd name="T5" fmla="*/ 2147483647 h 66"/>
                <a:gd name="T6" fmla="*/ 2147483647 w 99"/>
                <a:gd name="T7" fmla="*/ 2147483647 h 66"/>
                <a:gd name="T8" fmla="*/ 2147483647 w 99"/>
                <a:gd name="T9" fmla="*/ 2147483647 h 66"/>
                <a:gd name="T10" fmla="*/ 2147483647 w 99"/>
                <a:gd name="T11" fmla="*/ 2147483647 h 66"/>
                <a:gd name="T12" fmla="*/ 2147483647 w 99"/>
                <a:gd name="T13" fmla="*/ 0 h 66"/>
                <a:gd name="T14" fmla="*/ 2147483647 w 99"/>
                <a:gd name="T15" fmla="*/ 0 h 66"/>
                <a:gd name="T16" fmla="*/ 2147483647 w 99"/>
                <a:gd name="T17" fmla="*/ 2147483647 h 66"/>
                <a:gd name="T18" fmla="*/ 2147483647 w 99"/>
                <a:gd name="T19" fmla="*/ 2147483647 h 66"/>
                <a:gd name="T20" fmla="*/ 2147483647 w 99"/>
                <a:gd name="T21" fmla="*/ 2147483647 h 66"/>
                <a:gd name="T22" fmla="*/ 2147483647 w 99"/>
                <a:gd name="T23" fmla="*/ 2147483647 h 66"/>
                <a:gd name="T24" fmla="*/ 2147483647 w 99"/>
                <a:gd name="T25" fmla="*/ 2147483647 h 66"/>
                <a:gd name="T26" fmla="*/ 2147483647 w 99"/>
                <a:gd name="T27" fmla="*/ 2147483647 h 66"/>
                <a:gd name="T28" fmla="*/ 2147483647 w 99"/>
                <a:gd name="T29" fmla="*/ 2147483647 h 66"/>
                <a:gd name="T30" fmla="*/ 2147483647 w 99"/>
                <a:gd name="T31" fmla="*/ 2147483647 h 66"/>
                <a:gd name="T32" fmla="*/ 2147483647 w 99"/>
                <a:gd name="T33" fmla="*/ 2147483647 h 66"/>
                <a:gd name="T34" fmla="*/ 2147483647 w 99"/>
                <a:gd name="T35" fmla="*/ 2147483647 h 66"/>
                <a:gd name="T36" fmla="*/ 2147483647 w 99"/>
                <a:gd name="T37" fmla="*/ 2147483647 h 66"/>
                <a:gd name="T38" fmla="*/ 2147483647 w 99"/>
                <a:gd name="T39" fmla="*/ 2147483647 h 66"/>
                <a:gd name="T40" fmla="*/ 2147483647 w 99"/>
                <a:gd name="T41" fmla="*/ 2147483647 h 66"/>
                <a:gd name="T42" fmla="*/ 2147483647 w 99"/>
                <a:gd name="T43" fmla="*/ 2147483647 h 66"/>
                <a:gd name="T44" fmla="*/ 2147483647 w 99"/>
                <a:gd name="T45" fmla="*/ 2147483647 h 66"/>
                <a:gd name="T46" fmla="*/ 2147483647 w 99"/>
                <a:gd name="T47" fmla="*/ 2147483647 h 66"/>
                <a:gd name="T48" fmla="*/ 2147483647 w 99"/>
                <a:gd name="T49" fmla="*/ 2147483647 h 66"/>
                <a:gd name="T50" fmla="*/ 2147483647 w 99"/>
                <a:gd name="T51" fmla="*/ 2147483647 h 66"/>
                <a:gd name="T52" fmla="*/ 2147483647 w 99"/>
                <a:gd name="T53" fmla="*/ 2147483647 h 66"/>
                <a:gd name="T54" fmla="*/ 2147483647 w 99"/>
                <a:gd name="T55" fmla="*/ 2147483647 h 66"/>
                <a:gd name="T56" fmla="*/ 2147483647 w 99"/>
                <a:gd name="T57" fmla="*/ 2147483647 h 66"/>
                <a:gd name="T58" fmla="*/ 2147483647 w 99"/>
                <a:gd name="T59" fmla="*/ 2147483647 h 66"/>
                <a:gd name="T60" fmla="*/ 2147483647 w 99"/>
                <a:gd name="T61" fmla="*/ 2147483647 h 66"/>
                <a:gd name="T62" fmla="*/ 2147483647 w 99"/>
                <a:gd name="T63" fmla="*/ 2147483647 h 66"/>
                <a:gd name="T64" fmla="*/ 2147483647 w 99"/>
                <a:gd name="T65" fmla="*/ 2147483647 h 66"/>
                <a:gd name="T66" fmla="*/ 2147483647 w 99"/>
                <a:gd name="T67" fmla="*/ 2147483647 h 66"/>
                <a:gd name="T68" fmla="*/ 2147483647 w 99"/>
                <a:gd name="T69" fmla="*/ 2147483647 h 66"/>
                <a:gd name="T70" fmla="*/ 2147483647 w 99"/>
                <a:gd name="T71" fmla="*/ 2147483647 h 66"/>
                <a:gd name="T72" fmla="*/ 2147483647 w 99"/>
                <a:gd name="T73" fmla="*/ 2147483647 h 66"/>
                <a:gd name="T74" fmla="*/ 2147483647 w 99"/>
                <a:gd name="T75" fmla="*/ 2147483647 h 66"/>
                <a:gd name="T76" fmla="*/ 2147483647 w 99"/>
                <a:gd name="T77" fmla="*/ 2147483647 h 66"/>
                <a:gd name="T78" fmla="*/ 2147483647 w 99"/>
                <a:gd name="T79" fmla="*/ 2147483647 h 66"/>
                <a:gd name="T80" fmla="*/ 0 w 99"/>
                <a:gd name="T81" fmla="*/ 2147483647 h 66"/>
                <a:gd name="T82" fmla="*/ 2147483647 w 99"/>
                <a:gd name="T83" fmla="*/ 2147483647 h 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9"/>
                <a:gd name="T127" fmla="*/ 0 h 66"/>
                <a:gd name="T128" fmla="*/ 99 w 99"/>
                <a:gd name="T129" fmla="*/ 66 h 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9" h="66">
                  <a:moveTo>
                    <a:pt x="1" y="3"/>
                  </a:moveTo>
                  <a:lnTo>
                    <a:pt x="17" y="0"/>
                  </a:lnTo>
                  <a:lnTo>
                    <a:pt x="30" y="6"/>
                  </a:lnTo>
                  <a:lnTo>
                    <a:pt x="36" y="4"/>
                  </a:lnTo>
                  <a:lnTo>
                    <a:pt x="46" y="6"/>
                  </a:lnTo>
                  <a:lnTo>
                    <a:pt x="49" y="6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3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6" y="12"/>
                  </a:lnTo>
                  <a:lnTo>
                    <a:pt x="67" y="10"/>
                  </a:lnTo>
                  <a:lnTo>
                    <a:pt x="74" y="12"/>
                  </a:lnTo>
                  <a:lnTo>
                    <a:pt x="82" y="17"/>
                  </a:lnTo>
                  <a:lnTo>
                    <a:pt x="83" y="18"/>
                  </a:lnTo>
                  <a:lnTo>
                    <a:pt x="89" y="10"/>
                  </a:lnTo>
                  <a:lnTo>
                    <a:pt x="92" y="12"/>
                  </a:lnTo>
                  <a:lnTo>
                    <a:pt x="96" y="18"/>
                  </a:lnTo>
                  <a:lnTo>
                    <a:pt x="96" y="17"/>
                  </a:lnTo>
                  <a:lnTo>
                    <a:pt x="98" y="21"/>
                  </a:lnTo>
                  <a:lnTo>
                    <a:pt x="96" y="26"/>
                  </a:lnTo>
                  <a:lnTo>
                    <a:pt x="90" y="32"/>
                  </a:lnTo>
                  <a:lnTo>
                    <a:pt x="89" y="35"/>
                  </a:lnTo>
                  <a:lnTo>
                    <a:pt x="89" y="38"/>
                  </a:lnTo>
                  <a:lnTo>
                    <a:pt x="87" y="46"/>
                  </a:lnTo>
                  <a:lnTo>
                    <a:pt x="86" y="51"/>
                  </a:lnTo>
                  <a:lnTo>
                    <a:pt x="69" y="55"/>
                  </a:lnTo>
                  <a:lnTo>
                    <a:pt x="67" y="57"/>
                  </a:lnTo>
                  <a:lnTo>
                    <a:pt x="67" y="60"/>
                  </a:lnTo>
                  <a:lnTo>
                    <a:pt x="71" y="61"/>
                  </a:lnTo>
                  <a:lnTo>
                    <a:pt x="71" y="63"/>
                  </a:lnTo>
                  <a:lnTo>
                    <a:pt x="67" y="65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7" y="44"/>
                  </a:lnTo>
                  <a:lnTo>
                    <a:pt x="10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1" y="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 rot="467844">
              <a:off x="7967378" y="3052606"/>
              <a:ext cx="903267" cy="1095658"/>
            </a:xfrm>
            <a:custGeom>
              <a:avLst/>
              <a:gdLst>
                <a:gd name="T0" fmla="*/ 2147483647 w 68"/>
                <a:gd name="T1" fmla="*/ 2147483647 h 109"/>
                <a:gd name="T2" fmla="*/ 2147483647 w 68"/>
                <a:gd name="T3" fmla="*/ 2147483647 h 109"/>
                <a:gd name="T4" fmla="*/ 2147483647 w 68"/>
                <a:gd name="T5" fmla="*/ 2147483647 h 109"/>
                <a:gd name="T6" fmla="*/ 2147483647 w 68"/>
                <a:gd name="T7" fmla="*/ 2147483647 h 109"/>
                <a:gd name="T8" fmla="*/ 2147483647 w 68"/>
                <a:gd name="T9" fmla="*/ 2147483647 h 109"/>
                <a:gd name="T10" fmla="*/ 2147483647 w 68"/>
                <a:gd name="T11" fmla="*/ 2147483647 h 109"/>
                <a:gd name="T12" fmla="*/ 2147483647 w 68"/>
                <a:gd name="T13" fmla="*/ 2147483647 h 109"/>
                <a:gd name="T14" fmla="*/ 2147483647 w 68"/>
                <a:gd name="T15" fmla="*/ 2147483647 h 109"/>
                <a:gd name="T16" fmla="*/ 2147483647 w 68"/>
                <a:gd name="T17" fmla="*/ 2147483647 h 109"/>
                <a:gd name="T18" fmla="*/ 2147483647 w 68"/>
                <a:gd name="T19" fmla="*/ 0 h 109"/>
                <a:gd name="T20" fmla="*/ 2147483647 w 68"/>
                <a:gd name="T21" fmla="*/ 0 h 109"/>
                <a:gd name="T22" fmla="*/ 2147483647 w 68"/>
                <a:gd name="T23" fmla="*/ 2147483647 h 109"/>
                <a:gd name="T24" fmla="*/ 2147483647 w 68"/>
                <a:gd name="T25" fmla="*/ 2147483647 h 109"/>
                <a:gd name="T26" fmla="*/ 2147483647 w 68"/>
                <a:gd name="T27" fmla="*/ 2147483647 h 109"/>
                <a:gd name="T28" fmla="*/ 2147483647 w 68"/>
                <a:gd name="T29" fmla="*/ 2147483647 h 109"/>
                <a:gd name="T30" fmla="*/ 2147483647 w 68"/>
                <a:gd name="T31" fmla="*/ 2147483647 h 109"/>
                <a:gd name="T32" fmla="*/ 2147483647 w 68"/>
                <a:gd name="T33" fmla="*/ 2147483647 h 109"/>
                <a:gd name="T34" fmla="*/ 2147483647 w 68"/>
                <a:gd name="T35" fmla="*/ 2147483647 h 109"/>
                <a:gd name="T36" fmla="*/ 2147483647 w 68"/>
                <a:gd name="T37" fmla="*/ 2147483647 h 109"/>
                <a:gd name="T38" fmla="*/ 2147483647 w 68"/>
                <a:gd name="T39" fmla="*/ 0 h 109"/>
                <a:gd name="T40" fmla="*/ 2147483647 w 68"/>
                <a:gd name="T41" fmla="*/ 2147483647 h 109"/>
                <a:gd name="T42" fmla="*/ 2147483647 w 68"/>
                <a:gd name="T43" fmla="*/ 2147483647 h 109"/>
                <a:gd name="T44" fmla="*/ 2147483647 w 68"/>
                <a:gd name="T45" fmla="*/ 2147483647 h 109"/>
                <a:gd name="T46" fmla="*/ 2147483647 w 68"/>
                <a:gd name="T47" fmla="*/ 2147483647 h 109"/>
                <a:gd name="T48" fmla="*/ 2147483647 w 68"/>
                <a:gd name="T49" fmla="*/ 2147483647 h 109"/>
                <a:gd name="T50" fmla="*/ 2147483647 w 68"/>
                <a:gd name="T51" fmla="*/ 2147483647 h 109"/>
                <a:gd name="T52" fmla="*/ 2147483647 w 68"/>
                <a:gd name="T53" fmla="*/ 2147483647 h 109"/>
                <a:gd name="T54" fmla="*/ 2147483647 w 68"/>
                <a:gd name="T55" fmla="*/ 2147483647 h 109"/>
                <a:gd name="T56" fmla="*/ 2147483647 w 68"/>
                <a:gd name="T57" fmla="*/ 2147483647 h 109"/>
                <a:gd name="T58" fmla="*/ 2147483647 w 68"/>
                <a:gd name="T59" fmla="*/ 2147483647 h 109"/>
                <a:gd name="T60" fmla="*/ 2147483647 w 68"/>
                <a:gd name="T61" fmla="*/ 2147483647 h 109"/>
                <a:gd name="T62" fmla="*/ 2147483647 w 68"/>
                <a:gd name="T63" fmla="*/ 2147483647 h 109"/>
                <a:gd name="T64" fmla="*/ 2147483647 w 68"/>
                <a:gd name="T65" fmla="*/ 2147483647 h 109"/>
                <a:gd name="T66" fmla="*/ 2147483647 w 68"/>
                <a:gd name="T67" fmla="*/ 2147483647 h 109"/>
                <a:gd name="T68" fmla="*/ 2147483647 w 68"/>
                <a:gd name="T69" fmla="*/ 2147483647 h 109"/>
                <a:gd name="T70" fmla="*/ 2147483647 w 68"/>
                <a:gd name="T71" fmla="*/ 2147483647 h 109"/>
                <a:gd name="T72" fmla="*/ 2147483647 w 68"/>
                <a:gd name="T73" fmla="*/ 2147483647 h 109"/>
                <a:gd name="T74" fmla="*/ 2147483647 w 68"/>
                <a:gd name="T75" fmla="*/ 2147483647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8"/>
                <a:gd name="T115" fmla="*/ 0 h 109"/>
                <a:gd name="T116" fmla="*/ 68 w 68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8" h="109">
                  <a:moveTo>
                    <a:pt x="14" y="89"/>
                  </a:moveTo>
                  <a:lnTo>
                    <a:pt x="14" y="83"/>
                  </a:lnTo>
                  <a:lnTo>
                    <a:pt x="10" y="71"/>
                  </a:lnTo>
                  <a:lnTo>
                    <a:pt x="8" y="68"/>
                  </a:lnTo>
                  <a:lnTo>
                    <a:pt x="2" y="69"/>
                  </a:lnTo>
                  <a:lnTo>
                    <a:pt x="1" y="68"/>
                  </a:lnTo>
                  <a:lnTo>
                    <a:pt x="0" y="65"/>
                  </a:lnTo>
                  <a:lnTo>
                    <a:pt x="1" y="62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5" y="41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13" y="10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59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5" y="6"/>
                  </a:lnTo>
                  <a:lnTo>
                    <a:pt x="65" y="10"/>
                  </a:lnTo>
                  <a:lnTo>
                    <a:pt x="65" y="13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2"/>
                  </a:lnTo>
                  <a:lnTo>
                    <a:pt x="65" y="24"/>
                  </a:lnTo>
                  <a:lnTo>
                    <a:pt x="65" y="25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59" y="25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2" y="33"/>
                  </a:lnTo>
                  <a:lnTo>
                    <a:pt x="64" y="33"/>
                  </a:lnTo>
                  <a:lnTo>
                    <a:pt x="64" y="34"/>
                  </a:lnTo>
                  <a:lnTo>
                    <a:pt x="62" y="39"/>
                  </a:lnTo>
                  <a:lnTo>
                    <a:pt x="61" y="45"/>
                  </a:lnTo>
                  <a:lnTo>
                    <a:pt x="59" y="53"/>
                  </a:lnTo>
                  <a:lnTo>
                    <a:pt x="61" y="51"/>
                  </a:lnTo>
                  <a:lnTo>
                    <a:pt x="58" y="53"/>
                  </a:lnTo>
                  <a:lnTo>
                    <a:pt x="52" y="56"/>
                  </a:lnTo>
                  <a:lnTo>
                    <a:pt x="46" y="59"/>
                  </a:lnTo>
                  <a:lnTo>
                    <a:pt x="45" y="60"/>
                  </a:lnTo>
                  <a:lnTo>
                    <a:pt x="45" y="68"/>
                  </a:lnTo>
                  <a:lnTo>
                    <a:pt x="46" y="73"/>
                  </a:lnTo>
                  <a:lnTo>
                    <a:pt x="48" y="74"/>
                  </a:lnTo>
                  <a:lnTo>
                    <a:pt x="43" y="79"/>
                  </a:lnTo>
                  <a:lnTo>
                    <a:pt x="40" y="83"/>
                  </a:lnTo>
                  <a:lnTo>
                    <a:pt x="39" y="88"/>
                  </a:lnTo>
                  <a:lnTo>
                    <a:pt x="37" y="98"/>
                  </a:lnTo>
                  <a:lnTo>
                    <a:pt x="36" y="108"/>
                  </a:lnTo>
                  <a:lnTo>
                    <a:pt x="21" y="104"/>
                  </a:lnTo>
                  <a:lnTo>
                    <a:pt x="23" y="98"/>
                  </a:lnTo>
                  <a:lnTo>
                    <a:pt x="17" y="98"/>
                  </a:lnTo>
                  <a:lnTo>
                    <a:pt x="14" y="94"/>
                  </a:lnTo>
                  <a:lnTo>
                    <a:pt x="14" y="8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11" name="Freeform 86"/>
            <p:cNvSpPr>
              <a:spLocks/>
            </p:cNvSpPr>
            <p:nvPr/>
          </p:nvSpPr>
          <p:spPr bwMode="auto">
            <a:xfrm rot="467844">
              <a:off x="8779693" y="2922298"/>
              <a:ext cx="940904" cy="917480"/>
            </a:xfrm>
            <a:custGeom>
              <a:avLst/>
              <a:gdLst>
                <a:gd name="T0" fmla="*/ 2147483647 w 71"/>
                <a:gd name="T1" fmla="*/ 2147483647 h 91"/>
                <a:gd name="T2" fmla="*/ 2147483647 w 71"/>
                <a:gd name="T3" fmla="*/ 2147483647 h 91"/>
                <a:gd name="T4" fmla="*/ 2147483647 w 71"/>
                <a:gd name="T5" fmla="*/ 2147483647 h 91"/>
                <a:gd name="T6" fmla="*/ 0 w 71"/>
                <a:gd name="T7" fmla="*/ 2147483647 h 91"/>
                <a:gd name="T8" fmla="*/ 2147483647 w 71"/>
                <a:gd name="T9" fmla="*/ 2147483647 h 91"/>
                <a:gd name="T10" fmla="*/ 2147483647 w 71"/>
                <a:gd name="T11" fmla="*/ 2147483647 h 91"/>
                <a:gd name="T12" fmla="*/ 2147483647 w 71"/>
                <a:gd name="T13" fmla="*/ 2147483647 h 91"/>
                <a:gd name="T14" fmla="*/ 2147483647 w 71"/>
                <a:gd name="T15" fmla="*/ 2147483647 h 91"/>
                <a:gd name="T16" fmla="*/ 2147483647 w 71"/>
                <a:gd name="T17" fmla="*/ 2147483647 h 91"/>
                <a:gd name="T18" fmla="*/ 2147483647 w 71"/>
                <a:gd name="T19" fmla="*/ 2147483647 h 91"/>
                <a:gd name="T20" fmla="*/ 2147483647 w 71"/>
                <a:gd name="T21" fmla="*/ 2147483647 h 91"/>
                <a:gd name="T22" fmla="*/ 2147483647 w 71"/>
                <a:gd name="T23" fmla="*/ 2147483647 h 91"/>
                <a:gd name="T24" fmla="*/ 2147483647 w 71"/>
                <a:gd name="T25" fmla="*/ 2147483647 h 91"/>
                <a:gd name="T26" fmla="*/ 2147483647 w 71"/>
                <a:gd name="T27" fmla="*/ 0 h 91"/>
                <a:gd name="T28" fmla="*/ 2147483647 w 71"/>
                <a:gd name="T29" fmla="*/ 2147483647 h 91"/>
                <a:gd name="T30" fmla="*/ 2147483647 w 71"/>
                <a:gd name="T31" fmla="*/ 2147483647 h 91"/>
                <a:gd name="T32" fmla="*/ 2147483647 w 71"/>
                <a:gd name="T33" fmla="*/ 2147483647 h 91"/>
                <a:gd name="T34" fmla="*/ 2147483647 w 71"/>
                <a:gd name="T35" fmla="*/ 2147483647 h 91"/>
                <a:gd name="T36" fmla="*/ 2147483647 w 71"/>
                <a:gd name="T37" fmla="*/ 2147483647 h 91"/>
                <a:gd name="T38" fmla="*/ 2147483647 w 71"/>
                <a:gd name="T39" fmla="*/ 2147483647 h 91"/>
                <a:gd name="T40" fmla="*/ 2147483647 w 71"/>
                <a:gd name="T41" fmla="*/ 2147483647 h 91"/>
                <a:gd name="T42" fmla="*/ 2147483647 w 71"/>
                <a:gd name="T43" fmla="*/ 2147483647 h 91"/>
                <a:gd name="T44" fmla="*/ 2147483647 w 71"/>
                <a:gd name="T45" fmla="*/ 2147483647 h 91"/>
                <a:gd name="T46" fmla="*/ 2147483647 w 71"/>
                <a:gd name="T47" fmla="*/ 2147483647 h 91"/>
                <a:gd name="T48" fmla="*/ 2147483647 w 71"/>
                <a:gd name="T49" fmla="*/ 2147483647 h 91"/>
                <a:gd name="T50" fmla="*/ 2147483647 w 71"/>
                <a:gd name="T51" fmla="*/ 2147483647 h 91"/>
                <a:gd name="T52" fmla="*/ 2147483647 w 71"/>
                <a:gd name="T53" fmla="*/ 2147483647 h 91"/>
                <a:gd name="T54" fmla="*/ 2147483647 w 71"/>
                <a:gd name="T55" fmla="*/ 2147483647 h 91"/>
                <a:gd name="T56" fmla="*/ 2147483647 w 71"/>
                <a:gd name="T57" fmla="*/ 2147483647 h 91"/>
                <a:gd name="T58" fmla="*/ 2147483647 w 71"/>
                <a:gd name="T59" fmla="*/ 2147483647 h 91"/>
                <a:gd name="T60" fmla="*/ 2147483647 w 71"/>
                <a:gd name="T61" fmla="*/ 2147483647 h 91"/>
                <a:gd name="T62" fmla="*/ 2147483647 w 71"/>
                <a:gd name="T63" fmla="*/ 2147483647 h 91"/>
                <a:gd name="T64" fmla="*/ 2147483647 w 71"/>
                <a:gd name="T65" fmla="*/ 2147483647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1"/>
                <a:gd name="T100" fmla="*/ 0 h 91"/>
                <a:gd name="T101" fmla="*/ 71 w 7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1" h="91">
                  <a:moveTo>
                    <a:pt x="1" y="76"/>
                  </a:moveTo>
                  <a:lnTo>
                    <a:pt x="2" y="68"/>
                  </a:lnTo>
                  <a:lnTo>
                    <a:pt x="4" y="62"/>
                  </a:lnTo>
                  <a:lnTo>
                    <a:pt x="5" y="57"/>
                  </a:lnTo>
                  <a:lnTo>
                    <a:pt x="5" y="56"/>
                  </a:lnTo>
                  <a:lnTo>
                    <a:pt x="4" y="56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1" y="48"/>
                  </a:lnTo>
                  <a:lnTo>
                    <a:pt x="4" y="48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5"/>
                  </a:lnTo>
                  <a:lnTo>
                    <a:pt x="7" y="42"/>
                  </a:lnTo>
                  <a:lnTo>
                    <a:pt x="7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7" y="28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31" y="10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1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0" y="10"/>
                  </a:lnTo>
                  <a:lnTo>
                    <a:pt x="44" y="21"/>
                  </a:lnTo>
                  <a:lnTo>
                    <a:pt x="44" y="24"/>
                  </a:lnTo>
                  <a:lnTo>
                    <a:pt x="44" y="33"/>
                  </a:lnTo>
                  <a:lnTo>
                    <a:pt x="44" y="36"/>
                  </a:lnTo>
                  <a:lnTo>
                    <a:pt x="55" y="41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68" y="51"/>
                  </a:lnTo>
                  <a:lnTo>
                    <a:pt x="70" y="51"/>
                  </a:lnTo>
                  <a:lnTo>
                    <a:pt x="67" y="54"/>
                  </a:lnTo>
                  <a:lnTo>
                    <a:pt x="64" y="56"/>
                  </a:lnTo>
                  <a:lnTo>
                    <a:pt x="61" y="60"/>
                  </a:lnTo>
                  <a:lnTo>
                    <a:pt x="60" y="59"/>
                  </a:lnTo>
                  <a:lnTo>
                    <a:pt x="58" y="59"/>
                  </a:lnTo>
                  <a:lnTo>
                    <a:pt x="57" y="63"/>
                  </a:lnTo>
                  <a:lnTo>
                    <a:pt x="57" y="68"/>
                  </a:lnTo>
                  <a:lnTo>
                    <a:pt x="57" y="74"/>
                  </a:lnTo>
                  <a:lnTo>
                    <a:pt x="57" y="79"/>
                  </a:lnTo>
                  <a:lnTo>
                    <a:pt x="57" y="80"/>
                  </a:lnTo>
                  <a:lnTo>
                    <a:pt x="54" y="83"/>
                  </a:lnTo>
                  <a:lnTo>
                    <a:pt x="48" y="88"/>
                  </a:lnTo>
                  <a:lnTo>
                    <a:pt x="47" y="90"/>
                  </a:lnTo>
                  <a:lnTo>
                    <a:pt x="43" y="90"/>
                  </a:lnTo>
                  <a:lnTo>
                    <a:pt x="40" y="90"/>
                  </a:lnTo>
                  <a:lnTo>
                    <a:pt x="37" y="90"/>
                  </a:lnTo>
                  <a:lnTo>
                    <a:pt x="34" y="86"/>
                  </a:lnTo>
                  <a:lnTo>
                    <a:pt x="30" y="83"/>
                  </a:lnTo>
                  <a:lnTo>
                    <a:pt x="27" y="82"/>
                  </a:lnTo>
                  <a:lnTo>
                    <a:pt x="22" y="82"/>
                  </a:lnTo>
                  <a:lnTo>
                    <a:pt x="17" y="83"/>
                  </a:lnTo>
                  <a:lnTo>
                    <a:pt x="12" y="83"/>
                  </a:lnTo>
                  <a:lnTo>
                    <a:pt x="10" y="82"/>
                  </a:lnTo>
                  <a:lnTo>
                    <a:pt x="5" y="77"/>
                  </a:lnTo>
                  <a:lnTo>
                    <a:pt x="2" y="74"/>
                  </a:lnTo>
                  <a:lnTo>
                    <a:pt x="1" y="7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12" name="Freeform 87"/>
            <p:cNvSpPr>
              <a:spLocks/>
            </p:cNvSpPr>
            <p:nvPr/>
          </p:nvSpPr>
          <p:spPr bwMode="auto">
            <a:xfrm rot="467844">
              <a:off x="8343740" y="3635008"/>
              <a:ext cx="1113403" cy="914822"/>
            </a:xfrm>
            <a:custGeom>
              <a:avLst/>
              <a:gdLst>
                <a:gd name="T0" fmla="*/ 2147483647 w 84"/>
                <a:gd name="T1" fmla="*/ 2147483647 h 91"/>
                <a:gd name="T2" fmla="*/ 2147483647 w 84"/>
                <a:gd name="T3" fmla="*/ 2147483647 h 91"/>
                <a:gd name="T4" fmla="*/ 2147483647 w 84"/>
                <a:gd name="T5" fmla="*/ 2147483647 h 91"/>
                <a:gd name="T6" fmla="*/ 2147483647 w 84"/>
                <a:gd name="T7" fmla="*/ 2147483647 h 91"/>
                <a:gd name="T8" fmla="*/ 2147483647 w 84"/>
                <a:gd name="T9" fmla="*/ 2147483647 h 91"/>
                <a:gd name="T10" fmla="*/ 2147483647 w 84"/>
                <a:gd name="T11" fmla="*/ 2147483647 h 91"/>
                <a:gd name="T12" fmla="*/ 2147483647 w 84"/>
                <a:gd name="T13" fmla="*/ 2147483647 h 91"/>
                <a:gd name="T14" fmla="*/ 2147483647 w 84"/>
                <a:gd name="T15" fmla="*/ 2147483647 h 91"/>
                <a:gd name="T16" fmla="*/ 2147483647 w 84"/>
                <a:gd name="T17" fmla="*/ 2147483647 h 91"/>
                <a:gd name="T18" fmla="*/ 2147483647 w 84"/>
                <a:gd name="T19" fmla="*/ 2147483647 h 91"/>
                <a:gd name="T20" fmla="*/ 2147483647 w 84"/>
                <a:gd name="T21" fmla="*/ 2147483647 h 91"/>
                <a:gd name="T22" fmla="*/ 2147483647 w 84"/>
                <a:gd name="T23" fmla="*/ 2147483647 h 91"/>
                <a:gd name="T24" fmla="*/ 2147483647 w 84"/>
                <a:gd name="T25" fmla="*/ 2147483647 h 91"/>
                <a:gd name="T26" fmla="*/ 2147483647 w 84"/>
                <a:gd name="T27" fmla="*/ 2147483647 h 91"/>
                <a:gd name="T28" fmla="*/ 2147483647 w 84"/>
                <a:gd name="T29" fmla="*/ 2147483647 h 91"/>
                <a:gd name="T30" fmla="*/ 2147483647 w 84"/>
                <a:gd name="T31" fmla="*/ 2147483647 h 91"/>
                <a:gd name="T32" fmla="*/ 2147483647 w 84"/>
                <a:gd name="T33" fmla="*/ 2147483647 h 91"/>
                <a:gd name="T34" fmla="*/ 2147483647 w 84"/>
                <a:gd name="T35" fmla="*/ 2147483647 h 91"/>
                <a:gd name="T36" fmla="*/ 2147483647 w 84"/>
                <a:gd name="T37" fmla="*/ 2147483647 h 91"/>
                <a:gd name="T38" fmla="*/ 2147483647 w 84"/>
                <a:gd name="T39" fmla="*/ 2147483647 h 91"/>
                <a:gd name="T40" fmla="*/ 2147483647 w 84"/>
                <a:gd name="T41" fmla="*/ 2147483647 h 91"/>
                <a:gd name="T42" fmla="*/ 2147483647 w 84"/>
                <a:gd name="T43" fmla="*/ 2147483647 h 91"/>
                <a:gd name="T44" fmla="*/ 2147483647 w 84"/>
                <a:gd name="T45" fmla="*/ 2147483647 h 91"/>
                <a:gd name="T46" fmla="*/ 2147483647 w 84"/>
                <a:gd name="T47" fmla="*/ 2147483647 h 91"/>
                <a:gd name="T48" fmla="*/ 2147483647 w 84"/>
                <a:gd name="T49" fmla="*/ 2147483647 h 91"/>
                <a:gd name="T50" fmla="*/ 2147483647 w 84"/>
                <a:gd name="T51" fmla="*/ 2147483647 h 91"/>
                <a:gd name="T52" fmla="*/ 2147483647 w 84"/>
                <a:gd name="T53" fmla="*/ 2147483647 h 91"/>
                <a:gd name="T54" fmla="*/ 2147483647 w 84"/>
                <a:gd name="T55" fmla="*/ 2147483647 h 91"/>
                <a:gd name="T56" fmla="*/ 2147483647 w 84"/>
                <a:gd name="T57" fmla="*/ 2147483647 h 91"/>
                <a:gd name="T58" fmla="*/ 2147483647 w 84"/>
                <a:gd name="T59" fmla="*/ 2147483647 h 91"/>
                <a:gd name="T60" fmla="*/ 2147483647 w 84"/>
                <a:gd name="T61" fmla="*/ 2147483647 h 91"/>
                <a:gd name="T62" fmla="*/ 2147483647 w 84"/>
                <a:gd name="T63" fmla="*/ 2147483647 h 91"/>
                <a:gd name="T64" fmla="*/ 2147483647 w 84"/>
                <a:gd name="T65" fmla="*/ 2147483647 h 91"/>
                <a:gd name="T66" fmla="*/ 2147483647 w 84"/>
                <a:gd name="T67" fmla="*/ 2147483647 h 91"/>
                <a:gd name="T68" fmla="*/ 2147483647 w 84"/>
                <a:gd name="T69" fmla="*/ 2147483647 h 91"/>
                <a:gd name="T70" fmla="*/ 2147483647 w 84"/>
                <a:gd name="T71" fmla="*/ 2147483647 h 91"/>
                <a:gd name="T72" fmla="*/ 2147483647 w 84"/>
                <a:gd name="T73" fmla="*/ 2147483647 h 91"/>
                <a:gd name="T74" fmla="*/ 2147483647 w 84"/>
                <a:gd name="T75" fmla="*/ 2147483647 h 91"/>
                <a:gd name="T76" fmla="*/ 2147483647 w 84"/>
                <a:gd name="T77" fmla="*/ 2147483647 h 91"/>
                <a:gd name="T78" fmla="*/ 2147483647 w 84"/>
                <a:gd name="T79" fmla="*/ 2147483647 h 91"/>
                <a:gd name="T80" fmla="*/ 2147483647 w 84"/>
                <a:gd name="T81" fmla="*/ 0 h 91"/>
                <a:gd name="T82" fmla="*/ 2147483647 w 84"/>
                <a:gd name="T83" fmla="*/ 2147483647 h 91"/>
                <a:gd name="T84" fmla="*/ 2147483647 w 84"/>
                <a:gd name="T85" fmla="*/ 2147483647 h 91"/>
                <a:gd name="T86" fmla="*/ 2147483647 w 84"/>
                <a:gd name="T87" fmla="*/ 2147483647 h 91"/>
                <a:gd name="T88" fmla="*/ 2147483647 w 84"/>
                <a:gd name="T89" fmla="*/ 2147483647 h 91"/>
                <a:gd name="T90" fmla="*/ 2147483647 w 84"/>
                <a:gd name="T91" fmla="*/ 2147483647 h 91"/>
                <a:gd name="T92" fmla="*/ 2147483647 w 84"/>
                <a:gd name="T93" fmla="*/ 2147483647 h 91"/>
                <a:gd name="T94" fmla="*/ 2147483647 w 84"/>
                <a:gd name="T95" fmla="*/ 2147483647 h 91"/>
                <a:gd name="T96" fmla="*/ 2147483647 w 84"/>
                <a:gd name="T97" fmla="*/ 2147483647 h 91"/>
                <a:gd name="T98" fmla="*/ 2147483647 w 84"/>
                <a:gd name="T99" fmla="*/ 2147483647 h 91"/>
                <a:gd name="T100" fmla="*/ 2147483647 w 84"/>
                <a:gd name="T101" fmla="*/ 2147483647 h 91"/>
                <a:gd name="T102" fmla="*/ 2147483647 w 84"/>
                <a:gd name="T103" fmla="*/ 2147483647 h 91"/>
                <a:gd name="T104" fmla="*/ 2147483647 w 84"/>
                <a:gd name="T105" fmla="*/ 2147483647 h 91"/>
                <a:gd name="T106" fmla="*/ 2147483647 w 84"/>
                <a:gd name="T107" fmla="*/ 2147483647 h 91"/>
                <a:gd name="T108" fmla="*/ 0 w 84"/>
                <a:gd name="T109" fmla="*/ 2147483647 h 91"/>
                <a:gd name="T110" fmla="*/ 2147483647 w 84"/>
                <a:gd name="T111" fmla="*/ 2147483647 h 91"/>
                <a:gd name="T112" fmla="*/ 2147483647 w 84"/>
                <a:gd name="T113" fmla="*/ 2147483647 h 91"/>
                <a:gd name="T114" fmla="*/ 2147483647 w 84"/>
                <a:gd name="T115" fmla="*/ 2147483647 h 91"/>
                <a:gd name="T116" fmla="*/ 2147483647 w 84"/>
                <a:gd name="T117" fmla="*/ 2147483647 h 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4"/>
                <a:gd name="T178" fmla="*/ 0 h 91"/>
                <a:gd name="T179" fmla="*/ 84 w 84"/>
                <a:gd name="T180" fmla="*/ 91 h 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4" h="91">
                  <a:moveTo>
                    <a:pt x="10" y="78"/>
                  </a:moveTo>
                  <a:lnTo>
                    <a:pt x="14" y="78"/>
                  </a:lnTo>
                  <a:lnTo>
                    <a:pt x="17" y="82"/>
                  </a:lnTo>
                  <a:lnTo>
                    <a:pt x="21" y="90"/>
                  </a:lnTo>
                  <a:lnTo>
                    <a:pt x="24" y="86"/>
                  </a:lnTo>
                  <a:lnTo>
                    <a:pt x="32" y="69"/>
                  </a:lnTo>
                  <a:lnTo>
                    <a:pt x="35" y="66"/>
                  </a:lnTo>
                  <a:lnTo>
                    <a:pt x="37" y="66"/>
                  </a:lnTo>
                  <a:lnTo>
                    <a:pt x="45" y="75"/>
                  </a:lnTo>
                  <a:lnTo>
                    <a:pt x="48" y="78"/>
                  </a:lnTo>
                  <a:lnTo>
                    <a:pt x="57" y="75"/>
                  </a:lnTo>
                  <a:lnTo>
                    <a:pt x="58" y="75"/>
                  </a:lnTo>
                  <a:lnTo>
                    <a:pt x="70" y="78"/>
                  </a:lnTo>
                  <a:lnTo>
                    <a:pt x="71" y="72"/>
                  </a:lnTo>
                  <a:lnTo>
                    <a:pt x="75" y="70"/>
                  </a:lnTo>
                  <a:lnTo>
                    <a:pt x="77" y="69"/>
                  </a:lnTo>
                  <a:lnTo>
                    <a:pt x="75" y="63"/>
                  </a:lnTo>
                  <a:lnTo>
                    <a:pt x="77" y="61"/>
                  </a:lnTo>
                  <a:lnTo>
                    <a:pt x="81" y="60"/>
                  </a:lnTo>
                  <a:lnTo>
                    <a:pt x="80" y="52"/>
                  </a:lnTo>
                  <a:lnTo>
                    <a:pt x="78" y="40"/>
                  </a:lnTo>
                  <a:lnTo>
                    <a:pt x="78" y="39"/>
                  </a:lnTo>
                  <a:lnTo>
                    <a:pt x="83" y="36"/>
                  </a:lnTo>
                  <a:lnTo>
                    <a:pt x="83" y="31"/>
                  </a:lnTo>
                  <a:lnTo>
                    <a:pt x="81" y="24"/>
                  </a:lnTo>
                  <a:lnTo>
                    <a:pt x="81" y="12"/>
                  </a:lnTo>
                  <a:lnTo>
                    <a:pt x="78" y="9"/>
                  </a:lnTo>
                  <a:lnTo>
                    <a:pt x="72" y="13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4" y="15"/>
                  </a:lnTo>
                  <a:lnTo>
                    <a:pt x="61" y="15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7" y="7"/>
                  </a:lnTo>
                  <a:lnTo>
                    <a:pt x="41" y="9"/>
                  </a:lnTo>
                  <a:lnTo>
                    <a:pt x="37" y="9"/>
                  </a:lnTo>
                  <a:lnTo>
                    <a:pt x="34" y="7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7"/>
                  </a:lnTo>
                  <a:lnTo>
                    <a:pt x="11" y="9"/>
                  </a:lnTo>
                  <a:lnTo>
                    <a:pt x="11" y="16"/>
                  </a:lnTo>
                  <a:lnTo>
                    <a:pt x="12" y="21"/>
                  </a:lnTo>
                  <a:lnTo>
                    <a:pt x="14" y="22"/>
                  </a:lnTo>
                  <a:lnTo>
                    <a:pt x="10" y="27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4" y="46"/>
                  </a:lnTo>
                  <a:lnTo>
                    <a:pt x="2" y="55"/>
                  </a:lnTo>
                  <a:lnTo>
                    <a:pt x="5" y="58"/>
                  </a:lnTo>
                  <a:lnTo>
                    <a:pt x="0" y="66"/>
                  </a:lnTo>
                  <a:lnTo>
                    <a:pt x="1" y="70"/>
                  </a:lnTo>
                  <a:lnTo>
                    <a:pt x="4" y="73"/>
                  </a:lnTo>
                  <a:lnTo>
                    <a:pt x="10" y="73"/>
                  </a:lnTo>
                  <a:lnTo>
                    <a:pt x="10" y="78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13" name="Freeform 88"/>
            <p:cNvSpPr>
              <a:spLocks/>
            </p:cNvSpPr>
            <p:nvPr/>
          </p:nvSpPr>
          <p:spPr bwMode="auto">
            <a:xfrm rot="467844">
              <a:off x="10053049" y="3642985"/>
              <a:ext cx="1354902" cy="803129"/>
            </a:xfrm>
            <a:custGeom>
              <a:avLst/>
              <a:gdLst>
                <a:gd name="T0" fmla="*/ 2147483647 w 102"/>
                <a:gd name="T1" fmla="*/ 2147483647 h 80"/>
                <a:gd name="T2" fmla="*/ 2147483647 w 102"/>
                <a:gd name="T3" fmla="*/ 2147483647 h 80"/>
                <a:gd name="T4" fmla="*/ 2147483647 w 102"/>
                <a:gd name="T5" fmla="*/ 2147483647 h 80"/>
                <a:gd name="T6" fmla="*/ 2147483647 w 102"/>
                <a:gd name="T7" fmla="*/ 2147483647 h 80"/>
                <a:gd name="T8" fmla="*/ 2147483647 w 102"/>
                <a:gd name="T9" fmla="*/ 2147483647 h 80"/>
                <a:gd name="T10" fmla="*/ 2147483647 w 102"/>
                <a:gd name="T11" fmla="*/ 2147483647 h 80"/>
                <a:gd name="T12" fmla="*/ 2147483647 w 102"/>
                <a:gd name="T13" fmla="*/ 2147483647 h 80"/>
                <a:gd name="T14" fmla="*/ 2147483647 w 102"/>
                <a:gd name="T15" fmla="*/ 2147483647 h 80"/>
                <a:gd name="T16" fmla="*/ 2147483647 w 102"/>
                <a:gd name="T17" fmla="*/ 2147483647 h 80"/>
                <a:gd name="T18" fmla="*/ 2147483647 w 102"/>
                <a:gd name="T19" fmla="*/ 2147483647 h 80"/>
                <a:gd name="T20" fmla="*/ 2147483647 w 102"/>
                <a:gd name="T21" fmla="*/ 2147483647 h 80"/>
                <a:gd name="T22" fmla="*/ 2147483647 w 102"/>
                <a:gd name="T23" fmla="*/ 2147483647 h 80"/>
                <a:gd name="T24" fmla="*/ 2147483647 w 102"/>
                <a:gd name="T25" fmla="*/ 2147483647 h 80"/>
                <a:gd name="T26" fmla="*/ 2147483647 w 102"/>
                <a:gd name="T27" fmla="*/ 2147483647 h 80"/>
                <a:gd name="T28" fmla="*/ 2147483647 w 102"/>
                <a:gd name="T29" fmla="*/ 2147483647 h 80"/>
                <a:gd name="T30" fmla="*/ 2147483647 w 102"/>
                <a:gd name="T31" fmla="*/ 2147483647 h 80"/>
                <a:gd name="T32" fmla="*/ 2147483647 w 102"/>
                <a:gd name="T33" fmla="*/ 0 h 80"/>
                <a:gd name="T34" fmla="*/ 2147483647 w 102"/>
                <a:gd name="T35" fmla="*/ 0 h 80"/>
                <a:gd name="T36" fmla="*/ 0 w 102"/>
                <a:gd name="T37" fmla="*/ 2147483647 h 80"/>
                <a:gd name="T38" fmla="*/ 2147483647 w 102"/>
                <a:gd name="T39" fmla="*/ 2147483647 h 80"/>
                <a:gd name="T40" fmla="*/ 2147483647 w 102"/>
                <a:gd name="T41" fmla="*/ 2147483647 h 80"/>
                <a:gd name="T42" fmla="*/ 2147483647 w 102"/>
                <a:gd name="T43" fmla="*/ 2147483647 h 80"/>
                <a:gd name="T44" fmla="*/ 2147483647 w 102"/>
                <a:gd name="T45" fmla="*/ 2147483647 h 80"/>
                <a:gd name="T46" fmla="*/ 2147483647 w 102"/>
                <a:gd name="T47" fmla="*/ 2147483647 h 80"/>
                <a:gd name="T48" fmla="*/ 2147483647 w 102"/>
                <a:gd name="T49" fmla="*/ 2147483647 h 80"/>
                <a:gd name="T50" fmla="*/ 2147483647 w 102"/>
                <a:gd name="T51" fmla="*/ 2147483647 h 80"/>
                <a:gd name="T52" fmla="*/ 2147483647 w 102"/>
                <a:gd name="T53" fmla="*/ 2147483647 h 80"/>
                <a:gd name="T54" fmla="*/ 2147483647 w 102"/>
                <a:gd name="T55" fmla="*/ 2147483647 h 80"/>
                <a:gd name="T56" fmla="*/ 2147483647 w 102"/>
                <a:gd name="T57" fmla="*/ 2147483647 h 80"/>
                <a:gd name="T58" fmla="*/ 2147483647 w 102"/>
                <a:gd name="T59" fmla="*/ 2147483647 h 80"/>
                <a:gd name="T60" fmla="*/ 2147483647 w 102"/>
                <a:gd name="T61" fmla="*/ 2147483647 h 80"/>
                <a:gd name="T62" fmla="*/ 2147483647 w 102"/>
                <a:gd name="T63" fmla="*/ 2147483647 h 80"/>
                <a:gd name="T64" fmla="*/ 2147483647 w 102"/>
                <a:gd name="T65" fmla="*/ 2147483647 h 80"/>
                <a:gd name="T66" fmla="*/ 2147483647 w 102"/>
                <a:gd name="T67" fmla="*/ 2147483647 h 80"/>
                <a:gd name="T68" fmla="*/ 2147483647 w 102"/>
                <a:gd name="T69" fmla="*/ 2147483647 h 80"/>
                <a:gd name="T70" fmla="*/ 2147483647 w 102"/>
                <a:gd name="T71" fmla="*/ 2147483647 h 80"/>
                <a:gd name="T72" fmla="*/ 2147483647 w 102"/>
                <a:gd name="T73" fmla="*/ 2147483647 h 80"/>
                <a:gd name="T74" fmla="*/ 2147483647 w 102"/>
                <a:gd name="T75" fmla="*/ 2147483647 h 80"/>
                <a:gd name="T76" fmla="*/ 2147483647 w 102"/>
                <a:gd name="T77" fmla="*/ 2147483647 h 80"/>
                <a:gd name="T78" fmla="*/ 2147483647 w 102"/>
                <a:gd name="T79" fmla="*/ 2147483647 h 80"/>
                <a:gd name="T80" fmla="*/ 2147483647 w 102"/>
                <a:gd name="T81" fmla="*/ 2147483647 h 80"/>
                <a:gd name="T82" fmla="*/ 2147483647 w 102"/>
                <a:gd name="T83" fmla="*/ 2147483647 h 80"/>
                <a:gd name="T84" fmla="*/ 2147483647 w 102"/>
                <a:gd name="T85" fmla="*/ 2147483647 h 80"/>
                <a:gd name="T86" fmla="*/ 2147483647 w 102"/>
                <a:gd name="T87" fmla="*/ 2147483647 h 80"/>
                <a:gd name="T88" fmla="*/ 2147483647 w 102"/>
                <a:gd name="T89" fmla="*/ 214748364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2"/>
                <a:gd name="T136" fmla="*/ 0 h 80"/>
                <a:gd name="T137" fmla="*/ 102 w 102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2" h="80">
                  <a:moveTo>
                    <a:pt x="101" y="21"/>
                  </a:moveTo>
                  <a:lnTo>
                    <a:pt x="95" y="19"/>
                  </a:lnTo>
                  <a:lnTo>
                    <a:pt x="90" y="18"/>
                  </a:lnTo>
                  <a:lnTo>
                    <a:pt x="82" y="19"/>
                  </a:lnTo>
                  <a:lnTo>
                    <a:pt x="76" y="18"/>
                  </a:lnTo>
                  <a:lnTo>
                    <a:pt x="66" y="19"/>
                  </a:lnTo>
                  <a:lnTo>
                    <a:pt x="56" y="22"/>
                  </a:lnTo>
                  <a:lnTo>
                    <a:pt x="51" y="19"/>
                  </a:lnTo>
                  <a:lnTo>
                    <a:pt x="49" y="19"/>
                  </a:lnTo>
                  <a:lnTo>
                    <a:pt x="46" y="22"/>
                  </a:lnTo>
                  <a:lnTo>
                    <a:pt x="43" y="22"/>
                  </a:lnTo>
                  <a:lnTo>
                    <a:pt x="40" y="22"/>
                  </a:lnTo>
                  <a:lnTo>
                    <a:pt x="37" y="19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28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4" y="33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1" y="44"/>
                  </a:lnTo>
                  <a:lnTo>
                    <a:pt x="4" y="47"/>
                  </a:lnTo>
                  <a:lnTo>
                    <a:pt x="20" y="50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31" y="60"/>
                  </a:lnTo>
                  <a:lnTo>
                    <a:pt x="33" y="66"/>
                  </a:lnTo>
                  <a:lnTo>
                    <a:pt x="34" y="66"/>
                  </a:lnTo>
                  <a:lnTo>
                    <a:pt x="44" y="68"/>
                  </a:lnTo>
                  <a:lnTo>
                    <a:pt x="53" y="69"/>
                  </a:lnTo>
                  <a:lnTo>
                    <a:pt x="79" y="79"/>
                  </a:lnTo>
                  <a:lnTo>
                    <a:pt x="77" y="51"/>
                  </a:lnTo>
                  <a:lnTo>
                    <a:pt x="76" y="48"/>
                  </a:lnTo>
                  <a:lnTo>
                    <a:pt x="73" y="48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4" y="41"/>
                  </a:lnTo>
                  <a:lnTo>
                    <a:pt x="95" y="37"/>
                  </a:lnTo>
                  <a:lnTo>
                    <a:pt x="98" y="34"/>
                  </a:lnTo>
                  <a:lnTo>
                    <a:pt x="101" y="19"/>
                  </a:lnTo>
                  <a:lnTo>
                    <a:pt x="101" y="2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14" name="Freeform 89"/>
            <p:cNvSpPr>
              <a:spLocks/>
            </p:cNvSpPr>
            <p:nvPr/>
          </p:nvSpPr>
          <p:spPr bwMode="auto">
            <a:xfrm rot="467844">
              <a:off x="9406961" y="3502039"/>
              <a:ext cx="705677" cy="1087679"/>
            </a:xfrm>
            <a:custGeom>
              <a:avLst/>
              <a:gdLst>
                <a:gd name="T0" fmla="*/ 2147483647 w 53"/>
                <a:gd name="T1" fmla="*/ 2147483647 h 108"/>
                <a:gd name="T2" fmla="*/ 2147483647 w 53"/>
                <a:gd name="T3" fmla="*/ 2147483647 h 108"/>
                <a:gd name="T4" fmla="*/ 0 w 53"/>
                <a:gd name="T5" fmla="*/ 2147483647 h 108"/>
                <a:gd name="T6" fmla="*/ 0 w 53"/>
                <a:gd name="T7" fmla="*/ 2147483647 h 108"/>
                <a:gd name="T8" fmla="*/ 2147483647 w 53"/>
                <a:gd name="T9" fmla="*/ 2147483647 h 108"/>
                <a:gd name="T10" fmla="*/ 2147483647 w 53"/>
                <a:gd name="T11" fmla="*/ 2147483647 h 108"/>
                <a:gd name="T12" fmla="*/ 2147483647 w 53"/>
                <a:gd name="T13" fmla="*/ 2147483647 h 108"/>
                <a:gd name="T14" fmla="*/ 2147483647 w 53"/>
                <a:gd name="T15" fmla="*/ 2147483647 h 108"/>
                <a:gd name="T16" fmla="*/ 0 w 53"/>
                <a:gd name="T17" fmla="*/ 2147483647 h 108"/>
                <a:gd name="T18" fmla="*/ 2147483647 w 53"/>
                <a:gd name="T19" fmla="*/ 2147483647 h 108"/>
                <a:gd name="T20" fmla="*/ 2147483647 w 53"/>
                <a:gd name="T21" fmla="*/ 2147483647 h 108"/>
                <a:gd name="T22" fmla="*/ 2147483647 w 53"/>
                <a:gd name="T23" fmla="*/ 2147483647 h 108"/>
                <a:gd name="T24" fmla="*/ 2147483647 w 53"/>
                <a:gd name="T25" fmla="*/ 2147483647 h 108"/>
                <a:gd name="T26" fmla="*/ 2147483647 w 53"/>
                <a:gd name="T27" fmla="*/ 2147483647 h 108"/>
                <a:gd name="T28" fmla="*/ 2147483647 w 53"/>
                <a:gd name="T29" fmla="*/ 2147483647 h 108"/>
                <a:gd name="T30" fmla="*/ 2147483647 w 53"/>
                <a:gd name="T31" fmla="*/ 2147483647 h 108"/>
                <a:gd name="T32" fmla="*/ 2147483647 w 53"/>
                <a:gd name="T33" fmla="*/ 2147483647 h 108"/>
                <a:gd name="T34" fmla="*/ 2147483647 w 53"/>
                <a:gd name="T35" fmla="*/ 2147483647 h 108"/>
                <a:gd name="T36" fmla="*/ 2147483647 w 53"/>
                <a:gd name="T37" fmla="*/ 2147483647 h 108"/>
                <a:gd name="T38" fmla="*/ 2147483647 w 53"/>
                <a:gd name="T39" fmla="*/ 0 h 108"/>
                <a:gd name="T40" fmla="*/ 2147483647 w 53"/>
                <a:gd name="T41" fmla="*/ 2147483647 h 108"/>
                <a:gd name="T42" fmla="*/ 2147483647 w 53"/>
                <a:gd name="T43" fmla="*/ 2147483647 h 108"/>
                <a:gd name="T44" fmla="*/ 2147483647 w 53"/>
                <a:gd name="T45" fmla="*/ 2147483647 h 108"/>
                <a:gd name="T46" fmla="*/ 2147483647 w 53"/>
                <a:gd name="T47" fmla="*/ 2147483647 h 108"/>
                <a:gd name="T48" fmla="*/ 2147483647 w 53"/>
                <a:gd name="T49" fmla="*/ 2147483647 h 108"/>
                <a:gd name="T50" fmla="*/ 2147483647 w 53"/>
                <a:gd name="T51" fmla="*/ 2147483647 h 108"/>
                <a:gd name="T52" fmla="*/ 2147483647 w 53"/>
                <a:gd name="T53" fmla="*/ 2147483647 h 108"/>
                <a:gd name="T54" fmla="*/ 2147483647 w 53"/>
                <a:gd name="T55" fmla="*/ 2147483647 h 108"/>
                <a:gd name="T56" fmla="*/ 2147483647 w 53"/>
                <a:gd name="T57" fmla="*/ 2147483647 h 108"/>
                <a:gd name="T58" fmla="*/ 2147483647 w 53"/>
                <a:gd name="T59" fmla="*/ 2147483647 h 108"/>
                <a:gd name="T60" fmla="*/ 2147483647 w 53"/>
                <a:gd name="T61" fmla="*/ 2147483647 h 108"/>
                <a:gd name="T62" fmla="*/ 2147483647 w 53"/>
                <a:gd name="T63" fmla="*/ 2147483647 h 108"/>
                <a:gd name="T64" fmla="*/ 2147483647 w 53"/>
                <a:gd name="T65" fmla="*/ 2147483647 h 108"/>
                <a:gd name="T66" fmla="*/ 2147483647 w 53"/>
                <a:gd name="T67" fmla="*/ 2147483647 h 108"/>
                <a:gd name="T68" fmla="*/ 2147483647 w 53"/>
                <a:gd name="T69" fmla="*/ 2147483647 h 108"/>
                <a:gd name="T70" fmla="*/ 2147483647 w 53"/>
                <a:gd name="T71" fmla="*/ 2147483647 h 108"/>
                <a:gd name="T72" fmla="*/ 2147483647 w 53"/>
                <a:gd name="T73" fmla="*/ 2147483647 h 108"/>
                <a:gd name="T74" fmla="*/ 2147483647 w 53"/>
                <a:gd name="T75" fmla="*/ 2147483647 h 108"/>
                <a:gd name="T76" fmla="*/ 2147483647 w 53"/>
                <a:gd name="T77" fmla="*/ 2147483647 h 108"/>
                <a:gd name="T78" fmla="*/ 2147483647 w 53"/>
                <a:gd name="T79" fmla="*/ 2147483647 h 108"/>
                <a:gd name="T80" fmla="*/ 2147483647 w 53"/>
                <a:gd name="T81" fmla="*/ 2147483647 h 108"/>
                <a:gd name="T82" fmla="*/ 2147483647 w 53"/>
                <a:gd name="T83" fmla="*/ 2147483647 h 108"/>
                <a:gd name="T84" fmla="*/ 2147483647 w 53"/>
                <a:gd name="T85" fmla="*/ 2147483647 h 108"/>
                <a:gd name="T86" fmla="*/ 2147483647 w 53"/>
                <a:gd name="T87" fmla="*/ 2147483647 h 1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3"/>
                <a:gd name="T133" fmla="*/ 0 h 108"/>
                <a:gd name="T134" fmla="*/ 53 w 53"/>
                <a:gd name="T135" fmla="*/ 108 h 10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3" h="108">
                  <a:moveTo>
                    <a:pt x="2" y="83"/>
                  </a:moveTo>
                  <a:lnTo>
                    <a:pt x="1" y="75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4" y="58"/>
                  </a:lnTo>
                  <a:lnTo>
                    <a:pt x="4" y="54"/>
                  </a:lnTo>
                  <a:lnTo>
                    <a:pt x="2" y="46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2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9"/>
                  </a:lnTo>
                  <a:lnTo>
                    <a:pt x="9" y="4"/>
                  </a:lnTo>
                  <a:lnTo>
                    <a:pt x="12" y="3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4" y="18"/>
                  </a:lnTo>
                  <a:lnTo>
                    <a:pt x="27" y="18"/>
                  </a:lnTo>
                  <a:lnTo>
                    <a:pt x="36" y="18"/>
                  </a:lnTo>
                  <a:lnTo>
                    <a:pt x="38" y="19"/>
                  </a:lnTo>
                  <a:lnTo>
                    <a:pt x="46" y="48"/>
                  </a:lnTo>
                  <a:lnTo>
                    <a:pt x="44" y="55"/>
                  </a:lnTo>
                  <a:lnTo>
                    <a:pt x="49" y="67"/>
                  </a:lnTo>
                  <a:lnTo>
                    <a:pt x="47" y="75"/>
                  </a:lnTo>
                  <a:lnTo>
                    <a:pt x="52" y="95"/>
                  </a:lnTo>
                  <a:lnTo>
                    <a:pt x="50" y="98"/>
                  </a:lnTo>
                  <a:lnTo>
                    <a:pt x="46" y="101"/>
                  </a:lnTo>
                  <a:lnTo>
                    <a:pt x="40" y="105"/>
                  </a:lnTo>
                  <a:lnTo>
                    <a:pt x="37" y="105"/>
                  </a:lnTo>
                  <a:lnTo>
                    <a:pt x="37" y="107"/>
                  </a:lnTo>
                  <a:lnTo>
                    <a:pt x="33" y="104"/>
                  </a:lnTo>
                  <a:lnTo>
                    <a:pt x="24" y="98"/>
                  </a:lnTo>
                  <a:lnTo>
                    <a:pt x="15" y="89"/>
                  </a:lnTo>
                  <a:lnTo>
                    <a:pt x="8" y="86"/>
                  </a:lnTo>
                  <a:lnTo>
                    <a:pt x="2" y="8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15" name="Freeform 90"/>
            <p:cNvSpPr>
              <a:spLocks/>
            </p:cNvSpPr>
            <p:nvPr/>
          </p:nvSpPr>
          <p:spPr bwMode="auto">
            <a:xfrm rot="467844">
              <a:off x="9676687" y="3605752"/>
              <a:ext cx="1433309" cy="1085021"/>
            </a:xfrm>
            <a:custGeom>
              <a:avLst/>
              <a:gdLst>
                <a:gd name="T0" fmla="*/ 2147483647 w 108"/>
                <a:gd name="T1" fmla="*/ 2147483647 h 108"/>
                <a:gd name="T2" fmla="*/ 2147483647 w 108"/>
                <a:gd name="T3" fmla="*/ 2147483647 h 108"/>
                <a:gd name="T4" fmla="*/ 2147483647 w 108"/>
                <a:gd name="T5" fmla="*/ 2147483647 h 108"/>
                <a:gd name="T6" fmla="*/ 2147483647 w 108"/>
                <a:gd name="T7" fmla="*/ 2147483647 h 108"/>
                <a:gd name="T8" fmla="*/ 0 w 108"/>
                <a:gd name="T9" fmla="*/ 0 h 108"/>
                <a:gd name="T10" fmla="*/ 0 w 108"/>
                <a:gd name="T11" fmla="*/ 2147483647 h 108"/>
                <a:gd name="T12" fmla="*/ 0 w 108"/>
                <a:gd name="T13" fmla="*/ 2147483647 h 108"/>
                <a:gd name="T14" fmla="*/ 0 w 108"/>
                <a:gd name="T15" fmla="*/ 2147483647 h 108"/>
                <a:gd name="T16" fmla="*/ 2147483647 w 108"/>
                <a:gd name="T17" fmla="*/ 2147483647 h 108"/>
                <a:gd name="T18" fmla="*/ 2147483647 w 108"/>
                <a:gd name="T19" fmla="*/ 2147483647 h 108"/>
                <a:gd name="T20" fmla="*/ 2147483647 w 108"/>
                <a:gd name="T21" fmla="*/ 2147483647 h 108"/>
                <a:gd name="T22" fmla="*/ 2147483647 w 108"/>
                <a:gd name="T23" fmla="*/ 2147483647 h 108"/>
                <a:gd name="T24" fmla="*/ 2147483647 w 108"/>
                <a:gd name="T25" fmla="*/ 2147483647 h 108"/>
                <a:gd name="T26" fmla="*/ 2147483647 w 108"/>
                <a:gd name="T27" fmla="*/ 2147483647 h 108"/>
                <a:gd name="T28" fmla="*/ 2147483647 w 108"/>
                <a:gd name="T29" fmla="*/ 2147483647 h 108"/>
                <a:gd name="T30" fmla="*/ 2147483647 w 108"/>
                <a:gd name="T31" fmla="*/ 2147483647 h 108"/>
                <a:gd name="T32" fmla="*/ 2147483647 w 108"/>
                <a:gd name="T33" fmla="*/ 2147483647 h 108"/>
                <a:gd name="T34" fmla="*/ 2147483647 w 108"/>
                <a:gd name="T35" fmla="*/ 2147483647 h 108"/>
                <a:gd name="T36" fmla="*/ 2147483647 w 108"/>
                <a:gd name="T37" fmla="*/ 2147483647 h 108"/>
                <a:gd name="T38" fmla="*/ 2147483647 w 108"/>
                <a:gd name="T39" fmla="*/ 2147483647 h 108"/>
                <a:gd name="T40" fmla="*/ 2147483647 w 108"/>
                <a:gd name="T41" fmla="*/ 2147483647 h 108"/>
                <a:gd name="T42" fmla="*/ 2147483647 w 108"/>
                <a:gd name="T43" fmla="*/ 2147483647 h 108"/>
                <a:gd name="T44" fmla="*/ 2147483647 w 108"/>
                <a:gd name="T45" fmla="*/ 2147483647 h 108"/>
                <a:gd name="T46" fmla="*/ 2147483647 w 108"/>
                <a:gd name="T47" fmla="*/ 2147483647 h 108"/>
                <a:gd name="T48" fmla="*/ 2147483647 w 108"/>
                <a:gd name="T49" fmla="*/ 2147483647 h 108"/>
                <a:gd name="T50" fmla="*/ 2147483647 w 108"/>
                <a:gd name="T51" fmla="*/ 2147483647 h 108"/>
                <a:gd name="T52" fmla="*/ 2147483647 w 108"/>
                <a:gd name="T53" fmla="*/ 2147483647 h 108"/>
                <a:gd name="T54" fmla="*/ 2147483647 w 108"/>
                <a:gd name="T55" fmla="*/ 2147483647 h 108"/>
                <a:gd name="T56" fmla="*/ 2147483647 w 108"/>
                <a:gd name="T57" fmla="*/ 2147483647 h 108"/>
                <a:gd name="T58" fmla="*/ 2147483647 w 108"/>
                <a:gd name="T59" fmla="*/ 2147483647 h 108"/>
                <a:gd name="T60" fmla="*/ 2147483647 w 108"/>
                <a:gd name="T61" fmla="*/ 2147483647 h 108"/>
                <a:gd name="T62" fmla="*/ 2147483647 w 108"/>
                <a:gd name="T63" fmla="*/ 2147483647 h 108"/>
                <a:gd name="T64" fmla="*/ 2147483647 w 108"/>
                <a:gd name="T65" fmla="*/ 2147483647 h 108"/>
                <a:gd name="T66" fmla="*/ 2147483647 w 108"/>
                <a:gd name="T67" fmla="*/ 2147483647 h 108"/>
                <a:gd name="T68" fmla="*/ 2147483647 w 108"/>
                <a:gd name="T69" fmla="*/ 2147483647 h 108"/>
                <a:gd name="T70" fmla="*/ 2147483647 w 108"/>
                <a:gd name="T71" fmla="*/ 2147483647 h 108"/>
                <a:gd name="T72" fmla="*/ 2147483647 w 108"/>
                <a:gd name="T73" fmla="*/ 2147483647 h 108"/>
                <a:gd name="T74" fmla="*/ 2147483647 w 108"/>
                <a:gd name="T75" fmla="*/ 2147483647 h 108"/>
                <a:gd name="T76" fmla="*/ 2147483647 w 108"/>
                <a:gd name="T77" fmla="*/ 2147483647 h 108"/>
                <a:gd name="T78" fmla="*/ 2147483647 w 108"/>
                <a:gd name="T79" fmla="*/ 2147483647 h 108"/>
                <a:gd name="T80" fmla="*/ 2147483647 w 108"/>
                <a:gd name="T81" fmla="*/ 2147483647 h 108"/>
                <a:gd name="T82" fmla="*/ 2147483647 w 108"/>
                <a:gd name="T83" fmla="*/ 2147483647 h 108"/>
                <a:gd name="T84" fmla="*/ 2147483647 w 108"/>
                <a:gd name="T85" fmla="*/ 2147483647 h 108"/>
                <a:gd name="T86" fmla="*/ 2147483647 w 108"/>
                <a:gd name="T87" fmla="*/ 2147483647 h 108"/>
                <a:gd name="T88" fmla="*/ 2147483647 w 108"/>
                <a:gd name="T89" fmla="*/ 2147483647 h 108"/>
                <a:gd name="T90" fmla="*/ 2147483647 w 108"/>
                <a:gd name="T91" fmla="*/ 2147483647 h 108"/>
                <a:gd name="T92" fmla="*/ 2147483647 w 108"/>
                <a:gd name="T93" fmla="*/ 2147483647 h 10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8"/>
                <a:gd name="T142" fmla="*/ 0 h 108"/>
                <a:gd name="T143" fmla="*/ 108 w 108"/>
                <a:gd name="T144" fmla="*/ 108 h 10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8" h="108">
                  <a:moveTo>
                    <a:pt x="27" y="3"/>
                  </a:moveTo>
                  <a:lnTo>
                    <a:pt x="21" y="1"/>
                  </a:lnTo>
                  <a:lnTo>
                    <a:pt x="14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14" y="15"/>
                  </a:lnTo>
                  <a:lnTo>
                    <a:pt x="17" y="16"/>
                  </a:lnTo>
                  <a:lnTo>
                    <a:pt x="24" y="45"/>
                  </a:lnTo>
                  <a:lnTo>
                    <a:pt x="23" y="52"/>
                  </a:lnTo>
                  <a:lnTo>
                    <a:pt x="27" y="64"/>
                  </a:lnTo>
                  <a:lnTo>
                    <a:pt x="26" y="72"/>
                  </a:lnTo>
                  <a:lnTo>
                    <a:pt x="30" y="92"/>
                  </a:lnTo>
                  <a:lnTo>
                    <a:pt x="39" y="95"/>
                  </a:lnTo>
                  <a:lnTo>
                    <a:pt x="40" y="96"/>
                  </a:lnTo>
                  <a:lnTo>
                    <a:pt x="46" y="105"/>
                  </a:lnTo>
                  <a:lnTo>
                    <a:pt x="52" y="107"/>
                  </a:lnTo>
                  <a:lnTo>
                    <a:pt x="53" y="101"/>
                  </a:lnTo>
                  <a:lnTo>
                    <a:pt x="54" y="98"/>
                  </a:lnTo>
                  <a:lnTo>
                    <a:pt x="69" y="93"/>
                  </a:lnTo>
                  <a:lnTo>
                    <a:pt x="70" y="89"/>
                  </a:lnTo>
                  <a:lnTo>
                    <a:pt x="79" y="86"/>
                  </a:lnTo>
                  <a:lnTo>
                    <a:pt x="80" y="86"/>
                  </a:lnTo>
                  <a:lnTo>
                    <a:pt x="85" y="89"/>
                  </a:lnTo>
                  <a:lnTo>
                    <a:pt x="105" y="86"/>
                  </a:lnTo>
                  <a:lnTo>
                    <a:pt x="107" y="86"/>
                  </a:lnTo>
                  <a:lnTo>
                    <a:pt x="107" y="83"/>
                  </a:lnTo>
                  <a:lnTo>
                    <a:pt x="107" y="80"/>
                  </a:lnTo>
                  <a:lnTo>
                    <a:pt x="107" y="78"/>
                  </a:lnTo>
                  <a:lnTo>
                    <a:pt x="80" y="69"/>
                  </a:lnTo>
                  <a:lnTo>
                    <a:pt x="72" y="67"/>
                  </a:lnTo>
                  <a:lnTo>
                    <a:pt x="62" y="66"/>
                  </a:lnTo>
                  <a:lnTo>
                    <a:pt x="60" y="66"/>
                  </a:lnTo>
                  <a:lnTo>
                    <a:pt x="59" y="60"/>
                  </a:lnTo>
                  <a:lnTo>
                    <a:pt x="50" y="57"/>
                  </a:lnTo>
                  <a:lnTo>
                    <a:pt x="49" y="54"/>
                  </a:lnTo>
                  <a:lnTo>
                    <a:pt x="47" y="49"/>
                  </a:lnTo>
                  <a:lnTo>
                    <a:pt x="31" y="46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30" y="34"/>
                  </a:lnTo>
                  <a:lnTo>
                    <a:pt x="31" y="33"/>
                  </a:lnTo>
                  <a:lnTo>
                    <a:pt x="27" y="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 rot="467844">
              <a:off x="10818318" y="3908921"/>
              <a:ext cx="900130" cy="906845"/>
            </a:xfrm>
            <a:custGeom>
              <a:avLst/>
              <a:gdLst>
                <a:gd name="T0" fmla="*/ 2147483647 w 68"/>
                <a:gd name="T1" fmla="*/ 2147483647 h 90"/>
                <a:gd name="T2" fmla="*/ 2147483647 w 68"/>
                <a:gd name="T3" fmla="*/ 2147483647 h 90"/>
                <a:gd name="T4" fmla="*/ 2147483647 w 68"/>
                <a:gd name="T5" fmla="*/ 2147483647 h 90"/>
                <a:gd name="T6" fmla="*/ 2147483647 w 68"/>
                <a:gd name="T7" fmla="*/ 2147483647 h 90"/>
                <a:gd name="T8" fmla="*/ 2147483647 w 68"/>
                <a:gd name="T9" fmla="*/ 2147483647 h 90"/>
                <a:gd name="T10" fmla="*/ 2147483647 w 68"/>
                <a:gd name="T11" fmla="*/ 2147483647 h 90"/>
                <a:gd name="T12" fmla="*/ 2147483647 w 68"/>
                <a:gd name="T13" fmla="*/ 2147483647 h 90"/>
                <a:gd name="T14" fmla="*/ 2147483647 w 68"/>
                <a:gd name="T15" fmla="*/ 0 h 90"/>
                <a:gd name="T16" fmla="*/ 2147483647 w 68"/>
                <a:gd name="T17" fmla="*/ 2147483647 h 90"/>
                <a:gd name="T18" fmla="*/ 2147483647 w 68"/>
                <a:gd name="T19" fmla="*/ 2147483647 h 90"/>
                <a:gd name="T20" fmla="*/ 2147483647 w 68"/>
                <a:gd name="T21" fmla="*/ 2147483647 h 90"/>
                <a:gd name="T22" fmla="*/ 0 w 68"/>
                <a:gd name="T23" fmla="*/ 2147483647 h 90"/>
                <a:gd name="T24" fmla="*/ 0 w 68"/>
                <a:gd name="T25" fmla="*/ 2147483647 h 90"/>
                <a:gd name="T26" fmla="*/ 2147483647 w 68"/>
                <a:gd name="T27" fmla="*/ 2147483647 h 90"/>
                <a:gd name="T28" fmla="*/ 2147483647 w 68"/>
                <a:gd name="T29" fmla="*/ 2147483647 h 90"/>
                <a:gd name="T30" fmla="*/ 2147483647 w 68"/>
                <a:gd name="T31" fmla="*/ 2147483647 h 90"/>
                <a:gd name="T32" fmla="*/ 2147483647 w 68"/>
                <a:gd name="T33" fmla="*/ 2147483647 h 90"/>
                <a:gd name="T34" fmla="*/ 2147483647 w 68"/>
                <a:gd name="T35" fmla="*/ 2147483647 h 90"/>
                <a:gd name="T36" fmla="*/ 2147483647 w 68"/>
                <a:gd name="T37" fmla="*/ 2147483647 h 90"/>
                <a:gd name="T38" fmla="*/ 2147483647 w 68"/>
                <a:gd name="T39" fmla="*/ 2147483647 h 90"/>
                <a:gd name="T40" fmla="*/ 2147483647 w 68"/>
                <a:gd name="T41" fmla="*/ 2147483647 h 90"/>
                <a:gd name="T42" fmla="*/ 2147483647 w 68"/>
                <a:gd name="T43" fmla="*/ 2147483647 h 90"/>
                <a:gd name="T44" fmla="*/ 2147483647 w 68"/>
                <a:gd name="T45" fmla="*/ 2147483647 h 90"/>
                <a:gd name="T46" fmla="*/ 2147483647 w 68"/>
                <a:gd name="T47" fmla="*/ 2147483647 h 90"/>
                <a:gd name="T48" fmla="*/ 2147483647 w 68"/>
                <a:gd name="T49" fmla="*/ 2147483647 h 90"/>
                <a:gd name="T50" fmla="*/ 2147483647 w 68"/>
                <a:gd name="T51" fmla="*/ 2147483647 h 90"/>
                <a:gd name="T52" fmla="*/ 2147483647 w 68"/>
                <a:gd name="T53" fmla="*/ 2147483647 h 90"/>
                <a:gd name="T54" fmla="*/ 2147483647 w 68"/>
                <a:gd name="T55" fmla="*/ 2147483647 h 90"/>
                <a:gd name="T56" fmla="*/ 2147483647 w 68"/>
                <a:gd name="T57" fmla="*/ 2147483647 h 90"/>
                <a:gd name="T58" fmla="*/ 2147483647 w 68"/>
                <a:gd name="T59" fmla="*/ 2147483647 h 90"/>
                <a:gd name="T60" fmla="*/ 2147483647 w 68"/>
                <a:gd name="T61" fmla="*/ 2147483647 h 90"/>
                <a:gd name="T62" fmla="*/ 2147483647 w 68"/>
                <a:gd name="T63" fmla="*/ 2147483647 h 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90"/>
                <a:gd name="T98" fmla="*/ 68 w 68"/>
                <a:gd name="T99" fmla="*/ 90 h 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90">
                  <a:moveTo>
                    <a:pt x="46" y="89"/>
                  </a:moveTo>
                  <a:lnTo>
                    <a:pt x="50" y="69"/>
                  </a:lnTo>
                  <a:lnTo>
                    <a:pt x="67" y="12"/>
                  </a:lnTo>
                  <a:lnTo>
                    <a:pt x="65" y="7"/>
                  </a:lnTo>
                  <a:lnTo>
                    <a:pt x="64" y="4"/>
                  </a:lnTo>
                  <a:lnTo>
                    <a:pt x="55" y="3"/>
                  </a:lnTo>
                  <a:lnTo>
                    <a:pt x="45" y="1"/>
                  </a:lnTo>
                  <a:lnTo>
                    <a:pt x="39" y="0"/>
                  </a:lnTo>
                  <a:lnTo>
                    <a:pt x="36" y="15"/>
                  </a:lnTo>
                  <a:lnTo>
                    <a:pt x="33" y="18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4" y="36"/>
                  </a:lnTo>
                  <a:lnTo>
                    <a:pt x="5" y="34"/>
                  </a:lnTo>
                  <a:lnTo>
                    <a:pt x="11" y="28"/>
                  </a:lnTo>
                  <a:lnTo>
                    <a:pt x="14" y="28"/>
                  </a:lnTo>
                  <a:lnTo>
                    <a:pt x="16" y="31"/>
                  </a:lnTo>
                  <a:lnTo>
                    <a:pt x="17" y="58"/>
                  </a:lnTo>
                  <a:lnTo>
                    <a:pt x="17" y="60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6" y="66"/>
                  </a:lnTo>
                  <a:lnTo>
                    <a:pt x="17" y="69"/>
                  </a:lnTo>
                  <a:lnTo>
                    <a:pt x="19" y="72"/>
                  </a:lnTo>
                  <a:lnTo>
                    <a:pt x="23" y="78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32" y="83"/>
                  </a:lnTo>
                  <a:lnTo>
                    <a:pt x="33" y="81"/>
                  </a:lnTo>
                  <a:lnTo>
                    <a:pt x="32" y="78"/>
                  </a:lnTo>
                  <a:lnTo>
                    <a:pt x="46" y="8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17" name="Freeform 92"/>
            <p:cNvSpPr>
              <a:spLocks/>
            </p:cNvSpPr>
            <p:nvPr/>
          </p:nvSpPr>
          <p:spPr bwMode="auto">
            <a:xfrm rot="467844">
              <a:off x="9733142" y="4900865"/>
              <a:ext cx="1075765" cy="752600"/>
            </a:xfrm>
            <a:custGeom>
              <a:avLst/>
              <a:gdLst>
                <a:gd name="T0" fmla="*/ 2147483647 w 81"/>
                <a:gd name="T1" fmla="*/ 2147483647 h 75"/>
                <a:gd name="T2" fmla="*/ 2147483647 w 81"/>
                <a:gd name="T3" fmla="*/ 2147483647 h 75"/>
                <a:gd name="T4" fmla="*/ 2147483647 w 81"/>
                <a:gd name="T5" fmla="*/ 2147483647 h 75"/>
                <a:gd name="T6" fmla="*/ 2147483647 w 81"/>
                <a:gd name="T7" fmla="*/ 2147483647 h 75"/>
                <a:gd name="T8" fmla="*/ 2147483647 w 81"/>
                <a:gd name="T9" fmla="*/ 0 h 75"/>
                <a:gd name="T10" fmla="*/ 2147483647 w 81"/>
                <a:gd name="T11" fmla="*/ 2147483647 h 75"/>
                <a:gd name="T12" fmla="*/ 2147483647 w 81"/>
                <a:gd name="T13" fmla="*/ 2147483647 h 75"/>
                <a:gd name="T14" fmla="*/ 2147483647 w 81"/>
                <a:gd name="T15" fmla="*/ 2147483647 h 75"/>
                <a:gd name="T16" fmla="*/ 2147483647 w 81"/>
                <a:gd name="T17" fmla="*/ 2147483647 h 75"/>
                <a:gd name="T18" fmla="*/ 2147483647 w 81"/>
                <a:gd name="T19" fmla="*/ 2147483647 h 75"/>
                <a:gd name="T20" fmla="*/ 2147483647 w 81"/>
                <a:gd name="T21" fmla="*/ 2147483647 h 75"/>
                <a:gd name="T22" fmla="*/ 2147483647 w 81"/>
                <a:gd name="T23" fmla="*/ 2147483647 h 75"/>
                <a:gd name="T24" fmla="*/ 0 w 81"/>
                <a:gd name="T25" fmla="*/ 2147483647 h 75"/>
                <a:gd name="T26" fmla="*/ 2147483647 w 81"/>
                <a:gd name="T27" fmla="*/ 2147483647 h 75"/>
                <a:gd name="T28" fmla="*/ 2147483647 w 81"/>
                <a:gd name="T29" fmla="*/ 2147483647 h 75"/>
                <a:gd name="T30" fmla="*/ 2147483647 w 81"/>
                <a:gd name="T31" fmla="*/ 2147483647 h 75"/>
                <a:gd name="T32" fmla="*/ 2147483647 w 81"/>
                <a:gd name="T33" fmla="*/ 2147483647 h 75"/>
                <a:gd name="T34" fmla="*/ 2147483647 w 81"/>
                <a:gd name="T35" fmla="*/ 2147483647 h 75"/>
                <a:gd name="T36" fmla="*/ 2147483647 w 81"/>
                <a:gd name="T37" fmla="*/ 2147483647 h 75"/>
                <a:gd name="T38" fmla="*/ 2147483647 w 81"/>
                <a:gd name="T39" fmla="*/ 2147483647 h 75"/>
                <a:gd name="T40" fmla="*/ 2147483647 w 81"/>
                <a:gd name="T41" fmla="*/ 2147483647 h 75"/>
                <a:gd name="T42" fmla="*/ 2147483647 w 81"/>
                <a:gd name="T43" fmla="*/ 2147483647 h 75"/>
                <a:gd name="T44" fmla="*/ 2147483647 w 81"/>
                <a:gd name="T45" fmla="*/ 2147483647 h 75"/>
                <a:gd name="T46" fmla="*/ 2147483647 w 81"/>
                <a:gd name="T47" fmla="*/ 2147483647 h 75"/>
                <a:gd name="T48" fmla="*/ 2147483647 w 81"/>
                <a:gd name="T49" fmla="*/ 2147483647 h 75"/>
                <a:gd name="T50" fmla="*/ 2147483647 w 81"/>
                <a:gd name="T51" fmla="*/ 2147483647 h 75"/>
                <a:gd name="T52" fmla="*/ 2147483647 w 81"/>
                <a:gd name="T53" fmla="*/ 2147483647 h 75"/>
                <a:gd name="T54" fmla="*/ 2147483647 w 81"/>
                <a:gd name="T55" fmla="*/ 2147483647 h 75"/>
                <a:gd name="T56" fmla="*/ 2147483647 w 81"/>
                <a:gd name="T57" fmla="*/ 2147483647 h 75"/>
                <a:gd name="T58" fmla="*/ 2147483647 w 81"/>
                <a:gd name="T59" fmla="*/ 2147483647 h 75"/>
                <a:gd name="T60" fmla="*/ 2147483647 w 81"/>
                <a:gd name="T61" fmla="*/ 2147483647 h 75"/>
                <a:gd name="T62" fmla="*/ 2147483647 w 81"/>
                <a:gd name="T63" fmla="*/ 2147483647 h 75"/>
                <a:gd name="T64" fmla="*/ 2147483647 w 81"/>
                <a:gd name="T65" fmla="*/ 2147483647 h 75"/>
                <a:gd name="T66" fmla="*/ 2147483647 w 81"/>
                <a:gd name="T67" fmla="*/ 2147483647 h 75"/>
                <a:gd name="T68" fmla="*/ 2147483647 w 81"/>
                <a:gd name="T69" fmla="*/ 2147483647 h 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"/>
                <a:gd name="T106" fmla="*/ 0 h 75"/>
                <a:gd name="T107" fmla="*/ 81 w 81"/>
                <a:gd name="T108" fmla="*/ 75 h 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" h="75">
                  <a:moveTo>
                    <a:pt x="80" y="13"/>
                  </a:moveTo>
                  <a:lnTo>
                    <a:pt x="59" y="10"/>
                  </a:lnTo>
                  <a:lnTo>
                    <a:pt x="50" y="6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29" y="15"/>
                  </a:lnTo>
                  <a:lnTo>
                    <a:pt x="30" y="13"/>
                  </a:lnTo>
                  <a:lnTo>
                    <a:pt x="18" y="37"/>
                  </a:lnTo>
                  <a:lnTo>
                    <a:pt x="16" y="34"/>
                  </a:lnTo>
                  <a:lnTo>
                    <a:pt x="10" y="33"/>
                  </a:lnTo>
                  <a:lnTo>
                    <a:pt x="7" y="34"/>
                  </a:lnTo>
                  <a:lnTo>
                    <a:pt x="0" y="45"/>
                  </a:lnTo>
                  <a:lnTo>
                    <a:pt x="5" y="48"/>
                  </a:lnTo>
                  <a:lnTo>
                    <a:pt x="7" y="51"/>
                  </a:lnTo>
                  <a:lnTo>
                    <a:pt x="5" y="63"/>
                  </a:lnTo>
                  <a:lnTo>
                    <a:pt x="5" y="66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7" y="74"/>
                  </a:lnTo>
                  <a:lnTo>
                    <a:pt x="32" y="69"/>
                  </a:lnTo>
                  <a:lnTo>
                    <a:pt x="43" y="55"/>
                  </a:lnTo>
                  <a:lnTo>
                    <a:pt x="52" y="48"/>
                  </a:lnTo>
                  <a:lnTo>
                    <a:pt x="71" y="40"/>
                  </a:lnTo>
                  <a:lnTo>
                    <a:pt x="77" y="39"/>
                  </a:lnTo>
                  <a:lnTo>
                    <a:pt x="78" y="39"/>
                  </a:lnTo>
                  <a:lnTo>
                    <a:pt x="75" y="34"/>
                  </a:lnTo>
                  <a:lnTo>
                    <a:pt x="74" y="30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80" y="19"/>
                  </a:lnTo>
                  <a:lnTo>
                    <a:pt x="80" y="15"/>
                  </a:lnTo>
                  <a:lnTo>
                    <a:pt x="80" y="1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18" name="Freeform 93"/>
            <p:cNvSpPr>
              <a:spLocks/>
            </p:cNvSpPr>
            <p:nvPr/>
          </p:nvSpPr>
          <p:spPr bwMode="auto">
            <a:xfrm rot="467844">
              <a:off x="9786459" y="4483344"/>
              <a:ext cx="1326675" cy="603677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0 w 100"/>
                <a:gd name="T15" fmla="*/ 2147483647 h 60"/>
                <a:gd name="T16" fmla="*/ 0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0 h 60"/>
                <a:gd name="T44" fmla="*/ 2147483647 w 100"/>
                <a:gd name="T45" fmla="*/ 0 h 60"/>
                <a:gd name="T46" fmla="*/ 2147483647 w 100"/>
                <a:gd name="T47" fmla="*/ 2147483647 h 60"/>
                <a:gd name="T48" fmla="*/ 2147483647 w 100"/>
                <a:gd name="T49" fmla="*/ 0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2147483647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2147483647 h 60"/>
                <a:gd name="T68" fmla="*/ 2147483647 w 100"/>
                <a:gd name="T69" fmla="*/ 2147483647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31" y="59"/>
                  </a:moveTo>
                  <a:lnTo>
                    <a:pt x="15" y="49"/>
                  </a:lnTo>
                  <a:lnTo>
                    <a:pt x="14" y="46"/>
                  </a:lnTo>
                  <a:lnTo>
                    <a:pt x="15" y="37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8" y="12"/>
                  </a:lnTo>
                  <a:lnTo>
                    <a:pt x="12" y="9"/>
                  </a:lnTo>
                  <a:lnTo>
                    <a:pt x="14" y="6"/>
                  </a:lnTo>
                  <a:lnTo>
                    <a:pt x="22" y="9"/>
                  </a:lnTo>
                  <a:lnTo>
                    <a:pt x="24" y="10"/>
                  </a:lnTo>
                  <a:lnTo>
                    <a:pt x="30" y="20"/>
                  </a:lnTo>
                  <a:lnTo>
                    <a:pt x="35" y="21"/>
                  </a:lnTo>
                  <a:lnTo>
                    <a:pt x="37" y="15"/>
                  </a:lnTo>
                  <a:lnTo>
                    <a:pt x="38" y="12"/>
                  </a:lnTo>
                  <a:lnTo>
                    <a:pt x="53" y="7"/>
                  </a:lnTo>
                  <a:lnTo>
                    <a:pt x="54" y="3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8" y="3"/>
                  </a:lnTo>
                  <a:lnTo>
                    <a:pt x="88" y="0"/>
                  </a:lnTo>
                  <a:lnTo>
                    <a:pt x="90" y="3"/>
                  </a:lnTo>
                  <a:lnTo>
                    <a:pt x="91" y="6"/>
                  </a:lnTo>
                  <a:lnTo>
                    <a:pt x="96" y="12"/>
                  </a:lnTo>
                  <a:lnTo>
                    <a:pt x="99" y="14"/>
                  </a:lnTo>
                  <a:lnTo>
                    <a:pt x="97" y="14"/>
                  </a:lnTo>
                  <a:lnTo>
                    <a:pt x="86" y="37"/>
                  </a:lnTo>
                  <a:lnTo>
                    <a:pt x="84" y="41"/>
                  </a:lnTo>
                  <a:lnTo>
                    <a:pt x="81" y="57"/>
                  </a:lnTo>
                  <a:lnTo>
                    <a:pt x="61" y="54"/>
                  </a:lnTo>
                  <a:lnTo>
                    <a:pt x="53" y="49"/>
                  </a:lnTo>
                  <a:lnTo>
                    <a:pt x="47" y="44"/>
                  </a:lnTo>
                  <a:lnTo>
                    <a:pt x="45" y="43"/>
                  </a:lnTo>
                  <a:lnTo>
                    <a:pt x="44" y="44"/>
                  </a:lnTo>
                  <a:lnTo>
                    <a:pt x="31" y="5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19" name="Freeform 94"/>
            <p:cNvSpPr>
              <a:spLocks/>
            </p:cNvSpPr>
            <p:nvPr/>
          </p:nvSpPr>
          <p:spPr bwMode="auto">
            <a:xfrm rot="467844">
              <a:off x="10799500" y="4693434"/>
              <a:ext cx="664905" cy="723347"/>
            </a:xfrm>
            <a:custGeom>
              <a:avLst/>
              <a:gdLst>
                <a:gd name="T0" fmla="*/ 2147483647 w 50"/>
                <a:gd name="T1" fmla="*/ 2147483647 h 72"/>
                <a:gd name="T2" fmla="*/ 2147483647 w 50"/>
                <a:gd name="T3" fmla="*/ 2147483647 h 72"/>
                <a:gd name="T4" fmla="*/ 2147483647 w 50"/>
                <a:gd name="T5" fmla="*/ 2147483647 h 72"/>
                <a:gd name="T6" fmla="*/ 2147483647 w 50"/>
                <a:gd name="T7" fmla="*/ 2147483647 h 72"/>
                <a:gd name="T8" fmla="*/ 2147483647 w 50"/>
                <a:gd name="T9" fmla="*/ 2147483647 h 72"/>
                <a:gd name="T10" fmla="*/ 2147483647 w 50"/>
                <a:gd name="T11" fmla="*/ 2147483647 h 72"/>
                <a:gd name="T12" fmla="*/ 2147483647 w 50"/>
                <a:gd name="T13" fmla="*/ 2147483647 h 72"/>
                <a:gd name="T14" fmla="*/ 2147483647 w 50"/>
                <a:gd name="T15" fmla="*/ 2147483647 h 72"/>
                <a:gd name="T16" fmla="*/ 2147483647 w 50"/>
                <a:gd name="T17" fmla="*/ 2147483647 h 72"/>
                <a:gd name="T18" fmla="*/ 2147483647 w 50"/>
                <a:gd name="T19" fmla="*/ 2147483647 h 72"/>
                <a:gd name="T20" fmla="*/ 2147483647 w 50"/>
                <a:gd name="T21" fmla="*/ 2147483647 h 72"/>
                <a:gd name="T22" fmla="*/ 2147483647 w 50"/>
                <a:gd name="T23" fmla="*/ 2147483647 h 72"/>
                <a:gd name="T24" fmla="*/ 2147483647 w 50"/>
                <a:gd name="T25" fmla="*/ 2147483647 h 72"/>
                <a:gd name="T26" fmla="*/ 2147483647 w 50"/>
                <a:gd name="T27" fmla="*/ 2147483647 h 72"/>
                <a:gd name="T28" fmla="*/ 2147483647 w 50"/>
                <a:gd name="T29" fmla="*/ 2147483647 h 72"/>
                <a:gd name="T30" fmla="*/ 2147483647 w 50"/>
                <a:gd name="T31" fmla="*/ 2147483647 h 72"/>
                <a:gd name="T32" fmla="*/ 2147483647 w 50"/>
                <a:gd name="T33" fmla="*/ 0 h 72"/>
                <a:gd name="T34" fmla="*/ 2147483647 w 50"/>
                <a:gd name="T35" fmla="*/ 2147483647 h 72"/>
                <a:gd name="T36" fmla="*/ 2147483647 w 50"/>
                <a:gd name="T37" fmla="*/ 2147483647 h 72"/>
                <a:gd name="T38" fmla="*/ 2147483647 w 50"/>
                <a:gd name="T39" fmla="*/ 2147483647 h 72"/>
                <a:gd name="T40" fmla="*/ 2147483647 w 50"/>
                <a:gd name="T41" fmla="*/ 2147483647 h 72"/>
                <a:gd name="T42" fmla="*/ 2147483647 w 50"/>
                <a:gd name="T43" fmla="*/ 2147483647 h 72"/>
                <a:gd name="T44" fmla="*/ 2147483647 w 50"/>
                <a:gd name="T45" fmla="*/ 2147483647 h 72"/>
                <a:gd name="T46" fmla="*/ 2147483647 w 50"/>
                <a:gd name="T47" fmla="*/ 2147483647 h 72"/>
                <a:gd name="T48" fmla="*/ 2147483647 w 50"/>
                <a:gd name="T49" fmla="*/ 2147483647 h 72"/>
                <a:gd name="T50" fmla="*/ 2147483647 w 50"/>
                <a:gd name="T51" fmla="*/ 2147483647 h 72"/>
                <a:gd name="T52" fmla="*/ 0 w 50"/>
                <a:gd name="T53" fmla="*/ 2147483647 h 72"/>
                <a:gd name="T54" fmla="*/ 2147483647 w 50"/>
                <a:gd name="T55" fmla="*/ 2147483647 h 72"/>
                <a:gd name="T56" fmla="*/ 2147483647 w 50"/>
                <a:gd name="T57" fmla="*/ 2147483647 h 72"/>
                <a:gd name="T58" fmla="*/ 2147483647 w 50"/>
                <a:gd name="T59" fmla="*/ 2147483647 h 72"/>
                <a:gd name="T60" fmla="*/ 2147483647 w 50"/>
                <a:gd name="T61" fmla="*/ 2147483647 h 72"/>
                <a:gd name="T62" fmla="*/ 2147483647 w 50"/>
                <a:gd name="T63" fmla="*/ 2147483647 h 72"/>
                <a:gd name="T64" fmla="*/ 2147483647 w 50"/>
                <a:gd name="T65" fmla="*/ 2147483647 h 72"/>
                <a:gd name="T66" fmla="*/ 2147483647 w 50"/>
                <a:gd name="T67" fmla="*/ 2147483647 h 72"/>
                <a:gd name="T68" fmla="*/ 2147483647 w 50"/>
                <a:gd name="T69" fmla="*/ 2147483647 h 72"/>
                <a:gd name="T70" fmla="*/ 2147483647 w 50"/>
                <a:gd name="T71" fmla="*/ 2147483647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"/>
                <a:gd name="T109" fmla="*/ 0 h 72"/>
                <a:gd name="T110" fmla="*/ 50 w 50"/>
                <a:gd name="T111" fmla="*/ 72 h 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" h="72">
                  <a:moveTo>
                    <a:pt x="32" y="71"/>
                  </a:moveTo>
                  <a:lnTo>
                    <a:pt x="35" y="69"/>
                  </a:lnTo>
                  <a:lnTo>
                    <a:pt x="37" y="64"/>
                  </a:lnTo>
                  <a:lnTo>
                    <a:pt x="39" y="64"/>
                  </a:lnTo>
                  <a:lnTo>
                    <a:pt x="41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49" y="55"/>
                  </a:lnTo>
                  <a:lnTo>
                    <a:pt x="46" y="49"/>
                  </a:lnTo>
                  <a:lnTo>
                    <a:pt x="44" y="46"/>
                  </a:lnTo>
                  <a:lnTo>
                    <a:pt x="43" y="42"/>
                  </a:lnTo>
                  <a:lnTo>
                    <a:pt x="41" y="39"/>
                  </a:lnTo>
                  <a:lnTo>
                    <a:pt x="41" y="31"/>
                  </a:lnTo>
                  <a:lnTo>
                    <a:pt x="40" y="24"/>
                  </a:lnTo>
                  <a:lnTo>
                    <a:pt x="39" y="17"/>
                  </a:lnTo>
                  <a:lnTo>
                    <a:pt x="39" y="10"/>
                  </a:lnTo>
                  <a:lnTo>
                    <a:pt x="25" y="0"/>
                  </a:lnTo>
                  <a:lnTo>
                    <a:pt x="26" y="3"/>
                  </a:lnTo>
                  <a:lnTo>
                    <a:pt x="25" y="4"/>
                  </a:lnTo>
                  <a:lnTo>
                    <a:pt x="18" y="1"/>
                  </a:lnTo>
                  <a:lnTo>
                    <a:pt x="7" y="24"/>
                  </a:lnTo>
                  <a:lnTo>
                    <a:pt x="5" y="28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9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5" y="52"/>
                  </a:lnTo>
                  <a:lnTo>
                    <a:pt x="9" y="51"/>
                  </a:lnTo>
                  <a:lnTo>
                    <a:pt x="18" y="48"/>
                  </a:lnTo>
                  <a:lnTo>
                    <a:pt x="21" y="49"/>
                  </a:lnTo>
                  <a:lnTo>
                    <a:pt x="21" y="52"/>
                  </a:lnTo>
                  <a:lnTo>
                    <a:pt x="18" y="55"/>
                  </a:lnTo>
                  <a:lnTo>
                    <a:pt x="21" y="58"/>
                  </a:lnTo>
                  <a:lnTo>
                    <a:pt x="33" y="71"/>
                  </a:lnTo>
                  <a:lnTo>
                    <a:pt x="32" y="7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0" name="Freeform 95"/>
            <p:cNvSpPr>
              <a:spLocks/>
            </p:cNvSpPr>
            <p:nvPr/>
          </p:nvSpPr>
          <p:spPr bwMode="auto">
            <a:xfrm rot="467844">
              <a:off x="10702271" y="5161482"/>
              <a:ext cx="517498" cy="300508"/>
            </a:xfrm>
            <a:custGeom>
              <a:avLst/>
              <a:gdLst>
                <a:gd name="T0" fmla="*/ 2147483647 w 39"/>
                <a:gd name="T1" fmla="*/ 2147483647 h 30"/>
                <a:gd name="T2" fmla="*/ 2147483647 w 39"/>
                <a:gd name="T3" fmla="*/ 2147483647 h 30"/>
                <a:gd name="T4" fmla="*/ 0 w 39"/>
                <a:gd name="T5" fmla="*/ 2147483647 h 30"/>
                <a:gd name="T6" fmla="*/ 2147483647 w 39"/>
                <a:gd name="T7" fmla="*/ 2147483647 h 30"/>
                <a:gd name="T8" fmla="*/ 2147483647 w 39"/>
                <a:gd name="T9" fmla="*/ 2147483647 h 30"/>
                <a:gd name="T10" fmla="*/ 2147483647 w 39"/>
                <a:gd name="T11" fmla="*/ 2147483647 h 30"/>
                <a:gd name="T12" fmla="*/ 2147483647 w 39"/>
                <a:gd name="T13" fmla="*/ 0 h 30"/>
                <a:gd name="T14" fmla="*/ 2147483647 w 39"/>
                <a:gd name="T15" fmla="*/ 2147483647 h 30"/>
                <a:gd name="T16" fmla="*/ 2147483647 w 39"/>
                <a:gd name="T17" fmla="*/ 2147483647 h 30"/>
                <a:gd name="T18" fmla="*/ 2147483647 w 39"/>
                <a:gd name="T19" fmla="*/ 2147483647 h 30"/>
                <a:gd name="T20" fmla="*/ 2147483647 w 39"/>
                <a:gd name="T21" fmla="*/ 2147483647 h 30"/>
                <a:gd name="T22" fmla="*/ 2147483647 w 39"/>
                <a:gd name="T23" fmla="*/ 2147483647 h 30"/>
                <a:gd name="T24" fmla="*/ 2147483647 w 39"/>
                <a:gd name="T25" fmla="*/ 2147483647 h 30"/>
                <a:gd name="T26" fmla="*/ 2147483647 w 39"/>
                <a:gd name="T27" fmla="*/ 2147483647 h 30"/>
                <a:gd name="T28" fmla="*/ 2147483647 w 39"/>
                <a:gd name="T29" fmla="*/ 2147483647 h 30"/>
                <a:gd name="T30" fmla="*/ 2147483647 w 39"/>
                <a:gd name="T31" fmla="*/ 2147483647 h 30"/>
                <a:gd name="T32" fmla="*/ 2147483647 w 39"/>
                <a:gd name="T33" fmla="*/ 2147483647 h 30"/>
                <a:gd name="T34" fmla="*/ 2147483647 w 39"/>
                <a:gd name="T35" fmla="*/ 2147483647 h 30"/>
                <a:gd name="T36" fmla="*/ 2147483647 w 39"/>
                <a:gd name="T37" fmla="*/ 2147483647 h 30"/>
                <a:gd name="T38" fmla="*/ 2147483647 w 39"/>
                <a:gd name="T39" fmla="*/ 2147483647 h 30"/>
                <a:gd name="T40" fmla="*/ 2147483647 w 39"/>
                <a:gd name="T41" fmla="*/ 2147483647 h 30"/>
                <a:gd name="T42" fmla="*/ 2147483647 w 39"/>
                <a:gd name="T43" fmla="*/ 2147483647 h 30"/>
                <a:gd name="T44" fmla="*/ 2147483647 w 39"/>
                <a:gd name="T45" fmla="*/ 2147483647 h 30"/>
                <a:gd name="T46" fmla="*/ 2147483647 w 39"/>
                <a:gd name="T47" fmla="*/ 2147483647 h 30"/>
                <a:gd name="T48" fmla="*/ 2147483647 w 39"/>
                <a:gd name="T49" fmla="*/ 2147483647 h 30"/>
                <a:gd name="T50" fmla="*/ 2147483647 w 39"/>
                <a:gd name="T51" fmla="*/ 2147483647 h 30"/>
                <a:gd name="T52" fmla="*/ 2147483647 w 39"/>
                <a:gd name="T53" fmla="*/ 2147483647 h 30"/>
                <a:gd name="T54" fmla="*/ 2147483647 w 39"/>
                <a:gd name="T55" fmla="*/ 2147483647 h 30"/>
                <a:gd name="T56" fmla="*/ 2147483647 w 39"/>
                <a:gd name="T57" fmla="*/ 2147483647 h 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9"/>
                <a:gd name="T88" fmla="*/ 0 h 30"/>
                <a:gd name="T89" fmla="*/ 39 w 39"/>
                <a:gd name="T90" fmla="*/ 30 h 3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9" h="30">
                  <a:moveTo>
                    <a:pt x="4" y="21"/>
                  </a:moveTo>
                  <a:lnTo>
                    <a:pt x="1" y="16"/>
                  </a:lnTo>
                  <a:lnTo>
                    <a:pt x="0" y="12"/>
                  </a:lnTo>
                  <a:lnTo>
                    <a:pt x="2" y="3"/>
                  </a:lnTo>
                  <a:lnTo>
                    <a:pt x="8" y="4"/>
                  </a:lnTo>
                  <a:lnTo>
                    <a:pt x="13" y="3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3" y="24"/>
                  </a:lnTo>
                  <a:lnTo>
                    <a:pt x="32" y="25"/>
                  </a:lnTo>
                  <a:lnTo>
                    <a:pt x="30" y="27"/>
                  </a:lnTo>
                  <a:lnTo>
                    <a:pt x="29" y="25"/>
                  </a:lnTo>
                  <a:lnTo>
                    <a:pt x="26" y="24"/>
                  </a:lnTo>
                  <a:lnTo>
                    <a:pt x="24" y="22"/>
                  </a:lnTo>
                  <a:lnTo>
                    <a:pt x="21" y="24"/>
                  </a:lnTo>
                  <a:lnTo>
                    <a:pt x="20" y="25"/>
                  </a:lnTo>
                  <a:lnTo>
                    <a:pt x="19" y="29"/>
                  </a:lnTo>
                  <a:lnTo>
                    <a:pt x="17" y="22"/>
                  </a:lnTo>
                  <a:lnTo>
                    <a:pt x="14" y="19"/>
                  </a:lnTo>
                  <a:lnTo>
                    <a:pt x="11" y="21"/>
                  </a:lnTo>
                  <a:lnTo>
                    <a:pt x="7" y="24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4" y="2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1" name="Freeform 96"/>
            <p:cNvSpPr>
              <a:spLocks/>
            </p:cNvSpPr>
            <p:nvPr/>
          </p:nvSpPr>
          <p:spPr bwMode="auto">
            <a:xfrm rot="467844">
              <a:off x="3162496" y="3858394"/>
              <a:ext cx="1326675" cy="805786"/>
            </a:xfrm>
            <a:custGeom>
              <a:avLst/>
              <a:gdLst>
                <a:gd name="T0" fmla="*/ 2147483647 w 100"/>
                <a:gd name="T1" fmla="*/ 2147483647 h 80"/>
                <a:gd name="T2" fmla="*/ 2147483647 w 100"/>
                <a:gd name="T3" fmla="*/ 2147483647 h 80"/>
                <a:gd name="T4" fmla="*/ 2147483647 w 100"/>
                <a:gd name="T5" fmla="*/ 2147483647 h 80"/>
                <a:gd name="T6" fmla="*/ 2147483647 w 100"/>
                <a:gd name="T7" fmla="*/ 2147483647 h 80"/>
                <a:gd name="T8" fmla="*/ 2147483647 w 100"/>
                <a:gd name="T9" fmla="*/ 2147483647 h 80"/>
                <a:gd name="T10" fmla="*/ 2147483647 w 100"/>
                <a:gd name="T11" fmla="*/ 2147483647 h 80"/>
                <a:gd name="T12" fmla="*/ 2147483647 w 100"/>
                <a:gd name="T13" fmla="*/ 2147483647 h 80"/>
                <a:gd name="T14" fmla="*/ 2147483647 w 100"/>
                <a:gd name="T15" fmla="*/ 2147483647 h 80"/>
                <a:gd name="T16" fmla="*/ 2147483647 w 100"/>
                <a:gd name="T17" fmla="*/ 2147483647 h 80"/>
                <a:gd name="T18" fmla="*/ 2147483647 w 100"/>
                <a:gd name="T19" fmla="*/ 2147483647 h 80"/>
                <a:gd name="T20" fmla="*/ 2147483647 w 100"/>
                <a:gd name="T21" fmla="*/ 2147483647 h 80"/>
                <a:gd name="T22" fmla="*/ 2147483647 w 100"/>
                <a:gd name="T23" fmla="*/ 2147483647 h 80"/>
                <a:gd name="T24" fmla="*/ 2147483647 w 100"/>
                <a:gd name="T25" fmla="*/ 2147483647 h 80"/>
                <a:gd name="T26" fmla="*/ 2147483647 w 100"/>
                <a:gd name="T27" fmla="*/ 0 h 80"/>
                <a:gd name="T28" fmla="*/ 2147483647 w 100"/>
                <a:gd name="T29" fmla="*/ 0 h 80"/>
                <a:gd name="T30" fmla="*/ 0 w 100"/>
                <a:gd name="T31" fmla="*/ 2147483647 h 80"/>
                <a:gd name="T32" fmla="*/ 0 w 100"/>
                <a:gd name="T33" fmla="*/ 2147483647 h 80"/>
                <a:gd name="T34" fmla="*/ 2147483647 w 100"/>
                <a:gd name="T35" fmla="*/ 2147483647 h 80"/>
                <a:gd name="T36" fmla="*/ 2147483647 w 100"/>
                <a:gd name="T37" fmla="*/ 2147483647 h 80"/>
                <a:gd name="T38" fmla="*/ 2147483647 w 100"/>
                <a:gd name="T39" fmla="*/ 2147483647 h 80"/>
                <a:gd name="T40" fmla="*/ 2147483647 w 100"/>
                <a:gd name="T41" fmla="*/ 2147483647 h 80"/>
                <a:gd name="T42" fmla="*/ 2147483647 w 100"/>
                <a:gd name="T43" fmla="*/ 2147483647 h 80"/>
                <a:gd name="T44" fmla="*/ 2147483647 w 100"/>
                <a:gd name="T45" fmla="*/ 2147483647 h 80"/>
                <a:gd name="T46" fmla="*/ 2147483647 w 100"/>
                <a:gd name="T47" fmla="*/ 2147483647 h 80"/>
                <a:gd name="T48" fmla="*/ 2147483647 w 100"/>
                <a:gd name="T49" fmla="*/ 2147483647 h 80"/>
                <a:gd name="T50" fmla="*/ 2147483647 w 100"/>
                <a:gd name="T51" fmla="*/ 2147483647 h 80"/>
                <a:gd name="T52" fmla="*/ 2147483647 w 100"/>
                <a:gd name="T53" fmla="*/ 2147483647 h 80"/>
                <a:gd name="T54" fmla="*/ 2147483647 w 100"/>
                <a:gd name="T55" fmla="*/ 2147483647 h 80"/>
                <a:gd name="T56" fmla="*/ 2147483647 w 100"/>
                <a:gd name="T57" fmla="*/ 2147483647 h 80"/>
                <a:gd name="T58" fmla="*/ 2147483647 w 100"/>
                <a:gd name="T59" fmla="*/ 2147483647 h 80"/>
                <a:gd name="T60" fmla="*/ 2147483647 w 100"/>
                <a:gd name="T61" fmla="*/ 2147483647 h 80"/>
                <a:gd name="T62" fmla="*/ 2147483647 w 100"/>
                <a:gd name="T63" fmla="*/ 2147483647 h 80"/>
                <a:gd name="T64" fmla="*/ 2147483647 w 100"/>
                <a:gd name="T65" fmla="*/ 2147483647 h 80"/>
                <a:gd name="T66" fmla="*/ 2147483647 w 100"/>
                <a:gd name="T67" fmla="*/ 2147483647 h 80"/>
                <a:gd name="T68" fmla="*/ 2147483647 w 100"/>
                <a:gd name="T69" fmla="*/ 2147483647 h 80"/>
                <a:gd name="T70" fmla="*/ 2147483647 w 100"/>
                <a:gd name="T71" fmla="*/ 2147483647 h 80"/>
                <a:gd name="T72" fmla="*/ 2147483647 w 100"/>
                <a:gd name="T73" fmla="*/ 2147483647 h 80"/>
                <a:gd name="T74" fmla="*/ 2147483647 w 100"/>
                <a:gd name="T75" fmla="*/ 2147483647 h 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80"/>
                <a:gd name="T116" fmla="*/ 100 w 100"/>
                <a:gd name="T117" fmla="*/ 80 h 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80">
                  <a:moveTo>
                    <a:pt x="88" y="14"/>
                  </a:moveTo>
                  <a:lnTo>
                    <a:pt x="78" y="16"/>
                  </a:lnTo>
                  <a:lnTo>
                    <a:pt x="78" y="18"/>
                  </a:lnTo>
                  <a:lnTo>
                    <a:pt x="77" y="24"/>
                  </a:lnTo>
                  <a:lnTo>
                    <a:pt x="75" y="24"/>
                  </a:lnTo>
                  <a:lnTo>
                    <a:pt x="73" y="24"/>
                  </a:lnTo>
                  <a:lnTo>
                    <a:pt x="68" y="16"/>
                  </a:lnTo>
                  <a:lnTo>
                    <a:pt x="65" y="16"/>
                  </a:lnTo>
                  <a:lnTo>
                    <a:pt x="64" y="18"/>
                  </a:lnTo>
                  <a:lnTo>
                    <a:pt x="55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8"/>
                  </a:lnTo>
                  <a:lnTo>
                    <a:pt x="2" y="24"/>
                  </a:lnTo>
                  <a:lnTo>
                    <a:pt x="5" y="33"/>
                  </a:lnTo>
                  <a:lnTo>
                    <a:pt x="8" y="45"/>
                  </a:lnTo>
                  <a:lnTo>
                    <a:pt x="11" y="48"/>
                  </a:lnTo>
                  <a:lnTo>
                    <a:pt x="12" y="59"/>
                  </a:lnTo>
                  <a:lnTo>
                    <a:pt x="12" y="62"/>
                  </a:lnTo>
                  <a:lnTo>
                    <a:pt x="52" y="60"/>
                  </a:lnTo>
                  <a:lnTo>
                    <a:pt x="55" y="62"/>
                  </a:lnTo>
                  <a:lnTo>
                    <a:pt x="60" y="66"/>
                  </a:lnTo>
                  <a:lnTo>
                    <a:pt x="63" y="77"/>
                  </a:lnTo>
                  <a:lnTo>
                    <a:pt x="70" y="79"/>
                  </a:lnTo>
                  <a:lnTo>
                    <a:pt x="73" y="66"/>
                  </a:lnTo>
                  <a:lnTo>
                    <a:pt x="74" y="65"/>
                  </a:lnTo>
                  <a:lnTo>
                    <a:pt x="80" y="65"/>
                  </a:lnTo>
                  <a:lnTo>
                    <a:pt x="99" y="54"/>
                  </a:lnTo>
                  <a:lnTo>
                    <a:pt x="99" y="30"/>
                  </a:lnTo>
                  <a:lnTo>
                    <a:pt x="91" y="22"/>
                  </a:lnTo>
                  <a:lnTo>
                    <a:pt x="90" y="18"/>
                  </a:lnTo>
                  <a:lnTo>
                    <a:pt x="88" y="1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2" name="Freeform 97"/>
            <p:cNvSpPr>
              <a:spLocks/>
            </p:cNvSpPr>
            <p:nvPr/>
          </p:nvSpPr>
          <p:spPr bwMode="auto">
            <a:xfrm rot="467844">
              <a:off x="3890128" y="4839700"/>
              <a:ext cx="1207494" cy="933438"/>
            </a:xfrm>
            <a:custGeom>
              <a:avLst/>
              <a:gdLst>
                <a:gd name="T0" fmla="*/ 2147483647 w 91"/>
                <a:gd name="T1" fmla="*/ 2147483647 h 93"/>
                <a:gd name="T2" fmla="*/ 2147483647 w 91"/>
                <a:gd name="T3" fmla="*/ 2147483647 h 93"/>
                <a:gd name="T4" fmla="*/ 2147483647 w 91"/>
                <a:gd name="T5" fmla="*/ 2147483647 h 93"/>
                <a:gd name="T6" fmla="*/ 2147483647 w 91"/>
                <a:gd name="T7" fmla="*/ 2147483647 h 93"/>
                <a:gd name="T8" fmla="*/ 2147483647 w 91"/>
                <a:gd name="T9" fmla="*/ 2147483647 h 93"/>
                <a:gd name="T10" fmla="*/ 2147483647 w 91"/>
                <a:gd name="T11" fmla="*/ 2147483647 h 93"/>
                <a:gd name="T12" fmla="*/ 2147483647 w 91"/>
                <a:gd name="T13" fmla="*/ 2147483647 h 93"/>
                <a:gd name="T14" fmla="*/ 2147483647 w 91"/>
                <a:gd name="T15" fmla="*/ 2147483647 h 93"/>
                <a:gd name="T16" fmla="*/ 2147483647 w 91"/>
                <a:gd name="T17" fmla="*/ 2147483647 h 93"/>
                <a:gd name="T18" fmla="*/ 2147483647 w 91"/>
                <a:gd name="T19" fmla="*/ 2147483647 h 93"/>
                <a:gd name="T20" fmla="*/ 2147483647 w 91"/>
                <a:gd name="T21" fmla="*/ 2147483647 h 93"/>
                <a:gd name="T22" fmla="*/ 2147483647 w 91"/>
                <a:gd name="T23" fmla="*/ 2147483647 h 93"/>
                <a:gd name="T24" fmla="*/ 2147483647 w 91"/>
                <a:gd name="T25" fmla="*/ 2147483647 h 93"/>
                <a:gd name="T26" fmla="*/ 2147483647 w 91"/>
                <a:gd name="T27" fmla="*/ 2147483647 h 93"/>
                <a:gd name="T28" fmla="*/ 2147483647 w 91"/>
                <a:gd name="T29" fmla="*/ 2147483647 h 93"/>
                <a:gd name="T30" fmla="*/ 2147483647 w 91"/>
                <a:gd name="T31" fmla="*/ 2147483647 h 93"/>
                <a:gd name="T32" fmla="*/ 2147483647 w 91"/>
                <a:gd name="T33" fmla="*/ 2147483647 h 93"/>
                <a:gd name="T34" fmla="*/ 0 w 91"/>
                <a:gd name="T35" fmla="*/ 2147483647 h 93"/>
                <a:gd name="T36" fmla="*/ 2147483647 w 91"/>
                <a:gd name="T37" fmla="*/ 2147483647 h 93"/>
                <a:gd name="T38" fmla="*/ 2147483647 w 91"/>
                <a:gd name="T39" fmla="*/ 2147483647 h 93"/>
                <a:gd name="T40" fmla="*/ 2147483647 w 91"/>
                <a:gd name="T41" fmla="*/ 2147483647 h 93"/>
                <a:gd name="T42" fmla="*/ 2147483647 w 91"/>
                <a:gd name="T43" fmla="*/ 2147483647 h 93"/>
                <a:gd name="T44" fmla="*/ 2147483647 w 91"/>
                <a:gd name="T45" fmla="*/ 2147483647 h 93"/>
                <a:gd name="T46" fmla="*/ 2147483647 w 91"/>
                <a:gd name="T47" fmla="*/ 2147483647 h 93"/>
                <a:gd name="T48" fmla="*/ 2147483647 w 91"/>
                <a:gd name="T49" fmla="*/ 2147483647 h 93"/>
                <a:gd name="T50" fmla="*/ 2147483647 w 91"/>
                <a:gd name="T51" fmla="*/ 2147483647 h 93"/>
                <a:gd name="T52" fmla="*/ 2147483647 w 91"/>
                <a:gd name="T53" fmla="*/ 2147483647 h 93"/>
                <a:gd name="T54" fmla="*/ 2147483647 w 91"/>
                <a:gd name="T55" fmla="*/ 2147483647 h 93"/>
                <a:gd name="T56" fmla="*/ 2147483647 w 91"/>
                <a:gd name="T57" fmla="*/ 0 h 93"/>
                <a:gd name="T58" fmla="*/ 2147483647 w 91"/>
                <a:gd name="T59" fmla="*/ 2147483647 h 93"/>
                <a:gd name="T60" fmla="*/ 2147483647 w 91"/>
                <a:gd name="T61" fmla="*/ 2147483647 h 93"/>
                <a:gd name="T62" fmla="*/ 2147483647 w 91"/>
                <a:gd name="T63" fmla="*/ 2147483647 h 93"/>
                <a:gd name="T64" fmla="*/ 2147483647 w 91"/>
                <a:gd name="T65" fmla="*/ 2147483647 h 93"/>
                <a:gd name="T66" fmla="*/ 2147483647 w 91"/>
                <a:gd name="T67" fmla="*/ 2147483647 h 93"/>
                <a:gd name="T68" fmla="*/ 2147483647 w 91"/>
                <a:gd name="T69" fmla="*/ 2147483647 h 93"/>
                <a:gd name="T70" fmla="*/ 2147483647 w 91"/>
                <a:gd name="T71" fmla="*/ 2147483647 h 93"/>
                <a:gd name="T72" fmla="*/ 2147483647 w 91"/>
                <a:gd name="T73" fmla="*/ 2147483647 h 93"/>
                <a:gd name="T74" fmla="*/ 2147483647 w 91"/>
                <a:gd name="T75" fmla="*/ 2147483647 h 93"/>
                <a:gd name="T76" fmla="*/ 2147483647 w 91"/>
                <a:gd name="T77" fmla="*/ 2147483647 h 93"/>
                <a:gd name="T78" fmla="*/ 2147483647 w 91"/>
                <a:gd name="T79" fmla="*/ 2147483647 h 93"/>
                <a:gd name="T80" fmla="*/ 2147483647 w 91"/>
                <a:gd name="T81" fmla="*/ 2147483647 h 93"/>
                <a:gd name="T82" fmla="*/ 2147483647 w 91"/>
                <a:gd name="T83" fmla="*/ 2147483647 h 93"/>
                <a:gd name="T84" fmla="*/ 2147483647 w 91"/>
                <a:gd name="T85" fmla="*/ 2147483647 h 93"/>
                <a:gd name="T86" fmla="*/ 2147483647 w 91"/>
                <a:gd name="T87" fmla="*/ 2147483647 h 93"/>
                <a:gd name="T88" fmla="*/ 2147483647 w 91"/>
                <a:gd name="T89" fmla="*/ 2147483647 h 93"/>
                <a:gd name="T90" fmla="*/ 2147483647 w 91"/>
                <a:gd name="T91" fmla="*/ 2147483647 h 93"/>
                <a:gd name="T92" fmla="*/ 2147483647 w 91"/>
                <a:gd name="T93" fmla="*/ 2147483647 h 93"/>
                <a:gd name="T94" fmla="*/ 2147483647 w 91"/>
                <a:gd name="T95" fmla="*/ 2147483647 h 93"/>
                <a:gd name="T96" fmla="*/ 2147483647 w 91"/>
                <a:gd name="T97" fmla="*/ 2147483647 h 93"/>
                <a:gd name="T98" fmla="*/ 2147483647 w 91"/>
                <a:gd name="T99" fmla="*/ 2147483647 h 93"/>
                <a:gd name="T100" fmla="*/ 2147483647 w 91"/>
                <a:gd name="T101" fmla="*/ 2147483647 h 93"/>
                <a:gd name="T102" fmla="*/ 2147483647 w 91"/>
                <a:gd name="T103" fmla="*/ 2147483647 h 9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"/>
                <a:gd name="T157" fmla="*/ 0 h 93"/>
                <a:gd name="T158" fmla="*/ 91 w 91"/>
                <a:gd name="T159" fmla="*/ 93 h 9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" h="93">
                  <a:moveTo>
                    <a:pt x="30" y="75"/>
                  </a:moveTo>
                  <a:lnTo>
                    <a:pt x="29" y="70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26" y="64"/>
                  </a:lnTo>
                  <a:lnTo>
                    <a:pt x="26" y="61"/>
                  </a:lnTo>
                  <a:lnTo>
                    <a:pt x="29" y="59"/>
                  </a:lnTo>
                  <a:lnTo>
                    <a:pt x="45" y="59"/>
                  </a:lnTo>
                  <a:lnTo>
                    <a:pt x="52" y="59"/>
                  </a:lnTo>
                  <a:lnTo>
                    <a:pt x="53" y="59"/>
                  </a:lnTo>
                  <a:lnTo>
                    <a:pt x="53" y="58"/>
                  </a:lnTo>
                  <a:lnTo>
                    <a:pt x="36" y="58"/>
                  </a:lnTo>
                  <a:lnTo>
                    <a:pt x="27" y="56"/>
                  </a:lnTo>
                  <a:lnTo>
                    <a:pt x="26" y="56"/>
                  </a:lnTo>
                  <a:lnTo>
                    <a:pt x="21" y="59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0" y="53"/>
                  </a:lnTo>
                  <a:lnTo>
                    <a:pt x="4" y="44"/>
                  </a:lnTo>
                  <a:lnTo>
                    <a:pt x="7" y="41"/>
                  </a:lnTo>
                  <a:lnTo>
                    <a:pt x="11" y="39"/>
                  </a:lnTo>
                  <a:lnTo>
                    <a:pt x="13" y="38"/>
                  </a:lnTo>
                  <a:lnTo>
                    <a:pt x="17" y="36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6" y="24"/>
                  </a:lnTo>
                  <a:lnTo>
                    <a:pt x="26" y="21"/>
                  </a:lnTo>
                  <a:lnTo>
                    <a:pt x="58" y="1"/>
                  </a:lnTo>
                  <a:lnTo>
                    <a:pt x="60" y="0"/>
                  </a:lnTo>
                  <a:lnTo>
                    <a:pt x="63" y="1"/>
                  </a:lnTo>
                  <a:lnTo>
                    <a:pt x="74" y="4"/>
                  </a:lnTo>
                  <a:lnTo>
                    <a:pt x="90" y="33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74" y="44"/>
                  </a:lnTo>
                  <a:lnTo>
                    <a:pt x="71" y="46"/>
                  </a:lnTo>
                  <a:lnTo>
                    <a:pt x="71" y="50"/>
                  </a:lnTo>
                  <a:lnTo>
                    <a:pt x="76" y="56"/>
                  </a:lnTo>
                  <a:lnTo>
                    <a:pt x="74" y="66"/>
                  </a:lnTo>
                  <a:lnTo>
                    <a:pt x="72" y="66"/>
                  </a:lnTo>
                  <a:lnTo>
                    <a:pt x="68" y="67"/>
                  </a:lnTo>
                  <a:lnTo>
                    <a:pt x="66" y="69"/>
                  </a:lnTo>
                  <a:lnTo>
                    <a:pt x="68" y="85"/>
                  </a:lnTo>
                  <a:lnTo>
                    <a:pt x="66" y="85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60" y="90"/>
                  </a:lnTo>
                  <a:lnTo>
                    <a:pt x="59" y="92"/>
                  </a:lnTo>
                  <a:lnTo>
                    <a:pt x="56" y="90"/>
                  </a:lnTo>
                  <a:lnTo>
                    <a:pt x="34" y="75"/>
                  </a:lnTo>
                  <a:lnTo>
                    <a:pt x="33" y="73"/>
                  </a:lnTo>
                  <a:lnTo>
                    <a:pt x="30" y="7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3" name="Freeform 98"/>
            <p:cNvSpPr>
              <a:spLocks/>
            </p:cNvSpPr>
            <p:nvPr/>
          </p:nvSpPr>
          <p:spPr bwMode="auto">
            <a:xfrm rot="467844">
              <a:off x="4181809" y="4073802"/>
              <a:ext cx="915813" cy="997263"/>
            </a:xfrm>
            <a:custGeom>
              <a:avLst/>
              <a:gdLst>
                <a:gd name="T0" fmla="*/ 2147483647 w 69"/>
                <a:gd name="T1" fmla="*/ 2147483647 h 99"/>
                <a:gd name="T2" fmla="*/ 2147483647 w 69"/>
                <a:gd name="T3" fmla="*/ 2147483647 h 99"/>
                <a:gd name="T4" fmla="*/ 2147483647 w 69"/>
                <a:gd name="T5" fmla="*/ 2147483647 h 99"/>
                <a:gd name="T6" fmla="*/ 2147483647 w 69"/>
                <a:gd name="T7" fmla="*/ 2147483647 h 99"/>
                <a:gd name="T8" fmla="*/ 2147483647 w 69"/>
                <a:gd name="T9" fmla="*/ 2147483647 h 99"/>
                <a:gd name="T10" fmla="*/ 2147483647 w 69"/>
                <a:gd name="T11" fmla="*/ 2147483647 h 99"/>
                <a:gd name="T12" fmla="*/ 2147483647 w 69"/>
                <a:gd name="T13" fmla="*/ 2147483647 h 99"/>
                <a:gd name="T14" fmla="*/ 2147483647 w 69"/>
                <a:gd name="T15" fmla="*/ 2147483647 h 99"/>
                <a:gd name="T16" fmla="*/ 2147483647 w 69"/>
                <a:gd name="T17" fmla="*/ 2147483647 h 99"/>
                <a:gd name="T18" fmla="*/ 2147483647 w 69"/>
                <a:gd name="T19" fmla="*/ 2147483647 h 99"/>
                <a:gd name="T20" fmla="*/ 2147483647 w 69"/>
                <a:gd name="T21" fmla="*/ 2147483647 h 99"/>
                <a:gd name="T22" fmla="*/ 2147483647 w 69"/>
                <a:gd name="T23" fmla="*/ 2147483647 h 99"/>
                <a:gd name="T24" fmla="*/ 2147483647 w 69"/>
                <a:gd name="T25" fmla="*/ 2147483647 h 99"/>
                <a:gd name="T26" fmla="*/ 2147483647 w 69"/>
                <a:gd name="T27" fmla="*/ 2147483647 h 99"/>
                <a:gd name="T28" fmla="*/ 2147483647 w 69"/>
                <a:gd name="T29" fmla="*/ 2147483647 h 99"/>
                <a:gd name="T30" fmla="*/ 2147483647 w 69"/>
                <a:gd name="T31" fmla="*/ 2147483647 h 99"/>
                <a:gd name="T32" fmla="*/ 2147483647 w 69"/>
                <a:gd name="T33" fmla="*/ 2147483647 h 99"/>
                <a:gd name="T34" fmla="*/ 2147483647 w 69"/>
                <a:gd name="T35" fmla="*/ 2147483647 h 99"/>
                <a:gd name="T36" fmla="*/ 2147483647 w 69"/>
                <a:gd name="T37" fmla="*/ 2147483647 h 99"/>
                <a:gd name="T38" fmla="*/ 2147483647 w 69"/>
                <a:gd name="T39" fmla="*/ 2147483647 h 99"/>
                <a:gd name="T40" fmla="*/ 2147483647 w 69"/>
                <a:gd name="T41" fmla="*/ 2147483647 h 99"/>
                <a:gd name="T42" fmla="*/ 2147483647 w 69"/>
                <a:gd name="T43" fmla="*/ 2147483647 h 99"/>
                <a:gd name="T44" fmla="*/ 2147483647 w 69"/>
                <a:gd name="T45" fmla="*/ 2147483647 h 99"/>
                <a:gd name="T46" fmla="*/ 2147483647 w 69"/>
                <a:gd name="T47" fmla="*/ 2147483647 h 99"/>
                <a:gd name="T48" fmla="*/ 2147483647 w 69"/>
                <a:gd name="T49" fmla="*/ 0 h 99"/>
                <a:gd name="T50" fmla="*/ 2147483647 w 69"/>
                <a:gd name="T51" fmla="*/ 0 h 99"/>
                <a:gd name="T52" fmla="*/ 2147483647 w 69"/>
                <a:gd name="T53" fmla="*/ 2147483647 h 99"/>
                <a:gd name="T54" fmla="*/ 2147483647 w 69"/>
                <a:gd name="T55" fmla="*/ 2147483647 h 99"/>
                <a:gd name="T56" fmla="*/ 2147483647 w 69"/>
                <a:gd name="T57" fmla="*/ 2147483647 h 99"/>
                <a:gd name="T58" fmla="*/ 2147483647 w 69"/>
                <a:gd name="T59" fmla="*/ 2147483647 h 99"/>
                <a:gd name="T60" fmla="*/ 2147483647 w 69"/>
                <a:gd name="T61" fmla="*/ 2147483647 h 99"/>
                <a:gd name="T62" fmla="*/ 2147483647 w 69"/>
                <a:gd name="T63" fmla="*/ 2147483647 h 99"/>
                <a:gd name="T64" fmla="*/ 0 w 69"/>
                <a:gd name="T65" fmla="*/ 2147483647 h 99"/>
                <a:gd name="T66" fmla="*/ 2147483647 w 69"/>
                <a:gd name="T67" fmla="*/ 2147483647 h 99"/>
                <a:gd name="T68" fmla="*/ 2147483647 w 69"/>
                <a:gd name="T69" fmla="*/ 2147483647 h 99"/>
                <a:gd name="T70" fmla="*/ 2147483647 w 69"/>
                <a:gd name="T71" fmla="*/ 2147483647 h 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99"/>
                <a:gd name="T110" fmla="*/ 69 w 69"/>
                <a:gd name="T111" fmla="*/ 99 h 9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99">
                  <a:moveTo>
                    <a:pt x="14" y="98"/>
                  </a:moveTo>
                  <a:lnTo>
                    <a:pt x="13" y="98"/>
                  </a:lnTo>
                  <a:lnTo>
                    <a:pt x="44" y="78"/>
                  </a:lnTo>
                  <a:lnTo>
                    <a:pt x="47" y="76"/>
                  </a:lnTo>
                  <a:lnTo>
                    <a:pt x="50" y="78"/>
                  </a:lnTo>
                  <a:lnTo>
                    <a:pt x="60" y="81"/>
                  </a:lnTo>
                  <a:lnTo>
                    <a:pt x="65" y="63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57" y="18"/>
                  </a:lnTo>
                  <a:lnTo>
                    <a:pt x="56" y="15"/>
                  </a:lnTo>
                  <a:lnTo>
                    <a:pt x="49" y="15"/>
                  </a:lnTo>
                  <a:lnTo>
                    <a:pt x="47" y="22"/>
                  </a:lnTo>
                  <a:lnTo>
                    <a:pt x="43" y="25"/>
                  </a:lnTo>
                  <a:lnTo>
                    <a:pt x="41" y="24"/>
                  </a:lnTo>
                  <a:lnTo>
                    <a:pt x="40" y="21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36" y="9"/>
                  </a:lnTo>
                  <a:lnTo>
                    <a:pt x="33" y="12"/>
                  </a:lnTo>
                  <a:lnTo>
                    <a:pt x="27" y="13"/>
                  </a:lnTo>
                  <a:lnTo>
                    <a:pt x="23" y="12"/>
                  </a:lnTo>
                  <a:lnTo>
                    <a:pt x="20" y="9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4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1" y="10"/>
                  </a:lnTo>
                  <a:lnTo>
                    <a:pt x="18" y="18"/>
                  </a:lnTo>
                  <a:lnTo>
                    <a:pt x="18" y="42"/>
                  </a:lnTo>
                  <a:lnTo>
                    <a:pt x="0" y="52"/>
                  </a:lnTo>
                  <a:lnTo>
                    <a:pt x="2" y="60"/>
                  </a:lnTo>
                  <a:lnTo>
                    <a:pt x="7" y="78"/>
                  </a:lnTo>
                  <a:lnTo>
                    <a:pt x="14" y="9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24" name="Freeform 99"/>
            <p:cNvSpPr>
              <a:spLocks/>
            </p:cNvSpPr>
            <p:nvPr/>
          </p:nvSpPr>
          <p:spPr bwMode="auto">
            <a:xfrm rot="467844">
              <a:off x="3015087" y="4459411"/>
              <a:ext cx="1314128" cy="752600"/>
            </a:xfrm>
            <a:custGeom>
              <a:avLst/>
              <a:gdLst>
                <a:gd name="T0" fmla="*/ 2147483647 w 99"/>
                <a:gd name="T1" fmla="*/ 2147483647 h 75"/>
                <a:gd name="T2" fmla="*/ 2147483647 w 99"/>
                <a:gd name="T3" fmla="*/ 2147483647 h 75"/>
                <a:gd name="T4" fmla="*/ 2147483647 w 99"/>
                <a:gd name="T5" fmla="*/ 2147483647 h 75"/>
                <a:gd name="T6" fmla="*/ 2147483647 w 99"/>
                <a:gd name="T7" fmla="*/ 2147483647 h 75"/>
                <a:gd name="T8" fmla="*/ 2147483647 w 99"/>
                <a:gd name="T9" fmla="*/ 2147483647 h 75"/>
                <a:gd name="T10" fmla="*/ 2147483647 w 99"/>
                <a:gd name="T11" fmla="*/ 2147483647 h 75"/>
                <a:gd name="T12" fmla="*/ 2147483647 w 99"/>
                <a:gd name="T13" fmla="*/ 2147483647 h 75"/>
                <a:gd name="T14" fmla="*/ 2147483647 w 99"/>
                <a:gd name="T15" fmla="*/ 2147483647 h 75"/>
                <a:gd name="T16" fmla="*/ 2147483647 w 99"/>
                <a:gd name="T17" fmla="*/ 2147483647 h 75"/>
                <a:gd name="T18" fmla="*/ 2147483647 w 99"/>
                <a:gd name="T19" fmla="*/ 2147483647 h 75"/>
                <a:gd name="T20" fmla="*/ 2147483647 w 99"/>
                <a:gd name="T21" fmla="*/ 2147483647 h 75"/>
                <a:gd name="T22" fmla="*/ 2147483647 w 99"/>
                <a:gd name="T23" fmla="*/ 2147483647 h 75"/>
                <a:gd name="T24" fmla="*/ 2147483647 w 99"/>
                <a:gd name="T25" fmla="*/ 2147483647 h 75"/>
                <a:gd name="T26" fmla="*/ 2147483647 w 99"/>
                <a:gd name="T27" fmla="*/ 2147483647 h 75"/>
                <a:gd name="T28" fmla="*/ 2147483647 w 99"/>
                <a:gd name="T29" fmla="*/ 2147483647 h 75"/>
                <a:gd name="T30" fmla="*/ 2147483647 w 99"/>
                <a:gd name="T31" fmla="*/ 2147483647 h 75"/>
                <a:gd name="T32" fmla="*/ 2147483647 w 99"/>
                <a:gd name="T33" fmla="*/ 2147483647 h 75"/>
                <a:gd name="T34" fmla="*/ 2147483647 w 99"/>
                <a:gd name="T35" fmla="*/ 2147483647 h 75"/>
                <a:gd name="T36" fmla="*/ 2147483647 w 99"/>
                <a:gd name="T37" fmla="*/ 2147483647 h 75"/>
                <a:gd name="T38" fmla="*/ 2147483647 w 99"/>
                <a:gd name="T39" fmla="*/ 2147483647 h 75"/>
                <a:gd name="T40" fmla="*/ 2147483647 w 99"/>
                <a:gd name="T41" fmla="*/ 2147483647 h 75"/>
                <a:gd name="T42" fmla="*/ 2147483647 w 99"/>
                <a:gd name="T43" fmla="*/ 2147483647 h 75"/>
                <a:gd name="T44" fmla="*/ 2147483647 w 99"/>
                <a:gd name="T45" fmla="*/ 2147483647 h 75"/>
                <a:gd name="T46" fmla="*/ 2147483647 w 99"/>
                <a:gd name="T47" fmla="*/ 2147483647 h 75"/>
                <a:gd name="T48" fmla="*/ 2147483647 w 99"/>
                <a:gd name="T49" fmla="*/ 2147483647 h 75"/>
                <a:gd name="T50" fmla="*/ 2147483647 w 99"/>
                <a:gd name="T51" fmla="*/ 2147483647 h 75"/>
                <a:gd name="T52" fmla="*/ 2147483647 w 99"/>
                <a:gd name="T53" fmla="*/ 2147483647 h 75"/>
                <a:gd name="T54" fmla="*/ 2147483647 w 99"/>
                <a:gd name="T55" fmla="*/ 2147483647 h 75"/>
                <a:gd name="T56" fmla="*/ 2147483647 w 99"/>
                <a:gd name="T57" fmla="*/ 2147483647 h 75"/>
                <a:gd name="T58" fmla="*/ 2147483647 w 99"/>
                <a:gd name="T59" fmla="*/ 2147483647 h 75"/>
                <a:gd name="T60" fmla="*/ 2147483647 w 99"/>
                <a:gd name="T61" fmla="*/ 2147483647 h 75"/>
                <a:gd name="T62" fmla="*/ 2147483647 w 99"/>
                <a:gd name="T63" fmla="*/ 2147483647 h 75"/>
                <a:gd name="T64" fmla="*/ 2147483647 w 99"/>
                <a:gd name="T65" fmla="*/ 2147483647 h 75"/>
                <a:gd name="T66" fmla="*/ 2147483647 w 99"/>
                <a:gd name="T67" fmla="*/ 2147483647 h 75"/>
                <a:gd name="T68" fmla="*/ 2147483647 w 99"/>
                <a:gd name="T69" fmla="*/ 2147483647 h 75"/>
                <a:gd name="T70" fmla="*/ 2147483647 w 99"/>
                <a:gd name="T71" fmla="*/ 2147483647 h 75"/>
                <a:gd name="T72" fmla="*/ 2147483647 w 99"/>
                <a:gd name="T73" fmla="*/ 2147483647 h 75"/>
                <a:gd name="T74" fmla="*/ 2147483647 w 99"/>
                <a:gd name="T75" fmla="*/ 2147483647 h 75"/>
                <a:gd name="T76" fmla="*/ 2147483647 w 99"/>
                <a:gd name="T77" fmla="*/ 2147483647 h 75"/>
                <a:gd name="T78" fmla="*/ 2147483647 w 99"/>
                <a:gd name="T79" fmla="*/ 2147483647 h 75"/>
                <a:gd name="T80" fmla="*/ 2147483647 w 99"/>
                <a:gd name="T81" fmla="*/ 2147483647 h 75"/>
                <a:gd name="T82" fmla="*/ 0 w 99"/>
                <a:gd name="T83" fmla="*/ 2147483647 h 75"/>
                <a:gd name="T84" fmla="*/ 2147483647 w 99"/>
                <a:gd name="T85" fmla="*/ 2147483647 h 75"/>
                <a:gd name="T86" fmla="*/ 2147483647 w 99"/>
                <a:gd name="T87" fmla="*/ 2147483647 h 75"/>
                <a:gd name="T88" fmla="*/ 2147483647 w 99"/>
                <a:gd name="T89" fmla="*/ 0 h 75"/>
                <a:gd name="T90" fmla="*/ 2147483647 w 99"/>
                <a:gd name="T91" fmla="*/ 2147483647 h 75"/>
                <a:gd name="T92" fmla="*/ 2147483647 w 99"/>
                <a:gd name="T93" fmla="*/ 2147483647 h 75"/>
                <a:gd name="T94" fmla="*/ 2147483647 w 99"/>
                <a:gd name="T95" fmla="*/ 2147483647 h 75"/>
                <a:gd name="T96" fmla="*/ 2147483647 w 99"/>
                <a:gd name="T97" fmla="*/ 2147483647 h 75"/>
                <a:gd name="T98" fmla="*/ 2147483647 w 99"/>
                <a:gd name="T99" fmla="*/ 2147483647 h 75"/>
                <a:gd name="T100" fmla="*/ 2147483647 w 99"/>
                <a:gd name="T101" fmla="*/ 2147483647 h 75"/>
                <a:gd name="T102" fmla="*/ 2147483647 w 99"/>
                <a:gd name="T103" fmla="*/ 2147483647 h 75"/>
                <a:gd name="T104" fmla="*/ 2147483647 w 99"/>
                <a:gd name="T105" fmla="*/ 2147483647 h 75"/>
                <a:gd name="T106" fmla="*/ 2147483647 w 99"/>
                <a:gd name="T107" fmla="*/ 2147483647 h 75"/>
                <a:gd name="T108" fmla="*/ 2147483647 w 99"/>
                <a:gd name="T109" fmla="*/ 2147483647 h 75"/>
                <a:gd name="T110" fmla="*/ 2147483647 w 99"/>
                <a:gd name="T111" fmla="*/ 2147483647 h 7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9"/>
                <a:gd name="T169" fmla="*/ 0 h 75"/>
                <a:gd name="T170" fmla="*/ 99 w 99"/>
                <a:gd name="T171" fmla="*/ 75 h 7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9" h="75">
                  <a:moveTo>
                    <a:pt x="96" y="49"/>
                  </a:moveTo>
                  <a:lnTo>
                    <a:pt x="96" y="52"/>
                  </a:lnTo>
                  <a:lnTo>
                    <a:pt x="95" y="55"/>
                  </a:lnTo>
                  <a:lnTo>
                    <a:pt x="92" y="61"/>
                  </a:lnTo>
                  <a:lnTo>
                    <a:pt x="87" y="64"/>
                  </a:lnTo>
                  <a:lnTo>
                    <a:pt x="83" y="66"/>
                  </a:lnTo>
                  <a:lnTo>
                    <a:pt x="82" y="67"/>
                  </a:lnTo>
                  <a:lnTo>
                    <a:pt x="77" y="69"/>
                  </a:lnTo>
                  <a:lnTo>
                    <a:pt x="74" y="72"/>
                  </a:lnTo>
                  <a:lnTo>
                    <a:pt x="58" y="74"/>
                  </a:lnTo>
                  <a:lnTo>
                    <a:pt x="56" y="64"/>
                  </a:lnTo>
                  <a:lnTo>
                    <a:pt x="53" y="64"/>
                  </a:lnTo>
                  <a:lnTo>
                    <a:pt x="48" y="67"/>
                  </a:lnTo>
                  <a:lnTo>
                    <a:pt x="47" y="66"/>
                  </a:lnTo>
                  <a:lnTo>
                    <a:pt x="47" y="63"/>
                  </a:lnTo>
                  <a:lnTo>
                    <a:pt x="48" y="61"/>
                  </a:lnTo>
                  <a:lnTo>
                    <a:pt x="53" y="60"/>
                  </a:lnTo>
                  <a:lnTo>
                    <a:pt x="53" y="58"/>
                  </a:lnTo>
                  <a:lnTo>
                    <a:pt x="53" y="57"/>
                  </a:lnTo>
                  <a:lnTo>
                    <a:pt x="41" y="55"/>
                  </a:lnTo>
                  <a:lnTo>
                    <a:pt x="40" y="55"/>
                  </a:lnTo>
                  <a:lnTo>
                    <a:pt x="40" y="58"/>
                  </a:lnTo>
                  <a:lnTo>
                    <a:pt x="43" y="61"/>
                  </a:lnTo>
                  <a:lnTo>
                    <a:pt x="43" y="63"/>
                  </a:lnTo>
                  <a:lnTo>
                    <a:pt x="43" y="64"/>
                  </a:lnTo>
                  <a:lnTo>
                    <a:pt x="37" y="63"/>
                  </a:lnTo>
                  <a:lnTo>
                    <a:pt x="34" y="64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31" y="64"/>
                  </a:lnTo>
                  <a:lnTo>
                    <a:pt x="31" y="49"/>
                  </a:lnTo>
                  <a:lnTo>
                    <a:pt x="30" y="48"/>
                  </a:lnTo>
                  <a:lnTo>
                    <a:pt x="13" y="45"/>
                  </a:lnTo>
                  <a:lnTo>
                    <a:pt x="14" y="43"/>
                  </a:lnTo>
                  <a:lnTo>
                    <a:pt x="14" y="34"/>
                  </a:lnTo>
                  <a:lnTo>
                    <a:pt x="20" y="33"/>
                  </a:lnTo>
                  <a:lnTo>
                    <a:pt x="21" y="24"/>
                  </a:lnTo>
                  <a:lnTo>
                    <a:pt x="10" y="21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14" y="4"/>
                  </a:lnTo>
                  <a:lnTo>
                    <a:pt x="15" y="1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3" y="6"/>
                  </a:lnTo>
                  <a:lnTo>
                    <a:pt x="66" y="16"/>
                  </a:lnTo>
                  <a:lnTo>
                    <a:pt x="73" y="18"/>
                  </a:lnTo>
                  <a:lnTo>
                    <a:pt x="76" y="6"/>
                  </a:lnTo>
                  <a:lnTo>
                    <a:pt x="77" y="4"/>
                  </a:lnTo>
                  <a:lnTo>
                    <a:pt x="83" y="4"/>
                  </a:lnTo>
                  <a:lnTo>
                    <a:pt x="86" y="12"/>
                  </a:lnTo>
                  <a:lnTo>
                    <a:pt x="90" y="30"/>
                  </a:lnTo>
                  <a:lnTo>
                    <a:pt x="98" y="49"/>
                  </a:lnTo>
                  <a:lnTo>
                    <a:pt x="96" y="4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6142023" y="8520260"/>
              <a:ext cx="853086" cy="7233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7" name="ZoneTexte 112"/>
            <p:cNvSpPr txBox="1">
              <a:spLocks noChangeArrowheads="1"/>
            </p:cNvSpPr>
            <p:nvPr/>
          </p:nvSpPr>
          <p:spPr bwMode="auto">
            <a:xfrm>
              <a:off x="5715481" y="8435160"/>
              <a:ext cx="1991582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Toulouse</a:t>
              </a:r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421842" y="4285397"/>
              <a:ext cx="846194" cy="6960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4"/>
            <p:cNvSpPr>
              <a:spLocks noChangeArrowheads="1"/>
            </p:cNvSpPr>
            <p:nvPr/>
          </p:nvSpPr>
          <p:spPr bwMode="auto">
            <a:xfrm>
              <a:off x="9416370" y="7073566"/>
              <a:ext cx="567680" cy="4813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30" name="Oval 8"/>
            <p:cNvSpPr>
              <a:spLocks noChangeArrowheads="1"/>
            </p:cNvSpPr>
            <p:nvPr/>
          </p:nvSpPr>
          <p:spPr bwMode="auto">
            <a:xfrm>
              <a:off x="9775768" y="7206018"/>
              <a:ext cx="241689" cy="17869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32" name="ZoneTexte 118"/>
            <p:cNvSpPr txBox="1">
              <a:spLocks noChangeArrowheads="1"/>
            </p:cNvSpPr>
            <p:nvPr/>
          </p:nvSpPr>
          <p:spPr bwMode="auto">
            <a:xfrm>
              <a:off x="8560949" y="7362167"/>
              <a:ext cx="1991582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Grenoble</a:t>
              </a:r>
            </a:p>
          </p:txBody>
        </p:sp>
        <p:sp>
          <p:nvSpPr>
            <p:cNvPr id="134" name="Ellipse 133"/>
            <p:cNvSpPr/>
            <p:nvPr/>
          </p:nvSpPr>
          <p:spPr>
            <a:xfrm>
              <a:off x="6995110" y="3815845"/>
              <a:ext cx="711951" cy="6036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6" name="Ellipse 135"/>
            <p:cNvSpPr/>
            <p:nvPr/>
          </p:nvSpPr>
          <p:spPr>
            <a:xfrm>
              <a:off x="3441632" y="3935515"/>
              <a:ext cx="567677" cy="484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7" name="ZoneTexte 132"/>
            <p:cNvSpPr txBox="1">
              <a:spLocks noChangeArrowheads="1"/>
            </p:cNvSpPr>
            <p:nvPr/>
          </p:nvSpPr>
          <p:spPr bwMode="auto">
            <a:xfrm>
              <a:off x="6568566" y="3693515"/>
              <a:ext cx="1991582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Arcueil</a:t>
              </a:r>
            </a:p>
          </p:txBody>
        </p:sp>
        <p:sp>
          <p:nvSpPr>
            <p:cNvPr id="138" name="ZoneTexte 133"/>
            <p:cNvSpPr txBox="1">
              <a:spLocks noChangeArrowheads="1"/>
            </p:cNvSpPr>
            <p:nvPr/>
          </p:nvSpPr>
          <p:spPr bwMode="auto">
            <a:xfrm>
              <a:off x="2557160" y="3948715"/>
              <a:ext cx="1991578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Lannion</a:t>
              </a:r>
            </a:p>
          </p:txBody>
        </p:sp>
        <p:sp>
          <p:nvSpPr>
            <p:cNvPr id="139" name="ZoneTexte 134"/>
            <p:cNvSpPr txBox="1">
              <a:spLocks noChangeArrowheads="1"/>
            </p:cNvSpPr>
            <p:nvPr/>
          </p:nvSpPr>
          <p:spPr bwMode="auto">
            <a:xfrm>
              <a:off x="3736887" y="4490206"/>
              <a:ext cx="1991582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Rennes</a:t>
              </a: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4689073" y="4547442"/>
              <a:ext cx="144272" cy="1196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2" name="Ellipse 141"/>
            <p:cNvSpPr>
              <a:spLocks noChangeAspect="1"/>
            </p:cNvSpPr>
            <p:nvPr/>
          </p:nvSpPr>
          <p:spPr>
            <a:xfrm>
              <a:off x="8989826" y="6589561"/>
              <a:ext cx="354408" cy="3005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3" name="ZoneTexte 143"/>
            <p:cNvSpPr txBox="1">
              <a:spLocks noChangeArrowheads="1"/>
            </p:cNvSpPr>
            <p:nvPr/>
          </p:nvSpPr>
          <p:spPr bwMode="auto">
            <a:xfrm>
              <a:off x="8407918" y="6371733"/>
              <a:ext cx="1991578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Lyon</a:t>
              </a:r>
            </a:p>
          </p:txBody>
        </p:sp>
        <p:sp>
          <p:nvSpPr>
            <p:cNvPr id="145" name="Ellipse 144"/>
            <p:cNvSpPr/>
            <p:nvPr/>
          </p:nvSpPr>
          <p:spPr>
            <a:xfrm>
              <a:off x="10837135" y="5262538"/>
              <a:ext cx="144272" cy="1196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6" name="ZoneTexte 151"/>
            <p:cNvSpPr txBox="1">
              <a:spLocks noChangeArrowheads="1"/>
            </p:cNvSpPr>
            <p:nvPr/>
          </p:nvSpPr>
          <p:spPr bwMode="auto">
            <a:xfrm>
              <a:off x="10125182" y="4900865"/>
              <a:ext cx="1991582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Belfort</a:t>
              </a:r>
            </a:p>
          </p:txBody>
        </p:sp>
        <p:sp>
          <p:nvSpPr>
            <p:cNvPr id="147" name="Ellipse 146"/>
            <p:cNvSpPr>
              <a:spLocks noChangeAspect="1"/>
            </p:cNvSpPr>
            <p:nvPr/>
          </p:nvSpPr>
          <p:spPr>
            <a:xfrm>
              <a:off x="8346876" y="8820768"/>
              <a:ext cx="213272" cy="180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8" name="ZoneTexte 153"/>
            <p:cNvSpPr txBox="1">
              <a:spLocks noChangeArrowheads="1"/>
            </p:cNvSpPr>
            <p:nvPr/>
          </p:nvSpPr>
          <p:spPr bwMode="auto">
            <a:xfrm>
              <a:off x="7572544" y="8984170"/>
              <a:ext cx="2559259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Montpellier</a:t>
              </a:r>
            </a:p>
          </p:txBody>
        </p:sp>
        <p:sp>
          <p:nvSpPr>
            <p:cNvPr id="150" name="Ellipse 149"/>
            <p:cNvSpPr/>
            <p:nvPr/>
          </p:nvSpPr>
          <p:spPr>
            <a:xfrm>
              <a:off x="6568568" y="8881933"/>
              <a:ext cx="285408" cy="24200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7992468" y="2369149"/>
              <a:ext cx="141137" cy="1196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6" name="ZoneTexte 132"/>
            <p:cNvSpPr txBox="1">
              <a:spLocks noChangeArrowheads="1"/>
            </p:cNvSpPr>
            <p:nvPr/>
          </p:nvSpPr>
          <p:spPr bwMode="auto">
            <a:xfrm>
              <a:off x="7693051" y="2013072"/>
              <a:ext cx="1991578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Lille</a:t>
              </a:r>
            </a:p>
          </p:txBody>
        </p:sp>
        <p:sp>
          <p:nvSpPr>
            <p:cNvPr id="157" name="Ellipse 156"/>
            <p:cNvSpPr/>
            <p:nvPr/>
          </p:nvSpPr>
          <p:spPr>
            <a:xfrm flipV="1">
              <a:off x="7139382" y="4900865"/>
              <a:ext cx="141137" cy="1196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8" name="ZoneTexte 132"/>
            <p:cNvSpPr txBox="1">
              <a:spLocks noChangeArrowheads="1"/>
            </p:cNvSpPr>
            <p:nvPr/>
          </p:nvSpPr>
          <p:spPr bwMode="auto">
            <a:xfrm>
              <a:off x="6853977" y="4955255"/>
              <a:ext cx="1991578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Orléans</a:t>
              </a:r>
            </a:p>
          </p:txBody>
        </p:sp>
        <p:sp>
          <p:nvSpPr>
            <p:cNvPr id="159" name="Ellipse 158"/>
            <p:cNvSpPr/>
            <p:nvPr/>
          </p:nvSpPr>
          <p:spPr>
            <a:xfrm>
              <a:off x="5180897" y="7577892"/>
              <a:ext cx="141134" cy="1223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0" name="ZoneTexte 132"/>
            <p:cNvSpPr txBox="1">
              <a:spLocks noChangeArrowheads="1"/>
            </p:cNvSpPr>
            <p:nvPr/>
          </p:nvSpPr>
          <p:spPr bwMode="auto">
            <a:xfrm>
              <a:off x="4835921" y="7211368"/>
              <a:ext cx="1991582" cy="431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784" tIns="51892" rIns="103784" bIns="51892">
              <a:spAutoFit/>
            </a:bodyPr>
            <a:lstStyle/>
            <a:p>
              <a:r>
                <a:rPr lang="fr-FR" sz="1100" dirty="0">
                  <a:latin typeface="Calibri" pitchFamily="34" charset="0"/>
                </a:rPr>
                <a:t>Bordeaux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fr-FR" dirty="0" smtClean="0"/>
              <a:t>Multi-domaines et multi-sites</a:t>
            </a:r>
            <a:endParaRPr lang="fr-FR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6784" y="1594348"/>
            <a:ext cx="2069276" cy="450335"/>
          </a:xfrm>
          <a:prstGeom prst="rect">
            <a:avLst/>
          </a:prstGeom>
          <a:solidFill>
            <a:srgbClr val="C1F0FF"/>
          </a:solidFill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0221" tIns="40110" rIns="80221" bIns="40110">
            <a:spAutoFit/>
          </a:bodyPr>
          <a:lstStyle/>
          <a:p>
            <a:pPr algn="ctr"/>
            <a:r>
              <a:rPr lang="fr-FR" sz="1200" dirty="0" err="1"/>
              <a:t>Legacy</a:t>
            </a:r>
            <a:endParaRPr lang="fr-FR" sz="1200" dirty="0"/>
          </a:p>
          <a:p>
            <a:pPr algn="ctr"/>
            <a:r>
              <a:rPr lang="fr-FR" sz="1200" dirty="0"/>
              <a:t>Toutes technologies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6794" y="2104325"/>
            <a:ext cx="2071319" cy="450335"/>
          </a:xfrm>
          <a:prstGeom prst="rect">
            <a:avLst/>
          </a:prstGeom>
          <a:solidFill>
            <a:srgbClr val="C1F0FF"/>
          </a:solidFill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0221" tIns="40110" rIns="80221" bIns="40110">
            <a:spAutoFit/>
          </a:bodyPr>
          <a:lstStyle/>
          <a:p>
            <a:pPr algn="ctr"/>
            <a:r>
              <a:rPr lang="fr-FR" sz="1200" dirty="0"/>
              <a:t>Système </a:t>
            </a:r>
            <a:r>
              <a:rPr lang="fr-FR" sz="1200" dirty="0" smtClean="0"/>
              <a:t>d'information géographique</a:t>
            </a:r>
            <a:endParaRPr lang="fr-FR" sz="12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51946" y="4830952"/>
            <a:ext cx="2067914" cy="265669"/>
          </a:xfrm>
          <a:prstGeom prst="rect">
            <a:avLst/>
          </a:prstGeom>
          <a:solidFill>
            <a:srgbClr val="C1F0FF"/>
          </a:solidFill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0221" tIns="40110" rIns="80221" bIns="40110">
            <a:spAutoFit/>
          </a:bodyPr>
          <a:lstStyle/>
          <a:p>
            <a:pPr algn="ctr"/>
            <a:r>
              <a:rPr lang="fr-FR" sz="1200" dirty="0"/>
              <a:t>SAP</a:t>
            </a:r>
            <a:endParaRPr lang="fr-FR" sz="1200" b="1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696780" y="5080655"/>
            <a:ext cx="1979091" cy="265669"/>
          </a:xfrm>
          <a:prstGeom prst="rect">
            <a:avLst/>
          </a:prstGeom>
          <a:solidFill>
            <a:srgbClr val="C1F0FF"/>
          </a:solidFill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0221" tIns="40110" rIns="80221" bIns="40110">
            <a:spAutoFit/>
          </a:bodyPr>
          <a:lstStyle/>
          <a:p>
            <a:pPr algn="ctr"/>
            <a:r>
              <a:rPr lang="fr-FR" sz="1200" dirty="0"/>
              <a:t>Packages OSS</a:t>
            </a:r>
            <a:endParaRPr lang="fr-FR" sz="1200" b="1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269374" y="1890588"/>
            <a:ext cx="775713" cy="870966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244617" y="5129095"/>
            <a:ext cx="1796166" cy="580202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 flipV="1">
            <a:off x="5795487" y="4638138"/>
            <a:ext cx="884789" cy="404137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089818" y="6083141"/>
            <a:ext cx="237322" cy="2150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149781" y="6077551"/>
            <a:ext cx="237322" cy="2150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329603" y="6095338"/>
            <a:ext cx="663712" cy="225119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Site client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469091" y="6072634"/>
            <a:ext cx="904157" cy="218842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Site </a:t>
            </a:r>
            <a:r>
              <a:rPr lang="fr-FR" sz="1000" dirty="0" err="1">
                <a:solidFill>
                  <a:schemeClr val="tx2">
                    <a:lumMod val="50000"/>
                  </a:schemeClr>
                </a:solidFill>
              </a:rPr>
              <a:t>Capgemini</a:t>
            </a:r>
            <a:endParaRPr lang="fr-FR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4" name="Text Box 6"/>
          <p:cNvSpPr txBox="1">
            <a:spLocks noChangeArrowheads="1"/>
          </p:cNvSpPr>
          <p:nvPr/>
        </p:nvSpPr>
        <p:spPr bwMode="auto">
          <a:xfrm>
            <a:off x="158158" y="1271956"/>
            <a:ext cx="2069276" cy="2656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0221" tIns="40110" rIns="80221" bIns="40110">
            <a:spAutoFit/>
          </a:bodyPr>
          <a:lstStyle/>
          <a:p>
            <a:pPr algn="ctr"/>
            <a:r>
              <a:rPr lang="fr-FR" sz="1200" dirty="0"/>
              <a:t>Pilotage global</a:t>
            </a:r>
          </a:p>
        </p:txBody>
      </p:sp>
      <p:sp>
        <p:nvSpPr>
          <p:cNvPr id="149" name="Rectangle à coins arrondis 148"/>
          <p:cNvSpPr/>
          <p:nvPr/>
        </p:nvSpPr>
        <p:spPr>
          <a:xfrm>
            <a:off x="6841131" y="1242886"/>
            <a:ext cx="2120832" cy="2330129"/>
          </a:xfrm>
          <a:prstGeom prst="roundRect">
            <a:avLst>
              <a:gd name="adj" fmla="val 61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75" tIns="28337" rIns="56675" bIns="28337" rtlCol="0" anchor="ctr"/>
          <a:lstStyle/>
          <a:p>
            <a:pPr algn="ctr"/>
            <a:r>
              <a:rPr lang="fr-FR" sz="1500" dirty="0" smtClean="0">
                <a:solidFill>
                  <a:schemeClr val="tx2">
                    <a:lumMod val="50000"/>
                  </a:schemeClr>
                </a:solidFill>
              </a:rPr>
              <a:t>Client multi-sites</a:t>
            </a:r>
          </a:p>
          <a:p>
            <a:pPr algn="ctr"/>
            <a:endParaRPr lang="fr-FR" sz="15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sz="1500" dirty="0" smtClean="0">
                <a:solidFill>
                  <a:schemeClr val="tx2">
                    <a:lumMod val="50000"/>
                  </a:schemeClr>
                </a:solidFill>
              </a:rPr>
              <a:t>Activités </a:t>
            </a:r>
            <a:r>
              <a:rPr lang="fr-FR" sz="1500" dirty="0" err="1">
                <a:solidFill>
                  <a:schemeClr val="tx2">
                    <a:lumMod val="50000"/>
                  </a:schemeClr>
                </a:solidFill>
              </a:rPr>
              <a:t>Capgemini</a:t>
            </a:r>
            <a:r>
              <a:rPr lang="fr-FR" sz="1500" dirty="0">
                <a:solidFill>
                  <a:schemeClr val="tx2">
                    <a:lumMod val="50000"/>
                  </a:schemeClr>
                </a:solidFill>
              </a:rPr>
              <a:t> réparties dans </a:t>
            </a:r>
            <a:r>
              <a:rPr lang="fr-FR" sz="1500" dirty="0" smtClean="0">
                <a:solidFill>
                  <a:schemeClr val="tx2">
                    <a:lumMod val="50000"/>
                  </a:schemeClr>
                </a:solidFill>
              </a:rPr>
              <a:t>ses </a:t>
            </a:r>
            <a:r>
              <a:rPr lang="fr-FR" sz="1500" dirty="0">
                <a:solidFill>
                  <a:schemeClr val="tx2">
                    <a:lumMod val="50000"/>
                  </a:schemeClr>
                </a:solidFill>
              </a:rPr>
              <a:t>meilleurs centres de compétences</a:t>
            </a:r>
          </a:p>
          <a:p>
            <a:pPr algn="ctr"/>
            <a:endParaRPr lang="fr-FR" sz="15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fr-FR" sz="1500" dirty="0">
                <a:solidFill>
                  <a:schemeClr val="tx2">
                    <a:lumMod val="50000"/>
                  </a:schemeClr>
                </a:solidFill>
              </a:rPr>
              <a:t>Pilotage </a:t>
            </a:r>
            <a:r>
              <a:rPr lang="fr-FR" sz="1500" dirty="0" smtClean="0">
                <a:solidFill>
                  <a:schemeClr val="tx2">
                    <a:lumMod val="50000"/>
                  </a:schemeClr>
                </a:solidFill>
              </a:rPr>
              <a:t>Centralisé</a:t>
            </a:r>
            <a:endParaRPr lang="fr-FR" sz="1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188640"/>
            <a:ext cx="91440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Périmètre des prestations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e 636"/>
          <p:cNvGrpSpPr/>
          <p:nvPr/>
        </p:nvGrpSpPr>
        <p:grpSpPr>
          <a:xfrm>
            <a:off x="73890" y="1455150"/>
            <a:ext cx="6483675" cy="4572383"/>
            <a:chOff x="1690971" y="1778715"/>
            <a:chExt cx="9088401" cy="6618313"/>
          </a:xfrm>
        </p:grpSpPr>
        <p:grpSp>
          <p:nvGrpSpPr>
            <p:cNvPr id="4" name="Group 5"/>
            <p:cNvGrpSpPr>
              <a:grpSpLocks noChangeAspect="1"/>
            </p:cNvGrpSpPr>
            <p:nvPr/>
          </p:nvGrpSpPr>
          <p:grpSpPr bwMode="auto">
            <a:xfrm>
              <a:off x="1690971" y="1778715"/>
              <a:ext cx="9088401" cy="6618313"/>
              <a:chOff x="1187" y="1011"/>
              <a:chExt cx="5725" cy="4169"/>
            </a:xfrm>
          </p:grpSpPr>
          <p:sp>
            <p:nvSpPr>
              <p:cNvPr id="12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187" y="1011"/>
                <a:ext cx="5725" cy="4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3262" y="1029"/>
                <a:ext cx="1675" cy="870"/>
                <a:chOff x="3262" y="1029"/>
                <a:chExt cx="1675" cy="870"/>
              </a:xfrm>
            </p:grpSpPr>
            <p:sp>
              <p:nvSpPr>
                <p:cNvPr id="627" name="Freeform 6"/>
                <p:cNvSpPr>
                  <a:spLocks/>
                </p:cNvSpPr>
                <p:nvPr/>
              </p:nvSpPr>
              <p:spPr bwMode="auto">
                <a:xfrm>
                  <a:off x="3262" y="1029"/>
                  <a:ext cx="1675" cy="870"/>
                </a:xfrm>
                <a:custGeom>
                  <a:avLst/>
                  <a:gdLst/>
                  <a:ahLst/>
                  <a:cxnLst>
                    <a:cxn ang="0">
                      <a:pos x="838" y="0"/>
                    </a:cxn>
                    <a:cxn ang="0">
                      <a:pos x="0" y="870"/>
                    </a:cxn>
                    <a:cxn ang="0">
                      <a:pos x="1675" y="870"/>
                    </a:cxn>
                    <a:cxn ang="0">
                      <a:pos x="838" y="0"/>
                    </a:cxn>
                  </a:cxnLst>
                  <a:rect l="0" t="0" r="r" b="b"/>
                  <a:pathLst>
                    <a:path w="1675" h="870">
                      <a:moveTo>
                        <a:pt x="838" y="0"/>
                      </a:moveTo>
                      <a:lnTo>
                        <a:pt x="0" y="870"/>
                      </a:lnTo>
                      <a:lnTo>
                        <a:pt x="1675" y="870"/>
                      </a:lnTo>
                      <a:lnTo>
                        <a:pt x="838" y="0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28" name="Freeform 7"/>
                <p:cNvSpPr>
                  <a:spLocks/>
                </p:cNvSpPr>
                <p:nvPr/>
              </p:nvSpPr>
              <p:spPr bwMode="auto">
                <a:xfrm>
                  <a:off x="3262" y="1029"/>
                  <a:ext cx="1675" cy="870"/>
                </a:xfrm>
                <a:custGeom>
                  <a:avLst/>
                  <a:gdLst/>
                  <a:ahLst/>
                  <a:cxnLst>
                    <a:cxn ang="0">
                      <a:pos x="838" y="0"/>
                    </a:cxn>
                    <a:cxn ang="0">
                      <a:pos x="0" y="870"/>
                    </a:cxn>
                    <a:cxn ang="0">
                      <a:pos x="1675" y="870"/>
                    </a:cxn>
                    <a:cxn ang="0">
                      <a:pos x="838" y="0"/>
                    </a:cxn>
                  </a:cxnLst>
                  <a:rect l="0" t="0" r="r" b="b"/>
                  <a:pathLst>
                    <a:path w="1675" h="870">
                      <a:moveTo>
                        <a:pt x="838" y="0"/>
                      </a:moveTo>
                      <a:lnTo>
                        <a:pt x="0" y="870"/>
                      </a:lnTo>
                      <a:lnTo>
                        <a:pt x="1675" y="870"/>
                      </a:lnTo>
                      <a:lnTo>
                        <a:pt x="838" y="0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826" y="1330"/>
                <a:ext cx="53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Cellule de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872" y="1462"/>
                <a:ext cx="42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Pilotage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4059" y="1591"/>
                <a:ext cx="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&amp;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408" y="1720"/>
                <a:ext cx="60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4 groupes d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073" y="1720"/>
                <a:ext cx="3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’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4105" y="1720"/>
                <a:ext cx="62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applications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20" name="Group 17"/>
              <p:cNvGrpSpPr>
                <a:grpSpLocks/>
              </p:cNvGrpSpPr>
              <p:nvPr/>
            </p:nvGrpSpPr>
            <p:grpSpPr bwMode="auto">
              <a:xfrm>
                <a:off x="2629" y="1933"/>
                <a:ext cx="2906" cy="197"/>
                <a:chOff x="2629" y="1933"/>
                <a:chExt cx="2906" cy="197"/>
              </a:xfrm>
            </p:grpSpPr>
            <p:sp>
              <p:nvSpPr>
                <p:cNvPr id="625" name="Freeform 15"/>
                <p:cNvSpPr>
                  <a:spLocks/>
                </p:cNvSpPr>
                <p:nvPr/>
              </p:nvSpPr>
              <p:spPr bwMode="auto">
                <a:xfrm>
                  <a:off x="2629" y="1933"/>
                  <a:ext cx="2906" cy="197"/>
                </a:xfrm>
                <a:custGeom>
                  <a:avLst/>
                  <a:gdLst/>
                  <a:ahLst/>
                  <a:cxnLst>
                    <a:cxn ang="0">
                      <a:pos x="0" y="197"/>
                    </a:cxn>
                    <a:cxn ang="0">
                      <a:pos x="548" y="0"/>
                    </a:cxn>
                    <a:cxn ang="0">
                      <a:pos x="2358" y="0"/>
                    </a:cxn>
                    <a:cxn ang="0">
                      <a:pos x="2906" y="197"/>
                    </a:cxn>
                    <a:cxn ang="0">
                      <a:pos x="0" y="197"/>
                    </a:cxn>
                  </a:cxnLst>
                  <a:rect l="0" t="0" r="r" b="b"/>
                  <a:pathLst>
                    <a:path w="2906" h="197">
                      <a:moveTo>
                        <a:pt x="0" y="197"/>
                      </a:moveTo>
                      <a:lnTo>
                        <a:pt x="548" y="0"/>
                      </a:lnTo>
                      <a:lnTo>
                        <a:pt x="2358" y="0"/>
                      </a:lnTo>
                      <a:lnTo>
                        <a:pt x="2906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26" name="Freeform 16"/>
                <p:cNvSpPr>
                  <a:spLocks/>
                </p:cNvSpPr>
                <p:nvPr/>
              </p:nvSpPr>
              <p:spPr bwMode="auto">
                <a:xfrm>
                  <a:off x="2629" y="1933"/>
                  <a:ext cx="2906" cy="197"/>
                </a:xfrm>
                <a:custGeom>
                  <a:avLst/>
                  <a:gdLst/>
                  <a:ahLst/>
                  <a:cxnLst>
                    <a:cxn ang="0">
                      <a:pos x="0" y="197"/>
                    </a:cxn>
                    <a:cxn ang="0">
                      <a:pos x="548" y="0"/>
                    </a:cxn>
                    <a:cxn ang="0">
                      <a:pos x="2358" y="0"/>
                    </a:cxn>
                    <a:cxn ang="0">
                      <a:pos x="2906" y="197"/>
                    </a:cxn>
                    <a:cxn ang="0">
                      <a:pos x="0" y="197"/>
                    </a:cxn>
                  </a:cxnLst>
                  <a:rect l="0" t="0" r="r" b="b"/>
                  <a:pathLst>
                    <a:path w="2906" h="197">
                      <a:moveTo>
                        <a:pt x="0" y="197"/>
                      </a:moveTo>
                      <a:lnTo>
                        <a:pt x="548" y="0"/>
                      </a:lnTo>
                      <a:lnTo>
                        <a:pt x="2358" y="0"/>
                      </a:lnTo>
                      <a:lnTo>
                        <a:pt x="2906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821" y="1947"/>
                <a:ext cx="364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 err="1">
                    <a:solidFill>
                      <a:srgbClr val="FFFFFF"/>
                    </a:solidFill>
                    <a:cs typeface="Arial" pitchFamily="34" charset="0"/>
                  </a:rPr>
                  <a:t>Activit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204" y="1947"/>
                <a:ext cx="6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4274" y="1947"/>
                <a:ext cx="54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1335" y="4194"/>
                <a:ext cx="5512" cy="184"/>
                <a:chOff x="1335" y="4194"/>
                <a:chExt cx="5512" cy="184"/>
              </a:xfrm>
            </p:grpSpPr>
            <p:sp>
              <p:nvSpPr>
                <p:cNvPr id="623" name="Freeform 21"/>
                <p:cNvSpPr>
                  <a:spLocks/>
                </p:cNvSpPr>
                <p:nvPr/>
              </p:nvSpPr>
              <p:spPr bwMode="auto">
                <a:xfrm>
                  <a:off x="1335" y="4194"/>
                  <a:ext cx="5512" cy="184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645" y="0"/>
                    </a:cxn>
                    <a:cxn ang="0">
                      <a:pos x="4866" y="0"/>
                    </a:cxn>
                    <a:cxn ang="0">
                      <a:pos x="5512" y="184"/>
                    </a:cxn>
                    <a:cxn ang="0">
                      <a:pos x="0" y="184"/>
                    </a:cxn>
                  </a:cxnLst>
                  <a:rect l="0" t="0" r="r" b="b"/>
                  <a:pathLst>
                    <a:path w="5512" h="184">
                      <a:moveTo>
                        <a:pt x="0" y="184"/>
                      </a:moveTo>
                      <a:lnTo>
                        <a:pt x="645" y="0"/>
                      </a:lnTo>
                      <a:lnTo>
                        <a:pt x="4866" y="0"/>
                      </a:lnTo>
                      <a:lnTo>
                        <a:pt x="5512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24" name="Freeform 22"/>
                <p:cNvSpPr>
                  <a:spLocks/>
                </p:cNvSpPr>
                <p:nvPr/>
              </p:nvSpPr>
              <p:spPr bwMode="auto">
                <a:xfrm>
                  <a:off x="1335" y="4194"/>
                  <a:ext cx="5512" cy="184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645" y="0"/>
                    </a:cxn>
                    <a:cxn ang="0">
                      <a:pos x="4866" y="0"/>
                    </a:cxn>
                    <a:cxn ang="0">
                      <a:pos x="5512" y="184"/>
                    </a:cxn>
                    <a:cxn ang="0">
                      <a:pos x="0" y="184"/>
                    </a:cxn>
                  </a:cxnLst>
                  <a:rect l="0" t="0" r="r" b="b"/>
                  <a:pathLst>
                    <a:path w="5512" h="184">
                      <a:moveTo>
                        <a:pt x="0" y="184"/>
                      </a:moveTo>
                      <a:lnTo>
                        <a:pt x="645" y="0"/>
                      </a:lnTo>
                      <a:lnTo>
                        <a:pt x="4866" y="0"/>
                      </a:lnTo>
                      <a:lnTo>
                        <a:pt x="5512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281" y="4201"/>
                <a:ext cx="111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80 technologies </a:t>
                </a:r>
                <a:r>
                  <a:rPr lang="fr-FR" sz="1200" b="1" dirty="0" err="1">
                    <a:solidFill>
                      <a:srgbClr val="FFFFFF"/>
                    </a:solidFill>
                    <a:cs typeface="Arial" pitchFamily="34" charset="0"/>
                  </a:rPr>
                  <a:t>diff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4456" y="4201"/>
                <a:ext cx="6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525" y="4201"/>
                <a:ext cx="354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rentes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1980" y="3124"/>
                <a:ext cx="4232" cy="233"/>
                <a:chOff x="1980" y="3124"/>
                <a:chExt cx="4232" cy="233"/>
              </a:xfrm>
            </p:grpSpPr>
            <p:sp>
              <p:nvSpPr>
                <p:cNvPr id="621" name="Freeform 27"/>
                <p:cNvSpPr>
                  <a:spLocks/>
                </p:cNvSpPr>
                <p:nvPr/>
              </p:nvSpPr>
              <p:spPr bwMode="auto">
                <a:xfrm>
                  <a:off x="1980" y="3124"/>
                  <a:ext cx="4232" cy="233"/>
                </a:xfrm>
                <a:custGeom>
                  <a:avLst/>
                  <a:gdLst/>
                  <a:ahLst/>
                  <a:cxnLst>
                    <a:cxn ang="0">
                      <a:pos x="0" y="233"/>
                    </a:cxn>
                    <a:cxn ang="0">
                      <a:pos x="622" y="0"/>
                    </a:cxn>
                    <a:cxn ang="0">
                      <a:pos x="3611" y="0"/>
                    </a:cxn>
                    <a:cxn ang="0">
                      <a:pos x="4232" y="233"/>
                    </a:cxn>
                    <a:cxn ang="0">
                      <a:pos x="0" y="233"/>
                    </a:cxn>
                  </a:cxnLst>
                  <a:rect l="0" t="0" r="r" b="b"/>
                  <a:pathLst>
                    <a:path w="4232" h="233">
                      <a:moveTo>
                        <a:pt x="0" y="233"/>
                      </a:moveTo>
                      <a:lnTo>
                        <a:pt x="622" y="0"/>
                      </a:lnTo>
                      <a:lnTo>
                        <a:pt x="3611" y="0"/>
                      </a:lnTo>
                      <a:lnTo>
                        <a:pt x="4232" y="233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22" name="Freeform 28"/>
                <p:cNvSpPr>
                  <a:spLocks/>
                </p:cNvSpPr>
                <p:nvPr/>
              </p:nvSpPr>
              <p:spPr bwMode="auto">
                <a:xfrm>
                  <a:off x="1980" y="3124"/>
                  <a:ext cx="4232" cy="233"/>
                </a:xfrm>
                <a:custGeom>
                  <a:avLst/>
                  <a:gdLst/>
                  <a:ahLst/>
                  <a:cxnLst>
                    <a:cxn ang="0">
                      <a:pos x="0" y="233"/>
                    </a:cxn>
                    <a:cxn ang="0">
                      <a:pos x="622" y="0"/>
                    </a:cxn>
                    <a:cxn ang="0">
                      <a:pos x="3611" y="0"/>
                    </a:cxn>
                    <a:cxn ang="0">
                      <a:pos x="4232" y="233"/>
                    </a:cxn>
                    <a:cxn ang="0">
                      <a:pos x="0" y="233"/>
                    </a:cxn>
                  </a:cxnLst>
                  <a:rect l="0" t="0" r="r" b="b"/>
                  <a:pathLst>
                    <a:path w="4232" h="233">
                      <a:moveTo>
                        <a:pt x="0" y="233"/>
                      </a:moveTo>
                      <a:lnTo>
                        <a:pt x="622" y="0"/>
                      </a:lnTo>
                      <a:lnTo>
                        <a:pt x="3611" y="0"/>
                      </a:lnTo>
                      <a:lnTo>
                        <a:pt x="4232" y="233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401" y="3157"/>
                <a:ext cx="103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50 applications (m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495" y="3157"/>
                <a:ext cx="6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3565" y="3157"/>
                <a:ext cx="720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tiers) </a:t>
                </a:r>
                <a:r>
                  <a:rPr lang="fr-FR" sz="1200" b="1" dirty="0" err="1">
                    <a:solidFill>
                      <a:srgbClr val="FFFFFF"/>
                    </a:solidFill>
                    <a:cs typeface="Arial" pitchFamily="34" charset="0"/>
                  </a:rPr>
                  <a:t>rattach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4324" y="3157"/>
                <a:ext cx="6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4394" y="3157"/>
                <a:ext cx="85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s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4499" y="3157"/>
                <a:ext cx="67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à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4603" y="3157"/>
                <a:ext cx="19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 err="1">
                    <a:solidFill>
                      <a:srgbClr val="FFFFFF"/>
                    </a:solidFill>
                    <a:cs typeface="Arial" pitchFamily="34" charset="0"/>
                  </a:rPr>
                  <a:t>diff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4797" y="3157"/>
                <a:ext cx="6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4867" y="3157"/>
                <a:ext cx="87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 err="1">
                    <a:solidFill>
                      <a:srgbClr val="FFFFFF"/>
                    </a:solidFill>
                    <a:cs typeface="Arial" pitchFamily="34" charset="0"/>
                  </a:rPr>
                  <a:t>rents</a:t>
                </a:r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 domaines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38" name="Group 53"/>
              <p:cNvGrpSpPr>
                <a:grpSpLocks/>
              </p:cNvGrpSpPr>
              <p:nvPr/>
            </p:nvGrpSpPr>
            <p:grpSpPr bwMode="auto">
              <a:xfrm>
                <a:off x="1339" y="4424"/>
                <a:ext cx="837" cy="754"/>
                <a:chOff x="1339" y="4424"/>
                <a:chExt cx="837" cy="754"/>
              </a:xfrm>
            </p:grpSpPr>
            <p:sp>
              <p:nvSpPr>
                <p:cNvPr id="607" name="Rectangle 39"/>
                <p:cNvSpPr>
                  <a:spLocks noChangeArrowheads="1"/>
                </p:cNvSpPr>
                <p:nvPr/>
              </p:nvSpPr>
              <p:spPr bwMode="auto">
                <a:xfrm>
                  <a:off x="1339" y="4424"/>
                  <a:ext cx="837" cy="754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08" name="Rectangle 40"/>
                <p:cNvSpPr>
                  <a:spLocks noChangeArrowheads="1"/>
                </p:cNvSpPr>
                <p:nvPr/>
              </p:nvSpPr>
              <p:spPr bwMode="auto">
                <a:xfrm>
                  <a:off x="1358" y="4667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09" name="Rectangle 41"/>
                <p:cNvSpPr>
                  <a:spLocks noChangeArrowheads="1"/>
                </p:cNvSpPr>
                <p:nvPr/>
              </p:nvSpPr>
              <p:spPr bwMode="auto">
                <a:xfrm rot="16200000">
                  <a:off x="1363" y="4983"/>
                  <a:ext cx="151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AIX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686" y="4432"/>
                  <a:ext cx="11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OS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1" name="Rectangle 43"/>
                <p:cNvSpPr>
                  <a:spLocks noChangeArrowheads="1"/>
                </p:cNvSpPr>
                <p:nvPr/>
              </p:nvSpPr>
              <p:spPr bwMode="auto">
                <a:xfrm>
                  <a:off x="1524" y="4670"/>
                  <a:ext cx="132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12" name="Rectangle 44"/>
                <p:cNvSpPr>
                  <a:spLocks noChangeArrowheads="1"/>
                </p:cNvSpPr>
                <p:nvPr/>
              </p:nvSpPr>
              <p:spPr bwMode="auto">
                <a:xfrm rot="16200000">
                  <a:off x="1545" y="5000"/>
                  <a:ext cx="121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HP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3" name="Rectangle 45"/>
                <p:cNvSpPr>
                  <a:spLocks noChangeArrowheads="1"/>
                </p:cNvSpPr>
                <p:nvPr/>
              </p:nvSpPr>
              <p:spPr bwMode="auto">
                <a:xfrm rot="16200000">
                  <a:off x="1590" y="4915"/>
                  <a:ext cx="32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-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4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542" y="4832"/>
                  <a:ext cx="12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UX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5" name="Rectangle 47"/>
                <p:cNvSpPr>
                  <a:spLocks noChangeArrowheads="1"/>
                </p:cNvSpPr>
                <p:nvPr/>
              </p:nvSpPr>
              <p:spPr bwMode="auto">
                <a:xfrm>
                  <a:off x="1690" y="4663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1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639" y="4915"/>
                  <a:ext cx="26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LINUX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63" y="4662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18" name="Rectangle 50"/>
                <p:cNvSpPr>
                  <a:spLocks noChangeArrowheads="1"/>
                </p:cNvSpPr>
                <p:nvPr/>
              </p:nvSpPr>
              <p:spPr bwMode="auto">
                <a:xfrm rot="16200000">
                  <a:off x="1762" y="4844"/>
                  <a:ext cx="36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SOLARIS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19" name="Rectangle 51"/>
                <p:cNvSpPr>
                  <a:spLocks noChangeArrowheads="1"/>
                </p:cNvSpPr>
                <p:nvPr/>
              </p:nvSpPr>
              <p:spPr bwMode="auto">
                <a:xfrm>
                  <a:off x="2028" y="4663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20" name="Rectangle 52"/>
                <p:cNvSpPr>
                  <a:spLocks noChangeArrowheads="1"/>
                </p:cNvSpPr>
                <p:nvPr/>
              </p:nvSpPr>
              <p:spPr bwMode="auto">
                <a:xfrm rot="16200000">
                  <a:off x="1915" y="4871"/>
                  <a:ext cx="370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WINDOWS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39" name="Group 71"/>
              <p:cNvGrpSpPr>
                <a:grpSpLocks/>
              </p:cNvGrpSpPr>
              <p:nvPr/>
            </p:nvGrpSpPr>
            <p:grpSpPr bwMode="auto">
              <a:xfrm>
                <a:off x="2193" y="4421"/>
                <a:ext cx="836" cy="755"/>
                <a:chOff x="2193" y="4421"/>
                <a:chExt cx="836" cy="755"/>
              </a:xfrm>
            </p:grpSpPr>
            <p:sp>
              <p:nvSpPr>
                <p:cNvPr id="590" name="Rectangle 54"/>
                <p:cNvSpPr>
                  <a:spLocks noChangeArrowheads="1"/>
                </p:cNvSpPr>
                <p:nvPr/>
              </p:nvSpPr>
              <p:spPr bwMode="auto">
                <a:xfrm>
                  <a:off x="2193" y="4421"/>
                  <a:ext cx="836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91" name="Rectangle 55"/>
                <p:cNvSpPr>
                  <a:spLocks noChangeArrowheads="1"/>
                </p:cNvSpPr>
                <p:nvPr/>
              </p:nvSpPr>
              <p:spPr bwMode="auto">
                <a:xfrm>
                  <a:off x="2213" y="4665"/>
                  <a:ext cx="144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92" name="Rectangle 56"/>
                <p:cNvSpPr>
                  <a:spLocks noChangeArrowheads="1"/>
                </p:cNvSpPr>
                <p:nvPr/>
              </p:nvSpPr>
              <p:spPr bwMode="auto">
                <a:xfrm rot="16200000">
                  <a:off x="2133" y="4877"/>
                  <a:ext cx="324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INGRES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93" name="Rectangle 57"/>
                <p:cNvSpPr>
                  <a:spLocks noChangeArrowheads="1"/>
                </p:cNvSpPr>
                <p:nvPr/>
              </p:nvSpPr>
              <p:spPr bwMode="auto">
                <a:xfrm>
                  <a:off x="2432" y="4430"/>
                  <a:ext cx="35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Base de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94" name="Rectangle 58"/>
                <p:cNvSpPr>
                  <a:spLocks noChangeArrowheads="1"/>
                </p:cNvSpPr>
                <p:nvPr/>
              </p:nvSpPr>
              <p:spPr bwMode="auto">
                <a:xfrm>
                  <a:off x="2419" y="4530"/>
                  <a:ext cx="22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donn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95" name="Rectangle 59"/>
                <p:cNvSpPr>
                  <a:spLocks noChangeArrowheads="1"/>
                </p:cNvSpPr>
                <p:nvPr/>
              </p:nvSpPr>
              <p:spPr bwMode="auto">
                <a:xfrm>
                  <a:off x="2639" y="4530"/>
                  <a:ext cx="5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96" name="Rectangle 60"/>
                <p:cNvSpPr>
                  <a:spLocks noChangeArrowheads="1"/>
                </p:cNvSpPr>
                <p:nvPr/>
              </p:nvSpPr>
              <p:spPr bwMode="auto">
                <a:xfrm>
                  <a:off x="2689" y="4530"/>
                  <a:ext cx="92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97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8" y="4667"/>
                  <a:ext cx="132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98" name="Rectangle 62"/>
                <p:cNvSpPr>
                  <a:spLocks noChangeArrowheads="1"/>
                </p:cNvSpPr>
                <p:nvPr/>
              </p:nvSpPr>
              <p:spPr bwMode="auto">
                <a:xfrm rot="16200000">
                  <a:off x="2307" y="4892"/>
                  <a:ext cx="311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MYSQL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99" name="Rectangle 63"/>
                <p:cNvSpPr>
                  <a:spLocks noChangeArrowheads="1"/>
                </p:cNvSpPr>
                <p:nvPr/>
              </p:nvSpPr>
              <p:spPr bwMode="auto">
                <a:xfrm>
                  <a:off x="2542" y="4661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00" name="Rectangle 64"/>
                <p:cNvSpPr>
                  <a:spLocks noChangeArrowheads="1"/>
                </p:cNvSpPr>
                <p:nvPr/>
              </p:nvSpPr>
              <p:spPr bwMode="auto">
                <a:xfrm rot="16200000">
                  <a:off x="2452" y="4854"/>
                  <a:ext cx="346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ORACLE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01" name="Rectangle 65"/>
                <p:cNvSpPr>
                  <a:spLocks noChangeArrowheads="1"/>
                </p:cNvSpPr>
                <p:nvPr/>
              </p:nvSpPr>
              <p:spPr bwMode="auto">
                <a:xfrm>
                  <a:off x="2716" y="4660"/>
                  <a:ext cx="124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02" name="Rectangle 66"/>
                <p:cNvSpPr>
                  <a:spLocks noChangeArrowheads="1"/>
                </p:cNvSpPr>
                <p:nvPr/>
              </p:nvSpPr>
              <p:spPr bwMode="auto">
                <a:xfrm rot="16200000">
                  <a:off x="2738" y="5011"/>
                  <a:ext cx="102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Sql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03" name="Rectangle 67"/>
                <p:cNvSpPr>
                  <a:spLocks noChangeArrowheads="1"/>
                </p:cNvSpPr>
                <p:nvPr/>
              </p:nvSpPr>
              <p:spPr bwMode="auto">
                <a:xfrm rot="16200000">
                  <a:off x="2777" y="4924"/>
                  <a:ext cx="25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-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04" name="Rectangle 68"/>
                <p:cNvSpPr>
                  <a:spLocks noChangeArrowheads="1"/>
                </p:cNvSpPr>
                <p:nvPr/>
              </p:nvSpPr>
              <p:spPr bwMode="auto">
                <a:xfrm rot="16200000">
                  <a:off x="2681" y="4782"/>
                  <a:ext cx="216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Server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605" name="Rectangle 69"/>
                <p:cNvSpPr>
                  <a:spLocks noChangeArrowheads="1"/>
                </p:cNvSpPr>
                <p:nvPr/>
              </p:nvSpPr>
              <p:spPr bwMode="auto">
                <a:xfrm>
                  <a:off x="2880" y="4661"/>
                  <a:ext cx="132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06" name="Rectangle 70"/>
                <p:cNvSpPr>
                  <a:spLocks noChangeArrowheads="1"/>
                </p:cNvSpPr>
                <p:nvPr/>
              </p:nvSpPr>
              <p:spPr bwMode="auto">
                <a:xfrm rot="16200000">
                  <a:off x="2926" y="5007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0" name="Group 84"/>
              <p:cNvGrpSpPr>
                <a:grpSpLocks/>
              </p:cNvGrpSpPr>
              <p:nvPr/>
            </p:nvGrpSpPr>
            <p:grpSpPr bwMode="auto">
              <a:xfrm>
                <a:off x="6012" y="4416"/>
                <a:ext cx="837" cy="755"/>
                <a:chOff x="6012" y="4416"/>
                <a:chExt cx="837" cy="755"/>
              </a:xfrm>
            </p:grpSpPr>
            <p:sp>
              <p:nvSpPr>
                <p:cNvPr id="578" name="Rectangle 72"/>
                <p:cNvSpPr>
                  <a:spLocks noChangeArrowheads="1"/>
                </p:cNvSpPr>
                <p:nvPr/>
              </p:nvSpPr>
              <p:spPr bwMode="auto">
                <a:xfrm>
                  <a:off x="6012" y="4416"/>
                  <a:ext cx="837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79" name="Rectangle 73"/>
                <p:cNvSpPr>
                  <a:spLocks noChangeArrowheads="1"/>
                </p:cNvSpPr>
                <p:nvPr/>
              </p:nvSpPr>
              <p:spPr bwMode="auto">
                <a:xfrm>
                  <a:off x="6031" y="4660"/>
                  <a:ext cx="133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80" name="Rectangle 74"/>
                <p:cNvSpPr>
                  <a:spLocks noChangeArrowheads="1"/>
                </p:cNvSpPr>
                <p:nvPr/>
              </p:nvSpPr>
              <p:spPr bwMode="auto">
                <a:xfrm rot="16200000">
                  <a:off x="6035" y="4959"/>
                  <a:ext cx="156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CFT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81" name="Rectangle 75"/>
                <p:cNvSpPr>
                  <a:spLocks noChangeArrowheads="1"/>
                </p:cNvSpPr>
                <p:nvPr/>
              </p:nvSpPr>
              <p:spPr bwMode="auto">
                <a:xfrm>
                  <a:off x="6228" y="4425"/>
                  <a:ext cx="39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Transfert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82" name="Rectangle 76"/>
                <p:cNvSpPr>
                  <a:spLocks noChangeArrowheads="1"/>
                </p:cNvSpPr>
                <p:nvPr/>
              </p:nvSpPr>
              <p:spPr bwMode="auto">
                <a:xfrm>
                  <a:off x="6198" y="4662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83" name="Rectangle 77"/>
                <p:cNvSpPr>
                  <a:spLocks noChangeArrowheads="1"/>
                </p:cNvSpPr>
                <p:nvPr/>
              </p:nvSpPr>
              <p:spPr bwMode="auto">
                <a:xfrm rot="16200000">
                  <a:off x="6153" y="4921"/>
                  <a:ext cx="25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FTAM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84" name="Rectangle 78"/>
                <p:cNvSpPr>
                  <a:spLocks noChangeArrowheads="1"/>
                </p:cNvSpPr>
                <p:nvPr/>
              </p:nvSpPr>
              <p:spPr bwMode="auto">
                <a:xfrm>
                  <a:off x="6363" y="4656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85" name="Rectangle 79"/>
                <p:cNvSpPr>
                  <a:spLocks noChangeArrowheads="1"/>
                </p:cNvSpPr>
                <p:nvPr/>
              </p:nvSpPr>
              <p:spPr bwMode="auto">
                <a:xfrm rot="16200000">
                  <a:off x="6368" y="4957"/>
                  <a:ext cx="156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FTP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86" name="Rectangle 80"/>
                <p:cNvSpPr>
                  <a:spLocks noChangeArrowheads="1"/>
                </p:cNvSpPr>
                <p:nvPr/>
              </p:nvSpPr>
              <p:spPr bwMode="auto">
                <a:xfrm>
                  <a:off x="6537" y="4655"/>
                  <a:ext cx="123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87" name="Rectangle 81"/>
                <p:cNvSpPr>
                  <a:spLocks noChangeArrowheads="1"/>
                </p:cNvSpPr>
                <p:nvPr/>
              </p:nvSpPr>
              <p:spPr bwMode="auto">
                <a:xfrm rot="16200000">
                  <a:off x="6529" y="4963"/>
                  <a:ext cx="16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SFTP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88" name="Rectangle 82"/>
                <p:cNvSpPr>
                  <a:spLocks noChangeArrowheads="1"/>
                </p:cNvSpPr>
                <p:nvPr/>
              </p:nvSpPr>
              <p:spPr bwMode="auto">
                <a:xfrm>
                  <a:off x="6701" y="4656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89" name="Rectangle 83"/>
                <p:cNvSpPr>
                  <a:spLocks noChangeArrowheads="1"/>
                </p:cNvSpPr>
                <p:nvPr/>
              </p:nvSpPr>
              <p:spPr bwMode="auto">
                <a:xfrm rot="16200000">
                  <a:off x="6747" y="5001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1" name="Group 97"/>
              <p:cNvGrpSpPr>
                <a:grpSpLocks/>
              </p:cNvGrpSpPr>
              <p:nvPr/>
            </p:nvGrpSpPr>
            <p:grpSpPr bwMode="auto">
              <a:xfrm>
                <a:off x="5150" y="4416"/>
                <a:ext cx="836" cy="755"/>
                <a:chOff x="5150" y="4416"/>
                <a:chExt cx="836" cy="755"/>
              </a:xfrm>
            </p:grpSpPr>
            <p:sp>
              <p:nvSpPr>
                <p:cNvPr id="566" name="Rectangle 85"/>
                <p:cNvSpPr>
                  <a:spLocks noChangeArrowheads="1"/>
                </p:cNvSpPr>
                <p:nvPr/>
              </p:nvSpPr>
              <p:spPr bwMode="auto">
                <a:xfrm>
                  <a:off x="5150" y="4416"/>
                  <a:ext cx="836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67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0" y="4660"/>
                  <a:ext cx="132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68" name="Rectangle 87"/>
                <p:cNvSpPr>
                  <a:spLocks noChangeArrowheads="1"/>
                </p:cNvSpPr>
                <p:nvPr/>
              </p:nvSpPr>
              <p:spPr bwMode="auto">
                <a:xfrm rot="16200000">
                  <a:off x="5033" y="4823"/>
                  <a:ext cx="44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dataStage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69" name="Rectangle 88"/>
                <p:cNvSpPr>
                  <a:spLocks noChangeArrowheads="1"/>
                </p:cNvSpPr>
                <p:nvPr/>
              </p:nvSpPr>
              <p:spPr bwMode="auto">
                <a:xfrm>
                  <a:off x="5316" y="4425"/>
                  <a:ext cx="5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Middleware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70" name="Rectangle 89"/>
                <p:cNvSpPr>
                  <a:spLocks noChangeArrowheads="1"/>
                </p:cNvSpPr>
                <p:nvPr/>
              </p:nvSpPr>
              <p:spPr bwMode="auto">
                <a:xfrm>
                  <a:off x="5335" y="4662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71" name="Rectangle 90"/>
                <p:cNvSpPr>
                  <a:spLocks noChangeArrowheads="1"/>
                </p:cNvSpPr>
                <p:nvPr/>
              </p:nvSpPr>
              <p:spPr bwMode="auto">
                <a:xfrm rot="16200000">
                  <a:off x="5206" y="4833"/>
                  <a:ext cx="42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MQSeries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72" name="Rectangle 91"/>
                <p:cNvSpPr>
                  <a:spLocks noChangeArrowheads="1"/>
                </p:cNvSpPr>
                <p:nvPr/>
              </p:nvSpPr>
              <p:spPr bwMode="auto">
                <a:xfrm>
                  <a:off x="5501" y="4655"/>
                  <a:ext cx="115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73" name="Rectangle 92"/>
                <p:cNvSpPr>
                  <a:spLocks noChangeArrowheads="1"/>
                </p:cNvSpPr>
                <p:nvPr/>
              </p:nvSpPr>
              <p:spPr bwMode="auto">
                <a:xfrm rot="16200000">
                  <a:off x="5371" y="4866"/>
                  <a:ext cx="396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WebSphere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74" name="Rectangle 93"/>
                <p:cNvSpPr>
                  <a:spLocks noChangeArrowheads="1"/>
                </p:cNvSpPr>
                <p:nvPr/>
              </p:nvSpPr>
              <p:spPr bwMode="auto">
                <a:xfrm>
                  <a:off x="5675" y="4654"/>
                  <a:ext cx="133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75" name="Rectangle 94"/>
                <p:cNvSpPr>
                  <a:spLocks noChangeArrowheads="1"/>
                </p:cNvSpPr>
                <p:nvPr/>
              </p:nvSpPr>
              <p:spPr bwMode="auto">
                <a:xfrm rot="16200000">
                  <a:off x="5574" y="4848"/>
                  <a:ext cx="368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TUXEDO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5838" y="4656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77" name="Rectangle 96"/>
                <p:cNvSpPr>
                  <a:spLocks noChangeArrowheads="1"/>
                </p:cNvSpPr>
                <p:nvPr/>
              </p:nvSpPr>
              <p:spPr bwMode="auto">
                <a:xfrm rot="16200000">
                  <a:off x="5884" y="5002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3045" y="4422"/>
                <a:ext cx="1020" cy="755"/>
                <a:chOff x="3045" y="4422"/>
                <a:chExt cx="1020" cy="755"/>
              </a:xfrm>
            </p:grpSpPr>
            <p:sp>
              <p:nvSpPr>
                <p:cNvPr id="552" name="Rectangle 98"/>
                <p:cNvSpPr>
                  <a:spLocks noChangeArrowheads="1"/>
                </p:cNvSpPr>
                <p:nvPr/>
              </p:nvSpPr>
              <p:spPr bwMode="auto">
                <a:xfrm>
                  <a:off x="3045" y="4422"/>
                  <a:ext cx="1020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5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67" y="4431"/>
                  <a:ext cx="364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Progiciel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54" name="Rectangle 100"/>
                <p:cNvSpPr>
                  <a:spLocks noChangeArrowheads="1"/>
                </p:cNvSpPr>
                <p:nvPr/>
              </p:nvSpPr>
              <p:spPr bwMode="auto">
                <a:xfrm>
                  <a:off x="3231" y="4668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55" name="Rectangle 101"/>
                <p:cNvSpPr>
                  <a:spLocks noChangeArrowheads="1"/>
                </p:cNvSpPr>
                <p:nvPr/>
              </p:nvSpPr>
              <p:spPr bwMode="auto">
                <a:xfrm rot="16200000">
                  <a:off x="3249" y="4989"/>
                  <a:ext cx="13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BO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56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96" y="4662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57" name="Rectangle 103"/>
                <p:cNvSpPr>
                  <a:spLocks noChangeArrowheads="1"/>
                </p:cNvSpPr>
                <p:nvPr/>
              </p:nvSpPr>
              <p:spPr bwMode="auto">
                <a:xfrm rot="16200000">
                  <a:off x="3325" y="4865"/>
                  <a:ext cx="308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JRULES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5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70" y="4661"/>
                  <a:ext cx="124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59" name="Rectangle 105"/>
                <p:cNvSpPr>
                  <a:spLocks noChangeArrowheads="1"/>
                </p:cNvSpPr>
                <p:nvPr/>
              </p:nvSpPr>
              <p:spPr bwMode="auto">
                <a:xfrm rot="16200000">
                  <a:off x="3513" y="4914"/>
                  <a:ext cx="259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KABIRA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6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728" y="4662"/>
                  <a:ext cx="132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61" name="Rectangle 107"/>
                <p:cNvSpPr>
                  <a:spLocks noChangeArrowheads="1"/>
                </p:cNvSpPr>
                <p:nvPr/>
              </p:nvSpPr>
              <p:spPr bwMode="auto">
                <a:xfrm rot="16200000">
                  <a:off x="3620" y="4842"/>
                  <a:ext cx="384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UNIFACE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899" y="4663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63" name="Rectangle 109"/>
                <p:cNvSpPr>
                  <a:spLocks noChangeArrowheads="1"/>
                </p:cNvSpPr>
                <p:nvPr/>
              </p:nvSpPr>
              <p:spPr bwMode="auto">
                <a:xfrm rot="16200000">
                  <a:off x="3944" y="5008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64" name="Rectangle 110"/>
                <p:cNvSpPr>
                  <a:spLocks noChangeArrowheads="1"/>
                </p:cNvSpPr>
                <p:nvPr/>
              </p:nvSpPr>
              <p:spPr bwMode="auto">
                <a:xfrm>
                  <a:off x="3068" y="4663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65" name="Rectangle 111"/>
                <p:cNvSpPr>
                  <a:spLocks noChangeArrowheads="1"/>
                </p:cNvSpPr>
                <p:nvPr/>
              </p:nvSpPr>
              <p:spPr bwMode="auto">
                <a:xfrm rot="16200000">
                  <a:off x="3065" y="4956"/>
                  <a:ext cx="174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ARS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3" name="Group 127"/>
              <p:cNvGrpSpPr>
                <a:grpSpLocks/>
              </p:cNvGrpSpPr>
              <p:nvPr/>
            </p:nvGrpSpPr>
            <p:grpSpPr bwMode="auto">
              <a:xfrm>
                <a:off x="4092" y="4419"/>
                <a:ext cx="1020" cy="754"/>
                <a:chOff x="4092" y="4419"/>
                <a:chExt cx="1020" cy="754"/>
              </a:xfrm>
            </p:grpSpPr>
            <p:sp>
              <p:nvSpPr>
                <p:cNvPr id="538" name="Rectangle 113"/>
                <p:cNvSpPr>
                  <a:spLocks noChangeArrowheads="1"/>
                </p:cNvSpPr>
                <p:nvPr/>
              </p:nvSpPr>
              <p:spPr bwMode="auto">
                <a:xfrm>
                  <a:off x="4092" y="4419"/>
                  <a:ext cx="1020" cy="754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39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18" y="4427"/>
                  <a:ext cx="3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Langage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40" name="Rectangle 115"/>
                <p:cNvSpPr>
                  <a:spLocks noChangeArrowheads="1"/>
                </p:cNvSpPr>
                <p:nvPr/>
              </p:nvSpPr>
              <p:spPr bwMode="auto">
                <a:xfrm>
                  <a:off x="4278" y="4665"/>
                  <a:ext cx="131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41" name="Rectangle 116"/>
                <p:cNvSpPr>
                  <a:spLocks noChangeArrowheads="1"/>
                </p:cNvSpPr>
                <p:nvPr/>
              </p:nvSpPr>
              <p:spPr bwMode="auto">
                <a:xfrm rot="16200000">
                  <a:off x="4207" y="4882"/>
                  <a:ext cx="31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DELPHI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42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44" y="4657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43" name="Rectangle 118"/>
                <p:cNvSpPr>
                  <a:spLocks noChangeArrowheads="1"/>
                </p:cNvSpPr>
                <p:nvPr/>
              </p:nvSpPr>
              <p:spPr bwMode="auto">
                <a:xfrm rot="16200000">
                  <a:off x="4413" y="4922"/>
                  <a:ext cx="22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JAVA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44" name="Rectangle 119"/>
                <p:cNvSpPr>
                  <a:spLocks noChangeArrowheads="1"/>
                </p:cNvSpPr>
                <p:nvPr/>
              </p:nvSpPr>
              <p:spPr bwMode="auto">
                <a:xfrm>
                  <a:off x="4617" y="4657"/>
                  <a:ext cx="124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45" name="Rectangle 120"/>
                <p:cNvSpPr>
                  <a:spLocks noChangeArrowheads="1"/>
                </p:cNvSpPr>
                <p:nvPr/>
              </p:nvSpPr>
              <p:spPr bwMode="auto">
                <a:xfrm rot="16200000">
                  <a:off x="4607" y="4961"/>
                  <a:ext cx="165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PERL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46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76" y="4657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47" name="Rectangle 122"/>
                <p:cNvSpPr>
                  <a:spLocks noChangeArrowheads="1"/>
                </p:cNvSpPr>
                <p:nvPr/>
              </p:nvSpPr>
              <p:spPr bwMode="auto">
                <a:xfrm rot="16200000">
                  <a:off x="4772" y="4952"/>
                  <a:ext cx="17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PHP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946" y="4660"/>
                  <a:ext cx="133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49" name="Rectangle 124"/>
                <p:cNvSpPr>
                  <a:spLocks noChangeArrowheads="1"/>
                </p:cNvSpPr>
                <p:nvPr/>
              </p:nvSpPr>
              <p:spPr bwMode="auto">
                <a:xfrm rot="16200000">
                  <a:off x="4991" y="5005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50" name="Rectangle 125"/>
                <p:cNvSpPr>
                  <a:spLocks noChangeArrowheads="1"/>
                </p:cNvSpPr>
                <p:nvPr/>
              </p:nvSpPr>
              <p:spPr bwMode="auto">
                <a:xfrm>
                  <a:off x="4116" y="4659"/>
                  <a:ext cx="132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51" name="Rectangle 126"/>
                <p:cNvSpPr>
                  <a:spLocks noChangeArrowheads="1"/>
                </p:cNvSpPr>
                <p:nvPr/>
              </p:nvSpPr>
              <p:spPr bwMode="auto">
                <a:xfrm rot="16200000">
                  <a:off x="4009" y="4839"/>
                  <a:ext cx="38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C,C++,C#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4" name="Group 147"/>
              <p:cNvGrpSpPr>
                <a:grpSpLocks/>
              </p:cNvGrpSpPr>
              <p:nvPr/>
            </p:nvGrpSpPr>
            <p:grpSpPr bwMode="auto">
              <a:xfrm>
                <a:off x="4071" y="2158"/>
                <a:ext cx="1506" cy="930"/>
                <a:chOff x="4071" y="2158"/>
                <a:chExt cx="1506" cy="930"/>
              </a:xfrm>
            </p:grpSpPr>
            <p:sp>
              <p:nvSpPr>
                <p:cNvPr id="519" name="Rectangle 128"/>
                <p:cNvSpPr>
                  <a:spLocks noChangeArrowheads="1"/>
                </p:cNvSpPr>
                <p:nvPr/>
              </p:nvSpPr>
              <p:spPr bwMode="auto">
                <a:xfrm>
                  <a:off x="4071" y="2158"/>
                  <a:ext cx="1506" cy="930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20" name="Rectangle 129"/>
                <p:cNvSpPr>
                  <a:spLocks noChangeArrowheads="1"/>
                </p:cNvSpPr>
                <p:nvPr/>
              </p:nvSpPr>
              <p:spPr bwMode="auto">
                <a:xfrm>
                  <a:off x="4116" y="2404"/>
                  <a:ext cx="267" cy="67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21" name="Rectangle 130"/>
                <p:cNvSpPr>
                  <a:spLocks noChangeArrowheads="1"/>
                </p:cNvSpPr>
                <p:nvPr/>
              </p:nvSpPr>
              <p:spPr bwMode="auto">
                <a:xfrm rot="16200000">
                  <a:off x="4072" y="2830"/>
                  <a:ext cx="254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Etude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22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22" y="2407"/>
                  <a:ext cx="267" cy="67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23" name="Rectangle 132"/>
                <p:cNvSpPr>
                  <a:spLocks noChangeArrowheads="1"/>
                </p:cNvSpPr>
                <p:nvPr/>
              </p:nvSpPr>
              <p:spPr bwMode="auto">
                <a:xfrm rot="16200000">
                  <a:off x="4212" y="2671"/>
                  <a:ext cx="583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Murissement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24" name="Rectangle 133"/>
                <p:cNvSpPr>
                  <a:spLocks noChangeArrowheads="1"/>
                </p:cNvSpPr>
                <p:nvPr/>
              </p:nvSpPr>
              <p:spPr bwMode="auto">
                <a:xfrm>
                  <a:off x="4720" y="2414"/>
                  <a:ext cx="268" cy="671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25" name="Rectangle 134"/>
                <p:cNvSpPr>
                  <a:spLocks noChangeArrowheads="1"/>
                </p:cNvSpPr>
                <p:nvPr/>
              </p:nvSpPr>
              <p:spPr bwMode="auto">
                <a:xfrm rot="16200000">
                  <a:off x="4774" y="2936"/>
                  <a:ext cx="6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R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26" name="Rectangle 135"/>
                <p:cNvSpPr>
                  <a:spLocks noChangeArrowheads="1"/>
                </p:cNvSpPr>
                <p:nvPr/>
              </p:nvSpPr>
              <p:spPr bwMode="auto">
                <a:xfrm rot="16200000">
                  <a:off x="4777" y="2874"/>
                  <a:ext cx="53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27" name="Rectangle 136"/>
                <p:cNvSpPr>
                  <a:spLocks noChangeArrowheads="1"/>
                </p:cNvSpPr>
                <p:nvPr/>
              </p:nvSpPr>
              <p:spPr bwMode="auto">
                <a:xfrm rot="16200000">
                  <a:off x="4615" y="2651"/>
                  <a:ext cx="37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alisation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28" name="Rectangle 137"/>
                <p:cNvSpPr>
                  <a:spLocks noChangeArrowheads="1"/>
                </p:cNvSpPr>
                <p:nvPr/>
              </p:nvSpPr>
              <p:spPr bwMode="auto">
                <a:xfrm>
                  <a:off x="5025" y="2408"/>
                  <a:ext cx="267" cy="66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29" name="Rectangle 138"/>
                <p:cNvSpPr>
                  <a:spLocks noChangeArrowheads="1"/>
                </p:cNvSpPr>
                <p:nvPr/>
              </p:nvSpPr>
              <p:spPr bwMode="auto">
                <a:xfrm rot="16200000">
                  <a:off x="4824" y="2668"/>
                  <a:ext cx="56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Qualification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0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85" y="2183"/>
                  <a:ext cx="27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Activit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1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59" y="2183"/>
                  <a:ext cx="5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2" name="Rectangle 141"/>
                <p:cNvSpPr>
                  <a:spLocks noChangeArrowheads="1"/>
                </p:cNvSpPr>
                <p:nvPr/>
              </p:nvSpPr>
              <p:spPr bwMode="auto">
                <a:xfrm>
                  <a:off x="4609" y="2183"/>
                  <a:ext cx="326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 </a:t>
                  </a:r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compl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3" name="Rectangle 142"/>
                <p:cNvSpPr>
                  <a:spLocks noChangeArrowheads="1"/>
                </p:cNvSpPr>
                <p:nvPr/>
              </p:nvSpPr>
              <p:spPr bwMode="auto">
                <a:xfrm>
                  <a:off x="4947" y="2183"/>
                  <a:ext cx="5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4" name="Rectangle 143"/>
                <p:cNvSpPr>
                  <a:spLocks noChangeArrowheads="1"/>
                </p:cNvSpPr>
                <p:nvPr/>
              </p:nvSpPr>
              <p:spPr bwMode="auto">
                <a:xfrm>
                  <a:off x="4997" y="2183"/>
                  <a:ext cx="43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mentaires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5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26" y="2414"/>
                  <a:ext cx="218" cy="66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36" name="Rectangle 145"/>
                <p:cNvSpPr>
                  <a:spLocks noChangeArrowheads="1"/>
                </p:cNvSpPr>
                <p:nvPr/>
              </p:nvSpPr>
              <p:spPr bwMode="auto">
                <a:xfrm rot="16200000">
                  <a:off x="5104" y="2666"/>
                  <a:ext cx="609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Soutien/Main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37" name="Rectangle 146"/>
                <p:cNvSpPr>
                  <a:spLocks noChangeArrowheads="1"/>
                </p:cNvSpPr>
                <p:nvPr/>
              </p:nvSpPr>
              <p:spPr bwMode="auto">
                <a:xfrm rot="16200000">
                  <a:off x="5259" y="2704"/>
                  <a:ext cx="48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tenance</a:t>
                  </a:r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 BE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5" name="Group 164"/>
              <p:cNvGrpSpPr>
                <a:grpSpLocks/>
              </p:cNvGrpSpPr>
              <p:nvPr/>
            </p:nvGrpSpPr>
            <p:grpSpPr bwMode="auto">
              <a:xfrm>
                <a:off x="2605" y="2163"/>
                <a:ext cx="1455" cy="931"/>
                <a:chOff x="2605" y="2163"/>
                <a:chExt cx="1455" cy="931"/>
              </a:xfrm>
            </p:grpSpPr>
            <p:sp>
              <p:nvSpPr>
                <p:cNvPr id="503" name="Rectangle 148"/>
                <p:cNvSpPr>
                  <a:spLocks noChangeArrowheads="1"/>
                </p:cNvSpPr>
                <p:nvPr/>
              </p:nvSpPr>
              <p:spPr bwMode="auto">
                <a:xfrm>
                  <a:off x="2605" y="2163"/>
                  <a:ext cx="1455" cy="930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04" name="Rectangle 149"/>
                <p:cNvSpPr>
                  <a:spLocks noChangeArrowheads="1"/>
                </p:cNvSpPr>
                <p:nvPr/>
              </p:nvSpPr>
              <p:spPr bwMode="auto">
                <a:xfrm>
                  <a:off x="2935" y="2412"/>
                  <a:ext cx="269" cy="67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05" name="Rectangle 150"/>
                <p:cNvSpPr>
                  <a:spLocks noChangeArrowheads="1"/>
                </p:cNvSpPr>
                <p:nvPr/>
              </p:nvSpPr>
              <p:spPr bwMode="auto">
                <a:xfrm rot="16200000">
                  <a:off x="2851" y="2795"/>
                  <a:ext cx="336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Soutien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06" name="Rectangle 151"/>
                <p:cNvSpPr>
                  <a:spLocks noChangeArrowheads="1"/>
                </p:cNvSpPr>
                <p:nvPr/>
              </p:nvSpPr>
              <p:spPr bwMode="auto">
                <a:xfrm>
                  <a:off x="3144" y="2189"/>
                  <a:ext cx="4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Socle TMA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07" name="Rectangle 152"/>
                <p:cNvSpPr>
                  <a:spLocks noChangeArrowheads="1"/>
                </p:cNvSpPr>
                <p:nvPr/>
              </p:nvSpPr>
              <p:spPr bwMode="auto">
                <a:xfrm>
                  <a:off x="3240" y="2409"/>
                  <a:ext cx="267" cy="67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08" name="Rectangle 153"/>
                <p:cNvSpPr>
                  <a:spLocks noChangeArrowheads="1"/>
                </p:cNvSpPr>
                <p:nvPr/>
              </p:nvSpPr>
              <p:spPr bwMode="auto">
                <a:xfrm rot="16200000">
                  <a:off x="3032" y="2675"/>
                  <a:ext cx="58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Maintenance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09" name="Rectangle 154"/>
                <p:cNvSpPr>
                  <a:spLocks noChangeArrowheads="1"/>
                </p:cNvSpPr>
                <p:nvPr/>
              </p:nvSpPr>
              <p:spPr bwMode="auto">
                <a:xfrm>
                  <a:off x="3550" y="2422"/>
                  <a:ext cx="218" cy="67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10" name="Rectangle 155"/>
                <p:cNvSpPr>
                  <a:spLocks noChangeArrowheads="1"/>
                </p:cNvSpPr>
                <p:nvPr/>
              </p:nvSpPr>
              <p:spPr bwMode="auto">
                <a:xfrm rot="16200000">
                  <a:off x="3568" y="2912"/>
                  <a:ext cx="129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Op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11" name="Rectangle 156"/>
                <p:cNvSpPr>
                  <a:spLocks noChangeArrowheads="1"/>
                </p:cNvSpPr>
                <p:nvPr/>
              </p:nvSpPr>
              <p:spPr bwMode="auto">
                <a:xfrm rot="16200000">
                  <a:off x="3607" y="2817"/>
                  <a:ext cx="53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12" name="Rectangle 157"/>
                <p:cNvSpPr>
                  <a:spLocks noChangeArrowheads="1"/>
                </p:cNvSpPr>
                <p:nvPr/>
              </p:nvSpPr>
              <p:spPr bwMode="auto">
                <a:xfrm rot="16200000">
                  <a:off x="3466" y="2616"/>
                  <a:ext cx="333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rations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13" name="Rectangle 158"/>
                <p:cNvSpPr>
                  <a:spLocks noChangeArrowheads="1"/>
                </p:cNvSpPr>
                <p:nvPr/>
              </p:nvSpPr>
              <p:spPr bwMode="auto">
                <a:xfrm rot="16200000">
                  <a:off x="3507" y="2744"/>
                  <a:ext cx="438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de service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14" name="Rectangle 159"/>
                <p:cNvSpPr>
                  <a:spLocks noChangeArrowheads="1"/>
                </p:cNvSpPr>
                <p:nvPr/>
              </p:nvSpPr>
              <p:spPr bwMode="auto">
                <a:xfrm>
                  <a:off x="3817" y="2416"/>
                  <a:ext cx="218" cy="667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15" name="Rectangle 160"/>
                <p:cNvSpPr>
                  <a:spLocks noChangeArrowheads="1"/>
                </p:cNvSpPr>
                <p:nvPr/>
              </p:nvSpPr>
              <p:spPr bwMode="auto">
                <a:xfrm rot="16200000">
                  <a:off x="3719" y="2776"/>
                  <a:ext cx="362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Gestion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16" name="Rectangle 161"/>
                <p:cNvSpPr>
                  <a:spLocks noChangeArrowheads="1"/>
                </p:cNvSpPr>
                <p:nvPr/>
              </p:nvSpPr>
              <p:spPr bwMode="auto">
                <a:xfrm rot="16200000">
                  <a:off x="3703" y="2670"/>
                  <a:ext cx="58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contractuelle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17" name="Rectangle 162"/>
                <p:cNvSpPr>
                  <a:spLocks noChangeArrowheads="1"/>
                </p:cNvSpPr>
                <p:nvPr/>
              </p:nvSpPr>
              <p:spPr bwMode="auto">
                <a:xfrm>
                  <a:off x="2634" y="2407"/>
                  <a:ext cx="268" cy="67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18" name="Rectangle 163"/>
                <p:cNvSpPr>
                  <a:spLocks noChangeArrowheads="1"/>
                </p:cNvSpPr>
                <p:nvPr/>
              </p:nvSpPr>
              <p:spPr bwMode="auto">
                <a:xfrm rot="16200000">
                  <a:off x="2538" y="2780"/>
                  <a:ext cx="35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Pilotage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6" name="Group 176"/>
              <p:cNvGrpSpPr>
                <a:grpSpLocks/>
              </p:cNvGrpSpPr>
              <p:nvPr/>
            </p:nvGrpSpPr>
            <p:grpSpPr bwMode="auto">
              <a:xfrm>
                <a:off x="1980" y="3394"/>
                <a:ext cx="673" cy="755"/>
                <a:chOff x="1980" y="3394"/>
                <a:chExt cx="673" cy="755"/>
              </a:xfrm>
            </p:grpSpPr>
            <p:sp>
              <p:nvSpPr>
                <p:cNvPr id="492" name="Rectangle 165"/>
                <p:cNvSpPr>
                  <a:spLocks noChangeArrowheads="1"/>
                </p:cNvSpPr>
                <p:nvPr/>
              </p:nvSpPr>
              <p:spPr bwMode="auto">
                <a:xfrm>
                  <a:off x="1980" y="3394"/>
                  <a:ext cx="673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93" name="Rectangle 166"/>
                <p:cNvSpPr>
                  <a:spLocks noChangeArrowheads="1"/>
                </p:cNvSpPr>
                <p:nvPr/>
              </p:nvSpPr>
              <p:spPr bwMode="auto">
                <a:xfrm>
                  <a:off x="2000" y="3638"/>
                  <a:ext cx="132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94" name="Rectangle 167"/>
                <p:cNvSpPr>
                  <a:spLocks noChangeArrowheads="1"/>
                </p:cNvSpPr>
                <p:nvPr/>
              </p:nvSpPr>
              <p:spPr bwMode="auto">
                <a:xfrm rot="16200000">
                  <a:off x="1950" y="3890"/>
                  <a:ext cx="263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ACTIV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95" name="Rectangle 168"/>
                <p:cNvSpPr>
                  <a:spLocks noChangeArrowheads="1"/>
                </p:cNvSpPr>
                <p:nvPr/>
              </p:nvSpPr>
              <p:spPr bwMode="auto">
                <a:xfrm>
                  <a:off x="2058" y="3403"/>
                  <a:ext cx="52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Gestion des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96" name="Rectangle 169"/>
                <p:cNvSpPr>
                  <a:spLocks noChangeArrowheads="1"/>
                </p:cNvSpPr>
                <p:nvPr/>
              </p:nvSpPr>
              <p:spPr bwMode="auto">
                <a:xfrm>
                  <a:off x="2076" y="3503"/>
                  <a:ext cx="452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ressources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97" name="Rectangle 170"/>
                <p:cNvSpPr>
                  <a:spLocks noChangeArrowheads="1"/>
                </p:cNvSpPr>
                <p:nvPr/>
              </p:nvSpPr>
              <p:spPr bwMode="auto">
                <a:xfrm>
                  <a:off x="2166" y="3640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98" name="Rectangle 171"/>
                <p:cNvSpPr>
                  <a:spLocks noChangeArrowheads="1"/>
                </p:cNvSpPr>
                <p:nvPr/>
              </p:nvSpPr>
              <p:spPr bwMode="auto">
                <a:xfrm rot="16200000">
                  <a:off x="2074" y="3835"/>
                  <a:ext cx="348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GESPOT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99" name="Rectangle 172"/>
                <p:cNvSpPr>
                  <a:spLocks noChangeArrowheads="1"/>
                </p:cNvSpPr>
                <p:nvPr/>
              </p:nvSpPr>
              <p:spPr bwMode="auto">
                <a:xfrm>
                  <a:off x="2331" y="3634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00" name="Rectangle 173"/>
                <p:cNvSpPr>
                  <a:spLocks noChangeArrowheads="1"/>
                </p:cNvSpPr>
                <p:nvPr/>
              </p:nvSpPr>
              <p:spPr bwMode="auto">
                <a:xfrm rot="16200000">
                  <a:off x="2303" y="3908"/>
                  <a:ext cx="221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GDIR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501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9" y="3634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502" name="Rectangle 175"/>
                <p:cNvSpPr>
                  <a:spLocks noChangeArrowheads="1"/>
                </p:cNvSpPr>
                <p:nvPr/>
              </p:nvSpPr>
              <p:spPr bwMode="auto">
                <a:xfrm rot="16200000">
                  <a:off x="2544" y="3979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7" name="Group 191"/>
              <p:cNvGrpSpPr>
                <a:grpSpLocks/>
              </p:cNvGrpSpPr>
              <p:nvPr/>
            </p:nvGrpSpPr>
            <p:grpSpPr bwMode="auto">
              <a:xfrm>
                <a:off x="2689" y="3397"/>
                <a:ext cx="673" cy="754"/>
                <a:chOff x="2689" y="3397"/>
                <a:chExt cx="673" cy="754"/>
              </a:xfrm>
            </p:grpSpPr>
            <p:sp>
              <p:nvSpPr>
                <p:cNvPr id="478" name="Rectangle 177"/>
                <p:cNvSpPr>
                  <a:spLocks noChangeArrowheads="1"/>
                </p:cNvSpPr>
                <p:nvPr/>
              </p:nvSpPr>
              <p:spPr bwMode="auto">
                <a:xfrm>
                  <a:off x="2689" y="3397"/>
                  <a:ext cx="673" cy="754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79" name="Rectangle 178"/>
                <p:cNvSpPr>
                  <a:spLocks noChangeArrowheads="1"/>
                </p:cNvSpPr>
                <p:nvPr/>
              </p:nvSpPr>
              <p:spPr bwMode="auto">
                <a:xfrm>
                  <a:off x="2708" y="3640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80" name="Rectangle 179"/>
                <p:cNvSpPr>
                  <a:spLocks noChangeArrowheads="1"/>
                </p:cNvSpPr>
                <p:nvPr/>
              </p:nvSpPr>
              <p:spPr bwMode="auto">
                <a:xfrm rot="16200000">
                  <a:off x="2654" y="3886"/>
                  <a:ext cx="2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ANAIS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1" name="Rectangle 180"/>
                <p:cNvSpPr>
                  <a:spLocks noChangeArrowheads="1"/>
                </p:cNvSpPr>
                <p:nvPr/>
              </p:nvSpPr>
              <p:spPr bwMode="auto">
                <a:xfrm>
                  <a:off x="2906" y="3405"/>
                  <a:ext cx="24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QS et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2" name="Rectangle 181"/>
                <p:cNvSpPr>
                  <a:spLocks noChangeArrowheads="1"/>
                </p:cNvSpPr>
                <p:nvPr/>
              </p:nvSpPr>
              <p:spPr bwMode="auto">
                <a:xfrm>
                  <a:off x="2774" y="3506"/>
                  <a:ext cx="498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Performanc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3" name="Rectangle 182"/>
                <p:cNvSpPr>
                  <a:spLocks noChangeArrowheads="1"/>
                </p:cNvSpPr>
                <p:nvPr/>
              </p:nvSpPr>
              <p:spPr bwMode="auto">
                <a:xfrm>
                  <a:off x="2974" y="3605"/>
                  <a:ext cx="92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75" y="3643"/>
                  <a:ext cx="131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85" name="Rectangle 184"/>
                <p:cNvSpPr>
                  <a:spLocks noChangeArrowheads="1"/>
                </p:cNvSpPr>
                <p:nvPr/>
              </p:nvSpPr>
              <p:spPr bwMode="auto">
                <a:xfrm rot="16200000">
                  <a:off x="2871" y="3941"/>
                  <a:ext cx="177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DB7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040" y="3636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87" name="Rectangle 186"/>
                <p:cNvSpPr>
                  <a:spLocks noChangeArrowheads="1"/>
                </p:cNvSpPr>
                <p:nvPr/>
              </p:nvSpPr>
              <p:spPr bwMode="auto">
                <a:xfrm rot="16200000">
                  <a:off x="3040" y="3933"/>
                  <a:ext cx="168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PRT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8" name="Rectangle 187"/>
                <p:cNvSpPr>
                  <a:spLocks noChangeArrowheads="1"/>
                </p:cNvSpPr>
                <p:nvPr/>
              </p:nvSpPr>
              <p:spPr bwMode="auto">
                <a:xfrm rot="16200000">
                  <a:off x="3107" y="3818"/>
                  <a:ext cx="32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-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89" name="Rectangle 188"/>
                <p:cNvSpPr>
                  <a:spLocks noChangeArrowheads="1"/>
                </p:cNvSpPr>
                <p:nvPr/>
              </p:nvSpPr>
              <p:spPr bwMode="auto">
                <a:xfrm rot="16200000">
                  <a:off x="3063" y="3733"/>
                  <a:ext cx="121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DC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90" name="Rectangle 189"/>
                <p:cNvSpPr>
                  <a:spLocks noChangeArrowheads="1"/>
                </p:cNvSpPr>
                <p:nvPr/>
              </p:nvSpPr>
              <p:spPr bwMode="auto">
                <a:xfrm>
                  <a:off x="3208" y="3636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91" name="Rectangle 190"/>
                <p:cNvSpPr>
                  <a:spLocks noChangeArrowheads="1"/>
                </p:cNvSpPr>
                <p:nvPr/>
              </p:nvSpPr>
              <p:spPr bwMode="auto">
                <a:xfrm rot="16200000">
                  <a:off x="3254" y="3983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8" name="Group 202"/>
              <p:cNvGrpSpPr>
                <a:grpSpLocks/>
              </p:cNvGrpSpPr>
              <p:nvPr/>
            </p:nvGrpSpPr>
            <p:grpSpPr bwMode="auto">
              <a:xfrm>
                <a:off x="3397" y="3393"/>
                <a:ext cx="673" cy="755"/>
                <a:chOff x="3397" y="3393"/>
                <a:chExt cx="673" cy="755"/>
              </a:xfrm>
            </p:grpSpPr>
            <p:sp>
              <p:nvSpPr>
                <p:cNvPr id="46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397" y="3393"/>
                  <a:ext cx="673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6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417" y="3635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70" name="Rectangle 194"/>
                <p:cNvSpPr>
                  <a:spLocks noChangeArrowheads="1"/>
                </p:cNvSpPr>
                <p:nvPr/>
              </p:nvSpPr>
              <p:spPr bwMode="auto">
                <a:xfrm rot="16200000">
                  <a:off x="3411" y="3941"/>
                  <a:ext cx="178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MIB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7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474" y="3402"/>
                  <a:ext cx="49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Supervision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7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584" y="3638"/>
                  <a:ext cx="123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73" name="Rectangle 197"/>
                <p:cNvSpPr>
                  <a:spLocks noChangeArrowheads="1"/>
                </p:cNvSpPr>
                <p:nvPr/>
              </p:nvSpPr>
              <p:spPr bwMode="auto">
                <a:xfrm rot="16200000">
                  <a:off x="3481" y="3845"/>
                  <a:ext cx="35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Supsemap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74" name="Rectangle 198"/>
                <p:cNvSpPr>
                  <a:spLocks noChangeArrowheads="1"/>
                </p:cNvSpPr>
                <p:nvPr/>
              </p:nvSpPr>
              <p:spPr bwMode="auto">
                <a:xfrm>
                  <a:off x="3748" y="3633"/>
                  <a:ext cx="131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75" name="Rectangle 199"/>
                <p:cNvSpPr>
                  <a:spLocks noChangeArrowheads="1"/>
                </p:cNvSpPr>
                <p:nvPr/>
              </p:nvSpPr>
              <p:spPr bwMode="auto">
                <a:xfrm rot="16200000">
                  <a:off x="3683" y="3864"/>
                  <a:ext cx="294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SUP2G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76" name="Rectangle 200"/>
                <p:cNvSpPr>
                  <a:spLocks noChangeArrowheads="1"/>
                </p:cNvSpPr>
                <p:nvPr/>
              </p:nvSpPr>
              <p:spPr bwMode="auto">
                <a:xfrm>
                  <a:off x="3916" y="3633"/>
                  <a:ext cx="133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77" name="Rectangle 201"/>
                <p:cNvSpPr>
                  <a:spLocks noChangeArrowheads="1"/>
                </p:cNvSpPr>
                <p:nvPr/>
              </p:nvSpPr>
              <p:spPr bwMode="auto">
                <a:xfrm rot="16200000">
                  <a:off x="3961" y="3979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222"/>
              <p:cNvGrpSpPr>
                <a:grpSpLocks/>
              </p:cNvGrpSpPr>
              <p:nvPr/>
            </p:nvGrpSpPr>
            <p:grpSpPr bwMode="auto">
              <a:xfrm>
                <a:off x="4106" y="3396"/>
                <a:ext cx="672" cy="754"/>
                <a:chOff x="4106" y="3396"/>
                <a:chExt cx="672" cy="754"/>
              </a:xfrm>
            </p:grpSpPr>
            <p:sp>
              <p:nvSpPr>
                <p:cNvPr id="449" name="Rectangle 203"/>
                <p:cNvSpPr>
                  <a:spLocks noChangeArrowheads="1"/>
                </p:cNvSpPr>
                <p:nvPr/>
              </p:nvSpPr>
              <p:spPr bwMode="auto">
                <a:xfrm>
                  <a:off x="4106" y="3396"/>
                  <a:ext cx="672" cy="754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50" name="Rectangle 204"/>
                <p:cNvSpPr>
                  <a:spLocks noChangeArrowheads="1"/>
                </p:cNvSpPr>
                <p:nvPr/>
              </p:nvSpPr>
              <p:spPr bwMode="auto">
                <a:xfrm>
                  <a:off x="4126" y="3636"/>
                  <a:ext cx="124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51" name="Rectangle 205"/>
                <p:cNvSpPr>
                  <a:spLocks noChangeArrowheads="1"/>
                </p:cNvSpPr>
                <p:nvPr/>
              </p:nvSpPr>
              <p:spPr bwMode="auto">
                <a:xfrm rot="16200000">
                  <a:off x="4162" y="4013"/>
                  <a:ext cx="72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M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2" name="Rectangle 206"/>
                <p:cNvSpPr>
                  <a:spLocks noChangeArrowheads="1"/>
                </p:cNvSpPr>
                <p:nvPr/>
              </p:nvSpPr>
              <p:spPr bwMode="auto">
                <a:xfrm rot="16200000">
                  <a:off x="4178" y="3952"/>
                  <a:ext cx="4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3" name="Rectangle 207"/>
                <p:cNvSpPr>
                  <a:spLocks noChangeArrowheads="1"/>
                </p:cNvSpPr>
                <p:nvPr/>
              </p:nvSpPr>
              <p:spPr bwMode="auto">
                <a:xfrm rot="16200000">
                  <a:off x="4074" y="3783"/>
                  <a:ext cx="250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diacom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230" y="3404"/>
                  <a:ext cx="8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5" name="Rectangle 209"/>
                <p:cNvSpPr>
                  <a:spLocks noChangeArrowheads="1"/>
                </p:cNvSpPr>
                <p:nvPr/>
              </p:nvSpPr>
              <p:spPr bwMode="auto">
                <a:xfrm>
                  <a:off x="4307" y="3404"/>
                  <a:ext cx="5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6" name="Rectangle 210"/>
                <p:cNvSpPr>
                  <a:spLocks noChangeArrowheads="1"/>
                </p:cNvSpPr>
                <p:nvPr/>
              </p:nvSpPr>
              <p:spPr bwMode="auto">
                <a:xfrm>
                  <a:off x="4356" y="3404"/>
                  <a:ext cx="326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diation</a:t>
                  </a:r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7" name="Rectangle 211"/>
                <p:cNvSpPr>
                  <a:spLocks noChangeArrowheads="1"/>
                </p:cNvSpPr>
                <p:nvPr/>
              </p:nvSpPr>
              <p:spPr bwMode="auto">
                <a:xfrm>
                  <a:off x="4296" y="3504"/>
                  <a:ext cx="38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r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8" name="Rectangle 212"/>
                <p:cNvSpPr>
                  <a:spLocks noChangeArrowheads="1"/>
                </p:cNvSpPr>
                <p:nvPr/>
              </p:nvSpPr>
              <p:spPr bwMode="auto">
                <a:xfrm>
                  <a:off x="4330" y="3504"/>
                  <a:ext cx="5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59" name="Rectangle 213"/>
                <p:cNvSpPr>
                  <a:spLocks noChangeArrowheads="1"/>
                </p:cNvSpPr>
                <p:nvPr/>
              </p:nvSpPr>
              <p:spPr bwMode="auto">
                <a:xfrm>
                  <a:off x="4380" y="3504"/>
                  <a:ext cx="198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seau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60" name="Rectangle 214"/>
                <p:cNvSpPr>
                  <a:spLocks noChangeArrowheads="1"/>
                </p:cNvSpPr>
                <p:nvPr/>
              </p:nvSpPr>
              <p:spPr bwMode="auto">
                <a:xfrm>
                  <a:off x="4292" y="3640"/>
                  <a:ext cx="12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61" name="Rectangle 215"/>
                <p:cNvSpPr>
                  <a:spLocks noChangeArrowheads="1"/>
                </p:cNvSpPr>
                <p:nvPr/>
              </p:nvSpPr>
              <p:spPr bwMode="auto">
                <a:xfrm rot="16200000">
                  <a:off x="4226" y="3876"/>
                  <a:ext cx="28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PLEIADE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62" name="Rectangle 216"/>
                <p:cNvSpPr>
                  <a:spLocks noChangeArrowheads="1"/>
                </p:cNvSpPr>
                <p:nvPr/>
              </p:nvSpPr>
              <p:spPr bwMode="auto">
                <a:xfrm>
                  <a:off x="4456" y="3634"/>
                  <a:ext cx="124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63" name="Rectangle 217"/>
                <p:cNvSpPr>
                  <a:spLocks noChangeArrowheads="1"/>
                </p:cNvSpPr>
                <p:nvPr/>
              </p:nvSpPr>
              <p:spPr bwMode="auto">
                <a:xfrm rot="16200000">
                  <a:off x="4493" y="4012"/>
                  <a:ext cx="72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M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64" name="Rectangle 218"/>
                <p:cNvSpPr>
                  <a:spLocks noChangeArrowheads="1"/>
                </p:cNvSpPr>
                <p:nvPr/>
              </p:nvSpPr>
              <p:spPr bwMode="auto">
                <a:xfrm rot="16200000">
                  <a:off x="4509" y="3951"/>
                  <a:ext cx="4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é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65" name="Rectangle 219"/>
                <p:cNvSpPr>
                  <a:spLocks noChangeArrowheads="1"/>
                </p:cNvSpPr>
                <p:nvPr/>
              </p:nvSpPr>
              <p:spPr bwMode="auto">
                <a:xfrm rot="16200000">
                  <a:off x="4409" y="3784"/>
                  <a:ext cx="240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diaxdsl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66" name="Rectangle 220"/>
                <p:cNvSpPr>
                  <a:spLocks noChangeArrowheads="1"/>
                </p:cNvSpPr>
                <p:nvPr/>
              </p:nvSpPr>
              <p:spPr bwMode="auto">
                <a:xfrm>
                  <a:off x="4625" y="3634"/>
                  <a:ext cx="132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67" name="Rectangle 221"/>
                <p:cNvSpPr>
                  <a:spLocks noChangeArrowheads="1"/>
                </p:cNvSpPr>
                <p:nvPr/>
              </p:nvSpPr>
              <p:spPr bwMode="auto">
                <a:xfrm rot="16200000">
                  <a:off x="4670" y="3979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50" name="Group 233"/>
              <p:cNvGrpSpPr>
                <a:grpSpLocks/>
              </p:cNvGrpSpPr>
              <p:nvPr/>
            </p:nvGrpSpPr>
            <p:grpSpPr bwMode="auto">
              <a:xfrm>
                <a:off x="4814" y="3396"/>
                <a:ext cx="673" cy="754"/>
                <a:chOff x="4814" y="3396"/>
                <a:chExt cx="673" cy="754"/>
              </a:xfrm>
            </p:grpSpPr>
            <p:sp>
              <p:nvSpPr>
                <p:cNvPr id="439" name="Rectangle 223"/>
                <p:cNvSpPr>
                  <a:spLocks noChangeArrowheads="1"/>
                </p:cNvSpPr>
                <p:nvPr/>
              </p:nvSpPr>
              <p:spPr bwMode="auto">
                <a:xfrm>
                  <a:off x="4814" y="3396"/>
                  <a:ext cx="673" cy="754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40" name="Rectangle 224"/>
                <p:cNvSpPr>
                  <a:spLocks noChangeArrowheads="1"/>
                </p:cNvSpPr>
                <p:nvPr/>
              </p:nvSpPr>
              <p:spPr bwMode="auto">
                <a:xfrm>
                  <a:off x="4834" y="3638"/>
                  <a:ext cx="132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41" name="Rectangle 225"/>
                <p:cNvSpPr>
                  <a:spLocks noChangeArrowheads="1"/>
                </p:cNvSpPr>
                <p:nvPr/>
              </p:nvSpPr>
              <p:spPr bwMode="auto">
                <a:xfrm rot="16200000">
                  <a:off x="4744" y="3850"/>
                  <a:ext cx="346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Getsrad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42" name="Rectangle 226"/>
                <p:cNvSpPr>
                  <a:spLocks noChangeArrowheads="1"/>
                </p:cNvSpPr>
                <p:nvPr/>
              </p:nvSpPr>
              <p:spPr bwMode="auto">
                <a:xfrm>
                  <a:off x="4876" y="3404"/>
                  <a:ext cx="578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Maintenance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43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00" y="3640"/>
                  <a:ext cx="124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44" name="Rectangle 228"/>
                <p:cNvSpPr>
                  <a:spLocks noChangeArrowheads="1"/>
                </p:cNvSpPr>
                <p:nvPr/>
              </p:nvSpPr>
              <p:spPr bwMode="auto">
                <a:xfrm rot="16200000">
                  <a:off x="5010" y="3969"/>
                  <a:ext cx="127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>
                      <a:solidFill>
                        <a:srgbClr val="FFFFFF"/>
                      </a:solidFill>
                      <a:cs typeface="Arial" pitchFamily="34" charset="0"/>
                    </a:rPr>
                    <a:t>PEC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45" name="Rectangle 229"/>
                <p:cNvSpPr>
                  <a:spLocks noChangeArrowheads="1"/>
                </p:cNvSpPr>
                <p:nvPr/>
              </p:nvSpPr>
              <p:spPr bwMode="auto">
                <a:xfrm>
                  <a:off x="5164" y="3635"/>
                  <a:ext cx="131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46" name="Rectangle 230"/>
                <p:cNvSpPr>
                  <a:spLocks noChangeArrowheads="1"/>
                </p:cNvSpPr>
                <p:nvPr/>
              </p:nvSpPr>
              <p:spPr bwMode="auto">
                <a:xfrm rot="16200000">
                  <a:off x="5083" y="3861"/>
                  <a:ext cx="330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Reftrad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47" name="Rectangle 231"/>
                <p:cNvSpPr>
                  <a:spLocks noChangeArrowheads="1"/>
                </p:cNvSpPr>
                <p:nvPr/>
              </p:nvSpPr>
              <p:spPr bwMode="auto">
                <a:xfrm>
                  <a:off x="5333" y="3635"/>
                  <a:ext cx="132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48" name="Rectangle 232"/>
                <p:cNvSpPr>
                  <a:spLocks noChangeArrowheads="1"/>
                </p:cNvSpPr>
                <p:nvPr/>
              </p:nvSpPr>
              <p:spPr bwMode="auto">
                <a:xfrm rot="16200000">
                  <a:off x="5377" y="3979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51" name="Group 247"/>
              <p:cNvGrpSpPr>
                <a:grpSpLocks/>
              </p:cNvGrpSpPr>
              <p:nvPr/>
            </p:nvGrpSpPr>
            <p:grpSpPr bwMode="auto">
              <a:xfrm>
                <a:off x="5514" y="3389"/>
                <a:ext cx="672" cy="755"/>
                <a:chOff x="5514" y="3389"/>
                <a:chExt cx="672" cy="755"/>
              </a:xfrm>
            </p:grpSpPr>
            <p:sp>
              <p:nvSpPr>
                <p:cNvPr id="426" name="Rectangle 234"/>
                <p:cNvSpPr>
                  <a:spLocks noChangeArrowheads="1"/>
                </p:cNvSpPr>
                <p:nvPr/>
              </p:nvSpPr>
              <p:spPr bwMode="auto">
                <a:xfrm>
                  <a:off x="5514" y="3389"/>
                  <a:ext cx="672" cy="755"/>
                </a:xfrm>
                <a:prstGeom prst="rect">
                  <a:avLst/>
                </a:prstGeom>
                <a:solidFill>
                  <a:srgbClr val="009B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27" name="Rectangle 235"/>
                <p:cNvSpPr>
                  <a:spLocks noChangeArrowheads="1"/>
                </p:cNvSpPr>
                <p:nvPr/>
              </p:nvSpPr>
              <p:spPr bwMode="auto">
                <a:xfrm>
                  <a:off x="5534" y="3632"/>
                  <a:ext cx="132" cy="5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28" name="Rectangle 236"/>
                <p:cNvSpPr>
                  <a:spLocks noChangeArrowheads="1"/>
                </p:cNvSpPr>
                <p:nvPr/>
              </p:nvSpPr>
              <p:spPr bwMode="auto">
                <a:xfrm rot="16200000">
                  <a:off x="5479" y="3864"/>
                  <a:ext cx="273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ASTEC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29" name="Rectangle 237"/>
                <p:cNvSpPr>
                  <a:spLocks noChangeArrowheads="1"/>
                </p:cNvSpPr>
                <p:nvPr/>
              </p:nvSpPr>
              <p:spPr bwMode="auto">
                <a:xfrm>
                  <a:off x="5631" y="3398"/>
                  <a:ext cx="45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Activation 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30" name="Rectangle 238"/>
                <p:cNvSpPr>
                  <a:spLocks noChangeArrowheads="1"/>
                </p:cNvSpPr>
                <p:nvPr/>
              </p:nvSpPr>
              <p:spPr bwMode="auto">
                <a:xfrm>
                  <a:off x="5604" y="3497"/>
                  <a:ext cx="466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de services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31" name="Rectangle 239"/>
                <p:cNvSpPr>
                  <a:spLocks noChangeArrowheads="1"/>
                </p:cNvSpPr>
                <p:nvPr/>
              </p:nvSpPr>
              <p:spPr bwMode="auto">
                <a:xfrm>
                  <a:off x="5700" y="3634"/>
                  <a:ext cx="124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32" name="Rectangle 240"/>
                <p:cNvSpPr>
                  <a:spLocks noChangeArrowheads="1"/>
                </p:cNvSpPr>
                <p:nvPr/>
              </p:nvSpPr>
              <p:spPr bwMode="auto">
                <a:xfrm rot="16200000">
                  <a:off x="5691" y="3950"/>
                  <a:ext cx="164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Seba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33" name="Rectangle 241"/>
                <p:cNvSpPr>
                  <a:spLocks noChangeArrowheads="1"/>
                </p:cNvSpPr>
                <p:nvPr/>
              </p:nvSpPr>
              <p:spPr bwMode="auto">
                <a:xfrm rot="16200000">
                  <a:off x="5706" y="3732"/>
                  <a:ext cx="134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7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xdsl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34" name="Rectangle 242"/>
                <p:cNvSpPr>
                  <a:spLocks noChangeArrowheads="1"/>
                </p:cNvSpPr>
                <p:nvPr/>
              </p:nvSpPr>
              <p:spPr bwMode="auto">
                <a:xfrm>
                  <a:off x="5865" y="3629"/>
                  <a:ext cx="133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35" name="Rectangle 243"/>
                <p:cNvSpPr>
                  <a:spLocks noChangeArrowheads="1"/>
                </p:cNvSpPr>
                <p:nvPr/>
              </p:nvSpPr>
              <p:spPr bwMode="auto">
                <a:xfrm rot="16200000">
                  <a:off x="5841" y="3910"/>
                  <a:ext cx="212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Seba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36" name="Rectangle 244"/>
                <p:cNvSpPr>
                  <a:spLocks noChangeArrowheads="1"/>
                </p:cNvSpPr>
                <p:nvPr/>
              </p:nvSpPr>
              <p:spPr bwMode="auto">
                <a:xfrm rot="16200000">
                  <a:off x="5865" y="3675"/>
                  <a:ext cx="16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 err="1">
                      <a:solidFill>
                        <a:srgbClr val="FFFFFF"/>
                      </a:solidFill>
                      <a:cs typeface="Arial" pitchFamily="34" charset="0"/>
                    </a:rPr>
                    <a:t>Coll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  <p:sp>
              <p:nvSpPr>
                <p:cNvPr id="437" name="Rectangle 245"/>
                <p:cNvSpPr>
                  <a:spLocks noChangeArrowheads="1"/>
                </p:cNvSpPr>
                <p:nvPr/>
              </p:nvSpPr>
              <p:spPr bwMode="auto">
                <a:xfrm>
                  <a:off x="6033" y="3629"/>
                  <a:ext cx="132" cy="509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38" name="Rectangle 246"/>
                <p:cNvSpPr>
                  <a:spLocks noChangeArrowheads="1"/>
                </p:cNvSpPr>
                <p:nvPr/>
              </p:nvSpPr>
              <p:spPr bwMode="auto">
                <a:xfrm rot="16200000">
                  <a:off x="6077" y="3975"/>
                  <a:ext cx="75" cy="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43256"/>
                  <a:r>
                    <a:rPr lang="fr-FR" sz="900" b="1" dirty="0">
                      <a:solidFill>
                        <a:srgbClr val="FFFFFF"/>
                      </a:solidFill>
                      <a:cs typeface="Arial" pitchFamily="34" charset="0"/>
                    </a:rPr>
                    <a:t>…</a:t>
                  </a:r>
                  <a:endParaRPr lang="fr-FR" sz="12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52" name="Group 250"/>
              <p:cNvGrpSpPr>
                <a:grpSpLocks/>
              </p:cNvGrpSpPr>
              <p:nvPr/>
            </p:nvGrpSpPr>
            <p:grpSpPr bwMode="auto">
              <a:xfrm>
                <a:off x="3262" y="1029"/>
                <a:ext cx="1675" cy="870"/>
                <a:chOff x="3262" y="1029"/>
                <a:chExt cx="1675" cy="870"/>
              </a:xfrm>
            </p:grpSpPr>
            <p:sp>
              <p:nvSpPr>
                <p:cNvPr id="424" name="Freeform 248"/>
                <p:cNvSpPr>
                  <a:spLocks/>
                </p:cNvSpPr>
                <p:nvPr/>
              </p:nvSpPr>
              <p:spPr bwMode="auto">
                <a:xfrm>
                  <a:off x="3262" y="1029"/>
                  <a:ext cx="1675" cy="870"/>
                </a:xfrm>
                <a:custGeom>
                  <a:avLst/>
                  <a:gdLst/>
                  <a:ahLst/>
                  <a:cxnLst>
                    <a:cxn ang="0">
                      <a:pos x="838" y="0"/>
                    </a:cxn>
                    <a:cxn ang="0">
                      <a:pos x="0" y="870"/>
                    </a:cxn>
                    <a:cxn ang="0">
                      <a:pos x="1675" y="870"/>
                    </a:cxn>
                    <a:cxn ang="0">
                      <a:pos x="838" y="0"/>
                    </a:cxn>
                  </a:cxnLst>
                  <a:rect l="0" t="0" r="r" b="b"/>
                  <a:pathLst>
                    <a:path w="1675" h="870">
                      <a:moveTo>
                        <a:pt x="838" y="0"/>
                      </a:moveTo>
                      <a:lnTo>
                        <a:pt x="0" y="870"/>
                      </a:lnTo>
                      <a:lnTo>
                        <a:pt x="1675" y="870"/>
                      </a:lnTo>
                      <a:lnTo>
                        <a:pt x="838" y="0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25" name="Freeform 249"/>
                <p:cNvSpPr>
                  <a:spLocks/>
                </p:cNvSpPr>
                <p:nvPr/>
              </p:nvSpPr>
              <p:spPr bwMode="auto">
                <a:xfrm>
                  <a:off x="3262" y="1029"/>
                  <a:ext cx="1675" cy="870"/>
                </a:xfrm>
                <a:custGeom>
                  <a:avLst/>
                  <a:gdLst/>
                  <a:ahLst/>
                  <a:cxnLst>
                    <a:cxn ang="0">
                      <a:pos x="838" y="0"/>
                    </a:cxn>
                    <a:cxn ang="0">
                      <a:pos x="0" y="870"/>
                    </a:cxn>
                    <a:cxn ang="0">
                      <a:pos x="1675" y="870"/>
                    </a:cxn>
                    <a:cxn ang="0">
                      <a:pos x="838" y="0"/>
                    </a:cxn>
                  </a:cxnLst>
                  <a:rect l="0" t="0" r="r" b="b"/>
                  <a:pathLst>
                    <a:path w="1675" h="870">
                      <a:moveTo>
                        <a:pt x="838" y="0"/>
                      </a:moveTo>
                      <a:lnTo>
                        <a:pt x="0" y="870"/>
                      </a:lnTo>
                      <a:lnTo>
                        <a:pt x="1675" y="870"/>
                      </a:lnTo>
                      <a:lnTo>
                        <a:pt x="838" y="0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3" name="Rectangle 251"/>
              <p:cNvSpPr>
                <a:spLocks noChangeArrowheads="1"/>
              </p:cNvSpPr>
              <p:nvPr/>
            </p:nvSpPr>
            <p:spPr bwMode="auto">
              <a:xfrm>
                <a:off x="3826" y="1330"/>
                <a:ext cx="53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Cellule de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54" name="Rectangle 252"/>
              <p:cNvSpPr>
                <a:spLocks noChangeArrowheads="1"/>
              </p:cNvSpPr>
              <p:nvPr/>
            </p:nvSpPr>
            <p:spPr bwMode="auto">
              <a:xfrm>
                <a:off x="3872" y="1462"/>
                <a:ext cx="42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Pilotage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55" name="Rectangle 253"/>
              <p:cNvSpPr>
                <a:spLocks noChangeArrowheads="1"/>
              </p:cNvSpPr>
              <p:nvPr/>
            </p:nvSpPr>
            <p:spPr bwMode="auto">
              <a:xfrm>
                <a:off x="4059" y="1591"/>
                <a:ext cx="8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&amp;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56" name="Rectangle 254"/>
              <p:cNvSpPr>
                <a:spLocks noChangeArrowheads="1"/>
              </p:cNvSpPr>
              <p:nvPr/>
            </p:nvSpPr>
            <p:spPr bwMode="auto">
              <a:xfrm>
                <a:off x="3408" y="1720"/>
                <a:ext cx="0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57" name="Rectangle 256"/>
              <p:cNvSpPr>
                <a:spLocks noChangeArrowheads="1"/>
              </p:cNvSpPr>
              <p:nvPr/>
            </p:nvSpPr>
            <p:spPr bwMode="auto">
              <a:xfrm>
                <a:off x="3388" y="1737"/>
                <a:ext cx="12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100" b="1" dirty="0">
                    <a:solidFill>
                      <a:srgbClr val="FFFFFF"/>
                    </a:solidFill>
                    <a:cs typeface="Arial" pitchFamily="34" charset="0"/>
                  </a:rPr>
                  <a:t>N groupes d'applications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58" name="Group 259"/>
              <p:cNvGrpSpPr>
                <a:grpSpLocks/>
              </p:cNvGrpSpPr>
              <p:nvPr/>
            </p:nvGrpSpPr>
            <p:grpSpPr bwMode="auto">
              <a:xfrm>
                <a:off x="2629" y="1933"/>
                <a:ext cx="2906" cy="197"/>
                <a:chOff x="2629" y="1933"/>
                <a:chExt cx="2906" cy="197"/>
              </a:xfrm>
            </p:grpSpPr>
            <p:sp>
              <p:nvSpPr>
                <p:cNvPr id="422" name="Freeform 257"/>
                <p:cNvSpPr>
                  <a:spLocks/>
                </p:cNvSpPr>
                <p:nvPr/>
              </p:nvSpPr>
              <p:spPr bwMode="auto">
                <a:xfrm>
                  <a:off x="2629" y="1933"/>
                  <a:ext cx="2906" cy="197"/>
                </a:xfrm>
                <a:custGeom>
                  <a:avLst/>
                  <a:gdLst/>
                  <a:ahLst/>
                  <a:cxnLst>
                    <a:cxn ang="0">
                      <a:pos x="0" y="197"/>
                    </a:cxn>
                    <a:cxn ang="0">
                      <a:pos x="548" y="0"/>
                    </a:cxn>
                    <a:cxn ang="0">
                      <a:pos x="2358" y="0"/>
                    </a:cxn>
                    <a:cxn ang="0">
                      <a:pos x="2906" y="197"/>
                    </a:cxn>
                    <a:cxn ang="0">
                      <a:pos x="0" y="197"/>
                    </a:cxn>
                  </a:cxnLst>
                  <a:rect l="0" t="0" r="r" b="b"/>
                  <a:pathLst>
                    <a:path w="2906" h="197">
                      <a:moveTo>
                        <a:pt x="0" y="197"/>
                      </a:moveTo>
                      <a:lnTo>
                        <a:pt x="548" y="0"/>
                      </a:lnTo>
                      <a:lnTo>
                        <a:pt x="2358" y="0"/>
                      </a:lnTo>
                      <a:lnTo>
                        <a:pt x="2906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23" name="Freeform 258"/>
                <p:cNvSpPr>
                  <a:spLocks/>
                </p:cNvSpPr>
                <p:nvPr/>
              </p:nvSpPr>
              <p:spPr bwMode="auto">
                <a:xfrm>
                  <a:off x="2629" y="1933"/>
                  <a:ext cx="2906" cy="197"/>
                </a:xfrm>
                <a:custGeom>
                  <a:avLst/>
                  <a:gdLst/>
                  <a:ahLst/>
                  <a:cxnLst>
                    <a:cxn ang="0">
                      <a:pos x="0" y="197"/>
                    </a:cxn>
                    <a:cxn ang="0">
                      <a:pos x="548" y="0"/>
                    </a:cxn>
                    <a:cxn ang="0">
                      <a:pos x="2358" y="0"/>
                    </a:cxn>
                    <a:cxn ang="0">
                      <a:pos x="2906" y="197"/>
                    </a:cxn>
                    <a:cxn ang="0">
                      <a:pos x="0" y="197"/>
                    </a:cxn>
                  </a:cxnLst>
                  <a:rect l="0" t="0" r="r" b="b"/>
                  <a:pathLst>
                    <a:path w="2906" h="197">
                      <a:moveTo>
                        <a:pt x="0" y="197"/>
                      </a:moveTo>
                      <a:lnTo>
                        <a:pt x="548" y="0"/>
                      </a:lnTo>
                      <a:lnTo>
                        <a:pt x="2358" y="0"/>
                      </a:lnTo>
                      <a:lnTo>
                        <a:pt x="2906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59" name="Rectangle 260"/>
              <p:cNvSpPr>
                <a:spLocks noChangeArrowheads="1"/>
              </p:cNvSpPr>
              <p:nvPr/>
            </p:nvSpPr>
            <p:spPr bwMode="auto">
              <a:xfrm>
                <a:off x="3821" y="1938"/>
                <a:ext cx="484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Activités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60" name="Group 265"/>
              <p:cNvGrpSpPr>
                <a:grpSpLocks/>
              </p:cNvGrpSpPr>
              <p:nvPr/>
            </p:nvGrpSpPr>
            <p:grpSpPr bwMode="auto">
              <a:xfrm>
                <a:off x="1335" y="4194"/>
                <a:ext cx="5512" cy="184"/>
                <a:chOff x="1335" y="4194"/>
                <a:chExt cx="5512" cy="184"/>
              </a:xfrm>
            </p:grpSpPr>
            <p:sp>
              <p:nvSpPr>
                <p:cNvPr id="420" name="Freeform 263"/>
                <p:cNvSpPr>
                  <a:spLocks/>
                </p:cNvSpPr>
                <p:nvPr/>
              </p:nvSpPr>
              <p:spPr bwMode="auto">
                <a:xfrm>
                  <a:off x="1335" y="4194"/>
                  <a:ext cx="5512" cy="184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645" y="0"/>
                    </a:cxn>
                    <a:cxn ang="0">
                      <a:pos x="4866" y="0"/>
                    </a:cxn>
                    <a:cxn ang="0">
                      <a:pos x="5512" y="184"/>
                    </a:cxn>
                    <a:cxn ang="0">
                      <a:pos x="0" y="184"/>
                    </a:cxn>
                  </a:cxnLst>
                  <a:rect l="0" t="0" r="r" b="b"/>
                  <a:pathLst>
                    <a:path w="5512" h="184">
                      <a:moveTo>
                        <a:pt x="0" y="184"/>
                      </a:moveTo>
                      <a:lnTo>
                        <a:pt x="645" y="0"/>
                      </a:lnTo>
                      <a:lnTo>
                        <a:pt x="4866" y="0"/>
                      </a:lnTo>
                      <a:lnTo>
                        <a:pt x="5512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21" name="Freeform 264"/>
                <p:cNvSpPr>
                  <a:spLocks/>
                </p:cNvSpPr>
                <p:nvPr/>
              </p:nvSpPr>
              <p:spPr bwMode="auto">
                <a:xfrm>
                  <a:off x="1335" y="4194"/>
                  <a:ext cx="5512" cy="184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645" y="0"/>
                    </a:cxn>
                    <a:cxn ang="0">
                      <a:pos x="4866" y="0"/>
                    </a:cxn>
                    <a:cxn ang="0">
                      <a:pos x="5512" y="184"/>
                    </a:cxn>
                    <a:cxn ang="0">
                      <a:pos x="0" y="184"/>
                    </a:cxn>
                  </a:cxnLst>
                  <a:rect l="0" t="0" r="r" b="b"/>
                  <a:pathLst>
                    <a:path w="5512" h="184">
                      <a:moveTo>
                        <a:pt x="0" y="184"/>
                      </a:moveTo>
                      <a:lnTo>
                        <a:pt x="645" y="0"/>
                      </a:lnTo>
                      <a:lnTo>
                        <a:pt x="4866" y="0"/>
                      </a:lnTo>
                      <a:lnTo>
                        <a:pt x="5512" y="184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1" name="Rectangle 266"/>
              <p:cNvSpPr>
                <a:spLocks noChangeArrowheads="1"/>
              </p:cNvSpPr>
              <p:nvPr/>
            </p:nvSpPr>
            <p:spPr bwMode="auto">
              <a:xfrm>
                <a:off x="3281" y="4201"/>
                <a:ext cx="153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80 technologies différentes</a:t>
                </a:r>
                <a:endParaRPr lang="fr-FR" sz="1200" dirty="0">
                  <a:cs typeface="Arial" pitchFamily="34" charset="0"/>
                </a:endParaRPr>
              </a:p>
            </p:txBody>
          </p:sp>
          <p:grpSp>
            <p:nvGrpSpPr>
              <p:cNvPr id="62" name="Group 271"/>
              <p:cNvGrpSpPr>
                <a:grpSpLocks/>
              </p:cNvGrpSpPr>
              <p:nvPr/>
            </p:nvGrpSpPr>
            <p:grpSpPr bwMode="auto">
              <a:xfrm>
                <a:off x="1980" y="3124"/>
                <a:ext cx="4232" cy="233"/>
                <a:chOff x="1980" y="3124"/>
                <a:chExt cx="4232" cy="233"/>
              </a:xfrm>
            </p:grpSpPr>
            <p:sp>
              <p:nvSpPr>
                <p:cNvPr id="418" name="Freeform 269"/>
                <p:cNvSpPr>
                  <a:spLocks/>
                </p:cNvSpPr>
                <p:nvPr/>
              </p:nvSpPr>
              <p:spPr bwMode="auto">
                <a:xfrm>
                  <a:off x="1980" y="3124"/>
                  <a:ext cx="4232" cy="233"/>
                </a:xfrm>
                <a:custGeom>
                  <a:avLst/>
                  <a:gdLst/>
                  <a:ahLst/>
                  <a:cxnLst>
                    <a:cxn ang="0">
                      <a:pos x="0" y="233"/>
                    </a:cxn>
                    <a:cxn ang="0">
                      <a:pos x="622" y="0"/>
                    </a:cxn>
                    <a:cxn ang="0">
                      <a:pos x="3611" y="0"/>
                    </a:cxn>
                    <a:cxn ang="0">
                      <a:pos x="4232" y="233"/>
                    </a:cxn>
                    <a:cxn ang="0">
                      <a:pos x="0" y="233"/>
                    </a:cxn>
                  </a:cxnLst>
                  <a:rect l="0" t="0" r="r" b="b"/>
                  <a:pathLst>
                    <a:path w="4232" h="233">
                      <a:moveTo>
                        <a:pt x="0" y="233"/>
                      </a:moveTo>
                      <a:lnTo>
                        <a:pt x="622" y="0"/>
                      </a:lnTo>
                      <a:lnTo>
                        <a:pt x="3611" y="0"/>
                      </a:lnTo>
                      <a:lnTo>
                        <a:pt x="4232" y="233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solidFill>
                  <a:srgbClr val="009B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419" name="Freeform 270"/>
                <p:cNvSpPr>
                  <a:spLocks/>
                </p:cNvSpPr>
                <p:nvPr/>
              </p:nvSpPr>
              <p:spPr bwMode="auto">
                <a:xfrm>
                  <a:off x="1980" y="3124"/>
                  <a:ext cx="4232" cy="233"/>
                </a:xfrm>
                <a:custGeom>
                  <a:avLst/>
                  <a:gdLst/>
                  <a:ahLst/>
                  <a:cxnLst>
                    <a:cxn ang="0">
                      <a:pos x="0" y="233"/>
                    </a:cxn>
                    <a:cxn ang="0">
                      <a:pos x="622" y="0"/>
                    </a:cxn>
                    <a:cxn ang="0">
                      <a:pos x="3611" y="0"/>
                    </a:cxn>
                    <a:cxn ang="0">
                      <a:pos x="4232" y="233"/>
                    </a:cxn>
                    <a:cxn ang="0">
                      <a:pos x="0" y="233"/>
                    </a:cxn>
                  </a:cxnLst>
                  <a:rect l="0" t="0" r="r" b="b"/>
                  <a:pathLst>
                    <a:path w="4232" h="233">
                      <a:moveTo>
                        <a:pt x="0" y="233"/>
                      </a:moveTo>
                      <a:lnTo>
                        <a:pt x="622" y="0"/>
                      </a:lnTo>
                      <a:lnTo>
                        <a:pt x="3611" y="0"/>
                      </a:lnTo>
                      <a:lnTo>
                        <a:pt x="4232" y="233"/>
                      </a:lnTo>
                      <a:lnTo>
                        <a:pt x="0" y="233"/>
                      </a:ln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3" name="Rectangle 272"/>
              <p:cNvSpPr>
                <a:spLocks noChangeArrowheads="1"/>
              </p:cNvSpPr>
              <p:nvPr/>
            </p:nvSpPr>
            <p:spPr bwMode="auto">
              <a:xfrm>
                <a:off x="2392" y="3183"/>
                <a:ext cx="2920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50 à 60 applications rattachées aux métiers de l'OSS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64" name="Rectangle 273"/>
              <p:cNvSpPr>
                <a:spLocks noChangeArrowheads="1"/>
              </p:cNvSpPr>
              <p:nvPr/>
            </p:nvSpPr>
            <p:spPr bwMode="auto">
              <a:xfrm>
                <a:off x="2076" y="2022"/>
                <a:ext cx="6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12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65" name="Rectangle 281"/>
              <p:cNvSpPr>
                <a:spLocks noChangeArrowheads="1"/>
              </p:cNvSpPr>
              <p:nvPr/>
            </p:nvSpPr>
            <p:spPr bwMode="auto">
              <a:xfrm>
                <a:off x="1339" y="4424"/>
                <a:ext cx="837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6" name="Rectangle 282"/>
              <p:cNvSpPr>
                <a:spLocks noChangeArrowheads="1"/>
              </p:cNvSpPr>
              <p:nvPr/>
            </p:nvSpPr>
            <p:spPr bwMode="auto">
              <a:xfrm>
                <a:off x="1358" y="4667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7" name="Rectangle 283"/>
              <p:cNvSpPr>
                <a:spLocks noChangeArrowheads="1"/>
              </p:cNvSpPr>
              <p:nvPr/>
            </p:nvSpPr>
            <p:spPr bwMode="auto">
              <a:xfrm rot="16200000">
                <a:off x="1363" y="4983"/>
                <a:ext cx="15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AIX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68" name="Rectangle 284"/>
              <p:cNvSpPr>
                <a:spLocks noChangeArrowheads="1"/>
              </p:cNvSpPr>
              <p:nvPr/>
            </p:nvSpPr>
            <p:spPr bwMode="auto">
              <a:xfrm>
                <a:off x="1686" y="4432"/>
                <a:ext cx="11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OS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69" name="Rectangle 285"/>
              <p:cNvSpPr>
                <a:spLocks noChangeArrowheads="1"/>
              </p:cNvSpPr>
              <p:nvPr/>
            </p:nvSpPr>
            <p:spPr bwMode="auto">
              <a:xfrm>
                <a:off x="1524" y="4670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0" name="Rectangle 286"/>
              <p:cNvSpPr>
                <a:spLocks noChangeArrowheads="1"/>
              </p:cNvSpPr>
              <p:nvPr/>
            </p:nvSpPr>
            <p:spPr bwMode="auto">
              <a:xfrm rot="16200000">
                <a:off x="1545" y="5000"/>
                <a:ext cx="12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HP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71" name="Rectangle 287"/>
              <p:cNvSpPr>
                <a:spLocks noChangeArrowheads="1"/>
              </p:cNvSpPr>
              <p:nvPr/>
            </p:nvSpPr>
            <p:spPr bwMode="auto">
              <a:xfrm rot="16200000">
                <a:off x="1590" y="4915"/>
                <a:ext cx="32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-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72" name="Rectangle 288"/>
              <p:cNvSpPr>
                <a:spLocks noChangeArrowheads="1"/>
              </p:cNvSpPr>
              <p:nvPr/>
            </p:nvSpPr>
            <p:spPr bwMode="auto">
              <a:xfrm rot="16200000">
                <a:off x="1542" y="4832"/>
                <a:ext cx="12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UX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73" name="Rectangle 289"/>
              <p:cNvSpPr>
                <a:spLocks noChangeArrowheads="1"/>
              </p:cNvSpPr>
              <p:nvPr/>
            </p:nvSpPr>
            <p:spPr bwMode="auto">
              <a:xfrm>
                <a:off x="1690" y="4663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4" name="Rectangle 290"/>
              <p:cNvSpPr>
                <a:spLocks noChangeArrowheads="1"/>
              </p:cNvSpPr>
              <p:nvPr/>
            </p:nvSpPr>
            <p:spPr bwMode="auto">
              <a:xfrm rot="16200000">
                <a:off x="1639" y="4915"/>
                <a:ext cx="26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LINUX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75" name="Rectangle 291"/>
              <p:cNvSpPr>
                <a:spLocks noChangeArrowheads="1"/>
              </p:cNvSpPr>
              <p:nvPr/>
            </p:nvSpPr>
            <p:spPr bwMode="auto">
              <a:xfrm>
                <a:off x="1863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6" name="Rectangle 292"/>
              <p:cNvSpPr>
                <a:spLocks noChangeArrowheads="1"/>
              </p:cNvSpPr>
              <p:nvPr/>
            </p:nvSpPr>
            <p:spPr bwMode="auto">
              <a:xfrm rot="16200000">
                <a:off x="1762" y="4844"/>
                <a:ext cx="36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SOLARIS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77" name="Rectangle 293"/>
              <p:cNvSpPr>
                <a:spLocks noChangeArrowheads="1"/>
              </p:cNvSpPr>
              <p:nvPr/>
            </p:nvSpPr>
            <p:spPr bwMode="auto">
              <a:xfrm>
                <a:off x="2028" y="4663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78" name="Rectangle 294"/>
              <p:cNvSpPr>
                <a:spLocks noChangeArrowheads="1"/>
              </p:cNvSpPr>
              <p:nvPr/>
            </p:nvSpPr>
            <p:spPr bwMode="auto">
              <a:xfrm rot="16200000">
                <a:off x="1915" y="4871"/>
                <a:ext cx="370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WINDOWS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79" name="Rectangle 295"/>
              <p:cNvSpPr>
                <a:spLocks noChangeArrowheads="1"/>
              </p:cNvSpPr>
              <p:nvPr/>
            </p:nvSpPr>
            <p:spPr bwMode="auto">
              <a:xfrm>
                <a:off x="1339" y="4424"/>
                <a:ext cx="837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0" name="Rectangle 296"/>
              <p:cNvSpPr>
                <a:spLocks noChangeArrowheads="1"/>
              </p:cNvSpPr>
              <p:nvPr/>
            </p:nvSpPr>
            <p:spPr bwMode="auto">
              <a:xfrm>
                <a:off x="1358" y="4667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1" name="Rectangle 297"/>
              <p:cNvSpPr>
                <a:spLocks noChangeArrowheads="1"/>
              </p:cNvSpPr>
              <p:nvPr/>
            </p:nvSpPr>
            <p:spPr bwMode="auto">
              <a:xfrm rot="16200000">
                <a:off x="1363" y="4983"/>
                <a:ext cx="15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AIX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82" name="Rectangle 298"/>
              <p:cNvSpPr>
                <a:spLocks noChangeArrowheads="1"/>
              </p:cNvSpPr>
              <p:nvPr/>
            </p:nvSpPr>
            <p:spPr bwMode="auto">
              <a:xfrm>
                <a:off x="1686" y="4432"/>
                <a:ext cx="11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OS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83" name="Rectangle 299"/>
              <p:cNvSpPr>
                <a:spLocks noChangeArrowheads="1"/>
              </p:cNvSpPr>
              <p:nvPr/>
            </p:nvSpPr>
            <p:spPr bwMode="auto">
              <a:xfrm>
                <a:off x="1524" y="4670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4" name="Rectangle 300"/>
              <p:cNvSpPr>
                <a:spLocks noChangeArrowheads="1"/>
              </p:cNvSpPr>
              <p:nvPr/>
            </p:nvSpPr>
            <p:spPr bwMode="auto">
              <a:xfrm rot="16200000">
                <a:off x="1545" y="5000"/>
                <a:ext cx="12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HP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85" name="Rectangle 301"/>
              <p:cNvSpPr>
                <a:spLocks noChangeArrowheads="1"/>
              </p:cNvSpPr>
              <p:nvPr/>
            </p:nvSpPr>
            <p:spPr bwMode="auto">
              <a:xfrm rot="16200000">
                <a:off x="1590" y="4915"/>
                <a:ext cx="32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-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86" name="Rectangle 302"/>
              <p:cNvSpPr>
                <a:spLocks noChangeArrowheads="1"/>
              </p:cNvSpPr>
              <p:nvPr/>
            </p:nvSpPr>
            <p:spPr bwMode="auto">
              <a:xfrm rot="16200000">
                <a:off x="1542" y="4832"/>
                <a:ext cx="12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UX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87" name="Rectangle 303"/>
              <p:cNvSpPr>
                <a:spLocks noChangeArrowheads="1"/>
              </p:cNvSpPr>
              <p:nvPr/>
            </p:nvSpPr>
            <p:spPr bwMode="auto">
              <a:xfrm>
                <a:off x="1690" y="4663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8" name="Rectangle 304"/>
              <p:cNvSpPr>
                <a:spLocks noChangeArrowheads="1"/>
              </p:cNvSpPr>
              <p:nvPr/>
            </p:nvSpPr>
            <p:spPr bwMode="auto">
              <a:xfrm rot="16200000">
                <a:off x="1639" y="4915"/>
                <a:ext cx="26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LINUX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89" name="Rectangle 305"/>
              <p:cNvSpPr>
                <a:spLocks noChangeArrowheads="1"/>
              </p:cNvSpPr>
              <p:nvPr/>
            </p:nvSpPr>
            <p:spPr bwMode="auto">
              <a:xfrm>
                <a:off x="1863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0" name="Rectangle 306"/>
              <p:cNvSpPr>
                <a:spLocks noChangeArrowheads="1"/>
              </p:cNvSpPr>
              <p:nvPr/>
            </p:nvSpPr>
            <p:spPr bwMode="auto">
              <a:xfrm rot="16200000">
                <a:off x="1762" y="4844"/>
                <a:ext cx="36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SOLARIS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91" name="Rectangle 307"/>
              <p:cNvSpPr>
                <a:spLocks noChangeArrowheads="1"/>
              </p:cNvSpPr>
              <p:nvPr/>
            </p:nvSpPr>
            <p:spPr bwMode="auto">
              <a:xfrm>
                <a:off x="2028" y="4663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2" name="Rectangle 308"/>
              <p:cNvSpPr>
                <a:spLocks noChangeArrowheads="1"/>
              </p:cNvSpPr>
              <p:nvPr/>
            </p:nvSpPr>
            <p:spPr bwMode="auto">
              <a:xfrm rot="16200000">
                <a:off x="1915" y="4871"/>
                <a:ext cx="370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WINDOWS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93" name="Rectangle 309"/>
              <p:cNvSpPr>
                <a:spLocks noChangeArrowheads="1"/>
              </p:cNvSpPr>
              <p:nvPr/>
            </p:nvSpPr>
            <p:spPr bwMode="auto">
              <a:xfrm>
                <a:off x="2193" y="4421"/>
                <a:ext cx="836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4" name="Rectangle 310"/>
              <p:cNvSpPr>
                <a:spLocks noChangeArrowheads="1"/>
              </p:cNvSpPr>
              <p:nvPr/>
            </p:nvSpPr>
            <p:spPr bwMode="auto">
              <a:xfrm>
                <a:off x="2213" y="4665"/>
                <a:ext cx="144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5" name="Rectangle 311"/>
              <p:cNvSpPr>
                <a:spLocks noChangeArrowheads="1"/>
              </p:cNvSpPr>
              <p:nvPr/>
            </p:nvSpPr>
            <p:spPr bwMode="auto">
              <a:xfrm rot="16200000">
                <a:off x="2133" y="4877"/>
                <a:ext cx="32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INGRES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96" name="Rectangle 312"/>
              <p:cNvSpPr>
                <a:spLocks noChangeArrowheads="1"/>
              </p:cNvSpPr>
              <p:nvPr/>
            </p:nvSpPr>
            <p:spPr bwMode="auto">
              <a:xfrm>
                <a:off x="2432" y="4430"/>
                <a:ext cx="3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Base de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97" name="Rectangle 313"/>
              <p:cNvSpPr>
                <a:spLocks noChangeArrowheads="1"/>
              </p:cNvSpPr>
              <p:nvPr/>
            </p:nvSpPr>
            <p:spPr bwMode="auto">
              <a:xfrm>
                <a:off x="2419" y="4530"/>
                <a:ext cx="22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donn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98" name="Rectangle 314"/>
              <p:cNvSpPr>
                <a:spLocks noChangeArrowheads="1"/>
              </p:cNvSpPr>
              <p:nvPr/>
            </p:nvSpPr>
            <p:spPr bwMode="auto">
              <a:xfrm>
                <a:off x="2639" y="4530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99" name="Rectangle 315"/>
              <p:cNvSpPr>
                <a:spLocks noChangeArrowheads="1"/>
              </p:cNvSpPr>
              <p:nvPr/>
            </p:nvSpPr>
            <p:spPr bwMode="auto">
              <a:xfrm>
                <a:off x="2689" y="4530"/>
                <a:ext cx="9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00" name="Rectangle 316"/>
              <p:cNvSpPr>
                <a:spLocks noChangeArrowheads="1"/>
              </p:cNvSpPr>
              <p:nvPr/>
            </p:nvSpPr>
            <p:spPr bwMode="auto">
              <a:xfrm>
                <a:off x="2378" y="4667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1" name="Rectangle 317"/>
              <p:cNvSpPr>
                <a:spLocks noChangeArrowheads="1"/>
              </p:cNvSpPr>
              <p:nvPr/>
            </p:nvSpPr>
            <p:spPr bwMode="auto">
              <a:xfrm rot="16200000">
                <a:off x="2307" y="4892"/>
                <a:ext cx="31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MYSQL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02" name="Rectangle 318"/>
              <p:cNvSpPr>
                <a:spLocks noChangeArrowheads="1"/>
              </p:cNvSpPr>
              <p:nvPr/>
            </p:nvSpPr>
            <p:spPr bwMode="auto">
              <a:xfrm>
                <a:off x="2542" y="4661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" name="Rectangle 319"/>
              <p:cNvSpPr>
                <a:spLocks noChangeArrowheads="1"/>
              </p:cNvSpPr>
              <p:nvPr/>
            </p:nvSpPr>
            <p:spPr bwMode="auto">
              <a:xfrm rot="16200000">
                <a:off x="2452" y="4854"/>
                <a:ext cx="34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ORACLE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04" name="Rectangle 320"/>
              <p:cNvSpPr>
                <a:spLocks noChangeArrowheads="1"/>
              </p:cNvSpPr>
              <p:nvPr/>
            </p:nvSpPr>
            <p:spPr bwMode="auto">
              <a:xfrm>
                <a:off x="2716" y="4660"/>
                <a:ext cx="124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" name="Rectangle 321"/>
              <p:cNvSpPr>
                <a:spLocks noChangeArrowheads="1"/>
              </p:cNvSpPr>
              <p:nvPr/>
            </p:nvSpPr>
            <p:spPr bwMode="auto">
              <a:xfrm rot="16200000">
                <a:off x="2738" y="5011"/>
                <a:ext cx="10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Sql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06" name="Rectangle 322"/>
              <p:cNvSpPr>
                <a:spLocks noChangeArrowheads="1"/>
              </p:cNvSpPr>
              <p:nvPr/>
            </p:nvSpPr>
            <p:spPr bwMode="auto">
              <a:xfrm rot="16200000">
                <a:off x="2777" y="4924"/>
                <a:ext cx="2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-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07" name="Rectangle 323"/>
              <p:cNvSpPr>
                <a:spLocks noChangeArrowheads="1"/>
              </p:cNvSpPr>
              <p:nvPr/>
            </p:nvSpPr>
            <p:spPr bwMode="auto">
              <a:xfrm rot="16200000">
                <a:off x="2681" y="4782"/>
                <a:ext cx="21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Server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08" name="Rectangle 324"/>
              <p:cNvSpPr>
                <a:spLocks noChangeArrowheads="1"/>
              </p:cNvSpPr>
              <p:nvPr/>
            </p:nvSpPr>
            <p:spPr bwMode="auto">
              <a:xfrm>
                <a:off x="2880" y="4661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" name="Rectangle 325"/>
              <p:cNvSpPr>
                <a:spLocks noChangeArrowheads="1"/>
              </p:cNvSpPr>
              <p:nvPr/>
            </p:nvSpPr>
            <p:spPr bwMode="auto">
              <a:xfrm rot="16200000">
                <a:off x="2926" y="5007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10" name="Rectangle 326"/>
              <p:cNvSpPr>
                <a:spLocks noChangeArrowheads="1"/>
              </p:cNvSpPr>
              <p:nvPr/>
            </p:nvSpPr>
            <p:spPr bwMode="auto">
              <a:xfrm>
                <a:off x="2193" y="4421"/>
                <a:ext cx="836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" name="Rectangle 327"/>
              <p:cNvSpPr>
                <a:spLocks noChangeArrowheads="1"/>
              </p:cNvSpPr>
              <p:nvPr/>
            </p:nvSpPr>
            <p:spPr bwMode="auto">
              <a:xfrm>
                <a:off x="2213" y="4665"/>
                <a:ext cx="144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" name="Rectangle 328"/>
              <p:cNvSpPr>
                <a:spLocks noChangeArrowheads="1"/>
              </p:cNvSpPr>
              <p:nvPr/>
            </p:nvSpPr>
            <p:spPr bwMode="auto">
              <a:xfrm rot="16200000">
                <a:off x="2110" y="4897"/>
                <a:ext cx="373" cy="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600" b="1" dirty="0">
                    <a:solidFill>
                      <a:srgbClr val="FFFFFF"/>
                    </a:solidFill>
                    <a:cs typeface="Arial" pitchFamily="34" charset="0"/>
                  </a:rPr>
                  <a:t>ISQL-SERVER</a:t>
                </a:r>
                <a:endParaRPr lang="fr-FR" sz="700" dirty="0">
                  <a:cs typeface="Arial" pitchFamily="34" charset="0"/>
                </a:endParaRPr>
              </a:p>
            </p:txBody>
          </p:sp>
          <p:sp>
            <p:nvSpPr>
              <p:cNvPr id="113" name="Rectangle 329"/>
              <p:cNvSpPr>
                <a:spLocks noChangeArrowheads="1"/>
              </p:cNvSpPr>
              <p:nvPr/>
            </p:nvSpPr>
            <p:spPr bwMode="auto">
              <a:xfrm>
                <a:off x="2432" y="4430"/>
                <a:ext cx="3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Base de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14" name="Rectangle 330"/>
              <p:cNvSpPr>
                <a:spLocks noChangeArrowheads="1"/>
              </p:cNvSpPr>
              <p:nvPr/>
            </p:nvSpPr>
            <p:spPr bwMode="auto">
              <a:xfrm>
                <a:off x="2419" y="4530"/>
                <a:ext cx="22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donn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15" name="Rectangle 331"/>
              <p:cNvSpPr>
                <a:spLocks noChangeArrowheads="1"/>
              </p:cNvSpPr>
              <p:nvPr/>
            </p:nvSpPr>
            <p:spPr bwMode="auto">
              <a:xfrm>
                <a:off x="2639" y="4530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16" name="Rectangle 332"/>
              <p:cNvSpPr>
                <a:spLocks noChangeArrowheads="1"/>
              </p:cNvSpPr>
              <p:nvPr/>
            </p:nvSpPr>
            <p:spPr bwMode="auto">
              <a:xfrm>
                <a:off x="2689" y="4530"/>
                <a:ext cx="9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17" name="Rectangle 333"/>
              <p:cNvSpPr>
                <a:spLocks noChangeArrowheads="1"/>
              </p:cNvSpPr>
              <p:nvPr/>
            </p:nvSpPr>
            <p:spPr bwMode="auto">
              <a:xfrm>
                <a:off x="2378" y="4667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" name="Rectangle 334"/>
              <p:cNvSpPr>
                <a:spLocks noChangeArrowheads="1"/>
              </p:cNvSpPr>
              <p:nvPr/>
            </p:nvSpPr>
            <p:spPr bwMode="auto">
              <a:xfrm rot="16200000">
                <a:off x="2307" y="4892"/>
                <a:ext cx="31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MYSQL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19" name="Rectangle 335"/>
              <p:cNvSpPr>
                <a:spLocks noChangeArrowheads="1"/>
              </p:cNvSpPr>
              <p:nvPr/>
            </p:nvSpPr>
            <p:spPr bwMode="auto">
              <a:xfrm>
                <a:off x="2542" y="4661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0" name="Rectangle 336"/>
              <p:cNvSpPr>
                <a:spLocks noChangeArrowheads="1"/>
              </p:cNvSpPr>
              <p:nvPr/>
            </p:nvSpPr>
            <p:spPr bwMode="auto">
              <a:xfrm rot="16200000">
                <a:off x="2452" y="4854"/>
                <a:ext cx="34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ORACLE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21" name="Rectangle 337"/>
              <p:cNvSpPr>
                <a:spLocks noChangeArrowheads="1"/>
              </p:cNvSpPr>
              <p:nvPr/>
            </p:nvSpPr>
            <p:spPr bwMode="auto">
              <a:xfrm>
                <a:off x="2716" y="4660"/>
                <a:ext cx="124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2" name="Rectangle 338"/>
              <p:cNvSpPr>
                <a:spLocks noChangeArrowheads="1"/>
              </p:cNvSpPr>
              <p:nvPr/>
            </p:nvSpPr>
            <p:spPr bwMode="auto">
              <a:xfrm rot="16200000">
                <a:off x="2721" y="5011"/>
                <a:ext cx="137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DB2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23" name="Rectangle 339"/>
              <p:cNvSpPr>
                <a:spLocks noChangeArrowheads="1"/>
              </p:cNvSpPr>
              <p:nvPr/>
            </p:nvSpPr>
            <p:spPr bwMode="auto">
              <a:xfrm rot="16200000">
                <a:off x="2789" y="4889"/>
                <a:ext cx="0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24" name="Rectangle 341"/>
              <p:cNvSpPr>
                <a:spLocks noChangeArrowheads="1"/>
              </p:cNvSpPr>
              <p:nvPr/>
            </p:nvSpPr>
            <p:spPr bwMode="auto">
              <a:xfrm>
                <a:off x="2880" y="4661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5" name="Rectangle 342"/>
              <p:cNvSpPr>
                <a:spLocks noChangeArrowheads="1"/>
              </p:cNvSpPr>
              <p:nvPr/>
            </p:nvSpPr>
            <p:spPr bwMode="auto">
              <a:xfrm rot="16200000">
                <a:off x="2926" y="5007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26" name="Rectangle 343"/>
              <p:cNvSpPr>
                <a:spLocks noChangeArrowheads="1"/>
              </p:cNvSpPr>
              <p:nvPr/>
            </p:nvSpPr>
            <p:spPr bwMode="auto">
              <a:xfrm>
                <a:off x="6012" y="4416"/>
                <a:ext cx="837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7" name="Rectangle 344"/>
              <p:cNvSpPr>
                <a:spLocks noChangeArrowheads="1"/>
              </p:cNvSpPr>
              <p:nvPr/>
            </p:nvSpPr>
            <p:spPr bwMode="auto">
              <a:xfrm>
                <a:off x="6031" y="4660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8" name="Rectangle 345"/>
              <p:cNvSpPr>
                <a:spLocks noChangeArrowheads="1"/>
              </p:cNvSpPr>
              <p:nvPr/>
            </p:nvSpPr>
            <p:spPr bwMode="auto">
              <a:xfrm rot="16200000">
                <a:off x="6035" y="4959"/>
                <a:ext cx="15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CFT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29" name="Rectangle 346"/>
              <p:cNvSpPr>
                <a:spLocks noChangeArrowheads="1"/>
              </p:cNvSpPr>
              <p:nvPr/>
            </p:nvSpPr>
            <p:spPr bwMode="auto">
              <a:xfrm>
                <a:off x="6228" y="4425"/>
                <a:ext cx="39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Transfert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30" name="Rectangle 347"/>
              <p:cNvSpPr>
                <a:spLocks noChangeArrowheads="1"/>
              </p:cNvSpPr>
              <p:nvPr/>
            </p:nvSpPr>
            <p:spPr bwMode="auto">
              <a:xfrm>
                <a:off x="6198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1" name="Rectangle 348"/>
              <p:cNvSpPr>
                <a:spLocks noChangeArrowheads="1"/>
              </p:cNvSpPr>
              <p:nvPr/>
            </p:nvSpPr>
            <p:spPr bwMode="auto">
              <a:xfrm rot="16200000">
                <a:off x="6153" y="4921"/>
                <a:ext cx="25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FTAM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32" name="Rectangle 349"/>
              <p:cNvSpPr>
                <a:spLocks noChangeArrowheads="1"/>
              </p:cNvSpPr>
              <p:nvPr/>
            </p:nvSpPr>
            <p:spPr bwMode="auto">
              <a:xfrm>
                <a:off x="6363" y="465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3" name="Rectangle 350"/>
              <p:cNvSpPr>
                <a:spLocks noChangeArrowheads="1"/>
              </p:cNvSpPr>
              <p:nvPr/>
            </p:nvSpPr>
            <p:spPr bwMode="auto">
              <a:xfrm rot="16200000">
                <a:off x="6368" y="4957"/>
                <a:ext cx="15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FTP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34" name="Rectangle 351"/>
              <p:cNvSpPr>
                <a:spLocks noChangeArrowheads="1"/>
              </p:cNvSpPr>
              <p:nvPr/>
            </p:nvSpPr>
            <p:spPr bwMode="auto">
              <a:xfrm>
                <a:off x="6537" y="4655"/>
                <a:ext cx="12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" name="Rectangle 352"/>
              <p:cNvSpPr>
                <a:spLocks noChangeArrowheads="1"/>
              </p:cNvSpPr>
              <p:nvPr/>
            </p:nvSpPr>
            <p:spPr bwMode="auto">
              <a:xfrm rot="16200000">
                <a:off x="6529" y="4963"/>
                <a:ext cx="16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SFTP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36" name="Rectangle 353"/>
              <p:cNvSpPr>
                <a:spLocks noChangeArrowheads="1"/>
              </p:cNvSpPr>
              <p:nvPr/>
            </p:nvSpPr>
            <p:spPr bwMode="auto">
              <a:xfrm>
                <a:off x="6701" y="465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7" name="Rectangle 354"/>
              <p:cNvSpPr>
                <a:spLocks noChangeArrowheads="1"/>
              </p:cNvSpPr>
              <p:nvPr/>
            </p:nvSpPr>
            <p:spPr bwMode="auto">
              <a:xfrm rot="16200000">
                <a:off x="6747" y="5001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38" name="Rectangle 355"/>
              <p:cNvSpPr>
                <a:spLocks noChangeArrowheads="1"/>
              </p:cNvSpPr>
              <p:nvPr/>
            </p:nvSpPr>
            <p:spPr bwMode="auto">
              <a:xfrm>
                <a:off x="6012" y="4416"/>
                <a:ext cx="837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9" name="Rectangle 356"/>
              <p:cNvSpPr>
                <a:spLocks noChangeArrowheads="1"/>
              </p:cNvSpPr>
              <p:nvPr/>
            </p:nvSpPr>
            <p:spPr bwMode="auto">
              <a:xfrm>
                <a:off x="6031" y="4660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0" name="Rectangle 357"/>
              <p:cNvSpPr>
                <a:spLocks noChangeArrowheads="1"/>
              </p:cNvSpPr>
              <p:nvPr/>
            </p:nvSpPr>
            <p:spPr bwMode="auto">
              <a:xfrm rot="16200000">
                <a:off x="6035" y="4959"/>
                <a:ext cx="15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CFT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41" name="Rectangle 358"/>
              <p:cNvSpPr>
                <a:spLocks noChangeArrowheads="1"/>
              </p:cNvSpPr>
              <p:nvPr/>
            </p:nvSpPr>
            <p:spPr bwMode="auto">
              <a:xfrm>
                <a:off x="6228" y="4425"/>
                <a:ext cx="39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Transfert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42" name="Rectangle 359"/>
              <p:cNvSpPr>
                <a:spLocks noChangeArrowheads="1"/>
              </p:cNvSpPr>
              <p:nvPr/>
            </p:nvSpPr>
            <p:spPr bwMode="auto">
              <a:xfrm>
                <a:off x="6198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3" name="Rectangle 360"/>
              <p:cNvSpPr>
                <a:spLocks noChangeArrowheads="1"/>
              </p:cNvSpPr>
              <p:nvPr/>
            </p:nvSpPr>
            <p:spPr bwMode="auto">
              <a:xfrm rot="16200000">
                <a:off x="6153" y="4921"/>
                <a:ext cx="25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FTAM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44" name="Rectangle 361"/>
              <p:cNvSpPr>
                <a:spLocks noChangeArrowheads="1"/>
              </p:cNvSpPr>
              <p:nvPr/>
            </p:nvSpPr>
            <p:spPr bwMode="auto">
              <a:xfrm>
                <a:off x="6363" y="465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5" name="Rectangle 362"/>
              <p:cNvSpPr>
                <a:spLocks noChangeArrowheads="1"/>
              </p:cNvSpPr>
              <p:nvPr/>
            </p:nvSpPr>
            <p:spPr bwMode="auto">
              <a:xfrm rot="16200000">
                <a:off x="6368" y="4957"/>
                <a:ext cx="15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FTP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46" name="Rectangle 363"/>
              <p:cNvSpPr>
                <a:spLocks noChangeArrowheads="1"/>
              </p:cNvSpPr>
              <p:nvPr/>
            </p:nvSpPr>
            <p:spPr bwMode="auto">
              <a:xfrm>
                <a:off x="6537" y="4655"/>
                <a:ext cx="12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7" name="Rectangle 364"/>
              <p:cNvSpPr>
                <a:spLocks noChangeArrowheads="1"/>
              </p:cNvSpPr>
              <p:nvPr/>
            </p:nvSpPr>
            <p:spPr bwMode="auto">
              <a:xfrm rot="16200000">
                <a:off x="6529" y="4963"/>
                <a:ext cx="16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SFTP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48" name="Rectangle 365"/>
              <p:cNvSpPr>
                <a:spLocks noChangeArrowheads="1"/>
              </p:cNvSpPr>
              <p:nvPr/>
            </p:nvSpPr>
            <p:spPr bwMode="auto">
              <a:xfrm>
                <a:off x="6701" y="465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9" name="Rectangle 366"/>
              <p:cNvSpPr>
                <a:spLocks noChangeArrowheads="1"/>
              </p:cNvSpPr>
              <p:nvPr/>
            </p:nvSpPr>
            <p:spPr bwMode="auto">
              <a:xfrm rot="16200000">
                <a:off x="6747" y="5001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50" name="Rectangle 367"/>
              <p:cNvSpPr>
                <a:spLocks noChangeArrowheads="1"/>
              </p:cNvSpPr>
              <p:nvPr/>
            </p:nvSpPr>
            <p:spPr bwMode="auto">
              <a:xfrm>
                <a:off x="5150" y="4416"/>
                <a:ext cx="836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1" name="Rectangle 368"/>
              <p:cNvSpPr>
                <a:spLocks noChangeArrowheads="1"/>
              </p:cNvSpPr>
              <p:nvPr/>
            </p:nvSpPr>
            <p:spPr bwMode="auto">
              <a:xfrm>
                <a:off x="5170" y="4660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2" name="Rectangle 369"/>
              <p:cNvSpPr>
                <a:spLocks noChangeArrowheads="1"/>
              </p:cNvSpPr>
              <p:nvPr/>
            </p:nvSpPr>
            <p:spPr bwMode="auto">
              <a:xfrm rot="16200000">
                <a:off x="5033" y="4823"/>
                <a:ext cx="44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dataStage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53" name="Rectangle 370"/>
              <p:cNvSpPr>
                <a:spLocks noChangeArrowheads="1"/>
              </p:cNvSpPr>
              <p:nvPr/>
            </p:nvSpPr>
            <p:spPr bwMode="auto">
              <a:xfrm>
                <a:off x="5316" y="4425"/>
                <a:ext cx="52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Middleware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54" name="Rectangle 371"/>
              <p:cNvSpPr>
                <a:spLocks noChangeArrowheads="1"/>
              </p:cNvSpPr>
              <p:nvPr/>
            </p:nvSpPr>
            <p:spPr bwMode="auto">
              <a:xfrm>
                <a:off x="5335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5" name="Rectangle 372"/>
              <p:cNvSpPr>
                <a:spLocks noChangeArrowheads="1"/>
              </p:cNvSpPr>
              <p:nvPr/>
            </p:nvSpPr>
            <p:spPr bwMode="auto">
              <a:xfrm rot="16200000">
                <a:off x="5206" y="4833"/>
                <a:ext cx="42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MQSeries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56" name="Rectangle 373"/>
              <p:cNvSpPr>
                <a:spLocks noChangeArrowheads="1"/>
              </p:cNvSpPr>
              <p:nvPr/>
            </p:nvSpPr>
            <p:spPr bwMode="auto">
              <a:xfrm>
                <a:off x="5501" y="4655"/>
                <a:ext cx="115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" name="Rectangle 374"/>
              <p:cNvSpPr>
                <a:spLocks noChangeArrowheads="1"/>
              </p:cNvSpPr>
              <p:nvPr/>
            </p:nvSpPr>
            <p:spPr bwMode="auto">
              <a:xfrm rot="16200000">
                <a:off x="5371" y="4866"/>
                <a:ext cx="39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WebSphere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58" name="Rectangle 375"/>
              <p:cNvSpPr>
                <a:spLocks noChangeArrowheads="1"/>
              </p:cNvSpPr>
              <p:nvPr/>
            </p:nvSpPr>
            <p:spPr bwMode="auto">
              <a:xfrm>
                <a:off x="5675" y="4654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" name="Rectangle 376"/>
              <p:cNvSpPr>
                <a:spLocks noChangeArrowheads="1"/>
              </p:cNvSpPr>
              <p:nvPr/>
            </p:nvSpPr>
            <p:spPr bwMode="auto">
              <a:xfrm rot="16200000">
                <a:off x="5574" y="4848"/>
                <a:ext cx="36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TUXEDO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60" name="Rectangle 377"/>
              <p:cNvSpPr>
                <a:spLocks noChangeArrowheads="1"/>
              </p:cNvSpPr>
              <p:nvPr/>
            </p:nvSpPr>
            <p:spPr bwMode="auto">
              <a:xfrm>
                <a:off x="5838" y="465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1" name="Rectangle 378"/>
              <p:cNvSpPr>
                <a:spLocks noChangeArrowheads="1"/>
              </p:cNvSpPr>
              <p:nvPr/>
            </p:nvSpPr>
            <p:spPr bwMode="auto">
              <a:xfrm rot="16200000">
                <a:off x="5884" y="5002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62" name="Rectangle 379"/>
              <p:cNvSpPr>
                <a:spLocks noChangeArrowheads="1"/>
              </p:cNvSpPr>
              <p:nvPr/>
            </p:nvSpPr>
            <p:spPr bwMode="auto">
              <a:xfrm>
                <a:off x="5150" y="4416"/>
                <a:ext cx="836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3" name="Rectangle 380"/>
              <p:cNvSpPr>
                <a:spLocks noChangeArrowheads="1"/>
              </p:cNvSpPr>
              <p:nvPr/>
            </p:nvSpPr>
            <p:spPr bwMode="auto">
              <a:xfrm>
                <a:off x="5170" y="4660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4" name="Rectangle 381"/>
              <p:cNvSpPr>
                <a:spLocks noChangeArrowheads="1"/>
              </p:cNvSpPr>
              <p:nvPr/>
            </p:nvSpPr>
            <p:spPr bwMode="auto">
              <a:xfrm rot="16200000">
                <a:off x="5033" y="4823"/>
                <a:ext cx="44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dataStage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65" name="Rectangle 382"/>
              <p:cNvSpPr>
                <a:spLocks noChangeArrowheads="1"/>
              </p:cNvSpPr>
              <p:nvPr/>
            </p:nvSpPr>
            <p:spPr bwMode="auto">
              <a:xfrm>
                <a:off x="5316" y="4425"/>
                <a:ext cx="52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Middleware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66" name="Rectangle 383"/>
              <p:cNvSpPr>
                <a:spLocks noChangeArrowheads="1"/>
              </p:cNvSpPr>
              <p:nvPr/>
            </p:nvSpPr>
            <p:spPr bwMode="auto">
              <a:xfrm>
                <a:off x="5335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7" name="Rectangle 384"/>
              <p:cNvSpPr>
                <a:spLocks noChangeArrowheads="1"/>
              </p:cNvSpPr>
              <p:nvPr/>
            </p:nvSpPr>
            <p:spPr bwMode="auto">
              <a:xfrm rot="16200000">
                <a:off x="5206" y="4833"/>
                <a:ext cx="42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MQSeries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68" name="Rectangle 385"/>
              <p:cNvSpPr>
                <a:spLocks noChangeArrowheads="1"/>
              </p:cNvSpPr>
              <p:nvPr/>
            </p:nvSpPr>
            <p:spPr bwMode="auto">
              <a:xfrm>
                <a:off x="5501" y="4655"/>
                <a:ext cx="115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9" name="Rectangle 386"/>
              <p:cNvSpPr>
                <a:spLocks noChangeArrowheads="1"/>
              </p:cNvSpPr>
              <p:nvPr/>
            </p:nvSpPr>
            <p:spPr bwMode="auto">
              <a:xfrm rot="16200000">
                <a:off x="5371" y="4866"/>
                <a:ext cx="39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WebSphere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70" name="Rectangle 387"/>
              <p:cNvSpPr>
                <a:spLocks noChangeArrowheads="1"/>
              </p:cNvSpPr>
              <p:nvPr/>
            </p:nvSpPr>
            <p:spPr bwMode="auto">
              <a:xfrm>
                <a:off x="5675" y="4654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1" name="Rectangle 388"/>
              <p:cNvSpPr>
                <a:spLocks noChangeArrowheads="1"/>
              </p:cNvSpPr>
              <p:nvPr/>
            </p:nvSpPr>
            <p:spPr bwMode="auto">
              <a:xfrm rot="16200000">
                <a:off x="5574" y="4848"/>
                <a:ext cx="36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TUXEDO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72" name="Rectangle 389"/>
              <p:cNvSpPr>
                <a:spLocks noChangeArrowheads="1"/>
              </p:cNvSpPr>
              <p:nvPr/>
            </p:nvSpPr>
            <p:spPr bwMode="auto">
              <a:xfrm>
                <a:off x="5838" y="465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3" name="Rectangle 390"/>
              <p:cNvSpPr>
                <a:spLocks noChangeArrowheads="1"/>
              </p:cNvSpPr>
              <p:nvPr/>
            </p:nvSpPr>
            <p:spPr bwMode="auto">
              <a:xfrm rot="16200000">
                <a:off x="5884" y="5002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74" name="Rectangle 391"/>
              <p:cNvSpPr>
                <a:spLocks noChangeArrowheads="1"/>
              </p:cNvSpPr>
              <p:nvPr/>
            </p:nvSpPr>
            <p:spPr bwMode="auto">
              <a:xfrm>
                <a:off x="3045" y="4422"/>
                <a:ext cx="1020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5" name="Rectangle 392"/>
              <p:cNvSpPr>
                <a:spLocks noChangeArrowheads="1"/>
              </p:cNvSpPr>
              <p:nvPr/>
            </p:nvSpPr>
            <p:spPr bwMode="auto">
              <a:xfrm>
                <a:off x="3267" y="4431"/>
                <a:ext cx="3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Progiciel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76" name="Rectangle 393"/>
              <p:cNvSpPr>
                <a:spLocks noChangeArrowheads="1"/>
              </p:cNvSpPr>
              <p:nvPr/>
            </p:nvSpPr>
            <p:spPr bwMode="auto">
              <a:xfrm>
                <a:off x="3231" y="4668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7" name="Rectangle 394"/>
              <p:cNvSpPr>
                <a:spLocks noChangeArrowheads="1"/>
              </p:cNvSpPr>
              <p:nvPr/>
            </p:nvSpPr>
            <p:spPr bwMode="auto">
              <a:xfrm rot="16200000">
                <a:off x="3249" y="4989"/>
                <a:ext cx="13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BO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78" name="Rectangle 395"/>
              <p:cNvSpPr>
                <a:spLocks noChangeArrowheads="1"/>
              </p:cNvSpPr>
              <p:nvPr/>
            </p:nvSpPr>
            <p:spPr bwMode="auto">
              <a:xfrm>
                <a:off x="3396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9" name="Rectangle 396"/>
              <p:cNvSpPr>
                <a:spLocks noChangeArrowheads="1"/>
              </p:cNvSpPr>
              <p:nvPr/>
            </p:nvSpPr>
            <p:spPr bwMode="auto">
              <a:xfrm rot="16200000">
                <a:off x="3325" y="4865"/>
                <a:ext cx="30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JRULES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80" name="Rectangle 397"/>
              <p:cNvSpPr>
                <a:spLocks noChangeArrowheads="1"/>
              </p:cNvSpPr>
              <p:nvPr/>
            </p:nvSpPr>
            <p:spPr bwMode="auto">
              <a:xfrm>
                <a:off x="3570" y="4661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1" name="Rectangle 398"/>
              <p:cNvSpPr>
                <a:spLocks noChangeArrowheads="1"/>
              </p:cNvSpPr>
              <p:nvPr/>
            </p:nvSpPr>
            <p:spPr bwMode="auto">
              <a:xfrm rot="16200000">
                <a:off x="3513" y="4914"/>
                <a:ext cx="2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KABIRA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82" name="Rectangle 399"/>
              <p:cNvSpPr>
                <a:spLocks noChangeArrowheads="1"/>
              </p:cNvSpPr>
              <p:nvPr/>
            </p:nvSpPr>
            <p:spPr bwMode="auto">
              <a:xfrm>
                <a:off x="3728" y="4662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Rectangle 400"/>
              <p:cNvSpPr>
                <a:spLocks noChangeArrowheads="1"/>
              </p:cNvSpPr>
              <p:nvPr/>
            </p:nvSpPr>
            <p:spPr bwMode="auto">
              <a:xfrm rot="16200000">
                <a:off x="3620" y="4842"/>
                <a:ext cx="38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UNIFACE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84" name="Rectangle 401"/>
              <p:cNvSpPr>
                <a:spLocks noChangeArrowheads="1"/>
              </p:cNvSpPr>
              <p:nvPr/>
            </p:nvSpPr>
            <p:spPr bwMode="auto">
              <a:xfrm>
                <a:off x="3899" y="4663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Rectangle 402"/>
              <p:cNvSpPr>
                <a:spLocks noChangeArrowheads="1"/>
              </p:cNvSpPr>
              <p:nvPr/>
            </p:nvSpPr>
            <p:spPr bwMode="auto">
              <a:xfrm rot="16200000">
                <a:off x="3944" y="5008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86" name="Rectangle 403"/>
              <p:cNvSpPr>
                <a:spLocks noChangeArrowheads="1"/>
              </p:cNvSpPr>
              <p:nvPr/>
            </p:nvSpPr>
            <p:spPr bwMode="auto">
              <a:xfrm>
                <a:off x="3068" y="4663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Rectangle 404"/>
              <p:cNvSpPr>
                <a:spLocks noChangeArrowheads="1"/>
              </p:cNvSpPr>
              <p:nvPr/>
            </p:nvSpPr>
            <p:spPr bwMode="auto">
              <a:xfrm rot="16200000">
                <a:off x="3065" y="4956"/>
                <a:ext cx="17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ARS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88" name="Rectangle 405"/>
              <p:cNvSpPr>
                <a:spLocks noChangeArrowheads="1"/>
              </p:cNvSpPr>
              <p:nvPr/>
            </p:nvSpPr>
            <p:spPr bwMode="auto">
              <a:xfrm>
                <a:off x="3045" y="4422"/>
                <a:ext cx="1020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Rectangle 406"/>
              <p:cNvSpPr>
                <a:spLocks noChangeArrowheads="1"/>
              </p:cNvSpPr>
              <p:nvPr/>
            </p:nvSpPr>
            <p:spPr bwMode="auto">
              <a:xfrm>
                <a:off x="3267" y="4431"/>
                <a:ext cx="36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Progiciel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90" name="Rectangle 407"/>
              <p:cNvSpPr>
                <a:spLocks noChangeArrowheads="1"/>
              </p:cNvSpPr>
              <p:nvPr/>
            </p:nvSpPr>
            <p:spPr bwMode="auto">
              <a:xfrm>
                <a:off x="3231" y="4668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Rectangle 408"/>
              <p:cNvSpPr>
                <a:spLocks noChangeArrowheads="1"/>
              </p:cNvSpPr>
              <p:nvPr/>
            </p:nvSpPr>
            <p:spPr bwMode="auto">
              <a:xfrm rot="16200000">
                <a:off x="3249" y="4989"/>
                <a:ext cx="13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BO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92" name="Rectangle 409"/>
              <p:cNvSpPr>
                <a:spLocks noChangeArrowheads="1"/>
              </p:cNvSpPr>
              <p:nvPr/>
            </p:nvSpPr>
            <p:spPr bwMode="auto">
              <a:xfrm>
                <a:off x="3396" y="4662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3" name="Rectangle 410"/>
              <p:cNvSpPr>
                <a:spLocks noChangeArrowheads="1"/>
              </p:cNvSpPr>
              <p:nvPr/>
            </p:nvSpPr>
            <p:spPr bwMode="auto">
              <a:xfrm rot="16200000">
                <a:off x="3296" y="4917"/>
                <a:ext cx="33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ESRI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94" name="Rectangle 411"/>
              <p:cNvSpPr>
                <a:spLocks noChangeArrowheads="1"/>
              </p:cNvSpPr>
              <p:nvPr/>
            </p:nvSpPr>
            <p:spPr bwMode="auto">
              <a:xfrm>
                <a:off x="3570" y="4661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5" name="Rectangle 412"/>
              <p:cNvSpPr>
                <a:spLocks noChangeArrowheads="1"/>
              </p:cNvSpPr>
              <p:nvPr/>
            </p:nvSpPr>
            <p:spPr bwMode="auto">
              <a:xfrm rot="16200000">
                <a:off x="3513" y="4914"/>
                <a:ext cx="25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KABIRA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96" name="Rectangle 413"/>
              <p:cNvSpPr>
                <a:spLocks noChangeArrowheads="1"/>
              </p:cNvSpPr>
              <p:nvPr/>
            </p:nvSpPr>
            <p:spPr bwMode="auto">
              <a:xfrm>
                <a:off x="3728" y="4662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7" name="Rectangle 414"/>
              <p:cNvSpPr>
                <a:spLocks noChangeArrowheads="1"/>
              </p:cNvSpPr>
              <p:nvPr/>
            </p:nvSpPr>
            <p:spPr bwMode="auto">
              <a:xfrm rot="16200000">
                <a:off x="3620" y="4842"/>
                <a:ext cx="38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UNIFACE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198" name="Rectangle 415"/>
              <p:cNvSpPr>
                <a:spLocks noChangeArrowheads="1"/>
              </p:cNvSpPr>
              <p:nvPr/>
            </p:nvSpPr>
            <p:spPr bwMode="auto">
              <a:xfrm>
                <a:off x="3899" y="4663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9" name="Rectangle 416"/>
              <p:cNvSpPr>
                <a:spLocks noChangeArrowheads="1"/>
              </p:cNvSpPr>
              <p:nvPr/>
            </p:nvSpPr>
            <p:spPr bwMode="auto">
              <a:xfrm rot="16200000">
                <a:off x="3944" y="5008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00" name="Rectangle 417"/>
              <p:cNvSpPr>
                <a:spLocks noChangeArrowheads="1"/>
              </p:cNvSpPr>
              <p:nvPr/>
            </p:nvSpPr>
            <p:spPr bwMode="auto">
              <a:xfrm>
                <a:off x="3068" y="4663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1" name="Rectangle 418"/>
              <p:cNvSpPr>
                <a:spLocks noChangeArrowheads="1"/>
              </p:cNvSpPr>
              <p:nvPr/>
            </p:nvSpPr>
            <p:spPr bwMode="auto">
              <a:xfrm rot="16200000">
                <a:off x="3065" y="4956"/>
                <a:ext cx="17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ARS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02" name="Rectangle 419"/>
              <p:cNvSpPr>
                <a:spLocks noChangeArrowheads="1"/>
              </p:cNvSpPr>
              <p:nvPr/>
            </p:nvSpPr>
            <p:spPr bwMode="auto">
              <a:xfrm>
                <a:off x="4092" y="4419"/>
                <a:ext cx="1020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3" name="Rectangle 420"/>
              <p:cNvSpPr>
                <a:spLocks noChangeArrowheads="1"/>
              </p:cNvSpPr>
              <p:nvPr/>
            </p:nvSpPr>
            <p:spPr bwMode="auto">
              <a:xfrm>
                <a:off x="4318" y="4427"/>
                <a:ext cx="3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Langage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04" name="Rectangle 421"/>
              <p:cNvSpPr>
                <a:spLocks noChangeArrowheads="1"/>
              </p:cNvSpPr>
              <p:nvPr/>
            </p:nvSpPr>
            <p:spPr bwMode="auto">
              <a:xfrm>
                <a:off x="4278" y="4665"/>
                <a:ext cx="131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5" name="Rectangle 422"/>
              <p:cNvSpPr>
                <a:spLocks noChangeArrowheads="1"/>
              </p:cNvSpPr>
              <p:nvPr/>
            </p:nvSpPr>
            <p:spPr bwMode="auto">
              <a:xfrm rot="16200000">
                <a:off x="4207" y="4882"/>
                <a:ext cx="31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DELPHI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06" name="Rectangle 423"/>
              <p:cNvSpPr>
                <a:spLocks noChangeArrowheads="1"/>
              </p:cNvSpPr>
              <p:nvPr/>
            </p:nvSpPr>
            <p:spPr bwMode="auto">
              <a:xfrm>
                <a:off x="4444" y="4657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7" name="Rectangle 424"/>
              <p:cNvSpPr>
                <a:spLocks noChangeArrowheads="1"/>
              </p:cNvSpPr>
              <p:nvPr/>
            </p:nvSpPr>
            <p:spPr bwMode="auto">
              <a:xfrm rot="16200000">
                <a:off x="4413" y="4922"/>
                <a:ext cx="22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JAVA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08" name="Rectangle 425"/>
              <p:cNvSpPr>
                <a:spLocks noChangeArrowheads="1"/>
              </p:cNvSpPr>
              <p:nvPr/>
            </p:nvSpPr>
            <p:spPr bwMode="auto">
              <a:xfrm>
                <a:off x="4617" y="4657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9" name="Rectangle 426"/>
              <p:cNvSpPr>
                <a:spLocks noChangeArrowheads="1"/>
              </p:cNvSpPr>
              <p:nvPr/>
            </p:nvSpPr>
            <p:spPr bwMode="auto">
              <a:xfrm rot="16200000">
                <a:off x="4607" y="4961"/>
                <a:ext cx="16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PERL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10" name="Rectangle 427"/>
              <p:cNvSpPr>
                <a:spLocks noChangeArrowheads="1"/>
              </p:cNvSpPr>
              <p:nvPr/>
            </p:nvSpPr>
            <p:spPr bwMode="auto">
              <a:xfrm>
                <a:off x="4776" y="4657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1" name="Rectangle 428"/>
              <p:cNvSpPr>
                <a:spLocks noChangeArrowheads="1"/>
              </p:cNvSpPr>
              <p:nvPr/>
            </p:nvSpPr>
            <p:spPr bwMode="auto">
              <a:xfrm rot="16200000">
                <a:off x="4772" y="4952"/>
                <a:ext cx="17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PHP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12" name="Rectangle 429"/>
              <p:cNvSpPr>
                <a:spLocks noChangeArrowheads="1"/>
              </p:cNvSpPr>
              <p:nvPr/>
            </p:nvSpPr>
            <p:spPr bwMode="auto">
              <a:xfrm>
                <a:off x="4946" y="4660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3" name="Rectangle 430"/>
              <p:cNvSpPr>
                <a:spLocks noChangeArrowheads="1"/>
              </p:cNvSpPr>
              <p:nvPr/>
            </p:nvSpPr>
            <p:spPr bwMode="auto">
              <a:xfrm rot="16200000">
                <a:off x="4991" y="5005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14" name="Rectangle 431"/>
              <p:cNvSpPr>
                <a:spLocks noChangeArrowheads="1"/>
              </p:cNvSpPr>
              <p:nvPr/>
            </p:nvSpPr>
            <p:spPr bwMode="auto">
              <a:xfrm>
                <a:off x="4116" y="4659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5" name="Rectangle 432"/>
              <p:cNvSpPr>
                <a:spLocks noChangeArrowheads="1"/>
              </p:cNvSpPr>
              <p:nvPr/>
            </p:nvSpPr>
            <p:spPr bwMode="auto">
              <a:xfrm rot="16200000">
                <a:off x="4009" y="4839"/>
                <a:ext cx="38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C,C++,C#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16" name="Rectangle 433"/>
              <p:cNvSpPr>
                <a:spLocks noChangeArrowheads="1"/>
              </p:cNvSpPr>
              <p:nvPr/>
            </p:nvSpPr>
            <p:spPr bwMode="auto">
              <a:xfrm>
                <a:off x="4092" y="4419"/>
                <a:ext cx="1020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7" name="Rectangle 434"/>
              <p:cNvSpPr>
                <a:spLocks noChangeArrowheads="1"/>
              </p:cNvSpPr>
              <p:nvPr/>
            </p:nvSpPr>
            <p:spPr bwMode="auto">
              <a:xfrm>
                <a:off x="4318" y="4427"/>
                <a:ext cx="3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Langage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18" name="Rectangle 435"/>
              <p:cNvSpPr>
                <a:spLocks noChangeArrowheads="1"/>
              </p:cNvSpPr>
              <p:nvPr/>
            </p:nvSpPr>
            <p:spPr bwMode="auto">
              <a:xfrm>
                <a:off x="4278" y="4665"/>
                <a:ext cx="131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9" name="Rectangle 436"/>
              <p:cNvSpPr>
                <a:spLocks noChangeArrowheads="1"/>
              </p:cNvSpPr>
              <p:nvPr/>
            </p:nvSpPr>
            <p:spPr bwMode="auto">
              <a:xfrm rot="16200000">
                <a:off x="4207" y="4882"/>
                <a:ext cx="31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DELPHI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20" name="Rectangle 437"/>
              <p:cNvSpPr>
                <a:spLocks noChangeArrowheads="1"/>
              </p:cNvSpPr>
              <p:nvPr/>
            </p:nvSpPr>
            <p:spPr bwMode="auto">
              <a:xfrm>
                <a:off x="4444" y="4657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1" name="Rectangle 438"/>
              <p:cNvSpPr>
                <a:spLocks noChangeArrowheads="1"/>
              </p:cNvSpPr>
              <p:nvPr/>
            </p:nvSpPr>
            <p:spPr bwMode="auto">
              <a:xfrm rot="16200000">
                <a:off x="4413" y="4922"/>
                <a:ext cx="22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JAVA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22" name="Rectangle 439"/>
              <p:cNvSpPr>
                <a:spLocks noChangeArrowheads="1"/>
              </p:cNvSpPr>
              <p:nvPr/>
            </p:nvSpPr>
            <p:spPr bwMode="auto">
              <a:xfrm>
                <a:off x="4617" y="4657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3" name="Rectangle 440"/>
              <p:cNvSpPr>
                <a:spLocks noChangeArrowheads="1"/>
              </p:cNvSpPr>
              <p:nvPr/>
            </p:nvSpPr>
            <p:spPr bwMode="auto">
              <a:xfrm rot="16200000">
                <a:off x="4607" y="4961"/>
                <a:ext cx="16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PERL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24" name="Rectangle 441"/>
              <p:cNvSpPr>
                <a:spLocks noChangeArrowheads="1"/>
              </p:cNvSpPr>
              <p:nvPr/>
            </p:nvSpPr>
            <p:spPr bwMode="auto">
              <a:xfrm>
                <a:off x="4776" y="4657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5" name="Rectangle 442"/>
              <p:cNvSpPr>
                <a:spLocks noChangeArrowheads="1"/>
              </p:cNvSpPr>
              <p:nvPr/>
            </p:nvSpPr>
            <p:spPr bwMode="auto">
              <a:xfrm rot="16200000">
                <a:off x="4772" y="4952"/>
                <a:ext cx="17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PHP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26" name="Rectangle 443"/>
              <p:cNvSpPr>
                <a:spLocks noChangeArrowheads="1"/>
              </p:cNvSpPr>
              <p:nvPr/>
            </p:nvSpPr>
            <p:spPr bwMode="auto">
              <a:xfrm>
                <a:off x="4946" y="4660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7" name="Rectangle 444"/>
              <p:cNvSpPr>
                <a:spLocks noChangeArrowheads="1"/>
              </p:cNvSpPr>
              <p:nvPr/>
            </p:nvSpPr>
            <p:spPr bwMode="auto">
              <a:xfrm rot="16200000">
                <a:off x="4991" y="5005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28" name="Rectangle 445"/>
              <p:cNvSpPr>
                <a:spLocks noChangeArrowheads="1"/>
              </p:cNvSpPr>
              <p:nvPr/>
            </p:nvSpPr>
            <p:spPr bwMode="auto">
              <a:xfrm>
                <a:off x="4116" y="4659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9" name="Rectangle 446"/>
              <p:cNvSpPr>
                <a:spLocks noChangeArrowheads="1"/>
              </p:cNvSpPr>
              <p:nvPr/>
            </p:nvSpPr>
            <p:spPr bwMode="auto">
              <a:xfrm rot="16200000">
                <a:off x="4009" y="4839"/>
                <a:ext cx="38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C,C++,C#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0" name="Rectangle 447"/>
              <p:cNvSpPr>
                <a:spLocks noChangeArrowheads="1"/>
              </p:cNvSpPr>
              <p:nvPr/>
            </p:nvSpPr>
            <p:spPr bwMode="auto">
              <a:xfrm>
                <a:off x="4071" y="2158"/>
                <a:ext cx="1506" cy="930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1" name="Rectangle 448"/>
              <p:cNvSpPr>
                <a:spLocks noChangeArrowheads="1"/>
              </p:cNvSpPr>
              <p:nvPr/>
            </p:nvSpPr>
            <p:spPr bwMode="auto">
              <a:xfrm>
                <a:off x="4116" y="2404"/>
                <a:ext cx="267" cy="67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2" name="Rectangle 449"/>
              <p:cNvSpPr>
                <a:spLocks noChangeArrowheads="1"/>
              </p:cNvSpPr>
              <p:nvPr/>
            </p:nvSpPr>
            <p:spPr bwMode="auto">
              <a:xfrm rot="16200000">
                <a:off x="4072" y="2830"/>
                <a:ext cx="25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Etude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3" name="Rectangle 450"/>
              <p:cNvSpPr>
                <a:spLocks noChangeArrowheads="1"/>
              </p:cNvSpPr>
              <p:nvPr/>
            </p:nvSpPr>
            <p:spPr bwMode="auto">
              <a:xfrm>
                <a:off x="4422" y="2407"/>
                <a:ext cx="267" cy="67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4" name="Rectangle 451"/>
              <p:cNvSpPr>
                <a:spLocks noChangeArrowheads="1"/>
              </p:cNvSpPr>
              <p:nvPr/>
            </p:nvSpPr>
            <p:spPr bwMode="auto">
              <a:xfrm rot="16200000">
                <a:off x="4212" y="2671"/>
                <a:ext cx="58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Murissement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5" name="Rectangle 452"/>
              <p:cNvSpPr>
                <a:spLocks noChangeArrowheads="1"/>
              </p:cNvSpPr>
              <p:nvPr/>
            </p:nvSpPr>
            <p:spPr bwMode="auto">
              <a:xfrm>
                <a:off x="4720" y="2414"/>
                <a:ext cx="268" cy="671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6" name="Rectangle 453"/>
              <p:cNvSpPr>
                <a:spLocks noChangeArrowheads="1"/>
              </p:cNvSpPr>
              <p:nvPr/>
            </p:nvSpPr>
            <p:spPr bwMode="auto">
              <a:xfrm rot="16200000">
                <a:off x="4774" y="2936"/>
                <a:ext cx="6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R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7" name="Rectangle 454"/>
              <p:cNvSpPr>
                <a:spLocks noChangeArrowheads="1"/>
              </p:cNvSpPr>
              <p:nvPr/>
            </p:nvSpPr>
            <p:spPr bwMode="auto">
              <a:xfrm rot="16200000">
                <a:off x="4777" y="2874"/>
                <a:ext cx="5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8" name="Rectangle 455"/>
              <p:cNvSpPr>
                <a:spLocks noChangeArrowheads="1"/>
              </p:cNvSpPr>
              <p:nvPr/>
            </p:nvSpPr>
            <p:spPr bwMode="auto">
              <a:xfrm rot="16200000">
                <a:off x="4615" y="2651"/>
                <a:ext cx="37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alisation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39" name="Rectangle 456"/>
              <p:cNvSpPr>
                <a:spLocks noChangeArrowheads="1"/>
              </p:cNvSpPr>
              <p:nvPr/>
            </p:nvSpPr>
            <p:spPr bwMode="auto">
              <a:xfrm>
                <a:off x="5025" y="2408"/>
                <a:ext cx="267" cy="66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40" name="Rectangle 457"/>
              <p:cNvSpPr>
                <a:spLocks noChangeArrowheads="1"/>
              </p:cNvSpPr>
              <p:nvPr/>
            </p:nvSpPr>
            <p:spPr bwMode="auto">
              <a:xfrm rot="16200000">
                <a:off x="4824" y="2668"/>
                <a:ext cx="56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Qualification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1" name="Rectangle 458"/>
              <p:cNvSpPr>
                <a:spLocks noChangeArrowheads="1"/>
              </p:cNvSpPr>
              <p:nvPr/>
            </p:nvSpPr>
            <p:spPr bwMode="auto">
              <a:xfrm>
                <a:off x="4285" y="2183"/>
                <a:ext cx="27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Activit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2" name="Rectangle 459"/>
              <p:cNvSpPr>
                <a:spLocks noChangeArrowheads="1"/>
              </p:cNvSpPr>
              <p:nvPr/>
            </p:nvSpPr>
            <p:spPr bwMode="auto">
              <a:xfrm>
                <a:off x="4559" y="2183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3" name="Rectangle 460"/>
              <p:cNvSpPr>
                <a:spLocks noChangeArrowheads="1"/>
              </p:cNvSpPr>
              <p:nvPr/>
            </p:nvSpPr>
            <p:spPr bwMode="auto">
              <a:xfrm>
                <a:off x="4609" y="2183"/>
                <a:ext cx="3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 </a:t>
                </a:r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compl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4" name="Rectangle 461"/>
              <p:cNvSpPr>
                <a:spLocks noChangeArrowheads="1"/>
              </p:cNvSpPr>
              <p:nvPr/>
            </p:nvSpPr>
            <p:spPr bwMode="auto">
              <a:xfrm>
                <a:off x="4947" y="2183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5" name="Rectangle 462"/>
              <p:cNvSpPr>
                <a:spLocks noChangeArrowheads="1"/>
              </p:cNvSpPr>
              <p:nvPr/>
            </p:nvSpPr>
            <p:spPr bwMode="auto">
              <a:xfrm>
                <a:off x="4997" y="2183"/>
                <a:ext cx="43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mentaires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6" name="Rectangle 463"/>
              <p:cNvSpPr>
                <a:spLocks noChangeArrowheads="1"/>
              </p:cNvSpPr>
              <p:nvPr/>
            </p:nvSpPr>
            <p:spPr bwMode="auto">
              <a:xfrm>
                <a:off x="5326" y="2414"/>
                <a:ext cx="218" cy="66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47" name="Rectangle 464"/>
              <p:cNvSpPr>
                <a:spLocks noChangeArrowheads="1"/>
              </p:cNvSpPr>
              <p:nvPr/>
            </p:nvSpPr>
            <p:spPr bwMode="auto">
              <a:xfrm rot="16200000">
                <a:off x="5104" y="2666"/>
                <a:ext cx="609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Soutien/Main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8" name="Rectangle 465"/>
              <p:cNvSpPr>
                <a:spLocks noChangeArrowheads="1"/>
              </p:cNvSpPr>
              <p:nvPr/>
            </p:nvSpPr>
            <p:spPr bwMode="auto">
              <a:xfrm rot="16200000">
                <a:off x="5259" y="2704"/>
                <a:ext cx="48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tenance</a:t>
                </a:r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 BE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49" name="Rectangle 466"/>
              <p:cNvSpPr>
                <a:spLocks noChangeArrowheads="1"/>
              </p:cNvSpPr>
              <p:nvPr/>
            </p:nvSpPr>
            <p:spPr bwMode="auto">
              <a:xfrm>
                <a:off x="4071" y="2158"/>
                <a:ext cx="1506" cy="930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0" name="Rectangle 467"/>
              <p:cNvSpPr>
                <a:spLocks noChangeArrowheads="1"/>
              </p:cNvSpPr>
              <p:nvPr/>
            </p:nvSpPr>
            <p:spPr bwMode="auto">
              <a:xfrm>
                <a:off x="4116" y="2404"/>
                <a:ext cx="267" cy="67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1" name="Rectangle 468"/>
              <p:cNvSpPr>
                <a:spLocks noChangeArrowheads="1"/>
              </p:cNvSpPr>
              <p:nvPr/>
            </p:nvSpPr>
            <p:spPr bwMode="auto">
              <a:xfrm rot="16200000">
                <a:off x="4072" y="2830"/>
                <a:ext cx="25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Etude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52" name="Rectangle 469"/>
              <p:cNvSpPr>
                <a:spLocks noChangeArrowheads="1"/>
              </p:cNvSpPr>
              <p:nvPr/>
            </p:nvSpPr>
            <p:spPr bwMode="auto">
              <a:xfrm>
                <a:off x="4422" y="2407"/>
                <a:ext cx="267" cy="67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3" name="Rectangle 470"/>
              <p:cNvSpPr>
                <a:spLocks noChangeArrowheads="1"/>
              </p:cNvSpPr>
              <p:nvPr/>
            </p:nvSpPr>
            <p:spPr bwMode="auto">
              <a:xfrm rot="16200000">
                <a:off x="4212" y="2671"/>
                <a:ext cx="58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Murissement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54" name="Rectangle 475"/>
              <p:cNvSpPr>
                <a:spLocks noChangeArrowheads="1"/>
              </p:cNvSpPr>
              <p:nvPr/>
            </p:nvSpPr>
            <p:spPr bwMode="auto">
              <a:xfrm>
                <a:off x="5025" y="2408"/>
                <a:ext cx="267" cy="66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55" name="Rectangle 476"/>
              <p:cNvSpPr>
                <a:spLocks noChangeArrowheads="1"/>
              </p:cNvSpPr>
              <p:nvPr/>
            </p:nvSpPr>
            <p:spPr bwMode="auto">
              <a:xfrm rot="16200000">
                <a:off x="4824" y="2668"/>
                <a:ext cx="56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Qualification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56" name="Rectangle 477"/>
              <p:cNvSpPr>
                <a:spLocks noChangeArrowheads="1"/>
              </p:cNvSpPr>
              <p:nvPr/>
            </p:nvSpPr>
            <p:spPr bwMode="auto">
              <a:xfrm>
                <a:off x="4285" y="2183"/>
                <a:ext cx="27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Activit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57" name="Rectangle 478"/>
              <p:cNvSpPr>
                <a:spLocks noChangeArrowheads="1"/>
              </p:cNvSpPr>
              <p:nvPr/>
            </p:nvSpPr>
            <p:spPr bwMode="auto">
              <a:xfrm>
                <a:off x="4559" y="2183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58" name="Rectangle 479"/>
              <p:cNvSpPr>
                <a:spLocks noChangeArrowheads="1"/>
              </p:cNvSpPr>
              <p:nvPr/>
            </p:nvSpPr>
            <p:spPr bwMode="auto">
              <a:xfrm>
                <a:off x="4609" y="2183"/>
                <a:ext cx="3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 </a:t>
                </a:r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compl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59" name="Rectangle 480"/>
              <p:cNvSpPr>
                <a:spLocks noChangeArrowheads="1"/>
              </p:cNvSpPr>
              <p:nvPr/>
            </p:nvSpPr>
            <p:spPr bwMode="auto">
              <a:xfrm>
                <a:off x="4947" y="2183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0" name="Rectangle 481"/>
              <p:cNvSpPr>
                <a:spLocks noChangeArrowheads="1"/>
              </p:cNvSpPr>
              <p:nvPr/>
            </p:nvSpPr>
            <p:spPr bwMode="auto">
              <a:xfrm>
                <a:off x="4997" y="2183"/>
                <a:ext cx="43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mentaires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1" name="Rectangle 482"/>
              <p:cNvSpPr>
                <a:spLocks noChangeArrowheads="1"/>
              </p:cNvSpPr>
              <p:nvPr/>
            </p:nvSpPr>
            <p:spPr bwMode="auto">
              <a:xfrm>
                <a:off x="5326" y="2414"/>
                <a:ext cx="218" cy="66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2" name="Rectangle 483"/>
              <p:cNvSpPr>
                <a:spLocks noChangeArrowheads="1"/>
              </p:cNvSpPr>
              <p:nvPr/>
            </p:nvSpPr>
            <p:spPr bwMode="auto">
              <a:xfrm rot="16200000">
                <a:off x="5104" y="2666"/>
                <a:ext cx="609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Soutien/Main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3" name="Rectangle 484"/>
              <p:cNvSpPr>
                <a:spLocks noChangeArrowheads="1"/>
              </p:cNvSpPr>
              <p:nvPr/>
            </p:nvSpPr>
            <p:spPr bwMode="auto">
              <a:xfrm rot="16200000">
                <a:off x="5259" y="2704"/>
                <a:ext cx="48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tenance</a:t>
                </a:r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 BE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4" name="Rectangle 485"/>
              <p:cNvSpPr>
                <a:spLocks noChangeArrowheads="1"/>
              </p:cNvSpPr>
              <p:nvPr/>
            </p:nvSpPr>
            <p:spPr bwMode="auto">
              <a:xfrm>
                <a:off x="2605" y="2163"/>
                <a:ext cx="1455" cy="930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5" name="Rectangle 488"/>
              <p:cNvSpPr>
                <a:spLocks noChangeArrowheads="1"/>
              </p:cNvSpPr>
              <p:nvPr/>
            </p:nvSpPr>
            <p:spPr bwMode="auto">
              <a:xfrm>
                <a:off x="3144" y="2189"/>
                <a:ext cx="4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Socle TMA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6" name="Rectangle 504"/>
              <p:cNvSpPr>
                <a:spLocks noChangeArrowheads="1"/>
              </p:cNvSpPr>
              <p:nvPr/>
            </p:nvSpPr>
            <p:spPr bwMode="auto">
              <a:xfrm>
                <a:off x="3144" y="2189"/>
                <a:ext cx="44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Socle TMA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7" name="Rectangle 509"/>
              <p:cNvSpPr>
                <a:spLocks noChangeArrowheads="1"/>
              </p:cNvSpPr>
              <p:nvPr/>
            </p:nvSpPr>
            <p:spPr bwMode="auto">
              <a:xfrm rot="16200000">
                <a:off x="3633" y="2796"/>
                <a:ext cx="0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68" name="Rectangle 517"/>
              <p:cNvSpPr>
                <a:spLocks noChangeArrowheads="1"/>
              </p:cNvSpPr>
              <p:nvPr/>
            </p:nvSpPr>
            <p:spPr bwMode="auto">
              <a:xfrm>
                <a:off x="1980" y="3394"/>
                <a:ext cx="673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69" name="Rectangle 518"/>
              <p:cNvSpPr>
                <a:spLocks noChangeArrowheads="1"/>
              </p:cNvSpPr>
              <p:nvPr/>
            </p:nvSpPr>
            <p:spPr bwMode="auto">
              <a:xfrm>
                <a:off x="2000" y="3638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0" name="Rectangle 519"/>
              <p:cNvSpPr>
                <a:spLocks noChangeArrowheads="1"/>
              </p:cNvSpPr>
              <p:nvPr/>
            </p:nvSpPr>
            <p:spPr bwMode="auto">
              <a:xfrm rot="16200000">
                <a:off x="1950" y="3890"/>
                <a:ext cx="26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ACTIV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1" name="Rectangle 520"/>
              <p:cNvSpPr>
                <a:spLocks noChangeArrowheads="1"/>
              </p:cNvSpPr>
              <p:nvPr/>
            </p:nvSpPr>
            <p:spPr bwMode="auto">
              <a:xfrm>
                <a:off x="2058" y="3403"/>
                <a:ext cx="52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Gestion des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2" name="Rectangle 521"/>
              <p:cNvSpPr>
                <a:spLocks noChangeArrowheads="1"/>
              </p:cNvSpPr>
              <p:nvPr/>
            </p:nvSpPr>
            <p:spPr bwMode="auto">
              <a:xfrm>
                <a:off x="2076" y="3503"/>
                <a:ext cx="45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ressources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3" name="Rectangle 522"/>
              <p:cNvSpPr>
                <a:spLocks noChangeArrowheads="1"/>
              </p:cNvSpPr>
              <p:nvPr/>
            </p:nvSpPr>
            <p:spPr bwMode="auto">
              <a:xfrm>
                <a:off x="2166" y="3640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4" name="Rectangle 523"/>
              <p:cNvSpPr>
                <a:spLocks noChangeArrowheads="1"/>
              </p:cNvSpPr>
              <p:nvPr/>
            </p:nvSpPr>
            <p:spPr bwMode="auto">
              <a:xfrm rot="16200000">
                <a:off x="2074" y="3835"/>
                <a:ext cx="34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GESPOT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5" name="Rectangle 524"/>
              <p:cNvSpPr>
                <a:spLocks noChangeArrowheads="1"/>
              </p:cNvSpPr>
              <p:nvPr/>
            </p:nvSpPr>
            <p:spPr bwMode="auto">
              <a:xfrm>
                <a:off x="2331" y="3634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" name="Rectangle 525"/>
              <p:cNvSpPr>
                <a:spLocks noChangeArrowheads="1"/>
              </p:cNvSpPr>
              <p:nvPr/>
            </p:nvSpPr>
            <p:spPr bwMode="auto">
              <a:xfrm rot="16200000">
                <a:off x="2303" y="3908"/>
                <a:ext cx="22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GDIR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7" name="Rectangle 526"/>
              <p:cNvSpPr>
                <a:spLocks noChangeArrowheads="1"/>
              </p:cNvSpPr>
              <p:nvPr/>
            </p:nvSpPr>
            <p:spPr bwMode="auto">
              <a:xfrm>
                <a:off x="2499" y="3634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8" name="Rectangle 527"/>
              <p:cNvSpPr>
                <a:spLocks noChangeArrowheads="1"/>
              </p:cNvSpPr>
              <p:nvPr/>
            </p:nvSpPr>
            <p:spPr bwMode="auto">
              <a:xfrm rot="16200000">
                <a:off x="2544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79" name="Rectangle 528"/>
              <p:cNvSpPr>
                <a:spLocks noChangeArrowheads="1"/>
              </p:cNvSpPr>
              <p:nvPr/>
            </p:nvSpPr>
            <p:spPr bwMode="auto">
              <a:xfrm>
                <a:off x="1980" y="3394"/>
                <a:ext cx="673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0" name="Rectangle 529"/>
              <p:cNvSpPr>
                <a:spLocks noChangeArrowheads="1"/>
              </p:cNvSpPr>
              <p:nvPr/>
            </p:nvSpPr>
            <p:spPr bwMode="auto">
              <a:xfrm>
                <a:off x="2000" y="3638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1" name="Rectangle 530"/>
              <p:cNvSpPr>
                <a:spLocks noChangeArrowheads="1"/>
              </p:cNvSpPr>
              <p:nvPr/>
            </p:nvSpPr>
            <p:spPr bwMode="auto">
              <a:xfrm rot="16200000">
                <a:off x="1950" y="3890"/>
                <a:ext cx="26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ACTIV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82" name="Rectangle 531"/>
              <p:cNvSpPr>
                <a:spLocks noChangeArrowheads="1"/>
              </p:cNvSpPr>
              <p:nvPr/>
            </p:nvSpPr>
            <p:spPr bwMode="auto">
              <a:xfrm>
                <a:off x="2058" y="3403"/>
                <a:ext cx="52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Gestion des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83" name="Rectangle 532"/>
              <p:cNvSpPr>
                <a:spLocks noChangeArrowheads="1"/>
              </p:cNvSpPr>
              <p:nvPr/>
            </p:nvSpPr>
            <p:spPr bwMode="auto">
              <a:xfrm>
                <a:off x="2076" y="3503"/>
                <a:ext cx="45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ressources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84" name="Rectangle 533"/>
              <p:cNvSpPr>
                <a:spLocks noChangeArrowheads="1"/>
              </p:cNvSpPr>
              <p:nvPr/>
            </p:nvSpPr>
            <p:spPr bwMode="auto">
              <a:xfrm>
                <a:off x="2166" y="3640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5" name="Rectangle 534"/>
              <p:cNvSpPr>
                <a:spLocks noChangeArrowheads="1"/>
              </p:cNvSpPr>
              <p:nvPr/>
            </p:nvSpPr>
            <p:spPr bwMode="auto">
              <a:xfrm rot="16200000">
                <a:off x="2176" y="3834"/>
                <a:ext cx="14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SIG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86" name="Rectangle 535"/>
              <p:cNvSpPr>
                <a:spLocks noChangeArrowheads="1"/>
              </p:cNvSpPr>
              <p:nvPr/>
            </p:nvSpPr>
            <p:spPr bwMode="auto">
              <a:xfrm>
                <a:off x="2331" y="3634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7" name="Rectangle 536"/>
              <p:cNvSpPr>
                <a:spLocks noChangeArrowheads="1"/>
              </p:cNvSpPr>
              <p:nvPr/>
            </p:nvSpPr>
            <p:spPr bwMode="auto">
              <a:xfrm rot="16200000">
                <a:off x="2303" y="3908"/>
                <a:ext cx="22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GDIR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88" name="Rectangle 537"/>
              <p:cNvSpPr>
                <a:spLocks noChangeArrowheads="1"/>
              </p:cNvSpPr>
              <p:nvPr/>
            </p:nvSpPr>
            <p:spPr bwMode="auto">
              <a:xfrm>
                <a:off x="2499" y="3634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89" name="Rectangle 538"/>
              <p:cNvSpPr>
                <a:spLocks noChangeArrowheads="1"/>
              </p:cNvSpPr>
              <p:nvPr/>
            </p:nvSpPr>
            <p:spPr bwMode="auto">
              <a:xfrm rot="16200000">
                <a:off x="2544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90" name="Rectangle 539"/>
              <p:cNvSpPr>
                <a:spLocks noChangeArrowheads="1"/>
              </p:cNvSpPr>
              <p:nvPr/>
            </p:nvSpPr>
            <p:spPr bwMode="auto">
              <a:xfrm>
                <a:off x="2689" y="3397"/>
                <a:ext cx="673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1" name="Rectangle 540"/>
              <p:cNvSpPr>
                <a:spLocks noChangeArrowheads="1"/>
              </p:cNvSpPr>
              <p:nvPr/>
            </p:nvSpPr>
            <p:spPr bwMode="auto">
              <a:xfrm>
                <a:off x="2708" y="3640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2" name="Rectangle 541"/>
              <p:cNvSpPr>
                <a:spLocks noChangeArrowheads="1"/>
              </p:cNvSpPr>
              <p:nvPr/>
            </p:nvSpPr>
            <p:spPr bwMode="auto">
              <a:xfrm rot="16200000">
                <a:off x="2654" y="3886"/>
                <a:ext cx="2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ANAIS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93" name="Rectangle 542"/>
              <p:cNvSpPr>
                <a:spLocks noChangeArrowheads="1"/>
              </p:cNvSpPr>
              <p:nvPr/>
            </p:nvSpPr>
            <p:spPr bwMode="auto">
              <a:xfrm>
                <a:off x="2906" y="3405"/>
                <a:ext cx="24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QS et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94" name="Rectangle 543"/>
              <p:cNvSpPr>
                <a:spLocks noChangeArrowheads="1"/>
              </p:cNvSpPr>
              <p:nvPr/>
            </p:nvSpPr>
            <p:spPr bwMode="auto">
              <a:xfrm>
                <a:off x="2774" y="3506"/>
                <a:ext cx="49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Performanc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95" name="Rectangle 544"/>
              <p:cNvSpPr>
                <a:spLocks noChangeArrowheads="1"/>
              </p:cNvSpPr>
              <p:nvPr/>
            </p:nvSpPr>
            <p:spPr bwMode="auto">
              <a:xfrm>
                <a:off x="2974" y="3605"/>
                <a:ext cx="9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96" name="Rectangle 545"/>
              <p:cNvSpPr>
                <a:spLocks noChangeArrowheads="1"/>
              </p:cNvSpPr>
              <p:nvPr/>
            </p:nvSpPr>
            <p:spPr bwMode="auto">
              <a:xfrm>
                <a:off x="2875" y="3643"/>
                <a:ext cx="131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7" name="Rectangle 546"/>
              <p:cNvSpPr>
                <a:spLocks noChangeArrowheads="1"/>
              </p:cNvSpPr>
              <p:nvPr/>
            </p:nvSpPr>
            <p:spPr bwMode="auto">
              <a:xfrm rot="16200000">
                <a:off x="2871" y="3941"/>
                <a:ext cx="17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DB7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298" name="Rectangle 547"/>
              <p:cNvSpPr>
                <a:spLocks noChangeArrowheads="1"/>
              </p:cNvSpPr>
              <p:nvPr/>
            </p:nvSpPr>
            <p:spPr bwMode="auto">
              <a:xfrm>
                <a:off x="3040" y="363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9" name="Rectangle 548"/>
              <p:cNvSpPr>
                <a:spLocks noChangeArrowheads="1"/>
              </p:cNvSpPr>
              <p:nvPr/>
            </p:nvSpPr>
            <p:spPr bwMode="auto">
              <a:xfrm rot="16200000">
                <a:off x="3040" y="3933"/>
                <a:ext cx="16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PRT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0" name="Rectangle 549"/>
              <p:cNvSpPr>
                <a:spLocks noChangeArrowheads="1"/>
              </p:cNvSpPr>
              <p:nvPr/>
            </p:nvSpPr>
            <p:spPr bwMode="auto">
              <a:xfrm rot="16200000">
                <a:off x="3107" y="3818"/>
                <a:ext cx="32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-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1" name="Rectangle 550"/>
              <p:cNvSpPr>
                <a:spLocks noChangeArrowheads="1"/>
              </p:cNvSpPr>
              <p:nvPr/>
            </p:nvSpPr>
            <p:spPr bwMode="auto">
              <a:xfrm rot="16200000">
                <a:off x="3063" y="3733"/>
                <a:ext cx="12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2" name="Rectangle 551"/>
              <p:cNvSpPr>
                <a:spLocks noChangeArrowheads="1"/>
              </p:cNvSpPr>
              <p:nvPr/>
            </p:nvSpPr>
            <p:spPr bwMode="auto">
              <a:xfrm>
                <a:off x="3208" y="3636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3" name="Rectangle 552"/>
              <p:cNvSpPr>
                <a:spLocks noChangeArrowheads="1"/>
              </p:cNvSpPr>
              <p:nvPr/>
            </p:nvSpPr>
            <p:spPr bwMode="auto">
              <a:xfrm rot="16200000">
                <a:off x="3254" y="3983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4" name="Rectangle 553"/>
              <p:cNvSpPr>
                <a:spLocks noChangeArrowheads="1"/>
              </p:cNvSpPr>
              <p:nvPr/>
            </p:nvSpPr>
            <p:spPr bwMode="auto">
              <a:xfrm>
                <a:off x="2689" y="3397"/>
                <a:ext cx="673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5" name="Rectangle 556"/>
              <p:cNvSpPr>
                <a:spLocks noChangeArrowheads="1"/>
              </p:cNvSpPr>
              <p:nvPr/>
            </p:nvSpPr>
            <p:spPr bwMode="auto">
              <a:xfrm>
                <a:off x="2906" y="3405"/>
                <a:ext cx="24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QS et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6" name="Rectangle 557"/>
              <p:cNvSpPr>
                <a:spLocks noChangeArrowheads="1"/>
              </p:cNvSpPr>
              <p:nvPr/>
            </p:nvSpPr>
            <p:spPr bwMode="auto">
              <a:xfrm>
                <a:off x="2697" y="3497"/>
                <a:ext cx="59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Performances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7" name="Rectangle 558"/>
              <p:cNvSpPr>
                <a:spLocks noChangeArrowheads="1"/>
              </p:cNvSpPr>
              <p:nvPr/>
            </p:nvSpPr>
            <p:spPr bwMode="auto">
              <a:xfrm>
                <a:off x="2974" y="3605"/>
                <a:ext cx="9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08" name="Rectangle 559"/>
              <p:cNvSpPr>
                <a:spLocks noChangeArrowheads="1"/>
              </p:cNvSpPr>
              <p:nvPr/>
            </p:nvSpPr>
            <p:spPr bwMode="auto">
              <a:xfrm>
                <a:off x="2875" y="3643"/>
                <a:ext cx="131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9" name="Rectangle 560"/>
              <p:cNvSpPr>
                <a:spLocks noChangeArrowheads="1"/>
              </p:cNvSpPr>
              <p:nvPr/>
            </p:nvSpPr>
            <p:spPr bwMode="auto">
              <a:xfrm rot="16200000">
                <a:off x="2871" y="3941"/>
                <a:ext cx="177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DB7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0" name="Rectangle 561"/>
              <p:cNvSpPr>
                <a:spLocks noChangeArrowheads="1"/>
              </p:cNvSpPr>
              <p:nvPr/>
            </p:nvSpPr>
            <p:spPr bwMode="auto">
              <a:xfrm>
                <a:off x="3040" y="3636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1" name="Rectangle 562"/>
              <p:cNvSpPr>
                <a:spLocks noChangeArrowheads="1"/>
              </p:cNvSpPr>
              <p:nvPr/>
            </p:nvSpPr>
            <p:spPr bwMode="auto">
              <a:xfrm rot="16200000">
                <a:off x="3040" y="3933"/>
                <a:ext cx="16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PRT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2" name="Rectangle 563"/>
              <p:cNvSpPr>
                <a:spLocks noChangeArrowheads="1"/>
              </p:cNvSpPr>
              <p:nvPr/>
            </p:nvSpPr>
            <p:spPr bwMode="auto">
              <a:xfrm rot="16200000">
                <a:off x="3107" y="3818"/>
                <a:ext cx="32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-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3" name="Rectangle 564"/>
              <p:cNvSpPr>
                <a:spLocks noChangeArrowheads="1"/>
              </p:cNvSpPr>
              <p:nvPr/>
            </p:nvSpPr>
            <p:spPr bwMode="auto">
              <a:xfrm rot="16200000">
                <a:off x="3063" y="3733"/>
                <a:ext cx="121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4" name="Rectangle 565"/>
              <p:cNvSpPr>
                <a:spLocks noChangeArrowheads="1"/>
              </p:cNvSpPr>
              <p:nvPr/>
            </p:nvSpPr>
            <p:spPr bwMode="auto">
              <a:xfrm>
                <a:off x="3208" y="3636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5" name="Rectangle 566"/>
              <p:cNvSpPr>
                <a:spLocks noChangeArrowheads="1"/>
              </p:cNvSpPr>
              <p:nvPr/>
            </p:nvSpPr>
            <p:spPr bwMode="auto">
              <a:xfrm rot="16200000">
                <a:off x="3254" y="3983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6" name="Rectangle 567"/>
              <p:cNvSpPr>
                <a:spLocks noChangeArrowheads="1"/>
              </p:cNvSpPr>
              <p:nvPr/>
            </p:nvSpPr>
            <p:spPr bwMode="auto">
              <a:xfrm>
                <a:off x="3397" y="3393"/>
                <a:ext cx="673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7" name="Rectangle 568"/>
              <p:cNvSpPr>
                <a:spLocks noChangeArrowheads="1"/>
              </p:cNvSpPr>
              <p:nvPr/>
            </p:nvSpPr>
            <p:spPr bwMode="auto">
              <a:xfrm>
                <a:off x="3417" y="3635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18" name="Rectangle 569"/>
              <p:cNvSpPr>
                <a:spLocks noChangeArrowheads="1"/>
              </p:cNvSpPr>
              <p:nvPr/>
            </p:nvSpPr>
            <p:spPr bwMode="auto">
              <a:xfrm rot="16200000">
                <a:off x="3411" y="3941"/>
                <a:ext cx="17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MIB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19" name="Rectangle 570"/>
              <p:cNvSpPr>
                <a:spLocks noChangeArrowheads="1"/>
              </p:cNvSpPr>
              <p:nvPr/>
            </p:nvSpPr>
            <p:spPr bwMode="auto">
              <a:xfrm>
                <a:off x="3474" y="3402"/>
                <a:ext cx="49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Supervision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20" name="Rectangle 571"/>
              <p:cNvSpPr>
                <a:spLocks noChangeArrowheads="1"/>
              </p:cNvSpPr>
              <p:nvPr/>
            </p:nvSpPr>
            <p:spPr bwMode="auto">
              <a:xfrm>
                <a:off x="3584" y="3638"/>
                <a:ext cx="12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1" name="Rectangle 572"/>
              <p:cNvSpPr>
                <a:spLocks noChangeArrowheads="1"/>
              </p:cNvSpPr>
              <p:nvPr/>
            </p:nvSpPr>
            <p:spPr bwMode="auto">
              <a:xfrm rot="16200000">
                <a:off x="3481" y="3845"/>
                <a:ext cx="3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Supsemap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22" name="Rectangle 573"/>
              <p:cNvSpPr>
                <a:spLocks noChangeArrowheads="1"/>
              </p:cNvSpPr>
              <p:nvPr/>
            </p:nvSpPr>
            <p:spPr bwMode="auto">
              <a:xfrm>
                <a:off x="3748" y="3633"/>
                <a:ext cx="131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3" name="Rectangle 574"/>
              <p:cNvSpPr>
                <a:spLocks noChangeArrowheads="1"/>
              </p:cNvSpPr>
              <p:nvPr/>
            </p:nvSpPr>
            <p:spPr bwMode="auto">
              <a:xfrm rot="16200000">
                <a:off x="3683" y="3864"/>
                <a:ext cx="29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SUP2G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24" name="Rectangle 575"/>
              <p:cNvSpPr>
                <a:spLocks noChangeArrowheads="1"/>
              </p:cNvSpPr>
              <p:nvPr/>
            </p:nvSpPr>
            <p:spPr bwMode="auto">
              <a:xfrm>
                <a:off x="3916" y="3633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5" name="Rectangle 576"/>
              <p:cNvSpPr>
                <a:spLocks noChangeArrowheads="1"/>
              </p:cNvSpPr>
              <p:nvPr/>
            </p:nvSpPr>
            <p:spPr bwMode="auto">
              <a:xfrm rot="16200000">
                <a:off x="3961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26" name="Rectangle 577"/>
              <p:cNvSpPr>
                <a:spLocks noChangeArrowheads="1"/>
              </p:cNvSpPr>
              <p:nvPr/>
            </p:nvSpPr>
            <p:spPr bwMode="auto">
              <a:xfrm>
                <a:off x="3397" y="3393"/>
                <a:ext cx="673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7" name="Rectangle 578"/>
              <p:cNvSpPr>
                <a:spLocks noChangeArrowheads="1"/>
              </p:cNvSpPr>
              <p:nvPr/>
            </p:nvSpPr>
            <p:spPr bwMode="auto">
              <a:xfrm>
                <a:off x="3417" y="3635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28" name="Rectangle 579"/>
              <p:cNvSpPr>
                <a:spLocks noChangeArrowheads="1"/>
              </p:cNvSpPr>
              <p:nvPr/>
            </p:nvSpPr>
            <p:spPr bwMode="auto">
              <a:xfrm rot="16200000">
                <a:off x="3411" y="3941"/>
                <a:ext cx="178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MIB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29" name="Rectangle 580"/>
              <p:cNvSpPr>
                <a:spLocks noChangeArrowheads="1"/>
              </p:cNvSpPr>
              <p:nvPr/>
            </p:nvSpPr>
            <p:spPr bwMode="auto">
              <a:xfrm>
                <a:off x="3474" y="3402"/>
                <a:ext cx="497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Supervision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30" name="Rectangle 581"/>
              <p:cNvSpPr>
                <a:spLocks noChangeArrowheads="1"/>
              </p:cNvSpPr>
              <p:nvPr/>
            </p:nvSpPr>
            <p:spPr bwMode="auto">
              <a:xfrm>
                <a:off x="3584" y="3638"/>
                <a:ext cx="12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1" name="Rectangle 582"/>
              <p:cNvSpPr>
                <a:spLocks noChangeArrowheads="1"/>
              </p:cNvSpPr>
              <p:nvPr/>
            </p:nvSpPr>
            <p:spPr bwMode="auto">
              <a:xfrm rot="16200000">
                <a:off x="3481" y="3845"/>
                <a:ext cx="35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Supsemap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32" name="Rectangle 583"/>
              <p:cNvSpPr>
                <a:spLocks noChangeArrowheads="1"/>
              </p:cNvSpPr>
              <p:nvPr/>
            </p:nvSpPr>
            <p:spPr bwMode="auto">
              <a:xfrm>
                <a:off x="3748" y="3633"/>
                <a:ext cx="131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3" name="Rectangle 584"/>
              <p:cNvSpPr>
                <a:spLocks noChangeArrowheads="1"/>
              </p:cNvSpPr>
              <p:nvPr/>
            </p:nvSpPr>
            <p:spPr bwMode="auto">
              <a:xfrm rot="16200000">
                <a:off x="3683" y="3864"/>
                <a:ext cx="294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SUP2G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34" name="Rectangle 585"/>
              <p:cNvSpPr>
                <a:spLocks noChangeArrowheads="1"/>
              </p:cNvSpPr>
              <p:nvPr/>
            </p:nvSpPr>
            <p:spPr bwMode="auto">
              <a:xfrm>
                <a:off x="3916" y="3633"/>
                <a:ext cx="133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5" name="Rectangle 586"/>
              <p:cNvSpPr>
                <a:spLocks noChangeArrowheads="1"/>
              </p:cNvSpPr>
              <p:nvPr/>
            </p:nvSpPr>
            <p:spPr bwMode="auto">
              <a:xfrm rot="16200000">
                <a:off x="3961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36" name="Rectangle 587"/>
              <p:cNvSpPr>
                <a:spLocks noChangeArrowheads="1"/>
              </p:cNvSpPr>
              <p:nvPr/>
            </p:nvSpPr>
            <p:spPr bwMode="auto">
              <a:xfrm>
                <a:off x="4106" y="3396"/>
                <a:ext cx="672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7" name="Rectangle 588"/>
              <p:cNvSpPr>
                <a:spLocks noChangeArrowheads="1"/>
              </p:cNvSpPr>
              <p:nvPr/>
            </p:nvSpPr>
            <p:spPr bwMode="auto">
              <a:xfrm>
                <a:off x="4126" y="3636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38" name="Rectangle 589"/>
              <p:cNvSpPr>
                <a:spLocks noChangeArrowheads="1"/>
              </p:cNvSpPr>
              <p:nvPr/>
            </p:nvSpPr>
            <p:spPr bwMode="auto">
              <a:xfrm rot="16200000">
                <a:off x="4162" y="4013"/>
                <a:ext cx="7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39" name="Rectangle 590"/>
              <p:cNvSpPr>
                <a:spLocks noChangeArrowheads="1"/>
              </p:cNvSpPr>
              <p:nvPr/>
            </p:nvSpPr>
            <p:spPr bwMode="auto">
              <a:xfrm rot="16200000">
                <a:off x="4178" y="3952"/>
                <a:ext cx="4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0" name="Rectangle 591"/>
              <p:cNvSpPr>
                <a:spLocks noChangeArrowheads="1"/>
              </p:cNvSpPr>
              <p:nvPr/>
            </p:nvSpPr>
            <p:spPr bwMode="auto">
              <a:xfrm rot="16200000">
                <a:off x="4074" y="3783"/>
                <a:ext cx="250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diacom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1" name="Rectangle 592"/>
              <p:cNvSpPr>
                <a:spLocks noChangeArrowheads="1"/>
              </p:cNvSpPr>
              <p:nvPr/>
            </p:nvSpPr>
            <p:spPr bwMode="auto">
              <a:xfrm>
                <a:off x="4230" y="3404"/>
                <a:ext cx="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2" name="Rectangle 593"/>
              <p:cNvSpPr>
                <a:spLocks noChangeArrowheads="1"/>
              </p:cNvSpPr>
              <p:nvPr/>
            </p:nvSpPr>
            <p:spPr bwMode="auto">
              <a:xfrm>
                <a:off x="4307" y="3404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3" name="Rectangle 594"/>
              <p:cNvSpPr>
                <a:spLocks noChangeArrowheads="1"/>
              </p:cNvSpPr>
              <p:nvPr/>
            </p:nvSpPr>
            <p:spPr bwMode="auto">
              <a:xfrm>
                <a:off x="4356" y="3404"/>
                <a:ext cx="3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diation</a:t>
                </a:r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4" name="Rectangle 595"/>
              <p:cNvSpPr>
                <a:spLocks noChangeArrowheads="1"/>
              </p:cNvSpPr>
              <p:nvPr/>
            </p:nvSpPr>
            <p:spPr bwMode="auto">
              <a:xfrm>
                <a:off x="4296" y="3504"/>
                <a:ext cx="3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r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5" name="Rectangle 596"/>
              <p:cNvSpPr>
                <a:spLocks noChangeArrowheads="1"/>
              </p:cNvSpPr>
              <p:nvPr/>
            </p:nvSpPr>
            <p:spPr bwMode="auto">
              <a:xfrm>
                <a:off x="4330" y="3504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6" name="Rectangle 597"/>
              <p:cNvSpPr>
                <a:spLocks noChangeArrowheads="1"/>
              </p:cNvSpPr>
              <p:nvPr/>
            </p:nvSpPr>
            <p:spPr bwMode="auto">
              <a:xfrm>
                <a:off x="4380" y="3504"/>
                <a:ext cx="19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seau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7" name="Rectangle 598"/>
              <p:cNvSpPr>
                <a:spLocks noChangeArrowheads="1"/>
              </p:cNvSpPr>
              <p:nvPr/>
            </p:nvSpPr>
            <p:spPr bwMode="auto">
              <a:xfrm>
                <a:off x="4292" y="3640"/>
                <a:ext cx="12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48" name="Rectangle 599"/>
              <p:cNvSpPr>
                <a:spLocks noChangeArrowheads="1"/>
              </p:cNvSpPr>
              <p:nvPr/>
            </p:nvSpPr>
            <p:spPr bwMode="auto">
              <a:xfrm rot="16200000">
                <a:off x="4226" y="3876"/>
                <a:ext cx="28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PLEIADE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49" name="Rectangle 600"/>
              <p:cNvSpPr>
                <a:spLocks noChangeArrowheads="1"/>
              </p:cNvSpPr>
              <p:nvPr/>
            </p:nvSpPr>
            <p:spPr bwMode="auto">
              <a:xfrm>
                <a:off x="4456" y="3634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0" name="Rectangle 601"/>
              <p:cNvSpPr>
                <a:spLocks noChangeArrowheads="1"/>
              </p:cNvSpPr>
              <p:nvPr/>
            </p:nvSpPr>
            <p:spPr bwMode="auto">
              <a:xfrm rot="16200000">
                <a:off x="4493" y="4012"/>
                <a:ext cx="7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1" name="Rectangle 602"/>
              <p:cNvSpPr>
                <a:spLocks noChangeArrowheads="1"/>
              </p:cNvSpPr>
              <p:nvPr/>
            </p:nvSpPr>
            <p:spPr bwMode="auto">
              <a:xfrm rot="16200000">
                <a:off x="4509" y="3951"/>
                <a:ext cx="4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2" name="Rectangle 603"/>
              <p:cNvSpPr>
                <a:spLocks noChangeArrowheads="1"/>
              </p:cNvSpPr>
              <p:nvPr/>
            </p:nvSpPr>
            <p:spPr bwMode="auto">
              <a:xfrm rot="16200000">
                <a:off x="4409" y="3784"/>
                <a:ext cx="240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diaxdsl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3" name="Rectangle 604"/>
              <p:cNvSpPr>
                <a:spLocks noChangeArrowheads="1"/>
              </p:cNvSpPr>
              <p:nvPr/>
            </p:nvSpPr>
            <p:spPr bwMode="auto">
              <a:xfrm>
                <a:off x="4625" y="3634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4" name="Rectangle 605"/>
              <p:cNvSpPr>
                <a:spLocks noChangeArrowheads="1"/>
              </p:cNvSpPr>
              <p:nvPr/>
            </p:nvSpPr>
            <p:spPr bwMode="auto">
              <a:xfrm rot="16200000">
                <a:off x="4670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5" name="Rectangle 606"/>
              <p:cNvSpPr>
                <a:spLocks noChangeArrowheads="1"/>
              </p:cNvSpPr>
              <p:nvPr/>
            </p:nvSpPr>
            <p:spPr bwMode="auto">
              <a:xfrm>
                <a:off x="4106" y="3396"/>
                <a:ext cx="672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6" name="Rectangle 607"/>
              <p:cNvSpPr>
                <a:spLocks noChangeArrowheads="1"/>
              </p:cNvSpPr>
              <p:nvPr/>
            </p:nvSpPr>
            <p:spPr bwMode="auto">
              <a:xfrm>
                <a:off x="4126" y="3636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57" name="Rectangle 608"/>
              <p:cNvSpPr>
                <a:spLocks noChangeArrowheads="1"/>
              </p:cNvSpPr>
              <p:nvPr/>
            </p:nvSpPr>
            <p:spPr bwMode="auto">
              <a:xfrm rot="16200000">
                <a:off x="4162" y="4013"/>
                <a:ext cx="7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8" name="Rectangle 609"/>
              <p:cNvSpPr>
                <a:spLocks noChangeArrowheads="1"/>
              </p:cNvSpPr>
              <p:nvPr/>
            </p:nvSpPr>
            <p:spPr bwMode="auto">
              <a:xfrm rot="16200000">
                <a:off x="4178" y="3952"/>
                <a:ext cx="4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59" name="Rectangle 610"/>
              <p:cNvSpPr>
                <a:spLocks noChangeArrowheads="1"/>
              </p:cNvSpPr>
              <p:nvPr/>
            </p:nvSpPr>
            <p:spPr bwMode="auto">
              <a:xfrm rot="16200000">
                <a:off x="4074" y="3783"/>
                <a:ext cx="250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diacom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0" name="Rectangle 611"/>
              <p:cNvSpPr>
                <a:spLocks noChangeArrowheads="1"/>
              </p:cNvSpPr>
              <p:nvPr/>
            </p:nvSpPr>
            <p:spPr bwMode="auto">
              <a:xfrm>
                <a:off x="4230" y="3404"/>
                <a:ext cx="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1" name="Rectangle 612"/>
              <p:cNvSpPr>
                <a:spLocks noChangeArrowheads="1"/>
              </p:cNvSpPr>
              <p:nvPr/>
            </p:nvSpPr>
            <p:spPr bwMode="auto">
              <a:xfrm>
                <a:off x="4307" y="3404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2" name="Rectangle 613"/>
              <p:cNvSpPr>
                <a:spLocks noChangeArrowheads="1"/>
              </p:cNvSpPr>
              <p:nvPr/>
            </p:nvSpPr>
            <p:spPr bwMode="auto">
              <a:xfrm>
                <a:off x="4356" y="3404"/>
                <a:ext cx="3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diation</a:t>
                </a:r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3" name="Rectangle 614"/>
              <p:cNvSpPr>
                <a:spLocks noChangeArrowheads="1"/>
              </p:cNvSpPr>
              <p:nvPr/>
            </p:nvSpPr>
            <p:spPr bwMode="auto">
              <a:xfrm>
                <a:off x="4296" y="3504"/>
                <a:ext cx="3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r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4" name="Rectangle 615"/>
              <p:cNvSpPr>
                <a:spLocks noChangeArrowheads="1"/>
              </p:cNvSpPr>
              <p:nvPr/>
            </p:nvSpPr>
            <p:spPr bwMode="auto">
              <a:xfrm>
                <a:off x="4330" y="3504"/>
                <a:ext cx="5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é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5" name="Rectangle 616"/>
              <p:cNvSpPr>
                <a:spLocks noChangeArrowheads="1"/>
              </p:cNvSpPr>
              <p:nvPr/>
            </p:nvSpPr>
            <p:spPr bwMode="auto">
              <a:xfrm>
                <a:off x="4380" y="3504"/>
                <a:ext cx="19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seau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6" name="Rectangle 617"/>
              <p:cNvSpPr>
                <a:spLocks noChangeArrowheads="1"/>
              </p:cNvSpPr>
              <p:nvPr/>
            </p:nvSpPr>
            <p:spPr bwMode="auto">
              <a:xfrm>
                <a:off x="4292" y="3640"/>
                <a:ext cx="12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7" name="Rectangle 618"/>
              <p:cNvSpPr>
                <a:spLocks noChangeArrowheads="1"/>
              </p:cNvSpPr>
              <p:nvPr/>
            </p:nvSpPr>
            <p:spPr bwMode="auto">
              <a:xfrm rot="16200000">
                <a:off x="4226" y="3876"/>
                <a:ext cx="28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PLEIADE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68" name="Rectangle 619"/>
              <p:cNvSpPr>
                <a:spLocks noChangeArrowheads="1"/>
              </p:cNvSpPr>
              <p:nvPr/>
            </p:nvSpPr>
            <p:spPr bwMode="auto">
              <a:xfrm>
                <a:off x="4456" y="3634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69" name="Rectangle 620"/>
              <p:cNvSpPr>
                <a:spLocks noChangeArrowheads="1"/>
              </p:cNvSpPr>
              <p:nvPr/>
            </p:nvSpPr>
            <p:spPr bwMode="auto">
              <a:xfrm rot="16200000">
                <a:off x="4493" y="4012"/>
                <a:ext cx="7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M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0" name="Rectangle 621"/>
              <p:cNvSpPr>
                <a:spLocks noChangeArrowheads="1"/>
              </p:cNvSpPr>
              <p:nvPr/>
            </p:nvSpPr>
            <p:spPr bwMode="auto">
              <a:xfrm rot="16200000">
                <a:off x="4509" y="3951"/>
                <a:ext cx="4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1" name="Rectangle 622"/>
              <p:cNvSpPr>
                <a:spLocks noChangeArrowheads="1"/>
              </p:cNvSpPr>
              <p:nvPr/>
            </p:nvSpPr>
            <p:spPr bwMode="auto">
              <a:xfrm rot="16200000">
                <a:off x="4414" y="3784"/>
                <a:ext cx="22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dirty="0" err="1">
                    <a:solidFill>
                      <a:srgbClr val="FFFFFF"/>
                    </a:solidFill>
                    <a:cs typeface="Arial" pitchFamily="34" charset="0"/>
                  </a:rPr>
                  <a:t>diaxdsl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2" name="Rectangle 623"/>
              <p:cNvSpPr>
                <a:spLocks noChangeArrowheads="1"/>
              </p:cNvSpPr>
              <p:nvPr/>
            </p:nvSpPr>
            <p:spPr bwMode="auto">
              <a:xfrm>
                <a:off x="4625" y="3634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3" name="Rectangle 624"/>
              <p:cNvSpPr>
                <a:spLocks noChangeArrowheads="1"/>
              </p:cNvSpPr>
              <p:nvPr/>
            </p:nvSpPr>
            <p:spPr bwMode="auto">
              <a:xfrm rot="16200000">
                <a:off x="4670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4" name="Rectangle 625"/>
              <p:cNvSpPr>
                <a:spLocks noChangeArrowheads="1"/>
              </p:cNvSpPr>
              <p:nvPr/>
            </p:nvSpPr>
            <p:spPr bwMode="auto">
              <a:xfrm>
                <a:off x="4814" y="3396"/>
                <a:ext cx="673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5" name="Rectangle 626"/>
              <p:cNvSpPr>
                <a:spLocks noChangeArrowheads="1"/>
              </p:cNvSpPr>
              <p:nvPr/>
            </p:nvSpPr>
            <p:spPr bwMode="auto">
              <a:xfrm>
                <a:off x="4834" y="3638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6" name="Rectangle 627"/>
              <p:cNvSpPr>
                <a:spLocks noChangeArrowheads="1"/>
              </p:cNvSpPr>
              <p:nvPr/>
            </p:nvSpPr>
            <p:spPr bwMode="auto">
              <a:xfrm rot="16200000">
                <a:off x="4744" y="3850"/>
                <a:ext cx="34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Getsrad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7" name="Rectangle 628"/>
              <p:cNvSpPr>
                <a:spLocks noChangeArrowheads="1"/>
              </p:cNvSpPr>
              <p:nvPr/>
            </p:nvSpPr>
            <p:spPr bwMode="auto">
              <a:xfrm>
                <a:off x="4876" y="3404"/>
                <a:ext cx="57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Maintenance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78" name="Rectangle 629"/>
              <p:cNvSpPr>
                <a:spLocks noChangeArrowheads="1"/>
              </p:cNvSpPr>
              <p:nvPr/>
            </p:nvSpPr>
            <p:spPr bwMode="auto">
              <a:xfrm>
                <a:off x="5000" y="3640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79" name="Rectangle 630"/>
              <p:cNvSpPr>
                <a:spLocks noChangeArrowheads="1"/>
              </p:cNvSpPr>
              <p:nvPr/>
            </p:nvSpPr>
            <p:spPr bwMode="auto">
              <a:xfrm rot="16200000">
                <a:off x="5010" y="3969"/>
                <a:ext cx="127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PEC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80" name="Rectangle 631"/>
              <p:cNvSpPr>
                <a:spLocks noChangeArrowheads="1"/>
              </p:cNvSpPr>
              <p:nvPr/>
            </p:nvSpPr>
            <p:spPr bwMode="auto">
              <a:xfrm>
                <a:off x="5164" y="3635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1" name="Rectangle 632"/>
              <p:cNvSpPr>
                <a:spLocks noChangeArrowheads="1"/>
              </p:cNvSpPr>
              <p:nvPr/>
            </p:nvSpPr>
            <p:spPr bwMode="auto">
              <a:xfrm rot="16200000">
                <a:off x="5083" y="3861"/>
                <a:ext cx="33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Reftrad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82" name="Rectangle 633"/>
              <p:cNvSpPr>
                <a:spLocks noChangeArrowheads="1"/>
              </p:cNvSpPr>
              <p:nvPr/>
            </p:nvSpPr>
            <p:spPr bwMode="auto">
              <a:xfrm>
                <a:off x="5333" y="3635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3" name="Rectangle 634"/>
              <p:cNvSpPr>
                <a:spLocks noChangeArrowheads="1"/>
              </p:cNvSpPr>
              <p:nvPr/>
            </p:nvSpPr>
            <p:spPr bwMode="auto">
              <a:xfrm rot="16200000">
                <a:off x="5377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84" name="Rectangle 635"/>
              <p:cNvSpPr>
                <a:spLocks noChangeArrowheads="1"/>
              </p:cNvSpPr>
              <p:nvPr/>
            </p:nvSpPr>
            <p:spPr bwMode="auto">
              <a:xfrm>
                <a:off x="4814" y="3396"/>
                <a:ext cx="673" cy="754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5" name="Rectangle 636"/>
              <p:cNvSpPr>
                <a:spLocks noChangeArrowheads="1"/>
              </p:cNvSpPr>
              <p:nvPr/>
            </p:nvSpPr>
            <p:spPr bwMode="auto">
              <a:xfrm>
                <a:off x="4834" y="3638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6" name="Rectangle 637"/>
              <p:cNvSpPr>
                <a:spLocks noChangeArrowheads="1"/>
              </p:cNvSpPr>
              <p:nvPr/>
            </p:nvSpPr>
            <p:spPr bwMode="auto">
              <a:xfrm rot="16200000">
                <a:off x="4744" y="3850"/>
                <a:ext cx="346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Getsrad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87" name="Rectangle 638"/>
              <p:cNvSpPr>
                <a:spLocks noChangeArrowheads="1"/>
              </p:cNvSpPr>
              <p:nvPr/>
            </p:nvSpPr>
            <p:spPr bwMode="auto">
              <a:xfrm>
                <a:off x="4876" y="3404"/>
                <a:ext cx="57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Maintenance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88" name="Rectangle 639"/>
              <p:cNvSpPr>
                <a:spLocks noChangeArrowheads="1"/>
              </p:cNvSpPr>
              <p:nvPr/>
            </p:nvSpPr>
            <p:spPr bwMode="auto">
              <a:xfrm>
                <a:off x="5000" y="3640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89" name="Rectangle 640"/>
              <p:cNvSpPr>
                <a:spLocks noChangeArrowheads="1"/>
              </p:cNvSpPr>
              <p:nvPr/>
            </p:nvSpPr>
            <p:spPr bwMode="auto">
              <a:xfrm rot="16200000">
                <a:off x="5010" y="3969"/>
                <a:ext cx="127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>
                    <a:solidFill>
                      <a:srgbClr val="FFFFFF"/>
                    </a:solidFill>
                    <a:cs typeface="Arial" pitchFamily="34" charset="0"/>
                  </a:rPr>
                  <a:t>PEC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90" name="Rectangle 641"/>
              <p:cNvSpPr>
                <a:spLocks noChangeArrowheads="1"/>
              </p:cNvSpPr>
              <p:nvPr/>
            </p:nvSpPr>
            <p:spPr bwMode="auto">
              <a:xfrm>
                <a:off x="5164" y="3635"/>
                <a:ext cx="131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1" name="Rectangle 642"/>
              <p:cNvSpPr>
                <a:spLocks noChangeArrowheads="1"/>
              </p:cNvSpPr>
              <p:nvPr/>
            </p:nvSpPr>
            <p:spPr bwMode="auto">
              <a:xfrm rot="16200000">
                <a:off x="5083" y="3861"/>
                <a:ext cx="330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Reftrad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92" name="Rectangle 643"/>
              <p:cNvSpPr>
                <a:spLocks noChangeArrowheads="1"/>
              </p:cNvSpPr>
              <p:nvPr/>
            </p:nvSpPr>
            <p:spPr bwMode="auto">
              <a:xfrm>
                <a:off x="5333" y="3635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3" name="Rectangle 644"/>
              <p:cNvSpPr>
                <a:spLocks noChangeArrowheads="1"/>
              </p:cNvSpPr>
              <p:nvPr/>
            </p:nvSpPr>
            <p:spPr bwMode="auto">
              <a:xfrm rot="16200000">
                <a:off x="5377" y="3979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94" name="Rectangle 645"/>
              <p:cNvSpPr>
                <a:spLocks noChangeArrowheads="1"/>
              </p:cNvSpPr>
              <p:nvPr/>
            </p:nvSpPr>
            <p:spPr bwMode="auto">
              <a:xfrm>
                <a:off x="5514" y="3389"/>
                <a:ext cx="672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5" name="Rectangle 646"/>
              <p:cNvSpPr>
                <a:spLocks noChangeArrowheads="1"/>
              </p:cNvSpPr>
              <p:nvPr/>
            </p:nvSpPr>
            <p:spPr bwMode="auto">
              <a:xfrm>
                <a:off x="5534" y="3632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96" name="Rectangle 647"/>
              <p:cNvSpPr>
                <a:spLocks noChangeArrowheads="1"/>
              </p:cNvSpPr>
              <p:nvPr/>
            </p:nvSpPr>
            <p:spPr bwMode="auto">
              <a:xfrm rot="16200000">
                <a:off x="5479" y="3864"/>
                <a:ext cx="27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ASTEC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97" name="Rectangle 648"/>
              <p:cNvSpPr>
                <a:spLocks noChangeArrowheads="1"/>
              </p:cNvSpPr>
              <p:nvPr/>
            </p:nvSpPr>
            <p:spPr bwMode="auto">
              <a:xfrm>
                <a:off x="5631" y="3398"/>
                <a:ext cx="45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Activation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98" name="Rectangle 649"/>
              <p:cNvSpPr>
                <a:spLocks noChangeArrowheads="1"/>
              </p:cNvSpPr>
              <p:nvPr/>
            </p:nvSpPr>
            <p:spPr bwMode="auto">
              <a:xfrm>
                <a:off x="5604" y="3497"/>
                <a:ext cx="46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de services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399" name="Rectangle 650"/>
              <p:cNvSpPr>
                <a:spLocks noChangeArrowheads="1"/>
              </p:cNvSpPr>
              <p:nvPr/>
            </p:nvSpPr>
            <p:spPr bwMode="auto">
              <a:xfrm>
                <a:off x="5700" y="3634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0" name="Rectangle 651"/>
              <p:cNvSpPr>
                <a:spLocks noChangeArrowheads="1"/>
              </p:cNvSpPr>
              <p:nvPr/>
            </p:nvSpPr>
            <p:spPr bwMode="auto">
              <a:xfrm rot="16200000">
                <a:off x="5691" y="3950"/>
                <a:ext cx="16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Seba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01" name="Rectangle 652"/>
              <p:cNvSpPr>
                <a:spLocks noChangeArrowheads="1"/>
              </p:cNvSpPr>
              <p:nvPr/>
            </p:nvSpPr>
            <p:spPr bwMode="auto">
              <a:xfrm rot="16200000">
                <a:off x="5706" y="3732"/>
                <a:ext cx="13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xdsl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02" name="Rectangle 653"/>
              <p:cNvSpPr>
                <a:spLocks noChangeArrowheads="1"/>
              </p:cNvSpPr>
              <p:nvPr/>
            </p:nvSpPr>
            <p:spPr bwMode="auto">
              <a:xfrm>
                <a:off x="5865" y="3629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3" name="Rectangle 654"/>
              <p:cNvSpPr>
                <a:spLocks noChangeArrowheads="1"/>
              </p:cNvSpPr>
              <p:nvPr/>
            </p:nvSpPr>
            <p:spPr bwMode="auto">
              <a:xfrm rot="16200000">
                <a:off x="5841" y="3910"/>
                <a:ext cx="212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Seba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04" name="Rectangle 655"/>
              <p:cNvSpPr>
                <a:spLocks noChangeArrowheads="1"/>
              </p:cNvSpPr>
              <p:nvPr/>
            </p:nvSpPr>
            <p:spPr bwMode="auto">
              <a:xfrm rot="16200000">
                <a:off x="5865" y="3675"/>
                <a:ext cx="16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 err="1">
                    <a:solidFill>
                      <a:srgbClr val="FFFFFF"/>
                    </a:solidFill>
                    <a:cs typeface="Arial" pitchFamily="34" charset="0"/>
                  </a:rPr>
                  <a:t>Coll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05" name="Rectangle 656"/>
              <p:cNvSpPr>
                <a:spLocks noChangeArrowheads="1"/>
              </p:cNvSpPr>
              <p:nvPr/>
            </p:nvSpPr>
            <p:spPr bwMode="auto">
              <a:xfrm>
                <a:off x="6033" y="3629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6" name="Rectangle 657"/>
              <p:cNvSpPr>
                <a:spLocks noChangeArrowheads="1"/>
              </p:cNvSpPr>
              <p:nvPr/>
            </p:nvSpPr>
            <p:spPr bwMode="auto">
              <a:xfrm rot="16200000">
                <a:off x="6077" y="3975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07" name="Rectangle 658"/>
              <p:cNvSpPr>
                <a:spLocks noChangeArrowheads="1"/>
              </p:cNvSpPr>
              <p:nvPr/>
            </p:nvSpPr>
            <p:spPr bwMode="auto">
              <a:xfrm>
                <a:off x="5514" y="3389"/>
                <a:ext cx="672" cy="755"/>
              </a:xfrm>
              <a:prstGeom prst="rect">
                <a:avLst/>
              </a:prstGeom>
              <a:solidFill>
                <a:srgbClr val="009B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8" name="Rectangle 659"/>
              <p:cNvSpPr>
                <a:spLocks noChangeArrowheads="1"/>
              </p:cNvSpPr>
              <p:nvPr/>
            </p:nvSpPr>
            <p:spPr bwMode="auto">
              <a:xfrm>
                <a:off x="5534" y="3632"/>
                <a:ext cx="132" cy="508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09" name="Rectangle 660"/>
              <p:cNvSpPr>
                <a:spLocks noChangeArrowheads="1"/>
              </p:cNvSpPr>
              <p:nvPr/>
            </p:nvSpPr>
            <p:spPr bwMode="auto">
              <a:xfrm rot="16200000">
                <a:off x="5479" y="3864"/>
                <a:ext cx="273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ASTEC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10" name="Rectangle 661"/>
              <p:cNvSpPr>
                <a:spLocks noChangeArrowheads="1"/>
              </p:cNvSpPr>
              <p:nvPr/>
            </p:nvSpPr>
            <p:spPr bwMode="auto">
              <a:xfrm>
                <a:off x="5631" y="3398"/>
                <a:ext cx="45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Activation 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11" name="Rectangle 662"/>
              <p:cNvSpPr>
                <a:spLocks noChangeArrowheads="1"/>
              </p:cNvSpPr>
              <p:nvPr/>
            </p:nvSpPr>
            <p:spPr bwMode="auto">
              <a:xfrm>
                <a:off x="5604" y="3497"/>
                <a:ext cx="46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de services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12" name="Rectangle 663"/>
              <p:cNvSpPr>
                <a:spLocks noChangeArrowheads="1"/>
              </p:cNvSpPr>
              <p:nvPr/>
            </p:nvSpPr>
            <p:spPr bwMode="auto">
              <a:xfrm>
                <a:off x="5700" y="3634"/>
                <a:ext cx="124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3" name="Rectangle 664"/>
              <p:cNvSpPr>
                <a:spLocks noChangeArrowheads="1"/>
              </p:cNvSpPr>
              <p:nvPr/>
            </p:nvSpPr>
            <p:spPr bwMode="auto">
              <a:xfrm rot="16200000">
                <a:off x="5691" y="3950"/>
                <a:ext cx="16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Seba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14" name="Rectangle 665"/>
              <p:cNvSpPr>
                <a:spLocks noChangeArrowheads="1"/>
              </p:cNvSpPr>
              <p:nvPr/>
            </p:nvSpPr>
            <p:spPr bwMode="auto">
              <a:xfrm rot="16200000">
                <a:off x="5706" y="3732"/>
                <a:ext cx="13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700" b="1" dirty="0" err="1">
                    <a:solidFill>
                      <a:srgbClr val="FFFFFF"/>
                    </a:solidFill>
                    <a:cs typeface="Arial" pitchFamily="34" charset="0"/>
                  </a:rPr>
                  <a:t>xdsl</a:t>
                </a:r>
                <a:endParaRPr lang="fr-FR" sz="1200" dirty="0">
                  <a:cs typeface="Arial" pitchFamily="34" charset="0"/>
                </a:endParaRPr>
              </a:p>
            </p:txBody>
          </p:sp>
          <p:sp>
            <p:nvSpPr>
              <p:cNvPr id="415" name="Rectangle 666"/>
              <p:cNvSpPr>
                <a:spLocks noChangeArrowheads="1"/>
              </p:cNvSpPr>
              <p:nvPr/>
            </p:nvSpPr>
            <p:spPr bwMode="auto">
              <a:xfrm>
                <a:off x="5865" y="3629"/>
                <a:ext cx="133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6" name="Rectangle 669"/>
              <p:cNvSpPr>
                <a:spLocks noChangeArrowheads="1"/>
              </p:cNvSpPr>
              <p:nvPr/>
            </p:nvSpPr>
            <p:spPr bwMode="auto">
              <a:xfrm>
                <a:off x="6033" y="3629"/>
                <a:ext cx="132" cy="509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7" name="Rectangle 670"/>
              <p:cNvSpPr>
                <a:spLocks noChangeArrowheads="1"/>
              </p:cNvSpPr>
              <p:nvPr/>
            </p:nvSpPr>
            <p:spPr bwMode="auto">
              <a:xfrm rot="16200000">
                <a:off x="6077" y="3975"/>
                <a:ext cx="75" cy="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3256"/>
                <a:r>
                  <a:rPr lang="fr-FR" sz="900" b="1" dirty="0">
                    <a:solidFill>
                      <a:srgbClr val="FFFFFF"/>
                    </a:solidFill>
                    <a:cs typeface="Arial" pitchFamily="34" charset="0"/>
                  </a:rPr>
                  <a:t>…</a:t>
                </a:r>
                <a:endParaRPr lang="fr-FR" sz="1200" dirty="0">
                  <a:cs typeface="Arial" pitchFamily="34" charset="0"/>
                </a:endParaRPr>
              </a:p>
            </p:txBody>
          </p:sp>
        </p:grpSp>
        <p:sp>
          <p:nvSpPr>
            <p:cNvPr id="5" name="Rectangle 507"/>
            <p:cNvSpPr>
              <a:spLocks noChangeAspect="1" noChangeArrowheads="1"/>
            </p:cNvSpPr>
            <p:nvPr/>
          </p:nvSpPr>
          <p:spPr bwMode="auto">
            <a:xfrm>
              <a:off x="5883106" y="4000498"/>
              <a:ext cx="342910" cy="10502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MOE</a:t>
              </a:r>
              <a:r>
                <a:rPr lang="fr-FR" sz="900" dirty="0">
                  <a:solidFill>
                    <a:schemeClr val="bg1"/>
                  </a:solidFill>
                </a:rPr>
                <a:t> </a:t>
              </a:r>
              <a:r>
                <a:rPr lang="fr-FR" sz="900" b="1" dirty="0">
                  <a:solidFill>
                    <a:schemeClr val="bg1"/>
                  </a:solidFill>
                </a:rPr>
                <a:t>déléguée</a:t>
              </a:r>
            </a:p>
          </p:txBody>
        </p:sp>
        <p:sp>
          <p:nvSpPr>
            <p:cNvPr id="6" name="Rectangle 507"/>
            <p:cNvSpPr>
              <a:spLocks noChangeAspect="1" noChangeArrowheads="1"/>
            </p:cNvSpPr>
            <p:nvPr/>
          </p:nvSpPr>
          <p:spPr bwMode="auto">
            <a:xfrm>
              <a:off x="5478293" y="4000502"/>
              <a:ext cx="342910" cy="10502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Opérations de service</a:t>
              </a:r>
            </a:p>
          </p:txBody>
        </p:sp>
        <p:sp>
          <p:nvSpPr>
            <p:cNvPr id="7" name="Rectangle 507"/>
            <p:cNvSpPr>
              <a:spLocks noChangeAspect="1" noChangeArrowheads="1"/>
            </p:cNvSpPr>
            <p:nvPr/>
          </p:nvSpPr>
          <p:spPr bwMode="auto">
            <a:xfrm>
              <a:off x="5025856" y="3995735"/>
              <a:ext cx="342910" cy="10502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700" b="1" dirty="0">
                  <a:solidFill>
                    <a:schemeClr val="bg1"/>
                  </a:solidFill>
                </a:rPr>
                <a:t>Maintenance</a:t>
              </a:r>
            </a:p>
          </p:txBody>
        </p:sp>
        <p:sp>
          <p:nvSpPr>
            <p:cNvPr id="8" name="Rectangle 507"/>
            <p:cNvSpPr>
              <a:spLocks noChangeAspect="1" noChangeArrowheads="1"/>
            </p:cNvSpPr>
            <p:nvPr/>
          </p:nvSpPr>
          <p:spPr bwMode="auto">
            <a:xfrm>
              <a:off x="4549606" y="3995735"/>
              <a:ext cx="342910" cy="10502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Soutien</a:t>
              </a:r>
            </a:p>
          </p:txBody>
        </p:sp>
        <p:sp>
          <p:nvSpPr>
            <p:cNvPr id="9" name="Rectangle 507"/>
            <p:cNvSpPr>
              <a:spLocks noChangeAspect="1" noChangeArrowheads="1"/>
            </p:cNvSpPr>
            <p:nvPr/>
          </p:nvSpPr>
          <p:spPr bwMode="auto">
            <a:xfrm>
              <a:off x="4073356" y="3986210"/>
              <a:ext cx="342910" cy="10502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Pilotage</a:t>
              </a:r>
            </a:p>
          </p:txBody>
        </p:sp>
        <p:sp>
          <p:nvSpPr>
            <p:cNvPr id="10" name="Rectangle 507"/>
            <p:cNvSpPr>
              <a:spLocks noChangeAspect="1" noChangeArrowheads="1"/>
            </p:cNvSpPr>
            <p:nvPr/>
          </p:nvSpPr>
          <p:spPr bwMode="auto">
            <a:xfrm>
              <a:off x="4138173" y="5945810"/>
              <a:ext cx="205133" cy="809347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700" b="1" dirty="0">
                  <a:solidFill>
                    <a:schemeClr val="bg1"/>
                  </a:solidFill>
                </a:rPr>
                <a:t>VIOLETTE</a:t>
              </a:r>
            </a:p>
          </p:txBody>
        </p:sp>
        <p:sp>
          <p:nvSpPr>
            <p:cNvPr id="11" name="Rectangle 507"/>
            <p:cNvSpPr>
              <a:spLocks noChangeAspect="1" noChangeArrowheads="1"/>
            </p:cNvSpPr>
            <p:nvPr/>
          </p:nvSpPr>
          <p:spPr bwMode="auto">
            <a:xfrm>
              <a:off x="7351093" y="4002132"/>
              <a:ext cx="342910" cy="1050208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900" b="1" dirty="0">
                  <a:solidFill>
                    <a:schemeClr val="bg1"/>
                  </a:solidFill>
                </a:rPr>
                <a:t>Réalisation</a:t>
              </a:r>
            </a:p>
            <a:p>
              <a:r>
                <a:rPr lang="fr-FR" sz="900" b="1" dirty="0">
                  <a:solidFill>
                    <a:schemeClr val="bg1"/>
                  </a:solidFill>
                </a:rPr>
                <a:t>en V, Agile</a:t>
              </a:r>
            </a:p>
          </p:txBody>
        </p:sp>
      </p:grpSp>
      <p:pic>
        <p:nvPicPr>
          <p:cNvPr id="631" name="Picture 9" descr="netcracker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25" y="1463126"/>
            <a:ext cx="1067970" cy="750179"/>
          </a:xfrm>
          <a:prstGeom prst="rect">
            <a:avLst/>
          </a:prstGeom>
          <a:noFill/>
        </p:spPr>
      </p:pic>
      <p:pic>
        <p:nvPicPr>
          <p:cNvPr id="632" name="Picture 11" descr="lar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304" y="2272901"/>
            <a:ext cx="993223" cy="837920"/>
          </a:xfrm>
          <a:prstGeom prst="rect">
            <a:avLst/>
          </a:prstGeom>
          <a:noFill/>
        </p:spPr>
      </p:pic>
      <p:pic>
        <p:nvPicPr>
          <p:cNvPr id="633" name="Picture 10" descr="NOC See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376" y="3184588"/>
            <a:ext cx="1001799" cy="664226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635" name="Picture 9" descr="IMG0973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16632"/>
            <a:ext cx="792088" cy="1164288"/>
          </a:xfrm>
          <a:prstGeom prst="rect">
            <a:avLst/>
          </a:prstGeom>
          <a:noFill/>
        </p:spPr>
      </p:pic>
      <p:pic>
        <p:nvPicPr>
          <p:cNvPr id="636" name="Image 635" descr="ScreenHunter_17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2360" y="116632"/>
            <a:ext cx="1173152" cy="819322"/>
          </a:xfrm>
          <a:prstGeom prst="rect">
            <a:avLst/>
          </a:prstGeom>
        </p:spPr>
      </p:pic>
      <p:grpSp>
        <p:nvGrpSpPr>
          <p:cNvPr id="642" name="Groupe 641"/>
          <p:cNvGrpSpPr/>
          <p:nvPr/>
        </p:nvGrpSpPr>
        <p:grpSpPr>
          <a:xfrm>
            <a:off x="6023768" y="1052736"/>
            <a:ext cx="3120232" cy="1745393"/>
            <a:chOff x="5364088" y="1477527"/>
            <a:chExt cx="3408264" cy="1817814"/>
          </a:xfrm>
        </p:grpSpPr>
        <p:sp>
          <p:nvSpPr>
            <p:cNvPr id="630" name="ZoneTexte 629"/>
            <p:cNvSpPr txBox="1"/>
            <p:nvPr/>
          </p:nvSpPr>
          <p:spPr>
            <a:xfrm>
              <a:off x="6343050" y="3035364"/>
              <a:ext cx="1761288" cy="2599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64325" tIns="32163" rIns="64325" bIns="32163" rtlCol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50000"/>
                    </a:schemeClr>
                  </a:solidFill>
                </a:rPr>
                <a:t>Ventilation des activités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64088" y="1477527"/>
              <a:ext cx="3408264" cy="1532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40" name="ZoneTexte 639"/>
            <p:cNvSpPr txBox="1"/>
            <p:nvPr/>
          </p:nvSpPr>
          <p:spPr>
            <a:xfrm>
              <a:off x="6804248" y="170080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</a:rPr>
                <a:t>27%</a:t>
              </a:r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41" name="ZoneTexte 640"/>
            <p:cNvSpPr txBox="1"/>
            <p:nvPr/>
          </p:nvSpPr>
          <p:spPr>
            <a:xfrm>
              <a:off x="6084168" y="213285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</a:rPr>
                <a:t>73%</a:t>
              </a:r>
              <a:endParaRPr lang="fr-FR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4" name="Pentagone 643"/>
          <p:cNvSpPr/>
          <p:nvPr/>
        </p:nvSpPr>
        <p:spPr>
          <a:xfrm flipH="1">
            <a:off x="4211960" y="1484784"/>
            <a:ext cx="1728192" cy="792088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Ferme d’applications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5" name="Pentagone 644"/>
          <p:cNvSpPr/>
          <p:nvPr/>
        </p:nvSpPr>
        <p:spPr>
          <a:xfrm flipH="1">
            <a:off x="5364088" y="3068960"/>
            <a:ext cx="1584176" cy="432048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 la carte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6" name="Pentagone 645"/>
          <p:cNvSpPr/>
          <p:nvPr/>
        </p:nvSpPr>
        <p:spPr>
          <a:xfrm flipH="1">
            <a:off x="6228184" y="4149080"/>
            <a:ext cx="2016224" cy="432048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Multi-domaines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7" name="Pentagone 646"/>
          <p:cNvSpPr/>
          <p:nvPr/>
        </p:nvSpPr>
        <p:spPr>
          <a:xfrm flipH="1">
            <a:off x="7020272" y="5301208"/>
            <a:ext cx="1872208" cy="432048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Multi-technos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à coins arrondis 27"/>
          <p:cNvSpPr/>
          <p:nvPr/>
        </p:nvSpPr>
        <p:spPr>
          <a:xfrm>
            <a:off x="6531818" y="49225"/>
            <a:ext cx="2465308" cy="6653675"/>
          </a:xfrm>
          <a:prstGeom prst="roundRect">
            <a:avLst>
              <a:gd name="adj" fmla="val 223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Pentagone 19"/>
          <p:cNvSpPr/>
          <p:nvPr/>
        </p:nvSpPr>
        <p:spPr>
          <a:xfrm>
            <a:off x="3467208" y="1120739"/>
            <a:ext cx="2914308" cy="1484976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Diagramme 3"/>
          <p:cNvGraphicFramePr/>
          <p:nvPr/>
        </p:nvGraphicFramePr>
        <p:xfrm>
          <a:off x="3534969" y="858203"/>
          <a:ext cx="1363971" cy="187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0122" y="1604162"/>
            <a:ext cx="1640689" cy="77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06110" y="5926262"/>
            <a:ext cx="1990890" cy="70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mage 11" descr="ScreenHunter_797 May. 15 12.19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06237" y="3821605"/>
            <a:ext cx="1875348" cy="742153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31652" y="2592553"/>
            <a:ext cx="1671812" cy="100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Image 14" descr="open-workbench-16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7218" y="294150"/>
            <a:ext cx="1391721" cy="1075965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5071704" y="1650056"/>
            <a:ext cx="1064991" cy="680507"/>
          </a:xfrm>
          <a:prstGeom prst="rect">
            <a:avLst/>
          </a:prstGeom>
          <a:noFill/>
        </p:spPr>
        <p:txBody>
          <a:bodyPr wrap="squar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Référentiel  centralisé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et générations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automatiques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158730" y="73837"/>
            <a:ext cx="894539" cy="218842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Plan de charge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140375" y="1409768"/>
            <a:ext cx="654089" cy="218842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Road </a:t>
            </a:r>
            <a:r>
              <a:rPr lang="fr-FR" sz="1000" dirty="0" err="1">
                <a:solidFill>
                  <a:schemeClr val="tx2">
                    <a:lumMod val="50000"/>
                  </a:schemeClr>
                </a:solidFill>
              </a:rPr>
              <a:t>map</a:t>
            </a:r>
            <a:endParaRPr lang="fr-FR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249097" y="2392892"/>
            <a:ext cx="663712" cy="225119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 err="1">
                <a:solidFill>
                  <a:schemeClr val="tx2">
                    <a:lumMod val="50000"/>
                  </a:schemeClr>
                </a:solidFill>
              </a:rPr>
              <a:t>Reporting</a:t>
            </a:r>
            <a:endParaRPr lang="fr-FR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281572" y="3622166"/>
            <a:ext cx="835228" cy="218842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Permanences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380410" y="5723041"/>
            <a:ext cx="1051634" cy="218842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Gestion des coûts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703791" y="1163224"/>
            <a:ext cx="1006777" cy="434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4325" tIns="32163" rIns="64325" bIns="32163" rtlCol="0">
            <a:spAutoFit/>
          </a:bodyPr>
          <a:lstStyle/>
          <a:p>
            <a:pPr algn="ctr"/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Pilotage industrialisé</a:t>
            </a:r>
          </a:p>
        </p:txBody>
      </p:sp>
      <p:sp>
        <p:nvSpPr>
          <p:cNvPr id="32" name="Pentagone 31"/>
          <p:cNvSpPr/>
          <p:nvPr/>
        </p:nvSpPr>
        <p:spPr>
          <a:xfrm flipH="1">
            <a:off x="2797521" y="4351975"/>
            <a:ext cx="2915682" cy="1484976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500335" y="4403217"/>
            <a:ext cx="1006777" cy="434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4325" tIns="32163" rIns="64325" bIns="32163" rtlCol="0">
            <a:spAutoFit/>
          </a:bodyPr>
          <a:lstStyle/>
          <a:p>
            <a:pPr algn="ctr"/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Maîtrise des</a:t>
            </a:r>
          </a:p>
          <a:p>
            <a:pPr algn="ctr"/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transitions</a:t>
            </a:r>
          </a:p>
        </p:txBody>
      </p:sp>
      <p:graphicFrame>
        <p:nvGraphicFramePr>
          <p:cNvPr id="34" name="Diagramme 33"/>
          <p:cNvGraphicFramePr/>
          <p:nvPr/>
        </p:nvGraphicFramePr>
        <p:xfrm>
          <a:off x="4196523" y="4150711"/>
          <a:ext cx="1363971" cy="187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8" name="ZoneTexte 37"/>
          <p:cNvSpPr txBox="1"/>
          <p:nvPr/>
        </p:nvSpPr>
        <p:spPr>
          <a:xfrm>
            <a:off x="3331851" y="5108867"/>
            <a:ext cx="1064991" cy="372731"/>
          </a:xfrm>
          <a:prstGeom prst="rect">
            <a:avLst/>
          </a:prstGeom>
          <a:noFill/>
        </p:spPr>
        <p:txBody>
          <a:bodyPr wrap="squar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Souplesse et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méthodes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170694" y="122539"/>
            <a:ext cx="2465308" cy="6529529"/>
          </a:xfrm>
          <a:prstGeom prst="roundRect">
            <a:avLst>
              <a:gd name="adj" fmla="val 223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325" tIns="32163" rIns="64325" bIns="32163" rtlCol="0" anchor="ctr"/>
          <a:lstStyle/>
          <a:p>
            <a:pPr algn="ctr"/>
            <a:endParaRPr lang="fr-FR" sz="17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28200" y="215316"/>
            <a:ext cx="2207398" cy="372731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Abaques contractuels pour introduction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d’une application nouvelle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84992" y="1405686"/>
            <a:ext cx="1907637" cy="372731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Activité/mode de fonctionnement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à la carte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287340" y="2536245"/>
            <a:ext cx="1989390" cy="372731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Organisation souple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Domaines/Centres de compétences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467544" y="5301208"/>
            <a:ext cx="2258484" cy="218842"/>
          </a:xfrm>
          <a:prstGeom prst="rect">
            <a:avLst/>
          </a:prstGeom>
          <a:noFill/>
        </p:spPr>
        <p:txBody>
          <a:bodyPr wrap="square" lIns="64325" tIns="32163" rIns="64325" bIns="32163" rtlCol="0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50000"/>
                  </a:schemeClr>
                </a:solidFill>
              </a:rPr>
              <a:t>Des équipes rodées aux transitions</a:t>
            </a:r>
            <a:endParaRPr lang="fr-FR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e 48"/>
          <p:cNvGrpSpPr/>
          <p:nvPr/>
        </p:nvGrpSpPr>
        <p:grpSpPr>
          <a:xfrm>
            <a:off x="783965" y="2906376"/>
            <a:ext cx="808723" cy="717227"/>
            <a:chOff x="2325092" y="2164377"/>
            <a:chExt cx="9393356" cy="785576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 rot="467844">
              <a:off x="4310399" y="3185574"/>
              <a:ext cx="1072631" cy="1175439"/>
            </a:xfrm>
            <a:custGeom>
              <a:avLst/>
              <a:gdLst>
                <a:gd name="T0" fmla="*/ 2147483647 w 81"/>
                <a:gd name="T1" fmla="*/ 2147483647 h 117"/>
                <a:gd name="T2" fmla="*/ 2147483647 w 81"/>
                <a:gd name="T3" fmla="*/ 2147483647 h 117"/>
                <a:gd name="T4" fmla="*/ 2147483647 w 81"/>
                <a:gd name="T5" fmla="*/ 2147483647 h 117"/>
                <a:gd name="T6" fmla="*/ 2147483647 w 81"/>
                <a:gd name="T7" fmla="*/ 2147483647 h 117"/>
                <a:gd name="T8" fmla="*/ 2147483647 w 81"/>
                <a:gd name="T9" fmla="*/ 2147483647 h 117"/>
                <a:gd name="T10" fmla="*/ 2147483647 w 81"/>
                <a:gd name="T11" fmla="*/ 2147483647 h 117"/>
                <a:gd name="T12" fmla="*/ 2147483647 w 81"/>
                <a:gd name="T13" fmla="*/ 2147483647 h 117"/>
                <a:gd name="T14" fmla="*/ 2147483647 w 81"/>
                <a:gd name="T15" fmla="*/ 2147483647 h 117"/>
                <a:gd name="T16" fmla="*/ 2147483647 w 81"/>
                <a:gd name="T17" fmla="*/ 2147483647 h 117"/>
                <a:gd name="T18" fmla="*/ 2147483647 w 81"/>
                <a:gd name="T19" fmla="*/ 2147483647 h 117"/>
                <a:gd name="T20" fmla="*/ 2147483647 w 81"/>
                <a:gd name="T21" fmla="*/ 2147483647 h 117"/>
                <a:gd name="T22" fmla="*/ 2147483647 w 81"/>
                <a:gd name="T23" fmla="*/ 2147483647 h 117"/>
                <a:gd name="T24" fmla="*/ 2147483647 w 81"/>
                <a:gd name="T25" fmla="*/ 2147483647 h 117"/>
                <a:gd name="T26" fmla="*/ 2147483647 w 81"/>
                <a:gd name="T27" fmla="*/ 2147483647 h 117"/>
                <a:gd name="T28" fmla="*/ 0 w 81"/>
                <a:gd name="T29" fmla="*/ 2147483647 h 117"/>
                <a:gd name="T30" fmla="*/ 0 w 81"/>
                <a:gd name="T31" fmla="*/ 2147483647 h 117"/>
                <a:gd name="T32" fmla="*/ 2147483647 w 81"/>
                <a:gd name="T33" fmla="*/ 2147483647 h 117"/>
                <a:gd name="T34" fmla="*/ 2147483647 w 81"/>
                <a:gd name="T35" fmla="*/ 0 h 117"/>
                <a:gd name="T36" fmla="*/ 2147483647 w 81"/>
                <a:gd name="T37" fmla="*/ 2147483647 h 117"/>
                <a:gd name="T38" fmla="*/ 2147483647 w 81"/>
                <a:gd name="T39" fmla="*/ 0 h 117"/>
                <a:gd name="T40" fmla="*/ 2147483647 w 81"/>
                <a:gd name="T41" fmla="*/ 0 h 117"/>
                <a:gd name="T42" fmla="*/ 2147483647 w 81"/>
                <a:gd name="T43" fmla="*/ 0 h 117"/>
                <a:gd name="T44" fmla="*/ 2147483647 w 81"/>
                <a:gd name="T45" fmla="*/ 2147483647 h 117"/>
                <a:gd name="T46" fmla="*/ 2147483647 w 81"/>
                <a:gd name="T47" fmla="*/ 2147483647 h 117"/>
                <a:gd name="T48" fmla="*/ 2147483647 w 81"/>
                <a:gd name="T49" fmla="*/ 2147483647 h 117"/>
                <a:gd name="T50" fmla="*/ 2147483647 w 81"/>
                <a:gd name="T51" fmla="*/ 2147483647 h 117"/>
                <a:gd name="T52" fmla="*/ 2147483647 w 81"/>
                <a:gd name="T53" fmla="*/ 2147483647 h 117"/>
                <a:gd name="T54" fmla="*/ 2147483647 w 81"/>
                <a:gd name="T55" fmla="*/ 2147483647 h 117"/>
                <a:gd name="T56" fmla="*/ 2147483647 w 81"/>
                <a:gd name="T57" fmla="*/ 2147483647 h 117"/>
                <a:gd name="T58" fmla="*/ 2147483647 w 81"/>
                <a:gd name="T59" fmla="*/ 2147483647 h 117"/>
                <a:gd name="T60" fmla="*/ 2147483647 w 81"/>
                <a:gd name="T61" fmla="*/ 2147483647 h 117"/>
                <a:gd name="T62" fmla="*/ 2147483647 w 81"/>
                <a:gd name="T63" fmla="*/ 2147483647 h 117"/>
                <a:gd name="T64" fmla="*/ 2147483647 w 81"/>
                <a:gd name="T65" fmla="*/ 2147483647 h 117"/>
                <a:gd name="T66" fmla="*/ 2147483647 w 81"/>
                <a:gd name="T67" fmla="*/ 2147483647 h 117"/>
                <a:gd name="T68" fmla="*/ 2147483647 w 81"/>
                <a:gd name="T69" fmla="*/ 2147483647 h 117"/>
                <a:gd name="T70" fmla="*/ 2147483647 w 81"/>
                <a:gd name="T71" fmla="*/ 2147483647 h 117"/>
                <a:gd name="T72" fmla="*/ 2147483647 w 81"/>
                <a:gd name="T73" fmla="*/ 2147483647 h 117"/>
                <a:gd name="T74" fmla="*/ 2147483647 w 81"/>
                <a:gd name="T75" fmla="*/ 2147483647 h 117"/>
                <a:gd name="T76" fmla="*/ 2147483647 w 81"/>
                <a:gd name="T77" fmla="*/ 2147483647 h 117"/>
                <a:gd name="T78" fmla="*/ 2147483647 w 81"/>
                <a:gd name="T79" fmla="*/ 2147483647 h 117"/>
                <a:gd name="T80" fmla="*/ 2147483647 w 81"/>
                <a:gd name="T81" fmla="*/ 2147483647 h 117"/>
                <a:gd name="T82" fmla="*/ 2147483647 w 81"/>
                <a:gd name="T83" fmla="*/ 2147483647 h 117"/>
                <a:gd name="T84" fmla="*/ 2147483647 w 81"/>
                <a:gd name="T85" fmla="*/ 2147483647 h 117"/>
                <a:gd name="T86" fmla="*/ 2147483647 w 81"/>
                <a:gd name="T87" fmla="*/ 2147483647 h 117"/>
                <a:gd name="T88" fmla="*/ 2147483647 w 81"/>
                <a:gd name="T89" fmla="*/ 2147483647 h 117"/>
                <a:gd name="T90" fmla="*/ 2147483647 w 81"/>
                <a:gd name="T91" fmla="*/ 2147483647 h 117"/>
                <a:gd name="T92" fmla="*/ 2147483647 w 81"/>
                <a:gd name="T93" fmla="*/ 2147483647 h 117"/>
                <a:gd name="T94" fmla="*/ 2147483647 w 81"/>
                <a:gd name="T95" fmla="*/ 2147483647 h 117"/>
                <a:gd name="T96" fmla="*/ 2147483647 w 81"/>
                <a:gd name="T97" fmla="*/ 2147483647 h 117"/>
                <a:gd name="T98" fmla="*/ 2147483647 w 81"/>
                <a:gd name="T99" fmla="*/ 2147483647 h 117"/>
                <a:gd name="T100" fmla="*/ 2147483647 w 81"/>
                <a:gd name="T101" fmla="*/ 2147483647 h 117"/>
                <a:gd name="T102" fmla="*/ 2147483647 w 81"/>
                <a:gd name="T103" fmla="*/ 2147483647 h 117"/>
                <a:gd name="T104" fmla="*/ 2147483647 w 81"/>
                <a:gd name="T105" fmla="*/ 2147483647 h 117"/>
                <a:gd name="T106" fmla="*/ 2147483647 w 81"/>
                <a:gd name="T107" fmla="*/ 2147483647 h 117"/>
                <a:gd name="T108" fmla="*/ 2147483647 w 81"/>
                <a:gd name="T109" fmla="*/ 2147483647 h 1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1"/>
                <a:gd name="T166" fmla="*/ 0 h 117"/>
                <a:gd name="T167" fmla="*/ 81 w 81"/>
                <a:gd name="T168" fmla="*/ 117 h 1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1" h="117">
                  <a:moveTo>
                    <a:pt x="41" y="97"/>
                  </a:moveTo>
                  <a:lnTo>
                    <a:pt x="48" y="99"/>
                  </a:lnTo>
                  <a:lnTo>
                    <a:pt x="50" y="96"/>
                  </a:lnTo>
                  <a:lnTo>
                    <a:pt x="48" y="94"/>
                  </a:lnTo>
                  <a:lnTo>
                    <a:pt x="38" y="90"/>
                  </a:lnTo>
                  <a:lnTo>
                    <a:pt x="34" y="85"/>
                  </a:lnTo>
                  <a:lnTo>
                    <a:pt x="30" y="73"/>
                  </a:lnTo>
                  <a:lnTo>
                    <a:pt x="27" y="61"/>
                  </a:lnTo>
                  <a:lnTo>
                    <a:pt x="27" y="48"/>
                  </a:lnTo>
                  <a:lnTo>
                    <a:pt x="25" y="40"/>
                  </a:lnTo>
                  <a:lnTo>
                    <a:pt x="21" y="39"/>
                  </a:lnTo>
                  <a:lnTo>
                    <a:pt x="15" y="9"/>
                  </a:lnTo>
                  <a:lnTo>
                    <a:pt x="14" y="6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5" y="0"/>
                  </a:lnTo>
                  <a:lnTo>
                    <a:pt x="30" y="4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7"/>
                  </a:lnTo>
                  <a:lnTo>
                    <a:pt x="48" y="10"/>
                  </a:lnTo>
                  <a:lnTo>
                    <a:pt x="47" y="15"/>
                  </a:lnTo>
                  <a:lnTo>
                    <a:pt x="54" y="36"/>
                  </a:lnTo>
                  <a:lnTo>
                    <a:pt x="57" y="40"/>
                  </a:lnTo>
                  <a:lnTo>
                    <a:pt x="62" y="42"/>
                  </a:lnTo>
                  <a:lnTo>
                    <a:pt x="65" y="45"/>
                  </a:lnTo>
                  <a:lnTo>
                    <a:pt x="70" y="61"/>
                  </a:lnTo>
                  <a:lnTo>
                    <a:pt x="67" y="66"/>
                  </a:lnTo>
                  <a:lnTo>
                    <a:pt x="60" y="75"/>
                  </a:lnTo>
                  <a:lnTo>
                    <a:pt x="60" y="78"/>
                  </a:lnTo>
                  <a:lnTo>
                    <a:pt x="62" y="85"/>
                  </a:lnTo>
                  <a:lnTo>
                    <a:pt x="65" y="85"/>
                  </a:lnTo>
                  <a:lnTo>
                    <a:pt x="72" y="82"/>
                  </a:lnTo>
                  <a:lnTo>
                    <a:pt x="74" y="87"/>
                  </a:lnTo>
                  <a:lnTo>
                    <a:pt x="74" y="85"/>
                  </a:lnTo>
                  <a:lnTo>
                    <a:pt x="77" y="88"/>
                  </a:lnTo>
                  <a:lnTo>
                    <a:pt x="80" y="96"/>
                  </a:lnTo>
                  <a:lnTo>
                    <a:pt x="80" y="99"/>
                  </a:lnTo>
                  <a:lnTo>
                    <a:pt x="78" y="103"/>
                  </a:lnTo>
                  <a:lnTo>
                    <a:pt x="75" y="108"/>
                  </a:lnTo>
                  <a:lnTo>
                    <a:pt x="77" y="108"/>
                  </a:lnTo>
                  <a:lnTo>
                    <a:pt x="70" y="109"/>
                  </a:lnTo>
                  <a:lnTo>
                    <a:pt x="62" y="108"/>
                  </a:lnTo>
                  <a:lnTo>
                    <a:pt x="57" y="108"/>
                  </a:lnTo>
                  <a:lnTo>
                    <a:pt x="55" y="105"/>
                  </a:lnTo>
                  <a:lnTo>
                    <a:pt x="48" y="105"/>
                  </a:lnTo>
                  <a:lnTo>
                    <a:pt x="47" y="112"/>
                  </a:lnTo>
                  <a:lnTo>
                    <a:pt x="42" y="116"/>
                  </a:lnTo>
                  <a:lnTo>
                    <a:pt x="41" y="114"/>
                  </a:lnTo>
                  <a:lnTo>
                    <a:pt x="40" y="111"/>
                  </a:lnTo>
                  <a:lnTo>
                    <a:pt x="41" y="99"/>
                  </a:lnTo>
                  <a:lnTo>
                    <a:pt x="41" y="9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467844">
              <a:off x="5022349" y="3517996"/>
              <a:ext cx="1207492" cy="651543"/>
            </a:xfrm>
            <a:custGeom>
              <a:avLst/>
              <a:gdLst>
                <a:gd name="T0" fmla="*/ 0 w 91"/>
                <a:gd name="T1" fmla="*/ 2147483647 h 65"/>
                <a:gd name="T2" fmla="*/ 0 w 91"/>
                <a:gd name="T3" fmla="*/ 2147483647 h 65"/>
                <a:gd name="T4" fmla="*/ 2147483647 w 91"/>
                <a:gd name="T5" fmla="*/ 2147483647 h 65"/>
                <a:gd name="T6" fmla="*/ 2147483647 w 91"/>
                <a:gd name="T7" fmla="*/ 2147483647 h 65"/>
                <a:gd name="T8" fmla="*/ 2147483647 w 91"/>
                <a:gd name="T9" fmla="*/ 2147483647 h 65"/>
                <a:gd name="T10" fmla="*/ 2147483647 w 91"/>
                <a:gd name="T11" fmla="*/ 2147483647 h 65"/>
                <a:gd name="T12" fmla="*/ 2147483647 w 91"/>
                <a:gd name="T13" fmla="*/ 2147483647 h 65"/>
                <a:gd name="T14" fmla="*/ 2147483647 w 91"/>
                <a:gd name="T15" fmla="*/ 2147483647 h 65"/>
                <a:gd name="T16" fmla="*/ 2147483647 w 91"/>
                <a:gd name="T17" fmla="*/ 2147483647 h 65"/>
                <a:gd name="T18" fmla="*/ 2147483647 w 91"/>
                <a:gd name="T19" fmla="*/ 2147483647 h 65"/>
                <a:gd name="T20" fmla="*/ 2147483647 w 91"/>
                <a:gd name="T21" fmla="*/ 0 h 65"/>
                <a:gd name="T22" fmla="*/ 2147483647 w 91"/>
                <a:gd name="T23" fmla="*/ 0 h 65"/>
                <a:gd name="T24" fmla="*/ 2147483647 w 91"/>
                <a:gd name="T25" fmla="*/ 2147483647 h 65"/>
                <a:gd name="T26" fmla="*/ 2147483647 w 91"/>
                <a:gd name="T27" fmla="*/ 2147483647 h 65"/>
                <a:gd name="T28" fmla="*/ 2147483647 w 91"/>
                <a:gd name="T29" fmla="*/ 2147483647 h 65"/>
                <a:gd name="T30" fmla="*/ 2147483647 w 91"/>
                <a:gd name="T31" fmla="*/ 2147483647 h 65"/>
                <a:gd name="T32" fmla="*/ 2147483647 w 91"/>
                <a:gd name="T33" fmla="*/ 2147483647 h 65"/>
                <a:gd name="T34" fmla="*/ 2147483647 w 91"/>
                <a:gd name="T35" fmla="*/ 2147483647 h 65"/>
                <a:gd name="T36" fmla="*/ 2147483647 w 91"/>
                <a:gd name="T37" fmla="*/ 2147483647 h 65"/>
                <a:gd name="T38" fmla="*/ 2147483647 w 91"/>
                <a:gd name="T39" fmla="*/ 2147483647 h 65"/>
                <a:gd name="T40" fmla="*/ 2147483647 w 91"/>
                <a:gd name="T41" fmla="*/ 2147483647 h 65"/>
                <a:gd name="T42" fmla="*/ 2147483647 w 91"/>
                <a:gd name="T43" fmla="*/ 2147483647 h 65"/>
                <a:gd name="T44" fmla="*/ 2147483647 w 91"/>
                <a:gd name="T45" fmla="*/ 2147483647 h 65"/>
                <a:gd name="T46" fmla="*/ 2147483647 w 91"/>
                <a:gd name="T47" fmla="*/ 2147483647 h 65"/>
                <a:gd name="T48" fmla="*/ 2147483647 w 91"/>
                <a:gd name="T49" fmla="*/ 2147483647 h 65"/>
                <a:gd name="T50" fmla="*/ 2147483647 w 91"/>
                <a:gd name="T51" fmla="*/ 2147483647 h 65"/>
                <a:gd name="T52" fmla="*/ 2147483647 w 91"/>
                <a:gd name="T53" fmla="*/ 2147483647 h 65"/>
                <a:gd name="T54" fmla="*/ 2147483647 w 91"/>
                <a:gd name="T55" fmla="*/ 2147483647 h 65"/>
                <a:gd name="T56" fmla="*/ 2147483647 w 91"/>
                <a:gd name="T57" fmla="*/ 2147483647 h 65"/>
                <a:gd name="T58" fmla="*/ 2147483647 w 91"/>
                <a:gd name="T59" fmla="*/ 2147483647 h 65"/>
                <a:gd name="T60" fmla="*/ 2147483647 w 91"/>
                <a:gd name="T61" fmla="*/ 2147483647 h 65"/>
                <a:gd name="T62" fmla="*/ 2147483647 w 91"/>
                <a:gd name="T63" fmla="*/ 2147483647 h 65"/>
                <a:gd name="T64" fmla="*/ 2147483647 w 91"/>
                <a:gd name="T65" fmla="*/ 2147483647 h 65"/>
                <a:gd name="T66" fmla="*/ 2147483647 w 91"/>
                <a:gd name="T67" fmla="*/ 2147483647 h 65"/>
                <a:gd name="T68" fmla="*/ 2147483647 w 91"/>
                <a:gd name="T69" fmla="*/ 2147483647 h 65"/>
                <a:gd name="T70" fmla="*/ 2147483647 w 91"/>
                <a:gd name="T71" fmla="*/ 2147483647 h 65"/>
                <a:gd name="T72" fmla="*/ 2147483647 w 91"/>
                <a:gd name="T73" fmla="*/ 2147483647 h 65"/>
                <a:gd name="T74" fmla="*/ 2147483647 w 91"/>
                <a:gd name="T75" fmla="*/ 2147483647 h 65"/>
                <a:gd name="T76" fmla="*/ 2147483647 w 91"/>
                <a:gd name="T77" fmla="*/ 2147483647 h 65"/>
                <a:gd name="T78" fmla="*/ 0 w 91"/>
                <a:gd name="T79" fmla="*/ 2147483647 h 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1"/>
                <a:gd name="T121" fmla="*/ 0 h 65"/>
                <a:gd name="T122" fmla="*/ 91 w 91"/>
                <a:gd name="T123" fmla="*/ 65 h 6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1" h="65">
                  <a:moveTo>
                    <a:pt x="0" y="12"/>
                  </a:moveTo>
                  <a:lnTo>
                    <a:pt x="0" y="9"/>
                  </a:lnTo>
                  <a:lnTo>
                    <a:pt x="1" y="4"/>
                  </a:lnTo>
                  <a:lnTo>
                    <a:pt x="4" y="3"/>
                  </a:lnTo>
                  <a:lnTo>
                    <a:pt x="41" y="6"/>
                  </a:lnTo>
                  <a:lnTo>
                    <a:pt x="42" y="6"/>
                  </a:lnTo>
                  <a:lnTo>
                    <a:pt x="49" y="12"/>
                  </a:lnTo>
                  <a:lnTo>
                    <a:pt x="52" y="13"/>
                  </a:lnTo>
                  <a:lnTo>
                    <a:pt x="55" y="12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8" y="3"/>
                  </a:lnTo>
                  <a:lnTo>
                    <a:pt x="82" y="7"/>
                  </a:lnTo>
                  <a:lnTo>
                    <a:pt x="87" y="15"/>
                  </a:lnTo>
                  <a:lnTo>
                    <a:pt x="90" y="27"/>
                  </a:lnTo>
                  <a:lnTo>
                    <a:pt x="90" y="32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7" y="36"/>
                  </a:lnTo>
                  <a:lnTo>
                    <a:pt x="79" y="39"/>
                  </a:lnTo>
                  <a:lnTo>
                    <a:pt x="65" y="42"/>
                  </a:lnTo>
                  <a:lnTo>
                    <a:pt x="58" y="48"/>
                  </a:lnTo>
                  <a:lnTo>
                    <a:pt x="51" y="52"/>
                  </a:lnTo>
                  <a:lnTo>
                    <a:pt x="45" y="52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0" y="62"/>
                  </a:lnTo>
                  <a:lnTo>
                    <a:pt x="20" y="64"/>
                  </a:lnTo>
                  <a:lnTo>
                    <a:pt x="18" y="59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5" y="55"/>
                  </a:lnTo>
                  <a:lnTo>
                    <a:pt x="5" y="52"/>
                  </a:lnTo>
                  <a:lnTo>
                    <a:pt x="12" y="42"/>
                  </a:lnTo>
                  <a:lnTo>
                    <a:pt x="15" y="38"/>
                  </a:lnTo>
                  <a:lnTo>
                    <a:pt x="11" y="21"/>
                  </a:lnTo>
                  <a:lnTo>
                    <a:pt x="8" y="18"/>
                  </a:lnTo>
                  <a:lnTo>
                    <a:pt x="2" y="16"/>
                  </a:lnTo>
                  <a:lnTo>
                    <a:pt x="0" y="1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 rot="467844">
              <a:off x="4943940" y="4246660"/>
              <a:ext cx="837405" cy="795150"/>
            </a:xfrm>
            <a:custGeom>
              <a:avLst/>
              <a:gdLst>
                <a:gd name="T0" fmla="*/ 2147483647 w 63"/>
                <a:gd name="T1" fmla="*/ 2147483647 h 79"/>
                <a:gd name="T2" fmla="*/ 2147483647 w 63"/>
                <a:gd name="T3" fmla="*/ 2147483647 h 79"/>
                <a:gd name="T4" fmla="*/ 2147483647 w 63"/>
                <a:gd name="T5" fmla="*/ 2147483647 h 79"/>
                <a:gd name="T6" fmla="*/ 2147483647 w 63"/>
                <a:gd name="T7" fmla="*/ 2147483647 h 79"/>
                <a:gd name="T8" fmla="*/ 2147483647 w 63"/>
                <a:gd name="T9" fmla="*/ 2147483647 h 79"/>
                <a:gd name="T10" fmla="*/ 2147483647 w 63"/>
                <a:gd name="T11" fmla="*/ 2147483647 h 79"/>
                <a:gd name="T12" fmla="*/ 2147483647 w 63"/>
                <a:gd name="T13" fmla="*/ 2147483647 h 79"/>
                <a:gd name="T14" fmla="*/ 2147483647 w 63"/>
                <a:gd name="T15" fmla="*/ 2147483647 h 79"/>
                <a:gd name="T16" fmla="*/ 2147483647 w 63"/>
                <a:gd name="T17" fmla="*/ 2147483647 h 79"/>
                <a:gd name="T18" fmla="*/ 2147483647 w 63"/>
                <a:gd name="T19" fmla="*/ 2147483647 h 79"/>
                <a:gd name="T20" fmla="*/ 2147483647 w 63"/>
                <a:gd name="T21" fmla="*/ 2147483647 h 79"/>
                <a:gd name="T22" fmla="*/ 2147483647 w 63"/>
                <a:gd name="T23" fmla="*/ 2147483647 h 79"/>
                <a:gd name="T24" fmla="*/ 2147483647 w 63"/>
                <a:gd name="T25" fmla="*/ 2147483647 h 79"/>
                <a:gd name="T26" fmla="*/ 2147483647 w 63"/>
                <a:gd name="T27" fmla="*/ 2147483647 h 79"/>
                <a:gd name="T28" fmla="*/ 2147483647 w 63"/>
                <a:gd name="T29" fmla="*/ 0 h 79"/>
                <a:gd name="T30" fmla="*/ 2147483647 w 63"/>
                <a:gd name="T31" fmla="*/ 0 h 79"/>
                <a:gd name="T32" fmla="*/ 2147483647 w 63"/>
                <a:gd name="T33" fmla="*/ 2147483647 h 79"/>
                <a:gd name="T34" fmla="*/ 2147483647 w 63"/>
                <a:gd name="T35" fmla="*/ 2147483647 h 79"/>
                <a:gd name="T36" fmla="*/ 2147483647 w 63"/>
                <a:gd name="T37" fmla="*/ 2147483647 h 79"/>
                <a:gd name="T38" fmla="*/ 2147483647 w 63"/>
                <a:gd name="T39" fmla="*/ 2147483647 h 79"/>
                <a:gd name="T40" fmla="*/ 2147483647 w 63"/>
                <a:gd name="T41" fmla="*/ 2147483647 h 79"/>
                <a:gd name="T42" fmla="*/ 2147483647 w 63"/>
                <a:gd name="T43" fmla="*/ 2147483647 h 79"/>
                <a:gd name="T44" fmla="*/ 0 w 63"/>
                <a:gd name="T45" fmla="*/ 2147483647 h 79"/>
                <a:gd name="T46" fmla="*/ 2147483647 w 63"/>
                <a:gd name="T47" fmla="*/ 2147483647 h 79"/>
                <a:gd name="T48" fmla="*/ 2147483647 w 63"/>
                <a:gd name="T49" fmla="*/ 2147483647 h 79"/>
                <a:gd name="T50" fmla="*/ 2147483647 w 63"/>
                <a:gd name="T51" fmla="*/ 2147483647 h 79"/>
                <a:gd name="T52" fmla="*/ 2147483647 w 63"/>
                <a:gd name="T53" fmla="*/ 2147483647 h 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3"/>
                <a:gd name="T82" fmla="*/ 0 h 79"/>
                <a:gd name="T83" fmla="*/ 63 w 63"/>
                <a:gd name="T84" fmla="*/ 79 h 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3" h="79">
                  <a:moveTo>
                    <a:pt x="2" y="72"/>
                  </a:moveTo>
                  <a:lnTo>
                    <a:pt x="5" y="72"/>
                  </a:lnTo>
                  <a:lnTo>
                    <a:pt x="14" y="70"/>
                  </a:lnTo>
                  <a:lnTo>
                    <a:pt x="23" y="72"/>
                  </a:lnTo>
                  <a:lnTo>
                    <a:pt x="30" y="78"/>
                  </a:lnTo>
                  <a:lnTo>
                    <a:pt x="34" y="73"/>
                  </a:lnTo>
                  <a:lnTo>
                    <a:pt x="40" y="72"/>
                  </a:lnTo>
                  <a:lnTo>
                    <a:pt x="41" y="67"/>
                  </a:lnTo>
                  <a:lnTo>
                    <a:pt x="47" y="57"/>
                  </a:lnTo>
                  <a:lnTo>
                    <a:pt x="50" y="42"/>
                  </a:lnTo>
                  <a:lnTo>
                    <a:pt x="56" y="25"/>
                  </a:lnTo>
                  <a:lnTo>
                    <a:pt x="59" y="16"/>
                  </a:lnTo>
                  <a:lnTo>
                    <a:pt x="62" y="12"/>
                  </a:lnTo>
                  <a:lnTo>
                    <a:pt x="57" y="4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39" y="6"/>
                  </a:lnTo>
                  <a:lnTo>
                    <a:pt x="30" y="7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13" y="10"/>
                  </a:lnTo>
                  <a:lnTo>
                    <a:pt x="5" y="9"/>
                  </a:lnTo>
                  <a:lnTo>
                    <a:pt x="0" y="9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7" y="54"/>
                  </a:lnTo>
                  <a:lnTo>
                    <a:pt x="2" y="7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 rot="467844">
              <a:off x="4824759" y="4962030"/>
              <a:ext cx="1141630" cy="733985"/>
            </a:xfrm>
            <a:custGeom>
              <a:avLst/>
              <a:gdLst>
                <a:gd name="T0" fmla="*/ 2147483647 w 86"/>
                <a:gd name="T1" fmla="*/ 2147483647 h 73"/>
                <a:gd name="T2" fmla="*/ 2147483647 w 86"/>
                <a:gd name="T3" fmla="*/ 2147483647 h 73"/>
                <a:gd name="T4" fmla="*/ 2147483647 w 86"/>
                <a:gd name="T5" fmla="*/ 2147483647 h 73"/>
                <a:gd name="T6" fmla="*/ 2147483647 w 86"/>
                <a:gd name="T7" fmla="*/ 2147483647 h 73"/>
                <a:gd name="T8" fmla="*/ 2147483647 w 86"/>
                <a:gd name="T9" fmla="*/ 2147483647 h 73"/>
                <a:gd name="T10" fmla="*/ 2147483647 w 86"/>
                <a:gd name="T11" fmla="*/ 0 h 73"/>
                <a:gd name="T12" fmla="*/ 2147483647 w 86"/>
                <a:gd name="T13" fmla="*/ 2147483647 h 73"/>
                <a:gd name="T14" fmla="*/ 2147483647 w 86"/>
                <a:gd name="T15" fmla="*/ 2147483647 h 73"/>
                <a:gd name="T16" fmla="*/ 2147483647 w 86"/>
                <a:gd name="T17" fmla="*/ 2147483647 h 73"/>
                <a:gd name="T18" fmla="*/ 2147483647 w 86"/>
                <a:gd name="T19" fmla="*/ 2147483647 h 73"/>
                <a:gd name="T20" fmla="*/ 2147483647 w 86"/>
                <a:gd name="T21" fmla="*/ 2147483647 h 73"/>
                <a:gd name="T22" fmla="*/ 2147483647 w 86"/>
                <a:gd name="T23" fmla="*/ 2147483647 h 73"/>
                <a:gd name="T24" fmla="*/ 2147483647 w 86"/>
                <a:gd name="T25" fmla="*/ 2147483647 h 73"/>
                <a:gd name="T26" fmla="*/ 2147483647 w 86"/>
                <a:gd name="T27" fmla="*/ 2147483647 h 73"/>
                <a:gd name="T28" fmla="*/ 2147483647 w 86"/>
                <a:gd name="T29" fmla="*/ 2147483647 h 73"/>
                <a:gd name="T30" fmla="*/ 2147483647 w 86"/>
                <a:gd name="T31" fmla="*/ 2147483647 h 73"/>
                <a:gd name="T32" fmla="*/ 2147483647 w 86"/>
                <a:gd name="T33" fmla="*/ 2147483647 h 73"/>
                <a:gd name="T34" fmla="*/ 2147483647 w 86"/>
                <a:gd name="T35" fmla="*/ 2147483647 h 73"/>
                <a:gd name="T36" fmla="*/ 2147483647 w 86"/>
                <a:gd name="T37" fmla="*/ 2147483647 h 73"/>
                <a:gd name="T38" fmla="*/ 0 w 86"/>
                <a:gd name="T39" fmla="*/ 2147483647 h 73"/>
                <a:gd name="T40" fmla="*/ 0 w 86"/>
                <a:gd name="T41" fmla="*/ 2147483647 h 73"/>
                <a:gd name="T42" fmla="*/ 2147483647 w 86"/>
                <a:gd name="T43" fmla="*/ 2147483647 h 73"/>
                <a:gd name="T44" fmla="*/ 2147483647 w 86"/>
                <a:gd name="T45" fmla="*/ 2147483647 h 73"/>
                <a:gd name="T46" fmla="*/ 2147483647 w 86"/>
                <a:gd name="T47" fmla="*/ 2147483647 h 73"/>
                <a:gd name="T48" fmla="*/ 2147483647 w 86"/>
                <a:gd name="T49" fmla="*/ 2147483647 h 73"/>
                <a:gd name="T50" fmla="*/ 2147483647 w 86"/>
                <a:gd name="T51" fmla="*/ 2147483647 h 73"/>
                <a:gd name="T52" fmla="*/ 2147483647 w 86"/>
                <a:gd name="T53" fmla="*/ 2147483647 h 73"/>
                <a:gd name="T54" fmla="*/ 2147483647 w 86"/>
                <a:gd name="T55" fmla="*/ 2147483647 h 73"/>
                <a:gd name="T56" fmla="*/ 2147483647 w 86"/>
                <a:gd name="T57" fmla="*/ 2147483647 h 73"/>
                <a:gd name="T58" fmla="*/ 2147483647 w 86"/>
                <a:gd name="T59" fmla="*/ 2147483647 h 73"/>
                <a:gd name="T60" fmla="*/ 2147483647 w 86"/>
                <a:gd name="T61" fmla="*/ 2147483647 h 73"/>
                <a:gd name="T62" fmla="*/ 2147483647 w 86"/>
                <a:gd name="T63" fmla="*/ 2147483647 h 73"/>
                <a:gd name="T64" fmla="*/ 2147483647 w 86"/>
                <a:gd name="T65" fmla="*/ 2147483647 h 73"/>
                <a:gd name="T66" fmla="*/ 2147483647 w 86"/>
                <a:gd name="T67" fmla="*/ 2147483647 h 73"/>
                <a:gd name="T68" fmla="*/ 2147483647 w 86"/>
                <a:gd name="T69" fmla="*/ 2147483647 h 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"/>
                <a:gd name="T106" fmla="*/ 0 h 73"/>
                <a:gd name="T107" fmla="*/ 86 w 86"/>
                <a:gd name="T108" fmla="*/ 73 h 7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" h="73">
                  <a:moveTo>
                    <a:pt x="76" y="54"/>
                  </a:moveTo>
                  <a:lnTo>
                    <a:pt x="80" y="40"/>
                  </a:lnTo>
                  <a:lnTo>
                    <a:pt x="85" y="16"/>
                  </a:lnTo>
                  <a:lnTo>
                    <a:pt x="69" y="10"/>
                  </a:lnTo>
                  <a:lnTo>
                    <a:pt x="66" y="4"/>
                  </a:lnTo>
                  <a:lnTo>
                    <a:pt x="57" y="0"/>
                  </a:lnTo>
                  <a:lnTo>
                    <a:pt x="54" y="3"/>
                  </a:lnTo>
                  <a:lnTo>
                    <a:pt x="47" y="1"/>
                  </a:lnTo>
                  <a:lnTo>
                    <a:pt x="40" y="3"/>
                  </a:lnTo>
                  <a:lnTo>
                    <a:pt x="34" y="4"/>
                  </a:lnTo>
                  <a:lnTo>
                    <a:pt x="30" y="9"/>
                  </a:lnTo>
                  <a:lnTo>
                    <a:pt x="23" y="3"/>
                  </a:lnTo>
                  <a:lnTo>
                    <a:pt x="14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18" y="31"/>
                  </a:lnTo>
                  <a:lnTo>
                    <a:pt x="18" y="37"/>
                  </a:lnTo>
                  <a:lnTo>
                    <a:pt x="15" y="39"/>
                  </a:lnTo>
                  <a:lnTo>
                    <a:pt x="2" y="42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5" y="54"/>
                  </a:lnTo>
                  <a:lnTo>
                    <a:pt x="2" y="63"/>
                  </a:lnTo>
                  <a:lnTo>
                    <a:pt x="1" y="63"/>
                  </a:lnTo>
                  <a:lnTo>
                    <a:pt x="4" y="64"/>
                  </a:lnTo>
                  <a:lnTo>
                    <a:pt x="7" y="66"/>
                  </a:lnTo>
                  <a:lnTo>
                    <a:pt x="13" y="67"/>
                  </a:lnTo>
                  <a:lnTo>
                    <a:pt x="17" y="68"/>
                  </a:lnTo>
                  <a:lnTo>
                    <a:pt x="21" y="72"/>
                  </a:lnTo>
                  <a:lnTo>
                    <a:pt x="31" y="67"/>
                  </a:lnTo>
                  <a:lnTo>
                    <a:pt x="39" y="64"/>
                  </a:lnTo>
                  <a:lnTo>
                    <a:pt x="47" y="58"/>
                  </a:lnTo>
                  <a:lnTo>
                    <a:pt x="51" y="57"/>
                  </a:lnTo>
                  <a:lnTo>
                    <a:pt x="64" y="60"/>
                  </a:lnTo>
                  <a:lnTo>
                    <a:pt x="76" y="5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 rot="467844">
              <a:off x="5818981" y="5068405"/>
              <a:ext cx="965995" cy="975987"/>
            </a:xfrm>
            <a:custGeom>
              <a:avLst/>
              <a:gdLst>
                <a:gd name="T0" fmla="*/ 2147483647 w 73"/>
                <a:gd name="T1" fmla="*/ 2147483647 h 97"/>
                <a:gd name="T2" fmla="*/ 2147483647 w 73"/>
                <a:gd name="T3" fmla="*/ 2147483647 h 97"/>
                <a:gd name="T4" fmla="*/ 2147483647 w 73"/>
                <a:gd name="T5" fmla="*/ 2147483647 h 97"/>
                <a:gd name="T6" fmla="*/ 2147483647 w 73"/>
                <a:gd name="T7" fmla="*/ 2147483647 h 97"/>
                <a:gd name="T8" fmla="*/ 2147483647 w 73"/>
                <a:gd name="T9" fmla="*/ 0 h 97"/>
                <a:gd name="T10" fmla="*/ 2147483647 w 73"/>
                <a:gd name="T11" fmla="*/ 0 h 97"/>
                <a:gd name="T12" fmla="*/ 2147483647 w 73"/>
                <a:gd name="T13" fmla="*/ 2147483647 h 97"/>
                <a:gd name="T14" fmla="*/ 2147483647 w 73"/>
                <a:gd name="T15" fmla="*/ 2147483647 h 97"/>
                <a:gd name="T16" fmla="*/ 2147483647 w 73"/>
                <a:gd name="T17" fmla="*/ 2147483647 h 97"/>
                <a:gd name="T18" fmla="*/ 2147483647 w 73"/>
                <a:gd name="T19" fmla="*/ 2147483647 h 97"/>
                <a:gd name="T20" fmla="*/ 2147483647 w 73"/>
                <a:gd name="T21" fmla="*/ 2147483647 h 97"/>
                <a:gd name="T22" fmla="*/ 2147483647 w 73"/>
                <a:gd name="T23" fmla="*/ 2147483647 h 97"/>
                <a:gd name="T24" fmla="*/ 2147483647 w 73"/>
                <a:gd name="T25" fmla="*/ 2147483647 h 97"/>
                <a:gd name="T26" fmla="*/ 0 w 73"/>
                <a:gd name="T27" fmla="*/ 2147483647 h 97"/>
                <a:gd name="T28" fmla="*/ 2147483647 w 73"/>
                <a:gd name="T29" fmla="*/ 2147483647 h 97"/>
                <a:gd name="T30" fmla="*/ 2147483647 w 73"/>
                <a:gd name="T31" fmla="*/ 2147483647 h 97"/>
                <a:gd name="T32" fmla="*/ 2147483647 w 73"/>
                <a:gd name="T33" fmla="*/ 2147483647 h 97"/>
                <a:gd name="T34" fmla="*/ 2147483647 w 73"/>
                <a:gd name="T35" fmla="*/ 2147483647 h 97"/>
                <a:gd name="T36" fmla="*/ 2147483647 w 73"/>
                <a:gd name="T37" fmla="*/ 2147483647 h 97"/>
                <a:gd name="T38" fmla="*/ 2147483647 w 73"/>
                <a:gd name="T39" fmla="*/ 2147483647 h 97"/>
                <a:gd name="T40" fmla="*/ 2147483647 w 73"/>
                <a:gd name="T41" fmla="*/ 2147483647 h 97"/>
                <a:gd name="T42" fmla="*/ 2147483647 w 73"/>
                <a:gd name="T43" fmla="*/ 2147483647 h 97"/>
                <a:gd name="T44" fmla="*/ 2147483647 w 73"/>
                <a:gd name="T45" fmla="*/ 2147483647 h 97"/>
                <a:gd name="T46" fmla="*/ 2147483647 w 73"/>
                <a:gd name="T47" fmla="*/ 2147483647 h 97"/>
                <a:gd name="T48" fmla="*/ 2147483647 w 73"/>
                <a:gd name="T49" fmla="*/ 2147483647 h 97"/>
                <a:gd name="T50" fmla="*/ 2147483647 w 73"/>
                <a:gd name="T51" fmla="*/ 2147483647 h 97"/>
                <a:gd name="T52" fmla="*/ 2147483647 w 73"/>
                <a:gd name="T53" fmla="*/ 2147483647 h 97"/>
                <a:gd name="T54" fmla="*/ 2147483647 w 73"/>
                <a:gd name="T55" fmla="*/ 2147483647 h 97"/>
                <a:gd name="T56" fmla="*/ 2147483647 w 73"/>
                <a:gd name="T57" fmla="*/ 2147483647 h 97"/>
                <a:gd name="T58" fmla="*/ 2147483647 w 73"/>
                <a:gd name="T59" fmla="*/ 2147483647 h 97"/>
                <a:gd name="T60" fmla="*/ 2147483647 w 73"/>
                <a:gd name="T61" fmla="*/ 2147483647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3"/>
                <a:gd name="T94" fmla="*/ 0 h 97"/>
                <a:gd name="T95" fmla="*/ 73 w 73"/>
                <a:gd name="T96" fmla="*/ 97 h 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3" h="97">
                  <a:moveTo>
                    <a:pt x="72" y="48"/>
                  </a:moveTo>
                  <a:lnTo>
                    <a:pt x="57" y="38"/>
                  </a:lnTo>
                  <a:lnTo>
                    <a:pt x="55" y="12"/>
                  </a:lnTo>
                  <a:lnTo>
                    <a:pt x="40" y="9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2" y="7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8" y="16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7" y="59"/>
                  </a:lnTo>
                  <a:lnTo>
                    <a:pt x="12" y="62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28" y="71"/>
                  </a:lnTo>
                  <a:lnTo>
                    <a:pt x="32" y="67"/>
                  </a:lnTo>
                  <a:lnTo>
                    <a:pt x="35" y="67"/>
                  </a:lnTo>
                  <a:lnTo>
                    <a:pt x="36" y="70"/>
                  </a:lnTo>
                  <a:lnTo>
                    <a:pt x="42" y="85"/>
                  </a:lnTo>
                  <a:lnTo>
                    <a:pt x="48" y="96"/>
                  </a:lnTo>
                  <a:lnTo>
                    <a:pt x="55" y="89"/>
                  </a:lnTo>
                  <a:lnTo>
                    <a:pt x="56" y="77"/>
                  </a:lnTo>
                  <a:lnTo>
                    <a:pt x="59" y="62"/>
                  </a:lnTo>
                  <a:lnTo>
                    <a:pt x="63" y="61"/>
                  </a:lnTo>
                  <a:lnTo>
                    <a:pt x="64" y="65"/>
                  </a:lnTo>
                  <a:lnTo>
                    <a:pt x="70" y="56"/>
                  </a:lnTo>
                  <a:lnTo>
                    <a:pt x="72" y="48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 rot="467844">
              <a:off x="5906800" y="2946230"/>
              <a:ext cx="1326673" cy="824403"/>
            </a:xfrm>
            <a:custGeom>
              <a:avLst/>
              <a:gdLst>
                <a:gd name="T0" fmla="*/ 2147483647 w 100"/>
                <a:gd name="T1" fmla="*/ 2147483647 h 82"/>
                <a:gd name="T2" fmla="*/ 2147483647 w 100"/>
                <a:gd name="T3" fmla="*/ 2147483647 h 82"/>
                <a:gd name="T4" fmla="*/ 2147483647 w 100"/>
                <a:gd name="T5" fmla="*/ 2147483647 h 82"/>
                <a:gd name="T6" fmla="*/ 2147483647 w 100"/>
                <a:gd name="T7" fmla="*/ 2147483647 h 82"/>
                <a:gd name="T8" fmla="*/ 2147483647 w 100"/>
                <a:gd name="T9" fmla="*/ 2147483647 h 82"/>
                <a:gd name="T10" fmla="*/ 0 w 100"/>
                <a:gd name="T11" fmla="*/ 2147483647 h 82"/>
                <a:gd name="T12" fmla="*/ 2147483647 w 100"/>
                <a:gd name="T13" fmla="*/ 2147483647 h 82"/>
                <a:gd name="T14" fmla="*/ 2147483647 w 100"/>
                <a:gd name="T15" fmla="*/ 2147483647 h 82"/>
                <a:gd name="T16" fmla="*/ 2147483647 w 100"/>
                <a:gd name="T17" fmla="*/ 2147483647 h 82"/>
                <a:gd name="T18" fmla="*/ 2147483647 w 100"/>
                <a:gd name="T19" fmla="*/ 2147483647 h 82"/>
                <a:gd name="T20" fmla="*/ 2147483647 w 100"/>
                <a:gd name="T21" fmla="*/ 2147483647 h 82"/>
                <a:gd name="T22" fmla="*/ 2147483647 w 100"/>
                <a:gd name="T23" fmla="*/ 2147483647 h 82"/>
                <a:gd name="T24" fmla="*/ 2147483647 w 100"/>
                <a:gd name="T25" fmla="*/ 2147483647 h 82"/>
                <a:gd name="T26" fmla="*/ 2147483647 w 100"/>
                <a:gd name="T27" fmla="*/ 2147483647 h 82"/>
                <a:gd name="T28" fmla="*/ 2147483647 w 100"/>
                <a:gd name="T29" fmla="*/ 0 h 82"/>
                <a:gd name="T30" fmla="*/ 2147483647 w 100"/>
                <a:gd name="T31" fmla="*/ 2147483647 h 82"/>
                <a:gd name="T32" fmla="*/ 2147483647 w 100"/>
                <a:gd name="T33" fmla="*/ 2147483647 h 82"/>
                <a:gd name="T34" fmla="*/ 2147483647 w 100"/>
                <a:gd name="T35" fmla="*/ 2147483647 h 82"/>
                <a:gd name="T36" fmla="*/ 2147483647 w 100"/>
                <a:gd name="T37" fmla="*/ 2147483647 h 82"/>
                <a:gd name="T38" fmla="*/ 2147483647 w 100"/>
                <a:gd name="T39" fmla="*/ 2147483647 h 82"/>
                <a:gd name="T40" fmla="*/ 2147483647 w 100"/>
                <a:gd name="T41" fmla="*/ 2147483647 h 82"/>
                <a:gd name="T42" fmla="*/ 2147483647 w 100"/>
                <a:gd name="T43" fmla="*/ 2147483647 h 82"/>
                <a:gd name="T44" fmla="*/ 2147483647 w 100"/>
                <a:gd name="T45" fmla="*/ 2147483647 h 82"/>
                <a:gd name="T46" fmla="*/ 2147483647 w 100"/>
                <a:gd name="T47" fmla="*/ 2147483647 h 82"/>
                <a:gd name="T48" fmla="*/ 2147483647 w 100"/>
                <a:gd name="T49" fmla="*/ 2147483647 h 82"/>
                <a:gd name="T50" fmla="*/ 2147483647 w 100"/>
                <a:gd name="T51" fmla="*/ 2147483647 h 82"/>
                <a:gd name="T52" fmla="*/ 2147483647 w 100"/>
                <a:gd name="T53" fmla="*/ 2147483647 h 82"/>
                <a:gd name="T54" fmla="*/ 2147483647 w 100"/>
                <a:gd name="T55" fmla="*/ 2147483647 h 82"/>
                <a:gd name="T56" fmla="*/ 2147483647 w 100"/>
                <a:gd name="T57" fmla="*/ 2147483647 h 82"/>
                <a:gd name="T58" fmla="*/ 2147483647 w 100"/>
                <a:gd name="T59" fmla="*/ 2147483647 h 82"/>
                <a:gd name="T60" fmla="*/ 2147483647 w 100"/>
                <a:gd name="T61" fmla="*/ 2147483647 h 82"/>
                <a:gd name="T62" fmla="*/ 2147483647 w 100"/>
                <a:gd name="T63" fmla="*/ 2147483647 h 82"/>
                <a:gd name="T64" fmla="*/ 2147483647 w 100"/>
                <a:gd name="T65" fmla="*/ 2147483647 h 82"/>
                <a:gd name="T66" fmla="*/ 2147483647 w 100"/>
                <a:gd name="T67" fmla="*/ 2147483647 h 82"/>
                <a:gd name="T68" fmla="*/ 2147483647 w 100"/>
                <a:gd name="T69" fmla="*/ 2147483647 h 82"/>
                <a:gd name="T70" fmla="*/ 2147483647 w 100"/>
                <a:gd name="T71" fmla="*/ 2147483647 h 82"/>
                <a:gd name="T72" fmla="*/ 2147483647 w 100"/>
                <a:gd name="T73" fmla="*/ 2147483647 h 82"/>
                <a:gd name="T74" fmla="*/ 2147483647 w 100"/>
                <a:gd name="T75" fmla="*/ 2147483647 h 82"/>
                <a:gd name="T76" fmla="*/ 2147483647 w 100"/>
                <a:gd name="T77" fmla="*/ 2147483647 h 82"/>
                <a:gd name="T78" fmla="*/ 2147483647 w 100"/>
                <a:gd name="T79" fmla="*/ 2147483647 h 82"/>
                <a:gd name="T80" fmla="*/ 2147483647 w 100"/>
                <a:gd name="T81" fmla="*/ 2147483647 h 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0"/>
                <a:gd name="T124" fmla="*/ 0 h 82"/>
                <a:gd name="T125" fmla="*/ 100 w 100"/>
                <a:gd name="T126" fmla="*/ 82 h 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0" h="82">
                  <a:moveTo>
                    <a:pt x="30" y="61"/>
                  </a:moveTo>
                  <a:lnTo>
                    <a:pt x="29" y="59"/>
                  </a:lnTo>
                  <a:lnTo>
                    <a:pt x="23" y="59"/>
                  </a:lnTo>
                  <a:lnTo>
                    <a:pt x="4" y="61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13" y="39"/>
                  </a:lnTo>
                  <a:lnTo>
                    <a:pt x="23" y="30"/>
                  </a:lnTo>
                  <a:lnTo>
                    <a:pt x="32" y="24"/>
                  </a:lnTo>
                  <a:lnTo>
                    <a:pt x="42" y="19"/>
                  </a:lnTo>
                  <a:lnTo>
                    <a:pt x="49" y="18"/>
                  </a:lnTo>
                  <a:lnTo>
                    <a:pt x="53" y="18"/>
                  </a:lnTo>
                  <a:lnTo>
                    <a:pt x="55" y="15"/>
                  </a:lnTo>
                  <a:lnTo>
                    <a:pt x="74" y="0"/>
                  </a:lnTo>
                  <a:lnTo>
                    <a:pt x="77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1"/>
                  </a:lnTo>
                  <a:lnTo>
                    <a:pt x="99" y="25"/>
                  </a:lnTo>
                  <a:lnTo>
                    <a:pt x="99" y="27"/>
                  </a:lnTo>
                  <a:lnTo>
                    <a:pt x="96" y="27"/>
                  </a:lnTo>
                  <a:lnTo>
                    <a:pt x="91" y="27"/>
                  </a:lnTo>
                  <a:lnTo>
                    <a:pt x="90" y="30"/>
                  </a:lnTo>
                  <a:lnTo>
                    <a:pt x="90" y="35"/>
                  </a:lnTo>
                  <a:lnTo>
                    <a:pt x="94" y="39"/>
                  </a:lnTo>
                  <a:lnTo>
                    <a:pt x="91" y="47"/>
                  </a:lnTo>
                  <a:lnTo>
                    <a:pt x="88" y="50"/>
                  </a:lnTo>
                  <a:lnTo>
                    <a:pt x="87" y="56"/>
                  </a:lnTo>
                  <a:lnTo>
                    <a:pt x="82" y="58"/>
                  </a:lnTo>
                  <a:lnTo>
                    <a:pt x="69" y="56"/>
                  </a:lnTo>
                  <a:lnTo>
                    <a:pt x="68" y="58"/>
                  </a:lnTo>
                  <a:lnTo>
                    <a:pt x="64" y="70"/>
                  </a:lnTo>
                  <a:lnTo>
                    <a:pt x="59" y="79"/>
                  </a:lnTo>
                  <a:lnTo>
                    <a:pt x="56" y="81"/>
                  </a:lnTo>
                  <a:lnTo>
                    <a:pt x="55" y="79"/>
                  </a:lnTo>
                  <a:lnTo>
                    <a:pt x="49" y="68"/>
                  </a:lnTo>
                  <a:lnTo>
                    <a:pt x="48" y="62"/>
                  </a:lnTo>
                  <a:lnTo>
                    <a:pt x="40" y="64"/>
                  </a:lnTo>
                  <a:lnTo>
                    <a:pt x="30" y="62"/>
                  </a:lnTo>
                  <a:lnTo>
                    <a:pt x="30" y="6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 rot="467844">
              <a:off x="7032746" y="3310564"/>
              <a:ext cx="1154175" cy="574423"/>
            </a:xfrm>
            <a:custGeom>
              <a:avLst/>
              <a:gdLst>
                <a:gd name="T0" fmla="*/ 2147483647 w 87"/>
                <a:gd name="T1" fmla="*/ 2147483647 h 57"/>
                <a:gd name="T2" fmla="*/ 2147483647 w 87"/>
                <a:gd name="T3" fmla="*/ 2147483647 h 57"/>
                <a:gd name="T4" fmla="*/ 2147483647 w 87"/>
                <a:gd name="T5" fmla="*/ 2147483647 h 57"/>
                <a:gd name="T6" fmla="*/ 2147483647 w 87"/>
                <a:gd name="T7" fmla="*/ 2147483647 h 57"/>
                <a:gd name="T8" fmla="*/ 2147483647 w 87"/>
                <a:gd name="T9" fmla="*/ 2147483647 h 57"/>
                <a:gd name="T10" fmla="*/ 2147483647 w 87"/>
                <a:gd name="T11" fmla="*/ 2147483647 h 57"/>
                <a:gd name="T12" fmla="*/ 2147483647 w 87"/>
                <a:gd name="T13" fmla="*/ 2147483647 h 57"/>
                <a:gd name="T14" fmla="*/ 2147483647 w 87"/>
                <a:gd name="T15" fmla="*/ 2147483647 h 57"/>
                <a:gd name="T16" fmla="*/ 2147483647 w 87"/>
                <a:gd name="T17" fmla="*/ 2147483647 h 57"/>
                <a:gd name="T18" fmla="*/ 2147483647 w 87"/>
                <a:gd name="T19" fmla="*/ 2147483647 h 57"/>
                <a:gd name="T20" fmla="*/ 2147483647 w 87"/>
                <a:gd name="T21" fmla="*/ 2147483647 h 57"/>
                <a:gd name="T22" fmla="*/ 2147483647 w 87"/>
                <a:gd name="T23" fmla="*/ 2147483647 h 57"/>
                <a:gd name="T24" fmla="*/ 0 w 87"/>
                <a:gd name="T25" fmla="*/ 2147483647 h 57"/>
                <a:gd name="T26" fmla="*/ 2147483647 w 87"/>
                <a:gd name="T27" fmla="*/ 2147483647 h 57"/>
                <a:gd name="T28" fmla="*/ 2147483647 w 87"/>
                <a:gd name="T29" fmla="*/ 2147483647 h 57"/>
                <a:gd name="T30" fmla="*/ 2147483647 w 87"/>
                <a:gd name="T31" fmla="*/ 2147483647 h 57"/>
                <a:gd name="T32" fmla="*/ 2147483647 w 87"/>
                <a:gd name="T33" fmla="*/ 2147483647 h 57"/>
                <a:gd name="T34" fmla="*/ 2147483647 w 87"/>
                <a:gd name="T35" fmla="*/ 2147483647 h 57"/>
                <a:gd name="T36" fmla="*/ 2147483647 w 87"/>
                <a:gd name="T37" fmla="*/ 2147483647 h 57"/>
                <a:gd name="T38" fmla="*/ 2147483647 w 87"/>
                <a:gd name="T39" fmla="*/ 2147483647 h 57"/>
                <a:gd name="T40" fmla="*/ 2147483647 w 87"/>
                <a:gd name="T41" fmla="*/ 2147483647 h 57"/>
                <a:gd name="T42" fmla="*/ 2147483647 w 87"/>
                <a:gd name="T43" fmla="*/ 2147483647 h 57"/>
                <a:gd name="T44" fmla="*/ 2147483647 w 87"/>
                <a:gd name="T45" fmla="*/ 2147483647 h 57"/>
                <a:gd name="T46" fmla="*/ 2147483647 w 87"/>
                <a:gd name="T47" fmla="*/ 2147483647 h 57"/>
                <a:gd name="T48" fmla="*/ 2147483647 w 87"/>
                <a:gd name="T49" fmla="*/ 2147483647 h 57"/>
                <a:gd name="T50" fmla="*/ 2147483647 w 87"/>
                <a:gd name="T51" fmla="*/ 2147483647 h 57"/>
                <a:gd name="T52" fmla="*/ 2147483647 w 87"/>
                <a:gd name="T53" fmla="*/ 2147483647 h 57"/>
                <a:gd name="T54" fmla="*/ 2147483647 w 87"/>
                <a:gd name="T55" fmla="*/ 2147483647 h 57"/>
                <a:gd name="T56" fmla="*/ 2147483647 w 87"/>
                <a:gd name="T57" fmla="*/ 0 h 57"/>
                <a:gd name="T58" fmla="*/ 2147483647 w 87"/>
                <a:gd name="T59" fmla="*/ 2147483647 h 57"/>
                <a:gd name="T60" fmla="*/ 2147483647 w 87"/>
                <a:gd name="T61" fmla="*/ 2147483647 h 57"/>
                <a:gd name="T62" fmla="*/ 2147483647 w 87"/>
                <a:gd name="T63" fmla="*/ 2147483647 h 57"/>
                <a:gd name="T64" fmla="*/ 2147483647 w 87"/>
                <a:gd name="T65" fmla="*/ 2147483647 h 57"/>
                <a:gd name="T66" fmla="*/ 2147483647 w 87"/>
                <a:gd name="T67" fmla="*/ 2147483647 h 57"/>
                <a:gd name="T68" fmla="*/ 2147483647 w 87"/>
                <a:gd name="T69" fmla="*/ 2147483647 h 57"/>
                <a:gd name="T70" fmla="*/ 2147483647 w 87"/>
                <a:gd name="T71" fmla="*/ 2147483647 h 57"/>
                <a:gd name="T72" fmla="*/ 2147483647 w 87"/>
                <a:gd name="T73" fmla="*/ 2147483647 h 57"/>
                <a:gd name="T74" fmla="*/ 2147483647 w 87"/>
                <a:gd name="T75" fmla="*/ 2147483647 h 57"/>
                <a:gd name="T76" fmla="*/ 2147483647 w 87"/>
                <a:gd name="T77" fmla="*/ 2147483647 h 57"/>
                <a:gd name="T78" fmla="*/ 2147483647 w 87"/>
                <a:gd name="T79" fmla="*/ 2147483647 h 57"/>
                <a:gd name="T80" fmla="*/ 2147483647 w 87"/>
                <a:gd name="T81" fmla="*/ 2147483647 h 57"/>
                <a:gd name="T82" fmla="*/ 2147483647 w 87"/>
                <a:gd name="T83" fmla="*/ 2147483647 h 57"/>
                <a:gd name="T84" fmla="*/ 2147483647 w 87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7"/>
                <a:gd name="T130" fmla="*/ 0 h 57"/>
                <a:gd name="T131" fmla="*/ 87 w 87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7" h="57">
                  <a:moveTo>
                    <a:pt x="66" y="54"/>
                  </a:moveTo>
                  <a:lnTo>
                    <a:pt x="43" y="43"/>
                  </a:lnTo>
                  <a:lnTo>
                    <a:pt x="39" y="42"/>
                  </a:lnTo>
                  <a:lnTo>
                    <a:pt x="33" y="42"/>
                  </a:lnTo>
                  <a:lnTo>
                    <a:pt x="27" y="45"/>
                  </a:lnTo>
                  <a:lnTo>
                    <a:pt x="21" y="45"/>
                  </a:lnTo>
                  <a:lnTo>
                    <a:pt x="16" y="42"/>
                  </a:lnTo>
                  <a:lnTo>
                    <a:pt x="13" y="42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5" y="33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22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2" y="6"/>
                  </a:lnTo>
                  <a:lnTo>
                    <a:pt x="4" y="3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55" y="13"/>
                  </a:lnTo>
                  <a:lnTo>
                    <a:pt x="59" y="12"/>
                  </a:lnTo>
                  <a:lnTo>
                    <a:pt x="59" y="10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77" y="6"/>
                  </a:lnTo>
                  <a:lnTo>
                    <a:pt x="78" y="22"/>
                  </a:lnTo>
                  <a:lnTo>
                    <a:pt x="78" y="25"/>
                  </a:lnTo>
                  <a:lnTo>
                    <a:pt x="72" y="27"/>
                  </a:lnTo>
                  <a:lnTo>
                    <a:pt x="71" y="30"/>
                  </a:lnTo>
                  <a:lnTo>
                    <a:pt x="72" y="33"/>
                  </a:lnTo>
                  <a:lnTo>
                    <a:pt x="74" y="34"/>
                  </a:lnTo>
                  <a:lnTo>
                    <a:pt x="80" y="33"/>
                  </a:lnTo>
                  <a:lnTo>
                    <a:pt x="81" y="36"/>
                  </a:lnTo>
                  <a:lnTo>
                    <a:pt x="86" y="48"/>
                  </a:lnTo>
                  <a:lnTo>
                    <a:pt x="86" y="54"/>
                  </a:lnTo>
                  <a:lnTo>
                    <a:pt x="77" y="56"/>
                  </a:lnTo>
                  <a:lnTo>
                    <a:pt x="68" y="54"/>
                  </a:lnTo>
                  <a:lnTo>
                    <a:pt x="66" y="5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 rot="467844">
              <a:off x="8252785" y="4310486"/>
              <a:ext cx="1235721" cy="712710"/>
            </a:xfrm>
            <a:custGeom>
              <a:avLst/>
              <a:gdLst>
                <a:gd name="T0" fmla="*/ 2147483647 w 93"/>
                <a:gd name="T1" fmla="*/ 2147483647 h 71"/>
                <a:gd name="T2" fmla="*/ 2147483647 w 93"/>
                <a:gd name="T3" fmla="*/ 2147483647 h 71"/>
                <a:gd name="T4" fmla="*/ 2147483647 w 93"/>
                <a:gd name="T5" fmla="*/ 2147483647 h 71"/>
                <a:gd name="T6" fmla="*/ 2147483647 w 93"/>
                <a:gd name="T7" fmla="*/ 2147483647 h 71"/>
                <a:gd name="T8" fmla="*/ 2147483647 w 93"/>
                <a:gd name="T9" fmla="*/ 2147483647 h 71"/>
                <a:gd name="T10" fmla="*/ 2147483647 w 93"/>
                <a:gd name="T11" fmla="*/ 2147483647 h 71"/>
                <a:gd name="T12" fmla="*/ 2147483647 w 93"/>
                <a:gd name="T13" fmla="*/ 0 h 71"/>
                <a:gd name="T14" fmla="*/ 2147483647 w 93"/>
                <a:gd name="T15" fmla="*/ 0 h 71"/>
                <a:gd name="T16" fmla="*/ 2147483647 w 93"/>
                <a:gd name="T17" fmla="*/ 2147483647 h 71"/>
                <a:gd name="T18" fmla="*/ 2147483647 w 93"/>
                <a:gd name="T19" fmla="*/ 2147483647 h 71"/>
                <a:gd name="T20" fmla="*/ 2147483647 w 93"/>
                <a:gd name="T21" fmla="*/ 2147483647 h 71"/>
                <a:gd name="T22" fmla="*/ 2147483647 w 93"/>
                <a:gd name="T23" fmla="*/ 2147483647 h 71"/>
                <a:gd name="T24" fmla="*/ 2147483647 w 93"/>
                <a:gd name="T25" fmla="*/ 2147483647 h 71"/>
                <a:gd name="T26" fmla="*/ 2147483647 w 93"/>
                <a:gd name="T27" fmla="*/ 2147483647 h 71"/>
                <a:gd name="T28" fmla="*/ 2147483647 w 93"/>
                <a:gd name="T29" fmla="*/ 2147483647 h 71"/>
                <a:gd name="T30" fmla="*/ 2147483647 w 93"/>
                <a:gd name="T31" fmla="*/ 2147483647 h 71"/>
                <a:gd name="T32" fmla="*/ 2147483647 w 93"/>
                <a:gd name="T33" fmla="*/ 2147483647 h 71"/>
                <a:gd name="T34" fmla="*/ 2147483647 w 93"/>
                <a:gd name="T35" fmla="*/ 2147483647 h 71"/>
                <a:gd name="T36" fmla="*/ 2147483647 w 93"/>
                <a:gd name="T37" fmla="*/ 2147483647 h 71"/>
                <a:gd name="T38" fmla="*/ 2147483647 w 93"/>
                <a:gd name="T39" fmla="*/ 2147483647 h 71"/>
                <a:gd name="T40" fmla="*/ 2147483647 w 93"/>
                <a:gd name="T41" fmla="*/ 2147483647 h 71"/>
                <a:gd name="T42" fmla="*/ 2147483647 w 93"/>
                <a:gd name="T43" fmla="*/ 2147483647 h 71"/>
                <a:gd name="T44" fmla="*/ 2147483647 w 93"/>
                <a:gd name="T45" fmla="*/ 2147483647 h 71"/>
                <a:gd name="T46" fmla="*/ 2147483647 w 93"/>
                <a:gd name="T47" fmla="*/ 2147483647 h 71"/>
                <a:gd name="T48" fmla="*/ 2147483647 w 93"/>
                <a:gd name="T49" fmla="*/ 2147483647 h 71"/>
                <a:gd name="T50" fmla="*/ 2147483647 w 93"/>
                <a:gd name="T51" fmla="*/ 2147483647 h 71"/>
                <a:gd name="T52" fmla="*/ 2147483647 w 93"/>
                <a:gd name="T53" fmla="*/ 2147483647 h 71"/>
                <a:gd name="T54" fmla="*/ 2147483647 w 93"/>
                <a:gd name="T55" fmla="*/ 2147483647 h 71"/>
                <a:gd name="T56" fmla="*/ 2147483647 w 93"/>
                <a:gd name="T57" fmla="*/ 2147483647 h 71"/>
                <a:gd name="T58" fmla="*/ 2147483647 w 93"/>
                <a:gd name="T59" fmla="*/ 2147483647 h 71"/>
                <a:gd name="T60" fmla="*/ 2147483647 w 93"/>
                <a:gd name="T61" fmla="*/ 2147483647 h 71"/>
                <a:gd name="T62" fmla="*/ 2147483647 w 93"/>
                <a:gd name="T63" fmla="*/ 2147483647 h 71"/>
                <a:gd name="T64" fmla="*/ 2147483647 w 93"/>
                <a:gd name="T65" fmla="*/ 2147483647 h 71"/>
                <a:gd name="T66" fmla="*/ 2147483647 w 93"/>
                <a:gd name="T67" fmla="*/ 2147483647 h 71"/>
                <a:gd name="T68" fmla="*/ 2147483647 w 93"/>
                <a:gd name="T69" fmla="*/ 2147483647 h 71"/>
                <a:gd name="T70" fmla="*/ 2147483647 w 93"/>
                <a:gd name="T71" fmla="*/ 2147483647 h 71"/>
                <a:gd name="T72" fmla="*/ 2147483647 w 93"/>
                <a:gd name="T73" fmla="*/ 2147483647 h 71"/>
                <a:gd name="T74" fmla="*/ 2147483647 w 93"/>
                <a:gd name="T75" fmla="*/ 2147483647 h 71"/>
                <a:gd name="T76" fmla="*/ 0 w 93"/>
                <a:gd name="T77" fmla="*/ 2147483647 h 71"/>
                <a:gd name="T78" fmla="*/ 0 w 93"/>
                <a:gd name="T79" fmla="*/ 2147483647 h 71"/>
                <a:gd name="T80" fmla="*/ 2147483647 w 93"/>
                <a:gd name="T81" fmla="*/ 2147483647 h 71"/>
                <a:gd name="T82" fmla="*/ 2147483647 w 93"/>
                <a:gd name="T83" fmla="*/ 2147483647 h 71"/>
                <a:gd name="T84" fmla="*/ 2147483647 w 93"/>
                <a:gd name="T85" fmla="*/ 2147483647 h 71"/>
                <a:gd name="T86" fmla="*/ 2147483647 w 93"/>
                <a:gd name="T87" fmla="*/ 2147483647 h 71"/>
                <a:gd name="T88" fmla="*/ 2147483647 w 93"/>
                <a:gd name="T89" fmla="*/ 2147483647 h 71"/>
                <a:gd name="T90" fmla="*/ 2147483647 w 93"/>
                <a:gd name="T91" fmla="*/ 2147483647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3"/>
                <a:gd name="T139" fmla="*/ 0 h 71"/>
                <a:gd name="T140" fmla="*/ 93 w 93"/>
                <a:gd name="T141" fmla="*/ 71 h 7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3" h="71">
                  <a:moveTo>
                    <a:pt x="10" y="12"/>
                  </a:moveTo>
                  <a:lnTo>
                    <a:pt x="14" y="12"/>
                  </a:lnTo>
                  <a:lnTo>
                    <a:pt x="17" y="16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33" y="3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46" y="9"/>
                  </a:lnTo>
                  <a:lnTo>
                    <a:pt x="49" y="12"/>
                  </a:lnTo>
                  <a:lnTo>
                    <a:pt x="57" y="9"/>
                  </a:lnTo>
                  <a:lnTo>
                    <a:pt x="59" y="9"/>
                  </a:lnTo>
                  <a:lnTo>
                    <a:pt x="70" y="12"/>
                  </a:lnTo>
                  <a:lnTo>
                    <a:pt x="70" y="15"/>
                  </a:lnTo>
                  <a:lnTo>
                    <a:pt x="70" y="18"/>
                  </a:lnTo>
                  <a:lnTo>
                    <a:pt x="89" y="37"/>
                  </a:lnTo>
                  <a:lnTo>
                    <a:pt x="92" y="40"/>
                  </a:lnTo>
                  <a:lnTo>
                    <a:pt x="92" y="44"/>
                  </a:lnTo>
                  <a:lnTo>
                    <a:pt x="89" y="47"/>
                  </a:lnTo>
                  <a:lnTo>
                    <a:pt x="86" y="45"/>
                  </a:lnTo>
                  <a:lnTo>
                    <a:pt x="82" y="42"/>
                  </a:lnTo>
                  <a:lnTo>
                    <a:pt x="79" y="42"/>
                  </a:lnTo>
                  <a:lnTo>
                    <a:pt x="76" y="56"/>
                  </a:lnTo>
                  <a:lnTo>
                    <a:pt x="76" y="54"/>
                  </a:lnTo>
                  <a:lnTo>
                    <a:pt x="70" y="59"/>
                  </a:lnTo>
                  <a:lnTo>
                    <a:pt x="64" y="62"/>
                  </a:lnTo>
                  <a:lnTo>
                    <a:pt x="60" y="66"/>
                  </a:lnTo>
                  <a:lnTo>
                    <a:pt x="59" y="66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6" y="63"/>
                  </a:lnTo>
                  <a:lnTo>
                    <a:pt x="33" y="59"/>
                  </a:lnTo>
                  <a:lnTo>
                    <a:pt x="21" y="47"/>
                  </a:lnTo>
                  <a:lnTo>
                    <a:pt x="17" y="45"/>
                  </a:lnTo>
                  <a:lnTo>
                    <a:pt x="12" y="37"/>
                  </a:lnTo>
                  <a:lnTo>
                    <a:pt x="2" y="34"/>
                  </a:lnTo>
                  <a:lnTo>
                    <a:pt x="1" y="34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5" y="22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0" y="1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 rot="467844">
              <a:off x="7870151" y="4589719"/>
              <a:ext cx="1207492" cy="914822"/>
            </a:xfrm>
            <a:custGeom>
              <a:avLst/>
              <a:gdLst>
                <a:gd name="T0" fmla="*/ 2147483647 w 91"/>
                <a:gd name="T1" fmla="*/ 2147483647 h 91"/>
                <a:gd name="T2" fmla="*/ 2147483647 w 91"/>
                <a:gd name="T3" fmla="*/ 2147483647 h 91"/>
                <a:gd name="T4" fmla="*/ 2147483647 w 91"/>
                <a:gd name="T5" fmla="*/ 2147483647 h 91"/>
                <a:gd name="T6" fmla="*/ 2147483647 w 91"/>
                <a:gd name="T7" fmla="*/ 2147483647 h 91"/>
                <a:gd name="T8" fmla="*/ 2147483647 w 91"/>
                <a:gd name="T9" fmla="*/ 2147483647 h 91"/>
                <a:gd name="T10" fmla="*/ 2147483647 w 91"/>
                <a:gd name="T11" fmla="*/ 2147483647 h 91"/>
                <a:gd name="T12" fmla="*/ 2147483647 w 91"/>
                <a:gd name="T13" fmla="*/ 2147483647 h 91"/>
                <a:gd name="T14" fmla="*/ 2147483647 w 91"/>
                <a:gd name="T15" fmla="*/ 2147483647 h 91"/>
                <a:gd name="T16" fmla="*/ 2147483647 w 91"/>
                <a:gd name="T17" fmla="*/ 2147483647 h 91"/>
                <a:gd name="T18" fmla="*/ 2147483647 w 91"/>
                <a:gd name="T19" fmla="*/ 2147483647 h 91"/>
                <a:gd name="T20" fmla="*/ 2147483647 w 91"/>
                <a:gd name="T21" fmla="*/ 2147483647 h 91"/>
                <a:gd name="T22" fmla="*/ 2147483647 w 91"/>
                <a:gd name="T23" fmla="*/ 2147483647 h 91"/>
                <a:gd name="T24" fmla="*/ 2147483647 w 91"/>
                <a:gd name="T25" fmla="*/ 2147483647 h 91"/>
                <a:gd name="T26" fmla="*/ 2147483647 w 91"/>
                <a:gd name="T27" fmla="*/ 2147483647 h 91"/>
                <a:gd name="T28" fmla="*/ 2147483647 w 91"/>
                <a:gd name="T29" fmla="*/ 2147483647 h 91"/>
                <a:gd name="T30" fmla="*/ 2147483647 w 91"/>
                <a:gd name="T31" fmla="*/ 2147483647 h 91"/>
                <a:gd name="T32" fmla="*/ 2147483647 w 91"/>
                <a:gd name="T33" fmla="*/ 2147483647 h 91"/>
                <a:gd name="T34" fmla="*/ 2147483647 w 91"/>
                <a:gd name="T35" fmla="*/ 2147483647 h 91"/>
                <a:gd name="T36" fmla="*/ 2147483647 w 91"/>
                <a:gd name="T37" fmla="*/ 0 h 91"/>
                <a:gd name="T38" fmla="*/ 2147483647 w 91"/>
                <a:gd name="T39" fmla="*/ 2147483647 h 91"/>
                <a:gd name="T40" fmla="*/ 0 w 91"/>
                <a:gd name="T41" fmla="*/ 2147483647 h 91"/>
                <a:gd name="T42" fmla="*/ 2147483647 w 91"/>
                <a:gd name="T43" fmla="*/ 2147483647 h 91"/>
                <a:gd name="T44" fmla="*/ 2147483647 w 91"/>
                <a:gd name="T45" fmla="*/ 2147483647 h 91"/>
                <a:gd name="T46" fmla="*/ 2147483647 w 91"/>
                <a:gd name="T47" fmla="*/ 2147483647 h 91"/>
                <a:gd name="T48" fmla="*/ 2147483647 w 91"/>
                <a:gd name="T49" fmla="*/ 2147483647 h 91"/>
                <a:gd name="T50" fmla="*/ 2147483647 w 91"/>
                <a:gd name="T51" fmla="*/ 2147483647 h 91"/>
                <a:gd name="T52" fmla="*/ 2147483647 w 91"/>
                <a:gd name="T53" fmla="*/ 2147483647 h 91"/>
                <a:gd name="T54" fmla="*/ 2147483647 w 91"/>
                <a:gd name="T55" fmla="*/ 2147483647 h 91"/>
                <a:gd name="T56" fmla="*/ 2147483647 w 91"/>
                <a:gd name="T57" fmla="*/ 2147483647 h 91"/>
                <a:gd name="T58" fmla="*/ 2147483647 w 91"/>
                <a:gd name="T59" fmla="*/ 2147483647 h 91"/>
                <a:gd name="T60" fmla="*/ 2147483647 w 91"/>
                <a:gd name="T61" fmla="*/ 2147483647 h 91"/>
                <a:gd name="T62" fmla="*/ 2147483647 w 91"/>
                <a:gd name="T63" fmla="*/ 2147483647 h 91"/>
                <a:gd name="T64" fmla="*/ 2147483647 w 91"/>
                <a:gd name="T65" fmla="*/ 2147483647 h 91"/>
                <a:gd name="T66" fmla="*/ 2147483647 w 91"/>
                <a:gd name="T67" fmla="*/ 2147483647 h 91"/>
                <a:gd name="T68" fmla="*/ 2147483647 w 91"/>
                <a:gd name="T69" fmla="*/ 2147483647 h 91"/>
                <a:gd name="T70" fmla="*/ 0 w 91"/>
                <a:gd name="T71" fmla="*/ 2147483647 h 91"/>
                <a:gd name="T72" fmla="*/ 2147483647 w 91"/>
                <a:gd name="T73" fmla="*/ 2147483647 h 91"/>
                <a:gd name="T74" fmla="*/ 2147483647 w 91"/>
                <a:gd name="T75" fmla="*/ 2147483647 h 91"/>
                <a:gd name="T76" fmla="*/ 2147483647 w 91"/>
                <a:gd name="T77" fmla="*/ 2147483647 h 91"/>
                <a:gd name="T78" fmla="*/ 2147483647 w 91"/>
                <a:gd name="T79" fmla="*/ 2147483647 h 91"/>
                <a:gd name="T80" fmla="*/ 2147483647 w 91"/>
                <a:gd name="T81" fmla="*/ 2147483647 h 91"/>
                <a:gd name="T82" fmla="*/ 2147483647 w 91"/>
                <a:gd name="T83" fmla="*/ 2147483647 h 91"/>
                <a:gd name="T84" fmla="*/ 2147483647 w 91"/>
                <a:gd name="T85" fmla="*/ 2147483647 h 91"/>
                <a:gd name="T86" fmla="*/ 2147483647 w 91"/>
                <a:gd name="T87" fmla="*/ 2147483647 h 91"/>
                <a:gd name="T88" fmla="*/ 2147483647 w 91"/>
                <a:gd name="T89" fmla="*/ 2147483647 h 91"/>
                <a:gd name="T90" fmla="*/ 2147483647 w 91"/>
                <a:gd name="T91" fmla="*/ 2147483647 h 91"/>
                <a:gd name="T92" fmla="*/ 2147483647 w 91"/>
                <a:gd name="T93" fmla="*/ 2147483647 h 91"/>
                <a:gd name="T94" fmla="*/ 2147483647 w 91"/>
                <a:gd name="T95" fmla="*/ 2147483647 h 91"/>
                <a:gd name="T96" fmla="*/ 2147483647 w 91"/>
                <a:gd name="T97" fmla="*/ 2147483647 h 91"/>
                <a:gd name="T98" fmla="*/ 2147483647 w 91"/>
                <a:gd name="T99" fmla="*/ 2147483647 h 91"/>
                <a:gd name="T100" fmla="*/ 2147483647 w 91"/>
                <a:gd name="T101" fmla="*/ 2147483647 h 91"/>
                <a:gd name="T102" fmla="*/ 2147483647 w 91"/>
                <a:gd name="T103" fmla="*/ 2147483647 h 91"/>
                <a:gd name="T104" fmla="*/ 2147483647 w 91"/>
                <a:gd name="T105" fmla="*/ 2147483647 h 9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1"/>
                <a:gd name="T160" fmla="*/ 0 h 91"/>
                <a:gd name="T161" fmla="*/ 91 w 91"/>
                <a:gd name="T162" fmla="*/ 91 h 9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1" h="91">
                  <a:moveTo>
                    <a:pt x="81" y="88"/>
                  </a:moveTo>
                  <a:lnTo>
                    <a:pt x="87" y="45"/>
                  </a:lnTo>
                  <a:lnTo>
                    <a:pt x="87" y="44"/>
                  </a:lnTo>
                  <a:lnTo>
                    <a:pt x="90" y="39"/>
                  </a:lnTo>
                  <a:lnTo>
                    <a:pt x="88" y="36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69" y="36"/>
                  </a:lnTo>
                  <a:lnTo>
                    <a:pt x="65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6" y="25"/>
                  </a:lnTo>
                  <a:lnTo>
                    <a:pt x="45" y="13"/>
                  </a:lnTo>
                  <a:lnTo>
                    <a:pt x="40" y="12"/>
                  </a:lnTo>
                  <a:lnTo>
                    <a:pt x="36" y="4"/>
                  </a:lnTo>
                  <a:lnTo>
                    <a:pt x="26" y="1"/>
                  </a:lnTo>
                  <a:lnTo>
                    <a:pt x="20" y="1"/>
                  </a:lnTo>
                  <a:lnTo>
                    <a:pt x="10" y="1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9"/>
                  </a:lnTo>
                  <a:lnTo>
                    <a:pt x="4" y="10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2"/>
                  </a:lnTo>
                  <a:lnTo>
                    <a:pt x="11" y="24"/>
                  </a:lnTo>
                  <a:lnTo>
                    <a:pt x="14" y="27"/>
                  </a:lnTo>
                  <a:lnTo>
                    <a:pt x="14" y="30"/>
                  </a:lnTo>
                  <a:lnTo>
                    <a:pt x="13" y="36"/>
                  </a:lnTo>
                  <a:lnTo>
                    <a:pt x="7" y="45"/>
                  </a:lnTo>
                  <a:lnTo>
                    <a:pt x="5" y="53"/>
                  </a:lnTo>
                  <a:lnTo>
                    <a:pt x="2" y="54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10" y="70"/>
                  </a:lnTo>
                  <a:lnTo>
                    <a:pt x="11" y="74"/>
                  </a:lnTo>
                  <a:lnTo>
                    <a:pt x="21" y="71"/>
                  </a:lnTo>
                  <a:lnTo>
                    <a:pt x="20" y="77"/>
                  </a:lnTo>
                  <a:lnTo>
                    <a:pt x="21" y="79"/>
                  </a:lnTo>
                  <a:lnTo>
                    <a:pt x="23" y="77"/>
                  </a:lnTo>
                  <a:lnTo>
                    <a:pt x="47" y="73"/>
                  </a:lnTo>
                  <a:lnTo>
                    <a:pt x="50" y="74"/>
                  </a:lnTo>
                  <a:lnTo>
                    <a:pt x="52" y="80"/>
                  </a:lnTo>
                  <a:lnTo>
                    <a:pt x="53" y="83"/>
                  </a:lnTo>
                  <a:lnTo>
                    <a:pt x="60" y="88"/>
                  </a:lnTo>
                  <a:lnTo>
                    <a:pt x="63" y="88"/>
                  </a:lnTo>
                  <a:lnTo>
                    <a:pt x="65" y="83"/>
                  </a:lnTo>
                  <a:lnTo>
                    <a:pt x="66" y="82"/>
                  </a:lnTo>
                  <a:lnTo>
                    <a:pt x="81" y="90"/>
                  </a:lnTo>
                  <a:lnTo>
                    <a:pt x="81" y="8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 rot="467844">
              <a:off x="7854469" y="5299770"/>
              <a:ext cx="1063223" cy="827062"/>
            </a:xfrm>
            <a:custGeom>
              <a:avLst/>
              <a:gdLst>
                <a:gd name="T0" fmla="*/ 2147483647 w 80"/>
                <a:gd name="T1" fmla="*/ 2147483647 h 82"/>
                <a:gd name="T2" fmla="*/ 2147483647 w 80"/>
                <a:gd name="T3" fmla="*/ 0 h 82"/>
                <a:gd name="T4" fmla="*/ 2147483647 w 80"/>
                <a:gd name="T5" fmla="*/ 2147483647 h 82"/>
                <a:gd name="T6" fmla="*/ 2147483647 w 80"/>
                <a:gd name="T7" fmla="*/ 2147483647 h 82"/>
                <a:gd name="T8" fmla="*/ 2147483647 w 80"/>
                <a:gd name="T9" fmla="*/ 2147483647 h 82"/>
                <a:gd name="T10" fmla="*/ 2147483647 w 80"/>
                <a:gd name="T11" fmla="*/ 2147483647 h 82"/>
                <a:gd name="T12" fmla="*/ 2147483647 w 80"/>
                <a:gd name="T13" fmla="*/ 2147483647 h 82"/>
                <a:gd name="T14" fmla="*/ 2147483647 w 80"/>
                <a:gd name="T15" fmla="*/ 2147483647 h 82"/>
                <a:gd name="T16" fmla="*/ 2147483647 w 80"/>
                <a:gd name="T17" fmla="*/ 2147483647 h 82"/>
                <a:gd name="T18" fmla="*/ 2147483647 w 80"/>
                <a:gd name="T19" fmla="*/ 2147483647 h 82"/>
                <a:gd name="T20" fmla="*/ 2147483647 w 80"/>
                <a:gd name="T21" fmla="*/ 2147483647 h 82"/>
                <a:gd name="T22" fmla="*/ 2147483647 w 80"/>
                <a:gd name="T23" fmla="*/ 2147483647 h 82"/>
                <a:gd name="T24" fmla="*/ 2147483647 w 80"/>
                <a:gd name="T25" fmla="*/ 2147483647 h 82"/>
                <a:gd name="T26" fmla="*/ 2147483647 w 80"/>
                <a:gd name="T27" fmla="*/ 2147483647 h 82"/>
                <a:gd name="T28" fmla="*/ 2147483647 w 80"/>
                <a:gd name="T29" fmla="*/ 2147483647 h 82"/>
                <a:gd name="T30" fmla="*/ 2147483647 w 80"/>
                <a:gd name="T31" fmla="*/ 2147483647 h 82"/>
                <a:gd name="T32" fmla="*/ 2147483647 w 80"/>
                <a:gd name="T33" fmla="*/ 2147483647 h 82"/>
                <a:gd name="T34" fmla="*/ 2147483647 w 80"/>
                <a:gd name="T35" fmla="*/ 2147483647 h 82"/>
                <a:gd name="T36" fmla="*/ 2147483647 w 80"/>
                <a:gd name="T37" fmla="*/ 2147483647 h 82"/>
                <a:gd name="T38" fmla="*/ 2147483647 w 80"/>
                <a:gd name="T39" fmla="*/ 2147483647 h 82"/>
                <a:gd name="T40" fmla="*/ 2147483647 w 80"/>
                <a:gd name="T41" fmla="*/ 2147483647 h 82"/>
                <a:gd name="T42" fmla="*/ 2147483647 w 80"/>
                <a:gd name="T43" fmla="*/ 2147483647 h 82"/>
                <a:gd name="T44" fmla="*/ 2147483647 w 80"/>
                <a:gd name="T45" fmla="*/ 2147483647 h 82"/>
                <a:gd name="T46" fmla="*/ 2147483647 w 80"/>
                <a:gd name="T47" fmla="*/ 2147483647 h 82"/>
                <a:gd name="T48" fmla="*/ 2147483647 w 80"/>
                <a:gd name="T49" fmla="*/ 2147483647 h 82"/>
                <a:gd name="T50" fmla="*/ 2147483647 w 80"/>
                <a:gd name="T51" fmla="*/ 2147483647 h 82"/>
                <a:gd name="T52" fmla="*/ 2147483647 w 80"/>
                <a:gd name="T53" fmla="*/ 2147483647 h 82"/>
                <a:gd name="T54" fmla="*/ 2147483647 w 80"/>
                <a:gd name="T55" fmla="*/ 2147483647 h 82"/>
                <a:gd name="T56" fmla="*/ 2147483647 w 80"/>
                <a:gd name="T57" fmla="*/ 2147483647 h 82"/>
                <a:gd name="T58" fmla="*/ 2147483647 w 80"/>
                <a:gd name="T59" fmla="*/ 2147483647 h 82"/>
                <a:gd name="T60" fmla="*/ 2147483647 w 80"/>
                <a:gd name="T61" fmla="*/ 2147483647 h 82"/>
                <a:gd name="T62" fmla="*/ 2147483647 w 80"/>
                <a:gd name="T63" fmla="*/ 2147483647 h 82"/>
                <a:gd name="T64" fmla="*/ 2147483647 w 80"/>
                <a:gd name="T65" fmla="*/ 2147483647 h 82"/>
                <a:gd name="T66" fmla="*/ 2147483647 w 80"/>
                <a:gd name="T67" fmla="*/ 2147483647 h 82"/>
                <a:gd name="T68" fmla="*/ 2147483647 w 80"/>
                <a:gd name="T69" fmla="*/ 2147483647 h 82"/>
                <a:gd name="T70" fmla="*/ 2147483647 w 80"/>
                <a:gd name="T71" fmla="*/ 2147483647 h 82"/>
                <a:gd name="T72" fmla="*/ 2147483647 w 80"/>
                <a:gd name="T73" fmla="*/ 2147483647 h 82"/>
                <a:gd name="T74" fmla="*/ 2147483647 w 80"/>
                <a:gd name="T75" fmla="*/ 2147483647 h 82"/>
                <a:gd name="T76" fmla="*/ 0 w 80"/>
                <a:gd name="T77" fmla="*/ 2147483647 h 82"/>
                <a:gd name="T78" fmla="*/ 2147483647 w 80"/>
                <a:gd name="T79" fmla="*/ 2147483647 h 82"/>
                <a:gd name="T80" fmla="*/ 2147483647 w 80"/>
                <a:gd name="T81" fmla="*/ 2147483647 h 82"/>
                <a:gd name="T82" fmla="*/ 2147483647 w 80"/>
                <a:gd name="T83" fmla="*/ 2147483647 h 82"/>
                <a:gd name="T84" fmla="*/ 2147483647 w 80"/>
                <a:gd name="T85" fmla="*/ 2147483647 h 82"/>
                <a:gd name="T86" fmla="*/ 2147483647 w 80"/>
                <a:gd name="T87" fmla="*/ 2147483647 h 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82"/>
                <a:gd name="T134" fmla="*/ 80 w 80"/>
                <a:gd name="T135" fmla="*/ 82 h 8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82">
                  <a:moveTo>
                    <a:pt x="5" y="3"/>
                  </a:moveTo>
                  <a:lnTo>
                    <a:pt x="15" y="0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6"/>
                  </a:lnTo>
                  <a:lnTo>
                    <a:pt x="41" y="1"/>
                  </a:lnTo>
                  <a:lnTo>
                    <a:pt x="44" y="3"/>
                  </a:lnTo>
                  <a:lnTo>
                    <a:pt x="45" y="9"/>
                  </a:lnTo>
                  <a:lnTo>
                    <a:pt x="47" y="12"/>
                  </a:lnTo>
                  <a:lnTo>
                    <a:pt x="54" y="17"/>
                  </a:lnTo>
                  <a:lnTo>
                    <a:pt x="57" y="17"/>
                  </a:lnTo>
                  <a:lnTo>
                    <a:pt x="58" y="12"/>
                  </a:lnTo>
                  <a:lnTo>
                    <a:pt x="60" y="10"/>
                  </a:lnTo>
                  <a:lnTo>
                    <a:pt x="74" y="18"/>
                  </a:lnTo>
                  <a:lnTo>
                    <a:pt x="74" y="17"/>
                  </a:lnTo>
                  <a:lnTo>
                    <a:pt x="74" y="20"/>
                  </a:lnTo>
                  <a:lnTo>
                    <a:pt x="74" y="25"/>
                  </a:lnTo>
                  <a:lnTo>
                    <a:pt x="76" y="29"/>
                  </a:lnTo>
                  <a:lnTo>
                    <a:pt x="79" y="32"/>
                  </a:lnTo>
                  <a:lnTo>
                    <a:pt x="76" y="35"/>
                  </a:lnTo>
                  <a:lnTo>
                    <a:pt x="74" y="35"/>
                  </a:lnTo>
                  <a:lnTo>
                    <a:pt x="66" y="39"/>
                  </a:lnTo>
                  <a:lnTo>
                    <a:pt x="66" y="42"/>
                  </a:lnTo>
                  <a:lnTo>
                    <a:pt x="66" y="65"/>
                  </a:lnTo>
                  <a:lnTo>
                    <a:pt x="66" y="68"/>
                  </a:lnTo>
                  <a:lnTo>
                    <a:pt x="58" y="73"/>
                  </a:lnTo>
                  <a:lnTo>
                    <a:pt x="51" y="74"/>
                  </a:lnTo>
                  <a:lnTo>
                    <a:pt x="50" y="81"/>
                  </a:lnTo>
                  <a:lnTo>
                    <a:pt x="47" y="79"/>
                  </a:lnTo>
                  <a:lnTo>
                    <a:pt x="47" y="77"/>
                  </a:lnTo>
                  <a:lnTo>
                    <a:pt x="40" y="76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11" y="74"/>
                  </a:lnTo>
                  <a:lnTo>
                    <a:pt x="11" y="71"/>
                  </a:lnTo>
                  <a:lnTo>
                    <a:pt x="11" y="64"/>
                  </a:lnTo>
                  <a:lnTo>
                    <a:pt x="8" y="53"/>
                  </a:lnTo>
                  <a:lnTo>
                    <a:pt x="4" y="37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4" y="9"/>
                  </a:lnTo>
                  <a:lnTo>
                    <a:pt x="2" y="6"/>
                  </a:lnTo>
                  <a:lnTo>
                    <a:pt x="5" y="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 rot="467844">
              <a:off x="7051565" y="5251901"/>
              <a:ext cx="940904" cy="1087679"/>
            </a:xfrm>
            <a:custGeom>
              <a:avLst/>
              <a:gdLst>
                <a:gd name="T0" fmla="*/ 2147483647 w 71"/>
                <a:gd name="T1" fmla="*/ 2147483647 h 108"/>
                <a:gd name="T2" fmla="*/ 2147483647 w 71"/>
                <a:gd name="T3" fmla="*/ 2147483647 h 108"/>
                <a:gd name="T4" fmla="*/ 2147483647 w 71"/>
                <a:gd name="T5" fmla="*/ 2147483647 h 108"/>
                <a:gd name="T6" fmla="*/ 2147483647 w 71"/>
                <a:gd name="T7" fmla="*/ 2147483647 h 108"/>
                <a:gd name="T8" fmla="*/ 2147483647 w 71"/>
                <a:gd name="T9" fmla="*/ 2147483647 h 108"/>
                <a:gd name="T10" fmla="*/ 2147483647 w 71"/>
                <a:gd name="T11" fmla="*/ 2147483647 h 108"/>
                <a:gd name="T12" fmla="*/ 2147483647 w 71"/>
                <a:gd name="T13" fmla="*/ 2147483647 h 108"/>
                <a:gd name="T14" fmla="*/ 2147483647 w 71"/>
                <a:gd name="T15" fmla="*/ 2147483647 h 108"/>
                <a:gd name="T16" fmla="*/ 2147483647 w 71"/>
                <a:gd name="T17" fmla="*/ 2147483647 h 108"/>
                <a:gd name="T18" fmla="*/ 2147483647 w 71"/>
                <a:gd name="T19" fmla="*/ 2147483647 h 108"/>
                <a:gd name="T20" fmla="*/ 2147483647 w 71"/>
                <a:gd name="T21" fmla="*/ 2147483647 h 108"/>
                <a:gd name="T22" fmla="*/ 2147483647 w 71"/>
                <a:gd name="T23" fmla="*/ 2147483647 h 108"/>
                <a:gd name="T24" fmla="*/ 2147483647 w 71"/>
                <a:gd name="T25" fmla="*/ 0 h 108"/>
                <a:gd name="T26" fmla="*/ 2147483647 w 71"/>
                <a:gd name="T27" fmla="*/ 2147483647 h 108"/>
                <a:gd name="T28" fmla="*/ 2147483647 w 71"/>
                <a:gd name="T29" fmla="*/ 2147483647 h 108"/>
                <a:gd name="T30" fmla="*/ 2147483647 w 71"/>
                <a:gd name="T31" fmla="*/ 2147483647 h 108"/>
                <a:gd name="T32" fmla="*/ 2147483647 w 71"/>
                <a:gd name="T33" fmla="*/ 2147483647 h 108"/>
                <a:gd name="T34" fmla="*/ 2147483647 w 71"/>
                <a:gd name="T35" fmla="*/ 2147483647 h 108"/>
                <a:gd name="T36" fmla="*/ 2147483647 w 71"/>
                <a:gd name="T37" fmla="*/ 2147483647 h 108"/>
                <a:gd name="T38" fmla="*/ 2147483647 w 71"/>
                <a:gd name="T39" fmla="*/ 2147483647 h 108"/>
                <a:gd name="T40" fmla="*/ 2147483647 w 71"/>
                <a:gd name="T41" fmla="*/ 0 h 108"/>
                <a:gd name="T42" fmla="*/ 2147483647 w 71"/>
                <a:gd name="T43" fmla="*/ 2147483647 h 108"/>
                <a:gd name="T44" fmla="*/ 2147483647 w 71"/>
                <a:gd name="T45" fmla="*/ 2147483647 h 108"/>
                <a:gd name="T46" fmla="*/ 2147483647 w 71"/>
                <a:gd name="T47" fmla="*/ 2147483647 h 108"/>
                <a:gd name="T48" fmla="*/ 2147483647 w 71"/>
                <a:gd name="T49" fmla="*/ 2147483647 h 108"/>
                <a:gd name="T50" fmla="*/ 2147483647 w 71"/>
                <a:gd name="T51" fmla="*/ 2147483647 h 108"/>
                <a:gd name="T52" fmla="*/ 2147483647 w 71"/>
                <a:gd name="T53" fmla="*/ 2147483647 h 108"/>
                <a:gd name="T54" fmla="*/ 2147483647 w 71"/>
                <a:gd name="T55" fmla="*/ 2147483647 h 108"/>
                <a:gd name="T56" fmla="*/ 2147483647 w 71"/>
                <a:gd name="T57" fmla="*/ 2147483647 h 108"/>
                <a:gd name="T58" fmla="*/ 2147483647 w 71"/>
                <a:gd name="T59" fmla="*/ 2147483647 h 108"/>
                <a:gd name="T60" fmla="*/ 2147483647 w 71"/>
                <a:gd name="T61" fmla="*/ 2147483647 h 108"/>
                <a:gd name="T62" fmla="*/ 2147483647 w 71"/>
                <a:gd name="T63" fmla="*/ 2147483647 h 108"/>
                <a:gd name="T64" fmla="*/ 2147483647 w 71"/>
                <a:gd name="T65" fmla="*/ 2147483647 h 108"/>
                <a:gd name="T66" fmla="*/ 2147483647 w 71"/>
                <a:gd name="T67" fmla="*/ 2147483647 h 108"/>
                <a:gd name="T68" fmla="*/ 2147483647 w 71"/>
                <a:gd name="T69" fmla="*/ 2147483647 h 108"/>
                <a:gd name="T70" fmla="*/ 2147483647 w 71"/>
                <a:gd name="T71" fmla="*/ 2147483647 h 108"/>
                <a:gd name="T72" fmla="*/ 2147483647 w 71"/>
                <a:gd name="T73" fmla="*/ 2147483647 h 108"/>
                <a:gd name="T74" fmla="*/ 2147483647 w 71"/>
                <a:gd name="T75" fmla="*/ 2147483647 h 108"/>
                <a:gd name="T76" fmla="*/ 2147483647 w 71"/>
                <a:gd name="T77" fmla="*/ 2147483647 h 108"/>
                <a:gd name="T78" fmla="*/ 2147483647 w 71"/>
                <a:gd name="T79" fmla="*/ 2147483647 h 108"/>
                <a:gd name="T80" fmla="*/ 2147483647 w 71"/>
                <a:gd name="T81" fmla="*/ 2147483647 h 108"/>
                <a:gd name="T82" fmla="*/ 2147483647 w 71"/>
                <a:gd name="T83" fmla="*/ 2147483647 h 108"/>
                <a:gd name="T84" fmla="*/ 2147483647 w 71"/>
                <a:gd name="T85" fmla="*/ 2147483647 h 108"/>
                <a:gd name="T86" fmla="*/ 2147483647 w 71"/>
                <a:gd name="T87" fmla="*/ 2147483647 h 108"/>
                <a:gd name="T88" fmla="*/ 2147483647 w 71"/>
                <a:gd name="T89" fmla="*/ 2147483647 h 108"/>
                <a:gd name="T90" fmla="*/ 2147483647 w 71"/>
                <a:gd name="T91" fmla="*/ 2147483647 h 108"/>
                <a:gd name="T92" fmla="*/ 2147483647 w 71"/>
                <a:gd name="T93" fmla="*/ 2147483647 h 108"/>
                <a:gd name="T94" fmla="*/ 2147483647 w 71"/>
                <a:gd name="T95" fmla="*/ 2147483647 h 108"/>
                <a:gd name="T96" fmla="*/ 2147483647 w 71"/>
                <a:gd name="T97" fmla="*/ 2147483647 h 108"/>
                <a:gd name="T98" fmla="*/ 2147483647 w 71"/>
                <a:gd name="T99" fmla="*/ 2147483647 h 108"/>
                <a:gd name="T100" fmla="*/ 2147483647 w 71"/>
                <a:gd name="T101" fmla="*/ 2147483647 h 108"/>
                <a:gd name="T102" fmla="*/ 2147483647 w 71"/>
                <a:gd name="T103" fmla="*/ 2147483647 h 108"/>
                <a:gd name="T104" fmla="*/ 2147483647 w 71"/>
                <a:gd name="T105" fmla="*/ 2147483647 h 108"/>
                <a:gd name="T106" fmla="*/ 2147483647 w 71"/>
                <a:gd name="T107" fmla="*/ 2147483647 h 108"/>
                <a:gd name="T108" fmla="*/ 0 w 71"/>
                <a:gd name="T109" fmla="*/ 2147483647 h 108"/>
                <a:gd name="T110" fmla="*/ 2147483647 w 71"/>
                <a:gd name="T111" fmla="*/ 2147483647 h 1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1"/>
                <a:gd name="T169" fmla="*/ 0 h 108"/>
                <a:gd name="T170" fmla="*/ 71 w 71"/>
                <a:gd name="T171" fmla="*/ 108 h 10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1" h="108">
                  <a:moveTo>
                    <a:pt x="4" y="42"/>
                  </a:moveTo>
                  <a:lnTo>
                    <a:pt x="10" y="33"/>
                  </a:lnTo>
                  <a:lnTo>
                    <a:pt x="18" y="24"/>
                  </a:lnTo>
                  <a:lnTo>
                    <a:pt x="20" y="24"/>
                  </a:lnTo>
                  <a:lnTo>
                    <a:pt x="21" y="27"/>
                  </a:lnTo>
                  <a:lnTo>
                    <a:pt x="24" y="27"/>
                  </a:lnTo>
                  <a:lnTo>
                    <a:pt x="26" y="27"/>
                  </a:lnTo>
                  <a:lnTo>
                    <a:pt x="26" y="26"/>
                  </a:lnTo>
                  <a:lnTo>
                    <a:pt x="24" y="21"/>
                  </a:lnTo>
                  <a:lnTo>
                    <a:pt x="23" y="12"/>
                  </a:lnTo>
                  <a:lnTo>
                    <a:pt x="21" y="6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9" y="1"/>
                  </a:lnTo>
                  <a:lnTo>
                    <a:pt x="33" y="1"/>
                  </a:lnTo>
                  <a:lnTo>
                    <a:pt x="36" y="4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50" y="6"/>
                  </a:lnTo>
                  <a:lnTo>
                    <a:pt x="55" y="4"/>
                  </a:lnTo>
                  <a:lnTo>
                    <a:pt x="61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9"/>
                  </a:lnTo>
                  <a:lnTo>
                    <a:pt x="61" y="15"/>
                  </a:lnTo>
                  <a:lnTo>
                    <a:pt x="58" y="21"/>
                  </a:lnTo>
                  <a:lnTo>
                    <a:pt x="62" y="32"/>
                  </a:lnTo>
                  <a:lnTo>
                    <a:pt x="67" y="47"/>
                  </a:lnTo>
                  <a:lnTo>
                    <a:pt x="70" y="58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0" y="67"/>
                  </a:lnTo>
                  <a:lnTo>
                    <a:pt x="67" y="70"/>
                  </a:lnTo>
                  <a:lnTo>
                    <a:pt x="62" y="73"/>
                  </a:lnTo>
                  <a:lnTo>
                    <a:pt x="55" y="74"/>
                  </a:lnTo>
                  <a:lnTo>
                    <a:pt x="53" y="76"/>
                  </a:lnTo>
                  <a:lnTo>
                    <a:pt x="53" y="82"/>
                  </a:lnTo>
                  <a:lnTo>
                    <a:pt x="53" y="87"/>
                  </a:lnTo>
                  <a:lnTo>
                    <a:pt x="53" y="91"/>
                  </a:lnTo>
                  <a:lnTo>
                    <a:pt x="50" y="91"/>
                  </a:lnTo>
                  <a:lnTo>
                    <a:pt x="43" y="91"/>
                  </a:lnTo>
                  <a:lnTo>
                    <a:pt x="39" y="96"/>
                  </a:lnTo>
                  <a:lnTo>
                    <a:pt x="36" y="100"/>
                  </a:lnTo>
                  <a:lnTo>
                    <a:pt x="34" y="107"/>
                  </a:lnTo>
                  <a:lnTo>
                    <a:pt x="31" y="103"/>
                  </a:lnTo>
                  <a:lnTo>
                    <a:pt x="29" y="103"/>
                  </a:lnTo>
                  <a:lnTo>
                    <a:pt x="26" y="103"/>
                  </a:lnTo>
                  <a:lnTo>
                    <a:pt x="20" y="65"/>
                  </a:lnTo>
                  <a:lnTo>
                    <a:pt x="23" y="61"/>
                  </a:lnTo>
                  <a:lnTo>
                    <a:pt x="21" y="58"/>
                  </a:lnTo>
                  <a:lnTo>
                    <a:pt x="20" y="50"/>
                  </a:lnTo>
                  <a:lnTo>
                    <a:pt x="17" y="49"/>
                  </a:lnTo>
                  <a:lnTo>
                    <a:pt x="11" y="49"/>
                  </a:lnTo>
                  <a:lnTo>
                    <a:pt x="7" y="47"/>
                  </a:lnTo>
                  <a:lnTo>
                    <a:pt x="0" y="47"/>
                  </a:lnTo>
                  <a:lnTo>
                    <a:pt x="4" y="4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 rot="467844">
              <a:off x="6292569" y="4751940"/>
              <a:ext cx="1220039" cy="874930"/>
            </a:xfrm>
            <a:custGeom>
              <a:avLst/>
              <a:gdLst>
                <a:gd name="T0" fmla="*/ 2147483647 w 92"/>
                <a:gd name="T1" fmla="*/ 2147483647 h 87"/>
                <a:gd name="T2" fmla="*/ 2147483647 w 92"/>
                <a:gd name="T3" fmla="*/ 2147483647 h 87"/>
                <a:gd name="T4" fmla="*/ 2147483647 w 92"/>
                <a:gd name="T5" fmla="*/ 2147483647 h 87"/>
                <a:gd name="T6" fmla="*/ 2147483647 w 92"/>
                <a:gd name="T7" fmla="*/ 2147483647 h 87"/>
                <a:gd name="T8" fmla="*/ 2147483647 w 92"/>
                <a:gd name="T9" fmla="*/ 2147483647 h 87"/>
                <a:gd name="T10" fmla="*/ 2147483647 w 92"/>
                <a:gd name="T11" fmla="*/ 2147483647 h 87"/>
                <a:gd name="T12" fmla="*/ 2147483647 w 92"/>
                <a:gd name="T13" fmla="*/ 2147483647 h 87"/>
                <a:gd name="T14" fmla="*/ 2147483647 w 92"/>
                <a:gd name="T15" fmla="*/ 2147483647 h 87"/>
                <a:gd name="T16" fmla="*/ 2147483647 w 92"/>
                <a:gd name="T17" fmla="*/ 2147483647 h 87"/>
                <a:gd name="T18" fmla="*/ 2147483647 w 92"/>
                <a:gd name="T19" fmla="*/ 2147483647 h 87"/>
                <a:gd name="T20" fmla="*/ 2147483647 w 92"/>
                <a:gd name="T21" fmla="*/ 2147483647 h 87"/>
                <a:gd name="T22" fmla="*/ 2147483647 w 92"/>
                <a:gd name="T23" fmla="*/ 2147483647 h 87"/>
                <a:gd name="T24" fmla="*/ 2147483647 w 92"/>
                <a:gd name="T25" fmla="*/ 2147483647 h 87"/>
                <a:gd name="T26" fmla="*/ 2147483647 w 92"/>
                <a:gd name="T27" fmla="*/ 2147483647 h 87"/>
                <a:gd name="T28" fmla="*/ 2147483647 w 92"/>
                <a:gd name="T29" fmla="*/ 2147483647 h 87"/>
                <a:gd name="T30" fmla="*/ 2147483647 w 92"/>
                <a:gd name="T31" fmla="*/ 2147483647 h 87"/>
                <a:gd name="T32" fmla="*/ 2147483647 w 92"/>
                <a:gd name="T33" fmla="*/ 2147483647 h 87"/>
                <a:gd name="T34" fmla="*/ 2147483647 w 92"/>
                <a:gd name="T35" fmla="*/ 2147483647 h 87"/>
                <a:gd name="T36" fmla="*/ 2147483647 w 92"/>
                <a:gd name="T37" fmla="*/ 2147483647 h 87"/>
                <a:gd name="T38" fmla="*/ 2147483647 w 92"/>
                <a:gd name="T39" fmla="*/ 2147483647 h 87"/>
                <a:gd name="T40" fmla="*/ 2147483647 w 92"/>
                <a:gd name="T41" fmla="*/ 2147483647 h 87"/>
                <a:gd name="T42" fmla="*/ 2147483647 w 92"/>
                <a:gd name="T43" fmla="*/ 2147483647 h 87"/>
                <a:gd name="T44" fmla="*/ 2147483647 w 92"/>
                <a:gd name="T45" fmla="*/ 2147483647 h 87"/>
                <a:gd name="T46" fmla="*/ 2147483647 w 92"/>
                <a:gd name="T47" fmla="*/ 2147483647 h 87"/>
                <a:gd name="T48" fmla="*/ 2147483647 w 92"/>
                <a:gd name="T49" fmla="*/ 2147483647 h 87"/>
                <a:gd name="T50" fmla="*/ 2147483647 w 92"/>
                <a:gd name="T51" fmla="*/ 2147483647 h 87"/>
                <a:gd name="T52" fmla="*/ 2147483647 w 92"/>
                <a:gd name="T53" fmla="*/ 2147483647 h 87"/>
                <a:gd name="T54" fmla="*/ 2147483647 w 92"/>
                <a:gd name="T55" fmla="*/ 2147483647 h 87"/>
                <a:gd name="T56" fmla="*/ 2147483647 w 92"/>
                <a:gd name="T57" fmla="*/ 2147483647 h 87"/>
                <a:gd name="T58" fmla="*/ 2147483647 w 92"/>
                <a:gd name="T59" fmla="*/ 2147483647 h 87"/>
                <a:gd name="T60" fmla="*/ 2147483647 w 92"/>
                <a:gd name="T61" fmla="*/ 2147483647 h 87"/>
                <a:gd name="T62" fmla="*/ 2147483647 w 92"/>
                <a:gd name="T63" fmla="*/ 2147483647 h 87"/>
                <a:gd name="T64" fmla="*/ 2147483647 w 92"/>
                <a:gd name="T65" fmla="*/ 0 h 87"/>
                <a:gd name="T66" fmla="*/ 2147483647 w 92"/>
                <a:gd name="T67" fmla="*/ 2147483647 h 87"/>
                <a:gd name="T68" fmla="*/ 2147483647 w 92"/>
                <a:gd name="T69" fmla="*/ 2147483647 h 87"/>
                <a:gd name="T70" fmla="*/ 2147483647 w 92"/>
                <a:gd name="T71" fmla="*/ 2147483647 h 87"/>
                <a:gd name="T72" fmla="*/ 2147483647 w 92"/>
                <a:gd name="T73" fmla="*/ 2147483647 h 87"/>
                <a:gd name="T74" fmla="*/ 2147483647 w 92"/>
                <a:gd name="T75" fmla="*/ 2147483647 h 87"/>
                <a:gd name="T76" fmla="*/ 2147483647 w 92"/>
                <a:gd name="T77" fmla="*/ 2147483647 h 87"/>
                <a:gd name="T78" fmla="*/ 0 w 92"/>
                <a:gd name="T79" fmla="*/ 2147483647 h 87"/>
                <a:gd name="T80" fmla="*/ 2147483647 w 92"/>
                <a:gd name="T81" fmla="*/ 2147483647 h 87"/>
                <a:gd name="T82" fmla="*/ 2147483647 w 92"/>
                <a:gd name="T83" fmla="*/ 2147483647 h 87"/>
                <a:gd name="T84" fmla="*/ 2147483647 w 92"/>
                <a:gd name="T85" fmla="*/ 2147483647 h 87"/>
                <a:gd name="T86" fmla="*/ 2147483647 w 92"/>
                <a:gd name="T87" fmla="*/ 2147483647 h 87"/>
                <a:gd name="T88" fmla="*/ 2147483647 w 92"/>
                <a:gd name="T89" fmla="*/ 2147483647 h 87"/>
                <a:gd name="T90" fmla="*/ 2147483647 w 92"/>
                <a:gd name="T91" fmla="*/ 2147483647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"/>
                <a:gd name="T139" fmla="*/ 0 h 87"/>
                <a:gd name="T140" fmla="*/ 92 w 92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" h="87">
                  <a:moveTo>
                    <a:pt x="42" y="86"/>
                  </a:moveTo>
                  <a:lnTo>
                    <a:pt x="60" y="76"/>
                  </a:lnTo>
                  <a:lnTo>
                    <a:pt x="63" y="76"/>
                  </a:lnTo>
                  <a:lnTo>
                    <a:pt x="66" y="76"/>
                  </a:lnTo>
                  <a:lnTo>
                    <a:pt x="69" y="82"/>
                  </a:lnTo>
                  <a:lnTo>
                    <a:pt x="69" y="84"/>
                  </a:lnTo>
                  <a:lnTo>
                    <a:pt x="75" y="75"/>
                  </a:lnTo>
                  <a:lnTo>
                    <a:pt x="83" y="66"/>
                  </a:lnTo>
                  <a:lnTo>
                    <a:pt x="85" y="66"/>
                  </a:lnTo>
                  <a:lnTo>
                    <a:pt x="86" y="69"/>
                  </a:lnTo>
                  <a:lnTo>
                    <a:pt x="89" y="69"/>
                  </a:lnTo>
                  <a:lnTo>
                    <a:pt x="91" y="69"/>
                  </a:lnTo>
                  <a:lnTo>
                    <a:pt x="91" y="67"/>
                  </a:lnTo>
                  <a:lnTo>
                    <a:pt x="89" y="63"/>
                  </a:lnTo>
                  <a:lnTo>
                    <a:pt x="88" y="54"/>
                  </a:lnTo>
                  <a:lnTo>
                    <a:pt x="86" y="48"/>
                  </a:lnTo>
                  <a:lnTo>
                    <a:pt x="88" y="43"/>
                  </a:lnTo>
                  <a:lnTo>
                    <a:pt x="88" y="42"/>
                  </a:lnTo>
                  <a:lnTo>
                    <a:pt x="86" y="40"/>
                  </a:lnTo>
                  <a:lnTo>
                    <a:pt x="80" y="39"/>
                  </a:lnTo>
                  <a:lnTo>
                    <a:pt x="75" y="40"/>
                  </a:lnTo>
                  <a:lnTo>
                    <a:pt x="70" y="39"/>
                  </a:lnTo>
                  <a:lnTo>
                    <a:pt x="62" y="37"/>
                  </a:lnTo>
                  <a:lnTo>
                    <a:pt x="57" y="36"/>
                  </a:lnTo>
                  <a:lnTo>
                    <a:pt x="52" y="31"/>
                  </a:lnTo>
                  <a:lnTo>
                    <a:pt x="47" y="24"/>
                  </a:lnTo>
                  <a:lnTo>
                    <a:pt x="44" y="18"/>
                  </a:lnTo>
                  <a:lnTo>
                    <a:pt x="44" y="15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4" y="13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2" y="6"/>
                  </a:lnTo>
                  <a:lnTo>
                    <a:pt x="2" y="9"/>
                  </a:lnTo>
                  <a:lnTo>
                    <a:pt x="2" y="15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7" y="37"/>
                  </a:lnTo>
                  <a:lnTo>
                    <a:pt x="10" y="46"/>
                  </a:lnTo>
                  <a:lnTo>
                    <a:pt x="24" y="49"/>
                  </a:lnTo>
                  <a:lnTo>
                    <a:pt x="27" y="75"/>
                  </a:lnTo>
                  <a:lnTo>
                    <a:pt x="42" y="86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 rot="467844">
              <a:off x="5448893" y="4345058"/>
              <a:ext cx="956584" cy="843019"/>
            </a:xfrm>
            <a:custGeom>
              <a:avLst/>
              <a:gdLst>
                <a:gd name="T0" fmla="*/ 2147483647 w 72"/>
                <a:gd name="T1" fmla="*/ 2147483647 h 84"/>
                <a:gd name="T2" fmla="*/ 2147483647 w 72"/>
                <a:gd name="T3" fmla="*/ 2147483647 h 84"/>
                <a:gd name="T4" fmla="*/ 2147483647 w 72"/>
                <a:gd name="T5" fmla="*/ 2147483647 h 84"/>
                <a:gd name="T6" fmla="*/ 2147483647 w 72"/>
                <a:gd name="T7" fmla="*/ 2147483647 h 84"/>
                <a:gd name="T8" fmla="*/ 2147483647 w 72"/>
                <a:gd name="T9" fmla="*/ 0 h 84"/>
                <a:gd name="T10" fmla="*/ 2147483647 w 72"/>
                <a:gd name="T11" fmla="*/ 0 h 84"/>
                <a:gd name="T12" fmla="*/ 2147483647 w 72"/>
                <a:gd name="T13" fmla="*/ 2147483647 h 84"/>
                <a:gd name="T14" fmla="*/ 2147483647 w 72"/>
                <a:gd name="T15" fmla="*/ 2147483647 h 84"/>
                <a:gd name="T16" fmla="*/ 2147483647 w 72"/>
                <a:gd name="T17" fmla="*/ 2147483647 h 84"/>
                <a:gd name="T18" fmla="*/ 2147483647 w 72"/>
                <a:gd name="T19" fmla="*/ 2147483647 h 84"/>
                <a:gd name="T20" fmla="*/ 2147483647 w 72"/>
                <a:gd name="T21" fmla="*/ 2147483647 h 84"/>
                <a:gd name="T22" fmla="*/ 2147483647 w 72"/>
                <a:gd name="T23" fmla="*/ 2147483647 h 84"/>
                <a:gd name="T24" fmla="*/ 2147483647 w 72"/>
                <a:gd name="T25" fmla="*/ 2147483647 h 84"/>
                <a:gd name="T26" fmla="*/ 2147483647 w 72"/>
                <a:gd name="T27" fmla="*/ 2147483647 h 84"/>
                <a:gd name="T28" fmla="*/ 2147483647 w 72"/>
                <a:gd name="T29" fmla="*/ 2147483647 h 84"/>
                <a:gd name="T30" fmla="*/ 2147483647 w 72"/>
                <a:gd name="T31" fmla="*/ 2147483647 h 84"/>
                <a:gd name="T32" fmla="*/ 2147483647 w 72"/>
                <a:gd name="T33" fmla="*/ 2147483647 h 84"/>
                <a:gd name="T34" fmla="*/ 2147483647 w 72"/>
                <a:gd name="T35" fmla="*/ 2147483647 h 84"/>
                <a:gd name="T36" fmla="*/ 2147483647 w 72"/>
                <a:gd name="T37" fmla="*/ 2147483647 h 84"/>
                <a:gd name="T38" fmla="*/ 2147483647 w 72"/>
                <a:gd name="T39" fmla="*/ 2147483647 h 84"/>
                <a:gd name="T40" fmla="*/ 2147483647 w 72"/>
                <a:gd name="T41" fmla="*/ 2147483647 h 84"/>
                <a:gd name="T42" fmla="*/ 2147483647 w 72"/>
                <a:gd name="T43" fmla="*/ 2147483647 h 84"/>
                <a:gd name="T44" fmla="*/ 2147483647 w 72"/>
                <a:gd name="T45" fmla="*/ 2147483647 h 84"/>
                <a:gd name="T46" fmla="*/ 2147483647 w 72"/>
                <a:gd name="T47" fmla="*/ 2147483647 h 84"/>
                <a:gd name="T48" fmla="*/ 2147483647 w 72"/>
                <a:gd name="T49" fmla="*/ 2147483647 h 84"/>
                <a:gd name="T50" fmla="*/ 2147483647 w 72"/>
                <a:gd name="T51" fmla="*/ 2147483647 h 84"/>
                <a:gd name="T52" fmla="*/ 2147483647 w 72"/>
                <a:gd name="T53" fmla="*/ 2147483647 h 84"/>
                <a:gd name="T54" fmla="*/ 2147483647 w 72"/>
                <a:gd name="T55" fmla="*/ 2147483647 h 84"/>
                <a:gd name="T56" fmla="*/ 2147483647 w 72"/>
                <a:gd name="T57" fmla="*/ 2147483647 h 84"/>
                <a:gd name="T58" fmla="*/ 2147483647 w 72"/>
                <a:gd name="T59" fmla="*/ 2147483647 h 84"/>
                <a:gd name="T60" fmla="*/ 2147483647 w 72"/>
                <a:gd name="T61" fmla="*/ 2147483647 h 84"/>
                <a:gd name="T62" fmla="*/ 2147483647 w 72"/>
                <a:gd name="T63" fmla="*/ 2147483647 h 84"/>
                <a:gd name="T64" fmla="*/ 2147483647 w 72"/>
                <a:gd name="T65" fmla="*/ 2147483647 h 84"/>
                <a:gd name="T66" fmla="*/ 0 w 72"/>
                <a:gd name="T67" fmla="*/ 2147483647 h 84"/>
                <a:gd name="T68" fmla="*/ 2147483647 w 72"/>
                <a:gd name="T69" fmla="*/ 2147483647 h 84"/>
                <a:gd name="T70" fmla="*/ 2147483647 w 72"/>
                <a:gd name="T71" fmla="*/ 2147483647 h 84"/>
                <a:gd name="T72" fmla="*/ 2147483647 w 72"/>
                <a:gd name="T73" fmla="*/ 2147483647 h 84"/>
                <a:gd name="T74" fmla="*/ 2147483647 w 72"/>
                <a:gd name="T75" fmla="*/ 2147483647 h 84"/>
                <a:gd name="T76" fmla="*/ 2147483647 w 72"/>
                <a:gd name="T77" fmla="*/ 2147483647 h 84"/>
                <a:gd name="T78" fmla="*/ 2147483647 w 72"/>
                <a:gd name="T79" fmla="*/ 2147483647 h 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2"/>
                <a:gd name="T121" fmla="*/ 0 h 84"/>
                <a:gd name="T122" fmla="*/ 72 w 72"/>
                <a:gd name="T123" fmla="*/ 84 h 8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2" h="84">
                  <a:moveTo>
                    <a:pt x="21" y="9"/>
                  </a:moveTo>
                  <a:lnTo>
                    <a:pt x="26" y="6"/>
                  </a:lnTo>
                  <a:lnTo>
                    <a:pt x="31" y="6"/>
                  </a:lnTo>
                  <a:lnTo>
                    <a:pt x="33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6" y="6"/>
                  </a:lnTo>
                  <a:lnTo>
                    <a:pt x="50" y="16"/>
                  </a:lnTo>
                  <a:lnTo>
                    <a:pt x="53" y="21"/>
                  </a:lnTo>
                  <a:lnTo>
                    <a:pt x="60" y="22"/>
                  </a:lnTo>
                  <a:lnTo>
                    <a:pt x="66" y="21"/>
                  </a:lnTo>
                  <a:lnTo>
                    <a:pt x="66" y="19"/>
                  </a:lnTo>
                  <a:lnTo>
                    <a:pt x="71" y="27"/>
                  </a:lnTo>
                  <a:lnTo>
                    <a:pt x="71" y="30"/>
                  </a:lnTo>
                  <a:lnTo>
                    <a:pt x="71" y="34"/>
                  </a:lnTo>
                  <a:lnTo>
                    <a:pt x="71" y="37"/>
                  </a:lnTo>
                  <a:lnTo>
                    <a:pt x="71" y="43"/>
                  </a:lnTo>
                  <a:lnTo>
                    <a:pt x="71" y="51"/>
                  </a:lnTo>
                  <a:lnTo>
                    <a:pt x="69" y="54"/>
                  </a:lnTo>
                  <a:lnTo>
                    <a:pt x="68" y="66"/>
                  </a:lnTo>
                  <a:lnTo>
                    <a:pt x="69" y="66"/>
                  </a:lnTo>
                  <a:lnTo>
                    <a:pt x="59" y="73"/>
                  </a:lnTo>
                  <a:lnTo>
                    <a:pt x="52" y="78"/>
                  </a:lnTo>
                  <a:lnTo>
                    <a:pt x="50" y="81"/>
                  </a:lnTo>
                  <a:lnTo>
                    <a:pt x="47" y="79"/>
                  </a:lnTo>
                  <a:lnTo>
                    <a:pt x="43" y="83"/>
                  </a:lnTo>
                  <a:lnTo>
                    <a:pt x="44" y="83"/>
                  </a:lnTo>
                  <a:lnTo>
                    <a:pt x="28" y="76"/>
                  </a:lnTo>
                  <a:lnTo>
                    <a:pt x="26" y="70"/>
                  </a:lnTo>
                  <a:lnTo>
                    <a:pt x="17" y="66"/>
                  </a:lnTo>
                  <a:lnTo>
                    <a:pt x="14" y="69"/>
                  </a:lnTo>
                  <a:lnTo>
                    <a:pt x="7" y="67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7" y="54"/>
                  </a:lnTo>
                  <a:lnTo>
                    <a:pt x="10" y="39"/>
                  </a:lnTo>
                  <a:lnTo>
                    <a:pt x="15" y="22"/>
                  </a:lnTo>
                  <a:lnTo>
                    <a:pt x="18" y="13"/>
                  </a:lnTo>
                  <a:lnTo>
                    <a:pt x="21" y="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 rot="467844">
              <a:off x="6916704" y="4618972"/>
              <a:ext cx="1166720" cy="704731"/>
            </a:xfrm>
            <a:custGeom>
              <a:avLst/>
              <a:gdLst>
                <a:gd name="T0" fmla="*/ 2147483647 w 88"/>
                <a:gd name="T1" fmla="*/ 2147483647 h 70"/>
                <a:gd name="T2" fmla="*/ 2147483647 w 88"/>
                <a:gd name="T3" fmla="*/ 2147483647 h 70"/>
                <a:gd name="T4" fmla="*/ 2147483647 w 88"/>
                <a:gd name="T5" fmla="*/ 2147483647 h 70"/>
                <a:gd name="T6" fmla="*/ 2147483647 w 88"/>
                <a:gd name="T7" fmla="*/ 2147483647 h 70"/>
                <a:gd name="T8" fmla="*/ 2147483647 w 88"/>
                <a:gd name="T9" fmla="*/ 2147483647 h 70"/>
                <a:gd name="T10" fmla="*/ 2147483647 w 88"/>
                <a:gd name="T11" fmla="*/ 2147483647 h 70"/>
                <a:gd name="T12" fmla="*/ 2147483647 w 88"/>
                <a:gd name="T13" fmla="*/ 2147483647 h 70"/>
                <a:gd name="T14" fmla="*/ 2147483647 w 88"/>
                <a:gd name="T15" fmla="*/ 0 h 70"/>
                <a:gd name="T16" fmla="*/ 2147483647 w 88"/>
                <a:gd name="T17" fmla="*/ 0 h 70"/>
                <a:gd name="T18" fmla="*/ 2147483647 w 88"/>
                <a:gd name="T19" fmla="*/ 0 h 70"/>
                <a:gd name="T20" fmla="*/ 2147483647 w 88"/>
                <a:gd name="T21" fmla="*/ 2147483647 h 70"/>
                <a:gd name="T22" fmla="*/ 2147483647 w 88"/>
                <a:gd name="T23" fmla="*/ 2147483647 h 70"/>
                <a:gd name="T24" fmla="*/ 2147483647 w 88"/>
                <a:gd name="T25" fmla="*/ 2147483647 h 70"/>
                <a:gd name="T26" fmla="*/ 2147483647 w 88"/>
                <a:gd name="T27" fmla="*/ 2147483647 h 70"/>
                <a:gd name="T28" fmla="*/ 2147483647 w 88"/>
                <a:gd name="T29" fmla="*/ 2147483647 h 70"/>
                <a:gd name="T30" fmla="*/ 2147483647 w 88"/>
                <a:gd name="T31" fmla="*/ 2147483647 h 70"/>
                <a:gd name="T32" fmla="*/ 2147483647 w 88"/>
                <a:gd name="T33" fmla="*/ 2147483647 h 70"/>
                <a:gd name="T34" fmla="*/ 2147483647 w 88"/>
                <a:gd name="T35" fmla="*/ 2147483647 h 70"/>
                <a:gd name="T36" fmla="*/ 2147483647 w 88"/>
                <a:gd name="T37" fmla="*/ 2147483647 h 70"/>
                <a:gd name="T38" fmla="*/ 0 w 88"/>
                <a:gd name="T39" fmla="*/ 2147483647 h 70"/>
                <a:gd name="T40" fmla="*/ 0 w 88"/>
                <a:gd name="T41" fmla="*/ 2147483647 h 70"/>
                <a:gd name="T42" fmla="*/ 0 w 88"/>
                <a:gd name="T43" fmla="*/ 2147483647 h 70"/>
                <a:gd name="T44" fmla="*/ 0 w 88"/>
                <a:gd name="T45" fmla="*/ 2147483647 h 70"/>
                <a:gd name="T46" fmla="*/ 2147483647 w 88"/>
                <a:gd name="T47" fmla="*/ 2147483647 h 70"/>
                <a:gd name="T48" fmla="*/ 2147483647 w 88"/>
                <a:gd name="T49" fmla="*/ 2147483647 h 70"/>
                <a:gd name="T50" fmla="*/ 2147483647 w 88"/>
                <a:gd name="T51" fmla="*/ 2147483647 h 70"/>
                <a:gd name="T52" fmla="*/ 2147483647 w 88"/>
                <a:gd name="T53" fmla="*/ 2147483647 h 70"/>
                <a:gd name="T54" fmla="*/ 2147483647 w 88"/>
                <a:gd name="T55" fmla="*/ 2147483647 h 70"/>
                <a:gd name="T56" fmla="*/ 2147483647 w 88"/>
                <a:gd name="T57" fmla="*/ 2147483647 h 70"/>
                <a:gd name="T58" fmla="*/ 2147483647 w 88"/>
                <a:gd name="T59" fmla="*/ 2147483647 h 70"/>
                <a:gd name="T60" fmla="*/ 2147483647 w 88"/>
                <a:gd name="T61" fmla="*/ 2147483647 h 70"/>
                <a:gd name="T62" fmla="*/ 2147483647 w 88"/>
                <a:gd name="T63" fmla="*/ 2147483647 h 70"/>
                <a:gd name="T64" fmla="*/ 2147483647 w 88"/>
                <a:gd name="T65" fmla="*/ 2147483647 h 70"/>
                <a:gd name="T66" fmla="*/ 2147483647 w 88"/>
                <a:gd name="T67" fmla="*/ 2147483647 h 70"/>
                <a:gd name="T68" fmla="*/ 2147483647 w 88"/>
                <a:gd name="T69" fmla="*/ 2147483647 h 70"/>
                <a:gd name="T70" fmla="*/ 2147483647 w 88"/>
                <a:gd name="T71" fmla="*/ 2147483647 h 70"/>
                <a:gd name="T72" fmla="*/ 2147483647 w 88"/>
                <a:gd name="T73" fmla="*/ 2147483647 h 70"/>
                <a:gd name="T74" fmla="*/ 2147483647 w 88"/>
                <a:gd name="T75" fmla="*/ 2147483647 h 70"/>
                <a:gd name="T76" fmla="*/ 2147483647 w 88"/>
                <a:gd name="T77" fmla="*/ 2147483647 h 70"/>
                <a:gd name="T78" fmla="*/ 2147483647 w 88"/>
                <a:gd name="T79" fmla="*/ 2147483647 h 70"/>
                <a:gd name="T80" fmla="*/ 2147483647 w 88"/>
                <a:gd name="T81" fmla="*/ 2147483647 h 70"/>
                <a:gd name="T82" fmla="*/ 2147483647 w 88"/>
                <a:gd name="T83" fmla="*/ 2147483647 h 70"/>
                <a:gd name="T84" fmla="*/ 2147483647 w 88"/>
                <a:gd name="T85" fmla="*/ 2147483647 h 70"/>
                <a:gd name="T86" fmla="*/ 2147483647 w 88"/>
                <a:gd name="T87" fmla="*/ 2147483647 h 70"/>
                <a:gd name="T88" fmla="*/ 2147483647 w 88"/>
                <a:gd name="T89" fmla="*/ 2147483647 h 70"/>
                <a:gd name="T90" fmla="*/ 2147483647 w 88"/>
                <a:gd name="T91" fmla="*/ 2147483647 h 70"/>
                <a:gd name="T92" fmla="*/ 2147483647 w 88"/>
                <a:gd name="T93" fmla="*/ 2147483647 h 70"/>
                <a:gd name="T94" fmla="*/ 2147483647 w 88"/>
                <a:gd name="T95" fmla="*/ 2147483647 h 70"/>
                <a:gd name="T96" fmla="*/ 2147483647 w 88"/>
                <a:gd name="T97" fmla="*/ 2147483647 h 70"/>
                <a:gd name="T98" fmla="*/ 2147483647 w 88"/>
                <a:gd name="T99" fmla="*/ 2147483647 h 70"/>
                <a:gd name="T100" fmla="*/ 2147483647 w 88"/>
                <a:gd name="T101" fmla="*/ 2147483647 h 70"/>
                <a:gd name="T102" fmla="*/ 2147483647 w 88"/>
                <a:gd name="T103" fmla="*/ 2147483647 h 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"/>
                <a:gd name="T157" fmla="*/ 0 h 70"/>
                <a:gd name="T158" fmla="*/ 88 w 88"/>
                <a:gd name="T159" fmla="*/ 70 h 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" h="70">
                  <a:moveTo>
                    <a:pt x="76" y="9"/>
                  </a:moveTo>
                  <a:lnTo>
                    <a:pt x="68" y="12"/>
                  </a:lnTo>
                  <a:lnTo>
                    <a:pt x="56" y="16"/>
                  </a:lnTo>
                  <a:lnTo>
                    <a:pt x="50" y="16"/>
                  </a:lnTo>
                  <a:lnTo>
                    <a:pt x="44" y="15"/>
                  </a:lnTo>
                  <a:lnTo>
                    <a:pt x="44" y="10"/>
                  </a:lnTo>
                  <a:lnTo>
                    <a:pt x="47" y="4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3" y="16"/>
                  </a:lnTo>
                  <a:lnTo>
                    <a:pt x="18" y="21"/>
                  </a:lnTo>
                  <a:lnTo>
                    <a:pt x="15" y="21"/>
                  </a:lnTo>
                  <a:lnTo>
                    <a:pt x="10" y="19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7" y="52"/>
                  </a:lnTo>
                  <a:lnTo>
                    <a:pt x="13" y="56"/>
                  </a:lnTo>
                  <a:lnTo>
                    <a:pt x="17" y="58"/>
                  </a:lnTo>
                  <a:lnTo>
                    <a:pt x="26" y="59"/>
                  </a:lnTo>
                  <a:lnTo>
                    <a:pt x="30" y="61"/>
                  </a:lnTo>
                  <a:lnTo>
                    <a:pt x="36" y="59"/>
                  </a:lnTo>
                  <a:lnTo>
                    <a:pt x="41" y="61"/>
                  </a:lnTo>
                  <a:lnTo>
                    <a:pt x="43" y="62"/>
                  </a:lnTo>
                  <a:lnTo>
                    <a:pt x="49" y="64"/>
                  </a:lnTo>
                  <a:lnTo>
                    <a:pt x="53" y="64"/>
                  </a:lnTo>
                  <a:lnTo>
                    <a:pt x="56" y="67"/>
                  </a:lnTo>
                  <a:lnTo>
                    <a:pt x="59" y="69"/>
                  </a:lnTo>
                  <a:lnTo>
                    <a:pt x="62" y="69"/>
                  </a:lnTo>
                  <a:lnTo>
                    <a:pt x="71" y="69"/>
                  </a:lnTo>
                  <a:lnTo>
                    <a:pt x="75" y="67"/>
                  </a:lnTo>
                  <a:lnTo>
                    <a:pt x="81" y="62"/>
                  </a:lnTo>
                  <a:lnTo>
                    <a:pt x="84" y="61"/>
                  </a:lnTo>
                  <a:lnTo>
                    <a:pt x="82" y="56"/>
                  </a:lnTo>
                  <a:lnTo>
                    <a:pt x="73" y="49"/>
                  </a:lnTo>
                  <a:lnTo>
                    <a:pt x="72" y="46"/>
                  </a:lnTo>
                  <a:lnTo>
                    <a:pt x="75" y="41"/>
                  </a:lnTo>
                  <a:lnTo>
                    <a:pt x="78" y="39"/>
                  </a:lnTo>
                  <a:lnTo>
                    <a:pt x="79" y="32"/>
                  </a:lnTo>
                  <a:lnTo>
                    <a:pt x="85" y="23"/>
                  </a:lnTo>
                  <a:lnTo>
                    <a:pt x="87" y="16"/>
                  </a:lnTo>
                  <a:lnTo>
                    <a:pt x="87" y="13"/>
                  </a:lnTo>
                  <a:lnTo>
                    <a:pt x="84" y="10"/>
                  </a:lnTo>
                  <a:lnTo>
                    <a:pt x="76" y="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 rot="467844">
              <a:off x="5229348" y="3892966"/>
              <a:ext cx="1339218" cy="683458"/>
            </a:xfrm>
            <a:custGeom>
              <a:avLst/>
              <a:gdLst>
                <a:gd name="T0" fmla="*/ 2147483647 w 101"/>
                <a:gd name="T1" fmla="*/ 2147483647 h 68"/>
                <a:gd name="T2" fmla="*/ 2147483647 w 101"/>
                <a:gd name="T3" fmla="*/ 2147483647 h 68"/>
                <a:gd name="T4" fmla="*/ 2147483647 w 101"/>
                <a:gd name="T5" fmla="*/ 2147483647 h 68"/>
                <a:gd name="T6" fmla="*/ 2147483647 w 101"/>
                <a:gd name="T7" fmla="*/ 2147483647 h 68"/>
                <a:gd name="T8" fmla="*/ 2147483647 w 101"/>
                <a:gd name="T9" fmla="*/ 2147483647 h 68"/>
                <a:gd name="T10" fmla="*/ 2147483647 w 101"/>
                <a:gd name="T11" fmla="*/ 2147483647 h 68"/>
                <a:gd name="T12" fmla="*/ 2147483647 w 101"/>
                <a:gd name="T13" fmla="*/ 2147483647 h 68"/>
                <a:gd name="T14" fmla="*/ 2147483647 w 101"/>
                <a:gd name="T15" fmla="*/ 2147483647 h 68"/>
                <a:gd name="T16" fmla="*/ 2147483647 w 101"/>
                <a:gd name="T17" fmla="*/ 2147483647 h 68"/>
                <a:gd name="T18" fmla="*/ 2147483647 w 101"/>
                <a:gd name="T19" fmla="*/ 2147483647 h 68"/>
                <a:gd name="T20" fmla="*/ 2147483647 w 101"/>
                <a:gd name="T21" fmla="*/ 2147483647 h 68"/>
                <a:gd name="T22" fmla="*/ 2147483647 w 101"/>
                <a:gd name="T23" fmla="*/ 2147483647 h 68"/>
                <a:gd name="T24" fmla="*/ 2147483647 w 101"/>
                <a:gd name="T25" fmla="*/ 2147483647 h 68"/>
                <a:gd name="T26" fmla="*/ 2147483647 w 101"/>
                <a:gd name="T27" fmla="*/ 0 h 68"/>
                <a:gd name="T28" fmla="*/ 2147483647 w 101"/>
                <a:gd name="T29" fmla="*/ 2147483647 h 68"/>
                <a:gd name="T30" fmla="*/ 2147483647 w 101"/>
                <a:gd name="T31" fmla="*/ 2147483647 h 68"/>
                <a:gd name="T32" fmla="*/ 2147483647 w 101"/>
                <a:gd name="T33" fmla="*/ 2147483647 h 68"/>
                <a:gd name="T34" fmla="*/ 2147483647 w 101"/>
                <a:gd name="T35" fmla="*/ 2147483647 h 68"/>
                <a:gd name="T36" fmla="*/ 2147483647 w 101"/>
                <a:gd name="T37" fmla="*/ 2147483647 h 68"/>
                <a:gd name="T38" fmla="*/ 2147483647 w 101"/>
                <a:gd name="T39" fmla="*/ 2147483647 h 68"/>
                <a:gd name="T40" fmla="*/ 2147483647 w 101"/>
                <a:gd name="T41" fmla="*/ 2147483647 h 68"/>
                <a:gd name="T42" fmla="*/ 2147483647 w 101"/>
                <a:gd name="T43" fmla="*/ 2147483647 h 68"/>
                <a:gd name="T44" fmla="*/ 0 w 101"/>
                <a:gd name="T45" fmla="*/ 2147483647 h 68"/>
                <a:gd name="T46" fmla="*/ 2147483647 w 101"/>
                <a:gd name="T47" fmla="*/ 2147483647 h 68"/>
                <a:gd name="T48" fmla="*/ 2147483647 w 101"/>
                <a:gd name="T49" fmla="*/ 2147483647 h 68"/>
                <a:gd name="T50" fmla="*/ 2147483647 w 101"/>
                <a:gd name="T51" fmla="*/ 2147483647 h 68"/>
                <a:gd name="T52" fmla="*/ 2147483647 w 101"/>
                <a:gd name="T53" fmla="*/ 2147483647 h 68"/>
                <a:gd name="T54" fmla="*/ 2147483647 w 101"/>
                <a:gd name="T55" fmla="*/ 2147483647 h 68"/>
                <a:gd name="T56" fmla="*/ 2147483647 w 101"/>
                <a:gd name="T57" fmla="*/ 2147483647 h 68"/>
                <a:gd name="T58" fmla="*/ 2147483647 w 101"/>
                <a:gd name="T59" fmla="*/ 2147483647 h 68"/>
                <a:gd name="T60" fmla="*/ 2147483647 w 101"/>
                <a:gd name="T61" fmla="*/ 2147483647 h 68"/>
                <a:gd name="T62" fmla="*/ 2147483647 w 101"/>
                <a:gd name="T63" fmla="*/ 2147483647 h 68"/>
                <a:gd name="T64" fmla="*/ 2147483647 w 101"/>
                <a:gd name="T65" fmla="*/ 2147483647 h 68"/>
                <a:gd name="T66" fmla="*/ 2147483647 w 101"/>
                <a:gd name="T67" fmla="*/ 2147483647 h 68"/>
                <a:gd name="T68" fmla="*/ 2147483647 w 101"/>
                <a:gd name="T69" fmla="*/ 2147483647 h 68"/>
                <a:gd name="T70" fmla="*/ 2147483647 w 101"/>
                <a:gd name="T71" fmla="*/ 2147483647 h 68"/>
                <a:gd name="T72" fmla="*/ 2147483647 w 101"/>
                <a:gd name="T73" fmla="*/ 2147483647 h 68"/>
                <a:gd name="T74" fmla="*/ 2147483647 w 101"/>
                <a:gd name="T75" fmla="*/ 2147483647 h 68"/>
                <a:gd name="T76" fmla="*/ 2147483647 w 101"/>
                <a:gd name="T77" fmla="*/ 2147483647 h 68"/>
                <a:gd name="T78" fmla="*/ 2147483647 w 101"/>
                <a:gd name="T79" fmla="*/ 2147483647 h 68"/>
                <a:gd name="T80" fmla="*/ 2147483647 w 101"/>
                <a:gd name="T81" fmla="*/ 2147483647 h 68"/>
                <a:gd name="T82" fmla="*/ 2147483647 w 101"/>
                <a:gd name="T83" fmla="*/ 2147483647 h 68"/>
                <a:gd name="T84" fmla="*/ 2147483647 w 101"/>
                <a:gd name="T85" fmla="*/ 2147483647 h 68"/>
                <a:gd name="T86" fmla="*/ 2147483647 w 101"/>
                <a:gd name="T87" fmla="*/ 2147483647 h 68"/>
                <a:gd name="T88" fmla="*/ 2147483647 w 101"/>
                <a:gd name="T89" fmla="*/ 2147483647 h 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1"/>
                <a:gd name="T136" fmla="*/ 0 h 68"/>
                <a:gd name="T137" fmla="*/ 101 w 101"/>
                <a:gd name="T138" fmla="*/ 68 h 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1" h="68">
                  <a:moveTo>
                    <a:pt x="88" y="65"/>
                  </a:moveTo>
                  <a:lnTo>
                    <a:pt x="91" y="57"/>
                  </a:lnTo>
                  <a:lnTo>
                    <a:pt x="92" y="56"/>
                  </a:lnTo>
                  <a:lnTo>
                    <a:pt x="98" y="54"/>
                  </a:lnTo>
                  <a:lnTo>
                    <a:pt x="100" y="53"/>
                  </a:lnTo>
                  <a:lnTo>
                    <a:pt x="98" y="47"/>
                  </a:lnTo>
                  <a:lnTo>
                    <a:pt x="91" y="36"/>
                  </a:lnTo>
                  <a:lnTo>
                    <a:pt x="88" y="28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9" y="7"/>
                  </a:lnTo>
                  <a:lnTo>
                    <a:pt x="74" y="6"/>
                  </a:lnTo>
                  <a:lnTo>
                    <a:pt x="68" y="6"/>
                  </a:lnTo>
                  <a:lnTo>
                    <a:pt x="67" y="0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45" y="7"/>
                  </a:lnTo>
                  <a:lnTo>
                    <a:pt x="38" y="13"/>
                  </a:lnTo>
                  <a:lnTo>
                    <a:pt x="31" y="16"/>
                  </a:lnTo>
                  <a:lnTo>
                    <a:pt x="25" y="16"/>
                  </a:lnTo>
                  <a:lnTo>
                    <a:pt x="17" y="15"/>
                  </a:lnTo>
                  <a:lnTo>
                    <a:pt x="11" y="16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4" y="45"/>
                  </a:lnTo>
                  <a:lnTo>
                    <a:pt x="1" y="50"/>
                  </a:lnTo>
                  <a:lnTo>
                    <a:pt x="12" y="48"/>
                  </a:lnTo>
                  <a:lnTo>
                    <a:pt x="21" y="47"/>
                  </a:lnTo>
                  <a:lnTo>
                    <a:pt x="31" y="41"/>
                  </a:lnTo>
                  <a:lnTo>
                    <a:pt x="34" y="41"/>
                  </a:lnTo>
                  <a:lnTo>
                    <a:pt x="39" y="45"/>
                  </a:lnTo>
                  <a:lnTo>
                    <a:pt x="44" y="53"/>
                  </a:lnTo>
                  <a:lnTo>
                    <a:pt x="48" y="50"/>
                  </a:lnTo>
                  <a:lnTo>
                    <a:pt x="54" y="50"/>
                  </a:lnTo>
                  <a:lnTo>
                    <a:pt x="55" y="47"/>
                  </a:lnTo>
                  <a:lnTo>
                    <a:pt x="57" y="44"/>
                  </a:lnTo>
                  <a:lnTo>
                    <a:pt x="61" y="44"/>
                  </a:lnTo>
                  <a:lnTo>
                    <a:pt x="65" y="45"/>
                  </a:lnTo>
                  <a:lnTo>
                    <a:pt x="68" y="50"/>
                  </a:lnTo>
                  <a:lnTo>
                    <a:pt x="72" y="60"/>
                  </a:lnTo>
                  <a:lnTo>
                    <a:pt x="75" y="65"/>
                  </a:lnTo>
                  <a:lnTo>
                    <a:pt x="82" y="67"/>
                  </a:lnTo>
                  <a:lnTo>
                    <a:pt x="88" y="6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 rot="467844">
              <a:off x="6389797" y="4039231"/>
              <a:ext cx="956584" cy="893547"/>
            </a:xfrm>
            <a:custGeom>
              <a:avLst/>
              <a:gdLst>
                <a:gd name="T0" fmla="*/ 2147483647 w 72"/>
                <a:gd name="T1" fmla="*/ 2147483647 h 89"/>
                <a:gd name="T2" fmla="*/ 2147483647 w 72"/>
                <a:gd name="T3" fmla="*/ 2147483647 h 89"/>
                <a:gd name="T4" fmla="*/ 2147483647 w 72"/>
                <a:gd name="T5" fmla="*/ 2147483647 h 89"/>
                <a:gd name="T6" fmla="*/ 2147483647 w 72"/>
                <a:gd name="T7" fmla="*/ 2147483647 h 89"/>
                <a:gd name="T8" fmla="*/ 2147483647 w 72"/>
                <a:gd name="T9" fmla="*/ 2147483647 h 89"/>
                <a:gd name="T10" fmla="*/ 2147483647 w 72"/>
                <a:gd name="T11" fmla="*/ 2147483647 h 89"/>
                <a:gd name="T12" fmla="*/ 2147483647 w 72"/>
                <a:gd name="T13" fmla="*/ 2147483647 h 89"/>
                <a:gd name="T14" fmla="*/ 2147483647 w 72"/>
                <a:gd name="T15" fmla="*/ 2147483647 h 89"/>
                <a:gd name="T16" fmla="*/ 2147483647 w 72"/>
                <a:gd name="T17" fmla="*/ 2147483647 h 89"/>
                <a:gd name="T18" fmla="*/ 2147483647 w 72"/>
                <a:gd name="T19" fmla="*/ 2147483647 h 89"/>
                <a:gd name="T20" fmla="*/ 0 w 72"/>
                <a:gd name="T21" fmla="*/ 2147483647 h 89"/>
                <a:gd name="T22" fmla="*/ 0 w 72"/>
                <a:gd name="T23" fmla="*/ 2147483647 h 89"/>
                <a:gd name="T24" fmla="*/ 2147483647 w 72"/>
                <a:gd name="T25" fmla="*/ 2147483647 h 89"/>
                <a:gd name="T26" fmla="*/ 2147483647 w 72"/>
                <a:gd name="T27" fmla="*/ 2147483647 h 89"/>
                <a:gd name="T28" fmla="*/ 2147483647 w 72"/>
                <a:gd name="T29" fmla="*/ 2147483647 h 89"/>
                <a:gd name="T30" fmla="*/ 2147483647 w 72"/>
                <a:gd name="T31" fmla="*/ 2147483647 h 89"/>
                <a:gd name="T32" fmla="*/ 2147483647 w 72"/>
                <a:gd name="T33" fmla="*/ 2147483647 h 89"/>
                <a:gd name="T34" fmla="*/ 2147483647 w 72"/>
                <a:gd name="T35" fmla="*/ 2147483647 h 89"/>
                <a:gd name="T36" fmla="*/ 0 w 72"/>
                <a:gd name="T37" fmla="*/ 2147483647 h 89"/>
                <a:gd name="T38" fmla="*/ 2147483647 w 72"/>
                <a:gd name="T39" fmla="*/ 2147483647 h 89"/>
                <a:gd name="T40" fmla="*/ 2147483647 w 72"/>
                <a:gd name="T41" fmla="*/ 2147483647 h 89"/>
                <a:gd name="T42" fmla="*/ 2147483647 w 72"/>
                <a:gd name="T43" fmla="*/ 0 h 89"/>
                <a:gd name="T44" fmla="*/ 2147483647 w 72"/>
                <a:gd name="T45" fmla="*/ 2147483647 h 89"/>
                <a:gd name="T46" fmla="*/ 2147483647 w 72"/>
                <a:gd name="T47" fmla="*/ 2147483647 h 89"/>
                <a:gd name="T48" fmla="*/ 2147483647 w 72"/>
                <a:gd name="T49" fmla="*/ 2147483647 h 89"/>
                <a:gd name="T50" fmla="*/ 2147483647 w 72"/>
                <a:gd name="T51" fmla="*/ 2147483647 h 89"/>
                <a:gd name="T52" fmla="*/ 2147483647 w 72"/>
                <a:gd name="T53" fmla="*/ 2147483647 h 89"/>
                <a:gd name="T54" fmla="*/ 2147483647 w 72"/>
                <a:gd name="T55" fmla="*/ 2147483647 h 89"/>
                <a:gd name="T56" fmla="*/ 2147483647 w 72"/>
                <a:gd name="T57" fmla="*/ 2147483647 h 89"/>
                <a:gd name="T58" fmla="*/ 2147483647 w 72"/>
                <a:gd name="T59" fmla="*/ 2147483647 h 89"/>
                <a:gd name="T60" fmla="*/ 2147483647 w 72"/>
                <a:gd name="T61" fmla="*/ 2147483647 h 89"/>
                <a:gd name="T62" fmla="*/ 2147483647 w 72"/>
                <a:gd name="T63" fmla="*/ 2147483647 h 89"/>
                <a:gd name="T64" fmla="*/ 2147483647 w 72"/>
                <a:gd name="T65" fmla="*/ 2147483647 h 89"/>
                <a:gd name="T66" fmla="*/ 2147483647 w 72"/>
                <a:gd name="T67" fmla="*/ 2147483647 h 89"/>
                <a:gd name="T68" fmla="*/ 2147483647 w 72"/>
                <a:gd name="T69" fmla="*/ 2147483647 h 89"/>
                <a:gd name="T70" fmla="*/ 2147483647 w 72"/>
                <a:gd name="T71" fmla="*/ 2147483647 h 89"/>
                <a:gd name="T72" fmla="*/ 2147483647 w 72"/>
                <a:gd name="T73" fmla="*/ 2147483647 h 89"/>
                <a:gd name="T74" fmla="*/ 2147483647 w 72"/>
                <a:gd name="T75" fmla="*/ 2147483647 h 89"/>
                <a:gd name="T76" fmla="*/ 2147483647 w 72"/>
                <a:gd name="T77" fmla="*/ 2147483647 h 89"/>
                <a:gd name="T78" fmla="*/ 2147483647 w 72"/>
                <a:gd name="T79" fmla="*/ 2147483647 h 89"/>
                <a:gd name="T80" fmla="*/ 2147483647 w 72"/>
                <a:gd name="T81" fmla="*/ 2147483647 h 89"/>
                <a:gd name="T82" fmla="*/ 2147483647 w 72"/>
                <a:gd name="T83" fmla="*/ 2147483647 h 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89"/>
                <a:gd name="T128" fmla="*/ 72 w 72"/>
                <a:gd name="T129" fmla="*/ 89 h 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89">
                  <a:moveTo>
                    <a:pt x="46" y="84"/>
                  </a:moveTo>
                  <a:lnTo>
                    <a:pt x="30" y="88"/>
                  </a:lnTo>
                  <a:lnTo>
                    <a:pt x="27" y="86"/>
                  </a:lnTo>
                  <a:lnTo>
                    <a:pt x="26" y="83"/>
                  </a:lnTo>
                  <a:lnTo>
                    <a:pt x="18" y="71"/>
                  </a:lnTo>
                  <a:lnTo>
                    <a:pt x="15" y="69"/>
                  </a:lnTo>
                  <a:lnTo>
                    <a:pt x="13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4" y="53"/>
                  </a:lnTo>
                  <a:lnTo>
                    <a:pt x="10" y="51"/>
                  </a:lnTo>
                  <a:lnTo>
                    <a:pt x="11" y="49"/>
                  </a:lnTo>
                  <a:lnTo>
                    <a:pt x="10" y="43"/>
                  </a:lnTo>
                  <a:lnTo>
                    <a:pt x="2" y="33"/>
                  </a:lnTo>
                  <a:lnTo>
                    <a:pt x="0" y="25"/>
                  </a:lnTo>
                  <a:lnTo>
                    <a:pt x="14" y="15"/>
                  </a:lnTo>
                  <a:lnTo>
                    <a:pt x="26" y="16"/>
                  </a:lnTo>
                  <a:lnTo>
                    <a:pt x="31" y="0"/>
                  </a:lnTo>
                  <a:lnTo>
                    <a:pt x="31" y="1"/>
                  </a:lnTo>
                  <a:lnTo>
                    <a:pt x="36" y="7"/>
                  </a:lnTo>
                  <a:lnTo>
                    <a:pt x="40" y="21"/>
                  </a:lnTo>
                  <a:lnTo>
                    <a:pt x="43" y="24"/>
                  </a:lnTo>
                  <a:lnTo>
                    <a:pt x="49" y="24"/>
                  </a:lnTo>
                  <a:lnTo>
                    <a:pt x="52" y="37"/>
                  </a:lnTo>
                  <a:lnTo>
                    <a:pt x="53" y="40"/>
                  </a:lnTo>
                  <a:lnTo>
                    <a:pt x="63" y="34"/>
                  </a:lnTo>
                  <a:lnTo>
                    <a:pt x="66" y="40"/>
                  </a:lnTo>
                  <a:lnTo>
                    <a:pt x="71" y="56"/>
                  </a:lnTo>
                  <a:lnTo>
                    <a:pt x="71" y="59"/>
                  </a:lnTo>
                  <a:lnTo>
                    <a:pt x="69" y="66"/>
                  </a:lnTo>
                  <a:lnTo>
                    <a:pt x="65" y="71"/>
                  </a:lnTo>
                  <a:lnTo>
                    <a:pt x="62" y="71"/>
                  </a:lnTo>
                  <a:lnTo>
                    <a:pt x="56" y="69"/>
                  </a:lnTo>
                  <a:lnTo>
                    <a:pt x="52" y="71"/>
                  </a:lnTo>
                  <a:lnTo>
                    <a:pt x="49" y="74"/>
                  </a:lnTo>
                  <a:lnTo>
                    <a:pt x="46" y="78"/>
                  </a:lnTo>
                  <a:lnTo>
                    <a:pt x="46" y="83"/>
                  </a:lnTo>
                  <a:lnTo>
                    <a:pt x="46" y="8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 rot="467844">
              <a:off x="7233473" y="4291869"/>
              <a:ext cx="398316" cy="393586"/>
            </a:xfrm>
            <a:custGeom>
              <a:avLst/>
              <a:gdLst>
                <a:gd name="T0" fmla="*/ 0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2147483647 h 39"/>
                <a:gd name="T6" fmla="*/ 2147483647 w 30"/>
                <a:gd name="T7" fmla="*/ 2147483647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0 h 39"/>
                <a:gd name="T14" fmla="*/ 2147483647 w 30"/>
                <a:gd name="T15" fmla="*/ 0 h 39"/>
                <a:gd name="T16" fmla="*/ 2147483647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0 w 30"/>
                <a:gd name="T33" fmla="*/ 2147483647 h 39"/>
                <a:gd name="T34" fmla="*/ 0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9"/>
                <a:gd name="T56" fmla="*/ 30 w 30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9">
                  <a:moveTo>
                    <a:pt x="0" y="18"/>
                  </a:moveTo>
                  <a:lnTo>
                    <a:pt x="1" y="11"/>
                  </a:lnTo>
                  <a:lnTo>
                    <a:pt x="7" y="2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9" y="7"/>
                  </a:lnTo>
                  <a:lnTo>
                    <a:pt x="29" y="5"/>
                  </a:lnTo>
                  <a:lnTo>
                    <a:pt x="23" y="25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7" y="3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8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 rot="467844">
              <a:off x="6085570" y="3523314"/>
              <a:ext cx="1113403" cy="755259"/>
            </a:xfrm>
            <a:custGeom>
              <a:avLst/>
              <a:gdLst>
                <a:gd name="T0" fmla="*/ 0 w 84"/>
                <a:gd name="T1" fmla="*/ 2147483647 h 75"/>
                <a:gd name="T2" fmla="*/ 2147483647 w 84"/>
                <a:gd name="T3" fmla="*/ 2147483647 h 75"/>
                <a:gd name="T4" fmla="*/ 2147483647 w 84"/>
                <a:gd name="T5" fmla="*/ 2147483647 h 75"/>
                <a:gd name="T6" fmla="*/ 2147483647 w 84"/>
                <a:gd name="T7" fmla="*/ 2147483647 h 75"/>
                <a:gd name="T8" fmla="*/ 2147483647 w 84"/>
                <a:gd name="T9" fmla="*/ 2147483647 h 75"/>
                <a:gd name="T10" fmla="*/ 2147483647 w 84"/>
                <a:gd name="T11" fmla="*/ 2147483647 h 75"/>
                <a:gd name="T12" fmla="*/ 2147483647 w 84"/>
                <a:gd name="T13" fmla="*/ 2147483647 h 75"/>
                <a:gd name="T14" fmla="*/ 2147483647 w 84"/>
                <a:gd name="T15" fmla="*/ 2147483647 h 75"/>
                <a:gd name="T16" fmla="*/ 2147483647 w 84"/>
                <a:gd name="T17" fmla="*/ 2147483647 h 75"/>
                <a:gd name="T18" fmla="*/ 2147483647 w 84"/>
                <a:gd name="T19" fmla="*/ 2147483647 h 75"/>
                <a:gd name="T20" fmla="*/ 2147483647 w 84"/>
                <a:gd name="T21" fmla="*/ 2147483647 h 75"/>
                <a:gd name="T22" fmla="*/ 2147483647 w 84"/>
                <a:gd name="T23" fmla="*/ 2147483647 h 75"/>
                <a:gd name="T24" fmla="*/ 2147483647 w 84"/>
                <a:gd name="T25" fmla="*/ 2147483647 h 75"/>
                <a:gd name="T26" fmla="*/ 2147483647 w 84"/>
                <a:gd name="T27" fmla="*/ 2147483647 h 75"/>
                <a:gd name="T28" fmla="*/ 2147483647 w 84"/>
                <a:gd name="T29" fmla="*/ 0 h 75"/>
                <a:gd name="T30" fmla="*/ 2147483647 w 84"/>
                <a:gd name="T31" fmla="*/ 2147483647 h 75"/>
                <a:gd name="T32" fmla="*/ 2147483647 w 84"/>
                <a:gd name="T33" fmla="*/ 0 h 75"/>
                <a:gd name="T34" fmla="*/ 2147483647 w 84"/>
                <a:gd name="T35" fmla="*/ 2147483647 h 75"/>
                <a:gd name="T36" fmla="*/ 2147483647 w 84"/>
                <a:gd name="T37" fmla="*/ 2147483647 h 75"/>
                <a:gd name="T38" fmla="*/ 2147483647 w 84"/>
                <a:gd name="T39" fmla="*/ 2147483647 h 75"/>
                <a:gd name="T40" fmla="*/ 2147483647 w 84"/>
                <a:gd name="T41" fmla="*/ 2147483647 h 75"/>
                <a:gd name="T42" fmla="*/ 2147483647 w 84"/>
                <a:gd name="T43" fmla="*/ 2147483647 h 75"/>
                <a:gd name="T44" fmla="*/ 2147483647 w 84"/>
                <a:gd name="T45" fmla="*/ 2147483647 h 75"/>
                <a:gd name="T46" fmla="*/ 2147483647 w 84"/>
                <a:gd name="T47" fmla="*/ 2147483647 h 75"/>
                <a:gd name="T48" fmla="*/ 2147483647 w 84"/>
                <a:gd name="T49" fmla="*/ 2147483647 h 75"/>
                <a:gd name="T50" fmla="*/ 2147483647 w 84"/>
                <a:gd name="T51" fmla="*/ 2147483647 h 75"/>
                <a:gd name="T52" fmla="*/ 2147483647 w 84"/>
                <a:gd name="T53" fmla="*/ 2147483647 h 75"/>
                <a:gd name="T54" fmla="*/ 2147483647 w 84"/>
                <a:gd name="T55" fmla="*/ 2147483647 h 75"/>
                <a:gd name="T56" fmla="*/ 2147483647 w 84"/>
                <a:gd name="T57" fmla="*/ 2147483647 h 75"/>
                <a:gd name="T58" fmla="*/ 2147483647 w 84"/>
                <a:gd name="T59" fmla="*/ 2147483647 h 75"/>
                <a:gd name="T60" fmla="*/ 2147483647 w 84"/>
                <a:gd name="T61" fmla="*/ 2147483647 h 75"/>
                <a:gd name="T62" fmla="*/ 2147483647 w 84"/>
                <a:gd name="T63" fmla="*/ 2147483647 h 75"/>
                <a:gd name="T64" fmla="*/ 2147483647 w 84"/>
                <a:gd name="T65" fmla="*/ 2147483647 h 75"/>
                <a:gd name="T66" fmla="*/ 2147483647 w 84"/>
                <a:gd name="T67" fmla="*/ 2147483647 h 75"/>
                <a:gd name="T68" fmla="*/ 2147483647 w 84"/>
                <a:gd name="T69" fmla="*/ 2147483647 h 75"/>
                <a:gd name="T70" fmla="*/ 2147483647 w 84"/>
                <a:gd name="T71" fmla="*/ 2147483647 h 75"/>
                <a:gd name="T72" fmla="*/ 2147483647 w 84"/>
                <a:gd name="T73" fmla="*/ 2147483647 h 75"/>
                <a:gd name="T74" fmla="*/ 2147483647 w 84"/>
                <a:gd name="T75" fmla="*/ 2147483647 h 75"/>
                <a:gd name="T76" fmla="*/ 2147483647 w 84"/>
                <a:gd name="T77" fmla="*/ 2147483647 h 75"/>
                <a:gd name="T78" fmla="*/ 2147483647 w 84"/>
                <a:gd name="T79" fmla="*/ 2147483647 h 75"/>
                <a:gd name="T80" fmla="*/ 2147483647 w 84"/>
                <a:gd name="T81" fmla="*/ 2147483647 h 75"/>
                <a:gd name="T82" fmla="*/ 2147483647 w 84"/>
                <a:gd name="T83" fmla="*/ 2147483647 h 75"/>
                <a:gd name="T84" fmla="*/ 2147483647 w 84"/>
                <a:gd name="T85" fmla="*/ 2147483647 h 75"/>
                <a:gd name="T86" fmla="*/ 2147483647 w 84"/>
                <a:gd name="T87" fmla="*/ 2147483647 h 75"/>
                <a:gd name="T88" fmla="*/ 2147483647 w 84"/>
                <a:gd name="T89" fmla="*/ 2147483647 h 75"/>
                <a:gd name="T90" fmla="*/ 2147483647 w 84"/>
                <a:gd name="T91" fmla="*/ 2147483647 h 75"/>
                <a:gd name="T92" fmla="*/ 2147483647 w 84"/>
                <a:gd name="T93" fmla="*/ 2147483647 h 75"/>
                <a:gd name="T94" fmla="*/ 0 w 84"/>
                <a:gd name="T95" fmla="*/ 2147483647 h 7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"/>
                <a:gd name="T145" fmla="*/ 0 h 75"/>
                <a:gd name="T146" fmla="*/ 84 w 84"/>
                <a:gd name="T147" fmla="*/ 75 h 7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" h="75">
                  <a:moveTo>
                    <a:pt x="0" y="13"/>
                  </a:moveTo>
                  <a:lnTo>
                    <a:pt x="2" y="10"/>
                  </a:lnTo>
                  <a:lnTo>
                    <a:pt x="5" y="9"/>
                  </a:lnTo>
                  <a:lnTo>
                    <a:pt x="10" y="7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21" y="7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5" y="22"/>
                  </a:lnTo>
                  <a:lnTo>
                    <a:pt x="37" y="24"/>
                  </a:lnTo>
                  <a:lnTo>
                    <a:pt x="40" y="22"/>
                  </a:lnTo>
                  <a:lnTo>
                    <a:pt x="44" y="13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62" y="1"/>
                  </a:lnTo>
                  <a:lnTo>
                    <a:pt x="67" y="0"/>
                  </a:lnTo>
                  <a:lnTo>
                    <a:pt x="72" y="1"/>
                  </a:lnTo>
                  <a:lnTo>
                    <a:pt x="80" y="3"/>
                  </a:lnTo>
                  <a:lnTo>
                    <a:pt x="83" y="4"/>
                  </a:lnTo>
                  <a:lnTo>
                    <a:pt x="83" y="7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78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9"/>
                  </a:lnTo>
                  <a:lnTo>
                    <a:pt x="70" y="22"/>
                  </a:lnTo>
                  <a:lnTo>
                    <a:pt x="62" y="25"/>
                  </a:lnTo>
                  <a:lnTo>
                    <a:pt x="60" y="30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61" y="48"/>
                  </a:lnTo>
                  <a:lnTo>
                    <a:pt x="55" y="65"/>
                  </a:lnTo>
                  <a:lnTo>
                    <a:pt x="44" y="63"/>
                  </a:lnTo>
                  <a:lnTo>
                    <a:pt x="30" y="74"/>
                  </a:lnTo>
                  <a:lnTo>
                    <a:pt x="28" y="63"/>
                  </a:lnTo>
                  <a:lnTo>
                    <a:pt x="24" y="57"/>
                  </a:lnTo>
                  <a:lnTo>
                    <a:pt x="21" y="53"/>
                  </a:lnTo>
                  <a:lnTo>
                    <a:pt x="15" y="51"/>
                  </a:lnTo>
                  <a:lnTo>
                    <a:pt x="10" y="51"/>
                  </a:lnTo>
                  <a:lnTo>
                    <a:pt x="8" y="45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7"/>
                  </a:lnTo>
                  <a:lnTo>
                    <a:pt x="8" y="25"/>
                  </a:lnTo>
                  <a:lnTo>
                    <a:pt x="4" y="18"/>
                  </a:lnTo>
                  <a:lnTo>
                    <a:pt x="0" y="1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 rot="467844">
              <a:off x="6847703" y="3773294"/>
              <a:ext cx="545724" cy="712710"/>
            </a:xfrm>
            <a:custGeom>
              <a:avLst/>
              <a:gdLst>
                <a:gd name="T0" fmla="*/ 2147483647 w 41"/>
                <a:gd name="T1" fmla="*/ 0 h 71"/>
                <a:gd name="T2" fmla="*/ 2147483647 w 41"/>
                <a:gd name="T3" fmla="*/ 2147483647 h 71"/>
                <a:gd name="T4" fmla="*/ 2147483647 w 41"/>
                <a:gd name="T5" fmla="*/ 2147483647 h 71"/>
                <a:gd name="T6" fmla="*/ 2147483647 w 41"/>
                <a:gd name="T7" fmla="*/ 2147483647 h 71"/>
                <a:gd name="T8" fmla="*/ 2147483647 w 41"/>
                <a:gd name="T9" fmla="*/ 2147483647 h 71"/>
                <a:gd name="T10" fmla="*/ 2147483647 w 41"/>
                <a:gd name="T11" fmla="*/ 2147483647 h 71"/>
                <a:gd name="T12" fmla="*/ 2147483647 w 41"/>
                <a:gd name="T13" fmla="*/ 2147483647 h 71"/>
                <a:gd name="T14" fmla="*/ 2147483647 w 41"/>
                <a:gd name="T15" fmla="*/ 2147483647 h 71"/>
                <a:gd name="T16" fmla="*/ 2147483647 w 41"/>
                <a:gd name="T17" fmla="*/ 2147483647 h 71"/>
                <a:gd name="T18" fmla="*/ 2147483647 w 41"/>
                <a:gd name="T19" fmla="*/ 2147483647 h 71"/>
                <a:gd name="T20" fmla="*/ 2147483647 w 41"/>
                <a:gd name="T21" fmla="*/ 2147483647 h 71"/>
                <a:gd name="T22" fmla="*/ 2147483647 w 41"/>
                <a:gd name="T23" fmla="*/ 2147483647 h 71"/>
                <a:gd name="T24" fmla="*/ 2147483647 w 41"/>
                <a:gd name="T25" fmla="*/ 2147483647 h 71"/>
                <a:gd name="T26" fmla="*/ 2147483647 w 41"/>
                <a:gd name="T27" fmla="*/ 2147483647 h 71"/>
                <a:gd name="T28" fmla="*/ 2147483647 w 41"/>
                <a:gd name="T29" fmla="*/ 2147483647 h 71"/>
                <a:gd name="T30" fmla="*/ 2147483647 w 41"/>
                <a:gd name="T31" fmla="*/ 2147483647 h 71"/>
                <a:gd name="T32" fmla="*/ 2147483647 w 41"/>
                <a:gd name="T33" fmla="*/ 2147483647 h 71"/>
                <a:gd name="T34" fmla="*/ 2147483647 w 41"/>
                <a:gd name="T35" fmla="*/ 2147483647 h 71"/>
                <a:gd name="T36" fmla="*/ 2147483647 w 41"/>
                <a:gd name="T37" fmla="*/ 2147483647 h 71"/>
                <a:gd name="T38" fmla="*/ 2147483647 w 41"/>
                <a:gd name="T39" fmla="*/ 2147483647 h 71"/>
                <a:gd name="T40" fmla="*/ 2147483647 w 41"/>
                <a:gd name="T41" fmla="*/ 2147483647 h 71"/>
                <a:gd name="T42" fmla="*/ 2147483647 w 41"/>
                <a:gd name="T43" fmla="*/ 2147483647 h 71"/>
                <a:gd name="T44" fmla="*/ 0 w 41"/>
                <a:gd name="T45" fmla="*/ 2147483647 h 71"/>
                <a:gd name="T46" fmla="*/ 2147483647 w 41"/>
                <a:gd name="T47" fmla="*/ 2147483647 h 71"/>
                <a:gd name="T48" fmla="*/ 2147483647 w 41"/>
                <a:gd name="T49" fmla="*/ 2147483647 h 71"/>
                <a:gd name="T50" fmla="*/ 2147483647 w 41"/>
                <a:gd name="T51" fmla="*/ 0 h 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1"/>
                <a:gd name="T79" fmla="*/ 0 h 71"/>
                <a:gd name="T80" fmla="*/ 41 w 41"/>
                <a:gd name="T81" fmla="*/ 71 h 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1" h="71">
                  <a:moveTo>
                    <a:pt x="15" y="0"/>
                  </a:moveTo>
                  <a:lnTo>
                    <a:pt x="28" y="6"/>
                  </a:lnTo>
                  <a:lnTo>
                    <a:pt x="35" y="10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30" y="21"/>
                  </a:lnTo>
                  <a:lnTo>
                    <a:pt x="28" y="30"/>
                  </a:lnTo>
                  <a:lnTo>
                    <a:pt x="27" y="32"/>
                  </a:lnTo>
                  <a:lnTo>
                    <a:pt x="30" y="38"/>
                  </a:lnTo>
                  <a:lnTo>
                    <a:pt x="32" y="42"/>
                  </a:lnTo>
                  <a:lnTo>
                    <a:pt x="40" y="50"/>
                  </a:lnTo>
                  <a:lnTo>
                    <a:pt x="34" y="59"/>
                  </a:lnTo>
                  <a:lnTo>
                    <a:pt x="32" y="65"/>
                  </a:lnTo>
                  <a:lnTo>
                    <a:pt x="32" y="63"/>
                  </a:lnTo>
                  <a:lnTo>
                    <a:pt x="22" y="70"/>
                  </a:lnTo>
                  <a:lnTo>
                    <a:pt x="21" y="66"/>
                  </a:lnTo>
                  <a:lnTo>
                    <a:pt x="18" y="53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5" y="36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2" y="6"/>
                  </a:lnTo>
                  <a:lnTo>
                    <a:pt x="10" y="3"/>
                  </a:lnTo>
                  <a:lnTo>
                    <a:pt x="15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 rot="467844">
              <a:off x="7108019" y="3733403"/>
              <a:ext cx="771541" cy="249981"/>
            </a:xfrm>
            <a:custGeom>
              <a:avLst/>
              <a:gdLst>
                <a:gd name="T0" fmla="*/ 2147483647 w 58"/>
                <a:gd name="T1" fmla="*/ 2147483647 h 25"/>
                <a:gd name="T2" fmla="*/ 2147483647 w 58"/>
                <a:gd name="T3" fmla="*/ 2147483647 h 25"/>
                <a:gd name="T4" fmla="*/ 2147483647 w 58"/>
                <a:gd name="T5" fmla="*/ 2147483647 h 25"/>
                <a:gd name="T6" fmla="*/ 2147483647 w 58"/>
                <a:gd name="T7" fmla="*/ 2147483647 h 25"/>
                <a:gd name="T8" fmla="*/ 2147483647 w 58"/>
                <a:gd name="T9" fmla="*/ 2147483647 h 25"/>
                <a:gd name="T10" fmla="*/ 2147483647 w 58"/>
                <a:gd name="T11" fmla="*/ 2147483647 h 25"/>
                <a:gd name="T12" fmla="*/ 2147483647 w 58"/>
                <a:gd name="T13" fmla="*/ 2147483647 h 25"/>
                <a:gd name="T14" fmla="*/ 2147483647 w 58"/>
                <a:gd name="T15" fmla="*/ 2147483647 h 25"/>
                <a:gd name="T16" fmla="*/ 2147483647 w 58"/>
                <a:gd name="T17" fmla="*/ 0 h 25"/>
                <a:gd name="T18" fmla="*/ 2147483647 w 58"/>
                <a:gd name="T19" fmla="*/ 0 h 25"/>
                <a:gd name="T20" fmla="*/ 2147483647 w 58"/>
                <a:gd name="T21" fmla="*/ 2147483647 h 25"/>
                <a:gd name="T22" fmla="*/ 2147483647 w 58"/>
                <a:gd name="T23" fmla="*/ 2147483647 h 25"/>
                <a:gd name="T24" fmla="*/ 2147483647 w 58"/>
                <a:gd name="T25" fmla="*/ 0 h 25"/>
                <a:gd name="T26" fmla="*/ 2147483647 w 58"/>
                <a:gd name="T27" fmla="*/ 2147483647 h 25"/>
                <a:gd name="T28" fmla="*/ 0 w 58"/>
                <a:gd name="T29" fmla="*/ 2147483647 h 25"/>
                <a:gd name="T30" fmla="*/ 0 w 58"/>
                <a:gd name="T31" fmla="*/ 2147483647 h 25"/>
                <a:gd name="T32" fmla="*/ 0 w 58"/>
                <a:gd name="T33" fmla="*/ 2147483647 h 25"/>
                <a:gd name="T34" fmla="*/ 2147483647 w 58"/>
                <a:gd name="T35" fmla="*/ 2147483647 h 25"/>
                <a:gd name="T36" fmla="*/ 2147483647 w 58"/>
                <a:gd name="T37" fmla="*/ 2147483647 h 25"/>
                <a:gd name="T38" fmla="*/ 2147483647 w 58"/>
                <a:gd name="T39" fmla="*/ 2147483647 h 25"/>
                <a:gd name="T40" fmla="*/ 2147483647 w 58"/>
                <a:gd name="T41" fmla="*/ 2147483647 h 25"/>
                <a:gd name="T42" fmla="*/ 2147483647 w 58"/>
                <a:gd name="T43" fmla="*/ 2147483647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25"/>
                <a:gd name="T68" fmla="*/ 58 w 58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25">
                  <a:moveTo>
                    <a:pt x="30" y="21"/>
                  </a:moveTo>
                  <a:lnTo>
                    <a:pt x="32" y="18"/>
                  </a:lnTo>
                  <a:lnTo>
                    <a:pt x="36" y="18"/>
                  </a:lnTo>
                  <a:lnTo>
                    <a:pt x="45" y="19"/>
                  </a:lnTo>
                  <a:lnTo>
                    <a:pt x="48" y="16"/>
                  </a:lnTo>
                  <a:lnTo>
                    <a:pt x="51" y="13"/>
                  </a:lnTo>
                  <a:lnTo>
                    <a:pt x="57" y="12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12" y="15"/>
                  </a:lnTo>
                  <a:lnTo>
                    <a:pt x="20" y="19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30" y="2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 rot="467844">
              <a:off x="7496926" y="4100395"/>
              <a:ext cx="238362" cy="292531"/>
            </a:xfrm>
            <a:custGeom>
              <a:avLst/>
              <a:gdLst>
                <a:gd name="T0" fmla="*/ 2147483647 w 18"/>
                <a:gd name="T1" fmla="*/ 2147483647 h 29"/>
                <a:gd name="T2" fmla="*/ 2147483647 w 18"/>
                <a:gd name="T3" fmla="*/ 0 h 29"/>
                <a:gd name="T4" fmla="*/ 2147483647 w 18"/>
                <a:gd name="T5" fmla="*/ 2147483647 h 29"/>
                <a:gd name="T6" fmla="*/ 2147483647 w 18"/>
                <a:gd name="T7" fmla="*/ 2147483647 h 29"/>
                <a:gd name="T8" fmla="*/ 2147483647 w 18"/>
                <a:gd name="T9" fmla="*/ 2147483647 h 29"/>
                <a:gd name="T10" fmla="*/ 0 w 18"/>
                <a:gd name="T11" fmla="*/ 2147483647 h 29"/>
                <a:gd name="T12" fmla="*/ 2147483647 w 18"/>
                <a:gd name="T13" fmla="*/ 2147483647 h 29"/>
                <a:gd name="T14" fmla="*/ 2147483647 w 18"/>
                <a:gd name="T15" fmla="*/ 2147483647 h 29"/>
                <a:gd name="T16" fmla="*/ 0 w 18"/>
                <a:gd name="T17" fmla="*/ 2147483647 h 29"/>
                <a:gd name="T18" fmla="*/ 2147483647 w 18"/>
                <a:gd name="T19" fmla="*/ 2147483647 h 29"/>
                <a:gd name="T20" fmla="*/ 2147483647 w 18"/>
                <a:gd name="T21" fmla="*/ 2147483647 h 29"/>
                <a:gd name="T22" fmla="*/ 2147483647 w 18"/>
                <a:gd name="T23" fmla="*/ 2147483647 h 29"/>
                <a:gd name="T24" fmla="*/ 2147483647 w 18"/>
                <a:gd name="T25" fmla="*/ 2147483647 h 29"/>
                <a:gd name="T26" fmla="*/ 2147483647 w 18"/>
                <a:gd name="T27" fmla="*/ 2147483647 h 29"/>
                <a:gd name="T28" fmla="*/ 2147483647 w 18"/>
                <a:gd name="T29" fmla="*/ 2147483647 h 29"/>
                <a:gd name="T30" fmla="*/ 2147483647 w 18"/>
                <a:gd name="T31" fmla="*/ 2147483647 h 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"/>
                <a:gd name="T49" fmla="*/ 0 h 29"/>
                <a:gd name="T50" fmla="*/ 18 w 18"/>
                <a:gd name="T51" fmla="*/ 29 h 2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" h="29">
                  <a:moveTo>
                    <a:pt x="15" y="1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2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5" y="22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19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15" y="1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 rot="467844">
              <a:off x="7220927" y="3932857"/>
              <a:ext cx="316772" cy="401563"/>
            </a:xfrm>
            <a:custGeom>
              <a:avLst/>
              <a:gdLst>
                <a:gd name="T0" fmla="*/ 2147483647 w 24"/>
                <a:gd name="T1" fmla="*/ 2147483647 h 40"/>
                <a:gd name="T2" fmla="*/ 2147483647 w 24"/>
                <a:gd name="T3" fmla="*/ 2147483647 h 40"/>
                <a:gd name="T4" fmla="*/ 2147483647 w 24"/>
                <a:gd name="T5" fmla="*/ 2147483647 h 40"/>
                <a:gd name="T6" fmla="*/ 0 w 24"/>
                <a:gd name="T7" fmla="*/ 2147483647 h 40"/>
                <a:gd name="T8" fmla="*/ 2147483647 w 24"/>
                <a:gd name="T9" fmla="*/ 2147483647 h 40"/>
                <a:gd name="T10" fmla="*/ 2147483647 w 24"/>
                <a:gd name="T11" fmla="*/ 2147483647 h 40"/>
                <a:gd name="T12" fmla="*/ 2147483647 w 24"/>
                <a:gd name="T13" fmla="*/ 2147483647 h 40"/>
                <a:gd name="T14" fmla="*/ 2147483647 w 24"/>
                <a:gd name="T15" fmla="*/ 2147483647 h 40"/>
                <a:gd name="T16" fmla="*/ 2147483647 w 24"/>
                <a:gd name="T17" fmla="*/ 0 h 40"/>
                <a:gd name="T18" fmla="*/ 2147483647 w 24"/>
                <a:gd name="T19" fmla="*/ 0 h 40"/>
                <a:gd name="T20" fmla="*/ 2147483647 w 24"/>
                <a:gd name="T21" fmla="*/ 2147483647 h 40"/>
                <a:gd name="T22" fmla="*/ 2147483647 w 24"/>
                <a:gd name="T23" fmla="*/ 2147483647 h 40"/>
                <a:gd name="T24" fmla="*/ 2147483647 w 24"/>
                <a:gd name="T25" fmla="*/ 2147483647 h 40"/>
                <a:gd name="T26" fmla="*/ 2147483647 w 24"/>
                <a:gd name="T27" fmla="*/ 2147483647 h 40"/>
                <a:gd name="T28" fmla="*/ 2147483647 w 24"/>
                <a:gd name="T29" fmla="*/ 2147483647 h 40"/>
                <a:gd name="T30" fmla="*/ 2147483647 w 24"/>
                <a:gd name="T31" fmla="*/ 2147483647 h 40"/>
                <a:gd name="T32" fmla="*/ 2147483647 w 24"/>
                <a:gd name="T33" fmla="*/ 2147483647 h 40"/>
                <a:gd name="T34" fmla="*/ 2147483647 w 24"/>
                <a:gd name="T35" fmla="*/ 2147483647 h 40"/>
                <a:gd name="T36" fmla="*/ 2147483647 w 24"/>
                <a:gd name="T37" fmla="*/ 2147483647 h 40"/>
                <a:gd name="T38" fmla="*/ 2147483647 w 24"/>
                <a:gd name="T39" fmla="*/ 2147483647 h 40"/>
                <a:gd name="T40" fmla="*/ 2147483647 w 24"/>
                <a:gd name="T41" fmla="*/ 2147483647 h 40"/>
                <a:gd name="T42" fmla="*/ 2147483647 w 24"/>
                <a:gd name="T43" fmla="*/ 2147483647 h 40"/>
                <a:gd name="T44" fmla="*/ 2147483647 w 24"/>
                <a:gd name="T45" fmla="*/ 2147483647 h 40"/>
                <a:gd name="T46" fmla="*/ 2147483647 w 24"/>
                <a:gd name="T47" fmla="*/ 2147483647 h 40"/>
                <a:gd name="T48" fmla="*/ 2147483647 w 24"/>
                <a:gd name="T49" fmla="*/ 2147483647 h 40"/>
                <a:gd name="T50" fmla="*/ 2147483647 w 24"/>
                <a:gd name="T51" fmla="*/ 2147483647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"/>
                <a:gd name="T79" fmla="*/ 0 h 40"/>
                <a:gd name="T80" fmla="*/ 24 w 24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" h="40">
                  <a:moveTo>
                    <a:pt x="12" y="37"/>
                  </a:moveTo>
                  <a:lnTo>
                    <a:pt x="5" y="30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9"/>
                  </a:lnTo>
                  <a:lnTo>
                    <a:pt x="9" y="16"/>
                  </a:lnTo>
                  <a:lnTo>
                    <a:pt x="12" y="19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1" y="25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0" y="37"/>
                  </a:lnTo>
                  <a:lnTo>
                    <a:pt x="15" y="39"/>
                  </a:lnTo>
                  <a:lnTo>
                    <a:pt x="12" y="39"/>
                  </a:lnTo>
                  <a:lnTo>
                    <a:pt x="12" y="3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 rot="467844">
              <a:off x="7346381" y="4004658"/>
              <a:ext cx="250908" cy="210090"/>
            </a:xfrm>
            <a:custGeom>
              <a:avLst/>
              <a:gdLst>
                <a:gd name="T0" fmla="*/ 2147483647 w 19"/>
                <a:gd name="T1" fmla="*/ 2147483647 h 21"/>
                <a:gd name="T2" fmla="*/ 2147483647 w 19"/>
                <a:gd name="T3" fmla="*/ 2147483647 h 21"/>
                <a:gd name="T4" fmla="*/ 2147483647 w 19"/>
                <a:gd name="T5" fmla="*/ 0 h 21"/>
                <a:gd name="T6" fmla="*/ 2147483647 w 19"/>
                <a:gd name="T7" fmla="*/ 0 h 21"/>
                <a:gd name="T8" fmla="*/ 2147483647 w 19"/>
                <a:gd name="T9" fmla="*/ 0 h 21"/>
                <a:gd name="T10" fmla="*/ 2147483647 w 19"/>
                <a:gd name="T11" fmla="*/ 2147483647 h 21"/>
                <a:gd name="T12" fmla="*/ 0 w 19"/>
                <a:gd name="T13" fmla="*/ 2147483647 h 21"/>
                <a:gd name="T14" fmla="*/ 2147483647 w 19"/>
                <a:gd name="T15" fmla="*/ 2147483647 h 21"/>
                <a:gd name="T16" fmla="*/ 2147483647 w 19"/>
                <a:gd name="T17" fmla="*/ 2147483647 h 21"/>
                <a:gd name="T18" fmla="*/ 2147483647 w 19"/>
                <a:gd name="T19" fmla="*/ 2147483647 h 21"/>
                <a:gd name="T20" fmla="*/ 2147483647 w 19"/>
                <a:gd name="T21" fmla="*/ 2147483647 h 21"/>
                <a:gd name="T22" fmla="*/ 2147483647 w 19"/>
                <a:gd name="T23" fmla="*/ 2147483647 h 21"/>
                <a:gd name="T24" fmla="*/ 2147483647 w 19"/>
                <a:gd name="T25" fmla="*/ 2147483647 h 21"/>
                <a:gd name="T26" fmla="*/ 2147483647 w 19"/>
                <a:gd name="T27" fmla="*/ 2147483647 h 21"/>
                <a:gd name="T28" fmla="*/ 2147483647 w 19"/>
                <a:gd name="T29" fmla="*/ 2147483647 h 21"/>
                <a:gd name="T30" fmla="*/ 2147483647 w 19"/>
                <a:gd name="T31" fmla="*/ 2147483647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"/>
                <a:gd name="T49" fmla="*/ 0 h 21"/>
                <a:gd name="T50" fmla="*/ 19 w 19"/>
                <a:gd name="T51" fmla="*/ 21 h 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" h="21">
                  <a:moveTo>
                    <a:pt x="18" y="7"/>
                  </a:moveTo>
                  <a:lnTo>
                    <a:pt x="13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8" y="16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5" y="15"/>
                  </a:lnTo>
                  <a:lnTo>
                    <a:pt x="16" y="10"/>
                  </a:lnTo>
                  <a:lnTo>
                    <a:pt x="18" y="9"/>
                  </a:lnTo>
                  <a:lnTo>
                    <a:pt x="18" y="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 rot="467844">
              <a:off x="7478108" y="3874351"/>
              <a:ext cx="373226" cy="343058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2147483647 h 34"/>
                <a:gd name="T20" fmla="*/ 2147483647 w 28"/>
                <a:gd name="T21" fmla="*/ 2147483647 h 34"/>
                <a:gd name="T22" fmla="*/ 0 w 28"/>
                <a:gd name="T23" fmla="*/ 2147483647 h 34"/>
                <a:gd name="T24" fmla="*/ 0 w 28"/>
                <a:gd name="T25" fmla="*/ 2147483647 h 34"/>
                <a:gd name="T26" fmla="*/ 0 w 28"/>
                <a:gd name="T27" fmla="*/ 2147483647 h 34"/>
                <a:gd name="T28" fmla="*/ 2147483647 w 28"/>
                <a:gd name="T29" fmla="*/ 2147483647 h 34"/>
                <a:gd name="T30" fmla="*/ 2147483647 w 28"/>
                <a:gd name="T31" fmla="*/ 2147483647 h 34"/>
                <a:gd name="T32" fmla="*/ 2147483647 w 28"/>
                <a:gd name="T33" fmla="*/ 2147483647 h 34"/>
                <a:gd name="T34" fmla="*/ 2147483647 w 28"/>
                <a:gd name="T35" fmla="*/ 2147483647 h 34"/>
                <a:gd name="T36" fmla="*/ 2147483647 w 28"/>
                <a:gd name="T37" fmla="*/ 2147483647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4"/>
                <a:gd name="T59" fmla="*/ 28 w 28"/>
                <a:gd name="T60" fmla="*/ 34 h 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4">
                  <a:moveTo>
                    <a:pt x="21" y="31"/>
                  </a:moveTo>
                  <a:lnTo>
                    <a:pt x="24" y="25"/>
                  </a:lnTo>
                  <a:lnTo>
                    <a:pt x="25" y="16"/>
                  </a:lnTo>
                  <a:lnTo>
                    <a:pt x="24" y="7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8" y="4"/>
                  </a:lnTo>
                  <a:lnTo>
                    <a:pt x="15" y="7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5" y="16"/>
                  </a:lnTo>
                  <a:lnTo>
                    <a:pt x="9" y="22"/>
                  </a:lnTo>
                  <a:lnTo>
                    <a:pt x="19" y="33"/>
                  </a:lnTo>
                  <a:lnTo>
                    <a:pt x="21" y="3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 rot="467844">
              <a:off x="7547108" y="3914240"/>
              <a:ext cx="903267" cy="936096"/>
            </a:xfrm>
            <a:custGeom>
              <a:avLst/>
              <a:gdLst>
                <a:gd name="T0" fmla="*/ 2147483647 w 68"/>
                <a:gd name="T1" fmla="*/ 2147483647 h 93"/>
                <a:gd name="T2" fmla="*/ 2147483647 w 68"/>
                <a:gd name="T3" fmla="*/ 2147483647 h 93"/>
                <a:gd name="T4" fmla="*/ 2147483647 w 68"/>
                <a:gd name="T5" fmla="*/ 2147483647 h 93"/>
                <a:gd name="T6" fmla="*/ 2147483647 w 68"/>
                <a:gd name="T7" fmla="*/ 2147483647 h 93"/>
                <a:gd name="T8" fmla="*/ 2147483647 w 68"/>
                <a:gd name="T9" fmla="*/ 0 h 93"/>
                <a:gd name="T10" fmla="*/ 2147483647 w 68"/>
                <a:gd name="T11" fmla="*/ 0 h 93"/>
                <a:gd name="T12" fmla="*/ 2147483647 w 68"/>
                <a:gd name="T13" fmla="*/ 0 h 93"/>
                <a:gd name="T14" fmla="*/ 2147483647 w 68"/>
                <a:gd name="T15" fmla="*/ 2147483647 h 93"/>
                <a:gd name="T16" fmla="*/ 2147483647 w 68"/>
                <a:gd name="T17" fmla="*/ 0 h 93"/>
                <a:gd name="T18" fmla="*/ 2147483647 w 68"/>
                <a:gd name="T19" fmla="*/ 2147483647 h 93"/>
                <a:gd name="T20" fmla="*/ 2147483647 w 68"/>
                <a:gd name="T21" fmla="*/ 2147483647 h 93"/>
                <a:gd name="T22" fmla="*/ 2147483647 w 68"/>
                <a:gd name="T23" fmla="*/ 2147483647 h 93"/>
                <a:gd name="T24" fmla="*/ 2147483647 w 68"/>
                <a:gd name="T25" fmla="*/ 2147483647 h 93"/>
                <a:gd name="T26" fmla="*/ 2147483647 w 68"/>
                <a:gd name="T27" fmla="*/ 2147483647 h 93"/>
                <a:gd name="T28" fmla="*/ 2147483647 w 68"/>
                <a:gd name="T29" fmla="*/ 2147483647 h 93"/>
                <a:gd name="T30" fmla="*/ 2147483647 w 68"/>
                <a:gd name="T31" fmla="*/ 2147483647 h 93"/>
                <a:gd name="T32" fmla="*/ 2147483647 w 68"/>
                <a:gd name="T33" fmla="*/ 2147483647 h 93"/>
                <a:gd name="T34" fmla="*/ 2147483647 w 68"/>
                <a:gd name="T35" fmla="*/ 2147483647 h 93"/>
                <a:gd name="T36" fmla="*/ 2147483647 w 68"/>
                <a:gd name="T37" fmla="*/ 2147483647 h 93"/>
                <a:gd name="T38" fmla="*/ 2147483647 w 68"/>
                <a:gd name="T39" fmla="*/ 2147483647 h 93"/>
                <a:gd name="T40" fmla="*/ 2147483647 w 68"/>
                <a:gd name="T41" fmla="*/ 2147483647 h 93"/>
                <a:gd name="T42" fmla="*/ 2147483647 w 68"/>
                <a:gd name="T43" fmla="*/ 2147483647 h 93"/>
                <a:gd name="T44" fmla="*/ 2147483647 w 68"/>
                <a:gd name="T45" fmla="*/ 2147483647 h 93"/>
                <a:gd name="T46" fmla="*/ 2147483647 w 68"/>
                <a:gd name="T47" fmla="*/ 2147483647 h 93"/>
                <a:gd name="T48" fmla="*/ 2147483647 w 68"/>
                <a:gd name="T49" fmla="*/ 2147483647 h 93"/>
                <a:gd name="T50" fmla="*/ 2147483647 w 68"/>
                <a:gd name="T51" fmla="*/ 2147483647 h 93"/>
                <a:gd name="T52" fmla="*/ 2147483647 w 68"/>
                <a:gd name="T53" fmla="*/ 2147483647 h 93"/>
                <a:gd name="T54" fmla="*/ 2147483647 w 68"/>
                <a:gd name="T55" fmla="*/ 2147483647 h 93"/>
                <a:gd name="T56" fmla="*/ 2147483647 w 68"/>
                <a:gd name="T57" fmla="*/ 2147483647 h 93"/>
                <a:gd name="T58" fmla="*/ 2147483647 w 68"/>
                <a:gd name="T59" fmla="*/ 2147483647 h 93"/>
                <a:gd name="T60" fmla="*/ 2147483647 w 68"/>
                <a:gd name="T61" fmla="*/ 2147483647 h 93"/>
                <a:gd name="T62" fmla="*/ 2147483647 w 68"/>
                <a:gd name="T63" fmla="*/ 2147483647 h 93"/>
                <a:gd name="T64" fmla="*/ 2147483647 w 68"/>
                <a:gd name="T65" fmla="*/ 2147483647 h 93"/>
                <a:gd name="T66" fmla="*/ 2147483647 w 68"/>
                <a:gd name="T67" fmla="*/ 2147483647 h 93"/>
                <a:gd name="T68" fmla="*/ 2147483647 w 68"/>
                <a:gd name="T69" fmla="*/ 2147483647 h 93"/>
                <a:gd name="T70" fmla="*/ 2147483647 w 68"/>
                <a:gd name="T71" fmla="*/ 2147483647 h 93"/>
                <a:gd name="T72" fmla="*/ 2147483647 w 68"/>
                <a:gd name="T73" fmla="*/ 2147483647 h 93"/>
                <a:gd name="T74" fmla="*/ 2147483647 w 68"/>
                <a:gd name="T75" fmla="*/ 2147483647 h 93"/>
                <a:gd name="T76" fmla="*/ 2147483647 w 68"/>
                <a:gd name="T77" fmla="*/ 2147483647 h 93"/>
                <a:gd name="T78" fmla="*/ 2147483647 w 68"/>
                <a:gd name="T79" fmla="*/ 2147483647 h 93"/>
                <a:gd name="T80" fmla="*/ 2147483647 w 68"/>
                <a:gd name="T81" fmla="*/ 2147483647 h 93"/>
                <a:gd name="T82" fmla="*/ 2147483647 w 68"/>
                <a:gd name="T83" fmla="*/ 2147483647 h 93"/>
                <a:gd name="T84" fmla="*/ 2147483647 w 68"/>
                <a:gd name="T85" fmla="*/ 2147483647 h 93"/>
                <a:gd name="T86" fmla="*/ 2147483647 w 68"/>
                <a:gd name="T87" fmla="*/ 2147483647 h 93"/>
                <a:gd name="T88" fmla="*/ 2147483647 w 68"/>
                <a:gd name="T89" fmla="*/ 2147483647 h 93"/>
                <a:gd name="T90" fmla="*/ 2147483647 w 68"/>
                <a:gd name="T91" fmla="*/ 2147483647 h 93"/>
                <a:gd name="T92" fmla="*/ 2147483647 w 68"/>
                <a:gd name="T93" fmla="*/ 2147483647 h 93"/>
                <a:gd name="T94" fmla="*/ 2147483647 w 68"/>
                <a:gd name="T95" fmla="*/ 2147483647 h 93"/>
                <a:gd name="T96" fmla="*/ 0 w 68"/>
                <a:gd name="T97" fmla="*/ 2147483647 h 93"/>
                <a:gd name="T98" fmla="*/ 2147483647 w 68"/>
                <a:gd name="T99" fmla="*/ 2147483647 h 93"/>
                <a:gd name="T100" fmla="*/ 0 w 68"/>
                <a:gd name="T101" fmla="*/ 2147483647 h 93"/>
                <a:gd name="T102" fmla="*/ 2147483647 w 68"/>
                <a:gd name="T103" fmla="*/ 2147483647 h 93"/>
                <a:gd name="T104" fmla="*/ 2147483647 w 68"/>
                <a:gd name="T105" fmla="*/ 2147483647 h 93"/>
                <a:gd name="T106" fmla="*/ 2147483647 w 68"/>
                <a:gd name="T107" fmla="*/ 2147483647 h 93"/>
                <a:gd name="T108" fmla="*/ 2147483647 w 68"/>
                <a:gd name="T109" fmla="*/ 2147483647 h 9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8"/>
                <a:gd name="T166" fmla="*/ 0 h 93"/>
                <a:gd name="T167" fmla="*/ 68 w 68"/>
                <a:gd name="T168" fmla="*/ 93 h 9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8" h="93">
                  <a:moveTo>
                    <a:pt x="11" y="31"/>
                  </a:moveTo>
                  <a:lnTo>
                    <a:pt x="14" y="25"/>
                  </a:lnTo>
                  <a:lnTo>
                    <a:pt x="16" y="16"/>
                  </a:lnTo>
                  <a:lnTo>
                    <a:pt x="14" y="7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9" y="9"/>
                  </a:lnTo>
                  <a:lnTo>
                    <a:pt x="45" y="9"/>
                  </a:lnTo>
                  <a:lnTo>
                    <a:pt x="43" y="15"/>
                  </a:lnTo>
                  <a:lnTo>
                    <a:pt x="58" y="18"/>
                  </a:lnTo>
                  <a:lnTo>
                    <a:pt x="61" y="21"/>
                  </a:lnTo>
                  <a:lnTo>
                    <a:pt x="55" y="28"/>
                  </a:lnTo>
                  <a:lnTo>
                    <a:pt x="56" y="33"/>
                  </a:lnTo>
                  <a:lnTo>
                    <a:pt x="59" y="36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7" y="40"/>
                  </a:lnTo>
                  <a:lnTo>
                    <a:pt x="64" y="45"/>
                  </a:lnTo>
                  <a:lnTo>
                    <a:pt x="64" y="51"/>
                  </a:lnTo>
                  <a:lnTo>
                    <a:pt x="61" y="51"/>
                  </a:lnTo>
                  <a:lnTo>
                    <a:pt x="58" y="52"/>
                  </a:lnTo>
                  <a:lnTo>
                    <a:pt x="55" y="55"/>
                  </a:lnTo>
                  <a:lnTo>
                    <a:pt x="55" y="60"/>
                  </a:lnTo>
                  <a:lnTo>
                    <a:pt x="56" y="63"/>
                  </a:lnTo>
                  <a:lnTo>
                    <a:pt x="58" y="63"/>
                  </a:lnTo>
                  <a:lnTo>
                    <a:pt x="52" y="63"/>
                  </a:lnTo>
                  <a:lnTo>
                    <a:pt x="42" y="63"/>
                  </a:lnTo>
                  <a:lnTo>
                    <a:pt x="36" y="61"/>
                  </a:lnTo>
                  <a:lnTo>
                    <a:pt x="33" y="63"/>
                  </a:lnTo>
                  <a:lnTo>
                    <a:pt x="32" y="66"/>
                  </a:lnTo>
                  <a:lnTo>
                    <a:pt x="33" y="69"/>
                  </a:lnTo>
                  <a:lnTo>
                    <a:pt x="34" y="70"/>
                  </a:lnTo>
                  <a:lnTo>
                    <a:pt x="36" y="72"/>
                  </a:lnTo>
                  <a:lnTo>
                    <a:pt x="39" y="75"/>
                  </a:lnTo>
                  <a:lnTo>
                    <a:pt x="39" y="78"/>
                  </a:lnTo>
                  <a:lnTo>
                    <a:pt x="37" y="81"/>
                  </a:lnTo>
                  <a:lnTo>
                    <a:pt x="36" y="84"/>
                  </a:lnTo>
                  <a:lnTo>
                    <a:pt x="27" y="87"/>
                  </a:lnTo>
                  <a:lnTo>
                    <a:pt x="16" y="92"/>
                  </a:lnTo>
                  <a:lnTo>
                    <a:pt x="10" y="92"/>
                  </a:lnTo>
                  <a:lnTo>
                    <a:pt x="4" y="90"/>
                  </a:lnTo>
                  <a:lnTo>
                    <a:pt x="4" y="85"/>
                  </a:lnTo>
                  <a:lnTo>
                    <a:pt x="7" y="79"/>
                  </a:lnTo>
                  <a:lnTo>
                    <a:pt x="5" y="75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0" y="69"/>
                  </a:lnTo>
                  <a:lnTo>
                    <a:pt x="5" y="49"/>
                  </a:lnTo>
                  <a:lnTo>
                    <a:pt x="5" y="42"/>
                  </a:lnTo>
                  <a:lnTo>
                    <a:pt x="8" y="37"/>
                  </a:lnTo>
                  <a:lnTo>
                    <a:pt x="11" y="3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 rot="467844">
              <a:off x="2325092" y="3927537"/>
              <a:ext cx="1047539" cy="904184"/>
            </a:xfrm>
            <a:custGeom>
              <a:avLst/>
              <a:gdLst>
                <a:gd name="T0" fmla="*/ 2147483647 w 79"/>
                <a:gd name="T1" fmla="*/ 2147483647 h 90"/>
                <a:gd name="T2" fmla="*/ 2147483647 w 79"/>
                <a:gd name="T3" fmla="*/ 2147483647 h 90"/>
                <a:gd name="T4" fmla="*/ 2147483647 w 79"/>
                <a:gd name="T5" fmla="*/ 2147483647 h 90"/>
                <a:gd name="T6" fmla="*/ 2147483647 w 79"/>
                <a:gd name="T7" fmla="*/ 2147483647 h 90"/>
                <a:gd name="T8" fmla="*/ 2147483647 w 79"/>
                <a:gd name="T9" fmla="*/ 2147483647 h 90"/>
                <a:gd name="T10" fmla="*/ 2147483647 w 79"/>
                <a:gd name="T11" fmla="*/ 2147483647 h 90"/>
                <a:gd name="T12" fmla="*/ 2147483647 w 79"/>
                <a:gd name="T13" fmla="*/ 2147483647 h 90"/>
                <a:gd name="T14" fmla="*/ 2147483647 w 79"/>
                <a:gd name="T15" fmla="*/ 0 h 90"/>
                <a:gd name="T16" fmla="*/ 2147483647 w 79"/>
                <a:gd name="T17" fmla="*/ 2147483647 h 90"/>
                <a:gd name="T18" fmla="*/ 2147483647 w 79"/>
                <a:gd name="T19" fmla="*/ 0 h 90"/>
                <a:gd name="T20" fmla="*/ 2147483647 w 79"/>
                <a:gd name="T21" fmla="*/ 2147483647 h 90"/>
                <a:gd name="T22" fmla="*/ 2147483647 w 79"/>
                <a:gd name="T23" fmla="*/ 2147483647 h 90"/>
                <a:gd name="T24" fmla="*/ 2147483647 w 79"/>
                <a:gd name="T25" fmla="*/ 2147483647 h 90"/>
                <a:gd name="T26" fmla="*/ 0 w 79"/>
                <a:gd name="T27" fmla="*/ 2147483647 h 90"/>
                <a:gd name="T28" fmla="*/ 0 w 79"/>
                <a:gd name="T29" fmla="*/ 2147483647 h 90"/>
                <a:gd name="T30" fmla="*/ 2147483647 w 79"/>
                <a:gd name="T31" fmla="*/ 2147483647 h 90"/>
                <a:gd name="T32" fmla="*/ 2147483647 w 79"/>
                <a:gd name="T33" fmla="*/ 2147483647 h 90"/>
                <a:gd name="T34" fmla="*/ 2147483647 w 79"/>
                <a:gd name="T35" fmla="*/ 2147483647 h 90"/>
                <a:gd name="T36" fmla="*/ 2147483647 w 79"/>
                <a:gd name="T37" fmla="*/ 2147483647 h 90"/>
                <a:gd name="T38" fmla="*/ 2147483647 w 79"/>
                <a:gd name="T39" fmla="*/ 2147483647 h 90"/>
                <a:gd name="T40" fmla="*/ 2147483647 w 79"/>
                <a:gd name="T41" fmla="*/ 2147483647 h 90"/>
                <a:gd name="T42" fmla="*/ 2147483647 w 79"/>
                <a:gd name="T43" fmla="*/ 2147483647 h 90"/>
                <a:gd name="T44" fmla="*/ 2147483647 w 79"/>
                <a:gd name="T45" fmla="*/ 2147483647 h 90"/>
                <a:gd name="T46" fmla="*/ 2147483647 w 79"/>
                <a:gd name="T47" fmla="*/ 2147483647 h 90"/>
                <a:gd name="T48" fmla="*/ 2147483647 w 79"/>
                <a:gd name="T49" fmla="*/ 2147483647 h 90"/>
                <a:gd name="T50" fmla="*/ 2147483647 w 79"/>
                <a:gd name="T51" fmla="*/ 2147483647 h 90"/>
                <a:gd name="T52" fmla="*/ 2147483647 w 79"/>
                <a:gd name="T53" fmla="*/ 2147483647 h 90"/>
                <a:gd name="T54" fmla="*/ 2147483647 w 79"/>
                <a:gd name="T55" fmla="*/ 2147483647 h 90"/>
                <a:gd name="T56" fmla="*/ 2147483647 w 79"/>
                <a:gd name="T57" fmla="*/ 2147483647 h 90"/>
                <a:gd name="T58" fmla="*/ 2147483647 w 79"/>
                <a:gd name="T59" fmla="*/ 2147483647 h 90"/>
                <a:gd name="T60" fmla="*/ 2147483647 w 79"/>
                <a:gd name="T61" fmla="*/ 2147483647 h 90"/>
                <a:gd name="T62" fmla="*/ 2147483647 w 79"/>
                <a:gd name="T63" fmla="*/ 2147483647 h 90"/>
                <a:gd name="T64" fmla="*/ 2147483647 w 79"/>
                <a:gd name="T65" fmla="*/ 2147483647 h 90"/>
                <a:gd name="T66" fmla="*/ 2147483647 w 79"/>
                <a:gd name="T67" fmla="*/ 2147483647 h 90"/>
                <a:gd name="T68" fmla="*/ 2147483647 w 79"/>
                <a:gd name="T69" fmla="*/ 2147483647 h 90"/>
                <a:gd name="T70" fmla="*/ 2147483647 w 79"/>
                <a:gd name="T71" fmla="*/ 2147483647 h 90"/>
                <a:gd name="T72" fmla="*/ 0 w 79"/>
                <a:gd name="T73" fmla="*/ 2147483647 h 90"/>
                <a:gd name="T74" fmla="*/ 2147483647 w 79"/>
                <a:gd name="T75" fmla="*/ 2147483647 h 90"/>
                <a:gd name="T76" fmla="*/ 2147483647 w 79"/>
                <a:gd name="T77" fmla="*/ 2147483647 h 90"/>
                <a:gd name="T78" fmla="*/ 2147483647 w 79"/>
                <a:gd name="T79" fmla="*/ 2147483647 h 90"/>
                <a:gd name="T80" fmla="*/ 2147483647 w 79"/>
                <a:gd name="T81" fmla="*/ 2147483647 h 90"/>
                <a:gd name="T82" fmla="*/ 2147483647 w 79"/>
                <a:gd name="T83" fmla="*/ 2147483647 h 90"/>
                <a:gd name="T84" fmla="*/ 2147483647 w 79"/>
                <a:gd name="T85" fmla="*/ 2147483647 h 90"/>
                <a:gd name="T86" fmla="*/ 2147483647 w 79"/>
                <a:gd name="T87" fmla="*/ 2147483647 h 90"/>
                <a:gd name="T88" fmla="*/ 2147483647 w 79"/>
                <a:gd name="T89" fmla="*/ 2147483647 h 90"/>
                <a:gd name="T90" fmla="*/ 2147483647 w 79"/>
                <a:gd name="T91" fmla="*/ 2147483647 h 90"/>
                <a:gd name="T92" fmla="*/ 2147483647 w 79"/>
                <a:gd name="T93" fmla="*/ 2147483647 h 90"/>
                <a:gd name="T94" fmla="*/ 2147483647 w 79"/>
                <a:gd name="T95" fmla="*/ 2147483647 h 90"/>
                <a:gd name="T96" fmla="*/ 2147483647 w 79"/>
                <a:gd name="T97" fmla="*/ 2147483647 h 90"/>
                <a:gd name="T98" fmla="*/ 2147483647 w 79"/>
                <a:gd name="T99" fmla="*/ 2147483647 h 90"/>
                <a:gd name="T100" fmla="*/ 2147483647 w 79"/>
                <a:gd name="T101" fmla="*/ 2147483647 h 90"/>
                <a:gd name="T102" fmla="*/ 2147483647 w 79"/>
                <a:gd name="T103" fmla="*/ 2147483647 h 90"/>
                <a:gd name="T104" fmla="*/ 2147483647 w 79"/>
                <a:gd name="T105" fmla="*/ 2147483647 h 90"/>
                <a:gd name="T106" fmla="*/ 2147483647 w 79"/>
                <a:gd name="T107" fmla="*/ 2147483647 h 90"/>
                <a:gd name="T108" fmla="*/ 2147483647 w 79"/>
                <a:gd name="T109" fmla="*/ 2147483647 h 90"/>
                <a:gd name="T110" fmla="*/ 2147483647 w 79"/>
                <a:gd name="T111" fmla="*/ 2147483647 h 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9"/>
                <a:gd name="T169" fmla="*/ 0 h 90"/>
                <a:gd name="T170" fmla="*/ 79 w 79"/>
                <a:gd name="T171" fmla="*/ 90 h 9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9" h="90">
                  <a:moveTo>
                    <a:pt x="73" y="44"/>
                  </a:moveTo>
                  <a:lnTo>
                    <a:pt x="73" y="44"/>
                  </a:lnTo>
                  <a:lnTo>
                    <a:pt x="73" y="41"/>
                  </a:lnTo>
                  <a:lnTo>
                    <a:pt x="72" y="30"/>
                  </a:lnTo>
                  <a:lnTo>
                    <a:pt x="69" y="27"/>
                  </a:lnTo>
                  <a:lnTo>
                    <a:pt x="66" y="15"/>
                  </a:lnTo>
                  <a:lnTo>
                    <a:pt x="63" y="6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31" y="6"/>
                  </a:lnTo>
                  <a:lnTo>
                    <a:pt x="2" y="12"/>
                  </a:lnTo>
                  <a:lnTo>
                    <a:pt x="0" y="13"/>
                  </a:lnTo>
                  <a:lnTo>
                    <a:pt x="0" y="30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7" y="26"/>
                  </a:lnTo>
                  <a:lnTo>
                    <a:pt x="18" y="29"/>
                  </a:lnTo>
                  <a:lnTo>
                    <a:pt x="27" y="29"/>
                  </a:lnTo>
                  <a:lnTo>
                    <a:pt x="27" y="41"/>
                  </a:lnTo>
                  <a:lnTo>
                    <a:pt x="24" y="41"/>
                  </a:lnTo>
                  <a:lnTo>
                    <a:pt x="13" y="39"/>
                  </a:lnTo>
                  <a:lnTo>
                    <a:pt x="11" y="41"/>
                  </a:lnTo>
                  <a:lnTo>
                    <a:pt x="10" y="42"/>
                  </a:lnTo>
                  <a:lnTo>
                    <a:pt x="11" y="46"/>
                  </a:lnTo>
                  <a:lnTo>
                    <a:pt x="20" y="46"/>
                  </a:lnTo>
                  <a:lnTo>
                    <a:pt x="27" y="46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4" y="52"/>
                  </a:lnTo>
                  <a:lnTo>
                    <a:pt x="10" y="53"/>
                  </a:lnTo>
                  <a:lnTo>
                    <a:pt x="5" y="55"/>
                  </a:lnTo>
                  <a:lnTo>
                    <a:pt x="1" y="58"/>
                  </a:lnTo>
                  <a:lnTo>
                    <a:pt x="0" y="61"/>
                  </a:lnTo>
                  <a:lnTo>
                    <a:pt x="1" y="62"/>
                  </a:lnTo>
                  <a:lnTo>
                    <a:pt x="20" y="70"/>
                  </a:lnTo>
                  <a:lnTo>
                    <a:pt x="28" y="81"/>
                  </a:lnTo>
                  <a:lnTo>
                    <a:pt x="33" y="82"/>
                  </a:lnTo>
                  <a:lnTo>
                    <a:pt x="34" y="81"/>
                  </a:lnTo>
                  <a:lnTo>
                    <a:pt x="36" y="78"/>
                  </a:lnTo>
                  <a:lnTo>
                    <a:pt x="39" y="76"/>
                  </a:lnTo>
                  <a:lnTo>
                    <a:pt x="70" y="89"/>
                  </a:lnTo>
                  <a:lnTo>
                    <a:pt x="72" y="87"/>
                  </a:lnTo>
                  <a:lnTo>
                    <a:pt x="72" y="78"/>
                  </a:lnTo>
                  <a:lnTo>
                    <a:pt x="78" y="75"/>
                  </a:lnTo>
                  <a:lnTo>
                    <a:pt x="78" y="67"/>
                  </a:lnTo>
                  <a:lnTo>
                    <a:pt x="69" y="64"/>
                  </a:lnTo>
                  <a:lnTo>
                    <a:pt x="65" y="56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7" y="47"/>
                  </a:lnTo>
                  <a:lnTo>
                    <a:pt x="72" y="47"/>
                  </a:lnTo>
                  <a:lnTo>
                    <a:pt x="73" y="4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 rot="467844">
              <a:off x="4097126" y="5533793"/>
              <a:ext cx="1260811" cy="795150"/>
            </a:xfrm>
            <a:custGeom>
              <a:avLst/>
              <a:gdLst>
                <a:gd name="T0" fmla="*/ 2147483647 w 95"/>
                <a:gd name="T1" fmla="*/ 2147483647 h 79"/>
                <a:gd name="T2" fmla="*/ 2147483647 w 95"/>
                <a:gd name="T3" fmla="*/ 2147483647 h 79"/>
                <a:gd name="T4" fmla="*/ 2147483647 w 95"/>
                <a:gd name="T5" fmla="*/ 2147483647 h 79"/>
                <a:gd name="T6" fmla="*/ 2147483647 w 95"/>
                <a:gd name="T7" fmla="*/ 2147483647 h 79"/>
                <a:gd name="T8" fmla="*/ 2147483647 w 95"/>
                <a:gd name="T9" fmla="*/ 2147483647 h 79"/>
                <a:gd name="T10" fmla="*/ 2147483647 w 95"/>
                <a:gd name="T11" fmla="*/ 2147483647 h 79"/>
                <a:gd name="T12" fmla="*/ 0 w 95"/>
                <a:gd name="T13" fmla="*/ 2147483647 h 79"/>
                <a:gd name="T14" fmla="*/ 2147483647 w 95"/>
                <a:gd name="T15" fmla="*/ 2147483647 h 79"/>
                <a:gd name="T16" fmla="*/ 2147483647 w 95"/>
                <a:gd name="T17" fmla="*/ 2147483647 h 79"/>
                <a:gd name="T18" fmla="*/ 2147483647 w 95"/>
                <a:gd name="T19" fmla="*/ 2147483647 h 79"/>
                <a:gd name="T20" fmla="*/ 2147483647 w 95"/>
                <a:gd name="T21" fmla="*/ 2147483647 h 79"/>
                <a:gd name="T22" fmla="*/ 2147483647 w 95"/>
                <a:gd name="T23" fmla="*/ 2147483647 h 79"/>
                <a:gd name="T24" fmla="*/ 2147483647 w 95"/>
                <a:gd name="T25" fmla="*/ 2147483647 h 79"/>
                <a:gd name="T26" fmla="*/ 2147483647 w 95"/>
                <a:gd name="T27" fmla="*/ 2147483647 h 79"/>
                <a:gd name="T28" fmla="*/ 2147483647 w 95"/>
                <a:gd name="T29" fmla="*/ 2147483647 h 79"/>
                <a:gd name="T30" fmla="*/ 2147483647 w 95"/>
                <a:gd name="T31" fmla="*/ 2147483647 h 79"/>
                <a:gd name="T32" fmla="*/ 2147483647 w 95"/>
                <a:gd name="T33" fmla="*/ 2147483647 h 79"/>
                <a:gd name="T34" fmla="*/ 2147483647 w 95"/>
                <a:gd name="T35" fmla="*/ 2147483647 h 79"/>
                <a:gd name="T36" fmla="*/ 2147483647 w 95"/>
                <a:gd name="T37" fmla="*/ 2147483647 h 79"/>
                <a:gd name="T38" fmla="*/ 2147483647 w 95"/>
                <a:gd name="T39" fmla="*/ 2147483647 h 79"/>
                <a:gd name="T40" fmla="*/ 2147483647 w 95"/>
                <a:gd name="T41" fmla="*/ 2147483647 h 79"/>
                <a:gd name="T42" fmla="*/ 2147483647 w 95"/>
                <a:gd name="T43" fmla="*/ 2147483647 h 79"/>
                <a:gd name="T44" fmla="*/ 2147483647 w 95"/>
                <a:gd name="T45" fmla="*/ 0 h 79"/>
                <a:gd name="T46" fmla="*/ 2147483647 w 95"/>
                <a:gd name="T47" fmla="*/ 2147483647 h 79"/>
                <a:gd name="T48" fmla="*/ 2147483647 w 95"/>
                <a:gd name="T49" fmla="*/ 2147483647 h 79"/>
                <a:gd name="T50" fmla="*/ 2147483647 w 95"/>
                <a:gd name="T51" fmla="*/ 2147483647 h 79"/>
                <a:gd name="T52" fmla="*/ 2147483647 w 95"/>
                <a:gd name="T53" fmla="*/ 2147483647 h 79"/>
                <a:gd name="T54" fmla="*/ 2147483647 w 95"/>
                <a:gd name="T55" fmla="*/ 2147483647 h 79"/>
                <a:gd name="T56" fmla="*/ 2147483647 w 95"/>
                <a:gd name="T57" fmla="*/ 2147483647 h 79"/>
                <a:gd name="T58" fmla="*/ 2147483647 w 95"/>
                <a:gd name="T59" fmla="*/ 2147483647 h 79"/>
                <a:gd name="T60" fmla="*/ 2147483647 w 95"/>
                <a:gd name="T61" fmla="*/ 2147483647 h 79"/>
                <a:gd name="T62" fmla="*/ 2147483647 w 95"/>
                <a:gd name="T63" fmla="*/ 2147483647 h 79"/>
                <a:gd name="T64" fmla="*/ 2147483647 w 95"/>
                <a:gd name="T65" fmla="*/ 2147483647 h 79"/>
                <a:gd name="T66" fmla="*/ 2147483647 w 95"/>
                <a:gd name="T67" fmla="*/ 2147483647 h 79"/>
                <a:gd name="T68" fmla="*/ 2147483647 w 95"/>
                <a:gd name="T69" fmla="*/ 2147483647 h 79"/>
                <a:gd name="T70" fmla="*/ 2147483647 w 95"/>
                <a:gd name="T71" fmla="*/ 2147483647 h 79"/>
                <a:gd name="T72" fmla="*/ 2147483647 w 95"/>
                <a:gd name="T73" fmla="*/ 2147483647 h 79"/>
                <a:gd name="T74" fmla="*/ 2147483647 w 95"/>
                <a:gd name="T75" fmla="*/ 2147483647 h 79"/>
                <a:gd name="T76" fmla="*/ 2147483647 w 95"/>
                <a:gd name="T77" fmla="*/ 2147483647 h 79"/>
                <a:gd name="T78" fmla="*/ 2147483647 w 95"/>
                <a:gd name="T79" fmla="*/ 2147483647 h 79"/>
                <a:gd name="T80" fmla="*/ 2147483647 w 95"/>
                <a:gd name="T81" fmla="*/ 2147483647 h 79"/>
                <a:gd name="T82" fmla="*/ 2147483647 w 95"/>
                <a:gd name="T83" fmla="*/ 2147483647 h 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5"/>
                <a:gd name="T127" fmla="*/ 0 h 79"/>
                <a:gd name="T128" fmla="*/ 95 w 95"/>
                <a:gd name="T129" fmla="*/ 79 h 7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5" h="79">
                  <a:moveTo>
                    <a:pt x="52" y="73"/>
                  </a:moveTo>
                  <a:lnTo>
                    <a:pt x="19" y="59"/>
                  </a:lnTo>
                  <a:lnTo>
                    <a:pt x="17" y="58"/>
                  </a:lnTo>
                  <a:lnTo>
                    <a:pt x="14" y="47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7" y="8"/>
                  </a:lnTo>
                  <a:lnTo>
                    <a:pt x="9" y="7"/>
                  </a:lnTo>
                  <a:lnTo>
                    <a:pt x="11" y="8"/>
                  </a:lnTo>
                  <a:lnTo>
                    <a:pt x="32" y="24"/>
                  </a:lnTo>
                  <a:lnTo>
                    <a:pt x="35" y="25"/>
                  </a:lnTo>
                  <a:lnTo>
                    <a:pt x="37" y="24"/>
                  </a:lnTo>
                  <a:lnTo>
                    <a:pt x="37" y="12"/>
                  </a:lnTo>
                  <a:lnTo>
                    <a:pt x="38" y="12"/>
                  </a:lnTo>
                  <a:lnTo>
                    <a:pt x="42" y="19"/>
                  </a:lnTo>
                  <a:lnTo>
                    <a:pt x="44" y="19"/>
                  </a:lnTo>
                  <a:lnTo>
                    <a:pt x="42" y="3"/>
                  </a:lnTo>
                  <a:lnTo>
                    <a:pt x="44" y="1"/>
                  </a:lnTo>
                  <a:lnTo>
                    <a:pt x="48" y="0"/>
                  </a:lnTo>
                  <a:lnTo>
                    <a:pt x="51" y="1"/>
                  </a:lnTo>
                  <a:lnTo>
                    <a:pt x="54" y="3"/>
                  </a:lnTo>
                  <a:lnTo>
                    <a:pt x="59" y="4"/>
                  </a:lnTo>
                  <a:lnTo>
                    <a:pt x="64" y="5"/>
                  </a:lnTo>
                  <a:lnTo>
                    <a:pt x="68" y="8"/>
                  </a:lnTo>
                  <a:lnTo>
                    <a:pt x="79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88" y="48"/>
                  </a:lnTo>
                  <a:lnTo>
                    <a:pt x="86" y="51"/>
                  </a:lnTo>
                  <a:lnTo>
                    <a:pt x="86" y="56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82" y="76"/>
                  </a:lnTo>
                  <a:lnTo>
                    <a:pt x="79" y="78"/>
                  </a:lnTo>
                  <a:lnTo>
                    <a:pt x="78" y="76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52" y="7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 rot="467844">
              <a:off x="4997259" y="5557727"/>
              <a:ext cx="862495" cy="1034494"/>
            </a:xfrm>
            <a:custGeom>
              <a:avLst/>
              <a:gdLst>
                <a:gd name="T0" fmla="*/ 2147483647 w 65"/>
                <a:gd name="T1" fmla="*/ 2147483647 h 103"/>
                <a:gd name="T2" fmla="*/ 2147483647 w 65"/>
                <a:gd name="T3" fmla="*/ 2147483647 h 103"/>
                <a:gd name="T4" fmla="*/ 2147483647 w 65"/>
                <a:gd name="T5" fmla="*/ 2147483647 h 103"/>
                <a:gd name="T6" fmla="*/ 2147483647 w 65"/>
                <a:gd name="T7" fmla="*/ 2147483647 h 103"/>
                <a:gd name="T8" fmla="*/ 2147483647 w 65"/>
                <a:gd name="T9" fmla="*/ 2147483647 h 103"/>
                <a:gd name="T10" fmla="*/ 2147483647 w 65"/>
                <a:gd name="T11" fmla="*/ 2147483647 h 103"/>
                <a:gd name="T12" fmla="*/ 2147483647 w 65"/>
                <a:gd name="T13" fmla="*/ 2147483647 h 103"/>
                <a:gd name="T14" fmla="*/ 2147483647 w 65"/>
                <a:gd name="T15" fmla="*/ 2147483647 h 103"/>
                <a:gd name="T16" fmla="*/ 2147483647 w 65"/>
                <a:gd name="T17" fmla="*/ 2147483647 h 103"/>
                <a:gd name="T18" fmla="*/ 2147483647 w 65"/>
                <a:gd name="T19" fmla="*/ 2147483647 h 103"/>
                <a:gd name="T20" fmla="*/ 2147483647 w 65"/>
                <a:gd name="T21" fmla="*/ 0 h 103"/>
                <a:gd name="T22" fmla="*/ 2147483647 w 65"/>
                <a:gd name="T23" fmla="*/ 2147483647 h 103"/>
                <a:gd name="T24" fmla="*/ 2147483647 w 65"/>
                <a:gd name="T25" fmla="*/ 2147483647 h 103"/>
                <a:gd name="T26" fmla="*/ 2147483647 w 65"/>
                <a:gd name="T27" fmla="*/ 2147483647 h 103"/>
                <a:gd name="T28" fmla="*/ 0 w 65"/>
                <a:gd name="T29" fmla="*/ 2147483647 h 103"/>
                <a:gd name="T30" fmla="*/ 2147483647 w 65"/>
                <a:gd name="T31" fmla="*/ 2147483647 h 103"/>
                <a:gd name="T32" fmla="*/ 2147483647 w 65"/>
                <a:gd name="T33" fmla="*/ 2147483647 h 103"/>
                <a:gd name="T34" fmla="*/ 2147483647 w 65"/>
                <a:gd name="T35" fmla="*/ 2147483647 h 103"/>
                <a:gd name="T36" fmla="*/ 2147483647 w 65"/>
                <a:gd name="T37" fmla="*/ 2147483647 h 103"/>
                <a:gd name="T38" fmla="*/ 2147483647 w 65"/>
                <a:gd name="T39" fmla="*/ 2147483647 h 103"/>
                <a:gd name="T40" fmla="*/ 2147483647 w 65"/>
                <a:gd name="T41" fmla="*/ 2147483647 h 103"/>
                <a:gd name="T42" fmla="*/ 2147483647 w 65"/>
                <a:gd name="T43" fmla="*/ 2147483647 h 103"/>
                <a:gd name="T44" fmla="*/ 2147483647 w 65"/>
                <a:gd name="T45" fmla="*/ 2147483647 h 103"/>
                <a:gd name="T46" fmla="*/ 2147483647 w 65"/>
                <a:gd name="T47" fmla="*/ 2147483647 h 103"/>
                <a:gd name="T48" fmla="*/ 2147483647 w 65"/>
                <a:gd name="T49" fmla="*/ 2147483647 h 103"/>
                <a:gd name="T50" fmla="*/ 2147483647 w 65"/>
                <a:gd name="T51" fmla="*/ 2147483647 h 103"/>
                <a:gd name="T52" fmla="*/ 2147483647 w 65"/>
                <a:gd name="T53" fmla="*/ 2147483647 h 103"/>
                <a:gd name="T54" fmla="*/ 2147483647 w 65"/>
                <a:gd name="T55" fmla="*/ 2147483647 h 103"/>
                <a:gd name="T56" fmla="*/ 2147483647 w 65"/>
                <a:gd name="T57" fmla="*/ 2147483647 h 10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5"/>
                <a:gd name="T88" fmla="*/ 0 h 103"/>
                <a:gd name="T89" fmla="*/ 65 w 65"/>
                <a:gd name="T90" fmla="*/ 103 h 10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5" h="103">
                  <a:moveTo>
                    <a:pt x="64" y="91"/>
                  </a:moveTo>
                  <a:lnTo>
                    <a:pt x="59" y="76"/>
                  </a:lnTo>
                  <a:lnTo>
                    <a:pt x="52" y="77"/>
                  </a:lnTo>
                  <a:lnTo>
                    <a:pt x="51" y="76"/>
                  </a:lnTo>
                  <a:lnTo>
                    <a:pt x="49" y="24"/>
                  </a:lnTo>
                  <a:lnTo>
                    <a:pt x="42" y="25"/>
                  </a:lnTo>
                  <a:lnTo>
                    <a:pt x="42" y="22"/>
                  </a:lnTo>
                  <a:lnTo>
                    <a:pt x="46" y="15"/>
                  </a:lnTo>
                  <a:lnTo>
                    <a:pt x="48" y="11"/>
                  </a:lnTo>
                  <a:lnTo>
                    <a:pt x="42" y="3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17" y="7"/>
                  </a:lnTo>
                  <a:lnTo>
                    <a:pt x="9" y="10"/>
                  </a:lnTo>
                  <a:lnTo>
                    <a:pt x="0" y="15"/>
                  </a:lnTo>
                  <a:lnTo>
                    <a:pt x="11" y="28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9" y="54"/>
                  </a:lnTo>
                  <a:lnTo>
                    <a:pt x="18" y="57"/>
                  </a:lnTo>
                  <a:lnTo>
                    <a:pt x="18" y="62"/>
                  </a:lnTo>
                  <a:lnTo>
                    <a:pt x="25" y="71"/>
                  </a:lnTo>
                  <a:lnTo>
                    <a:pt x="25" y="73"/>
                  </a:lnTo>
                  <a:lnTo>
                    <a:pt x="14" y="82"/>
                  </a:lnTo>
                  <a:lnTo>
                    <a:pt x="22" y="89"/>
                  </a:lnTo>
                  <a:lnTo>
                    <a:pt x="31" y="94"/>
                  </a:lnTo>
                  <a:lnTo>
                    <a:pt x="39" y="98"/>
                  </a:lnTo>
                  <a:lnTo>
                    <a:pt x="54" y="102"/>
                  </a:lnTo>
                  <a:lnTo>
                    <a:pt x="64" y="9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 rot="467844">
              <a:off x="5558664" y="5592300"/>
              <a:ext cx="1060085" cy="997261"/>
            </a:xfrm>
            <a:custGeom>
              <a:avLst/>
              <a:gdLst>
                <a:gd name="T0" fmla="*/ 2147483647 w 80"/>
                <a:gd name="T1" fmla="*/ 2147483647 h 99"/>
                <a:gd name="T2" fmla="*/ 2147483647 w 80"/>
                <a:gd name="T3" fmla="*/ 2147483647 h 99"/>
                <a:gd name="T4" fmla="*/ 2147483647 w 80"/>
                <a:gd name="T5" fmla="*/ 2147483647 h 99"/>
                <a:gd name="T6" fmla="*/ 2147483647 w 80"/>
                <a:gd name="T7" fmla="*/ 2147483647 h 99"/>
                <a:gd name="T8" fmla="*/ 2147483647 w 80"/>
                <a:gd name="T9" fmla="*/ 2147483647 h 99"/>
                <a:gd name="T10" fmla="*/ 2147483647 w 80"/>
                <a:gd name="T11" fmla="*/ 2147483647 h 99"/>
                <a:gd name="T12" fmla="*/ 2147483647 w 80"/>
                <a:gd name="T13" fmla="*/ 2147483647 h 99"/>
                <a:gd name="T14" fmla="*/ 2147483647 w 80"/>
                <a:gd name="T15" fmla="*/ 2147483647 h 99"/>
                <a:gd name="T16" fmla="*/ 2147483647 w 80"/>
                <a:gd name="T17" fmla="*/ 2147483647 h 99"/>
                <a:gd name="T18" fmla="*/ 2147483647 w 80"/>
                <a:gd name="T19" fmla="*/ 2147483647 h 99"/>
                <a:gd name="T20" fmla="*/ 2147483647 w 80"/>
                <a:gd name="T21" fmla="*/ 2147483647 h 99"/>
                <a:gd name="T22" fmla="*/ 2147483647 w 80"/>
                <a:gd name="T23" fmla="*/ 2147483647 h 99"/>
                <a:gd name="T24" fmla="*/ 2147483647 w 80"/>
                <a:gd name="T25" fmla="*/ 2147483647 h 99"/>
                <a:gd name="T26" fmla="*/ 2147483647 w 80"/>
                <a:gd name="T27" fmla="*/ 2147483647 h 99"/>
                <a:gd name="T28" fmla="*/ 2147483647 w 80"/>
                <a:gd name="T29" fmla="*/ 2147483647 h 99"/>
                <a:gd name="T30" fmla="*/ 2147483647 w 80"/>
                <a:gd name="T31" fmla="*/ 2147483647 h 99"/>
                <a:gd name="T32" fmla="*/ 2147483647 w 80"/>
                <a:gd name="T33" fmla="*/ 2147483647 h 99"/>
                <a:gd name="T34" fmla="*/ 2147483647 w 80"/>
                <a:gd name="T35" fmla="*/ 2147483647 h 99"/>
                <a:gd name="T36" fmla="*/ 2147483647 w 80"/>
                <a:gd name="T37" fmla="*/ 2147483647 h 99"/>
                <a:gd name="T38" fmla="*/ 2147483647 w 80"/>
                <a:gd name="T39" fmla="*/ 2147483647 h 99"/>
                <a:gd name="T40" fmla="*/ 0 w 80"/>
                <a:gd name="T41" fmla="*/ 2147483647 h 99"/>
                <a:gd name="T42" fmla="*/ 0 w 80"/>
                <a:gd name="T43" fmla="*/ 2147483647 h 99"/>
                <a:gd name="T44" fmla="*/ 2147483647 w 80"/>
                <a:gd name="T45" fmla="*/ 2147483647 h 99"/>
                <a:gd name="T46" fmla="*/ 2147483647 w 80"/>
                <a:gd name="T47" fmla="*/ 2147483647 h 99"/>
                <a:gd name="T48" fmla="*/ 0 w 80"/>
                <a:gd name="T49" fmla="*/ 2147483647 h 99"/>
                <a:gd name="T50" fmla="*/ 2147483647 w 80"/>
                <a:gd name="T51" fmla="*/ 2147483647 h 99"/>
                <a:gd name="T52" fmla="*/ 2147483647 w 80"/>
                <a:gd name="T53" fmla="*/ 2147483647 h 99"/>
                <a:gd name="T54" fmla="*/ 2147483647 w 80"/>
                <a:gd name="T55" fmla="*/ 0 h 99"/>
                <a:gd name="T56" fmla="*/ 2147483647 w 80"/>
                <a:gd name="T57" fmla="*/ 2147483647 h 99"/>
                <a:gd name="T58" fmla="*/ 2147483647 w 80"/>
                <a:gd name="T59" fmla="*/ 2147483647 h 99"/>
                <a:gd name="T60" fmla="*/ 2147483647 w 80"/>
                <a:gd name="T61" fmla="*/ 2147483647 h 99"/>
                <a:gd name="T62" fmla="*/ 2147483647 w 80"/>
                <a:gd name="T63" fmla="*/ 2147483647 h 99"/>
                <a:gd name="T64" fmla="*/ 2147483647 w 80"/>
                <a:gd name="T65" fmla="*/ 2147483647 h 99"/>
                <a:gd name="T66" fmla="*/ 2147483647 w 80"/>
                <a:gd name="T67" fmla="*/ 2147483647 h 99"/>
                <a:gd name="T68" fmla="*/ 2147483647 w 80"/>
                <a:gd name="T69" fmla="*/ 2147483647 h 99"/>
                <a:gd name="T70" fmla="*/ 2147483647 w 80"/>
                <a:gd name="T71" fmla="*/ 2147483647 h 99"/>
                <a:gd name="T72" fmla="*/ 2147483647 w 80"/>
                <a:gd name="T73" fmla="*/ 2147483647 h 99"/>
                <a:gd name="T74" fmla="*/ 2147483647 w 80"/>
                <a:gd name="T75" fmla="*/ 2147483647 h 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0"/>
                <a:gd name="T115" fmla="*/ 0 h 99"/>
                <a:gd name="T116" fmla="*/ 80 w 80"/>
                <a:gd name="T117" fmla="*/ 99 h 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0" h="99">
                  <a:moveTo>
                    <a:pt x="61" y="41"/>
                  </a:moveTo>
                  <a:lnTo>
                    <a:pt x="61" y="48"/>
                  </a:lnTo>
                  <a:lnTo>
                    <a:pt x="76" y="55"/>
                  </a:lnTo>
                  <a:lnTo>
                    <a:pt x="79" y="64"/>
                  </a:lnTo>
                  <a:lnTo>
                    <a:pt x="77" y="64"/>
                  </a:lnTo>
                  <a:lnTo>
                    <a:pt x="73" y="65"/>
                  </a:lnTo>
                  <a:lnTo>
                    <a:pt x="62" y="78"/>
                  </a:lnTo>
                  <a:lnTo>
                    <a:pt x="59" y="82"/>
                  </a:lnTo>
                  <a:lnTo>
                    <a:pt x="58" y="91"/>
                  </a:lnTo>
                  <a:lnTo>
                    <a:pt x="59" y="90"/>
                  </a:lnTo>
                  <a:lnTo>
                    <a:pt x="48" y="88"/>
                  </a:lnTo>
                  <a:lnTo>
                    <a:pt x="45" y="90"/>
                  </a:lnTo>
                  <a:lnTo>
                    <a:pt x="42" y="94"/>
                  </a:lnTo>
                  <a:lnTo>
                    <a:pt x="30" y="98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17" y="79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27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4" y="18"/>
                  </a:lnTo>
                  <a:lnTo>
                    <a:pt x="5" y="15"/>
                  </a:lnTo>
                  <a:lnTo>
                    <a:pt x="0" y="6"/>
                  </a:lnTo>
                  <a:lnTo>
                    <a:pt x="1" y="6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4" y="7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40" y="16"/>
                  </a:lnTo>
                  <a:lnTo>
                    <a:pt x="45" y="12"/>
                  </a:lnTo>
                  <a:lnTo>
                    <a:pt x="48" y="12"/>
                  </a:lnTo>
                  <a:lnTo>
                    <a:pt x="49" y="15"/>
                  </a:lnTo>
                  <a:lnTo>
                    <a:pt x="55" y="30"/>
                  </a:lnTo>
                  <a:lnTo>
                    <a:pt x="61" y="4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 rot="467844">
              <a:off x="6411750" y="5536452"/>
              <a:ext cx="981677" cy="803129"/>
            </a:xfrm>
            <a:custGeom>
              <a:avLst/>
              <a:gdLst>
                <a:gd name="T0" fmla="*/ 2147483647 w 74"/>
                <a:gd name="T1" fmla="*/ 2147483647 h 80"/>
                <a:gd name="T2" fmla="*/ 2147483647 w 74"/>
                <a:gd name="T3" fmla="*/ 2147483647 h 80"/>
                <a:gd name="T4" fmla="*/ 2147483647 w 74"/>
                <a:gd name="T5" fmla="*/ 2147483647 h 80"/>
                <a:gd name="T6" fmla="*/ 2147483647 w 74"/>
                <a:gd name="T7" fmla="*/ 2147483647 h 80"/>
                <a:gd name="T8" fmla="*/ 2147483647 w 74"/>
                <a:gd name="T9" fmla="*/ 2147483647 h 80"/>
                <a:gd name="T10" fmla="*/ 2147483647 w 74"/>
                <a:gd name="T11" fmla="*/ 2147483647 h 80"/>
                <a:gd name="T12" fmla="*/ 2147483647 w 74"/>
                <a:gd name="T13" fmla="*/ 2147483647 h 80"/>
                <a:gd name="T14" fmla="*/ 2147483647 w 74"/>
                <a:gd name="T15" fmla="*/ 2147483647 h 80"/>
                <a:gd name="T16" fmla="*/ 2147483647 w 74"/>
                <a:gd name="T17" fmla="*/ 2147483647 h 80"/>
                <a:gd name="T18" fmla="*/ 2147483647 w 74"/>
                <a:gd name="T19" fmla="*/ 2147483647 h 80"/>
                <a:gd name="T20" fmla="*/ 2147483647 w 74"/>
                <a:gd name="T21" fmla="*/ 2147483647 h 80"/>
                <a:gd name="T22" fmla="*/ 2147483647 w 74"/>
                <a:gd name="T23" fmla="*/ 2147483647 h 80"/>
                <a:gd name="T24" fmla="*/ 2147483647 w 74"/>
                <a:gd name="T25" fmla="*/ 2147483647 h 80"/>
                <a:gd name="T26" fmla="*/ 2147483647 w 74"/>
                <a:gd name="T27" fmla="*/ 2147483647 h 80"/>
                <a:gd name="T28" fmla="*/ 2147483647 w 74"/>
                <a:gd name="T29" fmla="*/ 2147483647 h 80"/>
                <a:gd name="T30" fmla="*/ 2147483647 w 74"/>
                <a:gd name="T31" fmla="*/ 2147483647 h 80"/>
                <a:gd name="T32" fmla="*/ 2147483647 w 74"/>
                <a:gd name="T33" fmla="*/ 2147483647 h 80"/>
                <a:gd name="T34" fmla="*/ 2147483647 w 74"/>
                <a:gd name="T35" fmla="*/ 2147483647 h 80"/>
                <a:gd name="T36" fmla="*/ 2147483647 w 74"/>
                <a:gd name="T37" fmla="*/ 2147483647 h 80"/>
                <a:gd name="T38" fmla="*/ 2147483647 w 74"/>
                <a:gd name="T39" fmla="*/ 2147483647 h 80"/>
                <a:gd name="T40" fmla="*/ 2147483647 w 74"/>
                <a:gd name="T41" fmla="*/ 0 h 80"/>
                <a:gd name="T42" fmla="*/ 2147483647 w 74"/>
                <a:gd name="T43" fmla="*/ 0 h 80"/>
                <a:gd name="T44" fmla="*/ 2147483647 w 74"/>
                <a:gd name="T45" fmla="*/ 0 h 80"/>
                <a:gd name="T46" fmla="*/ 2147483647 w 74"/>
                <a:gd name="T47" fmla="*/ 2147483647 h 80"/>
                <a:gd name="T48" fmla="*/ 2147483647 w 74"/>
                <a:gd name="T49" fmla="*/ 2147483647 h 80"/>
                <a:gd name="T50" fmla="*/ 2147483647 w 74"/>
                <a:gd name="T51" fmla="*/ 2147483647 h 80"/>
                <a:gd name="T52" fmla="*/ 2147483647 w 74"/>
                <a:gd name="T53" fmla="*/ 2147483647 h 80"/>
                <a:gd name="T54" fmla="*/ 2147483647 w 74"/>
                <a:gd name="T55" fmla="*/ 2147483647 h 80"/>
                <a:gd name="T56" fmla="*/ 2147483647 w 74"/>
                <a:gd name="T57" fmla="*/ 2147483647 h 80"/>
                <a:gd name="T58" fmla="*/ 2147483647 w 74"/>
                <a:gd name="T59" fmla="*/ 2147483647 h 80"/>
                <a:gd name="T60" fmla="*/ 0 w 74"/>
                <a:gd name="T61" fmla="*/ 2147483647 h 80"/>
                <a:gd name="T62" fmla="*/ 0 w 74"/>
                <a:gd name="T63" fmla="*/ 2147483647 h 80"/>
                <a:gd name="T64" fmla="*/ 2147483647 w 74"/>
                <a:gd name="T65" fmla="*/ 2147483647 h 80"/>
                <a:gd name="T66" fmla="*/ 2147483647 w 74"/>
                <a:gd name="T67" fmla="*/ 2147483647 h 80"/>
                <a:gd name="T68" fmla="*/ 2147483647 w 74"/>
                <a:gd name="T69" fmla="*/ 2147483647 h 8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80"/>
                <a:gd name="T107" fmla="*/ 74 w 74"/>
                <a:gd name="T108" fmla="*/ 80 h 8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80">
                  <a:moveTo>
                    <a:pt x="33" y="77"/>
                  </a:moveTo>
                  <a:lnTo>
                    <a:pt x="35" y="74"/>
                  </a:lnTo>
                  <a:lnTo>
                    <a:pt x="44" y="71"/>
                  </a:lnTo>
                  <a:lnTo>
                    <a:pt x="48" y="66"/>
                  </a:lnTo>
                  <a:lnTo>
                    <a:pt x="51" y="66"/>
                  </a:lnTo>
                  <a:lnTo>
                    <a:pt x="54" y="68"/>
                  </a:lnTo>
                  <a:lnTo>
                    <a:pt x="56" y="69"/>
                  </a:lnTo>
                  <a:lnTo>
                    <a:pt x="58" y="71"/>
                  </a:lnTo>
                  <a:lnTo>
                    <a:pt x="65" y="69"/>
                  </a:lnTo>
                  <a:lnTo>
                    <a:pt x="73" y="68"/>
                  </a:lnTo>
                  <a:lnTo>
                    <a:pt x="67" y="30"/>
                  </a:lnTo>
                  <a:lnTo>
                    <a:pt x="70" y="25"/>
                  </a:lnTo>
                  <a:lnTo>
                    <a:pt x="68" y="22"/>
                  </a:lnTo>
                  <a:lnTo>
                    <a:pt x="67" y="15"/>
                  </a:lnTo>
                  <a:lnTo>
                    <a:pt x="64" y="13"/>
                  </a:lnTo>
                  <a:lnTo>
                    <a:pt x="58" y="13"/>
                  </a:lnTo>
                  <a:lnTo>
                    <a:pt x="54" y="12"/>
                  </a:lnTo>
                  <a:lnTo>
                    <a:pt x="47" y="12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24" y="9"/>
                  </a:lnTo>
                  <a:lnTo>
                    <a:pt x="22" y="16"/>
                  </a:lnTo>
                  <a:lnTo>
                    <a:pt x="17" y="25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37"/>
                  </a:lnTo>
                  <a:lnTo>
                    <a:pt x="7" y="50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14" y="69"/>
                  </a:lnTo>
                  <a:lnTo>
                    <a:pt x="17" y="79"/>
                  </a:lnTo>
                  <a:lnTo>
                    <a:pt x="33" y="7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 rot="467844">
              <a:off x="6744203" y="6249163"/>
              <a:ext cx="944041" cy="715370"/>
            </a:xfrm>
            <a:custGeom>
              <a:avLst/>
              <a:gdLst>
                <a:gd name="T0" fmla="*/ 2147483647 w 71"/>
                <a:gd name="T1" fmla="*/ 2147483647 h 71"/>
                <a:gd name="T2" fmla="*/ 2147483647 w 71"/>
                <a:gd name="T3" fmla="*/ 2147483647 h 71"/>
                <a:gd name="T4" fmla="*/ 2147483647 w 71"/>
                <a:gd name="T5" fmla="*/ 2147483647 h 71"/>
                <a:gd name="T6" fmla="*/ 2147483647 w 71"/>
                <a:gd name="T7" fmla="*/ 2147483647 h 71"/>
                <a:gd name="T8" fmla="*/ 2147483647 w 71"/>
                <a:gd name="T9" fmla="*/ 2147483647 h 71"/>
                <a:gd name="T10" fmla="*/ 2147483647 w 71"/>
                <a:gd name="T11" fmla="*/ 2147483647 h 71"/>
                <a:gd name="T12" fmla="*/ 2147483647 w 71"/>
                <a:gd name="T13" fmla="*/ 2147483647 h 71"/>
                <a:gd name="T14" fmla="*/ 2147483647 w 71"/>
                <a:gd name="T15" fmla="*/ 2147483647 h 71"/>
                <a:gd name="T16" fmla="*/ 2147483647 w 71"/>
                <a:gd name="T17" fmla="*/ 2147483647 h 71"/>
                <a:gd name="T18" fmla="*/ 0 w 71"/>
                <a:gd name="T19" fmla="*/ 2147483647 h 71"/>
                <a:gd name="T20" fmla="*/ 0 w 71"/>
                <a:gd name="T21" fmla="*/ 2147483647 h 71"/>
                <a:gd name="T22" fmla="*/ 2147483647 w 71"/>
                <a:gd name="T23" fmla="*/ 2147483647 h 71"/>
                <a:gd name="T24" fmla="*/ 2147483647 w 71"/>
                <a:gd name="T25" fmla="*/ 2147483647 h 71"/>
                <a:gd name="T26" fmla="*/ 2147483647 w 71"/>
                <a:gd name="T27" fmla="*/ 0 h 71"/>
                <a:gd name="T28" fmla="*/ 2147483647 w 71"/>
                <a:gd name="T29" fmla="*/ 0 h 71"/>
                <a:gd name="T30" fmla="*/ 2147483647 w 71"/>
                <a:gd name="T31" fmla="*/ 2147483647 h 71"/>
                <a:gd name="T32" fmla="*/ 2147483647 w 71"/>
                <a:gd name="T33" fmla="*/ 2147483647 h 71"/>
                <a:gd name="T34" fmla="*/ 2147483647 w 71"/>
                <a:gd name="T35" fmla="*/ 2147483647 h 71"/>
                <a:gd name="T36" fmla="*/ 2147483647 w 71"/>
                <a:gd name="T37" fmla="*/ 2147483647 h 71"/>
                <a:gd name="T38" fmla="*/ 2147483647 w 71"/>
                <a:gd name="T39" fmla="*/ 2147483647 h 71"/>
                <a:gd name="T40" fmla="*/ 2147483647 w 71"/>
                <a:gd name="T41" fmla="*/ 2147483647 h 71"/>
                <a:gd name="T42" fmla="*/ 2147483647 w 71"/>
                <a:gd name="T43" fmla="*/ 2147483647 h 71"/>
                <a:gd name="T44" fmla="*/ 2147483647 w 71"/>
                <a:gd name="T45" fmla="*/ 2147483647 h 71"/>
                <a:gd name="T46" fmla="*/ 2147483647 w 71"/>
                <a:gd name="T47" fmla="*/ 2147483647 h 71"/>
                <a:gd name="T48" fmla="*/ 2147483647 w 71"/>
                <a:gd name="T49" fmla="*/ 2147483647 h 71"/>
                <a:gd name="T50" fmla="*/ 2147483647 w 71"/>
                <a:gd name="T51" fmla="*/ 2147483647 h 71"/>
                <a:gd name="T52" fmla="*/ 2147483647 w 71"/>
                <a:gd name="T53" fmla="*/ 2147483647 h 71"/>
                <a:gd name="T54" fmla="*/ 2147483647 w 71"/>
                <a:gd name="T55" fmla="*/ 2147483647 h 71"/>
                <a:gd name="T56" fmla="*/ 2147483647 w 71"/>
                <a:gd name="T57" fmla="*/ 2147483647 h 71"/>
                <a:gd name="T58" fmla="*/ 2147483647 w 71"/>
                <a:gd name="T59" fmla="*/ 2147483647 h 71"/>
                <a:gd name="T60" fmla="*/ 2147483647 w 71"/>
                <a:gd name="T61" fmla="*/ 2147483647 h 71"/>
                <a:gd name="T62" fmla="*/ 2147483647 w 71"/>
                <a:gd name="T63" fmla="*/ 2147483647 h 71"/>
                <a:gd name="T64" fmla="*/ 2147483647 w 71"/>
                <a:gd name="T65" fmla="*/ 2147483647 h 71"/>
                <a:gd name="T66" fmla="*/ 2147483647 w 71"/>
                <a:gd name="T67" fmla="*/ 2147483647 h 71"/>
                <a:gd name="T68" fmla="*/ 2147483647 w 71"/>
                <a:gd name="T69" fmla="*/ 2147483647 h 71"/>
                <a:gd name="T70" fmla="*/ 2147483647 w 71"/>
                <a:gd name="T71" fmla="*/ 2147483647 h 71"/>
                <a:gd name="T72" fmla="*/ 2147483647 w 71"/>
                <a:gd name="T73" fmla="*/ 2147483647 h 71"/>
                <a:gd name="T74" fmla="*/ 2147483647 w 71"/>
                <a:gd name="T75" fmla="*/ 2147483647 h 71"/>
                <a:gd name="T76" fmla="*/ 2147483647 w 71"/>
                <a:gd name="T77" fmla="*/ 2147483647 h 71"/>
                <a:gd name="T78" fmla="*/ 2147483647 w 71"/>
                <a:gd name="T79" fmla="*/ 2147483647 h 71"/>
                <a:gd name="T80" fmla="*/ 2147483647 w 71"/>
                <a:gd name="T81" fmla="*/ 2147483647 h 71"/>
                <a:gd name="T82" fmla="*/ 2147483647 w 71"/>
                <a:gd name="T83" fmla="*/ 2147483647 h 71"/>
                <a:gd name="T84" fmla="*/ 2147483647 w 71"/>
                <a:gd name="T85" fmla="*/ 2147483647 h 7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"/>
                <a:gd name="T130" fmla="*/ 0 h 71"/>
                <a:gd name="T131" fmla="*/ 71 w 71"/>
                <a:gd name="T132" fmla="*/ 71 h 7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" h="71">
                  <a:moveTo>
                    <a:pt x="35" y="66"/>
                  </a:moveTo>
                  <a:lnTo>
                    <a:pt x="27" y="56"/>
                  </a:lnTo>
                  <a:lnTo>
                    <a:pt x="22" y="54"/>
                  </a:lnTo>
                  <a:lnTo>
                    <a:pt x="15" y="56"/>
                  </a:lnTo>
                  <a:lnTo>
                    <a:pt x="7" y="54"/>
                  </a:lnTo>
                  <a:lnTo>
                    <a:pt x="4" y="53"/>
                  </a:lnTo>
                  <a:lnTo>
                    <a:pt x="2" y="47"/>
                  </a:lnTo>
                  <a:lnTo>
                    <a:pt x="2" y="38"/>
                  </a:lnTo>
                  <a:lnTo>
                    <a:pt x="1" y="1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1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3"/>
                  </a:lnTo>
                  <a:lnTo>
                    <a:pt x="25" y="4"/>
                  </a:lnTo>
                  <a:lnTo>
                    <a:pt x="32" y="3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5" y="1"/>
                  </a:lnTo>
                  <a:lnTo>
                    <a:pt x="48" y="4"/>
                  </a:lnTo>
                  <a:lnTo>
                    <a:pt x="52" y="9"/>
                  </a:lnTo>
                  <a:lnTo>
                    <a:pt x="57" y="16"/>
                  </a:lnTo>
                  <a:lnTo>
                    <a:pt x="59" y="21"/>
                  </a:lnTo>
                  <a:lnTo>
                    <a:pt x="64" y="25"/>
                  </a:lnTo>
                  <a:lnTo>
                    <a:pt x="68" y="33"/>
                  </a:lnTo>
                  <a:lnTo>
                    <a:pt x="70" y="36"/>
                  </a:lnTo>
                  <a:lnTo>
                    <a:pt x="64" y="44"/>
                  </a:lnTo>
                  <a:lnTo>
                    <a:pt x="62" y="48"/>
                  </a:lnTo>
                  <a:lnTo>
                    <a:pt x="64" y="53"/>
                  </a:lnTo>
                  <a:lnTo>
                    <a:pt x="67" y="59"/>
                  </a:lnTo>
                  <a:lnTo>
                    <a:pt x="70" y="65"/>
                  </a:lnTo>
                  <a:lnTo>
                    <a:pt x="68" y="65"/>
                  </a:lnTo>
                  <a:lnTo>
                    <a:pt x="62" y="70"/>
                  </a:lnTo>
                  <a:lnTo>
                    <a:pt x="58" y="63"/>
                  </a:lnTo>
                  <a:lnTo>
                    <a:pt x="57" y="57"/>
                  </a:lnTo>
                  <a:lnTo>
                    <a:pt x="45" y="59"/>
                  </a:lnTo>
                  <a:lnTo>
                    <a:pt x="39" y="59"/>
                  </a:lnTo>
                  <a:lnTo>
                    <a:pt x="38" y="62"/>
                  </a:lnTo>
                  <a:lnTo>
                    <a:pt x="38" y="65"/>
                  </a:lnTo>
                  <a:lnTo>
                    <a:pt x="35" y="6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 rot="467844">
              <a:off x="4624033" y="6259799"/>
              <a:ext cx="1103994" cy="1077044"/>
            </a:xfrm>
            <a:custGeom>
              <a:avLst/>
              <a:gdLst>
                <a:gd name="T0" fmla="*/ 2147483647 w 83"/>
                <a:gd name="T1" fmla="*/ 2147483647 h 107"/>
                <a:gd name="T2" fmla="*/ 2147483647 w 83"/>
                <a:gd name="T3" fmla="*/ 2147483647 h 107"/>
                <a:gd name="T4" fmla="*/ 2147483647 w 83"/>
                <a:gd name="T5" fmla="*/ 2147483647 h 107"/>
                <a:gd name="T6" fmla="*/ 2147483647 w 83"/>
                <a:gd name="T7" fmla="*/ 2147483647 h 107"/>
                <a:gd name="T8" fmla="*/ 0 w 83"/>
                <a:gd name="T9" fmla="*/ 2147483647 h 107"/>
                <a:gd name="T10" fmla="*/ 0 w 83"/>
                <a:gd name="T11" fmla="*/ 2147483647 h 107"/>
                <a:gd name="T12" fmla="*/ 2147483647 w 83"/>
                <a:gd name="T13" fmla="*/ 2147483647 h 107"/>
                <a:gd name="T14" fmla="*/ 2147483647 w 83"/>
                <a:gd name="T15" fmla="*/ 2147483647 h 107"/>
                <a:gd name="T16" fmla="*/ 2147483647 w 83"/>
                <a:gd name="T17" fmla="*/ 2147483647 h 107"/>
                <a:gd name="T18" fmla="*/ 2147483647 w 83"/>
                <a:gd name="T19" fmla="*/ 2147483647 h 107"/>
                <a:gd name="T20" fmla="*/ 2147483647 w 83"/>
                <a:gd name="T21" fmla="*/ 2147483647 h 107"/>
                <a:gd name="T22" fmla="*/ 2147483647 w 83"/>
                <a:gd name="T23" fmla="*/ 0 h 107"/>
                <a:gd name="T24" fmla="*/ 2147483647 w 83"/>
                <a:gd name="T25" fmla="*/ 0 h 107"/>
                <a:gd name="T26" fmla="*/ 2147483647 w 83"/>
                <a:gd name="T27" fmla="*/ 2147483647 h 107"/>
                <a:gd name="T28" fmla="*/ 2147483647 w 83"/>
                <a:gd name="T29" fmla="*/ 2147483647 h 107"/>
                <a:gd name="T30" fmla="*/ 2147483647 w 83"/>
                <a:gd name="T31" fmla="*/ 2147483647 h 107"/>
                <a:gd name="T32" fmla="*/ 2147483647 w 83"/>
                <a:gd name="T33" fmla="*/ 2147483647 h 107"/>
                <a:gd name="T34" fmla="*/ 2147483647 w 83"/>
                <a:gd name="T35" fmla="*/ 2147483647 h 107"/>
                <a:gd name="T36" fmla="*/ 2147483647 w 83"/>
                <a:gd name="T37" fmla="*/ 2147483647 h 107"/>
                <a:gd name="T38" fmla="*/ 2147483647 w 83"/>
                <a:gd name="T39" fmla="*/ 2147483647 h 107"/>
                <a:gd name="T40" fmla="*/ 2147483647 w 83"/>
                <a:gd name="T41" fmla="*/ 2147483647 h 107"/>
                <a:gd name="T42" fmla="*/ 2147483647 w 83"/>
                <a:gd name="T43" fmla="*/ 2147483647 h 107"/>
                <a:gd name="T44" fmla="*/ 2147483647 w 83"/>
                <a:gd name="T45" fmla="*/ 2147483647 h 107"/>
                <a:gd name="T46" fmla="*/ 2147483647 w 83"/>
                <a:gd name="T47" fmla="*/ 2147483647 h 107"/>
                <a:gd name="T48" fmla="*/ 2147483647 w 83"/>
                <a:gd name="T49" fmla="*/ 2147483647 h 107"/>
                <a:gd name="T50" fmla="*/ 2147483647 w 83"/>
                <a:gd name="T51" fmla="*/ 2147483647 h 107"/>
                <a:gd name="T52" fmla="*/ 2147483647 w 83"/>
                <a:gd name="T53" fmla="*/ 2147483647 h 107"/>
                <a:gd name="T54" fmla="*/ 2147483647 w 83"/>
                <a:gd name="T55" fmla="*/ 2147483647 h 107"/>
                <a:gd name="T56" fmla="*/ 2147483647 w 83"/>
                <a:gd name="T57" fmla="*/ 2147483647 h 107"/>
                <a:gd name="T58" fmla="*/ 2147483647 w 83"/>
                <a:gd name="T59" fmla="*/ 2147483647 h 107"/>
                <a:gd name="T60" fmla="*/ 2147483647 w 83"/>
                <a:gd name="T61" fmla="*/ 2147483647 h 107"/>
                <a:gd name="T62" fmla="*/ 2147483647 w 83"/>
                <a:gd name="T63" fmla="*/ 2147483647 h 107"/>
                <a:gd name="T64" fmla="*/ 2147483647 w 83"/>
                <a:gd name="T65" fmla="*/ 2147483647 h 107"/>
                <a:gd name="T66" fmla="*/ 2147483647 w 83"/>
                <a:gd name="T67" fmla="*/ 2147483647 h 107"/>
                <a:gd name="T68" fmla="*/ 2147483647 w 83"/>
                <a:gd name="T69" fmla="*/ 2147483647 h 107"/>
                <a:gd name="T70" fmla="*/ 2147483647 w 83"/>
                <a:gd name="T71" fmla="*/ 2147483647 h 10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3"/>
                <a:gd name="T109" fmla="*/ 0 h 107"/>
                <a:gd name="T110" fmla="*/ 83 w 83"/>
                <a:gd name="T111" fmla="*/ 107 h 10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3" h="107">
                  <a:moveTo>
                    <a:pt x="40" y="90"/>
                  </a:moveTo>
                  <a:lnTo>
                    <a:pt x="14" y="66"/>
                  </a:lnTo>
                  <a:lnTo>
                    <a:pt x="12" y="64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7" y="26"/>
                  </a:lnTo>
                  <a:lnTo>
                    <a:pt x="1" y="12"/>
                  </a:lnTo>
                  <a:lnTo>
                    <a:pt x="2" y="6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8" y="9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41" y="16"/>
                  </a:lnTo>
                  <a:lnTo>
                    <a:pt x="50" y="21"/>
                  </a:lnTo>
                  <a:lnTo>
                    <a:pt x="58" y="26"/>
                  </a:lnTo>
                  <a:lnTo>
                    <a:pt x="73" y="29"/>
                  </a:lnTo>
                  <a:lnTo>
                    <a:pt x="61" y="55"/>
                  </a:lnTo>
                  <a:lnTo>
                    <a:pt x="60" y="55"/>
                  </a:lnTo>
                  <a:lnTo>
                    <a:pt x="56" y="50"/>
                  </a:lnTo>
                  <a:lnTo>
                    <a:pt x="53" y="52"/>
                  </a:lnTo>
                  <a:lnTo>
                    <a:pt x="51" y="53"/>
                  </a:lnTo>
                  <a:lnTo>
                    <a:pt x="67" y="80"/>
                  </a:lnTo>
                  <a:lnTo>
                    <a:pt x="64" y="80"/>
                  </a:lnTo>
                  <a:lnTo>
                    <a:pt x="64" y="81"/>
                  </a:lnTo>
                  <a:lnTo>
                    <a:pt x="82" y="96"/>
                  </a:lnTo>
                  <a:lnTo>
                    <a:pt x="82" y="95"/>
                  </a:lnTo>
                  <a:lnTo>
                    <a:pt x="80" y="102"/>
                  </a:lnTo>
                  <a:lnTo>
                    <a:pt x="82" y="106"/>
                  </a:lnTo>
                  <a:lnTo>
                    <a:pt x="74" y="106"/>
                  </a:lnTo>
                  <a:lnTo>
                    <a:pt x="58" y="93"/>
                  </a:lnTo>
                  <a:lnTo>
                    <a:pt x="50" y="90"/>
                  </a:lnTo>
                  <a:lnTo>
                    <a:pt x="40" y="9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 rot="467844">
              <a:off x="6226706" y="6283734"/>
              <a:ext cx="969130" cy="925459"/>
            </a:xfrm>
            <a:custGeom>
              <a:avLst/>
              <a:gdLst>
                <a:gd name="T0" fmla="*/ 2147483647 w 73"/>
                <a:gd name="T1" fmla="*/ 2147483647 h 92"/>
                <a:gd name="T2" fmla="*/ 2147483647 w 73"/>
                <a:gd name="T3" fmla="*/ 2147483647 h 92"/>
                <a:gd name="T4" fmla="*/ 2147483647 w 73"/>
                <a:gd name="T5" fmla="*/ 2147483647 h 92"/>
                <a:gd name="T6" fmla="*/ 2147483647 w 73"/>
                <a:gd name="T7" fmla="*/ 0 h 92"/>
                <a:gd name="T8" fmla="*/ 2147483647 w 73"/>
                <a:gd name="T9" fmla="*/ 2147483647 h 92"/>
                <a:gd name="T10" fmla="*/ 2147483647 w 73"/>
                <a:gd name="T11" fmla="*/ 2147483647 h 92"/>
                <a:gd name="T12" fmla="*/ 2147483647 w 73"/>
                <a:gd name="T13" fmla="*/ 2147483647 h 92"/>
                <a:gd name="T14" fmla="*/ 2147483647 w 73"/>
                <a:gd name="T15" fmla="*/ 2147483647 h 92"/>
                <a:gd name="T16" fmla="*/ 2147483647 w 73"/>
                <a:gd name="T17" fmla="*/ 2147483647 h 92"/>
                <a:gd name="T18" fmla="*/ 2147483647 w 73"/>
                <a:gd name="T19" fmla="*/ 2147483647 h 92"/>
                <a:gd name="T20" fmla="*/ 2147483647 w 73"/>
                <a:gd name="T21" fmla="*/ 2147483647 h 92"/>
                <a:gd name="T22" fmla="*/ 2147483647 w 73"/>
                <a:gd name="T23" fmla="*/ 2147483647 h 92"/>
                <a:gd name="T24" fmla="*/ 2147483647 w 73"/>
                <a:gd name="T25" fmla="*/ 2147483647 h 92"/>
                <a:gd name="T26" fmla="*/ 2147483647 w 73"/>
                <a:gd name="T27" fmla="*/ 2147483647 h 92"/>
                <a:gd name="T28" fmla="*/ 2147483647 w 73"/>
                <a:gd name="T29" fmla="*/ 2147483647 h 92"/>
                <a:gd name="T30" fmla="*/ 2147483647 w 73"/>
                <a:gd name="T31" fmla="*/ 2147483647 h 92"/>
                <a:gd name="T32" fmla="*/ 2147483647 w 73"/>
                <a:gd name="T33" fmla="*/ 2147483647 h 92"/>
                <a:gd name="T34" fmla="*/ 2147483647 w 73"/>
                <a:gd name="T35" fmla="*/ 2147483647 h 92"/>
                <a:gd name="T36" fmla="*/ 2147483647 w 73"/>
                <a:gd name="T37" fmla="*/ 2147483647 h 92"/>
                <a:gd name="T38" fmla="*/ 2147483647 w 73"/>
                <a:gd name="T39" fmla="*/ 2147483647 h 92"/>
                <a:gd name="T40" fmla="*/ 2147483647 w 73"/>
                <a:gd name="T41" fmla="*/ 2147483647 h 92"/>
                <a:gd name="T42" fmla="*/ 2147483647 w 73"/>
                <a:gd name="T43" fmla="*/ 2147483647 h 92"/>
                <a:gd name="T44" fmla="*/ 2147483647 w 73"/>
                <a:gd name="T45" fmla="*/ 2147483647 h 92"/>
                <a:gd name="T46" fmla="*/ 2147483647 w 73"/>
                <a:gd name="T47" fmla="*/ 2147483647 h 92"/>
                <a:gd name="T48" fmla="*/ 2147483647 w 73"/>
                <a:gd name="T49" fmla="*/ 2147483647 h 92"/>
                <a:gd name="T50" fmla="*/ 2147483647 w 73"/>
                <a:gd name="T51" fmla="*/ 2147483647 h 92"/>
                <a:gd name="T52" fmla="*/ 2147483647 w 73"/>
                <a:gd name="T53" fmla="*/ 2147483647 h 92"/>
                <a:gd name="T54" fmla="*/ 2147483647 w 73"/>
                <a:gd name="T55" fmla="*/ 2147483647 h 92"/>
                <a:gd name="T56" fmla="*/ 2147483647 w 73"/>
                <a:gd name="T57" fmla="*/ 2147483647 h 92"/>
                <a:gd name="T58" fmla="*/ 2147483647 w 73"/>
                <a:gd name="T59" fmla="*/ 2147483647 h 92"/>
                <a:gd name="T60" fmla="*/ 2147483647 w 73"/>
                <a:gd name="T61" fmla="*/ 2147483647 h 92"/>
                <a:gd name="T62" fmla="*/ 0 w 73"/>
                <a:gd name="T63" fmla="*/ 2147483647 h 92"/>
                <a:gd name="T64" fmla="*/ 2147483647 w 73"/>
                <a:gd name="T65" fmla="*/ 2147483647 h 92"/>
                <a:gd name="T66" fmla="*/ 2147483647 w 73"/>
                <a:gd name="T67" fmla="*/ 2147483647 h 92"/>
                <a:gd name="T68" fmla="*/ 2147483647 w 73"/>
                <a:gd name="T69" fmla="*/ 2147483647 h 92"/>
                <a:gd name="T70" fmla="*/ 2147483647 w 73"/>
                <a:gd name="T71" fmla="*/ 2147483647 h 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"/>
                <a:gd name="T109" fmla="*/ 0 h 92"/>
                <a:gd name="T110" fmla="*/ 73 w 73"/>
                <a:gd name="T111" fmla="*/ 92 h 9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" h="92">
                  <a:moveTo>
                    <a:pt x="18" y="3"/>
                  </a:moveTo>
                  <a:lnTo>
                    <a:pt x="31" y="1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37" y="9"/>
                  </a:lnTo>
                  <a:lnTo>
                    <a:pt x="39" y="29"/>
                  </a:lnTo>
                  <a:lnTo>
                    <a:pt x="39" y="38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52" y="47"/>
                  </a:lnTo>
                  <a:lnTo>
                    <a:pt x="59" y="46"/>
                  </a:lnTo>
                  <a:lnTo>
                    <a:pt x="63" y="47"/>
                  </a:lnTo>
                  <a:lnTo>
                    <a:pt x="72" y="58"/>
                  </a:lnTo>
                  <a:lnTo>
                    <a:pt x="66" y="61"/>
                  </a:lnTo>
                  <a:lnTo>
                    <a:pt x="60" y="64"/>
                  </a:lnTo>
                  <a:lnTo>
                    <a:pt x="53" y="74"/>
                  </a:lnTo>
                  <a:lnTo>
                    <a:pt x="40" y="84"/>
                  </a:lnTo>
                  <a:lnTo>
                    <a:pt x="37" y="86"/>
                  </a:lnTo>
                  <a:lnTo>
                    <a:pt x="36" y="91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8" y="77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7" y="69"/>
                  </a:lnTo>
                  <a:lnTo>
                    <a:pt x="1" y="64"/>
                  </a:lnTo>
                  <a:lnTo>
                    <a:pt x="7" y="43"/>
                  </a:lnTo>
                  <a:lnTo>
                    <a:pt x="7" y="40"/>
                  </a:lnTo>
                  <a:lnTo>
                    <a:pt x="4" y="37"/>
                  </a:lnTo>
                  <a:lnTo>
                    <a:pt x="2" y="37"/>
                  </a:lnTo>
                  <a:lnTo>
                    <a:pt x="1" y="29"/>
                  </a:lnTo>
                  <a:lnTo>
                    <a:pt x="0" y="30"/>
                  </a:lnTo>
                  <a:lnTo>
                    <a:pt x="1" y="21"/>
                  </a:lnTo>
                  <a:lnTo>
                    <a:pt x="4" y="16"/>
                  </a:lnTo>
                  <a:lnTo>
                    <a:pt x="14" y="4"/>
                  </a:lnTo>
                  <a:lnTo>
                    <a:pt x="18" y="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auto">
            <a:xfrm rot="467844">
              <a:off x="7515744" y="6480528"/>
              <a:ext cx="1207494" cy="853656"/>
            </a:xfrm>
            <a:custGeom>
              <a:avLst/>
              <a:gdLst>
                <a:gd name="T0" fmla="*/ 2147483647 w 91"/>
                <a:gd name="T1" fmla="*/ 2147483647 h 85"/>
                <a:gd name="T2" fmla="*/ 2147483647 w 91"/>
                <a:gd name="T3" fmla="*/ 2147483647 h 85"/>
                <a:gd name="T4" fmla="*/ 2147483647 w 91"/>
                <a:gd name="T5" fmla="*/ 2147483647 h 85"/>
                <a:gd name="T6" fmla="*/ 2147483647 w 91"/>
                <a:gd name="T7" fmla="*/ 2147483647 h 85"/>
                <a:gd name="T8" fmla="*/ 2147483647 w 91"/>
                <a:gd name="T9" fmla="*/ 2147483647 h 85"/>
                <a:gd name="T10" fmla="*/ 2147483647 w 91"/>
                <a:gd name="T11" fmla="*/ 2147483647 h 85"/>
                <a:gd name="T12" fmla="*/ 2147483647 w 91"/>
                <a:gd name="T13" fmla="*/ 2147483647 h 85"/>
                <a:gd name="T14" fmla="*/ 2147483647 w 91"/>
                <a:gd name="T15" fmla="*/ 2147483647 h 85"/>
                <a:gd name="T16" fmla="*/ 2147483647 w 91"/>
                <a:gd name="T17" fmla="*/ 2147483647 h 85"/>
                <a:gd name="T18" fmla="*/ 2147483647 w 91"/>
                <a:gd name="T19" fmla="*/ 2147483647 h 85"/>
                <a:gd name="T20" fmla="*/ 2147483647 w 91"/>
                <a:gd name="T21" fmla="*/ 2147483647 h 85"/>
                <a:gd name="T22" fmla="*/ 2147483647 w 91"/>
                <a:gd name="T23" fmla="*/ 2147483647 h 85"/>
                <a:gd name="T24" fmla="*/ 2147483647 w 91"/>
                <a:gd name="T25" fmla="*/ 2147483647 h 85"/>
                <a:gd name="T26" fmla="*/ 2147483647 w 91"/>
                <a:gd name="T27" fmla="*/ 2147483647 h 85"/>
                <a:gd name="T28" fmla="*/ 2147483647 w 91"/>
                <a:gd name="T29" fmla="*/ 2147483647 h 85"/>
                <a:gd name="T30" fmla="*/ 2147483647 w 91"/>
                <a:gd name="T31" fmla="*/ 2147483647 h 85"/>
                <a:gd name="T32" fmla="*/ 2147483647 w 91"/>
                <a:gd name="T33" fmla="*/ 2147483647 h 85"/>
                <a:gd name="T34" fmla="*/ 2147483647 w 91"/>
                <a:gd name="T35" fmla="*/ 2147483647 h 85"/>
                <a:gd name="T36" fmla="*/ 2147483647 w 91"/>
                <a:gd name="T37" fmla="*/ 2147483647 h 85"/>
                <a:gd name="T38" fmla="*/ 2147483647 w 91"/>
                <a:gd name="T39" fmla="*/ 2147483647 h 85"/>
                <a:gd name="T40" fmla="*/ 2147483647 w 91"/>
                <a:gd name="T41" fmla="*/ 2147483647 h 85"/>
                <a:gd name="T42" fmla="*/ 2147483647 w 91"/>
                <a:gd name="T43" fmla="*/ 2147483647 h 85"/>
                <a:gd name="T44" fmla="*/ 2147483647 w 91"/>
                <a:gd name="T45" fmla="*/ 2147483647 h 85"/>
                <a:gd name="T46" fmla="*/ 2147483647 w 91"/>
                <a:gd name="T47" fmla="*/ 2147483647 h 85"/>
                <a:gd name="T48" fmla="*/ 2147483647 w 91"/>
                <a:gd name="T49" fmla="*/ 2147483647 h 85"/>
                <a:gd name="T50" fmla="*/ 2147483647 w 91"/>
                <a:gd name="T51" fmla="*/ 2147483647 h 85"/>
                <a:gd name="T52" fmla="*/ 2147483647 w 91"/>
                <a:gd name="T53" fmla="*/ 2147483647 h 85"/>
                <a:gd name="T54" fmla="*/ 2147483647 w 91"/>
                <a:gd name="T55" fmla="*/ 2147483647 h 85"/>
                <a:gd name="T56" fmla="*/ 2147483647 w 91"/>
                <a:gd name="T57" fmla="*/ 2147483647 h 85"/>
                <a:gd name="T58" fmla="*/ 2147483647 w 91"/>
                <a:gd name="T59" fmla="*/ 2147483647 h 85"/>
                <a:gd name="T60" fmla="*/ 2147483647 w 91"/>
                <a:gd name="T61" fmla="*/ 0 h 85"/>
                <a:gd name="T62" fmla="*/ 2147483647 w 91"/>
                <a:gd name="T63" fmla="*/ 2147483647 h 85"/>
                <a:gd name="T64" fmla="*/ 2147483647 w 91"/>
                <a:gd name="T65" fmla="*/ 2147483647 h 85"/>
                <a:gd name="T66" fmla="*/ 2147483647 w 91"/>
                <a:gd name="T67" fmla="*/ 2147483647 h 85"/>
                <a:gd name="T68" fmla="*/ 2147483647 w 91"/>
                <a:gd name="T69" fmla="*/ 2147483647 h 85"/>
                <a:gd name="T70" fmla="*/ 2147483647 w 91"/>
                <a:gd name="T71" fmla="*/ 2147483647 h 85"/>
                <a:gd name="T72" fmla="*/ 2147483647 w 91"/>
                <a:gd name="T73" fmla="*/ 2147483647 h 85"/>
                <a:gd name="T74" fmla="*/ 2147483647 w 91"/>
                <a:gd name="T75" fmla="*/ 2147483647 h 85"/>
                <a:gd name="T76" fmla="*/ 2147483647 w 91"/>
                <a:gd name="T77" fmla="*/ 2147483647 h 85"/>
                <a:gd name="T78" fmla="*/ 2147483647 w 91"/>
                <a:gd name="T79" fmla="*/ 2147483647 h 85"/>
                <a:gd name="T80" fmla="*/ 0 w 91"/>
                <a:gd name="T81" fmla="*/ 2147483647 h 85"/>
                <a:gd name="T82" fmla="*/ 0 w 91"/>
                <a:gd name="T83" fmla="*/ 2147483647 h 85"/>
                <a:gd name="T84" fmla="*/ 2147483647 w 91"/>
                <a:gd name="T85" fmla="*/ 2147483647 h 85"/>
                <a:gd name="T86" fmla="*/ 2147483647 w 91"/>
                <a:gd name="T87" fmla="*/ 2147483647 h 85"/>
                <a:gd name="T88" fmla="*/ 2147483647 w 91"/>
                <a:gd name="T89" fmla="*/ 2147483647 h 8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1"/>
                <a:gd name="T136" fmla="*/ 0 h 85"/>
                <a:gd name="T137" fmla="*/ 91 w 91"/>
                <a:gd name="T138" fmla="*/ 85 h 8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1" h="85">
                  <a:moveTo>
                    <a:pt x="4" y="73"/>
                  </a:moveTo>
                  <a:lnTo>
                    <a:pt x="10" y="71"/>
                  </a:lnTo>
                  <a:lnTo>
                    <a:pt x="17" y="73"/>
                  </a:lnTo>
                  <a:lnTo>
                    <a:pt x="21" y="79"/>
                  </a:lnTo>
                  <a:lnTo>
                    <a:pt x="30" y="74"/>
                  </a:lnTo>
                  <a:lnTo>
                    <a:pt x="33" y="74"/>
                  </a:lnTo>
                  <a:lnTo>
                    <a:pt x="37" y="84"/>
                  </a:lnTo>
                  <a:lnTo>
                    <a:pt x="46" y="82"/>
                  </a:lnTo>
                  <a:lnTo>
                    <a:pt x="45" y="73"/>
                  </a:lnTo>
                  <a:lnTo>
                    <a:pt x="49" y="71"/>
                  </a:lnTo>
                  <a:lnTo>
                    <a:pt x="49" y="76"/>
                  </a:lnTo>
                  <a:lnTo>
                    <a:pt x="59" y="71"/>
                  </a:lnTo>
                  <a:lnTo>
                    <a:pt x="65" y="70"/>
                  </a:lnTo>
                  <a:lnTo>
                    <a:pt x="71" y="71"/>
                  </a:lnTo>
                  <a:lnTo>
                    <a:pt x="76" y="73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0" y="67"/>
                  </a:lnTo>
                  <a:lnTo>
                    <a:pt x="90" y="64"/>
                  </a:lnTo>
                  <a:lnTo>
                    <a:pt x="90" y="59"/>
                  </a:lnTo>
                  <a:lnTo>
                    <a:pt x="72" y="25"/>
                  </a:lnTo>
                  <a:lnTo>
                    <a:pt x="74" y="21"/>
                  </a:lnTo>
                  <a:lnTo>
                    <a:pt x="62" y="21"/>
                  </a:lnTo>
                  <a:lnTo>
                    <a:pt x="52" y="6"/>
                  </a:lnTo>
                  <a:lnTo>
                    <a:pt x="49" y="6"/>
                  </a:lnTo>
                  <a:lnTo>
                    <a:pt x="43" y="6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6" y="1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2" y="13"/>
                  </a:lnTo>
                  <a:lnTo>
                    <a:pt x="7" y="21"/>
                  </a:lnTo>
                  <a:lnTo>
                    <a:pt x="8" y="24"/>
                  </a:lnTo>
                  <a:lnTo>
                    <a:pt x="2" y="32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8" y="5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4" y="7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auto">
            <a:xfrm rot="467844">
              <a:off x="8848691" y="6443297"/>
              <a:ext cx="730767" cy="773874"/>
            </a:xfrm>
            <a:custGeom>
              <a:avLst/>
              <a:gdLst>
                <a:gd name="T0" fmla="*/ 2147483647 w 55"/>
                <a:gd name="T1" fmla="*/ 2147483647 h 77"/>
                <a:gd name="T2" fmla="*/ 2147483647 w 55"/>
                <a:gd name="T3" fmla="*/ 2147483647 h 77"/>
                <a:gd name="T4" fmla="*/ 2147483647 w 55"/>
                <a:gd name="T5" fmla="*/ 2147483647 h 77"/>
                <a:gd name="T6" fmla="*/ 2147483647 w 55"/>
                <a:gd name="T7" fmla="*/ 2147483647 h 77"/>
                <a:gd name="T8" fmla="*/ 2147483647 w 55"/>
                <a:gd name="T9" fmla="*/ 2147483647 h 77"/>
                <a:gd name="T10" fmla="*/ 2147483647 w 55"/>
                <a:gd name="T11" fmla="*/ 2147483647 h 77"/>
                <a:gd name="T12" fmla="*/ 2147483647 w 55"/>
                <a:gd name="T13" fmla="*/ 2147483647 h 77"/>
                <a:gd name="T14" fmla="*/ 2147483647 w 55"/>
                <a:gd name="T15" fmla="*/ 2147483647 h 77"/>
                <a:gd name="T16" fmla="*/ 0 w 55"/>
                <a:gd name="T17" fmla="*/ 2147483647 h 77"/>
                <a:gd name="T18" fmla="*/ 2147483647 w 55"/>
                <a:gd name="T19" fmla="*/ 2147483647 h 77"/>
                <a:gd name="T20" fmla="*/ 2147483647 w 55"/>
                <a:gd name="T21" fmla="*/ 2147483647 h 77"/>
                <a:gd name="T22" fmla="*/ 2147483647 w 55"/>
                <a:gd name="T23" fmla="*/ 2147483647 h 77"/>
                <a:gd name="T24" fmla="*/ 2147483647 w 55"/>
                <a:gd name="T25" fmla="*/ 0 h 77"/>
                <a:gd name="T26" fmla="*/ 2147483647 w 55"/>
                <a:gd name="T27" fmla="*/ 0 h 77"/>
                <a:gd name="T28" fmla="*/ 2147483647 w 55"/>
                <a:gd name="T29" fmla="*/ 2147483647 h 77"/>
                <a:gd name="T30" fmla="*/ 2147483647 w 55"/>
                <a:gd name="T31" fmla="*/ 2147483647 h 77"/>
                <a:gd name="T32" fmla="*/ 2147483647 w 55"/>
                <a:gd name="T33" fmla="*/ 2147483647 h 77"/>
                <a:gd name="T34" fmla="*/ 2147483647 w 55"/>
                <a:gd name="T35" fmla="*/ 2147483647 h 77"/>
                <a:gd name="T36" fmla="*/ 2147483647 w 55"/>
                <a:gd name="T37" fmla="*/ 2147483647 h 77"/>
                <a:gd name="T38" fmla="*/ 2147483647 w 55"/>
                <a:gd name="T39" fmla="*/ 2147483647 h 77"/>
                <a:gd name="T40" fmla="*/ 2147483647 w 55"/>
                <a:gd name="T41" fmla="*/ 2147483647 h 77"/>
                <a:gd name="T42" fmla="*/ 2147483647 w 55"/>
                <a:gd name="T43" fmla="*/ 2147483647 h 77"/>
                <a:gd name="T44" fmla="*/ 2147483647 w 55"/>
                <a:gd name="T45" fmla="*/ 2147483647 h 77"/>
                <a:gd name="T46" fmla="*/ 2147483647 w 55"/>
                <a:gd name="T47" fmla="*/ 2147483647 h 77"/>
                <a:gd name="T48" fmla="*/ 2147483647 w 55"/>
                <a:gd name="T49" fmla="*/ 2147483647 h 77"/>
                <a:gd name="T50" fmla="*/ 2147483647 w 55"/>
                <a:gd name="T51" fmla="*/ 2147483647 h 77"/>
                <a:gd name="T52" fmla="*/ 2147483647 w 55"/>
                <a:gd name="T53" fmla="*/ 2147483647 h 77"/>
                <a:gd name="T54" fmla="*/ 2147483647 w 55"/>
                <a:gd name="T55" fmla="*/ 2147483647 h 77"/>
                <a:gd name="T56" fmla="*/ 2147483647 w 55"/>
                <a:gd name="T57" fmla="*/ 2147483647 h 77"/>
                <a:gd name="T58" fmla="*/ 2147483647 w 55"/>
                <a:gd name="T59" fmla="*/ 2147483647 h 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5"/>
                <a:gd name="T91" fmla="*/ 0 h 77"/>
                <a:gd name="T92" fmla="*/ 55 w 55"/>
                <a:gd name="T93" fmla="*/ 77 h 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5" h="77">
                  <a:moveTo>
                    <a:pt x="36" y="76"/>
                  </a:moveTo>
                  <a:lnTo>
                    <a:pt x="32" y="74"/>
                  </a:lnTo>
                  <a:lnTo>
                    <a:pt x="32" y="68"/>
                  </a:lnTo>
                  <a:lnTo>
                    <a:pt x="29" y="65"/>
                  </a:lnTo>
                  <a:lnTo>
                    <a:pt x="17" y="62"/>
                  </a:lnTo>
                  <a:lnTo>
                    <a:pt x="10" y="60"/>
                  </a:lnTo>
                  <a:lnTo>
                    <a:pt x="5" y="56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1" y="28"/>
                  </a:lnTo>
                  <a:lnTo>
                    <a:pt x="5" y="19"/>
                  </a:lnTo>
                  <a:lnTo>
                    <a:pt x="7" y="9"/>
                  </a:lnTo>
                  <a:lnTo>
                    <a:pt x="5" y="0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3" y="3"/>
                  </a:lnTo>
                  <a:lnTo>
                    <a:pt x="24" y="9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2" y="19"/>
                  </a:lnTo>
                  <a:lnTo>
                    <a:pt x="33" y="28"/>
                  </a:lnTo>
                  <a:lnTo>
                    <a:pt x="37" y="33"/>
                  </a:lnTo>
                  <a:lnTo>
                    <a:pt x="46" y="41"/>
                  </a:lnTo>
                  <a:lnTo>
                    <a:pt x="54" y="48"/>
                  </a:lnTo>
                  <a:lnTo>
                    <a:pt x="49" y="56"/>
                  </a:lnTo>
                  <a:lnTo>
                    <a:pt x="45" y="57"/>
                  </a:lnTo>
                  <a:lnTo>
                    <a:pt x="39" y="60"/>
                  </a:lnTo>
                  <a:lnTo>
                    <a:pt x="39" y="62"/>
                  </a:lnTo>
                  <a:lnTo>
                    <a:pt x="37" y="74"/>
                  </a:lnTo>
                  <a:lnTo>
                    <a:pt x="36" y="7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5" name="Freeform 41"/>
            <p:cNvSpPr>
              <a:spLocks/>
            </p:cNvSpPr>
            <p:nvPr/>
          </p:nvSpPr>
          <p:spPr bwMode="auto">
            <a:xfrm rot="467844">
              <a:off x="8472331" y="6488506"/>
              <a:ext cx="862495" cy="896207"/>
            </a:xfrm>
            <a:custGeom>
              <a:avLst/>
              <a:gdLst>
                <a:gd name="T0" fmla="*/ 2147483647 w 65"/>
                <a:gd name="T1" fmla="*/ 0 h 89"/>
                <a:gd name="T2" fmla="*/ 2147483647 w 65"/>
                <a:gd name="T3" fmla="*/ 2147483647 h 89"/>
                <a:gd name="T4" fmla="*/ 2147483647 w 65"/>
                <a:gd name="T5" fmla="*/ 0 h 89"/>
                <a:gd name="T6" fmla="*/ 2147483647 w 65"/>
                <a:gd name="T7" fmla="*/ 0 h 89"/>
                <a:gd name="T8" fmla="*/ 2147483647 w 65"/>
                <a:gd name="T9" fmla="*/ 2147483647 h 89"/>
                <a:gd name="T10" fmla="*/ 2147483647 w 65"/>
                <a:gd name="T11" fmla="*/ 2147483647 h 89"/>
                <a:gd name="T12" fmla="*/ 2147483647 w 65"/>
                <a:gd name="T13" fmla="*/ 2147483647 h 89"/>
                <a:gd name="T14" fmla="*/ 2147483647 w 65"/>
                <a:gd name="T15" fmla="*/ 2147483647 h 89"/>
                <a:gd name="T16" fmla="*/ 2147483647 w 65"/>
                <a:gd name="T17" fmla="*/ 2147483647 h 89"/>
                <a:gd name="T18" fmla="*/ 2147483647 w 65"/>
                <a:gd name="T19" fmla="*/ 2147483647 h 89"/>
                <a:gd name="T20" fmla="*/ 0 w 65"/>
                <a:gd name="T21" fmla="*/ 2147483647 h 89"/>
                <a:gd name="T22" fmla="*/ 2147483647 w 65"/>
                <a:gd name="T23" fmla="*/ 2147483647 h 89"/>
                <a:gd name="T24" fmla="*/ 2147483647 w 65"/>
                <a:gd name="T25" fmla="*/ 2147483647 h 89"/>
                <a:gd name="T26" fmla="*/ 2147483647 w 65"/>
                <a:gd name="T27" fmla="*/ 2147483647 h 89"/>
                <a:gd name="T28" fmla="*/ 2147483647 w 65"/>
                <a:gd name="T29" fmla="*/ 2147483647 h 89"/>
                <a:gd name="T30" fmla="*/ 2147483647 w 65"/>
                <a:gd name="T31" fmla="*/ 2147483647 h 89"/>
                <a:gd name="T32" fmla="*/ 2147483647 w 65"/>
                <a:gd name="T33" fmla="*/ 2147483647 h 89"/>
                <a:gd name="T34" fmla="*/ 2147483647 w 65"/>
                <a:gd name="T35" fmla="*/ 2147483647 h 89"/>
                <a:gd name="T36" fmla="*/ 2147483647 w 65"/>
                <a:gd name="T37" fmla="*/ 2147483647 h 89"/>
                <a:gd name="T38" fmla="*/ 2147483647 w 65"/>
                <a:gd name="T39" fmla="*/ 2147483647 h 89"/>
                <a:gd name="T40" fmla="*/ 2147483647 w 65"/>
                <a:gd name="T41" fmla="*/ 2147483647 h 89"/>
                <a:gd name="T42" fmla="*/ 2147483647 w 65"/>
                <a:gd name="T43" fmla="*/ 2147483647 h 89"/>
                <a:gd name="T44" fmla="*/ 2147483647 w 65"/>
                <a:gd name="T45" fmla="*/ 2147483647 h 89"/>
                <a:gd name="T46" fmla="*/ 2147483647 w 65"/>
                <a:gd name="T47" fmla="*/ 2147483647 h 89"/>
                <a:gd name="T48" fmla="*/ 2147483647 w 65"/>
                <a:gd name="T49" fmla="*/ 2147483647 h 89"/>
                <a:gd name="T50" fmla="*/ 2147483647 w 65"/>
                <a:gd name="T51" fmla="*/ 2147483647 h 89"/>
                <a:gd name="T52" fmla="*/ 2147483647 w 65"/>
                <a:gd name="T53" fmla="*/ 2147483647 h 89"/>
                <a:gd name="T54" fmla="*/ 2147483647 w 65"/>
                <a:gd name="T55" fmla="*/ 2147483647 h 89"/>
                <a:gd name="T56" fmla="*/ 2147483647 w 65"/>
                <a:gd name="T57" fmla="*/ 2147483647 h 89"/>
                <a:gd name="T58" fmla="*/ 2147483647 w 65"/>
                <a:gd name="T59" fmla="*/ 2147483647 h 89"/>
                <a:gd name="T60" fmla="*/ 2147483647 w 65"/>
                <a:gd name="T61" fmla="*/ 2147483647 h 89"/>
                <a:gd name="T62" fmla="*/ 2147483647 w 65"/>
                <a:gd name="T63" fmla="*/ 2147483647 h 89"/>
                <a:gd name="T64" fmla="*/ 2147483647 w 65"/>
                <a:gd name="T65" fmla="*/ 2147483647 h 89"/>
                <a:gd name="T66" fmla="*/ 2147483647 w 65"/>
                <a:gd name="T67" fmla="*/ 2147483647 h 89"/>
                <a:gd name="T68" fmla="*/ 2147483647 w 65"/>
                <a:gd name="T69" fmla="*/ 2147483647 h 89"/>
                <a:gd name="T70" fmla="*/ 2147483647 w 65"/>
                <a:gd name="T71" fmla="*/ 2147483647 h 89"/>
                <a:gd name="T72" fmla="*/ 2147483647 w 65"/>
                <a:gd name="T73" fmla="*/ 2147483647 h 89"/>
                <a:gd name="T74" fmla="*/ 2147483647 w 65"/>
                <a:gd name="T75" fmla="*/ 2147483647 h 89"/>
                <a:gd name="T76" fmla="*/ 2147483647 w 65"/>
                <a:gd name="T77" fmla="*/ 0 h 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5"/>
                <a:gd name="T118" fmla="*/ 0 h 89"/>
                <a:gd name="T119" fmla="*/ 65 w 65"/>
                <a:gd name="T120" fmla="*/ 89 h 8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5" h="89">
                  <a:moveTo>
                    <a:pt x="35" y="0"/>
                  </a:moveTo>
                  <a:lnTo>
                    <a:pt x="23" y="1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1" y="9"/>
                  </a:lnTo>
                  <a:lnTo>
                    <a:pt x="2" y="15"/>
                  </a:lnTo>
                  <a:lnTo>
                    <a:pt x="4" y="23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33"/>
                  </a:lnTo>
                  <a:lnTo>
                    <a:pt x="17" y="67"/>
                  </a:lnTo>
                  <a:lnTo>
                    <a:pt x="17" y="72"/>
                  </a:lnTo>
                  <a:lnTo>
                    <a:pt x="17" y="75"/>
                  </a:lnTo>
                  <a:lnTo>
                    <a:pt x="16" y="78"/>
                  </a:lnTo>
                  <a:lnTo>
                    <a:pt x="14" y="78"/>
                  </a:lnTo>
                  <a:lnTo>
                    <a:pt x="24" y="84"/>
                  </a:lnTo>
                  <a:lnTo>
                    <a:pt x="29" y="83"/>
                  </a:lnTo>
                  <a:lnTo>
                    <a:pt x="36" y="80"/>
                  </a:lnTo>
                  <a:lnTo>
                    <a:pt x="42" y="80"/>
                  </a:lnTo>
                  <a:lnTo>
                    <a:pt x="50" y="88"/>
                  </a:lnTo>
                  <a:lnTo>
                    <a:pt x="50" y="86"/>
                  </a:lnTo>
                  <a:lnTo>
                    <a:pt x="52" y="84"/>
                  </a:lnTo>
                  <a:lnTo>
                    <a:pt x="55" y="81"/>
                  </a:lnTo>
                  <a:lnTo>
                    <a:pt x="64" y="78"/>
                  </a:lnTo>
                  <a:lnTo>
                    <a:pt x="64" y="75"/>
                  </a:lnTo>
                  <a:lnTo>
                    <a:pt x="64" y="66"/>
                  </a:lnTo>
                  <a:lnTo>
                    <a:pt x="64" y="67"/>
                  </a:lnTo>
                  <a:lnTo>
                    <a:pt x="59" y="66"/>
                  </a:lnTo>
                  <a:lnTo>
                    <a:pt x="59" y="60"/>
                  </a:lnTo>
                  <a:lnTo>
                    <a:pt x="56" y="57"/>
                  </a:lnTo>
                  <a:lnTo>
                    <a:pt x="45" y="54"/>
                  </a:lnTo>
                  <a:lnTo>
                    <a:pt x="37" y="52"/>
                  </a:lnTo>
                  <a:lnTo>
                    <a:pt x="33" y="47"/>
                  </a:lnTo>
                  <a:lnTo>
                    <a:pt x="29" y="40"/>
                  </a:lnTo>
                  <a:lnTo>
                    <a:pt x="27" y="33"/>
                  </a:lnTo>
                  <a:lnTo>
                    <a:pt x="29" y="20"/>
                  </a:lnTo>
                  <a:lnTo>
                    <a:pt x="33" y="10"/>
                  </a:lnTo>
                  <a:lnTo>
                    <a:pt x="35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 rot="467844">
              <a:off x="9300325" y="6299691"/>
              <a:ext cx="1022449" cy="835041"/>
            </a:xfrm>
            <a:custGeom>
              <a:avLst/>
              <a:gdLst>
                <a:gd name="T0" fmla="*/ 2147483647 w 77"/>
                <a:gd name="T1" fmla="*/ 2147483647 h 83"/>
                <a:gd name="T2" fmla="*/ 2147483647 w 77"/>
                <a:gd name="T3" fmla="*/ 2147483647 h 83"/>
                <a:gd name="T4" fmla="*/ 2147483647 w 77"/>
                <a:gd name="T5" fmla="*/ 2147483647 h 83"/>
                <a:gd name="T6" fmla="*/ 2147483647 w 77"/>
                <a:gd name="T7" fmla="*/ 2147483647 h 83"/>
                <a:gd name="T8" fmla="*/ 2147483647 w 77"/>
                <a:gd name="T9" fmla="*/ 2147483647 h 83"/>
                <a:gd name="T10" fmla="*/ 2147483647 w 77"/>
                <a:gd name="T11" fmla="*/ 2147483647 h 83"/>
                <a:gd name="T12" fmla="*/ 2147483647 w 77"/>
                <a:gd name="T13" fmla="*/ 2147483647 h 83"/>
                <a:gd name="T14" fmla="*/ 2147483647 w 77"/>
                <a:gd name="T15" fmla="*/ 2147483647 h 83"/>
                <a:gd name="T16" fmla="*/ 2147483647 w 77"/>
                <a:gd name="T17" fmla="*/ 2147483647 h 83"/>
                <a:gd name="T18" fmla="*/ 2147483647 w 77"/>
                <a:gd name="T19" fmla="*/ 2147483647 h 83"/>
                <a:gd name="T20" fmla="*/ 2147483647 w 77"/>
                <a:gd name="T21" fmla="*/ 2147483647 h 83"/>
                <a:gd name="T22" fmla="*/ 2147483647 w 77"/>
                <a:gd name="T23" fmla="*/ 0 h 83"/>
                <a:gd name="T24" fmla="*/ 2147483647 w 77"/>
                <a:gd name="T25" fmla="*/ 2147483647 h 83"/>
                <a:gd name="T26" fmla="*/ 2147483647 w 77"/>
                <a:gd name="T27" fmla="*/ 2147483647 h 83"/>
                <a:gd name="T28" fmla="*/ 2147483647 w 77"/>
                <a:gd name="T29" fmla="*/ 2147483647 h 83"/>
                <a:gd name="T30" fmla="*/ 2147483647 w 77"/>
                <a:gd name="T31" fmla="*/ 2147483647 h 83"/>
                <a:gd name="T32" fmla="*/ 0 w 77"/>
                <a:gd name="T33" fmla="*/ 2147483647 h 83"/>
                <a:gd name="T34" fmla="*/ 0 w 77"/>
                <a:gd name="T35" fmla="*/ 2147483647 h 83"/>
                <a:gd name="T36" fmla="*/ 0 w 77"/>
                <a:gd name="T37" fmla="*/ 2147483647 h 83"/>
                <a:gd name="T38" fmla="*/ 2147483647 w 77"/>
                <a:gd name="T39" fmla="*/ 2147483647 h 83"/>
                <a:gd name="T40" fmla="*/ 2147483647 w 77"/>
                <a:gd name="T41" fmla="*/ 2147483647 h 83"/>
                <a:gd name="T42" fmla="*/ 2147483647 w 77"/>
                <a:gd name="T43" fmla="*/ 2147483647 h 83"/>
                <a:gd name="T44" fmla="*/ 2147483647 w 77"/>
                <a:gd name="T45" fmla="*/ 2147483647 h 83"/>
                <a:gd name="T46" fmla="*/ 2147483647 w 77"/>
                <a:gd name="T47" fmla="*/ 2147483647 h 83"/>
                <a:gd name="T48" fmla="*/ 2147483647 w 77"/>
                <a:gd name="T49" fmla="*/ 2147483647 h 83"/>
                <a:gd name="T50" fmla="*/ 2147483647 w 77"/>
                <a:gd name="T51" fmla="*/ 2147483647 h 83"/>
                <a:gd name="T52" fmla="*/ 2147483647 w 77"/>
                <a:gd name="T53" fmla="*/ 2147483647 h 83"/>
                <a:gd name="T54" fmla="*/ 2147483647 w 77"/>
                <a:gd name="T55" fmla="*/ 2147483647 h 83"/>
                <a:gd name="T56" fmla="*/ 2147483647 w 77"/>
                <a:gd name="T57" fmla="*/ 2147483647 h 83"/>
                <a:gd name="T58" fmla="*/ 2147483647 w 77"/>
                <a:gd name="T59" fmla="*/ 2147483647 h 83"/>
                <a:gd name="T60" fmla="*/ 2147483647 w 77"/>
                <a:gd name="T61" fmla="*/ 2147483647 h 83"/>
                <a:gd name="T62" fmla="*/ 2147483647 w 77"/>
                <a:gd name="T63" fmla="*/ 2147483647 h 83"/>
                <a:gd name="T64" fmla="*/ 2147483647 w 77"/>
                <a:gd name="T65" fmla="*/ 2147483647 h 83"/>
                <a:gd name="T66" fmla="*/ 2147483647 w 77"/>
                <a:gd name="T67" fmla="*/ 2147483647 h 83"/>
                <a:gd name="T68" fmla="*/ 2147483647 w 77"/>
                <a:gd name="T69" fmla="*/ 2147483647 h 83"/>
                <a:gd name="T70" fmla="*/ 2147483647 w 77"/>
                <a:gd name="T71" fmla="*/ 2147483647 h 83"/>
                <a:gd name="T72" fmla="*/ 2147483647 w 77"/>
                <a:gd name="T73" fmla="*/ 2147483647 h 83"/>
                <a:gd name="T74" fmla="*/ 2147483647 w 77"/>
                <a:gd name="T75" fmla="*/ 2147483647 h 83"/>
                <a:gd name="T76" fmla="*/ 2147483647 w 77"/>
                <a:gd name="T77" fmla="*/ 2147483647 h 83"/>
                <a:gd name="T78" fmla="*/ 2147483647 w 77"/>
                <a:gd name="T79" fmla="*/ 2147483647 h 83"/>
                <a:gd name="T80" fmla="*/ 2147483647 w 77"/>
                <a:gd name="T81" fmla="*/ 2147483647 h 83"/>
                <a:gd name="T82" fmla="*/ 2147483647 w 77"/>
                <a:gd name="T83" fmla="*/ 2147483647 h 83"/>
                <a:gd name="T84" fmla="*/ 2147483647 w 77"/>
                <a:gd name="T85" fmla="*/ 2147483647 h 83"/>
                <a:gd name="T86" fmla="*/ 2147483647 w 77"/>
                <a:gd name="T87" fmla="*/ 2147483647 h 83"/>
                <a:gd name="T88" fmla="*/ 2147483647 w 77"/>
                <a:gd name="T89" fmla="*/ 2147483647 h 83"/>
                <a:gd name="T90" fmla="*/ 2147483647 w 77"/>
                <a:gd name="T91" fmla="*/ 2147483647 h 83"/>
                <a:gd name="T92" fmla="*/ 2147483647 w 77"/>
                <a:gd name="T93" fmla="*/ 2147483647 h 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"/>
                <a:gd name="T142" fmla="*/ 0 h 83"/>
                <a:gd name="T143" fmla="*/ 77 w 77"/>
                <a:gd name="T144" fmla="*/ 83 h 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" h="83">
                  <a:moveTo>
                    <a:pt x="74" y="6"/>
                  </a:moveTo>
                  <a:lnTo>
                    <a:pt x="70" y="4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48" y="10"/>
                  </a:lnTo>
                  <a:lnTo>
                    <a:pt x="48" y="15"/>
                  </a:lnTo>
                  <a:lnTo>
                    <a:pt x="47" y="18"/>
                  </a:lnTo>
                  <a:lnTo>
                    <a:pt x="43" y="18"/>
                  </a:lnTo>
                  <a:lnTo>
                    <a:pt x="38" y="16"/>
                  </a:lnTo>
                  <a:lnTo>
                    <a:pt x="27" y="9"/>
                  </a:lnTo>
                  <a:lnTo>
                    <a:pt x="24" y="6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41"/>
                  </a:lnTo>
                  <a:lnTo>
                    <a:pt x="1" y="50"/>
                  </a:lnTo>
                  <a:lnTo>
                    <a:pt x="5" y="54"/>
                  </a:lnTo>
                  <a:lnTo>
                    <a:pt x="14" y="62"/>
                  </a:lnTo>
                  <a:lnTo>
                    <a:pt x="21" y="69"/>
                  </a:lnTo>
                  <a:lnTo>
                    <a:pt x="30" y="65"/>
                  </a:lnTo>
                  <a:lnTo>
                    <a:pt x="31" y="56"/>
                  </a:lnTo>
                  <a:lnTo>
                    <a:pt x="34" y="56"/>
                  </a:lnTo>
                  <a:lnTo>
                    <a:pt x="37" y="56"/>
                  </a:lnTo>
                  <a:lnTo>
                    <a:pt x="40" y="59"/>
                  </a:lnTo>
                  <a:lnTo>
                    <a:pt x="41" y="65"/>
                  </a:lnTo>
                  <a:lnTo>
                    <a:pt x="44" y="68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61" y="75"/>
                  </a:lnTo>
                  <a:lnTo>
                    <a:pt x="63" y="63"/>
                  </a:lnTo>
                  <a:lnTo>
                    <a:pt x="61" y="56"/>
                  </a:lnTo>
                  <a:lnTo>
                    <a:pt x="61" y="36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5" y="24"/>
                  </a:lnTo>
                  <a:lnTo>
                    <a:pt x="67" y="22"/>
                  </a:lnTo>
                  <a:lnTo>
                    <a:pt x="67" y="19"/>
                  </a:lnTo>
                  <a:lnTo>
                    <a:pt x="70" y="15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6" y="7"/>
                  </a:lnTo>
                  <a:lnTo>
                    <a:pt x="73" y="6"/>
                  </a:lnTo>
                  <a:lnTo>
                    <a:pt x="74" y="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 rot="467844">
              <a:off x="10106366" y="6265119"/>
              <a:ext cx="928358" cy="864295"/>
            </a:xfrm>
            <a:custGeom>
              <a:avLst/>
              <a:gdLst>
                <a:gd name="T0" fmla="*/ 2147483647 w 70"/>
                <a:gd name="T1" fmla="*/ 2147483647 h 86"/>
                <a:gd name="T2" fmla="*/ 2147483647 w 70"/>
                <a:gd name="T3" fmla="*/ 2147483647 h 86"/>
                <a:gd name="T4" fmla="*/ 2147483647 w 70"/>
                <a:gd name="T5" fmla="*/ 2147483647 h 86"/>
                <a:gd name="T6" fmla="*/ 2147483647 w 70"/>
                <a:gd name="T7" fmla="*/ 2147483647 h 86"/>
                <a:gd name="T8" fmla="*/ 2147483647 w 70"/>
                <a:gd name="T9" fmla="*/ 2147483647 h 86"/>
                <a:gd name="T10" fmla="*/ 2147483647 w 70"/>
                <a:gd name="T11" fmla="*/ 2147483647 h 86"/>
                <a:gd name="T12" fmla="*/ 2147483647 w 70"/>
                <a:gd name="T13" fmla="*/ 2147483647 h 86"/>
                <a:gd name="T14" fmla="*/ 2147483647 w 70"/>
                <a:gd name="T15" fmla="*/ 2147483647 h 86"/>
                <a:gd name="T16" fmla="*/ 2147483647 w 70"/>
                <a:gd name="T17" fmla="*/ 2147483647 h 86"/>
                <a:gd name="T18" fmla="*/ 2147483647 w 70"/>
                <a:gd name="T19" fmla="*/ 2147483647 h 86"/>
                <a:gd name="T20" fmla="*/ 2147483647 w 70"/>
                <a:gd name="T21" fmla="*/ 2147483647 h 86"/>
                <a:gd name="T22" fmla="*/ 2147483647 w 70"/>
                <a:gd name="T23" fmla="*/ 2147483647 h 86"/>
                <a:gd name="T24" fmla="*/ 2147483647 w 70"/>
                <a:gd name="T25" fmla="*/ 2147483647 h 86"/>
                <a:gd name="T26" fmla="*/ 2147483647 w 70"/>
                <a:gd name="T27" fmla="*/ 2147483647 h 86"/>
                <a:gd name="T28" fmla="*/ 2147483647 w 70"/>
                <a:gd name="T29" fmla="*/ 2147483647 h 86"/>
                <a:gd name="T30" fmla="*/ 2147483647 w 70"/>
                <a:gd name="T31" fmla="*/ 0 h 86"/>
                <a:gd name="T32" fmla="*/ 2147483647 w 70"/>
                <a:gd name="T33" fmla="*/ 0 h 86"/>
                <a:gd name="T34" fmla="*/ 2147483647 w 70"/>
                <a:gd name="T35" fmla="*/ 2147483647 h 86"/>
                <a:gd name="T36" fmla="*/ 2147483647 w 70"/>
                <a:gd name="T37" fmla="*/ 2147483647 h 86"/>
                <a:gd name="T38" fmla="*/ 2147483647 w 70"/>
                <a:gd name="T39" fmla="*/ 2147483647 h 86"/>
                <a:gd name="T40" fmla="*/ 2147483647 w 70"/>
                <a:gd name="T41" fmla="*/ 2147483647 h 86"/>
                <a:gd name="T42" fmla="*/ 2147483647 w 70"/>
                <a:gd name="T43" fmla="*/ 2147483647 h 86"/>
                <a:gd name="T44" fmla="*/ 2147483647 w 70"/>
                <a:gd name="T45" fmla="*/ 2147483647 h 86"/>
                <a:gd name="T46" fmla="*/ 2147483647 w 70"/>
                <a:gd name="T47" fmla="*/ 2147483647 h 86"/>
                <a:gd name="T48" fmla="*/ 2147483647 w 70"/>
                <a:gd name="T49" fmla="*/ 2147483647 h 86"/>
                <a:gd name="T50" fmla="*/ 2147483647 w 70"/>
                <a:gd name="T51" fmla="*/ 2147483647 h 86"/>
                <a:gd name="T52" fmla="*/ 2147483647 w 70"/>
                <a:gd name="T53" fmla="*/ 2147483647 h 86"/>
                <a:gd name="T54" fmla="*/ 2147483647 w 70"/>
                <a:gd name="T55" fmla="*/ 2147483647 h 86"/>
                <a:gd name="T56" fmla="*/ 0 w 70"/>
                <a:gd name="T57" fmla="*/ 2147483647 h 86"/>
                <a:gd name="T58" fmla="*/ 0 w 70"/>
                <a:gd name="T59" fmla="*/ 2147483647 h 86"/>
                <a:gd name="T60" fmla="*/ 0 w 70"/>
                <a:gd name="T61" fmla="*/ 2147483647 h 86"/>
                <a:gd name="T62" fmla="*/ 2147483647 w 70"/>
                <a:gd name="T63" fmla="*/ 2147483647 h 86"/>
                <a:gd name="T64" fmla="*/ 2147483647 w 70"/>
                <a:gd name="T65" fmla="*/ 2147483647 h 86"/>
                <a:gd name="T66" fmla="*/ 2147483647 w 70"/>
                <a:gd name="T67" fmla="*/ 2147483647 h 86"/>
                <a:gd name="T68" fmla="*/ 2147483647 w 70"/>
                <a:gd name="T69" fmla="*/ 2147483647 h 86"/>
                <a:gd name="T70" fmla="*/ 2147483647 w 70"/>
                <a:gd name="T71" fmla="*/ 2147483647 h 86"/>
                <a:gd name="T72" fmla="*/ 2147483647 w 70"/>
                <a:gd name="T73" fmla="*/ 2147483647 h 86"/>
                <a:gd name="T74" fmla="*/ 2147483647 w 70"/>
                <a:gd name="T75" fmla="*/ 2147483647 h 86"/>
                <a:gd name="T76" fmla="*/ 2147483647 w 70"/>
                <a:gd name="T77" fmla="*/ 2147483647 h 86"/>
                <a:gd name="T78" fmla="*/ 2147483647 w 70"/>
                <a:gd name="T79" fmla="*/ 2147483647 h 86"/>
                <a:gd name="T80" fmla="*/ 2147483647 w 70"/>
                <a:gd name="T81" fmla="*/ 2147483647 h 86"/>
                <a:gd name="T82" fmla="*/ 2147483647 w 70"/>
                <a:gd name="T83" fmla="*/ 2147483647 h 86"/>
                <a:gd name="T84" fmla="*/ 2147483647 w 70"/>
                <a:gd name="T85" fmla="*/ 2147483647 h 86"/>
                <a:gd name="T86" fmla="*/ 2147483647 w 70"/>
                <a:gd name="T87" fmla="*/ 2147483647 h 86"/>
                <a:gd name="T88" fmla="*/ 2147483647 w 70"/>
                <a:gd name="T89" fmla="*/ 2147483647 h 86"/>
                <a:gd name="T90" fmla="*/ 2147483647 w 70"/>
                <a:gd name="T91" fmla="*/ 2147483647 h 86"/>
                <a:gd name="T92" fmla="*/ 2147483647 w 70"/>
                <a:gd name="T93" fmla="*/ 2147483647 h 8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0"/>
                <a:gd name="T142" fmla="*/ 0 h 86"/>
                <a:gd name="T143" fmla="*/ 70 w 70"/>
                <a:gd name="T144" fmla="*/ 86 h 8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0" h="86">
                  <a:moveTo>
                    <a:pt x="54" y="72"/>
                  </a:moveTo>
                  <a:lnTo>
                    <a:pt x="63" y="58"/>
                  </a:lnTo>
                  <a:lnTo>
                    <a:pt x="66" y="57"/>
                  </a:lnTo>
                  <a:lnTo>
                    <a:pt x="67" y="55"/>
                  </a:lnTo>
                  <a:lnTo>
                    <a:pt x="69" y="54"/>
                  </a:lnTo>
                  <a:lnTo>
                    <a:pt x="66" y="34"/>
                  </a:lnTo>
                  <a:lnTo>
                    <a:pt x="63" y="32"/>
                  </a:lnTo>
                  <a:lnTo>
                    <a:pt x="61" y="34"/>
                  </a:lnTo>
                  <a:lnTo>
                    <a:pt x="58" y="35"/>
                  </a:lnTo>
                  <a:lnTo>
                    <a:pt x="57" y="34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15"/>
                  </a:lnTo>
                  <a:lnTo>
                    <a:pt x="50" y="4"/>
                  </a:lnTo>
                  <a:lnTo>
                    <a:pt x="48" y="1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21" y="15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4" y="23"/>
                  </a:lnTo>
                  <a:lnTo>
                    <a:pt x="25" y="23"/>
                  </a:lnTo>
                  <a:lnTo>
                    <a:pt x="14" y="40"/>
                  </a:lnTo>
                  <a:lnTo>
                    <a:pt x="11" y="38"/>
                  </a:lnTo>
                  <a:lnTo>
                    <a:pt x="8" y="35"/>
                  </a:lnTo>
                  <a:lnTo>
                    <a:pt x="5" y="35"/>
                  </a:lnTo>
                  <a:lnTo>
                    <a:pt x="4" y="37"/>
                  </a:lnTo>
                  <a:lnTo>
                    <a:pt x="1" y="38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0" y="69"/>
                  </a:lnTo>
                  <a:lnTo>
                    <a:pt x="11" y="72"/>
                  </a:lnTo>
                  <a:lnTo>
                    <a:pt x="12" y="74"/>
                  </a:lnTo>
                  <a:lnTo>
                    <a:pt x="23" y="83"/>
                  </a:lnTo>
                  <a:lnTo>
                    <a:pt x="25" y="85"/>
                  </a:lnTo>
                  <a:lnTo>
                    <a:pt x="28" y="83"/>
                  </a:lnTo>
                  <a:lnTo>
                    <a:pt x="33" y="69"/>
                  </a:lnTo>
                  <a:lnTo>
                    <a:pt x="33" y="57"/>
                  </a:lnTo>
                  <a:lnTo>
                    <a:pt x="35" y="54"/>
                  </a:lnTo>
                  <a:lnTo>
                    <a:pt x="38" y="52"/>
                  </a:lnTo>
                  <a:lnTo>
                    <a:pt x="40" y="52"/>
                  </a:lnTo>
                  <a:lnTo>
                    <a:pt x="43" y="54"/>
                  </a:lnTo>
                  <a:lnTo>
                    <a:pt x="46" y="57"/>
                  </a:lnTo>
                  <a:lnTo>
                    <a:pt x="46" y="60"/>
                  </a:lnTo>
                  <a:lnTo>
                    <a:pt x="48" y="61"/>
                  </a:lnTo>
                  <a:lnTo>
                    <a:pt x="50" y="63"/>
                  </a:lnTo>
                  <a:lnTo>
                    <a:pt x="54" y="7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 rot="467844">
              <a:off x="8456647" y="5722609"/>
              <a:ext cx="1364311" cy="835041"/>
            </a:xfrm>
            <a:custGeom>
              <a:avLst/>
              <a:gdLst>
                <a:gd name="T0" fmla="*/ 0 w 103"/>
                <a:gd name="T1" fmla="*/ 2147483647 h 83"/>
                <a:gd name="T2" fmla="*/ 2147483647 w 103"/>
                <a:gd name="T3" fmla="*/ 2147483647 h 83"/>
                <a:gd name="T4" fmla="*/ 2147483647 w 103"/>
                <a:gd name="T5" fmla="*/ 2147483647 h 83"/>
                <a:gd name="T6" fmla="*/ 2147483647 w 103"/>
                <a:gd name="T7" fmla="*/ 2147483647 h 83"/>
                <a:gd name="T8" fmla="*/ 2147483647 w 103"/>
                <a:gd name="T9" fmla="*/ 2147483647 h 83"/>
                <a:gd name="T10" fmla="*/ 2147483647 w 103"/>
                <a:gd name="T11" fmla="*/ 2147483647 h 83"/>
                <a:gd name="T12" fmla="*/ 2147483647 w 103"/>
                <a:gd name="T13" fmla="*/ 2147483647 h 83"/>
                <a:gd name="T14" fmla="*/ 2147483647 w 103"/>
                <a:gd name="T15" fmla="*/ 2147483647 h 83"/>
                <a:gd name="T16" fmla="*/ 2147483647 w 103"/>
                <a:gd name="T17" fmla="*/ 0 h 83"/>
                <a:gd name="T18" fmla="*/ 2147483647 w 103"/>
                <a:gd name="T19" fmla="*/ 2147483647 h 83"/>
                <a:gd name="T20" fmla="*/ 2147483647 w 103"/>
                <a:gd name="T21" fmla="*/ 2147483647 h 83"/>
                <a:gd name="T22" fmla="*/ 2147483647 w 103"/>
                <a:gd name="T23" fmla="*/ 2147483647 h 83"/>
                <a:gd name="T24" fmla="*/ 2147483647 w 103"/>
                <a:gd name="T25" fmla="*/ 2147483647 h 83"/>
                <a:gd name="T26" fmla="*/ 2147483647 w 103"/>
                <a:gd name="T27" fmla="*/ 2147483647 h 83"/>
                <a:gd name="T28" fmla="*/ 2147483647 w 103"/>
                <a:gd name="T29" fmla="*/ 2147483647 h 83"/>
                <a:gd name="T30" fmla="*/ 2147483647 w 103"/>
                <a:gd name="T31" fmla="*/ 2147483647 h 83"/>
                <a:gd name="T32" fmla="*/ 2147483647 w 103"/>
                <a:gd name="T33" fmla="*/ 2147483647 h 83"/>
                <a:gd name="T34" fmla="*/ 2147483647 w 103"/>
                <a:gd name="T35" fmla="*/ 2147483647 h 83"/>
                <a:gd name="T36" fmla="*/ 2147483647 w 103"/>
                <a:gd name="T37" fmla="*/ 2147483647 h 83"/>
                <a:gd name="T38" fmla="*/ 2147483647 w 103"/>
                <a:gd name="T39" fmla="*/ 2147483647 h 83"/>
                <a:gd name="T40" fmla="*/ 2147483647 w 103"/>
                <a:gd name="T41" fmla="*/ 2147483647 h 83"/>
                <a:gd name="T42" fmla="*/ 2147483647 w 103"/>
                <a:gd name="T43" fmla="*/ 2147483647 h 83"/>
                <a:gd name="T44" fmla="*/ 2147483647 w 103"/>
                <a:gd name="T45" fmla="*/ 2147483647 h 83"/>
                <a:gd name="T46" fmla="*/ 2147483647 w 103"/>
                <a:gd name="T47" fmla="*/ 2147483647 h 83"/>
                <a:gd name="T48" fmla="*/ 2147483647 w 103"/>
                <a:gd name="T49" fmla="*/ 2147483647 h 83"/>
                <a:gd name="T50" fmla="*/ 2147483647 w 103"/>
                <a:gd name="T51" fmla="*/ 2147483647 h 83"/>
                <a:gd name="T52" fmla="*/ 2147483647 w 103"/>
                <a:gd name="T53" fmla="*/ 2147483647 h 83"/>
                <a:gd name="T54" fmla="*/ 2147483647 w 103"/>
                <a:gd name="T55" fmla="*/ 2147483647 h 83"/>
                <a:gd name="T56" fmla="*/ 2147483647 w 103"/>
                <a:gd name="T57" fmla="*/ 2147483647 h 83"/>
                <a:gd name="T58" fmla="*/ 2147483647 w 103"/>
                <a:gd name="T59" fmla="*/ 2147483647 h 83"/>
                <a:gd name="T60" fmla="*/ 2147483647 w 103"/>
                <a:gd name="T61" fmla="*/ 2147483647 h 83"/>
                <a:gd name="T62" fmla="*/ 2147483647 w 103"/>
                <a:gd name="T63" fmla="*/ 2147483647 h 83"/>
                <a:gd name="T64" fmla="*/ 2147483647 w 103"/>
                <a:gd name="T65" fmla="*/ 2147483647 h 83"/>
                <a:gd name="T66" fmla="*/ 2147483647 w 103"/>
                <a:gd name="T67" fmla="*/ 2147483647 h 83"/>
                <a:gd name="T68" fmla="*/ 2147483647 w 103"/>
                <a:gd name="T69" fmla="*/ 2147483647 h 83"/>
                <a:gd name="T70" fmla="*/ 2147483647 w 103"/>
                <a:gd name="T71" fmla="*/ 2147483647 h 83"/>
                <a:gd name="T72" fmla="*/ 2147483647 w 103"/>
                <a:gd name="T73" fmla="*/ 2147483647 h 83"/>
                <a:gd name="T74" fmla="*/ 2147483647 w 103"/>
                <a:gd name="T75" fmla="*/ 2147483647 h 83"/>
                <a:gd name="T76" fmla="*/ 2147483647 w 103"/>
                <a:gd name="T77" fmla="*/ 2147483647 h 83"/>
                <a:gd name="T78" fmla="*/ 2147483647 w 103"/>
                <a:gd name="T79" fmla="*/ 2147483647 h 83"/>
                <a:gd name="T80" fmla="*/ 2147483647 w 103"/>
                <a:gd name="T81" fmla="*/ 2147483647 h 83"/>
                <a:gd name="T82" fmla="*/ 2147483647 w 103"/>
                <a:gd name="T83" fmla="*/ 2147483647 h 83"/>
                <a:gd name="T84" fmla="*/ 2147483647 w 103"/>
                <a:gd name="T85" fmla="*/ 2147483647 h 83"/>
                <a:gd name="T86" fmla="*/ 2147483647 w 103"/>
                <a:gd name="T87" fmla="*/ 2147483647 h 83"/>
                <a:gd name="T88" fmla="*/ 0 w 103"/>
                <a:gd name="T89" fmla="*/ 2147483647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3"/>
                <a:gd name="T136" fmla="*/ 0 h 83"/>
                <a:gd name="T137" fmla="*/ 103 w 103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3" h="83">
                  <a:moveTo>
                    <a:pt x="0" y="40"/>
                  </a:moveTo>
                  <a:lnTo>
                    <a:pt x="7" y="39"/>
                  </a:lnTo>
                  <a:lnTo>
                    <a:pt x="14" y="35"/>
                  </a:lnTo>
                  <a:lnTo>
                    <a:pt x="14" y="31"/>
                  </a:lnTo>
                  <a:lnTo>
                    <a:pt x="14" y="9"/>
                  </a:lnTo>
                  <a:lnTo>
                    <a:pt x="14" y="6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7" y="0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8" y="21"/>
                  </a:lnTo>
                  <a:lnTo>
                    <a:pt x="62" y="19"/>
                  </a:lnTo>
                  <a:lnTo>
                    <a:pt x="65" y="16"/>
                  </a:lnTo>
                  <a:lnTo>
                    <a:pt x="69" y="12"/>
                  </a:lnTo>
                  <a:lnTo>
                    <a:pt x="83" y="12"/>
                  </a:lnTo>
                  <a:lnTo>
                    <a:pt x="84" y="13"/>
                  </a:lnTo>
                  <a:lnTo>
                    <a:pt x="90" y="12"/>
                  </a:lnTo>
                  <a:lnTo>
                    <a:pt x="102" y="21"/>
                  </a:lnTo>
                  <a:lnTo>
                    <a:pt x="99" y="35"/>
                  </a:lnTo>
                  <a:lnTo>
                    <a:pt x="99" y="36"/>
                  </a:lnTo>
                  <a:lnTo>
                    <a:pt x="102" y="40"/>
                  </a:lnTo>
                  <a:lnTo>
                    <a:pt x="97" y="57"/>
                  </a:lnTo>
                  <a:lnTo>
                    <a:pt x="94" y="54"/>
                  </a:lnTo>
                  <a:lnTo>
                    <a:pt x="88" y="48"/>
                  </a:lnTo>
                  <a:lnTo>
                    <a:pt x="85" y="50"/>
                  </a:lnTo>
                  <a:lnTo>
                    <a:pt x="75" y="54"/>
                  </a:lnTo>
                  <a:lnTo>
                    <a:pt x="72" y="57"/>
                  </a:lnTo>
                  <a:lnTo>
                    <a:pt x="72" y="72"/>
                  </a:lnTo>
                  <a:lnTo>
                    <a:pt x="69" y="82"/>
                  </a:lnTo>
                  <a:lnTo>
                    <a:pt x="62" y="78"/>
                  </a:lnTo>
                  <a:lnTo>
                    <a:pt x="61" y="72"/>
                  </a:lnTo>
                  <a:lnTo>
                    <a:pt x="58" y="71"/>
                  </a:lnTo>
                  <a:lnTo>
                    <a:pt x="52" y="69"/>
                  </a:lnTo>
                  <a:lnTo>
                    <a:pt x="43" y="69"/>
                  </a:lnTo>
                  <a:lnTo>
                    <a:pt x="45" y="78"/>
                  </a:lnTo>
                  <a:lnTo>
                    <a:pt x="33" y="80"/>
                  </a:lnTo>
                  <a:lnTo>
                    <a:pt x="23" y="78"/>
                  </a:lnTo>
                  <a:lnTo>
                    <a:pt x="17" y="78"/>
                  </a:lnTo>
                  <a:lnTo>
                    <a:pt x="17" y="77"/>
                  </a:lnTo>
                  <a:lnTo>
                    <a:pt x="20" y="74"/>
                  </a:lnTo>
                  <a:lnTo>
                    <a:pt x="23" y="72"/>
                  </a:lnTo>
                  <a:lnTo>
                    <a:pt x="20" y="51"/>
                  </a:lnTo>
                  <a:lnTo>
                    <a:pt x="8" y="51"/>
                  </a:lnTo>
                  <a:lnTo>
                    <a:pt x="0" y="4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 rot="467844">
              <a:off x="7434199" y="5996524"/>
              <a:ext cx="1310993" cy="704731"/>
            </a:xfrm>
            <a:custGeom>
              <a:avLst/>
              <a:gdLst>
                <a:gd name="T0" fmla="*/ 2147483647 w 99"/>
                <a:gd name="T1" fmla="*/ 2147483647 h 70"/>
                <a:gd name="T2" fmla="*/ 2147483647 w 99"/>
                <a:gd name="T3" fmla="*/ 2147483647 h 70"/>
                <a:gd name="T4" fmla="*/ 2147483647 w 99"/>
                <a:gd name="T5" fmla="*/ 2147483647 h 70"/>
                <a:gd name="T6" fmla="*/ 2147483647 w 99"/>
                <a:gd name="T7" fmla="*/ 2147483647 h 70"/>
                <a:gd name="T8" fmla="*/ 2147483647 w 99"/>
                <a:gd name="T9" fmla="*/ 2147483647 h 70"/>
                <a:gd name="T10" fmla="*/ 2147483647 w 99"/>
                <a:gd name="T11" fmla="*/ 2147483647 h 70"/>
                <a:gd name="T12" fmla="*/ 2147483647 w 99"/>
                <a:gd name="T13" fmla="*/ 2147483647 h 70"/>
                <a:gd name="T14" fmla="*/ 2147483647 w 99"/>
                <a:gd name="T15" fmla="*/ 2147483647 h 70"/>
                <a:gd name="T16" fmla="*/ 2147483647 w 99"/>
                <a:gd name="T17" fmla="*/ 2147483647 h 70"/>
                <a:gd name="T18" fmla="*/ 2147483647 w 99"/>
                <a:gd name="T19" fmla="*/ 2147483647 h 70"/>
                <a:gd name="T20" fmla="*/ 2147483647 w 99"/>
                <a:gd name="T21" fmla="*/ 2147483647 h 70"/>
                <a:gd name="T22" fmla="*/ 2147483647 w 99"/>
                <a:gd name="T23" fmla="*/ 2147483647 h 70"/>
                <a:gd name="T24" fmla="*/ 2147483647 w 99"/>
                <a:gd name="T25" fmla="*/ 2147483647 h 70"/>
                <a:gd name="T26" fmla="*/ 2147483647 w 99"/>
                <a:gd name="T27" fmla="*/ 2147483647 h 70"/>
                <a:gd name="T28" fmla="*/ 2147483647 w 99"/>
                <a:gd name="T29" fmla="*/ 2147483647 h 70"/>
                <a:gd name="T30" fmla="*/ 2147483647 w 99"/>
                <a:gd name="T31" fmla="*/ 2147483647 h 70"/>
                <a:gd name="T32" fmla="*/ 2147483647 w 99"/>
                <a:gd name="T33" fmla="*/ 2147483647 h 70"/>
                <a:gd name="T34" fmla="*/ 2147483647 w 99"/>
                <a:gd name="T35" fmla="*/ 2147483647 h 70"/>
                <a:gd name="T36" fmla="*/ 2147483647 w 99"/>
                <a:gd name="T37" fmla="*/ 2147483647 h 70"/>
                <a:gd name="T38" fmla="*/ 2147483647 w 99"/>
                <a:gd name="T39" fmla="*/ 2147483647 h 70"/>
                <a:gd name="T40" fmla="*/ 2147483647 w 99"/>
                <a:gd name="T41" fmla="*/ 2147483647 h 70"/>
                <a:gd name="T42" fmla="*/ 2147483647 w 99"/>
                <a:gd name="T43" fmla="*/ 2147483647 h 70"/>
                <a:gd name="T44" fmla="*/ 2147483647 w 99"/>
                <a:gd name="T45" fmla="*/ 2147483647 h 70"/>
                <a:gd name="T46" fmla="*/ 2147483647 w 99"/>
                <a:gd name="T47" fmla="*/ 2147483647 h 70"/>
                <a:gd name="T48" fmla="*/ 2147483647 w 99"/>
                <a:gd name="T49" fmla="*/ 2147483647 h 70"/>
                <a:gd name="T50" fmla="*/ 2147483647 w 99"/>
                <a:gd name="T51" fmla="*/ 2147483647 h 70"/>
                <a:gd name="T52" fmla="*/ 2147483647 w 99"/>
                <a:gd name="T53" fmla="*/ 2147483647 h 70"/>
                <a:gd name="T54" fmla="*/ 2147483647 w 99"/>
                <a:gd name="T55" fmla="*/ 2147483647 h 70"/>
                <a:gd name="T56" fmla="*/ 2147483647 w 99"/>
                <a:gd name="T57" fmla="*/ 2147483647 h 70"/>
                <a:gd name="T58" fmla="*/ 2147483647 w 99"/>
                <a:gd name="T59" fmla="*/ 2147483647 h 70"/>
                <a:gd name="T60" fmla="*/ 2147483647 w 99"/>
                <a:gd name="T61" fmla="*/ 2147483647 h 70"/>
                <a:gd name="T62" fmla="*/ 2147483647 w 99"/>
                <a:gd name="T63" fmla="*/ 2147483647 h 70"/>
                <a:gd name="T64" fmla="*/ 2147483647 w 99"/>
                <a:gd name="T65" fmla="*/ 2147483647 h 70"/>
                <a:gd name="T66" fmla="*/ 2147483647 w 99"/>
                <a:gd name="T67" fmla="*/ 2147483647 h 70"/>
                <a:gd name="T68" fmla="*/ 0 w 99"/>
                <a:gd name="T69" fmla="*/ 2147483647 h 70"/>
                <a:gd name="T70" fmla="*/ 2147483647 w 99"/>
                <a:gd name="T71" fmla="*/ 2147483647 h 70"/>
                <a:gd name="T72" fmla="*/ 2147483647 w 99"/>
                <a:gd name="T73" fmla="*/ 2147483647 h 70"/>
                <a:gd name="T74" fmla="*/ 2147483647 w 99"/>
                <a:gd name="T75" fmla="*/ 2147483647 h 70"/>
                <a:gd name="T76" fmla="*/ 2147483647 w 99"/>
                <a:gd name="T77" fmla="*/ 2147483647 h 70"/>
                <a:gd name="T78" fmla="*/ 2147483647 w 99"/>
                <a:gd name="T79" fmla="*/ 2147483647 h 70"/>
                <a:gd name="T80" fmla="*/ 2147483647 w 99"/>
                <a:gd name="T81" fmla="*/ 2147483647 h 70"/>
                <a:gd name="T82" fmla="*/ 2147483647 w 99"/>
                <a:gd name="T83" fmla="*/ 2147483647 h 70"/>
                <a:gd name="T84" fmla="*/ 2147483647 w 99"/>
                <a:gd name="T85" fmla="*/ 2147483647 h 70"/>
                <a:gd name="T86" fmla="*/ 2147483647 w 99"/>
                <a:gd name="T87" fmla="*/ 2147483647 h 70"/>
                <a:gd name="T88" fmla="*/ 2147483647 w 99"/>
                <a:gd name="T89" fmla="*/ 2147483647 h 70"/>
                <a:gd name="T90" fmla="*/ 2147483647 w 99"/>
                <a:gd name="T91" fmla="*/ 2147483647 h 70"/>
                <a:gd name="T92" fmla="*/ 2147483647 w 99"/>
                <a:gd name="T93" fmla="*/ 0 h 70"/>
                <a:gd name="T94" fmla="*/ 2147483647 w 99"/>
                <a:gd name="T95" fmla="*/ 2147483647 h 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9"/>
                <a:gd name="T145" fmla="*/ 0 h 70"/>
                <a:gd name="T146" fmla="*/ 99 w 99"/>
                <a:gd name="T147" fmla="*/ 70 h 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9" h="70">
                  <a:moveTo>
                    <a:pt x="34" y="1"/>
                  </a:moveTo>
                  <a:lnTo>
                    <a:pt x="60" y="6"/>
                  </a:lnTo>
                  <a:lnTo>
                    <a:pt x="60" y="3"/>
                  </a:lnTo>
                  <a:lnTo>
                    <a:pt x="63" y="3"/>
                  </a:lnTo>
                  <a:lnTo>
                    <a:pt x="70" y="4"/>
                  </a:lnTo>
                  <a:lnTo>
                    <a:pt x="70" y="6"/>
                  </a:lnTo>
                  <a:lnTo>
                    <a:pt x="73" y="7"/>
                  </a:lnTo>
                  <a:lnTo>
                    <a:pt x="74" y="1"/>
                  </a:lnTo>
                  <a:lnTo>
                    <a:pt x="83" y="12"/>
                  </a:lnTo>
                  <a:lnTo>
                    <a:pt x="95" y="12"/>
                  </a:lnTo>
                  <a:lnTo>
                    <a:pt x="98" y="33"/>
                  </a:lnTo>
                  <a:lnTo>
                    <a:pt x="95" y="35"/>
                  </a:lnTo>
                  <a:lnTo>
                    <a:pt x="92" y="38"/>
                  </a:lnTo>
                  <a:lnTo>
                    <a:pt x="92" y="39"/>
                  </a:lnTo>
                  <a:lnTo>
                    <a:pt x="89" y="44"/>
                  </a:lnTo>
                  <a:lnTo>
                    <a:pt x="86" y="49"/>
                  </a:lnTo>
                  <a:lnTo>
                    <a:pt x="87" y="55"/>
                  </a:lnTo>
                  <a:lnTo>
                    <a:pt x="89" y="62"/>
                  </a:lnTo>
                  <a:lnTo>
                    <a:pt x="87" y="67"/>
                  </a:lnTo>
                  <a:lnTo>
                    <a:pt x="86" y="69"/>
                  </a:lnTo>
                  <a:lnTo>
                    <a:pt x="74" y="69"/>
                  </a:lnTo>
                  <a:lnTo>
                    <a:pt x="64" y="53"/>
                  </a:lnTo>
                  <a:lnTo>
                    <a:pt x="61" y="53"/>
                  </a:lnTo>
                  <a:lnTo>
                    <a:pt x="56" y="53"/>
                  </a:lnTo>
                  <a:lnTo>
                    <a:pt x="54" y="61"/>
                  </a:lnTo>
                  <a:lnTo>
                    <a:pt x="50" y="62"/>
                  </a:lnTo>
                  <a:lnTo>
                    <a:pt x="49" y="59"/>
                  </a:lnTo>
                  <a:lnTo>
                    <a:pt x="43" y="49"/>
                  </a:lnTo>
                  <a:lnTo>
                    <a:pt x="38" y="47"/>
                  </a:lnTo>
                  <a:lnTo>
                    <a:pt x="34" y="49"/>
                  </a:lnTo>
                  <a:lnTo>
                    <a:pt x="15" y="61"/>
                  </a:lnTo>
                  <a:lnTo>
                    <a:pt x="11" y="56"/>
                  </a:lnTo>
                  <a:lnTo>
                    <a:pt x="8" y="52"/>
                  </a:lnTo>
                  <a:lnTo>
                    <a:pt x="4" y="44"/>
                  </a:lnTo>
                  <a:lnTo>
                    <a:pt x="0" y="39"/>
                  </a:lnTo>
                  <a:lnTo>
                    <a:pt x="1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5" y="24"/>
                  </a:lnTo>
                  <a:lnTo>
                    <a:pt x="18" y="24"/>
                  </a:lnTo>
                  <a:lnTo>
                    <a:pt x="18" y="19"/>
                  </a:lnTo>
                  <a:lnTo>
                    <a:pt x="18" y="15"/>
                  </a:lnTo>
                  <a:lnTo>
                    <a:pt x="18" y="9"/>
                  </a:lnTo>
                  <a:lnTo>
                    <a:pt x="20" y="7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 rot="467844">
              <a:off x="9240735" y="6892729"/>
              <a:ext cx="1405083" cy="1055769"/>
            </a:xfrm>
            <a:custGeom>
              <a:avLst/>
              <a:gdLst>
                <a:gd name="T0" fmla="*/ 2147483647 w 106"/>
                <a:gd name="T1" fmla="*/ 2147483647 h 105"/>
                <a:gd name="T2" fmla="*/ 2147483647 w 106"/>
                <a:gd name="T3" fmla="*/ 2147483647 h 105"/>
                <a:gd name="T4" fmla="*/ 2147483647 w 106"/>
                <a:gd name="T5" fmla="*/ 2147483647 h 105"/>
                <a:gd name="T6" fmla="*/ 2147483647 w 106"/>
                <a:gd name="T7" fmla="*/ 2147483647 h 105"/>
                <a:gd name="T8" fmla="*/ 2147483647 w 106"/>
                <a:gd name="T9" fmla="*/ 2147483647 h 105"/>
                <a:gd name="T10" fmla="*/ 2147483647 w 106"/>
                <a:gd name="T11" fmla="*/ 2147483647 h 105"/>
                <a:gd name="T12" fmla="*/ 2147483647 w 106"/>
                <a:gd name="T13" fmla="*/ 2147483647 h 105"/>
                <a:gd name="T14" fmla="*/ 2147483647 w 106"/>
                <a:gd name="T15" fmla="*/ 2147483647 h 105"/>
                <a:gd name="T16" fmla="*/ 2147483647 w 106"/>
                <a:gd name="T17" fmla="*/ 2147483647 h 105"/>
                <a:gd name="T18" fmla="*/ 2147483647 w 106"/>
                <a:gd name="T19" fmla="*/ 2147483647 h 105"/>
                <a:gd name="T20" fmla="*/ 2147483647 w 106"/>
                <a:gd name="T21" fmla="*/ 2147483647 h 105"/>
                <a:gd name="T22" fmla="*/ 2147483647 w 106"/>
                <a:gd name="T23" fmla="*/ 2147483647 h 105"/>
                <a:gd name="T24" fmla="*/ 2147483647 w 106"/>
                <a:gd name="T25" fmla="*/ 2147483647 h 105"/>
                <a:gd name="T26" fmla="*/ 2147483647 w 106"/>
                <a:gd name="T27" fmla="*/ 2147483647 h 105"/>
                <a:gd name="T28" fmla="*/ 2147483647 w 106"/>
                <a:gd name="T29" fmla="*/ 2147483647 h 105"/>
                <a:gd name="T30" fmla="*/ 2147483647 w 106"/>
                <a:gd name="T31" fmla="*/ 2147483647 h 105"/>
                <a:gd name="T32" fmla="*/ 2147483647 w 106"/>
                <a:gd name="T33" fmla="*/ 2147483647 h 105"/>
                <a:gd name="T34" fmla="*/ 2147483647 w 106"/>
                <a:gd name="T35" fmla="*/ 2147483647 h 105"/>
                <a:gd name="T36" fmla="*/ 2147483647 w 106"/>
                <a:gd name="T37" fmla="*/ 2147483647 h 105"/>
                <a:gd name="T38" fmla="*/ 2147483647 w 106"/>
                <a:gd name="T39" fmla="*/ 2147483647 h 105"/>
                <a:gd name="T40" fmla="*/ 2147483647 w 106"/>
                <a:gd name="T41" fmla="*/ 2147483647 h 105"/>
                <a:gd name="T42" fmla="*/ 2147483647 w 106"/>
                <a:gd name="T43" fmla="*/ 2147483647 h 105"/>
                <a:gd name="T44" fmla="*/ 2147483647 w 106"/>
                <a:gd name="T45" fmla="*/ 2147483647 h 105"/>
                <a:gd name="T46" fmla="*/ 2147483647 w 106"/>
                <a:gd name="T47" fmla="*/ 2147483647 h 105"/>
                <a:gd name="T48" fmla="*/ 2147483647 w 106"/>
                <a:gd name="T49" fmla="*/ 2147483647 h 105"/>
                <a:gd name="T50" fmla="*/ 2147483647 w 106"/>
                <a:gd name="T51" fmla="*/ 2147483647 h 105"/>
                <a:gd name="T52" fmla="*/ 2147483647 w 106"/>
                <a:gd name="T53" fmla="*/ 2147483647 h 105"/>
                <a:gd name="T54" fmla="*/ 2147483647 w 106"/>
                <a:gd name="T55" fmla="*/ 2147483647 h 105"/>
                <a:gd name="T56" fmla="*/ 2147483647 w 106"/>
                <a:gd name="T57" fmla="*/ 2147483647 h 105"/>
                <a:gd name="T58" fmla="*/ 2147483647 w 106"/>
                <a:gd name="T59" fmla="*/ 2147483647 h 105"/>
                <a:gd name="T60" fmla="*/ 2147483647 w 106"/>
                <a:gd name="T61" fmla="*/ 2147483647 h 105"/>
                <a:gd name="T62" fmla="*/ 2147483647 w 106"/>
                <a:gd name="T63" fmla="*/ 2147483647 h 105"/>
                <a:gd name="T64" fmla="*/ 2147483647 w 106"/>
                <a:gd name="T65" fmla="*/ 2147483647 h 105"/>
                <a:gd name="T66" fmla="*/ 2147483647 w 106"/>
                <a:gd name="T67" fmla="*/ 2147483647 h 105"/>
                <a:gd name="T68" fmla="*/ 2147483647 w 106"/>
                <a:gd name="T69" fmla="*/ 2147483647 h 105"/>
                <a:gd name="T70" fmla="*/ 2147483647 w 106"/>
                <a:gd name="T71" fmla="*/ 2147483647 h 105"/>
                <a:gd name="T72" fmla="*/ 2147483647 w 106"/>
                <a:gd name="T73" fmla="*/ 2147483647 h 105"/>
                <a:gd name="T74" fmla="*/ 2147483647 w 106"/>
                <a:gd name="T75" fmla="*/ 2147483647 h 105"/>
                <a:gd name="T76" fmla="*/ 2147483647 w 106"/>
                <a:gd name="T77" fmla="*/ 2147483647 h 105"/>
                <a:gd name="T78" fmla="*/ 0 w 106"/>
                <a:gd name="T79" fmla="*/ 2147483647 h 105"/>
                <a:gd name="T80" fmla="*/ 0 w 106"/>
                <a:gd name="T81" fmla="*/ 2147483647 h 105"/>
                <a:gd name="T82" fmla="*/ 0 w 106"/>
                <a:gd name="T83" fmla="*/ 2147483647 h 105"/>
                <a:gd name="T84" fmla="*/ 2147483647 w 106"/>
                <a:gd name="T85" fmla="*/ 2147483647 h 105"/>
                <a:gd name="T86" fmla="*/ 2147483647 w 106"/>
                <a:gd name="T87" fmla="*/ 2147483647 h 105"/>
                <a:gd name="T88" fmla="*/ 2147483647 w 106"/>
                <a:gd name="T89" fmla="*/ 2147483647 h 105"/>
                <a:gd name="T90" fmla="*/ 2147483647 w 106"/>
                <a:gd name="T91" fmla="*/ 2147483647 h 105"/>
                <a:gd name="T92" fmla="*/ 2147483647 w 106"/>
                <a:gd name="T93" fmla="*/ 2147483647 h 105"/>
                <a:gd name="T94" fmla="*/ 2147483647 w 106"/>
                <a:gd name="T95" fmla="*/ 2147483647 h 105"/>
                <a:gd name="T96" fmla="*/ 2147483647 w 106"/>
                <a:gd name="T97" fmla="*/ 2147483647 h 105"/>
                <a:gd name="T98" fmla="*/ 2147483647 w 106"/>
                <a:gd name="T99" fmla="*/ 0 h 105"/>
                <a:gd name="T100" fmla="*/ 2147483647 w 106"/>
                <a:gd name="T101" fmla="*/ 0 h 105"/>
                <a:gd name="T102" fmla="*/ 2147483647 w 106"/>
                <a:gd name="T103" fmla="*/ 0 h 105"/>
                <a:gd name="T104" fmla="*/ 2147483647 w 106"/>
                <a:gd name="T105" fmla="*/ 2147483647 h 105"/>
                <a:gd name="T106" fmla="*/ 2147483647 w 106"/>
                <a:gd name="T107" fmla="*/ 2147483647 h 105"/>
                <a:gd name="T108" fmla="*/ 2147483647 w 106"/>
                <a:gd name="T109" fmla="*/ 2147483647 h 105"/>
                <a:gd name="T110" fmla="*/ 2147483647 w 106"/>
                <a:gd name="T111" fmla="*/ 2147483647 h 105"/>
                <a:gd name="T112" fmla="*/ 2147483647 w 106"/>
                <a:gd name="T113" fmla="*/ 2147483647 h 1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"/>
                <a:gd name="T172" fmla="*/ 0 h 105"/>
                <a:gd name="T173" fmla="*/ 106 w 106"/>
                <a:gd name="T174" fmla="*/ 105 h 1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" h="105">
                  <a:moveTo>
                    <a:pt x="51" y="25"/>
                  </a:moveTo>
                  <a:lnTo>
                    <a:pt x="58" y="36"/>
                  </a:lnTo>
                  <a:lnTo>
                    <a:pt x="61" y="36"/>
                  </a:lnTo>
                  <a:lnTo>
                    <a:pt x="64" y="34"/>
                  </a:lnTo>
                  <a:lnTo>
                    <a:pt x="69" y="27"/>
                  </a:lnTo>
                  <a:lnTo>
                    <a:pt x="71" y="27"/>
                  </a:lnTo>
                  <a:lnTo>
                    <a:pt x="84" y="37"/>
                  </a:lnTo>
                  <a:lnTo>
                    <a:pt x="86" y="51"/>
                  </a:lnTo>
                  <a:lnTo>
                    <a:pt x="93" y="57"/>
                  </a:lnTo>
                  <a:lnTo>
                    <a:pt x="96" y="57"/>
                  </a:lnTo>
                  <a:lnTo>
                    <a:pt x="93" y="57"/>
                  </a:lnTo>
                  <a:lnTo>
                    <a:pt x="89" y="58"/>
                  </a:lnTo>
                  <a:lnTo>
                    <a:pt x="87" y="71"/>
                  </a:lnTo>
                  <a:lnTo>
                    <a:pt x="89" y="72"/>
                  </a:lnTo>
                  <a:lnTo>
                    <a:pt x="102" y="78"/>
                  </a:lnTo>
                  <a:lnTo>
                    <a:pt x="105" y="81"/>
                  </a:lnTo>
                  <a:lnTo>
                    <a:pt x="103" y="84"/>
                  </a:lnTo>
                  <a:lnTo>
                    <a:pt x="100" y="85"/>
                  </a:lnTo>
                  <a:lnTo>
                    <a:pt x="90" y="84"/>
                  </a:lnTo>
                  <a:lnTo>
                    <a:pt x="87" y="84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7"/>
                  </a:lnTo>
                  <a:lnTo>
                    <a:pt x="71" y="104"/>
                  </a:lnTo>
                  <a:lnTo>
                    <a:pt x="70" y="102"/>
                  </a:lnTo>
                  <a:lnTo>
                    <a:pt x="64" y="100"/>
                  </a:lnTo>
                  <a:lnTo>
                    <a:pt x="56" y="97"/>
                  </a:lnTo>
                  <a:lnTo>
                    <a:pt x="54" y="96"/>
                  </a:lnTo>
                  <a:lnTo>
                    <a:pt x="53" y="93"/>
                  </a:lnTo>
                  <a:lnTo>
                    <a:pt x="53" y="74"/>
                  </a:lnTo>
                  <a:lnTo>
                    <a:pt x="51" y="71"/>
                  </a:lnTo>
                  <a:lnTo>
                    <a:pt x="50" y="71"/>
                  </a:lnTo>
                  <a:lnTo>
                    <a:pt x="46" y="74"/>
                  </a:lnTo>
                  <a:lnTo>
                    <a:pt x="44" y="74"/>
                  </a:lnTo>
                  <a:lnTo>
                    <a:pt x="43" y="71"/>
                  </a:lnTo>
                  <a:lnTo>
                    <a:pt x="38" y="66"/>
                  </a:lnTo>
                  <a:lnTo>
                    <a:pt x="30" y="58"/>
                  </a:lnTo>
                  <a:lnTo>
                    <a:pt x="21" y="55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7" y="13"/>
                  </a:lnTo>
                  <a:lnTo>
                    <a:pt x="25" y="9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3"/>
                  </a:lnTo>
                  <a:lnTo>
                    <a:pt x="37" y="9"/>
                  </a:lnTo>
                  <a:lnTo>
                    <a:pt x="40" y="12"/>
                  </a:lnTo>
                  <a:lnTo>
                    <a:pt x="53" y="25"/>
                  </a:lnTo>
                  <a:lnTo>
                    <a:pt x="51" y="2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 rot="467844">
              <a:off x="9927595" y="6799652"/>
              <a:ext cx="1207492" cy="843018"/>
            </a:xfrm>
            <a:custGeom>
              <a:avLst/>
              <a:gdLst>
                <a:gd name="T0" fmla="*/ 0 w 91"/>
                <a:gd name="T1" fmla="*/ 2147483647 h 84"/>
                <a:gd name="T2" fmla="*/ 2147483647 w 91"/>
                <a:gd name="T3" fmla="*/ 2147483647 h 84"/>
                <a:gd name="T4" fmla="*/ 2147483647 w 91"/>
                <a:gd name="T5" fmla="*/ 2147483647 h 84"/>
                <a:gd name="T6" fmla="*/ 2147483647 w 91"/>
                <a:gd name="T7" fmla="*/ 2147483647 h 84"/>
                <a:gd name="T8" fmla="*/ 2147483647 w 91"/>
                <a:gd name="T9" fmla="*/ 2147483647 h 84"/>
                <a:gd name="T10" fmla="*/ 2147483647 w 91"/>
                <a:gd name="T11" fmla="*/ 2147483647 h 84"/>
                <a:gd name="T12" fmla="*/ 2147483647 w 91"/>
                <a:gd name="T13" fmla="*/ 2147483647 h 84"/>
                <a:gd name="T14" fmla="*/ 2147483647 w 91"/>
                <a:gd name="T15" fmla="*/ 2147483647 h 84"/>
                <a:gd name="T16" fmla="*/ 2147483647 w 91"/>
                <a:gd name="T17" fmla="*/ 2147483647 h 84"/>
                <a:gd name="T18" fmla="*/ 2147483647 w 91"/>
                <a:gd name="T19" fmla="*/ 2147483647 h 84"/>
                <a:gd name="T20" fmla="*/ 2147483647 w 91"/>
                <a:gd name="T21" fmla="*/ 2147483647 h 84"/>
                <a:gd name="T22" fmla="*/ 2147483647 w 91"/>
                <a:gd name="T23" fmla="*/ 2147483647 h 84"/>
                <a:gd name="T24" fmla="*/ 2147483647 w 91"/>
                <a:gd name="T25" fmla="*/ 0 h 84"/>
                <a:gd name="T26" fmla="*/ 2147483647 w 91"/>
                <a:gd name="T27" fmla="*/ 0 h 84"/>
                <a:gd name="T28" fmla="*/ 2147483647 w 91"/>
                <a:gd name="T29" fmla="*/ 2147483647 h 84"/>
                <a:gd name="T30" fmla="*/ 2147483647 w 91"/>
                <a:gd name="T31" fmla="*/ 2147483647 h 84"/>
                <a:gd name="T32" fmla="*/ 2147483647 w 91"/>
                <a:gd name="T33" fmla="*/ 2147483647 h 84"/>
                <a:gd name="T34" fmla="*/ 2147483647 w 91"/>
                <a:gd name="T35" fmla="*/ 2147483647 h 84"/>
                <a:gd name="T36" fmla="*/ 2147483647 w 91"/>
                <a:gd name="T37" fmla="*/ 2147483647 h 84"/>
                <a:gd name="T38" fmla="*/ 2147483647 w 91"/>
                <a:gd name="T39" fmla="*/ 2147483647 h 84"/>
                <a:gd name="T40" fmla="*/ 2147483647 w 91"/>
                <a:gd name="T41" fmla="*/ 2147483647 h 84"/>
                <a:gd name="T42" fmla="*/ 2147483647 w 91"/>
                <a:gd name="T43" fmla="*/ 2147483647 h 84"/>
                <a:gd name="T44" fmla="*/ 2147483647 w 91"/>
                <a:gd name="T45" fmla="*/ 2147483647 h 84"/>
                <a:gd name="T46" fmla="*/ 2147483647 w 91"/>
                <a:gd name="T47" fmla="*/ 2147483647 h 84"/>
                <a:gd name="T48" fmla="*/ 2147483647 w 91"/>
                <a:gd name="T49" fmla="*/ 2147483647 h 84"/>
                <a:gd name="T50" fmla="*/ 2147483647 w 91"/>
                <a:gd name="T51" fmla="*/ 2147483647 h 84"/>
                <a:gd name="T52" fmla="*/ 2147483647 w 91"/>
                <a:gd name="T53" fmla="*/ 2147483647 h 84"/>
                <a:gd name="T54" fmla="*/ 2147483647 w 91"/>
                <a:gd name="T55" fmla="*/ 2147483647 h 84"/>
                <a:gd name="T56" fmla="*/ 2147483647 w 91"/>
                <a:gd name="T57" fmla="*/ 2147483647 h 84"/>
                <a:gd name="T58" fmla="*/ 2147483647 w 91"/>
                <a:gd name="T59" fmla="*/ 2147483647 h 84"/>
                <a:gd name="T60" fmla="*/ 2147483647 w 91"/>
                <a:gd name="T61" fmla="*/ 2147483647 h 84"/>
                <a:gd name="T62" fmla="*/ 2147483647 w 91"/>
                <a:gd name="T63" fmla="*/ 2147483647 h 84"/>
                <a:gd name="T64" fmla="*/ 2147483647 w 91"/>
                <a:gd name="T65" fmla="*/ 2147483647 h 84"/>
                <a:gd name="T66" fmla="*/ 2147483647 w 91"/>
                <a:gd name="T67" fmla="*/ 2147483647 h 84"/>
                <a:gd name="T68" fmla="*/ 2147483647 w 91"/>
                <a:gd name="T69" fmla="*/ 2147483647 h 84"/>
                <a:gd name="T70" fmla="*/ 2147483647 w 91"/>
                <a:gd name="T71" fmla="*/ 2147483647 h 84"/>
                <a:gd name="T72" fmla="*/ 2147483647 w 91"/>
                <a:gd name="T73" fmla="*/ 2147483647 h 84"/>
                <a:gd name="T74" fmla="*/ 2147483647 w 91"/>
                <a:gd name="T75" fmla="*/ 2147483647 h 84"/>
                <a:gd name="T76" fmla="*/ 2147483647 w 91"/>
                <a:gd name="T77" fmla="*/ 2147483647 h 84"/>
                <a:gd name="T78" fmla="*/ 2147483647 w 91"/>
                <a:gd name="T79" fmla="*/ 2147483647 h 84"/>
                <a:gd name="T80" fmla="*/ 2147483647 w 91"/>
                <a:gd name="T81" fmla="*/ 2147483647 h 84"/>
                <a:gd name="T82" fmla="*/ 2147483647 w 91"/>
                <a:gd name="T83" fmla="*/ 2147483647 h 84"/>
                <a:gd name="T84" fmla="*/ 2147483647 w 91"/>
                <a:gd name="T85" fmla="*/ 2147483647 h 84"/>
                <a:gd name="T86" fmla="*/ 2147483647 w 91"/>
                <a:gd name="T87" fmla="*/ 2147483647 h 84"/>
                <a:gd name="T88" fmla="*/ 2147483647 w 91"/>
                <a:gd name="T89" fmla="*/ 2147483647 h 84"/>
                <a:gd name="T90" fmla="*/ 2147483647 w 91"/>
                <a:gd name="T91" fmla="*/ 2147483647 h 84"/>
                <a:gd name="T92" fmla="*/ 2147483647 w 91"/>
                <a:gd name="T93" fmla="*/ 2147483647 h 84"/>
                <a:gd name="T94" fmla="*/ 2147483647 w 91"/>
                <a:gd name="T95" fmla="*/ 2147483647 h 84"/>
                <a:gd name="T96" fmla="*/ 2147483647 w 91"/>
                <a:gd name="T97" fmla="*/ 2147483647 h 84"/>
                <a:gd name="T98" fmla="*/ 2147483647 w 91"/>
                <a:gd name="T99" fmla="*/ 2147483647 h 84"/>
                <a:gd name="T100" fmla="*/ 0 w 91"/>
                <a:gd name="T101" fmla="*/ 2147483647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1"/>
                <a:gd name="T154" fmla="*/ 0 h 84"/>
                <a:gd name="T155" fmla="*/ 91 w 91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1" h="84">
                  <a:moveTo>
                    <a:pt x="0" y="42"/>
                  </a:moveTo>
                  <a:lnTo>
                    <a:pt x="5" y="36"/>
                  </a:lnTo>
                  <a:lnTo>
                    <a:pt x="7" y="24"/>
                  </a:lnTo>
                  <a:lnTo>
                    <a:pt x="5" y="16"/>
                  </a:lnTo>
                  <a:lnTo>
                    <a:pt x="17" y="19"/>
                  </a:lnTo>
                  <a:lnTo>
                    <a:pt x="18" y="21"/>
                  </a:lnTo>
                  <a:lnTo>
                    <a:pt x="29" y="30"/>
                  </a:lnTo>
                  <a:lnTo>
                    <a:pt x="32" y="31"/>
                  </a:lnTo>
                  <a:lnTo>
                    <a:pt x="34" y="30"/>
                  </a:lnTo>
                  <a:lnTo>
                    <a:pt x="39" y="16"/>
                  </a:lnTo>
                  <a:lnTo>
                    <a:pt x="39" y="4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1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5" y="9"/>
                  </a:lnTo>
                  <a:lnTo>
                    <a:pt x="56" y="10"/>
                  </a:lnTo>
                  <a:lnTo>
                    <a:pt x="61" y="19"/>
                  </a:lnTo>
                  <a:lnTo>
                    <a:pt x="66" y="22"/>
                  </a:lnTo>
                  <a:lnTo>
                    <a:pt x="69" y="25"/>
                  </a:lnTo>
                  <a:lnTo>
                    <a:pt x="82" y="36"/>
                  </a:lnTo>
                  <a:lnTo>
                    <a:pt x="87" y="37"/>
                  </a:lnTo>
                  <a:lnTo>
                    <a:pt x="88" y="40"/>
                  </a:lnTo>
                  <a:lnTo>
                    <a:pt x="90" y="43"/>
                  </a:lnTo>
                  <a:lnTo>
                    <a:pt x="88" y="48"/>
                  </a:lnTo>
                  <a:lnTo>
                    <a:pt x="88" y="64"/>
                  </a:lnTo>
                  <a:lnTo>
                    <a:pt x="87" y="67"/>
                  </a:lnTo>
                  <a:lnTo>
                    <a:pt x="85" y="67"/>
                  </a:lnTo>
                  <a:lnTo>
                    <a:pt x="84" y="67"/>
                  </a:lnTo>
                  <a:lnTo>
                    <a:pt x="82" y="64"/>
                  </a:lnTo>
                  <a:lnTo>
                    <a:pt x="81" y="64"/>
                  </a:lnTo>
                  <a:lnTo>
                    <a:pt x="79" y="73"/>
                  </a:lnTo>
                  <a:lnTo>
                    <a:pt x="78" y="75"/>
                  </a:lnTo>
                  <a:lnTo>
                    <a:pt x="74" y="72"/>
                  </a:lnTo>
                  <a:lnTo>
                    <a:pt x="61" y="73"/>
                  </a:lnTo>
                  <a:lnTo>
                    <a:pt x="58" y="81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46" y="73"/>
                  </a:lnTo>
                  <a:lnTo>
                    <a:pt x="45" y="73"/>
                  </a:lnTo>
                  <a:lnTo>
                    <a:pt x="42" y="73"/>
                  </a:lnTo>
                  <a:lnTo>
                    <a:pt x="34" y="67"/>
                  </a:lnTo>
                  <a:lnTo>
                    <a:pt x="33" y="5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3" y="51"/>
                  </a:lnTo>
                  <a:lnTo>
                    <a:pt x="10" y="52"/>
                  </a:lnTo>
                  <a:lnTo>
                    <a:pt x="7" y="52"/>
                  </a:lnTo>
                  <a:lnTo>
                    <a:pt x="0" y="42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 rot="467844">
              <a:off x="8077150" y="7249083"/>
              <a:ext cx="969130" cy="624952"/>
            </a:xfrm>
            <a:custGeom>
              <a:avLst/>
              <a:gdLst>
                <a:gd name="T0" fmla="*/ 2147483647 w 73"/>
                <a:gd name="T1" fmla="*/ 2147483647 h 62"/>
                <a:gd name="T2" fmla="*/ 2147483647 w 73"/>
                <a:gd name="T3" fmla="*/ 2147483647 h 62"/>
                <a:gd name="T4" fmla="*/ 2147483647 w 73"/>
                <a:gd name="T5" fmla="*/ 2147483647 h 62"/>
                <a:gd name="T6" fmla="*/ 2147483647 w 73"/>
                <a:gd name="T7" fmla="*/ 2147483647 h 62"/>
                <a:gd name="T8" fmla="*/ 0 w 73"/>
                <a:gd name="T9" fmla="*/ 2147483647 h 62"/>
                <a:gd name="T10" fmla="*/ 2147483647 w 73"/>
                <a:gd name="T11" fmla="*/ 2147483647 h 62"/>
                <a:gd name="T12" fmla="*/ 2147483647 w 73"/>
                <a:gd name="T13" fmla="*/ 0 h 62"/>
                <a:gd name="T14" fmla="*/ 2147483647 w 73"/>
                <a:gd name="T15" fmla="*/ 2147483647 h 62"/>
                <a:gd name="T16" fmla="*/ 2147483647 w 73"/>
                <a:gd name="T17" fmla="*/ 2147483647 h 62"/>
                <a:gd name="T18" fmla="*/ 2147483647 w 73"/>
                <a:gd name="T19" fmla="*/ 0 h 62"/>
                <a:gd name="T20" fmla="*/ 2147483647 w 73"/>
                <a:gd name="T21" fmla="*/ 2147483647 h 62"/>
                <a:gd name="T22" fmla="*/ 2147483647 w 73"/>
                <a:gd name="T23" fmla="*/ 2147483647 h 62"/>
                <a:gd name="T24" fmla="*/ 2147483647 w 73"/>
                <a:gd name="T25" fmla="*/ 2147483647 h 62"/>
                <a:gd name="T26" fmla="*/ 2147483647 w 73"/>
                <a:gd name="T27" fmla="*/ 2147483647 h 62"/>
                <a:gd name="T28" fmla="*/ 2147483647 w 73"/>
                <a:gd name="T29" fmla="*/ 2147483647 h 62"/>
                <a:gd name="T30" fmla="*/ 2147483647 w 73"/>
                <a:gd name="T31" fmla="*/ 2147483647 h 62"/>
                <a:gd name="T32" fmla="*/ 2147483647 w 73"/>
                <a:gd name="T33" fmla="*/ 2147483647 h 62"/>
                <a:gd name="T34" fmla="*/ 2147483647 w 73"/>
                <a:gd name="T35" fmla="*/ 2147483647 h 62"/>
                <a:gd name="T36" fmla="*/ 2147483647 w 73"/>
                <a:gd name="T37" fmla="*/ 2147483647 h 62"/>
                <a:gd name="T38" fmla="*/ 2147483647 w 73"/>
                <a:gd name="T39" fmla="*/ 2147483647 h 62"/>
                <a:gd name="T40" fmla="*/ 2147483647 w 73"/>
                <a:gd name="T41" fmla="*/ 2147483647 h 62"/>
                <a:gd name="T42" fmla="*/ 2147483647 w 73"/>
                <a:gd name="T43" fmla="*/ 2147483647 h 62"/>
                <a:gd name="T44" fmla="*/ 2147483647 w 73"/>
                <a:gd name="T45" fmla="*/ 2147483647 h 62"/>
                <a:gd name="T46" fmla="*/ 2147483647 w 73"/>
                <a:gd name="T47" fmla="*/ 2147483647 h 62"/>
                <a:gd name="T48" fmla="*/ 2147483647 w 73"/>
                <a:gd name="T49" fmla="*/ 2147483647 h 62"/>
                <a:gd name="T50" fmla="*/ 2147483647 w 73"/>
                <a:gd name="T51" fmla="*/ 2147483647 h 62"/>
                <a:gd name="T52" fmla="*/ 2147483647 w 73"/>
                <a:gd name="T53" fmla="*/ 2147483647 h 62"/>
                <a:gd name="T54" fmla="*/ 2147483647 w 73"/>
                <a:gd name="T55" fmla="*/ 2147483647 h 62"/>
                <a:gd name="T56" fmla="*/ 2147483647 w 73"/>
                <a:gd name="T57" fmla="*/ 2147483647 h 62"/>
                <a:gd name="T58" fmla="*/ 2147483647 w 73"/>
                <a:gd name="T59" fmla="*/ 2147483647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3"/>
                <a:gd name="T91" fmla="*/ 0 h 62"/>
                <a:gd name="T92" fmla="*/ 73 w 73"/>
                <a:gd name="T93" fmla="*/ 62 h 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3" h="62">
                  <a:moveTo>
                    <a:pt x="16" y="44"/>
                  </a:moveTo>
                  <a:lnTo>
                    <a:pt x="11" y="32"/>
                  </a:lnTo>
                  <a:lnTo>
                    <a:pt x="8" y="29"/>
                  </a:lnTo>
                  <a:lnTo>
                    <a:pt x="8" y="24"/>
                  </a:lnTo>
                  <a:lnTo>
                    <a:pt x="0" y="6"/>
                  </a:lnTo>
                  <a:lnTo>
                    <a:pt x="9" y="1"/>
                  </a:lnTo>
                  <a:lnTo>
                    <a:pt x="15" y="0"/>
                  </a:lnTo>
                  <a:lnTo>
                    <a:pt x="21" y="1"/>
                  </a:lnTo>
                  <a:lnTo>
                    <a:pt x="26" y="3"/>
                  </a:lnTo>
                  <a:lnTo>
                    <a:pt x="36" y="0"/>
                  </a:lnTo>
                  <a:lnTo>
                    <a:pt x="46" y="6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3" y="1"/>
                  </a:lnTo>
                  <a:lnTo>
                    <a:pt x="72" y="9"/>
                  </a:lnTo>
                  <a:lnTo>
                    <a:pt x="70" y="15"/>
                  </a:lnTo>
                  <a:lnTo>
                    <a:pt x="64" y="29"/>
                  </a:lnTo>
                  <a:lnTo>
                    <a:pt x="62" y="34"/>
                  </a:lnTo>
                  <a:lnTo>
                    <a:pt x="45" y="59"/>
                  </a:lnTo>
                  <a:lnTo>
                    <a:pt x="41" y="53"/>
                  </a:lnTo>
                  <a:lnTo>
                    <a:pt x="39" y="51"/>
                  </a:lnTo>
                  <a:lnTo>
                    <a:pt x="36" y="51"/>
                  </a:lnTo>
                  <a:lnTo>
                    <a:pt x="36" y="54"/>
                  </a:lnTo>
                  <a:lnTo>
                    <a:pt x="35" y="61"/>
                  </a:lnTo>
                  <a:lnTo>
                    <a:pt x="33" y="59"/>
                  </a:lnTo>
                  <a:lnTo>
                    <a:pt x="29" y="56"/>
                  </a:lnTo>
                  <a:lnTo>
                    <a:pt x="25" y="51"/>
                  </a:lnTo>
                  <a:lnTo>
                    <a:pt x="19" y="47"/>
                  </a:lnTo>
                  <a:lnTo>
                    <a:pt x="15" y="44"/>
                  </a:lnTo>
                  <a:lnTo>
                    <a:pt x="16" y="4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 rot="467844">
              <a:off x="8635420" y="7291633"/>
              <a:ext cx="740178" cy="1087681"/>
            </a:xfrm>
            <a:custGeom>
              <a:avLst/>
              <a:gdLst>
                <a:gd name="T0" fmla="*/ 0 w 56"/>
                <a:gd name="T1" fmla="*/ 2147483647 h 108"/>
                <a:gd name="T2" fmla="*/ 2147483647 w 56"/>
                <a:gd name="T3" fmla="*/ 2147483647 h 108"/>
                <a:gd name="T4" fmla="*/ 2147483647 w 56"/>
                <a:gd name="T5" fmla="*/ 2147483647 h 108"/>
                <a:gd name="T6" fmla="*/ 2147483647 w 56"/>
                <a:gd name="T7" fmla="*/ 2147483647 h 108"/>
                <a:gd name="T8" fmla="*/ 2147483647 w 56"/>
                <a:gd name="T9" fmla="*/ 2147483647 h 108"/>
                <a:gd name="T10" fmla="*/ 2147483647 w 56"/>
                <a:gd name="T11" fmla="*/ 2147483647 h 108"/>
                <a:gd name="T12" fmla="*/ 2147483647 w 56"/>
                <a:gd name="T13" fmla="*/ 2147483647 h 108"/>
                <a:gd name="T14" fmla="*/ 2147483647 w 56"/>
                <a:gd name="T15" fmla="*/ 2147483647 h 108"/>
                <a:gd name="T16" fmla="*/ 2147483647 w 56"/>
                <a:gd name="T17" fmla="*/ 0 h 108"/>
                <a:gd name="T18" fmla="*/ 2147483647 w 56"/>
                <a:gd name="T19" fmla="*/ 0 h 108"/>
                <a:gd name="T20" fmla="*/ 2147483647 w 56"/>
                <a:gd name="T21" fmla="*/ 2147483647 h 108"/>
                <a:gd name="T22" fmla="*/ 2147483647 w 56"/>
                <a:gd name="T23" fmla="*/ 2147483647 h 108"/>
                <a:gd name="T24" fmla="*/ 2147483647 w 56"/>
                <a:gd name="T25" fmla="*/ 2147483647 h 108"/>
                <a:gd name="T26" fmla="*/ 2147483647 w 56"/>
                <a:gd name="T27" fmla="*/ 2147483647 h 108"/>
                <a:gd name="T28" fmla="*/ 2147483647 w 56"/>
                <a:gd name="T29" fmla="*/ 2147483647 h 108"/>
                <a:gd name="T30" fmla="*/ 2147483647 w 56"/>
                <a:gd name="T31" fmla="*/ 2147483647 h 108"/>
                <a:gd name="T32" fmla="*/ 2147483647 w 56"/>
                <a:gd name="T33" fmla="*/ 2147483647 h 108"/>
                <a:gd name="T34" fmla="*/ 2147483647 w 56"/>
                <a:gd name="T35" fmla="*/ 2147483647 h 108"/>
                <a:gd name="T36" fmla="*/ 2147483647 w 56"/>
                <a:gd name="T37" fmla="*/ 2147483647 h 108"/>
                <a:gd name="T38" fmla="*/ 2147483647 w 56"/>
                <a:gd name="T39" fmla="*/ 2147483647 h 108"/>
                <a:gd name="T40" fmla="*/ 2147483647 w 56"/>
                <a:gd name="T41" fmla="*/ 2147483647 h 108"/>
                <a:gd name="T42" fmla="*/ 2147483647 w 56"/>
                <a:gd name="T43" fmla="*/ 2147483647 h 108"/>
                <a:gd name="T44" fmla="*/ 2147483647 w 56"/>
                <a:gd name="T45" fmla="*/ 2147483647 h 108"/>
                <a:gd name="T46" fmla="*/ 2147483647 w 56"/>
                <a:gd name="T47" fmla="*/ 2147483647 h 108"/>
                <a:gd name="T48" fmla="*/ 2147483647 w 56"/>
                <a:gd name="T49" fmla="*/ 2147483647 h 108"/>
                <a:gd name="T50" fmla="*/ 2147483647 w 56"/>
                <a:gd name="T51" fmla="*/ 2147483647 h 108"/>
                <a:gd name="T52" fmla="*/ 2147483647 w 56"/>
                <a:gd name="T53" fmla="*/ 2147483647 h 108"/>
                <a:gd name="T54" fmla="*/ 2147483647 w 56"/>
                <a:gd name="T55" fmla="*/ 2147483647 h 108"/>
                <a:gd name="T56" fmla="*/ 2147483647 w 56"/>
                <a:gd name="T57" fmla="*/ 2147483647 h 108"/>
                <a:gd name="T58" fmla="*/ 2147483647 w 56"/>
                <a:gd name="T59" fmla="*/ 2147483647 h 108"/>
                <a:gd name="T60" fmla="*/ 2147483647 w 56"/>
                <a:gd name="T61" fmla="*/ 2147483647 h 108"/>
                <a:gd name="T62" fmla="*/ 2147483647 w 56"/>
                <a:gd name="T63" fmla="*/ 2147483647 h 108"/>
                <a:gd name="T64" fmla="*/ 2147483647 w 56"/>
                <a:gd name="T65" fmla="*/ 2147483647 h 108"/>
                <a:gd name="T66" fmla="*/ 2147483647 w 56"/>
                <a:gd name="T67" fmla="*/ 2147483647 h 108"/>
                <a:gd name="T68" fmla="*/ 2147483647 w 56"/>
                <a:gd name="T69" fmla="*/ 2147483647 h 108"/>
                <a:gd name="T70" fmla="*/ 0 w 56"/>
                <a:gd name="T71" fmla="*/ 2147483647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6"/>
                <a:gd name="T109" fmla="*/ 0 h 108"/>
                <a:gd name="T110" fmla="*/ 56 w 56"/>
                <a:gd name="T111" fmla="*/ 108 h 10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6" h="108">
                  <a:moveTo>
                    <a:pt x="0" y="59"/>
                  </a:moveTo>
                  <a:lnTo>
                    <a:pt x="17" y="34"/>
                  </a:lnTo>
                  <a:lnTo>
                    <a:pt x="20" y="29"/>
                  </a:lnTo>
                  <a:lnTo>
                    <a:pt x="25" y="15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8" y="6"/>
                  </a:lnTo>
                  <a:lnTo>
                    <a:pt x="31" y="3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52" y="33"/>
                  </a:lnTo>
                  <a:lnTo>
                    <a:pt x="53" y="41"/>
                  </a:lnTo>
                  <a:lnTo>
                    <a:pt x="53" y="47"/>
                  </a:lnTo>
                  <a:lnTo>
                    <a:pt x="52" y="56"/>
                  </a:lnTo>
                  <a:lnTo>
                    <a:pt x="50" y="62"/>
                  </a:lnTo>
                  <a:lnTo>
                    <a:pt x="50" y="70"/>
                  </a:lnTo>
                  <a:lnTo>
                    <a:pt x="49" y="79"/>
                  </a:lnTo>
                  <a:lnTo>
                    <a:pt x="50" y="88"/>
                  </a:lnTo>
                  <a:lnTo>
                    <a:pt x="52" y="96"/>
                  </a:lnTo>
                  <a:lnTo>
                    <a:pt x="55" y="96"/>
                  </a:lnTo>
                  <a:lnTo>
                    <a:pt x="52" y="96"/>
                  </a:lnTo>
                  <a:lnTo>
                    <a:pt x="41" y="97"/>
                  </a:lnTo>
                  <a:lnTo>
                    <a:pt x="30" y="96"/>
                  </a:lnTo>
                  <a:lnTo>
                    <a:pt x="33" y="102"/>
                  </a:lnTo>
                  <a:lnTo>
                    <a:pt x="33" y="105"/>
                  </a:lnTo>
                  <a:lnTo>
                    <a:pt x="27" y="107"/>
                  </a:lnTo>
                  <a:lnTo>
                    <a:pt x="24" y="105"/>
                  </a:lnTo>
                  <a:lnTo>
                    <a:pt x="21" y="102"/>
                  </a:lnTo>
                  <a:lnTo>
                    <a:pt x="18" y="99"/>
                  </a:lnTo>
                  <a:lnTo>
                    <a:pt x="15" y="96"/>
                  </a:lnTo>
                  <a:lnTo>
                    <a:pt x="14" y="93"/>
                  </a:lnTo>
                  <a:lnTo>
                    <a:pt x="8" y="91"/>
                  </a:lnTo>
                  <a:lnTo>
                    <a:pt x="5" y="84"/>
                  </a:lnTo>
                  <a:lnTo>
                    <a:pt x="2" y="76"/>
                  </a:lnTo>
                  <a:lnTo>
                    <a:pt x="1" y="67"/>
                  </a:lnTo>
                  <a:lnTo>
                    <a:pt x="0" y="5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auto">
            <a:xfrm rot="467844">
              <a:off x="5304621" y="6461912"/>
              <a:ext cx="1009903" cy="856315"/>
            </a:xfrm>
            <a:custGeom>
              <a:avLst/>
              <a:gdLst>
                <a:gd name="T0" fmla="*/ 2147483647 w 76"/>
                <a:gd name="T1" fmla="*/ 2147483647 h 85"/>
                <a:gd name="T2" fmla="*/ 2147483647 w 76"/>
                <a:gd name="T3" fmla="*/ 2147483647 h 85"/>
                <a:gd name="T4" fmla="*/ 2147483647 w 76"/>
                <a:gd name="T5" fmla="*/ 2147483647 h 85"/>
                <a:gd name="T6" fmla="*/ 2147483647 w 76"/>
                <a:gd name="T7" fmla="*/ 2147483647 h 85"/>
                <a:gd name="T8" fmla="*/ 2147483647 w 76"/>
                <a:gd name="T9" fmla="*/ 2147483647 h 85"/>
                <a:gd name="T10" fmla="*/ 2147483647 w 76"/>
                <a:gd name="T11" fmla="*/ 2147483647 h 85"/>
                <a:gd name="T12" fmla="*/ 2147483647 w 76"/>
                <a:gd name="T13" fmla="*/ 2147483647 h 85"/>
                <a:gd name="T14" fmla="*/ 2147483647 w 76"/>
                <a:gd name="T15" fmla="*/ 2147483647 h 85"/>
                <a:gd name="T16" fmla="*/ 2147483647 w 76"/>
                <a:gd name="T17" fmla="*/ 2147483647 h 85"/>
                <a:gd name="T18" fmla="*/ 2147483647 w 76"/>
                <a:gd name="T19" fmla="*/ 2147483647 h 85"/>
                <a:gd name="T20" fmla="*/ 2147483647 w 76"/>
                <a:gd name="T21" fmla="*/ 2147483647 h 85"/>
                <a:gd name="T22" fmla="*/ 2147483647 w 76"/>
                <a:gd name="T23" fmla="*/ 0 h 85"/>
                <a:gd name="T24" fmla="*/ 2147483647 w 76"/>
                <a:gd name="T25" fmla="*/ 2147483647 h 85"/>
                <a:gd name="T26" fmla="*/ 2147483647 w 76"/>
                <a:gd name="T27" fmla="*/ 2147483647 h 85"/>
                <a:gd name="T28" fmla="*/ 2147483647 w 76"/>
                <a:gd name="T29" fmla="*/ 2147483647 h 85"/>
                <a:gd name="T30" fmla="*/ 2147483647 w 76"/>
                <a:gd name="T31" fmla="*/ 2147483647 h 85"/>
                <a:gd name="T32" fmla="*/ 2147483647 w 76"/>
                <a:gd name="T33" fmla="*/ 2147483647 h 85"/>
                <a:gd name="T34" fmla="*/ 2147483647 w 76"/>
                <a:gd name="T35" fmla="*/ 2147483647 h 85"/>
                <a:gd name="T36" fmla="*/ 2147483647 w 76"/>
                <a:gd name="T37" fmla="*/ 2147483647 h 85"/>
                <a:gd name="T38" fmla="*/ 2147483647 w 76"/>
                <a:gd name="T39" fmla="*/ 2147483647 h 85"/>
                <a:gd name="T40" fmla="*/ 2147483647 w 76"/>
                <a:gd name="T41" fmla="*/ 2147483647 h 85"/>
                <a:gd name="T42" fmla="*/ 2147483647 w 76"/>
                <a:gd name="T43" fmla="*/ 2147483647 h 85"/>
                <a:gd name="T44" fmla="*/ 0 w 76"/>
                <a:gd name="T45" fmla="*/ 2147483647 h 85"/>
                <a:gd name="T46" fmla="*/ 2147483647 w 76"/>
                <a:gd name="T47" fmla="*/ 2147483647 h 85"/>
                <a:gd name="T48" fmla="*/ 2147483647 w 76"/>
                <a:gd name="T49" fmla="*/ 2147483647 h 85"/>
                <a:gd name="T50" fmla="*/ 2147483647 w 76"/>
                <a:gd name="T51" fmla="*/ 2147483647 h 85"/>
                <a:gd name="T52" fmla="*/ 2147483647 w 76"/>
                <a:gd name="T53" fmla="*/ 2147483647 h 85"/>
                <a:gd name="T54" fmla="*/ 2147483647 w 76"/>
                <a:gd name="T55" fmla="*/ 2147483647 h 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6"/>
                <a:gd name="T85" fmla="*/ 0 h 85"/>
                <a:gd name="T86" fmla="*/ 76 w 76"/>
                <a:gd name="T87" fmla="*/ 85 h 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6" h="85">
                  <a:moveTo>
                    <a:pt x="30" y="82"/>
                  </a:moveTo>
                  <a:lnTo>
                    <a:pt x="43" y="80"/>
                  </a:lnTo>
                  <a:lnTo>
                    <a:pt x="44" y="73"/>
                  </a:lnTo>
                  <a:lnTo>
                    <a:pt x="49" y="65"/>
                  </a:lnTo>
                  <a:lnTo>
                    <a:pt x="53" y="61"/>
                  </a:lnTo>
                  <a:lnTo>
                    <a:pt x="69" y="36"/>
                  </a:lnTo>
                  <a:lnTo>
                    <a:pt x="75" y="15"/>
                  </a:lnTo>
                  <a:lnTo>
                    <a:pt x="75" y="12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69" y="1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1" y="6"/>
                  </a:lnTo>
                  <a:lnTo>
                    <a:pt x="40" y="9"/>
                  </a:lnTo>
                  <a:lnTo>
                    <a:pt x="33" y="6"/>
                  </a:lnTo>
                  <a:lnTo>
                    <a:pt x="25" y="10"/>
                  </a:lnTo>
                  <a:lnTo>
                    <a:pt x="21" y="16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4" y="38"/>
                  </a:lnTo>
                  <a:lnTo>
                    <a:pt x="1" y="39"/>
                  </a:lnTo>
                  <a:lnTo>
                    <a:pt x="0" y="41"/>
                  </a:lnTo>
                  <a:lnTo>
                    <a:pt x="15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30" y="84"/>
                  </a:lnTo>
                  <a:lnTo>
                    <a:pt x="30" y="8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5" name="Freeform 51"/>
            <p:cNvSpPr>
              <a:spLocks/>
            </p:cNvSpPr>
            <p:nvPr/>
          </p:nvSpPr>
          <p:spPr bwMode="auto">
            <a:xfrm rot="467844">
              <a:off x="6581114" y="6834223"/>
              <a:ext cx="1006767" cy="925459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0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2147483647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2147483647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0 w 76"/>
                <a:gd name="T75" fmla="*/ 2147483647 h 92"/>
                <a:gd name="T76" fmla="*/ 0 w 76"/>
                <a:gd name="T77" fmla="*/ 2147483647 h 92"/>
                <a:gd name="T78" fmla="*/ 2147483647 w 76"/>
                <a:gd name="T79" fmla="*/ 2147483647 h 9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6"/>
                <a:gd name="T121" fmla="*/ 0 h 92"/>
                <a:gd name="T122" fmla="*/ 76 w 76"/>
                <a:gd name="T123" fmla="*/ 92 h 9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6" h="92">
                  <a:moveTo>
                    <a:pt x="2" y="41"/>
                  </a:moveTo>
                  <a:lnTo>
                    <a:pt x="4" y="36"/>
                  </a:lnTo>
                  <a:lnTo>
                    <a:pt x="7" y="34"/>
                  </a:lnTo>
                  <a:lnTo>
                    <a:pt x="20" y="24"/>
                  </a:lnTo>
                  <a:lnTo>
                    <a:pt x="28" y="15"/>
                  </a:lnTo>
                  <a:lnTo>
                    <a:pt x="33" y="12"/>
                  </a:lnTo>
                  <a:lnTo>
                    <a:pt x="39" y="9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63" y="6"/>
                  </a:lnTo>
                  <a:lnTo>
                    <a:pt x="67" y="12"/>
                  </a:lnTo>
                  <a:lnTo>
                    <a:pt x="73" y="7"/>
                  </a:lnTo>
                  <a:lnTo>
                    <a:pt x="75" y="7"/>
                  </a:lnTo>
                  <a:lnTo>
                    <a:pt x="66" y="21"/>
                  </a:lnTo>
                  <a:lnTo>
                    <a:pt x="66" y="24"/>
                  </a:lnTo>
                  <a:lnTo>
                    <a:pt x="69" y="27"/>
                  </a:lnTo>
                  <a:lnTo>
                    <a:pt x="72" y="27"/>
                  </a:lnTo>
                  <a:lnTo>
                    <a:pt x="70" y="27"/>
                  </a:lnTo>
                  <a:lnTo>
                    <a:pt x="69" y="33"/>
                  </a:lnTo>
                  <a:lnTo>
                    <a:pt x="67" y="41"/>
                  </a:lnTo>
                  <a:lnTo>
                    <a:pt x="63" y="50"/>
                  </a:lnTo>
                  <a:lnTo>
                    <a:pt x="61" y="91"/>
                  </a:lnTo>
                  <a:lnTo>
                    <a:pt x="55" y="87"/>
                  </a:lnTo>
                  <a:lnTo>
                    <a:pt x="48" y="81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32" y="83"/>
                  </a:lnTo>
                  <a:lnTo>
                    <a:pt x="30" y="83"/>
                  </a:lnTo>
                  <a:lnTo>
                    <a:pt x="23" y="74"/>
                  </a:lnTo>
                  <a:lnTo>
                    <a:pt x="20" y="72"/>
                  </a:lnTo>
                  <a:lnTo>
                    <a:pt x="10" y="80"/>
                  </a:lnTo>
                  <a:lnTo>
                    <a:pt x="7" y="65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2" y="4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96" name="Freeform 52"/>
            <p:cNvSpPr>
              <a:spLocks/>
            </p:cNvSpPr>
            <p:nvPr/>
          </p:nvSpPr>
          <p:spPr bwMode="auto">
            <a:xfrm rot="467844">
              <a:off x="4598941" y="7054951"/>
              <a:ext cx="1235721" cy="1127571"/>
            </a:xfrm>
            <a:custGeom>
              <a:avLst/>
              <a:gdLst>
                <a:gd name="T0" fmla="*/ 2147483647 w 93"/>
                <a:gd name="T1" fmla="*/ 2147483647 h 112"/>
                <a:gd name="T2" fmla="*/ 2147483647 w 93"/>
                <a:gd name="T3" fmla="*/ 2147483647 h 112"/>
                <a:gd name="T4" fmla="*/ 2147483647 w 93"/>
                <a:gd name="T5" fmla="*/ 2147483647 h 112"/>
                <a:gd name="T6" fmla="*/ 2147483647 w 93"/>
                <a:gd name="T7" fmla="*/ 2147483647 h 112"/>
                <a:gd name="T8" fmla="*/ 2147483647 w 93"/>
                <a:gd name="T9" fmla="*/ 2147483647 h 112"/>
                <a:gd name="T10" fmla="*/ 2147483647 w 93"/>
                <a:gd name="T11" fmla="*/ 2147483647 h 112"/>
                <a:gd name="T12" fmla="*/ 2147483647 w 93"/>
                <a:gd name="T13" fmla="*/ 2147483647 h 112"/>
                <a:gd name="T14" fmla="*/ 2147483647 w 93"/>
                <a:gd name="T15" fmla="*/ 2147483647 h 112"/>
                <a:gd name="T16" fmla="*/ 2147483647 w 93"/>
                <a:gd name="T17" fmla="*/ 2147483647 h 112"/>
                <a:gd name="T18" fmla="*/ 2147483647 w 93"/>
                <a:gd name="T19" fmla="*/ 2147483647 h 112"/>
                <a:gd name="T20" fmla="*/ 2147483647 w 93"/>
                <a:gd name="T21" fmla="*/ 2147483647 h 112"/>
                <a:gd name="T22" fmla="*/ 2147483647 w 93"/>
                <a:gd name="T23" fmla="*/ 2147483647 h 112"/>
                <a:gd name="T24" fmla="*/ 2147483647 w 93"/>
                <a:gd name="T25" fmla="*/ 2147483647 h 112"/>
                <a:gd name="T26" fmla="*/ 2147483647 w 93"/>
                <a:gd name="T27" fmla="*/ 2147483647 h 112"/>
                <a:gd name="T28" fmla="*/ 2147483647 w 93"/>
                <a:gd name="T29" fmla="*/ 2147483647 h 112"/>
                <a:gd name="T30" fmla="*/ 2147483647 w 93"/>
                <a:gd name="T31" fmla="*/ 2147483647 h 112"/>
                <a:gd name="T32" fmla="*/ 2147483647 w 93"/>
                <a:gd name="T33" fmla="*/ 2147483647 h 112"/>
                <a:gd name="T34" fmla="*/ 2147483647 w 93"/>
                <a:gd name="T35" fmla="*/ 2147483647 h 112"/>
                <a:gd name="T36" fmla="*/ 2147483647 w 93"/>
                <a:gd name="T37" fmla="*/ 2147483647 h 112"/>
                <a:gd name="T38" fmla="*/ 2147483647 w 93"/>
                <a:gd name="T39" fmla="*/ 2147483647 h 112"/>
                <a:gd name="T40" fmla="*/ 2147483647 w 93"/>
                <a:gd name="T41" fmla="*/ 2147483647 h 112"/>
                <a:gd name="T42" fmla="*/ 2147483647 w 93"/>
                <a:gd name="T43" fmla="*/ 2147483647 h 112"/>
                <a:gd name="T44" fmla="*/ 2147483647 w 93"/>
                <a:gd name="T45" fmla="*/ 2147483647 h 112"/>
                <a:gd name="T46" fmla="*/ 2147483647 w 93"/>
                <a:gd name="T47" fmla="*/ 2147483647 h 112"/>
                <a:gd name="T48" fmla="*/ 2147483647 w 93"/>
                <a:gd name="T49" fmla="*/ 2147483647 h 112"/>
                <a:gd name="T50" fmla="*/ 2147483647 w 93"/>
                <a:gd name="T51" fmla="*/ 2147483647 h 112"/>
                <a:gd name="T52" fmla="*/ 2147483647 w 93"/>
                <a:gd name="T53" fmla="*/ 2147483647 h 112"/>
                <a:gd name="T54" fmla="*/ 2147483647 w 93"/>
                <a:gd name="T55" fmla="*/ 2147483647 h 112"/>
                <a:gd name="T56" fmla="*/ 2147483647 w 93"/>
                <a:gd name="T57" fmla="*/ 2147483647 h 112"/>
                <a:gd name="T58" fmla="*/ 2147483647 w 93"/>
                <a:gd name="T59" fmla="*/ 2147483647 h 112"/>
                <a:gd name="T60" fmla="*/ 2147483647 w 93"/>
                <a:gd name="T61" fmla="*/ 2147483647 h 112"/>
                <a:gd name="T62" fmla="*/ 2147483647 w 93"/>
                <a:gd name="T63" fmla="*/ 2147483647 h 112"/>
                <a:gd name="T64" fmla="*/ 2147483647 w 93"/>
                <a:gd name="T65" fmla="*/ 2147483647 h 112"/>
                <a:gd name="T66" fmla="*/ 2147483647 w 93"/>
                <a:gd name="T67" fmla="*/ 2147483647 h 112"/>
                <a:gd name="T68" fmla="*/ 2147483647 w 93"/>
                <a:gd name="T69" fmla="*/ 2147483647 h 112"/>
                <a:gd name="T70" fmla="*/ 2147483647 w 93"/>
                <a:gd name="T71" fmla="*/ 2147483647 h 112"/>
                <a:gd name="T72" fmla="*/ 2147483647 w 93"/>
                <a:gd name="T73" fmla="*/ 2147483647 h 112"/>
                <a:gd name="T74" fmla="*/ 2147483647 w 93"/>
                <a:gd name="T75" fmla="*/ 2147483647 h 112"/>
                <a:gd name="T76" fmla="*/ 2147483647 w 93"/>
                <a:gd name="T77" fmla="*/ 2147483647 h 112"/>
                <a:gd name="T78" fmla="*/ 2147483647 w 93"/>
                <a:gd name="T79" fmla="*/ 2147483647 h 112"/>
                <a:gd name="T80" fmla="*/ 2147483647 w 93"/>
                <a:gd name="T81" fmla="*/ 0 h 112"/>
                <a:gd name="T82" fmla="*/ 2147483647 w 93"/>
                <a:gd name="T83" fmla="*/ 0 h 112"/>
                <a:gd name="T84" fmla="*/ 2147483647 w 93"/>
                <a:gd name="T85" fmla="*/ 2147483647 h 112"/>
                <a:gd name="T86" fmla="*/ 2147483647 w 93"/>
                <a:gd name="T87" fmla="*/ 2147483647 h 112"/>
                <a:gd name="T88" fmla="*/ 2147483647 w 93"/>
                <a:gd name="T89" fmla="*/ 2147483647 h 112"/>
                <a:gd name="T90" fmla="*/ 2147483647 w 93"/>
                <a:gd name="T91" fmla="*/ 2147483647 h 112"/>
                <a:gd name="T92" fmla="*/ 0 w 93"/>
                <a:gd name="T93" fmla="*/ 2147483647 h 112"/>
                <a:gd name="T94" fmla="*/ 2147483647 w 93"/>
                <a:gd name="T95" fmla="*/ 2147483647 h 112"/>
                <a:gd name="T96" fmla="*/ 2147483647 w 93"/>
                <a:gd name="T97" fmla="*/ 2147483647 h 112"/>
                <a:gd name="T98" fmla="*/ 2147483647 w 93"/>
                <a:gd name="T99" fmla="*/ 2147483647 h 112"/>
                <a:gd name="T100" fmla="*/ 2147483647 w 93"/>
                <a:gd name="T101" fmla="*/ 2147483647 h 112"/>
                <a:gd name="T102" fmla="*/ 2147483647 w 93"/>
                <a:gd name="T103" fmla="*/ 2147483647 h 112"/>
                <a:gd name="T104" fmla="*/ 2147483647 w 93"/>
                <a:gd name="T105" fmla="*/ 2147483647 h 112"/>
                <a:gd name="T106" fmla="*/ 2147483647 w 93"/>
                <a:gd name="T107" fmla="*/ 2147483647 h 112"/>
                <a:gd name="T108" fmla="*/ 2147483647 w 93"/>
                <a:gd name="T109" fmla="*/ 2147483647 h 112"/>
                <a:gd name="T110" fmla="*/ 0 w 93"/>
                <a:gd name="T111" fmla="*/ 2147483647 h 112"/>
                <a:gd name="T112" fmla="*/ 2147483647 w 93"/>
                <a:gd name="T113" fmla="*/ 2147483647 h 112"/>
                <a:gd name="T114" fmla="*/ 2147483647 w 93"/>
                <a:gd name="T115" fmla="*/ 2147483647 h 1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3"/>
                <a:gd name="T175" fmla="*/ 0 h 112"/>
                <a:gd name="T176" fmla="*/ 93 w 93"/>
                <a:gd name="T177" fmla="*/ 112 h 11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3" h="112">
                  <a:moveTo>
                    <a:pt x="2" y="98"/>
                  </a:moveTo>
                  <a:lnTo>
                    <a:pt x="18" y="89"/>
                  </a:lnTo>
                  <a:lnTo>
                    <a:pt x="34" y="91"/>
                  </a:lnTo>
                  <a:lnTo>
                    <a:pt x="45" y="97"/>
                  </a:lnTo>
                  <a:lnTo>
                    <a:pt x="47" y="98"/>
                  </a:lnTo>
                  <a:lnTo>
                    <a:pt x="51" y="109"/>
                  </a:lnTo>
                  <a:lnTo>
                    <a:pt x="54" y="111"/>
                  </a:lnTo>
                  <a:lnTo>
                    <a:pt x="57" y="109"/>
                  </a:lnTo>
                  <a:lnTo>
                    <a:pt x="63" y="100"/>
                  </a:lnTo>
                  <a:lnTo>
                    <a:pt x="66" y="98"/>
                  </a:lnTo>
                  <a:lnTo>
                    <a:pt x="67" y="100"/>
                  </a:lnTo>
                  <a:lnTo>
                    <a:pt x="71" y="104"/>
                  </a:lnTo>
                  <a:lnTo>
                    <a:pt x="76" y="100"/>
                  </a:lnTo>
                  <a:lnTo>
                    <a:pt x="79" y="85"/>
                  </a:lnTo>
                  <a:lnTo>
                    <a:pt x="83" y="83"/>
                  </a:lnTo>
                  <a:lnTo>
                    <a:pt x="86" y="63"/>
                  </a:lnTo>
                  <a:lnTo>
                    <a:pt x="90" y="59"/>
                  </a:lnTo>
                  <a:lnTo>
                    <a:pt x="92" y="54"/>
                  </a:lnTo>
                  <a:lnTo>
                    <a:pt x="92" y="51"/>
                  </a:lnTo>
                  <a:lnTo>
                    <a:pt x="74" y="53"/>
                  </a:lnTo>
                  <a:lnTo>
                    <a:pt x="73" y="50"/>
                  </a:lnTo>
                  <a:lnTo>
                    <a:pt x="74" y="46"/>
                  </a:lnTo>
                  <a:lnTo>
                    <a:pt x="92" y="25"/>
                  </a:lnTo>
                  <a:lnTo>
                    <a:pt x="90" y="24"/>
                  </a:lnTo>
                  <a:lnTo>
                    <a:pt x="89" y="22"/>
                  </a:lnTo>
                  <a:lnTo>
                    <a:pt x="74" y="27"/>
                  </a:lnTo>
                  <a:lnTo>
                    <a:pt x="67" y="27"/>
                  </a:lnTo>
                  <a:lnTo>
                    <a:pt x="51" y="14"/>
                  </a:lnTo>
                  <a:lnTo>
                    <a:pt x="42" y="12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4" y="24"/>
                  </a:lnTo>
                  <a:lnTo>
                    <a:pt x="50" y="48"/>
                  </a:lnTo>
                  <a:lnTo>
                    <a:pt x="51" y="56"/>
                  </a:lnTo>
                  <a:lnTo>
                    <a:pt x="50" y="56"/>
                  </a:lnTo>
                  <a:lnTo>
                    <a:pt x="48" y="53"/>
                  </a:lnTo>
                  <a:lnTo>
                    <a:pt x="28" y="25"/>
                  </a:lnTo>
                  <a:lnTo>
                    <a:pt x="24" y="16"/>
                  </a:lnTo>
                  <a:lnTo>
                    <a:pt x="21" y="1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4" y="9"/>
                  </a:lnTo>
                  <a:lnTo>
                    <a:pt x="5" y="34"/>
                  </a:lnTo>
                  <a:lnTo>
                    <a:pt x="2" y="50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2" y="72"/>
                  </a:lnTo>
                  <a:lnTo>
                    <a:pt x="12" y="74"/>
                  </a:lnTo>
                  <a:lnTo>
                    <a:pt x="15" y="77"/>
                  </a:lnTo>
                  <a:lnTo>
                    <a:pt x="14" y="82"/>
                  </a:lnTo>
                  <a:lnTo>
                    <a:pt x="11" y="82"/>
                  </a:lnTo>
                  <a:lnTo>
                    <a:pt x="2" y="78"/>
                  </a:lnTo>
                  <a:lnTo>
                    <a:pt x="1" y="78"/>
                  </a:lnTo>
                  <a:lnTo>
                    <a:pt x="0" y="82"/>
                  </a:lnTo>
                  <a:lnTo>
                    <a:pt x="1" y="98"/>
                  </a:lnTo>
                  <a:lnTo>
                    <a:pt x="2" y="9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97" name="Freeform 53"/>
            <p:cNvSpPr>
              <a:spLocks/>
            </p:cNvSpPr>
            <p:nvPr/>
          </p:nvSpPr>
          <p:spPr bwMode="auto">
            <a:xfrm rot="467844">
              <a:off x="7271109" y="7169303"/>
              <a:ext cx="1034994" cy="795151"/>
            </a:xfrm>
            <a:custGeom>
              <a:avLst/>
              <a:gdLst>
                <a:gd name="T0" fmla="*/ 2147483647 w 78"/>
                <a:gd name="T1" fmla="*/ 2147483647 h 79"/>
                <a:gd name="T2" fmla="*/ 2147483647 w 78"/>
                <a:gd name="T3" fmla="*/ 2147483647 h 79"/>
                <a:gd name="T4" fmla="*/ 2147483647 w 78"/>
                <a:gd name="T5" fmla="*/ 2147483647 h 79"/>
                <a:gd name="T6" fmla="*/ 2147483647 w 78"/>
                <a:gd name="T7" fmla="*/ 2147483647 h 79"/>
                <a:gd name="T8" fmla="*/ 2147483647 w 78"/>
                <a:gd name="T9" fmla="*/ 2147483647 h 79"/>
                <a:gd name="T10" fmla="*/ 2147483647 w 78"/>
                <a:gd name="T11" fmla="*/ 2147483647 h 79"/>
                <a:gd name="T12" fmla="*/ 0 w 78"/>
                <a:gd name="T13" fmla="*/ 2147483647 h 79"/>
                <a:gd name="T14" fmla="*/ 0 w 78"/>
                <a:gd name="T15" fmla="*/ 2147483647 h 79"/>
                <a:gd name="T16" fmla="*/ 2147483647 w 78"/>
                <a:gd name="T17" fmla="*/ 2147483647 h 79"/>
                <a:gd name="T18" fmla="*/ 2147483647 w 78"/>
                <a:gd name="T19" fmla="*/ 2147483647 h 79"/>
                <a:gd name="T20" fmla="*/ 2147483647 w 78"/>
                <a:gd name="T21" fmla="*/ 2147483647 h 79"/>
                <a:gd name="T22" fmla="*/ 2147483647 w 78"/>
                <a:gd name="T23" fmla="*/ 2147483647 h 79"/>
                <a:gd name="T24" fmla="*/ 2147483647 w 78"/>
                <a:gd name="T25" fmla="*/ 2147483647 h 79"/>
                <a:gd name="T26" fmla="*/ 2147483647 w 78"/>
                <a:gd name="T27" fmla="*/ 2147483647 h 79"/>
                <a:gd name="T28" fmla="*/ 2147483647 w 78"/>
                <a:gd name="T29" fmla="*/ 2147483647 h 79"/>
                <a:gd name="T30" fmla="*/ 2147483647 w 78"/>
                <a:gd name="T31" fmla="*/ 2147483647 h 79"/>
                <a:gd name="T32" fmla="*/ 2147483647 w 78"/>
                <a:gd name="T33" fmla="*/ 2147483647 h 79"/>
                <a:gd name="T34" fmla="*/ 2147483647 w 78"/>
                <a:gd name="T35" fmla="*/ 2147483647 h 79"/>
                <a:gd name="T36" fmla="*/ 2147483647 w 78"/>
                <a:gd name="T37" fmla="*/ 2147483647 h 79"/>
                <a:gd name="T38" fmla="*/ 2147483647 w 78"/>
                <a:gd name="T39" fmla="*/ 2147483647 h 79"/>
                <a:gd name="T40" fmla="*/ 2147483647 w 78"/>
                <a:gd name="T41" fmla="*/ 2147483647 h 79"/>
                <a:gd name="T42" fmla="*/ 2147483647 w 78"/>
                <a:gd name="T43" fmla="*/ 2147483647 h 79"/>
                <a:gd name="T44" fmla="*/ 2147483647 w 78"/>
                <a:gd name="T45" fmla="*/ 2147483647 h 79"/>
                <a:gd name="T46" fmla="*/ 2147483647 w 78"/>
                <a:gd name="T47" fmla="*/ 2147483647 h 79"/>
                <a:gd name="T48" fmla="*/ 2147483647 w 78"/>
                <a:gd name="T49" fmla="*/ 2147483647 h 79"/>
                <a:gd name="T50" fmla="*/ 2147483647 w 78"/>
                <a:gd name="T51" fmla="*/ 2147483647 h 79"/>
                <a:gd name="T52" fmla="*/ 2147483647 w 78"/>
                <a:gd name="T53" fmla="*/ 2147483647 h 79"/>
                <a:gd name="T54" fmla="*/ 2147483647 w 78"/>
                <a:gd name="T55" fmla="*/ 2147483647 h 79"/>
                <a:gd name="T56" fmla="*/ 2147483647 w 78"/>
                <a:gd name="T57" fmla="*/ 2147483647 h 79"/>
                <a:gd name="T58" fmla="*/ 2147483647 w 78"/>
                <a:gd name="T59" fmla="*/ 2147483647 h 79"/>
                <a:gd name="T60" fmla="*/ 2147483647 w 78"/>
                <a:gd name="T61" fmla="*/ 2147483647 h 79"/>
                <a:gd name="T62" fmla="*/ 2147483647 w 78"/>
                <a:gd name="T63" fmla="*/ 2147483647 h 79"/>
                <a:gd name="T64" fmla="*/ 2147483647 w 78"/>
                <a:gd name="T65" fmla="*/ 2147483647 h 79"/>
                <a:gd name="T66" fmla="*/ 2147483647 w 78"/>
                <a:gd name="T67" fmla="*/ 0 h 79"/>
                <a:gd name="T68" fmla="*/ 2147483647 w 78"/>
                <a:gd name="T69" fmla="*/ 2147483647 h 79"/>
                <a:gd name="T70" fmla="*/ 2147483647 w 78"/>
                <a:gd name="T71" fmla="*/ 2147483647 h 79"/>
                <a:gd name="T72" fmla="*/ 2147483647 w 78"/>
                <a:gd name="T73" fmla="*/ 2147483647 h 79"/>
                <a:gd name="T74" fmla="*/ 2147483647 w 78"/>
                <a:gd name="T75" fmla="*/ 2147483647 h 79"/>
                <a:gd name="T76" fmla="*/ 2147483647 w 78"/>
                <a:gd name="T77" fmla="*/ 2147483647 h 79"/>
                <a:gd name="T78" fmla="*/ 2147483647 w 78"/>
                <a:gd name="T79" fmla="*/ 2147483647 h 79"/>
                <a:gd name="T80" fmla="*/ 2147483647 w 78"/>
                <a:gd name="T81" fmla="*/ 2147483647 h 79"/>
                <a:gd name="T82" fmla="*/ 2147483647 w 78"/>
                <a:gd name="T83" fmla="*/ 0 h 79"/>
                <a:gd name="T84" fmla="*/ 2147483647 w 78"/>
                <a:gd name="T85" fmla="*/ 2147483647 h 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"/>
                <a:gd name="T130" fmla="*/ 0 h 79"/>
                <a:gd name="T131" fmla="*/ 78 w 78"/>
                <a:gd name="T132" fmla="*/ 79 h 7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" h="79">
                  <a:moveTo>
                    <a:pt x="15" y="1"/>
                  </a:moveTo>
                  <a:lnTo>
                    <a:pt x="14" y="7"/>
                  </a:lnTo>
                  <a:lnTo>
                    <a:pt x="12" y="15"/>
                  </a:lnTo>
                  <a:lnTo>
                    <a:pt x="8" y="24"/>
                  </a:lnTo>
                  <a:lnTo>
                    <a:pt x="7" y="65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68"/>
                  </a:lnTo>
                  <a:lnTo>
                    <a:pt x="7" y="71"/>
                  </a:lnTo>
                  <a:lnTo>
                    <a:pt x="8" y="78"/>
                  </a:lnTo>
                  <a:lnTo>
                    <a:pt x="15" y="74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27" y="64"/>
                  </a:lnTo>
                  <a:lnTo>
                    <a:pt x="28" y="61"/>
                  </a:lnTo>
                  <a:lnTo>
                    <a:pt x="34" y="51"/>
                  </a:lnTo>
                  <a:lnTo>
                    <a:pt x="38" y="50"/>
                  </a:lnTo>
                  <a:lnTo>
                    <a:pt x="47" y="56"/>
                  </a:lnTo>
                  <a:lnTo>
                    <a:pt x="47" y="61"/>
                  </a:lnTo>
                  <a:lnTo>
                    <a:pt x="49" y="64"/>
                  </a:lnTo>
                  <a:lnTo>
                    <a:pt x="51" y="68"/>
                  </a:lnTo>
                  <a:lnTo>
                    <a:pt x="59" y="51"/>
                  </a:lnTo>
                  <a:lnTo>
                    <a:pt x="61" y="48"/>
                  </a:lnTo>
                  <a:lnTo>
                    <a:pt x="62" y="48"/>
                  </a:lnTo>
                  <a:lnTo>
                    <a:pt x="69" y="53"/>
                  </a:lnTo>
                  <a:lnTo>
                    <a:pt x="71" y="50"/>
                  </a:lnTo>
                  <a:lnTo>
                    <a:pt x="75" y="42"/>
                  </a:lnTo>
                  <a:lnTo>
                    <a:pt x="77" y="42"/>
                  </a:lnTo>
                  <a:lnTo>
                    <a:pt x="71" y="30"/>
                  </a:lnTo>
                  <a:lnTo>
                    <a:pt x="68" y="27"/>
                  </a:lnTo>
                  <a:lnTo>
                    <a:pt x="68" y="23"/>
                  </a:lnTo>
                  <a:lnTo>
                    <a:pt x="59" y="4"/>
                  </a:lnTo>
                  <a:lnTo>
                    <a:pt x="59" y="0"/>
                  </a:lnTo>
                  <a:lnTo>
                    <a:pt x="55" y="1"/>
                  </a:lnTo>
                  <a:lnTo>
                    <a:pt x="57" y="10"/>
                  </a:lnTo>
                  <a:lnTo>
                    <a:pt x="48" y="12"/>
                  </a:lnTo>
                  <a:lnTo>
                    <a:pt x="44" y="3"/>
                  </a:lnTo>
                  <a:lnTo>
                    <a:pt x="41" y="3"/>
                  </a:lnTo>
                  <a:lnTo>
                    <a:pt x="32" y="7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5" y="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98" name="Freeform 54"/>
            <p:cNvSpPr>
              <a:spLocks/>
            </p:cNvSpPr>
            <p:nvPr/>
          </p:nvSpPr>
          <p:spPr bwMode="auto">
            <a:xfrm rot="467844">
              <a:off x="5489664" y="7741066"/>
              <a:ext cx="994222" cy="694093"/>
            </a:xfrm>
            <a:custGeom>
              <a:avLst/>
              <a:gdLst>
                <a:gd name="T0" fmla="*/ 2147483647 w 75"/>
                <a:gd name="T1" fmla="*/ 2147483647 h 69"/>
                <a:gd name="T2" fmla="*/ 2147483647 w 75"/>
                <a:gd name="T3" fmla="*/ 2147483647 h 69"/>
                <a:gd name="T4" fmla="*/ 2147483647 w 75"/>
                <a:gd name="T5" fmla="*/ 2147483647 h 69"/>
                <a:gd name="T6" fmla="*/ 2147483647 w 75"/>
                <a:gd name="T7" fmla="*/ 2147483647 h 69"/>
                <a:gd name="T8" fmla="*/ 2147483647 w 75"/>
                <a:gd name="T9" fmla="*/ 2147483647 h 69"/>
                <a:gd name="T10" fmla="*/ 0 w 75"/>
                <a:gd name="T11" fmla="*/ 2147483647 h 69"/>
                <a:gd name="T12" fmla="*/ 2147483647 w 75"/>
                <a:gd name="T13" fmla="*/ 2147483647 h 69"/>
                <a:gd name="T14" fmla="*/ 2147483647 w 75"/>
                <a:gd name="T15" fmla="*/ 2147483647 h 69"/>
                <a:gd name="T16" fmla="*/ 2147483647 w 75"/>
                <a:gd name="T17" fmla="*/ 2147483647 h 69"/>
                <a:gd name="T18" fmla="*/ 2147483647 w 75"/>
                <a:gd name="T19" fmla="*/ 2147483647 h 69"/>
                <a:gd name="T20" fmla="*/ 2147483647 w 75"/>
                <a:gd name="T21" fmla="*/ 0 h 69"/>
                <a:gd name="T22" fmla="*/ 2147483647 w 75"/>
                <a:gd name="T23" fmla="*/ 0 h 69"/>
                <a:gd name="T24" fmla="*/ 2147483647 w 75"/>
                <a:gd name="T25" fmla="*/ 2147483647 h 69"/>
                <a:gd name="T26" fmla="*/ 2147483647 w 75"/>
                <a:gd name="T27" fmla="*/ 2147483647 h 69"/>
                <a:gd name="T28" fmla="*/ 2147483647 w 75"/>
                <a:gd name="T29" fmla="*/ 2147483647 h 69"/>
                <a:gd name="T30" fmla="*/ 2147483647 w 75"/>
                <a:gd name="T31" fmla="*/ 2147483647 h 69"/>
                <a:gd name="T32" fmla="*/ 2147483647 w 75"/>
                <a:gd name="T33" fmla="*/ 2147483647 h 69"/>
                <a:gd name="T34" fmla="*/ 2147483647 w 75"/>
                <a:gd name="T35" fmla="*/ 2147483647 h 69"/>
                <a:gd name="T36" fmla="*/ 2147483647 w 75"/>
                <a:gd name="T37" fmla="*/ 2147483647 h 69"/>
                <a:gd name="T38" fmla="*/ 2147483647 w 75"/>
                <a:gd name="T39" fmla="*/ 2147483647 h 69"/>
                <a:gd name="T40" fmla="*/ 2147483647 w 75"/>
                <a:gd name="T41" fmla="*/ 2147483647 h 69"/>
                <a:gd name="T42" fmla="*/ 2147483647 w 75"/>
                <a:gd name="T43" fmla="*/ 2147483647 h 69"/>
                <a:gd name="T44" fmla="*/ 2147483647 w 75"/>
                <a:gd name="T45" fmla="*/ 2147483647 h 69"/>
                <a:gd name="T46" fmla="*/ 2147483647 w 75"/>
                <a:gd name="T47" fmla="*/ 2147483647 h 69"/>
                <a:gd name="T48" fmla="*/ 2147483647 w 75"/>
                <a:gd name="T49" fmla="*/ 2147483647 h 69"/>
                <a:gd name="T50" fmla="*/ 2147483647 w 75"/>
                <a:gd name="T51" fmla="*/ 2147483647 h 69"/>
                <a:gd name="T52" fmla="*/ 2147483647 w 75"/>
                <a:gd name="T53" fmla="*/ 2147483647 h 69"/>
                <a:gd name="T54" fmla="*/ 2147483647 w 75"/>
                <a:gd name="T55" fmla="*/ 2147483647 h 69"/>
                <a:gd name="T56" fmla="*/ 2147483647 w 75"/>
                <a:gd name="T57" fmla="*/ 2147483647 h 69"/>
                <a:gd name="T58" fmla="*/ 2147483647 w 75"/>
                <a:gd name="T59" fmla="*/ 2147483647 h 69"/>
                <a:gd name="T60" fmla="*/ 2147483647 w 75"/>
                <a:gd name="T61" fmla="*/ 2147483647 h 69"/>
                <a:gd name="T62" fmla="*/ 2147483647 w 75"/>
                <a:gd name="T63" fmla="*/ 2147483647 h 69"/>
                <a:gd name="T64" fmla="*/ 2147483647 w 75"/>
                <a:gd name="T65" fmla="*/ 2147483647 h 69"/>
                <a:gd name="T66" fmla="*/ 2147483647 w 75"/>
                <a:gd name="T67" fmla="*/ 2147483647 h 69"/>
                <a:gd name="T68" fmla="*/ 2147483647 w 75"/>
                <a:gd name="T69" fmla="*/ 2147483647 h 69"/>
                <a:gd name="T70" fmla="*/ 2147483647 w 75"/>
                <a:gd name="T71" fmla="*/ 2147483647 h 69"/>
                <a:gd name="T72" fmla="*/ 2147483647 w 75"/>
                <a:gd name="T73" fmla="*/ 2147483647 h 69"/>
                <a:gd name="T74" fmla="*/ 2147483647 w 75"/>
                <a:gd name="T75" fmla="*/ 2147483647 h 69"/>
                <a:gd name="T76" fmla="*/ 2147483647 w 75"/>
                <a:gd name="T77" fmla="*/ 2147483647 h 69"/>
                <a:gd name="T78" fmla="*/ 2147483647 w 75"/>
                <a:gd name="T79" fmla="*/ 2147483647 h 69"/>
                <a:gd name="T80" fmla="*/ 2147483647 w 75"/>
                <a:gd name="T81" fmla="*/ 2147483647 h 69"/>
                <a:gd name="T82" fmla="*/ 2147483647 w 75"/>
                <a:gd name="T83" fmla="*/ 2147483647 h 69"/>
                <a:gd name="T84" fmla="*/ 2147483647 w 75"/>
                <a:gd name="T85" fmla="*/ 2147483647 h 69"/>
                <a:gd name="T86" fmla="*/ 2147483647 w 75"/>
                <a:gd name="T87" fmla="*/ 2147483647 h 69"/>
                <a:gd name="T88" fmla="*/ 2147483647 w 75"/>
                <a:gd name="T89" fmla="*/ 2147483647 h 69"/>
                <a:gd name="T90" fmla="*/ 2147483647 w 75"/>
                <a:gd name="T91" fmla="*/ 2147483647 h 69"/>
                <a:gd name="T92" fmla="*/ 2147483647 w 75"/>
                <a:gd name="T93" fmla="*/ 2147483647 h 69"/>
                <a:gd name="T94" fmla="*/ 2147483647 w 75"/>
                <a:gd name="T95" fmla="*/ 2147483647 h 69"/>
                <a:gd name="T96" fmla="*/ 2147483647 w 75"/>
                <a:gd name="T97" fmla="*/ 2147483647 h 69"/>
                <a:gd name="T98" fmla="*/ 2147483647 w 75"/>
                <a:gd name="T99" fmla="*/ 2147483647 h 69"/>
                <a:gd name="T100" fmla="*/ 2147483647 w 75"/>
                <a:gd name="T101" fmla="*/ 2147483647 h 69"/>
                <a:gd name="T102" fmla="*/ 2147483647 w 75"/>
                <a:gd name="T103" fmla="*/ 2147483647 h 69"/>
                <a:gd name="T104" fmla="*/ 2147483647 w 75"/>
                <a:gd name="T105" fmla="*/ 2147483647 h 69"/>
                <a:gd name="T106" fmla="*/ 2147483647 w 75"/>
                <a:gd name="T107" fmla="*/ 2147483647 h 6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5"/>
                <a:gd name="T163" fmla="*/ 0 h 69"/>
                <a:gd name="T164" fmla="*/ 75 w 75"/>
                <a:gd name="T165" fmla="*/ 69 h 6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5" h="69">
                  <a:moveTo>
                    <a:pt x="14" y="68"/>
                  </a:moveTo>
                  <a:lnTo>
                    <a:pt x="14" y="54"/>
                  </a:lnTo>
                  <a:lnTo>
                    <a:pt x="14" y="52"/>
                  </a:lnTo>
                  <a:lnTo>
                    <a:pt x="11" y="51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4" y="40"/>
                  </a:lnTo>
                  <a:lnTo>
                    <a:pt x="7" y="25"/>
                  </a:lnTo>
                  <a:lnTo>
                    <a:pt x="11" y="24"/>
                  </a:lnTo>
                  <a:lnTo>
                    <a:pt x="14" y="4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9"/>
                  </a:lnTo>
                  <a:lnTo>
                    <a:pt x="31" y="12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7"/>
                  </a:lnTo>
                  <a:lnTo>
                    <a:pt x="45" y="3"/>
                  </a:lnTo>
                  <a:lnTo>
                    <a:pt x="48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5" y="7"/>
                  </a:lnTo>
                  <a:lnTo>
                    <a:pt x="59" y="7"/>
                  </a:lnTo>
                  <a:lnTo>
                    <a:pt x="64" y="6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69" y="13"/>
                  </a:lnTo>
                  <a:lnTo>
                    <a:pt x="71" y="16"/>
                  </a:lnTo>
                  <a:lnTo>
                    <a:pt x="74" y="21"/>
                  </a:lnTo>
                  <a:lnTo>
                    <a:pt x="74" y="25"/>
                  </a:lnTo>
                  <a:lnTo>
                    <a:pt x="72" y="31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61" y="33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4" y="57"/>
                  </a:lnTo>
                  <a:lnTo>
                    <a:pt x="52" y="60"/>
                  </a:lnTo>
                  <a:lnTo>
                    <a:pt x="54" y="60"/>
                  </a:lnTo>
                  <a:lnTo>
                    <a:pt x="49" y="58"/>
                  </a:lnTo>
                  <a:lnTo>
                    <a:pt x="45" y="58"/>
                  </a:lnTo>
                  <a:lnTo>
                    <a:pt x="42" y="58"/>
                  </a:lnTo>
                  <a:lnTo>
                    <a:pt x="37" y="63"/>
                  </a:lnTo>
                  <a:lnTo>
                    <a:pt x="32" y="66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1" y="68"/>
                  </a:lnTo>
                  <a:lnTo>
                    <a:pt x="18" y="68"/>
                  </a:lnTo>
                  <a:lnTo>
                    <a:pt x="14" y="6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 rot="467844">
              <a:off x="4366852" y="7953817"/>
              <a:ext cx="1260811" cy="896205"/>
            </a:xfrm>
            <a:custGeom>
              <a:avLst/>
              <a:gdLst>
                <a:gd name="T0" fmla="*/ 2147483647 w 95"/>
                <a:gd name="T1" fmla="*/ 2147483647 h 89"/>
                <a:gd name="T2" fmla="*/ 2147483647 w 95"/>
                <a:gd name="T3" fmla="*/ 2147483647 h 89"/>
                <a:gd name="T4" fmla="*/ 2147483647 w 95"/>
                <a:gd name="T5" fmla="*/ 2147483647 h 89"/>
                <a:gd name="T6" fmla="*/ 2147483647 w 95"/>
                <a:gd name="T7" fmla="*/ 2147483647 h 89"/>
                <a:gd name="T8" fmla="*/ 2147483647 w 95"/>
                <a:gd name="T9" fmla="*/ 2147483647 h 89"/>
                <a:gd name="T10" fmla="*/ 2147483647 w 95"/>
                <a:gd name="T11" fmla="*/ 2147483647 h 89"/>
                <a:gd name="T12" fmla="*/ 2147483647 w 95"/>
                <a:gd name="T13" fmla="*/ 2147483647 h 89"/>
                <a:gd name="T14" fmla="*/ 2147483647 w 95"/>
                <a:gd name="T15" fmla="*/ 2147483647 h 89"/>
                <a:gd name="T16" fmla="*/ 2147483647 w 95"/>
                <a:gd name="T17" fmla="*/ 2147483647 h 89"/>
                <a:gd name="T18" fmla="*/ 2147483647 w 95"/>
                <a:gd name="T19" fmla="*/ 2147483647 h 89"/>
                <a:gd name="T20" fmla="*/ 2147483647 w 95"/>
                <a:gd name="T21" fmla="*/ 2147483647 h 89"/>
                <a:gd name="T22" fmla="*/ 2147483647 w 95"/>
                <a:gd name="T23" fmla="*/ 2147483647 h 89"/>
                <a:gd name="T24" fmla="*/ 2147483647 w 95"/>
                <a:gd name="T25" fmla="*/ 2147483647 h 89"/>
                <a:gd name="T26" fmla="*/ 2147483647 w 95"/>
                <a:gd name="T27" fmla="*/ 2147483647 h 89"/>
                <a:gd name="T28" fmla="*/ 2147483647 w 95"/>
                <a:gd name="T29" fmla="*/ 2147483647 h 89"/>
                <a:gd name="T30" fmla="*/ 2147483647 w 95"/>
                <a:gd name="T31" fmla="*/ 2147483647 h 89"/>
                <a:gd name="T32" fmla="*/ 2147483647 w 95"/>
                <a:gd name="T33" fmla="*/ 2147483647 h 89"/>
                <a:gd name="T34" fmla="*/ 2147483647 w 95"/>
                <a:gd name="T35" fmla="*/ 2147483647 h 89"/>
                <a:gd name="T36" fmla="*/ 2147483647 w 95"/>
                <a:gd name="T37" fmla="*/ 2147483647 h 89"/>
                <a:gd name="T38" fmla="*/ 2147483647 w 95"/>
                <a:gd name="T39" fmla="*/ 2147483647 h 89"/>
                <a:gd name="T40" fmla="*/ 2147483647 w 95"/>
                <a:gd name="T41" fmla="*/ 2147483647 h 89"/>
                <a:gd name="T42" fmla="*/ 2147483647 w 95"/>
                <a:gd name="T43" fmla="*/ 2147483647 h 89"/>
                <a:gd name="T44" fmla="*/ 2147483647 w 95"/>
                <a:gd name="T45" fmla="*/ 2147483647 h 89"/>
                <a:gd name="T46" fmla="*/ 2147483647 w 95"/>
                <a:gd name="T47" fmla="*/ 2147483647 h 89"/>
                <a:gd name="T48" fmla="*/ 2147483647 w 95"/>
                <a:gd name="T49" fmla="*/ 2147483647 h 89"/>
                <a:gd name="T50" fmla="*/ 2147483647 w 95"/>
                <a:gd name="T51" fmla="*/ 2147483647 h 89"/>
                <a:gd name="T52" fmla="*/ 2147483647 w 95"/>
                <a:gd name="T53" fmla="*/ 2147483647 h 89"/>
                <a:gd name="T54" fmla="*/ 2147483647 w 95"/>
                <a:gd name="T55" fmla="*/ 0 h 89"/>
                <a:gd name="T56" fmla="*/ 2147483647 w 95"/>
                <a:gd name="T57" fmla="*/ 2147483647 h 89"/>
                <a:gd name="T58" fmla="*/ 2147483647 w 95"/>
                <a:gd name="T59" fmla="*/ 2147483647 h 89"/>
                <a:gd name="T60" fmla="*/ 2147483647 w 95"/>
                <a:gd name="T61" fmla="*/ 2147483647 h 89"/>
                <a:gd name="T62" fmla="*/ 2147483647 w 95"/>
                <a:gd name="T63" fmla="*/ 2147483647 h 89"/>
                <a:gd name="T64" fmla="*/ 2147483647 w 95"/>
                <a:gd name="T65" fmla="*/ 2147483647 h 89"/>
                <a:gd name="T66" fmla="*/ 0 w 95"/>
                <a:gd name="T67" fmla="*/ 2147483647 h 89"/>
                <a:gd name="T68" fmla="*/ 2147483647 w 95"/>
                <a:gd name="T69" fmla="*/ 2147483647 h 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5"/>
                <a:gd name="T106" fmla="*/ 0 h 89"/>
                <a:gd name="T107" fmla="*/ 95 w 95"/>
                <a:gd name="T108" fmla="*/ 89 h 8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5" h="89">
                  <a:moveTo>
                    <a:pt x="1" y="84"/>
                  </a:moveTo>
                  <a:lnTo>
                    <a:pt x="14" y="81"/>
                  </a:lnTo>
                  <a:lnTo>
                    <a:pt x="15" y="83"/>
                  </a:lnTo>
                  <a:lnTo>
                    <a:pt x="17" y="88"/>
                  </a:lnTo>
                  <a:lnTo>
                    <a:pt x="25" y="88"/>
                  </a:lnTo>
                  <a:lnTo>
                    <a:pt x="28" y="81"/>
                  </a:lnTo>
                  <a:lnTo>
                    <a:pt x="74" y="74"/>
                  </a:lnTo>
                  <a:lnTo>
                    <a:pt x="76" y="59"/>
                  </a:lnTo>
                  <a:lnTo>
                    <a:pt x="72" y="47"/>
                  </a:lnTo>
                  <a:lnTo>
                    <a:pt x="72" y="42"/>
                  </a:lnTo>
                  <a:lnTo>
                    <a:pt x="74" y="41"/>
                  </a:lnTo>
                  <a:lnTo>
                    <a:pt x="92" y="42"/>
                  </a:lnTo>
                  <a:lnTo>
                    <a:pt x="94" y="38"/>
                  </a:lnTo>
                  <a:lnTo>
                    <a:pt x="94" y="24"/>
                  </a:lnTo>
                  <a:lnTo>
                    <a:pt x="94" y="22"/>
                  </a:lnTo>
                  <a:lnTo>
                    <a:pt x="91" y="21"/>
                  </a:lnTo>
                  <a:lnTo>
                    <a:pt x="82" y="21"/>
                  </a:lnTo>
                  <a:lnTo>
                    <a:pt x="79" y="15"/>
                  </a:lnTo>
                  <a:lnTo>
                    <a:pt x="75" y="10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5" y="19"/>
                  </a:lnTo>
                  <a:lnTo>
                    <a:pt x="62" y="21"/>
                  </a:lnTo>
                  <a:lnTo>
                    <a:pt x="59" y="19"/>
                  </a:lnTo>
                  <a:lnTo>
                    <a:pt x="55" y="9"/>
                  </a:lnTo>
                  <a:lnTo>
                    <a:pt x="54" y="7"/>
                  </a:lnTo>
                  <a:lnTo>
                    <a:pt x="42" y="1"/>
                  </a:lnTo>
                  <a:lnTo>
                    <a:pt x="27" y="0"/>
                  </a:lnTo>
                  <a:lnTo>
                    <a:pt x="11" y="9"/>
                  </a:lnTo>
                  <a:lnTo>
                    <a:pt x="9" y="9"/>
                  </a:lnTo>
                  <a:lnTo>
                    <a:pt x="11" y="39"/>
                  </a:lnTo>
                  <a:lnTo>
                    <a:pt x="8" y="54"/>
                  </a:lnTo>
                  <a:lnTo>
                    <a:pt x="5" y="73"/>
                  </a:lnTo>
                  <a:lnTo>
                    <a:pt x="0" y="84"/>
                  </a:lnTo>
                  <a:lnTo>
                    <a:pt x="1" y="8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 rot="467844">
              <a:off x="4012446" y="8653228"/>
              <a:ext cx="1420764" cy="752601"/>
            </a:xfrm>
            <a:custGeom>
              <a:avLst/>
              <a:gdLst>
                <a:gd name="T0" fmla="*/ 2147483647 w 107"/>
                <a:gd name="T1" fmla="*/ 2147483647 h 75"/>
                <a:gd name="T2" fmla="*/ 2147483647 w 107"/>
                <a:gd name="T3" fmla="*/ 2147483647 h 75"/>
                <a:gd name="T4" fmla="*/ 2147483647 w 107"/>
                <a:gd name="T5" fmla="*/ 2147483647 h 75"/>
                <a:gd name="T6" fmla="*/ 2147483647 w 107"/>
                <a:gd name="T7" fmla="*/ 2147483647 h 75"/>
                <a:gd name="T8" fmla="*/ 2147483647 w 107"/>
                <a:gd name="T9" fmla="*/ 2147483647 h 75"/>
                <a:gd name="T10" fmla="*/ 2147483647 w 107"/>
                <a:gd name="T11" fmla="*/ 2147483647 h 75"/>
                <a:gd name="T12" fmla="*/ 2147483647 w 107"/>
                <a:gd name="T13" fmla="*/ 2147483647 h 75"/>
                <a:gd name="T14" fmla="*/ 2147483647 w 107"/>
                <a:gd name="T15" fmla="*/ 0 h 75"/>
                <a:gd name="T16" fmla="*/ 2147483647 w 107"/>
                <a:gd name="T17" fmla="*/ 2147483647 h 75"/>
                <a:gd name="T18" fmla="*/ 2147483647 w 107"/>
                <a:gd name="T19" fmla="*/ 2147483647 h 75"/>
                <a:gd name="T20" fmla="*/ 2147483647 w 107"/>
                <a:gd name="T21" fmla="*/ 2147483647 h 75"/>
                <a:gd name="T22" fmla="*/ 2147483647 w 107"/>
                <a:gd name="T23" fmla="*/ 2147483647 h 75"/>
                <a:gd name="T24" fmla="*/ 2147483647 w 107"/>
                <a:gd name="T25" fmla="*/ 2147483647 h 75"/>
                <a:gd name="T26" fmla="*/ 2147483647 w 107"/>
                <a:gd name="T27" fmla="*/ 2147483647 h 75"/>
                <a:gd name="T28" fmla="*/ 2147483647 w 107"/>
                <a:gd name="T29" fmla="*/ 2147483647 h 75"/>
                <a:gd name="T30" fmla="*/ 2147483647 w 107"/>
                <a:gd name="T31" fmla="*/ 2147483647 h 75"/>
                <a:gd name="T32" fmla="*/ 2147483647 w 107"/>
                <a:gd name="T33" fmla="*/ 2147483647 h 75"/>
                <a:gd name="T34" fmla="*/ 0 w 107"/>
                <a:gd name="T35" fmla="*/ 2147483647 h 75"/>
                <a:gd name="T36" fmla="*/ 2147483647 w 107"/>
                <a:gd name="T37" fmla="*/ 2147483647 h 75"/>
                <a:gd name="T38" fmla="*/ 2147483647 w 107"/>
                <a:gd name="T39" fmla="*/ 2147483647 h 75"/>
                <a:gd name="T40" fmla="*/ 2147483647 w 107"/>
                <a:gd name="T41" fmla="*/ 2147483647 h 75"/>
                <a:gd name="T42" fmla="*/ 2147483647 w 107"/>
                <a:gd name="T43" fmla="*/ 2147483647 h 75"/>
                <a:gd name="T44" fmla="*/ 2147483647 w 107"/>
                <a:gd name="T45" fmla="*/ 2147483647 h 75"/>
                <a:gd name="T46" fmla="*/ 2147483647 w 107"/>
                <a:gd name="T47" fmla="*/ 2147483647 h 75"/>
                <a:gd name="T48" fmla="*/ 2147483647 w 107"/>
                <a:gd name="T49" fmla="*/ 2147483647 h 75"/>
                <a:gd name="T50" fmla="*/ 2147483647 w 107"/>
                <a:gd name="T51" fmla="*/ 2147483647 h 75"/>
                <a:gd name="T52" fmla="*/ 2147483647 w 107"/>
                <a:gd name="T53" fmla="*/ 2147483647 h 75"/>
                <a:gd name="T54" fmla="*/ 2147483647 w 107"/>
                <a:gd name="T55" fmla="*/ 2147483647 h 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7"/>
                <a:gd name="T85" fmla="*/ 0 h 75"/>
                <a:gd name="T86" fmla="*/ 107 w 107"/>
                <a:gd name="T87" fmla="*/ 75 h 7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7" h="75">
                  <a:moveTo>
                    <a:pt x="95" y="72"/>
                  </a:moveTo>
                  <a:lnTo>
                    <a:pt x="98" y="54"/>
                  </a:lnTo>
                  <a:lnTo>
                    <a:pt x="104" y="42"/>
                  </a:lnTo>
                  <a:lnTo>
                    <a:pt x="106" y="25"/>
                  </a:lnTo>
                  <a:lnTo>
                    <a:pt x="103" y="11"/>
                  </a:lnTo>
                  <a:lnTo>
                    <a:pt x="104" y="3"/>
                  </a:lnTo>
                  <a:lnTo>
                    <a:pt x="103" y="1"/>
                  </a:lnTo>
                  <a:lnTo>
                    <a:pt x="100" y="0"/>
                  </a:lnTo>
                  <a:lnTo>
                    <a:pt x="95" y="1"/>
                  </a:lnTo>
                  <a:lnTo>
                    <a:pt x="93" y="1"/>
                  </a:lnTo>
                  <a:lnTo>
                    <a:pt x="47" y="8"/>
                  </a:lnTo>
                  <a:lnTo>
                    <a:pt x="44" y="14"/>
                  </a:lnTo>
                  <a:lnTo>
                    <a:pt x="35" y="14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20" y="11"/>
                  </a:lnTo>
                  <a:lnTo>
                    <a:pt x="1" y="27"/>
                  </a:lnTo>
                  <a:lnTo>
                    <a:pt x="0" y="28"/>
                  </a:lnTo>
                  <a:lnTo>
                    <a:pt x="1" y="31"/>
                  </a:lnTo>
                  <a:lnTo>
                    <a:pt x="22" y="45"/>
                  </a:lnTo>
                  <a:lnTo>
                    <a:pt x="30" y="43"/>
                  </a:lnTo>
                  <a:lnTo>
                    <a:pt x="31" y="43"/>
                  </a:lnTo>
                  <a:lnTo>
                    <a:pt x="44" y="52"/>
                  </a:lnTo>
                  <a:lnTo>
                    <a:pt x="43" y="61"/>
                  </a:lnTo>
                  <a:lnTo>
                    <a:pt x="50" y="64"/>
                  </a:lnTo>
                  <a:lnTo>
                    <a:pt x="55" y="61"/>
                  </a:lnTo>
                  <a:lnTo>
                    <a:pt x="95" y="74"/>
                  </a:lnTo>
                  <a:lnTo>
                    <a:pt x="95" y="7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01" name="Freeform 57"/>
            <p:cNvSpPr>
              <a:spLocks/>
            </p:cNvSpPr>
            <p:nvPr/>
          </p:nvSpPr>
          <p:spPr bwMode="auto">
            <a:xfrm rot="467844">
              <a:off x="5285802" y="8339423"/>
              <a:ext cx="1182401" cy="704732"/>
            </a:xfrm>
            <a:custGeom>
              <a:avLst/>
              <a:gdLst>
                <a:gd name="T0" fmla="*/ 2147483647 w 89"/>
                <a:gd name="T1" fmla="*/ 2147483647 h 70"/>
                <a:gd name="T2" fmla="*/ 2147483647 w 89"/>
                <a:gd name="T3" fmla="*/ 2147483647 h 70"/>
                <a:gd name="T4" fmla="*/ 2147483647 w 89"/>
                <a:gd name="T5" fmla="*/ 2147483647 h 70"/>
                <a:gd name="T6" fmla="*/ 2147483647 w 89"/>
                <a:gd name="T7" fmla="*/ 2147483647 h 70"/>
                <a:gd name="T8" fmla="*/ 2147483647 w 89"/>
                <a:gd name="T9" fmla="*/ 2147483647 h 70"/>
                <a:gd name="T10" fmla="*/ 2147483647 w 89"/>
                <a:gd name="T11" fmla="*/ 2147483647 h 70"/>
                <a:gd name="T12" fmla="*/ 2147483647 w 89"/>
                <a:gd name="T13" fmla="*/ 2147483647 h 70"/>
                <a:gd name="T14" fmla="*/ 2147483647 w 89"/>
                <a:gd name="T15" fmla="*/ 2147483647 h 70"/>
                <a:gd name="T16" fmla="*/ 2147483647 w 89"/>
                <a:gd name="T17" fmla="*/ 2147483647 h 70"/>
                <a:gd name="T18" fmla="*/ 2147483647 w 89"/>
                <a:gd name="T19" fmla="*/ 2147483647 h 70"/>
                <a:gd name="T20" fmla="*/ 2147483647 w 89"/>
                <a:gd name="T21" fmla="*/ 0 h 70"/>
                <a:gd name="T22" fmla="*/ 2147483647 w 89"/>
                <a:gd name="T23" fmla="*/ 0 h 70"/>
                <a:gd name="T24" fmla="*/ 2147483647 w 89"/>
                <a:gd name="T25" fmla="*/ 0 h 70"/>
                <a:gd name="T26" fmla="*/ 2147483647 w 89"/>
                <a:gd name="T27" fmla="*/ 2147483647 h 70"/>
                <a:gd name="T28" fmla="*/ 2147483647 w 89"/>
                <a:gd name="T29" fmla="*/ 2147483647 h 70"/>
                <a:gd name="T30" fmla="*/ 2147483647 w 89"/>
                <a:gd name="T31" fmla="*/ 2147483647 h 70"/>
                <a:gd name="T32" fmla="*/ 2147483647 w 89"/>
                <a:gd name="T33" fmla="*/ 2147483647 h 70"/>
                <a:gd name="T34" fmla="*/ 2147483647 w 89"/>
                <a:gd name="T35" fmla="*/ 2147483647 h 70"/>
                <a:gd name="T36" fmla="*/ 2147483647 w 89"/>
                <a:gd name="T37" fmla="*/ 2147483647 h 70"/>
                <a:gd name="T38" fmla="*/ 2147483647 w 89"/>
                <a:gd name="T39" fmla="*/ 2147483647 h 70"/>
                <a:gd name="T40" fmla="*/ 2147483647 w 89"/>
                <a:gd name="T41" fmla="*/ 2147483647 h 70"/>
                <a:gd name="T42" fmla="*/ 2147483647 w 89"/>
                <a:gd name="T43" fmla="*/ 2147483647 h 70"/>
                <a:gd name="T44" fmla="*/ 0 w 89"/>
                <a:gd name="T45" fmla="*/ 2147483647 h 70"/>
                <a:gd name="T46" fmla="*/ 0 w 89"/>
                <a:gd name="T47" fmla="*/ 2147483647 h 70"/>
                <a:gd name="T48" fmla="*/ 2147483647 w 89"/>
                <a:gd name="T49" fmla="*/ 2147483647 h 70"/>
                <a:gd name="T50" fmla="*/ 2147483647 w 89"/>
                <a:gd name="T51" fmla="*/ 2147483647 h 70"/>
                <a:gd name="T52" fmla="*/ 2147483647 w 89"/>
                <a:gd name="T53" fmla="*/ 2147483647 h 70"/>
                <a:gd name="T54" fmla="*/ 2147483647 w 89"/>
                <a:gd name="T55" fmla="*/ 2147483647 h 70"/>
                <a:gd name="T56" fmla="*/ 2147483647 w 89"/>
                <a:gd name="T57" fmla="*/ 2147483647 h 70"/>
                <a:gd name="T58" fmla="*/ 2147483647 w 89"/>
                <a:gd name="T59" fmla="*/ 2147483647 h 70"/>
                <a:gd name="T60" fmla="*/ 2147483647 w 89"/>
                <a:gd name="T61" fmla="*/ 2147483647 h 70"/>
                <a:gd name="T62" fmla="*/ 2147483647 w 89"/>
                <a:gd name="T63" fmla="*/ 2147483647 h 70"/>
                <a:gd name="T64" fmla="*/ 2147483647 w 89"/>
                <a:gd name="T65" fmla="*/ 2147483647 h 70"/>
                <a:gd name="T66" fmla="*/ 2147483647 w 89"/>
                <a:gd name="T67" fmla="*/ 2147483647 h 70"/>
                <a:gd name="T68" fmla="*/ 2147483647 w 89"/>
                <a:gd name="T69" fmla="*/ 2147483647 h 70"/>
                <a:gd name="T70" fmla="*/ 2147483647 w 89"/>
                <a:gd name="T71" fmla="*/ 2147483647 h 70"/>
                <a:gd name="T72" fmla="*/ 2147483647 w 89"/>
                <a:gd name="T73" fmla="*/ 2147483647 h 70"/>
                <a:gd name="T74" fmla="*/ 2147483647 w 89"/>
                <a:gd name="T75" fmla="*/ 2147483647 h 70"/>
                <a:gd name="T76" fmla="*/ 2147483647 w 89"/>
                <a:gd name="T77" fmla="*/ 2147483647 h 70"/>
                <a:gd name="T78" fmla="*/ 2147483647 w 89"/>
                <a:gd name="T79" fmla="*/ 2147483647 h 70"/>
                <a:gd name="T80" fmla="*/ 2147483647 w 89"/>
                <a:gd name="T81" fmla="*/ 2147483647 h 70"/>
                <a:gd name="T82" fmla="*/ 2147483647 w 89"/>
                <a:gd name="T83" fmla="*/ 2147483647 h 70"/>
                <a:gd name="T84" fmla="*/ 2147483647 w 89"/>
                <a:gd name="T85" fmla="*/ 2147483647 h 70"/>
                <a:gd name="T86" fmla="*/ 2147483647 w 89"/>
                <a:gd name="T87" fmla="*/ 2147483647 h 70"/>
                <a:gd name="T88" fmla="*/ 2147483647 w 89"/>
                <a:gd name="T89" fmla="*/ 2147483647 h 70"/>
                <a:gd name="T90" fmla="*/ 2147483647 w 89"/>
                <a:gd name="T91" fmla="*/ 2147483647 h 70"/>
                <a:gd name="T92" fmla="*/ 2147483647 w 89"/>
                <a:gd name="T93" fmla="*/ 2147483647 h 70"/>
                <a:gd name="T94" fmla="*/ 2147483647 w 89"/>
                <a:gd name="T95" fmla="*/ 2147483647 h 70"/>
                <a:gd name="T96" fmla="*/ 2147483647 w 89"/>
                <a:gd name="T97" fmla="*/ 2147483647 h 70"/>
                <a:gd name="T98" fmla="*/ 2147483647 w 89"/>
                <a:gd name="T99" fmla="*/ 2147483647 h 70"/>
                <a:gd name="T100" fmla="*/ 2147483647 w 89"/>
                <a:gd name="T101" fmla="*/ 2147483647 h 70"/>
                <a:gd name="T102" fmla="*/ 2147483647 w 89"/>
                <a:gd name="T103" fmla="*/ 2147483647 h 70"/>
                <a:gd name="T104" fmla="*/ 2147483647 w 89"/>
                <a:gd name="T105" fmla="*/ 2147483647 h 7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9"/>
                <a:gd name="T160" fmla="*/ 0 h 70"/>
                <a:gd name="T161" fmla="*/ 89 w 89"/>
                <a:gd name="T162" fmla="*/ 70 h 7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9" h="70">
                  <a:moveTo>
                    <a:pt x="80" y="27"/>
                  </a:moveTo>
                  <a:lnTo>
                    <a:pt x="77" y="27"/>
                  </a:lnTo>
                  <a:lnTo>
                    <a:pt x="69" y="27"/>
                  </a:lnTo>
                  <a:lnTo>
                    <a:pt x="67" y="25"/>
                  </a:lnTo>
                  <a:lnTo>
                    <a:pt x="66" y="22"/>
                  </a:lnTo>
                  <a:lnTo>
                    <a:pt x="64" y="16"/>
                  </a:lnTo>
                  <a:lnTo>
                    <a:pt x="63" y="12"/>
                  </a:lnTo>
                  <a:lnTo>
                    <a:pt x="62" y="6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4" y="4"/>
                  </a:lnTo>
                  <a:lnTo>
                    <a:pt x="40" y="7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9"/>
                  </a:lnTo>
                  <a:lnTo>
                    <a:pt x="20" y="13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4" y="30"/>
                  </a:lnTo>
                  <a:lnTo>
                    <a:pt x="1" y="45"/>
                  </a:lnTo>
                  <a:lnTo>
                    <a:pt x="4" y="45"/>
                  </a:lnTo>
                  <a:lnTo>
                    <a:pt x="8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33" y="69"/>
                  </a:lnTo>
                  <a:lnTo>
                    <a:pt x="36" y="69"/>
                  </a:lnTo>
                  <a:lnTo>
                    <a:pt x="47" y="65"/>
                  </a:lnTo>
                  <a:lnTo>
                    <a:pt x="53" y="65"/>
                  </a:lnTo>
                  <a:lnTo>
                    <a:pt x="59" y="65"/>
                  </a:lnTo>
                  <a:lnTo>
                    <a:pt x="57" y="67"/>
                  </a:lnTo>
                  <a:lnTo>
                    <a:pt x="62" y="65"/>
                  </a:lnTo>
                  <a:lnTo>
                    <a:pt x="63" y="65"/>
                  </a:lnTo>
                  <a:lnTo>
                    <a:pt x="67" y="61"/>
                  </a:lnTo>
                  <a:lnTo>
                    <a:pt x="70" y="58"/>
                  </a:lnTo>
                  <a:lnTo>
                    <a:pt x="73" y="56"/>
                  </a:lnTo>
                  <a:lnTo>
                    <a:pt x="80" y="55"/>
                  </a:lnTo>
                  <a:lnTo>
                    <a:pt x="82" y="55"/>
                  </a:lnTo>
                  <a:lnTo>
                    <a:pt x="82" y="49"/>
                  </a:lnTo>
                  <a:lnTo>
                    <a:pt x="83" y="45"/>
                  </a:lnTo>
                  <a:lnTo>
                    <a:pt x="85" y="40"/>
                  </a:lnTo>
                  <a:lnTo>
                    <a:pt x="88" y="39"/>
                  </a:lnTo>
                  <a:lnTo>
                    <a:pt x="86" y="36"/>
                  </a:lnTo>
                  <a:lnTo>
                    <a:pt x="85" y="34"/>
                  </a:lnTo>
                  <a:lnTo>
                    <a:pt x="82" y="30"/>
                  </a:lnTo>
                  <a:lnTo>
                    <a:pt x="80" y="2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02" name="Freeform 58"/>
            <p:cNvSpPr>
              <a:spLocks/>
            </p:cNvSpPr>
            <p:nvPr/>
          </p:nvSpPr>
          <p:spPr bwMode="auto">
            <a:xfrm rot="467844">
              <a:off x="5254440" y="8775559"/>
              <a:ext cx="730767" cy="856315"/>
            </a:xfrm>
            <a:custGeom>
              <a:avLst/>
              <a:gdLst>
                <a:gd name="T0" fmla="*/ 0 w 55"/>
                <a:gd name="T1" fmla="*/ 2147483647 h 85"/>
                <a:gd name="T2" fmla="*/ 2147483647 w 55"/>
                <a:gd name="T3" fmla="*/ 2147483647 h 85"/>
                <a:gd name="T4" fmla="*/ 2147483647 w 55"/>
                <a:gd name="T5" fmla="*/ 2147483647 h 85"/>
                <a:gd name="T6" fmla="*/ 2147483647 w 55"/>
                <a:gd name="T7" fmla="*/ 2147483647 h 85"/>
                <a:gd name="T8" fmla="*/ 2147483647 w 55"/>
                <a:gd name="T9" fmla="*/ 2147483647 h 85"/>
                <a:gd name="T10" fmla="*/ 2147483647 w 55"/>
                <a:gd name="T11" fmla="*/ 2147483647 h 85"/>
                <a:gd name="T12" fmla="*/ 2147483647 w 55"/>
                <a:gd name="T13" fmla="*/ 2147483647 h 85"/>
                <a:gd name="T14" fmla="*/ 2147483647 w 55"/>
                <a:gd name="T15" fmla="*/ 2147483647 h 85"/>
                <a:gd name="T16" fmla="*/ 2147483647 w 55"/>
                <a:gd name="T17" fmla="*/ 2147483647 h 85"/>
                <a:gd name="T18" fmla="*/ 2147483647 w 55"/>
                <a:gd name="T19" fmla="*/ 2147483647 h 85"/>
                <a:gd name="T20" fmla="*/ 2147483647 w 55"/>
                <a:gd name="T21" fmla="*/ 2147483647 h 85"/>
                <a:gd name="T22" fmla="*/ 2147483647 w 55"/>
                <a:gd name="T23" fmla="*/ 2147483647 h 85"/>
                <a:gd name="T24" fmla="*/ 2147483647 w 55"/>
                <a:gd name="T25" fmla="*/ 2147483647 h 85"/>
                <a:gd name="T26" fmla="*/ 2147483647 w 55"/>
                <a:gd name="T27" fmla="*/ 2147483647 h 85"/>
                <a:gd name="T28" fmla="*/ 2147483647 w 55"/>
                <a:gd name="T29" fmla="*/ 2147483647 h 85"/>
                <a:gd name="T30" fmla="*/ 2147483647 w 55"/>
                <a:gd name="T31" fmla="*/ 2147483647 h 85"/>
                <a:gd name="T32" fmla="*/ 2147483647 w 55"/>
                <a:gd name="T33" fmla="*/ 2147483647 h 85"/>
                <a:gd name="T34" fmla="*/ 2147483647 w 55"/>
                <a:gd name="T35" fmla="*/ 2147483647 h 85"/>
                <a:gd name="T36" fmla="*/ 2147483647 w 55"/>
                <a:gd name="T37" fmla="*/ 2147483647 h 85"/>
                <a:gd name="T38" fmla="*/ 2147483647 w 55"/>
                <a:gd name="T39" fmla="*/ 2147483647 h 85"/>
                <a:gd name="T40" fmla="*/ 2147483647 w 55"/>
                <a:gd name="T41" fmla="*/ 2147483647 h 85"/>
                <a:gd name="T42" fmla="*/ 2147483647 w 55"/>
                <a:gd name="T43" fmla="*/ 2147483647 h 85"/>
                <a:gd name="T44" fmla="*/ 2147483647 w 55"/>
                <a:gd name="T45" fmla="*/ 2147483647 h 85"/>
                <a:gd name="T46" fmla="*/ 2147483647 w 55"/>
                <a:gd name="T47" fmla="*/ 2147483647 h 85"/>
                <a:gd name="T48" fmla="*/ 2147483647 w 55"/>
                <a:gd name="T49" fmla="*/ 2147483647 h 85"/>
                <a:gd name="T50" fmla="*/ 2147483647 w 55"/>
                <a:gd name="T51" fmla="*/ 0 h 85"/>
                <a:gd name="T52" fmla="*/ 2147483647 w 55"/>
                <a:gd name="T53" fmla="*/ 2147483647 h 85"/>
                <a:gd name="T54" fmla="*/ 2147483647 w 55"/>
                <a:gd name="T55" fmla="*/ 2147483647 h 85"/>
                <a:gd name="T56" fmla="*/ 2147483647 w 55"/>
                <a:gd name="T57" fmla="*/ 2147483647 h 85"/>
                <a:gd name="T58" fmla="*/ 2147483647 w 55"/>
                <a:gd name="T59" fmla="*/ 2147483647 h 85"/>
                <a:gd name="T60" fmla="*/ 0 w 55"/>
                <a:gd name="T61" fmla="*/ 2147483647 h 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5"/>
                <a:gd name="T94" fmla="*/ 0 h 85"/>
                <a:gd name="T95" fmla="*/ 55 w 55"/>
                <a:gd name="T96" fmla="*/ 85 h 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5" h="85">
                  <a:moveTo>
                    <a:pt x="0" y="70"/>
                  </a:moveTo>
                  <a:lnTo>
                    <a:pt x="8" y="76"/>
                  </a:lnTo>
                  <a:lnTo>
                    <a:pt x="11" y="80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21" y="82"/>
                  </a:lnTo>
                  <a:lnTo>
                    <a:pt x="27" y="80"/>
                  </a:lnTo>
                  <a:lnTo>
                    <a:pt x="45" y="82"/>
                  </a:lnTo>
                  <a:lnTo>
                    <a:pt x="42" y="76"/>
                  </a:lnTo>
                  <a:lnTo>
                    <a:pt x="41" y="65"/>
                  </a:lnTo>
                  <a:lnTo>
                    <a:pt x="39" y="62"/>
                  </a:lnTo>
                  <a:lnTo>
                    <a:pt x="41" y="59"/>
                  </a:lnTo>
                  <a:lnTo>
                    <a:pt x="51" y="50"/>
                  </a:lnTo>
                  <a:lnTo>
                    <a:pt x="51" y="47"/>
                  </a:lnTo>
                  <a:lnTo>
                    <a:pt x="48" y="45"/>
                  </a:lnTo>
                  <a:lnTo>
                    <a:pt x="49" y="33"/>
                  </a:lnTo>
                  <a:lnTo>
                    <a:pt x="49" y="27"/>
                  </a:lnTo>
                  <a:lnTo>
                    <a:pt x="52" y="19"/>
                  </a:lnTo>
                  <a:lnTo>
                    <a:pt x="54" y="19"/>
                  </a:lnTo>
                  <a:lnTo>
                    <a:pt x="48" y="19"/>
                  </a:lnTo>
                  <a:lnTo>
                    <a:pt x="42" y="19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17" y="4"/>
                  </a:lnTo>
                  <a:lnTo>
                    <a:pt x="14" y="3"/>
                  </a:lnTo>
                  <a:lnTo>
                    <a:pt x="8" y="0"/>
                  </a:lnTo>
                  <a:lnTo>
                    <a:pt x="7" y="8"/>
                  </a:lnTo>
                  <a:lnTo>
                    <a:pt x="9" y="22"/>
                  </a:lnTo>
                  <a:lnTo>
                    <a:pt x="8" y="39"/>
                  </a:lnTo>
                  <a:lnTo>
                    <a:pt x="2" y="51"/>
                  </a:lnTo>
                  <a:lnTo>
                    <a:pt x="0" y="7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3" name="Freeform 59"/>
            <p:cNvSpPr>
              <a:spLocks/>
            </p:cNvSpPr>
            <p:nvPr/>
          </p:nvSpPr>
          <p:spPr bwMode="auto">
            <a:xfrm rot="467844">
              <a:off x="7870152" y="7666604"/>
              <a:ext cx="862495" cy="723347"/>
            </a:xfrm>
            <a:custGeom>
              <a:avLst/>
              <a:gdLst>
                <a:gd name="T0" fmla="*/ 2147483647 w 65"/>
                <a:gd name="T1" fmla="*/ 2147483647 h 72"/>
                <a:gd name="T2" fmla="*/ 2147483647 w 65"/>
                <a:gd name="T3" fmla="*/ 2147483647 h 72"/>
                <a:gd name="T4" fmla="*/ 2147483647 w 65"/>
                <a:gd name="T5" fmla="*/ 2147483647 h 72"/>
                <a:gd name="T6" fmla="*/ 2147483647 w 65"/>
                <a:gd name="T7" fmla="*/ 2147483647 h 72"/>
                <a:gd name="T8" fmla="*/ 2147483647 w 65"/>
                <a:gd name="T9" fmla="*/ 2147483647 h 72"/>
                <a:gd name="T10" fmla="*/ 2147483647 w 65"/>
                <a:gd name="T11" fmla="*/ 2147483647 h 72"/>
                <a:gd name="T12" fmla="*/ 2147483647 w 65"/>
                <a:gd name="T13" fmla="*/ 2147483647 h 72"/>
                <a:gd name="T14" fmla="*/ 2147483647 w 65"/>
                <a:gd name="T15" fmla="*/ 2147483647 h 72"/>
                <a:gd name="T16" fmla="*/ 2147483647 w 65"/>
                <a:gd name="T17" fmla="*/ 2147483647 h 72"/>
                <a:gd name="T18" fmla="*/ 2147483647 w 65"/>
                <a:gd name="T19" fmla="*/ 2147483647 h 72"/>
                <a:gd name="T20" fmla="*/ 2147483647 w 65"/>
                <a:gd name="T21" fmla="*/ 0 h 72"/>
                <a:gd name="T22" fmla="*/ 2147483647 w 65"/>
                <a:gd name="T23" fmla="*/ 2147483647 h 72"/>
                <a:gd name="T24" fmla="*/ 2147483647 w 65"/>
                <a:gd name="T25" fmla="*/ 2147483647 h 72"/>
                <a:gd name="T26" fmla="*/ 2147483647 w 65"/>
                <a:gd name="T27" fmla="*/ 2147483647 h 72"/>
                <a:gd name="T28" fmla="*/ 2147483647 w 65"/>
                <a:gd name="T29" fmla="*/ 2147483647 h 72"/>
                <a:gd name="T30" fmla="*/ 2147483647 w 65"/>
                <a:gd name="T31" fmla="*/ 2147483647 h 72"/>
                <a:gd name="T32" fmla="*/ 0 w 65"/>
                <a:gd name="T33" fmla="*/ 2147483647 h 72"/>
                <a:gd name="T34" fmla="*/ 2147483647 w 65"/>
                <a:gd name="T35" fmla="*/ 2147483647 h 72"/>
                <a:gd name="T36" fmla="*/ 2147483647 w 65"/>
                <a:gd name="T37" fmla="*/ 2147483647 h 72"/>
                <a:gd name="T38" fmla="*/ 2147483647 w 65"/>
                <a:gd name="T39" fmla="*/ 2147483647 h 72"/>
                <a:gd name="T40" fmla="*/ 2147483647 w 65"/>
                <a:gd name="T41" fmla="*/ 2147483647 h 72"/>
                <a:gd name="T42" fmla="*/ 2147483647 w 65"/>
                <a:gd name="T43" fmla="*/ 2147483647 h 72"/>
                <a:gd name="T44" fmla="*/ 2147483647 w 65"/>
                <a:gd name="T45" fmla="*/ 2147483647 h 72"/>
                <a:gd name="T46" fmla="*/ 2147483647 w 65"/>
                <a:gd name="T47" fmla="*/ 2147483647 h 72"/>
                <a:gd name="T48" fmla="*/ 2147483647 w 65"/>
                <a:gd name="T49" fmla="*/ 2147483647 h 72"/>
                <a:gd name="T50" fmla="*/ 2147483647 w 65"/>
                <a:gd name="T51" fmla="*/ 2147483647 h 72"/>
                <a:gd name="T52" fmla="*/ 2147483647 w 65"/>
                <a:gd name="T53" fmla="*/ 2147483647 h 72"/>
                <a:gd name="T54" fmla="*/ 2147483647 w 65"/>
                <a:gd name="T55" fmla="*/ 2147483647 h 72"/>
                <a:gd name="T56" fmla="*/ 2147483647 w 65"/>
                <a:gd name="T57" fmla="*/ 2147483647 h 72"/>
                <a:gd name="T58" fmla="*/ 2147483647 w 65"/>
                <a:gd name="T59" fmla="*/ 2147483647 h 72"/>
                <a:gd name="T60" fmla="*/ 2147483647 w 65"/>
                <a:gd name="T61" fmla="*/ 2147483647 h 72"/>
                <a:gd name="T62" fmla="*/ 2147483647 w 65"/>
                <a:gd name="T63" fmla="*/ 2147483647 h 72"/>
                <a:gd name="T64" fmla="*/ 2147483647 w 65"/>
                <a:gd name="T65" fmla="*/ 2147483647 h 72"/>
                <a:gd name="T66" fmla="*/ 2147483647 w 65"/>
                <a:gd name="T67" fmla="*/ 2147483647 h 72"/>
                <a:gd name="T68" fmla="*/ 2147483647 w 65"/>
                <a:gd name="T69" fmla="*/ 2147483647 h 72"/>
                <a:gd name="T70" fmla="*/ 2147483647 w 65"/>
                <a:gd name="T71" fmla="*/ 2147483647 h 72"/>
                <a:gd name="T72" fmla="*/ 2147483647 w 65"/>
                <a:gd name="T73" fmla="*/ 2147483647 h 72"/>
                <a:gd name="T74" fmla="*/ 2147483647 w 65"/>
                <a:gd name="T75" fmla="*/ 2147483647 h 72"/>
                <a:gd name="T76" fmla="*/ 2147483647 w 65"/>
                <a:gd name="T77" fmla="*/ 2147483647 h 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5"/>
                <a:gd name="T118" fmla="*/ 0 h 72"/>
                <a:gd name="T119" fmla="*/ 65 w 65"/>
                <a:gd name="T120" fmla="*/ 72 h 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5" h="72">
                  <a:moveTo>
                    <a:pt x="55" y="15"/>
                  </a:moveTo>
                  <a:lnTo>
                    <a:pt x="50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6"/>
                  </a:lnTo>
                  <a:lnTo>
                    <a:pt x="43" y="15"/>
                  </a:lnTo>
                  <a:lnTo>
                    <a:pt x="39" y="12"/>
                  </a:lnTo>
                  <a:lnTo>
                    <a:pt x="34" y="7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0" y="7"/>
                  </a:lnTo>
                  <a:lnTo>
                    <a:pt x="18" y="10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8" y="9"/>
                  </a:lnTo>
                  <a:lnTo>
                    <a:pt x="0" y="25"/>
                  </a:lnTo>
                  <a:lnTo>
                    <a:pt x="4" y="33"/>
                  </a:lnTo>
                  <a:lnTo>
                    <a:pt x="7" y="43"/>
                  </a:lnTo>
                  <a:lnTo>
                    <a:pt x="10" y="54"/>
                  </a:lnTo>
                  <a:lnTo>
                    <a:pt x="13" y="58"/>
                  </a:lnTo>
                  <a:lnTo>
                    <a:pt x="20" y="60"/>
                  </a:lnTo>
                  <a:lnTo>
                    <a:pt x="23" y="60"/>
                  </a:lnTo>
                  <a:lnTo>
                    <a:pt x="24" y="66"/>
                  </a:lnTo>
                  <a:lnTo>
                    <a:pt x="32" y="66"/>
                  </a:lnTo>
                  <a:lnTo>
                    <a:pt x="39" y="67"/>
                  </a:lnTo>
                  <a:lnTo>
                    <a:pt x="46" y="69"/>
                  </a:lnTo>
                  <a:lnTo>
                    <a:pt x="55" y="71"/>
                  </a:lnTo>
                  <a:lnTo>
                    <a:pt x="61" y="71"/>
                  </a:lnTo>
                  <a:lnTo>
                    <a:pt x="62" y="69"/>
                  </a:lnTo>
                  <a:lnTo>
                    <a:pt x="62" y="63"/>
                  </a:lnTo>
                  <a:lnTo>
                    <a:pt x="58" y="54"/>
                  </a:lnTo>
                  <a:lnTo>
                    <a:pt x="59" y="51"/>
                  </a:lnTo>
                  <a:lnTo>
                    <a:pt x="64" y="45"/>
                  </a:lnTo>
                  <a:lnTo>
                    <a:pt x="64" y="46"/>
                  </a:lnTo>
                  <a:lnTo>
                    <a:pt x="61" y="39"/>
                  </a:lnTo>
                  <a:lnTo>
                    <a:pt x="58" y="31"/>
                  </a:lnTo>
                  <a:lnTo>
                    <a:pt x="56" y="22"/>
                  </a:lnTo>
                  <a:lnTo>
                    <a:pt x="55" y="1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4" name="Freeform 60"/>
            <p:cNvSpPr>
              <a:spLocks/>
            </p:cNvSpPr>
            <p:nvPr/>
          </p:nvSpPr>
          <p:spPr bwMode="auto">
            <a:xfrm rot="467844">
              <a:off x="8020696" y="8171884"/>
              <a:ext cx="1392537" cy="835041"/>
            </a:xfrm>
            <a:custGeom>
              <a:avLst/>
              <a:gdLst>
                <a:gd name="T0" fmla="*/ 2147483647 w 105"/>
                <a:gd name="T1" fmla="*/ 2147483647 h 83"/>
                <a:gd name="T2" fmla="*/ 2147483647 w 105"/>
                <a:gd name="T3" fmla="*/ 2147483647 h 83"/>
                <a:gd name="T4" fmla="*/ 2147483647 w 105"/>
                <a:gd name="T5" fmla="*/ 2147483647 h 83"/>
                <a:gd name="T6" fmla="*/ 2147483647 w 105"/>
                <a:gd name="T7" fmla="*/ 2147483647 h 83"/>
                <a:gd name="T8" fmla="*/ 2147483647 w 105"/>
                <a:gd name="T9" fmla="*/ 2147483647 h 83"/>
                <a:gd name="T10" fmla="*/ 2147483647 w 105"/>
                <a:gd name="T11" fmla="*/ 2147483647 h 83"/>
                <a:gd name="T12" fmla="*/ 2147483647 w 105"/>
                <a:gd name="T13" fmla="*/ 2147483647 h 83"/>
                <a:gd name="T14" fmla="*/ 2147483647 w 105"/>
                <a:gd name="T15" fmla="*/ 2147483647 h 83"/>
                <a:gd name="T16" fmla="*/ 2147483647 w 105"/>
                <a:gd name="T17" fmla="*/ 2147483647 h 83"/>
                <a:gd name="T18" fmla="*/ 2147483647 w 105"/>
                <a:gd name="T19" fmla="*/ 2147483647 h 83"/>
                <a:gd name="T20" fmla="*/ 2147483647 w 105"/>
                <a:gd name="T21" fmla="*/ 2147483647 h 83"/>
                <a:gd name="T22" fmla="*/ 2147483647 w 105"/>
                <a:gd name="T23" fmla="*/ 2147483647 h 83"/>
                <a:gd name="T24" fmla="*/ 2147483647 w 105"/>
                <a:gd name="T25" fmla="*/ 2147483647 h 83"/>
                <a:gd name="T26" fmla="*/ 2147483647 w 105"/>
                <a:gd name="T27" fmla="*/ 2147483647 h 83"/>
                <a:gd name="T28" fmla="*/ 2147483647 w 105"/>
                <a:gd name="T29" fmla="*/ 2147483647 h 83"/>
                <a:gd name="T30" fmla="*/ 0 w 105"/>
                <a:gd name="T31" fmla="*/ 2147483647 h 83"/>
                <a:gd name="T32" fmla="*/ 0 w 105"/>
                <a:gd name="T33" fmla="*/ 2147483647 h 83"/>
                <a:gd name="T34" fmla="*/ 2147483647 w 105"/>
                <a:gd name="T35" fmla="*/ 2147483647 h 83"/>
                <a:gd name="T36" fmla="*/ 2147483647 w 105"/>
                <a:gd name="T37" fmla="*/ 2147483647 h 83"/>
                <a:gd name="T38" fmla="*/ 2147483647 w 105"/>
                <a:gd name="T39" fmla="*/ 2147483647 h 83"/>
                <a:gd name="T40" fmla="*/ 2147483647 w 105"/>
                <a:gd name="T41" fmla="*/ 2147483647 h 83"/>
                <a:gd name="T42" fmla="*/ 2147483647 w 105"/>
                <a:gd name="T43" fmla="*/ 2147483647 h 83"/>
                <a:gd name="T44" fmla="*/ 2147483647 w 105"/>
                <a:gd name="T45" fmla="*/ 2147483647 h 83"/>
                <a:gd name="T46" fmla="*/ 2147483647 w 105"/>
                <a:gd name="T47" fmla="*/ 2147483647 h 83"/>
                <a:gd name="T48" fmla="*/ 2147483647 w 105"/>
                <a:gd name="T49" fmla="*/ 2147483647 h 83"/>
                <a:gd name="T50" fmla="*/ 2147483647 w 105"/>
                <a:gd name="T51" fmla="*/ 2147483647 h 83"/>
                <a:gd name="T52" fmla="*/ 2147483647 w 105"/>
                <a:gd name="T53" fmla="*/ 2147483647 h 83"/>
                <a:gd name="T54" fmla="*/ 2147483647 w 105"/>
                <a:gd name="T55" fmla="*/ 2147483647 h 83"/>
                <a:gd name="T56" fmla="*/ 2147483647 w 105"/>
                <a:gd name="T57" fmla="*/ 2147483647 h 83"/>
                <a:gd name="T58" fmla="*/ 2147483647 w 105"/>
                <a:gd name="T59" fmla="*/ 0 h 83"/>
                <a:gd name="T60" fmla="*/ 2147483647 w 105"/>
                <a:gd name="T61" fmla="*/ 2147483647 h 83"/>
                <a:gd name="T62" fmla="*/ 2147483647 w 105"/>
                <a:gd name="T63" fmla="*/ 2147483647 h 83"/>
                <a:gd name="T64" fmla="*/ 2147483647 w 105"/>
                <a:gd name="T65" fmla="*/ 2147483647 h 83"/>
                <a:gd name="T66" fmla="*/ 2147483647 w 105"/>
                <a:gd name="T67" fmla="*/ 2147483647 h 83"/>
                <a:gd name="T68" fmla="*/ 2147483647 w 105"/>
                <a:gd name="T69" fmla="*/ 2147483647 h 83"/>
                <a:gd name="T70" fmla="*/ 2147483647 w 105"/>
                <a:gd name="T71" fmla="*/ 2147483647 h 83"/>
                <a:gd name="T72" fmla="*/ 2147483647 w 105"/>
                <a:gd name="T73" fmla="*/ 2147483647 h 83"/>
                <a:gd name="T74" fmla="*/ 2147483647 w 105"/>
                <a:gd name="T75" fmla="*/ 2147483647 h 83"/>
                <a:gd name="T76" fmla="*/ 2147483647 w 105"/>
                <a:gd name="T77" fmla="*/ 2147483647 h 83"/>
                <a:gd name="T78" fmla="*/ 2147483647 w 105"/>
                <a:gd name="T79" fmla="*/ 2147483647 h 83"/>
                <a:gd name="T80" fmla="*/ 2147483647 w 105"/>
                <a:gd name="T81" fmla="*/ 2147483647 h 83"/>
                <a:gd name="T82" fmla="*/ 2147483647 w 105"/>
                <a:gd name="T83" fmla="*/ 2147483647 h 83"/>
                <a:gd name="T84" fmla="*/ 2147483647 w 105"/>
                <a:gd name="T85" fmla="*/ 2147483647 h 83"/>
                <a:gd name="T86" fmla="*/ 2147483647 w 105"/>
                <a:gd name="T87" fmla="*/ 2147483647 h 83"/>
                <a:gd name="T88" fmla="*/ 2147483647 w 105"/>
                <a:gd name="T89" fmla="*/ 2147483647 h 83"/>
                <a:gd name="T90" fmla="*/ 2147483647 w 105"/>
                <a:gd name="T91" fmla="*/ 2147483647 h 83"/>
                <a:gd name="T92" fmla="*/ 2147483647 w 105"/>
                <a:gd name="T93" fmla="*/ 2147483647 h 83"/>
                <a:gd name="T94" fmla="*/ 2147483647 w 105"/>
                <a:gd name="T95" fmla="*/ 2147483647 h 83"/>
                <a:gd name="T96" fmla="*/ 2147483647 w 105"/>
                <a:gd name="T97" fmla="*/ 2147483647 h 83"/>
                <a:gd name="T98" fmla="*/ 2147483647 w 105"/>
                <a:gd name="T99" fmla="*/ 2147483647 h 83"/>
                <a:gd name="T100" fmla="*/ 2147483647 w 105"/>
                <a:gd name="T101" fmla="*/ 2147483647 h 83"/>
                <a:gd name="T102" fmla="*/ 2147483647 w 105"/>
                <a:gd name="T103" fmla="*/ 2147483647 h 83"/>
                <a:gd name="T104" fmla="*/ 2147483647 w 105"/>
                <a:gd name="T105" fmla="*/ 2147483647 h 83"/>
                <a:gd name="T106" fmla="*/ 2147483647 w 105"/>
                <a:gd name="T107" fmla="*/ 2147483647 h 83"/>
                <a:gd name="T108" fmla="*/ 2147483647 w 105"/>
                <a:gd name="T109" fmla="*/ 2147483647 h 83"/>
                <a:gd name="T110" fmla="*/ 2147483647 w 105"/>
                <a:gd name="T111" fmla="*/ 2147483647 h 83"/>
                <a:gd name="T112" fmla="*/ 2147483647 w 105"/>
                <a:gd name="T113" fmla="*/ 2147483647 h 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5"/>
                <a:gd name="T172" fmla="*/ 0 h 83"/>
                <a:gd name="T173" fmla="*/ 105 w 105"/>
                <a:gd name="T174" fmla="*/ 83 h 8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5" h="83">
                  <a:moveTo>
                    <a:pt x="62" y="77"/>
                  </a:moveTo>
                  <a:lnTo>
                    <a:pt x="67" y="62"/>
                  </a:lnTo>
                  <a:lnTo>
                    <a:pt x="66" y="59"/>
                  </a:lnTo>
                  <a:lnTo>
                    <a:pt x="43" y="34"/>
                  </a:lnTo>
                  <a:lnTo>
                    <a:pt x="34" y="34"/>
                  </a:lnTo>
                  <a:lnTo>
                    <a:pt x="30" y="37"/>
                  </a:lnTo>
                  <a:lnTo>
                    <a:pt x="27" y="41"/>
                  </a:lnTo>
                  <a:lnTo>
                    <a:pt x="28" y="56"/>
                  </a:lnTo>
                  <a:lnTo>
                    <a:pt x="20" y="54"/>
                  </a:lnTo>
                  <a:lnTo>
                    <a:pt x="15" y="45"/>
                  </a:lnTo>
                  <a:lnTo>
                    <a:pt x="13" y="44"/>
                  </a:lnTo>
                  <a:lnTo>
                    <a:pt x="13" y="34"/>
                  </a:lnTo>
                  <a:lnTo>
                    <a:pt x="11" y="33"/>
                  </a:lnTo>
                  <a:lnTo>
                    <a:pt x="7" y="31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" y="21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21" y="22"/>
                  </a:lnTo>
                  <a:lnTo>
                    <a:pt x="28" y="24"/>
                  </a:lnTo>
                  <a:lnTo>
                    <a:pt x="37" y="25"/>
                  </a:lnTo>
                  <a:lnTo>
                    <a:pt x="43" y="25"/>
                  </a:lnTo>
                  <a:lnTo>
                    <a:pt x="44" y="24"/>
                  </a:lnTo>
                  <a:lnTo>
                    <a:pt x="44" y="18"/>
                  </a:lnTo>
                  <a:lnTo>
                    <a:pt x="40" y="9"/>
                  </a:lnTo>
                  <a:lnTo>
                    <a:pt x="41" y="6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3" y="6"/>
                  </a:lnTo>
                  <a:lnTo>
                    <a:pt x="56" y="9"/>
                  </a:lnTo>
                  <a:lnTo>
                    <a:pt x="59" y="12"/>
                  </a:lnTo>
                  <a:lnTo>
                    <a:pt x="62" y="15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0" y="12"/>
                  </a:lnTo>
                  <a:lnTo>
                    <a:pt x="67" y="6"/>
                  </a:lnTo>
                  <a:lnTo>
                    <a:pt x="79" y="7"/>
                  </a:lnTo>
                  <a:lnTo>
                    <a:pt x="89" y="6"/>
                  </a:lnTo>
                  <a:lnTo>
                    <a:pt x="92" y="6"/>
                  </a:lnTo>
                  <a:lnTo>
                    <a:pt x="93" y="25"/>
                  </a:lnTo>
                  <a:lnTo>
                    <a:pt x="99" y="27"/>
                  </a:lnTo>
                  <a:lnTo>
                    <a:pt x="102" y="37"/>
                  </a:lnTo>
                  <a:lnTo>
                    <a:pt x="104" y="37"/>
                  </a:lnTo>
                  <a:lnTo>
                    <a:pt x="93" y="44"/>
                  </a:lnTo>
                  <a:lnTo>
                    <a:pt x="95" y="47"/>
                  </a:lnTo>
                  <a:lnTo>
                    <a:pt x="95" y="50"/>
                  </a:lnTo>
                  <a:lnTo>
                    <a:pt x="93" y="53"/>
                  </a:lnTo>
                  <a:lnTo>
                    <a:pt x="89" y="54"/>
                  </a:lnTo>
                  <a:lnTo>
                    <a:pt x="85" y="54"/>
                  </a:lnTo>
                  <a:lnTo>
                    <a:pt x="83" y="54"/>
                  </a:lnTo>
                  <a:lnTo>
                    <a:pt x="73" y="82"/>
                  </a:lnTo>
                  <a:lnTo>
                    <a:pt x="66" y="78"/>
                  </a:lnTo>
                  <a:lnTo>
                    <a:pt x="62" y="7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05" name="Freeform 61"/>
            <p:cNvSpPr>
              <a:spLocks/>
            </p:cNvSpPr>
            <p:nvPr/>
          </p:nvSpPr>
          <p:spPr bwMode="auto">
            <a:xfrm rot="467844">
              <a:off x="7029612" y="7661286"/>
              <a:ext cx="1232583" cy="1037152"/>
            </a:xfrm>
            <a:custGeom>
              <a:avLst/>
              <a:gdLst>
                <a:gd name="T0" fmla="*/ 2147483647 w 93"/>
                <a:gd name="T1" fmla="*/ 2147483647 h 103"/>
                <a:gd name="T2" fmla="*/ 2147483647 w 93"/>
                <a:gd name="T3" fmla="*/ 2147483647 h 103"/>
                <a:gd name="T4" fmla="*/ 2147483647 w 93"/>
                <a:gd name="T5" fmla="*/ 2147483647 h 103"/>
                <a:gd name="T6" fmla="*/ 2147483647 w 93"/>
                <a:gd name="T7" fmla="*/ 2147483647 h 103"/>
                <a:gd name="T8" fmla="*/ 2147483647 w 93"/>
                <a:gd name="T9" fmla="*/ 2147483647 h 103"/>
                <a:gd name="T10" fmla="*/ 2147483647 w 93"/>
                <a:gd name="T11" fmla="*/ 2147483647 h 103"/>
                <a:gd name="T12" fmla="*/ 2147483647 w 93"/>
                <a:gd name="T13" fmla="*/ 2147483647 h 103"/>
                <a:gd name="T14" fmla="*/ 2147483647 w 93"/>
                <a:gd name="T15" fmla="*/ 2147483647 h 103"/>
                <a:gd name="T16" fmla="*/ 2147483647 w 93"/>
                <a:gd name="T17" fmla="*/ 2147483647 h 103"/>
                <a:gd name="T18" fmla="*/ 2147483647 w 93"/>
                <a:gd name="T19" fmla="*/ 2147483647 h 103"/>
                <a:gd name="T20" fmla="*/ 2147483647 w 93"/>
                <a:gd name="T21" fmla="*/ 2147483647 h 103"/>
                <a:gd name="T22" fmla="*/ 2147483647 w 93"/>
                <a:gd name="T23" fmla="*/ 0 h 103"/>
                <a:gd name="T24" fmla="*/ 2147483647 w 93"/>
                <a:gd name="T25" fmla="*/ 2147483647 h 103"/>
                <a:gd name="T26" fmla="*/ 2147483647 w 93"/>
                <a:gd name="T27" fmla="*/ 2147483647 h 103"/>
                <a:gd name="T28" fmla="*/ 2147483647 w 93"/>
                <a:gd name="T29" fmla="*/ 2147483647 h 103"/>
                <a:gd name="T30" fmla="*/ 2147483647 w 93"/>
                <a:gd name="T31" fmla="*/ 2147483647 h 103"/>
                <a:gd name="T32" fmla="*/ 2147483647 w 93"/>
                <a:gd name="T33" fmla="*/ 2147483647 h 103"/>
                <a:gd name="T34" fmla="*/ 2147483647 w 93"/>
                <a:gd name="T35" fmla="*/ 2147483647 h 103"/>
                <a:gd name="T36" fmla="*/ 2147483647 w 93"/>
                <a:gd name="T37" fmla="*/ 2147483647 h 103"/>
                <a:gd name="T38" fmla="*/ 2147483647 w 93"/>
                <a:gd name="T39" fmla="*/ 2147483647 h 103"/>
                <a:gd name="T40" fmla="*/ 2147483647 w 93"/>
                <a:gd name="T41" fmla="*/ 2147483647 h 103"/>
                <a:gd name="T42" fmla="*/ 2147483647 w 93"/>
                <a:gd name="T43" fmla="*/ 2147483647 h 103"/>
                <a:gd name="T44" fmla="*/ 2147483647 w 93"/>
                <a:gd name="T45" fmla="*/ 2147483647 h 103"/>
                <a:gd name="T46" fmla="*/ 2147483647 w 93"/>
                <a:gd name="T47" fmla="*/ 2147483647 h 103"/>
                <a:gd name="T48" fmla="*/ 0 w 93"/>
                <a:gd name="T49" fmla="*/ 2147483647 h 103"/>
                <a:gd name="T50" fmla="*/ 0 w 93"/>
                <a:gd name="T51" fmla="*/ 2147483647 h 103"/>
                <a:gd name="T52" fmla="*/ 0 w 93"/>
                <a:gd name="T53" fmla="*/ 2147483647 h 103"/>
                <a:gd name="T54" fmla="*/ 2147483647 w 93"/>
                <a:gd name="T55" fmla="*/ 2147483647 h 103"/>
                <a:gd name="T56" fmla="*/ 2147483647 w 93"/>
                <a:gd name="T57" fmla="*/ 2147483647 h 103"/>
                <a:gd name="T58" fmla="*/ 2147483647 w 93"/>
                <a:gd name="T59" fmla="*/ 2147483647 h 103"/>
                <a:gd name="T60" fmla="*/ 2147483647 w 93"/>
                <a:gd name="T61" fmla="*/ 2147483647 h 103"/>
                <a:gd name="T62" fmla="*/ 2147483647 w 93"/>
                <a:gd name="T63" fmla="*/ 2147483647 h 103"/>
                <a:gd name="T64" fmla="*/ 2147483647 w 93"/>
                <a:gd name="T65" fmla="*/ 2147483647 h 103"/>
                <a:gd name="T66" fmla="*/ 2147483647 w 93"/>
                <a:gd name="T67" fmla="*/ 2147483647 h 103"/>
                <a:gd name="T68" fmla="*/ 2147483647 w 93"/>
                <a:gd name="T69" fmla="*/ 2147483647 h 103"/>
                <a:gd name="T70" fmla="*/ 2147483647 w 93"/>
                <a:gd name="T71" fmla="*/ 2147483647 h 103"/>
                <a:gd name="T72" fmla="*/ 2147483647 w 93"/>
                <a:gd name="T73" fmla="*/ 2147483647 h 103"/>
                <a:gd name="T74" fmla="*/ 2147483647 w 93"/>
                <a:gd name="T75" fmla="*/ 2147483647 h 103"/>
                <a:gd name="T76" fmla="*/ 2147483647 w 93"/>
                <a:gd name="T77" fmla="*/ 2147483647 h 103"/>
                <a:gd name="T78" fmla="*/ 2147483647 w 93"/>
                <a:gd name="T79" fmla="*/ 2147483647 h 103"/>
                <a:gd name="T80" fmla="*/ 2147483647 w 93"/>
                <a:gd name="T81" fmla="*/ 2147483647 h 103"/>
                <a:gd name="T82" fmla="*/ 2147483647 w 93"/>
                <a:gd name="T83" fmla="*/ 2147483647 h 103"/>
                <a:gd name="T84" fmla="*/ 2147483647 w 93"/>
                <a:gd name="T85" fmla="*/ 2147483647 h 103"/>
                <a:gd name="T86" fmla="*/ 2147483647 w 93"/>
                <a:gd name="T87" fmla="*/ 2147483647 h 103"/>
                <a:gd name="T88" fmla="*/ 2147483647 w 93"/>
                <a:gd name="T89" fmla="*/ 2147483647 h 103"/>
                <a:gd name="T90" fmla="*/ 2147483647 w 93"/>
                <a:gd name="T91" fmla="*/ 2147483647 h 103"/>
                <a:gd name="T92" fmla="*/ 2147483647 w 93"/>
                <a:gd name="T93" fmla="*/ 2147483647 h 103"/>
                <a:gd name="T94" fmla="*/ 2147483647 w 93"/>
                <a:gd name="T95" fmla="*/ 2147483647 h 103"/>
                <a:gd name="T96" fmla="*/ 2147483647 w 93"/>
                <a:gd name="T97" fmla="*/ 2147483647 h 103"/>
                <a:gd name="T98" fmla="*/ 2147483647 w 93"/>
                <a:gd name="T99" fmla="*/ 2147483647 h 103"/>
                <a:gd name="T100" fmla="*/ 2147483647 w 93"/>
                <a:gd name="T101" fmla="*/ 2147483647 h 103"/>
                <a:gd name="T102" fmla="*/ 2147483647 w 93"/>
                <a:gd name="T103" fmla="*/ 2147483647 h 103"/>
                <a:gd name="T104" fmla="*/ 2147483647 w 93"/>
                <a:gd name="T105" fmla="*/ 2147483647 h 103"/>
                <a:gd name="T106" fmla="*/ 2147483647 w 93"/>
                <a:gd name="T107" fmla="*/ 2147483647 h 103"/>
                <a:gd name="T108" fmla="*/ 2147483647 w 93"/>
                <a:gd name="T109" fmla="*/ 2147483647 h 103"/>
                <a:gd name="T110" fmla="*/ 2147483647 w 93"/>
                <a:gd name="T111" fmla="*/ 2147483647 h 10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3"/>
                <a:gd name="T169" fmla="*/ 0 h 103"/>
                <a:gd name="T170" fmla="*/ 93 w 93"/>
                <a:gd name="T171" fmla="*/ 103 h 10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3" h="103">
                  <a:moveTo>
                    <a:pt x="86" y="59"/>
                  </a:moveTo>
                  <a:lnTo>
                    <a:pt x="84" y="53"/>
                  </a:lnTo>
                  <a:lnTo>
                    <a:pt x="81" y="53"/>
                  </a:lnTo>
                  <a:lnTo>
                    <a:pt x="74" y="51"/>
                  </a:lnTo>
                  <a:lnTo>
                    <a:pt x="71" y="47"/>
                  </a:lnTo>
                  <a:lnTo>
                    <a:pt x="69" y="36"/>
                  </a:lnTo>
                  <a:lnTo>
                    <a:pt x="66" y="25"/>
                  </a:lnTo>
                  <a:lnTo>
                    <a:pt x="61" y="18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7" y="6"/>
                  </a:lnTo>
                  <a:lnTo>
                    <a:pt x="48" y="0"/>
                  </a:lnTo>
                  <a:lnTo>
                    <a:pt x="44" y="1"/>
                  </a:lnTo>
                  <a:lnTo>
                    <a:pt x="38" y="10"/>
                  </a:lnTo>
                  <a:lnTo>
                    <a:pt x="37" y="13"/>
                  </a:lnTo>
                  <a:lnTo>
                    <a:pt x="38" y="22"/>
                  </a:lnTo>
                  <a:lnTo>
                    <a:pt x="33" y="25"/>
                  </a:lnTo>
                  <a:lnTo>
                    <a:pt x="25" y="24"/>
                  </a:lnTo>
                  <a:lnTo>
                    <a:pt x="18" y="27"/>
                  </a:lnTo>
                  <a:lnTo>
                    <a:pt x="14" y="28"/>
                  </a:lnTo>
                  <a:lnTo>
                    <a:pt x="14" y="33"/>
                  </a:lnTo>
                  <a:lnTo>
                    <a:pt x="12" y="36"/>
                  </a:lnTo>
                  <a:lnTo>
                    <a:pt x="8" y="38"/>
                  </a:lnTo>
                  <a:lnTo>
                    <a:pt x="1" y="42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62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15" y="65"/>
                  </a:lnTo>
                  <a:lnTo>
                    <a:pt x="18" y="65"/>
                  </a:lnTo>
                  <a:lnTo>
                    <a:pt x="48" y="86"/>
                  </a:lnTo>
                  <a:lnTo>
                    <a:pt x="51" y="92"/>
                  </a:lnTo>
                  <a:lnTo>
                    <a:pt x="53" y="95"/>
                  </a:lnTo>
                  <a:lnTo>
                    <a:pt x="56" y="98"/>
                  </a:lnTo>
                  <a:lnTo>
                    <a:pt x="60" y="102"/>
                  </a:lnTo>
                  <a:lnTo>
                    <a:pt x="76" y="102"/>
                  </a:lnTo>
                  <a:lnTo>
                    <a:pt x="76" y="98"/>
                  </a:lnTo>
                  <a:lnTo>
                    <a:pt x="74" y="92"/>
                  </a:lnTo>
                  <a:lnTo>
                    <a:pt x="76" y="88"/>
                  </a:lnTo>
                  <a:lnTo>
                    <a:pt x="79" y="88"/>
                  </a:lnTo>
                  <a:lnTo>
                    <a:pt x="81" y="89"/>
                  </a:lnTo>
                  <a:lnTo>
                    <a:pt x="86" y="88"/>
                  </a:lnTo>
                  <a:lnTo>
                    <a:pt x="89" y="85"/>
                  </a:lnTo>
                  <a:lnTo>
                    <a:pt x="92" y="82"/>
                  </a:lnTo>
                  <a:lnTo>
                    <a:pt x="92" y="73"/>
                  </a:lnTo>
                  <a:lnTo>
                    <a:pt x="90" y="71"/>
                  </a:lnTo>
                  <a:lnTo>
                    <a:pt x="86" y="70"/>
                  </a:lnTo>
                  <a:lnTo>
                    <a:pt x="81" y="66"/>
                  </a:lnTo>
                  <a:lnTo>
                    <a:pt x="79" y="65"/>
                  </a:lnTo>
                  <a:lnTo>
                    <a:pt x="79" y="62"/>
                  </a:lnTo>
                  <a:lnTo>
                    <a:pt x="81" y="59"/>
                  </a:lnTo>
                  <a:lnTo>
                    <a:pt x="86" y="57"/>
                  </a:lnTo>
                  <a:lnTo>
                    <a:pt x="86" y="5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06" name="Freeform 62"/>
            <p:cNvSpPr>
              <a:spLocks/>
            </p:cNvSpPr>
            <p:nvPr/>
          </p:nvSpPr>
          <p:spPr bwMode="auto">
            <a:xfrm rot="467844">
              <a:off x="6452524" y="7544274"/>
              <a:ext cx="862495" cy="752600"/>
            </a:xfrm>
            <a:custGeom>
              <a:avLst/>
              <a:gdLst>
                <a:gd name="T0" fmla="*/ 0 w 65"/>
                <a:gd name="T1" fmla="*/ 2147483647 h 75"/>
                <a:gd name="T2" fmla="*/ 2147483647 w 65"/>
                <a:gd name="T3" fmla="*/ 2147483647 h 75"/>
                <a:gd name="T4" fmla="*/ 2147483647 w 65"/>
                <a:gd name="T5" fmla="*/ 2147483647 h 75"/>
                <a:gd name="T6" fmla="*/ 2147483647 w 65"/>
                <a:gd name="T7" fmla="*/ 2147483647 h 75"/>
                <a:gd name="T8" fmla="*/ 2147483647 w 65"/>
                <a:gd name="T9" fmla="*/ 2147483647 h 75"/>
                <a:gd name="T10" fmla="*/ 2147483647 w 65"/>
                <a:gd name="T11" fmla="*/ 2147483647 h 75"/>
                <a:gd name="T12" fmla="*/ 2147483647 w 65"/>
                <a:gd name="T13" fmla="*/ 2147483647 h 75"/>
                <a:gd name="T14" fmla="*/ 2147483647 w 65"/>
                <a:gd name="T15" fmla="*/ 2147483647 h 75"/>
                <a:gd name="T16" fmla="*/ 2147483647 w 65"/>
                <a:gd name="T17" fmla="*/ 2147483647 h 75"/>
                <a:gd name="T18" fmla="*/ 2147483647 w 65"/>
                <a:gd name="T19" fmla="*/ 2147483647 h 75"/>
                <a:gd name="T20" fmla="*/ 2147483647 w 65"/>
                <a:gd name="T21" fmla="*/ 2147483647 h 75"/>
                <a:gd name="T22" fmla="*/ 2147483647 w 65"/>
                <a:gd name="T23" fmla="*/ 2147483647 h 75"/>
                <a:gd name="T24" fmla="*/ 2147483647 w 65"/>
                <a:gd name="T25" fmla="*/ 2147483647 h 75"/>
                <a:gd name="T26" fmla="*/ 2147483647 w 65"/>
                <a:gd name="T27" fmla="*/ 2147483647 h 75"/>
                <a:gd name="T28" fmla="*/ 2147483647 w 65"/>
                <a:gd name="T29" fmla="*/ 2147483647 h 75"/>
                <a:gd name="T30" fmla="*/ 2147483647 w 65"/>
                <a:gd name="T31" fmla="*/ 2147483647 h 75"/>
                <a:gd name="T32" fmla="*/ 2147483647 w 65"/>
                <a:gd name="T33" fmla="*/ 2147483647 h 75"/>
                <a:gd name="T34" fmla="*/ 2147483647 w 65"/>
                <a:gd name="T35" fmla="*/ 2147483647 h 75"/>
                <a:gd name="T36" fmla="*/ 2147483647 w 65"/>
                <a:gd name="T37" fmla="*/ 2147483647 h 75"/>
                <a:gd name="T38" fmla="*/ 2147483647 w 65"/>
                <a:gd name="T39" fmla="*/ 2147483647 h 75"/>
                <a:gd name="T40" fmla="*/ 2147483647 w 65"/>
                <a:gd name="T41" fmla="*/ 2147483647 h 75"/>
                <a:gd name="T42" fmla="*/ 2147483647 w 65"/>
                <a:gd name="T43" fmla="*/ 2147483647 h 75"/>
                <a:gd name="T44" fmla="*/ 2147483647 w 65"/>
                <a:gd name="T45" fmla="*/ 2147483647 h 75"/>
                <a:gd name="T46" fmla="*/ 2147483647 w 65"/>
                <a:gd name="T47" fmla="*/ 2147483647 h 75"/>
                <a:gd name="T48" fmla="*/ 2147483647 w 65"/>
                <a:gd name="T49" fmla="*/ 2147483647 h 75"/>
                <a:gd name="T50" fmla="*/ 2147483647 w 65"/>
                <a:gd name="T51" fmla="*/ 2147483647 h 75"/>
                <a:gd name="T52" fmla="*/ 2147483647 w 65"/>
                <a:gd name="T53" fmla="*/ 2147483647 h 75"/>
                <a:gd name="T54" fmla="*/ 2147483647 w 65"/>
                <a:gd name="T55" fmla="*/ 2147483647 h 75"/>
                <a:gd name="T56" fmla="*/ 2147483647 w 65"/>
                <a:gd name="T57" fmla="*/ 2147483647 h 75"/>
                <a:gd name="T58" fmla="*/ 2147483647 w 65"/>
                <a:gd name="T59" fmla="*/ 2147483647 h 75"/>
                <a:gd name="T60" fmla="*/ 2147483647 w 65"/>
                <a:gd name="T61" fmla="*/ 2147483647 h 75"/>
                <a:gd name="T62" fmla="*/ 2147483647 w 65"/>
                <a:gd name="T63" fmla="*/ 2147483647 h 75"/>
                <a:gd name="T64" fmla="*/ 2147483647 w 65"/>
                <a:gd name="T65" fmla="*/ 0 h 75"/>
                <a:gd name="T66" fmla="*/ 2147483647 w 65"/>
                <a:gd name="T67" fmla="*/ 2147483647 h 75"/>
                <a:gd name="T68" fmla="*/ 2147483647 w 65"/>
                <a:gd name="T69" fmla="*/ 2147483647 h 75"/>
                <a:gd name="T70" fmla="*/ 2147483647 w 65"/>
                <a:gd name="T71" fmla="*/ 2147483647 h 75"/>
                <a:gd name="T72" fmla="*/ 2147483647 w 65"/>
                <a:gd name="T73" fmla="*/ 2147483647 h 75"/>
                <a:gd name="T74" fmla="*/ 2147483647 w 65"/>
                <a:gd name="T75" fmla="*/ 2147483647 h 75"/>
                <a:gd name="T76" fmla="*/ 2147483647 w 65"/>
                <a:gd name="T77" fmla="*/ 2147483647 h 75"/>
                <a:gd name="T78" fmla="*/ 2147483647 w 65"/>
                <a:gd name="T79" fmla="*/ 2147483647 h 75"/>
                <a:gd name="T80" fmla="*/ 2147483647 w 65"/>
                <a:gd name="T81" fmla="*/ 2147483647 h 75"/>
                <a:gd name="T82" fmla="*/ 0 w 65"/>
                <a:gd name="T83" fmla="*/ 2147483647 h 75"/>
                <a:gd name="T84" fmla="*/ 0 w 65"/>
                <a:gd name="T85" fmla="*/ 2147483647 h 75"/>
                <a:gd name="T86" fmla="*/ 0 w 65"/>
                <a:gd name="T87" fmla="*/ 2147483647 h 75"/>
                <a:gd name="T88" fmla="*/ 2147483647 w 65"/>
                <a:gd name="T89" fmla="*/ 2147483647 h 75"/>
                <a:gd name="T90" fmla="*/ 2147483647 w 65"/>
                <a:gd name="T91" fmla="*/ 2147483647 h 75"/>
                <a:gd name="T92" fmla="*/ 2147483647 w 65"/>
                <a:gd name="T93" fmla="*/ 2147483647 h 75"/>
                <a:gd name="T94" fmla="*/ 2147483647 w 65"/>
                <a:gd name="T95" fmla="*/ 2147483647 h 75"/>
                <a:gd name="T96" fmla="*/ 0 w 65"/>
                <a:gd name="T97" fmla="*/ 2147483647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"/>
                <a:gd name="T148" fmla="*/ 0 h 75"/>
                <a:gd name="T149" fmla="*/ 65 w 65"/>
                <a:gd name="T150" fmla="*/ 75 h 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" h="75">
                  <a:moveTo>
                    <a:pt x="0" y="64"/>
                  </a:moveTo>
                  <a:lnTo>
                    <a:pt x="5" y="64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11" y="74"/>
                  </a:lnTo>
                  <a:lnTo>
                    <a:pt x="18" y="72"/>
                  </a:lnTo>
                  <a:lnTo>
                    <a:pt x="21" y="70"/>
                  </a:lnTo>
                  <a:lnTo>
                    <a:pt x="29" y="64"/>
                  </a:lnTo>
                  <a:lnTo>
                    <a:pt x="34" y="64"/>
                  </a:lnTo>
                  <a:lnTo>
                    <a:pt x="36" y="64"/>
                  </a:lnTo>
                  <a:lnTo>
                    <a:pt x="39" y="66"/>
                  </a:lnTo>
                  <a:lnTo>
                    <a:pt x="42" y="66"/>
                  </a:lnTo>
                  <a:lnTo>
                    <a:pt x="45" y="64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5"/>
                  </a:lnTo>
                  <a:lnTo>
                    <a:pt x="54" y="40"/>
                  </a:lnTo>
                  <a:lnTo>
                    <a:pt x="58" y="39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64" y="30"/>
                  </a:lnTo>
                  <a:lnTo>
                    <a:pt x="62" y="24"/>
                  </a:lnTo>
                  <a:lnTo>
                    <a:pt x="59" y="21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49" y="9"/>
                  </a:lnTo>
                  <a:lnTo>
                    <a:pt x="48" y="7"/>
                  </a:lnTo>
                  <a:lnTo>
                    <a:pt x="45" y="7"/>
                  </a:lnTo>
                  <a:lnTo>
                    <a:pt x="34" y="10"/>
                  </a:lnTo>
                  <a:lnTo>
                    <a:pt x="32" y="10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5" y="13"/>
                  </a:lnTo>
                  <a:lnTo>
                    <a:pt x="15" y="16"/>
                  </a:lnTo>
                  <a:lnTo>
                    <a:pt x="15" y="18"/>
                  </a:lnTo>
                  <a:lnTo>
                    <a:pt x="9" y="30"/>
                  </a:lnTo>
                  <a:lnTo>
                    <a:pt x="1" y="36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4" y="55"/>
                  </a:lnTo>
                  <a:lnTo>
                    <a:pt x="2" y="61"/>
                  </a:lnTo>
                  <a:lnTo>
                    <a:pt x="0" y="6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7" name="Freeform 63"/>
            <p:cNvSpPr>
              <a:spLocks/>
            </p:cNvSpPr>
            <p:nvPr/>
          </p:nvSpPr>
          <p:spPr bwMode="auto">
            <a:xfrm rot="467844">
              <a:off x="6129478" y="8155928"/>
              <a:ext cx="915813" cy="553148"/>
            </a:xfrm>
            <a:custGeom>
              <a:avLst/>
              <a:gdLst>
                <a:gd name="T0" fmla="*/ 2147483647 w 69"/>
                <a:gd name="T1" fmla="*/ 2147483647 h 55"/>
                <a:gd name="T2" fmla="*/ 2147483647 w 69"/>
                <a:gd name="T3" fmla="*/ 2147483647 h 55"/>
                <a:gd name="T4" fmla="*/ 2147483647 w 69"/>
                <a:gd name="T5" fmla="*/ 2147483647 h 55"/>
                <a:gd name="T6" fmla="*/ 2147483647 w 69"/>
                <a:gd name="T7" fmla="*/ 2147483647 h 55"/>
                <a:gd name="T8" fmla="*/ 2147483647 w 69"/>
                <a:gd name="T9" fmla="*/ 2147483647 h 55"/>
                <a:gd name="T10" fmla="*/ 2147483647 w 69"/>
                <a:gd name="T11" fmla="*/ 2147483647 h 55"/>
                <a:gd name="T12" fmla="*/ 2147483647 w 69"/>
                <a:gd name="T13" fmla="*/ 2147483647 h 55"/>
                <a:gd name="T14" fmla="*/ 2147483647 w 69"/>
                <a:gd name="T15" fmla="*/ 2147483647 h 55"/>
                <a:gd name="T16" fmla="*/ 2147483647 w 69"/>
                <a:gd name="T17" fmla="*/ 2147483647 h 55"/>
                <a:gd name="T18" fmla="*/ 2147483647 w 69"/>
                <a:gd name="T19" fmla="*/ 2147483647 h 55"/>
                <a:gd name="T20" fmla="*/ 2147483647 w 69"/>
                <a:gd name="T21" fmla="*/ 2147483647 h 55"/>
                <a:gd name="T22" fmla="*/ 2147483647 w 69"/>
                <a:gd name="T23" fmla="*/ 2147483647 h 55"/>
                <a:gd name="T24" fmla="*/ 2147483647 w 69"/>
                <a:gd name="T25" fmla="*/ 2147483647 h 55"/>
                <a:gd name="T26" fmla="*/ 2147483647 w 69"/>
                <a:gd name="T27" fmla="*/ 2147483647 h 55"/>
                <a:gd name="T28" fmla="*/ 2147483647 w 69"/>
                <a:gd name="T29" fmla="*/ 2147483647 h 55"/>
                <a:gd name="T30" fmla="*/ 2147483647 w 69"/>
                <a:gd name="T31" fmla="*/ 2147483647 h 55"/>
                <a:gd name="T32" fmla="*/ 2147483647 w 69"/>
                <a:gd name="T33" fmla="*/ 2147483647 h 55"/>
                <a:gd name="T34" fmla="*/ 2147483647 w 69"/>
                <a:gd name="T35" fmla="*/ 2147483647 h 55"/>
                <a:gd name="T36" fmla="*/ 2147483647 w 69"/>
                <a:gd name="T37" fmla="*/ 2147483647 h 55"/>
                <a:gd name="T38" fmla="*/ 2147483647 w 69"/>
                <a:gd name="T39" fmla="*/ 2147483647 h 55"/>
                <a:gd name="T40" fmla="*/ 0 w 69"/>
                <a:gd name="T41" fmla="*/ 2147483647 h 55"/>
                <a:gd name="T42" fmla="*/ 2147483647 w 69"/>
                <a:gd name="T43" fmla="*/ 2147483647 h 55"/>
                <a:gd name="T44" fmla="*/ 2147483647 w 69"/>
                <a:gd name="T45" fmla="*/ 2147483647 h 55"/>
                <a:gd name="T46" fmla="*/ 2147483647 w 69"/>
                <a:gd name="T47" fmla="*/ 2147483647 h 55"/>
                <a:gd name="T48" fmla="*/ 2147483647 w 69"/>
                <a:gd name="T49" fmla="*/ 2147483647 h 55"/>
                <a:gd name="T50" fmla="*/ 2147483647 w 69"/>
                <a:gd name="T51" fmla="*/ 2147483647 h 55"/>
                <a:gd name="T52" fmla="*/ 2147483647 w 69"/>
                <a:gd name="T53" fmla="*/ 2147483647 h 55"/>
                <a:gd name="T54" fmla="*/ 2147483647 w 69"/>
                <a:gd name="T55" fmla="*/ 0 h 55"/>
                <a:gd name="T56" fmla="*/ 2147483647 w 69"/>
                <a:gd name="T57" fmla="*/ 2147483647 h 55"/>
                <a:gd name="T58" fmla="*/ 2147483647 w 69"/>
                <a:gd name="T59" fmla="*/ 2147483647 h 55"/>
                <a:gd name="T60" fmla="*/ 2147483647 w 69"/>
                <a:gd name="T61" fmla="*/ 2147483647 h 55"/>
                <a:gd name="T62" fmla="*/ 2147483647 w 69"/>
                <a:gd name="T63" fmla="*/ 2147483647 h 55"/>
                <a:gd name="T64" fmla="*/ 2147483647 w 69"/>
                <a:gd name="T65" fmla="*/ 2147483647 h 55"/>
                <a:gd name="T66" fmla="*/ 2147483647 w 69"/>
                <a:gd name="T67" fmla="*/ 2147483647 h 55"/>
                <a:gd name="T68" fmla="*/ 2147483647 w 69"/>
                <a:gd name="T69" fmla="*/ 2147483647 h 55"/>
                <a:gd name="T70" fmla="*/ 2147483647 w 69"/>
                <a:gd name="T71" fmla="*/ 2147483647 h 55"/>
                <a:gd name="T72" fmla="*/ 2147483647 w 69"/>
                <a:gd name="T73" fmla="*/ 2147483647 h 55"/>
                <a:gd name="T74" fmla="*/ 2147483647 w 69"/>
                <a:gd name="T75" fmla="*/ 2147483647 h 55"/>
                <a:gd name="T76" fmla="*/ 2147483647 w 69"/>
                <a:gd name="T77" fmla="*/ 2147483647 h 55"/>
                <a:gd name="T78" fmla="*/ 2147483647 w 69"/>
                <a:gd name="T79" fmla="*/ 2147483647 h 55"/>
                <a:gd name="T80" fmla="*/ 2147483647 w 69"/>
                <a:gd name="T81" fmla="*/ 2147483647 h 55"/>
                <a:gd name="T82" fmla="*/ 2147483647 w 69"/>
                <a:gd name="T83" fmla="*/ 2147483647 h 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9"/>
                <a:gd name="T127" fmla="*/ 0 h 55"/>
                <a:gd name="T128" fmla="*/ 69 w 69"/>
                <a:gd name="T129" fmla="*/ 55 h 5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9" h="55">
                  <a:moveTo>
                    <a:pt x="63" y="1"/>
                  </a:moveTo>
                  <a:lnTo>
                    <a:pt x="65" y="4"/>
                  </a:lnTo>
                  <a:lnTo>
                    <a:pt x="65" y="9"/>
                  </a:lnTo>
                  <a:lnTo>
                    <a:pt x="68" y="15"/>
                  </a:lnTo>
                  <a:lnTo>
                    <a:pt x="68" y="16"/>
                  </a:lnTo>
                  <a:lnTo>
                    <a:pt x="63" y="23"/>
                  </a:lnTo>
                  <a:lnTo>
                    <a:pt x="57" y="30"/>
                  </a:lnTo>
                  <a:lnTo>
                    <a:pt x="50" y="38"/>
                  </a:lnTo>
                  <a:lnTo>
                    <a:pt x="50" y="37"/>
                  </a:lnTo>
                  <a:lnTo>
                    <a:pt x="45" y="41"/>
                  </a:lnTo>
                  <a:lnTo>
                    <a:pt x="37" y="46"/>
                  </a:lnTo>
                  <a:lnTo>
                    <a:pt x="31" y="49"/>
                  </a:lnTo>
                  <a:lnTo>
                    <a:pt x="20" y="54"/>
                  </a:lnTo>
                  <a:lnTo>
                    <a:pt x="17" y="54"/>
                  </a:lnTo>
                  <a:lnTo>
                    <a:pt x="8" y="54"/>
                  </a:lnTo>
                  <a:lnTo>
                    <a:pt x="7" y="52"/>
                  </a:lnTo>
                  <a:lnTo>
                    <a:pt x="5" y="49"/>
                  </a:lnTo>
                  <a:lnTo>
                    <a:pt x="4" y="43"/>
                  </a:lnTo>
                  <a:lnTo>
                    <a:pt x="2" y="38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5" y="9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23" y="1"/>
                  </a:lnTo>
                  <a:lnTo>
                    <a:pt x="23" y="6"/>
                  </a:lnTo>
                  <a:lnTo>
                    <a:pt x="24" y="9"/>
                  </a:lnTo>
                  <a:lnTo>
                    <a:pt x="29" y="10"/>
                  </a:lnTo>
                  <a:lnTo>
                    <a:pt x="36" y="9"/>
                  </a:lnTo>
                  <a:lnTo>
                    <a:pt x="39" y="7"/>
                  </a:lnTo>
                  <a:lnTo>
                    <a:pt x="47" y="1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3" y="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08" name="Freeform 64"/>
            <p:cNvSpPr>
              <a:spLocks/>
            </p:cNvSpPr>
            <p:nvPr/>
          </p:nvSpPr>
          <p:spPr bwMode="auto">
            <a:xfrm rot="467844">
              <a:off x="5818981" y="8504304"/>
              <a:ext cx="1182401" cy="1207351"/>
            </a:xfrm>
            <a:custGeom>
              <a:avLst/>
              <a:gdLst>
                <a:gd name="T0" fmla="*/ 2147483647 w 89"/>
                <a:gd name="T1" fmla="*/ 2147483647 h 120"/>
                <a:gd name="T2" fmla="*/ 2147483647 w 89"/>
                <a:gd name="T3" fmla="*/ 2147483647 h 120"/>
                <a:gd name="T4" fmla="*/ 2147483647 w 89"/>
                <a:gd name="T5" fmla="*/ 2147483647 h 120"/>
                <a:gd name="T6" fmla="*/ 2147483647 w 89"/>
                <a:gd name="T7" fmla="*/ 2147483647 h 120"/>
                <a:gd name="T8" fmla="*/ 2147483647 w 89"/>
                <a:gd name="T9" fmla="*/ 2147483647 h 120"/>
                <a:gd name="T10" fmla="*/ 2147483647 w 89"/>
                <a:gd name="T11" fmla="*/ 2147483647 h 120"/>
                <a:gd name="T12" fmla="*/ 2147483647 w 89"/>
                <a:gd name="T13" fmla="*/ 2147483647 h 120"/>
                <a:gd name="T14" fmla="*/ 2147483647 w 89"/>
                <a:gd name="T15" fmla="*/ 2147483647 h 120"/>
                <a:gd name="T16" fmla="*/ 2147483647 w 89"/>
                <a:gd name="T17" fmla="*/ 2147483647 h 120"/>
                <a:gd name="T18" fmla="*/ 2147483647 w 89"/>
                <a:gd name="T19" fmla="*/ 2147483647 h 120"/>
                <a:gd name="T20" fmla="*/ 2147483647 w 89"/>
                <a:gd name="T21" fmla="*/ 2147483647 h 120"/>
                <a:gd name="T22" fmla="*/ 2147483647 w 89"/>
                <a:gd name="T23" fmla="*/ 2147483647 h 120"/>
                <a:gd name="T24" fmla="*/ 2147483647 w 89"/>
                <a:gd name="T25" fmla="*/ 2147483647 h 120"/>
                <a:gd name="T26" fmla="*/ 2147483647 w 89"/>
                <a:gd name="T27" fmla="*/ 2147483647 h 120"/>
                <a:gd name="T28" fmla="*/ 2147483647 w 89"/>
                <a:gd name="T29" fmla="*/ 2147483647 h 120"/>
                <a:gd name="T30" fmla="*/ 2147483647 w 89"/>
                <a:gd name="T31" fmla="*/ 2147483647 h 120"/>
                <a:gd name="T32" fmla="*/ 2147483647 w 89"/>
                <a:gd name="T33" fmla="*/ 2147483647 h 120"/>
                <a:gd name="T34" fmla="*/ 2147483647 w 89"/>
                <a:gd name="T35" fmla="*/ 2147483647 h 120"/>
                <a:gd name="T36" fmla="*/ 2147483647 w 89"/>
                <a:gd name="T37" fmla="*/ 2147483647 h 120"/>
                <a:gd name="T38" fmla="*/ 2147483647 w 89"/>
                <a:gd name="T39" fmla="*/ 2147483647 h 120"/>
                <a:gd name="T40" fmla="*/ 2147483647 w 89"/>
                <a:gd name="T41" fmla="*/ 2147483647 h 120"/>
                <a:gd name="T42" fmla="*/ 2147483647 w 89"/>
                <a:gd name="T43" fmla="*/ 0 h 120"/>
                <a:gd name="T44" fmla="*/ 2147483647 w 89"/>
                <a:gd name="T45" fmla="*/ 2147483647 h 120"/>
                <a:gd name="T46" fmla="*/ 2147483647 w 89"/>
                <a:gd name="T47" fmla="*/ 2147483647 h 120"/>
                <a:gd name="T48" fmla="*/ 2147483647 w 89"/>
                <a:gd name="T49" fmla="*/ 2147483647 h 120"/>
                <a:gd name="T50" fmla="*/ 2147483647 w 89"/>
                <a:gd name="T51" fmla="*/ 2147483647 h 120"/>
                <a:gd name="T52" fmla="*/ 2147483647 w 89"/>
                <a:gd name="T53" fmla="*/ 2147483647 h 120"/>
                <a:gd name="T54" fmla="*/ 2147483647 w 89"/>
                <a:gd name="T55" fmla="*/ 2147483647 h 120"/>
                <a:gd name="T56" fmla="*/ 2147483647 w 89"/>
                <a:gd name="T57" fmla="*/ 2147483647 h 120"/>
                <a:gd name="T58" fmla="*/ 2147483647 w 89"/>
                <a:gd name="T59" fmla="*/ 2147483647 h 120"/>
                <a:gd name="T60" fmla="*/ 2147483647 w 89"/>
                <a:gd name="T61" fmla="*/ 2147483647 h 120"/>
                <a:gd name="T62" fmla="*/ 2147483647 w 89"/>
                <a:gd name="T63" fmla="*/ 2147483647 h 120"/>
                <a:gd name="T64" fmla="*/ 2147483647 w 89"/>
                <a:gd name="T65" fmla="*/ 2147483647 h 120"/>
                <a:gd name="T66" fmla="*/ 2147483647 w 89"/>
                <a:gd name="T67" fmla="*/ 2147483647 h 120"/>
                <a:gd name="T68" fmla="*/ 2147483647 w 89"/>
                <a:gd name="T69" fmla="*/ 2147483647 h 120"/>
                <a:gd name="T70" fmla="*/ 2147483647 w 89"/>
                <a:gd name="T71" fmla="*/ 2147483647 h 120"/>
                <a:gd name="T72" fmla="*/ 2147483647 w 89"/>
                <a:gd name="T73" fmla="*/ 2147483647 h 1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120"/>
                <a:gd name="T113" fmla="*/ 89 w 89"/>
                <a:gd name="T114" fmla="*/ 120 h 1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120">
                  <a:moveTo>
                    <a:pt x="4" y="119"/>
                  </a:moveTo>
                  <a:lnTo>
                    <a:pt x="14" y="115"/>
                  </a:lnTo>
                  <a:lnTo>
                    <a:pt x="14" y="114"/>
                  </a:lnTo>
                  <a:lnTo>
                    <a:pt x="14" y="111"/>
                  </a:lnTo>
                  <a:lnTo>
                    <a:pt x="11" y="103"/>
                  </a:lnTo>
                  <a:lnTo>
                    <a:pt x="13" y="100"/>
                  </a:lnTo>
                  <a:lnTo>
                    <a:pt x="14" y="99"/>
                  </a:lnTo>
                  <a:lnTo>
                    <a:pt x="15" y="99"/>
                  </a:lnTo>
                  <a:lnTo>
                    <a:pt x="20" y="99"/>
                  </a:lnTo>
                  <a:lnTo>
                    <a:pt x="23" y="100"/>
                  </a:lnTo>
                  <a:lnTo>
                    <a:pt x="30" y="100"/>
                  </a:lnTo>
                  <a:lnTo>
                    <a:pt x="33" y="93"/>
                  </a:lnTo>
                  <a:lnTo>
                    <a:pt x="30" y="89"/>
                  </a:lnTo>
                  <a:lnTo>
                    <a:pt x="30" y="86"/>
                  </a:lnTo>
                  <a:lnTo>
                    <a:pt x="31" y="85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4" y="76"/>
                  </a:lnTo>
                  <a:lnTo>
                    <a:pt x="49" y="76"/>
                  </a:lnTo>
                  <a:lnTo>
                    <a:pt x="50" y="74"/>
                  </a:lnTo>
                  <a:lnTo>
                    <a:pt x="52" y="68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53" y="57"/>
                  </a:lnTo>
                  <a:lnTo>
                    <a:pt x="56" y="56"/>
                  </a:lnTo>
                  <a:lnTo>
                    <a:pt x="73" y="60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70" y="56"/>
                  </a:lnTo>
                  <a:lnTo>
                    <a:pt x="69" y="51"/>
                  </a:lnTo>
                  <a:lnTo>
                    <a:pt x="69" y="50"/>
                  </a:lnTo>
                  <a:lnTo>
                    <a:pt x="70" y="47"/>
                  </a:lnTo>
                  <a:lnTo>
                    <a:pt x="72" y="45"/>
                  </a:lnTo>
                  <a:lnTo>
                    <a:pt x="76" y="44"/>
                  </a:lnTo>
                  <a:lnTo>
                    <a:pt x="79" y="42"/>
                  </a:lnTo>
                  <a:lnTo>
                    <a:pt x="83" y="42"/>
                  </a:lnTo>
                  <a:lnTo>
                    <a:pt x="86" y="42"/>
                  </a:lnTo>
                  <a:lnTo>
                    <a:pt x="88" y="33"/>
                  </a:lnTo>
                  <a:lnTo>
                    <a:pt x="85" y="30"/>
                  </a:lnTo>
                  <a:lnTo>
                    <a:pt x="77" y="24"/>
                  </a:lnTo>
                  <a:lnTo>
                    <a:pt x="67" y="13"/>
                  </a:lnTo>
                  <a:lnTo>
                    <a:pt x="66" y="10"/>
                  </a:lnTo>
                  <a:lnTo>
                    <a:pt x="66" y="1"/>
                  </a:lnTo>
                  <a:lnTo>
                    <a:pt x="66" y="0"/>
                  </a:lnTo>
                  <a:lnTo>
                    <a:pt x="60" y="4"/>
                  </a:lnTo>
                  <a:lnTo>
                    <a:pt x="53" y="9"/>
                  </a:lnTo>
                  <a:lnTo>
                    <a:pt x="47" y="12"/>
                  </a:lnTo>
                  <a:lnTo>
                    <a:pt x="36" y="16"/>
                  </a:lnTo>
                  <a:lnTo>
                    <a:pt x="37" y="19"/>
                  </a:lnTo>
                  <a:lnTo>
                    <a:pt x="40" y="24"/>
                  </a:lnTo>
                  <a:lnTo>
                    <a:pt x="41" y="25"/>
                  </a:lnTo>
                  <a:lnTo>
                    <a:pt x="43" y="29"/>
                  </a:lnTo>
                  <a:lnTo>
                    <a:pt x="40" y="30"/>
                  </a:lnTo>
                  <a:lnTo>
                    <a:pt x="39" y="35"/>
                  </a:lnTo>
                  <a:lnTo>
                    <a:pt x="37" y="39"/>
                  </a:lnTo>
                  <a:lnTo>
                    <a:pt x="37" y="45"/>
                  </a:lnTo>
                  <a:lnTo>
                    <a:pt x="36" y="45"/>
                  </a:lnTo>
                  <a:lnTo>
                    <a:pt x="28" y="47"/>
                  </a:lnTo>
                  <a:lnTo>
                    <a:pt x="26" y="48"/>
                  </a:lnTo>
                  <a:lnTo>
                    <a:pt x="23" y="51"/>
                  </a:lnTo>
                  <a:lnTo>
                    <a:pt x="18" y="56"/>
                  </a:lnTo>
                  <a:lnTo>
                    <a:pt x="17" y="56"/>
                  </a:lnTo>
                  <a:lnTo>
                    <a:pt x="13" y="57"/>
                  </a:lnTo>
                  <a:lnTo>
                    <a:pt x="13" y="56"/>
                  </a:lnTo>
                  <a:lnTo>
                    <a:pt x="10" y="63"/>
                  </a:lnTo>
                  <a:lnTo>
                    <a:pt x="10" y="70"/>
                  </a:lnTo>
                  <a:lnTo>
                    <a:pt x="8" y="82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" y="96"/>
                  </a:lnTo>
                  <a:lnTo>
                    <a:pt x="0" y="99"/>
                  </a:lnTo>
                  <a:lnTo>
                    <a:pt x="1" y="102"/>
                  </a:lnTo>
                  <a:lnTo>
                    <a:pt x="2" y="112"/>
                  </a:lnTo>
                  <a:lnTo>
                    <a:pt x="5" y="119"/>
                  </a:lnTo>
                  <a:lnTo>
                    <a:pt x="4" y="1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09" name="Freeform 65"/>
            <p:cNvSpPr>
              <a:spLocks/>
            </p:cNvSpPr>
            <p:nvPr/>
          </p:nvSpPr>
          <p:spPr bwMode="auto">
            <a:xfrm rot="467844">
              <a:off x="6772431" y="8299534"/>
              <a:ext cx="1194947" cy="773874"/>
            </a:xfrm>
            <a:custGeom>
              <a:avLst/>
              <a:gdLst>
                <a:gd name="T0" fmla="*/ 2147483647 w 90"/>
                <a:gd name="T1" fmla="*/ 2147483647 h 77"/>
                <a:gd name="T2" fmla="*/ 2147483647 w 90"/>
                <a:gd name="T3" fmla="*/ 0 h 77"/>
                <a:gd name="T4" fmla="*/ 2147483647 w 90"/>
                <a:gd name="T5" fmla="*/ 0 h 77"/>
                <a:gd name="T6" fmla="*/ 2147483647 w 90"/>
                <a:gd name="T7" fmla="*/ 2147483647 h 77"/>
                <a:gd name="T8" fmla="*/ 2147483647 w 90"/>
                <a:gd name="T9" fmla="*/ 2147483647 h 77"/>
                <a:gd name="T10" fmla="*/ 2147483647 w 90"/>
                <a:gd name="T11" fmla="*/ 2147483647 h 77"/>
                <a:gd name="T12" fmla="*/ 2147483647 w 90"/>
                <a:gd name="T13" fmla="*/ 2147483647 h 77"/>
                <a:gd name="T14" fmla="*/ 2147483647 w 90"/>
                <a:gd name="T15" fmla="*/ 2147483647 h 77"/>
                <a:gd name="T16" fmla="*/ 2147483647 w 90"/>
                <a:gd name="T17" fmla="*/ 2147483647 h 77"/>
                <a:gd name="T18" fmla="*/ 2147483647 w 90"/>
                <a:gd name="T19" fmla="*/ 2147483647 h 77"/>
                <a:gd name="T20" fmla="*/ 2147483647 w 90"/>
                <a:gd name="T21" fmla="*/ 2147483647 h 77"/>
                <a:gd name="T22" fmla="*/ 2147483647 w 90"/>
                <a:gd name="T23" fmla="*/ 2147483647 h 77"/>
                <a:gd name="T24" fmla="*/ 2147483647 w 90"/>
                <a:gd name="T25" fmla="*/ 2147483647 h 77"/>
                <a:gd name="T26" fmla="*/ 2147483647 w 90"/>
                <a:gd name="T27" fmla="*/ 2147483647 h 77"/>
                <a:gd name="T28" fmla="*/ 2147483647 w 90"/>
                <a:gd name="T29" fmla="*/ 2147483647 h 77"/>
                <a:gd name="T30" fmla="*/ 2147483647 w 90"/>
                <a:gd name="T31" fmla="*/ 2147483647 h 77"/>
                <a:gd name="T32" fmla="*/ 2147483647 w 90"/>
                <a:gd name="T33" fmla="*/ 2147483647 h 77"/>
                <a:gd name="T34" fmla="*/ 2147483647 w 90"/>
                <a:gd name="T35" fmla="*/ 2147483647 h 77"/>
                <a:gd name="T36" fmla="*/ 2147483647 w 90"/>
                <a:gd name="T37" fmla="*/ 2147483647 h 77"/>
                <a:gd name="T38" fmla="*/ 2147483647 w 90"/>
                <a:gd name="T39" fmla="*/ 2147483647 h 77"/>
                <a:gd name="T40" fmla="*/ 2147483647 w 90"/>
                <a:gd name="T41" fmla="*/ 2147483647 h 77"/>
                <a:gd name="T42" fmla="*/ 2147483647 w 90"/>
                <a:gd name="T43" fmla="*/ 2147483647 h 77"/>
                <a:gd name="T44" fmla="*/ 2147483647 w 90"/>
                <a:gd name="T45" fmla="*/ 2147483647 h 77"/>
                <a:gd name="T46" fmla="*/ 2147483647 w 90"/>
                <a:gd name="T47" fmla="*/ 2147483647 h 77"/>
                <a:gd name="T48" fmla="*/ 2147483647 w 90"/>
                <a:gd name="T49" fmla="*/ 2147483647 h 77"/>
                <a:gd name="T50" fmla="*/ 2147483647 w 90"/>
                <a:gd name="T51" fmla="*/ 2147483647 h 77"/>
                <a:gd name="T52" fmla="*/ 2147483647 w 90"/>
                <a:gd name="T53" fmla="*/ 2147483647 h 77"/>
                <a:gd name="T54" fmla="*/ 2147483647 w 90"/>
                <a:gd name="T55" fmla="*/ 2147483647 h 77"/>
                <a:gd name="T56" fmla="*/ 0 w 90"/>
                <a:gd name="T57" fmla="*/ 2147483647 h 77"/>
                <a:gd name="T58" fmla="*/ 0 w 90"/>
                <a:gd name="T59" fmla="*/ 2147483647 h 77"/>
                <a:gd name="T60" fmla="*/ 2147483647 w 90"/>
                <a:gd name="T61" fmla="*/ 2147483647 h 77"/>
                <a:gd name="T62" fmla="*/ 2147483647 w 90"/>
                <a:gd name="T63" fmla="*/ 2147483647 h 77"/>
                <a:gd name="T64" fmla="*/ 2147483647 w 90"/>
                <a:gd name="T65" fmla="*/ 2147483647 h 77"/>
                <a:gd name="T66" fmla="*/ 2147483647 w 90"/>
                <a:gd name="T67" fmla="*/ 2147483647 h 7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0"/>
                <a:gd name="T103" fmla="*/ 0 h 77"/>
                <a:gd name="T104" fmla="*/ 90 w 90"/>
                <a:gd name="T105" fmla="*/ 77 h 7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0" h="77">
                  <a:moveTo>
                    <a:pt x="18" y="10"/>
                  </a:moveTo>
                  <a:lnTo>
                    <a:pt x="28" y="0"/>
                  </a:lnTo>
                  <a:lnTo>
                    <a:pt x="31" y="0"/>
                  </a:lnTo>
                  <a:lnTo>
                    <a:pt x="61" y="21"/>
                  </a:lnTo>
                  <a:lnTo>
                    <a:pt x="64" y="27"/>
                  </a:lnTo>
                  <a:lnTo>
                    <a:pt x="65" y="30"/>
                  </a:lnTo>
                  <a:lnTo>
                    <a:pt x="68" y="33"/>
                  </a:lnTo>
                  <a:lnTo>
                    <a:pt x="73" y="36"/>
                  </a:lnTo>
                  <a:lnTo>
                    <a:pt x="89" y="36"/>
                  </a:lnTo>
                  <a:lnTo>
                    <a:pt x="83" y="42"/>
                  </a:lnTo>
                  <a:lnTo>
                    <a:pt x="76" y="48"/>
                  </a:lnTo>
                  <a:lnTo>
                    <a:pt x="73" y="51"/>
                  </a:lnTo>
                  <a:lnTo>
                    <a:pt x="70" y="61"/>
                  </a:lnTo>
                  <a:lnTo>
                    <a:pt x="68" y="65"/>
                  </a:lnTo>
                  <a:lnTo>
                    <a:pt x="65" y="68"/>
                  </a:lnTo>
                  <a:lnTo>
                    <a:pt x="61" y="70"/>
                  </a:lnTo>
                  <a:lnTo>
                    <a:pt x="58" y="71"/>
                  </a:lnTo>
                  <a:lnTo>
                    <a:pt x="57" y="71"/>
                  </a:lnTo>
                  <a:lnTo>
                    <a:pt x="50" y="70"/>
                  </a:lnTo>
                  <a:lnTo>
                    <a:pt x="45" y="68"/>
                  </a:lnTo>
                  <a:lnTo>
                    <a:pt x="42" y="71"/>
                  </a:lnTo>
                  <a:lnTo>
                    <a:pt x="42" y="76"/>
                  </a:lnTo>
                  <a:lnTo>
                    <a:pt x="31" y="74"/>
                  </a:lnTo>
                  <a:lnTo>
                    <a:pt x="19" y="74"/>
                  </a:lnTo>
                  <a:lnTo>
                    <a:pt x="21" y="65"/>
                  </a:lnTo>
                  <a:lnTo>
                    <a:pt x="18" y="62"/>
                  </a:lnTo>
                  <a:lnTo>
                    <a:pt x="11" y="56"/>
                  </a:lnTo>
                  <a:lnTo>
                    <a:pt x="1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6" y="25"/>
                  </a:lnTo>
                  <a:lnTo>
                    <a:pt x="12" y="18"/>
                  </a:lnTo>
                  <a:lnTo>
                    <a:pt x="17" y="12"/>
                  </a:lnTo>
                  <a:lnTo>
                    <a:pt x="18" y="10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0" name="Freeform 66"/>
            <p:cNvSpPr>
              <a:spLocks/>
            </p:cNvSpPr>
            <p:nvPr/>
          </p:nvSpPr>
          <p:spPr bwMode="auto">
            <a:xfrm rot="467844">
              <a:off x="6182797" y="9100002"/>
              <a:ext cx="969130" cy="672820"/>
            </a:xfrm>
            <a:custGeom>
              <a:avLst/>
              <a:gdLst>
                <a:gd name="T0" fmla="*/ 0 w 73"/>
                <a:gd name="T1" fmla="*/ 2147483647 h 67"/>
                <a:gd name="T2" fmla="*/ 2147483647 w 73"/>
                <a:gd name="T3" fmla="*/ 2147483647 h 67"/>
                <a:gd name="T4" fmla="*/ 2147483647 w 73"/>
                <a:gd name="T5" fmla="*/ 2147483647 h 67"/>
                <a:gd name="T6" fmla="*/ 2147483647 w 73"/>
                <a:gd name="T7" fmla="*/ 2147483647 h 67"/>
                <a:gd name="T8" fmla="*/ 2147483647 w 73"/>
                <a:gd name="T9" fmla="*/ 2147483647 h 67"/>
                <a:gd name="T10" fmla="*/ 2147483647 w 73"/>
                <a:gd name="T11" fmla="*/ 2147483647 h 67"/>
                <a:gd name="T12" fmla="*/ 2147483647 w 73"/>
                <a:gd name="T13" fmla="*/ 2147483647 h 67"/>
                <a:gd name="T14" fmla="*/ 2147483647 w 73"/>
                <a:gd name="T15" fmla="*/ 2147483647 h 67"/>
                <a:gd name="T16" fmla="*/ 2147483647 w 73"/>
                <a:gd name="T17" fmla="*/ 2147483647 h 67"/>
                <a:gd name="T18" fmla="*/ 2147483647 w 73"/>
                <a:gd name="T19" fmla="*/ 2147483647 h 67"/>
                <a:gd name="T20" fmla="*/ 2147483647 w 73"/>
                <a:gd name="T21" fmla="*/ 2147483647 h 67"/>
                <a:gd name="T22" fmla="*/ 2147483647 w 73"/>
                <a:gd name="T23" fmla="*/ 2147483647 h 67"/>
                <a:gd name="T24" fmla="*/ 2147483647 w 73"/>
                <a:gd name="T25" fmla="*/ 2147483647 h 67"/>
                <a:gd name="T26" fmla="*/ 2147483647 w 73"/>
                <a:gd name="T27" fmla="*/ 2147483647 h 67"/>
                <a:gd name="T28" fmla="*/ 2147483647 w 73"/>
                <a:gd name="T29" fmla="*/ 2147483647 h 67"/>
                <a:gd name="T30" fmla="*/ 2147483647 w 73"/>
                <a:gd name="T31" fmla="*/ 2147483647 h 67"/>
                <a:gd name="T32" fmla="*/ 2147483647 w 73"/>
                <a:gd name="T33" fmla="*/ 2147483647 h 67"/>
                <a:gd name="T34" fmla="*/ 2147483647 w 73"/>
                <a:gd name="T35" fmla="*/ 2147483647 h 67"/>
                <a:gd name="T36" fmla="*/ 2147483647 w 73"/>
                <a:gd name="T37" fmla="*/ 2147483647 h 67"/>
                <a:gd name="T38" fmla="*/ 2147483647 w 73"/>
                <a:gd name="T39" fmla="*/ 2147483647 h 67"/>
                <a:gd name="T40" fmla="*/ 2147483647 w 73"/>
                <a:gd name="T41" fmla="*/ 2147483647 h 67"/>
                <a:gd name="T42" fmla="*/ 2147483647 w 73"/>
                <a:gd name="T43" fmla="*/ 2147483647 h 67"/>
                <a:gd name="T44" fmla="*/ 2147483647 w 73"/>
                <a:gd name="T45" fmla="*/ 2147483647 h 67"/>
                <a:gd name="T46" fmla="*/ 2147483647 w 73"/>
                <a:gd name="T47" fmla="*/ 2147483647 h 67"/>
                <a:gd name="T48" fmla="*/ 2147483647 w 73"/>
                <a:gd name="T49" fmla="*/ 0 h 67"/>
                <a:gd name="T50" fmla="*/ 2147483647 w 73"/>
                <a:gd name="T51" fmla="*/ 2147483647 h 67"/>
                <a:gd name="T52" fmla="*/ 2147483647 w 73"/>
                <a:gd name="T53" fmla="*/ 2147483647 h 67"/>
                <a:gd name="T54" fmla="*/ 2147483647 w 73"/>
                <a:gd name="T55" fmla="*/ 2147483647 h 67"/>
                <a:gd name="T56" fmla="*/ 2147483647 w 73"/>
                <a:gd name="T57" fmla="*/ 2147483647 h 67"/>
                <a:gd name="T58" fmla="*/ 2147483647 w 73"/>
                <a:gd name="T59" fmla="*/ 2147483647 h 67"/>
                <a:gd name="T60" fmla="*/ 2147483647 w 73"/>
                <a:gd name="T61" fmla="*/ 2147483647 h 67"/>
                <a:gd name="T62" fmla="*/ 2147483647 w 73"/>
                <a:gd name="T63" fmla="*/ 2147483647 h 67"/>
                <a:gd name="T64" fmla="*/ 2147483647 w 73"/>
                <a:gd name="T65" fmla="*/ 2147483647 h 67"/>
                <a:gd name="T66" fmla="*/ 2147483647 w 73"/>
                <a:gd name="T67" fmla="*/ 2147483647 h 67"/>
                <a:gd name="T68" fmla="*/ 2147483647 w 73"/>
                <a:gd name="T69" fmla="*/ 2147483647 h 67"/>
                <a:gd name="T70" fmla="*/ 0 w 73"/>
                <a:gd name="T71" fmla="*/ 2147483647 h 67"/>
                <a:gd name="T72" fmla="*/ 0 w 73"/>
                <a:gd name="T73" fmla="*/ 2147483647 h 67"/>
                <a:gd name="T74" fmla="*/ 2147483647 w 73"/>
                <a:gd name="T75" fmla="*/ 2147483647 h 67"/>
                <a:gd name="T76" fmla="*/ 0 w 73"/>
                <a:gd name="T77" fmla="*/ 2147483647 h 6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3"/>
                <a:gd name="T118" fmla="*/ 0 h 67"/>
                <a:gd name="T119" fmla="*/ 73 w 73"/>
                <a:gd name="T120" fmla="*/ 67 h 6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3" h="67">
                  <a:moveTo>
                    <a:pt x="0" y="44"/>
                  </a:moveTo>
                  <a:lnTo>
                    <a:pt x="18" y="49"/>
                  </a:lnTo>
                  <a:lnTo>
                    <a:pt x="45" y="58"/>
                  </a:lnTo>
                  <a:lnTo>
                    <a:pt x="50" y="62"/>
                  </a:lnTo>
                  <a:lnTo>
                    <a:pt x="53" y="66"/>
                  </a:lnTo>
                  <a:lnTo>
                    <a:pt x="62" y="59"/>
                  </a:lnTo>
                  <a:lnTo>
                    <a:pt x="67" y="55"/>
                  </a:lnTo>
                  <a:lnTo>
                    <a:pt x="72" y="47"/>
                  </a:lnTo>
                  <a:lnTo>
                    <a:pt x="69" y="42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3" y="35"/>
                  </a:lnTo>
                  <a:lnTo>
                    <a:pt x="62" y="36"/>
                  </a:lnTo>
                  <a:lnTo>
                    <a:pt x="59" y="36"/>
                  </a:lnTo>
                  <a:lnTo>
                    <a:pt x="57" y="36"/>
                  </a:lnTo>
                  <a:lnTo>
                    <a:pt x="57" y="33"/>
                  </a:lnTo>
                  <a:lnTo>
                    <a:pt x="62" y="26"/>
                  </a:lnTo>
                  <a:lnTo>
                    <a:pt x="64" y="19"/>
                  </a:lnTo>
                  <a:lnTo>
                    <a:pt x="64" y="15"/>
                  </a:lnTo>
                  <a:lnTo>
                    <a:pt x="63" y="12"/>
                  </a:lnTo>
                  <a:lnTo>
                    <a:pt x="62" y="10"/>
                  </a:lnTo>
                  <a:lnTo>
                    <a:pt x="47" y="7"/>
                  </a:lnTo>
                  <a:lnTo>
                    <a:pt x="43" y="4"/>
                  </a:lnTo>
                  <a:lnTo>
                    <a:pt x="42" y="4"/>
                  </a:lnTo>
                  <a:lnTo>
                    <a:pt x="25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8" y="7"/>
                  </a:lnTo>
                  <a:lnTo>
                    <a:pt x="21" y="12"/>
                  </a:lnTo>
                  <a:lnTo>
                    <a:pt x="19" y="18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1" y="29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0" y="4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1" name="Freeform 67"/>
            <p:cNvSpPr>
              <a:spLocks/>
            </p:cNvSpPr>
            <p:nvPr/>
          </p:nvSpPr>
          <p:spPr bwMode="auto">
            <a:xfrm rot="467844">
              <a:off x="9187416" y="7368756"/>
              <a:ext cx="969130" cy="1066405"/>
            </a:xfrm>
            <a:custGeom>
              <a:avLst/>
              <a:gdLst>
                <a:gd name="T0" fmla="*/ 2147483647 w 73"/>
                <a:gd name="T1" fmla="*/ 2147483647 h 106"/>
                <a:gd name="T2" fmla="*/ 2147483647 w 73"/>
                <a:gd name="T3" fmla="*/ 2147483647 h 106"/>
                <a:gd name="T4" fmla="*/ 2147483647 w 73"/>
                <a:gd name="T5" fmla="*/ 2147483647 h 106"/>
                <a:gd name="T6" fmla="*/ 2147483647 w 73"/>
                <a:gd name="T7" fmla="*/ 2147483647 h 106"/>
                <a:gd name="T8" fmla="*/ 2147483647 w 73"/>
                <a:gd name="T9" fmla="*/ 2147483647 h 106"/>
                <a:gd name="T10" fmla="*/ 2147483647 w 73"/>
                <a:gd name="T11" fmla="*/ 2147483647 h 106"/>
                <a:gd name="T12" fmla="*/ 2147483647 w 73"/>
                <a:gd name="T13" fmla="*/ 2147483647 h 106"/>
                <a:gd name="T14" fmla="*/ 2147483647 w 73"/>
                <a:gd name="T15" fmla="*/ 2147483647 h 106"/>
                <a:gd name="T16" fmla="*/ 2147483647 w 73"/>
                <a:gd name="T17" fmla="*/ 2147483647 h 106"/>
                <a:gd name="T18" fmla="*/ 2147483647 w 73"/>
                <a:gd name="T19" fmla="*/ 2147483647 h 106"/>
                <a:gd name="T20" fmla="*/ 2147483647 w 73"/>
                <a:gd name="T21" fmla="*/ 2147483647 h 106"/>
                <a:gd name="T22" fmla="*/ 2147483647 w 73"/>
                <a:gd name="T23" fmla="*/ 2147483647 h 106"/>
                <a:gd name="T24" fmla="*/ 2147483647 w 73"/>
                <a:gd name="T25" fmla="*/ 2147483647 h 106"/>
                <a:gd name="T26" fmla="*/ 2147483647 w 73"/>
                <a:gd name="T27" fmla="*/ 2147483647 h 106"/>
                <a:gd name="T28" fmla="*/ 2147483647 w 73"/>
                <a:gd name="T29" fmla="*/ 2147483647 h 106"/>
                <a:gd name="T30" fmla="*/ 2147483647 w 73"/>
                <a:gd name="T31" fmla="*/ 2147483647 h 106"/>
                <a:gd name="T32" fmla="*/ 2147483647 w 73"/>
                <a:gd name="T33" fmla="*/ 2147483647 h 106"/>
                <a:gd name="T34" fmla="*/ 2147483647 w 73"/>
                <a:gd name="T35" fmla="*/ 2147483647 h 106"/>
                <a:gd name="T36" fmla="*/ 2147483647 w 73"/>
                <a:gd name="T37" fmla="*/ 2147483647 h 106"/>
                <a:gd name="T38" fmla="*/ 2147483647 w 73"/>
                <a:gd name="T39" fmla="*/ 2147483647 h 106"/>
                <a:gd name="T40" fmla="*/ 2147483647 w 73"/>
                <a:gd name="T41" fmla="*/ 2147483647 h 106"/>
                <a:gd name="T42" fmla="*/ 2147483647 w 73"/>
                <a:gd name="T43" fmla="*/ 2147483647 h 106"/>
                <a:gd name="T44" fmla="*/ 0 w 73"/>
                <a:gd name="T45" fmla="*/ 0 h 106"/>
                <a:gd name="T46" fmla="*/ 2147483647 w 73"/>
                <a:gd name="T47" fmla="*/ 2147483647 h 106"/>
                <a:gd name="T48" fmla="*/ 2147483647 w 73"/>
                <a:gd name="T49" fmla="*/ 2147483647 h 106"/>
                <a:gd name="T50" fmla="*/ 2147483647 w 73"/>
                <a:gd name="T51" fmla="*/ 2147483647 h 106"/>
                <a:gd name="T52" fmla="*/ 2147483647 w 73"/>
                <a:gd name="T53" fmla="*/ 2147483647 h 106"/>
                <a:gd name="T54" fmla="*/ 2147483647 w 73"/>
                <a:gd name="T55" fmla="*/ 2147483647 h 106"/>
                <a:gd name="T56" fmla="*/ 2147483647 w 73"/>
                <a:gd name="T57" fmla="*/ 2147483647 h 106"/>
                <a:gd name="T58" fmla="*/ 2147483647 w 73"/>
                <a:gd name="T59" fmla="*/ 2147483647 h 106"/>
                <a:gd name="T60" fmla="*/ 2147483647 w 73"/>
                <a:gd name="T61" fmla="*/ 2147483647 h 106"/>
                <a:gd name="T62" fmla="*/ 2147483647 w 73"/>
                <a:gd name="T63" fmla="*/ 2147483647 h 106"/>
                <a:gd name="T64" fmla="*/ 2147483647 w 73"/>
                <a:gd name="T65" fmla="*/ 2147483647 h 106"/>
                <a:gd name="T66" fmla="*/ 2147483647 w 73"/>
                <a:gd name="T67" fmla="*/ 2147483647 h 106"/>
                <a:gd name="T68" fmla="*/ 2147483647 w 73"/>
                <a:gd name="T69" fmla="*/ 2147483647 h 106"/>
                <a:gd name="T70" fmla="*/ 2147483647 w 73"/>
                <a:gd name="T71" fmla="*/ 2147483647 h 106"/>
                <a:gd name="T72" fmla="*/ 2147483647 w 73"/>
                <a:gd name="T73" fmla="*/ 2147483647 h 106"/>
                <a:gd name="T74" fmla="*/ 2147483647 w 73"/>
                <a:gd name="T75" fmla="*/ 2147483647 h 106"/>
                <a:gd name="T76" fmla="*/ 2147483647 w 73"/>
                <a:gd name="T77" fmla="*/ 2147483647 h 106"/>
                <a:gd name="T78" fmla="*/ 2147483647 w 73"/>
                <a:gd name="T79" fmla="*/ 2147483647 h 106"/>
                <a:gd name="T80" fmla="*/ 2147483647 w 73"/>
                <a:gd name="T81" fmla="*/ 2147483647 h 106"/>
                <a:gd name="T82" fmla="*/ 2147483647 w 73"/>
                <a:gd name="T83" fmla="*/ 2147483647 h 106"/>
                <a:gd name="T84" fmla="*/ 2147483647 w 73"/>
                <a:gd name="T85" fmla="*/ 2147483647 h 106"/>
                <a:gd name="T86" fmla="*/ 2147483647 w 73"/>
                <a:gd name="T87" fmla="*/ 2147483647 h 106"/>
                <a:gd name="T88" fmla="*/ 2147483647 w 73"/>
                <a:gd name="T89" fmla="*/ 2147483647 h 106"/>
                <a:gd name="T90" fmla="*/ 2147483647 w 73"/>
                <a:gd name="T91" fmla="*/ 2147483647 h 106"/>
                <a:gd name="T92" fmla="*/ 2147483647 w 73"/>
                <a:gd name="T93" fmla="*/ 2147483647 h 1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3"/>
                <a:gd name="T142" fmla="*/ 0 h 106"/>
                <a:gd name="T143" fmla="*/ 73 w 73"/>
                <a:gd name="T144" fmla="*/ 106 h 10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3" h="106">
                  <a:moveTo>
                    <a:pt x="72" y="92"/>
                  </a:moveTo>
                  <a:lnTo>
                    <a:pt x="72" y="88"/>
                  </a:lnTo>
                  <a:lnTo>
                    <a:pt x="70" y="86"/>
                  </a:lnTo>
                  <a:lnTo>
                    <a:pt x="63" y="85"/>
                  </a:lnTo>
                  <a:lnTo>
                    <a:pt x="64" y="72"/>
                  </a:lnTo>
                  <a:lnTo>
                    <a:pt x="60" y="69"/>
                  </a:lnTo>
                  <a:lnTo>
                    <a:pt x="60" y="68"/>
                  </a:lnTo>
                  <a:lnTo>
                    <a:pt x="70" y="51"/>
                  </a:lnTo>
                  <a:lnTo>
                    <a:pt x="69" y="51"/>
                  </a:lnTo>
                  <a:lnTo>
                    <a:pt x="63" y="50"/>
                  </a:lnTo>
                  <a:lnTo>
                    <a:pt x="54" y="47"/>
                  </a:lnTo>
                  <a:lnTo>
                    <a:pt x="53" y="45"/>
                  </a:lnTo>
                  <a:lnTo>
                    <a:pt x="51" y="42"/>
                  </a:lnTo>
                  <a:lnTo>
                    <a:pt x="51" y="22"/>
                  </a:lnTo>
                  <a:lnTo>
                    <a:pt x="50" y="19"/>
                  </a:lnTo>
                  <a:lnTo>
                    <a:pt x="48" y="19"/>
                  </a:lnTo>
                  <a:lnTo>
                    <a:pt x="44" y="22"/>
                  </a:lnTo>
                  <a:lnTo>
                    <a:pt x="43" y="22"/>
                  </a:lnTo>
                  <a:lnTo>
                    <a:pt x="41" y="19"/>
                  </a:lnTo>
                  <a:lnTo>
                    <a:pt x="37" y="15"/>
                  </a:lnTo>
                  <a:lnTo>
                    <a:pt x="28" y="7"/>
                  </a:lnTo>
                  <a:lnTo>
                    <a:pt x="20" y="4"/>
                  </a:lnTo>
                  <a:lnTo>
                    <a:pt x="0" y="0"/>
                  </a:lnTo>
                  <a:lnTo>
                    <a:pt x="10" y="33"/>
                  </a:lnTo>
                  <a:lnTo>
                    <a:pt x="11" y="40"/>
                  </a:lnTo>
                  <a:lnTo>
                    <a:pt x="11" y="47"/>
                  </a:lnTo>
                  <a:lnTo>
                    <a:pt x="10" y="56"/>
                  </a:lnTo>
                  <a:lnTo>
                    <a:pt x="8" y="62"/>
                  </a:lnTo>
                  <a:lnTo>
                    <a:pt x="8" y="69"/>
                  </a:lnTo>
                  <a:lnTo>
                    <a:pt x="7" y="79"/>
                  </a:lnTo>
                  <a:lnTo>
                    <a:pt x="8" y="88"/>
                  </a:lnTo>
                  <a:lnTo>
                    <a:pt x="10" y="95"/>
                  </a:lnTo>
                  <a:lnTo>
                    <a:pt x="12" y="95"/>
                  </a:lnTo>
                  <a:lnTo>
                    <a:pt x="23" y="92"/>
                  </a:lnTo>
                  <a:lnTo>
                    <a:pt x="28" y="92"/>
                  </a:lnTo>
                  <a:lnTo>
                    <a:pt x="34" y="97"/>
                  </a:lnTo>
                  <a:lnTo>
                    <a:pt x="37" y="98"/>
                  </a:lnTo>
                  <a:lnTo>
                    <a:pt x="38" y="98"/>
                  </a:lnTo>
                  <a:lnTo>
                    <a:pt x="46" y="95"/>
                  </a:lnTo>
                  <a:lnTo>
                    <a:pt x="48" y="97"/>
                  </a:lnTo>
                  <a:lnTo>
                    <a:pt x="53" y="103"/>
                  </a:lnTo>
                  <a:lnTo>
                    <a:pt x="53" y="105"/>
                  </a:lnTo>
                  <a:lnTo>
                    <a:pt x="53" y="100"/>
                  </a:lnTo>
                  <a:lnTo>
                    <a:pt x="53" y="98"/>
                  </a:lnTo>
                  <a:lnTo>
                    <a:pt x="61" y="97"/>
                  </a:lnTo>
                  <a:lnTo>
                    <a:pt x="64" y="95"/>
                  </a:lnTo>
                  <a:lnTo>
                    <a:pt x="72" y="92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2" name="Freeform 68"/>
            <p:cNvSpPr>
              <a:spLocks/>
            </p:cNvSpPr>
            <p:nvPr/>
          </p:nvSpPr>
          <p:spPr bwMode="auto">
            <a:xfrm rot="467844">
              <a:off x="9237599" y="8315490"/>
              <a:ext cx="928358" cy="553148"/>
            </a:xfrm>
            <a:custGeom>
              <a:avLst/>
              <a:gdLst>
                <a:gd name="T0" fmla="*/ 0 w 70"/>
                <a:gd name="T1" fmla="*/ 2147483647 h 55"/>
                <a:gd name="T2" fmla="*/ 2147483647 w 70"/>
                <a:gd name="T3" fmla="*/ 0 h 55"/>
                <a:gd name="T4" fmla="*/ 2147483647 w 70"/>
                <a:gd name="T5" fmla="*/ 0 h 55"/>
                <a:gd name="T6" fmla="*/ 2147483647 w 70"/>
                <a:gd name="T7" fmla="*/ 2147483647 h 55"/>
                <a:gd name="T8" fmla="*/ 2147483647 w 70"/>
                <a:gd name="T9" fmla="*/ 2147483647 h 55"/>
                <a:gd name="T10" fmla="*/ 2147483647 w 70"/>
                <a:gd name="T11" fmla="*/ 2147483647 h 55"/>
                <a:gd name="T12" fmla="*/ 2147483647 w 70"/>
                <a:gd name="T13" fmla="*/ 2147483647 h 55"/>
                <a:gd name="T14" fmla="*/ 2147483647 w 70"/>
                <a:gd name="T15" fmla="*/ 2147483647 h 55"/>
                <a:gd name="T16" fmla="*/ 2147483647 w 70"/>
                <a:gd name="T17" fmla="*/ 2147483647 h 55"/>
                <a:gd name="T18" fmla="*/ 2147483647 w 70"/>
                <a:gd name="T19" fmla="*/ 2147483647 h 55"/>
                <a:gd name="T20" fmla="*/ 2147483647 w 70"/>
                <a:gd name="T21" fmla="*/ 2147483647 h 55"/>
                <a:gd name="T22" fmla="*/ 2147483647 w 70"/>
                <a:gd name="T23" fmla="*/ 2147483647 h 55"/>
                <a:gd name="T24" fmla="*/ 2147483647 w 70"/>
                <a:gd name="T25" fmla="*/ 2147483647 h 55"/>
                <a:gd name="T26" fmla="*/ 2147483647 w 70"/>
                <a:gd name="T27" fmla="*/ 2147483647 h 55"/>
                <a:gd name="T28" fmla="*/ 2147483647 w 70"/>
                <a:gd name="T29" fmla="*/ 2147483647 h 55"/>
                <a:gd name="T30" fmla="*/ 2147483647 w 70"/>
                <a:gd name="T31" fmla="*/ 2147483647 h 55"/>
                <a:gd name="T32" fmla="*/ 2147483647 w 70"/>
                <a:gd name="T33" fmla="*/ 2147483647 h 55"/>
                <a:gd name="T34" fmla="*/ 2147483647 w 70"/>
                <a:gd name="T35" fmla="*/ 2147483647 h 55"/>
                <a:gd name="T36" fmla="*/ 2147483647 w 70"/>
                <a:gd name="T37" fmla="*/ 2147483647 h 55"/>
                <a:gd name="T38" fmla="*/ 2147483647 w 70"/>
                <a:gd name="T39" fmla="*/ 2147483647 h 55"/>
                <a:gd name="T40" fmla="*/ 2147483647 w 70"/>
                <a:gd name="T41" fmla="*/ 2147483647 h 55"/>
                <a:gd name="T42" fmla="*/ 2147483647 w 70"/>
                <a:gd name="T43" fmla="*/ 2147483647 h 55"/>
                <a:gd name="T44" fmla="*/ 2147483647 w 70"/>
                <a:gd name="T45" fmla="*/ 2147483647 h 55"/>
                <a:gd name="T46" fmla="*/ 2147483647 w 70"/>
                <a:gd name="T47" fmla="*/ 2147483647 h 55"/>
                <a:gd name="T48" fmla="*/ 2147483647 w 70"/>
                <a:gd name="T49" fmla="*/ 2147483647 h 55"/>
                <a:gd name="T50" fmla="*/ 2147483647 w 70"/>
                <a:gd name="T51" fmla="*/ 2147483647 h 55"/>
                <a:gd name="T52" fmla="*/ 2147483647 w 70"/>
                <a:gd name="T53" fmla="*/ 2147483647 h 55"/>
                <a:gd name="T54" fmla="*/ 2147483647 w 70"/>
                <a:gd name="T55" fmla="*/ 2147483647 h 55"/>
                <a:gd name="T56" fmla="*/ 2147483647 w 70"/>
                <a:gd name="T57" fmla="*/ 2147483647 h 55"/>
                <a:gd name="T58" fmla="*/ 2147483647 w 70"/>
                <a:gd name="T59" fmla="*/ 2147483647 h 55"/>
                <a:gd name="T60" fmla="*/ 2147483647 w 70"/>
                <a:gd name="T61" fmla="*/ 2147483647 h 55"/>
                <a:gd name="T62" fmla="*/ 2147483647 w 70"/>
                <a:gd name="T63" fmla="*/ 2147483647 h 55"/>
                <a:gd name="T64" fmla="*/ 2147483647 w 70"/>
                <a:gd name="T65" fmla="*/ 2147483647 h 55"/>
                <a:gd name="T66" fmla="*/ 2147483647 w 70"/>
                <a:gd name="T67" fmla="*/ 2147483647 h 55"/>
                <a:gd name="T68" fmla="*/ 2147483647 w 70"/>
                <a:gd name="T69" fmla="*/ 2147483647 h 55"/>
                <a:gd name="T70" fmla="*/ 2147483647 w 70"/>
                <a:gd name="T71" fmla="*/ 2147483647 h 55"/>
                <a:gd name="T72" fmla="*/ 2147483647 w 70"/>
                <a:gd name="T73" fmla="*/ 2147483647 h 55"/>
                <a:gd name="T74" fmla="*/ 0 w 70"/>
                <a:gd name="T75" fmla="*/ 2147483647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55"/>
                <a:gd name="T116" fmla="*/ 70 w 70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55">
                  <a:moveTo>
                    <a:pt x="0" y="3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21" y="4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33" y="3"/>
                  </a:lnTo>
                  <a:lnTo>
                    <a:pt x="35" y="4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3" y="18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4" y="27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7" y="33"/>
                  </a:lnTo>
                  <a:lnTo>
                    <a:pt x="57" y="34"/>
                  </a:lnTo>
                  <a:lnTo>
                    <a:pt x="63" y="37"/>
                  </a:lnTo>
                  <a:lnTo>
                    <a:pt x="66" y="40"/>
                  </a:lnTo>
                  <a:lnTo>
                    <a:pt x="69" y="45"/>
                  </a:lnTo>
                  <a:lnTo>
                    <a:pt x="67" y="45"/>
                  </a:lnTo>
                  <a:lnTo>
                    <a:pt x="60" y="46"/>
                  </a:lnTo>
                  <a:lnTo>
                    <a:pt x="54" y="49"/>
                  </a:lnTo>
                  <a:lnTo>
                    <a:pt x="46" y="54"/>
                  </a:lnTo>
                  <a:lnTo>
                    <a:pt x="43" y="52"/>
                  </a:lnTo>
                  <a:lnTo>
                    <a:pt x="37" y="49"/>
                  </a:lnTo>
                  <a:lnTo>
                    <a:pt x="33" y="46"/>
                  </a:lnTo>
                  <a:lnTo>
                    <a:pt x="30" y="46"/>
                  </a:lnTo>
                  <a:lnTo>
                    <a:pt x="25" y="42"/>
                  </a:lnTo>
                  <a:lnTo>
                    <a:pt x="24" y="40"/>
                  </a:lnTo>
                  <a:lnTo>
                    <a:pt x="20" y="37"/>
                  </a:lnTo>
                  <a:lnTo>
                    <a:pt x="15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7" y="24"/>
                  </a:lnTo>
                  <a:lnTo>
                    <a:pt x="1" y="22"/>
                  </a:lnTo>
                  <a:lnTo>
                    <a:pt x="0" y="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3" name="Freeform 69"/>
            <p:cNvSpPr>
              <a:spLocks/>
            </p:cNvSpPr>
            <p:nvPr/>
          </p:nvSpPr>
          <p:spPr bwMode="auto">
            <a:xfrm rot="467844">
              <a:off x="9968366" y="7528317"/>
              <a:ext cx="1100858" cy="874930"/>
            </a:xfrm>
            <a:custGeom>
              <a:avLst/>
              <a:gdLst>
                <a:gd name="T0" fmla="*/ 2147483647 w 83"/>
                <a:gd name="T1" fmla="*/ 2147483647 h 87"/>
                <a:gd name="T2" fmla="*/ 2147483647 w 83"/>
                <a:gd name="T3" fmla="*/ 2147483647 h 87"/>
                <a:gd name="T4" fmla="*/ 2147483647 w 83"/>
                <a:gd name="T5" fmla="*/ 2147483647 h 87"/>
                <a:gd name="T6" fmla="*/ 2147483647 w 83"/>
                <a:gd name="T7" fmla="*/ 2147483647 h 87"/>
                <a:gd name="T8" fmla="*/ 2147483647 w 83"/>
                <a:gd name="T9" fmla="*/ 2147483647 h 87"/>
                <a:gd name="T10" fmla="*/ 2147483647 w 83"/>
                <a:gd name="T11" fmla="*/ 2147483647 h 87"/>
                <a:gd name="T12" fmla="*/ 2147483647 w 83"/>
                <a:gd name="T13" fmla="*/ 2147483647 h 87"/>
                <a:gd name="T14" fmla="*/ 2147483647 w 83"/>
                <a:gd name="T15" fmla="*/ 2147483647 h 87"/>
                <a:gd name="T16" fmla="*/ 2147483647 w 83"/>
                <a:gd name="T17" fmla="*/ 2147483647 h 87"/>
                <a:gd name="T18" fmla="*/ 2147483647 w 83"/>
                <a:gd name="T19" fmla="*/ 2147483647 h 87"/>
                <a:gd name="T20" fmla="*/ 2147483647 w 83"/>
                <a:gd name="T21" fmla="*/ 2147483647 h 87"/>
                <a:gd name="T22" fmla="*/ 2147483647 w 83"/>
                <a:gd name="T23" fmla="*/ 2147483647 h 87"/>
                <a:gd name="T24" fmla="*/ 2147483647 w 83"/>
                <a:gd name="T25" fmla="*/ 2147483647 h 87"/>
                <a:gd name="T26" fmla="*/ 2147483647 w 83"/>
                <a:gd name="T27" fmla="*/ 0 h 87"/>
                <a:gd name="T28" fmla="*/ 2147483647 w 83"/>
                <a:gd name="T29" fmla="*/ 0 h 87"/>
                <a:gd name="T30" fmla="*/ 2147483647 w 83"/>
                <a:gd name="T31" fmla="*/ 0 h 87"/>
                <a:gd name="T32" fmla="*/ 2147483647 w 83"/>
                <a:gd name="T33" fmla="*/ 2147483647 h 87"/>
                <a:gd name="T34" fmla="*/ 2147483647 w 83"/>
                <a:gd name="T35" fmla="*/ 2147483647 h 87"/>
                <a:gd name="T36" fmla="*/ 2147483647 w 83"/>
                <a:gd name="T37" fmla="*/ 2147483647 h 87"/>
                <a:gd name="T38" fmla="*/ 2147483647 w 83"/>
                <a:gd name="T39" fmla="*/ 0 h 87"/>
                <a:gd name="T40" fmla="*/ 2147483647 w 83"/>
                <a:gd name="T41" fmla="*/ 2147483647 h 87"/>
                <a:gd name="T42" fmla="*/ 2147483647 w 83"/>
                <a:gd name="T43" fmla="*/ 2147483647 h 87"/>
                <a:gd name="T44" fmla="*/ 2147483647 w 83"/>
                <a:gd name="T45" fmla="*/ 2147483647 h 87"/>
                <a:gd name="T46" fmla="*/ 2147483647 w 83"/>
                <a:gd name="T47" fmla="*/ 2147483647 h 87"/>
                <a:gd name="T48" fmla="*/ 2147483647 w 83"/>
                <a:gd name="T49" fmla="*/ 2147483647 h 87"/>
                <a:gd name="T50" fmla="*/ 2147483647 w 83"/>
                <a:gd name="T51" fmla="*/ 2147483647 h 87"/>
                <a:gd name="T52" fmla="*/ 2147483647 w 83"/>
                <a:gd name="T53" fmla="*/ 2147483647 h 87"/>
                <a:gd name="T54" fmla="*/ 2147483647 w 83"/>
                <a:gd name="T55" fmla="*/ 2147483647 h 87"/>
                <a:gd name="T56" fmla="*/ 2147483647 w 83"/>
                <a:gd name="T57" fmla="*/ 2147483647 h 87"/>
                <a:gd name="T58" fmla="*/ 2147483647 w 83"/>
                <a:gd name="T59" fmla="*/ 2147483647 h 87"/>
                <a:gd name="T60" fmla="*/ 2147483647 w 83"/>
                <a:gd name="T61" fmla="*/ 2147483647 h 87"/>
                <a:gd name="T62" fmla="*/ 2147483647 w 83"/>
                <a:gd name="T63" fmla="*/ 2147483647 h 87"/>
                <a:gd name="T64" fmla="*/ 2147483647 w 83"/>
                <a:gd name="T65" fmla="*/ 2147483647 h 87"/>
                <a:gd name="T66" fmla="*/ 2147483647 w 83"/>
                <a:gd name="T67" fmla="*/ 2147483647 h 87"/>
                <a:gd name="T68" fmla="*/ 2147483647 w 83"/>
                <a:gd name="T69" fmla="*/ 2147483647 h 87"/>
                <a:gd name="T70" fmla="*/ 2147483647 w 83"/>
                <a:gd name="T71" fmla="*/ 2147483647 h 87"/>
                <a:gd name="T72" fmla="*/ 2147483647 w 83"/>
                <a:gd name="T73" fmla="*/ 2147483647 h 87"/>
                <a:gd name="T74" fmla="*/ 2147483647 w 83"/>
                <a:gd name="T75" fmla="*/ 2147483647 h 87"/>
                <a:gd name="T76" fmla="*/ 2147483647 w 83"/>
                <a:gd name="T77" fmla="*/ 2147483647 h 87"/>
                <a:gd name="T78" fmla="*/ 2147483647 w 83"/>
                <a:gd name="T79" fmla="*/ 2147483647 h 87"/>
                <a:gd name="T80" fmla="*/ 2147483647 w 83"/>
                <a:gd name="T81" fmla="*/ 2147483647 h 87"/>
                <a:gd name="T82" fmla="*/ 2147483647 w 83"/>
                <a:gd name="T83" fmla="*/ 2147483647 h 87"/>
                <a:gd name="T84" fmla="*/ 2147483647 w 83"/>
                <a:gd name="T85" fmla="*/ 2147483647 h 87"/>
                <a:gd name="T86" fmla="*/ 2147483647 w 83"/>
                <a:gd name="T87" fmla="*/ 2147483647 h 87"/>
                <a:gd name="T88" fmla="*/ 2147483647 w 83"/>
                <a:gd name="T89" fmla="*/ 2147483647 h 87"/>
                <a:gd name="T90" fmla="*/ 2147483647 w 83"/>
                <a:gd name="T91" fmla="*/ 2147483647 h 87"/>
                <a:gd name="T92" fmla="*/ 0 w 83"/>
                <a:gd name="T93" fmla="*/ 2147483647 h 87"/>
                <a:gd name="T94" fmla="*/ 0 w 83"/>
                <a:gd name="T95" fmla="*/ 2147483647 h 87"/>
                <a:gd name="T96" fmla="*/ 2147483647 w 83"/>
                <a:gd name="T97" fmla="*/ 2147483647 h 87"/>
                <a:gd name="T98" fmla="*/ 2147483647 w 83"/>
                <a:gd name="T99" fmla="*/ 2147483647 h 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3"/>
                <a:gd name="T151" fmla="*/ 0 h 87"/>
                <a:gd name="T152" fmla="*/ 83 w 83"/>
                <a:gd name="T153" fmla="*/ 87 h 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3" h="87">
                  <a:moveTo>
                    <a:pt x="10" y="46"/>
                  </a:moveTo>
                  <a:lnTo>
                    <a:pt x="20" y="40"/>
                  </a:lnTo>
                  <a:lnTo>
                    <a:pt x="22" y="34"/>
                  </a:lnTo>
                  <a:lnTo>
                    <a:pt x="23" y="31"/>
                  </a:lnTo>
                  <a:lnTo>
                    <a:pt x="26" y="27"/>
                  </a:lnTo>
                  <a:lnTo>
                    <a:pt x="29" y="27"/>
                  </a:lnTo>
                  <a:lnTo>
                    <a:pt x="39" y="28"/>
                  </a:lnTo>
                  <a:lnTo>
                    <a:pt x="42" y="27"/>
                  </a:lnTo>
                  <a:lnTo>
                    <a:pt x="44" y="24"/>
                  </a:lnTo>
                  <a:lnTo>
                    <a:pt x="41" y="21"/>
                  </a:lnTo>
                  <a:lnTo>
                    <a:pt x="27" y="15"/>
                  </a:lnTo>
                  <a:lnTo>
                    <a:pt x="26" y="13"/>
                  </a:lnTo>
                  <a:lnTo>
                    <a:pt x="27" y="1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8" y="7"/>
                  </a:lnTo>
                  <a:lnTo>
                    <a:pt x="51" y="0"/>
                  </a:lnTo>
                  <a:lnTo>
                    <a:pt x="54" y="12"/>
                  </a:lnTo>
                  <a:lnTo>
                    <a:pt x="57" y="15"/>
                  </a:lnTo>
                  <a:lnTo>
                    <a:pt x="61" y="13"/>
                  </a:lnTo>
                  <a:lnTo>
                    <a:pt x="66" y="16"/>
                  </a:lnTo>
                  <a:lnTo>
                    <a:pt x="67" y="18"/>
                  </a:lnTo>
                  <a:lnTo>
                    <a:pt x="71" y="22"/>
                  </a:lnTo>
                  <a:lnTo>
                    <a:pt x="73" y="25"/>
                  </a:lnTo>
                  <a:lnTo>
                    <a:pt x="79" y="27"/>
                  </a:lnTo>
                  <a:lnTo>
                    <a:pt x="80" y="27"/>
                  </a:lnTo>
                  <a:lnTo>
                    <a:pt x="82" y="37"/>
                  </a:lnTo>
                  <a:lnTo>
                    <a:pt x="51" y="51"/>
                  </a:lnTo>
                  <a:lnTo>
                    <a:pt x="49" y="54"/>
                  </a:lnTo>
                  <a:lnTo>
                    <a:pt x="46" y="57"/>
                  </a:lnTo>
                  <a:lnTo>
                    <a:pt x="42" y="55"/>
                  </a:lnTo>
                  <a:lnTo>
                    <a:pt x="38" y="52"/>
                  </a:lnTo>
                  <a:lnTo>
                    <a:pt x="33" y="60"/>
                  </a:lnTo>
                  <a:lnTo>
                    <a:pt x="29" y="58"/>
                  </a:lnTo>
                  <a:lnTo>
                    <a:pt x="23" y="60"/>
                  </a:lnTo>
                  <a:lnTo>
                    <a:pt x="19" y="66"/>
                  </a:lnTo>
                  <a:lnTo>
                    <a:pt x="22" y="81"/>
                  </a:lnTo>
                  <a:lnTo>
                    <a:pt x="13" y="86"/>
                  </a:lnTo>
                  <a:lnTo>
                    <a:pt x="11" y="86"/>
                  </a:lnTo>
                  <a:lnTo>
                    <a:pt x="11" y="81"/>
                  </a:lnTo>
                  <a:lnTo>
                    <a:pt x="10" y="79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0" y="45"/>
                  </a:lnTo>
                  <a:lnTo>
                    <a:pt x="10" y="46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4" name="Freeform 70"/>
            <p:cNvSpPr>
              <a:spLocks/>
            </p:cNvSpPr>
            <p:nvPr/>
          </p:nvSpPr>
          <p:spPr bwMode="auto">
            <a:xfrm rot="467844">
              <a:off x="9780185" y="7913925"/>
              <a:ext cx="1260811" cy="954713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2147483647 w 95"/>
                <a:gd name="T19" fmla="*/ 2147483647 h 95"/>
                <a:gd name="T20" fmla="*/ 2147483647 w 95"/>
                <a:gd name="T21" fmla="*/ 2147483647 h 95"/>
                <a:gd name="T22" fmla="*/ 2147483647 w 95"/>
                <a:gd name="T23" fmla="*/ 0 h 95"/>
                <a:gd name="T24" fmla="*/ 2147483647 w 95"/>
                <a:gd name="T25" fmla="*/ 2147483647 h 95"/>
                <a:gd name="T26" fmla="*/ 2147483647 w 95"/>
                <a:gd name="T27" fmla="*/ 2147483647 h 95"/>
                <a:gd name="T28" fmla="*/ 2147483647 w 95"/>
                <a:gd name="T29" fmla="*/ 2147483647 h 95"/>
                <a:gd name="T30" fmla="*/ 2147483647 w 95"/>
                <a:gd name="T31" fmla="*/ 2147483647 h 95"/>
                <a:gd name="T32" fmla="*/ 2147483647 w 95"/>
                <a:gd name="T33" fmla="*/ 2147483647 h 95"/>
                <a:gd name="T34" fmla="*/ 2147483647 w 95"/>
                <a:gd name="T35" fmla="*/ 2147483647 h 95"/>
                <a:gd name="T36" fmla="*/ 2147483647 w 95"/>
                <a:gd name="T37" fmla="*/ 2147483647 h 95"/>
                <a:gd name="T38" fmla="*/ 2147483647 w 95"/>
                <a:gd name="T39" fmla="*/ 2147483647 h 95"/>
                <a:gd name="T40" fmla="*/ 2147483647 w 95"/>
                <a:gd name="T41" fmla="*/ 2147483647 h 95"/>
                <a:gd name="T42" fmla="*/ 2147483647 w 95"/>
                <a:gd name="T43" fmla="*/ 2147483647 h 95"/>
                <a:gd name="T44" fmla="*/ 2147483647 w 95"/>
                <a:gd name="T45" fmla="*/ 2147483647 h 95"/>
                <a:gd name="T46" fmla="*/ 2147483647 w 95"/>
                <a:gd name="T47" fmla="*/ 2147483647 h 95"/>
                <a:gd name="T48" fmla="*/ 2147483647 w 95"/>
                <a:gd name="T49" fmla="*/ 2147483647 h 95"/>
                <a:gd name="T50" fmla="*/ 2147483647 w 95"/>
                <a:gd name="T51" fmla="*/ 2147483647 h 95"/>
                <a:gd name="T52" fmla="*/ 2147483647 w 95"/>
                <a:gd name="T53" fmla="*/ 2147483647 h 95"/>
                <a:gd name="T54" fmla="*/ 2147483647 w 95"/>
                <a:gd name="T55" fmla="*/ 2147483647 h 95"/>
                <a:gd name="T56" fmla="*/ 2147483647 w 95"/>
                <a:gd name="T57" fmla="*/ 2147483647 h 95"/>
                <a:gd name="T58" fmla="*/ 2147483647 w 95"/>
                <a:gd name="T59" fmla="*/ 2147483647 h 95"/>
                <a:gd name="T60" fmla="*/ 2147483647 w 95"/>
                <a:gd name="T61" fmla="*/ 2147483647 h 95"/>
                <a:gd name="T62" fmla="*/ 2147483647 w 95"/>
                <a:gd name="T63" fmla="*/ 2147483647 h 95"/>
                <a:gd name="T64" fmla="*/ 2147483647 w 95"/>
                <a:gd name="T65" fmla="*/ 2147483647 h 95"/>
                <a:gd name="T66" fmla="*/ 2147483647 w 95"/>
                <a:gd name="T67" fmla="*/ 2147483647 h 95"/>
                <a:gd name="T68" fmla="*/ 2147483647 w 95"/>
                <a:gd name="T69" fmla="*/ 2147483647 h 95"/>
                <a:gd name="T70" fmla="*/ 2147483647 w 95"/>
                <a:gd name="T71" fmla="*/ 2147483647 h 95"/>
                <a:gd name="T72" fmla="*/ 2147483647 w 95"/>
                <a:gd name="T73" fmla="*/ 2147483647 h 95"/>
                <a:gd name="T74" fmla="*/ 2147483647 w 95"/>
                <a:gd name="T75" fmla="*/ 2147483647 h 95"/>
                <a:gd name="T76" fmla="*/ 2147483647 w 95"/>
                <a:gd name="T77" fmla="*/ 2147483647 h 95"/>
                <a:gd name="T78" fmla="*/ 2147483647 w 95"/>
                <a:gd name="T79" fmla="*/ 2147483647 h 95"/>
                <a:gd name="T80" fmla="*/ 2147483647 w 95"/>
                <a:gd name="T81" fmla="*/ 2147483647 h 95"/>
                <a:gd name="T82" fmla="*/ 2147483647 w 95"/>
                <a:gd name="T83" fmla="*/ 2147483647 h 95"/>
                <a:gd name="T84" fmla="*/ 0 w 95"/>
                <a:gd name="T85" fmla="*/ 2147483647 h 95"/>
                <a:gd name="T86" fmla="*/ 0 w 95"/>
                <a:gd name="T87" fmla="*/ 2147483647 h 95"/>
                <a:gd name="T88" fmla="*/ 0 w 95"/>
                <a:gd name="T89" fmla="*/ 2147483647 h 95"/>
                <a:gd name="T90" fmla="*/ 2147483647 w 95"/>
                <a:gd name="T91" fmla="*/ 2147483647 h 95"/>
                <a:gd name="T92" fmla="*/ 2147483647 w 95"/>
                <a:gd name="T93" fmla="*/ 2147483647 h 95"/>
                <a:gd name="T94" fmla="*/ 2147483647 w 95"/>
                <a:gd name="T95" fmla="*/ 2147483647 h 95"/>
                <a:gd name="T96" fmla="*/ 2147483647 w 95"/>
                <a:gd name="T97" fmla="*/ 2147483647 h 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5"/>
                <a:gd name="T148" fmla="*/ 0 h 95"/>
                <a:gd name="T149" fmla="*/ 95 w 95"/>
                <a:gd name="T150" fmla="*/ 95 h 9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5" h="95">
                  <a:moveTo>
                    <a:pt x="19" y="48"/>
                  </a:moveTo>
                  <a:lnTo>
                    <a:pt x="28" y="43"/>
                  </a:lnTo>
                  <a:lnTo>
                    <a:pt x="25" y="28"/>
                  </a:lnTo>
                  <a:lnTo>
                    <a:pt x="29" y="22"/>
                  </a:lnTo>
                  <a:lnTo>
                    <a:pt x="35" y="21"/>
                  </a:lnTo>
                  <a:lnTo>
                    <a:pt x="39" y="22"/>
                  </a:lnTo>
                  <a:lnTo>
                    <a:pt x="44" y="15"/>
                  </a:lnTo>
                  <a:lnTo>
                    <a:pt x="48" y="18"/>
                  </a:lnTo>
                  <a:lnTo>
                    <a:pt x="52" y="19"/>
                  </a:lnTo>
                  <a:lnTo>
                    <a:pt x="55" y="16"/>
                  </a:lnTo>
                  <a:lnTo>
                    <a:pt x="57" y="13"/>
                  </a:lnTo>
                  <a:lnTo>
                    <a:pt x="86" y="0"/>
                  </a:lnTo>
                  <a:lnTo>
                    <a:pt x="84" y="9"/>
                  </a:lnTo>
                  <a:lnTo>
                    <a:pt x="82" y="16"/>
                  </a:lnTo>
                  <a:lnTo>
                    <a:pt x="81" y="22"/>
                  </a:lnTo>
                  <a:lnTo>
                    <a:pt x="75" y="33"/>
                  </a:lnTo>
                  <a:lnTo>
                    <a:pt x="71" y="43"/>
                  </a:lnTo>
                  <a:lnTo>
                    <a:pt x="71" y="45"/>
                  </a:lnTo>
                  <a:lnTo>
                    <a:pt x="76" y="51"/>
                  </a:lnTo>
                  <a:lnTo>
                    <a:pt x="94" y="65"/>
                  </a:lnTo>
                  <a:lnTo>
                    <a:pt x="94" y="69"/>
                  </a:lnTo>
                  <a:lnTo>
                    <a:pt x="88" y="68"/>
                  </a:lnTo>
                  <a:lnTo>
                    <a:pt x="84" y="68"/>
                  </a:lnTo>
                  <a:lnTo>
                    <a:pt x="81" y="69"/>
                  </a:lnTo>
                  <a:lnTo>
                    <a:pt x="78" y="74"/>
                  </a:lnTo>
                  <a:lnTo>
                    <a:pt x="57" y="83"/>
                  </a:lnTo>
                  <a:lnTo>
                    <a:pt x="54" y="83"/>
                  </a:lnTo>
                  <a:lnTo>
                    <a:pt x="52" y="80"/>
                  </a:lnTo>
                  <a:lnTo>
                    <a:pt x="49" y="75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8" y="94"/>
                  </a:lnTo>
                  <a:lnTo>
                    <a:pt x="25" y="89"/>
                  </a:lnTo>
                  <a:lnTo>
                    <a:pt x="22" y="86"/>
                  </a:lnTo>
                  <a:lnTo>
                    <a:pt x="17" y="83"/>
                  </a:lnTo>
                  <a:lnTo>
                    <a:pt x="7" y="81"/>
                  </a:lnTo>
                  <a:lnTo>
                    <a:pt x="4" y="78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8" y="74"/>
                  </a:lnTo>
                  <a:lnTo>
                    <a:pt x="8" y="72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8" y="53"/>
                  </a:lnTo>
                  <a:lnTo>
                    <a:pt x="11" y="51"/>
                  </a:lnTo>
                  <a:lnTo>
                    <a:pt x="18" y="48"/>
                  </a:lnTo>
                  <a:lnTo>
                    <a:pt x="19" y="4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5" name="Freeform 71"/>
            <p:cNvSpPr>
              <a:spLocks/>
            </p:cNvSpPr>
            <p:nvPr/>
          </p:nvSpPr>
          <p:spPr bwMode="auto">
            <a:xfrm rot="467844">
              <a:off x="8892601" y="8650570"/>
              <a:ext cx="1220037" cy="694093"/>
            </a:xfrm>
            <a:custGeom>
              <a:avLst/>
              <a:gdLst>
                <a:gd name="T0" fmla="*/ 0 w 92"/>
                <a:gd name="T1" fmla="*/ 2147483647 h 69"/>
                <a:gd name="T2" fmla="*/ 2147483647 w 92"/>
                <a:gd name="T3" fmla="*/ 2147483647 h 69"/>
                <a:gd name="T4" fmla="*/ 2147483647 w 92"/>
                <a:gd name="T5" fmla="*/ 2147483647 h 69"/>
                <a:gd name="T6" fmla="*/ 2147483647 w 92"/>
                <a:gd name="T7" fmla="*/ 2147483647 h 69"/>
                <a:gd name="T8" fmla="*/ 2147483647 w 92"/>
                <a:gd name="T9" fmla="*/ 2147483647 h 69"/>
                <a:gd name="T10" fmla="*/ 2147483647 w 92"/>
                <a:gd name="T11" fmla="*/ 2147483647 h 69"/>
                <a:gd name="T12" fmla="*/ 2147483647 w 92"/>
                <a:gd name="T13" fmla="*/ 2147483647 h 69"/>
                <a:gd name="T14" fmla="*/ 2147483647 w 92"/>
                <a:gd name="T15" fmla="*/ 2147483647 h 69"/>
                <a:gd name="T16" fmla="*/ 2147483647 w 92"/>
                <a:gd name="T17" fmla="*/ 2147483647 h 69"/>
                <a:gd name="T18" fmla="*/ 2147483647 w 92"/>
                <a:gd name="T19" fmla="*/ 2147483647 h 69"/>
                <a:gd name="T20" fmla="*/ 2147483647 w 92"/>
                <a:gd name="T21" fmla="*/ 2147483647 h 69"/>
                <a:gd name="T22" fmla="*/ 2147483647 w 92"/>
                <a:gd name="T23" fmla="*/ 2147483647 h 69"/>
                <a:gd name="T24" fmla="*/ 2147483647 w 92"/>
                <a:gd name="T25" fmla="*/ 2147483647 h 69"/>
                <a:gd name="T26" fmla="*/ 2147483647 w 92"/>
                <a:gd name="T27" fmla="*/ 2147483647 h 69"/>
                <a:gd name="T28" fmla="*/ 2147483647 w 92"/>
                <a:gd name="T29" fmla="*/ 2147483647 h 69"/>
                <a:gd name="T30" fmla="*/ 2147483647 w 92"/>
                <a:gd name="T31" fmla="*/ 2147483647 h 69"/>
                <a:gd name="T32" fmla="*/ 2147483647 w 92"/>
                <a:gd name="T33" fmla="*/ 2147483647 h 69"/>
                <a:gd name="T34" fmla="*/ 2147483647 w 92"/>
                <a:gd name="T35" fmla="*/ 2147483647 h 69"/>
                <a:gd name="T36" fmla="*/ 2147483647 w 92"/>
                <a:gd name="T37" fmla="*/ 2147483647 h 69"/>
                <a:gd name="T38" fmla="*/ 2147483647 w 92"/>
                <a:gd name="T39" fmla="*/ 2147483647 h 69"/>
                <a:gd name="T40" fmla="*/ 2147483647 w 92"/>
                <a:gd name="T41" fmla="*/ 2147483647 h 69"/>
                <a:gd name="T42" fmla="*/ 2147483647 w 92"/>
                <a:gd name="T43" fmla="*/ 2147483647 h 69"/>
                <a:gd name="T44" fmla="*/ 2147483647 w 92"/>
                <a:gd name="T45" fmla="*/ 2147483647 h 69"/>
                <a:gd name="T46" fmla="*/ 2147483647 w 92"/>
                <a:gd name="T47" fmla="*/ 2147483647 h 69"/>
                <a:gd name="T48" fmla="*/ 2147483647 w 92"/>
                <a:gd name="T49" fmla="*/ 2147483647 h 69"/>
                <a:gd name="T50" fmla="*/ 2147483647 w 92"/>
                <a:gd name="T51" fmla="*/ 2147483647 h 69"/>
                <a:gd name="T52" fmla="*/ 2147483647 w 92"/>
                <a:gd name="T53" fmla="*/ 2147483647 h 69"/>
                <a:gd name="T54" fmla="*/ 2147483647 w 92"/>
                <a:gd name="T55" fmla="*/ 2147483647 h 69"/>
                <a:gd name="T56" fmla="*/ 2147483647 w 92"/>
                <a:gd name="T57" fmla="*/ 2147483647 h 69"/>
                <a:gd name="T58" fmla="*/ 2147483647 w 92"/>
                <a:gd name="T59" fmla="*/ 2147483647 h 69"/>
                <a:gd name="T60" fmla="*/ 2147483647 w 92"/>
                <a:gd name="T61" fmla="*/ 2147483647 h 69"/>
                <a:gd name="T62" fmla="*/ 2147483647 w 92"/>
                <a:gd name="T63" fmla="*/ 2147483647 h 69"/>
                <a:gd name="T64" fmla="*/ 2147483647 w 92"/>
                <a:gd name="T65" fmla="*/ 2147483647 h 69"/>
                <a:gd name="T66" fmla="*/ 2147483647 w 92"/>
                <a:gd name="T67" fmla="*/ 2147483647 h 69"/>
                <a:gd name="T68" fmla="*/ 2147483647 w 92"/>
                <a:gd name="T69" fmla="*/ 2147483647 h 69"/>
                <a:gd name="T70" fmla="*/ 2147483647 w 92"/>
                <a:gd name="T71" fmla="*/ 2147483647 h 69"/>
                <a:gd name="T72" fmla="*/ 2147483647 w 92"/>
                <a:gd name="T73" fmla="*/ 2147483647 h 69"/>
                <a:gd name="T74" fmla="*/ 2147483647 w 92"/>
                <a:gd name="T75" fmla="*/ 2147483647 h 69"/>
                <a:gd name="T76" fmla="*/ 2147483647 w 92"/>
                <a:gd name="T77" fmla="*/ 2147483647 h 69"/>
                <a:gd name="T78" fmla="*/ 2147483647 w 92"/>
                <a:gd name="T79" fmla="*/ 2147483647 h 69"/>
                <a:gd name="T80" fmla="*/ 2147483647 w 92"/>
                <a:gd name="T81" fmla="*/ 2147483647 h 69"/>
                <a:gd name="T82" fmla="*/ 2147483647 w 92"/>
                <a:gd name="T83" fmla="*/ 2147483647 h 69"/>
                <a:gd name="T84" fmla="*/ 2147483647 w 92"/>
                <a:gd name="T85" fmla="*/ 0 h 69"/>
                <a:gd name="T86" fmla="*/ 2147483647 w 92"/>
                <a:gd name="T87" fmla="*/ 2147483647 h 69"/>
                <a:gd name="T88" fmla="*/ 2147483647 w 92"/>
                <a:gd name="T89" fmla="*/ 2147483647 h 69"/>
                <a:gd name="T90" fmla="*/ 2147483647 w 92"/>
                <a:gd name="T91" fmla="*/ 2147483647 h 69"/>
                <a:gd name="T92" fmla="*/ 2147483647 w 92"/>
                <a:gd name="T93" fmla="*/ 2147483647 h 69"/>
                <a:gd name="T94" fmla="*/ 2147483647 w 92"/>
                <a:gd name="T95" fmla="*/ 2147483647 h 69"/>
                <a:gd name="T96" fmla="*/ 2147483647 w 92"/>
                <a:gd name="T97" fmla="*/ 2147483647 h 69"/>
                <a:gd name="T98" fmla="*/ 2147483647 w 92"/>
                <a:gd name="T99" fmla="*/ 2147483647 h 69"/>
                <a:gd name="T100" fmla="*/ 0 w 92"/>
                <a:gd name="T101" fmla="*/ 2147483647 h 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69"/>
                <a:gd name="T155" fmla="*/ 92 w 92"/>
                <a:gd name="T156" fmla="*/ 69 h 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69">
                  <a:moveTo>
                    <a:pt x="0" y="43"/>
                  </a:moveTo>
                  <a:lnTo>
                    <a:pt x="4" y="48"/>
                  </a:lnTo>
                  <a:lnTo>
                    <a:pt x="10" y="47"/>
                  </a:lnTo>
                  <a:lnTo>
                    <a:pt x="13" y="47"/>
                  </a:lnTo>
                  <a:lnTo>
                    <a:pt x="14" y="50"/>
                  </a:lnTo>
                  <a:lnTo>
                    <a:pt x="13" y="53"/>
                  </a:lnTo>
                  <a:lnTo>
                    <a:pt x="14" y="56"/>
                  </a:lnTo>
                  <a:lnTo>
                    <a:pt x="27" y="54"/>
                  </a:lnTo>
                  <a:lnTo>
                    <a:pt x="30" y="48"/>
                  </a:lnTo>
                  <a:lnTo>
                    <a:pt x="36" y="47"/>
                  </a:lnTo>
                  <a:lnTo>
                    <a:pt x="37" y="40"/>
                  </a:lnTo>
                  <a:lnTo>
                    <a:pt x="41" y="39"/>
                  </a:lnTo>
                  <a:lnTo>
                    <a:pt x="43" y="40"/>
                  </a:lnTo>
                  <a:lnTo>
                    <a:pt x="44" y="43"/>
                  </a:lnTo>
                  <a:lnTo>
                    <a:pt x="44" y="47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40" y="54"/>
                  </a:lnTo>
                  <a:lnTo>
                    <a:pt x="46" y="54"/>
                  </a:lnTo>
                  <a:lnTo>
                    <a:pt x="86" y="68"/>
                  </a:lnTo>
                  <a:lnTo>
                    <a:pt x="85" y="68"/>
                  </a:lnTo>
                  <a:lnTo>
                    <a:pt x="89" y="57"/>
                  </a:lnTo>
                  <a:lnTo>
                    <a:pt x="83" y="54"/>
                  </a:lnTo>
                  <a:lnTo>
                    <a:pt x="83" y="51"/>
                  </a:lnTo>
                  <a:lnTo>
                    <a:pt x="86" y="42"/>
                  </a:lnTo>
                  <a:lnTo>
                    <a:pt x="91" y="43"/>
                  </a:lnTo>
                  <a:lnTo>
                    <a:pt x="80" y="25"/>
                  </a:lnTo>
                  <a:lnTo>
                    <a:pt x="80" y="22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79" y="12"/>
                  </a:lnTo>
                  <a:lnTo>
                    <a:pt x="73" y="15"/>
                  </a:lnTo>
                  <a:lnTo>
                    <a:pt x="65" y="19"/>
                  </a:lnTo>
                  <a:lnTo>
                    <a:pt x="62" y="18"/>
                  </a:lnTo>
                  <a:lnTo>
                    <a:pt x="56" y="15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39" y="3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21" y="9"/>
                  </a:lnTo>
                  <a:lnTo>
                    <a:pt x="21" y="12"/>
                  </a:lnTo>
                  <a:lnTo>
                    <a:pt x="20" y="15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0" y="16"/>
                  </a:lnTo>
                  <a:lnTo>
                    <a:pt x="0" y="4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6" name="Freeform 72"/>
            <p:cNvSpPr>
              <a:spLocks/>
            </p:cNvSpPr>
            <p:nvPr/>
          </p:nvSpPr>
          <p:spPr bwMode="auto">
            <a:xfrm rot="467844">
              <a:off x="9946413" y="8669185"/>
              <a:ext cx="1072631" cy="866953"/>
            </a:xfrm>
            <a:custGeom>
              <a:avLst/>
              <a:gdLst>
                <a:gd name="T0" fmla="*/ 2147483647 w 81"/>
                <a:gd name="T1" fmla="*/ 2147483647 h 86"/>
                <a:gd name="T2" fmla="*/ 2147483647 w 81"/>
                <a:gd name="T3" fmla="*/ 2147483647 h 86"/>
                <a:gd name="T4" fmla="*/ 2147483647 w 81"/>
                <a:gd name="T5" fmla="*/ 2147483647 h 86"/>
                <a:gd name="T6" fmla="*/ 2147483647 w 81"/>
                <a:gd name="T7" fmla="*/ 2147483647 h 86"/>
                <a:gd name="T8" fmla="*/ 2147483647 w 81"/>
                <a:gd name="T9" fmla="*/ 2147483647 h 86"/>
                <a:gd name="T10" fmla="*/ 2147483647 w 81"/>
                <a:gd name="T11" fmla="*/ 2147483647 h 86"/>
                <a:gd name="T12" fmla="*/ 2147483647 w 81"/>
                <a:gd name="T13" fmla="*/ 2147483647 h 86"/>
                <a:gd name="T14" fmla="*/ 2147483647 w 81"/>
                <a:gd name="T15" fmla="*/ 2147483647 h 86"/>
                <a:gd name="T16" fmla="*/ 2147483647 w 81"/>
                <a:gd name="T17" fmla="*/ 2147483647 h 86"/>
                <a:gd name="T18" fmla="*/ 2147483647 w 81"/>
                <a:gd name="T19" fmla="*/ 2147483647 h 86"/>
                <a:gd name="T20" fmla="*/ 2147483647 w 81"/>
                <a:gd name="T21" fmla="*/ 2147483647 h 86"/>
                <a:gd name="T22" fmla="*/ 2147483647 w 81"/>
                <a:gd name="T23" fmla="*/ 2147483647 h 86"/>
                <a:gd name="T24" fmla="*/ 2147483647 w 81"/>
                <a:gd name="T25" fmla="*/ 2147483647 h 86"/>
                <a:gd name="T26" fmla="*/ 2147483647 w 81"/>
                <a:gd name="T27" fmla="*/ 2147483647 h 86"/>
                <a:gd name="T28" fmla="*/ 2147483647 w 81"/>
                <a:gd name="T29" fmla="*/ 2147483647 h 86"/>
                <a:gd name="T30" fmla="*/ 2147483647 w 81"/>
                <a:gd name="T31" fmla="*/ 2147483647 h 86"/>
                <a:gd name="T32" fmla="*/ 2147483647 w 81"/>
                <a:gd name="T33" fmla="*/ 2147483647 h 86"/>
                <a:gd name="T34" fmla="*/ 2147483647 w 81"/>
                <a:gd name="T35" fmla="*/ 2147483647 h 86"/>
                <a:gd name="T36" fmla="*/ 2147483647 w 81"/>
                <a:gd name="T37" fmla="*/ 2147483647 h 86"/>
                <a:gd name="T38" fmla="*/ 2147483647 w 81"/>
                <a:gd name="T39" fmla="*/ 2147483647 h 86"/>
                <a:gd name="T40" fmla="*/ 2147483647 w 81"/>
                <a:gd name="T41" fmla="*/ 2147483647 h 86"/>
                <a:gd name="T42" fmla="*/ 2147483647 w 81"/>
                <a:gd name="T43" fmla="*/ 0 h 86"/>
                <a:gd name="T44" fmla="*/ 2147483647 w 81"/>
                <a:gd name="T45" fmla="*/ 2147483647 h 86"/>
                <a:gd name="T46" fmla="*/ 2147483647 w 81"/>
                <a:gd name="T47" fmla="*/ 2147483647 h 86"/>
                <a:gd name="T48" fmla="*/ 2147483647 w 81"/>
                <a:gd name="T49" fmla="*/ 2147483647 h 86"/>
                <a:gd name="T50" fmla="*/ 2147483647 w 81"/>
                <a:gd name="T51" fmla="*/ 2147483647 h 86"/>
                <a:gd name="T52" fmla="*/ 2147483647 w 81"/>
                <a:gd name="T53" fmla="*/ 2147483647 h 86"/>
                <a:gd name="T54" fmla="*/ 2147483647 w 81"/>
                <a:gd name="T55" fmla="*/ 2147483647 h 86"/>
                <a:gd name="T56" fmla="*/ 2147483647 w 81"/>
                <a:gd name="T57" fmla="*/ 2147483647 h 86"/>
                <a:gd name="T58" fmla="*/ 2147483647 w 81"/>
                <a:gd name="T59" fmla="*/ 2147483647 h 86"/>
                <a:gd name="T60" fmla="*/ 0 w 81"/>
                <a:gd name="T61" fmla="*/ 2147483647 h 86"/>
                <a:gd name="T62" fmla="*/ 0 w 81"/>
                <a:gd name="T63" fmla="*/ 2147483647 h 86"/>
                <a:gd name="T64" fmla="*/ 2147483647 w 81"/>
                <a:gd name="T65" fmla="*/ 2147483647 h 86"/>
                <a:gd name="T66" fmla="*/ 2147483647 w 81"/>
                <a:gd name="T67" fmla="*/ 2147483647 h 86"/>
                <a:gd name="T68" fmla="*/ 2147483647 w 81"/>
                <a:gd name="T69" fmla="*/ 2147483647 h 86"/>
                <a:gd name="T70" fmla="*/ 2147483647 w 81"/>
                <a:gd name="T71" fmla="*/ 2147483647 h 86"/>
                <a:gd name="T72" fmla="*/ 2147483647 w 81"/>
                <a:gd name="T73" fmla="*/ 2147483647 h 86"/>
                <a:gd name="T74" fmla="*/ 2147483647 w 81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86"/>
                <a:gd name="T116" fmla="*/ 81 w 81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86">
                  <a:moveTo>
                    <a:pt x="4" y="77"/>
                  </a:moveTo>
                  <a:lnTo>
                    <a:pt x="11" y="85"/>
                  </a:lnTo>
                  <a:lnTo>
                    <a:pt x="14" y="85"/>
                  </a:lnTo>
                  <a:lnTo>
                    <a:pt x="15" y="77"/>
                  </a:lnTo>
                  <a:lnTo>
                    <a:pt x="20" y="70"/>
                  </a:lnTo>
                  <a:lnTo>
                    <a:pt x="27" y="66"/>
                  </a:lnTo>
                  <a:lnTo>
                    <a:pt x="54" y="68"/>
                  </a:lnTo>
                  <a:lnTo>
                    <a:pt x="58" y="66"/>
                  </a:lnTo>
                  <a:lnTo>
                    <a:pt x="61" y="63"/>
                  </a:lnTo>
                  <a:lnTo>
                    <a:pt x="62" y="62"/>
                  </a:lnTo>
                  <a:lnTo>
                    <a:pt x="59" y="53"/>
                  </a:lnTo>
                  <a:lnTo>
                    <a:pt x="59" y="50"/>
                  </a:lnTo>
                  <a:lnTo>
                    <a:pt x="65" y="50"/>
                  </a:lnTo>
                  <a:lnTo>
                    <a:pt x="68" y="47"/>
                  </a:lnTo>
                  <a:lnTo>
                    <a:pt x="71" y="38"/>
                  </a:lnTo>
                  <a:lnTo>
                    <a:pt x="74" y="36"/>
                  </a:lnTo>
                  <a:lnTo>
                    <a:pt x="77" y="35"/>
                  </a:lnTo>
                  <a:lnTo>
                    <a:pt x="80" y="28"/>
                  </a:lnTo>
                  <a:lnTo>
                    <a:pt x="71" y="19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7" y="0"/>
                  </a:lnTo>
                  <a:lnTo>
                    <a:pt x="35" y="9"/>
                  </a:lnTo>
                  <a:lnTo>
                    <a:pt x="32" y="9"/>
                  </a:lnTo>
                  <a:lnTo>
                    <a:pt x="31" y="6"/>
                  </a:lnTo>
                  <a:lnTo>
                    <a:pt x="28" y="1"/>
                  </a:lnTo>
                  <a:lnTo>
                    <a:pt x="14" y="19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7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10" y="53"/>
                  </a:lnTo>
                  <a:lnTo>
                    <a:pt x="5" y="51"/>
                  </a:lnTo>
                  <a:lnTo>
                    <a:pt x="2" y="60"/>
                  </a:lnTo>
                  <a:lnTo>
                    <a:pt x="2" y="63"/>
                  </a:lnTo>
                  <a:lnTo>
                    <a:pt x="8" y="66"/>
                  </a:lnTo>
                  <a:lnTo>
                    <a:pt x="4" y="7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7" name="Freeform 73"/>
            <p:cNvSpPr>
              <a:spLocks/>
            </p:cNvSpPr>
            <p:nvPr/>
          </p:nvSpPr>
          <p:spPr bwMode="auto">
            <a:xfrm rot="467844">
              <a:off x="10689726" y="8227731"/>
              <a:ext cx="849951" cy="813765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2147483647 h 81"/>
                <a:gd name="T6" fmla="*/ 2147483647 w 64"/>
                <a:gd name="T7" fmla="*/ 2147483647 h 81"/>
                <a:gd name="T8" fmla="*/ 2147483647 w 64"/>
                <a:gd name="T9" fmla="*/ 2147483647 h 81"/>
                <a:gd name="T10" fmla="*/ 2147483647 w 64"/>
                <a:gd name="T11" fmla="*/ 2147483647 h 81"/>
                <a:gd name="T12" fmla="*/ 2147483647 w 64"/>
                <a:gd name="T13" fmla="*/ 2147483647 h 81"/>
                <a:gd name="T14" fmla="*/ 2147483647 w 64"/>
                <a:gd name="T15" fmla="*/ 2147483647 h 81"/>
                <a:gd name="T16" fmla="*/ 2147483647 w 64"/>
                <a:gd name="T17" fmla="*/ 2147483647 h 81"/>
                <a:gd name="T18" fmla="*/ 2147483647 w 64"/>
                <a:gd name="T19" fmla="*/ 2147483647 h 81"/>
                <a:gd name="T20" fmla="*/ 2147483647 w 64"/>
                <a:gd name="T21" fmla="*/ 2147483647 h 81"/>
                <a:gd name="T22" fmla="*/ 2147483647 w 64"/>
                <a:gd name="T23" fmla="*/ 2147483647 h 81"/>
                <a:gd name="T24" fmla="*/ 2147483647 w 64"/>
                <a:gd name="T25" fmla="*/ 2147483647 h 81"/>
                <a:gd name="T26" fmla="*/ 2147483647 w 64"/>
                <a:gd name="T27" fmla="*/ 2147483647 h 81"/>
                <a:gd name="T28" fmla="*/ 2147483647 w 64"/>
                <a:gd name="T29" fmla="*/ 2147483647 h 81"/>
                <a:gd name="T30" fmla="*/ 2147483647 w 64"/>
                <a:gd name="T31" fmla="*/ 2147483647 h 81"/>
                <a:gd name="T32" fmla="*/ 2147483647 w 64"/>
                <a:gd name="T33" fmla="*/ 2147483647 h 81"/>
                <a:gd name="T34" fmla="*/ 2147483647 w 64"/>
                <a:gd name="T35" fmla="*/ 2147483647 h 81"/>
                <a:gd name="T36" fmla="*/ 2147483647 w 64"/>
                <a:gd name="T37" fmla="*/ 2147483647 h 81"/>
                <a:gd name="T38" fmla="*/ 2147483647 w 64"/>
                <a:gd name="T39" fmla="*/ 2147483647 h 81"/>
                <a:gd name="T40" fmla="*/ 2147483647 w 64"/>
                <a:gd name="T41" fmla="*/ 2147483647 h 81"/>
                <a:gd name="T42" fmla="*/ 2147483647 w 64"/>
                <a:gd name="T43" fmla="*/ 2147483647 h 81"/>
                <a:gd name="T44" fmla="*/ 2147483647 w 64"/>
                <a:gd name="T45" fmla="*/ 2147483647 h 81"/>
                <a:gd name="T46" fmla="*/ 2147483647 w 64"/>
                <a:gd name="T47" fmla="*/ 0 h 81"/>
                <a:gd name="T48" fmla="*/ 2147483647 w 64"/>
                <a:gd name="T49" fmla="*/ 2147483647 h 81"/>
                <a:gd name="T50" fmla="*/ 0 w 64"/>
                <a:gd name="T51" fmla="*/ 2147483647 h 81"/>
                <a:gd name="T52" fmla="*/ 0 w 64"/>
                <a:gd name="T53" fmla="*/ 2147483647 h 81"/>
                <a:gd name="T54" fmla="*/ 2147483647 w 64"/>
                <a:gd name="T55" fmla="*/ 2147483647 h 81"/>
                <a:gd name="T56" fmla="*/ 2147483647 w 64"/>
                <a:gd name="T57" fmla="*/ 2147483647 h 81"/>
                <a:gd name="T58" fmla="*/ 2147483647 w 64"/>
                <a:gd name="T59" fmla="*/ 2147483647 h 81"/>
                <a:gd name="T60" fmla="*/ 2147483647 w 64"/>
                <a:gd name="T61" fmla="*/ 2147483647 h 81"/>
                <a:gd name="T62" fmla="*/ 2147483647 w 64"/>
                <a:gd name="T63" fmla="*/ 2147483647 h 81"/>
                <a:gd name="T64" fmla="*/ 2147483647 w 64"/>
                <a:gd name="T65" fmla="*/ 2147483647 h 81"/>
                <a:gd name="T66" fmla="*/ 2147483647 w 64"/>
                <a:gd name="T67" fmla="*/ 2147483647 h 81"/>
                <a:gd name="T68" fmla="*/ 2147483647 w 64"/>
                <a:gd name="T69" fmla="*/ 2147483647 h 81"/>
                <a:gd name="T70" fmla="*/ 2147483647 w 64"/>
                <a:gd name="T71" fmla="*/ 2147483647 h 81"/>
                <a:gd name="T72" fmla="*/ 2147483647 w 64"/>
                <a:gd name="T73" fmla="*/ 2147483647 h 81"/>
                <a:gd name="T74" fmla="*/ 2147483647 w 64"/>
                <a:gd name="T75" fmla="*/ 2147483647 h 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"/>
                <a:gd name="T115" fmla="*/ 0 h 81"/>
                <a:gd name="T116" fmla="*/ 64 w 64"/>
                <a:gd name="T117" fmla="*/ 81 h 8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" h="81">
                  <a:moveTo>
                    <a:pt x="29" y="80"/>
                  </a:moveTo>
                  <a:lnTo>
                    <a:pt x="37" y="67"/>
                  </a:lnTo>
                  <a:lnTo>
                    <a:pt x="40" y="66"/>
                  </a:lnTo>
                  <a:lnTo>
                    <a:pt x="45" y="66"/>
                  </a:lnTo>
                  <a:lnTo>
                    <a:pt x="47" y="66"/>
                  </a:lnTo>
                  <a:lnTo>
                    <a:pt x="47" y="63"/>
                  </a:lnTo>
                  <a:lnTo>
                    <a:pt x="45" y="55"/>
                  </a:lnTo>
                  <a:lnTo>
                    <a:pt x="47" y="51"/>
                  </a:lnTo>
                  <a:lnTo>
                    <a:pt x="50" y="49"/>
                  </a:lnTo>
                  <a:lnTo>
                    <a:pt x="54" y="49"/>
                  </a:lnTo>
                  <a:lnTo>
                    <a:pt x="52" y="43"/>
                  </a:lnTo>
                  <a:lnTo>
                    <a:pt x="55" y="37"/>
                  </a:lnTo>
                  <a:lnTo>
                    <a:pt x="61" y="28"/>
                  </a:lnTo>
                  <a:lnTo>
                    <a:pt x="63" y="25"/>
                  </a:lnTo>
                  <a:lnTo>
                    <a:pt x="60" y="22"/>
                  </a:lnTo>
                  <a:lnTo>
                    <a:pt x="57" y="22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7" y="21"/>
                  </a:lnTo>
                  <a:lnTo>
                    <a:pt x="44" y="19"/>
                  </a:lnTo>
                  <a:lnTo>
                    <a:pt x="40" y="18"/>
                  </a:lnTo>
                  <a:lnTo>
                    <a:pt x="31" y="21"/>
                  </a:lnTo>
                  <a:lnTo>
                    <a:pt x="25" y="21"/>
                  </a:lnTo>
                  <a:lnTo>
                    <a:pt x="9" y="0"/>
                  </a:lnTo>
                  <a:lnTo>
                    <a:pt x="4" y="1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5" y="28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17" y="45"/>
                  </a:lnTo>
                  <a:lnTo>
                    <a:pt x="12" y="45"/>
                  </a:lnTo>
                  <a:lnTo>
                    <a:pt x="9" y="46"/>
                  </a:lnTo>
                  <a:lnTo>
                    <a:pt x="6" y="51"/>
                  </a:lnTo>
                  <a:lnTo>
                    <a:pt x="12" y="55"/>
                  </a:lnTo>
                  <a:lnTo>
                    <a:pt x="18" y="58"/>
                  </a:lnTo>
                  <a:lnTo>
                    <a:pt x="21" y="70"/>
                  </a:lnTo>
                  <a:lnTo>
                    <a:pt x="29" y="80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8" name="Freeform 74"/>
            <p:cNvSpPr>
              <a:spLocks/>
            </p:cNvSpPr>
            <p:nvPr/>
          </p:nvSpPr>
          <p:spPr bwMode="auto">
            <a:xfrm rot="467844">
              <a:off x="7500063" y="8464414"/>
              <a:ext cx="1379992" cy="755259"/>
            </a:xfrm>
            <a:custGeom>
              <a:avLst/>
              <a:gdLst>
                <a:gd name="T0" fmla="*/ 2147483647 w 104"/>
                <a:gd name="T1" fmla="*/ 2147483647 h 75"/>
                <a:gd name="T2" fmla="*/ 2147483647 w 104"/>
                <a:gd name="T3" fmla="*/ 2147483647 h 75"/>
                <a:gd name="T4" fmla="*/ 2147483647 w 104"/>
                <a:gd name="T5" fmla="*/ 2147483647 h 75"/>
                <a:gd name="T6" fmla="*/ 2147483647 w 104"/>
                <a:gd name="T7" fmla="*/ 2147483647 h 75"/>
                <a:gd name="T8" fmla="*/ 2147483647 w 104"/>
                <a:gd name="T9" fmla="*/ 2147483647 h 75"/>
                <a:gd name="T10" fmla="*/ 2147483647 w 104"/>
                <a:gd name="T11" fmla="*/ 2147483647 h 75"/>
                <a:gd name="T12" fmla="*/ 2147483647 w 104"/>
                <a:gd name="T13" fmla="*/ 2147483647 h 75"/>
                <a:gd name="T14" fmla="*/ 2147483647 w 104"/>
                <a:gd name="T15" fmla="*/ 2147483647 h 75"/>
                <a:gd name="T16" fmla="*/ 2147483647 w 104"/>
                <a:gd name="T17" fmla="*/ 2147483647 h 75"/>
                <a:gd name="T18" fmla="*/ 2147483647 w 104"/>
                <a:gd name="T19" fmla="*/ 2147483647 h 75"/>
                <a:gd name="T20" fmla="*/ 2147483647 w 104"/>
                <a:gd name="T21" fmla="*/ 2147483647 h 75"/>
                <a:gd name="T22" fmla="*/ 2147483647 w 104"/>
                <a:gd name="T23" fmla="*/ 2147483647 h 75"/>
                <a:gd name="T24" fmla="*/ 2147483647 w 104"/>
                <a:gd name="T25" fmla="*/ 0 h 75"/>
                <a:gd name="T26" fmla="*/ 2147483647 w 104"/>
                <a:gd name="T27" fmla="*/ 0 h 75"/>
                <a:gd name="T28" fmla="*/ 2147483647 w 104"/>
                <a:gd name="T29" fmla="*/ 2147483647 h 75"/>
                <a:gd name="T30" fmla="*/ 2147483647 w 104"/>
                <a:gd name="T31" fmla="*/ 2147483647 h 75"/>
                <a:gd name="T32" fmla="*/ 2147483647 w 104"/>
                <a:gd name="T33" fmla="*/ 2147483647 h 75"/>
                <a:gd name="T34" fmla="*/ 2147483647 w 104"/>
                <a:gd name="T35" fmla="*/ 2147483647 h 75"/>
                <a:gd name="T36" fmla="*/ 2147483647 w 104"/>
                <a:gd name="T37" fmla="*/ 2147483647 h 75"/>
                <a:gd name="T38" fmla="*/ 2147483647 w 104"/>
                <a:gd name="T39" fmla="*/ 2147483647 h 75"/>
                <a:gd name="T40" fmla="*/ 2147483647 w 104"/>
                <a:gd name="T41" fmla="*/ 2147483647 h 75"/>
                <a:gd name="T42" fmla="*/ 2147483647 w 104"/>
                <a:gd name="T43" fmla="*/ 2147483647 h 75"/>
                <a:gd name="T44" fmla="*/ 2147483647 w 104"/>
                <a:gd name="T45" fmla="*/ 2147483647 h 75"/>
                <a:gd name="T46" fmla="*/ 2147483647 w 104"/>
                <a:gd name="T47" fmla="*/ 2147483647 h 75"/>
                <a:gd name="T48" fmla="*/ 2147483647 w 104"/>
                <a:gd name="T49" fmla="*/ 2147483647 h 75"/>
                <a:gd name="T50" fmla="*/ 2147483647 w 104"/>
                <a:gd name="T51" fmla="*/ 2147483647 h 75"/>
                <a:gd name="T52" fmla="*/ 2147483647 w 104"/>
                <a:gd name="T53" fmla="*/ 2147483647 h 75"/>
                <a:gd name="T54" fmla="*/ 2147483647 w 104"/>
                <a:gd name="T55" fmla="*/ 2147483647 h 75"/>
                <a:gd name="T56" fmla="*/ 2147483647 w 104"/>
                <a:gd name="T57" fmla="*/ 2147483647 h 75"/>
                <a:gd name="T58" fmla="*/ 2147483647 w 104"/>
                <a:gd name="T59" fmla="*/ 2147483647 h 75"/>
                <a:gd name="T60" fmla="*/ 2147483647 w 104"/>
                <a:gd name="T61" fmla="*/ 2147483647 h 75"/>
                <a:gd name="T62" fmla="*/ 2147483647 w 104"/>
                <a:gd name="T63" fmla="*/ 2147483647 h 75"/>
                <a:gd name="T64" fmla="*/ 2147483647 w 104"/>
                <a:gd name="T65" fmla="*/ 2147483647 h 75"/>
                <a:gd name="T66" fmla="*/ 2147483647 w 104"/>
                <a:gd name="T67" fmla="*/ 2147483647 h 75"/>
                <a:gd name="T68" fmla="*/ 2147483647 w 104"/>
                <a:gd name="T69" fmla="*/ 2147483647 h 75"/>
                <a:gd name="T70" fmla="*/ 2147483647 w 104"/>
                <a:gd name="T71" fmla="*/ 2147483647 h 75"/>
                <a:gd name="T72" fmla="*/ 0 w 104"/>
                <a:gd name="T73" fmla="*/ 2147483647 h 75"/>
                <a:gd name="T74" fmla="*/ 2147483647 w 104"/>
                <a:gd name="T75" fmla="*/ 2147483647 h 75"/>
                <a:gd name="T76" fmla="*/ 2147483647 w 104"/>
                <a:gd name="T77" fmla="*/ 2147483647 h 75"/>
                <a:gd name="T78" fmla="*/ 2147483647 w 104"/>
                <a:gd name="T79" fmla="*/ 2147483647 h 75"/>
                <a:gd name="T80" fmla="*/ 2147483647 w 104"/>
                <a:gd name="T81" fmla="*/ 2147483647 h 75"/>
                <a:gd name="T82" fmla="*/ 2147483647 w 104"/>
                <a:gd name="T83" fmla="*/ 2147483647 h 75"/>
                <a:gd name="T84" fmla="*/ 2147483647 w 104"/>
                <a:gd name="T85" fmla="*/ 2147483647 h 75"/>
                <a:gd name="T86" fmla="*/ 2147483647 w 104"/>
                <a:gd name="T87" fmla="*/ 2147483647 h 75"/>
                <a:gd name="T88" fmla="*/ 2147483647 w 104"/>
                <a:gd name="T89" fmla="*/ 2147483647 h 75"/>
                <a:gd name="T90" fmla="*/ 2147483647 w 104"/>
                <a:gd name="T91" fmla="*/ 2147483647 h 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4"/>
                <a:gd name="T139" fmla="*/ 0 h 75"/>
                <a:gd name="T140" fmla="*/ 104 w 104"/>
                <a:gd name="T141" fmla="*/ 75 h 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4" h="75">
                  <a:moveTo>
                    <a:pt x="50" y="74"/>
                  </a:moveTo>
                  <a:lnTo>
                    <a:pt x="54" y="70"/>
                  </a:lnTo>
                  <a:lnTo>
                    <a:pt x="61" y="70"/>
                  </a:lnTo>
                  <a:lnTo>
                    <a:pt x="63" y="70"/>
                  </a:lnTo>
                  <a:lnTo>
                    <a:pt x="68" y="63"/>
                  </a:lnTo>
                  <a:lnTo>
                    <a:pt x="71" y="61"/>
                  </a:lnTo>
                  <a:lnTo>
                    <a:pt x="77" y="55"/>
                  </a:lnTo>
                  <a:lnTo>
                    <a:pt x="81" y="46"/>
                  </a:lnTo>
                  <a:lnTo>
                    <a:pt x="98" y="43"/>
                  </a:lnTo>
                  <a:lnTo>
                    <a:pt x="97" y="43"/>
                  </a:lnTo>
                  <a:lnTo>
                    <a:pt x="103" y="27"/>
                  </a:lnTo>
                  <a:lnTo>
                    <a:pt x="101" y="24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5" y="3"/>
                  </a:lnTo>
                  <a:lnTo>
                    <a:pt x="63" y="6"/>
                  </a:lnTo>
                  <a:lnTo>
                    <a:pt x="64" y="21"/>
                  </a:lnTo>
                  <a:lnTo>
                    <a:pt x="55" y="20"/>
                  </a:lnTo>
                  <a:lnTo>
                    <a:pt x="51" y="10"/>
                  </a:lnTo>
                  <a:lnTo>
                    <a:pt x="48" y="9"/>
                  </a:lnTo>
                  <a:lnTo>
                    <a:pt x="45" y="12"/>
                  </a:lnTo>
                  <a:lnTo>
                    <a:pt x="43" y="15"/>
                  </a:lnTo>
                  <a:lnTo>
                    <a:pt x="38" y="17"/>
                  </a:lnTo>
                  <a:lnTo>
                    <a:pt x="35" y="15"/>
                  </a:lnTo>
                  <a:lnTo>
                    <a:pt x="32" y="15"/>
                  </a:lnTo>
                  <a:lnTo>
                    <a:pt x="31" y="20"/>
                  </a:lnTo>
                  <a:lnTo>
                    <a:pt x="32" y="26"/>
                  </a:lnTo>
                  <a:lnTo>
                    <a:pt x="32" y="29"/>
                  </a:lnTo>
                  <a:lnTo>
                    <a:pt x="27" y="35"/>
                  </a:lnTo>
                  <a:lnTo>
                    <a:pt x="20" y="41"/>
                  </a:lnTo>
                  <a:lnTo>
                    <a:pt x="17" y="44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1"/>
                  </a:lnTo>
                  <a:lnTo>
                    <a:pt x="5" y="63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4" y="70"/>
                  </a:lnTo>
                  <a:lnTo>
                    <a:pt x="8" y="69"/>
                  </a:lnTo>
                  <a:lnTo>
                    <a:pt x="14" y="74"/>
                  </a:lnTo>
                  <a:lnTo>
                    <a:pt x="18" y="72"/>
                  </a:lnTo>
                  <a:lnTo>
                    <a:pt x="22" y="69"/>
                  </a:lnTo>
                  <a:lnTo>
                    <a:pt x="28" y="67"/>
                  </a:lnTo>
                  <a:lnTo>
                    <a:pt x="35" y="66"/>
                  </a:lnTo>
                  <a:lnTo>
                    <a:pt x="44" y="67"/>
                  </a:lnTo>
                  <a:lnTo>
                    <a:pt x="50" y="74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19" name="Freeform 75"/>
            <p:cNvSpPr>
              <a:spLocks/>
            </p:cNvSpPr>
            <p:nvPr/>
          </p:nvSpPr>
          <p:spPr bwMode="auto">
            <a:xfrm rot="467844">
              <a:off x="6681476" y="8990969"/>
              <a:ext cx="1405083" cy="683456"/>
            </a:xfrm>
            <a:custGeom>
              <a:avLst/>
              <a:gdLst>
                <a:gd name="T0" fmla="*/ 2147483647 w 106"/>
                <a:gd name="T1" fmla="*/ 2147483647 h 68"/>
                <a:gd name="T2" fmla="*/ 2147483647 w 106"/>
                <a:gd name="T3" fmla="*/ 2147483647 h 68"/>
                <a:gd name="T4" fmla="*/ 2147483647 w 106"/>
                <a:gd name="T5" fmla="*/ 2147483647 h 68"/>
                <a:gd name="T6" fmla="*/ 2147483647 w 106"/>
                <a:gd name="T7" fmla="*/ 2147483647 h 68"/>
                <a:gd name="T8" fmla="*/ 2147483647 w 106"/>
                <a:gd name="T9" fmla="*/ 2147483647 h 68"/>
                <a:gd name="T10" fmla="*/ 2147483647 w 106"/>
                <a:gd name="T11" fmla="*/ 2147483647 h 68"/>
                <a:gd name="T12" fmla="*/ 2147483647 w 106"/>
                <a:gd name="T13" fmla="*/ 2147483647 h 68"/>
                <a:gd name="T14" fmla="*/ 2147483647 w 106"/>
                <a:gd name="T15" fmla="*/ 2147483647 h 68"/>
                <a:gd name="T16" fmla="*/ 2147483647 w 106"/>
                <a:gd name="T17" fmla="*/ 2147483647 h 68"/>
                <a:gd name="T18" fmla="*/ 2147483647 w 106"/>
                <a:gd name="T19" fmla="*/ 2147483647 h 68"/>
                <a:gd name="T20" fmla="*/ 2147483647 w 106"/>
                <a:gd name="T21" fmla="*/ 2147483647 h 68"/>
                <a:gd name="T22" fmla="*/ 2147483647 w 106"/>
                <a:gd name="T23" fmla="*/ 2147483647 h 68"/>
                <a:gd name="T24" fmla="*/ 2147483647 w 106"/>
                <a:gd name="T25" fmla="*/ 2147483647 h 68"/>
                <a:gd name="T26" fmla="*/ 2147483647 w 106"/>
                <a:gd name="T27" fmla="*/ 0 h 68"/>
                <a:gd name="T28" fmla="*/ 2147483647 w 106"/>
                <a:gd name="T29" fmla="*/ 2147483647 h 68"/>
                <a:gd name="T30" fmla="*/ 2147483647 w 106"/>
                <a:gd name="T31" fmla="*/ 2147483647 h 68"/>
                <a:gd name="T32" fmla="*/ 2147483647 w 106"/>
                <a:gd name="T33" fmla="*/ 2147483647 h 68"/>
                <a:gd name="T34" fmla="*/ 2147483647 w 106"/>
                <a:gd name="T35" fmla="*/ 2147483647 h 68"/>
                <a:gd name="T36" fmla="*/ 2147483647 w 106"/>
                <a:gd name="T37" fmla="*/ 2147483647 h 68"/>
                <a:gd name="T38" fmla="*/ 2147483647 w 106"/>
                <a:gd name="T39" fmla="*/ 2147483647 h 68"/>
                <a:gd name="T40" fmla="*/ 2147483647 w 106"/>
                <a:gd name="T41" fmla="*/ 2147483647 h 68"/>
                <a:gd name="T42" fmla="*/ 2147483647 w 106"/>
                <a:gd name="T43" fmla="*/ 2147483647 h 68"/>
                <a:gd name="T44" fmla="*/ 2147483647 w 106"/>
                <a:gd name="T45" fmla="*/ 2147483647 h 68"/>
                <a:gd name="T46" fmla="*/ 0 w 106"/>
                <a:gd name="T47" fmla="*/ 2147483647 h 68"/>
                <a:gd name="T48" fmla="*/ 0 w 106"/>
                <a:gd name="T49" fmla="*/ 2147483647 h 68"/>
                <a:gd name="T50" fmla="*/ 2147483647 w 106"/>
                <a:gd name="T51" fmla="*/ 2147483647 h 68"/>
                <a:gd name="T52" fmla="*/ 2147483647 w 106"/>
                <a:gd name="T53" fmla="*/ 2147483647 h 68"/>
                <a:gd name="T54" fmla="*/ 2147483647 w 106"/>
                <a:gd name="T55" fmla="*/ 2147483647 h 68"/>
                <a:gd name="T56" fmla="*/ 2147483647 w 106"/>
                <a:gd name="T57" fmla="*/ 2147483647 h 68"/>
                <a:gd name="T58" fmla="*/ 2147483647 w 106"/>
                <a:gd name="T59" fmla="*/ 2147483647 h 68"/>
                <a:gd name="T60" fmla="*/ 2147483647 w 106"/>
                <a:gd name="T61" fmla="*/ 2147483647 h 68"/>
                <a:gd name="T62" fmla="*/ 2147483647 w 106"/>
                <a:gd name="T63" fmla="*/ 2147483647 h 68"/>
                <a:gd name="T64" fmla="*/ 2147483647 w 106"/>
                <a:gd name="T65" fmla="*/ 2147483647 h 68"/>
                <a:gd name="T66" fmla="*/ 2147483647 w 106"/>
                <a:gd name="T67" fmla="*/ 2147483647 h 68"/>
                <a:gd name="T68" fmla="*/ 2147483647 w 106"/>
                <a:gd name="T69" fmla="*/ 2147483647 h 68"/>
                <a:gd name="T70" fmla="*/ 2147483647 w 106"/>
                <a:gd name="T71" fmla="*/ 2147483647 h 68"/>
                <a:gd name="T72" fmla="*/ 2147483647 w 106"/>
                <a:gd name="T73" fmla="*/ 2147483647 h 68"/>
                <a:gd name="T74" fmla="*/ 2147483647 w 106"/>
                <a:gd name="T75" fmla="*/ 2147483647 h 68"/>
                <a:gd name="T76" fmla="*/ 2147483647 w 106"/>
                <a:gd name="T77" fmla="*/ 2147483647 h 68"/>
                <a:gd name="T78" fmla="*/ 2147483647 w 106"/>
                <a:gd name="T79" fmla="*/ 2147483647 h 68"/>
                <a:gd name="T80" fmla="*/ 2147483647 w 106"/>
                <a:gd name="T81" fmla="*/ 2147483647 h 68"/>
                <a:gd name="T82" fmla="*/ 2147483647 w 106"/>
                <a:gd name="T83" fmla="*/ 2147483647 h 68"/>
                <a:gd name="T84" fmla="*/ 2147483647 w 106"/>
                <a:gd name="T85" fmla="*/ 2147483647 h 68"/>
                <a:gd name="T86" fmla="*/ 2147483647 w 106"/>
                <a:gd name="T87" fmla="*/ 2147483647 h 68"/>
                <a:gd name="T88" fmla="*/ 2147483647 w 106"/>
                <a:gd name="T89" fmla="*/ 2147483647 h 68"/>
                <a:gd name="T90" fmla="*/ 2147483647 w 106"/>
                <a:gd name="T91" fmla="*/ 2147483647 h 68"/>
                <a:gd name="T92" fmla="*/ 2147483647 w 106"/>
                <a:gd name="T93" fmla="*/ 2147483647 h 68"/>
                <a:gd name="T94" fmla="*/ 2147483647 w 106"/>
                <a:gd name="T95" fmla="*/ 2147483647 h 68"/>
                <a:gd name="T96" fmla="*/ 2147483647 w 106"/>
                <a:gd name="T97" fmla="*/ 2147483647 h 68"/>
                <a:gd name="T98" fmla="*/ 2147483647 w 106"/>
                <a:gd name="T99" fmla="*/ 2147483647 h 68"/>
                <a:gd name="T100" fmla="*/ 2147483647 w 106"/>
                <a:gd name="T101" fmla="*/ 2147483647 h 68"/>
                <a:gd name="T102" fmla="*/ 2147483647 w 106"/>
                <a:gd name="T103" fmla="*/ 2147483647 h 68"/>
                <a:gd name="T104" fmla="*/ 2147483647 w 106"/>
                <a:gd name="T105" fmla="*/ 2147483647 h 68"/>
                <a:gd name="T106" fmla="*/ 2147483647 w 106"/>
                <a:gd name="T107" fmla="*/ 2147483647 h 68"/>
                <a:gd name="T108" fmla="*/ 2147483647 w 106"/>
                <a:gd name="T109" fmla="*/ 2147483647 h 68"/>
                <a:gd name="T110" fmla="*/ 2147483647 w 106"/>
                <a:gd name="T111" fmla="*/ 2147483647 h 68"/>
                <a:gd name="T112" fmla="*/ 2147483647 w 106"/>
                <a:gd name="T113" fmla="*/ 2147483647 h 68"/>
                <a:gd name="T114" fmla="*/ 2147483647 w 106"/>
                <a:gd name="T115" fmla="*/ 2147483647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6"/>
                <a:gd name="T175" fmla="*/ 0 h 68"/>
                <a:gd name="T176" fmla="*/ 106 w 106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6" h="68">
                  <a:moveTo>
                    <a:pt x="105" y="11"/>
                  </a:moveTo>
                  <a:lnTo>
                    <a:pt x="99" y="5"/>
                  </a:lnTo>
                  <a:lnTo>
                    <a:pt x="90" y="4"/>
                  </a:lnTo>
                  <a:lnTo>
                    <a:pt x="83" y="5"/>
                  </a:lnTo>
                  <a:lnTo>
                    <a:pt x="77" y="7"/>
                  </a:lnTo>
                  <a:lnTo>
                    <a:pt x="72" y="10"/>
                  </a:lnTo>
                  <a:lnTo>
                    <a:pt x="68" y="11"/>
                  </a:lnTo>
                  <a:lnTo>
                    <a:pt x="62" y="7"/>
                  </a:lnTo>
                  <a:lnTo>
                    <a:pt x="58" y="8"/>
                  </a:lnTo>
                  <a:lnTo>
                    <a:pt x="53" y="8"/>
                  </a:lnTo>
                  <a:lnTo>
                    <a:pt x="56" y="3"/>
                  </a:lnTo>
                  <a:lnTo>
                    <a:pt x="55" y="3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40" y="3"/>
                  </a:lnTo>
                  <a:lnTo>
                    <a:pt x="40" y="7"/>
                  </a:lnTo>
                  <a:lnTo>
                    <a:pt x="29" y="5"/>
                  </a:lnTo>
                  <a:lnTo>
                    <a:pt x="17" y="5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7" y="7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5" y="24"/>
                  </a:lnTo>
                  <a:lnTo>
                    <a:pt x="10" y="27"/>
                  </a:lnTo>
                  <a:lnTo>
                    <a:pt x="24" y="30"/>
                  </a:lnTo>
                  <a:lnTo>
                    <a:pt x="26" y="31"/>
                  </a:lnTo>
                  <a:lnTo>
                    <a:pt x="27" y="34"/>
                  </a:lnTo>
                  <a:lnTo>
                    <a:pt x="27" y="39"/>
                  </a:lnTo>
                  <a:lnTo>
                    <a:pt x="24" y="45"/>
                  </a:lnTo>
                  <a:lnTo>
                    <a:pt x="20" y="53"/>
                  </a:lnTo>
                  <a:lnTo>
                    <a:pt x="20" y="56"/>
                  </a:lnTo>
                  <a:lnTo>
                    <a:pt x="21" y="56"/>
                  </a:lnTo>
                  <a:lnTo>
                    <a:pt x="24" y="56"/>
                  </a:lnTo>
                  <a:lnTo>
                    <a:pt x="26" y="54"/>
                  </a:lnTo>
                  <a:lnTo>
                    <a:pt x="29" y="56"/>
                  </a:lnTo>
                  <a:lnTo>
                    <a:pt x="30" y="56"/>
                  </a:lnTo>
                  <a:lnTo>
                    <a:pt x="32" y="62"/>
                  </a:lnTo>
                  <a:lnTo>
                    <a:pt x="35" y="67"/>
                  </a:lnTo>
                  <a:lnTo>
                    <a:pt x="48" y="62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2" y="50"/>
                  </a:lnTo>
                  <a:lnTo>
                    <a:pt x="74" y="50"/>
                  </a:lnTo>
                  <a:lnTo>
                    <a:pt x="75" y="47"/>
                  </a:lnTo>
                  <a:lnTo>
                    <a:pt x="78" y="44"/>
                  </a:lnTo>
                  <a:lnTo>
                    <a:pt x="81" y="44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94" y="37"/>
                  </a:lnTo>
                  <a:lnTo>
                    <a:pt x="94" y="33"/>
                  </a:lnTo>
                  <a:lnTo>
                    <a:pt x="96" y="28"/>
                  </a:lnTo>
                  <a:lnTo>
                    <a:pt x="105" y="10"/>
                  </a:lnTo>
                  <a:lnTo>
                    <a:pt x="105" y="11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20" name="Freeform 76"/>
            <p:cNvSpPr>
              <a:spLocks/>
            </p:cNvSpPr>
            <p:nvPr/>
          </p:nvSpPr>
          <p:spPr bwMode="auto">
            <a:xfrm rot="467844">
              <a:off x="6844565" y="9445719"/>
              <a:ext cx="1232585" cy="574423"/>
            </a:xfrm>
            <a:custGeom>
              <a:avLst/>
              <a:gdLst>
                <a:gd name="T0" fmla="*/ 0 w 93"/>
                <a:gd name="T1" fmla="*/ 2147483647 h 57"/>
                <a:gd name="T2" fmla="*/ 2147483647 w 93"/>
                <a:gd name="T3" fmla="*/ 2147483647 h 57"/>
                <a:gd name="T4" fmla="*/ 2147483647 w 93"/>
                <a:gd name="T5" fmla="*/ 2147483647 h 57"/>
                <a:gd name="T6" fmla="*/ 2147483647 w 93"/>
                <a:gd name="T7" fmla="*/ 2147483647 h 57"/>
                <a:gd name="T8" fmla="*/ 2147483647 w 93"/>
                <a:gd name="T9" fmla="*/ 2147483647 h 57"/>
                <a:gd name="T10" fmla="*/ 2147483647 w 93"/>
                <a:gd name="T11" fmla="*/ 2147483647 h 57"/>
                <a:gd name="T12" fmla="*/ 2147483647 w 93"/>
                <a:gd name="T13" fmla="*/ 2147483647 h 57"/>
                <a:gd name="T14" fmla="*/ 2147483647 w 93"/>
                <a:gd name="T15" fmla="*/ 2147483647 h 57"/>
                <a:gd name="T16" fmla="*/ 2147483647 w 93"/>
                <a:gd name="T17" fmla="*/ 2147483647 h 57"/>
                <a:gd name="T18" fmla="*/ 2147483647 w 93"/>
                <a:gd name="T19" fmla="*/ 2147483647 h 57"/>
                <a:gd name="T20" fmla="*/ 2147483647 w 93"/>
                <a:gd name="T21" fmla="*/ 2147483647 h 57"/>
                <a:gd name="T22" fmla="*/ 2147483647 w 93"/>
                <a:gd name="T23" fmla="*/ 2147483647 h 57"/>
                <a:gd name="T24" fmla="*/ 2147483647 w 93"/>
                <a:gd name="T25" fmla="*/ 2147483647 h 57"/>
                <a:gd name="T26" fmla="*/ 2147483647 w 93"/>
                <a:gd name="T27" fmla="*/ 2147483647 h 57"/>
                <a:gd name="T28" fmla="*/ 2147483647 w 93"/>
                <a:gd name="T29" fmla="*/ 2147483647 h 57"/>
                <a:gd name="T30" fmla="*/ 2147483647 w 93"/>
                <a:gd name="T31" fmla="*/ 2147483647 h 57"/>
                <a:gd name="T32" fmla="*/ 2147483647 w 93"/>
                <a:gd name="T33" fmla="*/ 2147483647 h 57"/>
                <a:gd name="T34" fmla="*/ 2147483647 w 93"/>
                <a:gd name="T35" fmla="*/ 2147483647 h 57"/>
                <a:gd name="T36" fmla="*/ 2147483647 w 93"/>
                <a:gd name="T37" fmla="*/ 0 h 57"/>
                <a:gd name="T38" fmla="*/ 2147483647 w 93"/>
                <a:gd name="T39" fmla="*/ 0 h 57"/>
                <a:gd name="T40" fmla="*/ 2147483647 w 93"/>
                <a:gd name="T41" fmla="*/ 2147483647 h 57"/>
                <a:gd name="T42" fmla="*/ 2147483647 w 93"/>
                <a:gd name="T43" fmla="*/ 2147483647 h 57"/>
                <a:gd name="T44" fmla="*/ 2147483647 w 93"/>
                <a:gd name="T45" fmla="*/ 2147483647 h 57"/>
                <a:gd name="T46" fmla="*/ 2147483647 w 93"/>
                <a:gd name="T47" fmla="*/ 2147483647 h 57"/>
                <a:gd name="T48" fmla="*/ 2147483647 w 93"/>
                <a:gd name="T49" fmla="*/ 2147483647 h 57"/>
                <a:gd name="T50" fmla="*/ 2147483647 w 93"/>
                <a:gd name="T51" fmla="*/ 2147483647 h 57"/>
                <a:gd name="T52" fmla="*/ 2147483647 w 93"/>
                <a:gd name="T53" fmla="*/ 2147483647 h 57"/>
                <a:gd name="T54" fmla="*/ 2147483647 w 93"/>
                <a:gd name="T55" fmla="*/ 2147483647 h 57"/>
                <a:gd name="T56" fmla="*/ 2147483647 w 93"/>
                <a:gd name="T57" fmla="*/ 2147483647 h 57"/>
                <a:gd name="T58" fmla="*/ 0 w 93"/>
                <a:gd name="T59" fmla="*/ 2147483647 h 5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3"/>
                <a:gd name="T91" fmla="*/ 0 h 57"/>
                <a:gd name="T92" fmla="*/ 93 w 93"/>
                <a:gd name="T93" fmla="*/ 57 h 5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3" h="57">
                  <a:moveTo>
                    <a:pt x="0" y="40"/>
                  </a:moveTo>
                  <a:lnTo>
                    <a:pt x="1" y="49"/>
                  </a:lnTo>
                  <a:lnTo>
                    <a:pt x="2" y="51"/>
                  </a:lnTo>
                  <a:lnTo>
                    <a:pt x="4" y="54"/>
                  </a:lnTo>
                  <a:lnTo>
                    <a:pt x="21" y="56"/>
                  </a:lnTo>
                  <a:lnTo>
                    <a:pt x="24" y="51"/>
                  </a:lnTo>
                  <a:lnTo>
                    <a:pt x="27" y="49"/>
                  </a:lnTo>
                  <a:lnTo>
                    <a:pt x="51" y="54"/>
                  </a:lnTo>
                  <a:lnTo>
                    <a:pt x="57" y="54"/>
                  </a:lnTo>
                  <a:lnTo>
                    <a:pt x="61" y="49"/>
                  </a:lnTo>
                  <a:lnTo>
                    <a:pt x="89" y="46"/>
                  </a:lnTo>
                  <a:lnTo>
                    <a:pt x="92" y="43"/>
                  </a:lnTo>
                  <a:lnTo>
                    <a:pt x="92" y="40"/>
                  </a:lnTo>
                  <a:lnTo>
                    <a:pt x="90" y="37"/>
                  </a:lnTo>
                  <a:lnTo>
                    <a:pt x="77" y="31"/>
                  </a:lnTo>
                  <a:lnTo>
                    <a:pt x="76" y="28"/>
                  </a:lnTo>
                  <a:lnTo>
                    <a:pt x="77" y="3"/>
                  </a:lnTo>
                  <a:lnTo>
                    <a:pt x="79" y="4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3"/>
                  </a:lnTo>
                  <a:lnTo>
                    <a:pt x="57" y="6"/>
                  </a:lnTo>
                  <a:lnTo>
                    <a:pt x="35" y="6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1" y="18"/>
                  </a:lnTo>
                  <a:lnTo>
                    <a:pt x="18" y="22"/>
                  </a:lnTo>
                  <a:lnTo>
                    <a:pt x="14" y="30"/>
                  </a:lnTo>
                  <a:lnTo>
                    <a:pt x="8" y="34"/>
                  </a:lnTo>
                  <a:lnTo>
                    <a:pt x="0" y="40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21" name="Freeform 77"/>
            <p:cNvSpPr>
              <a:spLocks/>
            </p:cNvSpPr>
            <p:nvPr/>
          </p:nvSpPr>
          <p:spPr bwMode="auto">
            <a:xfrm rot="467844">
              <a:off x="5602573" y="6882091"/>
              <a:ext cx="1154175" cy="1015878"/>
            </a:xfrm>
            <a:custGeom>
              <a:avLst/>
              <a:gdLst>
                <a:gd name="T0" fmla="*/ 2147483647 w 87"/>
                <a:gd name="T1" fmla="*/ 2147483647 h 101"/>
                <a:gd name="T2" fmla="*/ 2147483647 w 87"/>
                <a:gd name="T3" fmla="*/ 2147483647 h 101"/>
                <a:gd name="T4" fmla="*/ 2147483647 w 87"/>
                <a:gd name="T5" fmla="*/ 2147483647 h 101"/>
                <a:gd name="T6" fmla="*/ 2147483647 w 87"/>
                <a:gd name="T7" fmla="*/ 2147483647 h 101"/>
                <a:gd name="T8" fmla="*/ 2147483647 w 87"/>
                <a:gd name="T9" fmla="*/ 2147483647 h 101"/>
                <a:gd name="T10" fmla="*/ 2147483647 w 87"/>
                <a:gd name="T11" fmla="*/ 2147483647 h 101"/>
                <a:gd name="T12" fmla="*/ 2147483647 w 87"/>
                <a:gd name="T13" fmla="*/ 2147483647 h 101"/>
                <a:gd name="T14" fmla="*/ 2147483647 w 87"/>
                <a:gd name="T15" fmla="*/ 2147483647 h 101"/>
                <a:gd name="T16" fmla="*/ 2147483647 w 87"/>
                <a:gd name="T17" fmla="*/ 2147483647 h 101"/>
                <a:gd name="T18" fmla="*/ 2147483647 w 87"/>
                <a:gd name="T19" fmla="*/ 2147483647 h 101"/>
                <a:gd name="T20" fmla="*/ 2147483647 w 87"/>
                <a:gd name="T21" fmla="*/ 2147483647 h 101"/>
                <a:gd name="T22" fmla="*/ 2147483647 w 87"/>
                <a:gd name="T23" fmla="*/ 2147483647 h 101"/>
                <a:gd name="T24" fmla="*/ 2147483647 w 87"/>
                <a:gd name="T25" fmla="*/ 2147483647 h 101"/>
                <a:gd name="T26" fmla="*/ 2147483647 w 87"/>
                <a:gd name="T27" fmla="*/ 2147483647 h 101"/>
                <a:gd name="T28" fmla="*/ 2147483647 w 87"/>
                <a:gd name="T29" fmla="*/ 2147483647 h 101"/>
                <a:gd name="T30" fmla="*/ 2147483647 w 87"/>
                <a:gd name="T31" fmla="*/ 2147483647 h 101"/>
                <a:gd name="T32" fmla="*/ 2147483647 w 87"/>
                <a:gd name="T33" fmla="*/ 2147483647 h 101"/>
                <a:gd name="T34" fmla="*/ 2147483647 w 87"/>
                <a:gd name="T35" fmla="*/ 2147483647 h 101"/>
                <a:gd name="T36" fmla="*/ 2147483647 w 87"/>
                <a:gd name="T37" fmla="*/ 2147483647 h 101"/>
                <a:gd name="T38" fmla="*/ 2147483647 w 87"/>
                <a:gd name="T39" fmla="*/ 2147483647 h 101"/>
                <a:gd name="T40" fmla="*/ 2147483647 w 87"/>
                <a:gd name="T41" fmla="*/ 2147483647 h 101"/>
                <a:gd name="T42" fmla="*/ 2147483647 w 87"/>
                <a:gd name="T43" fmla="*/ 2147483647 h 101"/>
                <a:gd name="T44" fmla="*/ 2147483647 w 87"/>
                <a:gd name="T45" fmla="*/ 2147483647 h 101"/>
                <a:gd name="T46" fmla="*/ 2147483647 w 87"/>
                <a:gd name="T47" fmla="*/ 2147483647 h 101"/>
                <a:gd name="T48" fmla="*/ 2147483647 w 87"/>
                <a:gd name="T49" fmla="*/ 2147483647 h 101"/>
                <a:gd name="T50" fmla="*/ 2147483647 w 87"/>
                <a:gd name="T51" fmla="*/ 2147483647 h 101"/>
                <a:gd name="T52" fmla="*/ 2147483647 w 87"/>
                <a:gd name="T53" fmla="*/ 2147483647 h 101"/>
                <a:gd name="T54" fmla="*/ 2147483647 w 87"/>
                <a:gd name="T55" fmla="*/ 2147483647 h 101"/>
                <a:gd name="T56" fmla="*/ 2147483647 w 87"/>
                <a:gd name="T57" fmla="*/ 2147483647 h 101"/>
                <a:gd name="T58" fmla="*/ 2147483647 w 87"/>
                <a:gd name="T59" fmla="*/ 2147483647 h 101"/>
                <a:gd name="T60" fmla="*/ 2147483647 w 87"/>
                <a:gd name="T61" fmla="*/ 2147483647 h 101"/>
                <a:gd name="T62" fmla="*/ 2147483647 w 87"/>
                <a:gd name="T63" fmla="*/ 2147483647 h 101"/>
                <a:gd name="T64" fmla="*/ 2147483647 w 87"/>
                <a:gd name="T65" fmla="*/ 2147483647 h 101"/>
                <a:gd name="T66" fmla="*/ 2147483647 w 87"/>
                <a:gd name="T67" fmla="*/ 2147483647 h 101"/>
                <a:gd name="T68" fmla="*/ 2147483647 w 87"/>
                <a:gd name="T69" fmla="*/ 2147483647 h 101"/>
                <a:gd name="T70" fmla="*/ 2147483647 w 87"/>
                <a:gd name="T71" fmla="*/ 2147483647 h 101"/>
                <a:gd name="T72" fmla="*/ 2147483647 w 87"/>
                <a:gd name="T73" fmla="*/ 2147483647 h 101"/>
                <a:gd name="T74" fmla="*/ 2147483647 w 87"/>
                <a:gd name="T75" fmla="*/ 0 h 101"/>
                <a:gd name="T76" fmla="*/ 2147483647 w 87"/>
                <a:gd name="T77" fmla="*/ 2147483647 h 101"/>
                <a:gd name="T78" fmla="*/ 2147483647 w 87"/>
                <a:gd name="T79" fmla="*/ 2147483647 h 101"/>
                <a:gd name="T80" fmla="*/ 2147483647 w 87"/>
                <a:gd name="T81" fmla="*/ 2147483647 h 101"/>
                <a:gd name="T82" fmla="*/ 2147483647 w 87"/>
                <a:gd name="T83" fmla="*/ 2147483647 h 101"/>
                <a:gd name="T84" fmla="*/ 2147483647 w 87"/>
                <a:gd name="T85" fmla="*/ 2147483647 h 101"/>
                <a:gd name="T86" fmla="*/ 0 w 87"/>
                <a:gd name="T87" fmla="*/ 2147483647 h 101"/>
                <a:gd name="T88" fmla="*/ 2147483647 w 87"/>
                <a:gd name="T89" fmla="*/ 2147483647 h 101"/>
                <a:gd name="T90" fmla="*/ 2147483647 w 87"/>
                <a:gd name="T91" fmla="*/ 2147483647 h 101"/>
                <a:gd name="T92" fmla="*/ 2147483647 w 87"/>
                <a:gd name="T93" fmla="*/ 2147483647 h 101"/>
                <a:gd name="T94" fmla="*/ 2147483647 w 87"/>
                <a:gd name="T95" fmla="*/ 2147483647 h 101"/>
                <a:gd name="T96" fmla="*/ 2147483647 w 87"/>
                <a:gd name="T97" fmla="*/ 2147483647 h 101"/>
                <a:gd name="T98" fmla="*/ 0 w 87"/>
                <a:gd name="T99" fmla="*/ 2147483647 h 101"/>
                <a:gd name="T100" fmla="*/ 2147483647 w 87"/>
                <a:gd name="T101" fmla="*/ 2147483647 h 101"/>
                <a:gd name="T102" fmla="*/ 2147483647 w 87"/>
                <a:gd name="T103" fmla="*/ 2147483647 h 101"/>
                <a:gd name="T104" fmla="*/ 2147483647 w 87"/>
                <a:gd name="T105" fmla="*/ 2147483647 h 101"/>
                <a:gd name="T106" fmla="*/ 2147483647 w 87"/>
                <a:gd name="T107" fmla="*/ 2147483647 h 10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"/>
                <a:gd name="T163" fmla="*/ 0 h 101"/>
                <a:gd name="T164" fmla="*/ 87 w 87"/>
                <a:gd name="T165" fmla="*/ 101 h 10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" h="101">
                  <a:moveTo>
                    <a:pt x="17" y="87"/>
                  </a:moveTo>
                  <a:lnTo>
                    <a:pt x="21" y="87"/>
                  </a:lnTo>
                  <a:lnTo>
                    <a:pt x="27" y="90"/>
                  </a:lnTo>
                  <a:lnTo>
                    <a:pt x="29" y="92"/>
                  </a:lnTo>
                  <a:lnTo>
                    <a:pt x="29" y="96"/>
                  </a:lnTo>
                  <a:lnTo>
                    <a:pt x="30" y="100"/>
                  </a:lnTo>
                  <a:lnTo>
                    <a:pt x="33" y="100"/>
                  </a:lnTo>
                  <a:lnTo>
                    <a:pt x="34" y="100"/>
                  </a:lnTo>
                  <a:lnTo>
                    <a:pt x="37" y="95"/>
                  </a:lnTo>
                  <a:lnTo>
                    <a:pt x="45" y="90"/>
                  </a:lnTo>
                  <a:lnTo>
                    <a:pt x="48" y="89"/>
                  </a:lnTo>
                  <a:lnTo>
                    <a:pt x="49" y="90"/>
                  </a:lnTo>
                  <a:lnTo>
                    <a:pt x="53" y="93"/>
                  </a:lnTo>
                  <a:lnTo>
                    <a:pt x="55" y="95"/>
                  </a:lnTo>
                  <a:lnTo>
                    <a:pt x="59" y="95"/>
                  </a:lnTo>
                  <a:lnTo>
                    <a:pt x="64" y="93"/>
                  </a:lnTo>
                  <a:lnTo>
                    <a:pt x="69" y="96"/>
                  </a:lnTo>
                  <a:lnTo>
                    <a:pt x="71" y="93"/>
                  </a:lnTo>
                  <a:lnTo>
                    <a:pt x="80" y="87"/>
                  </a:lnTo>
                  <a:lnTo>
                    <a:pt x="86" y="75"/>
                  </a:lnTo>
                  <a:lnTo>
                    <a:pt x="86" y="74"/>
                  </a:lnTo>
                  <a:lnTo>
                    <a:pt x="86" y="71"/>
                  </a:lnTo>
                  <a:lnTo>
                    <a:pt x="84" y="68"/>
                  </a:lnTo>
                  <a:lnTo>
                    <a:pt x="83" y="63"/>
                  </a:lnTo>
                  <a:lnTo>
                    <a:pt x="83" y="65"/>
                  </a:lnTo>
                  <a:lnTo>
                    <a:pt x="80" y="49"/>
                  </a:lnTo>
                  <a:lnTo>
                    <a:pt x="75" y="43"/>
                  </a:lnTo>
                  <a:lnTo>
                    <a:pt x="78" y="36"/>
                  </a:lnTo>
                  <a:lnTo>
                    <a:pt x="72" y="33"/>
                  </a:lnTo>
                  <a:lnTo>
                    <a:pt x="72" y="31"/>
                  </a:lnTo>
                  <a:lnTo>
                    <a:pt x="75" y="25"/>
                  </a:lnTo>
                  <a:lnTo>
                    <a:pt x="59" y="15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45" y="10"/>
                  </a:lnTo>
                  <a:lnTo>
                    <a:pt x="45" y="9"/>
                  </a:lnTo>
                  <a:lnTo>
                    <a:pt x="46" y="4"/>
                  </a:lnTo>
                  <a:lnTo>
                    <a:pt x="40" y="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6" y="36"/>
                  </a:lnTo>
                  <a:lnTo>
                    <a:pt x="14" y="43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16" y="51"/>
                  </a:lnTo>
                  <a:lnTo>
                    <a:pt x="17" y="52"/>
                  </a:lnTo>
                  <a:lnTo>
                    <a:pt x="18" y="54"/>
                  </a:lnTo>
                  <a:lnTo>
                    <a:pt x="1" y="75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18" y="80"/>
                  </a:lnTo>
                  <a:lnTo>
                    <a:pt x="18" y="83"/>
                  </a:lnTo>
                  <a:lnTo>
                    <a:pt x="17" y="87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22" name="Freeform 78"/>
            <p:cNvSpPr>
              <a:spLocks/>
            </p:cNvSpPr>
            <p:nvPr/>
          </p:nvSpPr>
          <p:spPr bwMode="auto">
            <a:xfrm rot="467844">
              <a:off x="9551234" y="5618894"/>
              <a:ext cx="849948" cy="882909"/>
            </a:xfrm>
            <a:custGeom>
              <a:avLst/>
              <a:gdLst>
                <a:gd name="T0" fmla="*/ 2147483647 w 64"/>
                <a:gd name="T1" fmla="*/ 0 h 88"/>
                <a:gd name="T2" fmla="*/ 2147483647 w 64"/>
                <a:gd name="T3" fmla="*/ 0 h 88"/>
                <a:gd name="T4" fmla="*/ 2147483647 w 64"/>
                <a:gd name="T5" fmla="*/ 0 h 88"/>
                <a:gd name="T6" fmla="*/ 2147483647 w 64"/>
                <a:gd name="T7" fmla="*/ 0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2147483647 h 88"/>
                <a:gd name="T16" fmla="*/ 2147483647 w 64"/>
                <a:gd name="T17" fmla="*/ 2147483647 h 88"/>
                <a:gd name="T18" fmla="*/ 2147483647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2147483647 h 88"/>
                <a:gd name="T50" fmla="*/ 2147483647 w 64"/>
                <a:gd name="T51" fmla="*/ 2147483647 h 88"/>
                <a:gd name="T52" fmla="*/ 2147483647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2147483647 w 64"/>
                <a:gd name="T71" fmla="*/ 2147483647 h 88"/>
                <a:gd name="T72" fmla="*/ 2147483647 w 64"/>
                <a:gd name="T73" fmla="*/ 2147483647 h 88"/>
                <a:gd name="T74" fmla="*/ 0 w 64"/>
                <a:gd name="T75" fmla="*/ 2147483647 h 88"/>
                <a:gd name="T76" fmla="*/ 0 w 64"/>
                <a:gd name="T77" fmla="*/ 2147483647 h 88"/>
                <a:gd name="T78" fmla="*/ 2147483647 w 64"/>
                <a:gd name="T79" fmla="*/ 2147483647 h 88"/>
                <a:gd name="T80" fmla="*/ 2147483647 w 64"/>
                <a:gd name="T81" fmla="*/ 2147483647 h 88"/>
                <a:gd name="T82" fmla="*/ 2147483647 w 64"/>
                <a:gd name="T83" fmla="*/ 2147483647 h 88"/>
                <a:gd name="T84" fmla="*/ 2147483647 w 64"/>
                <a:gd name="T85" fmla="*/ 2147483647 h 88"/>
                <a:gd name="T86" fmla="*/ 2147483647 w 64"/>
                <a:gd name="T87" fmla="*/ 2147483647 h 88"/>
                <a:gd name="T88" fmla="*/ 2147483647 w 64"/>
                <a:gd name="T89" fmla="*/ 2147483647 h 88"/>
                <a:gd name="T90" fmla="*/ 2147483647 w 64"/>
                <a:gd name="T91" fmla="*/ 0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"/>
                <a:gd name="T139" fmla="*/ 0 h 88"/>
                <a:gd name="T140" fmla="*/ 64 w 6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" h="88">
                  <a:moveTo>
                    <a:pt x="14" y="0"/>
                  </a:moveTo>
                  <a:lnTo>
                    <a:pt x="17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0" y="13"/>
                  </a:lnTo>
                  <a:lnTo>
                    <a:pt x="43" y="24"/>
                  </a:lnTo>
                  <a:lnTo>
                    <a:pt x="45" y="27"/>
                  </a:lnTo>
                  <a:lnTo>
                    <a:pt x="46" y="32"/>
                  </a:lnTo>
                  <a:lnTo>
                    <a:pt x="49" y="33"/>
                  </a:lnTo>
                  <a:lnTo>
                    <a:pt x="54" y="30"/>
                  </a:lnTo>
                  <a:lnTo>
                    <a:pt x="55" y="29"/>
                  </a:lnTo>
                  <a:lnTo>
                    <a:pt x="58" y="30"/>
                  </a:lnTo>
                  <a:lnTo>
                    <a:pt x="61" y="32"/>
                  </a:lnTo>
                  <a:lnTo>
                    <a:pt x="57" y="50"/>
                  </a:lnTo>
                  <a:lnTo>
                    <a:pt x="58" y="53"/>
                  </a:lnTo>
                  <a:lnTo>
                    <a:pt x="61" y="56"/>
                  </a:lnTo>
                  <a:lnTo>
                    <a:pt x="61" y="55"/>
                  </a:lnTo>
                  <a:lnTo>
                    <a:pt x="61" y="60"/>
                  </a:lnTo>
                  <a:lnTo>
                    <a:pt x="61" y="65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58" y="73"/>
                  </a:lnTo>
                  <a:lnTo>
                    <a:pt x="43" y="82"/>
                  </a:lnTo>
                  <a:lnTo>
                    <a:pt x="42" y="82"/>
                  </a:lnTo>
                  <a:lnTo>
                    <a:pt x="36" y="79"/>
                  </a:lnTo>
                  <a:lnTo>
                    <a:pt x="36" y="83"/>
                  </a:lnTo>
                  <a:lnTo>
                    <a:pt x="35" y="87"/>
                  </a:lnTo>
                  <a:lnTo>
                    <a:pt x="30" y="87"/>
                  </a:lnTo>
                  <a:lnTo>
                    <a:pt x="26" y="85"/>
                  </a:lnTo>
                  <a:lnTo>
                    <a:pt x="14" y="77"/>
                  </a:lnTo>
                  <a:lnTo>
                    <a:pt x="19" y="60"/>
                  </a:lnTo>
                  <a:lnTo>
                    <a:pt x="16" y="56"/>
                  </a:lnTo>
                  <a:lnTo>
                    <a:pt x="16" y="55"/>
                  </a:lnTo>
                  <a:lnTo>
                    <a:pt x="19" y="41"/>
                  </a:lnTo>
                  <a:lnTo>
                    <a:pt x="7" y="32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5" y="16"/>
                  </a:lnTo>
                  <a:lnTo>
                    <a:pt x="8" y="13"/>
                  </a:lnTo>
                  <a:lnTo>
                    <a:pt x="10" y="12"/>
                  </a:lnTo>
                  <a:lnTo>
                    <a:pt x="11" y="10"/>
                  </a:lnTo>
                  <a:lnTo>
                    <a:pt x="13" y="4"/>
                  </a:lnTo>
                  <a:lnTo>
                    <a:pt x="14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3" name="Freeform 79"/>
            <p:cNvSpPr>
              <a:spLocks/>
            </p:cNvSpPr>
            <p:nvPr/>
          </p:nvSpPr>
          <p:spPr bwMode="auto">
            <a:xfrm rot="467844">
              <a:off x="9174872" y="4347717"/>
              <a:ext cx="1063220" cy="975986"/>
            </a:xfrm>
            <a:custGeom>
              <a:avLst/>
              <a:gdLst>
                <a:gd name="T0" fmla="*/ 2147483647 w 80"/>
                <a:gd name="T1" fmla="*/ 0 h 97"/>
                <a:gd name="T2" fmla="*/ 2147483647 w 80"/>
                <a:gd name="T3" fmla="*/ 2147483647 h 97"/>
                <a:gd name="T4" fmla="*/ 2147483647 w 80"/>
                <a:gd name="T5" fmla="*/ 2147483647 h 97"/>
                <a:gd name="T6" fmla="*/ 2147483647 w 80"/>
                <a:gd name="T7" fmla="*/ 2147483647 h 97"/>
                <a:gd name="T8" fmla="*/ 2147483647 w 80"/>
                <a:gd name="T9" fmla="*/ 2147483647 h 97"/>
                <a:gd name="T10" fmla="*/ 2147483647 w 80"/>
                <a:gd name="T11" fmla="*/ 2147483647 h 97"/>
                <a:gd name="T12" fmla="*/ 2147483647 w 80"/>
                <a:gd name="T13" fmla="*/ 2147483647 h 97"/>
                <a:gd name="T14" fmla="*/ 2147483647 w 80"/>
                <a:gd name="T15" fmla="*/ 2147483647 h 97"/>
                <a:gd name="T16" fmla="*/ 2147483647 w 80"/>
                <a:gd name="T17" fmla="*/ 2147483647 h 97"/>
                <a:gd name="T18" fmla="*/ 2147483647 w 80"/>
                <a:gd name="T19" fmla="*/ 2147483647 h 97"/>
                <a:gd name="T20" fmla="*/ 2147483647 w 80"/>
                <a:gd name="T21" fmla="*/ 2147483647 h 97"/>
                <a:gd name="T22" fmla="*/ 2147483647 w 80"/>
                <a:gd name="T23" fmla="*/ 2147483647 h 97"/>
                <a:gd name="T24" fmla="*/ 2147483647 w 80"/>
                <a:gd name="T25" fmla="*/ 2147483647 h 97"/>
                <a:gd name="T26" fmla="*/ 2147483647 w 80"/>
                <a:gd name="T27" fmla="*/ 2147483647 h 97"/>
                <a:gd name="T28" fmla="*/ 2147483647 w 80"/>
                <a:gd name="T29" fmla="*/ 2147483647 h 97"/>
                <a:gd name="T30" fmla="*/ 2147483647 w 80"/>
                <a:gd name="T31" fmla="*/ 2147483647 h 97"/>
                <a:gd name="T32" fmla="*/ 2147483647 w 80"/>
                <a:gd name="T33" fmla="*/ 2147483647 h 97"/>
                <a:gd name="T34" fmla="*/ 2147483647 w 80"/>
                <a:gd name="T35" fmla="*/ 2147483647 h 97"/>
                <a:gd name="T36" fmla="*/ 2147483647 w 80"/>
                <a:gd name="T37" fmla="*/ 2147483647 h 97"/>
                <a:gd name="T38" fmla="*/ 2147483647 w 80"/>
                <a:gd name="T39" fmla="*/ 2147483647 h 97"/>
                <a:gd name="T40" fmla="*/ 2147483647 w 80"/>
                <a:gd name="T41" fmla="*/ 2147483647 h 97"/>
                <a:gd name="T42" fmla="*/ 2147483647 w 80"/>
                <a:gd name="T43" fmla="*/ 2147483647 h 97"/>
                <a:gd name="T44" fmla="*/ 2147483647 w 80"/>
                <a:gd name="T45" fmla="*/ 2147483647 h 97"/>
                <a:gd name="T46" fmla="*/ 2147483647 w 80"/>
                <a:gd name="T47" fmla="*/ 2147483647 h 97"/>
                <a:gd name="T48" fmla="*/ 2147483647 w 80"/>
                <a:gd name="T49" fmla="*/ 2147483647 h 97"/>
                <a:gd name="T50" fmla="*/ 2147483647 w 80"/>
                <a:gd name="T51" fmla="*/ 2147483647 h 97"/>
                <a:gd name="T52" fmla="*/ 2147483647 w 80"/>
                <a:gd name="T53" fmla="*/ 2147483647 h 97"/>
                <a:gd name="T54" fmla="*/ 2147483647 w 80"/>
                <a:gd name="T55" fmla="*/ 2147483647 h 97"/>
                <a:gd name="T56" fmla="*/ 2147483647 w 80"/>
                <a:gd name="T57" fmla="*/ 2147483647 h 97"/>
                <a:gd name="T58" fmla="*/ 2147483647 w 80"/>
                <a:gd name="T59" fmla="*/ 2147483647 h 97"/>
                <a:gd name="T60" fmla="*/ 2147483647 w 80"/>
                <a:gd name="T61" fmla="*/ 2147483647 h 97"/>
                <a:gd name="T62" fmla="*/ 2147483647 w 80"/>
                <a:gd name="T63" fmla="*/ 2147483647 h 97"/>
                <a:gd name="T64" fmla="*/ 2147483647 w 80"/>
                <a:gd name="T65" fmla="*/ 2147483647 h 97"/>
                <a:gd name="T66" fmla="*/ 2147483647 w 80"/>
                <a:gd name="T67" fmla="*/ 2147483647 h 97"/>
                <a:gd name="T68" fmla="*/ 2147483647 w 80"/>
                <a:gd name="T69" fmla="*/ 2147483647 h 97"/>
                <a:gd name="T70" fmla="*/ 0 w 80"/>
                <a:gd name="T71" fmla="*/ 2147483647 h 97"/>
                <a:gd name="T72" fmla="*/ 0 w 80"/>
                <a:gd name="T73" fmla="*/ 2147483647 h 97"/>
                <a:gd name="T74" fmla="*/ 0 w 80"/>
                <a:gd name="T75" fmla="*/ 2147483647 h 97"/>
                <a:gd name="T76" fmla="*/ 2147483647 w 80"/>
                <a:gd name="T77" fmla="*/ 2147483647 h 97"/>
                <a:gd name="T78" fmla="*/ 2147483647 w 80"/>
                <a:gd name="T79" fmla="*/ 2147483647 h 97"/>
                <a:gd name="T80" fmla="*/ 2147483647 w 80"/>
                <a:gd name="T81" fmla="*/ 2147483647 h 97"/>
                <a:gd name="T82" fmla="*/ 2147483647 w 80"/>
                <a:gd name="T83" fmla="*/ 2147483647 h 97"/>
                <a:gd name="T84" fmla="*/ 2147483647 w 80"/>
                <a:gd name="T85" fmla="*/ 2147483647 h 97"/>
                <a:gd name="T86" fmla="*/ 2147483647 w 80"/>
                <a:gd name="T87" fmla="*/ 0 h 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97"/>
                <a:gd name="T134" fmla="*/ 80 w 80"/>
                <a:gd name="T135" fmla="*/ 97 h 9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97">
                  <a:moveTo>
                    <a:pt x="11" y="0"/>
                  </a:moveTo>
                  <a:lnTo>
                    <a:pt x="17" y="3"/>
                  </a:lnTo>
                  <a:lnTo>
                    <a:pt x="24" y="6"/>
                  </a:lnTo>
                  <a:lnTo>
                    <a:pt x="32" y="15"/>
                  </a:lnTo>
                  <a:lnTo>
                    <a:pt x="41" y="21"/>
                  </a:lnTo>
                  <a:lnTo>
                    <a:pt x="45" y="24"/>
                  </a:lnTo>
                  <a:lnTo>
                    <a:pt x="47" y="34"/>
                  </a:lnTo>
                  <a:lnTo>
                    <a:pt x="58" y="37"/>
                  </a:lnTo>
                  <a:lnTo>
                    <a:pt x="60" y="39"/>
                  </a:lnTo>
                  <a:lnTo>
                    <a:pt x="61" y="42"/>
                  </a:lnTo>
                  <a:lnTo>
                    <a:pt x="60" y="51"/>
                  </a:lnTo>
                  <a:lnTo>
                    <a:pt x="61" y="54"/>
                  </a:lnTo>
                  <a:lnTo>
                    <a:pt x="77" y="63"/>
                  </a:lnTo>
                  <a:lnTo>
                    <a:pt x="79" y="62"/>
                  </a:lnTo>
                  <a:lnTo>
                    <a:pt x="67" y="86"/>
                  </a:lnTo>
                  <a:lnTo>
                    <a:pt x="64" y="83"/>
                  </a:lnTo>
                  <a:lnTo>
                    <a:pt x="58" y="82"/>
                  </a:lnTo>
                  <a:lnTo>
                    <a:pt x="55" y="83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94"/>
                  </a:lnTo>
                  <a:lnTo>
                    <a:pt x="34" y="96"/>
                  </a:lnTo>
                  <a:lnTo>
                    <a:pt x="28" y="91"/>
                  </a:lnTo>
                  <a:lnTo>
                    <a:pt x="21" y="85"/>
                  </a:lnTo>
                  <a:lnTo>
                    <a:pt x="22" y="77"/>
                  </a:lnTo>
                  <a:lnTo>
                    <a:pt x="14" y="70"/>
                  </a:lnTo>
                  <a:lnTo>
                    <a:pt x="5" y="62"/>
                  </a:lnTo>
                  <a:lnTo>
                    <a:pt x="8" y="48"/>
                  </a:lnTo>
                  <a:lnTo>
                    <a:pt x="11" y="48"/>
                  </a:lnTo>
                  <a:lnTo>
                    <a:pt x="15" y="51"/>
                  </a:lnTo>
                  <a:lnTo>
                    <a:pt x="18" y="53"/>
                  </a:lnTo>
                  <a:lnTo>
                    <a:pt x="21" y="50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5" y="10"/>
                  </a:lnTo>
                  <a:lnTo>
                    <a:pt x="7" y="9"/>
                  </a:lnTo>
                  <a:lnTo>
                    <a:pt x="5" y="3"/>
                  </a:lnTo>
                  <a:lnTo>
                    <a:pt x="7" y="1"/>
                  </a:lnTo>
                  <a:lnTo>
                    <a:pt x="11" y="0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4" name="Freeform 80"/>
            <p:cNvSpPr>
              <a:spLocks/>
            </p:cNvSpPr>
            <p:nvPr/>
          </p:nvSpPr>
          <p:spPr bwMode="auto">
            <a:xfrm rot="467844">
              <a:off x="10024821" y="5302429"/>
              <a:ext cx="915813" cy="965351"/>
            </a:xfrm>
            <a:custGeom>
              <a:avLst/>
              <a:gdLst>
                <a:gd name="T0" fmla="*/ 2147483647 w 69"/>
                <a:gd name="T1" fmla="*/ 2147483647 h 96"/>
                <a:gd name="T2" fmla="*/ 2147483647 w 69"/>
                <a:gd name="T3" fmla="*/ 2147483647 h 96"/>
                <a:gd name="T4" fmla="*/ 2147483647 w 69"/>
                <a:gd name="T5" fmla="*/ 2147483647 h 96"/>
                <a:gd name="T6" fmla="*/ 2147483647 w 69"/>
                <a:gd name="T7" fmla="*/ 2147483647 h 96"/>
                <a:gd name="T8" fmla="*/ 2147483647 w 69"/>
                <a:gd name="T9" fmla="*/ 2147483647 h 96"/>
                <a:gd name="T10" fmla="*/ 2147483647 w 69"/>
                <a:gd name="T11" fmla="*/ 2147483647 h 96"/>
                <a:gd name="T12" fmla="*/ 2147483647 w 69"/>
                <a:gd name="T13" fmla="*/ 2147483647 h 96"/>
                <a:gd name="T14" fmla="*/ 2147483647 w 69"/>
                <a:gd name="T15" fmla="*/ 2147483647 h 96"/>
                <a:gd name="T16" fmla="*/ 2147483647 w 69"/>
                <a:gd name="T17" fmla="*/ 2147483647 h 96"/>
                <a:gd name="T18" fmla="*/ 2147483647 w 69"/>
                <a:gd name="T19" fmla="*/ 2147483647 h 96"/>
                <a:gd name="T20" fmla="*/ 2147483647 w 69"/>
                <a:gd name="T21" fmla="*/ 2147483647 h 96"/>
                <a:gd name="T22" fmla="*/ 2147483647 w 69"/>
                <a:gd name="T23" fmla="*/ 2147483647 h 96"/>
                <a:gd name="T24" fmla="*/ 2147483647 w 69"/>
                <a:gd name="T25" fmla="*/ 2147483647 h 96"/>
                <a:gd name="T26" fmla="*/ 2147483647 w 69"/>
                <a:gd name="T27" fmla="*/ 0 h 96"/>
                <a:gd name="T28" fmla="*/ 2147483647 w 69"/>
                <a:gd name="T29" fmla="*/ 2147483647 h 96"/>
                <a:gd name="T30" fmla="*/ 2147483647 w 69"/>
                <a:gd name="T31" fmla="*/ 2147483647 h 96"/>
                <a:gd name="T32" fmla="*/ 2147483647 w 69"/>
                <a:gd name="T33" fmla="*/ 2147483647 h 96"/>
                <a:gd name="T34" fmla="*/ 2147483647 w 69"/>
                <a:gd name="T35" fmla="*/ 2147483647 h 96"/>
                <a:gd name="T36" fmla="*/ 2147483647 w 69"/>
                <a:gd name="T37" fmla="*/ 2147483647 h 96"/>
                <a:gd name="T38" fmla="*/ 2147483647 w 69"/>
                <a:gd name="T39" fmla="*/ 2147483647 h 96"/>
                <a:gd name="T40" fmla="*/ 2147483647 w 69"/>
                <a:gd name="T41" fmla="*/ 2147483647 h 96"/>
                <a:gd name="T42" fmla="*/ 2147483647 w 69"/>
                <a:gd name="T43" fmla="*/ 2147483647 h 96"/>
                <a:gd name="T44" fmla="*/ 0 w 69"/>
                <a:gd name="T45" fmla="*/ 2147483647 h 96"/>
                <a:gd name="T46" fmla="*/ 0 w 69"/>
                <a:gd name="T47" fmla="*/ 2147483647 h 96"/>
                <a:gd name="T48" fmla="*/ 0 w 69"/>
                <a:gd name="T49" fmla="*/ 2147483647 h 96"/>
                <a:gd name="T50" fmla="*/ 2147483647 w 69"/>
                <a:gd name="T51" fmla="*/ 2147483647 h 96"/>
                <a:gd name="T52" fmla="*/ 2147483647 w 69"/>
                <a:gd name="T53" fmla="*/ 2147483647 h 96"/>
                <a:gd name="T54" fmla="*/ 2147483647 w 69"/>
                <a:gd name="T55" fmla="*/ 2147483647 h 96"/>
                <a:gd name="T56" fmla="*/ 2147483647 w 69"/>
                <a:gd name="T57" fmla="*/ 2147483647 h 96"/>
                <a:gd name="T58" fmla="*/ 2147483647 w 69"/>
                <a:gd name="T59" fmla="*/ 2147483647 h 96"/>
                <a:gd name="T60" fmla="*/ 2147483647 w 69"/>
                <a:gd name="T61" fmla="*/ 2147483647 h 96"/>
                <a:gd name="T62" fmla="*/ 2147483647 w 69"/>
                <a:gd name="T63" fmla="*/ 2147483647 h 96"/>
                <a:gd name="T64" fmla="*/ 2147483647 w 69"/>
                <a:gd name="T65" fmla="*/ 2147483647 h 96"/>
                <a:gd name="T66" fmla="*/ 2147483647 w 69"/>
                <a:gd name="T67" fmla="*/ 2147483647 h 96"/>
                <a:gd name="T68" fmla="*/ 2147483647 w 69"/>
                <a:gd name="T69" fmla="*/ 2147483647 h 96"/>
                <a:gd name="T70" fmla="*/ 2147483647 w 69"/>
                <a:gd name="T71" fmla="*/ 2147483647 h 96"/>
                <a:gd name="T72" fmla="*/ 2147483647 w 69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"/>
                <a:gd name="T112" fmla="*/ 0 h 96"/>
                <a:gd name="T113" fmla="*/ 69 w 69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" h="96">
                  <a:moveTo>
                    <a:pt x="30" y="95"/>
                  </a:moveTo>
                  <a:lnTo>
                    <a:pt x="43" y="75"/>
                  </a:lnTo>
                  <a:lnTo>
                    <a:pt x="43" y="72"/>
                  </a:lnTo>
                  <a:lnTo>
                    <a:pt x="41" y="66"/>
                  </a:lnTo>
                  <a:lnTo>
                    <a:pt x="41" y="64"/>
                  </a:lnTo>
                  <a:lnTo>
                    <a:pt x="43" y="59"/>
                  </a:lnTo>
                  <a:lnTo>
                    <a:pt x="66" y="24"/>
                  </a:lnTo>
                  <a:lnTo>
                    <a:pt x="68" y="21"/>
                  </a:lnTo>
                  <a:lnTo>
                    <a:pt x="66" y="18"/>
                  </a:lnTo>
                  <a:lnTo>
                    <a:pt x="62" y="15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7" y="1"/>
                  </a:lnTo>
                  <a:lnTo>
                    <a:pt x="53" y="4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24" y="10"/>
                  </a:lnTo>
                  <a:lnTo>
                    <a:pt x="15" y="18"/>
                  </a:lnTo>
                  <a:lnTo>
                    <a:pt x="4" y="32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3" y="61"/>
                  </a:lnTo>
                  <a:lnTo>
                    <a:pt x="14" y="64"/>
                  </a:lnTo>
                  <a:lnTo>
                    <a:pt x="15" y="69"/>
                  </a:lnTo>
                  <a:lnTo>
                    <a:pt x="18" y="70"/>
                  </a:lnTo>
                  <a:lnTo>
                    <a:pt x="23" y="67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0" y="69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30" y="93"/>
                  </a:lnTo>
                  <a:lnTo>
                    <a:pt x="30" y="95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25" name="Freeform 81"/>
            <p:cNvSpPr>
              <a:spLocks/>
            </p:cNvSpPr>
            <p:nvPr/>
          </p:nvSpPr>
          <p:spPr bwMode="auto">
            <a:xfrm rot="467844">
              <a:off x="8873783" y="4919480"/>
              <a:ext cx="994221" cy="1055769"/>
            </a:xfrm>
            <a:custGeom>
              <a:avLst/>
              <a:gdLst>
                <a:gd name="T0" fmla="*/ 2147483647 w 75"/>
                <a:gd name="T1" fmla="*/ 2147483647 h 105"/>
                <a:gd name="T2" fmla="*/ 2147483647 w 75"/>
                <a:gd name="T3" fmla="*/ 2147483647 h 105"/>
                <a:gd name="T4" fmla="*/ 2147483647 w 75"/>
                <a:gd name="T5" fmla="*/ 2147483647 h 105"/>
                <a:gd name="T6" fmla="*/ 2147483647 w 75"/>
                <a:gd name="T7" fmla="*/ 2147483647 h 105"/>
                <a:gd name="T8" fmla="*/ 2147483647 w 75"/>
                <a:gd name="T9" fmla="*/ 2147483647 h 105"/>
                <a:gd name="T10" fmla="*/ 2147483647 w 75"/>
                <a:gd name="T11" fmla="*/ 2147483647 h 105"/>
                <a:gd name="T12" fmla="*/ 2147483647 w 75"/>
                <a:gd name="T13" fmla="*/ 2147483647 h 105"/>
                <a:gd name="T14" fmla="*/ 2147483647 w 75"/>
                <a:gd name="T15" fmla="*/ 2147483647 h 105"/>
                <a:gd name="T16" fmla="*/ 2147483647 w 75"/>
                <a:gd name="T17" fmla="*/ 2147483647 h 105"/>
                <a:gd name="T18" fmla="*/ 2147483647 w 75"/>
                <a:gd name="T19" fmla="*/ 2147483647 h 105"/>
                <a:gd name="T20" fmla="*/ 2147483647 w 75"/>
                <a:gd name="T21" fmla="*/ 2147483647 h 105"/>
                <a:gd name="T22" fmla="*/ 2147483647 w 75"/>
                <a:gd name="T23" fmla="*/ 2147483647 h 105"/>
                <a:gd name="T24" fmla="*/ 2147483647 w 75"/>
                <a:gd name="T25" fmla="*/ 2147483647 h 105"/>
                <a:gd name="T26" fmla="*/ 2147483647 w 75"/>
                <a:gd name="T27" fmla="*/ 2147483647 h 105"/>
                <a:gd name="T28" fmla="*/ 2147483647 w 75"/>
                <a:gd name="T29" fmla="*/ 2147483647 h 105"/>
                <a:gd name="T30" fmla="*/ 2147483647 w 75"/>
                <a:gd name="T31" fmla="*/ 2147483647 h 105"/>
                <a:gd name="T32" fmla="*/ 2147483647 w 75"/>
                <a:gd name="T33" fmla="*/ 2147483647 h 105"/>
                <a:gd name="T34" fmla="*/ 2147483647 w 75"/>
                <a:gd name="T35" fmla="*/ 2147483647 h 105"/>
                <a:gd name="T36" fmla="*/ 2147483647 w 75"/>
                <a:gd name="T37" fmla="*/ 2147483647 h 105"/>
                <a:gd name="T38" fmla="*/ 2147483647 w 75"/>
                <a:gd name="T39" fmla="*/ 2147483647 h 105"/>
                <a:gd name="T40" fmla="*/ 2147483647 w 75"/>
                <a:gd name="T41" fmla="*/ 2147483647 h 105"/>
                <a:gd name="T42" fmla="*/ 2147483647 w 75"/>
                <a:gd name="T43" fmla="*/ 2147483647 h 105"/>
                <a:gd name="T44" fmla="*/ 2147483647 w 75"/>
                <a:gd name="T45" fmla="*/ 2147483647 h 105"/>
                <a:gd name="T46" fmla="*/ 2147483647 w 75"/>
                <a:gd name="T47" fmla="*/ 2147483647 h 105"/>
                <a:gd name="T48" fmla="*/ 2147483647 w 75"/>
                <a:gd name="T49" fmla="*/ 2147483647 h 105"/>
                <a:gd name="T50" fmla="*/ 2147483647 w 75"/>
                <a:gd name="T51" fmla="*/ 2147483647 h 105"/>
                <a:gd name="T52" fmla="*/ 2147483647 w 75"/>
                <a:gd name="T53" fmla="*/ 2147483647 h 105"/>
                <a:gd name="T54" fmla="*/ 2147483647 w 75"/>
                <a:gd name="T55" fmla="*/ 2147483647 h 105"/>
                <a:gd name="T56" fmla="*/ 2147483647 w 75"/>
                <a:gd name="T57" fmla="*/ 2147483647 h 105"/>
                <a:gd name="T58" fmla="*/ 2147483647 w 75"/>
                <a:gd name="T59" fmla="*/ 2147483647 h 105"/>
                <a:gd name="T60" fmla="*/ 2147483647 w 75"/>
                <a:gd name="T61" fmla="*/ 2147483647 h 105"/>
                <a:gd name="T62" fmla="*/ 2147483647 w 75"/>
                <a:gd name="T63" fmla="*/ 2147483647 h 105"/>
                <a:gd name="T64" fmla="*/ 0 w 75"/>
                <a:gd name="T65" fmla="*/ 2147483647 h 105"/>
                <a:gd name="T66" fmla="*/ 0 w 75"/>
                <a:gd name="T67" fmla="*/ 2147483647 h 105"/>
                <a:gd name="T68" fmla="*/ 0 w 75"/>
                <a:gd name="T69" fmla="*/ 2147483647 h 105"/>
                <a:gd name="T70" fmla="*/ 2147483647 w 75"/>
                <a:gd name="T71" fmla="*/ 2147483647 h 105"/>
                <a:gd name="T72" fmla="*/ 2147483647 w 75"/>
                <a:gd name="T73" fmla="*/ 2147483647 h 105"/>
                <a:gd name="T74" fmla="*/ 2147483647 w 75"/>
                <a:gd name="T75" fmla="*/ 2147483647 h 105"/>
                <a:gd name="T76" fmla="*/ 2147483647 w 75"/>
                <a:gd name="T77" fmla="*/ 2147483647 h 105"/>
                <a:gd name="T78" fmla="*/ 2147483647 w 75"/>
                <a:gd name="T79" fmla="*/ 2147483647 h 105"/>
                <a:gd name="T80" fmla="*/ 2147483647 w 75"/>
                <a:gd name="T81" fmla="*/ 2147483647 h 105"/>
                <a:gd name="T82" fmla="*/ 2147483647 w 75"/>
                <a:gd name="T83" fmla="*/ 2147483647 h 105"/>
                <a:gd name="T84" fmla="*/ 2147483647 w 75"/>
                <a:gd name="T85" fmla="*/ 2147483647 h 105"/>
                <a:gd name="T86" fmla="*/ 2147483647 w 75"/>
                <a:gd name="T87" fmla="*/ 2147483647 h 105"/>
                <a:gd name="T88" fmla="*/ 2147483647 w 75"/>
                <a:gd name="T89" fmla="*/ 0 h 105"/>
                <a:gd name="T90" fmla="*/ 2147483647 w 75"/>
                <a:gd name="T91" fmla="*/ 2147483647 h 1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"/>
                <a:gd name="T139" fmla="*/ 0 h 105"/>
                <a:gd name="T140" fmla="*/ 75 w 75"/>
                <a:gd name="T141" fmla="*/ 105 h 10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" h="105">
                  <a:moveTo>
                    <a:pt x="18" y="1"/>
                  </a:moveTo>
                  <a:lnTo>
                    <a:pt x="27" y="9"/>
                  </a:lnTo>
                  <a:lnTo>
                    <a:pt x="36" y="16"/>
                  </a:lnTo>
                  <a:lnTo>
                    <a:pt x="34" y="24"/>
                  </a:lnTo>
                  <a:lnTo>
                    <a:pt x="41" y="30"/>
                  </a:lnTo>
                  <a:lnTo>
                    <a:pt x="47" y="35"/>
                  </a:lnTo>
                  <a:lnTo>
                    <a:pt x="53" y="33"/>
                  </a:lnTo>
                  <a:lnTo>
                    <a:pt x="57" y="32"/>
                  </a:lnTo>
                  <a:lnTo>
                    <a:pt x="62" y="32"/>
                  </a:lnTo>
                  <a:lnTo>
                    <a:pt x="62" y="33"/>
                  </a:lnTo>
                  <a:lnTo>
                    <a:pt x="68" y="36"/>
                  </a:lnTo>
                  <a:lnTo>
                    <a:pt x="69" y="39"/>
                  </a:lnTo>
                  <a:lnTo>
                    <a:pt x="68" y="52"/>
                  </a:lnTo>
                  <a:lnTo>
                    <a:pt x="68" y="55"/>
                  </a:lnTo>
                  <a:lnTo>
                    <a:pt x="74" y="59"/>
                  </a:lnTo>
                  <a:lnTo>
                    <a:pt x="74" y="62"/>
                  </a:lnTo>
                  <a:lnTo>
                    <a:pt x="72" y="67"/>
                  </a:lnTo>
                  <a:lnTo>
                    <a:pt x="71" y="73"/>
                  </a:lnTo>
                  <a:lnTo>
                    <a:pt x="69" y="74"/>
                  </a:lnTo>
                  <a:lnTo>
                    <a:pt x="68" y="76"/>
                  </a:lnTo>
                  <a:lnTo>
                    <a:pt x="65" y="79"/>
                  </a:lnTo>
                  <a:lnTo>
                    <a:pt x="60" y="82"/>
                  </a:lnTo>
                  <a:lnTo>
                    <a:pt x="59" y="87"/>
                  </a:lnTo>
                  <a:lnTo>
                    <a:pt x="59" y="94"/>
                  </a:lnTo>
                  <a:lnTo>
                    <a:pt x="46" y="94"/>
                  </a:lnTo>
                  <a:lnTo>
                    <a:pt x="41" y="99"/>
                  </a:lnTo>
                  <a:lnTo>
                    <a:pt x="39" y="102"/>
                  </a:lnTo>
                  <a:lnTo>
                    <a:pt x="34" y="104"/>
                  </a:lnTo>
                  <a:lnTo>
                    <a:pt x="30" y="102"/>
                  </a:lnTo>
                  <a:lnTo>
                    <a:pt x="27" y="99"/>
                  </a:lnTo>
                  <a:lnTo>
                    <a:pt x="4" y="82"/>
                  </a:lnTo>
                  <a:lnTo>
                    <a:pt x="1" y="79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18" y="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6" name="Freeform 82"/>
            <p:cNvSpPr>
              <a:spLocks/>
            </p:cNvSpPr>
            <p:nvPr/>
          </p:nvSpPr>
          <p:spPr bwMode="auto">
            <a:xfrm rot="467844">
              <a:off x="7365199" y="2164377"/>
              <a:ext cx="1712445" cy="925459"/>
            </a:xfrm>
            <a:custGeom>
              <a:avLst/>
              <a:gdLst>
                <a:gd name="T0" fmla="*/ 2147483647 w 129"/>
                <a:gd name="T1" fmla="*/ 2147483647 h 92"/>
                <a:gd name="T2" fmla="*/ 2147483647 w 129"/>
                <a:gd name="T3" fmla="*/ 2147483647 h 92"/>
                <a:gd name="T4" fmla="*/ 2147483647 w 129"/>
                <a:gd name="T5" fmla="*/ 2147483647 h 92"/>
                <a:gd name="T6" fmla="*/ 2147483647 w 129"/>
                <a:gd name="T7" fmla="*/ 2147483647 h 92"/>
                <a:gd name="T8" fmla="*/ 2147483647 w 129"/>
                <a:gd name="T9" fmla="*/ 2147483647 h 92"/>
                <a:gd name="T10" fmla="*/ 2147483647 w 129"/>
                <a:gd name="T11" fmla="*/ 2147483647 h 92"/>
                <a:gd name="T12" fmla="*/ 2147483647 w 129"/>
                <a:gd name="T13" fmla="*/ 2147483647 h 92"/>
                <a:gd name="T14" fmla="*/ 2147483647 w 129"/>
                <a:gd name="T15" fmla="*/ 2147483647 h 92"/>
                <a:gd name="T16" fmla="*/ 2147483647 w 129"/>
                <a:gd name="T17" fmla="*/ 2147483647 h 92"/>
                <a:gd name="T18" fmla="*/ 2147483647 w 129"/>
                <a:gd name="T19" fmla="*/ 2147483647 h 92"/>
                <a:gd name="T20" fmla="*/ 2147483647 w 129"/>
                <a:gd name="T21" fmla="*/ 2147483647 h 92"/>
                <a:gd name="T22" fmla="*/ 2147483647 w 129"/>
                <a:gd name="T23" fmla="*/ 2147483647 h 92"/>
                <a:gd name="T24" fmla="*/ 2147483647 w 129"/>
                <a:gd name="T25" fmla="*/ 2147483647 h 92"/>
                <a:gd name="T26" fmla="*/ 2147483647 w 129"/>
                <a:gd name="T27" fmla="*/ 0 h 92"/>
                <a:gd name="T28" fmla="*/ 0 w 129"/>
                <a:gd name="T29" fmla="*/ 2147483647 h 92"/>
                <a:gd name="T30" fmla="*/ 2147483647 w 129"/>
                <a:gd name="T31" fmla="*/ 2147483647 h 92"/>
                <a:gd name="T32" fmla="*/ 2147483647 w 129"/>
                <a:gd name="T33" fmla="*/ 2147483647 h 92"/>
                <a:gd name="T34" fmla="*/ 2147483647 w 129"/>
                <a:gd name="T35" fmla="*/ 2147483647 h 92"/>
                <a:gd name="T36" fmla="*/ 2147483647 w 129"/>
                <a:gd name="T37" fmla="*/ 2147483647 h 92"/>
                <a:gd name="T38" fmla="*/ 2147483647 w 129"/>
                <a:gd name="T39" fmla="*/ 2147483647 h 92"/>
                <a:gd name="T40" fmla="*/ 2147483647 w 129"/>
                <a:gd name="T41" fmla="*/ 2147483647 h 92"/>
                <a:gd name="T42" fmla="*/ 2147483647 w 129"/>
                <a:gd name="T43" fmla="*/ 2147483647 h 92"/>
                <a:gd name="T44" fmla="*/ 2147483647 w 129"/>
                <a:gd name="T45" fmla="*/ 2147483647 h 92"/>
                <a:gd name="T46" fmla="*/ 2147483647 w 129"/>
                <a:gd name="T47" fmla="*/ 2147483647 h 92"/>
                <a:gd name="T48" fmla="*/ 2147483647 w 129"/>
                <a:gd name="T49" fmla="*/ 2147483647 h 92"/>
                <a:gd name="T50" fmla="*/ 2147483647 w 129"/>
                <a:gd name="T51" fmla="*/ 2147483647 h 92"/>
                <a:gd name="T52" fmla="*/ 2147483647 w 129"/>
                <a:gd name="T53" fmla="*/ 2147483647 h 92"/>
                <a:gd name="T54" fmla="*/ 2147483647 w 129"/>
                <a:gd name="T55" fmla="*/ 2147483647 h 92"/>
                <a:gd name="T56" fmla="*/ 2147483647 w 129"/>
                <a:gd name="T57" fmla="*/ 2147483647 h 92"/>
                <a:gd name="T58" fmla="*/ 2147483647 w 129"/>
                <a:gd name="T59" fmla="*/ 2147483647 h 92"/>
                <a:gd name="T60" fmla="*/ 2147483647 w 129"/>
                <a:gd name="T61" fmla="*/ 2147483647 h 92"/>
                <a:gd name="T62" fmla="*/ 2147483647 w 129"/>
                <a:gd name="T63" fmla="*/ 2147483647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9"/>
                <a:gd name="T97" fmla="*/ 0 h 92"/>
                <a:gd name="T98" fmla="*/ 129 w 129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9" h="92">
                  <a:moveTo>
                    <a:pt x="123" y="84"/>
                  </a:moveTo>
                  <a:lnTo>
                    <a:pt x="123" y="66"/>
                  </a:lnTo>
                  <a:lnTo>
                    <a:pt x="123" y="65"/>
                  </a:lnTo>
                  <a:lnTo>
                    <a:pt x="128" y="60"/>
                  </a:lnTo>
                  <a:lnTo>
                    <a:pt x="123" y="53"/>
                  </a:lnTo>
                  <a:lnTo>
                    <a:pt x="120" y="51"/>
                  </a:lnTo>
                  <a:lnTo>
                    <a:pt x="107" y="53"/>
                  </a:lnTo>
                  <a:lnTo>
                    <a:pt x="103" y="57"/>
                  </a:lnTo>
                  <a:lnTo>
                    <a:pt x="96" y="56"/>
                  </a:lnTo>
                  <a:lnTo>
                    <a:pt x="94" y="48"/>
                  </a:lnTo>
                  <a:lnTo>
                    <a:pt x="90" y="45"/>
                  </a:lnTo>
                  <a:lnTo>
                    <a:pt x="86" y="45"/>
                  </a:lnTo>
                  <a:lnTo>
                    <a:pt x="77" y="48"/>
                  </a:lnTo>
                  <a:lnTo>
                    <a:pt x="71" y="41"/>
                  </a:lnTo>
                  <a:lnTo>
                    <a:pt x="70" y="34"/>
                  </a:lnTo>
                  <a:lnTo>
                    <a:pt x="55" y="21"/>
                  </a:lnTo>
                  <a:lnTo>
                    <a:pt x="53" y="21"/>
                  </a:lnTo>
                  <a:lnTo>
                    <a:pt x="51" y="21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1" y="30"/>
                  </a:lnTo>
                  <a:lnTo>
                    <a:pt x="38" y="24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31" y="10"/>
                  </a:lnTo>
                  <a:lnTo>
                    <a:pt x="31" y="9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0" y="9"/>
                  </a:lnTo>
                  <a:lnTo>
                    <a:pt x="12" y="36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30" y="41"/>
                  </a:lnTo>
                  <a:lnTo>
                    <a:pt x="31" y="41"/>
                  </a:lnTo>
                  <a:lnTo>
                    <a:pt x="32" y="45"/>
                  </a:lnTo>
                  <a:lnTo>
                    <a:pt x="34" y="47"/>
                  </a:lnTo>
                  <a:lnTo>
                    <a:pt x="41" y="47"/>
                  </a:lnTo>
                  <a:lnTo>
                    <a:pt x="47" y="54"/>
                  </a:lnTo>
                  <a:lnTo>
                    <a:pt x="48" y="56"/>
                  </a:lnTo>
                  <a:lnTo>
                    <a:pt x="58" y="56"/>
                  </a:lnTo>
                  <a:lnTo>
                    <a:pt x="60" y="59"/>
                  </a:lnTo>
                  <a:lnTo>
                    <a:pt x="70" y="87"/>
                  </a:lnTo>
                  <a:lnTo>
                    <a:pt x="70" y="86"/>
                  </a:lnTo>
                  <a:lnTo>
                    <a:pt x="74" y="84"/>
                  </a:lnTo>
                  <a:lnTo>
                    <a:pt x="76" y="84"/>
                  </a:lnTo>
                  <a:lnTo>
                    <a:pt x="79" y="84"/>
                  </a:lnTo>
                  <a:lnTo>
                    <a:pt x="83" y="84"/>
                  </a:lnTo>
                  <a:lnTo>
                    <a:pt x="87" y="87"/>
                  </a:lnTo>
                  <a:lnTo>
                    <a:pt x="90" y="89"/>
                  </a:lnTo>
                  <a:lnTo>
                    <a:pt x="93" y="91"/>
                  </a:lnTo>
                  <a:lnTo>
                    <a:pt x="96" y="91"/>
                  </a:lnTo>
                  <a:lnTo>
                    <a:pt x="97" y="89"/>
                  </a:lnTo>
                  <a:lnTo>
                    <a:pt x="99" y="87"/>
                  </a:lnTo>
                  <a:lnTo>
                    <a:pt x="100" y="87"/>
                  </a:lnTo>
                  <a:lnTo>
                    <a:pt x="103" y="86"/>
                  </a:lnTo>
                  <a:lnTo>
                    <a:pt x="106" y="86"/>
                  </a:lnTo>
                  <a:lnTo>
                    <a:pt x="109" y="86"/>
                  </a:lnTo>
                  <a:lnTo>
                    <a:pt x="110" y="86"/>
                  </a:lnTo>
                  <a:lnTo>
                    <a:pt x="113" y="89"/>
                  </a:lnTo>
                  <a:lnTo>
                    <a:pt x="115" y="89"/>
                  </a:lnTo>
                  <a:lnTo>
                    <a:pt x="116" y="89"/>
                  </a:lnTo>
                  <a:lnTo>
                    <a:pt x="120" y="87"/>
                  </a:lnTo>
                  <a:lnTo>
                    <a:pt x="122" y="86"/>
                  </a:lnTo>
                  <a:lnTo>
                    <a:pt x="123" y="8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7" name="Freeform 83"/>
            <p:cNvSpPr>
              <a:spLocks/>
            </p:cNvSpPr>
            <p:nvPr/>
          </p:nvSpPr>
          <p:spPr bwMode="auto">
            <a:xfrm rot="467844">
              <a:off x="7042157" y="2204269"/>
              <a:ext cx="1276492" cy="803129"/>
            </a:xfrm>
            <a:custGeom>
              <a:avLst/>
              <a:gdLst>
                <a:gd name="T0" fmla="*/ 0 w 96"/>
                <a:gd name="T1" fmla="*/ 2147483647 h 80"/>
                <a:gd name="T2" fmla="*/ 0 w 96"/>
                <a:gd name="T3" fmla="*/ 2147483647 h 80"/>
                <a:gd name="T4" fmla="*/ 0 w 96"/>
                <a:gd name="T5" fmla="*/ 2147483647 h 80"/>
                <a:gd name="T6" fmla="*/ 2147483647 w 96"/>
                <a:gd name="T7" fmla="*/ 2147483647 h 80"/>
                <a:gd name="T8" fmla="*/ 2147483647 w 96"/>
                <a:gd name="T9" fmla="*/ 2147483647 h 80"/>
                <a:gd name="T10" fmla="*/ 2147483647 w 96"/>
                <a:gd name="T11" fmla="*/ 2147483647 h 80"/>
                <a:gd name="T12" fmla="*/ 2147483647 w 96"/>
                <a:gd name="T13" fmla="*/ 2147483647 h 80"/>
                <a:gd name="T14" fmla="*/ 2147483647 w 96"/>
                <a:gd name="T15" fmla="*/ 2147483647 h 80"/>
                <a:gd name="T16" fmla="*/ 2147483647 w 96"/>
                <a:gd name="T17" fmla="*/ 0 h 80"/>
                <a:gd name="T18" fmla="*/ 2147483647 w 96"/>
                <a:gd name="T19" fmla="*/ 2147483647 h 80"/>
                <a:gd name="T20" fmla="*/ 2147483647 w 96"/>
                <a:gd name="T21" fmla="*/ 2147483647 h 80"/>
                <a:gd name="T22" fmla="*/ 2147483647 w 96"/>
                <a:gd name="T23" fmla="*/ 2147483647 h 80"/>
                <a:gd name="T24" fmla="*/ 2147483647 w 96"/>
                <a:gd name="T25" fmla="*/ 2147483647 h 80"/>
                <a:gd name="T26" fmla="*/ 2147483647 w 96"/>
                <a:gd name="T27" fmla="*/ 2147483647 h 80"/>
                <a:gd name="T28" fmla="*/ 2147483647 w 96"/>
                <a:gd name="T29" fmla="*/ 2147483647 h 80"/>
                <a:gd name="T30" fmla="*/ 2147483647 w 96"/>
                <a:gd name="T31" fmla="*/ 2147483647 h 80"/>
                <a:gd name="T32" fmla="*/ 2147483647 w 96"/>
                <a:gd name="T33" fmla="*/ 2147483647 h 80"/>
                <a:gd name="T34" fmla="*/ 2147483647 w 96"/>
                <a:gd name="T35" fmla="*/ 2147483647 h 80"/>
                <a:gd name="T36" fmla="*/ 2147483647 w 96"/>
                <a:gd name="T37" fmla="*/ 2147483647 h 80"/>
                <a:gd name="T38" fmla="*/ 2147483647 w 96"/>
                <a:gd name="T39" fmla="*/ 2147483647 h 80"/>
                <a:gd name="T40" fmla="*/ 2147483647 w 96"/>
                <a:gd name="T41" fmla="*/ 2147483647 h 80"/>
                <a:gd name="T42" fmla="*/ 2147483647 w 96"/>
                <a:gd name="T43" fmla="*/ 2147483647 h 80"/>
                <a:gd name="T44" fmla="*/ 2147483647 w 96"/>
                <a:gd name="T45" fmla="*/ 2147483647 h 80"/>
                <a:gd name="T46" fmla="*/ 2147483647 w 96"/>
                <a:gd name="T47" fmla="*/ 2147483647 h 80"/>
                <a:gd name="T48" fmla="*/ 2147483647 w 96"/>
                <a:gd name="T49" fmla="*/ 2147483647 h 80"/>
                <a:gd name="T50" fmla="*/ 2147483647 w 96"/>
                <a:gd name="T51" fmla="*/ 2147483647 h 80"/>
                <a:gd name="T52" fmla="*/ 2147483647 w 96"/>
                <a:gd name="T53" fmla="*/ 2147483647 h 80"/>
                <a:gd name="T54" fmla="*/ 2147483647 w 96"/>
                <a:gd name="T55" fmla="*/ 2147483647 h 80"/>
                <a:gd name="T56" fmla="*/ 2147483647 w 96"/>
                <a:gd name="T57" fmla="*/ 2147483647 h 80"/>
                <a:gd name="T58" fmla="*/ 2147483647 w 96"/>
                <a:gd name="T59" fmla="*/ 2147483647 h 80"/>
                <a:gd name="T60" fmla="*/ 2147483647 w 96"/>
                <a:gd name="T61" fmla="*/ 2147483647 h 80"/>
                <a:gd name="T62" fmla="*/ 2147483647 w 96"/>
                <a:gd name="T63" fmla="*/ 2147483647 h 80"/>
                <a:gd name="T64" fmla="*/ 2147483647 w 96"/>
                <a:gd name="T65" fmla="*/ 2147483647 h 80"/>
                <a:gd name="T66" fmla="*/ 2147483647 w 96"/>
                <a:gd name="T67" fmla="*/ 2147483647 h 80"/>
                <a:gd name="T68" fmla="*/ 2147483647 w 96"/>
                <a:gd name="T69" fmla="*/ 2147483647 h 80"/>
                <a:gd name="T70" fmla="*/ 2147483647 w 96"/>
                <a:gd name="T71" fmla="*/ 2147483647 h 80"/>
                <a:gd name="T72" fmla="*/ 2147483647 w 96"/>
                <a:gd name="T73" fmla="*/ 2147483647 h 80"/>
                <a:gd name="T74" fmla="*/ 2147483647 w 96"/>
                <a:gd name="T75" fmla="*/ 2147483647 h 80"/>
                <a:gd name="T76" fmla="*/ 2147483647 w 96"/>
                <a:gd name="T77" fmla="*/ 2147483647 h 80"/>
                <a:gd name="T78" fmla="*/ 0 w 96"/>
                <a:gd name="T79" fmla="*/ 2147483647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6"/>
                <a:gd name="T121" fmla="*/ 0 h 80"/>
                <a:gd name="T122" fmla="*/ 96 w 96"/>
                <a:gd name="T123" fmla="*/ 80 h 8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6" h="80">
                  <a:moveTo>
                    <a:pt x="0" y="63"/>
                  </a:moveTo>
                  <a:lnTo>
                    <a:pt x="0" y="60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2" y="27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37" y="27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54" y="32"/>
                  </a:lnTo>
                  <a:lnTo>
                    <a:pt x="56" y="32"/>
                  </a:lnTo>
                  <a:lnTo>
                    <a:pt x="57" y="36"/>
                  </a:lnTo>
                  <a:lnTo>
                    <a:pt x="58" y="38"/>
                  </a:lnTo>
                  <a:lnTo>
                    <a:pt x="66" y="38"/>
                  </a:lnTo>
                  <a:lnTo>
                    <a:pt x="71" y="45"/>
                  </a:lnTo>
                  <a:lnTo>
                    <a:pt x="73" y="47"/>
                  </a:lnTo>
                  <a:lnTo>
                    <a:pt x="83" y="47"/>
                  </a:lnTo>
                  <a:lnTo>
                    <a:pt x="84" y="50"/>
                  </a:lnTo>
                  <a:lnTo>
                    <a:pt x="95" y="79"/>
                  </a:lnTo>
                  <a:lnTo>
                    <a:pt x="90" y="72"/>
                  </a:lnTo>
                  <a:lnTo>
                    <a:pt x="87" y="71"/>
                  </a:lnTo>
                  <a:lnTo>
                    <a:pt x="82" y="79"/>
                  </a:lnTo>
                  <a:lnTo>
                    <a:pt x="80" y="77"/>
                  </a:lnTo>
                  <a:lnTo>
                    <a:pt x="73" y="72"/>
                  </a:lnTo>
                  <a:lnTo>
                    <a:pt x="66" y="71"/>
                  </a:lnTo>
                  <a:lnTo>
                    <a:pt x="54" y="72"/>
                  </a:lnTo>
                  <a:lnTo>
                    <a:pt x="50" y="74"/>
                  </a:lnTo>
                  <a:lnTo>
                    <a:pt x="50" y="71"/>
                  </a:lnTo>
                  <a:lnTo>
                    <a:pt x="57" y="63"/>
                  </a:lnTo>
                  <a:lnTo>
                    <a:pt x="57" y="60"/>
                  </a:lnTo>
                  <a:lnTo>
                    <a:pt x="53" y="60"/>
                  </a:lnTo>
                  <a:lnTo>
                    <a:pt x="47" y="66"/>
                  </a:lnTo>
                  <a:lnTo>
                    <a:pt x="44" y="66"/>
                  </a:lnTo>
                  <a:lnTo>
                    <a:pt x="34" y="65"/>
                  </a:lnTo>
                  <a:lnTo>
                    <a:pt x="28" y="66"/>
                  </a:lnTo>
                  <a:lnTo>
                    <a:pt x="15" y="60"/>
                  </a:lnTo>
                  <a:lnTo>
                    <a:pt x="0" y="6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8" name="Freeform 84"/>
            <p:cNvSpPr>
              <a:spLocks/>
            </p:cNvSpPr>
            <p:nvPr/>
          </p:nvSpPr>
          <p:spPr bwMode="auto">
            <a:xfrm rot="467844">
              <a:off x="6935520" y="2791988"/>
              <a:ext cx="1314128" cy="664841"/>
            </a:xfrm>
            <a:custGeom>
              <a:avLst/>
              <a:gdLst>
                <a:gd name="T0" fmla="*/ 2147483647 w 99"/>
                <a:gd name="T1" fmla="*/ 2147483647 h 66"/>
                <a:gd name="T2" fmla="*/ 2147483647 w 99"/>
                <a:gd name="T3" fmla="*/ 0 h 66"/>
                <a:gd name="T4" fmla="*/ 2147483647 w 99"/>
                <a:gd name="T5" fmla="*/ 2147483647 h 66"/>
                <a:gd name="T6" fmla="*/ 2147483647 w 99"/>
                <a:gd name="T7" fmla="*/ 2147483647 h 66"/>
                <a:gd name="T8" fmla="*/ 2147483647 w 99"/>
                <a:gd name="T9" fmla="*/ 2147483647 h 66"/>
                <a:gd name="T10" fmla="*/ 2147483647 w 99"/>
                <a:gd name="T11" fmla="*/ 2147483647 h 66"/>
                <a:gd name="T12" fmla="*/ 2147483647 w 99"/>
                <a:gd name="T13" fmla="*/ 0 h 66"/>
                <a:gd name="T14" fmla="*/ 2147483647 w 99"/>
                <a:gd name="T15" fmla="*/ 0 h 66"/>
                <a:gd name="T16" fmla="*/ 2147483647 w 99"/>
                <a:gd name="T17" fmla="*/ 2147483647 h 66"/>
                <a:gd name="T18" fmla="*/ 2147483647 w 99"/>
                <a:gd name="T19" fmla="*/ 2147483647 h 66"/>
                <a:gd name="T20" fmla="*/ 2147483647 w 99"/>
                <a:gd name="T21" fmla="*/ 2147483647 h 66"/>
                <a:gd name="T22" fmla="*/ 2147483647 w 99"/>
                <a:gd name="T23" fmla="*/ 2147483647 h 66"/>
                <a:gd name="T24" fmla="*/ 2147483647 w 99"/>
                <a:gd name="T25" fmla="*/ 2147483647 h 66"/>
                <a:gd name="T26" fmla="*/ 2147483647 w 99"/>
                <a:gd name="T27" fmla="*/ 2147483647 h 66"/>
                <a:gd name="T28" fmla="*/ 2147483647 w 99"/>
                <a:gd name="T29" fmla="*/ 2147483647 h 66"/>
                <a:gd name="T30" fmla="*/ 2147483647 w 99"/>
                <a:gd name="T31" fmla="*/ 2147483647 h 66"/>
                <a:gd name="T32" fmla="*/ 2147483647 w 99"/>
                <a:gd name="T33" fmla="*/ 2147483647 h 66"/>
                <a:gd name="T34" fmla="*/ 2147483647 w 99"/>
                <a:gd name="T35" fmla="*/ 2147483647 h 66"/>
                <a:gd name="T36" fmla="*/ 2147483647 w 99"/>
                <a:gd name="T37" fmla="*/ 2147483647 h 66"/>
                <a:gd name="T38" fmla="*/ 2147483647 w 99"/>
                <a:gd name="T39" fmla="*/ 2147483647 h 66"/>
                <a:gd name="T40" fmla="*/ 2147483647 w 99"/>
                <a:gd name="T41" fmla="*/ 2147483647 h 66"/>
                <a:gd name="T42" fmla="*/ 2147483647 w 99"/>
                <a:gd name="T43" fmla="*/ 2147483647 h 66"/>
                <a:gd name="T44" fmla="*/ 2147483647 w 99"/>
                <a:gd name="T45" fmla="*/ 2147483647 h 66"/>
                <a:gd name="T46" fmla="*/ 2147483647 w 99"/>
                <a:gd name="T47" fmla="*/ 2147483647 h 66"/>
                <a:gd name="T48" fmla="*/ 2147483647 w 99"/>
                <a:gd name="T49" fmla="*/ 2147483647 h 66"/>
                <a:gd name="T50" fmla="*/ 2147483647 w 99"/>
                <a:gd name="T51" fmla="*/ 2147483647 h 66"/>
                <a:gd name="T52" fmla="*/ 2147483647 w 99"/>
                <a:gd name="T53" fmla="*/ 2147483647 h 66"/>
                <a:gd name="T54" fmla="*/ 2147483647 w 99"/>
                <a:gd name="T55" fmla="*/ 2147483647 h 66"/>
                <a:gd name="T56" fmla="*/ 2147483647 w 99"/>
                <a:gd name="T57" fmla="*/ 2147483647 h 66"/>
                <a:gd name="T58" fmla="*/ 2147483647 w 99"/>
                <a:gd name="T59" fmla="*/ 2147483647 h 66"/>
                <a:gd name="T60" fmla="*/ 2147483647 w 99"/>
                <a:gd name="T61" fmla="*/ 2147483647 h 66"/>
                <a:gd name="T62" fmla="*/ 2147483647 w 99"/>
                <a:gd name="T63" fmla="*/ 2147483647 h 66"/>
                <a:gd name="T64" fmla="*/ 2147483647 w 99"/>
                <a:gd name="T65" fmla="*/ 2147483647 h 66"/>
                <a:gd name="T66" fmla="*/ 2147483647 w 99"/>
                <a:gd name="T67" fmla="*/ 2147483647 h 66"/>
                <a:gd name="T68" fmla="*/ 2147483647 w 99"/>
                <a:gd name="T69" fmla="*/ 2147483647 h 66"/>
                <a:gd name="T70" fmla="*/ 2147483647 w 99"/>
                <a:gd name="T71" fmla="*/ 2147483647 h 66"/>
                <a:gd name="T72" fmla="*/ 2147483647 w 99"/>
                <a:gd name="T73" fmla="*/ 2147483647 h 66"/>
                <a:gd name="T74" fmla="*/ 2147483647 w 99"/>
                <a:gd name="T75" fmla="*/ 2147483647 h 66"/>
                <a:gd name="T76" fmla="*/ 2147483647 w 99"/>
                <a:gd name="T77" fmla="*/ 2147483647 h 66"/>
                <a:gd name="T78" fmla="*/ 2147483647 w 99"/>
                <a:gd name="T79" fmla="*/ 2147483647 h 66"/>
                <a:gd name="T80" fmla="*/ 0 w 99"/>
                <a:gd name="T81" fmla="*/ 2147483647 h 66"/>
                <a:gd name="T82" fmla="*/ 2147483647 w 99"/>
                <a:gd name="T83" fmla="*/ 2147483647 h 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9"/>
                <a:gd name="T127" fmla="*/ 0 h 66"/>
                <a:gd name="T128" fmla="*/ 99 w 99"/>
                <a:gd name="T129" fmla="*/ 66 h 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9" h="66">
                  <a:moveTo>
                    <a:pt x="1" y="3"/>
                  </a:moveTo>
                  <a:lnTo>
                    <a:pt x="17" y="0"/>
                  </a:lnTo>
                  <a:lnTo>
                    <a:pt x="30" y="6"/>
                  </a:lnTo>
                  <a:lnTo>
                    <a:pt x="36" y="4"/>
                  </a:lnTo>
                  <a:lnTo>
                    <a:pt x="46" y="6"/>
                  </a:lnTo>
                  <a:lnTo>
                    <a:pt x="49" y="6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3"/>
                  </a:lnTo>
                  <a:lnTo>
                    <a:pt x="52" y="10"/>
                  </a:lnTo>
                  <a:lnTo>
                    <a:pt x="52" y="13"/>
                  </a:lnTo>
                  <a:lnTo>
                    <a:pt x="56" y="12"/>
                  </a:lnTo>
                  <a:lnTo>
                    <a:pt x="67" y="10"/>
                  </a:lnTo>
                  <a:lnTo>
                    <a:pt x="74" y="12"/>
                  </a:lnTo>
                  <a:lnTo>
                    <a:pt x="82" y="17"/>
                  </a:lnTo>
                  <a:lnTo>
                    <a:pt x="83" y="18"/>
                  </a:lnTo>
                  <a:lnTo>
                    <a:pt x="89" y="10"/>
                  </a:lnTo>
                  <a:lnTo>
                    <a:pt x="92" y="12"/>
                  </a:lnTo>
                  <a:lnTo>
                    <a:pt x="96" y="18"/>
                  </a:lnTo>
                  <a:lnTo>
                    <a:pt x="96" y="17"/>
                  </a:lnTo>
                  <a:lnTo>
                    <a:pt x="98" y="21"/>
                  </a:lnTo>
                  <a:lnTo>
                    <a:pt x="96" y="26"/>
                  </a:lnTo>
                  <a:lnTo>
                    <a:pt x="90" y="32"/>
                  </a:lnTo>
                  <a:lnTo>
                    <a:pt x="89" y="35"/>
                  </a:lnTo>
                  <a:lnTo>
                    <a:pt x="89" y="38"/>
                  </a:lnTo>
                  <a:lnTo>
                    <a:pt x="87" y="46"/>
                  </a:lnTo>
                  <a:lnTo>
                    <a:pt x="86" y="51"/>
                  </a:lnTo>
                  <a:lnTo>
                    <a:pt x="69" y="55"/>
                  </a:lnTo>
                  <a:lnTo>
                    <a:pt x="67" y="57"/>
                  </a:lnTo>
                  <a:lnTo>
                    <a:pt x="67" y="60"/>
                  </a:lnTo>
                  <a:lnTo>
                    <a:pt x="71" y="61"/>
                  </a:lnTo>
                  <a:lnTo>
                    <a:pt x="71" y="63"/>
                  </a:lnTo>
                  <a:lnTo>
                    <a:pt x="67" y="65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7" y="44"/>
                  </a:lnTo>
                  <a:lnTo>
                    <a:pt x="10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1" y="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29" name="Freeform 85"/>
            <p:cNvSpPr>
              <a:spLocks/>
            </p:cNvSpPr>
            <p:nvPr/>
          </p:nvSpPr>
          <p:spPr bwMode="auto">
            <a:xfrm rot="467844">
              <a:off x="7967378" y="3052606"/>
              <a:ext cx="903267" cy="1095658"/>
            </a:xfrm>
            <a:custGeom>
              <a:avLst/>
              <a:gdLst>
                <a:gd name="T0" fmla="*/ 2147483647 w 68"/>
                <a:gd name="T1" fmla="*/ 2147483647 h 109"/>
                <a:gd name="T2" fmla="*/ 2147483647 w 68"/>
                <a:gd name="T3" fmla="*/ 2147483647 h 109"/>
                <a:gd name="T4" fmla="*/ 2147483647 w 68"/>
                <a:gd name="T5" fmla="*/ 2147483647 h 109"/>
                <a:gd name="T6" fmla="*/ 2147483647 w 68"/>
                <a:gd name="T7" fmla="*/ 2147483647 h 109"/>
                <a:gd name="T8" fmla="*/ 2147483647 w 68"/>
                <a:gd name="T9" fmla="*/ 2147483647 h 109"/>
                <a:gd name="T10" fmla="*/ 2147483647 w 68"/>
                <a:gd name="T11" fmla="*/ 2147483647 h 109"/>
                <a:gd name="T12" fmla="*/ 2147483647 w 68"/>
                <a:gd name="T13" fmla="*/ 2147483647 h 109"/>
                <a:gd name="T14" fmla="*/ 2147483647 w 68"/>
                <a:gd name="T15" fmla="*/ 2147483647 h 109"/>
                <a:gd name="T16" fmla="*/ 2147483647 w 68"/>
                <a:gd name="T17" fmla="*/ 2147483647 h 109"/>
                <a:gd name="T18" fmla="*/ 2147483647 w 68"/>
                <a:gd name="T19" fmla="*/ 0 h 109"/>
                <a:gd name="T20" fmla="*/ 2147483647 w 68"/>
                <a:gd name="T21" fmla="*/ 0 h 109"/>
                <a:gd name="T22" fmla="*/ 2147483647 w 68"/>
                <a:gd name="T23" fmla="*/ 2147483647 h 109"/>
                <a:gd name="T24" fmla="*/ 2147483647 w 68"/>
                <a:gd name="T25" fmla="*/ 2147483647 h 109"/>
                <a:gd name="T26" fmla="*/ 2147483647 w 68"/>
                <a:gd name="T27" fmla="*/ 2147483647 h 109"/>
                <a:gd name="T28" fmla="*/ 2147483647 w 68"/>
                <a:gd name="T29" fmla="*/ 2147483647 h 109"/>
                <a:gd name="T30" fmla="*/ 2147483647 w 68"/>
                <a:gd name="T31" fmla="*/ 2147483647 h 109"/>
                <a:gd name="T32" fmla="*/ 2147483647 w 68"/>
                <a:gd name="T33" fmla="*/ 2147483647 h 109"/>
                <a:gd name="T34" fmla="*/ 2147483647 w 68"/>
                <a:gd name="T35" fmla="*/ 2147483647 h 109"/>
                <a:gd name="T36" fmla="*/ 2147483647 w 68"/>
                <a:gd name="T37" fmla="*/ 2147483647 h 109"/>
                <a:gd name="T38" fmla="*/ 2147483647 w 68"/>
                <a:gd name="T39" fmla="*/ 0 h 109"/>
                <a:gd name="T40" fmla="*/ 2147483647 w 68"/>
                <a:gd name="T41" fmla="*/ 2147483647 h 109"/>
                <a:gd name="T42" fmla="*/ 2147483647 w 68"/>
                <a:gd name="T43" fmla="*/ 2147483647 h 109"/>
                <a:gd name="T44" fmla="*/ 2147483647 w 68"/>
                <a:gd name="T45" fmla="*/ 2147483647 h 109"/>
                <a:gd name="T46" fmla="*/ 2147483647 w 68"/>
                <a:gd name="T47" fmla="*/ 2147483647 h 109"/>
                <a:gd name="T48" fmla="*/ 2147483647 w 68"/>
                <a:gd name="T49" fmla="*/ 2147483647 h 109"/>
                <a:gd name="T50" fmla="*/ 2147483647 w 68"/>
                <a:gd name="T51" fmla="*/ 2147483647 h 109"/>
                <a:gd name="T52" fmla="*/ 2147483647 w 68"/>
                <a:gd name="T53" fmla="*/ 2147483647 h 109"/>
                <a:gd name="T54" fmla="*/ 2147483647 w 68"/>
                <a:gd name="T55" fmla="*/ 2147483647 h 109"/>
                <a:gd name="T56" fmla="*/ 2147483647 w 68"/>
                <a:gd name="T57" fmla="*/ 2147483647 h 109"/>
                <a:gd name="T58" fmla="*/ 2147483647 w 68"/>
                <a:gd name="T59" fmla="*/ 2147483647 h 109"/>
                <a:gd name="T60" fmla="*/ 2147483647 w 68"/>
                <a:gd name="T61" fmla="*/ 2147483647 h 109"/>
                <a:gd name="T62" fmla="*/ 2147483647 w 68"/>
                <a:gd name="T63" fmla="*/ 2147483647 h 109"/>
                <a:gd name="T64" fmla="*/ 2147483647 w 68"/>
                <a:gd name="T65" fmla="*/ 2147483647 h 109"/>
                <a:gd name="T66" fmla="*/ 2147483647 w 68"/>
                <a:gd name="T67" fmla="*/ 2147483647 h 109"/>
                <a:gd name="T68" fmla="*/ 2147483647 w 68"/>
                <a:gd name="T69" fmla="*/ 2147483647 h 109"/>
                <a:gd name="T70" fmla="*/ 2147483647 w 68"/>
                <a:gd name="T71" fmla="*/ 2147483647 h 109"/>
                <a:gd name="T72" fmla="*/ 2147483647 w 68"/>
                <a:gd name="T73" fmla="*/ 2147483647 h 109"/>
                <a:gd name="T74" fmla="*/ 2147483647 w 68"/>
                <a:gd name="T75" fmla="*/ 2147483647 h 1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8"/>
                <a:gd name="T115" fmla="*/ 0 h 109"/>
                <a:gd name="T116" fmla="*/ 68 w 68"/>
                <a:gd name="T117" fmla="*/ 109 h 10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8" h="109">
                  <a:moveTo>
                    <a:pt x="14" y="89"/>
                  </a:moveTo>
                  <a:lnTo>
                    <a:pt x="14" y="83"/>
                  </a:lnTo>
                  <a:lnTo>
                    <a:pt x="10" y="71"/>
                  </a:lnTo>
                  <a:lnTo>
                    <a:pt x="8" y="68"/>
                  </a:lnTo>
                  <a:lnTo>
                    <a:pt x="2" y="69"/>
                  </a:lnTo>
                  <a:lnTo>
                    <a:pt x="1" y="68"/>
                  </a:lnTo>
                  <a:lnTo>
                    <a:pt x="0" y="65"/>
                  </a:lnTo>
                  <a:lnTo>
                    <a:pt x="1" y="62"/>
                  </a:lnTo>
                  <a:lnTo>
                    <a:pt x="7" y="60"/>
                  </a:lnTo>
                  <a:lnTo>
                    <a:pt x="7" y="57"/>
                  </a:lnTo>
                  <a:lnTo>
                    <a:pt x="5" y="41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13" y="10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2" y="1"/>
                  </a:lnTo>
                  <a:lnTo>
                    <a:pt x="53" y="1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59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5" y="6"/>
                  </a:lnTo>
                  <a:lnTo>
                    <a:pt x="65" y="10"/>
                  </a:lnTo>
                  <a:lnTo>
                    <a:pt x="65" y="13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2"/>
                  </a:lnTo>
                  <a:lnTo>
                    <a:pt x="65" y="24"/>
                  </a:lnTo>
                  <a:lnTo>
                    <a:pt x="65" y="25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59" y="25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2" y="33"/>
                  </a:lnTo>
                  <a:lnTo>
                    <a:pt x="64" y="33"/>
                  </a:lnTo>
                  <a:lnTo>
                    <a:pt x="64" y="34"/>
                  </a:lnTo>
                  <a:lnTo>
                    <a:pt x="62" y="39"/>
                  </a:lnTo>
                  <a:lnTo>
                    <a:pt x="61" y="45"/>
                  </a:lnTo>
                  <a:lnTo>
                    <a:pt x="59" y="53"/>
                  </a:lnTo>
                  <a:lnTo>
                    <a:pt x="61" y="51"/>
                  </a:lnTo>
                  <a:lnTo>
                    <a:pt x="58" y="53"/>
                  </a:lnTo>
                  <a:lnTo>
                    <a:pt x="52" y="56"/>
                  </a:lnTo>
                  <a:lnTo>
                    <a:pt x="46" y="59"/>
                  </a:lnTo>
                  <a:lnTo>
                    <a:pt x="45" y="60"/>
                  </a:lnTo>
                  <a:lnTo>
                    <a:pt x="45" y="68"/>
                  </a:lnTo>
                  <a:lnTo>
                    <a:pt x="46" y="73"/>
                  </a:lnTo>
                  <a:lnTo>
                    <a:pt x="48" y="74"/>
                  </a:lnTo>
                  <a:lnTo>
                    <a:pt x="43" y="79"/>
                  </a:lnTo>
                  <a:lnTo>
                    <a:pt x="40" y="83"/>
                  </a:lnTo>
                  <a:lnTo>
                    <a:pt x="39" y="88"/>
                  </a:lnTo>
                  <a:lnTo>
                    <a:pt x="37" y="98"/>
                  </a:lnTo>
                  <a:lnTo>
                    <a:pt x="36" y="108"/>
                  </a:lnTo>
                  <a:lnTo>
                    <a:pt x="21" y="104"/>
                  </a:lnTo>
                  <a:lnTo>
                    <a:pt x="23" y="98"/>
                  </a:lnTo>
                  <a:lnTo>
                    <a:pt x="17" y="98"/>
                  </a:lnTo>
                  <a:lnTo>
                    <a:pt x="14" y="94"/>
                  </a:lnTo>
                  <a:lnTo>
                    <a:pt x="14" y="8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30" name="Freeform 86"/>
            <p:cNvSpPr>
              <a:spLocks/>
            </p:cNvSpPr>
            <p:nvPr/>
          </p:nvSpPr>
          <p:spPr bwMode="auto">
            <a:xfrm rot="467844">
              <a:off x="8779693" y="2922298"/>
              <a:ext cx="940904" cy="917480"/>
            </a:xfrm>
            <a:custGeom>
              <a:avLst/>
              <a:gdLst>
                <a:gd name="T0" fmla="*/ 2147483647 w 71"/>
                <a:gd name="T1" fmla="*/ 2147483647 h 91"/>
                <a:gd name="T2" fmla="*/ 2147483647 w 71"/>
                <a:gd name="T3" fmla="*/ 2147483647 h 91"/>
                <a:gd name="T4" fmla="*/ 2147483647 w 71"/>
                <a:gd name="T5" fmla="*/ 2147483647 h 91"/>
                <a:gd name="T6" fmla="*/ 0 w 71"/>
                <a:gd name="T7" fmla="*/ 2147483647 h 91"/>
                <a:gd name="T8" fmla="*/ 2147483647 w 71"/>
                <a:gd name="T9" fmla="*/ 2147483647 h 91"/>
                <a:gd name="T10" fmla="*/ 2147483647 w 71"/>
                <a:gd name="T11" fmla="*/ 2147483647 h 91"/>
                <a:gd name="T12" fmla="*/ 2147483647 w 71"/>
                <a:gd name="T13" fmla="*/ 2147483647 h 91"/>
                <a:gd name="T14" fmla="*/ 2147483647 w 71"/>
                <a:gd name="T15" fmla="*/ 2147483647 h 91"/>
                <a:gd name="T16" fmla="*/ 2147483647 w 71"/>
                <a:gd name="T17" fmla="*/ 2147483647 h 91"/>
                <a:gd name="T18" fmla="*/ 2147483647 w 71"/>
                <a:gd name="T19" fmla="*/ 2147483647 h 91"/>
                <a:gd name="T20" fmla="*/ 2147483647 w 71"/>
                <a:gd name="T21" fmla="*/ 2147483647 h 91"/>
                <a:gd name="T22" fmla="*/ 2147483647 w 71"/>
                <a:gd name="T23" fmla="*/ 2147483647 h 91"/>
                <a:gd name="T24" fmla="*/ 2147483647 w 71"/>
                <a:gd name="T25" fmla="*/ 2147483647 h 91"/>
                <a:gd name="T26" fmla="*/ 2147483647 w 71"/>
                <a:gd name="T27" fmla="*/ 0 h 91"/>
                <a:gd name="T28" fmla="*/ 2147483647 w 71"/>
                <a:gd name="T29" fmla="*/ 2147483647 h 91"/>
                <a:gd name="T30" fmla="*/ 2147483647 w 71"/>
                <a:gd name="T31" fmla="*/ 2147483647 h 91"/>
                <a:gd name="T32" fmla="*/ 2147483647 w 71"/>
                <a:gd name="T33" fmla="*/ 2147483647 h 91"/>
                <a:gd name="T34" fmla="*/ 2147483647 w 71"/>
                <a:gd name="T35" fmla="*/ 2147483647 h 91"/>
                <a:gd name="T36" fmla="*/ 2147483647 w 71"/>
                <a:gd name="T37" fmla="*/ 2147483647 h 91"/>
                <a:gd name="T38" fmla="*/ 2147483647 w 71"/>
                <a:gd name="T39" fmla="*/ 2147483647 h 91"/>
                <a:gd name="T40" fmla="*/ 2147483647 w 71"/>
                <a:gd name="T41" fmla="*/ 2147483647 h 91"/>
                <a:gd name="T42" fmla="*/ 2147483647 w 71"/>
                <a:gd name="T43" fmla="*/ 2147483647 h 91"/>
                <a:gd name="T44" fmla="*/ 2147483647 w 71"/>
                <a:gd name="T45" fmla="*/ 2147483647 h 91"/>
                <a:gd name="T46" fmla="*/ 2147483647 w 71"/>
                <a:gd name="T47" fmla="*/ 2147483647 h 91"/>
                <a:gd name="T48" fmla="*/ 2147483647 w 71"/>
                <a:gd name="T49" fmla="*/ 2147483647 h 91"/>
                <a:gd name="T50" fmla="*/ 2147483647 w 71"/>
                <a:gd name="T51" fmla="*/ 2147483647 h 91"/>
                <a:gd name="T52" fmla="*/ 2147483647 w 71"/>
                <a:gd name="T53" fmla="*/ 2147483647 h 91"/>
                <a:gd name="T54" fmla="*/ 2147483647 w 71"/>
                <a:gd name="T55" fmla="*/ 2147483647 h 91"/>
                <a:gd name="T56" fmla="*/ 2147483647 w 71"/>
                <a:gd name="T57" fmla="*/ 2147483647 h 91"/>
                <a:gd name="T58" fmla="*/ 2147483647 w 71"/>
                <a:gd name="T59" fmla="*/ 2147483647 h 91"/>
                <a:gd name="T60" fmla="*/ 2147483647 w 71"/>
                <a:gd name="T61" fmla="*/ 2147483647 h 91"/>
                <a:gd name="T62" fmla="*/ 2147483647 w 71"/>
                <a:gd name="T63" fmla="*/ 2147483647 h 91"/>
                <a:gd name="T64" fmla="*/ 2147483647 w 71"/>
                <a:gd name="T65" fmla="*/ 2147483647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1"/>
                <a:gd name="T100" fmla="*/ 0 h 91"/>
                <a:gd name="T101" fmla="*/ 71 w 7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1" h="91">
                  <a:moveTo>
                    <a:pt x="1" y="76"/>
                  </a:moveTo>
                  <a:lnTo>
                    <a:pt x="2" y="68"/>
                  </a:lnTo>
                  <a:lnTo>
                    <a:pt x="4" y="62"/>
                  </a:lnTo>
                  <a:lnTo>
                    <a:pt x="5" y="57"/>
                  </a:lnTo>
                  <a:lnTo>
                    <a:pt x="5" y="56"/>
                  </a:lnTo>
                  <a:lnTo>
                    <a:pt x="4" y="56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1" y="48"/>
                  </a:lnTo>
                  <a:lnTo>
                    <a:pt x="4" y="48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5"/>
                  </a:lnTo>
                  <a:lnTo>
                    <a:pt x="7" y="42"/>
                  </a:lnTo>
                  <a:lnTo>
                    <a:pt x="7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7" y="28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31" y="10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1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0" y="10"/>
                  </a:lnTo>
                  <a:lnTo>
                    <a:pt x="44" y="21"/>
                  </a:lnTo>
                  <a:lnTo>
                    <a:pt x="44" y="24"/>
                  </a:lnTo>
                  <a:lnTo>
                    <a:pt x="44" y="33"/>
                  </a:lnTo>
                  <a:lnTo>
                    <a:pt x="44" y="36"/>
                  </a:lnTo>
                  <a:lnTo>
                    <a:pt x="55" y="41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68" y="51"/>
                  </a:lnTo>
                  <a:lnTo>
                    <a:pt x="70" y="51"/>
                  </a:lnTo>
                  <a:lnTo>
                    <a:pt x="67" y="54"/>
                  </a:lnTo>
                  <a:lnTo>
                    <a:pt x="64" y="56"/>
                  </a:lnTo>
                  <a:lnTo>
                    <a:pt x="61" y="60"/>
                  </a:lnTo>
                  <a:lnTo>
                    <a:pt x="60" y="59"/>
                  </a:lnTo>
                  <a:lnTo>
                    <a:pt x="58" y="59"/>
                  </a:lnTo>
                  <a:lnTo>
                    <a:pt x="57" y="63"/>
                  </a:lnTo>
                  <a:lnTo>
                    <a:pt x="57" y="68"/>
                  </a:lnTo>
                  <a:lnTo>
                    <a:pt x="57" y="74"/>
                  </a:lnTo>
                  <a:lnTo>
                    <a:pt x="57" y="79"/>
                  </a:lnTo>
                  <a:lnTo>
                    <a:pt x="57" y="80"/>
                  </a:lnTo>
                  <a:lnTo>
                    <a:pt x="54" y="83"/>
                  </a:lnTo>
                  <a:lnTo>
                    <a:pt x="48" y="88"/>
                  </a:lnTo>
                  <a:lnTo>
                    <a:pt x="47" y="90"/>
                  </a:lnTo>
                  <a:lnTo>
                    <a:pt x="43" y="90"/>
                  </a:lnTo>
                  <a:lnTo>
                    <a:pt x="40" y="90"/>
                  </a:lnTo>
                  <a:lnTo>
                    <a:pt x="37" y="90"/>
                  </a:lnTo>
                  <a:lnTo>
                    <a:pt x="34" y="86"/>
                  </a:lnTo>
                  <a:lnTo>
                    <a:pt x="30" y="83"/>
                  </a:lnTo>
                  <a:lnTo>
                    <a:pt x="27" y="82"/>
                  </a:lnTo>
                  <a:lnTo>
                    <a:pt x="22" y="82"/>
                  </a:lnTo>
                  <a:lnTo>
                    <a:pt x="17" y="83"/>
                  </a:lnTo>
                  <a:lnTo>
                    <a:pt x="12" y="83"/>
                  </a:lnTo>
                  <a:lnTo>
                    <a:pt x="10" y="82"/>
                  </a:lnTo>
                  <a:lnTo>
                    <a:pt x="5" y="77"/>
                  </a:lnTo>
                  <a:lnTo>
                    <a:pt x="2" y="74"/>
                  </a:lnTo>
                  <a:lnTo>
                    <a:pt x="1" y="76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31" name="Freeform 87"/>
            <p:cNvSpPr>
              <a:spLocks/>
            </p:cNvSpPr>
            <p:nvPr/>
          </p:nvSpPr>
          <p:spPr bwMode="auto">
            <a:xfrm rot="467844">
              <a:off x="8343740" y="3635008"/>
              <a:ext cx="1113403" cy="914822"/>
            </a:xfrm>
            <a:custGeom>
              <a:avLst/>
              <a:gdLst>
                <a:gd name="T0" fmla="*/ 2147483647 w 84"/>
                <a:gd name="T1" fmla="*/ 2147483647 h 91"/>
                <a:gd name="T2" fmla="*/ 2147483647 w 84"/>
                <a:gd name="T3" fmla="*/ 2147483647 h 91"/>
                <a:gd name="T4" fmla="*/ 2147483647 w 84"/>
                <a:gd name="T5" fmla="*/ 2147483647 h 91"/>
                <a:gd name="T6" fmla="*/ 2147483647 w 84"/>
                <a:gd name="T7" fmla="*/ 2147483647 h 91"/>
                <a:gd name="T8" fmla="*/ 2147483647 w 84"/>
                <a:gd name="T9" fmla="*/ 2147483647 h 91"/>
                <a:gd name="T10" fmla="*/ 2147483647 w 84"/>
                <a:gd name="T11" fmla="*/ 2147483647 h 91"/>
                <a:gd name="T12" fmla="*/ 2147483647 w 84"/>
                <a:gd name="T13" fmla="*/ 2147483647 h 91"/>
                <a:gd name="T14" fmla="*/ 2147483647 w 84"/>
                <a:gd name="T15" fmla="*/ 2147483647 h 91"/>
                <a:gd name="T16" fmla="*/ 2147483647 w 84"/>
                <a:gd name="T17" fmla="*/ 2147483647 h 91"/>
                <a:gd name="T18" fmla="*/ 2147483647 w 84"/>
                <a:gd name="T19" fmla="*/ 2147483647 h 91"/>
                <a:gd name="T20" fmla="*/ 2147483647 w 84"/>
                <a:gd name="T21" fmla="*/ 2147483647 h 91"/>
                <a:gd name="T22" fmla="*/ 2147483647 w 84"/>
                <a:gd name="T23" fmla="*/ 2147483647 h 91"/>
                <a:gd name="T24" fmla="*/ 2147483647 w 84"/>
                <a:gd name="T25" fmla="*/ 2147483647 h 91"/>
                <a:gd name="T26" fmla="*/ 2147483647 w 84"/>
                <a:gd name="T27" fmla="*/ 2147483647 h 91"/>
                <a:gd name="T28" fmla="*/ 2147483647 w 84"/>
                <a:gd name="T29" fmla="*/ 2147483647 h 91"/>
                <a:gd name="T30" fmla="*/ 2147483647 w 84"/>
                <a:gd name="T31" fmla="*/ 2147483647 h 91"/>
                <a:gd name="T32" fmla="*/ 2147483647 w 84"/>
                <a:gd name="T33" fmla="*/ 2147483647 h 91"/>
                <a:gd name="T34" fmla="*/ 2147483647 w 84"/>
                <a:gd name="T35" fmla="*/ 2147483647 h 91"/>
                <a:gd name="T36" fmla="*/ 2147483647 w 84"/>
                <a:gd name="T37" fmla="*/ 2147483647 h 91"/>
                <a:gd name="T38" fmla="*/ 2147483647 w 84"/>
                <a:gd name="T39" fmla="*/ 2147483647 h 91"/>
                <a:gd name="T40" fmla="*/ 2147483647 w 84"/>
                <a:gd name="T41" fmla="*/ 2147483647 h 91"/>
                <a:gd name="T42" fmla="*/ 2147483647 w 84"/>
                <a:gd name="T43" fmla="*/ 2147483647 h 91"/>
                <a:gd name="T44" fmla="*/ 2147483647 w 84"/>
                <a:gd name="T45" fmla="*/ 2147483647 h 91"/>
                <a:gd name="T46" fmla="*/ 2147483647 w 84"/>
                <a:gd name="T47" fmla="*/ 2147483647 h 91"/>
                <a:gd name="T48" fmla="*/ 2147483647 w 84"/>
                <a:gd name="T49" fmla="*/ 2147483647 h 91"/>
                <a:gd name="T50" fmla="*/ 2147483647 w 84"/>
                <a:gd name="T51" fmla="*/ 2147483647 h 91"/>
                <a:gd name="T52" fmla="*/ 2147483647 w 84"/>
                <a:gd name="T53" fmla="*/ 2147483647 h 91"/>
                <a:gd name="T54" fmla="*/ 2147483647 w 84"/>
                <a:gd name="T55" fmla="*/ 2147483647 h 91"/>
                <a:gd name="T56" fmla="*/ 2147483647 w 84"/>
                <a:gd name="T57" fmla="*/ 2147483647 h 91"/>
                <a:gd name="T58" fmla="*/ 2147483647 w 84"/>
                <a:gd name="T59" fmla="*/ 2147483647 h 91"/>
                <a:gd name="T60" fmla="*/ 2147483647 w 84"/>
                <a:gd name="T61" fmla="*/ 2147483647 h 91"/>
                <a:gd name="T62" fmla="*/ 2147483647 w 84"/>
                <a:gd name="T63" fmla="*/ 2147483647 h 91"/>
                <a:gd name="T64" fmla="*/ 2147483647 w 84"/>
                <a:gd name="T65" fmla="*/ 2147483647 h 91"/>
                <a:gd name="T66" fmla="*/ 2147483647 w 84"/>
                <a:gd name="T67" fmla="*/ 2147483647 h 91"/>
                <a:gd name="T68" fmla="*/ 2147483647 w 84"/>
                <a:gd name="T69" fmla="*/ 2147483647 h 91"/>
                <a:gd name="T70" fmla="*/ 2147483647 w 84"/>
                <a:gd name="T71" fmla="*/ 2147483647 h 91"/>
                <a:gd name="T72" fmla="*/ 2147483647 w 84"/>
                <a:gd name="T73" fmla="*/ 2147483647 h 91"/>
                <a:gd name="T74" fmla="*/ 2147483647 w 84"/>
                <a:gd name="T75" fmla="*/ 2147483647 h 91"/>
                <a:gd name="T76" fmla="*/ 2147483647 w 84"/>
                <a:gd name="T77" fmla="*/ 2147483647 h 91"/>
                <a:gd name="T78" fmla="*/ 2147483647 w 84"/>
                <a:gd name="T79" fmla="*/ 2147483647 h 91"/>
                <a:gd name="T80" fmla="*/ 2147483647 w 84"/>
                <a:gd name="T81" fmla="*/ 0 h 91"/>
                <a:gd name="T82" fmla="*/ 2147483647 w 84"/>
                <a:gd name="T83" fmla="*/ 2147483647 h 91"/>
                <a:gd name="T84" fmla="*/ 2147483647 w 84"/>
                <a:gd name="T85" fmla="*/ 2147483647 h 91"/>
                <a:gd name="T86" fmla="*/ 2147483647 w 84"/>
                <a:gd name="T87" fmla="*/ 2147483647 h 91"/>
                <a:gd name="T88" fmla="*/ 2147483647 w 84"/>
                <a:gd name="T89" fmla="*/ 2147483647 h 91"/>
                <a:gd name="T90" fmla="*/ 2147483647 w 84"/>
                <a:gd name="T91" fmla="*/ 2147483647 h 91"/>
                <a:gd name="T92" fmla="*/ 2147483647 w 84"/>
                <a:gd name="T93" fmla="*/ 2147483647 h 91"/>
                <a:gd name="T94" fmla="*/ 2147483647 w 84"/>
                <a:gd name="T95" fmla="*/ 2147483647 h 91"/>
                <a:gd name="T96" fmla="*/ 2147483647 w 84"/>
                <a:gd name="T97" fmla="*/ 2147483647 h 91"/>
                <a:gd name="T98" fmla="*/ 2147483647 w 84"/>
                <a:gd name="T99" fmla="*/ 2147483647 h 91"/>
                <a:gd name="T100" fmla="*/ 2147483647 w 84"/>
                <a:gd name="T101" fmla="*/ 2147483647 h 91"/>
                <a:gd name="T102" fmla="*/ 2147483647 w 84"/>
                <a:gd name="T103" fmla="*/ 2147483647 h 91"/>
                <a:gd name="T104" fmla="*/ 2147483647 w 84"/>
                <a:gd name="T105" fmla="*/ 2147483647 h 91"/>
                <a:gd name="T106" fmla="*/ 2147483647 w 84"/>
                <a:gd name="T107" fmla="*/ 2147483647 h 91"/>
                <a:gd name="T108" fmla="*/ 0 w 84"/>
                <a:gd name="T109" fmla="*/ 2147483647 h 91"/>
                <a:gd name="T110" fmla="*/ 2147483647 w 84"/>
                <a:gd name="T111" fmla="*/ 2147483647 h 91"/>
                <a:gd name="T112" fmla="*/ 2147483647 w 84"/>
                <a:gd name="T113" fmla="*/ 2147483647 h 91"/>
                <a:gd name="T114" fmla="*/ 2147483647 w 84"/>
                <a:gd name="T115" fmla="*/ 2147483647 h 91"/>
                <a:gd name="T116" fmla="*/ 2147483647 w 84"/>
                <a:gd name="T117" fmla="*/ 2147483647 h 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4"/>
                <a:gd name="T178" fmla="*/ 0 h 91"/>
                <a:gd name="T179" fmla="*/ 84 w 84"/>
                <a:gd name="T180" fmla="*/ 91 h 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4" h="91">
                  <a:moveTo>
                    <a:pt x="10" y="78"/>
                  </a:moveTo>
                  <a:lnTo>
                    <a:pt x="14" y="78"/>
                  </a:lnTo>
                  <a:lnTo>
                    <a:pt x="17" y="82"/>
                  </a:lnTo>
                  <a:lnTo>
                    <a:pt x="21" y="90"/>
                  </a:lnTo>
                  <a:lnTo>
                    <a:pt x="24" y="86"/>
                  </a:lnTo>
                  <a:lnTo>
                    <a:pt x="32" y="69"/>
                  </a:lnTo>
                  <a:lnTo>
                    <a:pt x="35" y="66"/>
                  </a:lnTo>
                  <a:lnTo>
                    <a:pt x="37" y="66"/>
                  </a:lnTo>
                  <a:lnTo>
                    <a:pt x="45" y="75"/>
                  </a:lnTo>
                  <a:lnTo>
                    <a:pt x="48" y="78"/>
                  </a:lnTo>
                  <a:lnTo>
                    <a:pt x="57" y="75"/>
                  </a:lnTo>
                  <a:lnTo>
                    <a:pt x="58" y="75"/>
                  </a:lnTo>
                  <a:lnTo>
                    <a:pt x="70" y="78"/>
                  </a:lnTo>
                  <a:lnTo>
                    <a:pt x="71" y="72"/>
                  </a:lnTo>
                  <a:lnTo>
                    <a:pt x="75" y="70"/>
                  </a:lnTo>
                  <a:lnTo>
                    <a:pt x="77" y="69"/>
                  </a:lnTo>
                  <a:lnTo>
                    <a:pt x="75" y="63"/>
                  </a:lnTo>
                  <a:lnTo>
                    <a:pt x="77" y="61"/>
                  </a:lnTo>
                  <a:lnTo>
                    <a:pt x="81" y="60"/>
                  </a:lnTo>
                  <a:lnTo>
                    <a:pt x="80" y="52"/>
                  </a:lnTo>
                  <a:lnTo>
                    <a:pt x="78" y="40"/>
                  </a:lnTo>
                  <a:lnTo>
                    <a:pt x="78" y="39"/>
                  </a:lnTo>
                  <a:lnTo>
                    <a:pt x="83" y="36"/>
                  </a:lnTo>
                  <a:lnTo>
                    <a:pt x="83" y="31"/>
                  </a:lnTo>
                  <a:lnTo>
                    <a:pt x="81" y="24"/>
                  </a:lnTo>
                  <a:lnTo>
                    <a:pt x="81" y="12"/>
                  </a:lnTo>
                  <a:lnTo>
                    <a:pt x="78" y="9"/>
                  </a:lnTo>
                  <a:lnTo>
                    <a:pt x="72" y="13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4" y="15"/>
                  </a:lnTo>
                  <a:lnTo>
                    <a:pt x="61" y="15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1" y="7"/>
                  </a:lnTo>
                  <a:lnTo>
                    <a:pt x="47" y="7"/>
                  </a:lnTo>
                  <a:lnTo>
                    <a:pt x="41" y="9"/>
                  </a:lnTo>
                  <a:lnTo>
                    <a:pt x="37" y="9"/>
                  </a:lnTo>
                  <a:lnTo>
                    <a:pt x="34" y="7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7"/>
                  </a:lnTo>
                  <a:lnTo>
                    <a:pt x="11" y="9"/>
                  </a:lnTo>
                  <a:lnTo>
                    <a:pt x="11" y="16"/>
                  </a:lnTo>
                  <a:lnTo>
                    <a:pt x="12" y="21"/>
                  </a:lnTo>
                  <a:lnTo>
                    <a:pt x="14" y="22"/>
                  </a:lnTo>
                  <a:lnTo>
                    <a:pt x="10" y="27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4" y="46"/>
                  </a:lnTo>
                  <a:lnTo>
                    <a:pt x="2" y="55"/>
                  </a:lnTo>
                  <a:lnTo>
                    <a:pt x="5" y="58"/>
                  </a:lnTo>
                  <a:lnTo>
                    <a:pt x="0" y="66"/>
                  </a:lnTo>
                  <a:lnTo>
                    <a:pt x="1" y="70"/>
                  </a:lnTo>
                  <a:lnTo>
                    <a:pt x="4" y="73"/>
                  </a:lnTo>
                  <a:lnTo>
                    <a:pt x="10" y="73"/>
                  </a:lnTo>
                  <a:lnTo>
                    <a:pt x="10" y="78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32" name="Freeform 88"/>
            <p:cNvSpPr>
              <a:spLocks/>
            </p:cNvSpPr>
            <p:nvPr/>
          </p:nvSpPr>
          <p:spPr bwMode="auto">
            <a:xfrm rot="467844">
              <a:off x="10053049" y="3642985"/>
              <a:ext cx="1354902" cy="803129"/>
            </a:xfrm>
            <a:custGeom>
              <a:avLst/>
              <a:gdLst>
                <a:gd name="T0" fmla="*/ 2147483647 w 102"/>
                <a:gd name="T1" fmla="*/ 2147483647 h 80"/>
                <a:gd name="T2" fmla="*/ 2147483647 w 102"/>
                <a:gd name="T3" fmla="*/ 2147483647 h 80"/>
                <a:gd name="T4" fmla="*/ 2147483647 w 102"/>
                <a:gd name="T5" fmla="*/ 2147483647 h 80"/>
                <a:gd name="T6" fmla="*/ 2147483647 w 102"/>
                <a:gd name="T7" fmla="*/ 2147483647 h 80"/>
                <a:gd name="T8" fmla="*/ 2147483647 w 102"/>
                <a:gd name="T9" fmla="*/ 2147483647 h 80"/>
                <a:gd name="T10" fmla="*/ 2147483647 w 102"/>
                <a:gd name="T11" fmla="*/ 2147483647 h 80"/>
                <a:gd name="T12" fmla="*/ 2147483647 w 102"/>
                <a:gd name="T13" fmla="*/ 2147483647 h 80"/>
                <a:gd name="T14" fmla="*/ 2147483647 w 102"/>
                <a:gd name="T15" fmla="*/ 2147483647 h 80"/>
                <a:gd name="T16" fmla="*/ 2147483647 w 102"/>
                <a:gd name="T17" fmla="*/ 2147483647 h 80"/>
                <a:gd name="T18" fmla="*/ 2147483647 w 102"/>
                <a:gd name="T19" fmla="*/ 2147483647 h 80"/>
                <a:gd name="T20" fmla="*/ 2147483647 w 102"/>
                <a:gd name="T21" fmla="*/ 2147483647 h 80"/>
                <a:gd name="T22" fmla="*/ 2147483647 w 102"/>
                <a:gd name="T23" fmla="*/ 2147483647 h 80"/>
                <a:gd name="T24" fmla="*/ 2147483647 w 102"/>
                <a:gd name="T25" fmla="*/ 2147483647 h 80"/>
                <a:gd name="T26" fmla="*/ 2147483647 w 102"/>
                <a:gd name="T27" fmla="*/ 2147483647 h 80"/>
                <a:gd name="T28" fmla="*/ 2147483647 w 102"/>
                <a:gd name="T29" fmla="*/ 2147483647 h 80"/>
                <a:gd name="T30" fmla="*/ 2147483647 w 102"/>
                <a:gd name="T31" fmla="*/ 2147483647 h 80"/>
                <a:gd name="T32" fmla="*/ 2147483647 w 102"/>
                <a:gd name="T33" fmla="*/ 0 h 80"/>
                <a:gd name="T34" fmla="*/ 2147483647 w 102"/>
                <a:gd name="T35" fmla="*/ 0 h 80"/>
                <a:gd name="T36" fmla="*/ 0 w 102"/>
                <a:gd name="T37" fmla="*/ 2147483647 h 80"/>
                <a:gd name="T38" fmla="*/ 2147483647 w 102"/>
                <a:gd name="T39" fmla="*/ 2147483647 h 80"/>
                <a:gd name="T40" fmla="*/ 2147483647 w 102"/>
                <a:gd name="T41" fmla="*/ 2147483647 h 80"/>
                <a:gd name="T42" fmla="*/ 2147483647 w 102"/>
                <a:gd name="T43" fmla="*/ 2147483647 h 80"/>
                <a:gd name="T44" fmla="*/ 2147483647 w 102"/>
                <a:gd name="T45" fmla="*/ 2147483647 h 80"/>
                <a:gd name="T46" fmla="*/ 2147483647 w 102"/>
                <a:gd name="T47" fmla="*/ 2147483647 h 80"/>
                <a:gd name="T48" fmla="*/ 2147483647 w 102"/>
                <a:gd name="T49" fmla="*/ 2147483647 h 80"/>
                <a:gd name="T50" fmla="*/ 2147483647 w 102"/>
                <a:gd name="T51" fmla="*/ 2147483647 h 80"/>
                <a:gd name="T52" fmla="*/ 2147483647 w 102"/>
                <a:gd name="T53" fmla="*/ 2147483647 h 80"/>
                <a:gd name="T54" fmla="*/ 2147483647 w 102"/>
                <a:gd name="T55" fmla="*/ 2147483647 h 80"/>
                <a:gd name="T56" fmla="*/ 2147483647 w 102"/>
                <a:gd name="T57" fmla="*/ 2147483647 h 80"/>
                <a:gd name="T58" fmla="*/ 2147483647 w 102"/>
                <a:gd name="T59" fmla="*/ 2147483647 h 80"/>
                <a:gd name="T60" fmla="*/ 2147483647 w 102"/>
                <a:gd name="T61" fmla="*/ 2147483647 h 80"/>
                <a:gd name="T62" fmla="*/ 2147483647 w 102"/>
                <a:gd name="T63" fmla="*/ 2147483647 h 80"/>
                <a:gd name="T64" fmla="*/ 2147483647 w 102"/>
                <a:gd name="T65" fmla="*/ 2147483647 h 80"/>
                <a:gd name="T66" fmla="*/ 2147483647 w 102"/>
                <a:gd name="T67" fmla="*/ 2147483647 h 80"/>
                <a:gd name="T68" fmla="*/ 2147483647 w 102"/>
                <a:gd name="T69" fmla="*/ 2147483647 h 80"/>
                <a:gd name="T70" fmla="*/ 2147483647 w 102"/>
                <a:gd name="T71" fmla="*/ 2147483647 h 80"/>
                <a:gd name="T72" fmla="*/ 2147483647 w 102"/>
                <a:gd name="T73" fmla="*/ 2147483647 h 80"/>
                <a:gd name="T74" fmla="*/ 2147483647 w 102"/>
                <a:gd name="T75" fmla="*/ 2147483647 h 80"/>
                <a:gd name="T76" fmla="*/ 2147483647 w 102"/>
                <a:gd name="T77" fmla="*/ 2147483647 h 80"/>
                <a:gd name="T78" fmla="*/ 2147483647 w 102"/>
                <a:gd name="T79" fmla="*/ 2147483647 h 80"/>
                <a:gd name="T80" fmla="*/ 2147483647 w 102"/>
                <a:gd name="T81" fmla="*/ 2147483647 h 80"/>
                <a:gd name="T82" fmla="*/ 2147483647 w 102"/>
                <a:gd name="T83" fmla="*/ 2147483647 h 80"/>
                <a:gd name="T84" fmla="*/ 2147483647 w 102"/>
                <a:gd name="T85" fmla="*/ 2147483647 h 80"/>
                <a:gd name="T86" fmla="*/ 2147483647 w 102"/>
                <a:gd name="T87" fmla="*/ 2147483647 h 80"/>
                <a:gd name="T88" fmla="*/ 2147483647 w 102"/>
                <a:gd name="T89" fmla="*/ 2147483647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2"/>
                <a:gd name="T136" fmla="*/ 0 h 80"/>
                <a:gd name="T137" fmla="*/ 102 w 102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2" h="80">
                  <a:moveTo>
                    <a:pt x="101" y="21"/>
                  </a:moveTo>
                  <a:lnTo>
                    <a:pt x="95" y="19"/>
                  </a:lnTo>
                  <a:lnTo>
                    <a:pt x="90" y="18"/>
                  </a:lnTo>
                  <a:lnTo>
                    <a:pt x="82" y="19"/>
                  </a:lnTo>
                  <a:lnTo>
                    <a:pt x="76" y="18"/>
                  </a:lnTo>
                  <a:lnTo>
                    <a:pt x="66" y="19"/>
                  </a:lnTo>
                  <a:lnTo>
                    <a:pt x="56" y="22"/>
                  </a:lnTo>
                  <a:lnTo>
                    <a:pt x="51" y="19"/>
                  </a:lnTo>
                  <a:lnTo>
                    <a:pt x="49" y="19"/>
                  </a:lnTo>
                  <a:lnTo>
                    <a:pt x="46" y="22"/>
                  </a:lnTo>
                  <a:lnTo>
                    <a:pt x="43" y="22"/>
                  </a:lnTo>
                  <a:lnTo>
                    <a:pt x="40" y="22"/>
                  </a:lnTo>
                  <a:lnTo>
                    <a:pt x="37" y="19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28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4" y="33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1" y="44"/>
                  </a:lnTo>
                  <a:lnTo>
                    <a:pt x="4" y="47"/>
                  </a:lnTo>
                  <a:lnTo>
                    <a:pt x="20" y="50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31" y="60"/>
                  </a:lnTo>
                  <a:lnTo>
                    <a:pt x="33" y="66"/>
                  </a:lnTo>
                  <a:lnTo>
                    <a:pt x="34" y="66"/>
                  </a:lnTo>
                  <a:lnTo>
                    <a:pt x="44" y="68"/>
                  </a:lnTo>
                  <a:lnTo>
                    <a:pt x="53" y="69"/>
                  </a:lnTo>
                  <a:lnTo>
                    <a:pt x="79" y="79"/>
                  </a:lnTo>
                  <a:lnTo>
                    <a:pt x="77" y="51"/>
                  </a:lnTo>
                  <a:lnTo>
                    <a:pt x="76" y="48"/>
                  </a:lnTo>
                  <a:lnTo>
                    <a:pt x="73" y="48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4" y="41"/>
                  </a:lnTo>
                  <a:lnTo>
                    <a:pt x="95" y="37"/>
                  </a:lnTo>
                  <a:lnTo>
                    <a:pt x="98" y="34"/>
                  </a:lnTo>
                  <a:lnTo>
                    <a:pt x="101" y="19"/>
                  </a:lnTo>
                  <a:lnTo>
                    <a:pt x="101" y="2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33" name="Freeform 89"/>
            <p:cNvSpPr>
              <a:spLocks/>
            </p:cNvSpPr>
            <p:nvPr/>
          </p:nvSpPr>
          <p:spPr bwMode="auto">
            <a:xfrm rot="467844">
              <a:off x="9406961" y="3502039"/>
              <a:ext cx="705677" cy="1087679"/>
            </a:xfrm>
            <a:custGeom>
              <a:avLst/>
              <a:gdLst>
                <a:gd name="T0" fmla="*/ 2147483647 w 53"/>
                <a:gd name="T1" fmla="*/ 2147483647 h 108"/>
                <a:gd name="T2" fmla="*/ 2147483647 w 53"/>
                <a:gd name="T3" fmla="*/ 2147483647 h 108"/>
                <a:gd name="T4" fmla="*/ 0 w 53"/>
                <a:gd name="T5" fmla="*/ 2147483647 h 108"/>
                <a:gd name="T6" fmla="*/ 0 w 53"/>
                <a:gd name="T7" fmla="*/ 2147483647 h 108"/>
                <a:gd name="T8" fmla="*/ 2147483647 w 53"/>
                <a:gd name="T9" fmla="*/ 2147483647 h 108"/>
                <a:gd name="T10" fmla="*/ 2147483647 w 53"/>
                <a:gd name="T11" fmla="*/ 2147483647 h 108"/>
                <a:gd name="T12" fmla="*/ 2147483647 w 53"/>
                <a:gd name="T13" fmla="*/ 2147483647 h 108"/>
                <a:gd name="T14" fmla="*/ 2147483647 w 53"/>
                <a:gd name="T15" fmla="*/ 2147483647 h 108"/>
                <a:gd name="T16" fmla="*/ 0 w 53"/>
                <a:gd name="T17" fmla="*/ 2147483647 h 108"/>
                <a:gd name="T18" fmla="*/ 2147483647 w 53"/>
                <a:gd name="T19" fmla="*/ 2147483647 h 108"/>
                <a:gd name="T20" fmla="*/ 2147483647 w 53"/>
                <a:gd name="T21" fmla="*/ 2147483647 h 108"/>
                <a:gd name="T22" fmla="*/ 2147483647 w 53"/>
                <a:gd name="T23" fmla="*/ 2147483647 h 108"/>
                <a:gd name="T24" fmla="*/ 2147483647 w 53"/>
                <a:gd name="T25" fmla="*/ 2147483647 h 108"/>
                <a:gd name="T26" fmla="*/ 2147483647 w 53"/>
                <a:gd name="T27" fmla="*/ 2147483647 h 108"/>
                <a:gd name="T28" fmla="*/ 2147483647 w 53"/>
                <a:gd name="T29" fmla="*/ 2147483647 h 108"/>
                <a:gd name="T30" fmla="*/ 2147483647 w 53"/>
                <a:gd name="T31" fmla="*/ 2147483647 h 108"/>
                <a:gd name="T32" fmla="*/ 2147483647 w 53"/>
                <a:gd name="T33" fmla="*/ 2147483647 h 108"/>
                <a:gd name="T34" fmla="*/ 2147483647 w 53"/>
                <a:gd name="T35" fmla="*/ 2147483647 h 108"/>
                <a:gd name="T36" fmla="*/ 2147483647 w 53"/>
                <a:gd name="T37" fmla="*/ 2147483647 h 108"/>
                <a:gd name="T38" fmla="*/ 2147483647 w 53"/>
                <a:gd name="T39" fmla="*/ 0 h 108"/>
                <a:gd name="T40" fmla="*/ 2147483647 w 53"/>
                <a:gd name="T41" fmla="*/ 2147483647 h 108"/>
                <a:gd name="T42" fmla="*/ 2147483647 w 53"/>
                <a:gd name="T43" fmla="*/ 2147483647 h 108"/>
                <a:gd name="T44" fmla="*/ 2147483647 w 53"/>
                <a:gd name="T45" fmla="*/ 2147483647 h 108"/>
                <a:gd name="T46" fmla="*/ 2147483647 w 53"/>
                <a:gd name="T47" fmla="*/ 2147483647 h 108"/>
                <a:gd name="T48" fmla="*/ 2147483647 w 53"/>
                <a:gd name="T49" fmla="*/ 2147483647 h 108"/>
                <a:gd name="T50" fmla="*/ 2147483647 w 53"/>
                <a:gd name="T51" fmla="*/ 2147483647 h 108"/>
                <a:gd name="T52" fmla="*/ 2147483647 w 53"/>
                <a:gd name="T53" fmla="*/ 2147483647 h 108"/>
                <a:gd name="T54" fmla="*/ 2147483647 w 53"/>
                <a:gd name="T55" fmla="*/ 2147483647 h 108"/>
                <a:gd name="T56" fmla="*/ 2147483647 w 53"/>
                <a:gd name="T57" fmla="*/ 2147483647 h 108"/>
                <a:gd name="T58" fmla="*/ 2147483647 w 53"/>
                <a:gd name="T59" fmla="*/ 2147483647 h 108"/>
                <a:gd name="T60" fmla="*/ 2147483647 w 53"/>
                <a:gd name="T61" fmla="*/ 2147483647 h 108"/>
                <a:gd name="T62" fmla="*/ 2147483647 w 53"/>
                <a:gd name="T63" fmla="*/ 2147483647 h 108"/>
                <a:gd name="T64" fmla="*/ 2147483647 w 53"/>
                <a:gd name="T65" fmla="*/ 2147483647 h 108"/>
                <a:gd name="T66" fmla="*/ 2147483647 w 53"/>
                <a:gd name="T67" fmla="*/ 2147483647 h 108"/>
                <a:gd name="T68" fmla="*/ 2147483647 w 53"/>
                <a:gd name="T69" fmla="*/ 2147483647 h 108"/>
                <a:gd name="T70" fmla="*/ 2147483647 w 53"/>
                <a:gd name="T71" fmla="*/ 2147483647 h 108"/>
                <a:gd name="T72" fmla="*/ 2147483647 w 53"/>
                <a:gd name="T73" fmla="*/ 2147483647 h 108"/>
                <a:gd name="T74" fmla="*/ 2147483647 w 53"/>
                <a:gd name="T75" fmla="*/ 2147483647 h 108"/>
                <a:gd name="T76" fmla="*/ 2147483647 w 53"/>
                <a:gd name="T77" fmla="*/ 2147483647 h 108"/>
                <a:gd name="T78" fmla="*/ 2147483647 w 53"/>
                <a:gd name="T79" fmla="*/ 2147483647 h 108"/>
                <a:gd name="T80" fmla="*/ 2147483647 w 53"/>
                <a:gd name="T81" fmla="*/ 2147483647 h 108"/>
                <a:gd name="T82" fmla="*/ 2147483647 w 53"/>
                <a:gd name="T83" fmla="*/ 2147483647 h 108"/>
                <a:gd name="T84" fmla="*/ 2147483647 w 53"/>
                <a:gd name="T85" fmla="*/ 2147483647 h 108"/>
                <a:gd name="T86" fmla="*/ 2147483647 w 53"/>
                <a:gd name="T87" fmla="*/ 2147483647 h 1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3"/>
                <a:gd name="T133" fmla="*/ 0 h 108"/>
                <a:gd name="T134" fmla="*/ 53 w 53"/>
                <a:gd name="T135" fmla="*/ 108 h 10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3" h="108">
                  <a:moveTo>
                    <a:pt x="2" y="83"/>
                  </a:moveTo>
                  <a:lnTo>
                    <a:pt x="1" y="75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4" y="58"/>
                  </a:lnTo>
                  <a:lnTo>
                    <a:pt x="4" y="54"/>
                  </a:lnTo>
                  <a:lnTo>
                    <a:pt x="2" y="46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2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9"/>
                  </a:lnTo>
                  <a:lnTo>
                    <a:pt x="9" y="4"/>
                  </a:lnTo>
                  <a:lnTo>
                    <a:pt x="12" y="3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4" y="18"/>
                  </a:lnTo>
                  <a:lnTo>
                    <a:pt x="27" y="18"/>
                  </a:lnTo>
                  <a:lnTo>
                    <a:pt x="36" y="18"/>
                  </a:lnTo>
                  <a:lnTo>
                    <a:pt x="38" y="19"/>
                  </a:lnTo>
                  <a:lnTo>
                    <a:pt x="46" y="48"/>
                  </a:lnTo>
                  <a:lnTo>
                    <a:pt x="44" y="55"/>
                  </a:lnTo>
                  <a:lnTo>
                    <a:pt x="49" y="67"/>
                  </a:lnTo>
                  <a:lnTo>
                    <a:pt x="47" y="75"/>
                  </a:lnTo>
                  <a:lnTo>
                    <a:pt x="52" y="95"/>
                  </a:lnTo>
                  <a:lnTo>
                    <a:pt x="50" y="98"/>
                  </a:lnTo>
                  <a:lnTo>
                    <a:pt x="46" y="101"/>
                  </a:lnTo>
                  <a:lnTo>
                    <a:pt x="40" y="105"/>
                  </a:lnTo>
                  <a:lnTo>
                    <a:pt x="37" y="105"/>
                  </a:lnTo>
                  <a:lnTo>
                    <a:pt x="37" y="107"/>
                  </a:lnTo>
                  <a:lnTo>
                    <a:pt x="33" y="104"/>
                  </a:lnTo>
                  <a:lnTo>
                    <a:pt x="24" y="98"/>
                  </a:lnTo>
                  <a:lnTo>
                    <a:pt x="15" y="89"/>
                  </a:lnTo>
                  <a:lnTo>
                    <a:pt x="8" y="86"/>
                  </a:lnTo>
                  <a:lnTo>
                    <a:pt x="2" y="8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34" name="Freeform 90"/>
            <p:cNvSpPr>
              <a:spLocks/>
            </p:cNvSpPr>
            <p:nvPr/>
          </p:nvSpPr>
          <p:spPr bwMode="auto">
            <a:xfrm rot="467844">
              <a:off x="9676687" y="3605752"/>
              <a:ext cx="1433309" cy="1085021"/>
            </a:xfrm>
            <a:custGeom>
              <a:avLst/>
              <a:gdLst>
                <a:gd name="T0" fmla="*/ 2147483647 w 108"/>
                <a:gd name="T1" fmla="*/ 2147483647 h 108"/>
                <a:gd name="T2" fmla="*/ 2147483647 w 108"/>
                <a:gd name="T3" fmla="*/ 2147483647 h 108"/>
                <a:gd name="T4" fmla="*/ 2147483647 w 108"/>
                <a:gd name="T5" fmla="*/ 2147483647 h 108"/>
                <a:gd name="T6" fmla="*/ 2147483647 w 108"/>
                <a:gd name="T7" fmla="*/ 2147483647 h 108"/>
                <a:gd name="T8" fmla="*/ 0 w 108"/>
                <a:gd name="T9" fmla="*/ 0 h 108"/>
                <a:gd name="T10" fmla="*/ 0 w 108"/>
                <a:gd name="T11" fmla="*/ 2147483647 h 108"/>
                <a:gd name="T12" fmla="*/ 0 w 108"/>
                <a:gd name="T13" fmla="*/ 2147483647 h 108"/>
                <a:gd name="T14" fmla="*/ 0 w 108"/>
                <a:gd name="T15" fmla="*/ 2147483647 h 108"/>
                <a:gd name="T16" fmla="*/ 2147483647 w 108"/>
                <a:gd name="T17" fmla="*/ 2147483647 h 108"/>
                <a:gd name="T18" fmla="*/ 2147483647 w 108"/>
                <a:gd name="T19" fmla="*/ 2147483647 h 108"/>
                <a:gd name="T20" fmla="*/ 2147483647 w 108"/>
                <a:gd name="T21" fmla="*/ 2147483647 h 108"/>
                <a:gd name="T22" fmla="*/ 2147483647 w 108"/>
                <a:gd name="T23" fmla="*/ 2147483647 h 108"/>
                <a:gd name="T24" fmla="*/ 2147483647 w 108"/>
                <a:gd name="T25" fmla="*/ 2147483647 h 108"/>
                <a:gd name="T26" fmla="*/ 2147483647 w 108"/>
                <a:gd name="T27" fmla="*/ 2147483647 h 108"/>
                <a:gd name="T28" fmla="*/ 2147483647 w 108"/>
                <a:gd name="T29" fmla="*/ 2147483647 h 108"/>
                <a:gd name="T30" fmla="*/ 2147483647 w 108"/>
                <a:gd name="T31" fmla="*/ 2147483647 h 108"/>
                <a:gd name="T32" fmla="*/ 2147483647 w 108"/>
                <a:gd name="T33" fmla="*/ 2147483647 h 108"/>
                <a:gd name="T34" fmla="*/ 2147483647 w 108"/>
                <a:gd name="T35" fmla="*/ 2147483647 h 108"/>
                <a:gd name="T36" fmla="*/ 2147483647 w 108"/>
                <a:gd name="T37" fmla="*/ 2147483647 h 108"/>
                <a:gd name="T38" fmla="*/ 2147483647 w 108"/>
                <a:gd name="T39" fmla="*/ 2147483647 h 108"/>
                <a:gd name="T40" fmla="*/ 2147483647 w 108"/>
                <a:gd name="T41" fmla="*/ 2147483647 h 108"/>
                <a:gd name="T42" fmla="*/ 2147483647 w 108"/>
                <a:gd name="T43" fmla="*/ 2147483647 h 108"/>
                <a:gd name="T44" fmla="*/ 2147483647 w 108"/>
                <a:gd name="T45" fmla="*/ 2147483647 h 108"/>
                <a:gd name="T46" fmla="*/ 2147483647 w 108"/>
                <a:gd name="T47" fmla="*/ 2147483647 h 108"/>
                <a:gd name="T48" fmla="*/ 2147483647 w 108"/>
                <a:gd name="T49" fmla="*/ 2147483647 h 108"/>
                <a:gd name="T50" fmla="*/ 2147483647 w 108"/>
                <a:gd name="T51" fmla="*/ 2147483647 h 108"/>
                <a:gd name="T52" fmla="*/ 2147483647 w 108"/>
                <a:gd name="T53" fmla="*/ 2147483647 h 108"/>
                <a:gd name="T54" fmla="*/ 2147483647 w 108"/>
                <a:gd name="T55" fmla="*/ 2147483647 h 108"/>
                <a:gd name="T56" fmla="*/ 2147483647 w 108"/>
                <a:gd name="T57" fmla="*/ 2147483647 h 108"/>
                <a:gd name="T58" fmla="*/ 2147483647 w 108"/>
                <a:gd name="T59" fmla="*/ 2147483647 h 108"/>
                <a:gd name="T60" fmla="*/ 2147483647 w 108"/>
                <a:gd name="T61" fmla="*/ 2147483647 h 108"/>
                <a:gd name="T62" fmla="*/ 2147483647 w 108"/>
                <a:gd name="T63" fmla="*/ 2147483647 h 108"/>
                <a:gd name="T64" fmla="*/ 2147483647 w 108"/>
                <a:gd name="T65" fmla="*/ 2147483647 h 108"/>
                <a:gd name="T66" fmla="*/ 2147483647 w 108"/>
                <a:gd name="T67" fmla="*/ 2147483647 h 108"/>
                <a:gd name="T68" fmla="*/ 2147483647 w 108"/>
                <a:gd name="T69" fmla="*/ 2147483647 h 108"/>
                <a:gd name="T70" fmla="*/ 2147483647 w 108"/>
                <a:gd name="T71" fmla="*/ 2147483647 h 108"/>
                <a:gd name="T72" fmla="*/ 2147483647 w 108"/>
                <a:gd name="T73" fmla="*/ 2147483647 h 108"/>
                <a:gd name="T74" fmla="*/ 2147483647 w 108"/>
                <a:gd name="T75" fmla="*/ 2147483647 h 108"/>
                <a:gd name="T76" fmla="*/ 2147483647 w 108"/>
                <a:gd name="T77" fmla="*/ 2147483647 h 108"/>
                <a:gd name="T78" fmla="*/ 2147483647 w 108"/>
                <a:gd name="T79" fmla="*/ 2147483647 h 108"/>
                <a:gd name="T80" fmla="*/ 2147483647 w 108"/>
                <a:gd name="T81" fmla="*/ 2147483647 h 108"/>
                <a:gd name="T82" fmla="*/ 2147483647 w 108"/>
                <a:gd name="T83" fmla="*/ 2147483647 h 108"/>
                <a:gd name="T84" fmla="*/ 2147483647 w 108"/>
                <a:gd name="T85" fmla="*/ 2147483647 h 108"/>
                <a:gd name="T86" fmla="*/ 2147483647 w 108"/>
                <a:gd name="T87" fmla="*/ 2147483647 h 108"/>
                <a:gd name="T88" fmla="*/ 2147483647 w 108"/>
                <a:gd name="T89" fmla="*/ 2147483647 h 108"/>
                <a:gd name="T90" fmla="*/ 2147483647 w 108"/>
                <a:gd name="T91" fmla="*/ 2147483647 h 108"/>
                <a:gd name="T92" fmla="*/ 2147483647 w 108"/>
                <a:gd name="T93" fmla="*/ 2147483647 h 10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8"/>
                <a:gd name="T142" fmla="*/ 0 h 108"/>
                <a:gd name="T143" fmla="*/ 108 w 108"/>
                <a:gd name="T144" fmla="*/ 108 h 10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8" h="108">
                  <a:moveTo>
                    <a:pt x="27" y="3"/>
                  </a:moveTo>
                  <a:lnTo>
                    <a:pt x="21" y="1"/>
                  </a:lnTo>
                  <a:lnTo>
                    <a:pt x="14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14" y="15"/>
                  </a:lnTo>
                  <a:lnTo>
                    <a:pt x="17" y="16"/>
                  </a:lnTo>
                  <a:lnTo>
                    <a:pt x="24" y="45"/>
                  </a:lnTo>
                  <a:lnTo>
                    <a:pt x="23" y="52"/>
                  </a:lnTo>
                  <a:lnTo>
                    <a:pt x="27" y="64"/>
                  </a:lnTo>
                  <a:lnTo>
                    <a:pt x="26" y="72"/>
                  </a:lnTo>
                  <a:lnTo>
                    <a:pt x="30" y="92"/>
                  </a:lnTo>
                  <a:lnTo>
                    <a:pt x="39" y="95"/>
                  </a:lnTo>
                  <a:lnTo>
                    <a:pt x="40" y="96"/>
                  </a:lnTo>
                  <a:lnTo>
                    <a:pt x="46" y="105"/>
                  </a:lnTo>
                  <a:lnTo>
                    <a:pt x="52" y="107"/>
                  </a:lnTo>
                  <a:lnTo>
                    <a:pt x="53" y="101"/>
                  </a:lnTo>
                  <a:lnTo>
                    <a:pt x="54" y="98"/>
                  </a:lnTo>
                  <a:lnTo>
                    <a:pt x="69" y="93"/>
                  </a:lnTo>
                  <a:lnTo>
                    <a:pt x="70" y="89"/>
                  </a:lnTo>
                  <a:lnTo>
                    <a:pt x="79" y="86"/>
                  </a:lnTo>
                  <a:lnTo>
                    <a:pt x="80" y="86"/>
                  </a:lnTo>
                  <a:lnTo>
                    <a:pt x="85" y="89"/>
                  </a:lnTo>
                  <a:lnTo>
                    <a:pt x="105" y="86"/>
                  </a:lnTo>
                  <a:lnTo>
                    <a:pt x="107" y="86"/>
                  </a:lnTo>
                  <a:lnTo>
                    <a:pt x="107" y="83"/>
                  </a:lnTo>
                  <a:lnTo>
                    <a:pt x="107" y="80"/>
                  </a:lnTo>
                  <a:lnTo>
                    <a:pt x="107" y="78"/>
                  </a:lnTo>
                  <a:lnTo>
                    <a:pt x="80" y="69"/>
                  </a:lnTo>
                  <a:lnTo>
                    <a:pt x="72" y="67"/>
                  </a:lnTo>
                  <a:lnTo>
                    <a:pt x="62" y="66"/>
                  </a:lnTo>
                  <a:lnTo>
                    <a:pt x="60" y="66"/>
                  </a:lnTo>
                  <a:lnTo>
                    <a:pt x="59" y="60"/>
                  </a:lnTo>
                  <a:lnTo>
                    <a:pt x="50" y="57"/>
                  </a:lnTo>
                  <a:lnTo>
                    <a:pt x="49" y="54"/>
                  </a:lnTo>
                  <a:lnTo>
                    <a:pt x="47" y="49"/>
                  </a:lnTo>
                  <a:lnTo>
                    <a:pt x="31" y="46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30" y="34"/>
                  </a:lnTo>
                  <a:lnTo>
                    <a:pt x="31" y="33"/>
                  </a:lnTo>
                  <a:lnTo>
                    <a:pt x="27" y="3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35" name="Freeform 91"/>
            <p:cNvSpPr>
              <a:spLocks/>
            </p:cNvSpPr>
            <p:nvPr/>
          </p:nvSpPr>
          <p:spPr bwMode="auto">
            <a:xfrm rot="467844">
              <a:off x="10818318" y="3908921"/>
              <a:ext cx="900130" cy="906845"/>
            </a:xfrm>
            <a:custGeom>
              <a:avLst/>
              <a:gdLst>
                <a:gd name="T0" fmla="*/ 2147483647 w 68"/>
                <a:gd name="T1" fmla="*/ 2147483647 h 90"/>
                <a:gd name="T2" fmla="*/ 2147483647 w 68"/>
                <a:gd name="T3" fmla="*/ 2147483647 h 90"/>
                <a:gd name="T4" fmla="*/ 2147483647 w 68"/>
                <a:gd name="T5" fmla="*/ 2147483647 h 90"/>
                <a:gd name="T6" fmla="*/ 2147483647 w 68"/>
                <a:gd name="T7" fmla="*/ 2147483647 h 90"/>
                <a:gd name="T8" fmla="*/ 2147483647 w 68"/>
                <a:gd name="T9" fmla="*/ 2147483647 h 90"/>
                <a:gd name="T10" fmla="*/ 2147483647 w 68"/>
                <a:gd name="T11" fmla="*/ 2147483647 h 90"/>
                <a:gd name="T12" fmla="*/ 2147483647 w 68"/>
                <a:gd name="T13" fmla="*/ 2147483647 h 90"/>
                <a:gd name="T14" fmla="*/ 2147483647 w 68"/>
                <a:gd name="T15" fmla="*/ 0 h 90"/>
                <a:gd name="T16" fmla="*/ 2147483647 w 68"/>
                <a:gd name="T17" fmla="*/ 2147483647 h 90"/>
                <a:gd name="T18" fmla="*/ 2147483647 w 68"/>
                <a:gd name="T19" fmla="*/ 2147483647 h 90"/>
                <a:gd name="T20" fmla="*/ 2147483647 w 68"/>
                <a:gd name="T21" fmla="*/ 2147483647 h 90"/>
                <a:gd name="T22" fmla="*/ 0 w 68"/>
                <a:gd name="T23" fmla="*/ 2147483647 h 90"/>
                <a:gd name="T24" fmla="*/ 0 w 68"/>
                <a:gd name="T25" fmla="*/ 2147483647 h 90"/>
                <a:gd name="T26" fmla="*/ 2147483647 w 68"/>
                <a:gd name="T27" fmla="*/ 2147483647 h 90"/>
                <a:gd name="T28" fmla="*/ 2147483647 w 68"/>
                <a:gd name="T29" fmla="*/ 2147483647 h 90"/>
                <a:gd name="T30" fmla="*/ 2147483647 w 68"/>
                <a:gd name="T31" fmla="*/ 2147483647 h 90"/>
                <a:gd name="T32" fmla="*/ 2147483647 w 68"/>
                <a:gd name="T33" fmla="*/ 2147483647 h 90"/>
                <a:gd name="T34" fmla="*/ 2147483647 w 68"/>
                <a:gd name="T35" fmla="*/ 2147483647 h 90"/>
                <a:gd name="T36" fmla="*/ 2147483647 w 68"/>
                <a:gd name="T37" fmla="*/ 2147483647 h 90"/>
                <a:gd name="T38" fmla="*/ 2147483647 w 68"/>
                <a:gd name="T39" fmla="*/ 2147483647 h 90"/>
                <a:gd name="T40" fmla="*/ 2147483647 w 68"/>
                <a:gd name="T41" fmla="*/ 2147483647 h 90"/>
                <a:gd name="T42" fmla="*/ 2147483647 w 68"/>
                <a:gd name="T43" fmla="*/ 2147483647 h 90"/>
                <a:gd name="T44" fmla="*/ 2147483647 w 68"/>
                <a:gd name="T45" fmla="*/ 2147483647 h 90"/>
                <a:gd name="T46" fmla="*/ 2147483647 w 68"/>
                <a:gd name="T47" fmla="*/ 2147483647 h 90"/>
                <a:gd name="T48" fmla="*/ 2147483647 w 68"/>
                <a:gd name="T49" fmla="*/ 2147483647 h 90"/>
                <a:gd name="T50" fmla="*/ 2147483647 w 68"/>
                <a:gd name="T51" fmla="*/ 2147483647 h 90"/>
                <a:gd name="T52" fmla="*/ 2147483647 w 68"/>
                <a:gd name="T53" fmla="*/ 2147483647 h 90"/>
                <a:gd name="T54" fmla="*/ 2147483647 w 68"/>
                <a:gd name="T55" fmla="*/ 2147483647 h 90"/>
                <a:gd name="T56" fmla="*/ 2147483647 w 68"/>
                <a:gd name="T57" fmla="*/ 2147483647 h 90"/>
                <a:gd name="T58" fmla="*/ 2147483647 w 68"/>
                <a:gd name="T59" fmla="*/ 2147483647 h 90"/>
                <a:gd name="T60" fmla="*/ 2147483647 w 68"/>
                <a:gd name="T61" fmla="*/ 2147483647 h 90"/>
                <a:gd name="T62" fmla="*/ 2147483647 w 68"/>
                <a:gd name="T63" fmla="*/ 2147483647 h 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90"/>
                <a:gd name="T98" fmla="*/ 68 w 68"/>
                <a:gd name="T99" fmla="*/ 90 h 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90">
                  <a:moveTo>
                    <a:pt x="46" y="89"/>
                  </a:moveTo>
                  <a:lnTo>
                    <a:pt x="50" y="69"/>
                  </a:lnTo>
                  <a:lnTo>
                    <a:pt x="67" y="12"/>
                  </a:lnTo>
                  <a:lnTo>
                    <a:pt x="65" y="7"/>
                  </a:lnTo>
                  <a:lnTo>
                    <a:pt x="64" y="4"/>
                  </a:lnTo>
                  <a:lnTo>
                    <a:pt x="55" y="3"/>
                  </a:lnTo>
                  <a:lnTo>
                    <a:pt x="45" y="1"/>
                  </a:lnTo>
                  <a:lnTo>
                    <a:pt x="39" y="0"/>
                  </a:lnTo>
                  <a:lnTo>
                    <a:pt x="36" y="15"/>
                  </a:lnTo>
                  <a:lnTo>
                    <a:pt x="33" y="18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4" y="36"/>
                  </a:lnTo>
                  <a:lnTo>
                    <a:pt x="5" y="34"/>
                  </a:lnTo>
                  <a:lnTo>
                    <a:pt x="11" y="28"/>
                  </a:lnTo>
                  <a:lnTo>
                    <a:pt x="14" y="28"/>
                  </a:lnTo>
                  <a:lnTo>
                    <a:pt x="16" y="31"/>
                  </a:lnTo>
                  <a:lnTo>
                    <a:pt x="17" y="58"/>
                  </a:lnTo>
                  <a:lnTo>
                    <a:pt x="17" y="60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6" y="66"/>
                  </a:lnTo>
                  <a:lnTo>
                    <a:pt x="17" y="69"/>
                  </a:lnTo>
                  <a:lnTo>
                    <a:pt x="19" y="72"/>
                  </a:lnTo>
                  <a:lnTo>
                    <a:pt x="23" y="78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32" y="83"/>
                  </a:lnTo>
                  <a:lnTo>
                    <a:pt x="33" y="81"/>
                  </a:lnTo>
                  <a:lnTo>
                    <a:pt x="32" y="78"/>
                  </a:lnTo>
                  <a:lnTo>
                    <a:pt x="46" y="8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36" name="Freeform 92"/>
            <p:cNvSpPr>
              <a:spLocks/>
            </p:cNvSpPr>
            <p:nvPr/>
          </p:nvSpPr>
          <p:spPr bwMode="auto">
            <a:xfrm rot="467844">
              <a:off x="9733142" y="4900865"/>
              <a:ext cx="1075765" cy="752600"/>
            </a:xfrm>
            <a:custGeom>
              <a:avLst/>
              <a:gdLst>
                <a:gd name="T0" fmla="*/ 2147483647 w 81"/>
                <a:gd name="T1" fmla="*/ 2147483647 h 75"/>
                <a:gd name="T2" fmla="*/ 2147483647 w 81"/>
                <a:gd name="T3" fmla="*/ 2147483647 h 75"/>
                <a:gd name="T4" fmla="*/ 2147483647 w 81"/>
                <a:gd name="T5" fmla="*/ 2147483647 h 75"/>
                <a:gd name="T6" fmla="*/ 2147483647 w 81"/>
                <a:gd name="T7" fmla="*/ 2147483647 h 75"/>
                <a:gd name="T8" fmla="*/ 2147483647 w 81"/>
                <a:gd name="T9" fmla="*/ 0 h 75"/>
                <a:gd name="T10" fmla="*/ 2147483647 w 81"/>
                <a:gd name="T11" fmla="*/ 2147483647 h 75"/>
                <a:gd name="T12" fmla="*/ 2147483647 w 81"/>
                <a:gd name="T13" fmla="*/ 2147483647 h 75"/>
                <a:gd name="T14" fmla="*/ 2147483647 w 81"/>
                <a:gd name="T15" fmla="*/ 2147483647 h 75"/>
                <a:gd name="T16" fmla="*/ 2147483647 w 81"/>
                <a:gd name="T17" fmla="*/ 2147483647 h 75"/>
                <a:gd name="T18" fmla="*/ 2147483647 w 81"/>
                <a:gd name="T19" fmla="*/ 2147483647 h 75"/>
                <a:gd name="T20" fmla="*/ 2147483647 w 81"/>
                <a:gd name="T21" fmla="*/ 2147483647 h 75"/>
                <a:gd name="T22" fmla="*/ 2147483647 w 81"/>
                <a:gd name="T23" fmla="*/ 2147483647 h 75"/>
                <a:gd name="T24" fmla="*/ 0 w 81"/>
                <a:gd name="T25" fmla="*/ 2147483647 h 75"/>
                <a:gd name="T26" fmla="*/ 2147483647 w 81"/>
                <a:gd name="T27" fmla="*/ 2147483647 h 75"/>
                <a:gd name="T28" fmla="*/ 2147483647 w 81"/>
                <a:gd name="T29" fmla="*/ 2147483647 h 75"/>
                <a:gd name="T30" fmla="*/ 2147483647 w 81"/>
                <a:gd name="T31" fmla="*/ 2147483647 h 75"/>
                <a:gd name="T32" fmla="*/ 2147483647 w 81"/>
                <a:gd name="T33" fmla="*/ 2147483647 h 75"/>
                <a:gd name="T34" fmla="*/ 2147483647 w 81"/>
                <a:gd name="T35" fmla="*/ 2147483647 h 75"/>
                <a:gd name="T36" fmla="*/ 2147483647 w 81"/>
                <a:gd name="T37" fmla="*/ 2147483647 h 75"/>
                <a:gd name="T38" fmla="*/ 2147483647 w 81"/>
                <a:gd name="T39" fmla="*/ 2147483647 h 75"/>
                <a:gd name="T40" fmla="*/ 2147483647 w 81"/>
                <a:gd name="T41" fmla="*/ 2147483647 h 75"/>
                <a:gd name="T42" fmla="*/ 2147483647 w 81"/>
                <a:gd name="T43" fmla="*/ 2147483647 h 75"/>
                <a:gd name="T44" fmla="*/ 2147483647 w 81"/>
                <a:gd name="T45" fmla="*/ 2147483647 h 75"/>
                <a:gd name="T46" fmla="*/ 2147483647 w 81"/>
                <a:gd name="T47" fmla="*/ 2147483647 h 75"/>
                <a:gd name="T48" fmla="*/ 2147483647 w 81"/>
                <a:gd name="T49" fmla="*/ 2147483647 h 75"/>
                <a:gd name="T50" fmla="*/ 2147483647 w 81"/>
                <a:gd name="T51" fmla="*/ 2147483647 h 75"/>
                <a:gd name="T52" fmla="*/ 2147483647 w 81"/>
                <a:gd name="T53" fmla="*/ 2147483647 h 75"/>
                <a:gd name="T54" fmla="*/ 2147483647 w 81"/>
                <a:gd name="T55" fmla="*/ 2147483647 h 75"/>
                <a:gd name="T56" fmla="*/ 2147483647 w 81"/>
                <a:gd name="T57" fmla="*/ 2147483647 h 75"/>
                <a:gd name="T58" fmla="*/ 2147483647 w 81"/>
                <a:gd name="T59" fmla="*/ 2147483647 h 75"/>
                <a:gd name="T60" fmla="*/ 2147483647 w 81"/>
                <a:gd name="T61" fmla="*/ 2147483647 h 75"/>
                <a:gd name="T62" fmla="*/ 2147483647 w 81"/>
                <a:gd name="T63" fmla="*/ 2147483647 h 75"/>
                <a:gd name="T64" fmla="*/ 2147483647 w 81"/>
                <a:gd name="T65" fmla="*/ 2147483647 h 75"/>
                <a:gd name="T66" fmla="*/ 2147483647 w 81"/>
                <a:gd name="T67" fmla="*/ 2147483647 h 75"/>
                <a:gd name="T68" fmla="*/ 2147483647 w 81"/>
                <a:gd name="T69" fmla="*/ 2147483647 h 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"/>
                <a:gd name="T106" fmla="*/ 0 h 75"/>
                <a:gd name="T107" fmla="*/ 81 w 81"/>
                <a:gd name="T108" fmla="*/ 75 h 7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" h="75">
                  <a:moveTo>
                    <a:pt x="80" y="13"/>
                  </a:moveTo>
                  <a:lnTo>
                    <a:pt x="59" y="10"/>
                  </a:lnTo>
                  <a:lnTo>
                    <a:pt x="50" y="6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29" y="15"/>
                  </a:lnTo>
                  <a:lnTo>
                    <a:pt x="30" y="13"/>
                  </a:lnTo>
                  <a:lnTo>
                    <a:pt x="18" y="37"/>
                  </a:lnTo>
                  <a:lnTo>
                    <a:pt x="16" y="34"/>
                  </a:lnTo>
                  <a:lnTo>
                    <a:pt x="10" y="33"/>
                  </a:lnTo>
                  <a:lnTo>
                    <a:pt x="7" y="34"/>
                  </a:lnTo>
                  <a:lnTo>
                    <a:pt x="0" y="45"/>
                  </a:lnTo>
                  <a:lnTo>
                    <a:pt x="5" y="48"/>
                  </a:lnTo>
                  <a:lnTo>
                    <a:pt x="7" y="51"/>
                  </a:lnTo>
                  <a:lnTo>
                    <a:pt x="5" y="63"/>
                  </a:lnTo>
                  <a:lnTo>
                    <a:pt x="5" y="66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7" y="74"/>
                  </a:lnTo>
                  <a:lnTo>
                    <a:pt x="32" y="69"/>
                  </a:lnTo>
                  <a:lnTo>
                    <a:pt x="43" y="55"/>
                  </a:lnTo>
                  <a:lnTo>
                    <a:pt x="52" y="48"/>
                  </a:lnTo>
                  <a:lnTo>
                    <a:pt x="71" y="40"/>
                  </a:lnTo>
                  <a:lnTo>
                    <a:pt x="77" y="39"/>
                  </a:lnTo>
                  <a:lnTo>
                    <a:pt x="78" y="39"/>
                  </a:lnTo>
                  <a:lnTo>
                    <a:pt x="75" y="34"/>
                  </a:lnTo>
                  <a:lnTo>
                    <a:pt x="74" y="30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80" y="19"/>
                  </a:lnTo>
                  <a:lnTo>
                    <a:pt x="80" y="15"/>
                  </a:lnTo>
                  <a:lnTo>
                    <a:pt x="80" y="13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37" name="Freeform 93"/>
            <p:cNvSpPr>
              <a:spLocks/>
            </p:cNvSpPr>
            <p:nvPr/>
          </p:nvSpPr>
          <p:spPr bwMode="auto">
            <a:xfrm rot="467844">
              <a:off x="9786459" y="4483344"/>
              <a:ext cx="1326675" cy="603677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0 w 100"/>
                <a:gd name="T15" fmla="*/ 2147483647 h 60"/>
                <a:gd name="T16" fmla="*/ 0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0 h 60"/>
                <a:gd name="T44" fmla="*/ 2147483647 w 100"/>
                <a:gd name="T45" fmla="*/ 0 h 60"/>
                <a:gd name="T46" fmla="*/ 2147483647 w 100"/>
                <a:gd name="T47" fmla="*/ 2147483647 h 60"/>
                <a:gd name="T48" fmla="*/ 2147483647 w 100"/>
                <a:gd name="T49" fmla="*/ 0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2147483647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2147483647 h 60"/>
                <a:gd name="T68" fmla="*/ 2147483647 w 100"/>
                <a:gd name="T69" fmla="*/ 2147483647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31" y="59"/>
                  </a:moveTo>
                  <a:lnTo>
                    <a:pt x="15" y="49"/>
                  </a:lnTo>
                  <a:lnTo>
                    <a:pt x="14" y="46"/>
                  </a:lnTo>
                  <a:lnTo>
                    <a:pt x="15" y="37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1" y="2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8" y="12"/>
                  </a:lnTo>
                  <a:lnTo>
                    <a:pt x="12" y="9"/>
                  </a:lnTo>
                  <a:lnTo>
                    <a:pt x="14" y="6"/>
                  </a:lnTo>
                  <a:lnTo>
                    <a:pt x="22" y="9"/>
                  </a:lnTo>
                  <a:lnTo>
                    <a:pt x="24" y="10"/>
                  </a:lnTo>
                  <a:lnTo>
                    <a:pt x="30" y="20"/>
                  </a:lnTo>
                  <a:lnTo>
                    <a:pt x="35" y="21"/>
                  </a:lnTo>
                  <a:lnTo>
                    <a:pt x="37" y="15"/>
                  </a:lnTo>
                  <a:lnTo>
                    <a:pt x="38" y="12"/>
                  </a:lnTo>
                  <a:lnTo>
                    <a:pt x="53" y="7"/>
                  </a:lnTo>
                  <a:lnTo>
                    <a:pt x="54" y="3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8" y="3"/>
                  </a:lnTo>
                  <a:lnTo>
                    <a:pt x="88" y="0"/>
                  </a:lnTo>
                  <a:lnTo>
                    <a:pt x="90" y="3"/>
                  </a:lnTo>
                  <a:lnTo>
                    <a:pt x="91" y="6"/>
                  </a:lnTo>
                  <a:lnTo>
                    <a:pt x="96" y="12"/>
                  </a:lnTo>
                  <a:lnTo>
                    <a:pt x="99" y="14"/>
                  </a:lnTo>
                  <a:lnTo>
                    <a:pt x="97" y="14"/>
                  </a:lnTo>
                  <a:lnTo>
                    <a:pt x="86" y="37"/>
                  </a:lnTo>
                  <a:lnTo>
                    <a:pt x="84" y="41"/>
                  </a:lnTo>
                  <a:lnTo>
                    <a:pt x="81" y="57"/>
                  </a:lnTo>
                  <a:lnTo>
                    <a:pt x="61" y="54"/>
                  </a:lnTo>
                  <a:lnTo>
                    <a:pt x="53" y="49"/>
                  </a:lnTo>
                  <a:lnTo>
                    <a:pt x="47" y="44"/>
                  </a:lnTo>
                  <a:lnTo>
                    <a:pt x="45" y="43"/>
                  </a:lnTo>
                  <a:lnTo>
                    <a:pt x="44" y="44"/>
                  </a:lnTo>
                  <a:lnTo>
                    <a:pt x="31" y="5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2150" tIns="51892" rIns="20430" bIns="51892" anchor="ctr"/>
            <a:lstStyle/>
            <a:p>
              <a:endParaRPr lang="fr-FR"/>
            </a:p>
          </p:txBody>
        </p:sp>
        <p:sp>
          <p:nvSpPr>
            <p:cNvPr id="138" name="Freeform 94"/>
            <p:cNvSpPr>
              <a:spLocks/>
            </p:cNvSpPr>
            <p:nvPr/>
          </p:nvSpPr>
          <p:spPr bwMode="auto">
            <a:xfrm rot="467844">
              <a:off x="10799500" y="4693434"/>
              <a:ext cx="664905" cy="723347"/>
            </a:xfrm>
            <a:custGeom>
              <a:avLst/>
              <a:gdLst>
                <a:gd name="T0" fmla="*/ 2147483647 w 50"/>
                <a:gd name="T1" fmla="*/ 2147483647 h 72"/>
                <a:gd name="T2" fmla="*/ 2147483647 w 50"/>
                <a:gd name="T3" fmla="*/ 2147483647 h 72"/>
                <a:gd name="T4" fmla="*/ 2147483647 w 50"/>
                <a:gd name="T5" fmla="*/ 2147483647 h 72"/>
                <a:gd name="T6" fmla="*/ 2147483647 w 50"/>
                <a:gd name="T7" fmla="*/ 2147483647 h 72"/>
                <a:gd name="T8" fmla="*/ 2147483647 w 50"/>
                <a:gd name="T9" fmla="*/ 2147483647 h 72"/>
                <a:gd name="T10" fmla="*/ 2147483647 w 50"/>
                <a:gd name="T11" fmla="*/ 2147483647 h 72"/>
                <a:gd name="T12" fmla="*/ 2147483647 w 50"/>
                <a:gd name="T13" fmla="*/ 2147483647 h 72"/>
                <a:gd name="T14" fmla="*/ 2147483647 w 50"/>
                <a:gd name="T15" fmla="*/ 2147483647 h 72"/>
                <a:gd name="T16" fmla="*/ 2147483647 w 50"/>
                <a:gd name="T17" fmla="*/ 2147483647 h 72"/>
                <a:gd name="T18" fmla="*/ 2147483647 w 50"/>
                <a:gd name="T19" fmla="*/ 2147483647 h 72"/>
                <a:gd name="T20" fmla="*/ 2147483647 w 50"/>
                <a:gd name="T21" fmla="*/ 2147483647 h 72"/>
                <a:gd name="T22" fmla="*/ 2147483647 w 50"/>
                <a:gd name="T23" fmla="*/ 2147483647 h 72"/>
                <a:gd name="T24" fmla="*/ 2147483647 w 50"/>
                <a:gd name="T25" fmla="*/ 2147483647 h 72"/>
                <a:gd name="T26" fmla="*/ 2147483647 w 50"/>
                <a:gd name="T27" fmla="*/ 2147483647 h 72"/>
                <a:gd name="T28" fmla="*/ 2147483647 w 50"/>
                <a:gd name="T29" fmla="*/ 2147483647 h 72"/>
                <a:gd name="T30" fmla="*/ 2147483647 w 50"/>
                <a:gd name="T31" fmla="*/ 2147483647 h 72"/>
                <a:gd name="T32" fmla="*/ 2147483647 w 50"/>
                <a:gd name="T33" fmla="*/ 0 h 72"/>
                <a:gd name="T34" fmla="*/ 2147483647 w 50"/>
                <a:gd name="T35" fmla="*/ 2147483647 h 72"/>
                <a:gd name="T36" fmla="*/ 2147483647 w 50"/>
                <a:gd name="T37" fmla="*/ 2147483647 h 72"/>
                <a:gd name="T38" fmla="*/ 2147483647 w 50"/>
                <a:gd name="T39" fmla="*/ 2147483647 h 72"/>
                <a:gd name="T40" fmla="*/ 2147483647 w 50"/>
                <a:gd name="T41" fmla="*/ 2147483647 h 72"/>
                <a:gd name="T42" fmla="*/ 2147483647 w 50"/>
                <a:gd name="T43" fmla="*/ 2147483647 h 72"/>
                <a:gd name="T44" fmla="*/ 2147483647 w 50"/>
                <a:gd name="T45" fmla="*/ 2147483647 h 72"/>
                <a:gd name="T46" fmla="*/ 2147483647 w 50"/>
                <a:gd name="T47" fmla="*/ 2147483647 h 72"/>
                <a:gd name="T48" fmla="*/ 2147483647 w 50"/>
                <a:gd name="T49" fmla="*/ 2147483647 h 72"/>
                <a:gd name="T50" fmla="*/ 2147483647 w 50"/>
                <a:gd name="T51" fmla="*/ 2147483647 h 72"/>
                <a:gd name="T52" fmla="*/ 0 w 50"/>
                <a:gd name="T53" fmla="*/ 2147483647 h 72"/>
                <a:gd name="T54" fmla="*/ 2147483647 w 50"/>
                <a:gd name="T55" fmla="*/ 2147483647 h 72"/>
                <a:gd name="T56" fmla="*/ 2147483647 w 50"/>
                <a:gd name="T57" fmla="*/ 2147483647 h 72"/>
                <a:gd name="T58" fmla="*/ 2147483647 w 50"/>
                <a:gd name="T59" fmla="*/ 2147483647 h 72"/>
                <a:gd name="T60" fmla="*/ 2147483647 w 50"/>
                <a:gd name="T61" fmla="*/ 2147483647 h 72"/>
                <a:gd name="T62" fmla="*/ 2147483647 w 50"/>
                <a:gd name="T63" fmla="*/ 2147483647 h 72"/>
                <a:gd name="T64" fmla="*/ 2147483647 w 50"/>
                <a:gd name="T65" fmla="*/ 2147483647 h 72"/>
                <a:gd name="T66" fmla="*/ 2147483647 w 50"/>
                <a:gd name="T67" fmla="*/ 2147483647 h 72"/>
                <a:gd name="T68" fmla="*/ 2147483647 w 50"/>
                <a:gd name="T69" fmla="*/ 2147483647 h 72"/>
                <a:gd name="T70" fmla="*/ 2147483647 w 50"/>
                <a:gd name="T71" fmla="*/ 2147483647 h 7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"/>
                <a:gd name="T109" fmla="*/ 0 h 72"/>
                <a:gd name="T110" fmla="*/ 50 w 50"/>
                <a:gd name="T111" fmla="*/ 72 h 7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" h="72">
                  <a:moveTo>
                    <a:pt x="32" y="71"/>
                  </a:moveTo>
                  <a:lnTo>
                    <a:pt x="35" y="69"/>
                  </a:lnTo>
                  <a:lnTo>
                    <a:pt x="37" y="64"/>
                  </a:lnTo>
                  <a:lnTo>
                    <a:pt x="39" y="64"/>
                  </a:lnTo>
                  <a:lnTo>
                    <a:pt x="41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49" y="55"/>
                  </a:lnTo>
                  <a:lnTo>
                    <a:pt x="46" y="49"/>
                  </a:lnTo>
                  <a:lnTo>
                    <a:pt x="44" y="46"/>
                  </a:lnTo>
                  <a:lnTo>
                    <a:pt x="43" y="42"/>
                  </a:lnTo>
                  <a:lnTo>
                    <a:pt x="41" y="39"/>
                  </a:lnTo>
                  <a:lnTo>
                    <a:pt x="41" y="31"/>
                  </a:lnTo>
                  <a:lnTo>
                    <a:pt x="40" y="24"/>
                  </a:lnTo>
                  <a:lnTo>
                    <a:pt x="39" y="17"/>
                  </a:lnTo>
                  <a:lnTo>
                    <a:pt x="39" y="10"/>
                  </a:lnTo>
                  <a:lnTo>
                    <a:pt x="25" y="0"/>
                  </a:lnTo>
                  <a:lnTo>
                    <a:pt x="26" y="3"/>
                  </a:lnTo>
                  <a:lnTo>
                    <a:pt x="25" y="4"/>
                  </a:lnTo>
                  <a:lnTo>
                    <a:pt x="18" y="1"/>
                  </a:lnTo>
                  <a:lnTo>
                    <a:pt x="7" y="24"/>
                  </a:lnTo>
                  <a:lnTo>
                    <a:pt x="5" y="28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9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5" y="52"/>
                  </a:lnTo>
                  <a:lnTo>
                    <a:pt x="9" y="51"/>
                  </a:lnTo>
                  <a:lnTo>
                    <a:pt x="18" y="48"/>
                  </a:lnTo>
                  <a:lnTo>
                    <a:pt x="21" y="49"/>
                  </a:lnTo>
                  <a:lnTo>
                    <a:pt x="21" y="52"/>
                  </a:lnTo>
                  <a:lnTo>
                    <a:pt x="18" y="55"/>
                  </a:lnTo>
                  <a:lnTo>
                    <a:pt x="21" y="58"/>
                  </a:lnTo>
                  <a:lnTo>
                    <a:pt x="33" y="71"/>
                  </a:lnTo>
                  <a:lnTo>
                    <a:pt x="32" y="7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39" name="Freeform 95"/>
            <p:cNvSpPr>
              <a:spLocks/>
            </p:cNvSpPr>
            <p:nvPr/>
          </p:nvSpPr>
          <p:spPr bwMode="auto">
            <a:xfrm rot="467844">
              <a:off x="10702271" y="5161482"/>
              <a:ext cx="517498" cy="300508"/>
            </a:xfrm>
            <a:custGeom>
              <a:avLst/>
              <a:gdLst>
                <a:gd name="T0" fmla="*/ 2147483647 w 39"/>
                <a:gd name="T1" fmla="*/ 2147483647 h 30"/>
                <a:gd name="T2" fmla="*/ 2147483647 w 39"/>
                <a:gd name="T3" fmla="*/ 2147483647 h 30"/>
                <a:gd name="T4" fmla="*/ 0 w 39"/>
                <a:gd name="T5" fmla="*/ 2147483647 h 30"/>
                <a:gd name="T6" fmla="*/ 2147483647 w 39"/>
                <a:gd name="T7" fmla="*/ 2147483647 h 30"/>
                <a:gd name="T8" fmla="*/ 2147483647 w 39"/>
                <a:gd name="T9" fmla="*/ 2147483647 h 30"/>
                <a:gd name="T10" fmla="*/ 2147483647 w 39"/>
                <a:gd name="T11" fmla="*/ 2147483647 h 30"/>
                <a:gd name="T12" fmla="*/ 2147483647 w 39"/>
                <a:gd name="T13" fmla="*/ 0 h 30"/>
                <a:gd name="T14" fmla="*/ 2147483647 w 39"/>
                <a:gd name="T15" fmla="*/ 2147483647 h 30"/>
                <a:gd name="T16" fmla="*/ 2147483647 w 39"/>
                <a:gd name="T17" fmla="*/ 2147483647 h 30"/>
                <a:gd name="T18" fmla="*/ 2147483647 w 39"/>
                <a:gd name="T19" fmla="*/ 2147483647 h 30"/>
                <a:gd name="T20" fmla="*/ 2147483647 w 39"/>
                <a:gd name="T21" fmla="*/ 2147483647 h 30"/>
                <a:gd name="T22" fmla="*/ 2147483647 w 39"/>
                <a:gd name="T23" fmla="*/ 2147483647 h 30"/>
                <a:gd name="T24" fmla="*/ 2147483647 w 39"/>
                <a:gd name="T25" fmla="*/ 2147483647 h 30"/>
                <a:gd name="T26" fmla="*/ 2147483647 w 39"/>
                <a:gd name="T27" fmla="*/ 2147483647 h 30"/>
                <a:gd name="T28" fmla="*/ 2147483647 w 39"/>
                <a:gd name="T29" fmla="*/ 2147483647 h 30"/>
                <a:gd name="T30" fmla="*/ 2147483647 w 39"/>
                <a:gd name="T31" fmla="*/ 2147483647 h 30"/>
                <a:gd name="T32" fmla="*/ 2147483647 w 39"/>
                <a:gd name="T33" fmla="*/ 2147483647 h 30"/>
                <a:gd name="T34" fmla="*/ 2147483647 w 39"/>
                <a:gd name="T35" fmla="*/ 2147483647 h 30"/>
                <a:gd name="T36" fmla="*/ 2147483647 w 39"/>
                <a:gd name="T37" fmla="*/ 2147483647 h 30"/>
                <a:gd name="T38" fmla="*/ 2147483647 w 39"/>
                <a:gd name="T39" fmla="*/ 2147483647 h 30"/>
                <a:gd name="T40" fmla="*/ 2147483647 w 39"/>
                <a:gd name="T41" fmla="*/ 2147483647 h 30"/>
                <a:gd name="T42" fmla="*/ 2147483647 w 39"/>
                <a:gd name="T43" fmla="*/ 2147483647 h 30"/>
                <a:gd name="T44" fmla="*/ 2147483647 w 39"/>
                <a:gd name="T45" fmla="*/ 2147483647 h 30"/>
                <a:gd name="T46" fmla="*/ 2147483647 w 39"/>
                <a:gd name="T47" fmla="*/ 2147483647 h 30"/>
                <a:gd name="T48" fmla="*/ 2147483647 w 39"/>
                <a:gd name="T49" fmla="*/ 2147483647 h 30"/>
                <a:gd name="T50" fmla="*/ 2147483647 w 39"/>
                <a:gd name="T51" fmla="*/ 2147483647 h 30"/>
                <a:gd name="T52" fmla="*/ 2147483647 w 39"/>
                <a:gd name="T53" fmla="*/ 2147483647 h 30"/>
                <a:gd name="T54" fmla="*/ 2147483647 w 39"/>
                <a:gd name="T55" fmla="*/ 2147483647 h 30"/>
                <a:gd name="T56" fmla="*/ 2147483647 w 39"/>
                <a:gd name="T57" fmla="*/ 2147483647 h 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9"/>
                <a:gd name="T88" fmla="*/ 0 h 30"/>
                <a:gd name="T89" fmla="*/ 39 w 39"/>
                <a:gd name="T90" fmla="*/ 30 h 3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9" h="30">
                  <a:moveTo>
                    <a:pt x="4" y="21"/>
                  </a:moveTo>
                  <a:lnTo>
                    <a:pt x="1" y="16"/>
                  </a:lnTo>
                  <a:lnTo>
                    <a:pt x="0" y="12"/>
                  </a:lnTo>
                  <a:lnTo>
                    <a:pt x="2" y="3"/>
                  </a:lnTo>
                  <a:lnTo>
                    <a:pt x="8" y="4"/>
                  </a:lnTo>
                  <a:lnTo>
                    <a:pt x="13" y="3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3" y="24"/>
                  </a:lnTo>
                  <a:lnTo>
                    <a:pt x="32" y="25"/>
                  </a:lnTo>
                  <a:lnTo>
                    <a:pt x="30" y="27"/>
                  </a:lnTo>
                  <a:lnTo>
                    <a:pt x="29" y="25"/>
                  </a:lnTo>
                  <a:lnTo>
                    <a:pt x="26" y="24"/>
                  </a:lnTo>
                  <a:lnTo>
                    <a:pt x="24" y="22"/>
                  </a:lnTo>
                  <a:lnTo>
                    <a:pt x="21" y="24"/>
                  </a:lnTo>
                  <a:lnTo>
                    <a:pt x="20" y="25"/>
                  </a:lnTo>
                  <a:lnTo>
                    <a:pt x="19" y="29"/>
                  </a:lnTo>
                  <a:lnTo>
                    <a:pt x="17" y="22"/>
                  </a:lnTo>
                  <a:lnTo>
                    <a:pt x="14" y="19"/>
                  </a:lnTo>
                  <a:lnTo>
                    <a:pt x="11" y="21"/>
                  </a:lnTo>
                  <a:lnTo>
                    <a:pt x="7" y="24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4" y="21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40" name="Freeform 96"/>
            <p:cNvSpPr>
              <a:spLocks/>
            </p:cNvSpPr>
            <p:nvPr/>
          </p:nvSpPr>
          <p:spPr bwMode="auto">
            <a:xfrm rot="467844">
              <a:off x="3162496" y="3858394"/>
              <a:ext cx="1326675" cy="805786"/>
            </a:xfrm>
            <a:custGeom>
              <a:avLst/>
              <a:gdLst>
                <a:gd name="T0" fmla="*/ 2147483647 w 100"/>
                <a:gd name="T1" fmla="*/ 2147483647 h 80"/>
                <a:gd name="T2" fmla="*/ 2147483647 w 100"/>
                <a:gd name="T3" fmla="*/ 2147483647 h 80"/>
                <a:gd name="T4" fmla="*/ 2147483647 w 100"/>
                <a:gd name="T5" fmla="*/ 2147483647 h 80"/>
                <a:gd name="T6" fmla="*/ 2147483647 w 100"/>
                <a:gd name="T7" fmla="*/ 2147483647 h 80"/>
                <a:gd name="T8" fmla="*/ 2147483647 w 100"/>
                <a:gd name="T9" fmla="*/ 2147483647 h 80"/>
                <a:gd name="T10" fmla="*/ 2147483647 w 100"/>
                <a:gd name="T11" fmla="*/ 2147483647 h 80"/>
                <a:gd name="T12" fmla="*/ 2147483647 w 100"/>
                <a:gd name="T13" fmla="*/ 2147483647 h 80"/>
                <a:gd name="T14" fmla="*/ 2147483647 w 100"/>
                <a:gd name="T15" fmla="*/ 2147483647 h 80"/>
                <a:gd name="T16" fmla="*/ 2147483647 w 100"/>
                <a:gd name="T17" fmla="*/ 2147483647 h 80"/>
                <a:gd name="T18" fmla="*/ 2147483647 w 100"/>
                <a:gd name="T19" fmla="*/ 2147483647 h 80"/>
                <a:gd name="T20" fmla="*/ 2147483647 w 100"/>
                <a:gd name="T21" fmla="*/ 2147483647 h 80"/>
                <a:gd name="T22" fmla="*/ 2147483647 w 100"/>
                <a:gd name="T23" fmla="*/ 2147483647 h 80"/>
                <a:gd name="T24" fmla="*/ 2147483647 w 100"/>
                <a:gd name="T25" fmla="*/ 2147483647 h 80"/>
                <a:gd name="T26" fmla="*/ 2147483647 w 100"/>
                <a:gd name="T27" fmla="*/ 0 h 80"/>
                <a:gd name="T28" fmla="*/ 2147483647 w 100"/>
                <a:gd name="T29" fmla="*/ 0 h 80"/>
                <a:gd name="T30" fmla="*/ 0 w 100"/>
                <a:gd name="T31" fmla="*/ 2147483647 h 80"/>
                <a:gd name="T32" fmla="*/ 0 w 100"/>
                <a:gd name="T33" fmla="*/ 2147483647 h 80"/>
                <a:gd name="T34" fmla="*/ 2147483647 w 100"/>
                <a:gd name="T35" fmla="*/ 2147483647 h 80"/>
                <a:gd name="T36" fmla="*/ 2147483647 w 100"/>
                <a:gd name="T37" fmla="*/ 2147483647 h 80"/>
                <a:gd name="T38" fmla="*/ 2147483647 w 100"/>
                <a:gd name="T39" fmla="*/ 2147483647 h 80"/>
                <a:gd name="T40" fmla="*/ 2147483647 w 100"/>
                <a:gd name="T41" fmla="*/ 2147483647 h 80"/>
                <a:gd name="T42" fmla="*/ 2147483647 w 100"/>
                <a:gd name="T43" fmla="*/ 2147483647 h 80"/>
                <a:gd name="T44" fmla="*/ 2147483647 w 100"/>
                <a:gd name="T45" fmla="*/ 2147483647 h 80"/>
                <a:gd name="T46" fmla="*/ 2147483647 w 100"/>
                <a:gd name="T47" fmla="*/ 2147483647 h 80"/>
                <a:gd name="T48" fmla="*/ 2147483647 w 100"/>
                <a:gd name="T49" fmla="*/ 2147483647 h 80"/>
                <a:gd name="T50" fmla="*/ 2147483647 w 100"/>
                <a:gd name="T51" fmla="*/ 2147483647 h 80"/>
                <a:gd name="T52" fmla="*/ 2147483647 w 100"/>
                <a:gd name="T53" fmla="*/ 2147483647 h 80"/>
                <a:gd name="T54" fmla="*/ 2147483647 w 100"/>
                <a:gd name="T55" fmla="*/ 2147483647 h 80"/>
                <a:gd name="T56" fmla="*/ 2147483647 w 100"/>
                <a:gd name="T57" fmla="*/ 2147483647 h 80"/>
                <a:gd name="T58" fmla="*/ 2147483647 w 100"/>
                <a:gd name="T59" fmla="*/ 2147483647 h 80"/>
                <a:gd name="T60" fmla="*/ 2147483647 w 100"/>
                <a:gd name="T61" fmla="*/ 2147483647 h 80"/>
                <a:gd name="T62" fmla="*/ 2147483647 w 100"/>
                <a:gd name="T63" fmla="*/ 2147483647 h 80"/>
                <a:gd name="T64" fmla="*/ 2147483647 w 100"/>
                <a:gd name="T65" fmla="*/ 2147483647 h 80"/>
                <a:gd name="T66" fmla="*/ 2147483647 w 100"/>
                <a:gd name="T67" fmla="*/ 2147483647 h 80"/>
                <a:gd name="T68" fmla="*/ 2147483647 w 100"/>
                <a:gd name="T69" fmla="*/ 2147483647 h 80"/>
                <a:gd name="T70" fmla="*/ 2147483647 w 100"/>
                <a:gd name="T71" fmla="*/ 2147483647 h 80"/>
                <a:gd name="T72" fmla="*/ 2147483647 w 100"/>
                <a:gd name="T73" fmla="*/ 2147483647 h 80"/>
                <a:gd name="T74" fmla="*/ 2147483647 w 100"/>
                <a:gd name="T75" fmla="*/ 2147483647 h 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0"/>
                <a:gd name="T115" fmla="*/ 0 h 80"/>
                <a:gd name="T116" fmla="*/ 100 w 100"/>
                <a:gd name="T117" fmla="*/ 80 h 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0" h="80">
                  <a:moveTo>
                    <a:pt x="88" y="14"/>
                  </a:moveTo>
                  <a:lnTo>
                    <a:pt x="78" y="16"/>
                  </a:lnTo>
                  <a:lnTo>
                    <a:pt x="78" y="18"/>
                  </a:lnTo>
                  <a:lnTo>
                    <a:pt x="77" y="24"/>
                  </a:lnTo>
                  <a:lnTo>
                    <a:pt x="75" y="24"/>
                  </a:lnTo>
                  <a:lnTo>
                    <a:pt x="73" y="24"/>
                  </a:lnTo>
                  <a:lnTo>
                    <a:pt x="68" y="16"/>
                  </a:lnTo>
                  <a:lnTo>
                    <a:pt x="65" y="16"/>
                  </a:lnTo>
                  <a:lnTo>
                    <a:pt x="64" y="18"/>
                  </a:lnTo>
                  <a:lnTo>
                    <a:pt x="55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8"/>
                  </a:lnTo>
                  <a:lnTo>
                    <a:pt x="2" y="24"/>
                  </a:lnTo>
                  <a:lnTo>
                    <a:pt x="5" y="33"/>
                  </a:lnTo>
                  <a:lnTo>
                    <a:pt x="8" y="45"/>
                  </a:lnTo>
                  <a:lnTo>
                    <a:pt x="11" y="48"/>
                  </a:lnTo>
                  <a:lnTo>
                    <a:pt x="12" y="59"/>
                  </a:lnTo>
                  <a:lnTo>
                    <a:pt x="12" y="62"/>
                  </a:lnTo>
                  <a:lnTo>
                    <a:pt x="52" y="60"/>
                  </a:lnTo>
                  <a:lnTo>
                    <a:pt x="55" y="62"/>
                  </a:lnTo>
                  <a:lnTo>
                    <a:pt x="60" y="66"/>
                  </a:lnTo>
                  <a:lnTo>
                    <a:pt x="63" y="77"/>
                  </a:lnTo>
                  <a:lnTo>
                    <a:pt x="70" y="79"/>
                  </a:lnTo>
                  <a:lnTo>
                    <a:pt x="73" y="66"/>
                  </a:lnTo>
                  <a:lnTo>
                    <a:pt x="74" y="65"/>
                  </a:lnTo>
                  <a:lnTo>
                    <a:pt x="80" y="65"/>
                  </a:lnTo>
                  <a:lnTo>
                    <a:pt x="99" y="54"/>
                  </a:lnTo>
                  <a:lnTo>
                    <a:pt x="99" y="30"/>
                  </a:lnTo>
                  <a:lnTo>
                    <a:pt x="91" y="22"/>
                  </a:lnTo>
                  <a:lnTo>
                    <a:pt x="90" y="18"/>
                  </a:lnTo>
                  <a:lnTo>
                    <a:pt x="88" y="14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41" name="Freeform 97"/>
            <p:cNvSpPr>
              <a:spLocks/>
            </p:cNvSpPr>
            <p:nvPr/>
          </p:nvSpPr>
          <p:spPr bwMode="auto">
            <a:xfrm rot="467844">
              <a:off x="3890128" y="4839700"/>
              <a:ext cx="1207494" cy="933438"/>
            </a:xfrm>
            <a:custGeom>
              <a:avLst/>
              <a:gdLst>
                <a:gd name="T0" fmla="*/ 2147483647 w 91"/>
                <a:gd name="T1" fmla="*/ 2147483647 h 93"/>
                <a:gd name="T2" fmla="*/ 2147483647 w 91"/>
                <a:gd name="T3" fmla="*/ 2147483647 h 93"/>
                <a:gd name="T4" fmla="*/ 2147483647 w 91"/>
                <a:gd name="T5" fmla="*/ 2147483647 h 93"/>
                <a:gd name="T6" fmla="*/ 2147483647 w 91"/>
                <a:gd name="T7" fmla="*/ 2147483647 h 93"/>
                <a:gd name="T8" fmla="*/ 2147483647 w 91"/>
                <a:gd name="T9" fmla="*/ 2147483647 h 93"/>
                <a:gd name="T10" fmla="*/ 2147483647 w 91"/>
                <a:gd name="T11" fmla="*/ 2147483647 h 93"/>
                <a:gd name="T12" fmla="*/ 2147483647 w 91"/>
                <a:gd name="T13" fmla="*/ 2147483647 h 93"/>
                <a:gd name="T14" fmla="*/ 2147483647 w 91"/>
                <a:gd name="T15" fmla="*/ 2147483647 h 93"/>
                <a:gd name="T16" fmla="*/ 2147483647 w 91"/>
                <a:gd name="T17" fmla="*/ 2147483647 h 93"/>
                <a:gd name="T18" fmla="*/ 2147483647 w 91"/>
                <a:gd name="T19" fmla="*/ 2147483647 h 93"/>
                <a:gd name="T20" fmla="*/ 2147483647 w 91"/>
                <a:gd name="T21" fmla="*/ 2147483647 h 93"/>
                <a:gd name="T22" fmla="*/ 2147483647 w 91"/>
                <a:gd name="T23" fmla="*/ 2147483647 h 93"/>
                <a:gd name="T24" fmla="*/ 2147483647 w 91"/>
                <a:gd name="T25" fmla="*/ 2147483647 h 93"/>
                <a:gd name="T26" fmla="*/ 2147483647 w 91"/>
                <a:gd name="T27" fmla="*/ 2147483647 h 93"/>
                <a:gd name="T28" fmla="*/ 2147483647 w 91"/>
                <a:gd name="T29" fmla="*/ 2147483647 h 93"/>
                <a:gd name="T30" fmla="*/ 2147483647 w 91"/>
                <a:gd name="T31" fmla="*/ 2147483647 h 93"/>
                <a:gd name="T32" fmla="*/ 2147483647 w 91"/>
                <a:gd name="T33" fmla="*/ 2147483647 h 93"/>
                <a:gd name="T34" fmla="*/ 0 w 91"/>
                <a:gd name="T35" fmla="*/ 2147483647 h 93"/>
                <a:gd name="T36" fmla="*/ 2147483647 w 91"/>
                <a:gd name="T37" fmla="*/ 2147483647 h 93"/>
                <a:gd name="T38" fmla="*/ 2147483647 w 91"/>
                <a:gd name="T39" fmla="*/ 2147483647 h 93"/>
                <a:gd name="T40" fmla="*/ 2147483647 w 91"/>
                <a:gd name="T41" fmla="*/ 2147483647 h 93"/>
                <a:gd name="T42" fmla="*/ 2147483647 w 91"/>
                <a:gd name="T43" fmla="*/ 2147483647 h 93"/>
                <a:gd name="T44" fmla="*/ 2147483647 w 91"/>
                <a:gd name="T45" fmla="*/ 2147483647 h 93"/>
                <a:gd name="T46" fmla="*/ 2147483647 w 91"/>
                <a:gd name="T47" fmla="*/ 2147483647 h 93"/>
                <a:gd name="T48" fmla="*/ 2147483647 w 91"/>
                <a:gd name="T49" fmla="*/ 2147483647 h 93"/>
                <a:gd name="T50" fmla="*/ 2147483647 w 91"/>
                <a:gd name="T51" fmla="*/ 2147483647 h 93"/>
                <a:gd name="T52" fmla="*/ 2147483647 w 91"/>
                <a:gd name="T53" fmla="*/ 2147483647 h 93"/>
                <a:gd name="T54" fmla="*/ 2147483647 w 91"/>
                <a:gd name="T55" fmla="*/ 2147483647 h 93"/>
                <a:gd name="T56" fmla="*/ 2147483647 w 91"/>
                <a:gd name="T57" fmla="*/ 0 h 93"/>
                <a:gd name="T58" fmla="*/ 2147483647 w 91"/>
                <a:gd name="T59" fmla="*/ 2147483647 h 93"/>
                <a:gd name="T60" fmla="*/ 2147483647 w 91"/>
                <a:gd name="T61" fmla="*/ 2147483647 h 93"/>
                <a:gd name="T62" fmla="*/ 2147483647 w 91"/>
                <a:gd name="T63" fmla="*/ 2147483647 h 93"/>
                <a:gd name="T64" fmla="*/ 2147483647 w 91"/>
                <a:gd name="T65" fmla="*/ 2147483647 h 93"/>
                <a:gd name="T66" fmla="*/ 2147483647 w 91"/>
                <a:gd name="T67" fmla="*/ 2147483647 h 93"/>
                <a:gd name="T68" fmla="*/ 2147483647 w 91"/>
                <a:gd name="T69" fmla="*/ 2147483647 h 93"/>
                <a:gd name="T70" fmla="*/ 2147483647 w 91"/>
                <a:gd name="T71" fmla="*/ 2147483647 h 93"/>
                <a:gd name="T72" fmla="*/ 2147483647 w 91"/>
                <a:gd name="T73" fmla="*/ 2147483647 h 93"/>
                <a:gd name="T74" fmla="*/ 2147483647 w 91"/>
                <a:gd name="T75" fmla="*/ 2147483647 h 93"/>
                <a:gd name="T76" fmla="*/ 2147483647 w 91"/>
                <a:gd name="T77" fmla="*/ 2147483647 h 93"/>
                <a:gd name="T78" fmla="*/ 2147483647 w 91"/>
                <a:gd name="T79" fmla="*/ 2147483647 h 93"/>
                <a:gd name="T80" fmla="*/ 2147483647 w 91"/>
                <a:gd name="T81" fmla="*/ 2147483647 h 93"/>
                <a:gd name="T82" fmla="*/ 2147483647 w 91"/>
                <a:gd name="T83" fmla="*/ 2147483647 h 93"/>
                <a:gd name="T84" fmla="*/ 2147483647 w 91"/>
                <a:gd name="T85" fmla="*/ 2147483647 h 93"/>
                <a:gd name="T86" fmla="*/ 2147483647 w 91"/>
                <a:gd name="T87" fmla="*/ 2147483647 h 93"/>
                <a:gd name="T88" fmla="*/ 2147483647 w 91"/>
                <a:gd name="T89" fmla="*/ 2147483647 h 93"/>
                <a:gd name="T90" fmla="*/ 2147483647 w 91"/>
                <a:gd name="T91" fmla="*/ 2147483647 h 93"/>
                <a:gd name="T92" fmla="*/ 2147483647 w 91"/>
                <a:gd name="T93" fmla="*/ 2147483647 h 93"/>
                <a:gd name="T94" fmla="*/ 2147483647 w 91"/>
                <a:gd name="T95" fmla="*/ 2147483647 h 93"/>
                <a:gd name="T96" fmla="*/ 2147483647 w 91"/>
                <a:gd name="T97" fmla="*/ 2147483647 h 93"/>
                <a:gd name="T98" fmla="*/ 2147483647 w 91"/>
                <a:gd name="T99" fmla="*/ 2147483647 h 93"/>
                <a:gd name="T100" fmla="*/ 2147483647 w 91"/>
                <a:gd name="T101" fmla="*/ 2147483647 h 93"/>
                <a:gd name="T102" fmla="*/ 2147483647 w 91"/>
                <a:gd name="T103" fmla="*/ 2147483647 h 9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"/>
                <a:gd name="T157" fmla="*/ 0 h 93"/>
                <a:gd name="T158" fmla="*/ 91 w 91"/>
                <a:gd name="T159" fmla="*/ 93 h 9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" h="93">
                  <a:moveTo>
                    <a:pt x="30" y="75"/>
                  </a:moveTo>
                  <a:lnTo>
                    <a:pt x="29" y="70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26" y="64"/>
                  </a:lnTo>
                  <a:lnTo>
                    <a:pt x="26" y="61"/>
                  </a:lnTo>
                  <a:lnTo>
                    <a:pt x="29" y="59"/>
                  </a:lnTo>
                  <a:lnTo>
                    <a:pt x="45" y="59"/>
                  </a:lnTo>
                  <a:lnTo>
                    <a:pt x="52" y="59"/>
                  </a:lnTo>
                  <a:lnTo>
                    <a:pt x="53" y="59"/>
                  </a:lnTo>
                  <a:lnTo>
                    <a:pt x="53" y="58"/>
                  </a:lnTo>
                  <a:lnTo>
                    <a:pt x="36" y="58"/>
                  </a:lnTo>
                  <a:lnTo>
                    <a:pt x="27" y="56"/>
                  </a:lnTo>
                  <a:lnTo>
                    <a:pt x="26" y="56"/>
                  </a:lnTo>
                  <a:lnTo>
                    <a:pt x="21" y="59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0" y="53"/>
                  </a:lnTo>
                  <a:lnTo>
                    <a:pt x="4" y="44"/>
                  </a:lnTo>
                  <a:lnTo>
                    <a:pt x="7" y="41"/>
                  </a:lnTo>
                  <a:lnTo>
                    <a:pt x="11" y="39"/>
                  </a:lnTo>
                  <a:lnTo>
                    <a:pt x="13" y="38"/>
                  </a:lnTo>
                  <a:lnTo>
                    <a:pt x="17" y="36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6" y="24"/>
                  </a:lnTo>
                  <a:lnTo>
                    <a:pt x="26" y="21"/>
                  </a:lnTo>
                  <a:lnTo>
                    <a:pt x="58" y="1"/>
                  </a:lnTo>
                  <a:lnTo>
                    <a:pt x="60" y="0"/>
                  </a:lnTo>
                  <a:lnTo>
                    <a:pt x="63" y="1"/>
                  </a:lnTo>
                  <a:lnTo>
                    <a:pt x="74" y="4"/>
                  </a:lnTo>
                  <a:lnTo>
                    <a:pt x="90" y="33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74" y="44"/>
                  </a:lnTo>
                  <a:lnTo>
                    <a:pt x="71" y="46"/>
                  </a:lnTo>
                  <a:lnTo>
                    <a:pt x="71" y="50"/>
                  </a:lnTo>
                  <a:lnTo>
                    <a:pt x="76" y="56"/>
                  </a:lnTo>
                  <a:lnTo>
                    <a:pt x="74" y="66"/>
                  </a:lnTo>
                  <a:lnTo>
                    <a:pt x="72" y="66"/>
                  </a:lnTo>
                  <a:lnTo>
                    <a:pt x="68" y="67"/>
                  </a:lnTo>
                  <a:lnTo>
                    <a:pt x="66" y="69"/>
                  </a:lnTo>
                  <a:lnTo>
                    <a:pt x="68" y="85"/>
                  </a:lnTo>
                  <a:lnTo>
                    <a:pt x="66" y="85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60" y="90"/>
                  </a:lnTo>
                  <a:lnTo>
                    <a:pt x="59" y="92"/>
                  </a:lnTo>
                  <a:lnTo>
                    <a:pt x="56" y="90"/>
                  </a:lnTo>
                  <a:lnTo>
                    <a:pt x="34" y="75"/>
                  </a:lnTo>
                  <a:lnTo>
                    <a:pt x="33" y="73"/>
                  </a:lnTo>
                  <a:lnTo>
                    <a:pt x="30" y="75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/>
            <a:lstStyle/>
            <a:p>
              <a:endParaRPr lang="fr-FR"/>
            </a:p>
          </p:txBody>
        </p:sp>
        <p:sp>
          <p:nvSpPr>
            <p:cNvPr id="142" name="Freeform 98"/>
            <p:cNvSpPr>
              <a:spLocks/>
            </p:cNvSpPr>
            <p:nvPr/>
          </p:nvSpPr>
          <p:spPr bwMode="auto">
            <a:xfrm rot="467844">
              <a:off x="4181809" y="4073802"/>
              <a:ext cx="915813" cy="997263"/>
            </a:xfrm>
            <a:custGeom>
              <a:avLst/>
              <a:gdLst>
                <a:gd name="T0" fmla="*/ 2147483647 w 69"/>
                <a:gd name="T1" fmla="*/ 2147483647 h 99"/>
                <a:gd name="T2" fmla="*/ 2147483647 w 69"/>
                <a:gd name="T3" fmla="*/ 2147483647 h 99"/>
                <a:gd name="T4" fmla="*/ 2147483647 w 69"/>
                <a:gd name="T5" fmla="*/ 2147483647 h 99"/>
                <a:gd name="T6" fmla="*/ 2147483647 w 69"/>
                <a:gd name="T7" fmla="*/ 2147483647 h 99"/>
                <a:gd name="T8" fmla="*/ 2147483647 w 69"/>
                <a:gd name="T9" fmla="*/ 2147483647 h 99"/>
                <a:gd name="T10" fmla="*/ 2147483647 w 69"/>
                <a:gd name="T11" fmla="*/ 2147483647 h 99"/>
                <a:gd name="T12" fmla="*/ 2147483647 w 69"/>
                <a:gd name="T13" fmla="*/ 2147483647 h 99"/>
                <a:gd name="T14" fmla="*/ 2147483647 w 69"/>
                <a:gd name="T15" fmla="*/ 2147483647 h 99"/>
                <a:gd name="T16" fmla="*/ 2147483647 w 69"/>
                <a:gd name="T17" fmla="*/ 2147483647 h 99"/>
                <a:gd name="T18" fmla="*/ 2147483647 w 69"/>
                <a:gd name="T19" fmla="*/ 2147483647 h 99"/>
                <a:gd name="T20" fmla="*/ 2147483647 w 69"/>
                <a:gd name="T21" fmla="*/ 2147483647 h 99"/>
                <a:gd name="T22" fmla="*/ 2147483647 w 69"/>
                <a:gd name="T23" fmla="*/ 2147483647 h 99"/>
                <a:gd name="T24" fmla="*/ 2147483647 w 69"/>
                <a:gd name="T25" fmla="*/ 2147483647 h 99"/>
                <a:gd name="T26" fmla="*/ 2147483647 w 69"/>
                <a:gd name="T27" fmla="*/ 2147483647 h 99"/>
                <a:gd name="T28" fmla="*/ 2147483647 w 69"/>
                <a:gd name="T29" fmla="*/ 2147483647 h 99"/>
                <a:gd name="T30" fmla="*/ 2147483647 w 69"/>
                <a:gd name="T31" fmla="*/ 2147483647 h 99"/>
                <a:gd name="T32" fmla="*/ 2147483647 w 69"/>
                <a:gd name="T33" fmla="*/ 2147483647 h 99"/>
                <a:gd name="T34" fmla="*/ 2147483647 w 69"/>
                <a:gd name="T35" fmla="*/ 2147483647 h 99"/>
                <a:gd name="T36" fmla="*/ 2147483647 w 69"/>
                <a:gd name="T37" fmla="*/ 2147483647 h 99"/>
                <a:gd name="T38" fmla="*/ 2147483647 w 69"/>
                <a:gd name="T39" fmla="*/ 2147483647 h 99"/>
                <a:gd name="T40" fmla="*/ 2147483647 w 69"/>
                <a:gd name="T41" fmla="*/ 2147483647 h 99"/>
                <a:gd name="T42" fmla="*/ 2147483647 w 69"/>
                <a:gd name="T43" fmla="*/ 2147483647 h 99"/>
                <a:gd name="T44" fmla="*/ 2147483647 w 69"/>
                <a:gd name="T45" fmla="*/ 2147483647 h 99"/>
                <a:gd name="T46" fmla="*/ 2147483647 w 69"/>
                <a:gd name="T47" fmla="*/ 2147483647 h 99"/>
                <a:gd name="T48" fmla="*/ 2147483647 w 69"/>
                <a:gd name="T49" fmla="*/ 0 h 99"/>
                <a:gd name="T50" fmla="*/ 2147483647 w 69"/>
                <a:gd name="T51" fmla="*/ 0 h 99"/>
                <a:gd name="T52" fmla="*/ 2147483647 w 69"/>
                <a:gd name="T53" fmla="*/ 2147483647 h 99"/>
                <a:gd name="T54" fmla="*/ 2147483647 w 69"/>
                <a:gd name="T55" fmla="*/ 2147483647 h 99"/>
                <a:gd name="T56" fmla="*/ 2147483647 w 69"/>
                <a:gd name="T57" fmla="*/ 2147483647 h 99"/>
                <a:gd name="T58" fmla="*/ 2147483647 w 69"/>
                <a:gd name="T59" fmla="*/ 2147483647 h 99"/>
                <a:gd name="T60" fmla="*/ 2147483647 w 69"/>
                <a:gd name="T61" fmla="*/ 2147483647 h 99"/>
                <a:gd name="T62" fmla="*/ 2147483647 w 69"/>
                <a:gd name="T63" fmla="*/ 2147483647 h 99"/>
                <a:gd name="T64" fmla="*/ 0 w 69"/>
                <a:gd name="T65" fmla="*/ 2147483647 h 99"/>
                <a:gd name="T66" fmla="*/ 2147483647 w 69"/>
                <a:gd name="T67" fmla="*/ 2147483647 h 99"/>
                <a:gd name="T68" fmla="*/ 2147483647 w 69"/>
                <a:gd name="T69" fmla="*/ 2147483647 h 99"/>
                <a:gd name="T70" fmla="*/ 2147483647 w 69"/>
                <a:gd name="T71" fmla="*/ 2147483647 h 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99"/>
                <a:gd name="T110" fmla="*/ 69 w 69"/>
                <a:gd name="T111" fmla="*/ 99 h 9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99">
                  <a:moveTo>
                    <a:pt x="14" y="98"/>
                  </a:moveTo>
                  <a:lnTo>
                    <a:pt x="13" y="98"/>
                  </a:lnTo>
                  <a:lnTo>
                    <a:pt x="44" y="78"/>
                  </a:lnTo>
                  <a:lnTo>
                    <a:pt x="47" y="76"/>
                  </a:lnTo>
                  <a:lnTo>
                    <a:pt x="50" y="78"/>
                  </a:lnTo>
                  <a:lnTo>
                    <a:pt x="60" y="81"/>
                  </a:lnTo>
                  <a:lnTo>
                    <a:pt x="65" y="63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57" y="18"/>
                  </a:lnTo>
                  <a:lnTo>
                    <a:pt x="56" y="15"/>
                  </a:lnTo>
                  <a:lnTo>
                    <a:pt x="49" y="15"/>
                  </a:lnTo>
                  <a:lnTo>
                    <a:pt x="47" y="22"/>
                  </a:lnTo>
                  <a:lnTo>
                    <a:pt x="43" y="25"/>
                  </a:lnTo>
                  <a:lnTo>
                    <a:pt x="41" y="24"/>
                  </a:lnTo>
                  <a:lnTo>
                    <a:pt x="40" y="21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36" y="9"/>
                  </a:lnTo>
                  <a:lnTo>
                    <a:pt x="33" y="12"/>
                  </a:lnTo>
                  <a:lnTo>
                    <a:pt x="27" y="13"/>
                  </a:lnTo>
                  <a:lnTo>
                    <a:pt x="23" y="12"/>
                  </a:lnTo>
                  <a:lnTo>
                    <a:pt x="20" y="9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4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1" y="10"/>
                  </a:lnTo>
                  <a:lnTo>
                    <a:pt x="18" y="18"/>
                  </a:lnTo>
                  <a:lnTo>
                    <a:pt x="18" y="42"/>
                  </a:lnTo>
                  <a:lnTo>
                    <a:pt x="0" y="52"/>
                  </a:lnTo>
                  <a:lnTo>
                    <a:pt x="2" y="60"/>
                  </a:lnTo>
                  <a:lnTo>
                    <a:pt x="7" y="78"/>
                  </a:lnTo>
                  <a:lnTo>
                    <a:pt x="14" y="98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43" name="Freeform 99"/>
            <p:cNvSpPr>
              <a:spLocks/>
            </p:cNvSpPr>
            <p:nvPr/>
          </p:nvSpPr>
          <p:spPr bwMode="auto">
            <a:xfrm rot="467844">
              <a:off x="3015087" y="4459411"/>
              <a:ext cx="1314128" cy="752600"/>
            </a:xfrm>
            <a:custGeom>
              <a:avLst/>
              <a:gdLst>
                <a:gd name="T0" fmla="*/ 2147483647 w 99"/>
                <a:gd name="T1" fmla="*/ 2147483647 h 75"/>
                <a:gd name="T2" fmla="*/ 2147483647 w 99"/>
                <a:gd name="T3" fmla="*/ 2147483647 h 75"/>
                <a:gd name="T4" fmla="*/ 2147483647 w 99"/>
                <a:gd name="T5" fmla="*/ 2147483647 h 75"/>
                <a:gd name="T6" fmla="*/ 2147483647 w 99"/>
                <a:gd name="T7" fmla="*/ 2147483647 h 75"/>
                <a:gd name="T8" fmla="*/ 2147483647 w 99"/>
                <a:gd name="T9" fmla="*/ 2147483647 h 75"/>
                <a:gd name="T10" fmla="*/ 2147483647 w 99"/>
                <a:gd name="T11" fmla="*/ 2147483647 h 75"/>
                <a:gd name="T12" fmla="*/ 2147483647 w 99"/>
                <a:gd name="T13" fmla="*/ 2147483647 h 75"/>
                <a:gd name="T14" fmla="*/ 2147483647 w 99"/>
                <a:gd name="T15" fmla="*/ 2147483647 h 75"/>
                <a:gd name="T16" fmla="*/ 2147483647 w 99"/>
                <a:gd name="T17" fmla="*/ 2147483647 h 75"/>
                <a:gd name="T18" fmla="*/ 2147483647 w 99"/>
                <a:gd name="T19" fmla="*/ 2147483647 h 75"/>
                <a:gd name="T20" fmla="*/ 2147483647 w 99"/>
                <a:gd name="T21" fmla="*/ 2147483647 h 75"/>
                <a:gd name="T22" fmla="*/ 2147483647 w 99"/>
                <a:gd name="T23" fmla="*/ 2147483647 h 75"/>
                <a:gd name="T24" fmla="*/ 2147483647 w 99"/>
                <a:gd name="T25" fmla="*/ 2147483647 h 75"/>
                <a:gd name="T26" fmla="*/ 2147483647 w 99"/>
                <a:gd name="T27" fmla="*/ 2147483647 h 75"/>
                <a:gd name="T28" fmla="*/ 2147483647 w 99"/>
                <a:gd name="T29" fmla="*/ 2147483647 h 75"/>
                <a:gd name="T30" fmla="*/ 2147483647 w 99"/>
                <a:gd name="T31" fmla="*/ 2147483647 h 75"/>
                <a:gd name="T32" fmla="*/ 2147483647 w 99"/>
                <a:gd name="T33" fmla="*/ 2147483647 h 75"/>
                <a:gd name="T34" fmla="*/ 2147483647 w 99"/>
                <a:gd name="T35" fmla="*/ 2147483647 h 75"/>
                <a:gd name="T36" fmla="*/ 2147483647 w 99"/>
                <a:gd name="T37" fmla="*/ 2147483647 h 75"/>
                <a:gd name="T38" fmla="*/ 2147483647 w 99"/>
                <a:gd name="T39" fmla="*/ 2147483647 h 75"/>
                <a:gd name="T40" fmla="*/ 2147483647 w 99"/>
                <a:gd name="T41" fmla="*/ 2147483647 h 75"/>
                <a:gd name="T42" fmla="*/ 2147483647 w 99"/>
                <a:gd name="T43" fmla="*/ 2147483647 h 75"/>
                <a:gd name="T44" fmla="*/ 2147483647 w 99"/>
                <a:gd name="T45" fmla="*/ 2147483647 h 75"/>
                <a:gd name="T46" fmla="*/ 2147483647 w 99"/>
                <a:gd name="T47" fmla="*/ 2147483647 h 75"/>
                <a:gd name="T48" fmla="*/ 2147483647 w 99"/>
                <a:gd name="T49" fmla="*/ 2147483647 h 75"/>
                <a:gd name="T50" fmla="*/ 2147483647 w 99"/>
                <a:gd name="T51" fmla="*/ 2147483647 h 75"/>
                <a:gd name="T52" fmla="*/ 2147483647 w 99"/>
                <a:gd name="T53" fmla="*/ 2147483647 h 75"/>
                <a:gd name="T54" fmla="*/ 2147483647 w 99"/>
                <a:gd name="T55" fmla="*/ 2147483647 h 75"/>
                <a:gd name="T56" fmla="*/ 2147483647 w 99"/>
                <a:gd name="T57" fmla="*/ 2147483647 h 75"/>
                <a:gd name="T58" fmla="*/ 2147483647 w 99"/>
                <a:gd name="T59" fmla="*/ 2147483647 h 75"/>
                <a:gd name="T60" fmla="*/ 2147483647 w 99"/>
                <a:gd name="T61" fmla="*/ 2147483647 h 75"/>
                <a:gd name="T62" fmla="*/ 2147483647 w 99"/>
                <a:gd name="T63" fmla="*/ 2147483647 h 75"/>
                <a:gd name="T64" fmla="*/ 2147483647 w 99"/>
                <a:gd name="T65" fmla="*/ 2147483647 h 75"/>
                <a:gd name="T66" fmla="*/ 2147483647 w 99"/>
                <a:gd name="T67" fmla="*/ 2147483647 h 75"/>
                <a:gd name="T68" fmla="*/ 2147483647 w 99"/>
                <a:gd name="T69" fmla="*/ 2147483647 h 75"/>
                <a:gd name="T70" fmla="*/ 2147483647 w 99"/>
                <a:gd name="T71" fmla="*/ 2147483647 h 75"/>
                <a:gd name="T72" fmla="*/ 2147483647 w 99"/>
                <a:gd name="T73" fmla="*/ 2147483647 h 75"/>
                <a:gd name="T74" fmla="*/ 2147483647 w 99"/>
                <a:gd name="T75" fmla="*/ 2147483647 h 75"/>
                <a:gd name="T76" fmla="*/ 2147483647 w 99"/>
                <a:gd name="T77" fmla="*/ 2147483647 h 75"/>
                <a:gd name="T78" fmla="*/ 2147483647 w 99"/>
                <a:gd name="T79" fmla="*/ 2147483647 h 75"/>
                <a:gd name="T80" fmla="*/ 2147483647 w 99"/>
                <a:gd name="T81" fmla="*/ 2147483647 h 75"/>
                <a:gd name="T82" fmla="*/ 0 w 99"/>
                <a:gd name="T83" fmla="*/ 2147483647 h 75"/>
                <a:gd name="T84" fmla="*/ 2147483647 w 99"/>
                <a:gd name="T85" fmla="*/ 2147483647 h 75"/>
                <a:gd name="T86" fmla="*/ 2147483647 w 99"/>
                <a:gd name="T87" fmla="*/ 2147483647 h 75"/>
                <a:gd name="T88" fmla="*/ 2147483647 w 99"/>
                <a:gd name="T89" fmla="*/ 0 h 75"/>
                <a:gd name="T90" fmla="*/ 2147483647 w 99"/>
                <a:gd name="T91" fmla="*/ 2147483647 h 75"/>
                <a:gd name="T92" fmla="*/ 2147483647 w 99"/>
                <a:gd name="T93" fmla="*/ 2147483647 h 75"/>
                <a:gd name="T94" fmla="*/ 2147483647 w 99"/>
                <a:gd name="T95" fmla="*/ 2147483647 h 75"/>
                <a:gd name="T96" fmla="*/ 2147483647 w 99"/>
                <a:gd name="T97" fmla="*/ 2147483647 h 75"/>
                <a:gd name="T98" fmla="*/ 2147483647 w 99"/>
                <a:gd name="T99" fmla="*/ 2147483647 h 75"/>
                <a:gd name="T100" fmla="*/ 2147483647 w 99"/>
                <a:gd name="T101" fmla="*/ 2147483647 h 75"/>
                <a:gd name="T102" fmla="*/ 2147483647 w 99"/>
                <a:gd name="T103" fmla="*/ 2147483647 h 75"/>
                <a:gd name="T104" fmla="*/ 2147483647 w 99"/>
                <a:gd name="T105" fmla="*/ 2147483647 h 75"/>
                <a:gd name="T106" fmla="*/ 2147483647 w 99"/>
                <a:gd name="T107" fmla="*/ 2147483647 h 75"/>
                <a:gd name="T108" fmla="*/ 2147483647 w 99"/>
                <a:gd name="T109" fmla="*/ 2147483647 h 75"/>
                <a:gd name="T110" fmla="*/ 2147483647 w 99"/>
                <a:gd name="T111" fmla="*/ 2147483647 h 7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9"/>
                <a:gd name="T169" fmla="*/ 0 h 75"/>
                <a:gd name="T170" fmla="*/ 99 w 99"/>
                <a:gd name="T171" fmla="*/ 75 h 7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9" h="75">
                  <a:moveTo>
                    <a:pt x="96" y="49"/>
                  </a:moveTo>
                  <a:lnTo>
                    <a:pt x="96" y="52"/>
                  </a:lnTo>
                  <a:lnTo>
                    <a:pt x="95" y="55"/>
                  </a:lnTo>
                  <a:lnTo>
                    <a:pt x="92" y="61"/>
                  </a:lnTo>
                  <a:lnTo>
                    <a:pt x="87" y="64"/>
                  </a:lnTo>
                  <a:lnTo>
                    <a:pt x="83" y="66"/>
                  </a:lnTo>
                  <a:lnTo>
                    <a:pt x="82" y="67"/>
                  </a:lnTo>
                  <a:lnTo>
                    <a:pt x="77" y="69"/>
                  </a:lnTo>
                  <a:lnTo>
                    <a:pt x="74" y="72"/>
                  </a:lnTo>
                  <a:lnTo>
                    <a:pt x="58" y="74"/>
                  </a:lnTo>
                  <a:lnTo>
                    <a:pt x="56" y="64"/>
                  </a:lnTo>
                  <a:lnTo>
                    <a:pt x="53" y="64"/>
                  </a:lnTo>
                  <a:lnTo>
                    <a:pt x="48" y="67"/>
                  </a:lnTo>
                  <a:lnTo>
                    <a:pt x="47" y="66"/>
                  </a:lnTo>
                  <a:lnTo>
                    <a:pt x="47" y="63"/>
                  </a:lnTo>
                  <a:lnTo>
                    <a:pt x="48" y="61"/>
                  </a:lnTo>
                  <a:lnTo>
                    <a:pt x="53" y="60"/>
                  </a:lnTo>
                  <a:lnTo>
                    <a:pt x="53" y="58"/>
                  </a:lnTo>
                  <a:lnTo>
                    <a:pt x="53" y="57"/>
                  </a:lnTo>
                  <a:lnTo>
                    <a:pt x="41" y="55"/>
                  </a:lnTo>
                  <a:lnTo>
                    <a:pt x="40" y="55"/>
                  </a:lnTo>
                  <a:lnTo>
                    <a:pt x="40" y="58"/>
                  </a:lnTo>
                  <a:lnTo>
                    <a:pt x="43" y="61"/>
                  </a:lnTo>
                  <a:lnTo>
                    <a:pt x="43" y="63"/>
                  </a:lnTo>
                  <a:lnTo>
                    <a:pt x="43" y="64"/>
                  </a:lnTo>
                  <a:lnTo>
                    <a:pt x="37" y="63"/>
                  </a:lnTo>
                  <a:lnTo>
                    <a:pt x="34" y="64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31" y="64"/>
                  </a:lnTo>
                  <a:lnTo>
                    <a:pt x="31" y="49"/>
                  </a:lnTo>
                  <a:lnTo>
                    <a:pt x="30" y="48"/>
                  </a:lnTo>
                  <a:lnTo>
                    <a:pt x="13" y="45"/>
                  </a:lnTo>
                  <a:lnTo>
                    <a:pt x="14" y="43"/>
                  </a:lnTo>
                  <a:lnTo>
                    <a:pt x="14" y="34"/>
                  </a:lnTo>
                  <a:lnTo>
                    <a:pt x="20" y="33"/>
                  </a:lnTo>
                  <a:lnTo>
                    <a:pt x="21" y="24"/>
                  </a:lnTo>
                  <a:lnTo>
                    <a:pt x="10" y="21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14" y="4"/>
                  </a:lnTo>
                  <a:lnTo>
                    <a:pt x="15" y="1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3" y="6"/>
                  </a:lnTo>
                  <a:lnTo>
                    <a:pt x="66" y="16"/>
                  </a:lnTo>
                  <a:lnTo>
                    <a:pt x="73" y="18"/>
                  </a:lnTo>
                  <a:lnTo>
                    <a:pt x="76" y="6"/>
                  </a:lnTo>
                  <a:lnTo>
                    <a:pt x="77" y="4"/>
                  </a:lnTo>
                  <a:lnTo>
                    <a:pt x="83" y="4"/>
                  </a:lnTo>
                  <a:lnTo>
                    <a:pt x="86" y="12"/>
                  </a:lnTo>
                  <a:lnTo>
                    <a:pt x="90" y="30"/>
                  </a:lnTo>
                  <a:lnTo>
                    <a:pt x="98" y="49"/>
                  </a:lnTo>
                  <a:lnTo>
                    <a:pt x="96" y="49"/>
                  </a:lnTo>
                </a:path>
              </a:pathLst>
            </a:custGeom>
            <a:solidFill>
              <a:schemeClr val="bg1"/>
            </a:solidFill>
            <a:ln w="3175" cap="flat" cmpd="sng">
              <a:solidFill>
                <a:srgbClr val="1172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lIns="103784" tIns="51892" rIns="103784" bIns="51892" anchor="ctr"/>
            <a:lstStyle/>
            <a:p>
              <a:endParaRPr lang="fr-FR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6142023" y="8520260"/>
              <a:ext cx="853086" cy="7233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421842" y="4285397"/>
              <a:ext cx="846194" cy="6960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4"/>
            <p:cNvSpPr>
              <a:spLocks noChangeArrowheads="1"/>
            </p:cNvSpPr>
            <p:nvPr/>
          </p:nvSpPr>
          <p:spPr bwMode="auto">
            <a:xfrm>
              <a:off x="9416370" y="7073566"/>
              <a:ext cx="567680" cy="4813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48" name="Oval 8"/>
            <p:cNvSpPr>
              <a:spLocks noChangeArrowheads="1"/>
            </p:cNvSpPr>
            <p:nvPr/>
          </p:nvSpPr>
          <p:spPr bwMode="auto">
            <a:xfrm>
              <a:off x="9775768" y="7206018"/>
              <a:ext cx="241689" cy="17869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6995110" y="3815845"/>
              <a:ext cx="711951" cy="6036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3441632" y="3935515"/>
              <a:ext cx="567677" cy="4840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5" name="Ellipse 154"/>
            <p:cNvSpPr/>
            <p:nvPr/>
          </p:nvSpPr>
          <p:spPr>
            <a:xfrm>
              <a:off x="4689073" y="4547442"/>
              <a:ext cx="144272" cy="1196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6" name="Ellipse 155"/>
            <p:cNvSpPr>
              <a:spLocks noChangeAspect="1"/>
            </p:cNvSpPr>
            <p:nvPr/>
          </p:nvSpPr>
          <p:spPr>
            <a:xfrm>
              <a:off x="8989826" y="6589561"/>
              <a:ext cx="354408" cy="3005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58" name="Ellipse 157"/>
            <p:cNvSpPr/>
            <p:nvPr/>
          </p:nvSpPr>
          <p:spPr>
            <a:xfrm>
              <a:off x="10837135" y="5262538"/>
              <a:ext cx="144272" cy="1196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0" name="Ellipse 159"/>
            <p:cNvSpPr>
              <a:spLocks noChangeAspect="1"/>
            </p:cNvSpPr>
            <p:nvPr/>
          </p:nvSpPr>
          <p:spPr>
            <a:xfrm>
              <a:off x="8346876" y="8820768"/>
              <a:ext cx="213272" cy="1808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2" name="Ellipse 161"/>
            <p:cNvSpPr/>
            <p:nvPr/>
          </p:nvSpPr>
          <p:spPr>
            <a:xfrm>
              <a:off x="6568568" y="8881933"/>
              <a:ext cx="285408" cy="24200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7992468" y="2369149"/>
              <a:ext cx="141137" cy="1196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5" name="Ellipse 164"/>
            <p:cNvSpPr/>
            <p:nvPr/>
          </p:nvSpPr>
          <p:spPr>
            <a:xfrm flipV="1">
              <a:off x="7139382" y="4900865"/>
              <a:ext cx="141137" cy="11967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5180897" y="7577892"/>
              <a:ext cx="141134" cy="1223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3784" tIns="51892" rIns="103784" bIns="51892" anchor="ctr"/>
            <a:lstStyle/>
            <a:p>
              <a:pPr algn="ctr"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8311" y="647836"/>
            <a:ext cx="1998141" cy="7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0" name="Picture 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89802" y="1820543"/>
            <a:ext cx="2442671" cy="64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" name="ZoneTexte 170"/>
          <p:cNvSpPr txBox="1"/>
          <p:nvPr/>
        </p:nvSpPr>
        <p:spPr>
          <a:xfrm>
            <a:off x="7268277" y="4629737"/>
            <a:ext cx="687751" cy="218842"/>
          </a:xfrm>
          <a:prstGeom prst="rect">
            <a:avLst/>
          </a:prstGeom>
          <a:noFill/>
        </p:spPr>
        <p:txBody>
          <a:bodyPr wrap="non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Suivi client</a:t>
            </a:r>
          </a:p>
        </p:txBody>
      </p:sp>
      <p:sp>
        <p:nvSpPr>
          <p:cNvPr id="173" name="Rectangle à coins arrondis 172"/>
          <p:cNvSpPr/>
          <p:nvPr/>
        </p:nvSpPr>
        <p:spPr>
          <a:xfrm>
            <a:off x="3490709" y="2726634"/>
            <a:ext cx="2195103" cy="1487962"/>
          </a:xfrm>
          <a:prstGeom prst="roundRect">
            <a:avLst>
              <a:gd name="adj" fmla="val 61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75" tIns="28337" rIns="56675" bIns="28337" rtlCol="0" anchor="ctr"/>
          <a:lstStyle/>
          <a:p>
            <a:pPr algn="ctr"/>
            <a:r>
              <a:rPr lang="fr-FR" sz="2700" dirty="0">
                <a:solidFill>
                  <a:schemeClr val="tx2">
                    <a:lumMod val="50000"/>
                  </a:schemeClr>
                </a:solidFill>
              </a:rPr>
              <a:t>Pilotage et</a:t>
            </a:r>
          </a:p>
          <a:p>
            <a:pPr algn="ctr"/>
            <a:r>
              <a:rPr lang="fr-FR" sz="2700" dirty="0">
                <a:solidFill>
                  <a:schemeClr val="tx2">
                    <a:lumMod val="50000"/>
                  </a:schemeClr>
                </a:solidFill>
              </a:rPr>
              <a:t>Transitions</a:t>
            </a: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54737" y="4175049"/>
            <a:ext cx="1508330" cy="92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" name="ZoneTexte 216"/>
          <p:cNvSpPr txBox="1"/>
          <p:nvPr/>
        </p:nvSpPr>
        <p:spPr>
          <a:xfrm>
            <a:off x="276338" y="3793745"/>
            <a:ext cx="2258484" cy="372731"/>
          </a:xfrm>
          <a:prstGeom prst="rect">
            <a:avLst/>
          </a:prstGeom>
          <a:noFill/>
        </p:spPr>
        <p:txBody>
          <a:bodyPr wrap="square" lIns="64325" tIns="32163" rIns="64325" bIns="32163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Outillage autonome </a:t>
            </a:r>
            <a:r>
              <a:rPr lang="fr-FR" sz="1000" dirty="0" err="1">
                <a:solidFill>
                  <a:schemeClr val="tx2">
                    <a:lumMod val="50000"/>
                  </a:schemeClr>
                </a:solidFill>
              </a:rPr>
              <a:t>Capgemini</a:t>
            </a:r>
            <a:endParaRPr lang="fr-FR" sz="1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Interconnecté avec les outils client</a:t>
            </a:r>
          </a:p>
        </p:txBody>
      </p:sp>
      <p:pic>
        <p:nvPicPr>
          <p:cNvPr id="218" name="Picture 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74318" y="4831502"/>
            <a:ext cx="1375034" cy="90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ectangle 144"/>
          <p:cNvSpPr/>
          <p:nvPr/>
        </p:nvSpPr>
        <p:spPr>
          <a:xfrm>
            <a:off x="7020272" y="5949280"/>
            <a:ext cx="504056" cy="144016"/>
          </a:xfrm>
          <a:prstGeom prst="rect">
            <a:avLst/>
          </a:prstGeom>
          <a:solidFill>
            <a:srgbClr val="FAF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01630" y="5589240"/>
            <a:ext cx="2426154" cy="90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116632"/>
            <a:ext cx="9144000" cy="1143000"/>
          </a:xfrm>
          <a:prstGeom prst="rect">
            <a:avLst/>
          </a:prstGeom>
        </p:spPr>
        <p:txBody>
          <a:bodyPr vert="horz" lIns="283963" tIns="31552" rIns="157756" bIns="31552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 Centre de Services TMA : CAP OSS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1584416" y="1144211"/>
          <a:ext cx="5982906" cy="5219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Niveau d'industrialisation</a:t>
            </a:r>
            <a:b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Outil d'aide au respect des SLA – reporting automatisé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072853" y="6121428"/>
            <a:ext cx="2828886" cy="6199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65303" tIns="32652" rIns="65303" bIns="32652" rtlCol="0">
            <a:spAutoFit/>
          </a:bodyPr>
          <a:lstStyle/>
          <a:p>
            <a:pPr algn="l"/>
            <a:r>
              <a:rPr lang="fr-FR" sz="900" dirty="0"/>
              <a:t>Pour chaque application : </a:t>
            </a:r>
          </a:p>
          <a:p>
            <a:pPr algn="l">
              <a:buFont typeface="Arial" pitchFamily="34" charset="0"/>
              <a:buChar char="•"/>
            </a:pPr>
            <a:r>
              <a:rPr lang="fr-FR" sz="900" dirty="0"/>
              <a:t>Un compte OCEANE (application Orange)</a:t>
            </a:r>
          </a:p>
          <a:p>
            <a:pPr algn="l">
              <a:buFont typeface="Arial" pitchFamily="34" charset="0"/>
              <a:buChar char="•"/>
            </a:pPr>
            <a:r>
              <a:rPr lang="fr-FR" sz="900" dirty="0"/>
              <a:t>Une base QC</a:t>
            </a:r>
          </a:p>
          <a:p>
            <a:pPr algn="l">
              <a:buFont typeface="Arial" pitchFamily="34" charset="0"/>
              <a:buChar char="•"/>
            </a:pPr>
            <a:r>
              <a:rPr lang="fr-FR" sz="900" dirty="0"/>
              <a:t>Une adresse  </a:t>
            </a:r>
            <a:r>
              <a:rPr lang="fr-FR" sz="900" dirty="0">
                <a:hlinkClick r:id="rId2"/>
              </a:rPr>
              <a:t>support.application@capgemini.fr</a:t>
            </a:r>
            <a:endParaRPr lang="fr-FR" sz="900" dirty="0"/>
          </a:p>
        </p:txBody>
      </p:sp>
      <p:grpSp>
        <p:nvGrpSpPr>
          <p:cNvPr id="5" name="Groupe 75"/>
          <p:cNvGrpSpPr/>
          <p:nvPr/>
        </p:nvGrpSpPr>
        <p:grpSpPr>
          <a:xfrm>
            <a:off x="611560" y="1412776"/>
            <a:ext cx="7583835" cy="4622894"/>
            <a:chOff x="1009934" y="2320119"/>
            <a:chExt cx="12542293" cy="7208290"/>
          </a:xfrm>
        </p:grpSpPr>
        <p:pic>
          <p:nvPicPr>
            <p:cNvPr id="6" name="Image 5" descr="SaisieInformatiqu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7587" y="8199926"/>
              <a:ext cx="568984" cy="354750"/>
            </a:xfrm>
            <a:prstGeom prst="rect">
              <a:avLst/>
            </a:prstGeom>
          </p:spPr>
        </p:pic>
        <p:pic>
          <p:nvPicPr>
            <p:cNvPr id="7" name="Image 6" descr="SaisieInformatiqu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660" y="7378529"/>
              <a:ext cx="568984" cy="354750"/>
            </a:xfrm>
            <a:prstGeom prst="rect">
              <a:avLst/>
            </a:prstGeom>
          </p:spPr>
        </p:pic>
        <p:pic>
          <p:nvPicPr>
            <p:cNvPr id="8" name="Image 7" descr="PrestationIntellectuell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585" y="7255446"/>
              <a:ext cx="595441" cy="561396"/>
            </a:xfrm>
            <a:prstGeom prst="rect">
              <a:avLst/>
            </a:prstGeom>
          </p:spPr>
        </p:pic>
        <p:pic>
          <p:nvPicPr>
            <p:cNvPr id="9" name="Image 8" descr="engrenag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3910" y="5988295"/>
              <a:ext cx="566764" cy="60935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11304037" y="6549692"/>
              <a:ext cx="935693" cy="81376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105362" tIns="52681" rIns="105362" bIns="52681">
              <a:spAutoFit/>
            </a:bodyPr>
            <a:lstStyle/>
            <a:p>
              <a:pPr>
                <a:defRPr/>
              </a:pPr>
              <a:r>
                <a:rPr lang="fr-FR" sz="900" dirty="0">
                  <a:latin typeface="Arial" charset="0"/>
                  <a:cs typeface="Arial" charset="0"/>
                </a:rPr>
                <a:t>Alerte à 2 heures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520157" y="7615451"/>
              <a:ext cx="1028710" cy="134165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105362" tIns="52681" rIns="105362" bIns="52681">
              <a:spAutoFit/>
            </a:bodyPr>
            <a:lstStyle/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Alerte à </a:t>
              </a:r>
            </a:p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50% du </a:t>
              </a:r>
              <a:r>
                <a:rPr lang="fr-FR" sz="700" dirty="0" err="1">
                  <a:latin typeface="Arial" charset="0"/>
                  <a:cs typeface="Arial" charset="0"/>
                </a:rPr>
                <a:t>élai</a:t>
              </a:r>
              <a:endParaRPr lang="fr-FR" sz="700" dirty="0"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80% du délai</a:t>
              </a:r>
            </a:p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90% du délai</a:t>
              </a:r>
            </a:p>
          </p:txBody>
        </p:sp>
        <p:pic>
          <p:nvPicPr>
            <p:cNvPr id="12" name="Image 11" descr="engrenag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8146" y="4771305"/>
              <a:ext cx="566764" cy="609355"/>
            </a:xfrm>
            <a:prstGeom prst="rect">
              <a:avLst/>
            </a:prstGeom>
          </p:spPr>
        </p:pic>
        <p:pic>
          <p:nvPicPr>
            <p:cNvPr id="13" name="Image 12" descr="engrenag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1147" y="2766672"/>
              <a:ext cx="566764" cy="609355"/>
            </a:xfrm>
            <a:prstGeom prst="rect">
              <a:avLst/>
            </a:prstGeom>
          </p:spPr>
        </p:pic>
        <p:sp>
          <p:nvSpPr>
            <p:cNvPr id="14" name="Ellipse 13"/>
            <p:cNvSpPr/>
            <p:nvPr/>
          </p:nvSpPr>
          <p:spPr bwMode="auto">
            <a:xfrm rot="19329219">
              <a:off x="7465684" y="3551108"/>
              <a:ext cx="2500790" cy="4562440"/>
            </a:xfrm>
            <a:prstGeom prst="ellipse">
              <a:avLst/>
            </a:prstGeom>
            <a:solidFill>
              <a:srgbClr val="C1F0FF"/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105362" tIns="52681" rIns="105362" bIns="52681" anchor="ctr"/>
            <a:lstStyle/>
            <a:p>
              <a:pPr>
                <a:defRPr/>
              </a:pPr>
              <a:endParaRPr lang="fr-FR" sz="700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Ellipse 5"/>
            <p:cNvSpPr>
              <a:spLocks noChangeArrowheads="1"/>
            </p:cNvSpPr>
            <p:nvPr/>
          </p:nvSpPr>
          <p:spPr bwMode="auto">
            <a:xfrm>
              <a:off x="8223763" y="3026922"/>
              <a:ext cx="1598699" cy="1201942"/>
            </a:xfrm>
            <a:prstGeom prst="ellipse">
              <a:avLst/>
            </a:prstGeom>
            <a:solidFill>
              <a:srgbClr val="C1F0FF"/>
            </a:solidFill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r>
                <a:rPr lang="fr-FR" sz="900" dirty="0"/>
                <a:t>Création en base QC</a:t>
              </a:r>
            </a:p>
          </p:txBody>
        </p:sp>
        <p:sp>
          <p:nvSpPr>
            <p:cNvPr id="16" name="Ellipse 6"/>
            <p:cNvSpPr>
              <a:spLocks noChangeArrowheads="1"/>
            </p:cNvSpPr>
            <p:nvPr/>
          </p:nvSpPr>
          <p:spPr bwMode="auto">
            <a:xfrm>
              <a:off x="11553581" y="4381736"/>
              <a:ext cx="1542425" cy="2112969"/>
            </a:xfrm>
            <a:prstGeom prst="ellipse">
              <a:avLst/>
            </a:prstGeom>
            <a:solidFill>
              <a:srgbClr val="C1F0FF"/>
            </a:solidFill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r>
                <a:rPr lang="fr-FR" sz="900" dirty="0" err="1"/>
                <a:t>Notif</a:t>
              </a:r>
              <a:r>
                <a:rPr lang="fr-FR" sz="900" dirty="0"/>
                <a:t> sur la liste</a:t>
              </a:r>
            </a:p>
            <a:p>
              <a:pPr algn="ctr" defTabSz="927501"/>
              <a:r>
                <a:rPr lang="fr-FR" sz="900" dirty="0"/>
                <a:t>Support.</a:t>
              </a:r>
            </a:p>
            <a:p>
              <a:pPr algn="ctr" defTabSz="927501"/>
              <a:r>
                <a:rPr lang="fr-FR" sz="900" dirty="0"/>
                <a:t>Appli.</a:t>
              </a:r>
            </a:p>
          </p:txBody>
        </p:sp>
        <p:sp>
          <p:nvSpPr>
            <p:cNvPr id="17" name="Ellipse 7"/>
            <p:cNvSpPr>
              <a:spLocks noChangeArrowheads="1"/>
            </p:cNvSpPr>
            <p:nvPr/>
          </p:nvSpPr>
          <p:spPr bwMode="auto">
            <a:xfrm>
              <a:off x="11553581" y="6921777"/>
              <a:ext cx="1542425" cy="1201942"/>
            </a:xfrm>
            <a:prstGeom prst="ellipse">
              <a:avLst/>
            </a:prstGeom>
            <a:solidFill>
              <a:srgbClr val="C1F0FF"/>
            </a:solidFill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r>
                <a:rPr lang="fr-FR" sz="900" dirty="0"/>
                <a:t>Prise de </a:t>
              </a:r>
              <a:r>
                <a:rPr lang="fr-FR" sz="900" dirty="0" err="1"/>
                <a:t>Respon-sabilité</a:t>
              </a:r>
              <a:endParaRPr lang="fr-FR" sz="900" dirty="0"/>
            </a:p>
          </p:txBody>
        </p:sp>
        <p:sp>
          <p:nvSpPr>
            <p:cNvPr id="18" name="Ellipse 8"/>
            <p:cNvSpPr>
              <a:spLocks noChangeArrowheads="1"/>
            </p:cNvSpPr>
            <p:nvPr/>
          </p:nvSpPr>
          <p:spPr bwMode="auto">
            <a:xfrm>
              <a:off x="7901515" y="8089470"/>
              <a:ext cx="1563683" cy="1134458"/>
            </a:xfrm>
            <a:prstGeom prst="ellipse">
              <a:avLst/>
            </a:prstGeom>
            <a:solidFill>
              <a:srgbClr val="C1F0FF"/>
            </a:solidFill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r>
                <a:rPr lang="fr-FR" sz="900" dirty="0" err="1"/>
                <a:t>Acquitte-ment</a:t>
              </a:r>
              <a:endParaRPr lang="fr-FR" sz="900" dirty="0"/>
            </a:p>
            <a:p>
              <a:pPr algn="ctr" defTabSz="927501"/>
              <a:r>
                <a:rPr lang="fr-FR" sz="700" dirty="0"/>
                <a:t>OCEANE</a:t>
              </a:r>
            </a:p>
          </p:txBody>
        </p:sp>
        <p:sp>
          <p:nvSpPr>
            <p:cNvPr id="19" name="Ellipse 9"/>
            <p:cNvSpPr>
              <a:spLocks noChangeArrowheads="1"/>
            </p:cNvSpPr>
            <p:nvPr/>
          </p:nvSpPr>
          <p:spPr bwMode="auto">
            <a:xfrm>
              <a:off x="4491381" y="7816841"/>
              <a:ext cx="1521734" cy="594591"/>
            </a:xfrm>
            <a:prstGeom prst="ellipse">
              <a:avLst/>
            </a:prstGeom>
            <a:solidFill>
              <a:srgbClr val="C1F0FF"/>
            </a:solidFill>
            <a:ln w="25400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r>
                <a:rPr lang="fr-FR" sz="900" dirty="0"/>
                <a:t>Analyse</a:t>
              </a:r>
            </a:p>
          </p:txBody>
        </p:sp>
        <p:sp>
          <p:nvSpPr>
            <p:cNvPr id="20" name="Ellipse 10"/>
            <p:cNvSpPr>
              <a:spLocks noChangeArrowheads="1"/>
            </p:cNvSpPr>
            <p:nvPr/>
          </p:nvSpPr>
          <p:spPr bwMode="auto">
            <a:xfrm>
              <a:off x="1556066" y="7242619"/>
              <a:ext cx="1956195" cy="180929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endParaRPr lang="fr-FR" sz="900" dirty="0" smtClean="0"/>
            </a:p>
            <a:p>
              <a:pPr algn="ctr" defTabSz="927501"/>
              <a:r>
                <a:rPr lang="fr-FR" sz="900" dirty="0" smtClean="0"/>
                <a:t>Réponse</a:t>
              </a:r>
              <a:endParaRPr lang="fr-FR" sz="900" dirty="0"/>
            </a:p>
            <a:p>
              <a:pPr algn="ctr" defTabSz="927501"/>
              <a:r>
                <a:rPr lang="fr-FR" sz="900" dirty="0"/>
                <a:t>dans </a:t>
              </a:r>
              <a:r>
                <a:rPr lang="fr-FR" sz="900" dirty="0" smtClean="0"/>
                <a:t>OCEANE</a:t>
              </a:r>
            </a:p>
            <a:p>
              <a:pPr algn="ctr" defTabSz="927501"/>
              <a:endParaRPr lang="fr-FR" sz="900" dirty="0"/>
            </a:p>
          </p:txBody>
        </p:sp>
        <p:cxnSp>
          <p:nvCxnSpPr>
            <p:cNvPr id="21" name="Forme 20"/>
            <p:cNvCxnSpPr>
              <a:stCxn id="15" idx="6"/>
              <a:endCxn id="16" idx="0"/>
            </p:cNvCxnSpPr>
            <p:nvPr/>
          </p:nvCxnSpPr>
          <p:spPr bwMode="auto">
            <a:xfrm>
              <a:off x="9822463" y="3627893"/>
              <a:ext cx="2502331" cy="753843"/>
            </a:xfrm>
            <a:prstGeom prst="bentConnector2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Forme 21"/>
            <p:cNvCxnSpPr>
              <a:stCxn id="17" idx="4"/>
              <a:endCxn id="18" idx="6"/>
            </p:cNvCxnSpPr>
            <p:nvPr/>
          </p:nvCxnSpPr>
          <p:spPr bwMode="auto">
            <a:xfrm rot="5400000">
              <a:off x="10628506" y="6960411"/>
              <a:ext cx="532980" cy="2859596"/>
            </a:xfrm>
            <a:prstGeom prst="bentConnector2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Forme 22"/>
            <p:cNvCxnSpPr>
              <a:stCxn id="18" idx="2"/>
              <a:endCxn id="19" idx="4"/>
            </p:cNvCxnSpPr>
            <p:nvPr/>
          </p:nvCxnSpPr>
          <p:spPr bwMode="auto">
            <a:xfrm rot="10800000">
              <a:off x="5252249" y="8411434"/>
              <a:ext cx="2649266" cy="245267"/>
            </a:xfrm>
            <a:prstGeom prst="bentConnector2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 bwMode="auto">
            <a:xfrm>
              <a:off x="7721155" y="4321545"/>
              <a:ext cx="1119634" cy="1155658"/>
            </a:xfrm>
            <a:prstGeom prst="ellipse">
              <a:avLst/>
            </a:prstGeom>
            <a:solidFill>
              <a:srgbClr val="C1F0FF"/>
            </a:solidFill>
            <a:ln w="9525" cap="flat" cmpd="sng" algn="ctr">
              <a:solidFill>
                <a:srgbClr val="0085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1481" tIns="52681" rIns="41481" bIns="52681" anchor="ctr"/>
            <a:lstStyle/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Appli. 1</a:t>
              </a: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8383129" y="4803069"/>
              <a:ext cx="1119634" cy="1155658"/>
            </a:xfrm>
            <a:prstGeom prst="ellipse">
              <a:avLst/>
            </a:prstGeom>
            <a:solidFill>
              <a:srgbClr val="C1F0FF"/>
            </a:solidFill>
            <a:ln w="9525" cap="flat" cmpd="sng" algn="ctr">
              <a:solidFill>
                <a:srgbClr val="0085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1481" tIns="52681" rIns="41481" bIns="52681" anchor="ctr"/>
            <a:lstStyle/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Appli. 2</a:t>
              </a: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8836703" y="5525354"/>
              <a:ext cx="1119634" cy="1155658"/>
            </a:xfrm>
            <a:prstGeom prst="ellipse">
              <a:avLst/>
            </a:prstGeom>
            <a:solidFill>
              <a:srgbClr val="C1F0FF"/>
            </a:solidFill>
            <a:ln w="9525" cap="flat" cmpd="sng" algn="ctr">
              <a:solidFill>
                <a:srgbClr val="0085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1481" tIns="52681" rIns="41481" bIns="52681" anchor="ctr"/>
            <a:lstStyle/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Appli. 3</a:t>
              </a: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9179948" y="6235604"/>
              <a:ext cx="1119634" cy="1155658"/>
            </a:xfrm>
            <a:prstGeom prst="ellipse">
              <a:avLst/>
            </a:prstGeom>
            <a:solidFill>
              <a:srgbClr val="C1F0FF"/>
            </a:solidFill>
            <a:ln w="9525" cap="flat" cmpd="sng" algn="ctr">
              <a:solidFill>
                <a:srgbClr val="0085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1481" tIns="52681" rIns="41481" bIns="52681" anchor="ctr"/>
            <a:lstStyle/>
            <a:p>
              <a:pPr>
                <a:defRPr/>
              </a:pPr>
              <a:r>
                <a:rPr lang="fr-FR" sz="700" dirty="0">
                  <a:latin typeface="Arial" charset="0"/>
                  <a:cs typeface="Arial" charset="0"/>
                </a:rPr>
                <a:t>Appli. n</a:t>
              </a:r>
            </a:p>
          </p:txBody>
        </p:sp>
        <p:cxnSp>
          <p:nvCxnSpPr>
            <p:cNvPr id="28" name="Forme 27"/>
            <p:cNvCxnSpPr>
              <a:stCxn id="14" idx="6"/>
              <a:endCxn id="10" idx="0"/>
            </p:cNvCxnSpPr>
            <p:nvPr/>
          </p:nvCxnSpPr>
          <p:spPr bwMode="auto">
            <a:xfrm>
              <a:off x="9703465" y="5109018"/>
              <a:ext cx="2068419" cy="1440674"/>
            </a:xfrm>
            <a:prstGeom prst="curvedConnector2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Connecteur en arc 98"/>
            <p:cNvCxnSpPr>
              <a:endCxn id="11" idx="3"/>
            </p:cNvCxnSpPr>
            <p:nvPr/>
          </p:nvCxnSpPr>
          <p:spPr bwMode="auto">
            <a:xfrm rot="5400000">
              <a:off x="7340773" y="7351261"/>
              <a:ext cx="1143112" cy="726923"/>
            </a:xfrm>
            <a:prstGeom prst="curvedConnector2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ZoneTexte 29"/>
            <p:cNvSpPr txBox="1"/>
            <p:nvPr/>
          </p:nvSpPr>
          <p:spPr>
            <a:xfrm>
              <a:off x="1460310" y="6155895"/>
              <a:ext cx="2197290" cy="61701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BC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1481" tIns="52681" rIns="41481" bIns="52681" anchor="ctr"/>
            <a:lstStyle/>
            <a:p>
              <a:pPr algn="ctr">
                <a:defRPr/>
              </a:pPr>
              <a:r>
                <a:rPr lang="fr-FR" sz="900" dirty="0" err="1"/>
                <a:t>Reporting</a:t>
              </a:r>
              <a:r>
                <a:rPr lang="fr-FR" sz="900" dirty="0"/>
                <a:t> Mensuel</a:t>
              </a:r>
            </a:p>
            <a:p>
              <a:pPr algn="ctr">
                <a:defRPr/>
              </a:pPr>
              <a:r>
                <a:rPr lang="fr-FR" sz="900" dirty="0"/>
                <a:t>Par application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01254" y="5104262"/>
              <a:ext cx="2197289" cy="59780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BC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5362" tIns="52681" rIns="105362" bIns="52681">
              <a:spAutoFit/>
            </a:bodyPr>
            <a:lstStyle/>
            <a:p>
              <a:pPr algn="ctr">
                <a:defRPr/>
              </a:pPr>
              <a:r>
                <a:rPr lang="fr-FR" sz="900" dirty="0" err="1">
                  <a:latin typeface="Arial" charset="0"/>
                  <a:cs typeface="Arial" charset="0"/>
                </a:rPr>
                <a:t>Reporting</a:t>
              </a:r>
              <a:r>
                <a:rPr lang="fr-FR" sz="900" dirty="0">
                  <a:latin typeface="Arial" charset="0"/>
                  <a:cs typeface="Arial" charset="0"/>
                </a:rPr>
                <a:t> Mensuel</a:t>
              </a:r>
            </a:p>
            <a:p>
              <a:pPr algn="ctr">
                <a:defRPr/>
              </a:pPr>
              <a:r>
                <a:rPr lang="fr-FR" sz="900" dirty="0">
                  <a:latin typeface="Arial" charset="0"/>
                  <a:cs typeface="Arial" charset="0"/>
                </a:rPr>
                <a:t>Global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533186" y="5970764"/>
              <a:ext cx="1348466" cy="381847"/>
            </a:xfrm>
            <a:prstGeom prst="rect">
              <a:avLst/>
            </a:prstGeom>
            <a:noFill/>
          </p:spPr>
          <p:txBody>
            <a:bodyPr lIns="105362" tIns="52681" rIns="105362" bIns="52681">
              <a:spAutoFit/>
            </a:bodyPr>
            <a:lstStyle/>
            <a:p>
              <a:pPr>
                <a:defRPr/>
              </a:pPr>
              <a:r>
                <a:rPr lang="fr-FR" sz="900" dirty="0">
                  <a:latin typeface="Arial" charset="0"/>
                  <a:cs typeface="Arial" charset="0"/>
                </a:rPr>
                <a:t> Bases QC</a:t>
              </a:r>
            </a:p>
          </p:txBody>
        </p:sp>
        <p:cxnSp>
          <p:nvCxnSpPr>
            <p:cNvPr id="33" name="Connecteur droit avec flèche 32"/>
            <p:cNvCxnSpPr>
              <a:endCxn id="31" idx="3"/>
            </p:cNvCxnSpPr>
            <p:nvPr/>
          </p:nvCxnSpPr>
          <p:spPr bwMode="auto">
            <a:xfrm flipH="1">
              <a:off x="3698543" y="5377220"/>
              <a:ext cx="3411942" cy="25945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rganigramme : Document 157"/>
            <p:cNvSpPr>
              <a:spLocks noChangeArrowheads="1"/>
            </p:cNvSpPr>
            <p:nvPr/>
          </p:nvSpPr>
          <p:spPr bwMode="auto">
            <a:xfrm>
              <a:off x="1688203" y="3213397"/>
              <a:ext cx="1691712" cy="793242"/>
            </a:xfrm>
            <a:prstGeom prst="flowChartDocument">
              <a:avLst/>
            </a:prstGeom>
            <a:solidFill>
              <a:srgbClr val="FFC000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131397" tIns="65698" rIns="131397" bIns="65698">
              <a:spAutoFit/>
            </a:bodyPr>
            <a:lstStyle/>
            <a:p>
              <a:pPr algn="ctr" defTabSz="927501"/>
              <a:r>
                <a:rPr lang="fr-FR" sz="900" dirty="0"/>
                <a:t>Signalisation</a:t>
              </a:r>
            </a:p>
            <a:p>
              <a:pPr algn="ctr" defTabSz="927501"/>
              <a:r>
                <a:rPr lang="fr-FR" sz="900" dirty="0"/>
                <a:t>(mail) OCEANE</a:t>
              </a:r>
            </a:p>
          </p:txBody>
        </p:sp>
        <p:pic>
          <p:nvPicPr>
            <p:cNvPr id="35" name="Image 34" descr="engrenag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4248" y="5828197"/>
              <a:ext cx="566764" cy="609355"/>
            </a:xfrm>
            <a:prstGeom prst="rect">
              <a:avLst/>
            </a:prstGeom>
          </p:spPr>
        </p:pic>
        <p:pic>
          <p:nvPicPr>
            <p:cNvPr id="36" name="Image 35" descr="engrenag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9855" y="3742712"/>
              <a:ext cx="566764" cy="609355"/>
            </a:xfrm>
            <a:prstGeom prst="rect">
              <a:avLst/>
            </a:prstGeom>
          </p:spPr>
        </p:pic>
        <p:pic>
          <p:nvPicPr>
            <p:cNvPr id="37" name="Image 36" descr="SaisieInformatiqu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9855" y="6549692"/>
              <a:ext cx="568984" cy="354750"/>
            </a:xfrm>
            <a:prstGeom prst="rect">
              <a:avLst/>
            </a:prstGeom>
          </p:spPr>
        </p:pic>
        <p:cxnSp>
          <p:nvCxnSpPr>
            <p:cNvPr id="38" name="Connecteur droit avec flèche 37"/>
            <p:cNvCxnSpPr>
              <a:stCxn id="34" idx="3"/>
              <a:endCxn id="15" idx="2"/>
            </p:cNvCxnSpPr>
            <p:nvPr/>
          </p:nvCxnSpPr>
          <p:spPr>
            <a:xfrm>
              <a:off x="3379915" y="3610018"/>
              <a:ext cx="4843848" cy="17875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16" idx="4"/>
              <a:endCxn id="17" idx="0"/>
            </p:cNvCxnSpPr>
            <p:nvPr/>
          </p:nvCxnSpPr>
          <p:spPr>
            <a:xfrm>
              <a:off x="12324794" y="6494705"/>
              <a:ext cx="0" cy="42707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stCxn id="19" idx="2"/>
              <a:endCxn id="20" idx="6"/>
            </p:cNvCxnSpPr>
            <p:nvPr/>
          </p:nvCxnSpPr>
          <p:spPr>
            <a:xfrm flipH="1">
              <a:off x="3512262" y="8114138"/>
              <a:ext cx="979119" cy="3312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flipH="1">
              <a:off x="3698543" y="6428096"/>
              <a:ext cx="3903260" cy="22661"/>
            </a:xfrm>
            <a:prstGeom prst="straightConnector1">
              <a:avLst/>
            </a:prstGeom>
            <a:ln w="25400">
              <a:solidFill>
                <a:schemeClr val="tx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Image 41" descr="engrenag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3658" y="7111087"/>
              <a:ext cx="566764" cy="609355"/>
            </a:xfrm>
            <a:prstGeom prst="rect">
              <a:avLst/>
            </a:prstGeom>
          </p:spPr>
        </p:pic>
        <p:sp>
          <p:nvSpPr>
            <p:cNvPr id="43" name="Rectangle à coins arrondis 42"/>
            <p:cNvSpPr/>
            <p:nvPr/>
          </p:nvSpPr>
          <p:spPr>
            <a:xfrm>
              <a:off x="1009934" y="2320119"/>
              <a:ext cx="3070747" cy="7206018"/>
            </a:xfrm>
            <a:prstGeom prst="roundRect">
              <a:avLst>
                <a:gd name="adj" fmla="val 5167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500" dirty="0" err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569491" y="2456598"/>
              <a:ext cx="1723731" cy="407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>
                  <a:solidFill>
                    <a:srgbClr val="FFC000"/>
                  </a:solidFill>
                </a:rPr>
                <a:t>OUTILS CLIENT</a:t>
              </a: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4396910" y="2322391"/>
              <a:ext cx="9155317" cy="7206018"/>
            </a:xfrm>
            <a:prstGeom prst="roundRect">
              <a:avLst>
                <a:gd name="adj" fmla="val 5167"/>
              </a:avLst>
            </a:prstGeom>
            <a:noFill/>
            <a:ln>
              <a:solidFill>
                <a:srgbClr val="0085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500" dirty="0" err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956466" y="2458870"/>
              <a:ext cx="5750446" cy="40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rgbClr val="0070C0"/>
                  </a:solidFill>
                </a:rPr>
                <a:t>OUTILS CAPGEMINI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age 1"/>
          <p:cNvSpPr/>
          <p:nvPr/>
        </p:nvSpPr>
        <p:spPr>
          <a:xfrm flipV="1">
            <a:off x="274607" y="1910538"/>
            <a:ext cx="7596758" cy="4819648"/>
          </a:xfrm>
          <a:prstGeom prst="bentArrow">
            <a:avLst>
              <a:gd name="adj1" fmla="val 25000"/>
              <a:gd name="adj2" fmla="val 22367"/>
              <a:gd name="adj3" fmla="val 28899"/>
              <a:gd name="adj4" fmla="val 44707"/>
            </a:avLst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-8471" y="4801"/>
            <a:ext cx="9144000" cy="99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3963" tIns="31552" rIns="157756" bIns="31552" numCol="1" anchor="ctr" anchorCtr="0" compatLnSpc="1">
            <a:prstTxWarp prst="textNoShape">
              <a:avLst/>
            </a:prstTxWarp>
          </a:bodyPr>
          <a:lstStyle/>
          <a:p>
            <a:pPr defTabSz="871190" eaLnBrk="0" hangingPunct="0">
              <a:lnSpc>
                <a:spcPct val="85000"/>
              </a:lnSpc>
              <a:defRPr/>
            </a:pPr>
            <a:r>
              <a:rPr lang="fr-FR" sz="3000" dirty="0">
                <a:latin typeface="+mj-lt"/>
                <a:ea typeface="+mj-ea"/>
                <a:cs typeface="+mj-cs"/>
              </a:rPr>
              <a:t>Evaluation rapide pour la prise en charge d’une nouvelle application : abaques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259" y="3486933"/>
            <a:ext cx="6456237" cy="8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4416" y="1085496"/>
            <a:ext cx="5477833" cy="20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294" y="1115503"/>
            <a:ext cx="3170810" cy="6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884615" y="4549894"/>
            <a:ext cx="1210684" cy="27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87271" tIns="43635" rIns="87271" bIns="43635" rtlCol="0">
            <a:spAutoFit/>
          </a:bodyPr>
          <a:lstStyle/>
          <a:p>
            <a:pPr algn="ctr"/>
            <a:r>
              <a:rPr lang="fr-FR" sz="1200" dirty="0"/>
              <a:t>Volumétrie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6271" y="2065526"/>
            <a:ext cx="2122029" cy="457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87271" tIns="43635" rIns="87271" bIns="43635" rtlCol="0">
            <a:spAutoFit/>
          </a:bodyPr>
          <a:lstStyle/>
          <a:p>
            <a:pPr algn="ctr"/>
            <a:r>
              <a:rPr lang="fr-FR" sz="1200" dirty="0"/>
              <a:t>Classement en complexité de l’application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77974" y="4388395"/>
            <a:ext cx="1123091" cy="457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87271" tIns="43635" rIns="87271" bIns="43635" rtlCol="0">
            <a:spAutoFit/>
          </a:bodyPr>
          <a:lstStyle/>
          <a:p>
            <a:pPr algn="ctr"/>
            <a:r>
              <a:rPr lang="fr-FR" sz="1200" dirty="0"/>
              <a:t>Activité</a:t>
            </a:r>
          </a:p>
          <a:p>
            <a:pPr algn="ctr"/>
            <a:r>
              <a:rPr lang="fr-FR" sz="1200" dirty="0"/>
              <a:t>de support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68201" y="4543007"/>
            <a:ext cx="671562" cy="27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87271" tIns="43635" rIns="87271" bIns="43635" rtlCol="0">
            <a:spAutoFit/>
          </a:bodyPr>
          <a:lstStyle/>
          <a:p>
            <a:pPr algn="ctr"/>
            <a:r>
              <a:rPr lang="fr-FR" sz="1200" dirty="0"/>
              <a:t>SLA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69906" y="4547020"/>
            <a:ext cx="1416519" cy="272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87271" tIns="43635" rIns="87271" bIns="43635" rtlCol="0">
            <a:spAutoFit/>
          </a:bodyPr>
          <a:lstStyle/>
          <a:p>
            <a:pPr algn="ctr"/>
            <a:r>
              <a:rPr lang="fr-FR" sz="1200" dirty="0"/>
              <a:t>dégressivité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76842" y="2596552"/>
            <a:ext cx="137776" cy="41246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>
            <a:off x="698078" y="3923415"/>
            <a:ext cx="136170" cy="17527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9070" y="5719313"/>
            <a:ext cx="1380102" cy="595954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Charge UO Incident  </a:t>
            </a:r>
          </a:p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Charge UO Problème</a:t>
            </a:r>
          </a:p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En jours/</a:t>
            </a:r>
            <a:r>
              <a:rPr lang="fr-FR" sz="1100" dirty="0" err="1">
                <a:solidFill>
                  <a:schemeClr val="tx2">
                    <a:lumMod val="50000"/>
                  </a:schemeClr>
                </a:solidFill>
              </a:rPr>
              <a:t>evt</a:t>
            </a:r>
            <a:endParaRPr lang="fr-FR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2410088" y="4997303"/>
            <a:ext cx="200614" cy="69613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123799" y="5803966"/>
            <a:ext cx="977748" cy="395899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r>
              <a:rPr lang="fr-FR" sz="1000" dirty="0" err="1">
                <a:solidFill>
                  <a:schemeClr val="tx2">
                    <a:lumMod val="50000"/>
                  </a:schemeClr>
                </a:solidFill>
              </a:rPr>
              <a:t>UOs</a:t>
            </a:r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 pondérées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/activités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495690" y="5853353"/>
            <a:ext cx="1077134" cy="257399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r>
              <a:rPr lang="fr-FR" sz="1100" dirty="0" err="1">
                <a:solidFill>
                  <a:schemeClr val="tx2">
                    <a:lumMod val="50000"/>
                  </a:schemeClr>
                </a:solidFill>
              </a:rPr>
              <a:t>UOs</a:t>
            </a:r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 application</a:t>
            </a:r>
          </a:p>
        </p:txBody>
      </p:sp>
      <p:sp>
        <p:nvSpPr>
          <p:cNvPr id="18" name="Flèche vers le bas 17"/>
          <p:cNvSpPr/>
          <p:nvPr/>
        </p:nvSpPr>
        <p:spPr>
          <a:xfrm>
            <a:off x="4024271" y="5014823"/>
            <a:ext cx="180492" cy="72174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5346790" y="4977443"/>
            <a:ext cx="151296" cy="75912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5360061" y="4295776"/>
            <a:ext cx="154779" cy="24172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Flèche vers le bas 20"/>
          <p:cNvSpPr/>
          <p:nvPr/>
        </p:nvSpPr>
        <p:spPr>
          <a:xfrm>
            <a:off x="6867438" y="4965940"/>
            <a:ext cx="169876" cy="75337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052166" y="5702061"/>
            <a:ext cx="1013319" cy="703675"/>
          </a:xfrm>
          <a:prstGeom prst="rect">
            <a:avLst/>
          </a:prstGeom>
          <a:noFill/>
        </p:spPr>
        <p:txBody>
          <a:bodyPr wrap="square" lIns="87271" tIns="43635" rIns="87271" bIns="43635" rtlCol="0">
            <a:spAutoFit/>
          </a:bodyPr>
          <a:lstStyle/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Charge 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Soutien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Maintenance</a:t>
            </a:r>
          </a:p>
          <a:p>
            <a:r>
              <a:rPr lang="fr-FR" sz="1000" dirty="0">
                <a:solidFill>
                  <a:schemeClr val="tx2">
                    <a:lumMod val="50000"/>
                  </a:schemeClr>
                </a:solidFill>
              </a:rPr>
              <a:t>Année 1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1727938" y="5943600"/>
            <a:ext cx="374254" cy="155275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3097489" y="5923473"/>
            <a:ext cx="374254" cy="155275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4643406" y="5940726"/>
            <a:ext cx="374254" cy="155275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6092644" y="5932099"/>
            <a:ext cx="374254" cy="155275"/>
          </a:xfrm>
          <a:prstGeom prst="righ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132358" y="5124892"/>
            <a:ext cx="793789" cy="258962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Coefficient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612975" y="5114794"/>
            <a:ext cx="1203772" cy="595954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Coefficient</a:t>
            </a:r>
          </a:p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N1/N2</a:t>
            </a:r>
          </a:p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(forte volumétrie)</a:t>
            </a:r>
          </a:p>
        </p:txBody>
      </p:sp>
      <p:sp>
        <p:nvSpPr>
          <p:cNvPr id="29" name="Flèche vers le bas 28"/>
          <p:cNvSpPr/>
          <p:nvPr/>
        </p:nvSpPr>
        <p:spPr>
          <a:xfrm>
            <a:off x="680489" y="1828801"/>
            <a:ext cx="124315" cy="22328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71" tIns="43635" rIns="87271" bIns="43635" rtlCol="0" anchor="ctr"/>
          <a:lstStyle/>
          <a:p>
            <a:pPr algn="ctr"/>
            <a:endParaRPr lang="fr-FR" sz="23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490060" y="4299097"/>
            <a:ext cx="1119891" cy="258962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Constat existant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040259" y="5068186"/>
            <a:ext cx="924849" cy="426676"/>
          </a:xfrm>
          <a:prstGeom prst="rect">
            <a:avLst/>
          </a:prstGeom>
          <a:noFill/>
        </p:spPr>
        <p:txBody>
          <a:bodyPr wrap="none" lIns="87271" tIns="43635" rIns="87271" bIns="43635" rtlCol="0">
            <a:spAutoFit/>
          </a:bodyPr>
          <a:lstStyle/>
          <a:p>
            <a:pPr algn="ctr"/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% </a:t>
            </a:r>
          </a:p>
          <a:p>
            <a:pPr algn="ctr"/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réduction/an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557065" y="5737503"/>
            <a:ext cx="2148549" cy="426676"/>
          </a:xfrm>
          <a:prstGeom prst="rect">
            <a:avLst/>
          </a:prstGeom>
          <a:noFill/>
        </p:spPr>
        <p:txBody>
          <a:bodyPr wrap="square" lIns="87271" tIns="43635" rIns="87271" bIns="43635" rtlCol="0">
            <a:spAutoFit/>
          </a:bodyPr>
          <a:lstStyle/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Charge  Soutien/Maintenance</a:t>
            </a:r>
          </a:p>
          <a:p>
            <a:r>
              <a:rPr lang="fr-FR" sz="1100" dirty="0">
                <a:solidFill>
                  <a:schemeClr val="tx2">
                    <a:lumMod val="50000"/>
                  </a:schemeClr>
                </a:solidFill>
              </a:rPr>
              <a:t>Années suivantes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39791" y="3870251"/>
            <a:ext cx="1479991" cy="595954"/>
          </a:xfrm>
          <a:prstGeom prst="rect">
            <a:avLst/>
          </a:prstGeom>
          <a:noFill/>
        </p:spPr>
        <p:txBody>
          <a:bodyPr wrap="square" lIns="87271" tIns="43635" rIns="87271" bIns="43635" rtlCol="0">
            <a:spAutoFit/>
          </a:bodyPr>
          <a:lstStyle/>
          <a:p>
            <a:r>
              <a:rPr lang="fr-FR" sz="1100" dirty="0"/>
              <a:t>UO de base</a:t>
            </a:r>
          </a:p>
          <a:p>
            <a:r>
              <a:rPr lang="fr-FR" sz="1100" dirty="0"/>
              <a:t>Soutien</a:t>
            </a:r>
          </a:p>
          <a:p>
            <a:r>
              <a:rPr lang="fr-FR" sz="1100" dirty="0"/>
              <a:t>Maintenance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821196" y="1115551"/>
            <a:ext cx="2322804" cy="64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87271" tIns="43635" rIns="87271" bIns="43635" rtlCol="0">
            <a:spAutoFit/>
          </a:bodyPr>
          <a:lstStyle/>
          <a:p>
            <a:r>
              <a:rPr lang="fr-FR" sz="1200" dirty="0"/>
              <a:t>12 Critères d’analyse de l’application adaptés au patrimoine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037" y="3104060"/>
            <a:ext cx="2612843" cy="614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Image 35" descr="argen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2944" y="4944139"/>
            <a:ext cx="1081812" cy="80608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1161</Words>
  <Application>Microsoft Office PowerPoint</Application>
  <PresentationFormat>Affichage à l'écran (4:3)</PresentationFormat>
  <Paragraphs>574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think-cell Slide</vt:lpstr>
      <vt:lpstr>Centre de Services TMAG</vt:lpstr>
      <vt:lpstr>TMAG – Globalisation des activités OSS Orange</vt:lpstr>
      <vt:lpstr>Historique du programme CAP OSS</vt:lpstr>
      <vt:lpstr>Multi-domaines et multi-sites</vt:lpstr>
      <vt:lpstr>Diapositive 5</vt:lpstr>
      <vt:lpstr>Diapositive 6</vt:lpstr>
      <vt:lpstr>Diapositive 7</vt:lpstr>
      <vt:lpstr>Diapositive 8</vt:lpstr>
      <vt:lpstr>Diapositive 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FONTENEAU Jacques (jfontene)</dc:creator>
  <cp:lastModifiedBy>FONTENEAU Jacques (jfontene)</cp:lastModifiedBy>
  <cp:revision>22</cp:revision>
  <dcterms:created xsi:type="dcterms:W3CDTF">2014-05-20T14:11:00Z</dcterms:created>
  <dcterms:modified xsi:type="dcterms:W3CDTF">2014-09-08T07:01:45Z</dcterms:modified>
</cp:coreProperties>
</file>