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8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2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54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4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1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4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6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7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5" r:id="rId6"/>
    <p:sldLayoutId id="2147483730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2CF9A-ADE4-43F5-9A32-4BEFDA69E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2" y="592947"/>
            <a:ext cx="8791787" cy="3895085"/>
          </a:xfrm>
        </p:spPr>
        <p:txBody>
          <a:bodyPr anchor="b">
            <a:normAutofit/>
          </a:bodyPr>
          <a:lstStyle/>
          <a:p>
            <a:r>
              <a:rPr lang="en-US" sz="6700">
                <a:solidFill>
                  <a:schemeClr val="tx1">
                    <a:lumMod val="65000"/>
                    <a:lumOff val="35000"/>
                  </a:schemeClr>
                </a:solidFill>
              </a:rPr>
              <a:t>Mediapro303</a:t>
            </a:r>
            <a:br>
              <a:rPr lang="en-US" sz="67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6700">
                <a:solidFill>
                  <a:schemeClr val="tx1">
                    <a:lumMod val="65000"/>
                    <a:lumOff val="35000"/>
                  </a:schemeClr>
                </a:solidFill>
              </a:rPr>
              <a:t>web design blog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F975E-7E71-4322-B99B-ABED24075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5068338"/>
            <a:ext cx="5227711" cy="792469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by k. alloway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0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5BF5-0178-49FD-BAA1-C856D322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Code Camp</a:t>
            </a:r>
          </a:p>
        </p:txBody>
      </p:sp>
      <p:pic>
        <p:nvPicPr>
          <p:cNvPr id="6" name="Picture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1D6F0F7-69A6-4236-BE4A-DCC4EE7956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r="305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62228-AC33-43E3-BF35-7654E1EE0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0" y="3428999"/>
            <a:ext cx="3810000" cy="3259668"/>
          </a:xfrm>
        </p:spPr>
        <p:txBody>
          <a:bodyPr>
            <a:normAutofit/>
          </a:bodyPr>
          <a:lstStyle/>
          <a:p>
            <a:r>
              <a:rPr lang="en-US" dirty="0"/>
              <a:t>Free Code Camp, I think, was a big help. I had already gone up to 16 before but going through and beyond those sixteen helped me with our big project websites!</a:t>
            </a:r>
          </a:p>
        </p:txBody>
      </p:sp>
    </p:spTree>
    <p:extLst>
      <p:ext uri="{BB962C8B-B14F-4D97-AF65-F5344CB8AC3E}">
        <p14:creationId xmlns:p14="http://schemas.microsoft.com/office/powerpoint/2010/main" val="157261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A1774-56C7-4C00-8C0D-209215D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300">
                <a:solidFill>
                  <a:schemeClr val="bg1"/>
                </a:solidFill>
              </a:rPr>
              <a:t>HTML Assignments</a:t>
            </a:r>
            <a:br>
              <a:rPr lang="en-US" sz="3300">
                <a:solidFill>
                  <a:schemeClr val="bg1"/>
                </a:solidFill>
              </a:rPr>
            </a:br>
            <a:r>
              <a:rPr lang="en-US" sz="3300">
                <a:solidFill>
                  <a:schemeClr val="bg1"/>
                </a:solidFill>
              </a:rPr>
              <a:t>1&amp;2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20687-6A34-4331-9CAC-B16F4DAFF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622" y="3707541"/>
            <a:ext cx="5117253" cy="250580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spcBef>
                <a:spcPts val="930"/>
              </a:spcBef>
            </a:pPr>
            <a:r>
              <a:rPr lang="en-US" dirty="0"/>
              <a:t>HTML Assignment 1 is when I first really started to get into wed design and enjoy it. My biggest asset for these assignments, I think, was W3 Schools.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8B7964-1333-45E7-B228-D7937968A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69" y="496111"/>
            <a:ext cx="4362798" cy="585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8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3799-A9EA-4455-8F4F-6E6F59C7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592" y="640079"/>
            <a:ext cx="3712749" cy="2695903"/>
          </a:xfrm>
        </p:spPr>
        <p:txBody>
          <a:bodyPr/>
          <a:lstStyle/>
          <a:p>
            <a:r>
              <a:rPr lang="en-US" dirty="0" err="1"/>
              <a:t>SquareSpace</a:t>
            </a:r>
            <a:br>
              <a:rPr lang="en-US" dirty="0"/>
            </a:br>
            <a:r>
              <a:rPr lang="en-US" dirty="0"/>
              <a:t>Website</a:t>
            </a:r>
          </a:p>
        </p:txBody>
      </p:sp>
      <p:pic>
        <p:nvPicPr>
          <p:cNvPr id="6" name="Picture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8CDBDB-A8EE-49B2-9F66-2F9FE55C18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8" r="1582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53373-4E48-48B6-B79E-63C63A6B5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27308" y="3428999"/>
            <a:ext cx="3712749" cy="3243649"/>
          </a:xfrm>
        </p:spPr>
        <p:txBody>
          <a:bodyPr>
            <a:normAutofit/>
          </a:bodyPr>
          <a:lstStyle/>
          <a:p>
            <a:r>
              <a:rPr lang="en-US" dirty="0"/>
              <a:t>Because I wasn’t as worried about the code aspect, I was able to really focus on design and art. I put a lot of art I’ve done over the years into this site!</a:t>
            </a:r>
          </a:p>
        </p:txBody>
      </p:sp>
    </p:spTree>
    <p:extLst>
      <p:ext uri="{BB962C8B-B14F-4D97-AF65-F5344CB8AC3E}">
        <p14:creationId xmlns:p14="http://schemas.microsoft.com/office/powerpoint/2010/main" val="270700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2C741E-1B73-4EAE-8523-FF16315DB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0A173-5DFF-4238-960D-46429DC14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7953"/>
            <a:ext cx="7508839" cy="54462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59FB1-7F64-4D08-B702-9DE961AE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88" y="1191873"/>
            <a:ext cx="6007691" cy="432830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l"/>
            <a:r>
              <a:rPr lang="en-US" sz="6000" b="0" cap="all" dirty="0">
                <a:solidFill>
                  <a:schemeClr val="bg1"/>
                </a:solidFill>
              </a:rPr>
              <a:t>Final Thoughts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4EB027-ACDA-466F-997A-93A769216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21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085BE5-9F10-446F-B7E2-D218086A6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219" y="667952"/>
            <a:ext cx="4629781" cy="5446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A7C2A-5F4F-44E3-AF6E-146C9B37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7352" y="1569494"/>
            <a:ext cx="3351729" cy="370721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l">
              <a:lnSpc>
                <a:spcPct val="140000"/>
              </a:lnSpc>
              <a:spcBef>
                <a:spcPts val="930"/>
              </a:spcBef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think the most valuable thing this class taught me was how to advance in web design for myself. Through this introductory class, I feel like I have the knowledge(or I at least know how to find the knowledge!) to be a professional web developer.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AD7632-733F-4D9A-B5ED-0C470DCD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6795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3DAB40-DCE3-4D49-8A94-7626AB50A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0502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502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Meiryo</vt:lpstr>
      <vt:lpstr>Corbel</vt:lpstr>
      <vt:lpstr>ShojiVTI</vt:lpstr>
      <vt:lpstr>Mediapro303 web design blog</vt:lpstr>
      <vt:lpstr>Free Code Camp</vt:lpstr>
      <vt:lpstr>HTML Assignments 1&amp;2</vt:lpstr>
      <vt:lpstr>SquareSpace Website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Kolby Alloway</dc:creator>
  <cp:lastModifiedBy>Kolby Alloway</cp:lastModifiedBy>
  <cp:revision>8</cp:revision>
  <dcterms:created xsi:type="dcterms:W3CDTF">2022-05-01T22:11:57Z</dcterms:created>
  <dcterms:modified xsi:type="dcterms:W3CDTF">2022-05-01T22:45:12Z</dcterms:modified>
</cp:coreProperties>
</file>