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East</c:v>
                </c:pt>
                <c:pt idx="1">
                  <c:v>West</c:v>
                </c:pt>
                <c:pt idx="2">
                  <c:v>Midwest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lstStyle/>
                    <a:p>
                      <a:r>
                        <a:t>some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h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