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780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07.09.2018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27" y="166255"/>
            <a:ext cx="3595255" cy="4824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Функции устройства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" y="1108364"/>
            <a:ext cx="3733800" cy="3048000"/>
          </a:xfrm>
        </p:spPr>
        <p:txBody>
          <a:bodyPr>
            <a:noAutofit/>
          </a:bodyPr>
          <a:lstStyle/>
          <a:p>
            <a:r>
              <a:rPr lang="ru-RU" sz="1600" dirty="0" smtClean="0"/>
              <a:t>Убирать мелкие и средние загрязнения не прибегая к помощи человека.</a:t>
            </a:r>
          </a:p>
          <a:p>
            <a:r>
              <a:rPr lang="ru-RU" sz="1600" dirty="0" smtClean="0"/>
              <a:t>Производить дезинфекцию различных напольных покрытий специальными средствами.</a:t>
            </a:r>
          </a:p>
          <a:p>
            <a:r>
              <a:rPr lang="ru-RU" sz="1600" dirty="0" smtClean="0"/>
              <a:t>Работать полностью автономно.</a:t>
            </a:r>
          </a:p>
          <a:p>
            <a:r>
              <a:rPr lang="ru-RU" sz="1600" dirty="0" smtClean="0"/>
              <a:t>Избегать столкновений со статическими или динамическими </a:t>
            </a:r>
            <a:r>
              <a:rPr lang="ru-RU" sz="1600" dirty="0" err="1" smtClean="0"/>
              <a:t>препядствиями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2" y="104673"/>
            <a:ext cx="4440516" cy="2646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7827818" y="279378"/>
            <a:ext cx="399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Условия использования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4073" y="1011381"/>
            <a:ext cx="38238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600" dirty="0" smtClean="0"/>
              <a:t>Рабочая температура: от -5 до 45 градусов по </a:t>
            </a:r>
            <a:r>
              <a:rPr lang="ru-RU" sz="1600" dirty="0"/>
              <a:t>Ц</a:t>
            </a:r>
            <a:r>
              <a:rPr lang="ru-RU" sz="1600" dirty="0" smtClean="0"/>
              <a:t>ельсию.</a:t>
            </a:r>
            <a:endParaRPr lang="en-US" sz="1600" dirty="0" smtClean="0"/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600" dirty="0" smtClean="0"/>
              <a:t>Устройство не должно подвергаться воздействию влаги в местах расположения электронных схем.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600" dirty="0" smtClean="0"/>
              <a:t>Не допускать использования в зонах с повышенной влажностью.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600" dirty="0" smtClean="0"/>
              <a:t>В качестве питания для зарядной станции использовать розетки с номинальным напряжением 220 Вт и силой тока в 16 Ампер.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600" dirty="0" smtClean="0"/>
              <a:t>Устройство должно использоваться на ровных поверхностях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2829" y="2170699"/>
            <a:ext cx="437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Особенности эксплуатации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894" y="2795552"/>
            <a:ext cx="36298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1600" dirty="0" smtClean="0"/>
              <a:t>Запрещается ронять, разбирать устройство, а так же повреждать зарядную станцию.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1600" dirty="0" smtClean="0"/>
              <a:t>Запрещается эксплуатация в зонах непосредственно примыкающих к воде.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ru-RU" sz="1600" dirty="0" smtClean="0"/>
              <a:t>Запрещается класть что-либо на устройство, за исключением модулей предусмотренных в паспорте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9901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49</TotalTime>
  <Words>132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Wingdings</vt:lpstr>
      <vt:lpstr>Ромбовидная сетка, 16 х 9</vt:lpstr>
      <vt:lpstr>Функции устройства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устройства</dc:title>
  <dc:creator>Пользователь Windows</dc:creator>
  <cp:lastModifiedBy>Пользователь Windows</cp:lastModifiedBy>
  <cp:revision>6</cp:revision>
  <dcterms:created xsi:type="dcterms:W3CDTF">2018-09-07T12:48:53Z</dcterms:created>
  <dcterms:modified xsi:type="dcterms:W3CDTF">2018-09-07T13:37:59Z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