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C821A3-D248-43BB-98DD-21864AFED7E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E39C-AB91-4596-A295-B172D94F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225324"/>
            <a:ext cx="11138957" cy="57989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b="1" dirty="0"/>
              <a:t>Predicting product return volume using machine learning methods</a:t>
            </a:r>
            <a:br>
              <a:rPr lang="en-US" sz="2800" b="1" dirty="0"/>
            </a:br>
            <a:r>
              <a:rPr lang="en-US" sz="1800" b="1" dirty="0"/>
              <a:t>Authors: </a:t>
            </a:r>
            <a:r>
              <a:rPr lang="en-US" sz="1800" b="1" dirty="0" err="1"/>
              <a:t>Hailong</a:t>
            </a:r>
            <a:r>
              <a:rPr lang="en-US" sz="1800" b="1" dirty="0"/>
              <a:t> Cui, Sampath Rajagopalan, Amy R. Ward                        SUBMITTED BY: DI BOYU, LI XINXIN, ZHONG XIN</a:t>
            </a:r>
            <a:endParaRPr lang="en-SG" sz="1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E1CBF-D43F-4576-B910-0759AC9DFAF9}"/>
              </a:ext>
            </a:extLst>
          </p:cNvPr>
          <p:cNvSpPr/>
          <p:nvPr/>
        </p:nvSpPr>
        <p:spPr>
          <a:xfrm>
            <a:off x="4203509" y="969622"/>
            <a:ext cx="3862317" cy="362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D8F44-3D02-4324-A5B5-D3D4EAA83C2F}"/>
              </a:ext>
            </a:extLst>
          </p:cNvPr>
          <p:cNvSpPr/>
          <p:nvPr/>
        </p:nvSpPr>
        <p:spPr>
          <a:xfrm>
            <a:off x="8224911" y="969622"/>
            <a:ext cx="3460652" cy="362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1EF41-9678-48AA-980A-A67898A69608}"/>
              </a:ext>
            </a:extLst>
          </p:cNvPr>
          <p:cNvSpPr txBox="1"/>
          <p:nvPr/>
        </p:nvSpPr>
        <p:spPr>
          <a:xfrm>
            <a:off x="506437" y="1281253"/>
            <a:ext cx="34606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/>
              <a:t>To </a:t>
            </a:r>
            <a:r>
              <a:rPr lang="en-US" sz="1300" dirty="0"/>
              <a:t>develop models for predicting return volume at the retailer, product type and period levels.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D54CF-7343-4CEA-9F9A-9C6046BBD3C0}"/>
              </a:ext>
            </a:extLst>
          </p:cNvPr>
          <p:cNvSpPr txBox="1"/>
          <p:nvPr/>
        </p:nvSpPr>
        <p:spPr>
          <a:xfrm>
            <a:off x="506437" y="2306360"/>
            <a:ext cx="346065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 the retail industry, consumer returns create a significant and costly issue for manufacturers and retailers.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Per operational side, firms need to devote resources such as staff and space to process returns, identifying problems such as whether an item should be resold or disposed.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Per financial side, estimating the cost or loss due to returns is crucial for firms’ financial planning.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A856A-7C3B-4A46-9B00-8C79FB3EB640}"/>
              </a:ext>
            </a:extLst>
          </p:cNvPr>
          <p:cNvSpPr txBox="1"/>
          <p:nvPr/>
        </p:nvSpPr>
        <p:spPr>
          <a:xfrm>
            <a:off x="505384" y="5350904"/>
            <a:ext cx="346065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Data Source: Manufacturing company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Data type: Sales &amp; Return volume through 13 different retailers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Study object: Seat cover, car cover &amp; dash 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Time range: 4 years (2012-2015) </a:t>
            </a:r>
          </a:p>
          <a:p>
            <a:r>
              <a:rPr lang="en-US" sz="13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D95AD-9247-4201-9026-270D502686A9}"/>
              </a:ext>
            </a:extLst>
          </p:cNvPr>
          <p:cNvSpPr txBox="1"/>
          <p:nvPr/>
        </p:nvSpPr>
        <p:spPr>
          <a:xfrm>
            <a:off x="4365674" y="1448403"/>
            <a:ext cx="346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20178E-7A96-4AE5-B013-2FB0DA3AD9CF}"/>
              </a:ext>
            </a:extLst>
          </p:cNvPr>
          <p:cNvSpPr txBox="1"/>
          <p:nvPr/>
        </p:nvSpPr>
        <p:spPr>
          <a:xfrm>
            <a:off x="8224911" y="1775589"/>
            <a:ext cx="346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Limitation: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D432C-1F76-4114-9BC5-42F39510DEE4}"/>
              </a:ext>
            </a:extLst>
          </p:cNvPr>
          <p:cNvSpPr txBox="1"/>
          <p:nvPr/>
        </p:nvSpPr>
        <p:spPr>
          <a:xfrm>
            <a:off x="8224911" y="3190867"/>
            <a:ext cx="346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4ED52E-9D34-47AD-845A-574630747F52}"/>
              </a:ext>
            </a:extLst>
          </p:cNvPr>
          <p:cNvSpPr/>
          <p:nvPr/>
        </p:nvSpPr>
        <p:spPr>
          <a:xfrm>
            <a:off x="506436" y="984219"/>
            <a:ext cx="3459600" cy="241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OBJECTIVE</a:t>
            </a:r>
            <a:endParaRPr lang="en-SG" sz="16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375718-C3F4-43C6-AA4C-38323D083953}"/>
              </a:ext>
            </a:extLst>
          </p:cNvPr>
          <p:cNvSpPr/>
          <p:nvPr/>
        </p:nvSpPr>
        <p:spPr>
          <a:xfrm>
            <a:off x="4203508" y="987309"/>
            <a:ext cx="3862317" cy="2380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</a:t>
            </a:r>
            <a:endParaRPr lang="en-SG" sz="16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80674C-21C9-46EE-8ABF-869D4CE38320}"/>
              </a:ext>
            </a:extLst>
          </p:cNvPr>
          <p:cNvSpPr/>
          <p:nvPr/>
        </p:nvSpPr>
        <p:spPr>
          <a:xfrm>
            <a:off x="8224911" y="984149"/>
            <a:ext cx="3460652" cy="241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LIMITATION</a:t>
            </a:r>
            <a:endParaRPr lang="en-SG" sz="16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3FC151-E88F-49F5-B752-82258D483CCD}"/>
              </a:ext>
            </a:extLst>
          </p:cNvPr>
          <p:cNvSpPr/>
          <p:nvPr/>
        </p:nvSpPr>
        <p:spPr>
          <a:xfrm>
            <a:off x="8224911" y="2607575"/>
            <a:ext cx="3460652" cy="24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CONCLUSION</a:t>
            </a:r>
            <a:endParaRPr lang="en-SG" sz="16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1349EE-456F-4167-BBF9-FC89B2F7C9A8}"/>
              </a:ext>
            </a:extLst>
          </p:cNvPr>
          <p:cNvSpPr/>
          <p:nvPr/>
        </p:nvSpPr>
        <p:spPr>
          <a:xfrm>
            <a:off x="506437" y="4794200"/>
            <a:ext cx="10643784" cy="24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&amp; PROCESS</a:t>
            </a:r>
            <a:endParaRPr lang="en-SG" sz="16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252342-94E6-438B-AD70-5F2EB2871916}"/>
              </a:ext>
            </a:extLst>
          </p:cNvPr>
          <p:cNvSpPr/>
          <p:nvPr/>
        </p:nvSpPr>
        <p:spPr>
          <a:xfrm>
            <a:off x="505384" y="2024321"/>
            <a:ext cx="3460652" cy="24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BUSINESS PROBLEM</a:t>
            </a:r>
            <a:endParaRPr lang="en-SG" sz="16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69ED2A-B924-4016-9FD5-37F3E933356F}"/>
              </a:ext>
            </a:extLst>
          </p:cNvPr>
          <p:cNvSpPr/>
          <p:nvPr/>
        </p:nvSpPr>
        <p:spPr>
          <a:xfrm>
            <a:off x="505384" y="5109704"/>
            <a:ext cx="3460652" cy="241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Description</a:t>
            </a:r>
            <a:endParaRPr lang="en-SG" sz="16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EF4E1E-2F3C-4378-807E-A7F4C2A34075}"/>
              </a:ext>
            </a:extLst>
          </p:cNvPr>
          <p:cNvSpPr/>
          <p:nvPr/>
        </p:nvSpPr>
        <p:spPr>
          <a:xfrm>
            <a:off x="4612914" y="5109704"/>
            <a:ext cx="3460652" cy="241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 Category</a:t>
            </a:r>
            <a:endParaRPr lang="en-SG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A79F2-2989-4A14-A9F3-DDD063DD4BFC}"/>
              </a:ext>
            </a:extLst>
          </p:cNvPr>
          <p:cNvSpPr txBox="1"/>
          <p:nvPr/>
        </p:nvSpPr>
        <p:spPr>
          <a:xfrm>
            <a:off x="4612914" y="5403866"/>
            <a:ext cx="34606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Response variable (Return volume)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Sales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Time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Retailer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Production process and resources </a:t>
            </a:r>
          </a:p>
        </p:txBody>
      </p:sp>
    </p:spTree>
    <p:extLst>
      <p:ext uri="{BB962C8B-B14F-4D97-AF65-F5344CB8AC3E}">
        <p14:creationId xmlns:p14="http://schemas.microsoft.com/office/powerpoint/2010/main" val="356645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358</TotalTime>
  <Words>165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Wood Type</vt:lpstr>
      <vt:lpstr>Predicting product return volume using machine learning methods Authors: Hailong Cui, Sampath Rajagopalan, Amy R. Ward                        SUBMITTED BY: DI BOYU, LI XINXIN, ZHONG XIN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ZHONG</dc:creator>
  <cp:lastModifiedBy>Xin ZHONG</cp:lastModifiedBy>
  <cp:revision>19</cp:revision>
  <dcterms:created xsi:type="dcterms:W3CDTF">2019-09-12T02:47:33Z</dcterms:created>
  <dcterms:modified xsi:type="dcterms:W3CDTF">2019-09-12T09:56:12Z</dcterms:modified>
</cp:coreProperties>
</file>