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diHa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D4D4"/>
          </a:solidFill>
        </a:fill>
      </a:tcStyle>
    </a:wholeTbl>
    <a:band2H>
      <a:tcTxStyle b="def" i="def"/>
      <a:tcStyle>
        <a:tcBdr/>
        <a:fill>
          <a:solidFill>
            <a:srgbClr val="EA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ACC"/>
          </a:solidFill>
        </a:fill>
      </a:tcStyle>
    </a:wholeTbl>
    <a:band2H>
      <a:tcTxStyle b="def" i="def"/>
      <a:tcStyle>
        <a:tcBdr/>
        <a:fill>
          <a:solidFill>
            <a:srgbClr val="F3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 b="def" i="def"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1pPr>
    <a:lvl2pPr indent="2286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2pPr>
    <a:lvl3pPr indent="4572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3pPr>
    <a:lvl4pPr indent="6858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4pPr>
    <a:lvl5pPr indent="9144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5pPr>
    <a:lvl6pPr indent="11430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6pPr>
    <a:lvl7pPr indent="13716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7pPr>
    <a:lvl8pPr indent="16002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8pPr>
    <a:lvl9pPr indent="1828800" latinLnBrk="0">
      <a:lnSpc>
        <a:spcPct val="110000"/>
      </a:lnSpc>
      <a:defRPr sz="1000">
        <a:latin typeface="+mn-lt"/>
        <a:ea typeface="+mn-ea"/>
        <a:cs typeface="+mn-cs"/>
        <a:sym typeface="AdiHau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 0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11999" y="555625"/>
            <a:ext cx="7920002" cy="259238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611187" y="3148013"/>
            <a:ext cx="7920002" cy="3238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marL="0" indent="0" algn="ctr"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Text Placeholder 5"/>
          <p:cNvSpPr/>
          <p:nvPr>
            <p:ph type="body" sz="quarter" idx="13"/>
          </p:nvPr>
        </p:nvSpPr>
        <p:spPr>
          <a:xfrm>
            <a:off x="611188" y="3435350"/>
            <a:ext cx="7920036" cy="11525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ctr">
              <a:defRPr sz="800">
                <a:solidFill>
                  <a:srgbClr val="FFFFFF"/>
                </a:solidFill>
              </a:defRPr>
            </a:pPr>
          </a:p>
        </p:txBody>
      </p:sp>
      <p:pic>
        <p:nvPicPr>
          <p:cNvPr id="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6389" y="4623891"/>
            <a:ext cx="609597" cy="31181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3348035" y="555623"/>
            <a:ext cx="5184001" cy="115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144" name="Picture Placeholder 2"/>
          <p:cNvSpPr/>
          <p:nvPr>
            <p:ph type="pic" idx="13"/>
          </p:nvPr>
        </p:nvSpPr>
        <p:spPr>
          <a:xfrm>
            <a:off x="611189" y="1995486"/>
            <a:ext cx="7920849" cy="25921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Im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icture Placeholder 2"/>
          <p:cNvSpPr/>
          <p:nvPr>
            <p:ph type="pic" idx="13"/>
          </p:nvPr>
        </p:nvSpPr>
        <p:spPr>
          <a:xfrm>
            <a:off x="1" y="0"/>
            <a:ext cx="9144001" cy="343535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ull-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icture Placeholder 2"/>
          <p:cNvSpPr/>
          <p:nvPr>
            <p:ph type="pic" idx="13"/>
          </p:nvPr>
        </p:nvSpPr>
        <p:spPr>
          <a:xfrm>
            <a:off x="1" y="0"/>
            <a:ext cx="9144001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2" name="Title Text"/>
          <p:cNvSpPr txBox="1"/>
          <p:nvPr>
            <p:ph type="title"/>
          </p:nvPr>
        </p:nvSpPr>
        <p:spPr>
          <a:xfrm>
            <a:off x="611189" y="555625"/>
            <a:ext cx="2448000" cy="2592389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77" name="Group 63"/>
          <p:cNvGrpSpPr/>
          <p:nvPr/>
        </p:nvGrpSpPr>
        <p:grpSpPr>
          <a:xfrm>
            <a:off x="608939" y="4721602"/>
            <a:ext cx="515012" cy="263283"/>
            <a:chOff x="0" y="0"/>
            <a:chExt cx="515010" cy="263281"/>
          </a:xfrm>
        </p:grpSpPr>
        <p:sp>
          <p:nvSpPr>
            <p:cNvPr id="163" name="Freeform 6"/>
            <p:cNvSpPr/>
            <p:nvPr/>
          </p:nvSpPr>
          <p:spPr>
            <a:xfrm>
              <a:off x="21677" y="162391"/>
              <a:ext cx="471751" cy="12701"/>
            </a:xfrm>
            <a:prstGeom prst="rect">
              <a:avLst/>
            </a:pr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64" name="Freeform 7"/>
            <p:cNvSpPr/>
            <p:nvPr/>
          </p:nvSpPr>
          <p:spPr>
            <a:xfrm>
              <a:off x="100843" y="206175"/>
              <a:ext cx="39728" cy="5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209"/>
                  </a:moveTo>
                  <a:cubicBezTo>
                    <a:pt x="16691" y="20832"/>
                    <a:pt x="13868" y="21600"/>
                    <a:pt x="10800" y="21600"/>
                  </a:cubicBezTo>
                  <a:cubicBezTo>
                    <a:pt x="7732" y="21600"/>
                    <a:pt x="4909" y="20832"/>
                    <a:pt x="2700" y="19466"/>
                  </a:cubicBezTo>
                  <a:cubicBezTo>
                    <a:pt x="0" y="17417"/>
                    <a:pt x="0" y="15282"/>
                    <a:pt x="0" y="10672"/>
                  </a:cubicBezTo>
                  <a:cubicBezTo>
                    <a:pt x="0" y="6232"/>
                    <a:pt x="0" y="4183"/>
                    <a:pt x="2700" y="2049"/>
                  </a:cubicBezTo>
                  <a:cubicBezTo>
                    <a:pt x="4909" y="683"/>
                    <a:pt x="7732" y="0"/>
                    <a:pt x="10800" y="0"/>
                  </a:cubicBezTo>
                  <a:cubicBezTo>
                    <a:pt x="16691" y="0"/>
                    <a:pt x="20741" y="2561"/>
                    <a:pt x="21600" y="6232"/>
                  </a:cubicBezTo>
                  <a:cubicBezTo>
                    <a:pt x="18286" y="6232"/>
                    <a:pt x="18286" y="6232"/>
                    <a:pt x="18286" y="6232"/>
                  </a:cubicBezTo>
                  <a:cubicBezTo>
                    <a:pt x="17305" y="3671"/>
                    <a:pt x="14482" y="1878"/>
                    <a:pt x="10800" y="1878"/>
                  </a:cubicBezTo>
                  <a:cubicBezTo>
                    <a:pt x="8591" y="1878"/>
                    <a:pt x="6750" y="2561"/>
                    <a:pt x="5523" y="3500"/>
                  </a:cubicBezTo>
                  <a:cubicBezTo>
                    <a:pt x="3682" y="4866"/>
                    <a:pt x="3314" y="6232"/>
                    <a:pt x="3314" y="10672"/>
                  </a:cubicBezTo>
                  <a:cubicBezTo>
                    <a:pt x="3314" y="15282"/>
                    <a:pt x="3682" y="16734"/>
                    <a:pt x="5523" y="18100"/>
                  </a:cubicBezTo>
                  <a:cubicBezTo>
                    <a:pt x="6750" y="19039"/>
                    <a:pt x="8591" y="19722"/>
                    <a:pt x="10800" y="19722"/>
                  </a:cubicBezTo>
                  <a:cubicBezTo>
                    <a:pt x="13009" y="19722"/>
                    <a:pt x="15095" y="19039"/>
                    <a:pt x="16691" y="17843"/>
                  </a:cubicBezTo>
                  <a:cubicBezTo>
                    <a:pt x="17918" y="16734"/>
                    <a:pt x="18286" y="15538"/>
                    <a:pt x="18286" y="13916"/>
                  </a:cubicBezTo>
                  <a:cubicBezTo>
                    <a:pt x="18286" y="12294"/>
                    <a:pt x="18286" y="12294"/>
                    <a:pt x="18286" y="12294"/>
                  </a:cubicBezTo>
                  <a:cubicBezTo>
                    <a:pt x="10800" y="12294"/>
                    <a:pt x="10800" y="12294"/>
                    <a:pt x="10800" y="12294"/>
                  </a:cubicBezTo>
                  <a:cubicBezTo>
                    <a:pt x="10800" y="10160"/>
                    <a:pt x="10800" y="10160"/>
                    <a:pt x="10800" y="10160"/>
                  </a:cubicBezTo>
                  <a:cubicBezTo>
                    <a:pt x="21600" y="10160"/>
                    <a:pt x="21600" y="10160"/>
                    <a:pt x="21600" y="10160"/>
                  </a:cubicBezTo>
                  <a:cubicBezTo>
                    <a:pt x="21600" y="13660"/>
                    <a:pt x="21600" y="13660"/>
                    <a:pt x="21600" y="13660"/>
                  </a:cubicBezTo>
                  <a:cubicBezTo>
                    <a:pt x="21600" y="16221"/>
                    <a:pt x="20986" y="17843"/>
                    <a:pt x="18900" y="19209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65" name="Freeform 8"/>
            <p:cNvSpPr/>
            <p:nvPr/>
          </p:nvSpPr>
          <p:spPr>
            <a:xfrm>
              <a:off x="171892" y="206175"/>
              <a:ext cx="40014" cy="5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54" y="2059"/>
                  </a:moveTo>
                  <a:cubicBezTo>
                    <a:pt x="3454" y="9969"/>
                    <a:pt x="3454" y="9969"/>
                    <a:pt x="3454" y="9969"/>
                  </a:cubicBezTo>
                  <a:cubicBezTo>
                    <a:pt x="11491" y="9969"/>
                    <a:pt x="11491" y="9969"/>
                    <a:pt x="11491" y="9969"/>
                  </a:cubicBezTo>
                  <a:cubicBezTo>
                    <a:pt x="15144" y="9969"/>
                    <a:pt x="17579" y="8523"/>
                    <a:pt x="17579" y="6057"/>
                  </a:cubicBezTo>
                  <a:cubicBezTo>
                    <a:pt x="17579" y="3505"/>
                    <a:pt x="15144" y="2059"/>
                    <a:pt x="11491" y="2059"/>
                  </a:cubicBezTo>
                  <a:cubicBezTo>
                    <a:pt x="3454" y="2059"/>
                    <a:pt x="3454" y="2059"/>
                    <a:pt x="3454" y="2059"/>
                  </a:cubicBezTo>
                  <a:close/>
                  <a:moveTo>
                    <a:pt x="0" y="0"/>
                  </a:moveTo>
                  <a:cubicBezTo>
                    <a:pt x="11715" y="0"/>
                    <a:pt x="11715" y="0"/>
                    <a:pt x="11715" y="0"/>
                  </a:cubicBezTo>
                  <a:cubicBezTo>
                    <a:pt x="17329" y="0"/>
                    <a:pt x="20990" y="2305"/>
                    <a:pt x="20990" y="6062"/>
                  </a:cubicBezTo>
                  <a:cubicBezTo>
                    <a:pt x="20990" y="9306"/>
                    <a:pt x="18183" y="11099"/>
                    <a:pt x="14278" y="1186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573" y="21600"/>
                    <a:pt x="17573" y="21600"/>
                    <a:pt x="17573" y="21600"/>
                  </a:cubicBezTo>
                  <a:cubicBezTo>
                    <a:pt x="10861" y="12038"/>
                    <a:pt x="10861" y="12038"/>
                    <a:pt x="10861" y="12038"/>
                  </a:cubicBezTo>
                  <a:cubicBezTo>
                    <a:pt x="3417" y="12038"/>
                    <a:pt x="3417" y="12038"/>
                    <a:pt x="3417" y="12038"/>
                  </a:cubicBezTo>
                  <a:cubicBezTo>
                    <a:pt x="3417" y="21600"/>
                    <a:pt x="3417" y="21600"/>
                    <a:pt x="341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66" name="Freeform 10"/>
            <p:cNvSpPr/>
            <p:nvPr/>
          </p:nvSpPr>
          <p:spPr>
            <a:xfrm>
              <a:off x="239790" y="206175"/>
              <a:ext cx="39345" cy="5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3" y="1878"/>
                  </a:moveTo>
                  <a:cubicBezTo>
                    <a:pt x="8825" y="1878"/>
                    <a:pt x="6849" y="2561"/>
                    <a:pt x="5368" y="3500"/>
                  </a:cubicBezTo>
                  <a:cubicBezTo>
                    <a:pt x="3516" y="4866"/>
                    <a:pt x="3146" y="6232"/>
                    <a:pt x="3146" y="10672"/>
                  </a:cubicBezTo>
                  <a:cubicBezTo>
                    <a:pt x="3146" y="15282"/>
                    <a:pt x="3516" y="16734"/>
                    <a:pt x="5368" y="18100"/>
                  </a:cubicBezTo>
                  <a:cubicBezTo>
                    <a:pt x="6849" y="19039"/>
                    <a:pt x="8825" y="19722"/>
                    <a:pt x="10923" y="19722"/>
                  </a:cubicBezTo>
                  <a:cubicBezTo>
                    <a:pt x="12775" y="19722"/>
                    <a:pt x="14751" y="19039"/>
                    <a:pt x="16232" y="18100"/>
                  </a:cubicBezTo>
                  <a:cubicBezTo>
                    <a:pt x="18084" y="16734"/>
                    <a:pt x="18454" y="15282"/>
                    <a:pt x="18454" y="10672"/>
                  </a:cubicBezTo>
                  <a:cubicBezTo>
                    <a:pt x="18454" y="6232"/>
                    <a:pt x="18084" y="4866"/>
                    <a:pt x="16232" y="3500"/>
                  </a:cubicBezTo>
                  <a:cubicBezTo>
                    <a:pt x="14751" y="2561"/>
                    <a:pt x="12775" y="1878"/>
                    <a:pt x="10923" y="1878"/>
                  </a:cubicBezTo>
                  <a:close/>
                  <a:moveTo>
                    <a:pt x="10924" y="0"/>
                  </a:moveTo>
                  <a:cubicBezTo>
                    <a:pt x="13779" y="0"/>
                    <a:pt x="16634" y="683"/>
                    <a:pt x="18745" y="2049"/>
                  </a:cubicBezTo>
                  <a:cubicBezTo>
                    <a:pt x="21600" y="4183"/>
                    <a:pt x="21600" y="6232"/>
                    <a:pt x="21600" y="10672"/>
                  </a:cubicBezTo>
                  <a:cubicBezTo>
                    <a:pt x="21600" y="15282"/>
                    <a:pt x="21600" y="17417"/>
                    <a:pt x="18745" y="19466"/>
                  </a:cubicBezTo>
                  <a:cubicBezTo>
                    <a:pt x="16634" y="20832"/>
                    <a:pt x="13779" y="21600"/>
                    <a:pt x="10924" y="21600"/>
                  </a:cubicBezTo>
                  <a:cubicBezTo>
                    <a:pt x="7572" y="21600"/>
                    <a:pt x="4966" y="20832"/>
                    <a:pt x="2855" y="19466"/>
                  </a:cubicBezTo>
                  <a:cubicBezTo>
                    <a:pt x="0" y="17417"/>
                    <a:pt x="0" y="15282"/>
                    <a:pt x="0" y="10672"/>
                  </a:cubicBezTo>
                  <a:cubicBezTo>
                    <a:pt x="0" y="6232"/>
                    <a:pt x="0" y="4183"/>
                    <a:pt x="2855" y="2049"/>
                  </a:cubicBezTo>
                  <a:cubicBezTo>
                    <a:pt x="4966" y="683"/>
                    <a:pt x="7572" y="0"/>
                    <a:pt x="10924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68"/>
            <p:cNvSpPr/>
            <p:nvPr/>
          </p:nvSpPr>
          <p:spPr>
            <a:xfrm>
              <a:off x="309980" y="206175"/>
              <a:ext cx="39727" cy="5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541" y="21600"/>
                    <a:pt x="0" y="18783"/>
                    <a:pt x="0" y="143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14" y="0"/>
                    <a:pt x="3314" y="0"/>
                    <a:pt x="3314" y="0"/>
                  </a:cubicBezTo>
                  <a:cubicBezTo>
                    <a:pt x="3314" y="14172"/>
                    <a:pt x="3314" y="14172"/>
                    <a:pt x="3314" y="14172"/>
                  </a:cubicBezTo>
                  <a:cubicBezTo>
                    <a:pt x="3314" y="17417"/>
                    <a:pt x="6505" y="19722"/>
                    <a:pt x="10800" y="19722"/>
                  </a:cubicBezTo>
                  <a:cubicBezTo>
                    <a:pt x="15464" y="19722"/>
                    <a:pt x="18286" y="17417"/>
                    <a:pt x="18286" y="14172"/>
                  </a:cubicBezTo>
                  <a:cubicBezTo>
                    <a:pt x="18286" y="0"/>
                    <a:pt x="18286" y="0"/>
                    <a:pt x="18286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4343"/>
                    <a:pt x="21600" y="14343"/>
                    <a:pt x="21600" y="14343"/>
                  </a:cubicBezTo>
                  <a:cubicBezTo>
                    <a:pt x="21600" y="18783"/>
                    <a:pt x="16936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69"/>
            <p:cNvSpPr/>
            <p:nvPr/>
          </p:nvSpPr>
          <p:spPr>
            <a:xfrm>
              <a:off x="382843" y="206175"/>
              <a:ext cx="38581" cy="5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54" y="2059"/>
                  </a:moveTo>
                  <a:cubicBezTo>
                    <a:pt x="3154" y="10656"/>
                    <a:pt x="3154" y="10656"/>
                    <a:pt x="3154" y="10656"/>
                  </a:cubicBezTo>
                  <a:cubicBezTo>
                    <a:pt x="11487" y="10656"/>
                    <a:pt x="11487" y="10656"/>
                    <a:pt x="11487" y="10656"/>
                  </a:cubicBezTo>
                  <a:cubicBezTo>
                    <a:pt x="15274" y="10656"/>
                    <a:pt x="18178" y="9294"/>
                    <a:pt x="18178" y="6230"/>
                  </a:cubicBezTo>
                  <a:cubicBezTo>
                    <a:pt x="18178" y="3506"/>
                    <a:pt x="15274" y="2059"/>
                    <a:pt x="11487" y="2059"/>
                  </a:cubicBezTo>
                  <a:cubicBezTo>
                    <a:pt x="3154" y="2059"/>
                    <a:pt x="3154" y="2059"/>
                    <a:pt x="3154" y="2059"/>
                  </a:cubicBezTo>
                  <a:close/>
                  <a:moveTo>
                    <a:pt x="0" y="0"/>
                  </a:moveTo>
                  <a:cubicBezTo>
                    <a:pt x="11747" y="0"/>
                    <a:pt x="11747" y="0"/>
                    <a:pt x="11747" y="0"/>
                  </a:cubicBezTo>
                  <a:cubicBezTo>
                    <a:pt x="17558" y="0"/>
                    <a:pt x="21600" y="2561"/>
                    <a:pt x="21600" y="6232"/>
                  </a:cubicBezTo>
                  <a:cubicBezTo>
                    <a:pt x="21600" y="10160"/>
                    <a:pt x="17558" y="12721"/>
                    <a:pt x="11747" y="12721"/>
                  </a:cubicBezTo>
                  <a:cubicBezTo>
                    <a:pt x="3158" y="12721"/>
                    <a:pt x="3158" y="12721"/>
                    <a:pt x="3158" y="12721"/>
                  </a:cubicBezTo>
                  <a:cubicBezTo>
                    <a:pt x="3158" y="21600"/>
                    <a:pt x="3158" y="21600"/>
                    <a:pt x="315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69" name="Oval 15"/>
            <p:cNvSpPr/>
            <p:nvPr/>
          </p:nvSpPr>
          <p:spPr>
            <a:xfrm>
              <a:off x="496961" y="10313"/>
              <a:ext cx="17859" cy="1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10" y="6353"/>
                  </a:moveTo>
                  <a:cubicBezTo>
                    <a:pt x="9010" y="10363"/>
                    <a:pt x="9010" y="10395"/>
                    <a:pt x="9010" y="10396"/>
                  </a:cubicBezTo>
                  <a:cubicBezTo>
                    <a:pt x="11178" y="10396"/>
                    <a:pt x="11204" y="10396"/>
                    <a:pt x="11204" y="10396"/>
                  </a:cubicBezTo>
                  <a:cubicBezTo>
                    <a:pt x="12576" y="10396"/>
                    <a:pt x="13399" y="9587"/>
                    <a:pt x="13399" y="8509"/>
                  </a:cubicBezTo>
                  <a:cubicBezTo>
                    <a:pt x="13399" y="7161"/>
                    <a:pt x="12576" y="6353"/>
                    <a:pt x="11204" y="6353"/>
                  </a:cubicBezTo>
                  <a:cubicBezTo>
                    <a:pt x="9029" y="6353"/>
                    <a:pt x="9010" y="6353"/>
                    <a:pt x="9010" y="6353"/>
                  </a:cubicBezTo>
                  <a:close/>
                  <a:moveTo>
                    <a:pt x="7392" y="4967"/>
                  </a:moveTo>
                  <a:cubicBezTo>
                    <a:pt x="11461" y="4967"/>
                    <a:pt x="11493" y="4967"/>
                    <a:pt x="11493" y="4967"/>
                  </a:cubicBezTo>
                  <a:cubicBezTo>
                    <a:pt x="13407" y="4967"/>
                    <a:pt x="15047" y="6323"/>
                    <a:pt x="15047" y="8494"/>
                  </a:cubicBezTo>
                  <a:cubicBezTo>
                    <a:pt x="15047" y="10122"/>
                    <a:pt x="14227" y="11207"/>
                    <a:pt x="12586" y="11478"/>
                  </a:cubicBezTo>
                  <a:cubicBezTo>
                    <a:pt x="15570" y="16592"/>
                    <a:pt x="15593" y="16633"/>
                    <a:pt x="15594" y="16633"/>
                  </a:cubicBezTo>
                  <a:cubicBezTo>
                    <a:pt x="13703" y="16633"/>
                    <a:pt x="13680" y="16633"/>
                    <a:pt x="13680" y="16633"/>
                  </a:cubicBezTo>
                  <a:cubicBezTo>
                    <a:pt x="10968" y="11788"/>
                    <a:pt x="10946" y="11750"/>
                    <a:pt x="10946" y="11749"/>
                  </a:cubicBezTo>
                  <a:cubicBezTo>
                    <a:pt x="9055" y="11749"/>
                    <a:pt x="9033" y="11749"/>
                    <a:pt x="9033" y="11749"/>
                  </a:cubicBezTo>
                  <a:cubicBezTo>
                    <a:pt x="9033" y="16595"/>
                    <a:pt x="9033" y="16633"/>
                    <a:pt x="9033" y="16633"/>
                  </a:cubicBezTo>
                  <a:cubicBezTo>
                    <a:pt x="7412" y="16633"/>
                    <a:pt x="7393" y="16633"/>
                    <a:pt x="7392" y="16633"/>
                  </a:cubicBezTo>
                  <a:cubicBezTo>
                    <a:pt x="7392" y="5036"/>
                    <a:pt x="7392" y="4967"/>
                    <a:pt x="7392" y="4967"/>
                  </a:cubicBezTo>
                  <a:close/>
                  <a:moveTo>
                    <a:pt x="10973" y="1733"/>
                  </a:moveTo>
                  <a:cubicBezTo>
                    <a:pt x="5997" y="1733"/>
                    <a:pt x="1964" y="5818"/>
                    <a:pt x="1964" y="10858"/>
                  </a:cubicBezTo>
                  <a:cubicBezTo>
                    <a:pt x="1964" y="15897"/>
                    <a:pt x="5997" y="19983"/>
                    <a:pt x="10973" y="19983"/>
                  </a:cubicBezTo>
                  <a:cubicBezTo>
                    <a:pt x="15949" y="19983"/>
                    <a:pt x="19983" y="15897"/>
                    <a:pt x="19983" y="10858"/>
                  </a:cubicBezTo>
                  <a:cubicBezTo>
                    <a:pt x="19983" y="5818"/>
                    <a:pt x="15949" y="1733"/>
                    <a:pt x="10973" y="1733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9"/>
            <p:cNvSpPr/>
            <p:nvPr/>
          </p:nvSpPr>
          <p:spPr>
            <a:xfrm>
              <a:off x="204170" y="0"/>
              <a:ext cx="21870" cy="21583"/>
            </a:xfrm>
            <a:prstGeom prst="rect">
              <a:avLst/>
            </a:pr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20"/>
            <p:cNvSpPr/>
            <p:nvPr/>
          </p:nvSpPr>
          <p:spPr>
            <a:xfrm>
              <a:off x="-1" y="28839"/>
              <a:ext cx="92728" cy="9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6" y="4744"/>
                  </a:moveTo>
                  <a:cubicBezTo>
                    <a:pt x="7494" y="4744"/>
                    <a:pt x="4849" y="7420"/>
                    <a:pt x="4849" y="10720"/>
                  </a:cubicBezTo>
                  <a:cubicBezTo>
                    <a:pt x="4849" y="14021"/>
                    <a:pt x="7494" y="16696"/>
                    <a:pt x="10756" y="16696"/>
                  </a:cubicBezTo>
                  <a:cubicBezTo>
                    <a:pt x="14017" y="16696"/>
                    <a:pt x="16662" y="14021"/>
                    <a:pt x="16662" y="10720"/>
                  </a:cubicBezTo>
                  <a:cubicBezTo>
                    <a:pt x="16662" y="7420"/>
                    <a:pt x="14017" y="4744"/>
                    <a:pt x="10756" y="4744"/>
                  </a:cubicBezTo>
                  <a:close/>
                  <a:moveTo>
                    <a:pt x="10564" y="0"/>
                  </a:moveTo>
                  <a:cubicBezTo>
                    <a:pt x="12771" y="0"/>
                    <a:pt x="14873" y="593"/>
                    <a:pt x="16660" y="1831"/>
                  </a:cubicBezTo>
                  <a:cubicBezTo>
                    <a:pt x="16660" y="215"/>
                    <a:pt x="16660" y="215"/>
                    <a:pt x="16660" y="215"/>
                  </a:cubicBezTo>
                  <a:cubicBezTo>
                    <a:pt x="21600" y="215"/>
                    <a:pt x="21600" y="215"/>
                    <a:pt x="21600" y="215"/>
                  </a:cubicBezTo>
                  <a:cubicBezTo>
                    <a:pt x="21600" y="21115"/>
                    <a:pt x="21600" y="21115"/>
                    <a:pt x="21600" y="21115"/>
                  </a:cubicBezTo>
                  <a:cubicBezTo>
                    <a:pt x="16660" y="21115"/>
                    <a:pt x="16660" y="21115"/>
                    <a:pt x="16660" y="21115"/>
                  </a:cubicBezTo>
                  <a:cubicBezTo>
                    <a:pt x="16660" y="19715"/>
                    <a:pt x="16660" y="19715"/>
                    <a:pt x="16660" y="19715"/>
                  </a:cubicBezTo>
                  <a:cubicBezTo>
                    <a:pt x="14926" y="20900"/>
                    <a:pt x="12876" y="21600"/>
                    <a:pt x="10564" y="21600"/>
                  </a:cubicBezTo>
                  <a:cubicBezTo>
                    <a:pt x="4782" y="21600"/>
                    <a:pt x="0" y="16698"/>
                    <a:pt x="0" y="10773"/>
                  </a:cubicBezTo>
                  <a:cubicBezTo>
                    <a:pt x="0" y="4740"/>
                    <a:pt x="4782" y="0"/>
                    <a:pt x="10564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22"/>
            <p:cNvSpPr/>
            <p:nvPr/>
          </p:nvSpPr>
          <p:spPr>
            <a:xfrm>
              <a:off x="100461" y="-1"/>
              <a:ext cx="93110" cy="11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5" y="8820"/>
                  </a:moveTo>
                  <a:cubicBezTo>
                    <a:pt x="7474" y="8820"/>
                    <a:pt x="4807" y="10942"/>
                    <a:pt x="4807" y="13392"/>
                  </a:cubicBezTo>
                  <a:cubicBezTo>
                    <a:pt x="4807" y="15841"/>
                    <a:pt x="7474" y="17882"/>
                    <a:pt x="10715" y="17882"/>
                  </a:cubicBezTo>
                  <a:cubicBezTo>
                    <a:pt x="13852" y="17882"/>
                    <a:pt x="16571" y="15841"/>
                    <a:pt x="16571" y="13392"/>
                  </a:cubicBezTo>
                  <a:cubicBezTo>
                    <a:pt x="16571" y="10942"/>
                    <a:pt x="13852" y="8820"/>
                    <a:pt x="10715" y="8820"/>
                  </a:cubicBezTo>
                  <a:close/>
                  <a:moveTo>
                    <a:pt x="16579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21233"/>
                    <a:pt x="21600" y="21233"/>
                    <a:pt x="21600" y="21233"/>
                  </a:cubicBezTo>
                  <a:cubicBezTo>
                    <a:pt x="16579" y="21233"/>
                    <a:pt x="16579" y="21233"/>
                    <a:pt x="16579" y="21233"/>
                  </a:cubicBezTo>
                  <a:cubicBezTo>
                    <a:pt x="16579" y="20171"/>
                    <a:pt x="16579" y="20171"/>
                    <a:pt x="16579" y="20171"/>
                  </a:cubicBezTo>
                  <a:cubicBezTo>
                    <a:pt x="14801" y="21069"/>
                    <a:pt x="12814" y="21600"/>
                    <a:pt x="10617" y="21600"/>
                  </a:cubicBezTo>
                  <a:cubicBezTo>
                    <a:pt x="4759" y="21600"/>
                    <a:pt x="0" y="17884"/>
                    <a:pt x="0" y="13393"/>
                  </a:cubicBezTo>
                  <a:cubicBezTo>
                    <a:pt x="0" y="8820"/>
                    <a:pt x="4759" y="5226"/>
                    <a:pt x="10617" y="5226"/>
                  </a:cubicBezTo>
                  <a:cubicBezTo>
                    <a:pt x="12814" y="5226"/>
                    <a:pt x="14801" y="5676"/>
                    <a:pt x="16579" y="6615"/>
                  </a:cubicBezTo>
                  <a:cubicBezTo>
                    <a:pt x="16579" y="0"/>
                    <a:pt x="16579" y="0"/>
                    <a:pt x="16579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24"/>
            <p:cNvSpPr/>
            <p:nvPr/>
          </p:nvSpPr>
          <p:spPr>
            <a:xfrm>
              <a:off x="204170" y="29794"/>
              <a:ext cx="21870" cy="87475"/>
            </a:xfrm>
            <a:prstGeom prst="rect">
              <a:avLst/>
            </a:pr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25"/>
            <p:cNvSpPr/>
            <p:nvPr/>
          </p:nvSpPr>
          <p:spPr>
            <a:xfrm>
              <a:off x="234633" y="-1"/>
              <a:ext cx="92919" cy="11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9" y="8820"/>
                  </a:moveTo>
                  <a:cubicBezTo>
                    <a:pt x="7604" y="8820"/>
                    <a:pt x="4928" y="10942"/>
                    <a:pt x="4928" y="13392"/>
                  </a:cubicBezTo>
                  <a:cubicBezTo>
                    <a:pt x="4928" y="15841"/>
                    <a:pt x="7604" y="17882"/>
                    <a:pt x="10699" y="17882"/>
                  </a:cubicBezTo>
                  <a:cubicBezTo>
                    <a:pt x="13899" y="17882"/>
                    <a:pt x="16627" y="15841"/>
                    <a:pt x="16627" y="13392"/>
                  </a:cubicBezTo>
                  <a:cubicBezTo>
                    <a:pt x="16627" y="10942"/>
                    <a:pt x="13899" y="8820"/>
                    <a:pt x="10699" y="8820"/>
                  </a:cubicBezTo>
                  <a:close/>
                  <a:moveTo>
                    <a:pt x="16619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21233"/>
                    <a:pt x="21600" y="21233"/>
                    <a:pt x="21600" y="21233"/>
                  </a:cubicBezTo>
                  <a:cubicBezTo>
                    <a:pt x="16619" y="21233"/>
                    <a:pt x="16619" y="21233"/>
                    <a:pt x="16619" y="21233"/>
                  </a:cubicBezTo>
                  <a:cubicBezTo>
                    <a:pt x="16619" y="20171"/>
                    <a:pt x="16619" y="20171"/>
                    <a:pt x="16619" y="20171"/>
                  </a:cubicBezTo>
                  <a:cubicBezTo>
                    <a:pt x="14942" y="21069"/>
                    <a:pt x="12845" y="21600"/>
                    <a:pt x="10538" y="21600"/>
                  </a:cubicBezTo>
                  <a:cubicBezTo>
                    <a:pt x="4771" y="21600"/>
                    <a:pt x="0" y="17884"/>
                    <a:pt x="0" y="13393"/>
                  </a:cubicBezTo>
                  <a:cubicBezTo>
                    <a:pt x="0" y="8820"/>
                    <a:pt x="4771" y="5226"/>
                    <a:pt x="10538" y="5226"/>
                  </a:cubicBezTo>
                  <a:cubicBezTo>
                    <a:pt x="12845" y="5226"/>
                    <a:pt x="14837" y="5676"/>
                    <a:pt x="16619" y="6615"/>
                  </a:cubicBezTo>
                  <a:cubicBezTo>
                    <a:pt x="16619" y="0"/>
                    <a:pt x="16619" y="0"/>
                    <a:pt x="16619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76"/>
            <p:cNvSpPr/>
            <p:nvPr/>
          </p:nvSpPr>
          <p:spPr>
            <a:xfrm>
              <a:off x="334808" y="28839"/>
              <a:ext cx="92728" cy="9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2" y="4744"/>
                  </a:moveTo>
                  <a:cubicBezTo>
                    <a:pt x="7503" y="4744"/>
                    <a:pt x="4894" y="7420"/>
                    <a:pt x="4894" y="10720"/>
                  </a:cubicBezTo>
                  <a:cubicBezTo>
                    <a:pt x="4894" y="14021"/>
                    <a:pt x="7503" y="16696"/>
                    <a:pt x="10722" y="16696"/>
                  </a:cubicBezTo>
                  <a:cubicBezTo>
                    <a:pt x="13941" y="16696"/>
                    <a:pt x="16550" y="14021"/>
                    <a:pt x="16550" y="10720"/>
                  </a:cubicBezTo>
                  <a:cubicBezTo>
                    <a:pt x="16550" y="7420"/>
                    <a:pt x="13941" y="4744"/>
                    <a:pt x="10722" y="4744"/>
                  </a:cubicBezTo>
                  <a:close/>
                  <a:moveTo>
                    <a:pt x="10564" y="0"/>
                  </a:moveTo>
                  <a:cubicBezTo>
                    <a:pt x="12771" y="0"/>
                    <a:pt x="14873" y="593"/>
                    <a:pt x="16555" y="1831"/>
                  </a:cubicBezTo>
                  <a:cubicBezTo>
                    <a:pt x="16555" y="215"/>
                    <a:pt x="16555" y="215"/>
                    <a:pt x="16555" y="215"/>
                  </a:cubicBezTo>
                  <a:cubicBezTo>
                    <a:pt x="21600" y="215"/>
                    <a:pt x="21600" y="215"/>
                    <a:pt x="21600" y="215"/>
                  </a:cubicBezTo>
                  <a:cubicBezTo>
                    <a:pt x="21600" y="21115"/>
                    <a:pt x="21600" y="21115"/>
                    <a:pt x="21600" y="21115"/>
                  </a:cubicBezTo>
                  <a:cubicBezTo>
                    <a:pt x="16555" y="21115"/>
                    <a:pt x="16555" y="21115"/>
                    <a:pt x="16555" y="21115"/>
                  </a:cubicBezTo>
                  <a:cubicBezTo>
                    <a:pt x="16555" y="19715"/>
                    <a:pt x="16555" y="19715"/>
                    <a:pt x="16555" y="19715"/>
                  </a:cubicBezTo>
                  <a:cubicBezTo>
                    <a:pt x="14873" y="20900"/>
                    <a:pt x="12876" y="21600"/>
                    <a:pt x="10564" y="21600"/>
                  </a:cubicBezTo>
                  <a:cubicBezTo>
                    <a:pt x="4782" y="21600"/>
                    <a:pt x="0" y="16698"/>
                    <a:pt x="0" y="10773"/>
                  </a:cubicBezTo>
                  <a:cubicBezTo>
                    <a:pt x="0" y="4740"/>
                    <a:pt x="4782" y="0"/>
                    <a:pt x="10564" y="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29"/>
            <p:cNvSpPr/>
            <p:nvPr/>
          </p:nvSpPr>
          <p:spPr>
            <a:xfrm>
              <a:off x="436130" y="28839"/>
              <a:ext cx="78881" cy="9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197" y="21600"/>
                    <a:pt x="185" y="18637"/>
                    <a:pt x="0" y="14436"/>
                  </a:cubicBezTo>
                  <a:cubicBezTo>
                    <a:pt x="6233" y="14436"/>
                    <a:pt x="6233" y="14436"/>
                    <a:pt x="6233" y="14436"/>
                  </a:cubicBezTo>
                  <a:cubicBezTo>
                    <a:pt x="6233" y="15729"/>
                    <a:pt x="7159" y="17668"/>
                    <a:pt x="11232" y="17722"/>
                  </a:cubicBezTo>
                  <a:cubicBezTo>
                    <a:pt x="13886" y="17722"/>
                    <a:pt x="15182" y="16375"/>
                    <a:pt x="15182" y="15352"/>
                  </a:cubicBezTo>
                  <a:cubicBezTo>
                    <a:pt x="14997" y="13682"/>
                    <a:pt x="12651" y="13520"/>
                    <a:pt x="10121" y="13197"/>
                  </a:cubicBezTo>
                  <a:cubicBezTo>
                    <a:pt x="7591" y="12820"/>
                    <a:pt x="5431" y="12443"/>
                    <a:pt x="3826" y="11743"/>
                  </a:cubicBezTo>
                  <a:cubicBezTo>
                    <a:pt x="1851" y="10827"/>
                    <a:pt x="555" y="8888"/>
                    <a:pt x="555" y="6679"/>
                  </a:cubicBezTo>
                  <a:cubicBezTo>
                    <a:pt x="555" y="2963"/>
                    <a:pt x="4258" y="0"/>
                    <a:pt x="10430" y="0"/>
                  </a:cubicBezTo>
                  <a:cubicBezTo>
                    <a:pt x="16416" y="0"/>
                    <a:pt x="20242" y="2747"/>
                    <a:pt x="20613" y="6841"/>
                  </a:cubicBezTo>
                  <a:cubicBezTo>
                    <a:pt x="14626" y="6841"/>
                    <a:pt x="14626" y="6841"/>
                    <a:pt x="14626" y="6841"/>
                  </a:cubicBezTo>
                  <a:cubicBezTo>
                    <a:pt x="14565" y="5710"/>
                    <a:pt x="14318" y="3986"/>
                    <a:pt x="10738" y="3986"/>
                  </a:cubicBezTo>
                  <a:cubicBezTo>
                    <a:pt x="8393" y="3986"/>
                    <a:pt x="6789" y="4417"/>
                    <a:pt x="6603" y="5871"/>
                  </a:cubicBezTo>
                  <a:cubicBezTo>
                    <a:pt x="6603" y="8026"/>
                    <a:pt x="11602" y="7864"/>
                    <a:pt x="15490" y="8780"/>
                  </a:cubicBezTo>
                  <a:cubicBezTo>
                    <a:pt x="19193" y="9588"/>
                    <a:pt x="21600" y="11581"/>
                    <a:pt x="21600" y="14436"/>
                  </a:cubicBezTo>
                  <a:cubicBezTo>
                    <a:pt x="21600" y="19607"/>
                    <a:pt x="16786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3175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</p:grp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611187" y="1995488"/>
            <a:ext cx="2448001" cy="259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187" name="Picture Placeholder 2"/>
          <p:cNvSpPr/>
          <p:nvPr>
            <p:ph type="pic" sz="half" idx="13"/>
          </p:nvPr>
        </p:nvSpPr>
        <p:spPr>
          <a:xfrm>
            <a:off x="6084887" y="555625"/>
            <a:ext cx="2447149" cy="403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8" name="Picture Placeholder 2"/>
          <p:cNvSpPr/>
          <p:nvPr>
            <p:ph type="pic" sz="half" idx="14"/>
          </p:nvPr>
        </p:nvSpPr>
        <p:spPr>
          <a:xfrm>
            <a:off x="3348037" y="555625"/>
            <a:ext cx="2447149" cy="403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3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ody Level One…"/>
          <p:cNvSpPr txBox="1"/>
          <p:nvPr>
            <p:ph type="body" sz="quarter" idx="1"/>
          </p:nvPr>
        </p:nvSpPr>
        <p:spPr>
          <a:xfrm>
            <a:off x="3347184" y="555625"/>
            <a:ext cx="5185628" cy="11525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198" name="Picture Placeholder 2"/>
          <p:cNvSpPr/>
          <p:nvPr>
            <p:ph type="pic" sz="quarter" idx="13"/>
          </p:nvPr>
        </p:nvSpPr>
        <p:spPr>
          <a:xfrm>
            <a:off x="6084887" y="1995486"/>
            <a:ext cx="2447149" cy="25921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9" name="Picture Placeholder 2"/>
          <p:cNvSpPr/>
          <p:nvPr>
            <p:ph type="pic" sz="quarter" idx="14"/>
          </p:nvPr>
        </p:nvSpPr>
        <p:spPr>
          <a:xfrm>
            <a:off x="3348037" y="1995486"/>
            <a:ext cx="2447149" cy="25921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0" name="Picture Placeholder 2"/>
          <p:cNvSpPr/>
          <p:nvPr>
            <p:ph type="pic" sz="quarter" idx="15"/>
          </p:nvPr>
        </p:nvSpPr>
        <p:spPr>
          <a:xfrm>
            <a:off x="611187" y="1995486"/>
            <a:ext cx="2447149" cy="25921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3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ody Level One…"/>
          <p:cNvSpPr txBox="1"/>
          <p:nvPr>
            <p:ph type="body" sz="quarter" idx="1"/>
          </p:nvPr>
        </p:nvSpPr>
        <p:spPr>
          <a:xfrm>
            <a:off x="611187" y="1995488"/>
            <a:ext cx="2448001" cy="259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210" name="Picture Placeholder 2"/>
          <p:cNvSpPr/>
          <p:nvPr>
            <p:ph type="pic" sz="quarter" idx="13"/>
          </p:nvPr>
        </p:nvSpPr>
        <p:spPr>
          <a:xfrm>
            <a:off x="3348037" y="555623"/>
            <a:ext cx="5184001" cy="11520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1" name="Picture Placeholder 2"/>
          <p:cNvSpPr/>
          <p:nvPr>
            <p:ph type="pic" sz="quarter" idx="14"/>
          </p:nvPr>
        </p:nvSpPr>
        <p:spPr>
          <a:xfrm>
            <a:off x="3348037" y="1995485"/>
            <a:ext cx="5184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2" name="Picture Placeholder 2"/>
          <p:cNvSpPr/>
          <p:nvPr>
            <p:ph type="pic" sz="quarter" idx="15"/>
          </p:nvPr>
        </p:nvSpPr>
        <p:spPr>
          <a:xfrm>
            <a:off x="3348037" y="3435348"/>
            <a:ext cx="5184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6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ody Level One…"/>
          <p:cNvSpPr txBox="1"/>
          <p:nvPr>
            <p:ph type="body" sz="quarter" idx="1"/>
          </p:nvPr>
        </p:nvSpPr>
        <p:spPr>
          <a:xfrm>
            <a:off x="611187" y="1995488"/>
            <a:ext cx="2448001" cy="259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222" name="Picture Placeholder 2"/>
          <p:cNvSpPr/>
          <p:nvPr>
            <p:ph type="pic" sz="quarter" idx="13"/>
          </p:nvPr>
        </p:nvSpPr>
        <p:spPr>
          <a:xfrm>
            <a:off x="6084887" y="555623"/>
            <a:ext cx="2448001" cy="11520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3" name="Picture Placeholder 2"/>
          <p:cNvSpPr/>
          <p:nvPr>
            <p:ph type="pic" sz="quarter" idx="14"/>
          </p:nvPr>
        </p:nvSpPr>
        <p:spPr>
          <a:xfrm>
            <a:off x="3348037" y="555623"/>
            <a:ext cx="2448001" cy="11520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4" name="Picture Placeholder 2"/>
          <p:cNvSpPr/>
          <p:nvPr>
            <p:ph type="pic" sz="quarter" idx="15"/>
          </p:nvPr>
        </p:nvSpPr>
        <p:spPr>
          <a:xfrm>
            <a:off x="6084887" y="1995485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5" name="Picture Placeholder 2"/>
          <p:cNvSpPr/>
          <p:nvPr>
            <p:ph type="pic" sz="quarter" idx="16"/>
          </p:nvPr>
        </p:nvSpPr>
        <p:spPr>
          <a:xfrm>
            <a:off x="3348037" y="1995485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6" name="Picture Placeholder 2"/>
          <p:cNvSpPr/>
          <p:nvPr>
            <p:ph type="pic" sz="quarter" idx="17"/>
          </p:nvPr>
        </p:nvSpPr>
        <p:spPr>
          <a:xfrm>
            <a:off x="6084887" y="3435348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7" name="Picture Placeholder 2"/>
          <p:cNvSpPr/>
          <p:nvPr>
            <p:ph type="pic" sz="quarter" idx="18"/>
          </p:nvPr>
        </p:nvSpPr>
        <p:spPr>
          <a:xfrm>
            <a:off x="3348037" y="3435348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6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ody Level One…"/>
          <p:cNvSpPr txBox="1"/>
          <p:nvPr>
            <p:ph type="body" sz="quarter" idx="1"/>
          </p:nvPr>
        </p:nvSpPr>
        <p:spPr>
          <a:xfrm>
            <a:off x="3348037" y="555625"/>
            <a:ext cx="5184776" cy="11525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237" name="Picture Placeholder 2"/>
          <p:cNvSpPr/>
          <p:nvPr>
            <p:ph type="pic" sz="quarter" idx="13"/>
          </p:nvPr>
        </p:nvSpPr>
        <p:spPr>
          <a:xfrm>
            <a:off x="6084887" y="1995485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38" name="Picture Placeholder 2"/>
          <p:cNvSpPr/>
          <p:nvPr>
            <p:ph type="pic" sz="quarter" idx="14"/>
          </p:nvPr>
        </p:nvSpPr>
        <p:spPr>
          <a:xfrm>
            <a:off x="3348037" y="1995485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39" name="Picture Placeholder 2"/>
          <p:cNvSpPr/>
          <p:nvPr>
            <p:ph type="pic" sz="quarter" idx="15"/>
          </p:nvPr>
        </p:nvSpPr>
        <p:spPr>
          <a:xfrm>
            <a:off x="6084887" y="3435348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0" name="Picture Placeholder 2"/>
          <p:cNvSpPr/>
          <p:nvPr>
            <p:ph type="pic" sz="quarter" idx="16"/>
          </p:nvPr>
        </p:nvSpPr>
        <p:spPr>
          <a:xfrm>
            <a:off x="3348037" y="3435348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1" name="Picture Placeholder 2"/>
          <p:cNvSpPr/>
          <p:nvPr>
            <p:ph type="pic" sz="quarter" idx="17"/>
          </p:nvPr>
        </p:nvSpPr>
        <p:spPr>
          <a:xfrm>
            <a:off x="611112" y="1995485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2" name="Picture Placeholder 2"/>
          <p:cNvSpPr/>
          <p:nvPr>
            <p:ph type="pic" sz="quarter" idx="18"/>
          </p:nvPr>
        </p:nvSpPr>
        <p:spPr>
          <a:xfrm>
            <a:off x="611112" y="3435348"/>
            <a:ext cx="2448001" cy="115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Text"/>
          <p:cNvSpPr txBox="1"/>
          <p:nvPr>
            <p:ph type="title"/>
          </p:nvPr>
        </p:nvSpPr>
        <p:spPr>
          <a:xfrm>
            <a:off x="611999" y="555625"/>
            <a:ext cx="7920002" cy="2592387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half" idx="1"/>
          </p:nvPr>
        </p:nvSpPr>
        <p:spPr>
          <a:xfrm>
            <a:off x="611187" y="3148013"/>
            <a:ext cx="7920002" cy="1439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b="1" sz="1000">
                <a:solidFill>
                  <a:srgbClr val="FFFFFF"/>
                </a:solidFill>
              </a:defRPr>
            </a:lvl1pPr>
            <a:lvl2pPr marL="0" indent="0" algn="ctr">
              <a:buSzTx/>
              <a:buNone/>
              <a:defRPr b="1" sz="1000">
                <a:solidFill>
                  <a:srgbClr val="FFFFFF"/>
                </a:solidFill>
              </a:defRPr>
            </a:lvl2pPr>
            <a:lvl3pPr marL="0" indent="0" algn="ctr">
              <a:buSzTx/>
              <a:buNone/>
              <a:defRPr b="1" sz="1000">
                <a:solidFill>
                  <a:srgbClr val="FFFFFF"/>
                </a:solidFill>
              </a:defRPr>
            </a:lvl3pPr>
            <a:lvl4pPr marL="0" indent="0" algn="ctr">
              <a:buSzTx/>
              <a:buNone/>
              <a:defRPr b="1" sz="1000">
                <a:solidFill>
                  <a:srgbClr val="FFFFFF"/>
                </a:solidFill>
              </a:defRPr>
            </a:lvl4pPr>
            <a:lvl5pPr marL="0" indent="0" algn="ctr">
              <a:buSzTx/>
              <a:buNone/>
              <a:defRPr b="1" sz="1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6389" y="4623891"/>
            <a:ext cx="609597" cy="31181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ickGuide: Layout-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2"/>
          <p:cNvGrpSpPr/>
          <p:nvPr/>
        </p:nvGrpSpPr>
        <p:grpSpPr>
          <a:xfrm>
            <a:off x="-88909" y="555625"/>
            <a:ext cx="9232909" cy="4029870"/>
            <a:chOff x="0" y="0"/>
            <a:chExt cx="9232907" cy="4029869"/>
          </a:xfrm>
        </p:grpSpPr>
        <p:sp>
          <p:nvSpPr>
            <p:cNvPr id="260" name="Straight Connector 23"/>
            <p:cNvSpPr/>
            <p:nvPr/>
          </p:nvSpPr>
          <p:spPr>
            <a:xfrm flipH="1" flipV="1">
              <a:off x="-1" y="0"/>
              <a:ext cx="9232909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traight Connector 24"/>
            <p:cNvSpPr/>
            <p:nvPr/>
          </p:nvSpPr>
          <p:spPr>
            <a:xfrm flipH="1" flipV="1">
              <a:off x="-1" y="1150144"/>
              <a:ext cx="9232909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Straight Connector 25"/>
            <p:cNvSpPr/>
            <p:nvPr/>
          </p:nvSpPr>
          <p:spPr>
            <a:xfrm flipH="1" flipV="1">
              <a:off x="-1" y="1438275"/>
              <a:ext cx="9232909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Straight Connector 26"/>
            <p:cNvSpPr/>
            <p:nvPr/>
          </p:nvSpPr>
          <p:spPr>
            <a:xfrm flipH="1" flipV="1">
              <a:off x="-1" y="2879724"/>
              <a:ext cx="9232909" cy="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traight Connector 27"/>
            <p:cNvSpPr/>
            <p:nvPr/>
          </p:nvSpPr>
          <p:spPr>
            <a:xfrm flipH="1" flipV="1">
              <a:off x="-1" y="2590799"/>
              <a:ext cx="9232909" cy="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Straight Connector 28"/>
            <p:cNvSpPr/>
            <p:nvPr/>
          </p:nvSpPr>
          <p:spPr>
            <a:xfrm flipH="1" flipV="1">
              <a:off x="-1" y="4029869"/>
              <a:ext cx="9232909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3" name="Group 29"/>
          <p:cNvGrpSpPr/>
          <p:nvPr/>
        </p:nvGrpSpPr>
        <p:grpSpPr>
          <a:xfrm>
            <a:off x="611187" y="-56833"/>
            <a:ext cx="7920834" cy="5200333"/>
            <a:chOff x="0" y="0"/>
            <a:chExt cx="7920833" cy="5200331"/>
          </a:xfrm>
        </p:grpSpPr>
        <p:sp>
          <p:nvSpPr>
            <p:cNvPr id="267" name="Straight Connector 30"/>
            <p:cNvSpPr/>
            <p:nvPr/>
          </p:nvSpPr>
          <p:spPr>
            <a:xfrm flipV="1">
              <a:off x="-1" y="0"/>
              <a:ext cx="1" cy="520033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traight Connector 31"/>
            <p:cNvSpPr/>
            <p:nvPr/>
          </p:nvSpPr>
          <p:spPr>
            <a:xfrm flipV="1">
              <a:off x="2445543" y="0"/>
              <a:ext cx="1" cy="520033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traight Connector 32"/>
            <p:cNvSpPr/>
            <p:nvPr/>
          </p:nvSpPr>
          <p:spPr>
            <a:xfrm flipV="1">
              <a:off x="2736056" y="0"/>
              <a:ext cx="1" cy="520033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traight Connector 33"/>
            <p:cNvSpPr/>
            <p:nvPr/>
          </p:nvSpPr>
          <p:spPr>
            <a:xfrm flipV="1">
              <a:off x="5183981" y="0"/>
              <a:ext cx="1" cy="520033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Straight Connector 34"/>
            <p:cNvSpPr/>
            <p:nvPr/>
          </p:nvSpPr>
          <p:spPr>
            <a:xfrm flipV="1">
              <a:off x="5469731" y="0"/>
              <a:ext cx="1" cy="520033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traight Connector 35"/>
            <p:cNvSpPr/>
            <p:nvPr/>
          </p:nvSpPr>
          <p:spPr>
            <a:xfrm flipV="1">
              <a:off x="7920832" y="0"/>
              <a:ext cx="1" cy="520033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6" name="Rechteck 11"/>
          <p:cNvGrpSpPr/>
          <p:nvPr/>
        </p:nvGrpSpPr>
        <p:grpSpPr>
          <a:xfrm>
            <a:off x="611111" y="555622"/>
            <a:ext cx="7921777" cy="4032253"/>
            <a:chOff x="0" y="0"/>
            <a:chExt cx="7921775" cy="4032251"/>
          </a:xfrm>
        </p:grpSpPr>
        <p:sp>
          <p:nvSpPr>
            <p:cNvPr id="274" name="Shape"/>
            <p:cNvSpPr/>
            <p:nvPr/>
          </p:nvSpPr>
          <p:spPr>
            <a:xfrm>
              <a:off x="-1" y="-1"/>
              <a:ext cx="7921777" cy="4032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75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675" y="21600"/>
                  </a:lnTo>
                  <a:lnTo>
                    <a:pt x="6675" y="21600"/>
                  </a:lnTo>
                  <a:lnTo>
                    <a:pt x="0" y="21600"/>
                  </a:lnTo>
                  <a:lnTo>
                    <a:pt x="0" y="13887"/>
                  </a:lnTo>
                  <a:lnTo>
                    <a:pt x="6675" y="13887"/>
                  </a:lnTo>
                  <a:close/>
                </a:path>
              </a:pathLst>
            </a:cu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CONTENT AREA"/>
            <p:cNvSpPr txBox="1"/>
            <p:nvPr/>
          </p:nvSpPr>
          <p:spPr>
            <a:xfrm>
              <a:off x="-1" y="1907322"/>
              <a:ext cx="7921777" cy="217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953" tIns="38953" rIns="38953" bIns="38953" numCol="1" anchor="ctr">
              <a:spAutoFit/>
            </a:bodyPr>
            <a:lstStyle>
              <a:lvl1pPr algn="ctr">
                <a:defRPr sz="900"/>
              </a:lvl1pPr>
            </a:lstStyle>
            <a:p>
              <a:pPr/>
              <a:r>
                <a:t>CONTENT AREA</a:t>
              </a:r>
            </a:p>
          </p:txBody>
        </p:sp>
      </p:grpSp>
      <p:grpSp>
        <p:nvGrpSpPr>
          <p:cNvPr id="279" name="Rechteck 11"/>
          <p:cNvGrpSpPr/>
          <p:nvPr/>
        </p:nvGrpSpPr>
        <p:grpSpPr>
          <a:xfrm>
            <a:off x="611187" y="555624"/>
            <a:ext cx="2447926" cy="2592390"/>
            <a:chOff x="0" y="0"/>
            <a:chExt cx="2447925" cy="2592388"/>
          </a:xfrm>
        </p:grpSpPr>
        <p:sp>
          <p:nvSpPr>
            <p:cNvPr id="277" name="Rectangle"/>
            <p:cNvSpPr/>
            <p:nvPr/>
          </p:nvSpPr>
          <p:spPr>
            <a:xfrm>
              <a:off x="0" y="-1"/>
              <a:ext cx="2447926" cy="2592390"/>
            </a:xfrm>
            <a:prstGeom prst="rect">
              <a:avLst/>
            </a:prstGeom>
            <a:solidFill>
              <a:schemeClr val="accent6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TITLE AREA"/>
            <p:cNvSpPr txBox="1"/>
            <p:nvPr/>
          </p:nvSpPr>
          <p:spPr>
            <a:xfrm>
              <a:off x="0" y="1187391"/>
              <a:ext cx="2447926" cy="217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953" tIns="38953" rIns="38953" bIns="38953" numCol="1" anchor="ctr">
              <a:spAutoFit/>
            </a:bodyPr>
            <a:lstStyle>
              <a:lvl1pPr algn="ctr">
                <a:defRPr sz="900"/>
              </a:lvl1pPr>
            </a:lstStyle>
            <a:p>
              <a:pPr/>
              <a:r>
                <a:t>TITLE AREA</a:t>
              </a:r>
            </a:p>
          </p:txBody>
        </p:sp>
      </p:grpSp>
      <p:sp>
        <p:nvSpPr>
          <p:cNvPr id="280" name="TextBox 2"/>
          <p:cNvSpPr txBox="1"/>
          <p:nvPr/>
        </p:nvSpPr>
        <p:spPr>
          <a:xfrm>
            <a:off x="3348039" y="555625"/>
            <a:ext cx="5183983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sz="1400"/>
            </a:pPr>
            <a:r>
              <a:t>Content slides are divided into two areas: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b="1" sz="1400"/>
            </a:pPr>
            <a:r>
              <a:t>The headline area (orange) </a:t>
            </a:r>
            <a:r>
              <a:rPr b="0"/>
              <a:t>/ </a:t>
            </a:r>
            <a:r>
              <a:t>The content area (green)</a:t>
            </a:r>
          </a:p>
          <a:p>
            <a:pPr>
              <a:lnSpc>
                <a:spcPct val="90000"/>
              </a:lnSpc>
              <a:defRPr b="1" sz="1400"/>
            </a:pPr>
          </a:p>
          <a:p>
            <a:pPr>
              <a:lnSpc>
                <a:spcPct val="90000"/>
              </a:lnSpc>
              <a:defRPr b="1" sz="1400"/>
            </a:pPr>
            <a:r>
              <a:t>The red dotted lines shows the layout-grid. </a:t>
            </a:r>
            <a:br/>
            <a:r>
              <a:rPr b="0"/>
              <a:t>This grid helps you to align your content the right way.</a:t>
            </a:r>
          </a:p>
        </p:txBody>
      </p:sp>
      <p:sp>
        <p:nvSpPr>
          <p:cNvPr id="281" name="Title 8"/>
          <p:cNvSpPr txBox="1"/>
          <p:nvPr/>
        </p:nvSpPr>
        <p:spPr>
          <a:xfrm>
            <a:off x="611187" y="555624"/>
            <a:ext cx="2448001" cy="59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200">
                <a:solidFill>
                  <a:schemeClr val="accent1"/>
                </a:solidFill>
              </a:defRPr>
            </a:pPr>
            <a:r>
              <a:t>QUICK GUIDE: </a:t>
            </a:r>
            <a:br/>
            <a:r>
              <a:t>LAYOUT-GRID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0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11999" y="555625"/>
            <a:ext cx="7920002" cy="259238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11187" y="3148013"/>
            <a:ext cx="7920002" cy="359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 marL="0" indent="0"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5"/>
          <p:cNvSpPr/>
          <p:nvPr>
            <p:ph type="body" sz="quarter" idx="13"/>
          </p:nvPr>
        </p:nvSpPr>
        <p:spPr>
          <a:xfrm>
            <a:off x="611188" y="3435350"/>
            <a:ext cx="7920036" cy="11525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800">
                <a:solidFill>
                  <a:srgbClr val="FFFFFF"/>
                </a:solidFill>
              </a:defRPr>
            </a:pPr>
          </a:p>
        </p:txBody>
      </p:sp>
      <p:sp>
        <p:nvSpPr>
          <p:cNvPr id="54" name="Picture Placeholder 4"/>
          <p:cNvSpPr/>
          <p:nvPr>
            <p:ph type="pic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grpSp>
        <p:nvGrpSpPr>
          <p:cNvPr id="69" name="Group 85"/>
          <p:cNvGrpSpPr/>
          <p:nvPr/>
        </p:nvGrpSpPr>
        <p:grpSpPr>
          <a:xfrm>
            <a:off x="7802360" y="4593432"/>
            <a:ext cx="727770" cy="372049"/>
            <a:chOff x="0" y="0"/>
            <a:chExt cx="727768" cy="372047"/>
          </a:xfrm>
        </p:grpSpPr>
        <p:sp>
          <p:nvSpPr>
            <p:cNvPr id="55" name="Freeform 6"/>
            <p:cNvSpPr/>
            <p:nvPr/>
          </p:nvSpPr>
          <p:spPr>
            <a:xfrm>
              <a:off x="30632" y="232100"/>
              <a:ext cx="666639" cy="127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7"/>
            <p:cNvSpPr/>
            <p:nvPr/>
          </p:nvSpPr>
          <p:spPr>
            <a:xfrm>
              <a:off x="142503" y="291349"/>
              <a:ext cx="56139" cy="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209"/>
                  </a:moveTo>
                  <a:cubicBezTo>
                    <a:pt x="16691" y="20832"/>
                    <a:pt x="13868" y="21600"/>
                    <a:pt x="10800" y="21600"/>
                  </a:cubicBezTo>
                  <a:cubicBezTo>
                    <a:pt x="7732" y="21600"/>
                    <a:pt x="4909" y="20832"/>
                    <a:pt x="2700" y="19466"/>
                  </a:cubicBezTo>
                  <a:cubicBezTo>
                    <a:pt x="0" y="17417"/>
                    <a:pt x="0" y="15282"/>
                    <a:pt x="0" y="10672"/>
                  </a:cubicBezTo>
                  <a:cubicBezTo>
                    <a:pt x="0" y="6232"/>
                    <a:pt x="0" y="4183"/>
                    <a:pt x="2700" y="2049"/>
                  </a:cubicBezTo>
                  <a:cubicBezTo>
                    <a:pt x="4909" y="683"/>
                    <a:pt x="7732" y="0"/>
                    <a:pt x="10800" y="0"/>
                  </a:cubicBezTo>
                  <a:cubicBezTo>
                    <a:pt x="16691" y="0"/>
                    <a:pt x="20741" y="2561"/>
                    <a:pt x="21600" y="6232"/>
                  </a:cubicBezTo>
                  <a:cubicBezTo>
                    <a:pt x="18286" y="6232"/>
                    <a:pt x="18286" y="6232"/>
                    <a:pt x="18286" y="6232"/>
                  </a:cubicBezTo>
                  <a:cubicBezTo>
                    <a:pt x="17305" y="3671"/>
                    <a:pt x="14482" y="1878"/>
                    <a:pt x="10800" y="1878"/>
                  </a:cubicBezTo>
                  <a:cubicBezTo>
                    <a:pt x="8591" y="1878"/>
                    <a:pt x="6750" y="2561"/>
                    <a:pt x="5523" y="3500"/>
                  </a:cubicBezTo>
                  <a:cubicBezTo>
                    <a:pt x="3682" y="4866"/>
                    <a:pt x="3314" y="6232"/>
                    <a:pt x="3314" y="10672"/>
                  </a:cubicBezTo>
                  <a:cubicBezTo>
                    <a:pt x="3314" y="15282"/>
                    <a:pt x="3682" y="16734"/>
                    <a:pt x="5523" y="18100"/>
                  </a:cubicBezTo>
                  <a:cubicBezTo>
                    <a:pt x="6750" y="19039"/>
                    <a:pt x="8591" y="19722"/>
                    <a:pt x="10800" y="19722"/>
                  </a:cubicBezTo>
                  <a:cubicBezTo>
                    <a:pt x="13009" y="19722"/>
                    <a:pt x="15095" y="19039"/>
                    <a:pt x="16691" y="17843"/>
                  </a:cubicBezTo>
                  <a:cubicBezTo>
                    <a:pt x="17918" y="16734"/>
                    <a:pt x="18286" y="15538"/>
                    <a:pt x="18286" y="13916"/>
                  </a:cubicBezTo>
                  <a:cubicBezTo>
                    <a:pt x="18286" y="12294"/>
                    <a:pt x="18286" y="12294"/>
                    <a:pt x="18286" y="12294"/>
                  </a:cubicBezTo>
                  <a:cubicBezTo>
                    <a:pt x="10800" y="12294"/>
                    <a:pt x="10800" y="12294"/>
                    <a:pt x="10800" y="12294"/>
                  </a:cubicBezTo>
                  <a:cubicBezTo>
                    <a:pt x="10800" y="10160"/>
                    <a:pt x="10800" y="10160"/>
                    <a:pt x="10800" y="10160"/>
                  </a:cubicBezTo>
                  <a:cubicBezTo>
                    <a:pt x="21600" y="10160"/>
                    <a:pt x="21600" y="10160"/>
                    <a:pt x="21600" y="10160"/>
                  </a:cubicBezTo>
                  <a:cubicBezTo>
                    <a:pt x="21600" y="13660"/>
                    <a:pt x="21600" y="13660"/>
                    <a:pt x="21600" y="13660"/>
                  </a:cubicBezTo>
                  <a:cubicBezTo>
                    <a:pt x="21600" y="16221"/>
                    <a:pt x="20986" y="17843"/>
                    <a:pt x="18900" y="1920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8"/>
            <p:cNvSpPr/>
            <p:nvPr/>
          </p:nvSpPr>
          <p:spPr>
            <a:xfrm>
              <a:off x="242904" y="291349"/>
              <a:ext cx="56544" cy="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54" y="2059"/>
                  </a:moveTo>
                  <a:cubicBezTo>
                    <a:pt x="3454" y="9969"/>
                    <a:pt x="3454" y="9969"/>
                    <a:pt x="3454" y="9969"/>
                  </a:cubicBezTo>
                  <a:cubicBezTo>
                    <a:pt x="11491" y="9969"/>
                    <a:pt x="11491" y="9969"/>
                    <a:pt x="11491" y="9969"/>
                  </a:cubicBezTo>
                  <a:cubicBezTo>
                    <a:pt x="15144" y="9969"/>
                    <a:pt x="17579" y="8523"/>
                    <a:pt x="17579" y="6057"/>
                  </a:cubicBezTo>
                  <a:cubicBezTo>
                    <a:pt x="17579" y="3505"/>
                    <a:pt x="15144" y="2059"/>
                    <a:pt x="11491" y="2059"/>
                  </a:cubicBezTo>
                  <a:cubicBezTo>
                    <a:pt x="3454" y="2059"/>
                    <a:pt x="3454" y="2059"/>
                    <a:pt x="3454" y="2059"/>
                  </a:cubicBezTo>
                  <a:close/>
                  <a:moveTo>
                    <a:pt x="0" y="0"/>
                  </a:moveTo>
                  <a:cubicBezTo>
                    <a:pt x="11715" y="0"/>
                    <a:pt x="11715" y="0"/>
                    <a:pt x="11715" y="0"/>
                  </a:cubicBezTo>
                  <a:cubicBezTo>
                    <a:pt x="17329" y="0"/>
                    <a:pt x="20990" y="2305"/>
                    <a:pt x="20990" y="6062"/>
                  </a:cubicBezTo>
                  <a:cubicBezTo>
                    <a:pt x="20990" y="9306"/>
                    <a:pt x="18183" y="11099"/>
                    <a:pt x="14278" y="1186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573" y="21600"/>
                    <a:pt x="17573" y="21600"/>
                    <a:pt x="17573" y="21600"/>
                  </a:cubicBezTo>
                  <a:cubicBezTo>
                    <a:pt x="10861" y="12038"/>
                    <a:pt x="10861" y="12038"/>
                    <a:pt x="10861" y="12038"/>
                  </a:cubicBezTo>
                  <a:cubicBezTo>
                    <a:pt x="3417" y="12038"/>
                    <a:pt x="3417" y="12038"/>
                    <a:pt x="3417" y="12038"/>
                  </a:cubicBezTo>
                  <a:cubicBezTo>
                    <a:pt x="3417" y="21600"/>
                    <a:pt x="3417" y="21600"/>
                    <a:pt x="341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10"/>
            <p:cNvSpPr/>
            <p:nvPr/>
          </p:nvSpPr>
          <p:spPr>
            <a:xfrm>
              <a:off x="338851" y="291349"/>
              <a:ext cx="55600" cy="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3" y="1878"/>
                  </a:moveTo>
                  <a:cubicBezTo>
                    <a:pt x="8825" y="1878"/>
                    <a:pt x="6849" y="2561"/>
                    <a:pt x="5368" y="3500"/>
                  </a:cubicBezTo>
                  <a:cubicBezTo>
                    <a:pt x="3516" y="4866"/>
                    <a:pt x="3146" y="6232"/>
                    <a:pt x="3146" y="10672"/>
                  </a:cubicBezTo>
                  <a:cubicBezTo>
                    <a:pt x="3146" y="15282"/>
                    <a:pt x="3516" y="16734"/>
                    <a:pt x="5368" y="18100"/>
                  </a:cubicBezTo>
                  <a:cubicBezTo>
                    <a:pt x="6849" y="19039"/>
                    <a:pt x="8825" y="19722"/>
                    <a:pt x="10923" y="19722"/>
                  </a:cubicBezTo>
                  <a:cubicBezTo>
                    <a:pt x="12775" y="19722"/>
                    <a:pt x="14751" y="19039"/>
                    <a:pt x="16232" y="18100"/>
                  </a:cubicBezTo>
                  <a:cubicBezTo>
                    <a:pt x="18084" y="16734"/>
                    <a:pt x="18454" y="15282"/>
                    <a:pt x="18454" y="10672"/>
                  </a:cubicBezTo>
                  <a:cubicBezTo>
                    <a:pt x="18454" y="6232"/>
                    <a:pt x="18084" y="4866"/>
                    <a:pt x="16232" y="3500"/>
                  </a:cubicBezTo>
                  <a:cubicBezTo>
                    <a:pt x="14751" y="2561"/>
                    <a:pt x="12775" y="1878"/>
                    <a:pt x="10923" y="1878"/>
                  </a:cubicBezTo>
                  <a:close/>
                  <a:moveTo>
                    <a:pt x="10924" y="0"/>
                  </a:moveTo>
                  <a:cubicBezTo>
                    <a:pt x="13779" y="0"/>
                    <a:pt x="16634" y="683"/>
                    <a:pt x="18745" y="2049"/>
                  </a:cubicBezTo>
                  <a:cubicBezTo>
                    <a:pt x="21600" y="4183"/>
                    <a:pt x="21600" y="6232"/>
                    <a:pt x="21600" y="10672"/>
                  </a:cubicBezTo>
                  <a:cubicBezTo>
                    <a:pt x="21600" y="15282"/>
                    <a:pt x="21600" y="17417"/>
                    <a:pt x="18745" y="19466"/>
                  </a:cubicBezTo>
                  <a:cubicBezTo>
                    <a:pt x="16634" y="20832"/>
                    <a:pt x="13779" y="21600"/>
                    <a:pt x="10924" y="21600"/>
                  </a:cubicBezTo>
                  <a:cubicBezTo>
                    <a:pt x="7572" y="21600"/>
                    <a:pt x="4966" y="20832"/>
                    <a:pt x="2855" y="19466"/>
                  </a:cubicBezTo>
                  <a:cubicBezTo>
                    <a:pt x="0" y="17417"/>
                    <a:pt x="0" y="15282"/>
                    <a:pt x="0" y="10672"/>
                  </a:cubicBezTo>
                  <a:cubicBezTo>
                    <a:pt x="0" y="6232"/>
                    <a:pt x="0" y="4183"/>
                    <a:pt x="2855" y="2049"/>
                  </a:cubicBezTo>
                  <a:cubicBezTo>
                    <a:pt x="4966" y="683"/>
                    <a:pt x="7572" y="0"/>
                    <a:pt x="109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90"/>
            <p:cNvSpPr/>
            <p:nvPr/>
          </p:nvSpPr>
          <p:spPr>
            <a:xfrm>
              <a:off x="438037" y="291349"/>
              <a:ext cx="56139" cy="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541" y="21600"/>
                    <a:pt x="0" y="18783"/>
                    <a:pt x="0" y="143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14" y="0"/>
                    <a:pt x="3314" y="0"/>
                    <a:pt x="3314" y="0"/>
                  </a:cubicBezTo>
                  <a:cubicBezTo>
                    <a:pt x="3314" y="14172"/>
                    <a:pt x="3314" y="14172"/>
                    <a:pt x="3314" y="14172"/>
                  </a:cubicBezTo>
                  <a:cubicBezTo>
                    <a:pt x="3314" y="17417"/>
                    <a:pt x="6505" y="19722"/>
                    <a:pt x="10800" y="19722"/>
                  </a:cubicBezTo>
                  <a:cubicBezTo>
                    <a:pt x="15464" y="19722"/>
                    <a:pt x="18286" y="17417"/>
                    <a:pt x="18286" y="14172"/>
                  </a:cubicBezTo>
                  <a:cubicBezTo>
                    <a:pt x="18286" y="0"/>
                    <a:pt x="18286" y="0"/>
                    <a:pt x="18286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4343"/>
                    <a:pt x="21600" y="14343"/>
                    <a:pt x="21600" y="14343"/>
                  </a:cubicBezTo>
                  <a:cubicBezTo>
                    <a:pt x="21600" y="18783"/>
                    <a:pt x="16936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91"/>
            <p:cNvSpPr/>
            <p:nvPr/>
          </p:nvSpPr>
          <p:spPr>
            <a:xfrm>
              <a:off x="541002" y="291349"/>
              <a:ext cx="54519" cy="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54" y="2059"/>
                  </a:moveTo>
                  <a:cubicBezTo>
                    <a:pt x="3154" y="10656"/>
                    <a:pt x="3154" y="10656"/>
                    <a:pt x="3154" y="10656"/>
                  </a:cubicBezTo>
                  <a:cubicBezTo>
                    <a:pt x="11487" y="10656"/>
                    <a:pt x="11487" y="10656"/>
                    <a:pt x="11487" y="10656"/>
                  </a:cubicBezTo>
                  <a:cubicBezTo>
                    <a:pt x="15274" y="10656"/>
                    <a:pt x="18178" y="9294"/>
                    <a:pt x="18178" y="6230"/>
                  </a:cubicBezTo>
                  <a:cubicBezTo>
                    <a:pt x="18178" y="3506"/>
                    <a:pt x="15274" y="2059"/>
                    <a:pt x="11487" y="2059"/>
                  </a:cubicBezTo>
                  <a:cubicBezTo>
                    <a:pt x="3154" y="2059"/>
                    <a:pt x="3154" y="2059"/>
                    <a:pt x="3154" y="2059"/>
                  </a:cubicBezTo>
                  <a:close/>
                  <a:moveTo>
                    <a:pt x="0" y="0"/>
                  </a:moveTo>
                  <a:cubicBezTo>
                    <a:pt x="11747" y="0"/>
                    <a:pt x="11747" y="0"/>
                    <a:pt x="11747" y="0"/>
                  </a:cubicBezTo>
                  <a:cubicBezTo>
                    <a:pt x="17558" y="0"/>
                    <a:pt x="21600" y="2561"/>
                    <a:pt x="21600" y="6232"/>
                  </a:cubicBezTo>
                  <a:cubicBezTo>
                    <a:pt x="21600" y="10160"/>
                    <a:pt x="17558" y="12721"/>
                    <a:pt x="11747" y="12721"/>
                  </a:cubicBezTo>
                  <a:cubicBezTo>
                    <a:pt x="3158" y="12721"/>
                    <a:pt x="3158" y="12721"/>
                    <a:pt x="3158" y="12721"/>
                  </a:cubicBezTo>
                  <a:cubicBezTo>
                    <a:pt x="3158" y="21600"/>
                    <a:pt x="3158" y="21600"/>
                    <a:pt x="315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1" name="Oval 15"/>
            <p:cNvSpPr/>
            <p:nvPr/>
          </p:nvSpPr>
          <p:spPr>
            <a:xfrm>
              <a:off x="702263" y="14574"/>
              <a:ext cx="25237" cy="25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10" y="6353"/>
                  </a:moveTo>
                  <a:cubicBezTo>
                    <a:pt x="9010" y="10363"/>
                    <a:pt x="9010" y="10395"/>
                    <a:pt x="9010" y="10396"/>
                  </a:cubicBezTo>
                  <a:cubicBezTo>
                    <a:pt x="11178" y="10396"/>
                    <a:pt x="11204" y="10396"/>
                    <a:pt x="11204" y="10396"/>
                  </a:cubicBezTo>
                  <a:cubicBezTo>
                    <a:pt x="12576" y="10396"/>
                    <a:pt x="13399" y="9587"/>
                    <a:pt x="13399" y="8509"/>
                  </a:cubicBezTo>
                  <a:cubicBezTo>
                    <a:pt x="13399" y="7161"/>
                    <a:pt x="12576" y="6353"/>
                    <a:pt x="11204" y="6353"/>
                  </a:cubicBezTo>
                  <a:cubicBezTo>
                    <a:pt x="9029" y="6353"/>
                    <a:pt x="9010" y="6353"/>
                    <a:pt x="9010" y="6353"/>
                  </a:cubicBezTo>
                  <a:close/>
                  <a:moveTo>
                    <a:pt x="7392" y="4967"/>
                  </a:moveTo>
                  <a:cubicBezTo>
                    <a:pt x="11461" y="4967"/>
                    <a:pt x="11493" y="4967"/>
                    <a:pt x="11493" y="4967"/>
                  </a:cubicBezTo>
                  <a:cubicBezTo>
                    <a:pt x="13407" y="4967"/>
                    <a:pt x="15047" y="6323"/>
                    <a:pt x="15047" y="8494"/>
                  </a:cubicBezTo>
                  <a:cubicBezTo>
                    <a:pt x="15047" y="10122"/>
                    <a:pt x="14227" y="11207"/>
                    <a:pt x="12586" y="11478"/>
                  </a:cubicBezTo>
                  <a:cubicBezTo>
                    <a:pt x="15570" y="16592"/>
                    <a:pt x="15593" y="16633"/>
                    <a:pt x="15594" y="16633"/>
                  </a:cubicBezTo>
                  <a:cubicBezTo>
                    <a:pt x="13703" y="16633"/>
                    <a:pt x="13680" y="16633"/>
                    <a:pt x="13680" y="16633"/>
                  </a:cubicBezTo>
                  <a:cubicBezTo>
                    <a:pt x="10968" y="11788"/>
                    <a:pt x="10946" y="11750"/>
                    <a:pt x="10946" y="11749"/>
                  </a:cubicBezTo>
                  <a:cubicBezTo>
                    <a:pt x="9055" y="11749"/>
                    <a:pt x="9033" y="11749"/>
                    <a:pt x="9033" y="11749"/>
                  </a:cubicBezTo>
                  <a:cubicBezTo>
                    <a:pt x="9033" y="16595"/>
                    <a:pt x="9033" y="16633"/>
                    <a:pt x="9033" y="16633"/>
                  </a:cubicBezTo>
                  <a:cubicBezTo>
                    <a:pt x="7412" y="16633"/>
                    <a:pt x="7393" y="16633"/>
                    <a:pt x="7392" y="16633"/>
                  </a:cubicBezTo>
                  <a:cubicBezTo>
                    <a:pt x="7392" y="5036"/>
                    <a:pt x="7392" y="4967"/>
                    <a:pt x="7392" y="4967"/>
                  </a:cubicBezTo>
                  <a:close/>
                  <a:moveTo>
                    <a:pt x="10973" y="1733"/>
                  </a:moveTo>
                  <a:cubicBezTo>
                    <a:pt x="5997" y="1733"/>
                    <a:pt x="1964" y="5818"/>
                    <a:pt x="1964" y="10858"/>
                  </a:cubicBezTo>
                  <a:cubicBezTo>
                    <a:pt x="1964" y="15897"/>
                    <a:pt x="5997" y="19983"/>
                    <a:pt x="10973" y="19983"/>
                  </a:cubicBezTo>
                  <a:cubicBezTo>
                    <a:pt x="15949" y="19983"/>
                    <a:pt x="19983" y="15897"/>
                    <a:pt x="19983" y="10858"/>
                  </a:cubicBezTo>
                  <a:cubicBezTo>
                    <a:pt x="19983" y="5818"/>
                    <a:pt x="15949" y="1733"/>
                    <a:pt x="10973" y="1733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2" name="Freeform 19"/>
            <p:cNvSpPr/>
            <p:nvPr/>
          </p:nvSpPr>
          <p:spPr>
            <a:xfrm>
              <a:off x="288516" y="0"/>
              <a:ext cx="30904" cy="304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3" name="Freeform 20"/>
            <p:cNvSpPr/>
            <p:nvPr/>
          </p:nvSpPr>
          <p:spPr>
            <a:xfrm>
              <a:off x="0" y="40753"/>
              <a:ext cx="131034" cy="127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56" y="4744"/>
                  </a:moveTo>
                  <a:cubicBezTo>
                    <a:pt x="7494" y="4744"/>
                    <a:pt x="4849" y="7420"/>
                    <a:pt x="4849" y="10720"/>
                  </a:cubicBezTo>
                  <a:cubicBezTo>
                    <a:pt x="4849" y="14021"/>
                    <a:pt x="7494" y="16696"/>
                    <a:pt x="10756" y="16696"/>
                  </a:cubicBezTo>
                  <a:cubicBezTo>
                    <a:pt x="14017" y="16696"/>
                    <a:pt x="16662" y="14021"/>
                    <a:pt x="16662" y="10720"/>
                  </a:cubicBezTo>
                  <a:cubicBezTo>
                    <a:pt x="16662" y="7420"/>
                    <a:pt x="14017" y="4744"/>
                    <a:pt x="10756" y="4744"/>
                  </a:cubicBezTo>
                  <a:close/>
                  <a:moveTo>
                    <a:pt x="10564" y="0"/>
                  </a:moveTo>
                  <a:cubicBezTo>
                    <a:pt x="12771" y="0"/>
                    <a:pt x="14873" y="593"/>
                    <a:pt x="16660" y="1831"/>
                  </a:cubicBezTo>
                  <a:cubicBezTo>
                    <a:pt x="16660" y="215"/>
                    <a:pt x="16660" y="215"/>
                    <a:pt x="16660" y="215"/>
                  </a:cubicBezTo>
                  <a:cubicBezTo>
                    <a:pt x="21600" y="215"/>
                    <a:pt x="21600" y="215"/>
                    <a:pt x="21600" y="215"/>
                  </a:cubicBezTo>
                  <a:cubicBezTo>
                    <a:pt x="21600" y="21115"/>
                    <a:pt x="21600" y="21115"/>
                    <a:pt x="21600" y="21115"/>
                  </a:cubicBezTo>
                  <a:cubicBezTo>
                    <a:pt x="16660" y="21115"/>
                    <a:pt x="16660" y="21115"/>
                    <a:pt x="16660" y="21115"/>
                  </a:cubicBezTo>
                  <a:cubicBezTo>
                    <a:pt x="16660" y="19715"/>
                    <a:pt x="16660" y="19715"/>
                    <a:pt x="16660" y="19715"/>
                  </a:cubicBezTo>
                  <a:cubicBezTo>
                    <a:pt x="14926" y="20900"/>
                    <a:pt x="12876" y="21600"/>
                    <a:pt x="10564" y="21600"/>
                  </a:cubicBezTo>
                  <a:cubicBezTo>
                    <a:pt x="4782" y="21600"/>
                    <a:pt x="0" y="16698"/>
                    <a:pt x="0" y="10773"/>
                  </a:cubicBezTo>
                  <a:cubicBezTo>
                    <a:pt x="0" y="4740"/>
                    <a:pt x="4782" y="0"/>
                    <a:pt x="1056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4" name="Freeform 22"/>
            <p:cNvSpPr/>
            <p:nvPr/>
          </p:nvSpPr>
          <p:spPr>
            <a:xfrm>
              <a:off x="141964" y="0"/>
              <a:ext cx="131574" cy="16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5" y="8820"/>
                  </a:moveTo>
                  <a:cubicBezTo>
                    <a:pt x="7474" y="8820"/>
                    <a:pt x="4807" y="10942"/>
                    <a:pt x="4807" y="13392"/>
                  </a:cubicBezTo>
                  <a:cubicBezTo>
                    <a:pt x="4807" y="15841"/>
                    <a:pt x="7474" y="17882"/>
                    <a:pt x="10715" y="17882"/>
                  </a:cubicBezTo>
                  <a:cubicBezTo>
                    <a:pt x="13852" y="17882"/>
                    <a:pt x="16571" y="15841"/>
                    <a:pt x="16571" y="13392"/>
                  </a:cubicBezTo>
                  <a:cubicBezTo>
                    <a:pt x="16571" y="10942"/>
                    <a:pt x="13852" y="8820"/>
                    <a:pt x="10715" y="8820"/>
                  </a:cubicBezTo>
                  <a:close/>
                  <a:moveTo>
                    <a:pt x="16579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21233"/>
                    <a:pt x="21600" y="21233"/>
                    <a:pt x="21600" y="21233"/>
                  </a:cubicBezTo>
                  <a:cubicBezTo>
                    <a:pt x="16579" y="21233"/>
                    <a:pt x="16579" y="21233"/>
                    <a:pt x="16579" y="21233"/>
                  </a:cubicBezTo>
                  <a:cubicBezTo>
                    <a:pt x="16579" y="20171"/>
                    <a:pt x="16579" y="20171"/>
                    <a:pt x="16579" y="20171"/>
                  </a:cubicBezTo>
                  <a:cubicBezTo>
                    <a:pt x="14801" y="21069"/>
                    <a:pt x="12814" y="21600"/>
                    <a:pt x="10617" y="21600"/>
                  </a:cubicBezTo>
                  <a:cubicBezTo>
                    <a:pt x="4759" y="21600"/>
                    <a:pt x="0" y="17884"/>
                    <a:pt x="0" y="13393"/>
                  </a:cubicBezTo>
                  <a:cubicBezTo>
                    <a:pt x="0" y="8820"/>
                    <a:pt x="4759" y="5226"/>
                    <a:pt x="10617" y="5226"/>
                  </a:cubicBezTo>
                  <a:cubicBezTo>
                    <a:pt x="12814" y="5226"/>
                    <a:pt x="14801" y="5676"/>
                    <a:pt x="16579" y="6615"/>
                  </a:cubicBezTo>
                  <a:cubicBezTo>
                    <a:pt x="16579" y="0"/>
                    <a:pt x="16579" y="0"/>
                    <a:pt x="1657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5" name="Freeform 24"/>
            <p:cNvSpPr/>
            <p:nvPr/>
          </p:nvSpPr>
          <p:spPr>
            <a:xfrm>
              <a:off x="288516" y="42103"/>
              <a:ext cx="30904" cy="1236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6" name="Freeform 25"/>
            <p:cNvSpPr/>
            <p:nvPr/>
          </p:nvSpPr>
          <p:spPr>
            <a:xfrm>
              <a:off x="331564" y="0"/>
              <a:ext cx="131305" cy="16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9" y="8820"/>
                  </a:moveTo>
                  <a:cubicBezTo>
                    <a:pt x="7604" y="8820"/>
                    <a:pt x="4928" y="10942"/>
                    <a:pt x="4928" y="13392"/>
                  </a:cubicBezTo>
                  <a:cubicBezTo>
                    <a:pt x="4928" y="15841"/>
                    <a:pt x="7604" y="17882"/>
                    <a:pt x="10699" y="17882"/>
                  </a:cubicBezTo>
                  <a:cubicBezTo>
                    <a:pt x="13899" y="17882"/>
                    <a:pt x="16627" y="15841"/>
                    <a:pt x="16627" y="13392"/>
                  </a:cubicBezTo>
                  <a:cubicBezTo>
                    <a:pt x="16627" y="10942"/>
                    <a:pt x="13899" y="8820"/>
                    <a:pt x="10699" y="8820"/>
                  </a:cubicBezTo>
                  <a:close/>
                  <a:moveTo>
                    <a:pt x="16619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21233"/>
                    <a:pt x="21600" y="21233"/>
                    <a:pt x="21600" y="21233"/>
                  </a:cubicBezTo>
                  <a:cubicBezTo>
                    <a:pt x="16619" y="21233"/>
                    <a:pt x="16619" y="21233"/>
                    <a:pt x="16619" y="21233"/>
                  </a:cubicBezTo>
                  <a:cubicBezTo>
                    <a:pt x="16619" y="20171"/>
                    <a:pt x="16619" y="20171"/>
                    <a:pt x="16619" y="20171"/>
                  </a:cubicBezTo>
                  <a:cubicBezTo>
                    <a:pt x="14942" y="21069"/>
                    <a:pt x="12845" y="21600"/>
                    <a:pt x="10538" y="21600"/>
                  </a:cubicBezTo>
                  <a:cubicBezTo>
                    <a:pt x="4771" y="21600"/>
                    <a:pt x="0" y="17884"/>
                    <a:pt x="0" y="13393"/>
                  </a:cubicBezTo>
                  <a:cubicBezTo>
                    <a:pt x="0" y="8820"/>
                    <a:pt x="4771" y="5226"/>
                    <a:pt x="10538" y="5226"/>
                  </a:cubicBezTo>
                  <a:cubicBezTo>
                    <a:pt x="12845" y="5226"/>
                    <a:pt x="14837" y="5676"/>
                    <a:pt x="16619" y="6615"/>
                  </a:cubicBezTo>
                  <a:cubicBezTo>
                    <a:pt x="16619" y="0"/>
                    <a:pt x="16619" y="0"/>
                    <a:pt x="166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7" name="Freeform 27"/>
            <p:cNvSpPr/>
            <p:nvPr/>
          </p:nvSpPr>
          <p:spPr>
            <a:xfrm>
              <a:off x="473124" y="40753"/>
              <a:ext cx="131034" cy="127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2" y="4744"/>
                  </a:moveTo>
                  <a:cubicBezTo>
                    <a:pt x="7503" y="4744"/>
                    <a:pt x="4894" y="7420"/>
                    <a:pt x="4894" y="10720"/>
                  </a:cubicBezTo>
                  <a:cubicBezTo>
                    <a:pt x="4894" y="14021"/>
                    <a:pt x="7503" y="16696"/>
                    <a:pt x="10722" y="16696"/>
                  </a:cubicBezTo>
                  <a:cubicBezTo>
                    <a:pt x="13941" y="16696"/>
                    <a:pt x="16550" y="14021"/>
                    <a:pt x="16550" y="10720"/>
                  </a:cubicBezTo>
                  <a:cubicBezTo>
                    <a:pt x="16550" y="7420"/>
                    <a:pt x="13941" y="4744"/>
                    <a:pt x="10722" y="4744"/>
                  </a:cubicBezTo>
                  <a:close/>
                  <a:moveTo>
                    <a:pt x="10564" y="0"/>
                  </a:moveTo>
                  <a:cubicBezTo>
                    <a:pt x="12771" y="0"/>
                    <a:pt x="14873" y="593"/>
                    <a:pt x="16555" y="1831"/>
                  </a:cubicBezTo>
                  <a:cubicBezTo>
                    <a:pt x="16555" y="215"/>
                    <a:pt x="16555" y="215"/>
                    <a:pt x="16555" y="215"/>
                  </a:cubicBezTo>
                  <a:cubicBezTo>
                    <a:pt x="21600" y="215"/>
                    <a:pt x="21600" y="215"/>
                    <a:pt x="21600" y="215"/>
                  </a:cubicBezTo>
                  <a:cubicBezTo>
                    <a:pt x="21600" y="21115"/>
                    <a:pt x="21600" y="21115"/>
                    <a:pt x="21600" y="21115"/>
                  </a:cubicBezTo>
                  <a:cubicBezTo>
                    <a:pt x="16555" y="21115"/>
                    <a:pt x="16555" y="21115"/>
                    <a:pt x="16555" y="21115"/>
                  </a:cubicBezTo>
                  <a:cubicBezTo>
                    <a:pt x="16555" y="19715"/>
                    <a:pt x="16555" y="19715"/>
                    <a:pt x="16555" y="19715"/>
                  </a:cubicBezTo>
                  <a:cubicBezTo>
                    <a:pt x="14873" y="20900"/>
                    <a:pt x="12876" y="21600"/>
                    <a:pt x="10564" y="21600"/>
                  </a:cubicBezTo>
                  <a:cubicBezTo>
                    <a:pt x="4782" y="21600"/>
                    <a:pt x="0" y="16698"/>
                    <a:pt x="0" y="10773"/>
                  </a:cubicBezTo>
                  <a:cubicBezTo>
                    <a:pt x="0" y="4740"/>
                    <a:pt x="4782" y="0"/>
                    <a:pt x="1056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  <p:sp>
          <p:nvSpPr>
            <p:cNvPr id="68" name="Freeform 29"/>
            <p:cNvSpPr/>
            <p:nvPr/>
          </p:nvSpPr>
          <p:spPr>
            <a:xfrm>
              <a:off x="616302" y="40753"/>
              <a:ext cx="111467" cy="127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197" y="21600"/>
                    <a:pt x="185" y="18637"/>
                    <a:pt x="0" y="14436"/>
                  </a:cubicBezTo>
                  <a:cubicBezTo>
                    <a:pt x="6233" y="14436"/>
                    <a:pt x="6233" y="14436"/>
                    <a:pt x="6233" y="14436"/>
                  </a:cubicBezTo>
                  <a:cubicBezTo>
                    <a:pt x="6233" y="15729"/>
                    <a:pt x="7159" y="17668"/>
                    <a:pt x="11232" y="17722"/>
                  </a:cubicBezTo>
                  <a:cubicBezTo>
                    <a:pt x="13886" y="17722"/>
                    <a:pt x="15182" y="16375"/>
                    <a:pt x="15182" y="15352"/>
                  </a:cubicBezTo>
                  <a:cubicBezTo>
                    <a:pt x="14997" y="13682"/>
                    <a:pt x="12651" y="13520"/>
                    <a:pt x="10121" y="13197"/>
                  </a:cubicBezTo>
                  <a:cubicBezTo>
                    <a:pt x="7591" y="12820"/>
                    <a:pt x="5431" y="12443"/>
                    <a:pt x="3826" y="11743"/>
                  </a:cubicBezTo>
                  <a:cubicBezTo>
                    <a:pt x="1851" y="10827"/>
                    <a:pt x="555" y="8888"/>
                    <a:pt x="555" y="6679"/>
                  </a:cubicBezTo>
                  <a:cubicBezTo>
                    <a:pt x="555" y="2963"/>
                    <a:pt x="4258" y="0"/>
                    <a:pt x="10430" y="0"/>
                  </a:cubicBezTo>
                  <a:cubicBezTo>
                    <a:pt x="16416" y="0"/>
                    <a:pt x="20242" y="2747"/>
                    <a:pt x="20613" y="6841"/>
                  </a:cubicBezTo>
                  <a:cubicBezTo>
                    <a:pt x="14626" y="6841"/>
                    <a:pt x="14626" y="6841"/>
                    <a:pt x="14626" y="6841"/>
                  </a:cubicBezTo>
                  <a:cubicBezTo>
                    <a:pt x="14565" y="5710"/>
                    <a:pt x="14318" y="3986"/>
                    <a:pt x="10738" y="3986"/>
                  </a:cubicBezTo>
                  <a:cubicBezTo>
                    <a:pt x="8393" y="3986"/>
                    <a:pt x="6789" y="4417"/>
                    <a:pt x="6603" y="5871"/>
                  </a:cubicBezTo>
                  <a:cubicBezTo>
                    <a:pt x="6603" y="8026"/>
                    <a:pt x="11602" y="7864"/>
                    <a:pt x="15490" y="8780"/>
                  </a:cubicBezTo>
                  <a:cubicBezTo>
                    <a:pt x="19193" y="9588"/>
                    <a:pt x="21600" y="11581"/>
                    <a:pt x="21600" y="14436"/>
                  </a:cubicBezTo>
                  <a:cubicBezTo>
                    <a:pt x="21600" y="19607"/>
                    <a:pt x="16786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t">
              <a:noAutofit/>
            </a:bodyPr>
            <a:lstStyle/>
            <a:p>
              <a:pPr/>
            </a:p>
          </p:txBody>
        </p:sp>
      </p:grp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ickGuide: Text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8"/>
          <p:cNvSpPr txBox="1"/>
          <p:nvPr/>
        </p:nvSpPr>
        <p:spPr>
          <a:xfrm>
            <a:off x="611189" y="1995489"/>
            <a:ext cx="2448000" cy="210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914400">
              <a:spcBef>
                <a:spcPts val="600"/>
              </a:spcBef>
              <a:defRPr sz="1200"/>
            </a:pPr>
            <a:r>
              <a:t>In this template, we pre-formatted different text layers </a:t>
            </a:r>
            <a:br/>
            <a:r>
              <a:rPr sz="1000"/>
              <a:t>(as you can see on the right side)</a:t>
            </a:r>
            <a:r>
              <a:t>. </a:t>
            </a:r>
            <a:br/>
            <a:br/>
            <a:r>
              <a:t>You don’t have to generate bullet points manually. </a:t>
            </a:r>
            <a:r>
              <a:rPr>
                <a:solidFill>
                  <a:srgbClr val="FF0000"/>
                </a:solidFill>
              </a:rPr>
              <a:t>By the way: </a:t>
            </a:r>
            <a:r>
              <a:rPr b="1">
                <a:solidFill>
                  <a:srgbClr val="FF0000"/>
                </a:solidFill>
              </a:rPr>
              <a:t>Please avoid this!</a:t>
            </a:r>
            <a:endParaRPr b="1">
              <a:solidFill>
                <a:srgbClr val="FF0000"/>
              </a:solidFill>
            </a:endParaRPr>
          </a:p>
          <a:p>
            <a:pPr marL="457200" indent="-914400">
              <a:spcBef>
                <a:spcPts val="600"/>
              </a:spcBef>
              <a:defRPr sz="1200">
                <a:solidFill>
                  <a:srgbClr val="191D1F"/>
                </a:solidFill>
              </a:defRPr>
            </a:pPr>
          </a:p>
          <a:p>
            <a:pPr marL="457200" indent="-914400">
              <a:spcBef>
                <a:spcPts val="600"/>
              </a:spcBef>
              <a:defRPr sz="1200"/>
            </a:pPr>
            <a:r>
              <a:t>To change from one text layer to the next, use the </a:t>
            </a:r>
            <a:r>
              <a:rPr b="1"/>
              <a:t>Increase / Decrease List Level buttons:</a:t>
            </a:r>
          </a:p>
        </p:txBody>
      </p:sp>
      <p:sp>
        <p:nvSpPr>
          <p:cNvPr id="290" name="Title 8"/>
          <p:cNvSpPr txBox="1"/>
          <p:nvPr/>
        </p:nvSpPr>
        <p:spPr>
          <a:xfrm>
            <a:off x="611187" y="555625"/>
            <a:ext cx="2448001" cy="59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200">
                <a:solidFill>
                  <a:schemeClr val="accent1"/>
                </a:solidFill>
              </a:defRPr>
            </a:pPr>
            <a:r>
              <a:t>QUICK GUIDE: </a:t>
            </a:r>
            <a:br/>
            <a:r>
              <a:t>TEXT LAYERS</a:t>
            </a:r>
          </a:p>
        </p:txBody>
      </p:sp>
      <p:pic>
        <p:nvPicPr>
          <p:cNvPr id="2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0617" y="3144605"/>
            <a:ext cx="5182196" cy="1407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6591" y="4149171"/>
            <a:ext cx="514353" cy="3365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</p:pic>
      <p:sp>
        <p:nvSpPr>
          <p:cNvPr id="293" name="Rectangle 9"/>
          <p:cNvSpPr/>
          <p:nvPr/>
        </p:nvSpPr>
        <p:spPr>
          <a:xfrm>
            <a:off x="2165450" y="4108789"/>
            <a:ext cx="641695" cy="424847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94" name="Rectangle 10"/>
          <p:cNvSpPr/>
          <p:nvPr/>
        </p:nvSpPr>
        <p:spPr>
          <a:xfrm>
            <a:off x="6603168" y="3371362"/>
            <a:ext cx="334763" cy="194647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95" name="Rectangle 11"/>
          <p:cNvSpPr/>
          <p:nvPr/>
        </p:nvSpPr>
        <p:spPr>
          <a:xfrm>
            <a:off x="3469909" y="3179530"/>
            <a:ext cx="353947" cy="194647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cxnSp>
        <p:nvCxnSpPr>
          <p:cNvPr id="296" name="Elbow Connector 6"/>
          <p:cNvCxnSpPr>
            <a:stCxn id="295" idx="0"/>
            <a:endCxn id="294" idx="0"/>
          </p:cNvCxnSpPr>
          <p:nvPr/>
        </p:nvCxnSpPr>
        <p:spPr>
          <a:xfrm flipH="1" rot="16200000">
            <a:off x="5111750" y="1809750"/>
            <a:ext cx="190500" cy="3124200"/>
          </a:xfrm>
          <a:prstGeom prst="bentConnector3">
            <a:avLst>
              <a:gd name="adj1" fmla="val -186666"/>
            </a:avLst>
          </a:prstGeom>
          <a:ln>
            <a:solidFill>
              <a:srgbClr val="FF0000"/>
            </a:solidFill>
            <a:tailEnd type="triangle"/>
          </a:ln>
        </p:spPr>
      </p:cxnSp>
      <p:cxnSp>
        <p:nvCxnSpPr>
          <p:cNvPr id="297" name="Elbow Connector 14"/>
          <p:cNvCxnSpPr>
            <a:stCxn id="294" idx="0"/>
            <a:endCxn id="293" idx="0"/>
          </p:cNvCxnSpPr>
          <p:nvPr/>
        </p:nvCxnSpPr>
        <p:spPr>
          <a:xfrm rot="5400000">
            <a:off x="4203700" y="1752600"/>
            <a:ext cx="850900" cy="42799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</p:cxnSp>
      <p:sp>
        <p:nvSpPr>
          <p:cNvPr id="298" name="Body Level One…"/>
          <p:cNvSpPr txBox="1"/>
          <p:nvPr>
            <p:ph type="body" sz="half" idx="1"/>
          </p:nvPr>
        </p:nvSpPr>
        <p:spPr>
          <a:xfrm>
            <a:off x="3348037" y="555625"/>
            <a:ext cx="5184776" cy="25923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ickGuide: Layouts and Guid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7244" y="555625"/>
            <a:ext cx="5163164" cy="3924337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extBox 21"/>
          <p:cNvSpPr txBox="1"/>
          <p:nvPr/>
        </p:nvSpPr>
        <p:spPr>
          <a:xfrm>
            <a:off x="611187" y="1995489"/>
            <a:ext cx="2447926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b="1" sz="1400"/>
            </a:pPr>
            <a:r>
              <a:t>Drawing guides:</a:t>
            </a:r>
          </a:p>
          <a:p>
            <a:pPr>
              <a:lnSpc>
                <a:spcPct val="90000"/>
              </a:lnSpc>
              <a:defRPr sz="1400"/>
            </a:pPr>
            <a:r>
              <a:t>You can enable your guide-lines to align objects on </a:t>
            </a:r>
            <a:br/>
            <a:r>
              <a:t>the slide (</a:t>
            </a:r>
            <a:r>
              <a:rPr b="1" i="1"/>
              <a:t>View</a:t>
            </a:r>
            <a:r>
              <a:t> | </a:t>
            </a:r>
            <a:r>
              <a:rPr b="1" i="1"/>
              <a:t>Show</a:t>
            </a:r>
            <a:r>
              <a:t> | </a:t>
            </a:r>
            <a:r>
              <a:rPr b="1" i="1"/>
              <a:t>Select</a:t>
            </a:r>
            <a:r>
              <a:rPr b="1"/>
              <a:t> </a:t>
            </a:r>
            <a:r>
              <a:t>the option „</a:t>
            </a:r>
            <a:r>
              <a:rPr b="1" i="1"/>
              <a:t>Guides</a:t>
            </a:r>
            <a:r>
              <a:t>“)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sz="1400"/>
            </a:pPr>
            <a:r>
              <a:t>Or hit the right mouse button outside the slide and go at </a:t>
            </a:r>
            <a:r>
              <a:rPr b="1" i="1"/>
              <a:t>„Grid and Guides…“</a:t>
            </a:r>
            <a:endParaRPr b="1" i="1"/>
          </a:p>
          <a:p>
            <a:pPr>
              <a:lnSpc>
                <a:spcPct val="90000"/>
              </a:lnSpc>
              <a:defRPr b="1" i="1" sz="1400"/>
            </a:pPr>
          </a:p>
        </p:txBody>
      </p:sp>
      <p:sp>
        <p:nvSpPr>
          <p:cNvPr id="308" name="Title 8"/>
          <p:cNvSpPr txBox="1"/>
          <p:nvPr/>
        </p:nvSpPr>
        <p:spPr>
          <a:xfrm>
            <a:off x="611187" y="555625"/>
            <a:ext cx="244800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200">
                <a:solidFill>
                  <a:schemeClr val="accent1"/>
                </a:solidFill>
              </a:defRPr>
            </a:pPr>
            <a:r>
              <a:t>QUICK GUIDE: </a:t>
            </a:r>
            <a:br/>
            <a:r>
              <a:t>DRAWING GUIDES</a:t>
            </a:r>
          </a:p>
        </p:txBody>
      </p:sp>
      <p:pic>
        <p:nvPicPr>
          <p:cNvPr id="3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6234" y="2834562"/>
            <a:ext cx="1841318" cy="17533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</p:pic>
      <p:sp>
        <p:nvSpPr>
          <p:cNvPr id="310" name="Rectangle 25"/>
          <p:cNvSpPr/>
          <p:nvPr/>
        </p:nvSpPr>
        <p:spPr>
          <a:xfrm>
            <a:off x="6800381" y="4047912"/>
            <a:ext cx="1300011" cy="134940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11" name="Rectangle 16"/>
          <p:cNvSpPr/>
          <p:nvPr/>
        </p:nvSpPr>
        <p:spPr>
          <a:xfrm>
            <a:off x="5257331" y="2727112"/>
            <a:ext cx="517994" cy="92288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cxnSp>
        <p:nvCxnSpPr>
          <p:cNvPr id="312" name="Elbow Connector 2"/>
          <p:cNvCxnSpPr>
            <a:stCxn id="311" idx="0"/>
            <a:endCxn id="310" idx="0"/>
          </p:cNvCxnSpPr>
          <p:nvPr/>
        </p:nvCxnSpPr>
        <p:spPr>
          <a:xfrm>
            <a:off x="5511800" y="2768600"/>
            <a:ext cx="1943100" cy="1346200"/>
          </a:xfrm>
          <a:prstGeom prst="bentConnector3">
            <a:avLst>
              <a:gd name="adj1" fmla="val 39869"/>
            </a:avLst>
          </a:prstGeom>
          <a:ln>
            <a:solidFill>
              <a:srgbClr val="FF0000"/>
            </a:solidFill>
            <a:tailEnd type="triangle"/>
          </a:ln>
        </p:spPr>
      </p:cxnSp>
      <p:sp>
        <p:nvSpPr>
          <p:cNvPr id="313" name="Rectangle 24"/>
          <p:cNvSpPr/>
          <p:nvPr/>
        </p:nvSpPr>
        <p:spPr>
          <a:xfrm>
            <a:off x="6800381" y="3168650"/>
            <a:ext cx="1300011" cy="258553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cxnSp>
        <p:nvCxnSpPr>
          <p:cNvPr id="314" name="Elbow Connector 9"/>
          <p:cNvCxnSpPr>
            <a:stCxn id="311" idx="0"/>
            <a:endCxn id="313" idx="0"/>
          </p:cNvCxnSpPr>
          <p:nvPr/>
        </p:nvCxnSpPr>
        <p:spPr>
          <a:xfrm>
            <a:off x="5511800" y="2768600"/>
            <a:ext cx="1943100" cy="533400"/>
          </a:xfrm>
          <a:prstGeom prst="bentConnector3">
            <a:avLst>
              <a:gd name="adj1" fmla="val 39869"/>
            </a:avLst>
          </a:prstGeom>
          <a:ln>
            <a:solidFill>
              <a:srgbClr val="FF0000"/>
            </a:solidFill>
            <a:tailEnd type="triangle"/>
          </a:ln>
        </p:spPr>
      </p:cxnSp>
      <p:sp>
        <p:nvSpPr>
          <p:cNvPr id="315" name="Rectangle 26"/>
          <p:cNvSpPr/>
          <p:nvPr/>
        </p:nvSpPr>
        <p:spPr>
          <a:xfrm>
            <a:off x="7108356" y="3594101"/>
            <a:ext cx="812016" cy="174625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16" name="Elbow Connector 13"/>
          <p:cNvSpPr/>
          <p:nvPr/>
        </p:nvSpPr>
        <p:spPr>
          <a:xfrm>
            <a:off x="5775325" y="2773257"/>
            <a:ext cx="1333033" cy="914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txBody>
          <a:bodyPr lIns="72000" tIns="72000" rIns="72000" bIns="72000" anchor="ctr"/>
          <a:lstStyle/>
          <a:p>
            <a:pPr/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QuickGuide: Layouts and Guid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22"/>
          <p:cNvSpPr txBox="1"/>
          <p:nvPr/>
        </p:nvSpPr>
        <p:spPr>
          <a:xfrm>
            <a:off x="611189" y="1995489"/>
            <a:ext cx="2448000" cy="2353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b="1" sz="1400"/>
            </a:pPr>
            <a:r>
              <a:t>Slide layouts:</a:t>
            </a:r>
          </a:p>
          <a:p>
            <a:pPr>
              <a:lnSpc>
                <a:spcPct val="90000"/>
              </a:lnSpc>
              <a:defRPr sz="1400"/>
            </a:pPr>
            <a:r>
              <a:t>You can choose between different slide-layouts. </a:t>
            </a:r>
            <a:br/>
            <a:r>
              <a:t>These pre-defined layouts gives you the oportunity to use text and visualisations just the right way.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b="1" sz="1400"/>
            </a:pPr>
            <a:r>
              <a:t>To use these layouts:</a:t>
            </a:r>
          </a:p>
          <a:p>
            <a:pPr>
              <a:lnSpc>
                <a:spcPct val="90000"/>
              </a:lnSpc>
              <a:defRPr sz="1400"/>
            </a:pPr>
            <a:r>
              <a:t>Click on the </a:t>
            </a:r>
            <a:r>
              <a:rPr b="1" i="1"/>
              <a:t>Home-tab </a:t>
            </a:r>
            <a:r>
              <a:t>| </a:t>
            </a:r>
            <a:r>
              <a:rPr b="1"/>
              <a:t>New Slide or Layout </a:t>
            </a:r>
            <a:r>
              <a:t>| and choose one out of the layouts</a:t>
            </a:r>
          </a:p>
        </p:txBody>
      </p:sp>
      <p:sp>
        <p:nvSpPr>
          <p:cNvPr id="325" name="Title 8"/>
          <p:cNvSpPr txBox="1"/>
          <p:nvPr/>
        </p:nvSpPr>
        <p:spPr>
          <a:xfrm>
            <a:off x="611187" y="555625"/>
            <a:ext cx="2448001" cy="59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200">
                <a:solidFill>
                  <a:schemeClr val="accent1"/>
                </a:solidFill>
              </a:defRPr>
            </a:pPr>
            <a:r>
              <a:t>QUICK GUIDE: </a:t>
            </a:r>
            <a:br/>
            <a:r>
              <a:t>LAYOUTS</a:t>
            </a:r>
          </a:p>
        </p:txBody>
      </p:sp>
      <p:pic>
        <p:nvPicPr>
          <p:cNvPr id="32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7242" y="1764278"/>
            <a:ext cx="5185571" cy="2823597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QuickGuide: Layouts and Guid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23"/>
          <p:cNvSpPr txBox="1"/>
          <p:nvPr/>
        </p:nvSpPr>
        <p:spPr>
          <a:xfrm>
            <a:off x="611189" y="1995489"/>
            <a:ext cx="2448000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b="1" sz="1400"/>
            </a:pPr>
            <a:r>
              <a:t>Footer:</a:t>
            </a:r>
          </a:p>
          <a:p>
            <a:pPr>
              <a:lnSpc>
                <a:spcPct val="90000"/>
              </a:lnSpc>
              <a:defRPr sz="1400"/>
            </a:pPr>
            <a:r>
              <a:t>You can insert or change your presentation‘s footer. </a:t>
            </a:r>
            <a:br/>
            <a:r>
              <a:t>Click on the </a:t>
            </a:r>
            <a:r>
              <a:rPr b="1" i="1"/>
              <a:t>Insert-tab</a:t>
            </a:r>
            <a:r>
              <a:t> | Header and Footer | </a:t>
            </a:r>
          </a:p>
        </p:txBody>
      </p:sp>
      <p:sp>
        <p:nvSpPr>
          <p:cNvPr id="335" name="Title 8"/>
          <p:cNvSpPr txBox="1"/>
          <p:nvPr/>
        </p:nvSpPr>
        <p:spPr>
          <a:xfrm>
            <a:off x="611187" y="555625"/>
            <a:ext cx="2448001" cy="59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200">
                <a:solidFill>
                  <a:schemeClr val="accent1"/>
                </a:solidFill>
              </a:defRPr>
            </a:pPr>
            <a:r>
              <a:t>QUICK GUIDE: </a:t>
            </a:r>
            <a:br/>
            <a:r>
              <a:t>FOOTER</a:t>
            </a:r>
          </a:p>
        </p:txBody>
      </p:sp>
      <p:pic>
        <p:nvPicPr>
          <p:cNvPr id="33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2659" y="557711"/>
            <a:ext cx="5156843" cy="1978036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Rectangle 11"/>
          <p:cNvSpPr/>
          <p:nvPr/>
        </p:nvSpPr>
        <p:spPr>
          <a:xfrm>
            <a:off x="5672621" y="737869"/>
            <a:ext cx="303535" cy="357716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38" name="Rectangle 13"/>
          <p:cNvSpPr/>
          <p:nvPr/>
        </p:nvSpPr>
        <p:spPr>
          <a:xfrm>
            <a:off x="3546642" y="585470"/>
            <a:ext cx="303535" cy="152401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pic>
        <p:nvPicPr>
          <p:cNvPr id="33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903" y="2216161"/>
            <a:ext cx="3135785" cy="23652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</p:pic>
      <p:sp>
        <p:nvSpPr>
          <p:cNvPr id="340" name="Rectangle 14"/>
          <p:cNvSpPr/>
          <p:nvPr/>
        </p:nvSpPr>
        <p:spPr>
          <a:xfrm>
            <a:off x="4103947" y="3548895"/>
            <a:ext cx="1872209" cy="185439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41" name="Rectangle 16"/>
          <p:cNvSpPr/>
          <p:nvPr/>
        </p:nvSpPr>
        <p:spPr>
          <a:xfrm>
            <a:off x="3988847" y="3951742"/>
            <a:ext cx="1987308" cy="185439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42" name="Rectangle 17"/>
          <p:cNvSpPr/>
          <p:nvPr/>
        </p:nvSpPr>
        <p:spPr>
          <a:xfrm>
            <a:off x="6124580" y="2615310"/>
            <a:ext cx="535653" cy="185439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cxnSp>
        <p:nvCxnSpPr>
          <p:cNvPr id="343" name="Elbow Connector 2"/>
          <p:cNvCxnSpPr>
            <a:stCxn id="338" idx="0"/>
            <a:endCxn id="337" idx="0"/>
          </p:cNvCxnSpPr>
          <p:nvPr/>
        </p:nvCxnSpPr>
        <p:spPr>
          <a:xfrm>
            <a:off x="3695700" y="660400"/>
            <a:ext cx="2133600" cy="254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</p:cxnSp>
      <p:cxnSp>
        <p:nvCxnSpPr>
          <p:cNvPr id="344" name="Elbow Connector 7"/>
          <p:cNvCxnSpPr>
            <a:stCxn id="337" idx="0"/>
            <a:endCxn id="340" idx="0"/>
          </p:cNvCxnSpPr>
          <p:nvPr/>
        </p:nvCxnSpPr>
        <p:spPr>
          <a:xfrm rot="5400000">
            <a:off x="4070350" y="1885950"/>
            <a:ext cx="2730500" cy="787400"/>
          </a:xfrm>
          <a:prstGeom prst="bentConnector3">
            <a:avLst>
              <a:gd name="adj1" fmla="val 51627"/>
            </a:avLst>
          </a:prstGeom>
          <a:ln>
            <a:solidFill>
              <a:srgbClr val="FF0000"/>
            </a:solidFill>
            <a:tailEnd type="triangle"/>
          </a:ln>
        </p:spPr>
      </p:cxnSp>
      <p:cxnSp>
        <p:nvCxnSpPr>
          <p:cNvPr id="345" name="Elbow Connector 9"/>
          <p:cNvCxnSpPr>
            <a:stCxn id="340" idx="0"/>
            <a:endCxn id="341" idx="0"/>
          </p:cNvCxnSpPr>
          <p:nvPr/>
        </p:nvCxnSpPr>
        <p:spPr>
          <a:xfrm flipH="1">
            <a:off x="4978400" y="3644900"/>
            <a:ext cx="63500" cy="393700"/>
          </a:xfrm>
          <a:prstGeom prst="bentConnector5">
            <a:avLst>
              <a:gd name="adj1" fmla="val 1880000"/>
              <a:gd name="adj2" fmla="val 51612"/>
              <a:gd name="adj3" fmla="val -1880000"/>
            </a:avLst>
          </a:prstGeom>
          <a:ln>
            <a:solidFill>
              <a:srgbClr val="FF0000"/>
            </a:solidFill>
            <a:tailEnd type="triangle"/>
          </a:ln>
        </p:spPr>
      </p:cxnSp>
      <p:cxnSp>
        <p:nvCxnSpPr>
          <p:cNvPr id="346" name="Elbow Connector 18"/>
          <p:cNvCxnSpPr>
            <a:stCxn id="341" idx="0"/>
            <a:endCxn id="342" idx="0"/>
          </p:cNvCxnSpPr>
          <p:nvPr/>
        </p:nvCxnSpPr>
        <p:spPr>
          <a:xfrm flipV="1">
            <a:off x="4978400" y="2705100"/>
            <a:ext cx="1409700" cy="1333500"/>
          </a:xfrm>
          <a:prstGeom prst="bentConnector2">
            <a:avLst/>
          </a:prstGeom>
          <a:ln>
            <a:solidFill>
              <a:srgbClr val="696C6E"/>
            </a:solidFill>
            <a:tailEnd type="triangle"/>
          </a:ln>
        </p:spPr>
      </p:cxn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ickGuide: IMAGES ON TITL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3578" y="3342282"/>
            <a:ext cx="1959866" cy="1245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5783" y="551961"/>
            <a:ext cx="3880786" cy="2615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4853" y="732236"/>
            <a:ext cx="2858244" cy="1631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8596" y="2658272"/>
            <a:ext cx="3502566" cy="1554157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TextBox 23"/>
          <p:cNvSpPr txBox="1"/>
          <p:nvPr/>
        </p:nvSpPr>
        <p:spPr>
          <a:xfrm>
            <a:off x="611189" y="1995489"/>
            <a:ext cx="24480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defRPr b="1" sz="1400"/>
            </a:pPr>
            <a:r>
              <a:t>Including Images </a:t>
            </a:r>
          </a:p>
          <a:p>
            <a:pPr>
              <a:lnSpc>
                <a:spcPct val="90000"/>
              </a:lnSpc>
              <a:defRPr b="1" sz="1400"/>
            </a:pPr>
            <a:r>
              <a:t>the right way</a:t>
            </a:r>
            <a:r>
              <a:t>:</a:t>
            </a:r>
          </a:p>
          <a:p>
            <a:pPr>
              <a:lnSpc>
                <a:spcPct val="90000"/>
              </a:lnSpc>
              <a:defRPr sz="1400"/>
            </a:pPr>
            <a:r>
              <a:t>You can insert or change </a:t>
            </a:r>
            <a:r>
              <a:t>an image on the title slide via the pre-defined image-box.</a:t>
            </a:r>
          </a:p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sz="1400"/>
            </a:pPr>
            <a:r>
              <a:t>Cl</a:t>
            </a:r>
            <a:r>
              <a:t>ick on </a:t>
            </a:r>
            <a:r>
              <a:rPr b="1" i="1"/>
              <a:t>image-icon</a:t>
            </a:r>
            <a:r>
              <a:t> | </a:t>
            </a:r>
            <a:r>
              <a:t>choose your favoured image </a:t>
            </a:r>
            <a:r>
              <a:t>| </a:t>
            </a:r>
            <a:r>
              <a:t>go to </a:t>
            </a:r>
            <a:r>
              <a:rPr b="1"/>
              <a:t>home | reset | right-click on your image | choose send to back</a:t>
            </a:r>
          </a:p>
        </p:txBody>
      </p:sp>
      <p:sp>
        <p:nvSpPr>
          <p:cNvPr id="359" name="Title 8"/>
          <p:cNvSpPr txBox="1"/>
          <p:nvPr/>
        </p:nvSpPr>
        <p:spPr>
          <a:xfrm>
            <a:off x="611187" y="555625"/>
            <a:ext cx="244800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200">
                <a:solidFill>
                  <a:schemeClr val="accent1"/>
                </a:solidFill>
              </a:defRPr>
            </a:pPr>
            <a:r>
              <a:t>QUICK GUIDE: </a:t>
            </a:r>
            <a:br/>
            <a:r>
              <a:t>IMAGES ON </a:t>
            </a:r>
            <a:br/>
            <a:r>
              <a:t>TITLE SLIDES</a:t>
            </a:r>
          </a:p>
        </p:txBody>
      </p:sp>
      <p:sp>
        <p:nvSpPr>
          <p:cNvPr id="360" name="Rectangle 11"/>
          <p:cNvSpPr/>
          <p:nvPr/>
        </p:nvSpPr>
        <p:spPr>
          <a:xfrm>
            <a:off x="6336410" y="831585"/>
            <a:ext cx="1980007" cy="119985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61" name="Rectangle 13"/>
          <p:cNvSpPr/>
          <p:nvPr/>
        </p:nvSpPr>
        <p:spPr>
          <a:xfrm>
            <a:off x="5147795" y="2094171"/>
            <a:ext cx="167155" cy="152401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62" name="Rectangle 14"/>
          <p:cNvSpPr/>
          <p:nvPr/>
        </p:nvSpPr>
        <p:spPr>
          <a:xfrm>
            <a:off x="6527893" y="3059994"/>
            <a:ext cx="364161" cy="133351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cxnSp>
        <p:nvCxnSpPr>
          <p:cNvPr id="363" name="Elbow Connector 2"/>
          <p:cNvCxnSpPr>
            <a:stCxn id="361" idx="0"/>
            <a:endCxn id="360" idx="0"/>
          </p:cNvCxnSpPr>
          <p:nvPr/>
        </p:nvCxnSpPr>
        <p:spPr>
          <a:xfrm flipV="1">
            <a:off x="5232400" y="889000"/>
            <a:ext cx="2095500" cy="1282700"/>
          </a:xfrm>
          <a:prstGeom prst="bentConnector3">
            <a:avLst>
              <a:gd name="adj1" fmla="val 28484"/>
            </a:avLst>
          </a:prstGeom>
          <a:ln>
            <a:solidFill>
              <a:srgbClr val="FF0000"/>
            </a:solidFill>
            <a:tailEnd type="triangle"/>
          </a:ln>
        </p:spPr>
      </p:cxnSp>
      <p:cxnSp>
        <p:nvCxnSpPr>
          <p:cNvPr id="364" name="Elbow Connector 7"/>
          <p:cNvCxnSpPr>
            <a:stCxn id="360" idx="0"/>
            <a:endCxn id="362" idx="0"/>
          </p:cNvCxnSpPr>
          <p:nvPr/>
        </p:nvCxnSpPr>
        <p:spPr>
          <a:xfrm rot="5400000">
            <a:off x="5899150" y="1695450"/>
            <a:ext cx="2235200" cy="6223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</p:cxnSp>
      <p:cxnSp>
        <p:nvCxnSpPr>
          <p:cNvPr id="365" name="Elbow Connector 9"/>
          <p:cNvCxnSpPr>
            <a:stCxn id="362" idx="0"/>
            <a:endCxn id="366" idx="0"/>
          </p:cNvCxnSpPr>
          <p:nvPr/>
        </p:nvCxnSpPr>
        <p:spPr>
          <a:xfrm flipH="1">
            <a:off x="4826000" y="3124200"/>
            <a:ext cx="1879600" cy="10795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</p:cxnSp>
      <p:sp>
        <p:nvSpPr>
          <p:cNvPr id="366" name="Rectangle 16"/>
          <p:cNvSpPr/>
          <p:nvPr/>
        </p:nvSpPr>
        <p:spPr>
          <a:xfrm>
            <a:off x="4436266" y="4131686"/>
            <a:ext cx="780819" cy="149803"/>
          </a:xfrm>
          <a:prstGeom prst="rect">
            <a:avLst/>
          </a:prstGeom>
          <a:ln w="12700" cap="sq">
            <a:solidFill>
              <a:srgbClr val="FF0000"/>
            </a:solidFill>
            <a:miter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Text"/>
          <p:cNvSpPr txBox="1"/>
          <p:nvPr>
            <p:ph type="title"/>
          </p:nvPr>
        </p:nvSpPr>
        <p:spPr>
          <a:xfrm>
            <a:off x="611189" y="555625"/>
            <a:ext cx="2448000" cy="2592389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375" name="Body Level One…"/>
          <p:cNvSpPr txBox="1"/>
          <p:nvPr>
            <p:ph type="body" idx="1"/>
          </p:nvPr>
        </p:nvSpPr>
        <p:spPr>
          <a:xfrm>
            <a:off x="3348037" y="555625"/>
            <a:ext cx="5184000" cy="403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0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611999" y="555625"/>
            <a:ext cx="7920002" cy="115252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/>
          </p:nvPr>
        </p:nvSpPr>
        <p:spPr>
          <a:xfrm>
            <a:off x="611187" y="1995488"/>
            <a:ext cx="7921626" cy="259238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88000" indent="-288000" algn="ctr">
              <a:spcBef>
                <a:spcPts val="1000"/>
              </a:spcBef>
              <a:buClr>
                <a:srgbClr val="FFFFFF"/>
              </a:buClr>
              <a:buSzPct val="90000"/>
              <a:buAutoNum type="arabicPeriod" startAt="1"/>
              <a:defRPr sz="1800">
                <a:solidFill>
                  <a:srgbClr val="FFFFFF"/>
                </a:solidFill>
              </a:defRPr>
            </a:lvl1pPr>
            <a:lvl2pPr marL="288000" indent="-288000" algn="ctr">
              <a:spcBef>
                <a:spcPts val="1000"/>
              </a:spcBef>
              <a:buClr>
                <a:srgbClr val="FFFFFF"/>
              </a:buClr>
              <a:buSzPct val="90000"/>
              <a:buAutoNum type="arabicPeriod" startAt="1"/>
              <a:defRPr sz="1800">
                <a:solidFill>
                  <a:srgbClr val="FFFFFF"/>
                </a:solidFill>
              </a:defRPr>
            </a:lvl2pPr>
            <a:lvl3pPr marL="288000" indent="-288000" algn="ctr">
              <a:spcBef>
                <a:spcPts val="1000"/>
              </a:spcBef>
              <a:buClr>
                <a:srgbClr val="FFFFFF"/>
              </a:buClr>
              <a:buAutoNum type="arabicPeriod" startAt="1"/>
              <a:defRPr sz="1800">
                <a:solidFill>
                  <a:srgbClr val="FFFFFF"/>
                </a:solidFill>
              </a:defRPr>
            </a:lvl3pPr>
            <a:lvl4pPr marL="288000" indent="-288000" algn="ctr">
              <a:spcBef>
                <a:spcPts val="1000"/>
              </a:spcBef>
              <a:buClr>
                <a:srgbClr val="FFFFFF"/>
              </a:buClr>
              <a:defRPr sz="1800">
                <a:solidFill>
                  <a:srgbClr val="FFFFFF"/>
                </a:solidFill>
              </a:defRPr>
            </a:lvl4pPr>
            <a:lvl5pPr marL="288000" indent="-288000" algn="ctr">
              <a:spcBef>
                <a:spcPts val="1000"/>
              </a:spcBef>
              <a:buClr>
                <a:srgbClr val="FFFFFF"/>
              </a:buClr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0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611999" y="555625"/>
            <a:ext cx="2447115" cy="4032250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348037" y="555625"/>
            <a:ext cx="5184776" cy="403225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88000" indent="-288000">
              <a:spcBef>
                <a:spcPts val="500"/>
              </a:spcBef>
              <a:buClr>
                <a:srgbClr val="FFFFFF"/>
              </a:buClr>
              <a:buSzPct val="90000"/>
              <a:buAutoNum type="arabicPeriod" startAt="1"/>
              <a:defRPr sz="1800">
                <a:solidFill>
                  <a:srgbClr val="FFFFFF"/>
                </a:solidFill>
              </a:defRPr>
            </a:lvl1pPr>
            <a:lvl2pPr marL="288000" indent="-288000">
              <a:spcBef>
                <a:spcPts val="500"/>
              </a:spcBef>
              <a:buClr>
                <a:srgbClr val="FFFFFF"/>
              </a:buClr>
              <a:buSzPct val="90000"/>
              <a:buAutoNum type="arabicPeriod" startAt="1"/>
              <a:defRPr sz="1800">
                <a:solidFill>
                  <a:srgbClr val="FFFFFF"/>
                </a:solidFill>
              </a:defRPr>
            </a:lvl2pPr>
            <a:lvl3pPr marL="288000" indent="-288000">
              <a:spcBef>
                <a:spcPts val="500"/>
              </a:spcBef>
              <a:buClr>
                <a:srgbClr val="FFFFFF"/>
              </a:buClr>
              <a:buAutoNum type="arabicPeriod" startAt="1"/>
              <a:defRPr sz="1800">
                <a:solidFill>
                  <a:srgbClr val="FFFFFF"/>
                </a:solidFill>
              </a:defRPr>
            </a:lvl3pPr>
            <a:lvl4pPr marL="288000" indent="-288000">
              <a:spcBef>
                <a:spcPts val="500"/>
              </a:spcBef>
              <a:buClr>
                <a:srgbClr val="FFFFFF"/>
              </a:buClr>
              <a:defRPr sz="1800">
                <a:solidFill>
                  <a:srgbClr val="FFFFFF"/>
                </a:solidFill>
              </a:defRPr>
            </a:lvl4pPr>
            <a:lvl5pPr marL="288000" indent="-288000">
              <a:spcBef>
                <a:spcPts val="500"/>
              </a:spcBef>
              <a:buClr>
                <a:srgbClr val="FFFFFF"/>
              </a:buClr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611189" y="555625"/>
            <a:ext cx="2448000" cy="2592389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idx="1"/>
          </p:nvPr>
        </p:nvSpPr>
        <p:spPr>
          <a:xfrm>
            <a:off x="3348037" y="555623"/>
            <a:ext cx="5184000" cy="403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611189" y="555625"/>
            <a:ext cx="2448000" cy="2592389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611187" y="1995488"/>
            <a:ext cx="5184000" cy="259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114" name="Picture Placeholder 2"/>
          <p:cNvSpPr/>
          <p:nvPr>
            <p:ph type="pic" sz="half" idx="13"/>
          </p:nvPr>
        </p:nvSpPr>
        <p:spPr>
          <a:xfrm>
            <a:off x="6084887" y="555625"/>
            <a:ext cx="2448001" cy="403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611187" y="1995488"/>
            <a:ext cx="2448001" cy="259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124" name="Picture Placeholder 2"/>
          <p:cNvSpPr/>
          <p:nvPr>
            <p:ph type="pic" idx="13"/>
          </p:nvPr>
        </p:nvSpPr>
        <p:spPr>
          <a:xfrm>
            <a:off x="3348037" y="555625"/>
            <a:ext cx="5184000" cy="4032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 + 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icture Placeholder 2"/>
          <p:cNvSpPr/>
          <p:nvPr>
            <p:ph type="pic" idx="13"/>
          </p:nvPr>
        </p:nvSpPr>
        <p:spPr>
          <a:xfrm>
            <a:off x="3348037" y="0"/>
            <a:ext cx="5795963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611187" y="1995488"/>
            <a:ext cx="2448001" cy="259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11189" y="555625"/>
            <a:ext cx="2448000" cy="1152525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0"/>
              </a:spcBef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4"/>
          <p:cNvGrpSpPr/>
          <p:nvPr/>
        </p:nvGrpSpPr>
        <p:grpSpPr>
          <a:xfrm>
            <a:off x="-88908" y="555625"/>
            <a:ext cx="36001" cy="4029870"/>
            <a:chOff x="0" y="0"/>
            <a:chExt cx="36000" cy="4029869"/>
          </a:xfrm>
        </p:grpSpPr>
        <p:sp>
          <p:nvSpPr>
            <p:cNvPr id="2" name="Straight Connector 10"/>
            <p:cNvSpPr/>
            <p:nvPr/>
          </p:nvSpPr>
          <p:spPr>
            <a:xfrm flipH="1" flipV="1">
              <a:off x="0" y="0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11"/>
            <p:cNvSpPr/>
            <p:nvPr/>
          </p:nvSpPr>
          <p:spPr>
            <a:xfrm flipH="1">
              <a:off x="0" y="1150144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traight Connector 12"/>
            <p:cNvSpPr/>
            <p:nvPr/>
          </p:nvSpPr>
          <p:spPr>
            <a:xfrm flipH="1">
              <a:off x="0" y="1438275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traight Connector 13"/>
            <p:cNvSpPr/>
            <p:nvPr/>
          </p:nvSpPr>
          <p:spPr>
            <a:xfrm flipH="1">
              <a:off x="0" y="2879725"/>
              <a:ext cx="360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traight Connector 14"/>
            <p:cNvSpPr/>
            <p:nvPr/>
          </p:nvSpPr>
          <p:spPr>
            <a:xfrm flipH="1">
              <a:off x="0" y="2590800"/>
              <a:ext cx="360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traight Connector 15"/>
            <p:cNvSpPr/>
            <p:nvPr/>
          </p:nvSpPr>
          <p:spPr>
            <a:xfrm flipH="1">
              <a:off x="0" y="4029869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611187" y="-56832"/>
            <a:ext cx="7920835" cy="36001"/>
            <a:chOff x="0" y="0"/>
            <a:chExt cx="7920833" cy="36000"/>
          </a:xfrm>
        </p:grpSpPr>
        <p:sp>
          <p:nvSpPr>
            <p:cNvPr id="9" name="Straight Connector 17"/>
            <p:cNvSpPr/>
            <p:nvPr/>
          </p:nvSpPr>
          <p:spPr>
            <a:xfrm flipV="1">
              <a:off x="-1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traight Connector 19"/>
            <p:cNvSpPr/>
            <p:nvPr/>
          </p:nvSpPr>
          <p:spPr>
            <a:xfrm flipV="1">
              <a:off x="2445543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traight Connector 20"/>
            <p:cNvSpPr/>
            <p:nvPr/>
          </p:nvSpPr>
          <p:spPr>
            <a:xfrm flipV="1">
              <a:off x="2736056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Straight Connector 21"/>
            <p:cNvSpPr/>
            <p:nvPr/>
          </p:nvSpPr>
          <p:spPr>
            <a:xfrm flipV="1">
              <a:off x="5183981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traight Connector 22"/>
            <p:cNvSpPr/>
            <p:nvPr/>
          </p:nvSpPr>
          <p:spPr>
            <a:xfrm flipV="1">
              <a:off x="5469731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Straight Connector 23"/>
            <p:cNvSpPr/>
            <p:nvPr/>
          </p:nvSpPr>
          <p:spPr>
            <a:xfrm flipV="1">
              <a:off x="7920833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" name="Group 25"/>
          <p:cNvGrpSpPr/>
          <p:nvPr/>
        </p:nvGrpSpPr>
        <p:grpSpPr>
          <a:xfrm>
            <a:off x="611187" y="5164330"/>
            <a:ext cx="7920835" cy="36001"/>
            <a:chOff x="0" y="0"/>
            <a:chExt cx="7920833" cy="36000"/>
          </a:xfrm>
        </p:grpSpPr>
        <p:sp>
          <p:nvSpPr>
            <p:cNvPr id="16" name="Straight Connector 26"/>
            <p:cNvSpPr/>
            <p:nvPr/>
          </p:nvSpPr>
          <p:spPr>
            <a:xfrm flipV="1">
              <a:off x="-1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Straight Connector 27"/>
            <p:cNvSpPr/>
            <p:nvPr/>
          </p:nvSpPr>
          <p:spPr>
            <a:xfrm flipV="1">
              <a:off x="2445543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Straight Connector 28"/>
            <p:cNvSpPr/>
            <p:nvPr/>
          </p:nvSpPr>
          <p:spPr>
            <a:xfrm flipV="1">
              <a:off x="2736056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Straight Connector 29"/>
            <p:cNvSpPr/>
            <p:nvPr/>
          </p:nvSpPr>
          <p:spPr>
            <a:xfrm flipV="1">
              <a:off x="5183981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Straight Connector 30"/>
            <p:cNvSpPr/>
            <p:nvPr/>
          </p:nvSpPr>
          <p:spPr>
            <a:xfrm flipV="1">
              <a:off x="5469731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Straight Connector 31"/>
            <p:cNvSpPr/>
            <p:nvPr/>
          </p:nvSpPr>
          <p:spPr>
            <a:xfrm flipV="1">
              <a:off x="7920833" y="0"/>
              <a:ext cx="1" cy="36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" name="Group 33"/>
          <p:cNvGrpSpPr/>
          <p:nvPr/>
        </p:nvGrpSpPr>
        <p:grpSpPr>
          <a:xfrm>
            <a:off x="9162411" y="555625"/>
            <a:ext cx="36001" cy="4029870"/>
            <a:chOff x="0" y="0"/>
            <a:chExt cx="36000" cy="4029869"/>
          </a:xfrm>
        </p:grpSpPr>
        <p:sp>
          <p:nvSpPr>
            <p:cNvPr id="23" name="Straight Connector 34"/>
            <p:cNvSpPr/>
            <p:nvPr/>
          </p:nvSpPr>
          <p:spPr>
            <a:xfrm flipH="1" flipV="1">
              <a:off x="0" y="0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35"/>
            <p:cNvSpPr/>
            <p:nvPr/>
          </p:nvSpPr>
          <p:spPr>
            <a:xfrm flipH="1">
              <a:off x="0" y="1150144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traight Connector 36"/>
            <p:cNvSpPr/>
            <p:nvPr/>
          </p:nvSpPr>
          <p:spPr>
            <a:xfrm flipH="1">
              <a:off x="0" y="1438275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traight Connector 37"/>
            <p:cNvSpPr/>
            <p:nvPr/>
          </p:nvSpPr>
          <p:spPr>
            <a:xfrm flipH="1">
              <a:off x="0" y="2879725"/>
              <a:ext cx="360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traight Connector 38"/>
            <p:cNvSpPr/>
            <p:nvPr/>
          </p:nvSpPr>
          <p:spPr>
            <a:xfrm flipH="1">
              <a:off x="0" y="2590800"/>
              <a:ext cx="360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traight Connector 39"/>
            <p:cNvSpPr/>
            <p:nvPr/>
          </p:nvSpPr>
          <p:spPr>
            <a:xfrm flipH="1">
              <a:off x="0" y="4029869"/>
              <a:ext cx="360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467" y="4721592"/>
            <a:ext cx="514483" cy="26315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606373" y="3435350"/>
            <a:ext cx="7926441" cy="1152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405812" y="5016498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b="1" sz="7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1pPr>
      <a:lvl2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2pPr>
      <a:lvl3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3pPr>
      <a:lvl4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4pPr>
      <a:lvl5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5pPr>
      <a:lvl6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6pPr>
      <a:lvl7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7pPr>
      <a:lvl8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8pPr>
      <a:lvl9pPr marL="0" marR="0" indent="0" algn="ctr" defTabSz="914400" rtl="0" latinLnBrk="0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2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diHau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1pPr>
      <a:lvl2pPr marL="179999" marR="0" indent="-179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2pPr>
      <a:lvl3pPr marL="359999" marR="0" indent="-179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Char char="−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3pPr>
      <a:lvl4pPr marL="179999" marR="0" indent="-179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AutoNum type="arabicPeriod" startAt="1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4pPr>
      <a:lvl5pPr marL="359999" marR="0" indent="-179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AutoNum type="arabicPeriod" startAt="1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diHau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diHa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28"/>
          <p:cNvSpPr/>
          <p:nvPr/>
        </p:nvSpPr>
        <p:spPr>
          <a:xfrm>
            <a:off x="0" y="383911"/>
            <a:ext cx="9144000" cy="3747951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808080"/>
                </a:solidFill>
              </a:defRPr>
            </a:pPr>
          </a:p>
        </p:txBody>
      </p:sp>
      <p:sp>
        <p:nvSpPr>
          <p:cNvPr id="386" name="Rectangle 46"/>
          <p:cNvSpPr/>
          <p:nvPr/>
        </p:nvSpPr>
        <p:spPr>
          <a:xfrm>
            <a:off x="3040" y="3762095"/>
            <a:ext cx="9140961" cy="1390762"/>
          </a:xfrm>
          <a:prstGeom prst="rect">
            <a:avLst/>
          </a:prstGeom>
          <a:solidFill>
            <a:srgbClr val="A6A9AA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grpSp>
        <p:nvGrpSpPr>
          <p:cNvPr id="389" name="TextBox 48"/>
          <p:cNvGrpSpPr/>
          <p:nvPr/>
        </p:nvGrpSpPr>
        <p:grpSpPr>
          <a:xfrm>
            <a:off x="-509" y="3722548"/>
            <a:ext cx="309798" cy="1435188"/>
            <a:chOff x="0" y="0"/>
            <a:chExt cx="309797" cy="1435186"/>
          </a:xfrm>
        </p:grpSpPr>
        <p:sp>
          <p:nvSpPr>
            <p:cNvPr id="387" name="Rectangle"/>
            <p:cNvSpPr/>
            <p:nvPr/>
          </p:nvSpPr>
          <p:spPr>
            <a:xfrm rot="16200000">
              <a:off x="-546033" y="562694"/>
              <a:ext cx="1401863" cy="309798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  <a:latin typeface="adineue PRO Black"/>
                  <a:ea typeface="adineue PRO Black"/>
                  <a:cs typeface="adineue PRO Black"/>
                  <a:sym typeface="adineue PRO Black"/>
                </a:defRPr>
              </a:pPr>
            </a:p>
          </p:txBody>
        </p:sp>
        <p:sp>
          <p:nvSpPr>
            <p:cNvPr id="388" name="TECHNOLOGIES"/>
            <p:cNvSpPr txBox="1"/>
            <p:nvPr/>
          </p:nvSpPr>
          <p:spPr>
            <a:xfrm rot="16200000">
              <a:off x="-562695" y="609643"/>
              <a:ext cx="1435187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  <a:latin typeface="adineue PRO Black"/>
                  <a:ea typeface="adineue PRO Black"/>
                  <a:cs typeface="adineue PRO Black"/>
                  <a:sym typeface="adineue PRO Black"/>
                </a:defRPr>
              </a:lvl1pPr>
            </a:lstStyle>
            <a:p>
              <a:pPr/>
              <a:r>
                <a:t>TECHNOLOGIES</a:t>
              </a:r>
            </a:p>
          </p:txBody>
        </p:sp>
      </p:grpSp>
      <p:grpSp>
        <p:nvGrpSpPr>
          <p:cNvPr id="400" name="Group 50"/>
          <p:cNvGrpSpPr/>
          <p:nvPr/>
        </p:nvGrpSpPr>
        <p:grpSpPr>
          <a:xfrm>
            <a:off x="1251081" y="3925866"/>
            <a:ext cx="5722947" cy="1092222"/>
            <a:chOff x="0" y="0"/>
            <a:chExt cx="5722946" cy="1092220"/>
          </a:xfrm>
        </p:grpSpPr>
        <p:grpSp>
          <p:nvGrpSpPr>
            <p:cNvPr id="396" name="Group 45"/>
            <p:cNvGrpSpPr/>
            <p:nvPr/>
          </p:nvGrpSpPr>
          <p:grpSpPr>
            <a:xfrm>
              <a:off x="0" y="0"/>
              <a:ext cx="5722947" cy="1092221"/>
              <a:chOff x="0" y="0"/>
              <a:chExt cx="5722946" cy="1092220"/>
            </a:xfrm>
          </p:grpSpPr>
          <p:sp>
            <p:nvSpPr>
              <p:cNvPr id="390" name="Rectangle 51"/>
              <p:cNvSpPr/>
              <p:nvPr/>
            </p:nvSpPr>
            <p:spPr>
              <a:xfrm>
                <a:off x="2231" y="832075"/>
                <a:ext cx="240683" cy="26014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1" name="Multiply 54"/>
              <p:cNvSpPr/>
              <p:nvPr/>
            </p:nvSpPr>
            <p:spPr>
              <a:xfrm>
                <a:off x="2632684" y="848264"/>
                <a:ext cx="202455" cy="227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60"/>
                    </a:moveTo>
                    <a:lnTo>
                      <a:pt x="5586" y="0"/>
                    </a:lnTo>
                    <a:lnTo>
                      <a:pt x="10800" y="5678"/>
                    </a:lnTo>
                    <a:lnTo>
                      <a:pt x="16014" y="0"/>
                    </a:lnTo>
                    <a:lnTo>
                      <a:pt x="21600" y="4160"/>
                    </a:lnTo>
                    <a:lnTo>
                      <a:pt x="15503" y="10800"/>
                    </a:lnTo>
                    <a:lnTo>
                      <a:pt x="21600" y="17440"/>
                    </a:lnTo>
                    <a:lnTo>
                      <a:pt x="16014" y="21600"/>
                    </a:lnTo>
                    <a:lnTo>
                      <a:pt x="10800" y="15922"/>
                    </a:lnTo>
                    <a:lnTo>
                      <a:pt x="5586" y="21600"/>
                    </a:lnTo>
                    <a:lnTo>
                      <a:pt x="0" y="17440"/>
                    </a:lnTo>
                    <a:lnTo>
                      <a:pt x="6097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Rectangle 55"/>
              <p:cNvSpPr/>
              <p:nvPr/>
            </p:nvSpPr>
            <p:spPr>
              <a:xfrm>
                <a:off x="0" y="416037"/>
                <a:ext cx="240683" cy="26014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3" name="Rectangle 56"/>
              <p:cNvSpPr/>
              <p:nvPr/>
            </p:nvSpPr>
            <p:spPr>
              <a:xfrm>
                <a:off x="0" y="0"/>
                <a:ext cx="240683" cy="260145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4" name="Multiply 54"/>
              <p:cNvSpPr/>
              <p:nvPr/>
            </p:nvSpPr>
            <p:spPr>
              <a:xfrm>
                <a:off x="5520492" y="432226"/>
                <a:ext cx="202455" cy="227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60"/>
                    </a:moveTo>
                    <a:lnTo>
                      <a:pt x="5586" y="0"/>
                    </a:lnTo>
                    <a:lnTo>
                      <a:pt x="10800" y="5678"/>
                    </a:lnTo>
                    <a:lnTo>
                      <a:pt x="16014" y="0"/>
                    </a:lnTo>
                    <a:lnTo>
                      <a:pt x="21600" y="4160"/>
                    </a:lnTo>
                    <a:lnTo>
                      <a:pt x="15503" y="10800"/>
                    </a:lnTo>
                    <a:lnTo>
                      <a:pt x="21600" y="17440"/>
                    </a:lnTo>
                    <a:lnTo>
                      <a:pt x="16014" y="21600"/>
                    </a:lnTo>
                    <a:lnTo>
                      <a:pt x="10800" y="15922"/>
                    </a:lnTo>
                    <a:lnTo>
                      <a:pt x="5586" y="21600"/>
                    </a:lnTo>
                    <a:lnTo>
                      <a:pt x="0" y="17440"/>
                    </a:lnTo>
                    <a:lnTo>
                      <a:pt x="6097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5" name="Multiply 54"/>
              <p:cNvSpPr/>
              <p:nvPr/>
            </p:nvSpPr>
            <p:spPr>
              <a:xfrm>
                <a:off x="5520492" y="16188"/>
                <a:ext cx="202455" cy="227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60"/>
                    </a:moveTo>
                    <a:lnTo>
                      <a:pt x="5586" y="0"/>
                    </a:lnTo>
                    <a:lnTo>
                      <a:pt x="10800" y="5678"/>
                    </a:lnTo>
                    <a:lnTo>
                      <a:pt x="16014" y="0"/>
                    </a:lnTo>
                    <a:lnTo>
                      <a:pt x="21600" y="4160"/>
                    </a:lnTo>
                    <a:lnTo>
                      <a:pt x="15503" y="10800"/>
                    </a:lnTo>
                    <a:lnTo>
                      <a:pt x="21600" y="17440"/>
                    </a:lnTo>
                    <a:lnTo>
                      <a:pt x="16014" y="21600"/>
                    </a:lnTo>
                    <a:lnTo>
                      <a:pt x="10800" y="15922"/>
                    </a:lnTo>
                    <a:lnTo>
                      <a:pt x="5586" y="21600"/>
                    </a:lnTo>
                    <a:lnTo>
                      <a:pt x="0" y="17440"/>
                    </a:lnTo>
                    <a:lnTo>
                      <a:pt x="6097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97" name="TextBox 62"/>
            <p:cNvSpPr txBox="1"/>
            <p:nvPr/>
          </p:nvSpPr>
          <p:spPr>
            <a:xfrm>
              <a:off x="337983" y="420276"/>
              <a:ext cx="694644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Big Data</a:t>
              </a:r>
            </a:p>
          </p:txBody>
        </p:sp>
        <p:sp>
          <p:nvSpPr>
            <p:cNvPr id="398" name="TextBox 63"/>
            <p:cNvSpPr txBox="1"/>
            <p:nvPr/>
          </p:nvSpPr>
          <p:spPr>
            <a:xfrm>
              <a:off x="337983" y="836314"/>
              <a:ext cx="2695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IoT</a:t>
              </a:r>
            </a:p>
          </p:txBody>
        </p:sp>
        <p:sp>
          <p:nvSpPr>
            <p:cNvPr id="399" name="TextBox 64"/>
            <p:cNvSpPr txBox="1"/>
            <p:nvPr/>
          </p:nvSpPr>
          <p:spPr>
            <a:xfrm>
              <a:off x="337983" y="4238"/>
              <a:ext cx="14261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Machine Learning</a:t>
              </a:r>
            </a:p>
          </p:txBody>
        </p:sp>
      </p:grpSp>
      <p:sp>
        <p:nvSpPr>
          <p:cNvPr id="401" name="Rectangle 70"/>
          <p:cNvSpPr/>
          <p:nvPr/>
        </p:nvSpPr>
        <p:spPr>
          <a:xfrm rot="5400000">
            <a:off x="2086431" y="-1874224"/>
            <a:ext cx="360448" cy="453331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grpSp>
        <p:nvGrpSpPr>
          <p:cNvPr id="404" name="TextBox 32"/>
          <p:cNvGrpSpPr/>
          <p:nvPr/>
        </p:nvGrpSpPr>
        <p:grpSpPr>
          <a:xfrm>
            <a:off x="-77379" y="239051"/>
            <a:ext cx="4535489" cy="349947"/>
            <a:chOff x="0" y="0"/>
            <a:chExt cx="4535487" cy="349945"/>
          </a:xfrm>
        </p:grpSpPr>
        <p:sp>
          <p:nvSpPr>
            <p:cNvPr id="402" name="Rectangle"/>
            <p:cNvSpPr/>
            <p:nvPr/>
          </p:nvSpPr>
          <p:spPr>
            <a:xfrm>
              <a:off x="-1" y="-1"/>
              <a:ext cx="4535489" cy="349947"/>
            </a:xfrm>
            <a:prstGeom prst="rect">
              <a:avLst/>
            </a:prstGeom>
            <a:noFill/>
            <a:ln w="9525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0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pPr>
            </a:p>
          </p:txBody>
        </p:sp>
        <p:sp>
          <p:nvSpPr>
            <p:cNvPr id="403" name="“all in”"/>
            <p:cNvSpPr txBox="1"/>
            <p:nvPr/>
          </p:nvSpPr>
          <p:spPr>
            <a:xfrm>
              <a:off x="1984771" y="54322"/>
              <a:ext cx="565945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lnSpc>
                  <a:spcPct val="90000"/>
                </a:lnSpc>
                <a:defRPr sz="1600">
                  <a:latin typeface="adineue PRO TT Black"/>
                  <a:ea typeface="adineue PRO TT Black"/>
                  <a:cs typeface="adineue PRO TT Black"/>
                  <a:sym typeface="adineue PRO TT Black"/>
                </a:defRPr>
              </a:lvl1pPr>
            </a:lstStyle>
            <a:p>
              <a:pPr/>
              <a:r>
                <a:t>“all in”</a:t>
              </a:r>
            </a:p>
          </p:txBody>
        </p:sp>
      </p:grpSp>
      <p:sp>
        <p:nvSpPr>
          <p:cNvPr id="405" name="TextBox 16"/>
          <p:cNvSpPr txBox="1"/>
          <p:nvPr/>
        </p:nvSpPr>
        <p:spPr>
          <a:xfrm>
            <a:off x="2013012" y="704771"/>
            <a:ext cx="2514129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b="1" sz="1200">
                <a:solidFill>
                  <a:srgbClr val="FFFFFF"/>
                </a:solidFill>
                <a:latin typeface="adineue PRO TT Light"/>
                <a:ea typeface="adineue PRO TT Light"/>
                <a:cs typeface="adineue PRO TT Light"/>
                <a:sym typeface="adineue PRO TT Light"/>
              </a:defRPr>
            </a:pPr>
            <a:r>
              <a:t>Deyan Makedonsky</a:t>
            </a:r>
          </a:p>
          <a:p>
            <a:pPr>
              <a:lnSpc>
                <a:spcPct val="200000"/>
              </a:lnSpc>
              <a:defRPr b="1" sz="1200">
                <a:solidFill>
                  <a:srgbClr val="FFFFFF"/>
                </a:solidFill>
                <a:latin typeface="adineue PRO TT Light"/>
                <a:ea typeface="adineue PRO TT Light"/>
                <a:cs typeface="adineue PRO TT Light"/>
                <a:sym typeface="adineue PRO TT Light"/>
              </a:defRPr>
            </a:pPr>
            <a:r>
              <a:t>Dimitar Kostov</a:t>
            </a:r>
          </a:p>
          <a:p>
            <a:pPr>
              <a:lnSpc>
                <a:spcPct val="200000"/>
              </a:lnSpc>
              <a:defRPr b="1" sz="1200">
                <a:solidFill>
                  <a:srgbClr val="FFFFFF"/>
                </a:solidFill>
                <a:latin typeface="adineue PRO TT Light"/>
                <a:ea typeface="adineue PRO TT Light"/>
                <a:cs typeface="adineue PRO TT Light"/>
                <a:sym typeface="adineue PRO TT Light"/>
              </a:defRPr>
            </a:pPr>
            <a:r>
              <a:t>Nikolay Gospodinov</a:t>
            </a:r>
          </a:p>
          <a:p>
            <a:pPr>
              <a:lnSpc>
                <a:spcPct val="200000"/>
              </a:lnSpc>
              <a:defRPr b="1" sz="1200">
                <a:solidFill>
                  <a:srgbClr val="FFFFFF"/>
                </a:solidFill>
                <a:latin typeface="adineue PRO TT Light"/>
                <a:ea typeface="adineue PRO TT Light"/>
                <a:cs typeface="adineue PRO TT Light"/>
                <a:sym typeface="adineue PRO TT Light"/>
              </a:defRPr>
            </a:pPr>
            <a:r>
              <a:t>Plamen Terziev</a:t>
            </a:r>
          </a:p>
          <a:p>
            <a:pPr>
              <a:lnSpc>
                <a:spcPct val="200000"/>
              </a:lnSpc>
              <a:defRPr b="1" sz="1200">
                <a:solidFill>
                  <a:srgbClr val="FFFFFF"/>
                </a:solidFill>
                <a:latin typeface="adineue PRO TT Light"/>
                <a:ea typeface="adineue PRO TT Light"/>
                <a:cs typeface="adineue PRO TT Light"/>
                <a:sym typeface="adineue PRO TT Light"/>
              </a:defRPr>
            </a:pPr>
            <a:r>
              <a:t>Svetoslav Popov</a:t>
            </a:r>
          </a:p>
          <a:p>
            <a:pPr>
              <a:lnSpc>
                <a:spcPct val="200000"/>
              </a:lnSpc>
              <a:defRPr b="1" sz="1200">
                <a:solidFill>
                  <a:srgbClr val="FFFFFF"/>
                </a:solidFill>
                <a:latin typeface="adineue PRO TT Light"/>
                <a:ea typeface="adineue PRO TT Light"/>
                <a:cs typeface="adineue PRO TT Light"/>
                <a:sym typeface="adineue PRO TT Light"/>
              </a:defRPr>
            </a:pPr>
          </a:p>
        </p:txBody>
      </p:sp>
      <p:pic>
        <p:nvPicPr>
          <p:cNvPr id="40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916739">
            <a:off x="512983" y="3914123"/>
            <a:ext cx="572470" cy="572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234" y="788394"/>
            <a:ext cx="762001" cy="76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3" name="Group 1"/>
          <p:cNvGrpSpPr/>
          <p:nvPr/>
        </p:nvGrpSpPr>
        <p:grpSpPr>
          <a:xfrm>
            <a:off x="1570860" y="780031"/>
            <a:ext cx="343007" cy="1657080"/>
            <a:chOff x="0" y="0"/>
            <a:chExt cx="343005" cy="1657078"/>
          </a:xfrm>
        </p:grpSpPr>
        <p:pic>
          <p:nvPicPr>
            <p:cNvPr id="408" name="Picture 29" descr="Picture 2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43006" cy="343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Picture 81" descr="Picture 8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77970"/>
              <a:ext cx="343006" cy="343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Picture 82" descr="Picture 8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58281"/>
              <a:ext cx="343006" cy="286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Picture 83" descr="Picture 8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2317"/>
              <a:ext cx="343006" cy="286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Picture 84" descr="Picture 8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370349"/>
              <a:ext cx="343006" cy="2867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2" name="Group 90"/>
          <p:cNvGrpSpPr/>
          <p:nvPr/>
        </p:nvGrpSpPr>
        <p:grpSpPr>
          <a:xfrm>
            <a:off x="3877973" y="3925866"/>
            <a:ext cx="1368521" cy="1092222"/>
            <a:chOff x="0" y="0"/>
            <a:chExt cx="1368519" cy="1092220"/>
          </a:xfrm>
        </p:grpSpPr>
        <p:grpSp>
          <p:nvGrpSpPr>
            <p:cNvPr id="418" name="Group 91"/>
            <p:cNvGrpSpPr/>
            <p:nvPr/>
          </p:nvGrpSpPr>
          <p:grpSpPr>
            <a:xfrm>
              <a:off x="0" y="0"/>
              <a:ext cx="242914" cy="1092221"/>
              <a:chOff x="0" y="0"/>
              <a:chExt cx="242913" cy="1092220"/>
            </a:xfrm>
          </p:grpSpPr>
          <p:sp>
            <p:nvSpPr>
              <p:cNvPr id="414" name="Rectangle 95"/>
              <p:cNvSpPr/>
              <p:nvPr/>
            </p:nvSpPr>
            <p:spPr>
              <a:xfrm>
                <a:off x="2231" y="832075"/>
                <a:ext cx="240683" cy="26014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5" name="Multiply 54"/>
              <p:cNvSpPr/>
              <p:nvPr/>
            </p:nvSpPr>
            <p:spPr>
              <a:xfrm>
                <a:off x="21345" y="36940"/>
                <a:ext cx="202455" cy="224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60"/>
                    </a:moveTo>
                    <a:lnTo>
                      <a:pt x="5586" y="0"/>
                    </a:lnTo>
                    <a:lnTo>
                      <a:pt x="10800" y="5678"/>
                    </a:lnTo>
                    <a:lnTo>
                      <a:pt x="16014" y="0"/>
                    </a:lnTo>
                    <a:lnTo>
                      <a:pt x="21600" y="4160"/>
                    </a:lnTo>
                    <a:lnTo>
                      <a:pt x="15503" y="10800"/>
                    </a:lnTo>
                    <a:lnTo>
                      <a:pt x="21600" y="17440"/>
                    </a:lnTo>
                    <a:lnTo>
                      <a:pt x="16014" y="21600"/>
                    </a:lnTo>
                    <a:lnTo>
                      <a:pt x="10800" y="15922"/>
                    </a:lnTo>
                    <a:lnTo>
                      <a:pt x="5586" y="21600"/>
                    </a:lnTo>
                    <a:lnTo>
                      <a:pt x="0" y="17440"/>
                    </a:lnTo>
                    <a:lnTo>
                      <a:pt x="6097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6" name="Rectangle 97"/>
              <p:cNvSpPr/>
              <p:nvPr/>
            </p:nvSpPr>
            <p:spPr>
              <a:xfrm>
                <a:off x="0" y="416037"/>
                <a:ext cx="240683" cy="26014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Rectangle 98"/>
              <p:cNvSpPr/>
              <p:nvPr/>
            </p:nvSpPr>
            <p:spPr>
              <a:xfrm>
                <a:off x="0" y="0"/>
                <a:ext cx="240683" cy="260145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19" name="TextBox 92"/>
            <p:cNvSpPr txBox="1"/>
            <p:nvPr/>
          </p:nvSpPr>
          <p:spPr>
            <a:xfrm>
              <a:off x="337983" y="420276"/>
              <a:ext cx="1030537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React Native</a:t>
              </a:r>
            </a:p>
          </p:txBody>
        </p:sp>
        <p:sp>
          <p:nvSpPr>
            <p:cNvPr id="420" name="TextBox 93"/>
            <p:cNvSpPr txBox="1"/>
            <p:nvPr/>
          </p:nvSpPr>
          <p:spPr>
            <a:xfrm>
              <a:off x="337983" y="836314"/>
              <a:ext cx="76696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WatchOS</a:t>
              </a:r>
            </a:p>
          </p:txBody>
        </p:sp>
        <p:sp>
          <p:nvSpPr>
            <p:cNvPr id="421" name="TextBox 94"/>
            <p:cNvSpPr txBox="1"/>
            <p:nvPr/>
          </p:nvSpPr>
          <p:spPr>
            <a:xfrm>
              <a:off x="337983" y="4238"/>
              <a:ext cx="309093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iOS</a:t>
              </a:r>
            </a:p>
          </p:txBody>
        </p:sp>
      </p:grpSp>
      <p:grpSp>
        <p:nvGrpSpPr>
          <p:cNvPr id="432" name="Group 99"/>
          <p:cNvGrpSpPr/>
          <p:nvPr/>
        </p:nvGrpSpPr>
        <p:grpSpPr>
          <a:xfrm>
            <a:off x="1290298" y="3925866"/>
            <a:ext cx="7303165" cy="1092222"/>
            <a:chOff x="-5469915" y="0"/>
            <a:chExt cx="7303163" cy="1092220"/>
          </a:xfrm>
        </p:grpSpPr>
        <p:grpSp>
          <p:nvGrpSpPr>
            <p:cNvPr id="428" name="Group 100"/>
            <p:cNvGrpSpPr/>
            <p:nvPr/>
          </p:nvGrpSpPr>
          <p:grpSpPr>
            <a:xfrm>
              <a:off x="-5469916" y="0"/>
              <a:ext cx="5712830" cy="1092221"/>
              <a:chOff x="-5469915" y="0"/>
              <a:chExt cx="5712829" cy="1092220"/>
            </a:xfrm>
          </p:grpSpPr>
          <p:sp>
            <p:nvSpPr>
              <p:cNvPr id="423" name="Rectangle 104"/>
              <p:cNvSpPr/>
              <p:nvPr/>
            </p:nvSpPr>
            <p:spPr>
              <a:xfrm>
                <a:off x="2231" y="832075"/>
                <a:ext cx="240683" cy="26014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4" name="Multiply 54"/>
              <p:cNvSpPr/>
              <p:nvPr/>
            </p:nvSpPr>
            <p:spPr>
              <a:xfrm>
                <a:off x="-5469916" y="433714"/>
                <a:ext cx="202455" cy="224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60"/>
                    </a:moveTo>
                    <a:lnTo>
                      <a:pt x="5586" y="0"/>
                    </a:lnTo>
                    <a:lnTo>
                      <a:pt x="10800" y="5678"/>
                    </a:lnTo>
                    <a:lnTo>
                      <a:pt x="16014" y="0"/>
                    </a:lnTo>
                    <a:lnTo>
                      <a:pt x="21600" y="4160"/>
                    </a:lnTo>
                    <a:lnTo>
                      <a:pt x="15503" y="10800"/>
                    </a:lnTo>
                    <a:lnTo>
                      <a:pt x="21600" y="17440"/>
                    </a:lnTo>
                    <a:lnTo>
                      <a:pt x="16014" y="21600"/>
                    </a:lnTo>
                    <a:lnTo>
                      <a:pt x="10800" y="15922"/>
                    </a:lnTo>
                    <a:lnTo>
                      <a:pt x="5586" y="21600"/>
                    </a:lnTo>
                    <a:lnTo>
                      <a:pt x="0" y="17440"/>
                    </a:lnTo>
                    <a:lnTo>
                      <a:pt x="6097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5" name="Rectangle 106"/>
              <p:cNvSpPr/>
              <p:nvPr/>
            </p:nvSpPr>
            <p:spPr>
              <a:xfrm>
                <a:off x="0" y="416037"/>
                <a:ext cx="240683" cy="260146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6" name="Rectangle 107"/>
              <p:cNvSpPr/>
              <p:nvPr/>
            </p:nvSpPr>
            <p:spPr>
              <a:xfrm>
                <a:off x="0" y="0"/>
                <a:ext cx="240683" cy="260145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7" name="Multiply 54"/>
              <p:cNvSpPr/>
              <p:nvPr/>
            </p:nvSpPr>
            <p:spPr>
              <a:xfrm>
                <a:off x="-2866416" y="433714"/>
                <a:ext cx="202455" cy="224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60"/>
                    </a:moveTo>
                    <a:lnTo>
                      <a:pt x="5586" y="0"/>
                    </a:lnTo>
                    <a:lnTo>
                      <a:pt x="10800" y="5678"/>
                    </a:lnTo>
                    <a:lnTo>
                      <a:pt x="16014" y="0"/>
                    </a:lnTo>
                    <a:lnTo>
                      <a:pt x="21600" y="4160"/>
                    </a:lnTo>
                    <a:lnTo>
                      <a:pt x="15503" y="10800"/>
                    </a:lnTo>
                    <a:lnTo>
                      <a:pt x="21600" y="17440"/>
                    </a:lnTo>
                    <a:lnTo>
                      <a:pt x="16014" y="21600"/>
                    </a:lnTo>
                    <a:lnTo>
                      <a:pt x="10800" y="15922"/>
                    </a:lnTo>
                    <a:lnTo>
                      <a:pt x="5586" y="21600"/>
                    </a:lnTo>
                    <a:lnTo>
                      <a:pt x="0" y="17440"/>
                    </a:lnTo>
                    <a:lnTo>
                      <a:pt x="6097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000" tIns="72000" rIns="72000" bIns="72000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29" name="TextBox 101"/>
            <p:cNvSpPr txBox="1"/>
            <p:nvPr/>
          </p:nvSpPr>
          <p:spPr>
            <a:xfrm>
              <a:off x="337983" y="420276"/>
              <a:ext cx="149526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Image Recognition</a:t>
              </a:r>
            </a:p>
          </p:txBody>
        </p:sp>
        <p:sp>
          <p:nvSpPr>
            <p:cNvPr id="430" name="TextBox 102"/>
            <p:cNvSpPr txBox="1"/>
            <p:nvPr/>
          </p:nvSpPr>
          <p:spPr>
            <a:xfrm>
              <a:off x="337983" y="836314"/>
              <a:ext cx="437754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None</a:t>
              </a:r>
            </a:p>
          </p:txBody>
        </p:sp>
        <p:sp>
          <p:nvSpPr>
            <p:cNvPr id="431" name="TextBox 103"/>
            <p:cNvSpPr txBox="1"/>
            <p:nvPr/>
          </p:nvSpPr>
          <p:spPr>
            <a:xfrm>
              <a:off x="337983" y="4238"/>
              <a:ext cx="143570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defRPr sz="14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lvl1pPr>
            </a:lstStyle>
            <a:p>
              <a:pPr/>
              <a:r>
                <a:t>Social Networking</a:t>
              </a:r>
            </a:p>
          </p:txBody>
        </p:sp>
      </p:grpSp>
      <p:pic>
        <p:nvPicPr>
          <p:cNvPr id="433" name="Picture 71" descr="Picture 7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6234" y="4634229"/>
            <a:ext cx="698781" cy="47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Rectangle 61"/>
          <p:cNvSpPr/>
          <p:nvPr/>
        </p:nvSpPr>
        <p:spPr>
          <a:xfrm rot="5400000">
            <a:off x="6697122" y="-1874224"/>
            <a:ext cx="360448" cy="453331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grpSp>
        <p:nvGrpSpPr>
          <p:cNvPr id="437" name="TextBox 65"/>
          <p:cNvGrpSpPr/>
          <p:nvPr/>
        </p:nvGrpSpPr>
        <p:grpSpPr>
          <a:xfrm>
            <a:off x="4608512" y="208940"/>
            <a:ext cx="4535488" cy="349946"/>
            <a:chOff x="0" y="0"/>
            <a:chExt cx="4535487" cy="349945"/>
          </a:xfrm>
        </p:grpSpPr>
        <p:sp>
          <p:nvSpPr>
            <p:cNvPr id="435" name="Rectangle"/>
            <p:cNvSpPr/>
            <p:nvPr/>
          </p:nvSpPr>
          <p:spPr>
            <a:xfrm>
              <a:off x="-1" y="-1"/>
              <a:ext cx="4535489" cy="349947"/>
            </a:xfrm>
            <a:prstGeom prst="rect">
              <a:avLst/>
            </a:prstGeom>
            <a:noFill/>
            <a:ln w="9525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0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pPr>
            </a:p>
          </p:txBody>
        </p:sp>
        <p:sp>
          <p:nvSpPr>
            <p:cNvPr id="436" name="TEAM PICTURE"/>
            <p:cNvSpPr txBox="1"/>
            <p:nvPr/>
          </p:nvSpPr>
          <p:spPr>
            <a:xfrm>
              <a:off x="1504999" y="54322"/>
              <a:ext cx="1525489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lnSpc>
                  <a:spcPct val="90000"/>
                </a:lnSpc>
                <a:defRPr sz="1600">
                  <a:latin typeface="adineue PRO TT Black"/>
                  <a:ea typeface="adineue PRO TT Black"/>
                  <a:cs typeface="adineue PRO TT Black"/>
                  <a:sym typeface="adineue PRO TT Black"/>
                </a:defRPr>
              </a:lvl1pPr>
            </a:lstStyle>
            <a:p>
              <a:pPr/>
              <a:r>
                <a:t>TEAM PICTURE</a:t>
              </a:r>
            </a:p>
          </p:txBody>
        </p:sp>
      </p:grpSp>
      <p:sp>
        <p:nvSpPr>
          <p:cNvPr id="438" name="Rectangle 49"/>
          <p:cNvSpPr/>
          <p:nvPr/>
        </p:nvSpPr>
        <p:spPr>
          <a:xfrm rot="5400000">
            <a:off x="2161633" y="1035124"/>
            <a:ext cx="360448" cy="453331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grpSp>
        <p:nvGrpSpPr>
          <p:cNvPr id="441" name="TextBox 52"/>
          <p:cNvGrpSpPr/>
          <p:nvPr/>
        </p:nvGrpSpPr>
        <p:grpSpPr>
          <a:xfrm>
            <a:off x="-87553" y="3149778"/>
            <a:ext cx="4774298" cy="349946"/>
            <a:chOff x="0" y="0"/>
            <a:chExt cx="4774296" cy="349945"/>
          </a:xfrm>
        </p:grpSpPr>
        <p:sp>
          <p:nvSpPr>
            <p:cNvPr id="439" name="Rectangle"/>
            <p:cNvSpPr/>
            <p:nvPr/>
          </p:nvSpPr>
          <p:spPr>
            <a:xfrm>
              <a:off x="-1" y="-1"/>
              <a:ext cx="4774298" cy="349947"/>
            </a:xfrm>
            <a:prstGeom prst="rect">
              <a:avLst/>
            </a:prstGeom>
            <a:noFill/>
            <a:ln w="9525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000">
                  <a:latin typeface="adineue PRO TT Light"/>
                  <a:ea typeface="adineue PRO TT Light"/>
                  <a:cs typeface="adineue PRO TT Light"/>
                  <a:sym typeface="adineue PRO TT Light"/>
                </a:defRPr>
              </a:pPr>
            </a:p>
          </p:txBody>
        </p:sp>
        <p:sp>
          <p:nvSpPr>
            <p:cNvPr id="440" name="“Enable sports through technology”"/>
            <p:cNvSpPr txBox="1"/>
            <p:nvPr/>
          </p:nvSpPr>
          <p:spPr>
            <a:xfrm>
              <a:off x="997074" y="67022"/>
              <a:ext cx="278014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lnSpc>
                  <a:spcPct val="90000"/>
                </a:lnSpc>
                <a:defRPr sz="1400">
                  <a:latin typeface="adineue PRO TT Black"/>
                  <a:ea typeface="adineue PRO TT Black"/>
                  <a:cs typeface="adineue PRO TT Black"/>
                  <a:sym typeface="adineue PRO TT Black"/>
                </a:defRPr>
              </a:lvl1pPr>
            </a:lstStyle>
            <a:p>
              <a:pPr/>
              <a:r>
                <a:t>“Enable sports through technology”</a:t>
              </a:r>
            </a:p>
          </p:txBody>
        </p:sp>
      </p:grpSp>
      <p:pic>
        <p:nvPicPr>
          <p:cNvPr id="442" name="IMG_0964.jpg" descr="IMG_0964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61408" y="676944"/>
            <a:ext cx="3772907" cy="2829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didas GROUP">
  <a:themeElements>
    <a:clrScheme name="adidas GROUP">
      <a:dk1>
        <a:srgbClr val="000000"/>
      </a:dk1>
      <a:lt1>
        <a:srgbClr val="6C6F70"/>
      </a:lt1>
      <a:dk2>
        <a:srgbClr val="A7A7A7"/>
      </a:dk2>
      <a:lt2>
        <a:srgbClr val="535353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0000FF"/>
      </a:hlink>
      <a:folHlink>
        <a:srgbClr val="FF00FF"/>
      </a:folHlink>
    </a:clrScheme>
    <a:fontScheme name="adidas GROUP">
      <a:majorFont>
        <a:latin typeface="Helvetica"/>
        <a:ea typeface="Helvetica"/>
        <a:cs typeface="Helvetica"/>
      </a:majorFont>
      <a:minorFont>
        <a:latin typeface="AdiHaus"/>
        <a:ea typeface="AdiHaus"/>
        <a:cs typeface="AdiHaus"/>
      </a:minorFont>
    </a:fontScheme>
    <a:fmtScheme name="adidas GROU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diHa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diHa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didas GROUP">
  <a:themeElements>
    <a:clrScheme name="adidas GROU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0000FF"/>
      </a:hlink>
      <a:folHlink>
        <a:srgbClr val="FF00FF"/>
      </a:folHlink>
    </a:clrScheme>
    <a:fontScheme name="adidas GROUP">
      <a:majorFont>
        <a:latin typeface="Helvetica"/>
        <a:ea typeface="Helvetica"/>
        <a:cs typeface="Helvetica"/>
      </a:majorFont>
      <a:minorFont>
        <a:latin typeface="AdiHaus"/>
        <a:ea typeface="AdiHaus"/>
        <a:cs typeface="AdiHaus"/>
      </a:minorFont>
    </a:fontScheme>
    <a:fmtScheme name="adidas GROU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diHa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diHa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