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4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02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16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0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25C9-5C76-4D04-9B03-A5DEA9994E89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08BC-D9E1-4D2F-A311-28D025B1A6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991"/>
          </a:xfrm>
        </p:spPr>
        <p:txBody>
          <a:bodyPr/>
          <a:lstStyle/>
          <a:p>
            <a:pPr algn="ctr"/>
            <a:endParaRPr lang="zh-TW" altLang="en-US" b="1" dirty="0">
              <a:latin typeface="Tw Cen MT" panose="020B06020201040206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47667"/>
            <a:ext cx="7886700" cy="8860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四大功能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看看逛逛、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團、我揪的團、新增揪團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75934" y="2123086"/>
            <a:ext cx="8392131" cy="4438334"/>
            <a:chOff x="298563" y="2017986"/>
            <a:chExt cx="8392131" cy="4438334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2"/>
            <a:srcRect l="9569" t="25037" r="18830" b="7610"/>
            <a:stretch/>
          </p:blipFill>
          <p:spPr>
            <a:xfrm>
              <a:off x="298563" y="2017986"/>
              <a:ext cx="8392131" cy="4438334"/>
            </a:xfrm>
            <a:prstGeom prst="rect">
              <a:avLst/>
            </a:prstGeom>
          </p:spPr>
        </p:pic>
        <p:sp>
          <p:nvSpPr>
            <p:cNvPr id="26" name="圓角矩形圖說文字 25"/>
            <p:cNvSpPr/>
            <p:nvPr/>
          </p:nvSpPr>
          <p:spPr>
            <a:xfrm>
              <a:off x="3878318" y="3597931"/>
              <a:ext cx="1403711" cy="543146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快來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Hackathon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圓角矩形圖說文字 26"/>
            <p:cNvSpPr/>
            <p:nvPr/>
          </p:nvSpPr>
          <p:spPr>
            <a:xfrm>
              <a:off x="1897118" y="2116083"/>
              <a:ext cx="961696" cy="516760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打籃</a:t>
              </a:r>
              <a:r>
                <a:rPr lang="zh-TW" altLang="en-US" sz="1400" dirty="0">
                  <a:solidFill>
                    <a:schemeClr val="tx1"/>
                  </a:solidFill>
                </a:rPr>
                <a:t>球</a:t>
              </a:r>
            </a:p>
          </p:txBody>
        </p:sp>
        <p:sp>
          <p:nvSpPr>
            <p:cNvPr id="28" name="圓角矩形圖說文字 27"/>
            <p:cNvSpPr/>
            <p:nvPr/>
          </p:nvSpPr>
          <p:spPr>
            <a:xfrm>
              <a:off x="3377029" y="5316374"/>
              <a:ext cx="1422399" cy="55891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看電影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:</a:t>
              </a:r>
              <a:r>
                <a:rPr lang="zh-TW" altLang="en-US" sz="1400" dirty="0" smtClean="0">
                  <a:solidFill>
                    <a:schemeClr val="tx1"/>
                  </a:solidFill>
                </a:rPr>
                <a:t>小小兵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圓角矩形圖說文字 28"/>
            <p:cNvSpPr/>
            <p:nvPr/>
          </p:nvSpPr>
          <p:spPr>
            <a:xfrm>
              <a:off x="5959365" y="2376216"/>
              <a:ext cx="1156137" cy="46683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緊急狀況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圓角矩形圖說文字 29"/>
            <p:cNvSpPr/>
            <p:nvPr/>
          </p:nvSpPr>
          <p:spPr>
            <a:xfrm>
              <a:off x="6842234" y="4471014"/>
              <a:ext cx="1673116" cy="420414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OS</a:t>
              </a:r>
              <a:r>
                <a:rPr lang="zh-TW" altLang="en-US" sz="1400" dirty="0" smtClean="0">
                  <a:solidFill>
                    <a:schemeClr val="tx1"/>
                  </a:solidFill>
                </a:rPr>
                <a:t>期末讀書</a:t>
              </a:r>
              <a:r>
                <a:rPr lang="zh-TW" altLang="en-US" sz="1400" dirty="0">
                  <a:solidFill>
                    <a:schemeClr val="tx1"/>
                  </a:solidFill>
                </a:rPr>
                <a:t>團</a:t>
              </a:r>
            </a:p>
          </p:txBody>
        </p:sp>
        <p:sp>
          <p:nvSpPr>
            <p:cNvPr id="31" name="圓角矩形圖說文字 30"/>
            <p:cNvSpPr/>
            <p:nvPr/>
          </p:nvSpPr>
          <p:spPr>
            <a:xfrm>
              <a:off x="730467" y="4382814"/>
              <a:ext cx="1255987" cy="718821"/>
            </a:xfrm>
            <a:prstGeom prst="wedgeRoundRectCallout">
              <a:avLst>
                <a:gd name="adj1" fmla="val -20833"/>
                <a:gd name="adj2" fmla="val 8500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星巴克買一送一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線接點 31"/>
          <p:cNvCxnSpPr/>
          <p:nvPr/>
        </p:nvCxnSpPr>
        <p:spPr>
          <a:xfrm>
            <a:off x="830317" y="4719142"/>
            <a:ext cx="1229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26520" y="44929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現在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368582" y="24609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現在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3955689" y="37030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現在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3676080" y="542147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17:00~19:25</a:t>
            </a:r>
            <a:endParaRPr lang="zh-TW" altLang="en-US" sz="12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3454400" y="5681832"/>
            <a:ext cx="1422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309949" y="455368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19:00~23:00</a:t>
            </a:r>
            <a:endParaRPr lang="zh-TW" altLang="en-US" sz="12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6919605" y="4779870"/>
            <a:ext cx="1673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962842" y="225073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15:00~16:00</a:t>
            </a:r>
            <a:endParaRPr lang="zh-TW" altLang="en-US" sz="12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1974489" y="2481316"/>
            <a:ext cx="961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947567" y="3948177"/>
            <a:ext cx="1403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036736" y="2695466"/>
            <a:ext cx="1156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75882"/>
              </p:ext>
            </p:extLst>
          </p:nvPr>
        </p:nvGraphicFramePr>
        <p:xfrm>
          <a:off x="533765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349"/>
                <a:gridCol w="2630701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交通大學工程四館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??/??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圓角化同側角落矩形 11"/>
          <p:cNvSpPr/>
          <p:nvPr/>
        </p:nvSpPr>
        <p:spPr>
          <a:xfrm>
            <a:off x="628650" y="436369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看看逛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逛</a:t>
            </a:r>
          </a:p>
        </p:txBody>
      </p:sp>
      <p:sp>
        <p:nvSpPr>
          <p:cNvPr id="13" name="圓角化同側角落矩形 12"/>
          <p:cNvSpPr/>
          <p:nvPr/>
        </p:nvSpPr>
        <p:spPr>
          <a:xfrm>
            <a:off x="1812659" y="436370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化同側角落矩形 13"/>
          <p:cNvSpPr/>
          <p:nvPr/>
        </p:nvSpPr>
        <p:spPr>
          <a:xfrm>
            <a:off x="2996668" y="43664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4445"/>
          <a:stretch/>
        </p:blipFill>
        <p:spPr>
          <a:xfrm>
            <a:off x="562367" y="3889688"/>
            <a:ext cx="4695845" cy="2600012"/>
          </a:xfrm>
          <a:prstGeom prst="rect">
            <a:avLst/>
          </a:prstGeom>
        </p:spPr>
      </p:pic>
      <p:sp>
        <p:nvSpPr>
          <p:cNvPr id="21" name="圓角化同側角落矩形 20"/>
          <p:cNvSpPr/>
          <p:nvPr/>
        </p:nvSpPr>
        <p:spPr>
          <a:xfrm>
            <a:off x="4180676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揪團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5461829" y="352369"/>
            <a:ext cx="3290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看看逛逛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制顯示緊急狀況活動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即時更新活動、主題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時間及地點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地圖瀏覽揪團更方便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1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內容版面配置區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767451"/>
              </p:ext>
            </p:extLst>
          </p:nvPr>
        </p:nvGraphicFramePr>
        <p:xfrm>
          <a:off x="189580" y="352365"/>
          <a:ext cx="4753050" cy="616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050"/>
              </a:tblGrid>
              <a:tr h="373055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緊急狀況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期末讀書團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看電影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小小兵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2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星巴克買一送一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打籃球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3931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圓角化同側角落矩形 13"/>
          <p:cNvSpPr/>
          <p:nvPr/>
        </p:nvSpPr>
        <p:spPr>
          <a:xfrm>
            <a:off x="284465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5" name="圓角化同側角落矩形 14"/>
          <p:cNvSpPr/>
          <p:nvPr/>
        </p:nvSpPr>
        <p:spPr>
          <a:xfrm>
            <a:off x="1468474" y="436370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6" name="圓角化同側角落矩形 15"/>
          <p:cNvSpPr/>
          <p:nvPr/>
        </p:nvSpPr>
        <p:spPr>
          <a:xfrm>
            <a:off x="2652483" y="43664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7" name="圓角化同側角落矩形 16"/>
          <p:cNvSpPr/>
          <p:nvPr/>
        </p:nvSpPr>
        <p:spPr>
          <a:xfrm>
            <a:off x="3836491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4984568" y="326757"/>
            <a:ext cx="4075754" cy="2600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強制置頂緊急狀況活動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自動記錄已参加的活動，方便查看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可娛樂休閒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活動、運動、電影具體時間地點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80134"/>
              </p:ext>
            </p:extLst>
          </p:nvPr>
        </p:nvGraphicFramePr>
        <p:xfrm>
          <a:off x="4212386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2376525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看電影小小兵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17:00~19:25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X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影城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(Map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地址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4000501" y="436369"/>
            <a:ext cx="4936332" cy="6053331"/>
            <a:chOff x="4000501" y="436369"/>
            <a:chExt cx="4936332" cy="605333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/>
            <a:srcRect l="4445"/>
            <a:stretch/>
          </p:blipFill>
          <p:spPr>
            <a:xfrm>
              <a:off x="4240988" y="3889688"/>
              <a:ext cx="4695845" cy="2600012"/>
            </a:xfrm>
            <a:prstGeom prst="rect">
              <a:avLst/>
            </a:prstGeom>
          </p:spPr>
        </p:pic>
        <p:sp>
          <p:nvSpPr>
            <p:cNvPr id="5" name="圓角化同側角落矩形 4"/>
            <p:cNvSpPr/>
            <p:nvPr/>
          </p:nvSpPr>
          <p:spPr>
            <a:xfrm>
              <a:off x="4307271" y="436369"/>
              <a:ext cx="1008994" cy="305184"/>
            </a:xfrm>
            <a:prstGeom prst="round2Same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看看逛</a:t>
              </a:r>
              <a:r>
                <a:rPr lang="zh-TW" altLang="en-US" sz="1200" dirty="0"/>
                <a:t>逛</a:t>
              </a:r>
            </a:p>
          </p:txBody>
        </p:sp>
        <p:sp>
          <p:nvSpPr>
            <p:cNvPr id="6" name="圓角化同側角落矩形 5"/>
            <p:cNvSpPr/>
            <p:nvPr/>
          </p:nvSpPr>
          <p:spPr>
            <a:xfrm>
              <a:off x="5491280" y="436370"/>
              <a:ext cx="1008994" cy="305184"/>
            </a:xfrm>
            <a:prstGeom prst="round2Same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參加的團</a:t>
              </a:r>
              <a:endParaRPr lang="zh-TW" altLang="en-US" sz="1200" dirty="0"/>
            </a:p>
          </p:txBody>
        </p:sp>
        <p:sp>
          <p:nvSpPr>
            <p:cNvPr id="7" name="圓角化同側角落矩形 6"/>
            <p:cNvSpPr/>
            <p:nvPr/>
          </p:nvSpPr>
          <p:spPr>
            <a:xfrm>
              <a:off x="6675289" y="436643"/>
              <a:ext cx="1008994" cy="305184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我揪的團</a:t>
              </a:r>
              <a:endParaRPr lang="zh-TW" altLang="en-US" sz="1200" dirty="0"/>
            </a:p>
          </p:txBody>
        </p:sp>
        <p:sp>
          <p:nvSpPr>
            <p:cNvPr id="9" name="圓角化同側角落矩形 8"/>
            <p:cNvSpPr/>
            <p:nvPr/>
          </p:nvSpPr>
          <p:spPr>
            <a:xfrm>
              <a:off x="7859297" y="436613"/>
              <a:ext cx="1008994" cy="305184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新</a:t>
              </a:r>
              <a:r>
                <a:rPr lang="zh-TW" altLang="en-US" sz="1200" dirty="0"/>
                <a:t>增</a:t>
              </a:r>
              <a:r>
                <a:rPr lang="zh-TW" altLang="en-US" sz="1200" dirty="0" smtClean="0"/>
                <a:t>揪團</a:t>
              </a:r>
              <a:endParaRPr lang="zh-TW" altLang="en-US" sz="1200" dirty="0"/>
            </a:p>
          </p:txBody>
        </p:sp>
        <p:sp>
          <p:nvSpPr>
            <p:cNvPr id="2" name="向右箭號 1"/>
            <p:cNvSpPr/>
            <p:nvPr/>
          </p:nvSpPr>
          <p:spPr>
            <a:xfrm>
              <a:off x="4000501" y="2381484"/>
              <a:ext cx="336331" cy="4099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內容版面配置區 2"/>
          <p:cNvSpPr txBox="1">
            <a:spLocks/>
          </p:cNvSpPr>
          <p:nvPr/>
        </p:nvSpPr>
        <p:spPr>
          <a:xfrm>
            <a:off x="277976" y="4029629"/>
            <a:ext cx="3905807" cy="12472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參加的團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隨時查看已參加活動的詳細時間、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0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38800"/>
              </p:ext>
            </p:extLst>
          </p:nvPr>
        </p:nvGraphicFramePr>
        <p:xfrm>
          <a:off x="63454" y="352368"/>
          <a:ext cx="4753050" cy="6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050"/>
              </a:tblGrid>
              <a:tr h="40457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快來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Hackathon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227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期末讀書團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7292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圓角化同側角落矩形 11"/>
          <p:cNvSpPr/>
          <p:nvPr/>
        </p:nvSpPr>
        <p:spPr>
          <a:xfrm>
            <a:off x="158339" y="436369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3" name="圓角化同側角落矩形 12"/>
          <p:cNvSpPr/>
          <p:nvPr/>
        </p:nvSpPr>
        <p:spPr>
          <a:xfrm>
            <a:off x="1342348" y="436370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4" name="圓角化同側角落矩形 13"/>
          <p:cNvSpPr/>
          <p:nvPr/>
        </p:nvSpPr>
        <p:spPr>
          <a:xfrm>
            <a:off x="2526357" y="436643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5" name="圓角化同側角落矩形 14"/>
          <p:cNvSpPr/>
          <p:nvPr/>
        </p:nvSpPr>
        <p:spPr>
          <a:xfrm>
            <a:off x="3710365" y="436613"/>
            <a:ext cx="1008994" cy="305184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pic>
        <p:nvPicPr>
          <p:cNvPr id="1026" name="Picture 2" descr="https://cdn4.iconfinder.com/data/icons/miu/22/editor_pencil_pen_edit_write_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76" y="869584"/>
            <a:ext cx="339097" cy="3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4.iconfinder.com/data/icons/miu/22/editor_pencil_pen_edit_write_-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75" y="1369493"/>
            <a:ext cx="339097" cy="3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4918863" y="396084"/>
            <a:ext cx="4124374" cy="225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自動記錄已發起的活動，方便管理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可自行編輯、刪除發起活動之內容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8" name="Picture 4" descr="http://www.endlessicons.com/wp-content/uploads/2012/12/trash-ic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29572" r="31433" b="29230"/>
          <a:stretch/>
        </p:blipFill>
        <p:spPr bwMode="auto">
          <a:xfrm>
            <a:off x="4387332" y="847148"/>
            <a:ext cx="347273" cy="3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endlessicons.com/wp-content/uploads/2012/12/trash-ic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29572" r="31433" b="29230"/>
          <a:stretch/>
        </p:blipFill>
        <p:spPr bwMode="auto">
          <a:xfrm>
            <a:off x="4399059" y="1331410"/>
            <a:ext cx="347273" cy="3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89389"/>
              </p:ext>
            </p:extLst>
          </p:nvPr>
        </p:nvGraphicFramePr>
        <p:xfrm>
          <a:off x="4390950" y="352369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2376525"/>
              </a:tblGrid>
              <a:tr h="386410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期末讀書團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17:00~19:25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参加人數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4/10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615"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>
          <a:xfrm>
            <a:off x="117680" y="4482609"/>
            <a:ext cx="4244667" cy="13085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我揪的團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自動記錄已發起的活動，方便管理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可自行編輯、修改發起活動之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12095" y="436369"/>
            <a:ext cx="4903302" cy="6053331"/>
            <a:chOff x="4212095" y="436369"/>
            <a:chExt cx="4903302" cy="6053331"/>
          </a:xfrm>
        </p:grpSpPr>
        <p:sp>
          <p:nvSpPr>
            <p:cNvPr id="20" name="向右箭號 19"/>
            <p:cNvSpPr/>
            <p:nvPr/>
          </p:nvSpPr>
          <p:spPr>
            <a:xfrm>
              <a:off x="4212095" y="2336286"/>
              <a:ext cx="336331" cy="4099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l="4445"/>
            <a:stretch/>
          </p:blipFill>
          <p:spPr>
            <a:xfrm>
              <a:off x="4419552" y="3889688"/>
              <a:ext cx="4695845" cy="2600012"/>
            </a:xfrm>
            <a:prstGeom prst="rect">
              <a:avLst/>
            </a:prstGeom>
          </p:spPr>
        </p:pic>
        <p:sp>
          <p:nvSpPr>
            <p:cNvPr id="5" name="圓角化同側角落矩形 4"/>
            <p:cNvSpPr/>
            <p:nvPr/>
          </p:nvSpPr>
          <p:spPr>
            <a:xfrm>
              <a:off x="4485835" y="436369"/>
              <a:ext cx="1008994" cy="305184"/>
            </a:xfrm>
            <a:prstGeom prst="round2Same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看看逛</a:t>
              </a:r>
              <a:r>
                <a:rPr lang="zh-TW" altLang="en-US" sz="1200" dirty="0"/>
                <a:t>逛</a:t>
              </a:r>
            </a:p>
          </p:txBody>
        </p:sp>
        <p:sp>
          <p:nvSpPr>
            <p:cNvPr id="6" name="圓角化同側角落矩形 5"/>
            <p:cNvSpPr/>
            <p:nvPr/>
          </p:nvSpPr>
          <p:spPr>
            <a:xfrm>
              <a:off x="5669844" y="436370"/>
              <a:ext cx="1008994" cy="305184"/>
            </a:xfrm>
            <a:prstGeom prst="round2Same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參加的團</a:t>
              </a:r>
              <a:endParaRPr lang="zh-TW" altLang="en-US" sz="1200" dirty="0"/>
            </a:p>
          </p:txBody>
        </p:sp>
        <p:sp>
          <p:nvSpPr>
            <p:cNvPr id="7" name="圓角化同側角落矩形 6"/>
            <p:cNvSpPr/>
            <p:nvPr/>
          </p:nvSpPr>
          <p:spPr>
            <a:xfrm>
              <a:off x="6853853" y="436643"/>
              <a:ext cx="1008994" cy="305184"/>
            </a:xfrm>
            <a:prstGeom prst="round2Same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我揪的團</a:t>
              </a:r>
              <a:endParaRPr lang="zh-TW" altLang="en-US" sz="1200" dirty="0"/>
            </a:p>
          </p:txBody>
        </p:sp>
        <p:sp>
          <p:nvSpPr>
            <p:cNvPr id="9" name="圓角化同側角落矩形 8"/>
            <p:cNvSpPr/>
            <p:nvPr/>
          </p:nvSpPr>
          <p:spPr>
            <a:xfrm>
              <a:off x="8037861" y="436613"/>
              <a:ext cx="1008994" cy="305184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/>
                <a:t>新</a:t>
              </a:r>
              <a:r>
                <a:rPr lang="zh-TW" altLang="en-US" sz="1200" dirty="0"/>
                <a:t>增</a:t>
              </a:r>
              <a:r>
                <a:rPr lang="zh-TW" altLang="en-US" sz="1200" dirty="0" smtClean="0"/>
                <a:t>揪團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3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13272"/>
              </p:ext>
            </p:extLst>
          </p:nvPr>
        </p:nvGraphicFramePr>
        <p:xfrm>
          <a:off x="297921" y="308826"/>
          <a:ext cx="4753050" cy="616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25"/>
                <a:gridCol w="1186353"/>
                <a:gridCol w="1190172"/>
              </a:tblGrid>
              <a:tr h="38641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緊急狀況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endPara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6410">
                <a:tc grid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預計人數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59615">
                <a:tc gridSpan="3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57476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圓角化同側角落矩形 15"/>
          <p:cNvSpPr/>
          <p:nvPr/>
        </p:nvSpPr>
        <p:spPr>
          <a:xfrm>
            <a:off x="392806" y="392826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看看逛</a:t>
            </a:r>
            <a:r>
              <a:rPr lang="zh-TW" altLang="en-US" sz="1200" dirty="0"/>
              <a:t>逛</a:t>
            </a:r>
          </a:p>
        </p:txBody>
      </p:sp>
      <p:sp>
        <p:nvSpPr>
          <p:cNvPr id="17" name="圓角化同側角落矩形 16"/>
          <p:cNvSpPr/>
          <p:nvPr/>
        </p:nvSpPr>
        <p:spPr>
          <a:xfrm>
            <a:off x="1576815" y="392827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參加的團</a:t>
            </a:r>
            <a:endParaRPr lang="zh-TW" altLang="en-US" sz="1200" dirty="0"/>
          </a:p>
        </p:txBody>
      </p:sp>
      <p:sp>
        <p:nvSpPr>
          <p:cNvPr id="18" name="圓角化同側角落矩形 17"/>
          <p:cNvSpPr/>
          <p:nvPr/>
        </p:nvSpPr>
        <p:spPr>
          <a:xfrm>
            <a:off x="2760824" y="393100"/>
            <a:ext cx="1008994" cy="305184"/>
          </a:xfrm>
          <a:prstGeom prst="round2Same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我揪的團</a:t>
            </a:r>
            <a:endParaRPr lang="zh-TW" altLang="en-US" sz="1200" dirty="0"/>
          </a:p>
        </p:txBody>
      </p:sp>
      <p:sp>
        <p:nvSpPr>
          <p:cNvPr id="19" name="圓角化同側角落矩形 18"/>
          <p:cNvSpPr/>
          <p:nvPr/>
        </p:nvSpPr>
        <p:spPr>
          <a:xfrm>
            <a:off x="3944832" y="393070"/>
            <a:ext cx="1008994" cy="305184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zh-TW" altLang="en-US" sz="1200" dirty="0" smtClean="0"/>
              <a:t>揪團</a:t>
            </a:r>
            <a:endParaRPr lang="zh-TW" altLang="en-US" sz="12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l="24200" t="40678" r="24296" b="8263"/>
          <a:stretch/>
        </p:blipFill>
        <p:spPr>
          <a:xfrm>
            <a:off x="334749" y="3831771"/>
            <a:ext cx="4658165" cy="2596244"/>
          </a:xfrm>
          <a:prstGeom prst="rect">
            <a:avLst/>
          </a:prstGeom>
        </p:spPr>
      </p:pic>
      <p:sp>
        <p:nvSpPr>
          <p:cNvPr id="21" name="等腰三角形 20"/>
          <p:cNvSpPr/>
          <p:nvPr/>
        </p:nvSpPr>
        <p:spPr>
          <a:xfrm flipV="1">
            <a:off x="3134692" y="4760685"/>
            <a:ext cx="167951" cy="26125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7259"/>
              </p:ext>
            </p:extLst>
          </p:nvPr>
        </p:nvGraphicFramePr>
        <p:xfrm>
          <a:off x="1893399" y="2648511"/>
          <a:ext cx="15620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47"/>
                <a:gridCol w="78104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確認發佈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內容版面配置區 2"/>
          <p:cNvSpPr txBox="1">
            <a:spLocks/>
          </p:cNvSpPr>
          <p:nvPr/>
        </p:nvSpPr>
        <p:spPr>
          <a:xfrm>
            <a:off x="5167927" y="385223"/>
            <a:ext cx="3801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/>
              <a:t>新增揪團</a:t>
            </a:r>
            <a:endParaRPr lang="en-US" altLang="zh-TW" b="1" dirty="0" smtClean="0"/>
          </a:p>
          <a:p>
            <a:r>
              <a:rPr lang="zh-TW" altLang="en-US" dirty="0" smtClean="0"/>
              <a:t>一鍵新增緊急狀況推播，把握黃金搶救時間</a:t>
            </a:r>
            <a:endParaRPr lang="en-US" altLang="zh-TW" dirty="0" smtClean="0"/>
          </a:p>
          <a:p>
            <a:r>
              <a:rPr lang="zh-TW" altLang="en-US" dirty="0" smtClean="0"/>
              <a:t>可自行設定活動時間、地點、人數上限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486212" y="3490152"/>
            <a:ext cx="543739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發佈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2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366</Words>
  <Application>Microsoft Office PowerPoint</Application>
  <PresentationFormat>如螢幕大小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周子庭</dc:creator>
  <cp:lastModifiedBy>周子庭</cp:lastModifiedBy>
  <cp:revision>90</cp:revision>
  <dcterms:created xsi:type="dcterms:W3CDTF">2015-10-24T03:17:39Z</dcterms:created>
  <dcterms:modified xsi:type="dcterms:W3CDTF">2015-10-24T07:14:59Z</dcterms:modified>
</cp:coreProperties>
</file>