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Réseau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Liaison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Locales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Hybrides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Réseau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Liaison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Locales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noProof="0" dirty="0"/>
            <a:t>Hybrides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25/01/2020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25/01/2020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Technologies - Conception Dividende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Exigences technologiques</a:t>
            </a:r>
          </a:p>
        </p:txBody>
      </p:sp>
      <p:graphicFrame>
        <p:nvGraphicFramePr>
          <p:cNvPr id="4" name="Espace réservé au contenu 3" descr="Graphique icône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4150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Contexte concurrentiel</a:t>
            </a:r>
          </a:p>
        </p:txBody>
      </p:sp>
      <p:pic>
        <p:nvPicPr>
          <p:cNvPr id="11" name="Espace réservé a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Espace réservé au contenu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Communications numériques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61634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</a:rPr>
              <a:t>xyz@example.com</a:t>
            </a:r>
          </a:p>
          <a:p>
            <a:pPr rtl="0"/>
            <a:endParaRPr lang="fr-FR">
              <a:solidFill>
                <a:schemeClr val="bg2"/>
              </a:solidFill>
            </a:endParaRPr>
          </a:p>
          <a:p>
            <a:pPr rtl="0"/>
            <a:endParaRPr lang="fr-FR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0</TotalTime>
  <Words>31</Words>
  <Application>Microsoft Office PowerPoint</Application>
  <PresentationFormat>Grand écran</PresentationFormat>
  <Paragraphs>17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Dividende</vt:lpstr>
      <vt:lpstr>Technologies - Conception Dividende</vt:lpstr>
      <vt:lpstr>Exigences technologiques</vt:lpstr>
      <vt:lpstr>Contexte concurrentiel</vt:lpstr>
      <vt:lpstr>Communications numériques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2020-01-25T21:04:49Z</dcterms:created>
  <dcterms:modified xsi:type="dcterms:W3CDTF">2020-01-25T21:06:09Z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