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0" r:id="rId4"/>
    <p:sldId id="282" r:id="rId5"/>
    <p:sldId id="283" r:id="rId6"/>
    <p:sldId id="284" r:id="rId7"/>
    <p:sldId id="286" r:id="rId8"/>
    <p:sldId id="287" r:id="rId9"/>
    <p:sldId id="288" r:id="rId10"/>
    <p:sldId id="290" r:id="rId11"/>
    <p:sldId id="289" r:id="rId12"/>
    <p:sldId id="294" r:id="rId13"/>
    <p:sldId id="291" r:id="rId14"/>
    <p:sldId id="292" r:id="rId15"/>
    <p:sldId id="293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D593AD1-6B9D-438D-AFCE-6D8DC2838A96}">
          <p14:sldIdLst>
            <p14:sldId id="256"/>
            <p14:sldId id="257"/>
            <p14:sldId id="280"/>
            <p14:sldId id="282"/>
            <p14:sldId id="283"/>
            <p14:sldId id="284"/>
            <p14:sldId id="286"/>
            <p14:sldId id="287"/>
            <p14:sldId id="288"/>
            <p14:sldId id="290"/>
            <p14:sldId id="289"/>
            <p14:sldId id="294"/>
            <p14:sldId id="291"/>
            <p14:sldId id="292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4w7uovmS2nEHDulMt/8pLrSJn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26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3600 293 24575,'-29'-10'0,"3"0"0,-14 6 0,-47 2 0,86 2 0,19 0 0,47-1 0,-62 1 0,0 0 0,0-1 0,0 0 0,0 1 0,0-1 0,0 0 0,0 0 0,0-1 0,-1 1 0,1 0 0,0-1 0,-1 0 0,1 0 0,-1 0 0,1 0 0,3-4 0,-6 6 0,0-1 0,0 1 0,1-1 0,-1 0 0,0 1 0,0-1 0,0 1 0,0-1 0,0 0 0,0 1 0,0-1 0,0 1 0,0-1 0,0 0 0,0 1 0,0-1 0,0 1 0,-1-1 0,1 0 0,0 1 0,0-1 0,-1 1 0,1-1 0,0 1 0,-1-1 0,1 1 0,0-1 0,-1 1 0,1-1 0,-1 1 0,1 0 0,-1-1 0,1 1 0,-1 0 0,1-1 0,-1 1 0,1 0 0,-1 0 0,1-1 0,-1 1 0,0 0 0,1 0 0,-1 0 0,1 0 0,-1 0 0,0 0 0,0 0 0,-32-6 0,-203 4 0,116 4 0,116-2 0,-362-15 0,79-34 0,317 59 0,1-2 0,-1-1 0,1-1 0,51 2 0,131-8 0,-103-2 0,48 4 0,157-5 0,-305 2 0,-1 0 0,0-1 0,0 0 0,0 0 0,0-1 0,0-1 0,-1 1 0,0-1 0,1-1 0,10-7 0,-19 12 0,1 0 0,-1 0 0,1-1 0,-1 1 0,1 0 0,-1 0 0,1-1 0,-1 1 0,0 0 0,1-1 0,-1 1 0,1 0 0,-1-1 0,0 1 0,1-1 0,-1 1 0,0-1 0,0 1 0,1-1 0,-1 1 0,0-1 0,0 1 0,0-1 0,1 1 0,-1-1 0,0 0 0,-13 1 0,-23 9 0,-261 79 0,238-76 0,-1-3 0,0-2 0,-70-1 0,47-8 0,31 0 0,1 2 0,-64 8 0,92-2 0,23-6 0,-1 0 0,1 1 0,0-1 0,0 0 0,0 0 0,0 0 0,0 0 0,0 0 0,0 0 0,0 1 0,0-1 0,-1 0 0,1 0 0,0 0 0,0 0 0,0 0 0,0 1 0,0-1 0,0 0 0,0 0 0,0 0 0,0 0 0,0 0 0,0 1 0,0-1 0,0 0 0,0 0 0,0 0 0,0 0 0,1 0 0,-1 1 0,0-1 0,0 0 0,0 0 0,0 0 0,0 0 0,0 0 0,0 1 0,0-1 0,0 0 0,1 0 0,-1 0 0,0 0 0,0 0 0,0 0 0,0 0 0,0 0 0,0 0 0,1 0 0,-1 0 0,0 1 0,0-1 0,0 0 0,0 0 0,1 0 0,-1 0 0,5 1 0,0 1 0,0-1 0,0 0 0,0 0 0,10 1 0,429 0 0,-232-4 0,45 2 0,-1009 0 0,712 2 0,1 2 0,-50 11 0,42-6 0,38-7 0,-31 6 0,38-8 0,0 1 0,0-1 0,1 1 0,-1-1 0,0 1 0,0 0 0,1 0 0,-1 0 0,0 0 0,1 0 0,-1 1 0,1-1 0,0 0 0,-1 1 0,-1 2 0,3-3 0,-1-1 0,1 0 0,0 1 0,0-1 0,0 1 0,0-1 0,1 1 0,-1-1 0,0 1 0,0-1 0,0 0 0,0 1 0,0-1 0,0 1 0,1-1 0,-1 1 0,0-1 0,0 0 0,1 1 0,-1-1 0,0 0 0,1 1 0,-1-1 0,0 0 0,1 1 0,-1-1 0,0 0 0,1 0 0,-1 1 0,1-1 0,-1 0 0,0 0 0,1 0 0,17 8 0,-17-8 0,50 13 0,0-2 0,0-2 0,56 1 0,-39-3 0,425 65 0,-482-70 0,-1 0 0,0 0 0,1-1 0,-1-1 0,1 0 0,-1 0 0,0-1 0,1-1 0,-1 1 0,0-2 0,0 1 0,0-2 0,0 1 0,0-1 0,-1-1 0,1 1 0,-1-2 0,0 1 0,-1-1 0,0 0 0,14-14 0,-21 19 0,0 0 0,0 1 0,-1-1 0,1 0 0,0 0 0,0 1 0,-1-1 0,1 0 0,-1 0 0,1 0 0,-1 0 0,1 0 0,-1 0 0,1 0 0,-1 0 0,0 0 0,0 0 0,1-2 0,-1 3 0,-1-1 0,1 1 0,0-1 0,0 1 0,-1-1 0,1 1 0,0 0 0,-1-1 0,1 1 0,-1-1 0,1 1 0,0 0 0,-1-1 0,1 1 0,-1 0 0,1 0 0,-1-1 0,1 1 0,-1 0 0,1 0 0,-1 0 0,1-1 0,-1 1 0,0 0 0,-44-1 0,41 2 0,-241 21 0,-140 7 0,307-29 0,-719-7 0,80-74 0,713 80 0,-13-1 0,1-1 0,0 0 0,0-2 0,0 0 0,-20-9 0,34 13 0,0 0 0,0 0 0,0 0 0,0 0 0,0-1 0,1 1 0,-1-1 0,0 1 0,1-1 0,-1 1 0,1-1 0,0 0 0,0 0 0,-1 0 0,1 0 0,0 0 0,0 0 0,1 0 0,-1 0 0,0 0 0,1 0 0,-1 0 0,1-1 0,0 1 0,0 0 0,0 0 0,0 0 0,0-1 0,0 1 0,0 0 0,1 0 0,-1 0 0,1 0 0,0-1 0,0 1 0,0 0 0,0 0 0,0 0 0,0 0 0,3-3 0,2-4 0,1 0 0,0 0 0,0 1 0,1 0 0,0 1 0,17-13 0,1 4 0,0 1 0,1 1 0,1 1 0,0 2 0,0 1 0,60-13 0,184-16 0,-271 39 0,59-6 0,102 2 0,-136 10 0,-25-5 0,-1-1 0,1 0 0,-1 0 0,1 1 0,-1-1 0,1 0 0,-1 1 0,1-1 0,-1 1 0,1-1 0,-1 1 0,0-1 0,1 1 0,-1-1 0,0 1 0,1-1 0,-1 1 0,0-1 0,0 1 0,0 0 0,1-1 0,-1 2 0,-1 0 0,1 0 0,-1-1 0,0 1 0,0 0 0,0-1 0,0 1 0,0 0 0,0-1 0,0 1 0,-1-1 0,1 1 0,0-1 0,-1 0 0,0 0 0,1 0 0,-1 0 0,1 0 0,-1 0 0,0 0 0,0 0 0,-2 0 0,-28 12 0,-1-1 0,-1-2 0,0-2 0,-46 6 0,15-2 0,-406 56 0,449-65 0,20-3 0,5 1 0,35-1 0,-32 0 0,536 11 0,-146-1 0,-130-7 0,-227 2 0,-28 3 0,-11-7 0,0-1 0,0 1 0,0 0 0,0-1 0,-1 1 0,1-1 0,0 1 0,0-1 0,-1 1 0,1 0 0,-1-1 0,1 1 0,0-1 0,-1 0 0,1 1 0,-1-1 0,1 1 0,-1-1 0,1 0 0,-1 1 0,1-1 0,-1 0 0,1 1 0,-2-1 0,-14 8 0,-1-1 0,0-1 0,0-1 0,0 0 0,-34 4 0,12-2 0,-95 16 0,-206 9 0,-138-26 0,391-6 0,-109-1 0,168 0 0,46 0 0,340-1 0,377-12 0,-720 13 0,475-42 0,-461 40 0,-41 9 0,-47 10 0,-53 6 0,-171 11 0,-113-20 0,372-12 0,4 0 0,0-1 0,0-1 0,0 0 0,1-1 0,-21-6 0,37 8 0,1-1 0,0 1 0,0-1 0,0 0 0,0 0 0,0 0 0,0 0 0,0 0 0,0 0 0,0 0 0,1-1 0,-1 1 0,0-1 0,1 1 0,-1-1 0,1 0 0,0 0 0,-1 1 0,-1-5 0,3 5 0,0-1 0,-1 0 0,1 0 0,0 0 0,0 0 0,0 0 0,0 0 0,1 0 0,-1 1 0,0-1 0,1 0 0,0 0 0,-1 0 0,1 1 0,0-1 0,0 0 0,0 1 0,1-3 0,4-4 0,1 0 0,0 0 0,0 0 0,1 1 0,0 0 0,15-10 0,25-12 0,0 2 0,65-26 0,-247 76 0,-23 8 0,146-26 0,21-2 0,24-2 0,-33 0 0,441-5 0,-437 4 0,10 0 0,0-1 0,1 0 0,-1-2 0,27-6 0,-328 97 0,19-6 0,217-63 0,-1-3 0,0-1 0,-1-3 0,-81 8 0,-8-1 0,-15 0 0,-575-5 0,647-15 0,64 2 0,15 0 0,1-1 0,0 0 0,0 0 0,0 0 0,0 0 0,0-1 0,0 1 0,-1-1 0,1 0 0,0 0 0,-4-3 0,7 4 0,1 0 0,0 0 0,0-1 0,-1 1 0,1 0 0,0 0 0,0-1 0,0 1 0,-1 0 0,1-1 0,0 1 0,0 0 0,0-1 0,0 1 0,0 0 0,0-1 0,0 1 0,0 0 0,0-1 0,0 1 0,0 0 0,0-1 0,0 1 0,0 0 0,0-1 0,0 1 0,0 0 0,0-1 0,0 1 0,0 0 0,0-1 0,1 1 0,-1 0 0,0-1 0,0 1 0,0 0 0,1 0 0,-1-1 0,0 1 0,13-13 0,-11 11 0,117-113 0,-103 97 0,-1 0 0,0-1 0,-2-1 0,-1 0 0,11-23 0,-22 40 0,18-28 0,-19 31 0,1-1 0,-1 1 0,1 0 0,-1-1 0,1 1 0,-1-1 0,1 1 0,0 0 0,-1-1 0,1 1 0,-1 0 0,1 0 0,0-1 0,-1 1 0,1 0 0,0 0 0,0 0 0,-1 0 0,1 0 0,0 0 0,-1 0 0,1 0 0,0 0 0,-1 0 0,1 1 0,0-1 0,-1 0 0,1 0 0,0 1 0,-1-1 0,1 0 0,0 1 0,-1-1 0,1 0 0,-1 1 0,1-1 0,-1 1 0,1-1 0,-1 1 0,1-1 0,-1 1 0,0 0 0,1-1 0,-1 1 0,0 0 0,1 0 0,2 5 0,0-1 0,0 1 0,0 0 0,-1 1 0,0-1 0,0 0 0,0 1 0,-1-1 0,1 8 0,1 64 0,-3-60 0,1-11 0,-1-1 0,0 1 0,0 0 0,-1-1 0,0 1 0,0-1 0,0 1 0,-1-1 0,0 0 0,0 0 0,-1 0 0,0 0 0,0 0 0,0 0 0,-1 0 0,0-1 0,0 0 0,0 0 0,0 0 0,-1 0 0,0-1 0,0 0 0,0 0 0,-1 0 0,1-1 0,-1 1 0,0-1 0,0-1 0,-7 4 0,-1-2 0,0 1 0,0-2 0,0 0 0,-1 0 0,-24 0 0,-77-6 0,47 1 0,58 2 0,4 0 0,-1 0 0,1 0 0,-1-1 0,1 0 0,-12-3 0,18 4 0,-1-1 0,1 1 0,0-1 0,0 1 0,0-1 0,0 0 0,0 1 0,0-1 0,0 0 0,0 0 0,0 0 0,0 1 0,1-1 0,-1 0 0,0 0 0,0 0 0,1-1 0,-1 1 0,1 0 0,-1 0 0,1 0 0,0 0 0,-1 0 0,1-1 0,0 1 0,0 0 0,-1 0 0,1-1 0,0 1 0,0 0 0,1 0 0,-1 0 0,0-1 0,0 1 0,1 0 0,-1 0 0,0 0 0,1-1 0,-1 1 0,2-2 0,14-46 0,12-62 0,-16 57 0,-9 45 0,0 0 0,0 0 0,1 1 0,0-1 0,0 1 0,1 0 0,1 0 0,7-9 0,8-7 0,27-23 0,-4 4 0,-37 36 0,0-2 0,1 1 0,1 0 0,-1 0 0,1 1 0,14-8 0,-22 14 0,1 0 0,-1 0 0,1 1 0,-1-1 0,1 1 0,-1-1 0,1 1 0,-1 0 0,1-1 0,0 1 0,-1 0 0,1 0 0,-1 0 0,1 0 0,0 1 0,-1-1 0,1 0 0,-1 1 0,2 0 0,-1 0 0,0 0 0,0 1 0,0-1 0,-1 1 0,1-1 0,-1 1 0,1 0 0,-1 0 0,0 0 0,0 0 0,1 0 0,-1 0 0,-1 0 0,1 0 0,0 0 0,0 0 0,0 4 0,6 26 0,5 60 0,-9-62 0,1 1 0,8 30 0,-5-44 0,-6-28 0,-5-28 0,3 31 0,-2 0 0,1 0 0,-1 0 0,-1 1 0,1 0 0,-1-1 0,0 1 0,-1 0 0,0 1 0,0-1 0,-9-8 0,13 14 0,1 1 0,0-1 0,0 1 0,-1 0 0,1-1 0,0 1 0,-1 0 0,1-1 0,-1 1 0,1 0 0,0-1 0,-1 1 0,1 0 0,-1 0 0,1 0 0,-1-1 0,1 1 0,0 0 0,-1 0 0,1 0 0,-1 0 0,1 0 0,-1 0 0,1 0 0,-1 0 0,1 0 0,-1 0 0,1 0 0,-1 0 0,1 0 0,-1 0 0,0 1 0,3 14 0,16 22 0,-13-29 0,1-1 0,0 0 0,0 0 0,1 0 0,8 6 0,-3-2 0,-12-11 0,0 0 0,1 0 0,-1 0 0,0 0 0,0 0 0,0 0 0,0 0 0,0 0 0,0 0 0,0 1 0,0-1 0,0 0 0,0 0 0,1 0 0,-1 0 0,0 0 0,0 0 0,0 0 0,0 0 0,0 1 0,0-1 0,0 0 0,0 0 0,0 0 0,0 0 0,0 0 0,0 0 0,0 1 0,0-1 0,0 0 0,0 0 0,0 0 0,0 0 0,0 0 0,0 0 0,0 0 0,0 1 0,-1-1 0,1 0 0,0 0 0,0 0 0,0 0 0,0 0 0,0 0 0,0 0 0,0 0 0,0 0 0,0 0 0,0 1 0,-1-1 0,1 0 0,0 0 0,0 0 0,0 0 0,0 0 0,0 0 0,0 0 0,-13 2 0,-13-1 0,-7-1 0,18 0 0,0 0 0,0-1 0,0 0 0,-21-5 0,36 6 0,-1 0 0,0 0 0,1-1 0,-1 1 0,1 0 0,-1 0 0,0 0 0,1 0 0,-1-1 0,1 1 0,-1 0 0,1-1 0,-1 1 0,1 0 0,-1-1 0,1 1 0,-1 0 0,1-1 0,-1 1 0,1-1 0,0 1 0,-1-1 0,1 1 0,0-1 0,-1 1 0,1-1 0,0 0 0,0 1 0,0-1 0,0 1 0,-1-1 0,1 0 0,1 0 0,-1-1 0,1 1 0,-1 0 0,1 0 0,0 0 0,0 0 0,-1 0 0,1 0 0,0 0 0,0 0 0,0 0 0,0 0 0,2-1 0,40-22 0,149-43 0,-99 37 0,-156 25 0,-63 7 0,170-8 0,46-12 0,-2 0 0,213-36 0,-294 53 0,32-4 0,-38 4 0,1 1 0,-1 0 0,1 0 0,0 0 0,-1 0 0,1 0 0,-1 0 0,1 1 0,-1-1 0,1 0 0,0 1 0,-1-1 0,1 1 0,-1-1 0,0 1 0,1 0 0,-1 0 0,2 1 0,-3-2 0,0 0 0,0 1 0,0-1 0,0 0 0,0 1 0,0-1 0,0 0 0,0 1 0,0-1 0,0 0 0,0 1 0,0-1 0,0 0 0,0 1 0,-1-1 0,1 0 0,0 1 0,0-1 0,0 0 0,0 1 0,-1-1 0,1 0 0,0 0 0,0 1 0,-1-1 0,1 0 0,0 0 0,0 1 0,-1-1 0,1 0 0,0 0 0,-1 0 0,-7 6 0,-1-1 0,1 0 0,-1-1 0,0 1 0,0-2 0,0 1 0,-11 1 0,-75 15 0,70-15 0,-18 2 0,19-3 0,1 0 0,-45 15 0,57-11 0,19-3 0,21-2 0,86-3 0,-76-2 0,0 2 0,55 7 0,-71 2 0,-23-9 0,1 0 0,-1 0 0,0 1 0,1-1 0,-1 0 0,0 1 0,0-1 0,1 0 0,-1 1 0,0-1 0,0 0 0,0 1 0,0-1 0,1 0 0,-1 1 0,0-1 0,0 0 0,0 1 0,0-1 0,0 1 0,0-1 0,0 0 0,0 1 0,0-1 0,0 1 0,0-1 0,0 0 0,-1 1 0,1-1 0,0 1 0,-1 1 0,-1 0 0,0 0 0,1-1 0,-1 1 0,0 0 0,0-1 0,0 0 0,0 1 0,0-1 0,0 0 0,0 0 0,0 0 0,-1 0 0,-1 0 0,-47 16 0,-113 44 0,159-56 0,15-2 0,16-2 0,-2-3 0,1-1 0,-1-1 0,45-15 0,71-34 0,-88 32 0,89-25 0,187-8 0,-305 52 0,-13 2 0,1-1 0,-1 0 0,1-1 0,-1 0 0,0 0 0,0-1 0,0 0 0,0-1 0,14-7 0,-18 8 0,0 2 0,0-1 0,0 1 0,0 0 0,0 0 0,0 0 0,0 1 0,0 0 0,0 0 0,11 2 0,5-1 0,469 1 0,-500-1 0,1 0 0,0 1 0,-1 0 0,1 0 0,0 1 0,0 0 0,1 0 0,-9 5 0,6-3 0,0 0 0,0-1 0,0 0 0,-22 4 0,2-5 0,-58-3 0,434 1 0,-149-3 0,-165 1 0,-5 0 0,-50 4 0,-18 0 0,-305 20 0,943-24 0,-639 3 0,-55 10 0,51-5 0,31-5 0,0 1 0,-25 7 0,31-4 0,15-2 0,18 0 0,69-1 0,1-4 0,163-25 0,-142 12 0,119 0 0,-370 13 0,-178 21 0,304-19 0,1 0 0,-1 1 0,1 0 0,-1 1 0,-12 5 0,22-8 0,0 0 0,0 0 0,0 0 0,-1 0 0,1 0 0,0 0 0,0 0 0,0 0 0,-1 0 0,1 0 0,0 1 0,0-1 0,0 0 0,-1 0 0,1 0 0,0 0 0,0 1 0,0-1 0,0 0 0,0 0 0,-1 0 0,1 0 0,0 1 0,0-1 0,0 0 0,0 0 0,0 0 0,0 1 0,0-1 0,0 0 0,0 0 0,0 1 0,0-1 0,0 0 0,0 0 0,0 0 0,0 1 0,0-1 0,0 0 0,0 1 0,9 4 0,15-1 0,13-1 0,36-4 0,24 2 0,-95-1 0,0 0 0,0 0 0,0 1 0,0-1 0,0 0 0,0 1 0,0-1 0,0 1 0,0 0 0,3 1 0,-5-1 0,0-1 0,0 0 0,1 0 0,-1 1 0,0-1 0,0 0 0,0 0 0,0 1 0,0-1 0,0 0 0,0 0 0,0 1 0,0-1 0,0 0 0,0 1 0,0-1 0,0 0 0,0 0 0,0 1 0,0-1 0,0 0 0,0 1 0,0-1 0,0 0 0,0 0 0,-1 1 0,1-1 0,0 0 0,0 0 0,0 1 0,0-1 0,-1 0 0,1 0 0,0 0 0,0 1 0,-1-1 0,1 0 0,0 0 0,0 0 0,-1 0 0,-5 5 0,-1-2 0,0 1 0,1-1 0,-11 4 0,-44 12 0,0-2 0,-94 13 0,116-23 0,-155 39 0,100-21 0,51-16 0,-1-1 0,-73 2 0,-89-11 0,-45 3 0,240-1 0,0 0 0,-1 0 0,1 1 0,0 1 0,1 0 0,-1 0 0,0 1 0,1 1 0,0 0 0,0 0 0,-10 7 0,13-7 0,-2 0 0,1 0 0,-1-1 0,1 0 0,-1-1 0,0 1 0,-1-2 0,-12 3 0,-80 7 0,82-11 0,-341 9-1365,319-10-5461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4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1 238 24575,'29'-10'0,"-3"0"0,62-4 0,0 4 0,128 2 0,-142 9 0,122-3 0,-184 1 0,1-1 0,-1-1 0,0 0 0,0-1 0,-1 0 0,1-1 0,-1 0 0,0-1 0,0 0 0,13-10 0,-15 11 0,-1 1 0,1 1 0,1 0 0,-1 0 0,0 0 0,1 1 0,0 1 0,-1 0 0,15 0 0,-13 0 0,1 0 0,0 0 0,-1-1 0,1-1 0,-1 1 0,13-6 0,-8 1 0,0 1 0,1 1 0,-1 1 0,1 0 0,18-1 0,88-1 0,-16 1 0,218-31 0,-238 29 0,143 6 0,-95 4 0,-77-3 0,317 6 0,-258 1 0,139 26 0,-199-16-1365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09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941 57 24575,'-6'1'0,"1"0"0,-1 0 0,0 0 0,0 1 0,-7 3 0,-20 4 0,-34-2 0,0-3 0,-80-7 0,31 1 0,50 3 0,-77-3 0,115-2 0,0-2 0,0-1 0,1-1 0,-33-16 0,-10-1 0,52 17-1365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12.2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26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3600 293 24575,'-29'-10'0,"3"0"0,-14 6 0,-47 2 0,86 2 0,19 0 0,47-1 0,-62 1 0,0 0 0,0-1 0,0 0 0,0 1 0,0-1 0,0 0 0,0 0 0,0-1 0,-1 1 0,1 0 0,0-1 0,-1 0 0,1 0 0,-1 0 0,1 0 0,3-4 0,-6 6 0,0-1 0,0 1 0,1-1 0,-1 0 0,0 1 0,0-1 0,0 1 0,0-1 0,0 0 0,0 1 0,0-1 0,0 1 0,0-1 0,0 0 0,0 1 0,0-1 0,0 1 0,-1-1 0,1 0 0,0 1 0,0-1 0,-1 1 0,1-1 0,0 1 0,-1-1 0,1 1 0,0-1 0,-1 1 0,1-1 0,-1 1 0,1 0 0,-1-1 0,1 1 0,-1 0 0,1-1 0,-1 1 0,1 0 0,-1 0 0,1-1 0,-1 1 0,0 0 0,1 0 0,-1 0 0,1 0 0,-1 0 0,0 0 0,0 0 0,-32-6 0,-203 4 0,116 4 0,116-2 0,-362-15 0,79-34 0,317 59 0,1-2 0,-1-1 0,1-1 0,51 2 0,131-8 0,-103-2 0,48 4 0,157-5 0,-305 2 0,-1 0 0,0-1 0,0 0 0,0 0 0,0-1 0,0-1 0,-1 1 0,0-1 0,1-1 0,10-7 0,-19 12 0,1 0 0,-1 0 0,1-1 0,-1 1 0,1 0 0,-1 0 0,1-1 0,-1 1 0,0 0 0,1-1 0,-1 1 0,1 0 0,-1-1 0,0 1 0,1-1 0,-1 1 0,0-1 0,0 1 0,1-1 0,-1 1 0,0-1 0,0 1 0,0-1 0,1 1 0,-1-1 0,0 0 0,-13 1 0,-23 9 0,-261 79 0,238-76 0,-1-3 0,0-2 0,-70-1 0,47-8 0,31 0 0,1 2 0,-64 8 0,92-2 0,23-6 0,-1 0 0,1 1 0,0-1 0,0 0 0,0 0 0,0 0 0,0 0 0,0 0 0,0 0 0,0 1 0,0-1 0,-1 0 0,1 0 0,0 0 0,0 0 0,0 0 0,0 1 0,0-1 0,0 0 0,0 0 0,0 0 0,0 0 0,0 0 0,0 1 0,0-1 0,0 0 0,0 0 0,0 0 0,0 0 0,1 0 0,-1 1 0,0-1 0,0 0 0,0 0 0,0 0 0,0 0 0,0 0 0,0 1 0,0-1 0,0 0 0,1 0 0,-1 0 0,0 0 0,0 0 0,0 0 0,0 0 0,0 0 0,0 0 0,1 0 0,-1 0 0,0 1 0,0-1 0,0 0 0,0 0 0,1 0 0,-1 0 0,5 1 0,0 1 0,0-1 0,0 0 0,0 0 0,10 1 0,429 0 0,-232-4 0,45 2 0,-1009 0 0,712 2 0,1 2 0,-50 11 0,42-6 0,38-7 0,-31 6 0,38-8 0,0 1 0,0-1 0,1 1 0,-1-1 0,0 1 0,0 0 0,1 0 0,-1 0 0,0 0 0,1 0 0,-1 1 0,1-1 0,0 0 0,-1 1 0,-1 2 0,3-3 0,-1-1 0,1 0 0,0 1 0,0-1 0,0 1 0,0-1 0,1 1 0,-1-1 0,0 1 0,0-1 0,0 0 0,0 1 0,0-1 0,0 1 0,1-1 0,-1 1 0,0-1 0,0 0 0,1 1 0,-1-1 0,0 0 0,1 1 0,-1-1 0,0 0 0,1 1 0,-1-1 0,0 0 0,1 0 0,-1 1 0,1-1 0,-1 0 0,0 0 0,1 0 0,17 8 0,-17-8 0,50 13 0,0-2 0,0-2 0,56 1 0,-39-3 0,425 65 0,-482-70 0,-1 0 0,0 0 0,1-1 0,-1-1 0,1 0 0,-1 0 0,0-1 0,1-1 0,-1 1 0,0-2 0,0 1 0,0-2 0,0 1 0,0-1 0,-1-1 0,1 1 0,-1-2 0,0 1 0,-1-1 0,0 0 0,14-14 0,-21 19 0,0 0 0,0 1 0,-1-1 0,1 0 0,0 0 0,0 1 0,-1-1 0,1 0 0,-1 0 0,1 0 0,-1 0 0,1 0 0,-1 0 0,1 0 0,-1 0 0,0 0 0,0 0 0,1-2 0,-1 3 0,-1-1 0,1 1 0,0-1 0,0 1 0,-1-1 0,1 1 0,0 0 0,-1-1 0,1 1 0,-1-1 0,1 1 0,0 0 0,-1-1 0,1 1 0,-1 0 0,1 0 0,-1-1 0,1 1 0,-1 0 0,1 0 0,-1 0 0,1-1 0,-1 1 0,0 0 0,-44-1 0,41 2 0,-241 21 0,-140 7 0,307-29 0,-719-7 0,80-74 0,713 80 0,-13-1 0,1-1 0,0 0 0,0-2 0,0 0 0,-20-9 0,34 13 0,0 0 0,0 0 0,0 0 0,0 0 0,0-1 0,1 1 0,-1-1 0,0 1 0,1-1 0,-1 1 0,1-1 0,0 0 0,0 0 0,-1 0 0,1 0 0,0 0 0,0 0 0,1 0 0,-1 0 0,0 0 0,1 0 0,-1 0 0,1-1 0,0 1 0,0 0 0,0 0 0,0 0 0,0-1 0,0 1 0,0 0 0,1 0 0,-1 0 0,1 0 0,0-1 0,0 1 0,0 0 0,0 0 0,0 0 0,0 0 0,3-3 0,2-4 0,1 0 0,0 0 0,0 1 0,1 0 0,0 1 0,17-13 0,1 4 0,0 1 0,1 1 0,1 1 0,0 2 0,0 1 0,60-13 0,184-16 0,-271 39 0,59-6 0,102 2 0,-136 10 0,-25-5 0,-1-1 0,1 0 0,-1 0 0,1 1 0,-1-1 0,1 0 0,-1 1 0,1-1 0,-1 1 0,1-1 0,-1 1 0,0-1 0,1 1 0,-1-1 0,0 1 0,1-1 0,-1 1 0,0-1 0,0 1 0,0 0 0,1-1 0,-1 2 0,-1 0 0,1 0 0,-1-1 0,0 1 0,0 0 0,0-1 0,0 1 0,0 0 0,0-1 0,0 1 0,-1-1 0,1 1 0,0-1 0,-1 0 0,0 0 0,1 0 0,-1 0 0,1 0 0,-1 0 0,0 0 0,0 0 0,-2 0 0,-28 12 0,-1-1 0,-1-2 0,0-2 0,-46 6 0,15-2 0,-406 56 0,449-65 0,20-3 0,5 1 0,35-1 0,-32 0 0,536 11 0,-146-1 0,-130-7 0,-227 2 0,-28 3 0,-11-7 0,0-1 0,0 1 0,0 0 0,0-1 0,-1 1 0,1-1 0,0 1 0,0-1 0,-1 1 0,1 0 0,-1-1 0,1 1 0,0-1 0,-1 0 0,1 1 0,-1-1 0,1 1 0,-1-1 0,1 0 0,-1 1 0,1-1 0,-1 0 0,1 1 0,-2-1 0,-14 8 0,-1-1 0,0-1 0,0-1 0,0 0 0,-34 4 0,12-2 0,-95 16 0,-206 9 0,-138-26 0,391-6 0,-109-1 0,168 0 0,46 0 0,340-1 0,377-12 0,-720 13 0,475-42 0,-461 40 0,-41 9 0,-47 10 0,-53 6 0,-171 11 0,-113-20 0,372-12 0,4 0 0,0-1 0,0-1 0,0 0 0,1-1 0,-21-6 0,37 8 0,1-1 0,0 1 0,0-1 0,0 0 0,0 0 0,0 0 0,0 0 0,0 0 0,0 0 0,0 0 0,1-1 0,-1 1 0,0-1 0,1 1 0,-1-1 0,1 0 0,0 0 0,-1 1 0,-1-5 0,3 5 0,0-1 0,-1 0 0,1 0 0,0 0 0,0 0 0,0 0 0,0 0 0,1 0 0,-1 1 0,0-1 0,1 0 0,0 0 0,-1 0 0,1 1 0,0-1 0,0 0 0,0 1 0,1-3 0,4-4 0,1 0 0,0 0 0,0 0 0,1 1 0,0 0 0,15-10 0,25-12 0,0 2 0,65-26 0,-247 76 0,-23 8 0,146-26 0,21-2 0,24-2 0,-33 0 0,441-5 0,-437 4 0,10 0 0,0-1 0,1 0 0,-1-2 0,27-6 0,-328 97 0,19-6 0,217-63 0,-1-3 0,0-1 0,-1-3 0,-81 8 0,-8-1 0,-15 0 0,-575-5 0,647-15 0,64 2 0,15 0 0,1-1 0,0 0 0,0 0 0,0 0 0,0 0 0,0-1 0,0 1 0,-1-1 0,1 0 0,0 0 0,-4-3 0,7 4 0,1 0 0,0 0 0,0-1 0,-1 1 0,1 0 0,0 0 0,0-1 0,0 1 0,-1 0 0,1-1 0,0 1 0,0 0 0,0-1 0,0 1 0,0 0 0,0-1 0,0 1 0,0 0 0,0-1 0,0 1 0,0 0 0,0-1 0,0 1 0,0 0 0,0-1 0,0 1 0,0 0 0,0-1 0,0 1 0,0 0 0,0-1 0,1 1 0,-1 0 0,0-1 0,0 1 0,0 0 0,1 0 0,-1-1 0,0 1 0,13-13 0,-11 11 0,117-113 0,-103 97 0,-1 0 0,0-1 0,-2-1 0,-1 0 0,11-23 0,-22 40 0,18-28 0,-19 31 0,1-1 0,-1 1 0,1 0 0,-1-1 0,1 1 0,-1-1 0,1 1 0,0 0 0,-1-1 0,1 1 0,-1 0 0,1 0 0,0-1 0,-1 1 0,1 0 0,0 0 0,0 0 0,-1 0 0,1 0 0,0 0 0,-1 0 0,1 0 0,0 0 0,-1 0 0,1 1 0,0-1 0,-1 0 0,1 0 0,0 1 0,-1-1 0,1 0 0,0 1 0,-1-1 0,1 0 0,-1 1 0,1-1 0,-1 1 0,1-1 0,-1 1 0,1-1 0,-1 1 0,0 0 0,1-1 0,-1 1 0,0 0 0,1 0 0,2 5 0,0-1 0,0 1 0,0 0 0,-1 1 0,0-1 0,0 0 0,0 1 0,-1-1 0,1 8 0,1 64 0,-3-60 0,1-11 0,-1-1 0,0 1 0,0 0 0,-1-1 0,0 1 0,0-1 0,0 1 0,-1-1 0,0 0 0,0 0 0,-1 0 0,0 0 0,0 0 0,0 0 0,-1 0 0,0-1 0,0 0 0,0 0 0,0 0 0,-1 0 0,0-1 0,0 0 0,0 0 0,-1 0 0,1-1 0,-1 1 0,0-1 0,0-1 0,-7 4 0,-1-2 0,0 1 0,0-2 0,0 0 0,-1 0 0,-24 0 0,-77-6 0,47 1 0,58 2 0,4 0 0,-1 0 0,1 0 0,-1-1 0,1 0 0,-12-3 0,18 4 0,-1-1 0,1 1 0,0-1 0,0 1 0,0-1 0,0 0 0,0 1 0,0-1 0,0 0 0,0 0 0,0 0 0,0 1 0,1-1 0,-1 0 0,0 0 0,0 0 0,1-1 0,-1 1 0,1 0 0,-1 0 0,1 0 0,0 0 0,-1 0 0,1-1 0,0 1 0,0 0 0,-1 0 0,1-1 0,0 1 0,0 0 0,1 0 0,-1 0 0,0-1 0,0 1 0,1 0 0,-1 0 0,0 0 0,1-1 0,-1 1 0,2-2 0,14-46 0,12-62 0,-16 57 0,-9 45 0,0 0 0,0 0 0,1 1 0,0-1 0,0 1 0,1 0 0,1 0 0,7-9 0,8-7 0,27-23 0,-4 4 0,-37 36 0,0-2 0,1 1 0,1 0 0,-1 0 0,1 1 0,14-8 0,-22 14 0,1 0 0,-1 0 0,1 1 0,-1-1 0,1 1 0,-1-1 0,1 1 0,-1 0 0,1-1 0,0 1 0,-1 0 0,1 0 0,-1 0 0,1 0 0,0 1 0,-1-1 0,1 0 0,-1 1 0,2 0 0,-1 0 0,0 0 0,0 1 0,0-1 0,-1 1 0,1-1 0,-1 1 0,1 0 0,-1 0 0,0 0 0,0 0 0,1 0 0,-1 0 0,-1 0 0,1 0 0,0 0 0,0 0 0,0 4 0,6 26 0,5 60 0,-9-62 0,1 1 0,8 30 0,-5-44 0,-6-28 0,-5-28 0,3 31 0,-2 0 0,1 0 0,-1 0 0,-1 1 0,1 0 0,-1-1 0,0 1 0,-1 0 0,0 1 0,0-1 0,-9-8 0,13 14 0,1 1 0,0-1 0,0 1 0,-1 0 0,1-1 0,0 1 0,-1 0 0,1-1 0,-1 1 0,1 0 0,0-1 0,-1 1 0,1 0 0,-1 0 0,1 0 0,-1-1 0,1 1 0,0 0 0,-1 0 0,1 0 0,-1 0 0,1 0 0,-1 0 0,1 0 0,-1 0 0,1 0 0,-1 0 0,1 0 0,-1 0 0,1 0 0,-1 0 0,0 1 0,3 14 0,16 22 0,-13-29 0,1-1 0,0 0 0,0 0 0,1 0 0,8 6 0,-3-2 0,-12-11 0,0 0 0,1 0 0,-1 0 0,0 0 0,0 0 0,0 0 0,0 0 0,0 0 0,0 0 0,0 1 0,0-1 0,0 0 0,0 0 0,1 0 0,-1 0 0,0 0 0,0 0 0,0 0 0,0 0 0,0 1 0,0-1 0,0 0 0,0 0 0,0 0 0,0 0 0,0 0 0,0 0 0,0 1 0,0-1 0,0 0 0,0 0 0,0 0 0,0 0 0,0 0 0,0 0 0,0 0 0,0 1 0,-1-1 0,1 0 0,0 0 0,0 0 0,0 0 0,0 0 0,0 0 0,0 0 0,0 0 0,0 0 0,0 0 0,0 1 0,-1-1 0,1 0 0,0 0 0,0 0 0,0 0 0,0 0 0,0 0 0,0 0 0,-13 2 0,-13-1 0,-7-1 0,18 0 0,0 0 0,0-1 0,0 0 0,-21-5 0,36 6 0,-1 0 0,0 0 0,1-1 0,-1 1 0,1 0 0,-1 0 0,0 0 0,1 0 0,-1-1 0,1 1 0,-1 0 0,1-1 0,-1 1 0,1 0 0,-1-1 0,1 1 0,-1 0 0,1-1 0,-1 1 0,1-1 0,0 1 0,-1-1 0,1 1 0,0-1 0,-1 1 0,1-1 0,0 0 0,0 1 0,0-1 0,0 1 0,-1-1 0,1 0 0,1 0 0,-1-1 0,1 1 0,-1 0 0,1 0 0,0 0 0,0 0 0,-1 0 0,1 0 0,0 0 0,0 0 0,0 0 0,0 0 0,2-1 0,40-22 0,149-43 0,-99 37 0,-156 25 0,-63 7 0,170-8 0,46-12 0,-2 0 0,213-36 0,-294 53 0,32-4 0,-38 4 0,1 1 0,-1 0 0,1 0 0,0 0 0,-1 0 0,1 0 0,-1 0 0,1 1 0,-1-1 0,1 0 0,0 1 0,-1-1 0,1 1 0,-1-1 0,0 1 0,1 0 0,-1 0 0,2 1 0,-3-2 0,0 0 0,0 1 0,0-1 0,0 0 0,0 1 0,0-1 0,0 0 0,0 1 0,0-1 0,0 0 0,0 1 0,0-1 0,0 0 0,0 1 0,-1-1 0,1 0 0,0 1 0,0-1 0,0 0 0,0 1 0,-1-1 0,1 0 0,0 0 0,0 1 0,-1-1 0,1 0 0,0 0 0,0 1 0,-1-1 0,1 0 0,0 0 0,-1 0 0,-7 6 0,-1-1 0,1 0 0,-1-1 0,0 1 0,0-2 0,0 1 0,-11 1 0,-75 15 0,70-15 0,-18 2 0,19-3 0,1 0 0,-45 15 0,57-11 0,19-3 0,21-2 0,86-3 0,-76-2 0,0 2 0,55 7 0,-71 2 0,-23-9 0,1 0 0,-1 0 0,0 1 0,1-1 0,-1 0 0,0 1 0,0-1 0,1 0 0,-1 1 0,0-1 0,0 0 0,0 1 0,0-1 0,1 0 0,-1 1 0,0-1 0,0 0 0,0 1 0,0-1 0,0 1 0,0-1 0,0 0 0,0 1 0,0-1 0,0 1 0,0-1 0,0 0 0,-1 1 0,1-1 0,0 1 0,-1 1 0,-1 0 0,0 0 0,1-1 0,-1 1 0,0 0 0,0-1 0,0 0 0,0 1 0,0-1 0,0 0 0,0 0 0,0 0 0,-1 0 0,-1 0 0,-47 16 0,-113 44 0,159-56 0,15-2 0,16-2 0,-2-3 0,1-1 0,-1-1 0,45-15 0,71-34 0,-88 32 0,89-25 0,187-8 0,-305 52 0,-13 2 0,1-1 0,-1 0 0,1-1 0,-1 0 0,0 0 0,0-1 0,0 0 0,0-1 0,14-7 0,-18 8 0,0 2 0,0-1 0,0 1 0,0 0 0,0 0 0,0 0 0,0 1 0,0 0 0,0 0 0,11 2 0,5-1 0,469 1 0,-500-1 0,1 0 0,0 1 0,-1 0 0,1 0 0,0 1 0,0 0 0,1 0 0,-9 5 0,6-3 0,0 0 0,0-1 0,0 0 0,-22 4 0,2-5 0,-58-3 0,434 1 0,-149-3 0,-165 1 0,-5 0 0,-50 4 0,-18 0 0,-305 20 0,943-24 0,-639 3 0,-55 10 0,51-5 0,31-5 0,0 1 0,-25 7 0,31-4 0,15-2 0,18 0 0,69-1 0,1-4 0,163-25 0,-142 12 0,119 0 0,-370 13 0,-178 21 0,304-19 0,1 0 0,-1 1 0,1 0 0,-1 1 0,-12 5 0,22-8 0,0 0 0,0 0 0,0 0 0,-1 0 0,1 0 0,0 0 0,0 0 0,0 0 0,-1 0 0,1 0 0,0 1 0,0-1 0,0 0 0,-1 0 0,1 0 0,0 0 0,0 1 0,0-1 0,0 0 0,0 0 0,-1 0 0,1 0 0,0 1 0,0-1 0,0 0 0,0 0 0,0 0 0,0 1 0,0-1 0,0 0 0,0 0 0,0 1 0,0-1 0,0 0 0,0 0 0,0 0 0,0 1 0,0-1 0,0 0 0,0 1 0,9 4 0,15-1 0,13-1 0,36-4 0,24 2 0,-95-1 0,0 0 0,0 0 0,0 1 0,0-1 0,0 0 0,0 1 0,0-1 0,0 1 0,0 0 0,3 1 0,-5-1 0,0-1 0,0 0 0,1 0 0,-1 1 0,0-1 0,0 0 0,0 0 0,0 1 0,0-1 0,0 0 0,0 0 0,0 1 0,0-1 0,0 0 0,0 1 0,0-1 0,0 0 0,0 0 0,0 1 0,0-1 0,0 0 0,0 1 0,0-1 0,0 0 0,0 0 0,-1 1 0,1-1 0,0 0 0,0 0 0,0 1 0,0-1 0,-1 0 0,1 0 0,0 0 0,0 1 0,-1-1 0,1 0 0,0 0 0,0 0 0,-1 0 0,-5 5 0,-1-2 0,0 1 0,1-1 0,-11 4 0,-44 12 0,0-2 0,-94 13 0,116-23 0,-155 39 0,100-21 0,51-16 0,-1-1 0,-73 2 0,-89-11 0,-45 3 0,240-1 0,0 0 0,-1 0 0,1 1 0,0 1 0,1 0 0,-1 0 0,0 1 0,1 1 0,0 0 0,0 0 0,-10 7 0,13-7 0,-2 0 0,1 0 0,-1-1 0,1 0 0,-1-1 0,0 1 0,-1-2 0,-12 3 0,-80 7 0,82-11 0,-341 9-1365,319-10-5461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4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1 238 24575,'29'-10'0,"-3"0"0,62-4 0,0 4 0,128 2 0,-142 9 0,122-3 0,-184 1 0,1-1 0,-1-1 0,0 0 0,0-1 0,-1 0 0,1-1 0,-1 0 0,0-1 0,0 0 0,13-10 0,-15 11 0,-1 1 0,1 1 0,1 0 0,-1 0 0,0 0 0,1 1 0,0 1 0,-1 0 0,15 0 0,-13 0 0,1 0 0,0 0 0,-1-1 0,1-1 0,-1 1 0,13-6 0,-8 1 0,0 1 0,1 1 0,-1 1 0,1 0 0,18-1 0,88-1 0,-16 1 0,218-31 0,-238 29 0,143 6 0,-95 4 0,-77-3 0,317 6 0,-258 1 0,139 26 0,-199-16-1365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09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941 57 24575,'-6'1'0,"1"0"0,-1 0 0,0 0 0,0 1 0,-7 3 0,-20 4 0,-34-2 0,0-3 0,-80-7 0,31 1 0,50 3 0,-77-3 0,115-2 0,0-2 0,0-1 0,1-1 0,-33-16 0,-10-1 0,52 17-1365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12.2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26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3600 293 24575,'-29'-10'0,"3"0"0,-14 6 0,-47 2 0,86 2 0,19 0 0,47-1 0,-62 1 0,0 0 0,0-1 0,0 0 0,0 1 0,0-1 0,0 0 0,0 0 0,0-1 0,-1 1 0,1 0 0,0-1 0,-1 0 0,1 0 0,-1 0 0,1 0 0,3-4 0,-6 6 0,0-1 0,0 1 0,1-1 0,-1 0 0,0 1 0,0-1 0,0 1 0,0-1 0,0 0 0,0 1 0,0-1 0,0 1 0,0-1 0,0 0 0,0 1 0,0-1 0,0 1 0,-1-1 0,1 0 0,0 1 0,0-1 0,-1 1 0,1-1 0,0 1 0,-1-1 0,1 1 0,0-1 0,-1 1 0,1-1 0,-1 1 0,1 0 0,-1-1 0,1 1 0,-1 0 0,1-1 0,-1 1 0,1 0 0,-1 0 0,1-1 0,-1 1 0,0 0 0,1 0 0,-1 0 0,1 0 0,-1 0 0,0 0 0,0 0 0,-32-6 0,-203 4 0,116 4 0,116-2 0,-362-15 0,79-34 0,317 59 0,1-2 0,-1-1 0,1-1 0,51 2 0,131-8 0,-103-2 0,48 4 0,157-5 0,-305 2 0,-1 0 0,0-1 0,0 0 0,0 0 0,0-1 0,0-1 0,-1 1 0,0-1 0,1-1 0,10-7 0,-19 12 0,1 0 0,-1 0 0,1-1 0,-1 1 0,1 0 0,-1 0 0,1-1 0,-1 1 0,0 0 0,1-1 0,-1 1 0,1 0 0,-1-1 0,0 1 0,1-1 0,-1 1 0,0-1 0,0 1 0,1-1 0,-1 1 0,0-1 0,0 1 0,0-1 0,1 1 0,-1-1 0,0 0 0,-13 1 0,-23 9 0,-261 79 0,238-76 0,-1-3 0,0-2 0,-70-1 0,47-8 0,31 0 0,1 2 0,-64 8 0,92-2 0,23-6 0,-1 0 0,1 1 0,0-1 0,0 0 0,0 0 0,0 0 0,0 0 0,0 0 0,0 0 0,0 1 0,0-1 0,-1 0 0,1 0 0,0 0 0,0 0 0,0 0 0,0 1 0,0-1 0,0 0 0,0 0 0,0 0 0,0 0 0,0 0 0,0 1 0,0-1 0,0 0 0,0 0 0,0 0 0,0 0 0,1 0 0,-1 1 0,0-1 0,0 0 0,0 0 0,0 0 0,0 0 0,0 0 0,0 1 0,0-1 0,0 0 0,1 0 0,-1 0 0,0 0 0,0 0 0,0 0 0,0 0 0,0 0 0,0 0 0,1 0 0,-1 0 0,0 1 0,0-1 0,0 0 0,0 0 0,1 0 0,-1 0 0,5 1 0,0 1 0,0-1 0,0 0 0,0 0 0,10 1 0,429 0 0,-232-4 0,45 2 0,-1009 0 0,712 2 0,1 2 0,-50 11 0,42-6 0,38-7 0,-31 6 0,38-8 0,0 1 0,0-1 0,1 1 0,-1-1 0,0 1 0,0 0 0,1 0 0,-1 0 0,0 0 0,1 0 0,-1 1 0,1-1 0,0 0 0,-1 1 0,-1 2 0,3-3 0,-1-1 0,1 0 0,0 1 0,0-1 0,0 1 0,0-1 0,1 1 0,-1-1 0,0 1 0,0-1 0,0 0 0,0 1 0,0-1 0,0 1 0,1-1 0,-1 1 0,0-1 0,0 0 0,1 1 0,-1-1 0,0 0 0,1 1 0,-1-1 0,0 0 0,1 1 0,-1-1 0,0 0 0,1 0 0,-1 1 0,1-1 0,-1 0 0,0 0 0,1 0 0,17 8 0,-17-8 0,50 13 0,0-2 0,0-2 0,56 1 0,-39-3 0,425 65 0,-482-70 0,-1 0 0,0 0 0,1-1 0,-1-1 0,1 0 0,-1 0 0,0-1 0,1-1 0,-1 1 0,0-2 0,0 1 0,0-2 0,0 1 0,0-1 0,-1-1 0,1 1 0,-1-2 0,0 1 0,-1-1 0,0 0 0,14-14 0,-21 19 0,0 0 0,0 1 0,-1-1 0,1 0 0,0 0 0,0 1 0,-1-1 0,1 0 0,-1 0 0,1 0 0,-1 0 0,1 0 0,-1 0 0,1 0 0,-1 0 0,0 0 0,0 0 0,1-2 0,-1 3 0,-1-1 0,1 1 0,0-1 0,0 1 0,-1-1 0,1 1 0,0 0 0,-1-1 0,1 1 0,-1-1 0,1 1 0,0 0 0,-1-1 0,1 1 0,-1 0 0,1 0 0,-1-1 0,1 1 0,-1 0 0,1 0 0,-1 0 0,1-1 0,-1 1 0,0 0 0,-44-1 0,41 2 0,-241 21 0,-140 7 0,307-29 0,-719-7 0,80-74 0,713 80 0,-13-1 0,1-1 0,0 0 0,0-2 0,0 0 0,-20-9 0,34 13 0,0 0 0,0 0 0,0 0 0,0 0 0,0-1 0,1 1 0,-1-1 0,0 1 0,1-1 0,-1 1 0,1-1 0,0 0 0,0 0 0,-1 0 0,1 0 0,0 0 0,0 0 0,1 0 0,-1 0 0,0 0 0,1 0 0,-1 0 0,1-1 0,0 1 0,0 0 0,0 0 0,0 0 0,0-1 0,0 1 0,0 0 0,1 0 0,-1 0 0,1 0 0,0-1 0,0 1 0,0 0 0,0 0 0,0 0 0,0 0 0,3-3 0,2-4 0,1 0 0,0 0 0,0 1 0,1 0 0,0 1 0,17-13 0,1 4 0,0 1 0,1 1 0,1 1 0,0 2 0,0 1 0,60-13 0,184-16 0,-271 39 0,59-6 0,102 2 0,-136 10 0,-25-5 0,-1-1 0,1 0 0,-1 0 0,1 1 0,-1-1 0,1 0 0,-1 1 0,1-1 0,-1 1 0,1-1 0,-1 1 0,0-1 0,1 1 0,-1-1 0,0 1 0,1-1 0,-1 1 0,0-1 0,0 1 0,0 0 0,1-1 0,-1 2 0,-1 0 0,1 0 0,-1-1 0,0 1 0,0 0 0,0-1 0,0 1 0,0 0 0,0-1 0,0 1 0,-1-1 0,1 1 0,0-1 0,-1 0 0,0 0 0,1 0 0,-1 0 0,1 0 0,-1 0 0,0 0 0,0 0 0,-2 0 0,-28 12 0,-1-1 0,-1-2 0,0-2 0,-46 6 0,15-2 0,-406 56 0,449-65 0,20-3 0,5 1 0,35-1 0,-32 0 0,536 11 0,-146-1 0,-130-7 0,-227 2 0,-28 3 0,-11-7 0,0-1 0,0 1 0,0 0 0,0-1 0,-1 1 0,1-1 0,0 1 0,0-1 0,-1 1 0,1 0 0,-1-1 0,1 1 0,0-1 0,-1 0 0,1 1 0,-1-1 0,1 1 0,-1-1 0,1 0 0,-1 1 0,1-1 0,-1 0 0,1 1 0,-2-1 0,-14 8 0,-1-1 0,0-1 0,0-1 0,0 0 0,-34 4 0,12-2 0,-95 16 0,-206 9 0,-138-26 0,391-6 0,-109-1 0,168 0 0,46 0 0,340-1 0,377-12 0,-720 13 0,475-42 0,-461 40 0,-41 9 0,-47 10 0,-53 6 0,-171 11 0,-113-20 0,372-12 0,4 0 0,0-1 0,0-1 0,0 0 0,1-1 0,-21-6 0,37 8 0,1-1 0,0 1 0,0-1 0,0 0 0,0 0 0,0 0 0,0 0 0,0 0 0,0 0 0,0 0 0,1-1 0,-1 1 0,0-1 0,1 1 0,-1-1 0,1 0 0,0 0 0,-1 1 0,-1-5 0,3 5 0,0-1 0,-1 0 0,1 0 0,0 0 0,0 0 0,0 0 0,0 0 0,1 0 0,-1 1 0,0-1 0,1 0 0,0 0 0,-1 0 0,1 1 0,0-1 0,0 0 0,0 1 0,1-3 0,4-4 0,1 0 0,0 0 0,0 0 0,1 1 0,0 0 0,15-10 0,25-12 0,0 2 0,65-26 0,-247 76 0,-23 8 0,146-26 0,21-2 0,24-2 0,-33 0 0,441-5 0,-437 4 0,10 0 0,0-1 0,1 0 0,-1-2 0,27-6 0,-328 97 0,19-6 0,217-63 0,-1-3 0,0-1 0,-1-3 0,-81 8 0,-8-1 0,-15 0 0,-575-5 0,647-15 0,64 2 0,15 0 0,1-1 0,0 0 0,0 0 0,0 0 0,0 0 0,0-1 0,0 1 0,-1-1 0,1 0 0,0 0 0,-4-3 0,7 4 0,1 0 0,0 0 0,0-1 0,-1 1 0,1 0 0,0 0 0,0-1 0,0 1 0,-1 0 0,1-1 0,0 1 0,0 0 0,0-1 0,0 1 0,0 0 0,0-1 0,0 1 0,0 0 0,0-1 0,0 1 0,0 0 0,0-1 0,0 1 0,0 0 0,0-1 0,0 1 0,0 0 0,0-1 0,0 1 0,0 0 0,0-1 0,1 1 0,-1 0 0,0-1 0,0 1 0,0 0 0,1 0 0,-1-1 0,0 1 0,13-13 0,-11 11 0,117-113 0,-103 97 0,-1 0 0,0-1 0,-2-1 0,-1 0 0,11-23 0,-22 40 0,18-28 0,-19 31 0,1-1 0,-1 1 0,1 0 0,-1-1 0,1 1 0,-1-1 0,1 1 0,0 0 0,-1-1 0,1 1 0,-1 0 0,1 0 0,0-1 0,-1 1 0,1 0 0,0 0 0,0 0 0,-1 0 0,1 0 0,0 0 0,-1 0 0,1 0 0,0 0 0,-1 0 0,1 1 0,0-1 0,-1 0 0,1 0 0,0 1 0,-1-1 0,1 0 0,0 1 0,-1-1 0,1 0 0,-1 1 0,1-1 0,-1 1 0,1-1 0,-1 1 0,1-1 0,-1 1 0,0 0 0,1-1 0,-1 1 0,0 0 0,1 0 0,2 5 0,0-1 0,0 1 0,0 0 0,-1 1 0,0-1 0,0 0 0,0 1 0,-1-1 0,1 8 0,1 64 0,-3-60 0,1-11 0,-1-1 0,0 1 0,0 0 0,-1-1 0,0 1 0,0-1 0,0 1 0,-1-1 0,0 0 0,0 0 0,-1 0 0,0 0 0,0 0 0,0 0 0,-1 0 0,0-1 0,0 0 0,0 0 0,0 0 0,-1 0 0,0-1 0,0 0 0,0 0 0,-1 0 0,1-1 0,-1 1 0,0-1 0,0-1 0,-7 4 0,-1-2 0,0 1 0,0-2 0,0 0 0,-1 0 0,-24 0 0,-77-6 0,47 1 0,58 2 0,4 0 0,-1 0 0,1 0 0,-1-1 0,1 0 0,-12-3 0,18 4 0,-1-1 0,1 1 0,0-1 0,0 1 0,0-1 0,0 0 0,0 1 0,0-1 0,0 0 0,0 0 0,0 0 0,0 1 0,1-1 0,-1 0 0,0 0 0,0 0 0,1-1 0,-1 1 0,1 0 0,-1 0 0,1 0 0,0 0 0,-1 0 0,1-1 0,0 1 0,0 0 0,-1 0 0,1-1 0,0 1 0,0 0 0,1 0 0,-1 0 0,0-1 0,0 1 0,1 0 0,-1 0 0,0 0 0,1-1 0,-1 1 0,2-2 0,14-46 0,12-62 0,-16 57 0,-9 45 0,0 0 0,0 0 0,1 1 0,0-1 0,0 1 0,1 0 0,1 0 0,7-9 0,8-7 0,27-23 0,-4 4 0,-37 36 0,0-2 0,1 1 0,1 0 0,-1 0 0,1 1 0,14-8 0,-22 14 0,1 0 0,-1 0 0,1 1 0,-1-1 0,1 1 0,-1-1 0,1 1 0,-1 0 0,1-1 0,0 1 0,-1 0 0,1 0 0,-1 0 0,1 0 0,0 1 0,-1-1 0,1 0 0,-1 1 0,2 0 0,-1 0 0,0 0 0,0 1 0,0-1 0,-1 1 0,1-1 0,-1 1 0,1 0 0,-1 0 0,0 0 0,0 0 0,1 0 0,-1 0 0,-1 0 0,1 0 0,0 0 0,0 0 0,0 4 0,6 26 0,5 60 0,-9-62 0,1 1 0,8 30 0,-5-44 0,-6-28 0,-5-28 0,3 31 0,-2 0 0,1 0 0,-1 0 0,-1 1 0,1 0 0,-1-1 0,0 1 0,-1 0 0,0 1 0,0-1 0,-9-8 0,13 14 0,1 1 0,0-1 0,0 1 0,-1 0 0,1-1 0,0 1 0,-1 0 0,1-1 0,-1 1 0,1 0 0,0-1 0,-1 1 0,1 0 0,-1 0 0,1 0 0,-1-1 0,1 1 0,0 0 0,-1 0 0,1 0 0,-1 0 0,1 0 0,-1 0 0,1 0 0,-1 0 0,1 0 0,-1 0 0,1 0 0,-1 0 0,1 0 0,-1 0 0,0 1 0,3 14 0,16 22 0,-13-29 0,1-1 0,0 0 0,0 0 0,1 0 0,8 6 0,-3-2 0,-12-11 0,0 0 0,1 0 0,-1 0 0,0 0 0,0 0 0,0 0 0,0 0 0,0 0 0,0 0 0,0 1 0,0-1 0,0 0 0,0 0 0,1 0 0,-1 0 0,0 0 0,0 0 0,0 0 0,0 0 0,0 1 0,0-1 0,0 0 0,0 0 0,0 0 0,0 0 0,0 0 0,0 0 0,0 1 0,0-1 0,0 0 0,0 0 0,0 0 0,0 0 0,0 0 0,0 0 0,0 0 0,0 1 0,-1-1 0,1 0 0,0 0 0,0 0 0,0 0 0,0 0 0,0 0 0,0 0 0,0 0 0,0 0 0,0 0 0,0 1 0,-1-1 0,1 0 0,0 0 0,0 0 0,0 0 0,0 0 0,0 0 0,0 0 0,-13 2 0,-13-1 0,-7-1 0,18 0 0,0 0 0,0-1 0,0 0 0,-21-5 0,36 6 0,-1 0 0,0 0 0,1-1 0,-1 1 0,1 0 0,-1 0 0,0 0 0,1 0 0,-1-1 0,1 1 0,-1 0 0,1-1 0,-1 1 0,1 0 0,-1-1 0,1 1 0,-1 0 0,1-1 0,-1 1 0,1-1 0,0 1 0,-1-1 0,1 1 0,0-1 0,-1 1 0,1-1 0,0 0 0,0 1 0,0-1 0,0 1 0,-1-1 0,1 0 0,1 0 0,-1-1 0,1 1 0,-1 0 0,1 0 0,0 0 0,0 0 0,-1 0 0,1 0 0,0 0 0,0 0 0,0 0 0,0 0 0,2-1 0,40-22 0,149-43 0,-99 37 0,-156 25 0,-63 7 0,170-8 0,46-12 0,-2 0 0,213-36 0,-294 53 0,32-4 0,-38 4 0,1 1 0,-1 0 0,1 0 0,0 0 0,-1 0 0,1 0 0,-1 0 0,1 1 0,-1-1 0,1 0 0,0 1 0,-1-1 0,1 1 0,-1-1 0,0 1 0,1 0 0,-1 0 0,2 1 0,-3-2 0,0 0 0,0 1 0,0-1 0,0 0 0,0 1 0,0-1 0,0 0 0,0 1 0,0-1 0,0 0 0,0 1 0,0-1 0,0 0 0,0 1 0,-1-1 0,1 0 0,0 1 0,0-1 0,0 0 0,0 1 0,-1-1 0,1 0 0,0 0 0,0 1 0,-1-1 0,1 0 0,0 0 0,0 1 0,-1-1 0,1 0 0,0 0 0,-1 0 0,-7 6 0,-1-1 0,1 0 0,-1-1 0,0 1 0,0-2 0,0 1 0,-11 1 0,-75 15 0,70-15 0,-18 2 0,19-3 0,1 0 0,-45 15 0,57-11 0,19-3 0,21-2 0,86-3 0,-76-2 0,0 2 0,55 7 0,-71 2 0,-23-9 0,1 0 0,-1 0 0,0 1 0,1-1 0,-1 0 0,0 1 0,0-1 0,1 0 0,-1 1 0,0-1 0,0 0 0,0 1 0,0-1 0,1 0 0,-1 1 0,0-1 0,0 0 0,0 1 0,0-1 0,0 1 0,0-1 0,0 0 0,0 1 0,0-1 0,0 1 0,0-1 0,0 0 0,-1 1 0,1-1 0,0 1 0,-1 1 0,-1 0 0,0 0 0,1-1 0,-1 1 0,0 0 0,0-1 0,0 0 0,0 1 0,0-1 0,0 0 0,0 0 0,0 0 0,-1 0 0,-1 0 0,-47 16 0,-113 44 0,159-56 0,15-2 0,16-2 0,-2-3 0,1-1 0,-1-1 0,45-15 0,71-34 0,-88 32 0,89-25 0,187-8 0,-305 52 0,-13 2 0,1-1 0,-1 0 0,1-1 0,-1 0 0,0 0 0,0-1 0,0 0 0,0-1 0,14-7 0,-18 8 0,0 2 0,0-1 0,0 1 0,0 0 0,0 0 0,0 0 0,0 1 0,0 0 0,0 0 0,11 2 0,5-1 0,469 1 0,-500-1 0,1 0 0,0 1 0,-1 0 0,1 0 0,0 1 0,0 0 0,1 0 0,-9 5 0,6-3 0,0 0 0,0-1 0,0 0 0,-22 4 0,2-5 0,-58-3 0,434 1 0,-149-3 0,-165 1 0,-5 0 0,-50 4 0,-18 0 0,-305 20 0,943-24 0,-639 3 0,-55 10 0,51-5 0,31-5 0,0 1 0,-25 7 0,31-4 0,15-2 0,18 0 0,69-1 0,1-4 0,163-25 0,-142 12 0,119 0 0,-370 13 0,-178 21 0,304-19 0,1 0 0,-1 1 0,1 0 0,-1 1 0,-12 5 0,22-8 0,0 0 0,0 0 0,0 0 0,-1 0 0,1 0 0,0 0 0,0 0 0,0 0 0,-1 0 0,1 0 0,0 1 0,0-1 0,0 0 0,-1 0 0,1 0 0,0 0 0,0 1 0,0-1 0,0 0 0,0 0 0,-1 0 0,1 0 0,0 1 0,0-1 0,0 0 0,0 0 0,0 0 0,0 1 0,0-1 0,0 0 0,0 0 0,0 1 0,0-1 0,0 0 0,0 0 0,0 0 0,0 1 0,0-1 0,0 0 0,0 1 0,9 4 0,15-1 0,13-1 0,36-4 0,24 2 0,-95-1 0,0 0 0,0 0 0,0 1 0,0-1 0,0 0 0,0 1 0,0-1 0,0 1 0,0 0 0,3 1 0,-5-1 0,0-1 0,0 0 0,1 0 0,-1 1 0,0-1 0,0 0 0,0 0 0,0 1 0,0-1 0,0 0 0,0 0 0,0 1 0,0-1 0,0 0 0,0 1 0,0-1 0,0 0 0,0 0 0,0 1 0,0-1 0,0 0 0,0 1 0,0-1 0,0 0 0,0 0 0,-1 1 0,1-1 0,0 0 0,0 0 0,0 1 0,0-1 0,-1 0 0,1 0 0,0 0 0,0 1 0,-1-1 0,1 0 0,0 0 0,0 0 0,-1 0 0,-5 5 0,-1-2 0,0 1 0,1-1 0,-11 4 0,-44 12 0,0-2 0,-94 13 0,116-23 0,-155 39 0,100-21 0,51-16 0,-1-1 0,-73 2 0,-89-11 0,-45 3 0,240-1 0,0 0 0,-1 0 0,1 1 0,0 1 0,1 0 0,-1 0 0,0 1 0,1 1 0,0 0 0,0 0 0,-10 7 0,13-7 0,-2 0 0,1 0 0,-1-1 0,1 0 0,-1-1 0,0 1 0,-1-2 0,-12 3 0,-80 7 0,82-11 0,-341 9-1365,319-10-5461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4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1 238 24575,'29'-10'0,"-3"0"0,62-4 0,0 4 0,128 2 0,-142 9 0,122-3 0,-184 1 0,1-1 0,-1-1 0,0 0 0,0-1 0,-1 0 0,1-1 0,-1 0 0,0-1 0,0 0 0,13-10 0,-15 11 0,-1 1 0,1 1 0,1 0 0,-1 0 0,0 0 0,1 1 0,0 1 0,-1 0 0,15 0 0,-13 0 0,1 0 0,0 0 0,-1-1 0,1-1 0,-1 1 0,13-6 0,-8 1 0,0 1 0,1 1 0,-1 1 0,1 0 0,18-1 0,88-1 0,-16 1 0,218-31 0,-238 29 0,143 6 0,-95 4 0,-77-3 0,317 6 0,-258 1 0,139 26 0,-199-16-1365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09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941 57 24575,'-6'1'0,"1"0"0,-1 0 0,0 0 0,0 1 0,-7 3 0,-20 4 0,-34-2 0,0-3 0,-80-7 0,31 1 0,50 3 0,-77-3 0,115-2 0,0-2 0,0-1 0,1-1 0,-33-16 0,-10-1 0,52 17-1365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4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1 238 24575,'29'-10'0,"-3"0"0,62-4 0,0 4 0,128 2 0,-142 9 0,122-3 0,-184 1 0,1-1 0,-1-1 0,0 0 0,0-1 0,-1 0 0,1-1 0,-1 0 0,0-1 0,0 0 0,13-10 0,-15 11 0,-1 1 0,1 1 0,1 0 0,-1 0 0,0 0 0,1 1 0,0 1 0,-1 0 0,15 0 0,-13 0 0,1 0 0,0 0 0,-1-1 0,1-1 0,-1 1 0,13-6 0,-8 1 0,0 1 0,1 1 0,-1 1 0,1 0 0,18-1 0,88-1 0,-16 1 0,218-31 0,-238 29 0,143 6 0,-95 4 0,-77-3 0,317 6 0,-258 1 0,139 26 0,-199-16-1365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12.2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26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3600 293 24575,'-29'-10'0,"3"0"0,-14 6 0,-47 2 0,86 2 0,19 0 0,47-1 0,-62 1 0,0 0 0,0-1 0,0 0 0,0 1 0,0-1 0,0 0 0,0 0 0,0-1 0,-1 1 0,1 0 0,0-1 0,-1 0 0,1 0 0,-1 0 0,1 0 0,3-4 0,-6 6 0,0-1 0,0 1 0,1-1 0,-1 0 0,0 1 0,0-1 0,0 1 0,0-1 0,0 0 0,0 1 0,0-1 0,0 1 0,0-1 0,0 0 0,0 1 0,0-1 0,0 1 0,-1-1 0,1 0 0,0 1 0,0-1 0,-1 1 0,1-1 0,0 1 0,-1-1 0,1 1 0,0-1 0,-1 1 0,1-1 0,-1 1 0,1 0 0,-1-1 0,1 1 0,-1 0 0,1-1 0,-1 1 0,1 0 0,-1 0 0,1-1 0,-1 1 0,0 0 0,1 0 0,-1 0 0,1 0 0,-1 0 0,0 0 0,0 0 0,-32-6 0,-203 4 0,116 4 0,116-2 0,-362-15 0,79-34 0,317 59 0,1-2 0,-1-1 0,1-1 0,51 2 0,131-8 0,-103-2 0,48 4 0,157-5 0,-305 2 0,-1 0 0,0-1 0,0 0 0,0 0 0,0-1 0,0-1 0,-1 1 0,0-1 0,1-1 0,10-7 0,-19 12 0,1 0 0,-1 0 0,1-1 0,-1 1 0,1 0 0,-1 0 0,1-1 0,-1 1 0,0 0 0,1-1 0,-1 1 0,1 0 0,-1-1 0,0 1 0,1-1 0,-1 1 0,0-1 0,0 1 0,1-1 0,-1 1 0,0-1 0,0 1 0,0-1 0,1 1 0,-1-1 0,0 0 0,-13 1 0,-23 9 0,-261 79 0,238-76 0,-1-3 0,0-2 0,-70-1 0,47-8 0,31 0 0,1 2 0,-64 8 0,92-2 0,23-6 0,-1 0 0,1 1 0,0-1 0,0 0 0,0 0 0,0 0 0,0 0 0,0 0 0,0 0 0,0 1 0,0-1 0,-1 0 0,1 0 0,0 0 0,0 0 0,0 0 0,0 1 0,0-1 0,0 0 0,0 0 0,0 0 0,0 0 0,0 0 0,0 1 0,0-1 0,0 0 0,0 0 0,0 0 0,0 0 0,1 0 0,-1 1 0,0-1 0,0 0 0,0 0 0,0 0 0,0 0 0,0 0 0,0 1 0,0-1 0,0 0 0,1 0 0,-1 0 0,0 0 0,0 0 0,0 0 0,0 0 0,0 0 0,0 0 0,1 0 0,-1 0 0,0 1 0,0-1 0,0 0 0,0 0 0,1 0 0,-1 0 0,5 1 0,0 1 0,0-1 0,0 0 0,0 0 0,10 1 0,429 0 0,-232-4 0,45 2 0,-1009 0 0,712 2 0,1 2 0,-50 11 0,42-6 0,38-7 0,-31 6 0,38-8 0,0 1 0,0-1 0,1 1 0,-1-1 0,0 1 0,0 0 0,1 0 0,-1 0 0,0 0 0,1 0 0,-1 1 0,1-1 0,0 0 0,-1 1 0,-1 2 0,3-3 0,-1-1 0,1 0 0,0 1 0,0-1 0,0 1 0,0-1 0,1 1 0,-1-1 0,0 1 0,0-1 0,0 0 0,0 1 0,0-1 0,0 1 0,1-1 0,-1 1 0,0-1 0,0 0 0,1 1 0,-1-1 0,0 0 0,1 1 0,-1-1 0,0 0 0,1 1 0,-1-1 0,0 0 0,1 0 0,-1 1 0,1-1 0,-1 0 0,0 0 0,1 0 0,17 8 0,-17-8 0,50 13 0,0-2 0,0-2 0,56 1 0,-39-3 0,425 65 0,-482-70 0,-1 0 0,0 0 0,1-1 0,-1-1 0,1 0 0,-1 0 0,0-1 0,1-1 0,-1 1 0,0-2 0,0 1 0,0-2 0,0 1 0,0-1 0,-1-1 0,1 1 0,-1-2 0,0 1 0,-1-1 0,0 0 0,14-14 0,-21 19 0,0 0 0,0 1 0,-1-1 0,1 0 0,0 0 0,0 1 0,-1-1 0,1 0 0,-1 0 0,1 0 0,-1 0 0,1 0 0,-1 0 0,1 0 0,-1 0 0,0 0 0,0 0 0,1-2 0,-1 3 0,-1-1 0,1 1 0,0-1 0,0 1 0,-1-1 0,1 1 0,0 0 0,-1-1 0,1 1 0,-1-1 0,1 1 0,0 0 0,-1-1 0,1 1 0,-1 0 0,1 0 0,-1-1 0,1 1 0,-1 0 0,1 0 0,-1 0 0,1-1 0,-1 1 0,0 0 0,-44-1 0,41 2 0,-241 21 0,-140 7 0,307-29 0,-719-7 0,80-74 0,713 80 0,-13-1 0,1-1 0,0 0 0,0-2 0,0 0 0,-20-9 0,34 13 0,0 0 0,0 0 0,0 0 0,0 0 0,0-1 0,1 1 0,-1-1 0,0 1 0,1-1 0,-1 1 0,1-1 0,0 0 0,0 0 0,-1 0 0,1 0 0,0 0 0,0 0 0,1 0 0,-1 0 0,0 0 0,1 0 0,-1 0 0,1-1 0,0 1 0,0 0 0,0 0 0,0 0 0,0-1 0,0 1 0,0 0 0,1 0 0,-1 0 0,1 0 0,0-1 0,0 1 0,0 0 0,0 0 0,0 0 0,0 0 0,3-3 0,2-4 0,1 0 0,0 0 0,0 1 0,1 0 0,0 1 0,17-13 0,1 4 0,0 1 0,1 1 0,1 1 0,0 2 0,0 1 0,60-13 0,184-16 0,-271 39 0,59-6 0,102 2 0,-136 10 0,-25-5 0,-1-1 0,1 0 0,-1 0 0,1 1 0,-1-1 0,1 0 0,-1 1 0,1-1 0,-1 1 0,1-1 0,-1 1 0,0-1 0,1 1 0,-1-1 0,0 1 0,1-1 0,-1 1 0,0-1 0,0 1 0,0 0 0,1-1 0,-1 2 0,-1 0 0,1 0 0,-1-1 0,0 1 0,0 0 0,0-1 0,0 1 0,0 0 0,0-1 0,0 1 0,-1-1 0,1 1 0,0-1 0,-1 0 0,0 0 0,1 0 0,-1 0 0,1 0 0,-1 0 0,0 0 0,0 0 0,-2 0 0,-28 12 0,-1-1 0,-1-2 0,0-2 0,-46 6 0,15-2 0,-406 56 0,449-65 0,20-3 0,5 1 0,35-1 0,-32 0 0,536 11 0,-146-1 0,-130-7 0,-227 2 0,-28 3 0,-11-7 0,0-1 0,0 1 0,0 0 0,0-1 0,-1 1 0,1-1 0,0 1 0,0-1 0,-1 1 0,1 0 0,-1-1 0,1 1 0,0-1 0,-1 0 0,1 1 0,-1-1 0,1 1 0,-1-1 0,1 0 0,-1 1 0,1-1 0,-1 0 0,1 1 0,-2-1 0,-14 8 0,-1-1 0,0-1 0,0-1 0,0 0 0,-34 4 0,12-2 0,-95 16 0,-206 9 0,-138-26 0,391-6 0,-109-1 0,168 0 0,46 0 0,340-1 0,377-12 0,-720 13 0,475-42 0,-461 40 0,-41 9 0,-47 10 0,-53 6 0,-171 11 0,-113-20 0,372-12 0,4 0 0,0-1 0,0-1 0,0 0 0,1-1 0,-21-6 0,37 8 0,1-1 0,0 1 0,0-1 0,0 0 0,0 0 0,0 0 0,0 0 0,0 0 0,0 0 0,0 0 0,1-1 0,-1 1 0,0-1 0,1 1 0,-1-1 0,1 0 0,0 0 0,-1 1 0,-1-5 0,3 5 0,0-1 0,-1 0 0,1 0 0,0 0 0,0 0 0,0 0 0,0 0 0,1 0 0,-1 1 0,0-1 0,1 0 0,0 0 0,-1 0 0,1 1 0,0-1 0,0 0 0,0 1 0,1-3 0,4-4 0,1 0 0,0 0 0,0 0 0,1 1 0,0 0 0,15-10 0,25-12 0,0 2 0,65-26 0,-247 76 0,-23 8 0,146-26 0,21-2 0,24-2 0,-33 0 0,441-5 0,-437 4 0,10 0 0,0-1 0,1 0 0,-1-2 0,27-6 0,-328 97 0,19-6 0,217-63 0,-1-3 0,0-1 0,-1-3 0,-81 8 0,-8-1 0,-15 0 0,-575-5 0,647-15 0,64 2 0,15 0 0,1-1 0,0 0 0,0 0 0,0 0 0,0 0 0,0-1 0,0 1 0,-1-1 0,1 0 0,0 0 0,-4-3 0,7 4 0,1 0 0,0 0 0,0-1 0,-1 1 0,1 0 0,0 0 0,0-1 0,0 1 0,-1 0 0,1-1 0,0 1 0,0 0 0,0-1 0,0 1 0,0 0 0,0-1 0,0 1 0,0 0 0,0-1 0,0 1 0,0 0 0,0-1 0,0 1 0,0 0 0,0-1 0,0 1 0,0 0 0,0-1 0,0 1 0,0 0 0,0-1 0,1 1 0,-1 0 0,0-1 0,0 1 0,0 0 0,1 0 0,-1-1 0,0 1 0,13-13 0,-11 11 0,117-113 0,-103 97 0,-1 0 0,0-1 0,-2-1 0,-1 0 0,11-23 0,-22 40 0,18-28 0,-19 31 0,1-1 0,-1 1 0,1 0 0,-1-1 0,1 1 0,-1-1 0,1 1 0,0 0 0,-1-1 0,1 1 0,-1 0 0,1 0 0,0-1 0,-1 1 0,1 0 0,0 0 0,0 0 0,-1 0 0,1 0 0,0 0 0,-1 0 0,1 0 0,0 0 0,-1 0 0,1 1 0,0-1 0,-1 0 0,1 0 0,0 1 0,-1-1 0,1 0 0,0 1 0,-1-1 0,1 0 0,-1 1 0,1-1 0,-1 1 0,1-1 0,-1 1 0,1-1 0,-1 1 0,0 0 0,1-1 0,-1 1 0,0 0 0,1 0 0,2 5 0,0-1 0,0 1 0,0 0 0,-1 1 0,0-1 0,0 0 0,0 1 0,-1-1 0,1 8 0,1 64 0,-3-60 0,1-11 0,-1-1 0,0 1 0,0 0 0,-1-1 0,0 1 0,0-1 0,0 1 0,-1-1 0,0 0 0,0 0 0,-1 0 0,0 0 0,0 0 0,0 0 0,-1 0 0,0-1 0,0 0 0,0 0 0,0 0 0,-1 0 0,0-1 0,0 0 0,0 0 0,-1 0 0,1-1 0,-1 1 0,0-1 0,0-1 0,-7 4 0,-1-2 0,0 1 0,0-2 0,0 0 0,-1 0 0,-24 0 0,-77-6 0,47 1 0,58 2 0,4 0 0,-1 0 0,1 0 0,-1-1 0,1 0 0,-12-3 0,18 4 0,-1-1 0,1 1 0,0-1 0,0 1 0,0-1 0,0 0 0,0 1 0,0-1 0,0 0 0,0 0 0,0 0 0,0 1 0,1-1 0,-1 0 0,0 0 0,0 0 0,1-1 0,-1 1 0,1 0 0,-1 0 0,1 0 0,0 0 0,-1 0 0,1-1 0,0 1 0,0 0 0,-1 0 0,1-1 0,0 1 0,0 0 0,1 0 0,-1 0 0,0-1 0,0 1 0,1 0 0,-1 0 0,0 0 0,1-1 0,-1 1 0,2-2 0,14-46 0,12-62 0,-16 57 0,-9 45 0,0 0 0,0 0 0,1 1 0,0-1 0,0 1 0,1 0 0,1 0 0,7-9 0,8-7 0,27-23 0,-4 4 0,-37 36 0,0-2 0,1 1 0,1 0 0,-1 0 0,1 1 0,14-8 0,-22 14 0,1 0 0,-1 0 0,1 1 0,-1-1 0,1 1 0,-1-1 0,1 1 0,-1 0 0,1-1 0,0 1 0,-1 0 0,1 0 0,-1 0 0,1 0 0,0 1 0,-1-1 0,1 0 0,-1 1 0,2 0 0,-1 0 0,0 0 0,0 1 0,0-1 0,-1 1 0,1-1 0,-1 1 0,1 0 0,-1 0 0,0 0 0,0 0 0,1 0 0,-1 0 0,-1 0 0,1 0 0,0 0 0,0 0 0,0 4 0,6 26 0,5 60 0,-9-62 0,1 1 0,8 30 0,-5-44 0,-6-28 0,-5-28 0,3 31 0,-2 0 0,1 0 0,-1 0 0,-1 1 0,1 0 0,-1-1 0,0 1 0,-1 0 0,0 1 0,0-1 0,-9-8 0,13 14 0,1 1 0,0-1 0,0 1 0,-1 0 0,1-1 0,0 1 0,-1 0 0,1-1 0,-1 1 0,1 0 0,0-1 0,-1 1 0,1 0 0,-1 0 0,1 0 0,-1-1 0,1 1 0,0 0 0,-1 0 0,1 0 0,-1 0 0,1 0 0,-1 0 0,1 0 0,-1 0 0,1 0 0,-1 0 0,1 0 0,-1 0 0,1 0 0,-1 0 0,0 1 0,3 14 0,16 22 0,-13-29 0,1-1 0,0 0 0,0 0 0,1 0 0,8 6 0,-3-2 0,-12-11 0,0 0 0,1 0 0,-1 0 0,0 0 0,0 0 0,0 0 0,0 0 0,0 0 0,0 0 0,0 1 0,0-1 0,0 0 0,0 0 0,1 0 0,-1 0 0,0 0 0,0 0 0,0 0 0,0 0 0,0 1 0,0-1 0,0 0 0,0 0 0,0 0 0,0 0 0,0 0 0,0 0 0,0 1 0,0-1 0,0 0 0,0 0 0,0 0 0,0 0 0,0 0 0,0 0 0,0 0 0,0 1 0,-1-1 0,1 0 0,0 0 0,0 0 0,0 0 0,0 0 0,0 0 0,0 0 0,0 0 0,0 0 0,0 0 0,0 1 0,-1-1 0,1 0 0,0 0 0,0 0 0,0 0 0,0 0 0,0 0 0,0 0 0,-13 2 0,-13-1 0,-7-1 0,18 0 0,0 0 0,0-1 0,0 0 0,-21-5 0,36 6 0,-1 0 0,0 0 0,1-1 0,-1 1 0,1 0 0,-1 0 0,0 0 0,1 0 0,-1-1 0,1 1 0,-1 0 0,1-1 0,-1 1 0,1 0 0,-1-1 0,1 1 0,-1 0 0,1-1 0,-1 1 0,1-1 0,0 1 0,-1-1 0,1 1 0,0-1 0,-1 1 0,1-1 0,0 0 0,0 1 0,0-1 0,0 1 0,-1-1 0,1 0 0,1 0 0,-1-1 0,1 1 0,-1 0 0,1 0 0,0 0 0,0 0 0,-1 0 0,1 0 0,0 0 0,0 0 0,0 0 0,0 0 0,2-1 0,40-22 0,149-43 0,-99 37 0,-156 25 0,-63 7 0,170-8 0,46-12 0,-2 0 0,213-36 0,-294 53 0,32-4 0,-38 4 0,1 1 0,-1 0 0,1 0 0,0 0 0,-1 0 0,1 0 0,-1 0 0,1 1 0,-1-1 0,1 0 0,0 1 0,-1-1 0,1 1 0,-1-1 0,0 1 0,1 0 0,-1 0 0,2 1 0,-3-2 0,0 0 0,0 1 0,0-1 0,0 0 0,0 1 0,0-1 0,0 0 0,0 1 0,0-1 0,0 0 0,0 1 0,0-1 0,0 0 0,0 1 0,-1-1 0,1 0 0,0 1 0,0-1 0,0 0 0,0 1 0,-1-1 0,1 0 0,0 0 0,0 1 0,-1-1 0,1 0 0,0 0 0,0 1 0,-1-1 0,1 0 0,0 0 0,-1 0 0,-7 6 0,-1-1 0,1 0 0,-1-1 0,0 1 0,0-2 0,0 1 0,-11 1 0,-75 15 0,70-15 0,-18 2 0,19-3 0,1 0 0,-45 15 0,57-11 0,19-3 0,21-2 0,86-3 0,-76-2 0,0 2 0,55 7 0,-71 2 0,-23-9 0,1 0 0,-1 0 0,0 1 0,1-1 0,-1 0 0,0 1 0,0-1 0,1 0 0,-1 1 0,0-1 0,0 0 0,0 1 0,0-1 0,1 0 0,-1 1 0,0-1 0,0 0 0,0 1 0,0-1 0,0 1 0,0-1 0,0 0 0,0 1 0,0-1 0,0 1 0,0-1 0,0 0 0,-1 1 0,1-1 0,0 1 0,-1 1 0,-1 0 0,0 0 0,1-1 0,-1 1 0,0 0 0,0-1 0,0 0 0,0 1 0,0-1 0,0 0 0,0 0 0,0 0 0,-1 0 0,-1 0 0,-47 16 0,-113 44 0,159-56 0,15-2 0,16-2 0,-2-3 0,1-1 0,-1-1 0,45-15 0,71-34 0,-88 32 0,89-25 0,187-8 0,-305 52 0,-13 2 0,1-1 0,-1 0 0,1-1 0,-1 0 0,0 0 0,0-1 0,0 0 0,0-1 0,14-7 0,-18 8 0,0 2 0,0-1 0,0 1 0,0 0 0,0 0 0,0 0 0,0 1 0,0 0 0,0 0 0,11 2 0,5-1 0,469 1 0,-500-1 0,1 0 0,0 1 0,-1 0 0,1 0 0,0 1 0,0 0 0,1 0 0,-9 5 0,6-3 0,0 0 0,0-1 0,0 0 0,-22 4 0,2-5 0,-58-3 0,434 1 0,-149-3 0,-165 1 0,-5 0 0,-50 4 0,-18 0 0,-305 20 0,943-24 0,-639 3 0,-55 10 0,51-5 0,31-5 0,0 1 0,-25 7 0,31-4 0,15-2 0,18 0 0,69-1 0,1-4 0,163-25 0,-142 12 0,119 0 0,-370 13 0,-178 21 0,304-19 0,1 0 0,-1 1 0,1 0 0,-1 1 0,-12 5 0,22-8 0,0 0 0,0 0 0,0 0 0,-1 0 0,1 0 0,0 0 0,0 0 0,0 0 0,-1 0 0,1 0 0,0 1 0,0-1 0,0 0 0,-1 0 0,1 0 0,0 0 0,0 1 0,0-1 0,0 0 0,0 0 0,-1 0 0,1 0 0,0 1 0,0-1 0,0 0 0,0 0 0,0 0 0,0 1 0,0-1 0,0 0 0,0 0 0,0 1 0,0-1 0,0 0 0,0 0 0,0 0 0,0 1 0,0-1 0,0 0 0,0 1 0,9 4 0,15-1 0,13-1 0,36-4 0,24 2 0,-95-1 0,0 0 0,0 0 0,0 1 0,0-1 0,0 0 0,0 1 0,0-1 0,0 1 0,0 0 0,3 1 0,-5-1 0,0-1 0,0 0 0,1 0 0,-1 1 0,0-1 0,0 0 0,0 0 0,0 1 0,0-1 0,0 0 0,0 0 0,0 1 0,0-1 0,0 0 0,0 1 0,0-1 0,0 0 0,0 0 0,0 1 0,0-1 0,0 0 0,0 1 0,0-1 0,0 0 0,0 0 0,-1 1 0,1-1 0,0 0 0,0 0 0,0 1 0,0-1 0,-1 0 0,1 0 0,0 0 0,0 1 0,-1-1 0,1 0 0,0 0 0,0 0 0,-1 0 0,-5 5 0,-1-2 0,0 1 0,1-1 0,-11 4 0,-44 12 0,0-2 0,-94 13 0,116-23 0,-155 39 0,100-21 0,51-16 0,-1-1 0,-73 2 0,-89-11 0,-45 3 0,240-1 0,0 0 0,-1 0 0,1 1 0,0 1 0,1 0 0,-1 0 0,0 1 0,1 1 0,0 0 0,0 0 0,-10 7 0,13-7 0,-2 0 0,1 0 0,-1-1 0,1 0 0,-1-1 0,0 1 0,-1-2 0,-12 3 0,-80 7 0,82-11 0,-341 9-1365,319-10-5461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4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1 238 24575,'29'-10'0,"-3"0"0,62-4 0,0 4 0,128 2 0,-142 9 0,122-3 0,-184 1 0,1-1 0,-1-1 0,0 0 0,0-1 0,-1 0 0,1-1 0,-1 0 0,0-1 0,0 0 0,13-10 0,-15 11 0,-1 1 0,1 1 0,1 0 0,-1 0 0,0 0 0,1 1 0,0 1 0,-1 0 0,15 0 0,-13 0 0,1 0 0,0 0 0,-1-1 0,1-1 0,-1 1 0,13-6 0,-8 1 0,0 1 0,1 1 0,-1 1 0,1 0 0,18-1 0,88-1 0,-16 1 0,218-31 0,-238 29 0,143 6 0,-95 4 0,-77-3 0,317 6 0,-258 1 0,139 26 0,-199-16-1365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09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941 57 24575,'-6'1'0,"1"0"0,-1 0 0,0 0 0,0 1 0,-7 3 0,-20 4 0,-34-2 0,0-3 0,-80-7 0,31 1 0,50 3 0,-77-3 0,115-2 0,0-2 0,0-1 0,1-1 0,-33-16 0,-10-1 0,52 17-1365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12.2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26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3600 293 24575,'-29'-10'0,"3"0"0,-14 6 0,-47 2 0,86 2 0,19 0 0,47-1 0,-62 1 0,0 0 0,0-1 0,0 0 0,0 1 0,0-1 0,0 0 0,0 0 0,0-1 0,-1 1 0,1 0 0,0-1 0,-1 0 0,1 0 0,-1 0 0,1 0 0,3-4 0,-6 6 0,0-1 0,0 1 0,1-1 0,-1 0 0,0 1 0,0-1 0,0 1 0,0-1 0,0 0 0,0 1 0,0-1 0,0 1 0,0-1 0,0 0 0,0 1 0,0-1 0,0 1 0,-1-1 0,1 0 0,0 1 0,0-1 0,-1 1 0,1-1 0,0 1 0,-1-1 0,1 1 0,0-1 0,-1 1 0,1-1 0,-1 1 0,1 0 0,-1-1 0,1 1 0,-1 0 0,1-1 0,-1 1 0,1 0 0,-1 0 0,1-1 0,-1 1 0,0 0 0,1 0 0,-1 0 0,1 0 0,-1 0 0,0 0 0,0 0 0,-32-6 0,-203 4 0,116 4 0,116-2 0,-362-15 0,79-34 0,317 59 0,1-2 0,-1-1 0,1-1 0,51 2 0,131-8 0,-103-2 0,48 4 0,157-5 0,-305 2 0,-1 0 0,0-1 0,0 0 0,0 0 0,0-1 0,0-1 0,-1 1 0,0-1 0,1-1 0,10-7 0,-19 12 0,1 0 0,-1 0 0,1-1 0,-1 1 0,1 0 0,-1 0 0,1-1 0,-1 1 0,0 0 0,1-1 0,-1 1 0,1 0 0,-1-1 0,0 1 0,1-1 0,-1 1 0,0-1 0,0 1 0,1-1 0,-1 1 0,0-1 0,0 1 0,0-1 0,1 1 0,-1-1 0,0 0 0,-13 1 0,-23 9 0,-261 79 0,238-76 0,-1-3 0,0-2 0,-70-1 0,47-8 0,31 0 0,1 2 0,-64 8 0,92-2 0,23-6 0,-1 0 0,1 1 0,0-1 0,0 0 0,0 0 0,0 0 0,0 0 0,0 0 0,0 0 0,0 1 0,0-1 0,-1 0 0,1 0 0,0 0 0,0 0 0,0 0 0,0 1 0,0-1 0,0 0 0,0 0 0,0 0 0,0 0 0,0 0 0,0 1 0,0-1 0,0 0 0,0 0 0,0 0 0,0 0 0,1 0 0,-1 1 0,0-1 0,0 0 0,0 0 0,0 0 0,0 0 0,0 0 0,0 1 0,0-1 0,0 0 0,1 0 0,-1 0 0,0 0 0,0 0 0,0 0 0,0 0 0,0 0 0,0 0 0,1 0 0,-1 0 0,0 1 0,0-1 0,0 0 0,0 0 0,1 0 0,-1 0 0,5 1 0,0 1 0,0-1 0,0 0 0,0 0 0,10 1 0,429 0 0,-232-4 0,45 2 0,-1009 0 0,712 2 0,1 2 0,-50 11 0,42-6 0,38-7 0,-31 6 0,38-8 0,0 1 0,0-1 0,1 1 0,-1-1 0,0 1 0,0 0 0,1 0 0,-1 0 0,0 0 0,1 0 0,-1 1 0,1-1 0,0 0 0,-1 1 0,-1 2 0,3-3 0,-1-1 0,1 0 0,0 1 0,0-1 0,0 1 0,0-1 0,1 1 0,-1-1 0,0 1 0,0-1 0,0 0 0,0 1 0,0-1 0,0 1 0,1-1 0,-1 1 0,0-1 0,0 0 0,1 1 0,-1-1 0,0 0 0,1 1 0,-1-1 0,0 0 0,1 1 0,-1-1 0,0 0 0,1 0 0,-1 1 0,1-1 0,-1 0 0,0 0 0,1 0 0,17 8 0,-17-8 0,50 13 0,0-2 0,0-2 0,56 1 0,-39-3 0,425 65 0,-482-70 0,-1 0 0,0 0 0,1-1 0,-1-1 0,1 0 0,-1 0 0,0-1 0,1-1 0,-1 1 0,0-2 0,0 1 0,0-2 0,0 1 0,0-1 0,-1-1 0,1 1 0,-1-2 0,0 1 0,-1-1 0,0 0 0,14-14 0,-21 19 0,0 0 0,0 1 0,-1-1 0,1 0 0,0 0 0,0 1 0,-1-1 0,1 0 0,-1 0 0,1 0 0,-1 0 0,1 0 0,-1 0 0,1 0 0,-1 0 0,0 0 0,0 0 0,1-2 0,-1 3 0,-1-1 0,1 1 0,0-1 0,0 1 0,-1-1 0,1 1 0,0 0 0,-1-1 0,1 1 0,-1-1 0,1 1 0,0 0 0,-1-1 0,1 1 0,-1 0 0,1 0 0,-1-1 0,1 1 0,-1 0 0,1 0 0,-1 0 0,1-1 0,-1 1 0,0 0 0,-44-1 0,41 2 0,-241 21 0,-140 7 0,307-29 0,-719-7 0,80-74 0,713 80 0,-13-1 0,1-1 0,0 0 0,0-2 0,0 0 0,-20-9 0,34 13 0,0 0 0,0 0 0,0 0 0,0 0 0,0-1 0,1 1 0,-1-1 0,0 1 0,1-1 0,-1 1 0,1-1 0,0 0 0,0 0 0,-1 0 0,1 0 0,0 0 0,0 0 0,1 0 0,-1 0 0,0 0 0,1 0 0,-1 0 0,1-1 0,0 1 0,0 0 0,0 0 0,0 0 0,0-1 0,0 1 0,0 0 0,1 0 0,-1 0 0,1 0 0,0-1 0,0 1 0,0 0 0,0 0 0,0 0 0,0 0 0,3-3 0,2-4 0,1 0 0,0 0 0,0 1 0,1 0 0,0 1 0,17-13 0,1 4 0,0 1 0,1 1 0,1 1 0,0 2 0,0 1 0,60-13 0,184-16 0,-271 39 0,59-6 0,102 2 0,-136 10 0,-25-5 0,-1-1 0,1 0 0,-1 0 0,1 1 0,-1-1 0,1 0 0,-1 1 0,1-1 0,-1 1 0,1-1 0,-1 1 0,0-1 0,1 1 0,-1-1 0,0 1 0,1-1 0,-1 1 0,0-1 0,0 1 0,0 0 0,1-1 0,-1 2 0,-1 0 0,1 0 0,-1-1 0,0 1 0,0 0 0,0-1 0,0 1 0,0 0 0,0-1 0,0 1 0,-1-1 0,1 1 0,0-1 0,-1 0 0,0 0 0,1 0 0,-1 0 0,1 0 0,-1 0 0,0 0 0,0 0 0,-2 0 0,-28 12 0,-1-1 0,-1-2 0,0-2 0,-46 6 0,15-2 0,-406 56 0,449-65 0,20-3 0,5 1 0,35-1 0,-32 0 0,536 11 0,-146-1 0,-130-7 0,-227 2 0,-28 3 0,-11-7 0,0-1 0,0 1 0,0 0 0,0-1 0,-1 1 0,1-1 0,0 1 0,0-1 0,-1 1 0,1 0 0,-1-1 0,1 1 0,0-1 0,-1 0 0,1 1 0,-1-1 0,1 1 0,-1-1 0,1 0 0,-1 1 0,1-1 0,-1 0 0,1 1 0,-2-1 0,-14 8 0,-1-1 0,0-1 0,0-1 0,0 0 0,-34 4 0,12-2 0,-95 16 0,-206 9 0,-138-26 0,391-6 0,-109-1 0,168 0 0,46 0 0,340-1 0,377-12 0,-720 13 0,475-42 0,-461 40 0,-41 9 0,-47 10 0,-53 6 0,-171 11 0,-113-20 0,372-12 0,4 0 0,0-1 0,0-1 0,0 0 0,1-1 0,-21-6 0,37 8 0,1-1 0,0 1 0,0-1 0,0 0 0,0 0 0,0 0 0,0 0 0,0 0 0,0 0 0,0 0 0,1-1 0,-1 1 0,0-1 0,1 1 0,-1-1 0,1 0 0,0 0 0,-1 1 0,-1-5 0,3 5 0,0-1 0,-1 0 0,1 0 0,0 0 0,0 0 0,0 0 0,0 0 0,1 0 0,-1 1 0,0-1 0,1 0 0,0 0 0,-1 0 0,1 1 0,0-1 0,0 0 0,0 1 0,1-3 0,4-4 0,1 0 0,0 0 0,0 0 0,1 1 0,0 0 0,15-10 0,25-12 0,0 2 0,65-26 0,-247 76 0,-23 8 0,146-26 0,21-2 0,24-2 0,-33 0 0,441-5 0,-437 4 0,10 0 0,0-1 0,1 0 0,-1-2 0,27-6 0,-328 97 0,19-6 0,217-63 0,-1-3 0,0-1 0,-1-3 0,-81 8 0,-8-1 0,-15 0 0,-575-5 0,647-15 0,64 2 0,15 0 0,1-1 0,0 0 0,0 0 0,0 0 0,0 0 0,0-1 0,0 1 0,-1-1 0,1 0 0,0 0 0,-4-3 0,7 4 0,1 0 0,0 0 0,0-1 0,-1 1 0,1 0 0,0 0 0,0-1 0,0 1 0,-1 0 0,1-1 0,0 1 0,0 0 0,0-1 0,0 1 0,0 0 0,0-1 0,0 1 0,0 0 0,0-1 0,0 1 0,0 0 0,0-1 0,0 1 0,0 0 0,0-1 0,0 1 0,0 0 0,0-1 0,0 1 0,0 0 0,0-1 0,1 1 0,-1 0 0,0-1 0,0 1 0,0 0 0,1 0 0,-1-1 0,0 1 0,13-13 0,-11 11 0,117-113 0,-103 97 0,-1 0 0,0-1 0,-2-1 0,-1 0 0,11-23 0,-22 40 0,18-28 0,-19 31 0,1-1 0,-1 1 0,1 0 0,-1-1 0,1 1 0,-1-1 0,1 1 0,0 0 0,-1-1 0,1 1 0,-1 0 0,1 0 0,0-1 0,-1 1 0,1 0 0,0 0 0,0 0 0,-1 0 0,1 0 0,0 0 0,-1 0 0,1 0 0,0 0 0,-1 0 0,1 1 0,0-1 0,-1 0 0,1 0 0,0 1 0,-1-1 0,1 0 0,0 1 0,-1-1 0,1 0 0,-1 1 0,1-1 0,-1 1 0,1-1 0,-1 1 0,1-1 0,-1 1 0,0 0 0,1-1 0,-1 1 0,0 0 0,1 0 0,2 5 0,0-1 0,0 1 0,0 0 0,-1 1 0,0-1 0,0 0 0,0 1 0,-1-1 0,1 8 0,1 64 0,-3-60 0,1-11 0,-1-1 0,0 1 0,0 0 0,-1-1 0,0 1 0,0-1 0,0 1 0,-1-1 0,0 0 0,0 0 0,-1 0 0,0 0 0,0 0 0,0 0 0,-1 0 0,0-1 0,0 0 0,0 0 0,0 0 0,-1 0 0,0-1 0,0 0 0,0 0 0,-1 0 0,1-1 0,-1 1 0,0-1 0,0-1 0,-7 4 0,-1-2 0,0 1 0,0-2 0,0 0 0,-1 0 0,-24 0 0,-77-6 0,47 1 0,58 2 0,4 0 0,-1 0 0,1 0 0,-1-1 0,1 0 0,-12-3 0,18 4 0,-1-1 0,1 1 0,0-1 0,0 1 0,0-1 0,0 0 0,0 1 0,0-1 0,0 0 0,0 0 0,0 0 0,0 1 0,1-1 0,-1 0 0,0 0 0,0 0 0,1-1 0,-1 1 0,1 0 0,-1 0 0,1 0 0,0 0 0,-1 0 0,1-1 0,0 1 0,0 0 0,-1 0 0,1-1 0,0 1 0,0 0 0,1 0 0,-1 0 0,0-1 0,0 1 0,1 0 0,-1 0 0,0 0 0,1-1 0,-1 1 0,2-2 0,14-46 0,12-62 0,-16 57 0,-9 45 0,0 0 0,0 0 0,1 1 0,0-1 0,0 1 0,1 0 0,1 0 0,7-9 0,8-7 0,27-23 0,-4 4 0,-37 36 0,0-2 0,1 1 0,1 0 0,-1 0 0,1 1 0,14-8 0,-22 14 0,1 0 0,-1 0 0,1 1 0,-1-1 0,1 1 0,-1-1 0,1 1 0,-1 0 0,1-1 0,0 1 0,-1 0 0,1 0 0,-1 0 0,1 0 0,0 1 0,-1-1 0,1 0 0,-1 1 0,2 0 0,-1 0 0,0 0 0,0 1 0,0-1 0,-1 1 0,1-1 0,-1 1 0,1 0 0,-1 0 0,0 0 0,0 0 0,1 0 0,-1 0 0,-1 0 0,1 0 0,0 0 0,0 0 0,0 4 0,6 26 0,5 60 0,-9-62 0,1 1 0,8 30 0,-5-44 0,-6-28 0,-5-28 0,3 31 0,-2 0 0,1 0 0,-1 0 0,-1 1 0,1 0 0,-1-1 0,0 1 0,-1 0 0,0 1 0,0-1 0,-9-8 0,13 14 0,1 1 0,0-1 0,0 1 0,-1 0 0,1-1 0,0 1 0,-1 0 0,1-1 0,-1 1 0,1 0 0,0-1 0,-1 1 0,1 0 0,-1 0 0,1 0 0,-1-1 0,1 1 0,0 0 0,-1 0 0,1 0 0,-1 0 0,1 0 0,-1 0 0,1 0 0,-1 0 0,1 0 0,-1 0 0,1 0 0,-1 0 0,1 0 0,-1 0 0,0 1 0,3 14 0,16 22 0,-13-29 0,1-1 0,0 0 0,0 0 0,1 0 0,8 6 0,-3-2 0,-12-11 0,0 0 0,1 0 0,-1 0 0,0 0 0,0 0 0,0 0 0,0 0 0,0 0 0,0 0 0,0 1 0,0-1 0,0 0 0,0 0 0,1 0 0,-1 0 0,0 0 0,0 0 0,0 0 0,0 0 0,0 1 0,0-1 0,0 0 0,0 0 0,0 0 0,0 0 0,0 0 0,0 0 0,0 1 0,0-1 0,0 0 0,0 0 0,0 0 0,0 0 0,0 0 0,0 0 0,0 0 0,0 1 0,-1-1 0,1 0 0,0 0 0,0 0 0,0 0 0,0 0 0,0 0 0,0 0 0,0 0 0,0 0 0,0 0 0,0 1 0,-1-1 0,1 0 0,0 0 0,0 0 0,0 0 0,0 0 0,0 0 0,0 0 0,-13 2 0,-13-1 0,-7-1 0,18 0 0,0 0 0,0-1 0,0 0 0,-21-5 0,36 6 0,-1 0 0,0 0 0,1-1 0,-1 1 0,1 0 0,-1 0 0,0 0 0,1 0 0,-1-1 0,1 1 0,-1 0 0,1-1 0,-1 1 0,1 0 0,-1-1 0,1 1 0,-1 0 0,1-1 0,-1 1 0,1-1 0,0 1 0,-1-1 0,1 1 0,0-1 0,-1 1 0,1-1 0,0 0 0,0 1 0,0-1 0,0 1 0,-1-1 0,1 0 0,1 0 0,-1-1 0,1 1 0,-1 0 0,1 0 0,0 0 0,0 0 0,-1 0 0,1 0 0,0 0 0,0 0 0,0 0 0,0 0 0,2-1 0,40-22 0,149-43 0,-99 37 0,-156 25 0,-63 7 0,170-8 0,46-12 0,-2 0 0,213-36 0,-294 53 0,32-4 0,-38 4 0,1 1 0,-1 0 0,1 0 0,0 0 0,-1 0 0,1 0 0,-1 0 0,1 1 0,-1-1 0,1 0 0,0 1 0,-1-1 0,1 1 0,-1-1 0,0 1 0,1 0 0,-1 0 0,2 1 0,-3-2 0,0 0 0,0 1 0,0-1 0,0 0 0,0 1 0,0-1 0,0 0 0,0 1 0,0-1 0,0 0 0,0 1 0,0-1 0,0 0 0,0 1 0,-1-1 0,1 0 0,0 1 0,0-1 0,0 0 0,0 1 0,-1-1 0,1 0 0,0 0 0,0 1 0,-1-1 0,1 0 0,0 0 0,0 1 0,-1-1 0,1 0 0,0 0 0,-1 0 0,-7 6 0,-1-1 0,1 0 0,-1-1 0,0 1 0,0-2 0,0 1 0,-11 1 0,-75 15 0,70-15 0,-18 2 0,19-3 0,1 0 0,-45 15 0,57-11 0,19-3 0,21-2 0,86-3 0,-76-2 0,0 2 0,55 7 0,-71 2 0,-23-9 0,1 0 0,-1 0 0,0 1 0,1-1 0,-1 0 0,0 1 0,0-1 0,1 0 0,-1 1 0,0-1 0,0 0 0,0 1 0,0-1 0,1 0 0,-1 1 0,0-1 0,0 0 0,0 1 0,0-1 0,0 1 0,0-1 0,0 0 0,0 1 0,0-1 0,0 1 0,0-1 0,0 0 0,-1 1 0,1-1 0,0 1 0,-1 1 0,-1 0 0,0 0 0,1-1 0,-1 1 0,0 0 0,0-1 0,0 0 0,0 1 0,0-1 0,0 0 0,0 0 0,0 0 0,-1 0 0,-1 0 0,-47 16 0,-113 44 0,159-56 0,15-2 0,16-2 0,-2-3 0,1-1 0,-1-1 0,45-15 0,71-34 0,-88 32 0,89-25 0,187-8 0,-305 52 0,-13 2 0,1-1 0,-1 0 0,1-1 0,-1 0 0,0 0 0,0-1 0,0 0 0,0-1 0,14-7 0,-18 8 0,0 2 0,0-1 0,0 1 0,0 0 0,0 0 0,0 0 0,0 1 0,0 0 0,0 0 0,11 2 0,5-1 0,469 1 0,-500-1 0,1 0 0,0 1 0,-1 0 0,1 0 0,0 1 0,0 0 0,1 0 0,-9 5 0,6-3 0,0 0 0,0-1 0,0 0 0,-22 4 0,2-5 0,-58-3 0,434 1 0,-149-3 0,-165 1 0,-5 0 0,-50 4 0,-18 0 0,-305 20 0,943-24 0,-639 3 0,-55 10 0,51-5 0,31-5 0,0 1 0,-25 7 0,31-4 0,15-2 0,18 0 0,69-1 0,1-4 0,163-25 0,-142 12 0,119 0 0,-370 13 0,-178 21 0,304-19 0,1 0 0,-1 1 0,1 0 0,-1 1 0,-12 5 0,22-8 0,0 0 0,0 0 0,0 0 0,-1 0 0,1 0 0,0 0 0,0 0 0,0 0 0,-1 0 0,1 0 0,0 1 0,0-1 0,0 0 0,-1 0 0,1 0 0,0 0 0,0 1 0,0-1 0,0 0 0,0 0 0,-1 0 0,1 0 0,0 1 0,0-1 0,0 0 0,0 0 0,0 0 0,0 1 0,0-1 0,0 0 0,0 0 0,0 1 0,0-1 0,0 0 0,0 0 0,0 0 0,0 1 0,0-1 0,0 0 0,0 1 0,9 4 0,15-1 0,13-1 0,36-4 0,24 2 0,-95-1 0,0 0 0,0 0 0,0 1 0,0-1 0,0 0 0,0 1 0,0-1 0,0 1 0,0 0 0,3 1 0,-5-1 0,0-1 0,0 0 0,1 0 0,-1 1 0,0-1 0,0 0 0,0 0 0,0 1 0,0-1 0,0 0 0,0 0 0,0 1 0,0-1 0,0 0 0,0 1 0,0-1 0,0 0 0,0 0 0,0 1 0,0-1 0,0 0 0,0 1 0,0-1 0,0 0 0,0 0 0,-1 1 0,1-1 0,0 0 0,0 0 0,0 1 0,0-1 0,-1 0 0,1 0 0,0 0 0,0 1 0,-1-1 0,1 0 0,0 0 0,0 0 0,-1 0 0,-5 5 0,-1-2 0,0 1 0,1-1 0,-11 4 0,-44 12 0,0-2 0,-94 13 0,116-23 0,-155 39 0,100-21 0,51-16 0,-1-1 0,-73 2 0,-89-11 0,-45 3 0,240-1 0,0 0 0,-1 0 0,1 1 0,0 1 0,1 0 0,-1 0 0,0 1 0,1 1 0,0 0 0,0 0 0,-10 7 0,13-7 0,-2 0 0,1 0 0,-1-1 0,1 0 0,-1-1 0,0 1 0,-1-2 0,-12 3 0,-80 7 0,82-11 0,-341 9-1365,319-10-5461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4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1 238 24575,'29'-10'0,"-3"0"0,62-4 0,0 4 0,128 2 0,-142 9 0,122-3 0,-184 1 0,1-1 0,-1-1 0,0 0 0,0-1 0,-1 0 0,1-1 0,-1 0 0,0-1 0,0 0 0,13-10 0,-15 11 0,-1 1 0,1 1 0,1 0 0,-1 0 0,0 0 0,1 1 0,0 1 0,-1 0 0,15 0 0,-13 0 0,1 0 0,0 0 0,-1-1 0,1-1 0,-1 1 0,13-6 0,-8 1 0,0 1 0,1 1 0,-1 1 0,1 0 0,18-1 0,88-1 0,-16 1 0,218-31 0,-238 29 0,143 6 0,-95 4 0,-77-3 0,317 6 0,-258 1 0,139 26 0,-199-16-1365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09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941 57 24575,'-6'1'0,"1"0"0,-1 0 0,0 0 0,0 1 0,-7 3 0,-20 4 0,-34-2 0,0-3 0,-80-7 0,31 1 0,50 3 0,-77-3 0,115-2 0,0-2 0,0-1 0,1-1 0,-33-16 0,-10-1 0,52 17-1365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12.2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26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3600 293 24575,'-29'-10'0,"3"0"0,-14 6 0,-47 2 0,86 2 0,19 0 0,47-1 0,-62 1 0,0 0 0,0-1 0,0 0 0,0 1 0,0-1 0,0 0 0,0 0 0,0-1 0,-1 1 0,1 0 0,0-1 0,-1 0 0,1 0 0,-1 0 0,1 0 0,3-4 0,-6 6 0,0-1 0,0 1 0,1-1 0,-1 0 0,0 1 0,0-1 0,0 1 0,0-1 0,0 0 0,0 1 0,0-1 0,0 1 0,0-1 0,0 0 0,0 1 0,0-1 0,0 1 0,-1-1 0,1 0 0,0 1 0,0-1 0,-1 1 0,1-1 0,0 1 0,-1-1 0,1 1 0,0-1 0,-1 1 0,1-1 0,-1 1 0,1 0 0,-1-1 0,1 1 0,-1 0 0,1-1 0,-1 1 0,1 0 0,-1 0 0,1-1 0,-1 1 0,0 0 0,1 0 0,-1 0 0,1 0 0,-1 0 0,0 0 0,0 0 0,-32-6 0,-203 4 0,116 4 0,116-2 0,-362-15 0,79-34 0,317 59 0,1-2 0,-1-1 0,1-1 0,51 2 0,131-8 0,-103-2 0,48 4 0,157-5 0,-305 2 0,-1 0 0,0-1 0,0 0 0,0 0 0,0-1 0,0-1 0,-1 1 0,0-1 0,1-1 0,10-7 0,-19 12 0,1 0 0,-1 0 0,1-1 0,-1 1 0,1 0 0,-1 0 0,1-1 0,-1 1 0,0 0 0,1-1 0,-1 1 0,1 0 0,-1-1 0,0 1 0,1-1 0,-1 1 0,0-1 0,0 1 0,1-1 0,-1 1 0,0-1 0,0 1 0,0-1 0,1 1 0,-1-1 0,0 0 0,-13 1 0,-23 9 0,-261 79 0,238-76 0,-1-3 0,0-2 0,-70-1 0,47-8 0,31 0 0,1 2 0,-64 8 0,92-2 0,23-6 0,-1 0 0,1 1 0,0-1 0,0 0 0,0 0 0,0 0 0,0 0 0,0 0 0,0 0 0,0 1 0,0-1 0,-1 0 0,1 0 0,0 0 0,0 0 0,0 0 0,0 1 0,0-1 0,0 0 0,0 0 0,0 0 0,0 0 0,0 0 0,0 1 0,0-1 0,0 0 0,0 0 0,0 0 0,0 0 0,1 0 0,-1 1 0,0-1 0,0 0 0,0 0 0,0 0 0,0 0 0,0 0 0,0 1 0,0-1 0,0 0 0,1 0 0,-1 0 0,0 0 0,0 0 0,0 0 0,0 0 0,0 0 0,0 0 0,1 0 0,-1 0 0,0 1 0,0-1 0,0 0 0,0 0 0,1 0 0,-1 0 0,5 1 0,0 1 0,0-1 0,0 0 0,0 0 0,10 1 0,429 0 0,-232-4 0,45 2 0,-1009 0 0,712 2 0,1 2 0,-50 11 0,42-6 0,38-7 0,-31 6 0,38-8 0,0 1 0,0-1 0,1 1 0,-1-1 0,0 1 0,0 0 0,1 0 0,-1 0 0,0 0 0,1 0 0,-1 1 0,1-1 0,0 0 0,-1 1 0,-1 2 0,3-3 0,-1-1 0,1 0 0,0 1 0,0-1 0,0 1 0,0-1 0,1 1 0,-1-1 0,0 1 0,0-1 0,0 0 0,0 1 0,0-1 0,0 1 0,1-1 0,-1 1 0,0-1 0,0 0 0,1 1 0,-1-1 0,0 0 0,1 1 0,-1-1 0,0 0 0,1 1 0,-1-1 0,0 0 0,1 0 0,-1 1 0,1-1 0,-1 0 0,0 0 0,1 0 0,17 8 0,-17-8 0,50 13 0,0-2 0,0-2 0,56 1 0,-39-3 0,425 65 0,-482-70 0,-1 0 0,0 0 0,1-1 0,-1-1 0,1 0 0,-1 0 0,0-1 0,1-1 0,-1 1 0,0-2 0,0 1 0,0-2 0,0 1 0,0-1 0,-1-1 0,1 1 0,-1-2 0,0 1 0,-1-1 0,0 0 0,14-14 0,-21 19 0,0 0 0,0 1 0,-1-1 0,1 0 0,0 0 0,0 1 0,-1-1 0,1 0 0,-1 0 0,1 0 0,-1 0 0,1 0 0,-1 0 0,1 0 0,-1 0 0,0 0 0,0 0 0,1-2 0,-1 3 0,-1-1 0,1 1 0,0-1 0,0 1 0,-1-1 0,1 1 0,0 0 0,-1-1 0,1 1 0,-1-1 0,1 1 0,0 0 0,-1-1 0,1 1 0,-1 0 0,1 0 0,-1-1 0,1 1 0,-1 0 0,1 0 0,-1 0 0,1-1 0,-1 1 0,0 0 0,-44-1 0,41 2 0,-241 21 0,-140 7 0,307-29 0,-719-7 0,80-74 0,713 80 0,-13-1 0,1-1 0,0 0 0,0-2 0,0 0 0,-20-9 0,34 13 0,0 0 0,0 0 0,0 0 0,0 0 0,0-1 0,1 1 0,-1-1 0,0 1 0,1-1 0,-1 1 0,1-1 0,0 0 0,0 0 0,-1 0 0,1 0 0,0 0 0,0 0 0,1 0 0,-1 0 0,0 0 0,1 0 0,-1 0 0,1-1 0,0 1 0,0 0 0,0 0 0,0 0 0,0-1 0,0 1 0,0 0 0,1 0 0,-1 0 0,1 0 0,0-1 0,0 1 0,0 0 0,0 0 0,0 0 0,0 0 0,3-3 0,2-4 0,1 0 0,0 0 0,0 1 0,1 0 0,0 1 0,17-13 0,1 4 0,0 1 0,1 1 0,1 1 0,0 2 0,0 1 0,60-13 0,184-16 0,-271 39 0,59-6 0,102 2 0,-136 10 0,-25-5 0,-1-1 0,1 0 0,-1 0 0,1 1 0,-1-1 0,1 0 0,-1 1 0,1-1 0,-1 1 0,1-1 0,-1 1 0,0-1 0,1 1 0,-1-1 0,0 1 0,1-1 0,-1 1 0,0-1 0,0 1 0,0 0 0,1-1 0,-1 2 0,-1 0 0,1 0 0,-1-1 0,0 1 0,0 0 0,0-1 0,0 1 0,0 0 0,0-1 0,0 1 0,-1-1 0,1 1 0,0-1 0,-1 0 0,0 0 0,1 0 0,-1 0 0,1 0 0,-1 0 0,0 0 0,0 0 0,-2 0 0,-28 12 0,-1-1 0,-1-2 0,0-2 0,-46 6 0,15-2 0,-406 56 0,449-65 0,20-3 0,5 1 0,35-1 0,-32 0 0,536 11 0,-146-1 0,-130-7 0,-227 2 0,-28 3 0,-11-7 0,0-1 0,0 1 0,0 0 0,0-1 0,-1 1 0,1-1 0,0 1 0,0-1 0,-1 1 0,1 0 0,-1-1 0,1 1 0,0-1 0,-1 0 0,1 1 0,-1-1 0,1 1 0,-1-1 0,1 0 0,-1 1 0,1-1 0,-1 0 0,1 1 0,-2-1 0,-14 8 0,-1-1 0,0-1 0,0-1 0,0 0 0,-34 4 0,12-2 0,-95 16 0,-206 9 0,-138-26 0,391-6 0,-109-1 0,168 0 0,46 0 0,340-1 0,377-12 0,-720 13 0,475-42 0,-461 40 0,-41 9 0,-47 10 0,-53 6 0,-171 11 0,-113-20 0,372-12 0,4 0 0,0-1 0,0-1 0,0 0 0,1-1 0,-21-6 0,37 8 0,1-1 0,0 1 0,0-1 0,0 0 0,0 0 0,0 0 0,0 0 0,0 0 0,0 0 0,0 0 0,1-1 0,-1 1 0,0-1 0,1 1 0,-1-1 0,1 0 0,0 0 0,-1 1 0,-1-5 0,3 5 0,0-1 0,-1 0 0,1 0 0,0 0 0,0 0 0,0 0 0,0 0 0,1 0 0,-1 1 0,0-1 0,1 0 0,0 0 0,-1 0 0,1 1 0,0-1 0,0 0 0,0 1 0,1-3 0,4-4 0,1 0 0,0 0 0,0 0 0,1 1 0,0 0 0,15-10 0,25-12 0,0 2 0,65-26 0,-247 76 0,-23 8 0,146-26 0,21-2 0,24-2 0,-33 0 0,441-5 0,-437 4 0,10 0 0,0-1 0,1 0 0,-1-2 0,27-6 0,-328 97 0,19-6 0,217-63 0,-1-3 0,0-1 0,-1-3 0,-81 8 0,-8-1 0,-15 0 0,-575-5 0,647-15 0,64 2 0,15 0 0,1-1 0,0 0 0,0 0 0,0 0 0,0 0 0,0-1 0,0 1 0,-1-1 0,1 0 0,0 0 0,-4-3 0,7 4 0,1 0 0,0 0 0,0-1 0,-1 1 0,1 0 0,0 0 0,0-1 0,0 1 0,-1 0 0,1-1 0,0 1 0,0 0 0,0-1 0,0 1 0,0 0 0,0-1 0,0 1 0,0 0 0,0-1 0,0 1 0,0 0 0,0-1 0,0 1 0,0 0 0,0-1 0,0 1 0,0 0 0,0-1 0,0 1 0,0 0 0,0-1 0,1 1 0,-1 0 0,0-1 0,0 1 0,0 0 0,1 0 0,-1-1 0,0 1 0,13-13 0,-11 11 0,117-113 0,-103 97 0,-1 0 0,0-1 0,-2-1 0,-1 0 0,11-23 0,-22 40 0,18-28 0,-19 31 0,1-1 0,-1 1 0,1 0 0,-1-1 0,1 1 0,-1-1 0,1 1 0,0 0 0,-1-1 0,1 1 0,-1 0 0,1 0 0,0-1 0,-1 1 0,1 0 0,0 0 0,0 0 0,-1 0 0,1 0 0,0 0 0,-1 0 0,1 0 0,0 0 0,-1 0 0,1 1 0,0-1 0,-1 0 0,1 0 0,0 1 0,-1-1 0,1 0 0,0 1 0,-1-1 0,1 0 0,-1 1 0,1-1 0,-1 1 0,1-1 0,-1 1 0,1-1 0,-1 1 0,0 0 0,1-1 0,-1 1 0,0 0 0,1 0 0,2 5 0,0-1 0,0 1 0,0 0 0,-1 1 0,0-1 0,0 0 0,0 1 0,-1-1 0,1 8 0,1 64 0,-3-60 0,1-11 0,-1-1 0,0 1 0,0 0 0,-1-1 0,0 1 0,0-1 0,0 1 0,-1-1 0,0 0 0,0 0 0,-1 0 0,0 0 0,0 0 0,0 0 0,-1 0 0,0-1 0,0 0 0,0 0 0,0 0 0,-1 0 0,0-1 0,0 0 0,0 0 0,-1 0 0,1-1 0,-1 1 0,0-1 0,0-1 0,-7 4 0,-1-2 0,0 1 0,0-2 0,0 0 0,-1 0 0,-24 0 0,-77-6 0,47 1 0,58 2 0,4 0 0,-1 0 0,1 0 0,-1-1 0,1 0 0,-12-3 0,18 4 0,-1-1 0,1 1 0,0-1 0,0 1 0,0-1 0,0 0 0,0 1 0,0-1 0,0 0 0,0 0 0,0 0 0,0 1 0,1-1 0,-1 0 0,0 0 0,0 0 0,1-1 0,-1 1 0,1 0 0,-1 0 0,1 0 0,0 0 0,-1 0 0,1-1 0,0 1 0,0 0 0,-1 0 0,1-1 0,0 1 0,0 0 0,1 0 0,-1 0 0,0-1 0,0 1 0,1 0 0,-1 0 0,0 0 0,1-1 0,-1 1 0,2-2 0,14-46 0,12-62 0,-16 57 0,-9 45 0,0 0 0,0 0 0,1 1 0,0-1 0,0 1 0,1 0 0,1 0 0,7-9 0,8-7 0,27-23 0,-4 4 0,-37 36 0,0-2 0,1 1 0,1 0 0,-1 0 0,1 1 0,14-8 0,-22 14 0,1 0 0,-1 0 0,1 1 0,-1-1 0,1 1 0,-1-1 0,1 1 0,-1 0 0,1-1 0,0 1 0,-1 0 0,1 0 0,-1 0 0,1 0 0,0 1 0,-1-1 0,1 0 0,-1 1 0,2 0 0,-1 0 0,0 0 0,0 1 0,0-1 0,-1 1 0,1-1 0,-1 1 0,1 0 0,-1 0 0,0 0 0,0 0 0,1 0 0,-1 0 0,-1 0 0,1 0 0,0 0 0,0 0 0,0 4 0,6 26 0,5 60 0,-9-62 0,1 1 0,8 30 0,-5-44 0,-6-28 0,-5-28 0,3 31 0,-2 0 0,1 0 0,-1 0 0,-1 1 0,1 0 0,-1-1 0,0 1 0,-1 0 0,0 1 0,0-1 0,-9-8 0,13 14 0,1 1 0,0-1 0,0 1 0,-1 0 0,1-1 0,0 1 0,-1 0 0,1-1 0,-1 1 0,1 0 0,0-1 0,-1 1 0,1 0 0,-1 0 0,1 0 0,-1-1 0,1 1 0,0 0 0,-1 0 0,1 0 0,-1 0 0,1 0 0,-1 0 0,1 0 0,-1 0 0,1 0 0,-1 0 0,1 0 0,-1 0 0,1 0 0,-1 0 0,0 1 0,3 14 0,16 22 0,-13-29 0,1-1 0,0 0 0,0 0 0,1 0 0,8 6 0,-3-2 0,-12-11 0,0 0 0,1 0 0,-1 0 0,0 0 0,0 0 0,0 0 0,0 0 0,0 0 0,0 0 0,0 1 0,0-1 0,0 0 0,0 0 0,1 0 0,-1 0 0,0 0 0,0 0 0,0 0 0,0 0 0,0 1 0,0-1 0,0 0 0,0 0 0,0 0 0,0 0 0,0 0 0,0 0 0,0 1 0,0-1 0,0 0 0,0 0 0,0 0 0,0 0 0,0 0 0,0 0 0,0 0 0,0 1 0,-1-1 0,1 0 0,0 0 0,0 0 0,0 0 0,0 0 0,0 0 0,0 0 0,0 0 0,0 0 0,0 0 0,0 1 0,-1-1 0,1 0 0,0 0 0,0 0 0,0 0 0,0 0 0,0 0 0,0 0 0,-13 2 0,-13-1 0,-7-1 0,18 0 0,0 0 0,0-1 0,0 0 0,-21-5 0,36 6 0,-1 0 0,0 0 0,1-1 0,-1 1 0,1 0 0,-1 0 0,0 0 0,1 0 0,-1-1 0,1 1 0,-1 0 0,1-1 0,-1 1 0,1 0 0,-1-1 0,1 1 0,-1 0 0,1-1 0,-1 1 0,1-1 0,0 1 0,-1-1 0,1 1 0,0-1 0,-1 1 0,1-1 0,0 0 0,0 1 0,0-1 0,0 1 0,-1-1 0,1 0 0,1 0 0,-1-1 0,1 1 0,-1 0 0,1 0 0,0 0 0,0 0 0,-1 0 0,1 0 0,0 0 0,0 0 0,0 0 0,0 0 0,2-1 0,40-22 0,149-43 0,-99 37 0,-156 25 0,-63 7 0,170-8 0,46-12 0,-2 0 0,213-36 0,-294 53 0,32-4 0,-38 4 0,1 1 0,-1 0 0,1 0 0,0 0 0,-1 0 0,1 0 0,-1 0 0,1 1 0,-1-1 0,1 0 0,0 1 0,-1-1 0,1 1 0,-1-1 0,0 1 0,1 0 0,-1 0 0,2 1 0,-3-2 0,0 0 0,0 1 0,0-1 0,0 0 0,0 1 0,0-1 0,0 0 0,0 1 0,0-1 0,0 0 0,0 1 0,0-1 0,0 0 0,0 1 0,-1-1 0,1 0 0,0 1 0,0-1 0,0 0 0,0 1 0,-1-1 0,1 0 0,0 0 0,0 1 0,-1-1 0,1 0 0,0 0 0,0 1 0,-1-1 0,1 0 0,0 0 0,-1 0 0,-7 6 0,-1-1 0,1 0 0,-1-1 0,0 1 0,0-2 0,0 1 0,-11 1 0,-75 15 0,70-15 0,-18 2 0,19-3 0,1 0 0,-45 15 0,57-11 0,19-3 0,21-2 0,86-3 0,-76-2 0,0 2 0,55 7 0,-71 2 0,-23-9 0,1 0 0,-1 0 0,0 1 0,1-1 0,-1 0 0,0 1 0,0-1 0,1 0 0,-1 1 0,0-1 0,0 0 0,0 1 0,0-1 0,1 0 0,-1 1 0,0-1 0,0 0 0,0 1 0,0-1 0,0 1 0,0-1 0,0 0 0,0 1 0,0-1 0,0 1 0,0-1 0,0 0 0,-1 1 0,1-1 0,0 1 0,-1 1 0,-1 0 0,0 0 0,1-1 0,-1 1 0,0 0 0,0-1 0,0 0 0,0 1 0,0-1 0,0 0 0,0 0 0,0 0 0,-1 0 0,-1 0 0,-47 16 0,-113 44 0,159-56 0,15-2 0,16-2 0,-2-3 0,1-1 0,-1-1 0,45-15 0,71-34 0,-88 32 0,89-25 0,187-8 0,-305 52 0,-13 2 0,1-1 0,-1 0 0,1-1 0,-1 0 0,0 0 0,0-1 0,0 0 0,0-1 0,14-7 0,-18 8 0,0 2 0,0-1 0,0 1 0,0 0 0,0 0 0,0 0 0,0 1 0,0 0 0,0 0 0,11 2 0,5-1 0,469 1 0,-500-1 0,1 0 0,0 1 0,-1 0 0,1 0 0,0 1 0,0 0 0,1 0 0,-9 5 0,6-3 0,0 0 0,0-1 0,0 0 0,-22 4 0,2-5 0,-58-3 0,434 1 0,-149-3 0,-165 1 0,-5 0 0,-50 4 0,-18 0 0,-305 20 0,943-24 0,-639 3 0,-55 10 0,51-5 0,31-5 0,0 1 0,-25 7 0,31-4 0,15-2 0,18 0 0,69-1 0,1-4 0,163-25 0,-142 12 0,119 0 0,-370 13 0,-178 21 0,304-19 0,1 0 0,-1 1 0,1 0 0,-1 1 0,-12 5 0,22-8 0,0 0 0,0 0 0,0 0 0,-1 0 0,1 0 0,0 0 0,0 0 0,0 0 0,-1 0 0,1 0 0,0 1 0,0-1 0,0 0 0,-1 0 0,1 0 0,0 0 0,0 1 0,0-1 0,0 0 0,0 0 0,-1 0 0,1 0 0,0 1 0,0-1 0,0 0 0,0 0 0,0 0 0,0 1 0,0-1 0,0 0 0,0 0 0,0 1 0,0-1 0,0 0 0,0 0 0,0 0 0,0 1 0,0-1 0,0 0 0,0 1 0,9 4 0,15-1 0,13-1 0,36-4 0,24 2 0,-95-1 0,0 0 0,0 0 0,0 1 0,0-1 0,0 0 0,0 1 0,0-1 0,0 1 0,0 0 0,3 1 0,-5-1 0,0-1 0,0 0 0,1 0 0,-1 1 0,0-1 0,0 0 0,0 0 0,0 1 0,0-1 0,0 0 0,0 0 0,0 1 0,0-1 0,0 0 0,0 1 0,0-1 0,0 0 0,0 0 0,0 1 0,0-1 0,0 0 0,0 1 0,0-1 0,0 0 0,0 0 0,-1 1 0,1-1 0,0 0 0,0 0 0,0 1 0,0-1 0,-1 0 0,1 0 0,0 0 0,0 1 0,-1-1 0,1 0 0,0 0 0,0 0 0,-1 0 0,-5 5 0,-1-2 0,0 1 0,1-1 0,-11 4 0,-44 12 0,0-2 0,-94 13 0,116-23 0,-155 39 0,100-21 0,51-16 0,-1-1 0,-73 2 0,-89-11 0,-45 3 0,240-1 0,0 0 0,-1 0 0,1 1 0,0 1 0,1 0 0,-1 0 0,0 1 0,1 1 0,0 0 0,0 0 0,-10 7 0,13-7 0,-2 0 0,1 0 0,-1-1 0,1 0 0,-1-1 0,0 1 0,-1-2 0,-12 3 0,-80 7 0,82-11 0,-341 9-1365,319-10-5461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09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941 57 24575,'-6'1'0,"1"0"0,-1 0 0,0 0 0,0 1 0,-7 3 0,-20 4 0,-34-2 0,0-3 0,-80-7 0,31 1 0,50 3 0,-77-3 0,115-2 0,0-2 0,0-1 0,1-1 0,-33-16 0,-10-1 0,52 17-1365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4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1 238 24575,'29'-10'0,"-3"0"0,62-4 0,0 4 0,128 2 0,-142 9 0,122-3 0,-184 1 0,1-1 0,-1-1 0,0 0 0,0-1 0,-1 0 0,1-1 0,-1 0 0,0-1 0,0 0 0,13-10 0,-15 11 0,-1 1 0,1 1 0,1 0 0,-1 0 0,0 0 0,1 1 0,0 1 0,-1 0 0,15 0 0,-13 0 0,1 0 0,0 0 0,-1-1 0,1-1 0,-1 1 0,13-6 0,-8 1 0,0 1 0,1 1 0,-1 1 0,1 0 0,18-1 0,88-1 0,-16 1 0,218-31 0,-238 29 0,143 6 0,-95 4 0,-77-3 0,317 6 0,-258 1 0,139 26 0,-199-16-1365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09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941 57 24575,'-6'1'0,"1"0"0,-1 0 0,0 0 0,0 1 0,-7 3 0,-20 4 0,-34-2 0,0-3 0,-80-7 0,31 1 0,50 3 0,-77-3 0,115-2 0,0-2 0,0-1 0,1-1 0,-33-16 0,-10-1 0,52 17-1365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12.2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26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3600 293 24575,'-29'-10'0,"3"0"0,-14 6 0,-47 2 0,86 2 0,19 0 0,47-1 0,-62 1 0,0 0 0,0-1 0,0 0 0,0 1 0,0-1 0,0 0 0,0 0 0,0-1 0,-1 1 0,1 0 0,0-1 0,-1 0 0,1 0 0,-1 0 0,1 0 0,3-4 0,-6 6 0,0-1 0,0 1 0,1-1 0,-1 0 0,0 1 0,0-1 0,0 1 0,0-1 0,0 0 0,0 1 0,0-1 0,0 1 0,0-1 0,0 0 0,0 1 0,0-1 0,0 1 0,-1-1 0,1 0 0,0 1 0,0-1 0,-1 1 0,1-1 0,0 1 0,-1-1 0,1 1 0,0-1 0,-1 1 0,1-1 0,-1 1 0,1 0 0,-1-1 0,1 1 0,-1 0 0,1-1 0,-1 1 0,1 0 0,-1 0 0,1-1 0,-1 1 0,0 0 0,1 0 0,-1 0 0,1 0 0,-1 0 0,0 0 0,0 0 0,-32-6 0,-203 4 0,116 4 0,116-2 0,-362-15 0,79-34 0,317 59 0,1-2 0,-1-1 0,1-1 0,51 2 0,131-8 0,-103-2 0,48 4 0,157-5 0,-305 2 0,-1 0 0,0-1 0,0 0 0,0 0 0,0-1 0,0-1 0,-1 1 0,0-1 0,1-1 0,10-7 0,-19 12 0,1 0 0,-1 0 0,1-1 0,-1 1 0,1 0 0,-1 0 0,1-1 0,-1 1 0,0 0 0,1-1 0,-1 1 0,1 0 0,-1-1 0,0 1 0,1-1 0,-1 1 0,0-1 0,0 1 0,1-1 0,-1 1 0,0-1 0,0 1 0,0-1 0,1 1 0,-1-1 0,0 0 0,-13 1 0,-23 9 0,-261 79 0,238-76 0,-1-3 0,0-2 0,-70-1 0,47-8 0,31 0 0,1 2 0,-64 8 0,92-2 0,23-6 0,-1 0 0,1 1 0,0-1 0,0 0 0,0 0 0,0 0 0,0 0 0,0 0 0,0 0 0,0 1 0,0-1 0,-1 0 0,1 0 0,0 0 0,0 0 0,0 0 0,0 1 0,0-1 0,0 0 0,0 0 0,0 0 0,0 0 0,0 0 0,0 1 0,0-1 0,0 0 0,0 0 0,0 0 0,0 0 0,1 0 0,-1 1 0,0-1 0,0 0 0,0 0 0,0 0 0,0 0 0,0 0 0,0 1 0,0-1 0,0 0 0,1 0 0,-1 0 0,0 0 0,0 0 0,0 0 0,0 0 0,0 0 0,0 0 0,1 0 0,-1 0 0,0 1 0,0-1 0,0 0 0,0 0 0,1 0 0,-1 0 0,5 1 0,0 1 0,0-1 0,0 0 0,0 0 0,10 1 0,429 0 0,-232-4 0,45 2 0,-1009 0 0,712 2 0,1 2 0,-50 11 0,42-6 0,38-7 0,-31 6 0,38-8 0,0 1 0,0-1 0,1 1 0,-1-1 0,0 1 0,0 0 0,1 0 0,-1 0 0,0 0 0,1 0 0,-1 1 0,1-1 0,0 0 0,-1 1 0,-1 2 0,3-3 0,-1-1 0,1 0 0,0 1 0,0-1 0,0 1 0,0-1 0,1 1 0,-1-1 0,0 1 0,0-1 0,0 0 0,0 1 0,0-1 0,0 1 0,1-1 0,-1 1 0,0-1 0,0 0 0,1 1 0,-1-1 0,0 0 0,1 1 0,-1-1 0,0 0 0,1 1 0,-1-1 0,0 0 0,1 0 0,-1 1 0,1-1 0,-1 0 0,0 0 0,1 0 0,17 8 0,-17-8 0,50 13 0,0-2 0,0-2 0,56 1 0,-39-3 0,425 65 0,-482-70 0,-1 0 0,0 0 0,1-1 0,-1-1 0,1 0 0,-1 0 0,0-1 0,1-1 0,-1 1 0,0-2 0,0 1 0,0-2 0,0 1 0,0-1 0,-1-1 0,1 1 0,-1-2 0,0 1 0,-1-1 0,0 0 0,14-14 0,-21 19 0,0 0 0,0 1 0,-1-1 0,1 0 0,0 0 0,0 1 0,-1-1 0,1 0 0,-1 0 0,1 0 0,-1 0 0,1 0 0,-1 0 0,1 0 0,-1 0 0,0 0 0,0 0 0,1-2 0,-1 3 0,-1-1 0,1 1 0,0-1 0,0 1 0,-1-1 0,1 1 0,0 0 0,-1-1 0,1 1 0,-1-1 0,1 1 0,0 0 0,-1-1 0,1 1 0,-1 0 0,1 0 0,-1-1 0,1 1 0,-1 0 0,1 0 0,-1 0 0,1-1 0,-1 1 0,0 0 0,-44-1 0,41 2 0,-241 21 0,-140 7 0,307-29 0,-719-7 0,80-74 0,713 80 0,-13-1 0,1-1 0,0 0 0,0-2 0,0 0 0,-20-9 0,34 13 0,0 0 0,0 0 0,0 0 0,0 0 0,0-1 0,1 1 0,-1-1 0,0 1 0,1-1 0,-1 1 0,1-1 0,0 0 0,0 0 0,-1 0 0,1 0 0,0 0 0,0 0 0,1 0 0,-1 0 0,0 0 0,1 0 0,-1 0 0,1-1 0,0 1 0,0 0 0,0 0 0,0 0 0,0-1 0,0 1 0,0 0 0,1 0 0,-1 0 0,1 0 0,0-1 0,0 1 0,0 0 0,0 0 0,0 0 0,0 0 0,3-3 0,2-4 0,1 0 0,0 0 0,0 1 0,1 0 0,0 1 0,17-13 0,1 4 0,0 1 0,1 1 0,1 1 0,0 2 0,0 1 0,60-13 0,184-16 0,-271 39 0,59-6 0,102 2 0,-136 10 0,-25-5 0,-1-1 0,1 0 0,-1 0 0,1 1 0,-1-1 0,1 0 0,-1 1 0,1-1 0,-1 1 0,1-1 0,-1 1 0,0-1 0,1 1 0,-1-1 0,0 1 0,1-1 0,-1 1 0,0-1 0,0 1 0,0 0 0,1-1 0,-1 2 0,-1 0 0,1 0 0,-1-1 0,0 1 0,0 0 0,0-1 0,0 1 0,0 0 0,0-1 0,0 1 0,-1-1 0,1 1 0,0-1 0,-1 0 0,0 0 0,1 0 0,-1 0 0,1 0 0,-1 0 0,0 0 0,0 0 0,-2 0 0,-28 12 0,-1-1 0,-1-2 0,0-2 0,-46 6 0,15-2 0,-406 56 0,449-65 0,20-3 0,5 1 0,35-1 0,-32 0 0,536 11 0,-146-1 0,-130-7 0,-227 2 0,-28 3 0,-11-7 0,0-1 0,0 1 0,0 0 0,0-1 0,-1 1 0,1-1 0,0 1 0,0-1 0,-1 1 0,1 0 0,-1-1 0,1 1 0,0-1 0,-1 0 0,1 1 0,-1-1 0,1 1 0,-1-1 0,1 0 0,-1 1 0,1-1 0,-1 0 0,1 1 0,-2-1 0,-14 8 0,-1-1 0,0-1 0,0-1 0,0 0 0,-34 4 0,12-2 0,-95 16 0,-206 9 0,-138-26 0,391-6 0,-109-1 0,168 0 0,46 0 0,340-1 0,377-12 0,-720 13 0,475-42 0,-461 40 0,-41 9 0,-47 10 0,-53 6 0,-171 11 0,-113-20 0,372-12 0,4 0 0,0-1 0,0-1 0,0 0 0,1-1 0,-21-6 0,37 8 0,1-1 0,0 1 0,0-1 0,0 0 0,0 0 0,0 0 0,0 0 0,0 0 0,0 0 0,0 0 0,1-1 0,-1 1 0,0-1 0,1 1 0,-1-1 0,1 0 0,0 0 0,-1 1 0,-1-5 0,3 5 0,0-1 0,-1 0 0,1 0 0,0 0 0,0 0 0,0 0 0,0 0 0,1 0 0,-1 1 0,0-1 0,1 0 0,0 0 0,-1 0 0,1 1 0,0-1 0,0 0 0,0 1 0,1-3 0,4-4 0,1 0 0,0 0 0,0 0 0,1 1 0,0 0 0,15-10 0,25-12 0,0 2 0,65-26 0,-247 76 0,-23 8 0,146-26 0,21-2 0,24-2 0,-33 0 0,441-5 0,-437 4 0,10 0 0,0-1 0,1 0 0,-1-2 0,27-6 0,-328 97 0,19-6 0,217-63 0,-1-3 0,0-1 0,-1-3 0,-81 8 0,-8-1 0,-15 0 0,-575-5 0,647-15 0,64 2 0,15 0 0,1-1 0,0 0 0,0 0 0,0 0 0,0 0 0,0-1 0,0 1 0,-1-1 0,1 0 0,0 0 0,-4-3 0,7 4 0,1 0 0,0 0 0,0-1 0,-1 1 0,1 0 0,0 0 0,0-1 0,0 1 0,-1 0 0,1-1 0,0 1 0,0 0 0,0-1 0,0 1 0,0 0 0,0-1 0,0 1 0,0 0 0,0-1 0,0 1 0,0 0 0,0-1 0,0 1 0,0 0 0,0-1 0,0 1 0,0 0 0,0-1 0,0 1 0,0 0 0,0-1 0,1 1 0,-1 0 0,0-1 0,0 1 0,0 0 0,1 0 0,-1-1 0,0 1 0,13-13 0,-11 11 0,117-113 0,-103 97 0,-1 0 0,0-1 0,-2-1 0,-1 0 0,11-23 0,-22 40 0,18-28 0,-19 31 0,1-1 0,-1 1 0,1 0 0,-1-1 0,1 1 0,-1-1 0,1 1 0,0 0 0,-1-1 0,1 1 0,-1 0 0,1 0 0,0-1 0,-1 1 0,1 0 0,0 0 0,0 0 0,-1 0 0,1 0 0,0 0 0,-1 0 0,1 0 0,0 0 0,-1 0 0,1 1 0,0-1 0,-1 0 0,1 0 0,0 1 0,-1-1 0,1 0 0,0 1 0,-1-1 0,1 0 0,-1 1 0,1-1 0,-1 1 0,1-1 0,-1 1 0,1-1 0,-1 1 0,0 0 0,1-1 0,-1 1 0,0 0 0,1 0 0,2 5 0,0-1 0,0 1 0,0 0 0,-1 1 0,0-1 0,0 0 0,0 1 0,-1-1 0,1 8 0,1 64 0,-3-60 0,1-11 0,-1-1 0,0 1 0,0 0 0,-1-1 0,0 1 0,0-1 0,0 1 0,-1-1 0,0 0 0,0 0 0,-1 0 0,0 0 0,0 0 0,0 0 0,-1 0 0,0-1 0,0 0 0,0 0 0,0 0 0,-1 0 0,0-1 0,0 0 0,0 0 0,-1 0 0,1-1 0,-1 1 0,0-1 0,0-1 0,-7 4 0,-1-2 0,0 1 0,0-2 0,0 0 0,-1 0 0,-24 0 0,-77-6 0,47 1 0,58 2 0,4 0 0,-1 0 0,1 0 0,-1-1 0,1 0 0,-12-3 0,18 4 0,-1-1 0,1 1 0,0-1 0,0 1 0,0-1 0,0 0 0,0 1 0,0-1 0,0 0 0,0 0 0,0 0 0,0 1 0,1-1 0,-1 0 0,0 0 0,0 0 0,1-1 0,-1 1 0,1 0 0,-1 0 0,1 0 0,0 0 0,-1 0 0,1-1 0,0 1 0,0 0 0,-1 0 0,1-1 0,0 1 0,0 0 0,1 0 0,-1 0 0,0-1 0,0 1 0,1 0 0,-1 0 0,0 0 0,1-1 0,-1 1 0,2-2 0,14-46 0,12-62 0,-16 57 0,-9 45 0,0 0 0,0 0 0,1 1 0,0-1 0,0 1 0,1 0 0,1 0 0,7-9 0,8-7 0,27-23 0,-4 4 0,-37 36 0,0-2 0,1 1 0,1 0 0,-1 0 0,1 1 0,14-8 0,-22 14 0,1 0 0,-1 0 0,1 1 0,-1-1 0,1 1 0,-1-1 0,1 1 0,-1 0 0,1-1 0,0 1 0,-1 0 0,1 0 0,-1 0 0,1 0 0,0 1 0,-1-1 0,1 0 0,-1 1 0,2 0 0,-1 0 0,0 0 0,0 1 0,0-1 0,-1 1 0,1-1 0,-1 1 0,1 0 0,-1 0 0,0 0 0,0 0 0,1 0 0,-1 0 0,-1 0 0,1 0 0,0 0 0,0 0 0,0 4 0,6 26 0,5 60 0,-9-62 0,1 1 0,8 30 0,-5-44 0,-6-28 0,-5-28 0,3 31 0,-2 0 0,1 0 0,-1 0 0,-1 1 0,1 0 0,-1-1 0,0 1 0,-1 0 0,0 1 0,0-1 0,-9-8 0,13 14 0,1 1 0,0-1 0,0 1 0,-1 0 0,1-1 0,0 1 0,-1 0 0,1-1 0,-1 1 0,1 0 0,0-1 0,-1 1 0,1 0 0,-1 0 0,1 0 0,-1-1 0,1 1 0,0 0 0,-1 0 0,1 0 0,-1 0 0,1 0 0,-1 0 0,1 0 0,-1 0 0,1 0 0,-1 0 0,1 0 0,-1 0 0,1 0 0,-1 0 0,0 1 0,3 14 0,16 22 0,-13-29 0,1-1 0,0 0 0,0 0 0,1 0 0,8 6 0,-3-2 0,-12-11 0,0 0 0,1 0 0,-1 0 0,0 0 0,0 0 0,0 0 0,0 0 0,0 0 0,0 0 0,0 1 0,0-1 0,0 0 0,0 0 0,1 0 0,-1 0 0,0 0 0,0 0 0,0 0 0,0 0 0,0 1 0,0-1 0,0 0 0,0 0 0,0 0 0,0 0 0,0 0 0,0 0 0,0 1 0,0-1 0,0 0 0,0 0 0,0 0 0,0 0 0,0 0 0,0 0 0,0 0 0,0 1 0,-1-1 0,1 0 0,0 0 0,0 0 0,0 0 0,0 0 0,0 0 0,0 0 0,0 0 0,0 0 0,0 0 0,0 1 0,-1-1 0,1 0 0,0 0 0,0 0 0,0 0 0,0 0 0,0 0 0,0 0 0,-13 2 0,-13-1 0,-7-1 0,18 0 0,0 0 0,0-1 0,0 0 0,-21-5 0,36 6 0,-1 0 0,0 0 0,1-1 0,-1 1 0,1 0 0,-1 0 0,0 0 0,1 0 0,-1-1 0,1 1 0,-1 0 0,1-1 0,-1 1 0,1 0 0,-1-1 0,1 1 0,-1 0 0,1-1 0,-1 1 0,1-1 0,0 1 0,-1-1 0,1 1 0,0-1 0,-1 1 0,1-1 0,0 0 0,0 1 0,0-1 0,0 1 0,-1-1 0,1 0 0,1 0 0,-1-1 0,1 1 0,-1 0 0,1 0 0,0 0 0,0 0 0,-1 0 0,1 0 0,0 0 0,0 0 0,0 0 0,0 0 0,2-1 0,40-22 0,149-43 0,-99 37 0,-156 25 0,-63 7 0,170-8 0,46-12 0,-2 0 0,213-36 0,-294 53 0,32-4 0,-38 4 0,1 1 0,-1 0 0,1 0 0,0 0 0,-1 0 0,1 0 0,-1 0 0,1 1 0,-1-1 0,1 0 0,0 1 0,-1-1 0,1 1 0,-1-1 0,0 1 0,1 0 0,-1 0 0,2 1 0,-3-2 0,0 0 0,0 1 0,0-1 0,0 0 0,0 1 0,0-1 0,0 0 0,0 1 0,0-1 0,0 0 0,0 1 0,0-1 0,0 0 0,0 1 0,-1-1 0,1 0 0,0 1 0,0-1 0,0 0 0,0 1 0,-1-1 0,1 0 0,0 0 0,0 1 0,-1-1 0,1 0 0,0 0 0,0 1 0,-1-1 0,1 0 0,0 0 0,-1 0 0,-7 6 0,-1-1 0,1 0 0,-1-1 0,0 1 0,0-2 0,0 1 0,-11 1 0,-75 15 0,70-15 0,-18 2 0,19-3 0,1 0 0,-45 15 0,57-11 0,19-3 0,21-2 0,86-3 0,-76-2 0,0 2 0,55 7 0,-71 2 0,-23-9 0,1 0 0,-1 0 0,0 1 0,1-1 0,-1 0 0,0 1 0,0-1 0,1 0 0,-1 1 0,0-1 0,0 0 0,0 1 0,0-1 0,1 0 0,-1 1 0,0-1 0,0 0 0,0 1 0,0-1 0,0 1 0,0-1 0,0 0 0,0 1 0,0-1 0,0 1 0,0-1 0,0 0 0,-1 1 0,1-1 0,0 1 0,-1 1 0,-1 0 0,0 0 0,1-1 0,-1 1 0,0 0 0,0-1 0,0 0 0,0 1 0,0-1 0,0 0 0,0 0 0,0 0 0,-1 0 0,-1 0 0,-47 16 0,-113 44 0,159-56 0,15-2 0,16-2 0,-2-3 0,1-1 0,-1-1 0,45-15 0,71-34 0,-88 32 0,89-25 0,187-8 0,-305 52 0,-13 2 0,1-1 0,-1 0 0,1-1 0,-1 0 0,0 0 0,0-1 0,0 0 0,0-1 0,14-7 0,-18 8 0,0 2 0,0-1 0,0 1 0,0 0 0,0 0 0,0 0 0,0 1 0,0 0 0,0 0 0,11 2 0,5-1 0,469 1 0,-500-1 0,1 0 0,0 1 0,-1 0 0,1 0 0,0 1 0,0 0 0,1 0 0,-9 5 0,6-3 0,0 0 0,0-1 0,0 0 0,-22 4 0,2-5 0,-58-3 0,434 1 0,-149-3 0,-165 1 0,-5 0 0,-50 4 0,-18 0 0,-305 20 0,943-24 0,-639 3 0,-55 10 0,51-5 0,31-5 0,0 1 0,-25 7 0,31-4 0,15-2 0,18 0 0,69-1 0,1-4 0,163-25 0,-142 12 0,119 0 0,-370 13 0,-178 21 0,304-19 0,1 0 0,-1 1 0,1 0 0,-1 1 0,-12 5 0,22-8 0,0 0 0,0 0 0,0 0 0,-1 0 0,1 0 0,0 0 0,0 0 0,0 0 0,-1 0 0,1 0 0,0 1 0,0-1 0,0 0 0,-1 0 0,1 0 0,0 0 0,0 1 0,0-1 0,0 0 0,0 0 0,-1 0 0,1 0 0,0 1 0,0-1 0,0 0 0,0 0 0,0 0 0,0 1 0,0-1 0,0 0 0,0 0 0,0 1 0,0-1 0,0 0 0,0 0 0,0 0 0,0 1 0,0-1 0,0 0 0,0 1 0,9 4 0,15-1 0,13-1 0,36-4 0,24 2 0,-95-1 0,0 0 0,0 0 0,0 1 0,0-1 0,0 0 0,0 1 0,0-1 0,0 1 0,0 0 0,3 1 0,-5-1 0,0-1 0,0 0 0,1 0 0,-1 1 0,0-1 0,0 0 0,0 0 0,0 1 0,0-1 0,0 0 0,0 0 0,0 1 0,0-1 0,0 0 0,0 1 0,0-1 0,0 0 0,0 0 0,0 1 0,0-1 0,0 0 0,0 1 0,0-1 0,0 0 0,0 0 0,-1 1 0,1-1 0,0 0 0,0 0 0,0 1 0,0-1 0,-1 0 0,1 0 0,0 0 0,0 1 0,-1-1 0,1 0 0,0 0 0,0 0 0,-1 0 0,-5 5 0,-1-2 0,0 1 0,1-1 0,-11 4 0,-44 12 0,0-2 0,-94 13 0,116-23 0,-155 39 0,100-21 0,51-16 0,-1-1 0,-73 2 0,-89-11 0,-45 3 0,240-1 0,0 0 0,-1 0 0,1 1 0,0 1 0,1 0 0,-1 0 0,0 1 0,1 1 0,0 0 0,0 0 0,-10 7 0,13-7 0,-2 0 0,1 0 0,-1-1 0,1 0 0,-1-1 0,0 1 0,-1-2 0,-12 3 0,-80 7 0,82-11 0,-341 9-1365,319-10-5461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4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1 238 24575,'29'-10'0,"-3"0"0,62-4 0,0 4 0,128 2 0,-142 9 0,122-3 0,-184 1 0,1-1 0,-1-1 0,0 0 0,0-1 0,-1 0 0,1-1 0,-1 0 0,0-1 0,0 0 0,13-10 0,-15 11 0,-1 1 0,1 1 0,1 0 0,-1 0 0,0 0 0,1 1 0,0 1 0,-1 0 0,15 0 0,-13 0 0,1 0 0,0 0 0,-1-1 0,1-1 0,-1 1 0,13-6 0,-8 1 0,0 1 0,1 1 0,-1 1 0,1 0 0,18-1 0,88-1 0,-16 1 0,218-31 0,-238 29 0,143 6 0,-95 4 0,-77-3 0,317 6 0,-258 1 0,139 26 0,-199-16-1365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09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941 57 24575,'-6'1'0,"1"0"0,-1 0 0,0 0 0,0 1 0,-7 3 0,-20 4 0,-34-2 0,0-3 0,-80-7 0,31 1 0,50 3 0,-77-3 0,115-2 0,0-2 0,0-1 0,1-1 0,-33-16 0,-10-1 0,52 17-1365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12.2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26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3600 293 24575,'-29'-10'0,"3"0"0,-14 6 0,-47 2 0,86 2 0,19 0 0,47-1 0,-62 1 0,0 0 0,0-1 0,0 0 0,0 1 0,0-1 0,0 0 0,0 0 0,0-1 0,-1 1 0,1 0 0,0-1 0,-1 0 0,1 0 0,-1 0 0,1 0 0,3-4 0,-6 6 0,0-1 0,0 1 0,1-1 0,-1 0 0,0 1 0,0-1 0,0 1 0,0-1 0,0 0 0,0 1 0,0-1 0,0 1 0,0-1 0,0 0 0,0 1 0,0-1 0,0 1 0,-1-1 0,1 0 0,0 1 0,0-1 0,-1 1 0,1-1 0,0 1 0,-1-1 0,1 1 0,0-1 0,-1 1 0,1-1 0,-1 1 0,1 0 0,-1-1 0,1 1 0,-1 0 0,1-1 0,-1 1 0,1 0 0,-1 0 0,1-1 0,-1 1 0,0 0 0,1 0 0,-1 0 0,1 0 0,-1 0 0,0 0 0,0 0 0,-32-6 0,-203 4 0,116 4 0,116-2 0,-362-15 0,79-34 0,317 59 0,1-2 0,-1-1 0,1-1 0,51 2 0,131-8 0,-103-2 0,48 4 0,157-5 0,-305 2 0,-1 0 0,0-1 0,0 0 0,0 0 0,0-1 0,0-1 0,-1 1 0,0-1 0,1-1 0,10-7 0,-19 12 0,1 0 0,-1 0 0,1-1 0,-1 1 0,1 0 0,-1 0 0,1-1 0,-1 1 0,0 0 0,1-1 0,-1 1 0,1 0 0,-1-1 0,0 1 0,1-1 0,-1 1 0,0-1 0,0 1 0,1-1 0,-1 1 0,0-1 0,0 1 0,0-1 0,1 1 0,-1-1 0,0 0 0,-13 1 0,-23 9 0,-261 79 0,238-76 0,-1-3 0,0-2 0,-70-1 0,47-8 0,31 0 0,1 2 0,-64 8 0,92-2 0,23-6 0,-1 0 0,1 1 0,0-1 0,0 0 0,0 0 0,0 0 0,0 0 0,0 0 0,0 0 0,0 1 0,0-1 0,-1 0 0,1 0 0,0 0 0,0 0 0,0 0 0,0 1 0,0-1 0,0 0 0,0 0 0,0 0 0,0 0 0,0 0 0,0 1 0,0-1 0,0 0 0,0 0 0,0 0 0,0 0 0,1 0 0,-1 1 0,0-1 0,0 0 0,0 0 0,0 0 0,0 0 0,0 0 0,0 1 0,0-1 0,0 0 0,1 0 0,-1 0 0,0 0 0,0 0 0,0 0 0,0 0 0,0 0 0,0 0 0,1 0 0,-1 0 0,0 1 0,0-1 0,0 0 0,0 0 0,1 0 0,-1 0 0,5 1 0,0 1 0,0-1 0,0 0 0,0 0 0,10 1 0,429 0 0,-232-4 0,45 2 0,-1009 0 0,712 2 0,1 2 0,-50 11 0,42-6 0,38-7 0,-31 6 0,38-8 0,0 1 0,0-1 0,1 1 0,-1-1 0,0 1 0,0 0 0,1 0 0,-1 0 0,0 0 0,1 0 0,-1 1 0,1-1 0,0 0 0,-1 1 0,-1 2 0,3-3 0,-1-1 0,1 0 0,0 1 0,0-1 0,0 1 0,0-1 0,1 1 0,-1-1 0,0 1 0,0-1 0,0 0 0,0 1 0,0-1 0,0 1 0,1-1 0,-1 1 0,0-1 0,0 0 0,1 1 0,-1-1 0,0 0 0,1 1 0,-1-1 0,0 0 0,1 1 0,-1-1 0,0 0 0,1 0 0,-1 1 0,1-1 0,-1 0 0,0 0 0,1 0 0,17 8 0,-17-8 0,50 13 0,0-2 0,0-2 0,56 1 0,-39-3 0,425 65 0,-482-70 0,-1 0 0,0 0 0,1-1 0,-1-1 0,1 0 0,-1 0 0,0-1 0,1-1 0,-1 1 0,0-2 0,0 1 0,0-2 0,0 1 0,0-1 0,-1-1 0,1 1 0,-1-2 0,0 1 0,-1-1 0,0 0 0,14-14 0,-21 19 0,0 0 0,0 1 0,-1-1 0,1 0 0,0 0 0,0 1 0,-1-1 0,1 0 0,-1 0 0,1 0 0,-1 0 0,1 0 0,-1 0 0,1 0 0,-1 0 0,0 0 0,0 0 0,1-2 0,-1 3 0,-1-1 0,1 1 0,0-1 0,0 1 0,-1-1 0,1 1 0,0 0 0,-1-1 0,1 1 0,-1-1 0,1 1 0,0 0 0,-1-1 0,1 1 0,-1 0 0,1 0 0,-1-1 0,1 1 0,-1 0 0,1 0 0,-1 0 0,1-1 0,-1 1 0,0 0 0,-44-1 0,41 2 0,-241 21 0,-140 7 0,307-29 0,-719-7 0,80-74 0,713 80 0,-13-1 0,1-1 0,0 0 0,0-2 0,0 0 0,-20-9 0,34 13 0,0 0 0,0 0 0,0 0 0,0 0 0,0-1 0,1 1 0,-1-1 0,0 1 0,1-1 0,-1 1 0,1-1 0,0 0 0,0 0 0,-1 0 0,1 0 0,0 0 0,0 0 0,1 0 0,-1 0 0,0 0 0,1 0 0,-1 0 0,1-1 0,0 1 0,0 0 0,0 0 0,0 0 0,0-1 0,0 1 0,0 0 0,1 0 0,-1 0 0,1 0 0,0-1 0,0 1 0,0 0 0,0 0 0,0 0 0,0 0 0,3-3 0,2-4 0,1 0 0,0 0 0,0 1 0,1 0 0,0 1 0,17-13 0,1 4 0,0 1 0,1 1 0,1 1 0,0 2 0,0 1 0,60-13 0,184-16 0,-271 39 0,59-6 0,102 2 0,-136 10 0,-25-5 0,-1-1 0,1 0 0,-1 0 0,1 1 0,-1-1 0,1 0 0,-1 1 0,1-1 0,-1 1 0,1-1 0,-1 1 0,0-1 0,1 1 0,-1-1 0,0 1 0,1-1 0,-1 1 0,0-1 0,0 1 0,0 0 0,1-1 0,-1 2 0,-1 0 0,1 0 0,-1-1 0,0 1 0,0 0 0,0-1 0,0 1 0,0 0 0,0-1 0,0 1 0,-1-1 0,1 1 0,0-1 0,-1 0 0,0 0 0,1 0 0,-1 0 0,1 0 0,-1 0 0,0 0 0,0 0 0,-2 0 0,-28 12 0,-1-1 0,-1-2 0,0-2 0,-46 6 0,15-2 0,-406 56 0,449-65 0,20-3 0,5 1 0,35-1 0,-32 0 0,536 11 0,-146-1 0,-130-7 0,-227 2 0,-28 3 0,-11-7 0,0-1 0,0 1 0,0 0 0,0-1 0,-1 1 0,1-1 0,0 1 0,0-1 0,-1 1 0,1 0 0,-1-1 0,1 1 0,0-1 0,-1 0 0,1 1 0,-1-1 0,1 1 0,-1-1 0,1 0 0,-1 1 0,1-1 0,-1 0 0,1 1 0,-2-1 0,-14 8 0,-1-1 0,0-1 0,0-1 0,0 0 0,-34 4 0,12-2 0,-95 16 0,-206 9 0,-138-26 0,391-6 0,-109-1 0,168 0 0,46 0 0,340-1 0,377-12 0,-720 13 0,475-42 0,-461 40 0,-41 9 0,-47 10 0,-53 6 0,-171 11 0,-113-20 0,372-12 0,4 0 0,0-1 0,0-1 0,0 0 0,1-1 0,-21-6 0,37 8 0,1-1 0,0 1 0,0-1 0,0 0 0,0 0 0,0 0 0,0 0 0,0 0 0,0 0 0,0 0 0,1-1 0,-1 1 0,0-1 0,1 1 0,-1-1 0,1 0 0,0 0 0,-1 1 0,-1-5 0,3 5 0,0-1 0,-1 0 0,1 0 0,0 0 0,0 0 0,0 0 0,0 0 0,1 0 0,-1 1 0,0-1 0,1 0 0,0 0 0,-1 0 0,1 1 0,0-1 0,0 0 0,0 1 0,1-3 0,4-4 0,1 0 0,0 0 0,0 0 0,1 1 0,0 0 0,15-10 0,25-12 0,0 2 0,65-26 0,-247 76 0,-23 8 0,146-26 0,21-2 0,24-2 0,-33 0 0,441-5 0,-437 4 0,10 0 0,0-1 0,1 0 0,-1-2 0,27-6 0,-328 97 0,19-6 0,217-63 0,-1-3 0,0-1 0,-1-3 0,-81 8 0,-8-1 0,-15 0 0,-575-5 0,647-15 0,64 2 0,15 0 0,1-1 0,0 0 0,0 0 0,0 0 0,0 0 0,0-1 0,0 1 0,-1-1 0,1 0 0,0 0 0,-4-3 0,7 4 0,1 0 0,0 0 0,0-1 0,-1 1 0,1 0 0,0 0 0,0-1 0,0 1 0,-1 0 0,1-1 0,0 1 0,0 0 0,0-1 0,0 1 0,0 0 0,0-1 0,0 1 0,0 0 0,0-1 0,0 1 0,0 0 0,0-1 0,0 1 0,0 0 0,0-1 0,0 1 0,0 0 0,0-1 0,0 1 0,0 0 0,0-1 0,1 1 0,-1 0 0,0-1 0,0 1 0,0 0 0,1 0 0,-1-1 0,0 1 0,13-13 0,-11 11 0,117-113 0,-103 97 0,-1 0 0,0-1 0,-2-1 0,-1 0 0,11-23 0,-22 40 0,18-28 0,-19 31 0,1-1 0,-1 1 0,1 0 0,-1-1 0,1 1 0,-1-1 0,1 1 0,0 0 0,-1-1 0,1 1 0,-1 0 0,1 0 0,0-1 0,-1 1 0,1 0 0,0 0 0,0 0 0,-1 0 0,1 0 0,0 0 0,-1 0 0,1 0 0,0 0 0,-1 0 0,1 1 0,0-1 0,-1 0 0,1 0 0,0 1 0,-1-1 0,1 0 0,0 1 0,-1-1 0,1 0 0,-1 1 0,1-1 0,-1 1 0,1-1 0,-1 1 0,1-1 0,-1 1 0,0 0 0,1-1 0,-1 1 0,0 0 0,1 0 0,2 5 0,0-1 0,0 1 0,0 0 0,-1 1 0,0-1 0,0 0 0,0 1 0,-1-1 0,1 8 0,1 64 0,-3-60 0,1-11 0,-1-1 0,0 1 0,0 0 0,-1-1 0,0 1 0,0-1 0,0 1 0,-1-1 0,0 0 0,0 0 0,-1 0 0,0 0 0,0 0 0,0 0 0,-1 0 0,0-1 0,0 0 0,0 0 0,0 0 0,-1 0 0,0-1 0,0 0 0,0 0 0,-1 0 0,1-1 0,-1 1 0,0-1 0,0-1 0,-7 4 0,-1-2 0,0 1 0,0-2 0,0 0 0,-1 0 0,-24 0 0,-77-6 0,47 1 0,58 2 0,4 0 0,-1 0 0,1 0 0,-1-1 0,1 0 0,-12-3 0,18 4 0,-1-1 0,1 1 0,0-1 0,0 1 0,0-1 0,0 0 0,0 1 0,0-1 0,0 0 0,0 0 0,0 0 0,0 1 0,1-1 0,-1 0 0,0 0 0,0 0 0,1-1 0,-1 1 0,1 0 0,-1 0 0,1 0 0,0 0 0,-1 0 0,1-1 0,0 1 0,0 0 0,-1 0 0,1-1 0,0 1 0,0 0 0,1 0 0,-1 0 0,0-1 0,0 1 0,1 0 0,-1 0 0,0 0 0,1-1 0,-1 1 0,2-2 0,14-46 0,12-62 0,-16 57 0,-9 45 0,0 0 0,0 0 0,1 1 0,0-1 0,0 1 0,1 0 0,1 0 0,7-9 0,8-7 0,27-23 0,-4 4 0,-37 36 0,0-2 0,1 1 0,1 0 0,-1 0 0,1 1 0,14-8 0,-22 14 0,1 0 0,-1 0 0,1 1 0,-1-1 0,1 1 0,-1-1 0,1 1 0,-1 0 0,1-1 0,0 1 0,-1 0 0,1 0 0,-1 0 0,1 0 0,0 1 0,-1-1 0,1 0 0,-1 1 0,2 0 0,-1 0 0,0 0 0,0 1 0,0-1 0,-1 1 0,1-1 0,-1 1 0,1 0 0,-1 0 0,0 0 0,0 0 0,1 0 0,-1 0 0,-1 0 0,1 0 0,0 0 0,0 0 0,0 4 0,6 26 0,5 60 0,-9-62 0,1 1 0,8 30 0,-5-44 0,-6-28 0,-5-28 0,3 31 0,-2 0 0,1 0 0,-1 0 0,-1 1 0,1 0 0,-1-1 0,0 1 0,-1 0 0,0 1 0,0-1 0,-9-8 0,13 14 0,1 1 0,0-1 0,0 1 0,-1 0 0,1-1 0,0 1 0,-1 0 0,1-1 0,-1 1 0,1 0 0,0-1 0,-1 1 0,1 0 0,-1 0 0,1 0 0,-1-1 0,1 1 0,0 0 0,-1 0 0,1 0 0,-1 0 0,1 0 0,-1 0 0,1 0 0,-1 0 0,1 0 0,-1 0 0,1 0 0,-1 0 0,1 0 0,-1 0 0,0 1 0,3 14 0,16 22 0,-13-29 0,1-1 0,0 0 0,0 0 0,1 0 0,8 6 0,-3-2 0,-12-11 0,0 0 0,1 0 0,-1 0 0,0 0 0,0 0 0,0 0 0,0 0 0,0 0 0,0 0 0,0 1 0,0-1 0,0 0 0,0 0 0,1 0 0,-1 0 0,0 0 0,0 0 0,0 0 0,0 0 0,0 1 0,0-1 0,0 0 0,0 0 0,0 0 0,0 0 0,0 0 0,0 0 0,0 1 0,0-1 0,0 0 0,0 0 0,0 0 0,0 0 0,0 0 0,0 0 0,0 0 0,0 1 0,-1-1 0,1 0 0,0 0 0,0 0 0,0 0 0,0 0 0,0 0 0,0 0 0,0 0 0,0 0 0,0 0 0,0 1 0,-1-1 0,1 0 0,0 0 0,0 0 0,0 0 0,0 0 0,0 0 0,0 0 0,-13 2 0,-13-1 0,-7-1 0,18 0 0,0 0 0,0-1 0,0 0 0,-21-5 0,36 6 0,-1 0 0,0 0 0,1-1 0,-1 1 0,1 0 0,-1 0 0,0 0 0,1 0 0,-1-1 0,1 1 0,-1 0 0,1-1 0,-1 1 0,1 0 0,-1-1 0,1 1 0,-1 0 0,1-1 0,-1 1 0,1-1 0,0 1 0,-1-1 0,1 1 0,0-1 0,-1 1 0,1-1 0,0 0 0,0 1 0,0-1 0,0 1 0,-1-1 0,1 0 0,1 0 0,-1-1 0,1 1 0,-1 0 0,1 0 0,0 0 0,0 0 0,-1 0 0,1 0 0,0 0 0,0 0 0,0 0 0,0 0 0,2-1 0,40-22 0,149-43 0,-99 37 0,-156 25 0,-63 7 0,170-8 0,46-12 0,-2 0 0,213-36 0,-294 53 0,32-4 0,-38 4 0,1 1 0,-1 0 0,1 0 0,0 0 0,-1 0 0,1 0 0,-1 0 0,1 1 0,-1-1 0,1 0 0,0 1 0,-1-1 0,1 1 0,-1-1 0,0 1 0,1 0 0,-1 0 0,2 1 0,-3-2 0,0 0 0,0 1 0,0-1 0,0 0 0,0 1 0,0-1 0,0 0 0,0 1 0,0-1 0,0 0 0,0 1 0,0-1 0,0 0 0,0 1 0,-1-1 0,1 0 0,0 1 0,0-1 0,0 0 0,0 1 0,-1-1 0,1 0 0,0 0 0,0 1 0,-1-1 0,1 0 0,0 0 0,0 1 0,-1-1 0,1 0 0,0 0 0,-1 0 0,-7 6 0,-1-1 0,1 0 0,-1-1 0,0 1 0,0-2 0,0 1 0,-11 1 0,-75 15 0,70-15 0,-18 2 0,19-3 0,1 0 0,-45 15 0,57-11 0,19-3 0,21-2 0,86-3 0,-76-2 0,0 2 0,55 7 0,-71 2 0,-23-9 0,1 0 0,-1 0 0,0 1 0,1-1 0,-1 0 0,0 1 0,0-1 0,1 0 0,-1 1 0,0-1 0,0 0 0,0 1 0,0-1 0,1 0 0,-1 1 0,0-1 0,0 0 0,0 1 0,0-1 0,0 1 0,0-1 0,0 0 0,0 1 0,0-1 0,0 1 0,0-1 0,0 0 0,-1 1 0,1-1 0,0 1 0,-1 1 0,-1 0 0,0 0 0,1-1 0,-1 1 0,0 0 0,0-1 0,0 0 0,0 1 0,0-1 0,0 0 0,0 0 0,0 0 0,-1 0 0,-1 0 0,-47 16 0,-113 44 0,159-56 0,15-2 0,16-2 0,-2-3 0,1-1 0,-1-1 0,45-15 0,71-34 0,-88 32 0,89-25 0,187-8 0,-305 52 0,-13 2 0,1-1 0,-1 0 0,1-1 0,-1 0 0,0 0 0,0-1 0,0 0 0,0-1 0,14-7 0,-18 8 0,0 2 0,0-1 0,0 1 0,0 0 0,0 0 0,0 0 0,0 1 0,0 0 0,0 0 0,11 2 0,5-1 0,469 1 0,-500-1 0,1 0 0,0 1 0,-1 0 0,1 0 0,0 1 0,0 0 0,1 0 0,-9 5 0,6-3 0,0 0 0,0-1 0,0 0 0,-22 4 0,2-5 0,-58-3 0,434 1 0,-149-3 0,-165 1 0,-5 0 0,-50 4 0,-18 0 0,-305 20 0,943-24 0,-639 3 0,-55 10 0,51-5 0,31-5 0,0 1 0,-25 7 0,31-4 0,15-2 0,18 0 0,69-1 0,1-4 0,163-25 0,-142 12 0,119 0 0,-370 13 0,-178 21 0,304-19 0,1 0 0,-1 1 0,1 0 0,-1 1 0,-12 5 0,22-8 0,0 0 0,0 0 0,0 0 0,-1 0 0,1 0 0,0 0 0,0 0 0,0 0 0,-1 0 0,1 0 0,0 1 0,0-1 0,0 0 0,-1 0 0,1 0 0,0 0 0,0 1 0,0-1 0,0 0 0,0 0 0,-1 0 0,1 0 0,0 1 0,0-1 0,0 0 0,0 0 0,0 0 0,0 1 0,0-1 0,0 0 0,0 0 0,0 1 0,0-1 0,0 0 0,0 0 0,0 0 0,0 1 0,0-1 0,0 0 0,0 1 0,9 4 0,15-1 0,13-1 0,36-4 0,24 2 0,-95-1 0,0 0 0,0 0 0,0 1 0,0-1 0,0 0 0,0 1 0,0-1 0,0 1 0,0 0 0,3 1 0,-5-1 0,0-1 0,0 0 0,1 0 0,-1 1 0,0-1 0,0 0 0,0 0 0,0 1 0,0-1 0,0 0 0,0 0 0,0 1 0,0-1 0,0 0 0,0 1 0,0-1 0,0 0 0,0 0 0,0 1 0,0-1 0,0 0 0,0 1 0,0-1 0,0 0 0,0 0 0,-1 1 0,1-1 0,0 0 0,0 0 0,0 1 0,0-1 0,-1 0 0,1 0 0,0 0 0,0 1 0,-1-1 0,1 0 0,0 0 0,0 0 0,-1 0 0,-5 5 0,-1-2 0,0 1 0,1-1 0,-11 4 0,-44 12 0,0-2 0,-94 13 0,116-23 0,-155 39 0,100-21 0,51-16 0,-1-1 0,-73 2 0,-89-11 0,-45 3 0,240-1 0,0 0 0,-1 0 0,1 1 0,0 1 0,1 0 0,-1 0 0,0 1 0,1 1 0,0 0 0,0 0 0,-10 7 0,13-7 0,-2 0 0,1 0 0,-1-1 0,1 0 0,-1-1 0,0 1 0,-1-2 0,-12 3 0,-80 7 0,82-11 0,-341 9-1365,319-10-5461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4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1 238 24575,'29'-10'0,"-3"0"0,62-4 0,0 4 0,128 2 0,-142 9 0,122-3 0,-184 1 0,1-1 0,-1-1 0,0 0 0,0-1 0,-1 0 0,1-1 0,-1 0 0,0-1 0,0 0 0,13-10 0,-15 11 0,-1 1 0,1 1 0,1 0 0,-1 0 0,0 0 0,1 1 0,0 1 0,-1 0 0,15 0 0,-13 0 0,1 0 0,0 0 0,-1-1 0,1-1 0,-1 1 0,13-6 0,-8 1 0,0 1 0,1 1 0,-1 1 0,1 0 0,18-1 0,88-1 0,-16 1 0,218-31 0,-238 29 0,143 6 0,-95 4 0,-77-3 0,317 6 0,-258 1 0,139 26 0,-199-16-1365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09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941 57 24575,'-6'1'0,"1"0"0,-1 0 0,0 0 0,0 1 0,-7 3 0,-20 4 0,-34-2 0,0-3 0,-80-7 0,31 1 0,50 3 0,-77-3 0,115-2 0,0-2 0,0-1 0,1-1 0,-33-16 0,-10-1 0,52 17-1365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12.2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12.2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26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3600 293 24575,'-29'-10'0,"3"0"0,-14 6 0,-47 2 0,86 2 0,19 0 0,47-1 0,-62 1 0,0 0 0,0-1 0,0 0 0,0 1 0,0-1 0,0 0 0,0 0 0,0-1 0,-1 1 0,1 0 0,0-1 0,-1 0 0,1 0 0,-1 0 0,1 0 0,3-4 0,-6 6 0,0-1 0,0 1 0,1-1 0,-1 0 0,0 1 0,0-1 0,0 1 0,0-1 0,0 0 0,0 1 0,0-1 0,0 1 0,0-1 0,0 0 0,0 1 0,0-1 0,0 1 0,-1-1 0,1 0 0,0 1 0,0-1 0,-1 1 0,1-1 0,0 1 0,-1-1 0,1 1 0,0-1 0,-1 1 0,1-1 0,-1 1 0,1 0 0,-1-1 0,1 1 0,-1 0 0,1-1 0,-1 1 0,1 0 0,-1 0 0,1-1 0,-1 1 0,0 0 0,1 0 0,-1 0 0,1 0 0,-1 0 0,0 0 0,0 0 0,-32-6 0,-203 4 0,116 4 0,116-2 0,-362-15 0,79-34 0,317 59 0,1-2 0,-1-1 0,1-1 0,51 2 0,131-8 0,-103-2 0,48 4 0,157-5 0,-305 2 0,-1 0 0,0-1 0,0 0 0,0 0 0,0-1 0,0-1 0,-1 1 0,0-1 0,1-1 0,10-7 0,-19 12 0,1 0 0,-1 0 0,1-1 0,-1 1 0,1 0 0,-1 0 0,1-1 0,-1 1 0,0 0 0,1-1 0,-1 1 0,1 0 0,-1-1 0,0 1 0,1-1 0,-1 1 0,0-1 0,0 1 0,1-1 0,-1 1 0,0-1 0,0 1 0,0-1 0,1 1 0,-1-1 0,0 0 0,-13 1 0,-23 9 0,-261 79 0,238-76 0,-1-3 0,0-2 0,-70-1 0,47-8 0,31 0 0,1 2 0,-64 8 0,92-2 0,23-6 0,-1 0 0,1 1 0,0-1 0,0 0 0,0 0 0,0 0 0,0 0 0,0 0 0,0 0 0,0 1 0,0-1 0,-1 0 0,1 0 0,0 0 0,0 0 0,0 0 0,0 1 0,0-1 0,0 0 0,0 0 0,0 0 0,0 0 0,0 0 0,0 1 0,0-1 0,0 0 0,0 0 0,0 0 0,0 0 0,1 0 0,-1 1 0,0-1 0,0 0 0,0 0 0,0 0 0,0 0 0,0 0 0,0 1 0,0-1 0,0 0 0,1 0 0,-1 0 0,0 0 0,0 0 0,0 0 0,0 0 0,0 0 0,0 0 0,1 0 0,-1 0 0,0 1 0,0-1 0,0 0 0,0 0 0,1 0 0,-1 0 0,5 1 0,0 1 0,0-1 0,0 0 0,0 0 0,10 1 0,429 0 0,-232-4 0,45 2 0,-1009 0 0,712 2 0,1 2 0,-50 11 0,42-6 0,38-7 0,-31 6 0,38-8 0,0 1 0,0-1 0,1 1 0,-1-1 0,0 1 0,0 0 0,1 0 0,-1 0 0,0 0 0,1 0 0,-1 1 0,1-1 0,0 0 0,-1 1 0,-1 2 0,3-3 0,-1-1 0,1 0 0,0 1 0,0-1 0,0 1 0,0-1 0,1 1 0,-1-1 0,0 1 0,0-1 0,0 0 0,0 1 0,0-1 0,0 1 0,1-1 0,-1 1 0,0-1 0,0 0 0,1 1 0,-1-1 0,0 0 0,1 1 0,-1-1 0,0 0 0,1 1 0,-1-1 0,0 0 0,1 0 0,-1 1 0,1-1 0,-1 0 0,0 0 0,1 0 0,17 8 0,-17-8 0,50 13 0,0-2 0,0-2 0,56 1 0,-39-3 0,425 65 0,-482-70 0,-1 0 0,0 0 0,1-1 0,-1-1 0,1 0 0,-1 0 0,0-1 0,1-1 0,-1 1 0,0-2 0,0 1 0,0-2 0,0 1 0,0-1 0,-1-1 0,1 1 0,-1-2 0,0 1 0,-1-1 0,0 0 0,14-14 0,-21 19 0,0 0 0,0 1 0,-1-1 0,1 0 0,0 0 0,0 1 0,-1-1 0,1 0 0,-1 0 0,1 0 0,-1 0 0,1 0 0,-1 0 0,1 0 0,-1 0 0,0 0 0,0 0 0,1-2 0,-1 3 0,-1-1 0,1 1 0,0-1 0,0 1 0,-1-1 0,1 1 0,0 0 0,-1-1 0,1 1 0,-1-1 0,1 1 0,0 0 0,-1-1 0,1 1 0,-1 0 0,1 0 0,-1-1 0,1 1 0,-1 0 0,1 0 0,-1 0 0,1-1 0,-1 1 0,0 0 0,-44-1 0,41 2 0,-241 21 0,-140 7 0,307-29 0,-719-7 0,80-74 0,713 80 0,-13-1 0,1-1 0,0 0 0,0-2 0,0 0 0,-20-9 0,34 13 0,0 0 0,0 0 0,0 0 0,0 0 0,0-1 0,1 1 0,-1-1 0,0 1 0,1-1 0,-1 1 0,1-1 0,0 0 0,0 0 0,-1 0 0,1 0 0,0 0 0,0 0 0,1 0 0,-1 0 0,0 0 0,1 0 0,-1 0 0,1-1 0,0 1 0,0 0 0,0 0 0,0 0 0,0-1 0,0 1 0,0 0 0,1 0 0,-1 0 0,1 0 0,0-1 0,0 1 0,0 0 0,0 0 0,0 0 0,0 0 0,3-3 0,2-4 0,1 0 0,0 0 0,0 1 0,1 0 0,0 1 0,17-13 0,1 4 0,0 1 0,1 1 0,1 1 0,0 2 0,0 1 0,60-13 0,184-16 0,-271 39 0,59-6 0,102 2 0,-136 10 0,-25-5 0,-1-1 0,1 0 0,-1 0 0,1 1 0,-1-1 0,1 0 0,-1 1 0,1-1 0,-1 1 0,1-1 0,-1 1 0,0-1 0,1 1 0,-1-1 0,0 1 0,1-1 0,-1 1 0,0-1 0,0 1 0,0 0 0,1-1 0,-1 2 0,-1 0 0,1 0 0,-1-1 0,0 1 0,0 0 0,0-1 0,0 1 0,0 0 0,0-1 0,0 1 0,-1-1 0,1 1 0,0-1 0,-1 0 0,0 0 0,1 0 0,-1 0 0,1 0 0,-1 0 0,0 0 0,0 0 0,-2 0 0,-28 12 0,-1-1 0,-1-2 0,0-2 0,-46 6 0,15-2 0,-406 56 0,449-65 0,20-3 0,5 1 0,35-1 0,-32 0 0,536 11 0,-146-1 0,-130-7 0,-227 2 0,-28 3 0,-11-7 0,0-1 0,0 1 0,0 0 0,0-1 0,-1 1 0,1-1 0,0 1 0,0-1 0,-1 1 0,1 0 0,-1-1 0,1 1 0,0-1 0,-1 0 0,1 1 0,-1-1 0,1 1 0,-1-1 0,1 0 0,-1 1 0,1-1 0,-1 0 0,1 1 0,-2-1 0,-14 8 0,-1-1 0,0-1 0,0-1 0,0 0 0,-34 4 0,12-2 0,-95 16 0,-206 9 0,-138-26 0,391-6 0,-109-1 0,168 0 0,46 0 0,340-1 0,377-12 0,-720 13 0,475-42 0,-461 40 0,-41 9 0,-47 10 0,-53 6 0,-171 11 0,-113-20 0,372-12 0,4 0 0,0-1 0,0-1 0,0 0 0,1-1 0,-21-6 0,37 8 0,1-1 0,0 1 0,0-1 0,0 0 0,0 0 0,0 0 0,0 0 0,0 0 0,0 0 0,0 0 0,1-1 0,-1 1 0,0-1 0,1 1 0,-1-1 0,1 0 0,0 0 0,-1 1 0,-1-5 0,3 5 0,0-1 0,-1 0 0,1 0 0,0 0 0,0 0 0,0 0 0,0 0 0,1 0 0,-1 1 0,0-1 0,1 0 0,0 0 0,-1 0 0,1 1 0,0-1 0,0 0 0,0 1 0,1-3 0,4-4 0,1 0 0,0 0 0,0 0 0,1 1 0,0 0 0,15-10 0,25-12 0,0 2 0,65-26 0,-247 76 0,-23 8 0,146-26 0,21-2 0,24-2 0,-33 0 0,441-5 0,-437 4 0,10 0 0,0-1 0,1 0 0,-1-2 0,27-6 0,-328 97 0,19-6 0,217-63 0,-1-3 0,0-1 0,-1-3 0,-81 8 0,-8-1 0,-15 0 0,-575-5 0,647-15 0,64 2 0,15 0 0,1-1 0,0 0 0,0 0 0,0 0 0,0 0 0,0-1 0,0 1 0,-1-1 0,1 0 0,0 0 0,-4-3 0,7 4 0,1 0 0,0 0 0,0-1 0,-1 1 0,1 0 0,0 0 0,0-1 0,0 1 0,-1 0 0,1-1 0,0 1 0,0 0 0,0-1 0,0 1 0,0 0 0,0-1 0,0 1 0,0 0 0,0-1 0,0 1 0,0 0 0,0-1 0,0 1 0,0 0 0,0-1 0,0 1 0,0 0 0,0-1 0,0 1 0,0 0 0,0-1 0,1 1 0,-1 0 0,0-1 0,0 1 0,0 0 0,1 0 0,-1-1 0,0 1 0,13-13 0,-11 11 0,117-113 0,-103 97 0,-1 0 0,0-1 0,-2-1 0,-1 0 0,11-23 0,-22 40 0,18-28 0,-19 31 0,1-1 0,-1 1 0,1 0 0,-1-1 0,1 1 0,-1-1 0,1 1 0,0 0 0,-1-1 0,1 1 0,-1 0 0,1 0 0,0-1 0,-1 1 0,1 0 0,0 0 0,0 0 0,-1 0 0,1 0 0,0 0 0,-1 0 0,1 0 0,0 0 0,-1 0 0,1 1 0,0-1 0,-1 0 0,1 0 0,0 1 0,-1-1 0,1 0 0,0 1 0,-1-1 0,1 0 0,-1 1 0,1-1 0,-1 1 0,1-1 0,-1 1 0,1-1 0,-1 1 0,0 0 0,1-1 0,-1 1 0,0 0 0,1 0 0,2 5 0,0-1 0,0 1 0,0 0 0,-1 1 0,0-1 0,0 0 0,0 1 0,-1-1 0,1 8 0,1 64 0,-3-60 0,1-11 0,-1-1 0,0 1 0,0 0 0,-1-1 0,0 1 0,0-1 0,0 1 0,-1-1 0,0 0 0,0 0 0,-1 0 0,0 0 0,0 0 0,0 0 0,-1 0 0,0-1 0,0 0 0,0 0 0,0 0 0,-1 0 0,0-1 0,0 0 0,0 0 0,-1 0 0,1-1 0,-1 1 0,0-1 0,0-1 0,-7 4 0,-1-2 0,0 1 0,0-2 0,0 0 0,-1 0 0,-24 0 0,-77-6 0,47 1 0,58 2 0,4 0 0,-1 0 0,1 0 0,-1-1 0,1 0 0,-12-3 0,18 4 0,-1-1 0,1 1 0,0-1 0,0 1 0,0-1 0,0 0 0,0 1 0,0-1 0,0 0 0,0 0 0,0 0 0,0 1 0,1-1 0,-1 0 0,0 0 0,0 0 0,1-1 0,-1 1 0,1 0 0,-1 0 0,1 0 0,0 0 0,-1 0 0,1-1 0,0 1 0,0 0 0,-1 0 0,1-1 0,0 1 0,0 0 0,1 0 0,-1 0 0,0-1 0,0 1 0,1 0 0,-1 0 0,0 0 0,1-1 0,-1 1 0,2-2 0,14-46 0,12-62 0,-16 57 0,-9 45 0,0 0 0,0 0 0,1 1 0,0-1 0,0 1 0,1 0 0,1 0 0,7-9 0,8-7 0,27-23 0,-4 4 0,-37 36 0,0-2 0,1 1 0,1 0 0,-1 0 0,1 1 0,14-8 0,-22 14 0,1 0 0,-1 0 0,1 1 0,-1-1 0,1 1 0,-1-1 0,1 1 0,-1 0 0,1-1 0,0 1 0,-1 0 0,1 0 0,-1 0 0,1 0 0,0 1 0,-1-1 0,1 0 0,-1 1 0,2 0 0,-1 0 0,0 0 0,0 1 0,0-1 0,-1 1 0,1-1 0,-1 1 0,1 0 0,-1 0 0,0 0 0,0 0 0,1 0 0,-1 0 0,-1 0 0,1 0 0,0 0 0,0 0 0,0 4 0,6 26 0,5 60 0,-9-62 0,1 1 0,8 30 0,-5-44 0,-6-28 0,-5-28 0,3 31 0,-2 0 0,1 0 0,-1 0 0,-1 1 0,1 0 0,-1-1 0,0 1 0,-1 0 0,0 1 0,0-1 0,-9-8 0,13 14 0,1 1 0,0-1 0,0 1 0,-1 0 0,1-1 0,0 1 0,-1 0 0,1-1 0,-1 1 0,1 0 0,0-1 0,-1 1 0,1 0 0,-1 0 0,1 0 0,-1-1 0,1 1 0,0 0 0,-1 0 0,1 0 0,-1 0 0,1 0 0,-1 0 0,1 0 0,-1 0 0,1 0 0,-1 0 0,1 0 0,-1 0 0,1 0 0,-1 0 0,0 1 0,3 14 0,16 22 0,-13-29 0,1-1 0,0 0 0,0 0 0,1 0 0,8 6 0,-3-2 0,-12-11 0,0 0 0,1 0 0,-1 0 0,0 0 0,0 0 0,0 0 0,0 0 0,0 0 0,0 0 0,0 1 0,0-1 0,0 0 0,0 0 0,1 0 0,-1 0 0,0 0 0,0 0 0,0 0 0,0 0 0,0 1 0,0-1 0,0 0 0,0 0 0,0 0 0,0 0 0,0 0 0,0 0 0,0 1 0,0-1 0,0 0 0,0 0 0,0 0 0,0 0 0,0 0 0,0 0 0,0 0 0,0 1 0,-1-1 0,1 0 0,0 0 0,0 0 0,0 0 0,0 0 0,0 0 0,0 0 0,0 0 0,0 0 0,0 0 0,0 1 0,-1-1 0,1 0 0,0 0 0,0 0 0,0 0 0,0 0 0,0 0 0,0 0 0,-13 2 0,-13-1 0,-7-1 0,18 0 0,0 0 0,0-1 0,0 0 0,-21-5 0,36 6 0,-1 0 0,0 0 0,1-1 0,-1 1 0,1 0 0,-1 0 0,0 0 0,1 0 0,-1-1 0,1 1 0,-1 0 0,1-1 0,-1 1 0,1 0 0,-1-1 0,1 1 0,-1 0 0,1-1 0,-1 1 0,1-1 0,0 1 0,-1-1 0,1 1 0,0-1 0,-1 1 0,1-1 0,0 0 0,0 1 0,0-1 0,0 1 0,-1-1 0,1 0 0,1 0 0,-1-1 0,1 1 0,-1 0 0,1 0 0,0 0 0,0 0 0,-1 0 0,1 0 0,0 0 0,0 0 0,0 0 0,0 0 0,2-1 0,40-22 0,149-43 0,-99 37 0,-156 25 0,-63 7 0,170-8 0,46-12 0,-2 0 0,213-36 0,-294 53 0,32-4 0,-38 4 0,1 1 0,-1 0 0,1 0 0,0 0 0,-1 0 0,1 0 0,-1 0 0,1 1 0,-1-1 0,1 0 0,0 1 0,-1-1 0,1 1 0,-1-1 0,0 1 0,1 0 0,-1 0 0,2 1 0,-3-2 0,0 0 0,0 1 0,0-1 0,0 0 0,0 1 0,0-1 0,0 0 0,0 1 0,0-1 0,0 0 0,0 1 0,0-1 0,0 0 0,0 1 0,-1-1 0,1 0 0,0 1 0,0-1 0,0 0 0,0 1 0,-1-1 0,1 0 0,0 0 0,0 1 0,-1-1 0,1 0 0,0 0 0,0 1 0,-1-1 0,1 0 0,0 0 0,-1 0 0,-7 6 0,-1-1 0,1 0 0,-1-1 0,0 1 0,0-2 0,0 1 0,-11 1 0,-75 15 0,70-15 0,-18 2 0,19-3 0,1 0 0,-45 15 0,57-11 0,19-3 0,21-2 0,86-3 0,-76-2 0,0 2 0,55 7 0,-71 2 0,-23-9 0,1 0 0,-1 0 0,0 1 0,1-1 0,-1 0 0,0 1 0,0-1 0,1 0 0,-1 1 0,0-1 0,0 0 0,0 1 0,0-1 0,1 0 0,-1 1 0,0-1 0,0 0 0,0 1 0,0-1 0,0 1 0,0-1 0,0 0 0,0 1 0,0-1 0,0 1 0,0-1 0,0 0 0,-1 1 0,1-1 0,0 1 0,-1 1 0,-1 0 0,0 0 0,1-1 0,-1 1 0,0 0 0,0-1 0,0 0 0,0 1 0,0-1 0,0 0 0,0 0 0,0 0 0,-1 0 0,-1 0 0,-47 16 0,-113 44 0,159-56 0,15-2 0,16-2 0,-2-3 0,1-1 0,-1-1 0,45-15 0,71-34 0,-88 32 0,89-25 0,187-8 0,-305 52 0,-13 2 0,1-1 0,-1 0 0,1-1 0,-1 0 0,0 0 0,0-1 0,0 0 0,0-1 0,14-7 0,-18 8 0,0 2 0,0-1 0,0 1 0,0 0 0,0 0 0,0 0 0,0 1 0,0 0 0,0 0 0,11 2 0,5-1 0,469 1 0,-500-1 0,1 0 0,0 1 0,-1 0 0,1 0 0,0 1 0,0 0 0,1 0 0,-9 5 0,6-3 0,0 0 0,0-1 0,0 0 0,-22 4 0,2-5 0,-58-3 0,434 1 0,-149-3 0,-165 1 0,-5 0 0,-50 4 0,-18 0 0,-305 20 0,943-24 0,-639 3 0,-55 10 0,51-5 0,31-5 0,0 1 0,-25 7 0,31-4 0,15-2 0,18 0 0,69-1 0,1-4 0,163-25 0,-142 12 0,119 0 0,-370 13 0,-178 21 0,304-19 0,1 0 0,-1 1 0,1 0 0,-1 1 0,-12 5 0,22-8 0,0 0 0,0 0 0,0 0 0,-1 0 0,1 0 0,0 0 0,0 0 0,0 0 0,-1 0 0,1 0 0,0 1 0,0-1 0,0 0 0,-1 0 0,1 0 0,0 0 0,0 1 0,0-1 0,0 0 0,0 0 0,-1 0 0,1 0 0,0 1 0,0-1 0,0 0 0,0 0 0,0 0 0,0 1 0,0-1 0,0 0 0,0 0 0,0 1 0,0-1 0,0 0 0,0 0 0,0 0 0,0 1 0,0-1 0,0 0 0,0 1 0,9 4 0,15-1 0,13-1 0,36-4 0,24 2 0,-95-1 0,0 0 0,0 0 0,0 1 0,0-1 0,0 0 0,0 1 0,0-1 0,0 1 0,0 0 0,3 1 0,-5-1 0,0-1 0,0 0 0,1 0 0,-1 1 0,0-1 0,0 0 0,0 0 0,0 1 0,0-1 0,0 0 0,0 0 0,0 1 0,0-1 0,0 0 0,0 1 0,0-1 0,0 0 0,0 0 0,0 1 0,0-1 0,0 0 0,0 1 0,0-1 0,0 0 0,0 0 0,-1 1 0,1-1 0,0 0 0,0 0 0,0 1 0,0-1 0,-1 0 0,1 0 0,0 0 0,0 1 0,-1-1 0,1 0 0,0 0 0,0 0 0,-1 0 0,-5 5 0,-1-2 0,0 1 0,1-1 0,-11 4 0,-44 12 0,0-2 0,-94 13 0,116-23 0,-155 39 0,100-21 0,51-16 0,-1-1 0,-73 2 0,-89-11 0,-45 3 0,240-1 0,0 0 0,-1 0 0,1 1 0,0 1 0,1 0 0,-1 0 0,0 1 0,1 1 0,0 0 0,0 0 0,-10 7 0,13-7 0,-2 0 0,1 0 0,-1-1 0,1 0 0,-1-1 0,0 1 0,-1-2 0,-12 3 0,-80 7 0,82-11 0,-341 9-1365,319-10-5461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4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1 238 24575,'29'-10'0,"-3"0"0,62-4 0,0 4 0,128 2 0,-142 9 0,122-3 0,-184 1 0,1-1 0,-1-1 0,0 0 0,0-1 0,-1 0 0,1-1 0,-1 0 0,0-1 0,0 0 0,13-10 0,-15 11 0,-1 1 0,1 1 0,1 0 0,-1 0 0,0 0 0,1 1 0,0 1 0,-1 0 0,15 0 0,-13 0 0,1 0 0,0 0 0,-1-1 0,1-1 0,-1 1 0,13-6 0,-8 1 0,0 1 0,1 1 0,-1 1 0,1 0 0,18-1 0,88-1 0,-16 1 0,218-31 0,-238 29 0,143 6 0,-95 4 0,-77-3 0,317 6 0,-258 1 0,139 26 0,-199-16-1365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09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941 57 24575,'-6'1'0,"1"0"0,-1 0 0,0 0 0,0 1 0,-7 3 0,-20 4 0,-34-2 0,0-3 0,-80-7 0,31 1 0,50 3 0,-77-3 0,115-2 0,0-2 0,0-1 0,1-1 0,-33-16 0,-10-1 0,52 17-1365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12.2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26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3600 293 24575,'-29'-10'0,"3"0"0,-14 6 0,-47 2 0,86 2 0,19 0 0,47-1 0,-62 1 0,0 0 0,0-1 0,0 0 0,0 1 0,0-1 0,0 0 0,0 0 0,0-1 0,-1 1 0,1 0 0,0-1 0,-1 0 0,1 0 0,-1 0 0,1 0 0,3-4 0,-6 6 0,0-1 0,0 1 0,1-1 0,-1 0 0,0 1 0,0-1 0,0 1 0,0-1 0,0 0 0,0 1 0,0-1 0,0 1 0,0-1 0,0 0 0,0 1 0,0-1 0,0 1 0,-1-1 0,1 0 0,0 1 0,0-1 0,-1 1 0,1-1 0,0 1 0,-1-1 0,1 1 0,0-1 0,-1 1 0,1-1 0,-1 1 0,1 0 0,-1-1 0,1 1 0,-1 0 0,1-1 0,-1 1 0,1 0 0,-1 0 0,1-1 0,-1 1 0,0 0 0,1 0 0,-1 0 0,1 0 0,-1 0 0,0 0 0,0 0 0,-32-6 0,-203 4 0,116 4 0,116-2 0,-362-15 0,79-34 0,317 59 0,1-2 0,-1-1 0,1-1 0,51 2 0,131-8 0,-103-2 0,48 4 0,157-5 0,-305 2 0,-1 0 0,0-1 0,0 0 0,0 0 0,0-1 0,0-1 0,-1 1 0,0-1 0,1-1 0,10-7 0,-19 12 0,1 0 0,-1 0 0,1-1 0,-1 1 0,1 0 0,-1 0 0,1-1 0,-1 1 0,0 0 0,1-1 0,-1 1 0,1 0 0,-1-1 0,0 1 0,1-1 0,-1 1 0,0-1 0,0 1 0,1-1 0,-1 1 0,0-1 0,0 1 0,0-1 0,1 1 0,-1-1 0,0 0 0,-13 1 0,-23 9 0,-261 79 0,238-76 0,-1-3 0,0-2 0,-70-1 0,47-8 0,31 0 0,1 2 0,-64 8 0,92-2 0,23-6 0,-1 0 0,1 1 0,0-1 0,0 0 0,0 0 0,0 0 0,0 0 0,0 0 0,0 0 0,0 1 0,0-1 0,-1 0 0,1 0 0,0 0 0,0 0 0,0 0 0,0 1 0,0-1 0,0 0 0,0 0 0,0 0 0,0 0 0,0 0 0,0 1 0,0-1 0,0 0 0,0 0 0,0 0 0,0 0 0,1 0 0,-1 1 0,0-1 0,0 0 0,0 0 0,0 0 0,0 0 0,0 0 0,0 1 0,0-1 0,0 0 0,1 0 0,-1 0 0,0 0 0,0 0 0,0 0 0,0 0 0,0 0 0,0 0 0,1 0 0,-1 0 0,0 1 0,0-1 0,0 0 0,0 0 0,1 0 0,-1 0 0,5 1 0,0 1 0,0-1 0,0 0 0,0 0 0,10 1 0,429 0 0,-232-4 0,45 2 0,-1009 0 0,712 2 0,1 2 0,-50 11 0,42-6 0,38-7 0,-31 6 0,38-8 0,0 1 0,0-1 0,1 1 0,-1-1 0,0 1 0,0 0 0,1 0 0,-1 0 0,0 0 0,1 0 0,-1 1 0,1-1 0,0 0 0,-1 1 0,-1 2 0,3-3 0,-1-1 0,1 0 0,0 1 0,0-1 0,0 1 0,0-1 0,1 1 0,-1-1 0,0 1 0,0-1 0,0 0 0,0 1 0,0-1 0,0 1 0,1-1 0,-1 1 0,0-1 0,0 0 0,1 1 0,-1-1 0,0 0 0,1 1 0,-1-1 0,0 0 0,1 1 0,-1-1 0,0 0 0,1 0 0,-1 1 0,1-1 0,-1 0 0,0 0 0,1 0 0,17 8 0,-17-8 0,50 13 0,0-2 0,0-2 0,56 1 0,-39-3 0,425 65 0,-482-70 0,-1 0 0,0 0 0,1-1 0,-1-1 0,1 0 0,-1 0 0,0-1 0,1-1 0,-1 1 0,0-2 0,0 1 0,0-2 0,0 1 0,0-1 0,-1-1 0,1 1 0,-1-2 0,0 1 0,-1-1 0,0 0 0,14-14 0,-21 19 0,0 0 0,0 1 0,-1-1 0,1 0 0,0 0 0,0 1 0,-1-1 0,1 0 0,-1 0 0,1 0 0,-1 0 0,1 0 0,-1 0 0,1 0 0,-1 0 0,0 0 0,0 0 0,1-2 0,-1 3 0,-1-1 0,1 1 0,0-1 0,0 1 0,-1-1 0,1 1 0,0 0 0,-1-1 0,1 1 0,-1-1 0,1 1 0,0 0 0,-1-1 0,1 1 0,-1 0 0,1 0 0,-1-1 0,1 1 0,-1 0 0,1 0 0,-1 0 0,1-1 0,-1 1 0,0 0 0,-44-1 0,41 2 0,-241 21 0,-140 7 0,307-29 0,-719-7 0,80-74 0,713 80 0,-13-1 0,1-1 0,0 0 0,0-2 0,0 0 0,-20-9 0,34 13 0,0 0 0,0 0 0,0 0 0,0 0 0,0-1 0,1 1 0,-1-1 0,0 1 0,1-1 0,-1 1 0,1-1 0,0 0 0,0 0 0,-1 0 0,1 0 0,0 0 0,0 0 0,1 0 0,-1 0 0,0 0 0,1 0 0,-1 0 0,1-1 0,0 1 0,0 0 0,0 0 0,0 0 0,0-1 0,0 1 0,0 0 0,1 0 0,-1 0 0,1 0 0,0-1 0,0 1 0,0 0 0,0 0 0,0 0 0,0 0 0,3-3 0,2-4 0,1 0 0,0 0 0,0 1 0,1 0 0,0 1 0,17-13 0,1 4 0,0 1 0,1 1 0,1 1 0,0 2 0,0 1 0,60-13 0,184-16 0,-271 39 0,59-6 0,102 2 0,-136 10 0,-25-5 0,-1-1 0,1 0 0,-1 0 0,1 1 0,-1-1 0,1 0 0,-1 1 0,1-1 0,-1 1 0,1-1 0,-1 1 0,0-1 0,1 1 0,-1-1 0,0 1 0,1-1 0,-1 1 0,0-1 0,0 1 0,0 0 0,1-1 0,-1 2 0,-1 0 0,1 0 0,-1-1 0,0 1 0,0 0 0,0-1 0,0 1 0,0 0 0,0-1 0,0 1 0,-1-1 0,1 1 0,0-1 0,-1 0 0,0 0 0,1 0 0,-1 0 0,1 0 0,-1 0 0,0 0 0,0 0 0,-2 0 0,-28 12 0,-1-1 0,-1-2 0,0-2 0,-46 6 0,15-2 0,-406 56 0,449-65 0,20-3 0,5 1 0,35-1 0,-32 0 0,536 11 0,-146-1 0,-130-7 0,-227 2 0,-28 3 0,-11-7 0,0-1 0,0 1 0,0 0 0,0-1 0,-1 1 0,1-1 0,0 1 0,0-1 0,-1 1 0,1 0 0,-1-1 0,1 1 0,0-1 0,-1 0 0,1 1 0,-1-1 0,1 1 0,-1-1 0,1 0 0,-1 1 0,1-1 0,-1 0 0,1 1 0,-2-1 0,-14 8 0,-1-1 0,0-1 0,0-1 0,0 0 0,-34 4 0,12-2 0,-95 16 0,-206 9 0,-138-26 0,391-6 0,-109-1 0,168 0 0,46 0 0,340-1 0,377-12 0,-720 13 0,475-42 0,-461 40 0,-41 9 0,-47 10 0,-53 6 0,-171 11 0,-113-20 0,372-12 0,4 0 0,0-1 0,0-1 0,0 0 0,1-1 0,-21-6 0,37 8 0,1-1 0,0 1 0,0-1 0,0 0 0,0 0 0,0 0 0,0 0 0,0 0 0,0 0 0,0 0 0,1-1 0,-1 1 0,0-1 0,1 1 0,-1-1 0,1 0 0,0 0 0,-1 1 0,-1-5 0,3 5 0,0-1 0,-1 0 0,1 0 0,0 0 0,0 0 0,0 0 0,0 0 0,1 0 0,-1 1 0,0-1 0,1 0 0,0 0 0,-1 0 0,1 1 0,0-1 0,0 0 0,0 1 0,1-3 0,4-4 0,1 0 0,0 0 0,0 0 0,1 1 0,0 0 0,15-10 0,25-12 0,0 2 0,65-26 0,-247 76 0,-23 8 0,146-26 0,21-2 0,24-2 0,-33 0 0,441-5 0,-437 4 0,10 0 0,0-1 0,1 0 0,-1-2 0,27-6 0,-328 97 0,19-6 0,217-63 0,-1-3 0,0-1 0,-1-3 0,-81 8 0,-8-1 0,-15 0 0,-575-5 0,647-15 0,64 2 0,15 0 0,1-1 0,0 0 0,0 0 0,0 0 0,0 0 0,0-1 0,0 1 0,-1-1 0,1 0 0,0 0 0,-4-3 0,7 4 0,1 0 0,0 0 0,0-1 0,-1 1 0,1 0 0,0 0 0,0-1 0,0 1 0,-1 0 0,1-1 0,0 1 0,0 0 0,0-1 0,0 1 0,0 0 0,0-1 0,0 1 0,0 0 0,0-1 0,0 1 0,0 0 0,0-1 0,0 1 0,0 0 0,0-1 0,0 1 0,0 0 0,0-1 0,0 1 0,0 0 0,0-1 0,1 1 0,-1 0 0,0-1 0,0 1 0,0 0 0,1 0 0,-1-1 0,0 1 0,13-13 0,-11 11 0,117-113 0,-103 97 0,-1 0 0,0-1 0,-2-1 0,-1 0 0,11-23 0,-22 40 0,18-28 0,-19 31 0,1-1 0,-1 1 0,1 0 0,-1-1 0,1 1 0,-1-1 0,1 1 0,0 0 0,-1-1 0,1 1 0,-1 0 0,1 0 0,0-1 0,-1 1 0,1 0 0,0 0 0,0 0 0,-1 0 0,1 0 0,0 0 0,-1 0 0,1 0 0,0 0 0,-1 0 0,1 1 0,0-1 0,-1 0 0,1 0 0,0 1 0,-1-1 0,1 0 0,0 1 0,-1-1 0,1 0 0,-1 1 0,1-1 0,-1 1 0,1-1 0,-1 1 0,1-1 0,-1 1 0,0 0 0,1-1 0,-1 1 0,0 0 0,1 0 0,2 5 0,0-1 0,0 1 0,0 0 0,-1 1 0,0-1 0,0 0 0,0 1 0,-1-1 0,1 8 0,1 64 0,-3-60 0,1-11 0,-1-1 0,0 1 0,0 0 0,-1-1 0,0 1 0,0-1 0,0 1 0,-1-1 0,0 0 0,0 0 0,-1 0 0,0 0 0,0 0 0,0 0 0,-1 0 0,0-1 0,0 0 0,0 0 0,0 0 0,-1 0 0,0-1 0,0 0 0,0 0 0,-1 0 0,1-1 0,-1 1 0,0-1 0,0-1 0,-7 4 0,-1-2 0,0 1 0,0-2 0,0 0 0,-1 0 0,-24 0 0,-77-6 0,47 1 0,58 2 0,4 0 0,-1 0 0,1 0 0,-1-1 0,1 0 0,-12-3 0,18 4 0,-1-1 0,1 1 0,0-1 0,0 1 0,0-1 0,0 0 0,0 1 0,0-1 0,0 0 0,0 0 0,0 0 0,0 1 0,1-1 0,-1 0 0,0 0 0,0 0 0,1-1 0,-1 1 0,1 0 0,-1 0 0,1 0 0,0 0 0,-1 0 0,1-1 0,0 1 0,0 0 0,-1 0 0,1-1 0,0 1 0,0 0 0,1 0 0,-1 0 0,0-1 0,0 1 0,1 0 0,-1 0 0,0 0 0,1-1 0,-1 1 0,2-2 0,14-46 0,12-62 0,-16 57 0,-9 45 0,0 0 0,0 0 0,1 1 0,0-1 0,0 1 0,1 0 0,1 0 0,7-9 0,8-7 0,27-23 0,-4 4 0,-37 36 0,0-2 0,1 1 0,1 0 0,-1 0 0,1 1 0,14-8 0,-22 14 0,1 0 0,-1 0 0,1 1 0,-1-1 0,1 1 0,-1-1 0,1 1 0,-1 0 0,1-1 0,0 1 0,-1 0 0,1 0 0,-1 0 0,1 0 0,0 1 0,-1-1 0,1 0 0,-1 1 0,2 0 0,-1 0 0,0 0 0,0 1 0,0-1 0,-1 1 0,1-1 0,-1 1 0,1 0 0,-1 0 0,0 0 0,0 0 0,1 0 0,-1 0 0,-1 0 0,1 0 0,0 0 0,0 0 0,0 4 0,6 26 0,5 60 0,-9-62 0,1 1 0,8 30 0,-5-44 0,-6-28 0,-5-28 0,3 31 0,-2 0 0,1 0 0,-1 0 0,-1 1 0,1 0 0,-1-1 0,0 1 0,-1 0 0,0 1 0,0-1 0,-9-8 0,13 14 0,1 1 0,0-1 0,0 1 0,-1 0 0,1-1 0,0 1 0,-1 0 0,1-1 0,-1 1 0,1 0 0,0-1 0,-1 1 0,1 0 0,-1 0 0,1 0 0,-1-1 0,1 1 0,0 0 0,-1 0 0,1 0 0,-1 0 0,1 0 0,-1 0 0,1 0 0,-1 0 0,1 0 0,-1 0 0,1 0 0,-1 0 0,1 0 0,-1 0 0,0 1 0,3 14 0,16 22 0,-13-29 0,1-1 0,0 0 0,0 0 0,1 0 0,8 6 0,-3-2 0,-12-11 0,0 0 0,1 0 0,-1 0 0,0 0 0,0 0 0,0 0 0,0 0 0,0 0 0,0 0 0,0 1 0,0-1 0,0 0 0,0 0 0,1 0 0,-1 0 0,0 0 0,0 0 0,0 0 0,0 0 0,0 1 0,0-1 0,0 0 0,0 0 0,0 0 0,0 0 0,0 0 0,0 0 0,0 1 0,0-1 0,0 0 0,0 0 0,0 0 0,0 0 0,0 0 0,0 0 0,0 0 0,0 1 0,-1-1 0,1 0 0,0 0 0,0 0 0,0 0 0,0 0 0,0 0 0,0 0 0,0 0 0,0 0 0,0 0 0,0 1 0,-1-1 0,1 0 0,0 0 0,0 0 0,0 0 0,0 0 0,0 0 0,0 0 0,-13 2 0,-13-1 0,-7-1 0,18 0 0,0 0 0,0-1 0,0 0 0,-21-5 0,36 6 0,-1 0 0,0 0 0,1-1 0,-1 1 0,1 0 0,-1 0 0,0 0 0,1 0 0,-1-1 0,1 1 0,-1 0 0,1-1 0,-1 1 0,1 0 0,-1-1 0,1 1 0,-1 0 0,1-1 0,-1 1 0,1-1 0,0 1 0,-1-1 0,1 1 0,0-1 0,-1 1 0,1-1 0,0 0 0,0 1 0,0-1 0,0 1 0,-1-1 0,1 0 0,1 0 0,-1-1 0,1 1 0,-1 0 0,1 0 0,0 0 0,0 0 0,-1 0 0,1 0 0,0 0 0,0 0 0,0 0 0,0 0 0,2-1 0,40-22 0,149-43 0,-99 37 0,-156 25 0,-63 7 0,170-8 0,46-12 0,-2 0 0,213-36 0,-294 53 0,32-4 0,-38 4 0,1 1 0,-1 0 0,1 0 0,0 0 0,-1 0 0,1 0 0,-1 0 0,1 1 0,-1-1 0,1 0 0,0 1 0,-1-1 0,1 1 0,-1-1 0,0 1 0,1 0 0,-1 0 0,2 1 0,-3-2 0,0 0 0,0 1 0,0-1 0,0 0 0,0 1 0,0-1 0,0 0 0,0 1 0,0-1 0,0 0 0,0 1 0,0-1 0,0 0 0,0 1 0,-1-1 0,1 0 0,0 1 0,0-1 0,0 0 0,0 1 0,-1-1 0,1 0 0,0 0 0,0 1 0,-1-1 0,1 0 0,0 0 0,0 1 0,-1-1 0,1 0 0,0 0 0,-1 0 0,-7 6 0,-1-1 0,1 0 0,-1-1 0,0 1 0,0-2 0,0 1 0,-11 1 0,-75 15 0,70-15 0,-18 2 0,19-3 0,1 0 0,-45 15 0,57-11 0,19-3 0,21-2 0,86-3 0,-76-2 0,0 2 0,55 7 0,-71 2 0,-23-9 0,1 0 0,-1 0 0,0 1 0,1-1 0,-1 0 0,0 1 0,0-1 0,1 0 0,-1 1 0,0-1 0,0 0 0,0 1 0,0-1 0,1 0 0,-1 1 0,0-1 0,0 0 0,0 1 0,0-1 0,0 1 0,0-1 0,0 0 0,0 1 0,0-1 0,0 1 0,0-1 0,0 0 0,-1 1 0,1-1 0,0 1 0,-1 1 0,-1 0 0,0 0 0,1-1 0,-1 1 0,0 0 0,0-1 0,0 0 0,0 1 0,0-1 0,0 0 0,0 0 0,0 0 0,-1 0 0,-1 0 0,-47 16 0,-113 44 0,159-56 0,15-2 0,16-2 0,-2-3 0,1-1 0,-1-1 0,45-15 0,71-34 0,-88 32 0,89-25 0,187-8 0,-305 52 0,-13 2 0,1-1 0,-1 0 0,1-1 0,-1 0 0,0 0 0,0-1 0,0 0 0,0-1 0,14-7 0,-18 8 0,0 2 0,0-1 0,0 1 0,0 0 0,0 0 0,0 0 0,0 1 0,0 0 0,0 0 0,11 2 0,5-1 0,469 1 0,-500-1 0,1 0 0,0 1 0,-1 0 0,1 0 0,0 1 0,0 0 0,1 0 0,-9 5 0,6-3 0,0 0 0,0-1 0,0 0 0,-22 4 0,2-5 0,-58-3 0,434 1 0,-149-3 0,-165 1 0,-5 0 0,-50 4 0,-18 0 0,-305 20 0,943-24 0,-639 3 0,-55 10 0,51-5 0,31-5 0,0 1 0,-25 7 0,31-4 0,15-2 0,18 0 0,69-1 0,1-4 0,163-25 0,-142 12 0,119 0 0,-370 13 0,-178 21 0,304-19 0,1 0 0,-1 1 0,1 0 0,-1 1 0,-12 5 0,22-8 0,0 0 0,0 0 0,0 0 0,-1 0 0,1 0 0,0 0 0,0 0 0,0 0 0,-1 0 0,1 0 0,0 1 0,0-1 0,0 0 0,-1 0 0,1 0 0,0 0 0,0 1 0,0-1 0,0 0 0,0 0 0,-1 0 0,1 0 0,0 1 0,0-1 0,0 0 0,0 0 0,0 0 0,0 1 0,0-1 0,0 0 0,0 0 0,0 1 0,0-1 0,0 0 0,0 0 0,0 0 0,0 1 0,0-1 0,0 0 0,0 1 0,9 4 0,15-1 0,13-1 0,36-4 0,24 2 0,-95-1 0,0 0 0,0 0 0,0 1 0,0-1 0,0 0 0,0 1 0,0-1 0,0 1 0,0 0 0,3 1 0,-5-1 0,0-1 0,0 0 0,1 0 0,-1 1 0,0-1 0,0 0 0,0 0 0,0 1 0,0-1 0,0 0 0,0 0 0,0 1 0,0-1 0,0 0 0,0 1 0,0-1 0,0 0 0,0 0 0,0 1 0,0-1 0,0 0 0,0 1 0,0-1 0,0 0 0,0 0 0,-1 1 0,1-1 0,0 0 0,0 0 0,0 1 0,0-1 0,-1 0 0,1 0 0,0 0 0,0 1 0,-1-1 0,1 0 0,0 0 0,0 0 0,-1 0 0,-5 5 0,-1-2 0,0 1 0,1-1 0,-11 4 0,-44 12 0,0-2 0,-94 13 0,116-23 0,-155 39 0,100-21 0,51-16 0,-1-1 0,-73 2 0,-89-11 0,-45 3 0,240-1 0,0 0 0,-1 0 0,1 1 0,0 1 0,1 0 0,-1 0 0,0 1 0,1 1 0,0 0 0,0 0 0,-10 7 0,13-7 0,-2 0 0,1 0 0,-1-1 0,1 0 0,-1-1 0,0 1 0,-1-2 0,-12 3 0,-80 7 0,82-11 0,-341 9-1365,319-10-5461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4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1 238 24575,'29'-10'0,"-3"0"0,62-4 0,0 4 0,128 2 0,-142 9 0,122-3 0,-184 1 0,1-1 0,-1-1 0,0 0 0,0-1 0,-1 0 0,1-1 0,-1 0 0,0-1 0,0 0 0,13-10 0,-15 11 0,-1 1 0,1 1 0,1 0 0,-1 0 0,0 0 0,1 1 0,0 1 0,-1 0 0,15 0 0,-13 0 0,1 0 0,0 0 0,-1-1 0,1-1 0,-1 1 0,13-6 0,-8 1 0,0 1 0,1 1 0,-1 1 0,1 0 0,18-1 0,88-1 0,-16 1 0,218-31 0,-238 29 0,143 6 0,-95 4 0,-77-3 0,317 6 0,-258 1 0,139 26 0,-199-16-1365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09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941 57 24575,'-6'1'0,"1"0"0,-1 0 0,0 0 0,0 1 0,-7 3 0,-20 4 0,-34-2 0,0-3 0,-80-7 0,31 1 0,50 3 0,-77-3 0,115-2 0,0-2 0,0-1 0,1-1 0,-33-16 0,-10-1 0,52 17-1365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12.2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26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3600 293 24575,'-29'-10'0,"3"0"0,-14 6 0,-47 2 0,86 2 0,19 0 0,47-1 0,-62 1 0,0 0 0,0-1 0,0 0 0,0 1 0,0-1 0,0 0 0,0 0 0,0-1 0,-1 1 0,1 0 0,0-1 0,-1 0 0,1 0 0,-1 0 0,1 0 0,3-4 0,-6 6 0,0-1 0,0 1 0,1-1 0,-1 0 0,0 1 0,0-1 0,0 1 0,0-1 0,0 0 0,0 1 0,0-1 0,0 1 0,0-1 0,0 0 0,0 1 0,0-1 0,0 1 0,-1-1 0,1 0 0,0 1 0,0-1 0,-1 1 0,1-1 0,0 1 0,-1-1 0,1 1 0,0-1 0,-1 1 0,1-1 0,-1 1 0,1 0 0,-1-1 0,1 1 0,-1 0 0,1-1 0,-1 1 0,1 0 0,-1 0 0,1-1 0,-1 1 0,0 0 0,1 0 0,-1 0 0,1 0 0,-1 0 0,0 0 0,0 0 0,-32-6 0,-203 4 0,116 4 0,116-2 0,-362-15 0,79-34 0,317 59 0,1-2 0,-1-1 0,1-1 0,51 2 0,131-8 0,-103-2 0,48 4 0,157-5 0,-305 2 0,-1 0 0,0-1 0,0 0 0,0 0 0,0-1 0,0-1 0,-1 1 0,0-1 0,1-1 0,10-7 0,-19 12 0,1 0 0,-1 0 0,1-1 0,-1 1 0,1 0 0,-1 0 0,1-1 0,-1 1 0,0 0 0,1-1 0,-1 1 0,1 0 0,-1-1 0,0 1 0,1-1 0,-1 1 0,0-1 0,0 1 0,1-1 0,-1 1 0,0-1 0,0 1 0,0-1 0,1 1 0,-1-1 0,0 0 0,-13 1 0,-23 9 0,-261 79 0,238-76 0,-1-3 0,0-2 0,-70-1 0,47-8 0,31 0 0,1 2 0,-64 8 0,92-2 0,23-6 0,-1 0 0,1 1 0,0-1 0,0 0 0,0 0 0,0 0 0,0 0 0,0 0 0,0 0 0,0 1 0,0-1 0,-1 0 0,1 0 0,0 0 0,0 0 0,0 0 0,0 1 0,0-1 0,0 0 0,0 0 0,0 0 0,0 0 0,0 0 0,0 1 0,0-1 0,0 0 0,0 0 0,0 0 0,0 0 0,1 0 0,-1 1 0,0-1 0,0 0 0,0 0 0,0 0 0,0 0 0,0 0 0,0 1 0,0-1 0,0 0 0,1 0 0,-1 0 0,0 0 0,0 0 0,0 0 0,0 0 0,0 0 0,0 0 0,1 0 0,-1 0 0,0 1 0,0-1 0,0 0 0,0 0 0,1 0 0,-1 0 0,5 1 0,0 1 0,0-1 0,0 0 0,0 0 0,10 1 0,429 0 0,-232-4 0,45 2 0,-1009 0 0,712 2 0,1 2 0,-50 11 0,42-6 0,38-7 0,-31 6 0,38-8 0,0 1 0,0-1 0,1 1 0,-1-1 0,0 1 0,0 0 0,1 0 0,-1 0 0,0 0 0,1 0 0,-1 1 0,1-1 0,0 0 0,-1 1 0,-1 2 0,3-3 0,-1-1 0,1 0 0,0 1 0,0-1 0,0 1 0,0-1 0,1 1 0,-1-1 0,0 1 0,0-1 0,0 0 0,0 1 0,0-1 0,0 1 0,1-1 0,-1 1 0,0-1 0,0 0 0,1 1 0,-1-1 0,0 0 0,1 1 0,-1-1 0,0 0 0,1 1 0,-1-1 0,0 0 0,1 0 0,-1 1 0,1-1 0,-1 0 0,0 0 0,1 0 0,17 8 0,-17-8 0,50 13 0,0-2 0,0-2 0,56 1 0,-39-3 0,425 65 0,-482-70 0,-1 0 0,0 0 0,1-1 0,-1-1 0,1 0 0,-1 0 0,0-1 0,1-1 0,-1 1 0,0-2 0,0 1 0,0-2 0,0 1 0,0-1 0,-1-1 0,1 1 0,-1-2 0,0 1 0,-1-1 0,0 0 0,14-14 0,-21 19 0,0 0 0,0 1 0,-1-1 0,1 0 0,0 0 0,0 1 0,-1-1 0,1 0 0,-1 0 0,1 0 0,-1 0 0,1 0 0,-1 0 0,1 0 0,-1 0 0,0 0 0,0 0 0,1-2 0,-1 3 0,-1-1 0,1 1 0,0-1 0,0 1 0,-1-1 0,1 1 0,0 0 0,-1-1 0,1 1 0,-1-1 0,1 1 0,0 0 0,-1-1 0,1 1 0,-1 0 0,1 0 0,-1-1 0,1 1 0,-1 0 0,1 0 0,-1 0 0,1-1 0,-1 1 0,0 0 0,-44-1 0,41 2 0,-241 21 0,-140 7 0,307-29 0,-719-7 0,80-74 0,713 80 0,-13-1 0,1-1 0,0 0 0,0-2 0,0 0 0,-20-9 0,34 13 0,0 0 0,0 0 0,0 0 0,0 0 0,0-1 0,1 1 0,-1-1 0,0 1 0,1-1 0,-1 1 0,1-1 0,0 0 0,0 0 0,-1 0 0,1 0 0,0 0 0,0 0 0,1 0 0,-1 0 0,0 0 0,1 0 0,-1 0 0,1-1 0,0 1 0,0 0 0,0 0 0,0 0 0,0-1 0,0 1 0,0 0 0,1 0 0,-1 0 0,1 0 0,0-1 0,0 1 0,0 0 0,0 0 0,0 0 0,0 0 0,3-3 0,2-4 0,1 0 0,0 0 0,0 1 0,1 0 0,0 1 0,17-13 0,1 4 0,0 1 0,1 1 0,1 1 0,0 2 0,0 1 0,60-13 0,184-16 0,-271 39 0,59-6 0,102 2 0,-136 10 0,-25-5 0,-1-1 0,1 0 0,-1 0 0,1 1 0,-1-1 0,1 0 0,-1 1 0,1-1 0,-1 1 0,1-1 0,-1 1 0,0-1 0,1 1 0,-1-1 0,0 1 0,1-1 0,-1 1 0,0-1 0,0 1 0,0 0 0,1-1 0,-1 2 0,-1 0 0,1 0 0,-1-1 0,0 1 0,0 0 0,0-1 0,0 1 0,0 0 0,0-1 0,0 1 0,-1-1 0,1 1 0,0-1 0,-1 0 0,0 0 0,1 0 0,-1 0 0,1 0 0,-1 0 0,0 0 0,0 0 0,-2 0 0,-28 12 0,-1-1 0,-1-2 0,0-2 0,-46 6 0,15-2 0,-406 56 0,449-65 0,20-3 0,5 1 0,35-1 0,-32 0 0,536 11 0,-146-1 0,-130-7 0,-227 2 0,-28 3 0,-11-7 0,0-1 0,0 1 0,0 0 0,0-1 0,-1 1 0,1-1 0,0 1 0,0-1 0,-1 1 0,1 0 0,-1-1 0,1 1 0,0-1 0,-1 0 0,1 1 0,-1-1 0,1 1 0,-1-1 0,1 0 0,-1 1 0,1-1 0,-1 0 0,1 1 0,-2-1 0,-14 8 0,-1-1 0,0-1 0,0-1 0,0 0 0,-34 4 0,12-2 0,-95 16 0,-206 9 0,-138-26 0,391-6 0,-109-1 0,168 0 0,46 0 0,340-1 0,377-12 0,-720 13 0,475-42 0,-461 40 0,-41 9 0,-47 10 0,-53 6 0,-171 11 0,-113-20 0,372-12 0,4 0 0,0-1 0,0-1 0,0 0 0,1-1 0,-21-6 0,37 8 0,1-1 0,0 1 0,0-1 0,0 0 0,0 0 0,0 0 0,0 0 0,0 0 0,0 0 0,0 0 0,1-1 0,-1 1 0,0-1 0,1 1 0,-1-1 0,1 0 0,0 0 0,-1 1 0,-1-5 0,3 5 0,0-1 0,-1 0 0,1 0 0,0 0 0,0 0 0,0 0 0,0 0 0,1 0 0,-1 1 0,0-1 0,1 0 0,0 0 0,-1 0 0,1 1 0,0-1 0,0 0 0,0 1 0,1-3 0,4-4 0,1 0 0,0 0 0,0 0 0,1 1 0,0 0 0,15-10 0,25-12 0,0 2 0,65-26 0,-247 76 0,-23 8 0,146-26 0,21-2 0,24-2 0,-33 0 0,441-5 0,-437 4 0,10 0 0,0-1 0,1 0 0,-1-2 0,27-6 0,-328 97 0,19-6 0,217-63 0,-1-3 0,0-1 0,-1-3 0,-81 8 0,-8-1 0,-15 0 0,-575-5 0,647-15 0,64 2 0,15 0 0,1-1 0,0 0 0,0 0 0,0 0 0,0 0 0,0-1 0,0 1 0,-1-1 0,1 0 0,0 0 0,-4-3 0,7 4 0,1 0 0,0 0 0,0-1 0,-1 1 0,1 0 0,0 0 0,0-1 0,0 1 0,-1 0 0,1-1 0,0 1 0,0 0 0,0-1 0,0 1 0,0 0 0,0-1 0,0 1 0,0 0 0,0-1 0,0 1 0,0 0 0,0-1 0,0 1 0,0 0 0,0-1 0,0 1 0,0 0 0,0-1 0,0 1 0,0 0 0,0-1 0,1 1 0,-1 0 0,0-1 0,0 1 0,0 0 0,1 0 0,-1-1 0,0 1 0,13-13 0,-11 11 0,117-113 0,-103 97 0,-1 0 0,0-1 0,-2-1 0,-1 0 0,11-23 0,-22 40 0,18-28 0,-19 31 0,1-1 0,-1 1 0,1 0 0,-1-1 0,1 1 0,-1-1 0,1 1 0,0 0 0,-1-1 0,1 1 0,-1 0 0,1 0 0,0-1 0,-1 1 0,1 0 0,0 0 0,0 0 0,-1 0 0,1 0 0,0 0 0,-1 0 0,1 0 0,0 0 0,-1 0 0,1 1 0,0-1 0,-1 0 0,1 0 0,0 1 0,-1-1 0,1 0 0,0 1 0,-1-1 0,1 0 0,-1 1 0,1-1 0,-1 1 0,1-1 0,-1 1 0,1-1 0,-1 1 0,0 0 0,1-1 0,-1 1 0,0 0 0,1 0 0,2 5 0,0-1 0,0 1 0,0 0 0,-1 1 0,0-1 0,0 0 0,0 1 0,-1-1 0,1 8 0,1 64 0,-3-60 0,1-11 0,-1-1 0,0 1 0,0 0 0,-1-1 0,0 1 0,0-1 0,0 1 0,-1-1 0,0 0 0,0 0 0,-1 0 0,0 0 0,0 0 0,0 0 0,-1 0 0,0-1 0,0 0 0,0 0 0,0 0 0,-1 0 0,0-1 0,0 0 0,0 0 0,-1 0 0,1-1 0,-1 1 0,0-1 0,0-1 0,-7 4 0,-1-2 0,0 1 0,0-2 0,0 0 0,-1 0 0,-24 0 0,-77-6 0,47 1 0,58 2 0,4 0 0,-1 0 0,1 0 0,-1-1 0,1 0 0,-12-3 0,18 4 0,-1-1 0,1 1 0,0-1 0,0 1 0,0-1 0,0 0 0,0 1 0,0-1 0,0 0 0,0 0 0,0 0 0,0 1 0,1-1 0,-1 0 0,0 0 0,0 0 0,1-1 0,-1 1 0,1 0 0,-1 0 0,1 0 0,0 0 0,-1 0 0,1-1 0,0 1 0,0 0 0,-1 0 0,1-1 0,0 1 0,0 0 0,1 0 0,-1 0 0,0-1 0,0 1 0,1 0 0,-1 0 0,0 0 0,1-1 0,-1 1 0,2-2 0,14-46 0,12-62 0,-16 57 0,-9 45 0,0 0 0,0 0 0,1 1 0,0-1 0,0 1 0,1 0 0,1 0 0,7-9 0,8-7 0,27-23 0,-4 4 0,-37 36 0,0-2 0,1 1 0,1 0 0,-1 0 0,1 1 0,14-8 0,-22 14 0,1 0 0,-1 0 0,1 1 0,-1-1 0,1 1 0,-1-1 0,1 1 0,-1 0 0,1-1 0,0 1 0,-1 0 0,1 0 0,-1 0 0,1 0 0,0 1 0,-1-1 0,1 0 0,-1 1 0,2 0 0,-1 0 0,0 0 0,0 1 0,0-1 0,-1 1 0,1-1 0,-1 1 0,1 0 0,-1 0 0,0 0 0,0 0 0,1 0 0,-1 0 0,-1 0 0,1 0 0,0 0 0,0 0 0,0 4 0,6 26 0,5 60 0,-9-62 0,1 1 0,8 30 0,-5-44 0,-6-28 0,-5-28 0,3 31 0,-2 0 0,1 0 0,-1 0 0,-1 1 0,1 0 0,-1-1 0,0 1 0,-1 0 0,0 1 0,0-1 0,-9-8 0,13 14 0,1 1 0,0-1 0,0 1 0,-1 0 0,1-1 0,0 1 0,-1 0 0,1-1 0,-1 1 0,1 0 0,0-1 0,-1 1 0,1 0 0,-1 0 0,1 0 0,-1-1 0,1 1 0,0 0 0,-1 0 0,1 0 0,-1 0 0,1 0 0,-1 0 0,1 0 0,-1 0 0,1 0 0,-1 0 0,1 0 0,-1 0 0,1 0 0,-1 0 0,0 1 0,3 14 0,16 22 0,-13-29 0,1-1 0,0 0 0,0 0 0,1 0 0,8 6 0,-3-2 0,-12-11 0,0 0 0,1 0 0,-1 0 0,0 0 0,0 0 0,0 0 0,0 0 0,0 0 0,0 0 0,0 1 0,0-1 0,0 0 0,0 0 0,1 0 0,-1 0 0,0 0 0,0 0 0,0 0 0,0 0 0,0 1 0,0-1 0,0 0 0,0 0 0,0 0 0,0 0 0,0 0 0,0 0 0,0 1 0,0-1 0,0 0 0,0 0 0,0 0 0,0 0 0,0 0 0,0 0 0,0 0 0,0 1 0,-1-1 0,1 0 0,0 0 0,0 0 0,0 0 0,0 0 0,0 0 0,0 0 0,0 0 0,0 0 0,0 0 0,0 1 0,-1-1 0,1 0 0,0 0 0,0 0 0,0 0 0,0 0 0,0 0 0,0 0 0,-13 2 0,-13-1 0,-7-1 0,18 0 0,0 0 0,0-1 0,0 0 0,-21-5 0,36 6 0,-1 0 0,0 0 0,1-1 0,-1 1 0,1 0 0,-1 0 0,0 0 0,1 0 0,-1-1 0,1 1 0,-1 0 0,1-1 0,-1 1 0,1 0 0,-1-1 0,1 1 0,-1 0 0,1-1 0,-1 1 0,1-1 0,0 1 0,-1-1 0,1 1 0,0-1 0,-1 1 0,1-1 0,0 0 0,0 1 0,0-1 0,0 1 0,-1-1 0,1 0 0,1 0 0,-1-1 0,1 1 0,-1 0 0,1 0 0,0 0 0,0 0 0,-1 0 0,1 0 0,0 0 0,0 0 0,0 0 0,0 0 0,2-1 0,40-22 0,149-43 0,-99 37 0,-156 25 0,-63 7 0,170-8 0,46-12 0,-2 0 0,213-36 0,-294 53 0,32-4 0,-38 4 0,1 1 0,-1 0 0,1 0 0,0 0 0,-1 0 0,1 0 0,-1 0 0,1 1 0,-1-1 0,1 0 0,0 1 0,-1-1 0,1 1 0,-1-1 0,0 1 0,1 0 0,-1 0 0,2 1 0,-3-2 0,0 0 0,0 1 0,0-1 0,0 0 0,0 1 0,0-1 0,0 0 0,0 1 0,0-1 0,0 0 0,0 1 0,0-1 0,0 0 0,0 1 0,-1-1 0,1 0 0,0 1 0,0-1 0,0 0 0,0 1 0,-1-1 0,1 0 0,0 0 0,0 1 0,-1-1 0,1 0 0,0 0 0,0 1 0,-1-1 0,1 0 0,0 0 0,-1 0 0,-7 6 0,-1-1 0,1 0 0,-1-1 0,0 1 0,0-2 0,0 1 0,-11 1 0,-75 15 0,70-15 0,-18 2 0,19-3 0,1 0 0,-45 15 0,57-11 0,19-3 0,21-2 0,86-3 0,-76-2 0,0 2 0,55 7 0,-71 2 0,-23-9 0,1 0 0,-1 0 0,0 1 0,1-1 0,-1 0 0,0 1 0,0-1 0,1 0 0,-1 1 0,0-1 0,0 0 0,0 1 0,0-1 0,1 0 0,-1 1 0,0-1 0,0 0 0,0 1 0,0-1 0,0 1 0,0-1 0,0 0 0,0 1 0,0-1 0,0 1 0,0-1 0,0 0 0,-1 1 0,1-1 0,0 1 0,-1 1 0,-1 0 0,0 0 0,1-1 0,-1 1 0,0 0 0,0-1 0,0 0 0,0 1 0,0-1 0,0 0 0,0 0 0,0 0 0,-1 0 0,-1 0 0,-47 16 0,-113 44 0,159-56 0,15-2 0,16-2 0,-2-3 0,1-1 0,-1-1 0,45-15 0,71-34 0,-88 32 0,89-25 0,187-8 0,-305 52 0,-13 2 0,1-1 0,-1 0 0,1-1 0,-1 0 0,0 0 0,0-1 0,0 0 0,0-1 0,14-7 0,-18 8 0,0 2 0,0-1 0,0 1 0,0 0 0,0 0 0,0 0 0,0 1 0,0 0 0,0 0 0,11 2 0,5-1 0,469 1 0,-500-1 0,1 0 0,0 1 0,-1 0 0,1 0 0,0 1 0,0 0 0,1 0 0,-9 5 0,6-3 0,0 0 0,0-1 0,0 0 0,-22 4 0,2-5 0,-58-3 0,434 1 0,-149-3 0,-165 1 0,-5 0 0,-50 4 0,-18 0 0,-305 20 0,943-24 0,-639 3 0,-55 10 0,51-5 0,31-5 0,0 1 0,-25 7 0,31-4 0,15-2 0,18 0 0,69-1 0,1-4 0,163-25 0,-142 12 0,119 0 0,-370 13 0,-178 21 0,304-19 0,1 0 0,-1 1 0,1 0 0,-1 1 0,-12 5 0,22-8 0,0 0 0,0 0 0,0 0 0,-1 0 0,1 0 0,0 0 0,0 0 0,0 0 0,-1 0 0,1 0 0,0 1 0,0-1 0,0 0 0,-1 0 0,1 0 0,0 0 0,0 1 0,0-1 0,0 0 0,0 0 0,-1 0 0,1 0 0,0 1 0,0-1 0,0 0 0,0 0 0,0 0 0,0 1 0,0-1 0,0 0 0,0 0 0,0 1 0,0-1 0,0 0 0,0 0 0,0 0 0,0 1 0,0-1 0,0 0 0,0 1 0,9 4 0,15-1 0,13-1 0,36-4 0,24 2 0,-95-1 0,0 0 0,0 0 0,0 1 0,0-1 0,0 0 0,0 1 0,0-1 0,0 1 0,0 0 0,3 1 0,-5-1 0,0-1 0,0 0 0,1 0 0,-1 1 0,0-1 0,0 0 0,0 0 0,0 1 0,0-1 0,0 0 0,0 0 0,0 1 0,0-1 0,0 0 0,0 1 0,0-1 0,0 0 0,0 0 0,0 1 0,0-1 0,0 0 0,0 1 0,0-1 0,0 0 0,0 0 0,-1 1 0,1-1 0,0 0 0,0 0 0,0 1 0,0-1 0,-1 0 0,1 0 0,0 0 0,0 1 0,-1-1 0,1 0 0,0 0 0,0 0 0,-1 0 0,-5 5 0,-1-2 0,0 1 0,1-1 0,-11 4 0,-44 12 0,0-2 0,-94 13 0,116-23 0,-155 39 0,100-21 0,51-16 0,-1-1 0,-73 2 0,-89-11 0,-45 3 0,240-1 0,0 0 0,-1 0 0,1 1 0,0 1 0,1 0 0,-1 0 0,0 1 0,1 1 0,0 0 0,0 0 0,-10 7 0,13-7 0,-2 0 0,1 0 0,-1-1 0,1 0 0,-1-1 0,0 1 0,-1-2 0,-12 3 0,-80 7 0,82-11 0,-341 9-1365,319-10-5461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26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3600 293 24575,'-29'-10'0,"3"0"0,-14 6 0,-47 2 0,86 2 0,19 0 0,47-1 0,-62 1 0,0 0 0,0-1 0,0 0 0,0 1 0,0-1 0,0 0 0,0 0 0,0-1 0,-1 1 0,1 0 0,0-1 0,-1 0 0,1 0 0,-1 0 0,1 0 0,3-4 0,-6 6 0,0-1 0,0 1 0,1-1 0,-1 0 0,0 1 0,0-1 0,0 1 0,0-1 0,0 0 0,0 1 0,0-1 0,0 1 0,0-1 0,0 0 0,0 1 0,0-1 0,0 1 0,-1-1 0,1 0 0,0 1 0,0-1 0,-1 1 0,1-1 0,0 1 0,-1-1 0,1 1 0,0-1 0,-1 1 0,1-1 0,-1 1 0,1 0 0,-1-1 0,1 1 0,-1 0 0,1-1 0,-1 1 0,1 0 0,-1 0 0,1-1 0,-1 1 0,0 0 0,1 0 0,-1 0 0,1 0 0,-1 0 0,0 0 0,0 0 0,-32-6 0,-203 4 0,116 4 0,116-2 0,-362-15 0,79-34 0,317 59 0,1-2 0,-1-1 0,1-1 0,51 2 0,131-8 0,-103-2 0,48 4 0,157-5 0,-305 2 0,-1 0 0,0-1 0,0 0 0,0 0 0,0-1 0,0-1 0,-1 1 0,0-1 0,1-1 0,10-7 0,-19 12 0,1 0 0,-1 0 0,1-1 0,-1 1 0,1 0 0,-1 0 0,1-1 0,-1 1 0,0 0 0,1-1 0,-1 1 0,1 0 0,-1-1 0,0 1 0,1-1 0,-1 1 0,0-1 0,0 1 0,1-1 0,-1 1 0,0-1 0,0 1 0,0-1 0,1 1 0,-1-1 0,0 0 0,-13 1 0,-23 9 0,-261 79 0,238-76 0,-1-3 0,0-2 0,-70-1 0,47-8 0,31 0 0,1 2 0,-64 8 0,92-2 0,23-6 0,-1 0 0,1 1 0,0-1 0,0 0 0,0 0 0,0 0 0,0 0 0,0 0 0,0 0 0,0 1 0,0-1 0,-1 0 0,1 0 0,0 0 0,0 0 0,0 0 0,0 1 0,0-1 0,0 0 0,0 0 0,0 0 0,0 0 0,0 0 0,0 1 0,0-1 0,0 0 0,0 0 0,0 0 0,0 0 0,1 0 0,-1 1 0,0-1 0,0 0 0,0 0 0,0 0 0,0 0 0,0 0 0,0 1 0,0-1 0,0 0 0,1 0 0,-1 0 0,0 0 0,0 0 0,0 0 0,0 0 0,0 0 0,0 0 0,1 0 0,-1 0 0,0 1 0,0-1 0,0 0 0,0 0 0,1 0 0,-1 0 0,5 1 0,0 1 0,0-1 0,0 0 0,0 0 0,10 1 0,429 0 0,-232-4 0,45 2 0,-1009 0 0,712 2 0,1 2 0,-50 11 0,42-6 0,38-7 0,-31 6 0,38-8 0,0 1 0,0-1 0,1 1 0,-1-1 0,0 1 0,0 0 0,1 0 0,-1 0 0,0 0 0,1 0 0,-1 1 0,1-1 0,0 0 0,-1 1 0,-1 2 0,3-3 0,-1-1 0,1 0 0,0 1 0,0-1 0,0 1 0,0-1 0,1 1 0,-1-1 0,0 1 0,0-1 0,0 0 0,0 1 0,0-1 0,0 1 0,1-1 0,-1 1 0,0-1 0,0 0 0,1 1 0,-1-1 0,0 0 0,1 1 0,-1-1 0,0 0 0,1 1 0,-1-1 0,0 0 0,1 0 0,-1 1 0,1-1 0,-1 0 0,0 0 0,1 0 0,17 8 0,-17-8 0,50 13 0,0-2 0,0-2 0,56 1 0,-39-3 0,425 65 0,-482-70 0,-1 0 0,0 0 0,1-1 0,-1-1 0,1 0 0,-1 0 0,0-1 0,1-1 0,-1 1 0,0-2 0,0 1 0,0-2 0,0 1 0,0-1 0,-1-1 0,1 1 0,-1-2 0,0 1 0,-1-1 0,0 0 0,14-14 0,-21 19 0,0 0 0,0 1 0,-1-1 0,1 0 0,0 0 0,0 1 0,-1-1 0,1 0 0,-1 0 0,1 0 0,-1 0 0,1 0 0,-1 0 0,1 0 0,-1 0 0,0 0 0,0 0 0,1-2 0,-1 3 0,-1-1 0,1 1 0,0-1 0,0 1 0,-1-1 0,1 1 0,0 0 0,-1-1 0,1 1 0,-1-1 0,1 1 0,0 0 0,-1-1 0,1 1 0,-1 0 0,1 0 0,-1-1 0,1 1 0,-1 0 0,1 0 0,-1 0 0,1-1 0,-1 1 0,0 0 0,-44-1 0,41 2 0,-241 21 0,-140 7 0,307-29 0,-719-7 0,80-74 0,713 80 0,-13-1 0,1-1 0,0 0 0,0-2 0,0 0 0,-20-9 0,34 13 0,0 0 0,0 0 0,0 0 0,0 0 0,0-1 0,1 1 0,-1-1 0,0 1 0,1-1 0,-1 1 0,1-1 0,0 0 0,0 0 0,-1 0 0,1 0 0,0 0 0,0 0 0,1 0 0,-1 0 0,0 0 0,1 0 0,-1 0 0,1-1 0,0 1 0,0 0 0,0 0 0,0 0 0,0-1 0,0 1 0,0 0 0,1 0 0,-1 0 0,1 0 0,0-1 0,0 1 0,0 0 0,0 0 0,0 0 0,0 0 0,3-3 0,2-4 0,1 0 0,0 0 0,0 1 0,1 0 0,0 1 0,17-13 0,1 4 0,0 1 0,1 1 0,1 1 0,0 2 0,0 1 0,60-13 0,184-16 0,-271 39 0,59-6 0,102 2 0,-136 10 0,-25-5 0,-1-1 0,1 0 0,-1 0 0,1 1 0,-1-1 0,1 0 0,-1 1 0,1-1 0,-1 1 0,1-1 0,-1 1 0,0-1 0,1 1 0,-1-1 0,0 1 0,1-1 0,-1 1 0,0-1 0,0 1 0,0 0 0,1-1 0,-1 2 0,-1 0 0,1 0 0,-1-1 0,0 1 0,0 0 0,0-1 0,0 1 0,0 0 0,0-1 0,0 1 0,-1-1 0,1 1 0,0-1 0,-1 0 0,0 0 0,1 0 0,-1 0 0,1 0 0,-1 0 0,0 0 0,0 0 0,-2 0 0,-28 12 0,-1-1 0,-1-2 0,0-2 0,-46 6 0,15-2 0,-406 56 0,449-65 0,20-3 0,5 1 0,35-1 0,-32 0 0,536 11 0,-146-1 0,-130-7 0,-227 2 0,-28 3 0,-11-7 0,0-1 0,0 1 0,0 0 0,0-1 0,-1 1 0,1-1 0,0 1 0,0-1 0,-1 1 0,1 0 0,-1-1 0,1 1 0,0-1 0,-1 0 0,1 1 0,-1-1 0,1 1 0,-1-1 0,1 0 0,-1 1 0,1-1 0,-1 0 0,1 1 0,-2-1 0,-14 8 0,-1-1 0,0-1 0,0-1 0,0 0 0,-34 4 0,12-2 0,-95 16 0,-206 9 0,-138-26 0,391-6 0,-109-1 0,168 0 0,46 0 0,340-1 0,377-12 0,-720 13 0,475-42 0,-461 40 0,-41 9 0,-47 10 0,-53 6 0,-171 11 0,-113-20 0,372-12 0,4 0 0,0-1 0,0-1 0,0 0 0,1-1 0,-21-6 0,37 8 0,1-1 0,0 1 0,0-1 0,0 0 0,0 0 0,0 0 0,0 0 0,0 0 0,0 0 0,0 0 0,1-1 0,-1 1 0,0-1 0,1 1 0,-1-1 0,1 0 0,0 0 0,-1 1 0,-1-5 0,3 5 0,0-1 0,-1 0 0,1 0 0,0 0 0,0 0 0,0 0 0,0 0 0,1 0 0,-1 1 0,0-1 0,1 0 0,0 0 0,-1 0 0,1 1 0,0-1 0,0 0 0,0 1 0,1-3 0,4-4 0,1 0 0,0 0 0,0 0 0,1 1 0,0 0 0,15-10 0,25-12 0,0 2 0,65-26 0,-247 76 0,-23 8 0,146-26 0,21-2 0,24-2 0,-33 0 0,441-5 0,-437 4 0,10 0 0,0-1 0,1 0 0,-1-2 0,27-6 0,-328 97 0,19-6 0,217-63 0,-1-3 0,0-1 0,-1-3 0,-81 8 0,-8-1 0,-15 0 0,-575-5 0,647-15 0,64 2 0,15 0 0,1-1 0,0 0 0,0 0 0,0 0 0,0 0 0,0-1 0,0 1 0,-1-1 0,1 0 0,0 0 0,-4-3 0,7 4 0,1 0 0,0 0 0,0-1 0,-1 1 0,1 0 0,0 0 0,0-1 0,0 1 0,-1 0 0,1-1 0,0 1 0,0 0 0,0-1 0,0 1 0,0 0 0,0-1 0,0 1 0,0 0 0,0-1 0,0 1 0,0 0 0,0-1 0,0 1 0,0 0 0,0-1 0,0 1 0,0 0 0,0-1 0,0 1 0,0 0 0,0-1 0,1 1 0,-1 0 0,0-1 0,0 1 0,0 0 0,1 0 0,-1-1 0,0 1 0,13-13 0,-11 11 0,117-113 0,-103 97 0,-1 0 0,0-1 0,-2-1 0,-1 0 0,11-23 0,-22 40 0,18-28 0,-19 31 0,1-1 0,-1 1 0,1 0 0,-1-1 0,1 1 0,-1-1 0,1 1 0,0 0 0,-1-1 0,1 1 0,-1 0 0,1 0 0,0-1 0,-1 1 0,1 0 0,0 0 0,0 0 0,-1 0 0,1 0 0,0 0 0,-1 0 0,1 0 0,0 0 0,-1 0 0,1 1 0,0-1 0,-1 0 0,1 0 0,0 1 0,-1-1 0,1 0 0,0 1 0,-1-1 0,1 0 0,-1 1 0,1-1 0,-1 1 0,1-1 0,-1 1 0,1-1 0,-1 1 0,0 0 0,1-1 0,-1 1 0,0 0 0,1 0 0,2 5 0,0-1 0,0 1 0,0 0 0,-1 1 0,0-1 0,0 0 0,0 1 0,-1-1 0,1 8 0,1 64 0,-3-60 0,1-11 0,-1-1 0,0 1 0,0 0 0,-1-1 0,0 1 0,0-1 0,0 1 0,-1-1 0,0 0 0,0 0 0,-1 0 0,0 0 0,0 0 0,0 0 0,-1 0 0,0-1 0,0 0 0,0 0 0,0 0 0,-1 0 0,0-1 0,0 0 0,0 0 0,-1 0 0,1-1 0,-1 1 0,0-1 0,0-1 0,-7 4 0,-1-2 0,0 1 0,0-2 0,0 0 0,-1 0 0,-24 0 0,-77-6 0,47 1 0,58 2 0,4 0 0,-1 0 0,1 0 0,-1-1 0,1 0 0,-12-3 0,18 4 0,-1-1 0,1 1 0,0-1 0,0 1 0,0-1 0,0 0 0,0 1 0,0-1 0,0 0 0,0 0 0,0 0 0,0 1 0,1-1 0,-1 0 0,0 0 0,0 0 0,1-1 0,-1 1 0,1 0 0,-1 0 0,1 0 0,0 0 0,-1 0 0,1-1 0,0 1 0,0 0 0,-1 0 0,1-1 0,0 1 0,0 0 0,1 0 0,-1 0 0,0-1 0,0 1 0,1 0 0,-1 0 0,0 0 0,1-1 0,-1 1 0,2-2 0,14-46 0,12-62 0,-16 57 0,-9 45 0,0 0 0,0 0 0,1 1 0,0-1 0,0 1 0,1 0 0,1 0 0,7-9 0,8-7 0,27-23 0,-4 4 0,-37 36 0,0-2 0,1 1 0,1 0 0,-1 0 0,1 1 0,14-8 0,-22 14 0,1 0 0,-1 0 0,1 1 0,-1-1 0,1 1 0,-1-1 0,1 1 0,-1 0 0,1-1 0,0 1 0,-1 0 0,1 0 0,-1 0 0,1 0 0,0 1 0,-1-1 0,1 0 0,-1 1 0,2 0 0,-1 0 0,0 0 0,0 1 0,0-1 0,-1 1 0,1-1 0,-1 1 0,1 0 0,-1 0 0,0 0 0,0 0 0,1 0 0,-1 0 0,-1 0 0,1 0 0,0 0 0,0 0 0,0 4 0,6 26 0,5 60 0,-9-62 0,1 1 0,8 30 0,-5-44 0,-6-28 0,-5-28 0,3 31 0,-2 0 0,1 0 0,-1 0 0,-1 1 0,1 0 0,-1-1 0,0 1 0,-1 0 0,0 1 0,0-1 0,-9-8 0,13 14 0,1 1 0,0-1 0,0 1 0,-1 0 0,1-1 0,0 1 0,-1 0 0,1-1 0,-1 1 0,1 0 0,0-1 0,-1 1 0,1 0 0,-1 0 0,1 0 0,-1-1 0,1 1 0,0 0 0,-1 0 0,1 0 0,-1 0 0,1 0 0,-1 0 0,1 0 0,-1 0 0,1 0 0,-1 0 0,1 0 0,-1 0 0,1 0 0,-1 0 0,0 1 0,3 14 0,16 22 0,-13-29 0,1-1 0,0 0 0,0 0 0,1 0 0,8 6 0,-3-2 0,-12-11 0,0 0 0,1 0 0,-1 0 0,0 0 0,0 0 0,0 0 0,0 0 0,0 0 0,0 0 0,0 1 0,0-1 0,0 0 0,0 0 0,1 0 0,-1 0 0,0 0 0,0 0 0,0 0 0,0 0 0,0 1 0,0-1 0,0 0 0,0 0 0,0 0 0,0 0 0,0 0 0,0 0 0,0 1 0,0-1 0,0 0 0,0 0 0,0 0 0,0 0 0,0 0 0,0 0 0,0 0 0,0 1 0,-1-1 0,1 0 0,0 0 0,0 0 0,0 0 0,0 0 0,0 0 0,0 0 0,0 0 0,0 0 0,0 0 0,0 1 0,-1-1 0,1 0 0,0 0 0,0 0 0,0 0 0,0 0 0,0 0 0,0 0 0,-13 2 0,-13-1 0,-7-1 0,18 0 0,0 0 0,0-1 0,0 0 0,-21-5 0,36 6 0,-1 0 0,0 0 0,1-1 0,-1 1 0,1 0 0,-1 0 0,0 0 0,1 0 0,-1-1 0,1 1 0,-1 0 0,1-1 0,-1 1 0,1 0 0,-1-1 0,1 1 0,-1 0 0,1-1 0,-1 1 0,1-1 0,0 1 0,-1-1 0,1 1 0,0-1 0,-1 1 0,1-1 0,0 0 0,0 1 0,0-1 0,0 1 0,-1-1 0,1 0 0,1 0 0,-1-1 0,1 1 0,-1 0 0,1 0 0,0 0 0,0 0 0,-1 0 0,1 0 0,0 0 0,0 0 0,0 0 0,0 0 0,2-1 0,40-22 0,149-43 0,-99 37 0,-156 25 0,-63 7 0,170-8 0,46-12 0,-2 0 0,213-36 0,-294 53 0,32-4 0,-38 4 0,1 1 0,-1 0 0,1 0 0,0 0 0,-1 0 0,1 0 0,-1 0 0,1 1 0,-1-1 0,1 0 0,0 1 0,-1-1 0,1 1 0,-1-1 0,0 1 0,1 0 0,-1 0 0,2 1 0,-3-2 0,0 0 0,0 1 0,0-1 0,0 0 0,0 1 0,0-1 0,0 0 0,0 1 0,0-1 0,0 0 0,0 1 0,0-1 0,0 0 0,0 1 0,-1-1 0,1 0 0,0 1 0,0-1 0,0 0 0,0 1 0,-1-1 0,1 0 0,0 0 0,0 1 0,-1-1 0,1 0 0,0 0 0,0 1 0,-1-1 0,1 0 0,0 0 0,-1 0 0,-7 6 0,-1-1 0,1 0 0,-1-1 0,0 1 0,0-2 0,0 1 0,-11 1 0,-75 15 0,70-15 0,-18 2 0,19-3 0,1 0 0,-45 15 0,57-11 0,19-3 0,21-2 0,86-3 0,-76-2 0,0 2 0,55 7 0,-71 2 0,-23-9 0,1 0 0,-1 0 0,0 1 0,1-1 0,-1 0 0,0 1 0,0-1 0,1 0 0,-1 1 0,0-1 0,0 0 0,0 1 0,0-1 0,1 0 0,-1 1 0,0-1 0,0 0 0,0 1 0,0-1 0,0 1 0,0-1 0,0 0 0,0 1 0,0-1 0,0 1 0,0-1 0,0 0 0,-1 1 0,1-1 0,0 1 0,-1 1 0,-1 0 0,0 0 0,1-1 0,-1 1 0,0 0 0,0-1 0,0 0 0,0 1 0,0-1 0,0 0 0,0 0 0,0 0 0,-1 0 0,-1 0 0,-47 16 0,-113 44 0,159-56 0,15-2 0,16-2 0,-2-3 0,1-1 0,-1-1 0,45-15 0,71-34 0,-88 32 0,89-25 0,187-8 0,-305 52 0,-13 2 0,1-1 0,-1 0 0,1-1 0,-1 0 0,0 0 0,0-1 0,0 0 0,0-1 0,14-7 0,-18 8 0,0 2 0,0-1 0,0 1 0,0 0 0,0 0 0,0 0 0,0 1 0,0 0 0,0 0 0,11 2 0,5-1 0,469 1 0,-500-1 0,1 0 0,0 1 0,-1 0 0,1 0 0,0 1 0,0 0 0,1 0 0,-9 5 0,6-3 0,0 0 0,0-1 0,0 0 0,-22 4 0,2-5 0,-58-3 0,434 1 0,-149-3 0,-165 1 0,-5 0 0,-50 4 0,-18 0 0,-305 20 0,943-24 0,-639 3 0,-55 10 0,51-5 0,31-5 0,0 1 0,-25 7 0,31-4 0,15-2 0,18 0 0,69-1 0,1-4 0,163-25 0,-142 12 0,119 0 0,-370 13 0,-178 21 0,304-19 0,1 0 0,-1 1 0,1 0 0,-1 1 0,-12 5 0,22-8 0,0 0 0,0 0 0,0 0 0,-1 0 0,1 0 0,0 0 0,0 0 0,0 0 0,-1 0 0,1 0 0,0 1 0,0-1 0,0 0 0,-1 0 0,1 0 0,0 0 0,0 1 0,0-1 0,0 0 0,0 0 0,-1 0 0,1 0 0,0 1 0,0-1 0,0 0 0,0 0 0,0 0 0,0 1 0,0-1 0,0 0 0,0 0 0,0 1 0,0-1 0,0 0 0,0 0 0,0 0 0,0 1 0,0-1 0,0 0 0,0 1 0,9 4 0,15-1 0,13-1 0,36-4 0,24 2 0,-95-1 0,0 0 0,0 0 0,0 1 0,0-1 0,0 0 0,0 1 0,0-1 0,0 1 0,0 0 0,3 1 0,-5-1 0,0-1 0,0 0 0,1 0 0,-1 1 0,0-1 0,0 0 0,0 0 0,0 1 0,0-1 0,0 0 0,0 0 0,0 1 0,0-1 0,0 0 0,0 1 0,0-1 0,0 0 0,0 0 0,0 1 0,0-1 0,0 0 0,0 1 0,0-1 0,0 0 0,0 0 0,-1 1 0,1-1 0,0 0 0,0 0 0,0 1 0,0-1 0,-1 0 0,1 0 0,0 0 0,0 1 0,-1-1 0,1 0 0,0 0 0,0 0 0,-1 0 0,-5 5 0,-1-2 0,0 1 0,1-1 0,-11 4 0,-44 12 0,0-2 0,-94 13 0,116-23 0,-155 39 0,100-21 0,51-16 0,-1-1 0,-73 2 0,-89-11 0,-45 3 0,240-1 0,0 0 0,-1 0 0,1 1 0,0 1 0,1 0 0,-1 0 0,0 1 0,1 1 0,0 0 0,0 0 0,-10 7 0,13-7 0,-2 0 0,1 0 0,-1-1 0,1 0 0,-1-1 0,0 1 0,-1-2 0,-12 3 0,-80 7 0,82-11 0,-341 9-1365,319-10-5461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4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1 238 24575,'29'-10'0,"-3"0"0,62-4 0,0 4 0,128 2 0,-142 9 0,122-3 0,-184 1 0,1-1 0,-1-1 0,0 0 0,0-1 0,-1 0 0,1-1 0,-1 0 0,0-1 0,0 0 0,13-10 0,-15 11 0,-1 1 0,1 1 0,1 0 0,-1 0 0,0 0 0,1 1 0,0 1 0,-1 0 0,15 0 0,-13 0 0,1 0 0,0 0 0,-1-1 0,1-1 0,-1 1 0,13-6 0,-8 1 0,0 1 0,1 1 0,-1 1 0,1 0 0,18-1 0,88-1 0,-16 1 0,218-31 0,-238 29 0,143 6 0,-95 4 0,-77-3 0,317 6 0,-258 1 0,139 26 0,-199-16-1365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09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941 57 24575,'-6'1'0,"1"0"0,-1 0 0,0 0 0,0 1 0,-7 3 0,-20 4 0,-34-2 0,0-3 0,-80-7 0,31 1 0,50 3 0,-77-3 0,115-2 0,0-2 0,0-1 0,1-1 0,-33-16 0,-10-1 0,52 17-1365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12.2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26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3600 293 24575,'-29'-10'0,"3"0"0,-14 6 0,-47 2 0,86 2 0,19 0 0,47-1 0,-62 1 0,0 0 0,0-1 0,0 0 0,0 1 0,0-1 0,0 0 0,0 0 0,0-1 0,-1 1 0,1 0 0,0-1 0,-1 0 0,1 0 0,-1 0 0,1 0 0,3-4 0,-6 6 0,0-1 0,0 1 0,1-1 0,-1 0 0,0 1 0,0-1 0,0 1 0,0-1 0,0 0 0,0 1 0,0-1 0,0 1 0,0-1 0,0 0 0,0 1 0,0-1 0,0 1 0,-1-1 0,1 0 0,0 1 0,0-1 0,-1 1 0,1-1 0,0 1 0,-1-1 0,1 1 0,0-1 0,-1 1 0,1-1 0,-1 1 0,1 0 0,-1-1 0,1 1 0,-1 0 0,1-1 0,-1 1 0,1 0 0,-1 0 0,1-1 0,-1 1 0,0 0 0,1 0 0,-1 0 0,1 0 0,-1 0 0,0 0 0,0 0 0,-32-6 0,-203 4 0,116 4 0,116-2 0,-362-15 0,79-34 0,317 59 0,1-2 0,-1-1 0,1-1 0,51 2 0,131-8 0,-103-2 0,48 4 0,157-5 0,-305 2 0,-1 0 0,0-1 0,0 0 0,0 0 0,0-1 0,0-1 0,-1 1 0,0-1 0,1-1 0,10-7 0,-19 12 0,1 0 0,-1 0 0,1-1 0,-1 1 0,1 0 0,-1 0 0,1-1 0,-1 1 0,0 0 0,1-1 0,-1 1 0,1 0 0,-1-1 0,0 1 0,1-1 0,-1 1 0,0-1 0,0 1 0,1-1 0,-1 1 0,0-1 0,0 1 0,0-1 0,1 1 0,-1-1 0,0 0 0,-13 1 0,-23 9 0,-261 79 0,238-76 0,-1-3 0,0-2 0,-70-1 0,47-8 0,31 0 0,1 2 0,-64 8 0,92-2 0,23-6 0,-1 0 0,1 1 0,0-1 0,0 0 0,0 0 0,0 0 0,0 0 0,0 0 0,0 0 0,0 1 0,0-1 0,-1 0 0,1 0 0,0 0 0,0 0 0,0 0 0,0 1 0,0-1 0,0 0 0,0 0 0,0 0 0,0 0 0,0 0 0,0 1 0,0-1 0,0 0 0,0 0 0,0 0 0,0 0 0,1 0 0,-1 1 0,0-1 0,0 0 0,0 0 0,0 0 0,0 0 0,0 0 0,0 1 0,0-1 0,0 0 0,1 0 0,-1 0 0,0 0 0,0 0 0,0 0 0,0 0 0,0 0 0,0 0 0,1 0 0,-1 0 0,0 1 0,0-1 0,0 0 0,0 0 0,1 0 0,-1 0 0,5 1 0,0 1 0,0-1 0,0 0 0,0 0 0,10 1 0,429 0 0,-232-4 0,45 2 0,-1009 0 0,712 2 0,1 2 0,-50 11 0,42-6 0,38-7 0,-31 6 0,38-8 0,0 1 0,0-1 0,1 1 0,-1-1 0,0 1 0,0 0 0,1 0 0,-1 0 0,0 0 0,1 0 0,-1 1 0,1-1 0,0 0 0,-1 1 0,-1 2 0,3-3 0,-1-1 0,1 0 0,0 1 0,0-1 0,0 1 0,0-1 0,1 1 0,-1-1 0,0 1 0,0-1 0,0 0 0,0 1 0,0-1 0,0 1 0,1-1 0,-1 1 0,0-1 0,0 0 0,1 1 0,-1-1 0,0 0 0,1 1 0,-1-1 0,0 0 0,1 1 0,-1-1 0,0 0 0,1 0 0,-1 1 0,1-1 0,-1 0 0,0 0 0,1 0 0,17 8 0,-17-8 0,50 13 0,0-2 0,0-2 0,56 1 0,-39-3 0,425 65 0,-482-70 0,-1 0 0,0 0 0,1-1 0,-1-1 0,1 0 0,-1 0 0,0-1 0,1-1 0,-1 1 0,0-2 0,0 1 0,0-2 0,0 1 0,0-1 0,-1-1 0,1 1 0,-1-2 0,0 1 0,-1-1 0,0 0 0,14-14 0,-21 19 0,0 0 0,0 1 0,-1-1 0,1 0 0,0 0 0,0 1 0,-1-1 0,1 0 0,-1 0 0,1 0 0,-1 0 0,1 0 0,-1 0 0,1 0 0,-1 0 0,0 0 0,0 0 0,1-2 0,-1 3 0,-1-1 0,1 1 0,0-1 0,0 1 0,-1-1 0,1 1 0,0 0 0,-1-1 0,1 1 0,-1-1 0,1 1 0,0 0 0,-1-1 0,1 1 0,-1 0 0,1 0 0,-1-1 0,1 1 0,-1 0 0,1 0 0,-1 0 0,1-1 0,-1 1 0,0 0 0,-44-1 0,41 2 0,-241 21 0,-140 7 0,307-29 0,-719-7 0,80-74 0,713 80 0,-13-1 0,1-1 0,0 0 0,0-2 0,0 0 0,-20-9 0,34 13 0,0 0 0,0 0 0,0 0 0,0 0 0,0-1 0,1 1 0,-1-1 0,0 1 0,1-1 0,-1 1 0,1-1 0,0 0 0,0 0 0,-1 0 0,1 0 0,0 0 0,0 0 0,1 0 0,-1 0 0,0 0 0,1 0 0,-1 0 0,1-1 0,0 1 0,0 0 0,0 0 0,0 0 0,0-1 0,0 1 0,0 0 0,1 0 0,-1 0 0,1 0 0,0-1 0,0 1 0,0 0 0,0 0 0,0 0 0,0 0 0,3-3 0,2-4 0,1 0 0,0 0 0,0 1 0,1 0 0,0 1 0,17-13 0,1 4 0,0 1 0,1 1 0,1 1 0,0 2 0,0 1 0,60-13 0,184-16 0,-271 39 0,59-6 0,102 2 0,-136 10 0,-25-5 0,-1-1 0,1 0 0,-1 0 0,1 1 0,-1-1 0,1 0 0,-1 1 0,1-1 0,-1 1 0,1-1 0,-1 1 0,0-1 0,1 1 0,-1-1 0,0 1 0,1-1 0,-1 1 0,0-1 0,0 1 0,0 0 0,1-1 0,-1 2 0,-1 0 0,1 0 0,-1-1 0,0 1 0,0 0 0,0-1 0,0 1 0,0 0 0,0-1 0,0 1 0,-1-1 0,1 1 0,0-1 0,-1 0 0,0 0 0,1 0 0,-1 0 0,1 0 0,-1 0 0,0 0 0,0 0 0,-2 0 0,-28 12 0,-1-1 0,-1-2 0,0-2 0,-46 6 0,15-2 0,-406 56 0,449-65 0,20-3 0,5 1 0,35-1 0,-32 0 0,536 11 0,-146-1 0,-130-7 0,-227 2 0,-28 3 0,-11-7 0,0-1 0,0 1 0,0 0 0,0-1 0,-1 1 0,1-1 0,0 1 0,0-1 0,-1 1 0,1 0 0,-1-1 0,1 1 0,0-1 0,-1 0 0,1 1 0,-1-1 0,1 1 0,-1-1 0,1 0 0,-1 1 0,1-1 0,-1 0 0,1 1 0,-2-1 0,-14 8 0,-1-1 0,0-1 0,0-1 0,0 0 0,-34 4 0,12-2 0,-95 16 0,-206 9 0,-138-26 0,391-6 0,-109-1 0,168 0 0,46 0 0,340-1 0,377-12 0,-720 13 0,475-42 0,-461 40 0,-41 9 0,-47 10 0,-53 6 0,-171 11 0,-113-20 0,372-12 0,4 0 0,0-1 0,0-1 0,0 0 0,1-1 0,-21-6 0,37 8 0,1-1 0,0 1 0,0-1 0,0 0 0,0 0 0,0 0 0,0 0 0,0 0 0,0 0 0,0 0 0,1-1 0,-1 1 0,0-1 0,1 1 0,-1-1 0,1 0 0,0 0 0,-1 1 0,-1-5 0,3 5 0,0-1 0,-1 0 0,1 0 0,0 0 0,0 0 0,0 0 0,0 0 0,1 0 0,-1 1 0,0-1 0,1 0 0,0 0 0,-1 0 0,1 1 0,0-1 0,0 0 0,0 1 0,1-3 0,4-4 0,1 0 0,0 0 0,0 0 0,1 1 0,0 0 0,15-10 0,25-12 0,0 2 0,65-26 0,-247 76 0,-23 8 0,146-26 0,21-2 0,24-2 0,-33 0 0,441-5 0,-437 4 0,10 0 0,0-1 0,1 0 0,-1-2 0,27-6 0,-328 97 0,19-6 0,217-63 0,-1-3 0,0-1 0,-1-3 0,-81 8 0,-8-1 0,-15 0 0,-575-5 0,647-15 0,64 2 0,15 0 0,1-1 0,0 0 0,0 0 0,0 0 0,0 0 0,0-1 0,0 1 0,-1-1 0,1 0 0,0 0 0,-4-3 0,7 4 0,1 0 0,0 0 0,0-1 0,-1 1 0,1 0 0,0 0 0,0-1 0,0 1 0,-1 0 0,1-1 0,0 1 0,0 0 0,0-1 0,0 1 0,0 0 0,0-1 0,0 1 0,0 0 0,0-1 0,0 1 0,0 0 0,0-1 0,0 1 0,0 0 0,0-1 0,0 1 0,0 0 0,0-1 0,0 1 0,0 0 0,0-1 0,1 1 0,-1 0 0,0-1 0,0 1 0,0 0 0,1 0 0,-1-1 0,0 1 0,13-13 0,-11 11 0,117-113 0,-103 97 0,-1 0 0,0-1 0,-2-1 0,-1 0 0,11-23 0,-22 40 0,18-28 0,-19 31 0,1-1 0,-1 1 0,1 0 0,-1-1 0,1 1 0,-1-1 0,1 1 0,0 0 0,-1-1 0,1 1 0,-1 0 0,1 0 0,0-1 0,-1 1 0,1 0 0,0 0 0,0 0 0,-1 0 0,1 0 0,0 0 0,-1 0 0,1 0 0,0 0 0,-1 0 0,1 1 0,0-1 0,-1 0 0,1 0 0,0 1 0,-1-1 0,1 0 0,0 1 0,-1-1 0,1 0 0,-1 1 0,1-1 0,-1 1 0,1-1 0,-1 1 0,1-1 0,-1 1 0,0 0 0,1-1 0,-1 1 0,0 0 0,1 0 0,2 5 0,0-1 0,0 1 0,0 0 0,-1 1 0,0-1 0,0 0 0,0 1 0,-1-1 0,1 8 0,1 64 0,-3-60 0,1-11 0,-1-1 0,0 1 0,0 0 0,-1-1 0,0 1 0,0-1 0,0 1 0,-1-1 0,0 0 0,0 0 0,-1 0 0,0 0 0,0 0 0,0 0 0,-1 0 0,0-1 0,0 0 0,0 0 0,0 0 0,-1 0 0,0-1 0,0 0 0,0 0 0,-1 0 0,1-1 0,-1 1 0,0-1 0,0-1 0,-7 4 0,-1-2 0,0 1 0,0-2 0,0 0 0,-1 0 0,-24 0 0,-77-6 0,47 1 0,58 2 0,4 0 0,-1 0 0,1 0 0,-1-1 0,1 0 0,-12-3 0,18 4 0,-1-1 0,1 1 0,0-1 0,0 1 0,0-1 0,0 0 0,0 1 0,0-1 0,0 0 0,0 0 0,0 0 0,0 1 0,1-1 0,-1 0 0,0 0 0,0 0 0,1-1 0,-1 1 0,1 0 0,-1 0 0,1 0 0,0 0 0,-1 0 0,1-1 0,0 1 0,0 0 0,-1 0 0,1-1 0,0 1 0,0 0 0,1 0 0,-1 0 0,0-1 0,0 1 0,1 0 0,-1 0 0,0 0 0,1-1 0,-1 1 0,2-2 0,14-46 0,12-62 0,-16 57 0,-9 45 0,0 0 0,0 0 0,1 1 0,0-1 0,0 1 0,1 0 0,1 0 0,7-9 0,8-7 0,27-23 0,-4 4 0,-37 36 0,0-2 0,1 1 0,1 0 0,-1 0 0,1 1 0,14-8 0,-22 14 0,1 0 0,-1 0 0,1 1 0,-1-1 0,1 1 0,-1-1 0,1 1 0,-1 0 0,1-1 0,0 1 0,-1 0 0,1 0 0,-1 0 0,1 0 0,0 1 0,-1-1 0,1 0 0,-1 1 0,2 0 0,-1 0 0,0 0 0,0 1 0,0-1 0,-1 1 0,1-1 0,-1 1 0,1 0 0,-1 0 0,0 0 0,0 0 0,1 0 0,-1 0 0,-1 0 0,1 0 0,0 0 0,0 0 0,0 4 0,6 26 0,5 60 0,-9-62 0,1 1 0,8 30 0,-5-44 0,-6-28 0,-5-28 0,3 31 0,-2 0 0,1 0 0,-1 0 0,-1 1 0,1 0 0,-1-1 0,0 1 0,-1 0 0,0 1 0,0-1 0,-9-8 0,13 14 0,1 1 0,0-1 0,0 1 0,-1 0 0,1-1 0,0 1 0,-1 0 0,1-1 0,-1 1 0,1 0 0,0-1 0,-1 1 0,1 0 0,-1 0 0,1 0 0,-1-1 0,1 1 0,0 0 0,-1 0 0,1 0 0,-1 0 0,1 0 0,-1 0 0,1 0 0,-1 0 0,1 0 0,-1 0 0,1 0 0,-1 0 0,1 0 0,-1 0 0,0 1 0,3 14 0,16 22 0,-13-29 0,1-1 0,0 0 0,0 0 0,1 0 0,8 6 0,-3-2 0,-12-11 0,0 0 0,1 0 0,-1 0 0,0 0 0,0 0 0,0 0 0,0 0 0,0 0 0,0 0 0,0 1 0,0-1 0,0 0 0,0 0 0,1 0 0,-1 0 0,0 0 0,0 0 0,0 0 0,0 0 0,0 1 0,0-1 0,0 0 0,0 0 0,0 0 0,0 0 0,0 0 0,0 0 0,0 1 0,0-1 0,0 0 0,0 0 0,0 0 0,0 0 0,0 0 0,0 0 0,0 0 0,0 1 0,-1-1 0,1 0 0,0 0 0,0 0 0,0 0 0,0 0 0,0 0 0,0 0 0,0 0 0,0 0 0,0 0 0,0 1 0,-1-1 0,1 0 0,0 0 0,0 0 0,0 0 0,0 0 0,0 0 0,0 0 0,-13 2 0,-13-1 0,-7-1 0,18 0 0,0 0 0,0-1 0,0 0 0,-21-5 0,36 6 0,-1 0 0,0 0 0,1-1 0,-1 1 0,1 0 0,-1 0 0,0 0 0,1 0 0,-1-1 0,1 1 0,-1 0 0,1-1 0,-1 1 0,1 0 0,-1-1 0,1 1 0,-1 0 0,1-1 0,-1 1 0,1-1 0,0 1 0,-1-1 0,1 1 0,0-1 0,-1 1 0,1-1 0,0 0 0,0 1 0,0-1 0,0 1 0,-1-1 0,1 0 0,1 0 0,-1-1 0,1 1 0,-1 0 0,1 0 0,0 0 0,0 0 0,-1 0 0,1 0 0,0 0 0,0 0 0,0 0 0,0 0 0,2-1 0,40-22 0,149-43 0,-99 37 0,-156 25 0,-63 7 0,170-8 0,46-12 0,-2 0 0,213-36 0,-294 53 0,32-4 0,-38 4 0,1 1 0,-1 0 0,1 0 0,0 0 0,-1 0 0,1 0 0,-1 0 0,1 1 0,-1-1 0,1 0 0,0 1 0,-1-1 0,1 1 0,-1-1 0,0 1 0,1 0 0,-1 0 0,2 1 0,-3-2 0,0 0 0,0 1 0,0-1 0,0 0 0,0 1 0,0-1 0,0 0 0,0 1 0,0-1 0,0 0 0,0 1 0,0-1 0,0 0 0,0 1 0,-1-1 0,1 0 0,0 1 0,0-1 0,0 0 0,0 1 0,-1-1 0,1 0 0,0 0 0,0 1 0,-1-1 0,1 0 0,0 0 0,0 1 0,-1-1 0,1 0 0,0 0 0,-1 0 0,-7 6 0,-1-1 0,1 0 0,-1-1 0,0 1 0,0-2 0,0 1 0,-11 1 0,-75 15 0,70-15 0,-18 2 0,19-3 0,1 0 0,-45 15 0,57-11 0,19-3 0,21-2 0,86-3 0,-76-2 0,0 2 0,55 7 0,-71 2 0,-23-9 0,1 0 0,-1 0 0,0 1 0,1-1 0,-1 0 0,0 1 0,0-1 0,1 0 0,-1 1 0,0-1 0,0 0 0,0 1 0,0-1 0,1 0 0,-1 1 0,0-1 0,0 0 0,0 1 0,0-1 0,0 1 0,0-1 0,0 0 0,0 1 0,0-1 0,0 1 0,0-1 0,0 0 0,-1 1 0,1-1 0,0 1 0,-1 1 0,-1 0 0,0 0 0,1-1 0,-1 1 0,0 0 0,0-1 0,0 0 0,0 1 0,0-1 0,0 0 0,0 0 0,0 0 0,-1 0 0,-1 0 0,-47 16 0,-113 44 0,159-56 0,15-2 0,16-2 0,-2-3 0,1-1 0,-1-1 0,45-15 0,71-34 0,-88 32 0,89-25 0,187-8 0,-305 52 0,-13 2 0,1-1 0,-1 0 0,1-1 0,-1 0 0,0 0 0,0-1 0,0 0 0,0-1 0,14-7 0,-18 8 0,0 2 0,0-1 0,0 1 0,0 0 0,0 0 0,0 0 0,0 1 0,0 0 0,0 0 0,11 2 0,5-1 0,469 1 0,-500-1 0,1 0 0,0 1 0,-1 0 0,1 0 0,0 1 0,0 0 0,1 0 0,-9 5 0,6-3 0,0 0 0,0-1 0,0 0 0,-22 4 0,2-5 0,-58-3 0,434 1 0,-149-3 0,-165 1 0,-5 0 0,-50 4 0,-18 0 0,-305 20 0,943-24 0,-639 3 0,-55 10 0,51-5 0,31-5 0,0 1 0,-25 7 0,31-4 0,15-2 0,18 0 0,69-1 0,1-4 0,163-25 0,-142 12 0,119 0 0,-370 13 0,-178 21 0,304-19 0,1 0 0,-1 1 0,1 0 0,-1 1 0,-12 5 0,22-8 0,0 0 0,0 0 0,0 0 0,-1 0 0,1 0 0,0 0 0,0 0 0,0 0 0,-1 0 0,1 0 0,0 1 0,0-1 0,0 0 0,-1 0 0,1 0 0,0 0 0,0 1 0,0-1 0,0 0 0,0 0 0,-1 0 0,1 0 0,0 1 0,0-1 0,0 0 0,0 0 0,0 0 0,0 1 0,0-1 0,0 0 0,0 0 0,0 1 0,0-1 0,0 0 0,0 0 0,0 0 0,0 1 0,0-1 0,0 0 0,0 1 0,9 4 0,15-1 0,13-1 0,36-4 0,24 2 0,-95-1 0,0 0 0,0 0 0,0 1 0,0-1 0,0 0 0,0 1 0,0-1 0,0 1 0,0 0 0,3 1 0,-5-1 0,0-1 0,0 0 0,1 0 0,-1 1 0,0-1 0,0 0 0,0 0 0,0 1 0,0-1 0,0 0 0,0 0 0,0 1 0,0-1 0,0 0 0,0 1 0,0-1 0,0 0 0,0 0 0,0 1 0,0-1 0,0 0 0,0 1 0,0-1 0,0 0 0,0 0 0,-1 1 0,1-1 0,0 0 0,0 0 0,0 1 0,0-1 0,-1 0 0,1 0 0,0 0 0,0 1 0,-1-1 0,1 0 0,0 0 0,0 0 0,-1 0 0,-5 5 0,-1-2 0,0 1 0,1-1 0,-11 4 0,-44 12 0,0-2 0,-94 13 0,116-23 0,-155 39 0,100-21 0,51-16 0,-1-1 0,-73 2 0,-89-11 0,-45 3 0,240-1 0,0 0 0,-1 0 0,1 1 0,0 1 0,1 0 0,-1 0 0,0 1 0,1 1 0,0 0 0,0 0 0,-10 7 0,13-7 0,-2 0 0,1 0 0,-1-1 0,1 0 0,-1-1 0,0 1 0,-1-2 0,-12 3 0,-80 7 0,82-11 0,-341 9-1365,319-10-5461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4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1 238 24575,'29'-10'0,"-3"0"0,62-4 0,0 4 0,128 2 0,-142 9 0,122-3 0,-184 1 0,1-1 0,-1-1 0,0 0 0,0-1 0,-1 0 0,1-1 0,-1 0 0,0-1 0,0 0 0,13-10 0,-15 11 0,-1 1 0,1 1 0,1 0 0,-1 0 0,0 0 0,1 1 0,0 1 0,-1 0 0,15 0 0,-13 0 0,1 0 0,0 0 0,-1-1 0,1-1 0,-1 1 0,13-6 0,-8 1 0,0 1 0,1 1 0,-1 1 0,1 0 0,18-1 0,88-1 0,-16 1 0,218-31 0,-238 29 0,143 6 0,-95 4 0,-77-3 0,317 6 0,-258 1 0,139 26 0,-199-16-1365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09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941 57 24575,'-6'1'0,"1"0"0,-1 0 0,0 0 0,0 1 0,-7 3 0,-20 4 0,-34-2 0,0-3 0,-80-7 0,31 1 0,50 3 0,-77-3 0,115-2 0,0-2 0,0-1 0,1-1 0,-33-16 0,-10-1 0,52 17-1365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12.2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26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3600 293 24575,'-29'-10'0,"3"0"0,-14 6 0,-47 2 0,86 2 0,19 0 0,47-1 0,-62 1 0,0 0 0,0-1 0,0 0 0,0 1 0,0-1 0,0 0 0,0 0 0,0-1 0,-1 1 0,1 0 0,0-1 0,-1 0 0,1 0 0,-1 0 0,1 0 0,3-4 0,-6 6 0,0-1 0,0 1 0,1-1 0,-1 0 0,0 1 0,0-1 0,0 1 0,0-1 0,0 0 0,0 1 0,0-1 0,0 1 0,0-1 0,0 0 0,0 1 0,0-1 0,0 1 0,-1-1 0,1 0 0,0 1 0,0-1 0,-1 1 0,1-1 0,0 1 0,-1-1 0,1 1 0,0-1 0,-1 1 0,1-1 0,-1 1 0,1 0 0,-1-1 0,1 1 0,-1 0 0,1-1 0,-1 1 0,1 0 0,-1 0 0,1-1 0,-1 1 0,0 0 0,1 0 0,-1 0 0,1 0 0,-1 0 0,0 0 0,0 0 0,-32-6 0,-203 4 0,116 4 0,116-2 0,-362-15 0,79-34 0,317 59 0,1-2 0,-1-1 0,1-1 0,51 2 0,131-8 0,-103-2 0,48 4 0,157-5 0,-305 2 0,-1 0 0,0-1 0,0 0 0,0 0 0,0-1 0,0-1 0,-1 1 0,0-1 0,1-1 0,10-7 0,-19 12 0,1 0 0,-1 0 0,1-1 0,-1 1 0,1 0 0,-1 0 0,1-1 0,-1 1 0,0 0 0,1-1 0,-1 1 0,1 0 0,-1-1 0,0 1 0,1-1 0,-1 1 0,0-1 0,0 1 0,1-1 0,-1 1 0,0-1 0,0 1 0,0-1 0,1 1 0,-1-1 0,0 0 0,-13 1 0,-23 9 0,-261 79 0,238-76 0,-1-3 0,0-2 0,-70-1 0,47-8 0,31 0 0,1 2 0,-64 8 0,92-2 0,23-6 0,-1 0 0,1 1 0,0-1 0,0 0 0,0 0 0,0 0 0,0 0 0,0 0 0,0 0 0,0 1 0,0-1 0,-1 0 0,1 0 0,0 0 0,0 0 0,0 0 0,0 1 0,0-1 0,0 0 0,0 0 0,0 0 0,0 0 0,0 0 0,0 1 0,0-1 0,0 0 0,0 0 0,0 0 0,0 0 0,1 0 0,-1 1 0,0-1 0,0 0 0,0 0 0,0 0 0,0 0 0,0 0 0,0 1 0,0-1 0,0 0 0,1 0 0,-1 0 0,0 0 0,0 0 0,0 0 0,0 0 0,0 0 0,0 0 0,1 0 0,-1 0 0,0 1 0,0-1 0,0 0 0,0 0 0,1 0 0,-1 0 0,5 1 0,0 1 0,0-1 0,0 0 0,0 0 0,10 1 0,429 0 0,-232-4 0,45 2 0,-1009 0 0,712 2 0,1 2 0,-50 11 0,42-6 0,38-7 0,-31 6 0,38-8 0,0 1 0,0-1 0,1 1 0,-1-1 0,0 1 0,0 0 0,1 0 0,-1 0 0,0 0 0,1 0 0,-1 1 0,1-1 0,0 0 0,-1 1 0,-1 2 0,3-3 0,-1-1 0,1 0 0,0 1 0,0-1 0,0 1 0,0-1 0,1 1 0,-1-1 0,0 1 0,0-1 0,0 0 0,0 1 0,0-1 0,0 1 0,1-1 0,-1 1 0,0-1 0,0 0 0,1 1 0,-1-1 0,0 0 0,1 1 0,-1-1 0,0 0 0,1 1 0,-1-1 0,0 0 0,1 0 0,-1 1 0,1-1 0,-1 0 0,0 0 0,1 0 0,17 8 0,-17-8 0,50 13 0,0-2 0,0-2 0,56 1 0,-39-3 0,425 65 0,-482-70 0,-1 0 0,0 0 0,1-1 0,-1-1 0,1 0 0,-1 0 0,0-1 0,1-1 0,-1 1 0,0-2 0,0 1 0,0-2 0,0 1 0,0-1 0,-1-1 0,1 1 0,-1-2 0,0 1 0,-1-1 0,0 0 0,14-14 0,-21 19 0,0 0 0,0 1 0,-1-1 0,1 0 0,0 0 0,0 1 0,-1-1 0,1 0 0,-1 0 0,1 0 0,-1 0 0,1 0 0,-1 0 0,1 0 0,-1 0 0,0 0 0,0 0 0,1-2 0,-1 3 0,-1-1 0,1 1 0,0-1 0,0 1 0,-1-1 0,1 1 0,0 0 0,-1-1 0,1 1 0,-1-1 0,1 1 0,0 0 0,-1-1 0,1 1 0,-1 0 0,1 0 0,-1-1 0,1 1 0,-1 0 0,1 0 0,-1 0 0,1-1 0,-1 1 0,0 0 0,-44-1 0,41 2 0,-241 21 0,-140 7 0,307-29 0,-719-7 0,80-74 0,713 80 0,-13-1 0,1-1 0,0 0 0,0-2 0,0 0 0,-20-9 0,34 13 0,0 0 0,0 0 0,0 0 0,0 0 0,0-1 0,1 1 0,-1-1 0,0 1 0,1-1 0,-1 1 0,1-1 0,0 0 0,0 0 0,-1 0 0,1 0 0,0 0 0,0 0 0,1 0 0,-1 0 0,0 0 0,1 0 0,-1 0 0,1-1 0,0 1 0,0 0 0,0 0 0,0 0 0,0-1 0,0 1 0,0 0 0,1 0 0,-1 0 0,1 0 0,0-1 0,0 1 0,0 0 0,0 0 0,0 0 0,0 0 0,3-3 0,2-4 0,1 0 0,0 0 0,0 1 0,1 0 0,0 1 0,17-13 0,1 4 0,0 1 0,1 1 0,1 1 0,0 2 0,0 1 0,60-13 0,184-16 0,-271 39 0,59-6 0,102 2 0,-136 10 0,-25-5 0,-1-1 0,1 0 0,-1 0 0,1 1 0,-1-1 0,1 0 0,-1 1 0,1-1 0,-1 1 0,1-1 0,-1 1 0,0-1 0,1 1 0,-1-1 0,0 1 0,1-1 0,-1 1 0,0-1 0,0 1 0,0 0 0,1-1 0,-1 2 0,-1 0 0,1 0 0,-1-1 0,0 1 0,0 0 0,0-1 0,0 1 0,0 0 0,0-1 0,0 1 0,-1-1 0,1 1 0,0-1 0,-1 0 0,0 0 0,1 0 0,-1 0 0,1 0 0,-1 0 0,0 0 0,0 0 0,-2 0 0,-28 12 0,-1-1 0,-1-2 0,0-2 0,-46 6 0,15-2 0,-406 56 0,449-65 0,20-3 0,5 1 0,35-1 0,-32 0 0,536 11 0,-146-1 0,-130-7 0,-227 2 0,-28 3 0,-11-7 0,0-1 0,0 1 0,0 0 0,0-1 0,-1 1 0,1-1 0,0 1 0,0-1 0,-1 1 0,1 0 0,-1-1 0,1 1 0,0-1 0,-1 0 0,1 1 0,-1-1 0,1 1 0,-1-1 0,1 0 0,-1 1 0,1-1 0,-1 0 0,1 1 0,-2-1 0,-14 8 0,-1-1 0,0-1 0,0-1 0,0 0 0,-34 4 0,12-2 0,-95 16 0,-206 9 0,-138-26 0,391-6 0,-109-1 0,168 0 0,46 0 0,340-1 0,377-12 0,-720 13 0,475-42 0,-461 40 0,-41 9 0,-47 10 0,-53 6 0,-171 11 0,-113-20 0,372-12 0,4 0 0,0-1 0,0-1 0,0 0 0,1-1 0,-21-6 0,37 8 0,1-1 0,0 1 0,0-1 0,0 0 0,0 0 0,0 0 0,0 0 0,0 0 0,0 0 0,0 0 0,1-1 0,-1 1 0,0-1 0,1 1 0,-1-1 0,1 0 0,0 0 0,-1 1 0,-1-5 0,3 5 0,0-1 0,-1 0 0,1 0 0,0 0 0,0 0 0,0 0 0,0 0 0,1 0 0,-1 1 0,0-1 0,1 0 0,0 0 0,-1 0 0,1 1 0,0-1 0,0 0 0,0 1 0,1-3 0,4-4 0,1 0 0,0 0 0,0 0 0,1 1 0,0 0 0,15-10 0,25-12 0,0 2 0,65-26 0,-247 76 0,-23 8 0,146-26 0,21-2 0,24-2 0,-33 0 0,441-5 0,-437 4 0,10 0 0,0-1 0,1 0 0,-1-2 0,27-6 0,-328 97 0,19-6 0,217-63 0,-1-3 0,0-1 0,-1-3 0,-81 8 0,-8-1 0,-15 0 0,-575-5 0,647-15 0,64 2 0,15 0 0,1-1 0,0 0 0,0 0 0,0 0 0,0 0 0,0-1 0,0 1 0,-1-1 0,1 0 0,0 0 0,-4-3 0,7 4 0,1 0 0,0 0 0,0-1 0,-1 1 0,1 0 0,0 0 0,0-1 0,0 1 0,-1 0 0,1-1 0,0 1 0,0 0 0,0-1 0,0 1 0,0 0 0,0-1 0,0 1 0,0 0 0,0-1 0,0 1 0,0 0 0,0-1 0,0 1 0,0 0 0,0-1 0,0 1 0,0 0 0,0-1 0,0 1 0,0 0 0,0-1 0,1 1 0,-1 0 0,0-1 0,0 1 0,0 0 0,1 0 0,-1-1 0,0 1 0,13-13 0,-11 11 0,117-113 0,-103 97 0,-1 0 0,0-1 0,-2-1 0,-1 0 0,11-23 0,-22 40 0,18-28 0,-19 31 0,1-1 0,-1 1 0,1 0 0,-1-1 0,1 1 0,-1-1 0,1 1 0,0 0 0,-1-1 0,1 1 0,-1 0 0,1 0 0,0-1 0,-1 1 0,1 0 0,0 0 0,0 0 0,-1 0 0,1 0 0,0 0 0,-1 0 0,1 0 0,0 0 0,-1 0 0,1 1 0,0-1 0,-1 0 0,1 0 0,0 1 0,-1-1 0,1 0 0,0 1 0,-1-1 0,1 0 0,-1 1 0,1-1 0,-1 1 0,1-1 0,-1 1 0,1-1 0,-1 1 0,0 0 0,1-1 0,-1 1 0,0 0 0,1 0 0,2 5 0,0-1 0,0 1 0,0 0 0,-1 1 0,0-1 0,0 0 0,0 1 0,-1-1 0,1 8 0,1 64 0,-3-60 0,1-11 0,-1-1 0,0 1 0,0 0 0,-1-1 0,0 1 0,0-1 0,0 1 0,-1-1 0,0 0 0,0 0 0,-1 0 0,0 0 0,0 0 0,0 0 0,-1 0 0,0-1 0,0 0 0,0 0 0,0 0 0,-1 0 0,0-1 0,0 0 0,0 0 0,-1 0 0,1-1 0,-1 1 0,0-1 0,0-1 0,-7 4 0,-1-2 0,0 1 0,0-2 0,0 0 0,-1 0 0,-24 0 0,-77-6 0,47 1 0,58 2 0,4 0 0,-1 0 0,1 0 0,-1-1 0,1 0 0,-12-3 0,18 4 0,-1-1 0,1 1 0,0-1 0,0 1 0,0-1 0,0 0 0,0 1 0,0-1 0,0 0 0,0 0 0,0 0 0,0 1 0,1-1 0,-1 0 0,0 0 0,0 0 0,1-1 0,-1 1 0,1 0 0,-1 0 0,1 0 0,0 0 0,-1 0 0,1-1 0,0 1 0,0 0 0,-1 0 0,1-1 0,0 1 0,0 0 0,1 0 0,-1 0 0,0-1 0,0 1 0,1 0 0,-1 0 0,0 0 0,1-1 0,-1 1 0,2-2 0,14-46 0,12-62 0,-16 57 0,-9 45 0,0 0 0,0 0 0,1 1 0,0-1 0,0 1 0,1 0 0,1 0 0,7-9 0,8-7 0,27-23 0,-4 4 0,-37 36 0,0-2 0,1 1 0,1 0 0,-1 0 0,1 1 0,14-8 0,-22 14 0,1 0 0,-1 0 0,1 1 0,-1-1 0,1 1 0,-1-1 0,1 1 0,-1 0 0,1-1 0,0 1 0,-1 0 0,1 0 0,-1 0 0,1 0 0,0 1 0,-1-1 0,1 0 0,-1 1 0,2 0 0,-1 0 0,0 0 0,0 1 0,0-1 0,-1 1 0,1-1 0,-1 1 0,1 0 0,-1 0 0,0 0 0,0 0 0,1 0 0,-1 0 0,-1 0 0,1 0 0,0 0 0,0 0 0,0 4 0,6 26 0,5 60 0,-9-62 0,1 1 0,8 30 0,-5-44 0,-6-28 0,-5-28 0,3 31 0,-2 0 0,1 0 0,-1 0 0,-1 1 0,1 0 0,-1-1 0,0 1 0,-1 0 0,0 1 0,0-1 0,-9-8 0,13 14 0,1 1 0,0-1 0,0 1 0,-1 0 0,1-1 0,0 1 0,-1 0 0,1-1 0,-1 1 0,1 0 0,0-1 0,-1 1 0,1 0 0,-1 0 0,1 0 0,-1-1 0,1 1 0,0 0 0,-1 0 0,1 0 0,-1 0 0,1 0 0,-1 0 0,1 0 0,-1 0 0,1 0 0,-1 0 0,1 0 0,-1 0 0,1 0 0,-1 0 0,0 1 0,3 14 0,16 22 0,-13-29 0,1-1 0,0 0 0,0 0 0,1 0 0,8 6 0,-3-2 0,-12-11 0,0 0 0,1 0 0,-1 0 0,0 0 0,0 0 0,0 0 0,0 0 0,0 0 0,0 0 0,0 1 0,0-1 0,0 0 0,0 0 0,1 0 0,-1 0 0,0 0 0,0 0 0,0 0 0,0 0 0,0 1 0,0-1 0,0 0 0,0 0 0,0 0 0,0 0 0,0 0 0,0 0 0,0 1 0,0-1 0,0 0 0,0 0 0,0 0 0,0 0 0,0 0 0,0 0 0,0 0 0,0 1 0,-1-1 0,1 0 0,0 0 0,0 0 0,0 0 0,0 0 0,0 0 0,0 0 0,0 0 0,0 0 0,0 0 0,0 1 0,-1-1 0,1 0 0,0 0 0,0 0 0,0 0 0,0 0 0,0 0 0,0 0 0,-13 2 0,-13-1 0,-7-1 0,18 0 0,0 0 0,0-1 0,0 0 0,-21-5 0,36 6 0,-1 0 0,0 0 0,1-1 0,-1 1 0,1 0 0,-1 0 0,0 0 0,1 0 0,-1-1 0,1 1 0,-1 0 0,1-1 0,-1 1 0,1 0 0,-1-1 0,1 1 0,-1 0 0,1-1 0,-1 1 0,1-1 0,0 1 0,-1-1 0,1 1 0,0-1 0,-1 1 0,1-1 0,0 0 0,0 1 0,0-1 0,0 1 0,-1-1 0,1 0 0,1 0 0,-1-1 0,1 1 0,-1 0 0,1 0 0,0 0 0,0 0 0,-1 0 0,1 0 0,0 0 0,0 0 0,0 0 0,0 0 0,2-1 0,40-22 0,149-43 0,-99 37 0,-156 25 0,-63 7 0,170-8 0,46-12 0,-2 0 0,213-36 0,-294 53 0,32-4 0,-38 4 0,1 1 0,-1 0 0,1 0 0,0 0 0,-1 0 0,1 0 0,-1 0 0,1 1 0,-1-1 0,1 0 0,0 1 0,-1-1 0,1 1 0,-1-1 0,0 1 0,1 0 0,-1 0 0,2 1 0,-3-2 0,0 0 0,0 1 0,0-1 0,0 0 0,0 1 0,0-1 0,0 0 0,0 1 0,0-1 0,0 0 0,0 1 0,0-1 0,0 0 0,0 1 0,-1-1 0,1 0 0,0 1 0,0-1 0,0 0 0,0 1 0,-1-1 0,1 0 0,0 0 0,0 1 0,-1-1 0,1 0 0,0 0 0,0 1 0,-1-1 0,1 0 0,0 0 0,-1 0 0,-7 6 0,-1-1 0,1 0 0,-1-1 0,0 1 0,0-2 0,0 1 0,-11 1 0,-75 15 0,70-15 0,-18 2 0,19-3 0,1 0 0,-45 15 0,57-11 0,19-3 0,21-2 0,86-3 0,-76-2 0,0 2 0,55 7 0,-71 2 0,-23-9 0,1 0 0,-1 0 0,0 1 0,1-1 0,-1 0 0,0 1 0,0-1 0,1 0 0,-1 1 0,0-1 0,0 0 0,0 1 0,0-1 0,1 0 0,-1 1 0,0-1 0,0 0 0,0 1 0,0-1 0,0 1 0,0-1 0,0 0 0,0 1 0,0-1 0,0 1 0,0-1 0,0 0 0,-1 1 0,1-1 0,0 1 0,-1 1 0,-1 0 0,0 0 0,1-1 0,-1 1 0,0 0 0,0-1 0,0 0 0,0 1 0,0-1 0,0 0 0,0 0 0,0 0 0,-1 0 0,-1 0 0,-47 16 0,-113 44 0,159-56 0,15-2 0,16-2 0,-2-3 0,1-1 0,-1-1 0,45-15 0,71-34 0,-88 32 0,89-25 0,187-8 0,-305 52 0,-13 2 0,1-1 0,-1 0 0,1-1 0,-1 0 0,0 0 0,0-1 0,0 0 0,0-1 0,14-7 0,-18 8 0,0 2 0,0-1 0,0 1 0,0 0 0,0 0 0,0 0 0,0 1 0,0 0 0,0 0 0,11 2 0,5-1 0,469 1 0,-500-1 0,1 0 0,0 1 0,-1 0 0,1 0 0,0 1 0,0 0 0,1 0 0,-9 5 0,6-3 0,0 0 0,0-1 0,0 0 0,-22 4 0,2-5 0,-58-3 0,434 1 0,-149-3 0,-165 1 0,-5 0 0,-50 4 0,-18 0 0,-305 20 0,943-24 0,-639 3 0,-55 10 0,51-5 0,31-5 0,0 1 0,-25 7 0,31-4 0,15-2 0,18 0 0,69-1 0,1-4 0,163-25 0,-142 12 0,119 0 0,-370 13 0,-178 21 0,304-19 0,1 0 0,-1 1 0,1 0 0,-1 1 0,-12 5 0,22-8 0,0 0 0,0 0 0,0 0 0,-1 0 0,1 0 0,0 0 0,0 0 0,0 0 0,-1 0 0,1 0 0,0 1 0,0-1 0,0 0 0,-1 0 0,1 0 0,0 0 0,0 1 0,0-1 0,0 0 0,0 0 0,-1 0 0,1 0 0,0 1 0,0-1 0,0 0 0,0 0 0,0 0 0,0 1 0,0-1 0,0 0 0,0 0 0,0 1 0,0-1 0,0 0 0,0 0 0,0 0 0,0 1 0,0-1 0,0 0 0,0 1 0,9 4 0,15-1 0,13-1 0,36-4 0,24 2 0,-95-1 0,0 0 0,0 0 0,0 1 0,0-1 0,0 0 0,0 1 0,0-1 0,0 1 0,0 0 0,3 1 0,-5-1 0,0-1 0,0 0 0,1 0 0,-1 1 0,0-1 0,0 0 0,0 0 0,0 1 0,0-1 0,0 0 0,0 0 0,0 1 0,0-1 0,0 0 0,0 1 0,0-1 0,0 0 0,0 0 0,0 1 0,0-1 0,0 0 0,0 1 0,0-1 0,0 0 0,0 0 0,-1 1 0,1-1 0,0 0 0,0 0 0,0 1 0,0-1 0,-1 0 0,1 0 0,0 0 0,0 1 0,-1-1 0,1 0 0,0 0 0,0 0 0,-1 0 0,-5 5 0,-1-2 0,0 1 0,1-1 0,-11 4 0,-44 12 0,0-2 0,-94 13 0,116-23 0,-155 39 0,100-21 0,51-16 0,-1-1 0,-73 2 0,-89-11 0,-45 3 0,240-1 0,0 0 0,-1 0 0,1 1 0,0 1 0,1 0 0,-1 0 0,0 1 0,1 1 0,0 0 0,0 0 0,-10 7 0,13-7 0,-2 0 0,1 0 0,-1-1 0,1 0 0,-1-1 0,0 1 0,-1-2 0,-12 3 0,-80 7 0,82-11 0,-341 9-1365,319-10-5461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4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1 238 24575,'29'-10'0,"-3"0"0,62-4 0,0 4 0,128 2 0,-142 9 0,122-3 0,-184 1 0,1-1 0,-1-1 0,0 0 0,0-1 0,-1 0 0,1-1 0,-1 0 0,0-1 0,0 0 0,13-10 0,-15 11 0,-1 1 0,1 1 0,1 0 0,-1 0 0,0 0 0,1 1 0,0 1 0,-1 0 0,15 0 0,-13 0 0,1 0 0,0 0 0,-1-1 0,1-1 0,-1 1 0,13-6 0,-8 1 0,0 1 0,1 1 0,-1 1 0,1 0 0,18-1 0,88-1 0,-16 1 0,218-31 0,-238 29 0,143 6 0,-95 4 0,-77-3 0,317 6 0,-258 1 0,139 26 0,-199-16-1365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09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941 57 24575,'-6'1'0,"1"0"0,-1 0 0,0 0 0,0 1 0,-7 3 0,-20 4 0,-34-2 0,0-3 0,-80-7 0,31 1 0,50 3 0,-77-3 0,115-2 0,0-2 0,0-1 0,1-1 0,-33-16 0,-10-1 0,52 17-1365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4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1 238 24575,'29'-10'0,"-3"0"0,62-4 0,0 4 0,128 2 0,-142 9 0,122-3 0,-184 1 0,1-1 0,-1-1 0,0 0 0,0-1 0,-1 0 0,1-1 0,-1 0 0,0-1 0,0 0 0,13-10 0,-15 11 0,-1 1 0,1 1 0,1 0 0,-1 0 0,0 0 0,1 1 0,0 1 0,-1 0 0,15 0 0,-13 0 0,1 0 0,0 0 0,-1-1 0,1-1 0,-1 1 0,13-6 0,-8 1 0,0 1 0,1 1 0,-1 1 0,1 0 0,18-1 0,88-1 0,-16 1 0,218-31 0,-238 29 0,143 6 0,-95 4 0,-77-3 0,317 6 0,-258 1 0,139 26 0,-199-16-1365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12.2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26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3600 293 24575,'-29'-10'0,"3"0"0,-14 6 0,-47 2 0,86 2 0,19 0 0,47-1 0,-62 1 0,0 0 0,0-1 0,0 0 0,0 1 0,0-1 0,0 0 0,0 0 0,0-1 0,-1 1 0,1 0 0,0-1 0,-1 0 0,1 0 0,-1 0 0,1 0 0,3-4 0,-6 6 0,0-1 0,0 1 0,1-1 0,-1 0 0,0 1 0,0-1 0,0 1 0,0-1 0,0 0 0,0 1 0,0-1 0,0 1 0,0-1 0,0 0 0,0 1 0,0-1 0,0 1 0,-1-1 0,1 0 0,0 1 0,0-1 0,-1 1 0,1-1 0,0 1 0,-1-1 0,1 1 0,0-1 0,-1 1 0,1-1 0,-1 1 0,1 0 0,-1-1 0,1 1 0,-1 0 0,1-1 0,-1 1 0,1 0 0,-1 0 0,1-1 0,-1 1 0,0 0 0,1 0 0,-1 0 0,1 0 0,-1 0 0,0 0 0,0 0 0,-32-6 0,-203 4 0,116 4 0,116-2 0,-362-15 0,79-34 0,317 59 0,1-2 0,-1-1 0,1-1 0,51 2 0,131-8 0,-103-2 0,48 4 0,157-5 0,-305 2 0,-1 0 0,0-1 0,0 0 0,0 0 0,0-1 0,0-1 0,-1 1 0,0-1 0,1-1 0,10-7 0,-19 12 0,1 0 0,-1 0 0,1-1 0,-1 1 0,1 0 0,-1 0 0,1-1 0,-1 1 0,0 0 0,1-1 0,-1 1 0,1 0 0,-1-1 0,0 1 0,1-1 0,-1 1 0,0-1 0,0 1 0,1-1 0,-1 1 0,0-1 0,0 1 0,0-1 0,1 1 0,-1-1 0,0 0 0,-13 1 0,-23 9 0,-261 79 0,238-76 0,-1-3 0,0-2 0,-70-1 0,47-8 0,31 0 0,1 2 0,-64 8 0,92-2 0,23-6 0,-1 0 0,1 1 0,0-1 0,0 0 0,0 0 0,0 0 0,0 0 0,0 0 0,0 0 0,0 1 0,0-1 0,-1 0 0,1 0 0,0 0 0,0 0 0,0 0 0,0 1 0,0-1 0,0 0 0,0 0 0,0 0 0,0 0 0,0 0 0,0 1 0,0-1 0,0 0 0,0 0 0,0 0 0,0 0 0,1 0 0,-1 1 0,0-1 0,0 0 0,0 0 0,0 0 0,0 0 0,0 0 0,0 1 0,0-1 0,0 0 0,1 0 0,-1 0 0,0 0 0,0 0 0,0 0 0,0 0 0,0 0 0,0 0 0,1 0 0,-1 0 0,0 1 0,0-1 0,0 0 0,0 0 0,1 0 0,-1 0 0,5 1 0,0 1 0,0-1 0,0 0 0,0 0 0,10 1 0,429 0 0,-232-4 0,45 2 0,-1009 0 0,712 2 0,1 2 0,-50 11 0,42-6 0,38-7 0,-31 6 0,38-8 0,0 1 0,0-1 0,1 1 0,-1-1 0,0 1 0,0 0 0,1 0 0,-1 0 0,0 0 0,1 0 0,-1 1 0,1-1 0,0 0 0,-1 1 0,-1 2 0,3-3 0,-1-1 0,1 0 0,0 1 0,0-1 0,0 1 0,0-1 0,1 1 0,-1-1 0,0 1 0,0-1 0,0 0 0,0 1 0,0-1 0,0 1 0,1-1 0,-1 1 0,0-1 0,0 0 0,1 1 0,-1-1 0,0 0 0,1 1 0,-1-1 0,0 0 0,1 1 0,-1-1 0,0 0 0,1 0 0,-1 1 0,1-1 0,-1 0 0,0 0 0,1 0 0,17 8 0,-17-8 0,50 13 0,0-2 0,0-2 0,56 1 0,-39-3 0,425 65 0,-482-70 0,-1 0 0,0 0 0,1-1 0,-1-1 0,1 0 0,-1 0 0,0-1 0,1-1 0,-1 1 0,0-2 0,0 1 0,0-2 0,0 1 0,0-1 0,-1-1 0,1 1 0,-1-2 0,0 1 0,-1-1 0,0 0 0,14-14 0,-21 19 0,0 0 0,0 1 0,-1-1 0,1 0 0,0 0 0,0 1 0,-1-1 0,1 0 0,-1 0 0,1 0 0,-1 0 0,1 0 0,-1 0 0,1 0 0,-1 0 0,0 0 0,0 0 0,1-2 0,-1 3 0,-1-1 0,1 1 0,0-1 0,0 1 0,-1-1 0,1 1 0,0 0 0,-1-1 0,1 1 0,-1-1 0,1 1 0,0 0 0,-1-1 0,1 1 0,-1 0 0,1 0 0,-1-1 0,1 1 0,-1 0 0,1 0 0,-1 0 0,1-1 0,-1 1 0,0 0 0,-44-1 0,41 2 0,-241 21 0,-140 7 0,307-29 0,-719-7 0,80-74 0,713 80 0,-13-1 0,1-1 0,0 0 0,0-2 0,0 0 0,-20-9 0,34 13 0,0 0 0,0 0 0,0 0 0,0 0 0,0-1 0,1 1 0,-1-1 0,0 1 0,1-1 0,-1 1 0,1-1 0,0 0 0,0 0 0,-1 0 0,1 0 0,0 0 0,0 0 0,1 0 0,-1 0 0,0 0 0,1 0 0,-1 0 0,1-1 0,0 1 0,0 0 0,0 0 0,0 0 0,0-1 0,0 1 0,0 0 0,1 0 0,-1 0 0,1 0 0,0-1 0,0 1 0,0 0 0,0 0 0,0 0 0,0 0 0,3-3 0,2-4 0,1 0 0,0 0 0,0 1 0,1 0 0,0 1 0,17-13 0,1 4 0,0 1 0,1 1 0,1 1 0,0 2 0,0 1 0,60-13 0,184-16 0,-271 39 0,59-6 0,102 2 0,-136 10 0,-25-5 0,-1-1 0,1 0 0,-1 0 0,1 1 0,-1-1 0,1 0 0,-1 1 0,1-1 0,-1 1 0,1-1 0,-1 1 0,0-1 0,1 1 0,-1-1 0,0 1 0,1-1 0,-1 1 0,0-1 0,0 1 0,0 0 0,1-1 0,-1 2 0,-1 0 0,1 0 0,-1-1 0,0 1 0,0 0 0,0-1 0,0 1 0,0 0 0,0-1 0,0 1 0,-1-1 0,1 1 0,0-1 0,-1 0 0,0 0 0,1 0 0,-1 0 0,1 0 0,-1 0 0,0 0 0,0 0 0,-2 0 0,-28 12 0,-1-1 0,-1-2 0,0-2 0,-46 6 0,15-2 0,-406 56 0,449-65 0,20-3 0,5 1 0,35-1 0,-32 0 0,536 11 0,-146-1 0,-130-7 0,-227 2 0,-28 3 0,-11-7 0,0-1 0,0 1 0,0 0 0,0-1 0,-1 1 0,1-1 0,0 1 0,0-1 0,-1 1 0,1 0 0,-1-1 0,1 1 0,0-1 0,-1 0 0,1 1 0,-1-1 0,1 1 0,-1-1 0,1 0 0,-1 1 0,1-1 0,-1 0 0,1 1 0,-2-1 0,-14 8 0,-1-1 0,0-1 0,0-1 0,0 0 0,-34 4 0,12-2 0,-95 16 0,-206 9 0,-138-26 0,391-6 0,-109-1 0,168 0 0,46 0 0,340-1 0,377-12 0,-720 13 0,475-42 0,-461 40 0,-41 9 0,-47 10 0,-53 6 0,-171 11 0,-113-20 0,372-12 0,4 0 0,0-1 0,0-1 0,0 0 0,1-1 0,-21-6 0,37 8 0,1-1 0,0 1 0,0-1 0,0 0 0,0 0 0,0 0 0,0 0 0,0 0 0,0 0 0,0 0 0,1-1 0,-1 1 0,0-1 0,1 1 0,-1-1 0,1 0 0,0 0 0,-1 1 0,-1-5 0,3 5 0,0-1 0,-1 0 0,1 0 0,0 0 0,0 0 0,0 0 0,0 0 0,1 0 0,-1 1 0,0-1 0,1 0 0,0 0 0,-1 0 0,1 1 0,0-1 0,0 0 0,0 1 0,1-3 0,4-4 0,1 0 0,0 0 0,0 0 0,1 1 0,0 0 0,15-10 0,25-12 0,0 2 0,65-26 0,-247 76 0,-23 8 0,146-26 0,21-2 0,24-2 0,-33 0 0,441-5 0,-437 4 0,10 0 0,0-1 0,1 0 0,-1-2 0,27-6 0,-328 97 0,19-6 0,217-63 0,-1-3 0,0-1 0,-1-3 0,-81 8 0,-8-1 0,-15 0 0,-575-5 0,647-15 0,64 2 0,15 0 0,1-1 0,0 0 0,0 0 0,0 0 0,0 0 0,0-1 0,0 1 0,-1-1 0,1 0 0,0 0 0,-4-3 0,7 4 0,1 0 0,0 0 0,0-1 0,-1 1 0,1 0 0,0 0 0,0-1 0,0 1 0,-1 0 0,1-1 0,0 1 0,0 0 0,0-1 0,0 1 0,0 0 0,0-1 0,0 1 0,0 0 0,0-1 0,0 1 0,0 0 0,0-1 0,0 1 0,0 0 0,0-1 0,0 1 0,0 0 0,0-1 0,0 1 0,0 0 0,0-1 0,1 1 0,-1 0 0,0-1 0,0 1 0,0 0 0,1 0 0,-1-1 0,0 1 0,13-13 0,-11 11 0,117-113 0,-103 97 0,-1 0 0,0-1 0,-2-1 0,-1 0 0,11-23 0,-22 40 0,18-28 0,-19 31 0,1-1 0,-1 1 0,1 0 0,-1-1 0,1 1 0,-1-1 0,1 1 0,0 0 0,-1-1 0,1 1 0,-1 0 0,1 0 0,0-1 0,-1 1 0,1 0 0,0 0 0,0 0 0,-1 0 0,1 0 0,0 0 0,-1 0 0,1 0 0,0 0 0,-1 0 0,1 1 0,0-1 0,-1 0 0,1 0 0,0 1 0,-1-1 0,1 0 0,0 1 0,-1-1 0,1 0 0,-1 1 0,1-1 0,-1 1 0,1-1 0,-1 1 0,1-1 0,-1 1 0,0 0 0,1-1 0,-1 1 0,0 0 0,1 0 0,2 5 0,0-1 0,0 1 0,0 0 0,-1 1 0,0-1 0,0 0 0,0 1 0,-1-1 0,1 8 0,1 64 0,-3-60 0,1-11 0,-1-1 0,0 1 0,0 0 0,-1-1 0,0 1 0,0-1 0,0 1 0,-1-1 0,0 0 0,0 0 0,-1 0 0,0 0 0,0 0 0,0 0 0,-1 0 0,0-1 0,0 0 0,0 0 0,0 0 0,-1 0 0,0-1 0,0 0 0,0 0 0,-1 0 0,1-1 0,-1 1 0,0-1 0,0-1 0,-7 4 0,-1-2 0,0 1 0,0-2 0,0 0 0,-1 0 0,-24 0 0,-77-6 0,47 1 0,58 2 0,4 0 0,-1 0 0,1 0 0,-1-1 0,1 0 0,-12-3 0,18 4 0,-1-1 0,1 1 0,0-1 0,0 1 0,0-1 0,0 0 0,0 1 0,0-1 0,0 0 0,0 0 0,0 0 0,0 1 0,1-1 0,-1 0 0,0 0 0,0 0 0,1-1 0,-1 1 0,1 0 0,-1 0 0,1 0 0,0 0 0,-1 0 0,1-1 0,0 1 0,0 0 0,-1 0 0,1-1 0,0 1 0,0 0 0,1 0 0,-1 0 0,0-1 0,0 1 0,1 0 0,-1 0 0,0 0 0,1-1 0,-1 1 0,2-2 0,14-46 0,12-62 0,-16 57 0,-9 45 0,0 0 0,0 0 0,1 1 0,0-1 0,0 1 0,1 0 0,1 0 0,7-9 0,8-7 0,27-23 0,-4 4 0,-37 36 0,0-2 0,1 1 0,1 0 0,-1 0 0,1 1 0,14-8 0,-22 14 0,1 0 0,-1 0 0,1 1 0,-1-1 0,1 1 0,-1-1 0,1 1 0,-1 0 0,1-1 0,0 1 0,-1 0 0,1 0 0,-1 0 0,1 0 0,0 1 0,-1-1 0,1 0 0,-1 1 0,2 0 0,-1 0 0,0 0 0,0 1 0,0-1 0,-1 1 0,1-1 0,-1 1 0,1 0 0,-1 0 0,0 0 0,0 0 0,1 0 0,-1 0 0,-1 0 0,1 0 0,0 0 0,0 0 0,0 4 0,6 26 0,5 60 0,-9-62 0,1 1 0,8 30 0,-5-44 0,-6-28 0,-5-28 0,3 31 0,-2 0 0,1 0 0,-1 0 0,-1 1 0,1 0 0,-1-1 0,0 1 0,-1 0 0,0 1 0,0-1 0,-9-8 0,13 14 0,1 1 0,0-1 0,0 1 0,-1 0 0,1-1 0,0 1 0,-1 0 0,1-1 0,-1 1 0,1 0 0,0-1 0,-1 1 0,1 0 0,-1 0 0,1 0 0,-1-1 0,1 1 0,0 0 0,-1 0 0,1 0 0,-1 0 0,1 0 0,-1 0 0,1 0 0,-1 0 0,1 0 0,-1 0 0,1 0 0,-1 0 0,1 0 0,-1 0 0,0 1 0,3 14 0,16 22 0,-13-29 0,1-1 0,0 0 0,0 0 0,1 0 0,8 6 0,-3-2 0,-12-11 0,0 0 0,1 0 0,-1 0 0,0 0 0,0 0 0,0 0 0,0 0 0,0 0 0,0 0 0,0 1 0,0-1 0,0 0 0,0 0 0,1 0 0,-1 0 0,0 0 0,0 0 0,0 0 0,0 0 0,0 1 0,0-1 0,0 0 0,0 0 0,0 0 0,0 0 0,0 0 0,0 0 0,0 1 0,0-1 0,0 0 0,0 0 0,0 0 0,0 0 0,0 0 0,0 0 0,0 0 0,0 1 0,-1-1 0,1 0 0,0 0 0,0 0 0,0 0 0,0 0 0,0 0 0,0 0 0,0 0 0,0 0 0,0 0 0,0 1 0,-1-1 0,1 0 0,0 0 0,0 0 0,0 0 0,0 0 0,0 0 0,0 0 0,-13 2 0,-13-1 0,-7-1 0,18 0 0,0 0 0,0-1 0,0 0 0,-21-5 0,36 6 0,-1 0 0,0 0 0,1-1 0,-1 1 0,1 0 0,-1 0 0,0 0 0,1 0 0,-1-1 0,1 1 0,-1 0 0,1-1 0,-1 1 0,1 0 0,-1-1 0,1 1 0,-1 0 0,1-1 0,-1 1 0,1-1 0,0 1 0,-1-1 0,1 1 0,0-1 0,-1 1 0,1-1 0,0 0 0,0 1 0,0-1 0,0 1 0,-1-1 0,1 0 0,1 0 0,-1-1 0,1 1 0,-1 0 0,1 0 0,0 0 0,0 0 0,-1 0 0,1 0 0,0 0 0,0 0 0,0 0 0,0 0 0,2-1 0,40-22 0,149-43 0,-99 37 0,-156 25 0,-63 7 0,170-8 0,46-12 0,-2 0 0,213-36 0,-294 53 0,32-4 0,-38 4 0,1 1 0,-1 0 0,1 0 0,0 0 0,-1 0 0,1 0 0,-1 0 0,1 1 0,-1-1 0,1 0 0,0 1 0,-1-1 0,1 1 0,-1-1 0,0 1 0,1 0 0,-1 0 0,2 1 0,-3-2 0,0 0 0,0 1 0,0-1 0,0 0 0,0 1 0,0-1 0,0 0 0,0 1 0,0-1 0,0 0 0,0 1 0,0-1 0,0 0 0,0 1 0,-1-1 0,1 0 0,0 1 0,0-1 0,0 0 0,0 1 0,-1-1 0,1 0 0,0 0 0,0 1 0,-1-1 0,1 0 0,0 0 0,0 1 0,-1-1 0,1 0 0,0 0 0,-1 0 0,-7 6 0,-1-1 0,1 0 0,-1-1 0,0 1 0,0-2 0,0 1 0,-11 1 0,-75 15 0,70-15 0,-18 2 0,19-3 0,1 0 0,-45 15 0,57-11 0,19-3 0,21-2 0,86-3 0,-76-2 0,0 2 0,55 7 0,-71 2 0,-23-9 0,1 0 0,-1 0 0,0 1 0,1-1 0,-1 0 0,0 1 0,0-1 0,1 0 0,-1 1 0,0-1 0,0 0 0,0 1 0,0-1 0,1 0 0,-1 1 0,0-1 0,0 0 0,0 1 0,0-1 0,0 1 0,0-1 0,0 0 0,0 1 0,0-1 0,0 1 0,0-1 0,0 0 0,-1 1 0,1-1 0,0 1 0,-1 1 0,-1 0 0,0 0 0,1-1 0,-1 1 0,0 0 0,0-1 0,0 0 0,0 1 0,0-1 0,0 0 0,0 0 0,0 0 0,-1 0 0,-1 0 0,-47 16 0,-113 44 0,159-56 0,15-2 0,16-2 0,-2-3 0,1-1 0,-1-1 0,45-15 0,71-34 0,-88 32 0,89-25 0,187-8 0,-305 52 0,-13 2 0,1-1 0,-1 0 0,1-1 0,-1 0 0,0 0 0,0-1 0,0 0 0,0-1 0,14-7 0,-18 8 0,0 2 0,0-1 0,0 1 0,0 0 0,0 0 0,0 0 0,0 1 0,0 0 0,0 0 0,11 2 0,5-1 0,469 1 0,-500-1 0,1 0 0,0 1 0,-1 0 0,1 0 0,0 1 0,0 0 0,1 0 0,-9 5 0,6-3 0,0 0 0,0-1 0,0 0 0,-22 4 0,2-5 0,-58-3 0,434 1 0,-149-3 0,-165 1 0,-5 0 0,-50 4 0,-18 0 0,-305 20 0,943-24 0,-639 3 0,-55 10 0,51-5 0,31-5 0,0 1 0,-25 7 0,31-4 0,15-2 0,18 0 0,69-1 0,1-4 0,163-25 0,-142 12 0,119 0 0,-370 13 0,-178 21 0,304-19 0,1 0 0,-1 1 0,1 0 0,-1 1 0,-12 5 0,22-8 0,0 0 0,0 0 0,0 0 0,-1 0 0,1 0 0,0 0 0,0 0 0,0 0 0,-1 0 0,1 0 0,0 1 0,0-1 0,0 0 0,-1 0 0,1 0 0,0 0 0,0 1 0,0-1 0,0 0 0,0 0 0,-1 0 0,1 0 0,0 1 0,0-1 0,0 0 0,0 0 0,0 0 0,0 1 0,0-1 0,0 0 0,0 0 0,0 1 0,0-1 0,0 0 0,0 0 0,0 0 0,0 1 0,0-1 0,0 0 0,0 1 0,9 4 0,15-1 0,13-1 0,36-4 0,24 2 0,-95-1 0,0 0 0,0 0 0,0 1 0,0-1 0,0 0 0,0 1 0,0-1 0,0 1 0,0 0 0,3 1 0,-5-1 0,0-1 0,0 0 0,1 0 0,-1 1 0,0-1 0,0 0 0,0 0 0,0 1 0,0-1 0,0 0 0,0 0 0,0 1 0,0-1 0,0 0 0,0 1 0,0-1 0,0 0 0,0 0 0,0 1 0,0-1 0,0 0 0,0 1 0,0-1 0,0 0 0,0 0 0,-1 1 0,1-1 0,0 0 0,0 0 0,0 1 0,0-1 0,-1 0 0,1 0 0,0 0 0,0 1 0,-1-1 0,1 0 0,0 0 0,0 0 0,-1 0 0,-5 5 0,-1-2 0,0 1 0,1-1 0,-11 4 0,-44 12 0,0-2 0,-94 13 0,116-23 0,-155 39 0,100-21 0,51-16 0,-1-1 0,-73 2 0,-89-11 0,-45 3 0,240-1 0,0 0 0,-1 0 0,1 1 0,0 1 0,1 0 0,-1 0 0,0 1 0,1 1 0,0 0 0,0 0 0,-10 7 0,13-7 0,-2 0 0,1 0 0,-1-1 0,1 0 0,-1-1 0,0 1 0,-1-2 0,-12 3 0,-80 7 0,82-11 0,-341 9-1365,319-10-5461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4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1 238 24575,'29'-10'0,"-3"0"0,62-4 0,0 4 0,128 2 0,-142 9 0,122-3 0,-184 1 0,1-1 0,-1-1 0,0 0 0,0-1 0,-1 0 0,1-1 0,-1 0 0,0-1 0,0 0 0,13-10 0,-15 11 0,-1 1 0,1 1 0,1 0 0,-1 0 0,0 0 0,1 1 0,0 1 0,-1 0 0,15 0 0,-13 0 0,1 0 0,0 0 0,-1-1 0,1-1 0,-1 1 0,13-6 0,-8 1 0,0 1 0,1 1 0,-1 1 0,1 0 0,18-1 0,88-1 0,-16 1 0,218-31 0,-238 29 0,143 6 0,-95 4 0,-77-3 0,317 6 0,-258 1 0,139 26 0,-199-16-1365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09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941 57 24575,'-6'1'0,"1"0"0,-1 0 0,0 0 0,0 1 0,-7 3 0,-20 4 0,-34-2 0,0-3 0,-80-7 0,31 1 0,50 3 0,-77-3 0,115-2 0,0-2 0,0-1 0,1-1 0,-33-16 0,-10-1 0,52 17-1365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12.2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09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941 57 24575,'-6'1'0,"1"0"0,-1 0 0,0 0 0,0 1 0,-7 3 0,-20 4 0,-34-2 0,0-3 0,-80-7 0,31 1 0,50 3 0,-77-3 0,115-2 0,0-2 0,0-1 0,1-1 0,-33-16 0,-10-1 0,52 17-1365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12.2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26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3600 293 24575,'-29'-10'0,"3"0"0,-14 6 0,-47 2 0,86 2 0,19 0 0,47-1 0,-62 1 0,0 0 0,0-1 0,0 0 0,0 1 0,0-1 0,0 0 0,0 0 0,0-1 0,-1 1 0,1 0 0,0-1 0,-1 0 0,1 0 0,-1 0 0,1 0 0,3-4 0,-6 6 0,0-1 0,0 1 0,1-1 0,-1 0 0,0 1 0,0-1 0,0 1 0,0-1 0,0 0 0,0 1 0,0-1 0,0 1 0,0-1 0,0 0 0,0 1 0,0-1 0,0 1 0,-1-1 0,1 0 0,0 1 0,0-1 0,-1 1 0,1-1 0,0 1 0,-1-1 0,1 1 0,0-1 0,-1 1 0,1-1 0,-1 1 0,1 0 0,-1-1 0,1 1 0,-1 0 0,1-1 0,-1 1 0,1 0 0,-1 0 0,1-1 0,-1 1 0,0 0 0,1 0 0,-1 0 0,1 0 0,-1 0 0,0 0 0,0 0 0,-32-6 0,-203 4 0,116 4 0,116-2 0,-362-15 0,79-34 0,317 59 0,1-2 0,-1-1 0,1-1 0,51 2 0,131-8 0,-103-2 0,48 4 0,157-5 0,-305 2 0,-1 0 0,0-1 0,0 0 0,0 0 0,0-1 0,0-1 0,-1 1 0,0-1 0,1-1 0,10-7 0,-19 12 0,1 0 0,-1 0 0,1-1 0,-1 1 0,1 0 0,-1 0 0,1-1 0,-1 1 0,0 0 0,1-1 0,-1 1 0,1 0 0,-1-1 0,0 1 0,1-1 0,-1 1 0,0-1 0,0 1 0,1-1 0,-1 1 0,0-1 0,0 1 0,0-1 0,1 1 0,-1-1 0,0 0 0,-13 1 0,-23 9 0,-261 79 0,238-76 0,-1-3 0,0-2 0,-70-1 0,47-8 0,31 0 0,1 2 0,-64 8 0,92-2 0,23-6 0,-1 0 0,1 1 0,0-1 0,0 0 0,0 0 0,0 0 0,0 0 0,0 0 0,0 0 0,0 1 0,0-1 0,-1 0 0,1 0 0,0 0 0,0 0 0,0 0 0,0 1 0,0-1 0,0 0 0,0 0 0,0 0 0,0 0 0,0 0 0,0 1 0,0-1 0,0 0 0,0 0 0,0 0 0,0 0 0,1 0 0,-1 1 0,0-1 0,0 0 0,0 0 0,0 0 0,0 0 0,0 0 0,0 1 0,0-1 0,0 0 0,1 0 0,-1 0 0,0 0 0,0 0 0,0 0 0,0 0 0,0 0 0,0 0 0,1 0 0,-1 0 0,0 1 0,0-1 0,0 0 0,0 0 0,1 0 0,-1 0 0,5 1 0,0 1 0,0-1 0,0 0 0,0 0 0,10 1 0,429 0 0,-232-4 0,45 2 0,-1009 0 0,712 2 0,1 2 0,-50 11 0,42-6 0,38-7 0,-31 6 0,38-8 0,0 1 0,0-1 0,1 1 0,-1-1 0,0 1 0,0 0 0,1 0 0,-1 0 0,0 0 0,1 0 0,-1 1 0,1-1 0,0 0 0,-1 1 0,-1 2 0,3-3 0,-1-1 0,1 0 0,0 1 0,0-1 0,0 1 0,0-1 0,1 1 0,-1-1 0,0 1 0,0-1 0,0 0 0,0 1 0,0-1 0,0 1 0,1-1 0,-1 1 0,0-1 0,0 0 0,1 1 0,-1-1 0,0 0 0,1 1 0,-1-1 0,0 0 0,1 1 0,-1-1 0,0 0 0,1 0 0,-1 1 0,1-1 0,-1 0 0,0 0 0,1 0 0,17 8 0,-17-8 0,50 13 0,0-2 0,0-2 0,56 1 0,-39-3 0,425 65 0,-482-70 0,-1 0 0,0 0 0,1-1 0,-1-1 0,1 0 0,-1 0 0,0-1 0,1-1 0,-1 1 0,0-2 0,0 1 0,0-2 0,0 1 0,0-1 0,-1-1 0,1 1 0,-1-2 0,0 1 0,-1-1 0,0 0 0,14-14 0,-21 19 0,0 0 0,0 1 0,-1-1 0,1 0 0,0 0 0,0 1 0,-1-1 0,1 0 0,-1 0 0,1 0 0,-1 0 0,1 0 0,-1 0 0,1 0 0,-1 0 0,0 0 0,0 0 0,1-2 0,-1 3 0,-1-1 0,1 1 0,0-1 0,0 1 0,-1-1 0,1 1 0,0 0 0,-1-1 0,1 1 0,-1-1 0,1 1 0,0 0 0,-1-1 0,1 1 0,-1 0 0,1 0 0,-1-1 0,1 1 0,-1 0 0,1 0 0,-1 0 0,1-1 0,-1 1 0,0 0 0,-44-1 0,41 2 0,-241 21 0,-140 7 0,307-29 0,-719-7 0,80-74 0,713 80 0,-13-1 0,1-1 0,0 0 0,0-2 0,0 0 0,-20-9 0,34 13 0,0 0 0,0 0 0,0 0 0,0 0 0,0-1 0,1 1 0,-1-1 0,0 1 0,1-1 0,-1 1 0,1-1 0,0 0 0,0 0 0,-1 0 0,1 0 0,0 0 0,0 0 0,1 0 0,-1 0 0,0 0 0,1 0 0,-1 0 0,1-1 0,0 1 0,0 0 0,0 0 0,0 0 0,0-1 0,0 1 0,0 0 0,1 0 0,-1 0 0,1 0 0,0-1 0,0 1 0,0 0 0,0 0 0,0 0 0,0 0 0,3-3 0,2-4 0,1 0 0,0 0 0,0 1 0,1 0 0,0 1 0,17-13 0,1 4 0,0 1 0,1 1 0,1 1 0,0 2 0,0 1 0,60-13 0,184-16 0,-271 39 0,59-6 0,102 2 0,-136 10 0,-25-5 0,-1-1 0,1 0 0,-1 0 0,1 1 0,-1-1 0,1 0 0,-1 1 0,1-1 0,-1 1 0,1-1 0,-1 1 0,0-1 0,1 1 0,-1-1 0,0 1 0,1-1 0,-1 1 0,0-1 0,0 1 0,0 0 0,1-1 0,-1 2 0,-1 0 0,1 0 0,-1-1 0,0 1 0,0 0 0,0-1 0,0 1 0,0 0 0,0-1 0,0 1 0,-1-1 0,1 1 0,0-1 0,-1 0 0,0 0 0,1 0 0,-1 0 0,1 0 0,-1 0 0,0 0 0,0 0 0,-2 0 0,-28 12 0,-1-1 0,-1-2 0,0-2 0,-46 6 0,15-2 0,-406 56 0,449-65 0,20-3 0,5 1 0,35-1 0,-32 0 0,536 11 0,-146-1 0,-130-7 0,-227 2 0,-28 3 0,-11-7 0,0-1 0,0 1 0,0 0 0,0-1 0,-1 1 0,1-1 0,0 1 0,0-1 0,-1 1 0,1 0 0,-1-1 0,1 1 0,0-1 0,-1 0 0,1 1 0,-1-1 0,1 1 0,-1-1 0,1 0 0,-1 1 0,1-1 0,-1 0 0,1 1 0,-2-1 0,-14 8 0,-1-1 0,0-1 0,0-1 0,0 0 0,-34 4 0,12-2 0,-95 16 0,-206 9 0,-138-26 0,391-6 0,-109-1 0,168 0 0,46 0 0,340-1 0,377-12 0,-720 13 0,475-42 0,-461 40 0,-41 9 0,-47 10 0,-53 6 0,-171 11 0,-113-20 0,372-12 0,4 0 0,0-1 0,0-1 0,0 0 0,1-1 0,-21-6 0,37 8 0,1-1 0,0 1 0,0-1 0,0 0 0,0 0 0,0 0 0,0 0 0,0 0 0,0 0 0,0 0 0,1-1 0,-1 1 0,0-1 0,1 1 0,-1-1 0,1 0 0,0 0 0,-1 1 0,-1-5 0,3 5 0,0-1 0,-1 0 0,1 0 0,0 0 0,0 0 0,0 0 0,0 0 0,1 0 0,-1 1 0,0-1 0,1 0 0,0 0 0,-1 0 0,1 1 0,0-1 0,0 0 0,0 1 0,1-3 0,4-4 0,1 0 0,0 0 0,0 0 0,1 1 0,0 0 0,15-10 0,25-12 0,0 2 0,65-26 0,-247 76 0,-23 8 0,146-26 0,21-2 0,24-2 0,-33 0 0,441-5 0,-437 4 0,10 0 0,0-1 0,1 0 0,-1-2 0,27-6 0,-328 97 0,19-6 0,217-63 0,-1-3 0,0-1 0,-1-3 0,-81 8 0,-8-1 0,-15 0 0,-575-5 0,647-15 0,64 2 0,15 0 0,1-1 0,0 0 0,0 0 0,0 0 0,0 0 0,0-1 0,0 1 0,-1-1 0,1 0 0,0 0 0,-4-3 0,7 4 0,1 0 0,0 0 0,0-1 0,-1 1 0,1 0 0,0 0 0,0-1 0,0 1 0,-1 0 0,1-1 0,0 1 0,0 0 0,0-1 0,0 1 0,0 0 0,0-1 0,0 1 0,0 0 0,0-1 0,0 1 0,0 0 0,0-1 0,0 1 0,0 0 0,0-1 0,0 1 0,0 0 0,0-1 0,0 1 0,0 0 0,0-1 0,1 1 0,-1 0 0,0-1 0,0 1 0,0 0 0,1 0 0,-1-1 0,0 1 0,13-13 0,-11 11 0,117-113 0,-103 97 0,-1 0 0,0-1 0,-2-1 0,-1 0 0,11-23 0,-22 40 0,18-28 0,-19 31 0,1-1 0,-1 1 0,1 0 0,-1-1 0,1 1 0,-1-1 0,1 1 0,0 0 0,-1-1 0,1 1 0,-1 0 0,1 0 0,0-1 0,-1 1 0,1 0 0,0 0 0,0 0 0,-1 0 0,1 0 0,0 0 0,-1 0 0,1 0 0,0 0 0,-1 0 0,1 1 0,0-1 0,-1 0 0,1 0 0,0 1 0,-1-1 0,1 0 0,0 1 0,-1-1 0,1 0 0,-1 1 0,1-1 0,-1 1 0,1-1 0,-1 1 0,1-1 0,-1 1 0,0 0 0,1-1 0,-1 1 0,0 0 0,1 0 0,2 5 0,0-1 0,0 1 0,0 0 0,-1 1 0,0-1 0,0 0 0,0 1 0,-1-1 0,1 8 0,1 64 0,-3-60 0,1-11 0,-1-1 0,0 1 0,0 0 0,-1-1 0,0 1 0,0-1 0,0 1 0,-1-1 0,0 0 0,0 0 0,-1 0 0,0 0 0,0 0 0,0 0 0,-1 0 0,0-1 0,0 0 0,0 0 0,0 0 0,-1 0 0,0-1 0,0 0 0,0 0 0,-1 0 0,1-1 0,-1 1 0,0-1 0,0-1 0,-7 4 0,-1-2 0,0 1 0,0-2 0,0 0 0,-1 0 0,-24 0 0,-77-6 0,47 1 0,58 2 0,4 0 0,-1 0 0,1 0 0,-1-1 0,1 0 0,-12-3 0,18 4 0,-1-1 0,1 1 0,0-1 0,0 1 0,0-1 0,0 0 0,0 1 0,0-1 0,0 0 0,0 0 0,0 0 0,0 1 0,1-1 0,-1 0 0,0 0 0,0 0 0,1-1 0,-1 1 0,1 0 0,-1 0 0,1 0 0,0 0 0,-1 0 0,1-1 0,0 1 0,0 0 0,-1 0 0,1-1 0,0 1 0,0 0 0,1 0 0,-1 0 0,0-1 0,0 1 0,1 0 0,-1 0 0,0 0 0,1-1 0,-1 1 0,2-2 0,14-46 0,12-62 0,-16 57 0,-9 45 0,0 0 0,0 0 0,1 1 0,0-1 0,0 1 0,1 0 0,1 0 0,7-9 0,8-7 0,27-23 0,-4 4 0,-37 36 0,0-2 0,1 1 0,1 0 0,-1 0 0,1 1 0,14-8 0,-22 14 0,1 0 0,-1 0 0,1 1 0,-1-1 0,1 1 0,-1-1 0,1 1 0,-1 0 0,1-1 0,0 1 0,-1 0 0,1 0 0,-1 0 0,1 0 0,0 1 0,-1-1 0,1 0 0,-1 1 0,2 0 0,-1 0 0,0 0 0,0 1 0,0-1 0,-1 1 0,1-1 0,-1 1 0,1 0 0,-1 0 0,0 0 0,0 0 0,1 0 0,-1 0 0,-1 0 0,1 0 0,0 0 0,0 0 0,0 4 0,6 26 0,5 60 0,-9-62 0,1 1 0,8 30 0,-5-44 0,-6-28 0,-5-28 0,3 31 0,-2 0 0,1 0 0,-1 0 0,-1 1 0,1 0 0,-1-1 0,0 1 0,-1 0 0,0 1 0,0-1 0,-9-8 0,13 14 0,1 1 0,0-1 0,0 1 0,-1 0 0,1-1 0,0 1 0,-1 0 0,1-1 0,-1 1 0,1 0 0,0-1 0,-1 1 0,1 0 0,-1 0 0,1 0 0,-1-1 0,1 1 0,0 0 0,-1 0 0,1 0 0,-1 0 0,1 0 0,-1 0 0,1 0 0,-1 0 0,1 0 0,-1 0 0,1 0 0,-1 0 0,1 0 0,-1 0 0,0 1 0,3 14 0,16 22 0,-13-29 0,1-1 0,0 0 0,0 0 0,1 0 0,8 6 0,-3-2 0,-12-11 0,0 0 0,1 0 0,-1 0 0,0 0 0,0 0 0,0 0 0,0 0 0,0 0 0,0 0 0,0 1 0,0-1 0,0 0 0,0 0 0,1 0 0,-1 0 0,0 0 0,0 0 0,0 0 0,0 0 0,0 1 0,0-1 0,0 0 0,0 0 0,0 0 0,0 0 0,0 0 0,0 0 0,0 1 0,0-1 0,0 0 0,0 0 0,0 0 0,0 0 0,0 0 0,0 0 0,0 0 0,0 1 0,-1-1 0,1 0 0,0 0 0,0 0 0,0 0 0,0 0 0,0 0 0,0 0 0,0 0 0,0 0 0,0 0 0,0 1 0,-1-1 0,1 0 0,0 0 0,0 0 0,0 0 0,0 0 0,0 0 0,0 0 0,-13 2 0,-13-1 0,-7-1 0,18 0 0,0 0 0,0-1 0,0 0 0,-21-5 0,36 6 0,-1 0 0,0 0 0,1-1 0,-1 1 0,1 0 0,-1 0 0,0 0 0,1 0 0,-1-1 0,1 1 0,-1 0 0,1-1 0,-1 1 0,1 0 0,-1-1 0,1 1 0,-1 0 0,1-1 0,-1 1 0,1-1 0,0 1 0,-1-1 0,1 1 0,0-1 0,-1 1 0,1-1 0,0 0 0,0 1 0,0-1 0,0 1 0,-1-1 0,1 0 0,1 0 0,-1-1 0,1 1 0,-1 0 0,1 0 0,0 0 0,0 0 0,-1 0 0,1 0 0,0 0 0,0 0 0,0 0 0,0 0 0,2-1 0,40-22 0,149-43 0,-99 37 0,-156 25 0,-63 7 0,170-8 0,46-12 0,-2 0 0,213-36 0,-294 53 0,32-4 0,-38 4 0,1 1 0,-1 0 0,1 0 0,0 0 0,-1 0 0,1 0 0,-1 0 0,1 1 0,-1-1 0,1 0 0,0 1 0,-1-1 0,1 1 0,-1-1 0,0 1 0,1 0 0,-1 0 0,2 1 0,-3-2 0,0 0 0,0 1 0,0-1 0,0 0 0,0 1 0,0-1 0,0 0 0,0 1 0,0-1 0,0 0 0,0 1 0,0-1 0,0 0 0,0 1 0,-1-1 0,1 0 0,0 1 0,0-1 0,0 0 0,0 1 0,-1-1 0,1 0 0,0 0 0,0 1 0,-1-1 0,1 0 0,0 0 0,0 1 0,-1-1 0,1 0 0,0 0 0,-1 0 0,-7 6 0,-1-1 0,1 0 0,-1-1 0,0 1 0,0-2 0,0 1 0,-11 1 0,-75 15 0,70-15 0,-18 2 0,19-3 0,1 0 0,-45 15 0,57-11 0,19-3 0,21-2 0,86-3 0,-76-2 0,0 2 0,55 7 0,-71 2 0,-23-9 0,1 0 0,-1 0 0,0 1 0,1-1 0,-1 0 0,0 1 0,0-1 0,1 0 0,-1 1 0,0-1 0,0 0 0,0 1 0,0-1 0,1 0 0,-1 1 0,0-1 0,0 0 0,0 1 0,0-1 0,0 1 0,0-1 0,0 0 0,0 1 0,0-1 0,0 1 0,0-1 0,0 0 0,-1 1 0,1-1 0,0 1 0,-1 1 0,-1 0 0,0 0 0,1-1 0,-1 1 0,0 0 0,0-1 0,0 0 0,0 1 0,0-1 0,0 0 0,0 0 0,0 0 0,-1 0 0,-1 0 0,-47 16 0,-113 44 0,159-56 0,15-2 0,16-2 0,-2-3 0,1-1 0,-1-1 0,45-15 0,71-34 0,-88 32 0,89-25 0,187-8 0,-305 52 0,-13 2 0,1-1 0,-1 0 0,1-1 0,-1 0 0,0 0 0,0-1 0,0 0 0,0-1 0,14-7 0,-18 8 0,0 2 0,0-1 0,0 1 0,0 0 0,0 0 0,0 0 0,0 1 0,0 0 0,0 0 0,11 2 0,5-1 0,469 1 0,-500-1 0,1 0 0,0 1 0,-1 0 0,1 0 0,0 1 0,0 0 0,1 0 0,-9 5 0,6-3 0,0 0 0,0-1 0,0 0 0,-22 4 0,2-5 0,-58-3 0,434 1 0,-149-3 0,-165 1 0,-5 0 0,-50 4 0,-18 0 0,-305 20 0,943-24 0,-639 3 0,-55 10 0,51-5 0,31-5 0,0 1 0,-25 7 0,31-4 0,15-2 0,18 0 0,69-1 0,1-4 0,163-25 0,-142 12 0,119 0 0,-370 13 0,-178 21 0,304-19 0,1 0 0,-1 1 0,1 0 0,-1 1 0,-12 5 0,22-8 0,0 0 0,0 0 0,0 0 0,-1 0 0,1 0 0,0 0 0,0 0 0,0 0 0,-1 0 0,1 0 0,0 1 0,0-1 0,0 0 0,-1 0 0,1 0 0,0 0 0,0 1 0,0-1 0,0 0 0,0 0 0,-1 0 0,1 0 0,0 1 0,0-1 0,0 0 0,0 0 0,0 0 0,0 1 0,0-1 0,0 0 0,0 0 0,0 1 0,0-1 0,0 0 0,0 0 0,0 0 0,0 1 0,0-1 0,0 0 0,0 1 0,9 4 0,15-1 0,13-1 0,36-4 0,24 2 0,-95-1 0,0 0 0,0 0 0,0 1 0,0-1 0,0 0 0,0 1 0,0-1 0,0 1 0,0 0 0,3 1 0,-5-1 0,0-1 0,0 0 0,1 0 0,-1 1 0,0-1 0,0 0 0,0 0 0,0 1 0,0-1 0,0 0 0,0 0 0,0 1 0,0-1 0,0 0 0,0 1 0,0-1 0,0 0 0,0 0 0,0 1 0,0-1 0,0 0 0,0 1 0,0-1 0,0 0 0,0 0 0,-1 1 0,1-1 0,0 0 0,0 0 0,0 1 0,0-1 0,-1 0 0,1 0 0,0 0 0,0 1 0,-1-1 0,1 0 0,0 0 0,0 0 0,-1 0 0,-5 5 0,-1-2 0,0 1 0,1-1 0,-11 4 0,-44 12 0,0-2 0,-94 13 0,116-23 0,-155 39 0,100-21 0,51-16 0,-1-1 0,-73 2 0,-89-11 0,-45 3 0,240-1 0,0 0 0,-1 0 0,1 1 0,0 1 0,1 0 0,-1 0 0,0 1 0,1 1 0,0 0 0,0 0 0,-10 7 0,13-7 0,-2 0 0,1 0 0,-1-1 0,1 0 0,-1-1 0,0 1 0,-1-2 0,-12 3 0,-80 7 0,82-11 0,-341 9-1365,319-10-5461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80c78f23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g2e80c78f23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216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0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0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0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20" descr="BITS_university_logo_whitevert.png"/>
          <p:cNvPicPr preferRelativeResize="0"/>
          <p:nvPr/>
        </p:nvPicPr>
        <p:blipFill rotWithShape="1">
          <a:blip r:embed="rId3">
            <a:alphaModFix/>
          </a:blip>
          <a:srcRect t="2" b="28592"/>
          <a:stretch/>
        </p:blipFill>
        <p:spPr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0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3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21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28" name="Google Shape;28;p21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1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1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" name="Google Shape;31;p21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21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33" name="Google Shape;33;p2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1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36;p2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None/>
              <a:defRPr sz="3600" b="1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3" Type="http://schemas.openxmlformats.org/officeDocument/2006/relationships/image" Target="../media/image180.png"/><Relationship Id="rId7" Type="http://schemas.openxmlformats.org/officeDocument/2006/relationships/image" Target="../media/image20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customXml" Target="../ink/ink30.xml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3" Type="http://schemas.openxmlformats.org/officeDocument/2006/relationships/image" Target="../media/image180.png"/><Relationship Id="rId7" Type="http://schemas.openxmlformats.org/officeDocument/2006/relationships/image" Target="../media/image20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customXml" Target="../ink/ink34.xml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customXml" Target="../ink/ink38.xml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customXml" Target="../ink/ink42.xml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customXml" Target="../ink/ink46.xml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customXml" Target="../ink/ink50.xml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customXml" Target="../ink/ink54.xml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0.xml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.xml"/><Relationship Id="rId11" Type="http://schemas.openxmlformats.org/officeDocument/2006/relationships/image" Target="../media/image32.png"/><Relationship Id="rId5" Type="http://schemas.openxmlformats.org/officeDocument/2006/relationships/image" Target="../media/image25.png"/><Relationship Id="rId10" Type="http://schemas.openxmlformats.org/officeDocument/2006/relationships/image" Target="../media/image31.png"/><Relationship Id="rId4" Type="http://schemas.openxmlformats.org/officeDocument/2006/relationships/customXml" Target="../ink/ink58.xml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.xml"/><Relationship Id="rId11" Type="http://schemas.openxmlformats.org/officeDocument/2006/relationships/image" Target="../media/image33.png"/><Relationship Id="rId5" Type="http://schemas.openxmlformats.org/officeDocument/2006/relationships/image" Target="../media/image25.png"/><Relationship Id="rId10" Type="http://schemas.openxmlformats.org/officeDocument/2006/relationships/image" Target="../media/image31.png"/><Relationship Id="rId4" Type="http://schemas.openxmlformats.org/officeDocument/2006/relationships/customXml" Target="../ink/ink62.xml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9.png"/><Relationship Id="rId10" Type="http://schemas.openxmlformats.org/officeDocument/2006/relationships/image" Target="../media/image4.jpeg"/><Relationship Id="rId4" Type="http://schemas.openxmlformats.org/officeDocument/2006/relationships/customXml" Target="../ink/ink6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10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customXml" Target="../ink/ink14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customXml" Target="../ink/ink18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customXml" Target="../ink/ink22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image" Target="../media/image180.png"/><Relationship Id="rId7" Type="http://schemas.openxmlformats.org/officeDocument/2006/relationships/image" Target="../media/image20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5" Type="http://schemas.openxmlformats.org/officeDocument/2006/relationships/image" Target="../media/image19.png"/><Relationship Id="rId4" Type="http://schemas.openxmlformats.org/officeDocument/2006/relationships/customXml" Target="../ink/ink26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body" idx="1"/>
          </p:nvPr>
        </p:nvSpPr>
        <p:spPr>
          <a:xfrm>
            <a:off x="1408117" y="3339337"/>
            <a:ext cx="7735883" cy="2117400"/>
          </a:xfrm>
          <a:prstGeom prst="rect">
            <a:avLst/>
          </a:prstGeom>
          <a:noFill/>
          <a:ln>
            <a:noFill/>
          </a:ln>
          <a:effectLst>
            <a:outerShdw blurRad="57150" dist="57150" dir="6840000" algn="bl" rotWithShape="0">
              <a:srgbClr val="000000">
                <a:alpha val="8196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3900" dirty="0">
                <a:latin typeface="Impact"/>
                <a:ea typeface="Impact"/>
                <a:cs typeface="Impact"/>
                <a:sym typeface="Impact"/>
              </a:rPr>
              <a:t>Nuclear Plasma Disruption Prediction using various Machine Learning Techniques</a:t>
            </a:r>
            <a:endParaRPr sz="3900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97350" y="5735550"/>
            <a:ext cx="1467900" cy="172800"/>
          </a:xfrm>
          <a:prstGeom prst="rect">
            <a:avLst/>
          </a:prstGeom>
          <a:solidFill>
            <a:srgbClr val="101141"/>
          </a:solidFill>
          <a:ln w="9525" cap="flat" cmpd="sng">
            <a:solidFill>
              <a:srgbClr val="1011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31B876-B0DD-B2C5-96FF-7C40206FD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2136221"/>
            <a:ext cx="8229600" cy="3395899"/>
          </a:xfrm>
        </p:spPr>
        <p:txBody>
          <a:bodyPr/>
          <a:lstStyle/>
          <a:p>
            <a:pPr marL="228600" indent="0" algn="l"/>
            <a:endParaRPr lang="en-IN" sz="16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3187-E270-93AB-59CA-B43D783B64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14:cNvPr>
              <p14:cNvContentPartPr/>
              <p14:nvPr/>
            </p14:nvContentPartPr>
            <p14:xfrm>
              <a:off x="7744357" y="6662932"/>
              <a:ext cx="1305720" cy="19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5359" y="6653932"/>
                <a:ext cx="1323355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14:cNvPr>
              <p14:cNvContentPartPr/>
              <p14:nvPr/>
            </p14:nvContentPartPr>
            <p14:xfrm>
              <a:off x="7852357" y="6692092"/>
              <a:ext cx="1096560" cy="8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9357" y="6629092"/>
                <a:ext cx="1222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14:cNvPr>
              <p14:cNvContentPartPr/>
              <p14:nvPr/>
            </p14:nvContentPartPr>
            <p14:xfrm>
              <a:off x="8739037" y="6729172"/>
              <a:ext cx="338760" cy="31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6037" y="6666880"/>
                <a:ext cx="464400" cy="15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14:cNvPr>
              <p14:cNvContentPartPr/>
              <p14:nvPr/>
            </p14:nvContentPartPr>
            <p14:xfrm>
              <a:off x="7899877" y="6693172"/>
              <a:ext cx="360" cy="1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6877" y="6630172"/>
                <a:ext cx="126000" cy="12744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00A9699-CE2D-619D-1563-8583E78D63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642784"/>
            <a:ext cx="9144000" cy="400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51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31B876-B0DD-B2C5-96FF-7C40206FD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2136221"/>
            <a:ext cx="8229600" cy="3395899"/>
          </a:xfrm>
        </p:spPr>
        <p:txBody>
          <a:bodyPr/>
          <a:lstStyle/>
          <a:p>
            <a:pPr marL="228600" indent="0" algn="l"/>
            <a:endParaRPr lang="en-IN" sz="16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3187-E270-93AB-59CA-B43D783B64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14:cNvPr>
              <p14:cNvContentPartPr/>
              <p14:nvPr/>
            </p14:nvContentPartPr>
            <p14:xfrm>
              <a:off x="7744357" y="6662932"/>
              <a:ext cx="1305720" cy="19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5359" y="6653932"/>
                <a:ext cx="1323355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14:cNvPr>
              <p14:cNvContentPartPr/>
              <p14:nvPr/>
            </p14:nvContentPartPr>
            <p14:xfrm>
              <a:off x="7852357" y="6692092"/>
              <a:ext cx="1096560" cy="8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9357" y="6629092"/>
                <a:ext cx="1222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14:cNvPr>
              <p14:cNvContentPartPr/>
              <p14:nvPr/>
            </p14:nvContentPartPr>
            <p14:xfrm>
              <a:off x="8739037" y="6729172"/>
              <a:ext cx="338760" cy="31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6037" y="6666880"/>
                <a:ext cx="464400" cy="15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14:cNvPr>
              <p14:cNvContentPartPr/>
              <p14:nvPr/>
            </p14:nvContentPartPr>
            <p14:xfrm>
              <a:off x="7899877" y="6693172"/>
              <a:ext cx="360" cy="1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6877" y="6630172"/>
                <a:ext cx="126000" cy="1274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87BE071-6F0B-0BFE-E624-E8C3647763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106" y="1691524"/>
            <a:ext cx="8923788" cy="413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50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31B876-B0DD-B2C5-96FF-7C40206FD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2136221"/>
            <a:ext cx="8229600" cy="3395899"/>
          </a:xfrm>
        </p:spPr>
        <p:txBody>
          <a:bodyPr/>
          <a:lstStyle/>
          <a:p>
            <a:pPr marL="228600" indent="0" algn="l"/>
            <a:endParaRPr lang="en-IN" sz="16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3187-E270-93AB-59CA-B43D783B64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14:cNvPr>
              <p14:cNvContentPartPr/>
              <p14:nvPr/>
            </p14:nvContentPartPr>
            <p14:xfrm>
              <a:off x="7744357" y="6662932"/>
              <a:ext cx="1305720" cy="19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5359" y="6653932"/>
                <a:ext cx="1323355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14:cNvPr>
              <p14:cNvContentPartPr/>
              <p14:nvPr/>
            </p14:nvContentPartPr>
            <p14:xfrm>
              <a:off x="7852357" y="6692092"/>
              <a:ext cx="1096560" cy="86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9357" y="6629092"/>
                <a:ext cx="1222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14:cNvPr>
              <p14:cNvContentPartPr/>
              <p14:nvPr/>
            </p14:nvContentPartPr>
            <p14:xfrm>
              <a:off x="8739037" y="6729172"/>
              <a:ext cx="338760" cy="31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6037" y="6666880"/>
                <a:ext cx="464400" cy="15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14:cNvPr>
              <p14:cNvContentPartPr/>
              <p14:nvPr/>
            </p14:nvContentPartPr>
            <p14:xfrm>
              <a:off x="7899877" y="6693172"/>
              <a:ext cx="360" cy="1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6877" y="6630172"/>
                <a:ext cx="126000" cy="12744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F05F759-C062-C5E0-0F74-CE4DC0A77F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485723"/>
            <a:ext cx="9144000" cy="412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37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31B876-B0DD-B2C5-96FF-7C40206FD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 finally received Data to work on which was from the HL-2A Tokamak and I did some initial Data Analysis on it to develop a sense of which features matter more in our model.</a:t>
            </a:r>
            <a:endParaRPr lang="en-IN" sz="2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3187-E270-93AB-59CA-B43D783B64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14:cNvPr>
              <p14:cNvContentPartPr/>
              <p14:nvPr/>
            </p14:nvContentPartPr>
            <p14:xfrm>
              <a:off x="7744357" y="6662932"/>
              <a:ext cx="1305720" cy="19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5359" y="6653932"/>
                <a:ext cx="1323355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14:cNvPr>
              <p14:cNvContentPartPr/>
              <p14:nvPr/>
            </p14:nvContentPartPr>
            <p14:xfrm>
              <a:off x="7852357" y="6692092"/>
              <a:ext cx="1096560" cy="86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9357" y="6629092"/>
                <a:ext cx="1222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14:cNvPr>
              <p14:cNvContentPartPr/>
              <p14:nvPr/>
            </p14:nvContentPartPr>
            <p14:xfrm>
              <a:off x="8739037" y="6729172"/>
              <a:ext cx="338760" cy="31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6037" y="6666880"/>
                <a:ext cx="464400" cy="15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14:cNvPr>
              <p14:cNvContentPartPr/>
              <p14:nvPr/>
            </p14:nvContentPartPr>
            <p14:xfrm>
              <a:off x="7899877" y="6693172"/>
              <a:ext cx="360" cy="1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6877" y="6630172"/>
                <a:ext cx="126000" cy="1274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BA3D390-039C-1D92-B63A-263C91C505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493837"/>
            <a:ext cx="9144000" cy="478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82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31B876-B0DD-B2C5-96FF-7C40206FD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 algn="l"/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All the Features (parameters) chosen after data analysis and cleaning. Rest are dropped</a:t>
            </a:r>
            <a:endParaRPr lang="en-IN" sz="2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3187-E270-93AB-59CA-B43D783B64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14:cNvPr>
              <p14:cNvContentPartPr/>
              <p14:nvPr/>
            </p14:nvContentPartPr>
            <p14:xfrm>
              <a:off x="7744357" y="6662932"/>
              <a:ext cx="1305720" cy="19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5359" y="6653932"/>
                <a:ext cx="1323355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14:cNvPr>
              <p14:cNvContentPartPr/>
              <p14:nvPr/>
            </p14:nvContentPartPr>
            <p14:xfrm>
              <a:off x="7852357" y="6692092"/>
              <a:ext cx="1096560" cy="86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9357" y="6629092"/>
                <a:ext cx="1222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14:cNvPr>
              <p14:cNvContentPartPr/>
              <p14:nvPr/>
            </p14:nvContentPartPr>
            <p14:xfrm>
              <a:off x="8739037" y="6729172"/>
              <a:ext cx="338760" cy="31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6037" y="6666880"/>
                <a:ext cx="464400" cy="15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14:cNvPr>
              <p14:cNvContentPartPr/>
              <p14:nvPr/>
            </p14:nvContentPartPr>
            <p14:xfrm>
              <a:off x="7899877" y="6693172"/>
              <a:ext cx="360" cy="1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6877" y="6630172"/>
                <a:ext cx="126000" cy="12744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D106181-8C67-785C-E2CE-E9A53C89B2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2422722"/>
            <a:ext cx="9144000" cy="201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50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31B876-B0DD-B2C5-96FF-7C40206FD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 algn="l"/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All the Features (parameters) chosen after data cleaning</a:t>
            </a:r>
            <a:endParaRPr lang="en-IN" sz="2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3187-E270-93AB-59CA-B43D783B64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14:cNvPr>
              <p14:cNvContentPartPr/>
              <p14:nvPr/>
            </p14:nvContentPartPr>
            <p14:xfrm>
              <a:off x="7744357" y="6662932"/>
              <a:ext cx="1305720" cy="19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5359" y="6653932"/>
                <a:ext cx="1323355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14:cNvPr>
              <p14:cNvContentPartPr/>
              <p14:nvPr/>
            </p14:nvContentPartPr>
            <p14:xfrm>
              <a:off x="7852357" y="6692092"/>
              <a:ext cx="1096560" cy="86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9357" y="6629092"/>
                <a:ext cx="1222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14:cNvPr>
              <p14:cNvContentPartPr/>
              <p14:nvPr/>
            </p14:nvContentPartPr>
            <p14:xfrm>
              <a:off x="8739037" y="6729172"/>
              <a:ext cx="338760" cy="31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6037" y="6666880"/>
                <a:ext cx="464400" cy="15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14:cNvPr>
              <p14:cNvContentPartPr/>
              <p14:nvPr/>
            </p14:nvContentPartPr>
            <p14:xfrm>
              <a:off x="7899877" y="6693172"/>
              <a:ext cx="360" cy="1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6877" y="6630172"/>
                <a:ext cx="126000" cy="12744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D106181-8C67-785C-E2CE-E9A53C89B2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2422722"/>
            <a:ext cx="9144000" cy="201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38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31B876-B0DD-B2C5-96FF-7C40206FD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 algn="l"/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All the Features (parameters) chosen after data cleaning</a:t>
            </a:r>
            <a:endParaRPr lang="en-IN" sz="2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3187-E270-93AB-59CA-B43D783B64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14:cNvPr>
              <p14:cNvContentPartPr/>
              <p14:nvPr/>
            </p14:nvContentPartPr>
            <p14:xfrm>
              <a:off x="7744357" y="6662932"/>
              <a:ext cx="1305720" cy="19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5359" y="6653932"/>
                <a:ext cx="1323355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14:cNvPr>
              <p14:cNvContentPartPr/>
              <p14:nvPr/>
            </p14:nvContentPartPr>
            <p14:xfrm>
              <a:off x="7852357" y="6692092"/>
              <a:ext cx="1096560" cy="86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9357" y="6629092"/>
                <a:ext cx="1222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14:cNvPr>
              <p14:cNvContentPartPr/>
              <p14:nvPr/>
            </p14:nvContentPartPr>
            <p14:xfrm>
              <a:off x="8739037" y="6729172"/>
              <a:ext cx="338760" cy="31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6037" y="6666880"/>
                <a:ext cx="464400" cy="15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14:cNvPr>
              <p14:cNvContentPartPr/>
              <p14:nvPr/>
            </p14:nvContentPartPr>
            <p14:xfrm>
              <a:off x="7899877" y="6693172"/>
              <a:ext cx="360" cy="1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6877" y="6630172"/>
                <a:ext cx="126000" cy="12744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D106181-8C67-785C-E2CE-E9A53C89B2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2422722"/>
            <a:ext cx="9144000" cy="201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77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31B876-B0DD-B2C5-96FF-7C40206FD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 algn="l"/>
            <a:endParaRPr lang="en-IN" sz="2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3187-E270-93AB-59CA-B43D783B64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14:cNvPr>
              <p14:cNvContentPartPr/>
              <p14:nvPr/>
            </p14:nvContentPartPr>
            <p14:xfrm>
              <a:off x="7744357" y="6662932"/>
              <a:ext cx="1305720" cy="19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5359" y="6653932"/>
                <a:ext cx="1323355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14:cNvPr>
              <p14:cNvContentPartPr/>
              <p14:nvPr/>
            </p14:nvContentPartPr>
            <p14:xfrm>
              <a:off x="7852357" y="6692092"/>
              <a:ext cx="1096560" cy="86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9357" y="6629092"/>
                <a:ext cx="1222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14:cNvPr>
              <p14:cNvContentPartPr/>
              <p14:nvPr/>
            </p14:nvContentPartPr>
            <p14:xfrm>
              <a:off x="8739037" y="6729172"/>
              <a:ext cx="338760" cy="31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6037" y="6666880"/>
                <a:ext cx="464400" cy="15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14:cNvPr>
              <p14:cNvContentPartPr/>
              <p14:nvPr/>
            </p14:nvContentPartPr>
            <p14:xfrm>
              <a:off x="7899877" y="6693172"/>
              <a:ext cx="360" cy="1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6877" y="6630172"/>
                <a:ext cx="126000" cy="1274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48EFE3E-F88E-6362-3126-1F616FC6F6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800" y="1493837"/>
            <a:ext cx="2476846" cy="619211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2C781C94-9F47-FD9F-1DEE-F042721D24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4800" y="2113048"/>
            <a:ext cx="5811061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32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31B876-B0DD-B2C5-96FF-7C40206FD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 algn="l"/>
            <a:endParaRPr lang="en-IN" sz="2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3187-E270-93AB-59CA-B43D783B64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14:cNvPr>
              <p14:cNvContentPartPr/>
              <p14:nvPr/>
            </p14:nvContentPartPr>
            <p14:xfrm>
              <a:off x="7744357" y="6662932"/>
              <a:ext cx="1305720" cy="19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5359" y="6653932"/>
                <a:ext cx="1323355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14:cNvPr>
              <p14:cNvContentPartPr/>
              <p14:nvPr/>
            </p14:nvContentPartPr>
            <p14:xfrm>
              <a:off x="7852357" y="6692092"/>
              <a:ext cx="1096560" cy="86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9357" y="6629092"/>
                <a:ext cx="1222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14:cNvPr>
              <p14:cNvContentPartPr/>
              <p14:nvPr/>
            </p14:nvContentPartPr>
            <p14:xfrm>
              <a:off x="8739037" y="6729172"/>
              <a:ext cx="338760" cy="31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6037" y="6666880"/>
                <a:ext cx="464400" cy="15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14:cNvPr>
              <p14:cNvContentPartPr/>
              <p14:nvPr/>
            </p14:nvContentPartPr>
            <p14:xfrm>
              <a:off x="7899877" y="6693172"/>
              <a:ext cx="360" cy="1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6877" y="6630172"/>
                <a:ext cx="126000" cy="1274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48EFE3E-F88E-6362-3126-1F616FC6F6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800" y="1493837"/>
            <a:ext cx="2476846" cy="619211"/>
          </a:xfrm>
          <a:prstGeom prst="rect">
            <a:avLst/>
          </a:prstGeom>
        </p:spPr>
      </p:pic>
      <p:pic>
        <p:nvPicPr>
          <p:cNvPr id="8" name="Picture 7" descr="A graph showing the results of a heatmap&#10;&#10;Description automatically generated">
            <a:extLst>
              <a:ext uri="{FF2B5EF4-FFF2-40B4-BE49-F238E27FC236}">
                <a16:creationId xmlns:a16="http://schemas.microsoft.com/office/drawing/2014/main" id="{7C0E7089-4470-9A92-DA54-1C32AE6F98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8604" y="2034013"/>
            <a:ext cx="5963752" cy="398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14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7F3A84-2473-1BED-FC27-74013EEC8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C3D98-E3D3-A0E9-73B4-712BE7C68E7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5E44A-45F8-24B1-639F-4061BA3C2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40" y="1493837"/>
            <a:ext cx="8183160" cy="64779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08506D6-1AFA-7950-8DCF-ADE24AA81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40" y="2141627"/>
            <a:ext cx="5087060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1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80c78f233_2_0"/>
          <p:cNvSpPr txBox="1">
            <a:spLocks noGrp="1"/>
          </p:cNvSpPr>
          <p:nvPr>
            <p:ph type="title"/>
          </p:nvPr>
        </p:nvSpPr>
        <p:spPr>
          <a:xfrm>
            <a:off x="962100" y="3496675"/>
            <a:ext cx="7726800" cy="25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620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 dirty="0"/>
              <a:t>Manamrit Singh(2022B1A31013G)</a:t>
            </a:r>
            <a:endParaRPr sz="2100" b="1" dirty="0"/>
          </a:p>
          <a:p>
            <a:pPr marL="7620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b="1" dirty="0"/>
          </a:p>
          <a:p>
            <a:pPr marL="7620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 dirty="0"/>
              <a:t>At Bhabha Atomic Research Centre, Visakhapatnam</a:t>
            </a:r>
            <a:endParaRPr sz="2100" b="1" dirty="0"/>
          </a:p>
          <a:p>
            <a:pPr marL="7620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 dirty="0"/>
              <a:t>A Practice School-I Station of BITS PILANI </a:t>
            </a:r>
            <a:endParaRPr sz="2100" b="1" dirty="0"/>
          </a:p>
          <a:p>
            <a:pPr marL="7620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 dirty="0"/>
              <a:t>June 2024</a:t>
            </a:r>
            <a:endParaRPr sz="2100" dirty="0"/>
          </a:p>
        </p:txBody>
      </p:sp>
      <p:sp>
        <p:nvSpPr>
          <p:cNvPr id="118" name="Google Shape;118;g2e80c78f233_2_0"/>
          <p:cNvSpPr/>
          <p:nvPr/>
        </p:nvSpPr>
        <p:spPr>
          <a:xfrm>
            <a:off x="197350" y="5735550"/>
            <a:ext cx="1467900" cy="172800"/>
          </a:xfrm>
          <a:prstGeom prst="rect">
            <a:avLst/>
          </a:prstGeom>
          <a:solidFill>
            <a:srgbClr val="101141"/>
          </a:solidFill>
          <a:ln w="9525" cap="flat" cmpd="sng">
            <a:solidFill>
              <a:srgbClr val="1011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BC71B5-0B02-610B-B5AA-B8D56ECC1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B5C4F-0646-9DA3-B88A-A594367360E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graph of negative results&#10;&#10;Description automatically generated with medium confidence">
            <a:extLst>
              <a:ext uri="{FF2B5EF4-FFF2-40B4-BE49-F238E27FC236}">
                <a16:creationId xmlns:a16="http://schemas.microsoft.com/office/drawing/2014/main" id="{CF60CD57-8A2E-8F9E-C00F-9881929F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05" y="1251393"/>
            <a:ext cx="7268589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20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BC71B5-0B02-610B-B5AA-B8D56ECC1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B5C4F-0646-9DA3-B88A-A594367360E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 descr="A black and white text&#10;&#10;Description automatically generated">
            <a:extLst>
              <a:ext uri="{FF2B5EF4-FFF2-40B4-BE49-F238E27FC236}">
                <a16:creationId xmlns:a16="http://schemas.microsoft.com/office/drawing/2014/main" id="{7C631B0B-3E67-E8E4-8C03-B7A262CD9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835" y="1991530"/>
            <a:ext cx="1181265" cy="53347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CAAE1F3-ED3F-12A9-BDE0-EBD5999F0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668" y="2104479"/>
            <a:ext cx="5306165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98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BC71B5-0B02-610B-B5AA-B8D56ECC1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B5C4F-0646-9DA3-B88A-A594367360E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171C2-5293-FA64-4FDE-23306D692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048" y="3100341"/>
            <a:ext cx="5753903" cy="657317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88F9637-8F70-176B-14C5-6123FAB14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165" y="2629579"/>
            <a:ext cx="5258534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45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BC71B5-0B02-610B-B5AA-B8D56ECC1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B5C4F-0646-9DA3-B88A-A594367360E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 descr="A black and white text&#10;&#10;Description automatically generated">
            <a:extLst>
              <a:ext uri="{FF2B5EF4-FFF2-40B4-BE49-F238E27FC236}">
                <a16:creationId xmlns:a16="http://schemas.microsoft.com/office/drawing/2014/main" id="{7C631B0B-3E67-E8E4-8C03-B7A262CD9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67" y="1520968"/>
            <a:ext cx="1181265" cy="533474"/>
          </a:xfrm>
          <a:prstGeom prst="rect">
            <a:avLst/>
          </a:prstGeom>
        </p:spPr>
      </p:pic>
      <p:pic>
        <p:nvPicPr>
          <p:cNvPr id="6" name="Picture 5" descr="A graph showing the heatmap&#10;&#10;Description automatically generated">
            <a:extLst>
              <a:ext uri="{FF2B5EF4-FFF2-40B4-BE49-F238E27FC236}">
                <a16:creationId xmlns:a16="http://schemas.microsoft.com/office/drawing/2014/main" id="{58836F19-F43A-591C-3F5B-C271FCFEB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837" y="1028365"/>
            <a:ext cx="6992326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97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BC71B5-0B02-610B-B5AA-B8D56ECC1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B5C4F-0646-9DA3-B88A-A594367360E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 descr="A black and white text&#10;&#10;Description automatically generated">
            <a:extLst>
              <a:ext uri="{FF2B5EF4-FFF2-40B4-BE49-F238E27FC236}">
                <a16:creationId xmlns:a16="http://schemas.microsoft.com/office/drawing/2014/main" id="{7C631B0B-3E67-E8E4-8C03-B7A262CD9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67" y="1520968"/>
            <a:ext cx="1181265" cy="533474"/>
          </a:xfrm>
          <a:prstGeom prst="rect">
            <a:avLst/>
          </a:prstGeom>
        </p:spPr>
      </p:pic>
      <p:pic>
        <p:nvPicPr>
          <p:cNvPr id="5" name="Picture 4" descr="A graph showing the results of a heatmap&#10;&#10;Description automatically generated">
            <a:extLst>
              <a:ext uri="{FF2B5EF4-FFF2-40B4-BE49-F238E27FC236}">
                <a16:creationId xmlns:a16="http://schemas.microsoft.com/office/drawing/2014/main" id="{CB67D2F1-3449-37C0-D028-283138A80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67" y="2042032"/>
            <a:ext cx="7001852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88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BC71B5-0B02-610B-B5AA-B8D56ECC1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B5C4F-0646-9DA3-B88A-A594367360E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 descr="A black and white text&#10;&#10;Description automatically generated">
            <a:extLst>
              <a:ext uri="{FF2B5EF4-FFF2-40B4-BE49-F238E27FC236}">
                <a16:creationId xmlns:a16="http://schemas.microsoft.com/office/drawing/2014/main" id="{7C631B0B-3E67-E8E4-8C03-B7A262CD9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67" y="1520968"/>
            <a:ext cx="1181265" cy="533474"/>
          </a:xfrm>
          <a:prstGeom prst="rect">
            <a:avLst/>
          </a:prstGeom>
        </p:spPr>
      </p:pic>
      <p:pic>
        <p:nvPicPr>
          <p:cNvPr id="5" name="Picture 4" descr="A graph showing the results of a heatmap&#10;&#10;Description automatically generated">
            <a:extLst>
              <a:ext uri="{FF2B5EF4-FFF2-40B4-BE49-F238E27FC236}">
                <a16:creationId xmlns:a16="http://schemas.microsoft.com/office/drawing/2014/main" id="{CB67D2F1-3449-37C0-D028-283138A80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67" y="2042032"/>
            <a:ext cx="7001852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24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BC71B5-0B02-610B-B5AA-B8D56ECC1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B5C4F-0646-9DA3-B88A-A594367360E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 descr="A black and white text&#10;&#10;Description automatically generated">
            <a:extLst>
              <a:ext uri="{FF2B5EF4-FFF2-40B4-BE49-F238E27FC236}">
                <a16:creationId xmlns:a16="http://schemas.microsoft.com/office/drawing/2014/main" id="{7C631B0B-3E67-E8E4-8C03-B7A262CD9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67" y="1520968"/>
            <a:ext cx="1181265" cy="533474"/>
          </a:xfrm>
          <a:prstGeom prst="rect">
            <a:avLst/>
          </a:prstGeom>
        </p:spPr>
      </p:pic>
      <p:pic>
        <p:nvPicPr>
          <p:cNvPr id="5" name="Picture 4" descr="A graph showing the results of a heatmap&#10;&#10;Description automatically generated">
            <a:extLst>
              <a:ext uri="{FF2B5EF4-FFF2-40B4-BE49-F238E27FC236}">
                <a16:creationId xmlns:a16="http://schemas.microsoft.com/office/drawing/2014/main" id="{CB67D2F1-3449-37C0-D028-283138A80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67" y="2042032"/>
            <a:ext cx="7001852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82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BC71B5-0B02-610B-B5AA-B8D56ECC1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B5C4F-0646-9DA3-B88A-A594367360E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 descr="A black and white text&#10;&#10;Description automatically generated">
            <a:extLst>
              <a:ext uri="{FF2B5EF4-FFF2-40B4-BE49-F238E27FC236}">
                <a16:creationId xmlns:a16="http://schemas.microsoft.com/office/drawing/2014/main" id="{7C631B0B-3E67-E8E4-8C03-B7A262CD9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67" y="1520968"/>
            <a:ext cx="1181265" cy="533474"/>
          </a:xfrm>
          <a:prstGeom prst="rect">
            <a:avLst/>
          </a:prstGeom>
        </p:spPr>
      </p:pic>
      <p:pic>
        <p:nvPicPr>
          <p:cNvPr id="5" name="Picture 4" descr="A graph showing the results of a heatmap&#10;&#10;Description automatically generated">
            <a:extLst>
              <a:ext uri="{FF2B5EF4-FFF2-40B4-BE49-F238E27FC236}">
                <a16:creationId xmlns:a16="http://schemas.microsoft.com/office/drawing/2014/main" id="{CB67D2F1-3449-37C0-D028-283138A80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67" y="2042032"/>
            <a:ext cx="7001852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6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31B876-B0DD-B2C5-96FF-7C40206FD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objective of this project was to implement machine learning techniques for predicting nuclear plasma disruptions in Tokamak fusion reactors. 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n-IN" sz="2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By leveraging advanced algorithms, the project aims to enhance the reliability and efficiency of disruption prediction systems, thus improving reactor safety and operational stability which I try to do using data analysis techniques and model training.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3187-E270-93AB-59CA-B43D783B64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14:cNvPr>
              <p14:cNvContentPartPr/>
              <p14:nvPr/>
            </p14:nvContentPartPr>
            <p14:xfrm>
              <a:off x="7744357" y="6662932"/>
              <a:ext cx="1305720" cy="19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5357" y="6653932"/>
                <a:ext cx="13233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14:cNvPr>
              <p14:cNvContentPartPr/>
              <p14:nvPr/>
            </p14:nvContentPartPr>
            <p14:xfrm>
              <a:off x="7852357" y="6692092"/>
              <a:ext cx="1096560" cy="8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9717" y="6629092"/>
                <a:ext cx="1222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14:cNvPr>
              <p14:cNvContentPartPr/>
              <p14:nvPr/>
            </p14:nvContentPartPr>
            <p14:xfrm>
              <a:off x="8739037" y="6729172"/>
              <a:ext cx="338760" cy="31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6397" y="6666172"/>
                <a:ext cx="4644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14:cNvPr>
              <p14:cNvContentPartPr/>
              <p14:nvPr/>
            </p14:nvContentPartPr>
            <p14:xfrm>
              <a:off x="7899877" y="6693172"/>
              <a:ext cx="360" cy="1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6877" y="6630172"/>
                <a:ext cx="12600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544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31B876-B0DD-B2C5-96FF-7C40206FD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They confine Plasma in a toroidal chamber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End goal is to achieve controlled nuclear fusion.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Plasma is at extremely high temperatures (150 million degree Celsius) and a very strong magnetic field keeps it confined.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 </a:t>
            </a:r>
          </a:p>
          <a:p>
            <a:pPr marL="228600" indent="0"/>
            <a:r>
              <a:rPr lang="en-US" sz="2200" dirty="0">
                <a:latin typeface="+mj-lt"/>
              </a:rPr>
              <a:t> </a:t>
            </a:r>
          </a:p>
          <a:p>
            <a:pPr marL="228600" indent="0"/>
            <a:endParaRPr lang="en-IN" sz="2200" dirty="0">
              <a:latin typeface="+mj-lt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3187-E270-93AB-59CA-B43D783B64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sz="2800" dirty="0"/>
              <a:t>What are Tokamaks? Why need</a:t>
            </a:r>
          </a:p>
          <a:p>
            <a:r>
              <a:rPr lang="en-IN" sz="2800" dirty="0"/>
              <a:t>early Predictions?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14:cNvPr>
              <p14:cNvContentPartPr/>
              <p14:nvPr/>
            </p14:nvContentPartPr>
            <p14:xfrm>
              <a:off x="7744357" y="6662932"/>
              <a:ext cx="1305720" cy="19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5359" y="6653932"/>
                <a:ext cx="1323355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14:cNvPr>
              <p14:cNvContentPartPr/>
              <p14:nvPr/>
            </p14:nvContentPartPr>
            <p14:xfrm>
              <a:off x="7852357" y="6692092"/>
              <a:ext cx="1096560" cy="8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9357" y="6629092"/>
                <a:ext cx="1222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14:cNvPr>
              <p14:cNvContentPartPr/>
              <p14:nvPr/>
            </p14:nvContentPartPr>
            <p14:xfrm>
              <a:off x="8739037" y="6729172"/>
              <a:ext cx="338760" cy="31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6037" y="6666880"/>
                <a:ext cx="464400" cy="15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14:cNvPr>
              <p14:cNvContentPartPr/>
              <p14:nvPr/>
            </p14:nvContentPartPr>
            <p14:xfrm>
              <a:off x="7899877" y="6693172"/>
              <a:ext cx="360" cy="1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6877" y="6630172"/>
                <a:ext cx="126000" cy="12744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Top tech news: Nuclear fusion record set in South Korea | World Economic  Forum">
            <a:extLst>
              <a:ext uri="{FF2B5EF4-FFF2-40B4-BE49-F238E27FC236}">
                <a16:creationId xmlns:a16="http://schemas.microsoft.com/office/drawing/2014/main" id="{6D9711C5-3E53-33A9-F446-3AED0B3FA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" r="22781"/>
          <a:stretch/>
        </p:blipFill>
        <p:spPr bwMode="auto">
          <a:xfrm>
            <a:off x="5490479" y="3443411"/>
            <a:ext cx="2906738" cy="289795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8B97E3-5B24-8286-EBE6-7FA384456BCE}"/>
              </a:ext>
            </a:extLst>
          </p:cNvPr>
          <p:cNvSpPr txBox="1"/>
          <p:nvPr/>
        </p:nvSpPr>
        <p:spPr>
          <a:xfrm>
            <a:off x="843289" y="3421840"/>
            <a:ext cx="453336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Disruptions are Sudden Catastrophic events when plasma loses its stability. These can cause severe damage to the Tokamak and the surrounding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44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31B876-B0DD-B2C5-96FF-7C40206FD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Initially developed understandin</a:t>
            </a:r>
            <a:r>
              <a:rPr lang="en-IN" sz="2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 of the physics inside Tokamaks and the variables (features) that will be used in the Machine Learning models via Research Papers.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26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This can be used to have a better understanding of which features to drop and which to give more importance or weightage in the final model.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26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28600" indent="0" algn="just"/>
            <a:r>
              <a:rPr lang="en-IN" sz="12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https://docs.google.com/spreadsheets/d/1ZAg_LVyM-MQem7eGq4eDPyRTtiRHpg3OBH5EhbYWyd4/edit?gid=1044834239#gid=1044834239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3187-E270-93AB-59CA-B43D783B64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3200" dirty="0"/>
              <a:t>S</a:t>
            </a:r>
            <a:r>
              <a:rPr lang="en-IN" sz="3200" dirty="0" err="1"/>
              <a:t>tudying</a:t>
            </a:r>
            <a:r>
              <a:rPr lang="en-IN" sz="3200" dirty="0"/>
              <a:t> the parameters and</a:t>
            </a:r>
          </a:p>
          <a:p>
            <a:r>
              <a:rPr lang="en-IN" sz="3200" dirty="0"/>
              <a:t>classifying their importance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14:cNvPr>
              <p14:cNvContentPartPr/>
              <p14:nvPr/>
            </p14:nvContentPartPr>
            <p14:xfrm>
              <a:off x="7744357" y="6662932"/>
              <a:ext cx="1305720" cy="19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35359" y="6653932"/>
                <a:ext cx="1323355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14:cNvPr>
              <p14:cNvContentPartPr/>
              <p14:nvPr/>
            </p14:nvContentPartPr>
            <p14:xfrm>
              <a:off x="7852357" y="6692092"/>
              <a:ext cx="1096560" cy="8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89357" y="6629092"/>
                <a:ext cx="1222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14:cNvPr>
              <p14:cNvContentPartPr/>
              <p14:nvPr/>
            </p14:nvContentPartPr>
            <p14:xfrm>
              <a:off x="8739037" y="6729172"/>
              <a:ext cx="338760" cy="31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76037" y="6666880"/>
                <a:ext cx="464400" cy="15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14:cNvPr>
              <p14:cNvContentPartPr/>
              <p14:nvPr/>
            </p14:nvContentPartPr>
            <p14:xfrm>
              <a:off x="7899877" y="6693172"/>
              <a:ext cx="360" cy="1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36877" y="6630172"/>
                <a:ext cx="12600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180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31B876-B0DD-B2C5-96FF-7C40206FD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3184843"/>
          </a:xfrm>
        </p:spPr>
        <p:txBody>
          <a:bodyPr/>
          <a:lstStyle/>
          <a:p>
            <a:pPr marL="228600" indent="0" algn="just"/>
            <a:endParaRPr lang="en-IN" sz="22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3187-E270-93AB-59CA-B43D783B64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The Classification:-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14:cNvPr>
              <p14:cNvContentPartPr/>
              <p14:nvPr/>
            </p14:nvContentPartPr>
            <p14:xfrm>
              <a:off x="7744357" y="6662932"/>
              <a:ext cx="1305720" cy="19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5359" y="6653932"/>
                <a:ext cx="1323355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14:cNvPr>
              <p14:cNvContentPartPr/>
              <p14:nvPr/>
            </p14:nvContentPartPr>
            <p14:xfrm>
              <a:off x="7852357" y="6692092"/>
              <a:ext cx="1096560" cy="8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9357" y="6629092"/>
                <a:ext cx="1222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14:cNvPr>
              <p14:cNvContentPartPr/>
              <p14:nvPr/>
            </p14:nvContentPartPr>
            <p14:xfrm>
              <a:off x="8739037" y="6729172"/>
              <a:ext cx="338760" cy="31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6037" y="6666880"/>
                <a:ext cx="464400" cy="15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14:cNvPr>
              <p14:cNvContentPartPr/>
              <p14:nvPr/>
            </p14:nvContentPartPr>
            <p14:xfrm>
              <a:off x="7899877" y="6693172"/>
              <a:ext cx="360" cy="1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6877" y="6630172"/>
                <a:ext cx="126000" cy="1274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2EA618E-415D-3B3E-9AB9-F9BB52332F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324560"/>
            <a:ext cx="9144000" cy="37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3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31B876-B0DD-B2C5-96FF-7C40206FD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7853680" cy="3184843"/>
          </a:xfrm>
        </p:spPr>
        <p:txBody>
          <a:bodyPr/>
          <a:lstStyle/>
          <a:p>
            <a:pPr marL="228600" indent="0" algn="just"/>
            <a:endParaRPr lang="en-IN" sz="22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3187-E270-93AB-59CA-B43D783B64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3200" dirty="0"/>
              <a:t>Other Tokamaks Compared</a:t>
            </a:r>
            <a:endParaRPr lang="en-IN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14:cNvPr>
              <p14:cNvContentPartPr/>
              <p14:nvPr/>
            </p14:nvContentPartPr>
            <p14:xfrm>
              <a:off x="7744357" y="6662932"/>
              <a:ext cx="1305720" cy="19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5359" y="6653932"/>
                <a:ext cx="1323355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14:cNvPr>
              <p14:cNvContentPartPr/>
              <p14:nvPr/>
            </p14:nvContentPartPr>
            <p14:xfrm>
              <a:off x="7852357" y="6692092"/>
              <a:ext cx="1096560" cy="8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9357" y="6629092"/>
                <a:ext cx="1222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14:cNvPr>
              <p14:cNvContentPartPr/>
              <p14:nvPr/>
            </p14:nvContentPartPr>
            <p14:xfrm>
              <a:off x="8739037" y="6729172"/>
              <a:ext cx="338760" cy="31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6037" y="6666880"/>
                <a:ext cx="464400" cy="15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14:cNvPr>
              <p14:cNvContentPartPr/>
              <p14:nvPr/>
            </p14:nvContentPartPr>
            <p14:xfrm>
              <a:off x="7899877" y="6693172"/>
              <a:ext cx="360" cy="1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6877" y="6630172"/>
                <a:ext cx="126000" cy="1274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0022A7F-3ACF-7DD4-D2DA-FEC8409DF9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026160"/>
            <a:ext cx="8425857" cy="545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1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31B876-B0DD-B2C5-96FF-7C40206FD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21" y="1475549"/>
            <a:ext cx="8644116" cy="4970971"/>
          </a:xfrm>
        </p:spPr>
        <p:txBody>
          <a:bodyPr/>
          <a:lstStyle/>
          <a:p>
            <a:pPr marL="228600" indent="0" algn="just"/>
            <a:endParaRPr lang="en-US" sz="22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571500" indent="-34290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3187-E270-93AB-59CA-B43D783B64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Missing Parameters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14:cNvPr>
              <p14:cNvContentPartPr/>
              <p14:nvPr/>
            </p14:nvContentPartPr>
            <p14:xfrm>
              <a:off x="7744357" y="6662932"/>
              <a:ext cx="1305720" cy="19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5359" y="6653932"/>
                <a:ext cx="1323355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14:cNvPr>
              <p14:cNvContentPartPr/>
              <p14:nvPr/>
            </p14:nvContentPartPr>
            <p14:xfrm>
              <a:off x="7852357" y="6692092"/>
              <a:ext cx="1096560" cy="8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9357" y="6629092"/>
                <a:ext cx="1222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14:cNvPr>
              <p14:cNvContentPartPr/>
              <p14:nvPr/>
            </p14:nvContentPartPr>
            <p14:xfrm>
              <a:off x="8739037" y="6729172"/>
              <a:ext cx="338760" cy="31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6037" y="6666880"/>
                <a:ext cx="464400" cy="15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14:cNvPr>
              <p14:cNvContentPartPr/>
              <p14:nvPr/>
            </p14:nvContentPartPr>
            <p14:xfrm>
              <a:off x="7899877" y="6693172"/>
              <a:ext cx="360" cy="1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6877" y="6630172"/>
                <a:ext cx="126000" cy="1274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803D1C9-9960-3F40-793C-45A8E53AB6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291257"/>
            <a:ext cx="6224437" cy="533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9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31B876-B0DD-B2C5-96FF-7C40206FD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 finally received Data to work on which was from the HL-2A Tokamak and I did some initial Data Analysis on it to develop a sense of which features matter more in our model.</a:t>
            </a:r>
            <a:endParaRPr lang="en-IN" sz="2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3187-E270-93AB-59CA-B43D783B64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14:cNvPr>
              <p14:cNvContentPartPr/>
              <p14:nvPr/>
            </p14:nvContentPartPr>
            <p14:xfrm>
              <a:off x="7744357" y="6662932"/>
              <a:ext cx="1305720" cy="19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5359" y="6653932"/>
                <a:ext cx="1323355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14:cNvPr>
              <p14:cNvContentPartPr/>
              <p14:nvPr/>
            </p14:nvContentPartPr>
            <p14:xfrm>
              <a:off x="7852357" y="6692092"/>
              <a:ext cx="1096560" cy="8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9357" y="6629092"/>
                <a:ext cx="1222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14:cNvPr>
              <p14:cNvContentPartPr/>
              <p14:nvPr/>
            </p14:nvContentPartPr>
            <p14:xfrm>
              <a:off x="8739037" y="6729172"/>
              <a:ext cx="338760" cy="31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6037" y="6666880"/>
                <a:ext cx="464400" cy="15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14:cNvPr>
              <p14:cNvContentPartPr/>
              <p14:nvPr/>
            </p14:nvContentPartPr>
            <p14:xfrm>
              <a:off x="7899877" y="6693172"/>
              <a:ext cx="360" cy="1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6877" y="6630172"/>
                <a:ext cx="12600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052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384</Words>
  <Application>Microsoft Office PowerPoint</Application>
  <PresentationFormat>On-screen Show (4:3)</PresentationFormat>
  <Paragraphs>44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Impact</vt:lpstr>
      <vt:lpstr>Office Theme</vt:lpstr>
      <vt:lpstr>PowerPoint Presentation</vt:lpstr>
      <vt:lpstr>Manamrit Singh(2022B1A31013G)  At Bhabha Atomic Research Centre, Visakhapatnam A Practice School-I Station of BITS PILANI  June 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Aditya Sharma</dc:creator>
  <cp:lastModifiedBy>Manamrit Singh</cp:lastModifiedBy>
  <cp:revision>8</cp:revision>
  <dcterms:modified xsi:type="dcterms:W3CDTF">2024-07-18T01:51:48Z</dcterms:modified>
</cp:coreProperties>
</file>