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9965AA-DADC-4A34-96AF-94DF5340B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E85320F-E1E8-437F-84F6-EAF961C3B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B287F9-6835-41B6-BCCD-510364ED0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C3DA-7F6D-47D8-8503-630000F3181E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AE6D43-1178-425D-A8F6-CEF091438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F61681-D5B9-4EAE-B463-6E134DCA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F958-5B5C-4F63-AE53-A6F03AF31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90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875BE1-4D4C-4142-B412-2357A3037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2255974-CCDD-4593-B9CB-C9CF604EE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85A9E4-D2E4-4770-A598-B39EEF279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C3DA-7F6D-47D8-8503-630000F3181E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E322CA-F068-4D85-8BC0-80D4A8AB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B822FF-B027-4131-96E0-2A1F02CF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F958-5B5C-4F63-AE53-A6F03AF31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3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1ED0B9E-4A20-4070-8B8D-DFEBBCF718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108E4A-E00C-4771-A732-AE9365DCD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52B372-4232-4B56-8BFA-C24E661C4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C3DA-7F6D-47D8-8503-630000F3181E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751C69-4C3E-4438-926D-E9936AC8A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F161CC-D26B-4711-AD8F-3868D881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F958-5B5C-4F63-AE53-A6F03AF31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24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A523E6-7BA3-48E7-AA5F-3C9BED494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EA5265-7084-4735-B756-D799374B9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5314F7-95B2-4B1A-ADFE-98FE9D16E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C3DA-7F6D-47D8-8503-630000F3181E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A70BC0-B3BF-43A2-AE57-0C80DA33E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FB3BCB-5B37-44B5-868F-6CFC15CF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F958-5B5C-4F63-AE53-A6F03AF31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067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BEB991-62A7-4C11-8B16-0E5897010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B6DEC9-188F-4B44-BF74-729B02297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2E0E76-7A62-4502-A66C-08BF52502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C3DA-7F6D-47D8-8503-630000F3181E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C6DE12-8505-4809-8A95-FB3A97DA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C11E2F-4716-467A-B9B0-D7CC6A2A6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F958-5B5C-4F63-AE53-A6F03AF31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07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10AD96-DADE-4498-9F8D-E9378671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A61FE5-B535-4DDB-B420-EAC73BB24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B69AC8A-7B7E-4844-9A45-B1D94949E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F84AFC-0363-4E4E-92C3-F10965835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C3DA-7F6D-47D8-8503-630000F3181E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0B27AB-9B07-479C-A32F-F2202021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CFF3EC-0D59-4CDE-913D-48C485D9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F958-5B5C-4F63-AE53-A6F03AF31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9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06A4E-84BC-47EF-AAB6-76E189F85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240516-A1DD-4DCF-B1E6-6C2AB1FB3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F2BAD4-A85E-419A-8728-55ACD1E93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7E2547C-CA13-4337-BE7A-A0F80A267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F36511D-36DC-43D6-B7C0-C2C869579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1AC7D0C-2E02-460E-BC2D-B2B6EFD1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C3DA-7F6D-47D8-8503-630000F3181E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4DBC570-1665-42D9-9129-84836F60B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F7D0A44-3943-4B32-A40F-576FE6C7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F958-5B5C-4F63-AE53-A6F03AF31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805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F162EB-D9E1-469B-9CEA-5D1BA641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4D4ABC-1C39-4032-B557-DAF777CB7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C3DA-7F6D-47D8-8503-630000F3181E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8196CA7-E699-4794-BD3D-1CDAE1CA3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92659EA-5242-46F2-8A21-15BD7AF3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F958-5B5C-4F63-AE53-A6F03AF31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65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D90FFC9-6921-4068-A7F8-72D41A91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C3DA-7F6D-47D8-8503-630000F3181E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6983D4C-7638-4DF1-B845-A47B76FB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588CF0-0F5A-4FBE-8AA0-7738B305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F958-5B5C-4F63-AE53-A6F03AF31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95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4F795-2F0F-487F-906C-10FCE4818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6B2999-AE87-4B6B-BEBD-1C3EC239A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86D24A-B4B9-4460-950B-FD124C6F9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7CFD49-3ACE-4D00-A386-DDC31C182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C3DA-7F6D-47D8-8503-630000F3181E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36FC3A-F7AA-49AC-82F1-121FAFD48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1C3C0C-324B-4D97-BA29-2B34DD63E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F958-5B5C-4F63-AE53-A6F03AF31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56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A5556A-D169-47E4-B504-F6E793F39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8EF5F95-7FD8-49B1-8C63-165A1824B9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7D7AFD2-00A4-4AB3-B2A0-542441E34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9054AA-197E-488C-AF06-0D0E624F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C3DA-7F6D-47D8-8503-630000F3181E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8CB2F5-7501-4BA8-8F97-0743110DC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B40D5A-4332-4927-A854-E36A94EF9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F958-5B5C-4F63-AE53-A6F03AF31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06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668813-6AF3-4DAF-AC3D-6DAC16EFC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706FDA-ED50-4B98-8E73-A5615A08C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6945DE-255B-4344-892C-52478A8046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DC3DA-7F6D-47D8-8503-630000F3181E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053124-C0DD-41E2-8C07-C78E20F58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0A03A4-46E9-438F-A5DC-3CE71FBD2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4F958-5B5C-4F63-AE53-A6F03AF31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38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AF968A-EDDF-4391-A370-CB81522FA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8FCC5E-7B28-4BE4-B97D-E66F531647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7945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Майстренко Дмитрий</dc:creator>
  <cp:lastModifiedBy>Майстренко Дмитрий</cp:lastModifiedBy>
  <cp:revision>1</cp:revision>
  <dcterms:created xsi:type="dcterms:W3CDTF">2022-06-09T17:33:04Z</dcterms:created>
  <dcterms:modified xsi:type="dcterms:W3CDTF">2022-06-09T17:51:37Z</dcterms:modified>
</cp:coreProperties>
</file>