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7"/>
  </p:notesMasterIdLst>
  <p:sldIdLst>
    <p:sldId id="256" r:id="rId2"/>
    <p:sldId id="257" r:id="rId3"/>
    <p:sldId id="260" r:id="rId4"/>
    <p:sldId id="264" r:id="rId5"/>
    <p:sldId id="268" r:id="rId6"/>
    <p:sldId id="269" r:id="rId7"/>
    <p:sldId id="265" r:id="rId8"/>
    <p:sldId id="261" r:id="rId9"/>
    <p:sldId id="267" r:id="rId10"/>
    <p:sldId id="266" r:id="rId11"/>
    <p:sldId id="271" r:id="rId12"/>
    <p:sldId id="273" r:id="rId13"/>
    <p:sldId id="274" r:id="rId14"/>
    <p:sldId id="275" r:id="rId15"/>
    <p:sldId id="276" r:id="rId16"/>
    <p:sldId id="277" r:id="rId17"/>
    <p:sldId id="278" r:id="rId18"/>
    <p:sldId id="283" r:id="rId19"/>
    <p:sldId id="279" r:id="rId20"/>
    <p:sldId id="280" r:id="rId21"/>
    <p:sldId id="281" r:id="rId22"/>
    <p:sldId id="282" r:id="rId23"/>
    <p:sldId id="259"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F1B60-B8B4-47E9-BF75-E53483E38E88}" v="501" dt="2018-12-10T23:32:54.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77" autoAdjust="0"/>
  </p:normalViewPr>
  <p:slideViewPr>
    <p:cSldViewPr snapToGrid="0">
      <p:cViewPr varScale="1">
        <p:scale>
          <a:sx n="81" d="100"/>
          <a:sy n="81" d="100"/>
        </p:scale>
        <p:origin x="754" y="53"/>
      </p:cViewPr>
      <p:guideLst/>
    </p:cSldViewPr>
  </p:slideViewPr>
  <p:notesTextViewPr>
    <p:cViewPr>
      <p:scale>
        <a:sx n="1" d="1"/>
        <a:sy n="1" d="1"/>
      </p:scale>
      <p:origin x="0" y="-9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Sanchez" userId="8c8cecc599906f2a" providerId="LiveId" clId="{6C3F1B60-B8B4-47E9-BF75-E53483E38E88}"/>
    <pc:docChg chg="undo redo custSel mod addSld delSld modSld sldOrd addSection delSection modSection">
      <pc:chgData name="Pablo Sanchez" userId="8c8cecc599906f2a" providerId="LiveId" clId="{6C3F1B60-B8B4-47E9-BF75-E53483E38E88}" dt="2018-12-10T23:32:53.977" v="4860" actId="20577"/>
      <pc:docMkLst>
        <pc:docMk/>
      </pc:docMkLst>
      <pc:sldChg chg="addSp delSp modSp mod setBg setClrOvrMap delDesignElem">
        <pc:chgData name="Pablo Sanchez" userId="8c8cecc599906f2a" providerId="LiveId" clId="{6C3F1B60-B8B4-47E9-BF75-E53483E38E88}" dt="2018-12-10T01:27:09.146" v="2534" actId="26606"/>
        <pc:sldMkLst>
          <pc:docMk/>
          <pc:sldMk cId="3745882690" sldId="256"/>
        </pc:sldMkLst>
        <pc:spChg chg="mod">
          <ac:chgData name="Pablo Sanchez" userId="8c8cecc599906f2a" providerId="LiveId" clId="{6C3F1B60-B8B4-47E9-BF75-E53483E38E88}" dt="2018-12-10T01:27:09.146" v="2534" actId="26606"/>
          <ac:spMkLst>
            <pc:docMk/>
            <pc:sldMk cId="3745882690" sldId="256"/>
            <ac:spMk id="2" creationId="{2274B54C-25E8-406F-B062-449B34CC0A5E}"/>
          </ac:spMkLst>
        </pc:spChg>
        <pc:spChg chg="mod">
          <ac:chgData name="Pablo Sanchez" userId="8c8cecc599906f2a" providerId="LiveId" clId="{6C3F1B60-B8B4-47E9-BF75-E53483E38E88}" dt="2018-12-10T01:27:09.146" v="2534" actId="26606"/>
          <ac:spMkLst>
            <pc:docMk/>
            <pc:sldMk cId="3745882690" sldId="256"/>
            <ac:spMk id="3" creationId="{3A58EB99-67AF-4088-B50D-87024A9103C9}"/>
          </ac:spMkLst>
        </pc:spChg>
        <pc:spChg chg="add del">
          <ac:chgData name="Pablo Sanchez" userId="8c8cecc599906f2a" providerId="LiveId" clId="{6C3F1B60-B8B4-47E9-BF75-E53483E38E88}" dt="2018-12-09T21:38:49.454" v="2212" actId="26606"/>
          <ac:spMkLst>
            <pc:docMk/>
            <pc:sldMk cId="3745882690" sldId="256"/>
            <ac:spMk id="8" creationId="{FBDCECDC-EEE3-4128-AA5E-82A8C08796E8}"/>
          </ac:spMkLst>
        </pc:spChg>
        <pc:spChg chg="add del">
          <ac:chgData name="Pablo Sanchez" userId="8c8cecc599906f2a" providerId="LiveId" clId="{6C3F1B60-B8B4-47E9-BF75-E53483E38E88}" dt="2018-12-09T21:38:49.454" v="2212" actId="26606"/>
          <ac:spMkLst>
            <pc:docMk/>
            <pc:sldMk cId="3745882690" sldId="256"/>
            <ac:spMk id="10" creationId="{4260EDE0-989C-4E16-AF94-F652294D828E}"/>
          </ac:spMkLst>
        </pc:spChg>
        <pc:spChg chg="add del">
          <ac:chgData name="Pablo Sanchez" userId="8c8cecc599906f2a" providerId="LiveId" clId="{6C3F1B60-B8B4-47E9-BF75-E53483E38E88}" dt="2018-12-10T01:27:09.115" v="2533" actId="26606"/>
          <ac:spMkLst>
            <pc:docMk/>
            <pc:sldMk cId="3745882690" sldId="256"/>
            <ac:spMk id="11" creationId="{A1D28865-DAC3-4EAC-B42B-184C35CF4266}"/>
          </ac:spMkLst>
        </pc:spChg>
        <pc:spChg chg="add del">
          <ac:chgData name="Pablo Sanchez" userId="8c8cecc599906f2a" providerId="LiveId" clId="{6C3F1B60-B8B4-47E9-BF75-E53483E38E88}" dt="2018-12-09T21:38:49.454" v="2212" actId="26606"/>
          <ac:spMkLst>
            <pc:docMk/>
            <pc:sldMk cId="3745882690" sldId="256"/>
            <ac:spMk id="12" creationId="{1F3985C0-E548-44D2-B30E-F3E42DADE133}"/>
          </ac:spMkLst>
        </pc:spChg>
        <pc:spChg chg="add del">
          <ac:chgData name="Pablo Sanchez" userId="8c8cecc599906f2a" providerId="LiveId" clId="{6C3F1B60-B8B4-47E9-BF75-E53483E38E88}" dt="2018-12-09T21:38:50.071" v="2214" actId="26606"/>
          <ac:spMkLst>
            <pc:docMk/>
            <pc:sldMk cId="3745882690" sldId="256"/>
            <ac:spMk id="14" creationId="{8A549DE7-671D-4575-AF43-858FD99981CF}"/>
          </ac:spMkLst>
        </pc:spChg>
        <pc:spChg chg="add del">
          <ac:chgData name="Pablo Sanchez" userId="8c8cecc599906f2a" providerId="LiveId" clId="{6C3F1B60-B8B4-47E9-BF75-E53483E38E88}" dt="2018-12-09T21:38:50.071" v="2214" actId="26606"/>
          <ac:spMkLst>
            <pc:docMk/>
            <pc:sldMk cId="3745882690" sldId="256"/>
            <ac:spMk id="15" creationId="{8C6E698C-8155-4B8B-BDC9-B7299772B509}"/>
          </ac:spMkLst>
        </pc:spChg>
        <pc:spChg chg="add del">
          <ac:chgData name="Pablo Sanchez" userId="8c8cecc599906f2a" providerId="LiveId" clId="{6C3F1B60-B8B4-47E9-BF75-E53483E38E88}" dt="2018-12-09T21:38:50.071" v="2214" actId="26606"/>
          <ac:spMkLst>
            <pc:docMk/>
            <pc:sldMk cId="3745882690" sldId="256"/>
            <ac:spMk id="17" creationId="{C22D9B36-9BE7-472B-8808-7E0D6810738F}"/>
          </ac:spMkLst>
        </pc:spChg>
        <pc:spChg chg="add">
          <ac:chgData name="Pablo Sanchez" userId="8c8cecc599906f2a" providerId="LiveId" clId="{6C3F1B60-B8B4-47E9-BF75-E53483E38E88}" dt="2018-12-10T01:27:09.146" v="2534" actId="26606"/>
          <ac:spMkLst>
            <pc:docMk/>
            <pc:sldMk cId="3745882690" sldId="256"/>
            <ac:spMk id="18" creationId="{0AE913A7-2CA0-4B64-A25F-C0648DBC33FE}"/>
          </ac:spMkLst>
        </pc:spChg>
        <pc:spChg chg="add del">
          <ac:chgData name="Pablo Sanchez" userId="8c8cecc599906f2a" providerId="LiveId" clId="{6C3F1B60-B8B4-47E9-BF75-E53483E38E88}" dt="2018-12-09T22:55:57.100" v="2322"/>
          <ac:spMkLst>
            <pc:docMk/>
            <pc:sldMk cId="3745882690" sldId="256"/>
            <ac:spMk id="19" creationId="{FBDCECDC-EEE3-4128-AA5E-82A8C08796E8}"/>
          </ac:spMkLst>
        </pc:spChg>
        <pc:spChg chg="add del">
          <ac:chgData name="Pablo Sanchez" userId="8c8cecc599906f2a" providerId="LiveId" clId="{6C3F1B60-B8B4-47E9-BF75-E53483E38E88}" dt="2018-12-09T22:55:57.100" v="2322"/>
          <ac:spMkLst>
            <pc:docMk/>
            <pc:sldMk cId="3745882690" sldId="256"/>
            <ac:spMk id="20" creationId="{4260EDE0-989C-4E16-AF94-F652294D828E}"/>
          </ac:spMkLst>
        </pc:spChg>
        <pc:spChg chg="add del">
          <ac:chgData name="Pablo Sanchez" userId="8c8cecc599906f2a" providerId="LiveId" clId="{6C3F1B60-B8B4-47E9-BF75-E53483E38E88}" dt="2018-12-09T22:55:57.100" v="2322"/>
          <ac:spMkLst>
            <pc:docMk/>
            <pc:sldMk cId="3745882690" sldId="256"/>
            <ac:spMk id="21" creationId="{1F3985C0-E548-44D2-B30E-F3E42DADE133}"/>
          </ac:spMkLst>
        </pc:spChg>
        <pc:spChg chg="add">
          <ac:chgData name="Pablo Sanchez" userId="8c8cecc599906f2a" providerId="LiveId" clId="{6C3F1B60-B8B4-47E9-BF75-E53483E38E88}" dt="2018-12-10T01:27:09.146" v="2534" actId="26606"/>
          <ac:spMkLst>
            <pc:docMk/>
            <pc:sldMk cId="3745882690" sldId="256"/>
            <ac:spMk id="23" creationId="{83E5F85C-576B-4095-B465-6B09F9E09915}"/>
          </ac:spMkLst>
        </pc:spChg>
        <pc:picChg chg="add del">
          <ac:chgData name="Pablo Sanchez" userId="8c8cecc599906f2a" providerId="LiveId" clId="{6C3F1B60-B8B4-47E9-BF75-E53483E38E88}" dt="2018-12-10T01:26:10.486" v="2528"/>
          <ac:picMkLst>
            <pc:docMk/>
            <pc:sldMk cId="3745882690" sldId="256"/>
            <ac:picMk id="4" creationId="{DF3999C8-E447-44BE-9F48-BC66FDFB5522}"/>
          </ac:picMkLst>
        </pc:picChg>
        <pc:picChg chg="add mod ord">
          <ac:chgData name="Pablo Sanchez" userId="8c8cecc599906f2a" providerId="LiveId" clId="{6C3F1B60-B8B4-47E9-BF75-E53483E38E88}" dt="2018-12-10T01:27:09.146" v="2534" actId="26606"/>
          <ac:picMkLst>
            <pc:docMk/>
            <pc:sldMk cId="3745882690" sldId="256"/>
            <ac:picMk id="6" creationId="{5875E9EB-605C-4BDC-98FD-939C4A0DD4A0}"/>
          </ac:picMkLst>
        </pc:picChg>
        <pc:cxnChg chg="add del">
          <ac:chgData name="Pablo Sanchez" userId="8c8cecc599906f2a" providerId="LiveId" clId="{6C3F1B60-B8B4-47E9-BF75-E53483E38E88}" dt="2018-12-10T01:27:09.115" v="2533" actId="26606"/>
          <ac:cxnSpMkLst>
            <pc:docMk/>
            <pc:sldMk cId="3745882690" sldId="256"/>
            <ac:cxnSpMk id="13" creationId="{07145BC3-9603-4ECC-912F-3BF8A00927C0}"/>
          </ac:cxnSpMkLst>
        </pc:cxnChg>
        <pc:cxnChg chg="add del">
          <ac:chgData name="Pablo Sanchez" userId="8c8cecc599906f2a" providerId="LiveId" clId="{6C3F1B60-B8B4-47E9-BF75-E53483E38E88}" dt="2018-12-09T21:38:50.071" v="2214" actId="26606"/>
          <ac:cxnSpMkLst>
            <pc:docMk/>
            <pc:sldMk cId="3745882690" sldId="256"/>
            <ac:cxnSpMk id="16" creationId="{09525C9A-1972-4836-BA7A-706C946EF4DA}"/>
          </ac:cxnSpMkLst>
        </pc:cxnChg>
        <pc:cxnChg chg="add">
          <ac:chgData name="Pablo Sanchez" userId="8c8cecc599906f2a" providerId="LiveId" clId="{6C3F1B60-B8B4-47E9-BF75-E53483E38E88}" dt="2018-12-10T01:27:09.146" v="2534" actId="26606"/>
          <ac:cxnSpMkLst>
            <pc:docMk/>
            <pc:sldMk cId="3745882690" sldId="256"/>
            <ac:cxnSpMk id="22" creationId="{F711F046-5997-46AF-8E8D-F3DE223E444D}"/>
          </ac:cxnSpMkLst>
        </pc:cxnChg>
      </pc:sldChg>
      <pc:sldChg chg="addSp delSp modSp mod setBg modNotesTx">
        <pc:chgData name="Pablo Sanchez" userId="8c8cecc599906f2a" providerId="LiveId" clId="{6C3F1B60-B8B4-47E9-BF75-E53483E38E88}" dt="2018-12-10T22:06:59.705" v="4534" actId="20577"/>
        <pc:sldMkLst>
          <pc:docMk/>
          <pc:sldMk cId="2499151419" sldId="257"/>
        </pc:sldMkLst>
        <pc:spChg chg="mod">
          <ac:chgData name="Pablo Sanchez" userId="8c8cecc599906f2a" providerId="LiveId" clId="{6C3F1B60-B8B4-47E9-BF75-E53483E38E88}" dt="2018-12-08T22:09:04.413" v="354" actId="403"/>
          <ac:spMkLst>
            <pc:docMk/>
            <pc:sldMk cId="2499151419" sldId="257"/>
            <ac:spMk id="2" creationId="{F08C8AD3-FE7E-4665-B3C9-338F72438445}"/>
          </ac:spMkLst>
        </pc:spChg>
        <pc:spChg chg="del mod">
          <ac:chgData name="Pablo Sanchez" userId="8c8cecc599906f2a" providerId="LiveId" clId="{6C3F1B60-B8B4-47E9-BF75-E53483E38E88}" dt="2018-12-08T22:02:19.724" v="319" actId="26606"/>
          <ac:spMkLst>
            <pc:docMk/>
            <pc:sldMk cId="2499151419" sldId="257"/>
            <ac:spMk id="3" creationId="{5809D12F-A8A8-4DE4-B5E7-67784CE21ED8}"/>
          </ac:spMkLst>
        </pc:spChg>
        <pc:spChg chg="add del mod">
          <ac:chgData name="Pablo Sanchez" userId="8c8cecc599906f2a" providerId="LiveId" clId="{6C3F1B60-B8B4-47E9-BF75-E53483E38E88}" dt="2018-12-08T22:16:29.219" v="378" actId="478"/>
          <ac:spMkLst>
            <pc:docMk/>
            <pc:sldMk cId="2499151419" sldId="257"/>
            <ac:spMk id="6" creationId="{0D9897AA-9C40-4BA5-B8C6-BB0E04B8A906}"/>
          </ac:spMkLst>
        </pc:spChg>
        <pc:spChg chg="add del mod">
          <ac:chgData name="Pablo Sanchez" userId="8c8cecc599906f2a" providerId="LiveId" clId="{6C3F1B60-B8B4-47E9-BF75-E53483E38E88}" dt="2018-12-08T22:24:11.485" v="427" actId="478"/>
          <ac:spMkLst>
            <pc:docMk/>
            <pc:sldMk cId="2499151419" sldId="257"/>
            <ac:spMk id="7" creationId="{C9FE11E8-EFF1-4A92-ADFE-398499707F9C}"/>
          </ac:spMkLst>
        </pc:spChg>
        <pc:spChg chg="add mod">
          <ac:chgData name="Pablo Sanchez" userId="8c8cecc599906f2a" providerId="LiveId" clId="{6C3F1B60-B8B4-47E9-BF75-E53483E38E88}" dt="2018-12-10T01:34:07.973" v="2718" actId="1076"/>
          <ac:spMkLst>
            <pc:docMk/>
            <pc:sldMk cId="2499151419" sldId="257"/>
            <ac:spMk id="9" creationId="{B365EFEB-E92C-44D7-848D-4278F9AAB878}"/>
          </ac:spMkLst>
        </pc:spChg>
        <pc:graphicFrameChg chg="add del">
          <ac:chgData name="Pablo Sanchez" userId="8c8cecc599906f2a" providerId="LiveId" clId="{6C3F1B60-B8B4-47E9-BF75-E53483E38E88}" dt="2018-12-09T04:52:32.138" v="1996" actId="478"/>
          <ac:graphicFrameMkLst>
            <pc:docMk/>
            <pc:sldMk cId="2499151419" sldId="257"/>
            <ac:graphicFrameMk id="3" creationId="{17730B24-1927-4047-8352-6426DE32F7F3}"/>
          </ac:graphicFrameMkLst>
        </pc:graphicFrameChg>
        <pc:graphicFrameChg chg="add del">
          <ac:chgData name="Pablo Sanchez" userId="8c8cecc599906f2a" providerId="LiveId" clId="{6C3F1B60-B8B4-47E9-BF75-E53483E38E88}" dt="2018-12-09T05:03:24.327" v="1998" actId="478"/>
          <ac:graphicFrameMkLst>
            <pc:docMk/>
            <pc:sldMk cId="2499151419" sldId="257"/>
            <ac:graphicFrameMk id="4" creationId="{23CD15A3-CBD5-4956-AA4D-4C39E25DCFDA}"/>
          </ac:graphicFrameMkLst>
        </pc:graphicFrameChg>
        <pc:graphicFrameChg chg="add mod">
          <ac:chgData name="Pablo Sanchez" userId="8c8cecc599906f2a" providerId="LiveId" clId="{6C3F1B60-B8B4-47E9-BF75-E53483E38E88}" dt="2018-12-10T01:34:12.503" v="2719"/>
          <ac:graphicFrameMkLst>
            <pc:docMk/>
            <pc:sldMk cId="2499151419" sldId="257"/>
            <ac:graphicFrameMk id="5" creationId="{ADB1988E-2077-40E0-B778-A5C5EAC4E0EC}"/>
          </ac:graphicFrameMkLst>
        </pc:graphicFrameChg>
        <pc:picChg chg="add del mod">
          <ac:chgData name="Pablo Sanchez" userId="8c8cecc599906f2a" providerId="LiveId" clId="{6C3F1B60-B8B4-47E9-BF75-E53483E38E88}" dt="2018-12-08T22:24:04.407" v="426" actId="478"/>
          <ac:picMkLst>
            <pc:docMk/>
            <pc:sldMk cId="2499151419" sldId="257"/>
            <ac:picMk id="8" creationId="{54C3D362-6A99-4B5D-9C1E-8BFB0F3B819C}"/>
          </ac:picMkLst>
        </pc:picChg>
      </pc:sldChg>
      <pc:sldChg chg="modSp del">
        <pc:chgData name="Pablo Sanchez" userId="8c8cecc599906f2a" providerId="LiveId" clId="{6C3F1B60-B8B4-47E9-BF75-E53483E38E88}" dt="2018-12-09T02:12:37.841" v="1812" actId="2696"/>
        <pc:sldMkLst>
          <pc:docMk/>
          <pc:sldMk cId="3390769767" sldId="258"/>
        </pc:sldMkLst>
        <pc:spChg chg="mod">
          <ac:chgData name="Pablo Sanchez" userId="8c8cecc599906f2a" providerId="LiveId" clId="{6C3F1B60-B8B4-47E9-BF75-E53483E38E88}" dt="2018-12-08T22:26:58.141" v="481" actId="20577"/>
          <ac:spMkLst>
            <pc:docMk/>
            <pc:sldMk cId="3390769767" sldId="258"/>
            <ac:spMk id="3" creationId="{370C7643-2747-49E2-B35B-6FB565592C55}"/>
          </ac:spMkLst>
        </pc:spChg>
      </pc:sldChg>
      <pc:sldChg chg="addSp modSp mod setBg modNotesTx">
        <pc:chgData name="Pablo Sanchez" userId="8c8cecc599906f2a" providerId="LiveId" clId="{6C3F1B60-B8B4-47E9-BF75-E53483E38E88}" dt="2018-12-10T22:12:10.276" v="4687" actId="20577"/>
        <pc:sldMkLst>
          <pc:docMk/>
          <pc:sldMk cId="1066274388" sldId="259"/>
        </pc:sldMkLst>
        <pc:spChg chg="mod">
          <ac:chgData name="Pablo Sanchez" userId="8c8cecc599906f2a" providerId="LiveId" clId="{6C3F1B60-B8B4-47E9-BF75-E53483E38E88}" dt="2018-12-10T21:52:48.191" v="4489" actId="207"/>
          <ac:spMkLst>
            <pc:docMk/>
            <pc:sldMk cId="1066274388" sldId="259"/>
            <ac:spMk id="2" creationId="{4D96AB92-BC14-42AA-88C8-F60B798401DA}"/>
          </ac:spMkLst>
        </pc:spChg>
        <pc:spChg chg="mod">
          <ac:chgData name="Pablo Sanchez" userId="8c8cecc599906f2a" providerId="LiveId" clId="{6C3F1B60-B8B4-47E9-BF75-E53483E38E88}" dt="2018-12-10T21:52:51.807" v="4490" actId="20577"/>
          <ac:spMkLst>
            <pc:docMk/>
            <pc:sldMk cId="1066274388" sldId="259"/>
            <ac:spMk id="3" creationId="{FBB1DF24-08A9-48AF-9623-B3D3B923B70D}"/>
          </ac:spMkLst>
        </pc:spChg>
        <pc:picChg chg="add">
          <ac:chgData name="Pablo Sanchez" userId="8c8cecc599906f2a" providerId="LiveId" clId="{6C3F1B60-B8B4-47E9-BF75-E53483E38E88}" dt="2018-12-10T21:52:22.598" v="4479" actId="26606"/>
          <ac:picMkLst>
            <pc:docMk/>
            <pc:sldMk cId="1066274388" sldId="259"/>
            <ac:picMk id="7" creationId="{60AEE6F2-2A74-4318-ADE6-318538F8F8BA}"/>
          </ac:picMkLst>
        </pc:picChg>
      </pc:sldChg>
      <pc:sldChg chg="addSp delSp modSp mod setBg modAnim delDesignElem modNotesTx">
        <pc:chgData name="Pablo Sanchez" userId="8c8cecc599906f2a" providerId="LiveId" clId="{6C3F1B60-B8B4-47E9-BF75-E53483E38E88}" dt="2018-12-10T22:08:31.282" v="4548" actId="20577"/>
        <pc:sldMkLst>
          <pc:docMk/>
          <pc:sldMk cId="3547416048" sldId="260"/>
        </pc:sldMkLst>
        <pc:spChg chg="mod">
          <ac:chgData name="Pablo Sanchez" userId="8c8cecc599906f2a" providerId="LiveId" clId="{6C3F1B60-B8B4-47E9-BF75-E53483E38E88}" dt="2018-12-10T01:45:57.391" v="2762" actId="14100"/>
          <ac:spMkLst>
            <pc:docMk/>
            <pc:sldMk cId="3547416048" sldId="260"/>
            <ac:spMk id="2" creationId="{A7C7692C-9912-4CDD-AA12-23F7C9B15553}"/>
          </ac:spMkLst>
        </pc:spChg>
        <pc:spChg chg="del mod">
          <ac:chgData name="Pablo Sanchez" userId="8c8cecc599906f2a" providerId="LiveId" clId="{6C3F1B60-B8B4-47E9-BF75-E53483E38E88}" dt="2018-12-08T23:00:41.883" v="596" actId="26606"/>
          <ac:spMkLst>
            <pc:docMk/>
            <pc:sldMk cId="3547416048" sldId="260"/>
            <ac:spMk id="3" creationId="{7A4CEA5D-756E-49B2-8C78-AC8CAE8C310F}"/>
          </ac:spMkLst>
        </pc:spChg>
        <pc:spChg chg="mod">
          <ac:chgData name="Pablo Sanchez" userId="8c8cecc599906f2a" providerId="LiveId" clId="{6C3F1B60-B8B4-47E9-BF75-E53483E38E88}" dt="2018-12-10T01:51:16.269" v="2867" actId="404"/>
          <ac:spMkLst>
            <pc:docMk/>
            <pc:sldMk cId="3547416048" sldId="260"/>
            <ac:spMk id="4" creationId="{2B98DFA4-A794-4295-81C7-A28620FF7610}"/>
          </ac:spMkLst>
        </pc:spChg>
        <pc:spChg chg="add mod">
          <ac:chgData name="Pablo Sanchez" userId="8c8cecc599906f2a" providerId="LiveId" clId="{6C3F1B60-B8B4-47E9-BF75-E53483E38E88}" dt="2018-12-10T20:43:32.529" v="3953" actId="1037"/>
          <ac:spMkLst>
            <pc:docMk/>
            <pc:sldMk cId="3547416048" sldId="260"/>
            <ac:spMk id="5" creationId="{58D7E170-6377-4B5F-9BF1-268989D57CD4}"/>
          </ac:spMkLst>
        </pc:spChg>
        <pc:spChg chg="mod">
          <ac:chgData name="Pablo Sanchez" userId="8c8cecc599906f2a" providerId="LiveId" clId="{6C3F1B60-B8B4-47E9-BF75-E53483E38E88}" dt="2018-12-09T02:04:40.560" v="1788" actId="207"/>
          <ac:spMkLst>
            <pc:docMk/>
            <pc:sldMk cId="3547416048" sldId="260"/>
            <ac:spMk id="6" creationId="{2C4D48C4-F7FC-468B-917F-984F1129B36A}"/>
          </ac:spMkLst>
        </pc:spChg>
        <pc:spChg chg="mod">
          <ac:chgData name="Pablo Sanchez" userId="8c8cecc599906f2a" providerId="LiveId" clId="{6C3F1B60-B8B4-47E9-BF75-E53483E38E88}" dt="2018-12-10T01:51:06.045" v="2860" actId="404"/>
          <ac:spMkLst>
            <pc:docMk/>
            <pc:sldMk cId="3547416048" sldId="260"/>
            <ac:spMk id="7" creationId="{790FCA61-5053-4F4F-A18C-ACDC6B10B95E}"/>
          </ac:spMkLst>
        </pc:spChg>
        <pc:spChg chg="del">
          <ac:chgData name="Pablo Sanchez" userId="8c8cecc599906f2a" providerId="LiveId" clId="{6C3F1B60-B8B4-47E9-BF75-E53483E38E88}" dt="2018-12-09T02:04:42.692" v="1789" actId="478"/>
          <ac:spMkLst>
            <pc:docMk/>
            <pc:sldMk cId="3547416048" sldId="260"/>
            <ac:spMk id="8" creationId="{E040C26C-2D84-40CF-89B6-FF31FF210D38}"/>
          </ac:spMkLst>
        </pc:spChg>
        <pc:spChg chg="mod">
          <ac:chgData name="Pablo Sanchez" userId="8c8cecc599906f2a" providerId="LiveId" clId="{6C3F1B60-B8B4-47E9-BF75-E53483E38E88}" dt="2018-12-10T01:51:11.356" v="2863" actId="404"/>
          <ac:spMkLst>
            <pc:docMk/>
            <pc:sldMk cId="3547416048" sldId="260"/>
            <ac:spMk id="9" creationId="{BE3A12E7-F4BF-4243-9B12-D91C91672525}"/>
          </ac:spMkLst>
        </pc:spChg>
        <pc:spChg chg="add del">
          <ac:chgData name="Pablo Sanchez" userId="8c8cecc599906f2a" providerId="LiveId" clId="{6C3F1B60-B8B4-47E9-BF75-E53483E38E88}" dt="2018-12-08T23:07:30.886" v="597" actId="26606"/>
          <ac:spMkLst>
            <pc:docMk/>
            <pc:sldMk cId="3547416048" sldId="260"/>
            <ac:spMk id="10" creationId="{3429A099-5CB1-4A20-B64F-4F0562EF3399}"/>
          </ac:spMkLst>
        </pc:spChg>
        <pc:spChg chg="mod">
          <ac:chgData name="Pablo Sanchez" userId="8c8cecc599906f2a" providerId="LiveId" clId="{6C3F1B60-B8B4-47E9-BF75-E53483E38E88}" dt="2018-12-09T02:05:15.517" v="1811" actId="1035"/>
          <ac:spMkLst>
            <pc:docMk/>
            <pc:sldMk cId="3547416048" sldId="260"/>
            <ac:spMk id="10" creationId="{E027B66D-238D-4835-8A31-A587382AC60F}"/>
          </ac:spMkLst>
        </pc:spChg>
        <pc:spChg chg="add mod">
          <ac:chgData name="Pablo Sanchez" userId="8c8cecc599906f2a" providerId="LiveId" clId="{6C3F1B60-B8B4-47E9-BF75-E53483E38E88}" dt="2018-12-09T02:05:03.266" v="1792" actId="207"/>
          <ac:spMkLst>
            <pc:docMk/>
            <pc:sldMk cId="3547416048" sldId="260"/>
            <ac:spMk id="11" creationId="{3C751B6A-AA91-4FC0-AE76-24E73781074F}"/>
          </ac:spMkLst>
        </pc:spChg>
        <pc:spChg chg="add del">
          <ac:chgData name="Pablo Sanchez" userId="8c8cecc599906f2a" providerId="LiveId" clId="{6C3F1B60-B8B4-47E9-BF75-E53483E38E88}" dt="2018-12-08T23:07:30.886" v="597" actId="26606"/>
          <ac:spMkLst>
            <pc:docMk/>
            <pc:sldMk cId="3547416048" sldId="260"/>
            <ac:spMk id="12" creationId="{087C0A89-7FB3-43F8-9DE3-0177E3E27B4C}"/>
          </ac:spMkLst>
        </pc:spChg>
        <pc:spChg chg="add mod">
          <ac:chgData name="Pablo Sanchez" userId="8c8cecc599906f2a" providerId="LiveId" clId="{6C3F1B60-B8B4-47E9-BF75-E53483E38E88}" dt="2018-12-10T01:47:12.594" v="2786" actId="6549"/>
          <ac:spMkLst>
            <pc:docMk/>
            <pc:sldMk cId="3547416048" sldId="260"/>
            <ac:spMk id="12" creationId="{72347952-83C1-4CC8-8C89-57C97A9180E0}"/>
          </ac:spMkLst>
        </pc:spChg>
        <pc:spChg chg="add mod">
          <ac:chgData name="Pablo Sanchez" userId="8c8cecc599906f2a" providerId="LiveId" clId="{6C3F1B60-B8B4-47E9-BF75-E53483E38E88}" dt="2018-12-10T01:47:51.948" v="2809" actId="6549"/>
          <ac:spMkLst>
            <pc:docMk/>
            <pc:sldMk cId="3547416048" sldId="260"/>
            <ac:spMk id="13" creationId="{480FCC22-5FC4-4E61-ADB5-BB1BD2F1810F}"/>
          </ac:spMkLst>
        </pc:spChg>
        <pc:spChg chg="add del">
          <ac:chgData name="Pablo Sanchez" userId="8c8cecc599906f2a" providerId="LiveId" clId="{6C3F1B60-B8B4-47E9-BF75-E53483E38E88}" dt="2018-12-08T23:07:30.886" v="597" actId="26606"/>
          <ac:spMkLst>
            <pc:docMk/>
            <pc:sldMk cId="3547416048" sldId="260"/>
            <ac:spMk id="14" creationId="{399F4DD4-CC07-42A8-8AF8-069654F1A9E1}"/>
          </ac:spMkLst>
        </pc:spChg>
        <pc:spChg chg="add mod">
          <ac:chgData name="Pablo Sanchez" userId="8c8cecc599906f2a" providerId="LiveId" clId="{6C3F1B60-B8B4-47E9-BF75-E53483E38E88}" dt="2018-12-10T01:50:12.793" v="2848" actId="1035"/>
          <ac:spMkLst>
            <pc:docMk/>
            <pc:sldMk cId="3547416048" sldId="260"/>
            <ac:spMk id="14" creationId="{A5F17FEA-D26B-478C-A81E-1BD5288255D7}"/>
          </ac:spMkLst>
        </pc:spChg>
        <pc:spChg chg="add mod">
          <ac:chgData name="Pablo Sanchez" userId="8c8cecc599906f2a" providerId="LiveId" clId="{6C3F1B60-B8B4-47E9-BF75-E53483E38E88}" dt="2018-12-10T03:45:56.192" v="3895" actId="1076"/>
          <ac:spMkLst>
            <pc:docMk/>
            <pc:sldMk cId="3547416048" sldId="260"/>
            <ac:spMk id="16" creationId="{80BFEE6D-D698-4674-BBDA-2D993310AC10}"/>
          </ac:spMkLst>
        </pc:spChg>
        <pc:spChg chg="add mod">
          <ac:chgData name="Pablo Sanchez" userId="8c8cecc599906f2a" providerId="LiveId" clId="{6C3F1B60-B8B4-47E9-BF75-E53483E38E88}" dt="2018-12-10T03:46:32.090" v="3931" actId="1037"/>
          <ac:spMkLst>
            <pc:docMk/>
            <pc:sldMk cId="3547416048" sldId="260"/>
            <ac:spMk id="17" creationId="{C3FCD30C-5B0E-409D-83F6-2EC1E7655CC2}"/>
          </ac:spMkLst>
        </pc:spChg>
        <pc:spChg chg="add mod">
          <ac:chgData name="Pablo Sanchez" userId="8c8cecc599906f2a" providerId="LiveId" clId="{6C3F1B60-B8B4-47E9-BF75-E53483E38E88}" dt="2018-12-10T03:46:07.080" v="3897" actId="1076"/>
          <ac:spMkLst>
            <pc:docMk/>
            <pc:sldMk cId="3547416048" sldId="260"/>
            <ac:spMk id="18" creationId="{BCD3F36D-6153-45A3-8BF5-F729E78EDDA5}"/>
          </ac:spMkLst>
        </pc:spChg>
        <pc:spChg chg="add del">
          <ac:chgData name="Pablo Sanchez" userId="8c8cecc599906f2a" providerId="LiveId" clId="{6C3F1B60-B8B4-47E9-BF75-E53483E38E88}" dt="2018-12-09T02:03:11.010" v="1779" actId="26606"/>
          <ac:spMkLst>
            <pc:docMk/>
            <pc:sldMk cId="3547416048" sldId="260"/>
            <ac:spMk id="19" creationId="{0C2BBC7F-C278-487D-A435-69502F45532A}"/>
          </ac:spMkLst>
        </pc:spChg>
        <pc:spChg chg="add mod">
          <ac:chgData name="Pablo Sanchez" userId="8c8cecc599906f2a" providerId="LiveId" clId="{6C3F1B60-B8B4-47E9-BF75-E53483E38E88}" dt="2018-12-10T03:46:28.837" v="3929" actId="1036"/>
          <ac:spMkLst>
            <pc:docMk/>
            <pc:sldMk cId="3547416048" sldId="260"/>
            <ac:spMk id="19" creationId="{2704A966-0F0A-413B-B11D-3D2FFCED87CE}"/>
          </ac:spMkLst>
        </pc:spChg>
        <pc:spChg chg="add del">
          <ac:chgData name="Pablo Sanchez" userId="8c8cecc599906f2a" providerId="LiveId" clId="{6C3F1B60-B8B4-47E9-BF75-E53483E38E88}" dt="2018-12-09T21:38:40.836" v="2210"/>
          <ac:spMkLst>
            <pc:docMk/>
            <pc:sldMk cId="3547416048" sldId="260"/>
            <ac:spMk id="24" creationId="{C7682A25-42C8-4715-BF21-184A2A338A8B}"/>
          </ac:spMkLst>
        </pc:spChg>
        <pc:spChg chg="add del">
          <ac:chgData name="Pablo Sanchez" userId="8c8cecc599906f2a" providerId="LiveId" clId="{6C3F1B60-B8B4-47E9-BF75-E53483E38E88}" dt="2018-12-09T21:38:40.836" v="2210"/>
          <ac:spMkLst>
            <pc:docMk/>
            <pc:sldMk cId="3547416048" sldId="260"/>
            <ac:spMk id="28" creationId="{83AD8F8B-6BDD-4751-800C-E84F1A8FABC0}"/>
          </ac:spMkLst>
        </pc:spChg>
        <pc:spChg chg="add del">
          <ac:chgData name="Pablo Sanchez" userId="8c8cecc599906f2a" providerId="LiveId" clId="{6C3F1B60-B8B4-47E9-BF75-E53483E38E88}" dt="2018-12-09T21:38:40.836" v="2210"/>
          <ac:spMkLst>
            <pc:docMk/>
            <pc:sldMk cId="3547416048" sldId="260"/>
            <ac:spMk id="30" creationId="{8021D79A-75FF-4A04-80E0-85755EA72715}"/>
          </ac:spMkLst>
        </pc:spChg>
        <pc:grpChg chg="mod">
          <ac:chgData name="Pablo Sanchez" userId="8c8cecc599906f2a" providerId="LiveId" clId="{6C3F1B60-B8B4-47E9-BF75-E53483E38E88}" dt="2018-12-09T02:03:39.649" v="1782" actId="18245"/>
          <ac:grpSpMkLst>
            <pc:docMk/>
            <pc:sldMk cId="3547416048" sldId="260"/>
            <ac:grpSpMk id="3" creationId="{6F07E755-7942-4388-AE7C-868E66976AF9}"/>
          </ac:grpSpMkLst>
        </pc:grpChg>
        <pc:graphicFrameChg chg="add del mod modGraphic">
          <ac:chgData name="Pablo Sanchez" userId="8c8cecc599906f2a" providerId="LiveId" clId="{6C3F1B60-B8B4-47E9-BF75-E53483E38E88}" dt="2018-12-09T02:03:39.649" v="1782" actId="18245"/>
          <ac:graphicFrameMkLst>
            <pc:docMk/>
            <pc:sldMk cId="3547416048" sldId="260"/>
            <ac:graphicFrameMk id="5" creationId="{D2C97624-65E6-4E0B-8DB7-138807B6A583}"/>
          </ac:graphicFrameMkLst>
        </pc:graphicFrameChg>
        <pc:cxnChg chg="add del mod">
          <ac:chgData name="Pablo Sanchez" userId="8c8cecc599906f2a" providerId="LiveId" clId="{6C3F1B60-B8B4-47E9-BF75-E53483E38E88}" dt="2018-12-10T01:50:35.968" v="2855" actId="11529"/>
          <ac:cxnSpMkLst>
            <pc:docMk/>
            <pc:sldMk cId="3547416048" sldId="260"/>
            <ac:cxnSpMk id="15" creationId="{F35F4708-671D-4ADF-AA71-FEE1D10BBEEC}"/>
          </ac:cxnSpMkLst>
        </pc:cxnChg>
        <pc:cxnChg chg="add del">
          <ac:chgData name="Pablo Sanchez" userId="8c8cecc599906f2a" providerId="LiveId" clId="{6C3F1B60-B8B4-47E9-BF75-E53483E38E88}" dt="2018-12-09T21:38:40.836" v="2210"/>
          <ac:cxnSpMkLst>
            <pc:docMk/>
            <pc:sldMk cId="3547416048" sldId="260"/>
            <ac:cxnSpMk id="26" creationId="{51736393-45A9-49C6-90FF-3486BD42356D}"/>
          </ac:cxnSpMkLst>
        </pc:cxnChg>
      </pc:sldChg>
      <pc:sldChg chg="addSp modSp modAnim modNotesTx">
        <pc:chgData name="Pablo Sanchez" userId="8c8cecc599906f2a" providerId="LiveId" clId="{6C3F1B60-B8B4-47E9-BF75-E53483E38E88}" dt="2018-12-10T22:10:57.185" v="4609" actId="20577"/>
        <pc:sldMkLst>
          <pc:docMk/>
          <pc:sldMk cId="438737219" sldId="261"/>
        </pc:sldMkLst>
        <pc:spChg chg="mod">
          <ac:chgData name="Pablo Sanchez" userId="8c8cecc599906f2a" providerId="LiveId" clId="{6C3F1B60-B8B4-47E9-BF75-E53483E38E88}" dt="2018-12-10T02:24:48.220" v="3073" actId="207"/>
          <ac:spMkLst>
            <pc:docMk/>
            <pc:sldMk cId="438737219" sldId="261"/>
            <ac:spMk id="2" creationId="{026AC266-E927-4A21-B458-601CCAA89558}"/>
          </ac:spMkLst>
        </pc:spChg>
        <pc:spChg chg="add mod">
          <ac:chgData name="Pablo Sanchez" userId="8c8cecc599906f2a" providerId="LiveId" clId="{6C3F1B60-B8B4-47E9-BF75-E53483E38E88}" dt="2018-12-10T02:39:02.485" v="3139" actId="1035"/>
          <ac:spMkLst>
            <pc:docMk/>
            <pc:sldMk cId="438737219" sldId="261"/>
            <ac:spMk id="3" creationId="{00A6CEDB-4249-4239-84B9-1E3B1A17A0DF}"/>
          </ac:spMkLst>
        </pc:spChg>
        <pc:spChg chg="mod">
          <ac:chgData name="Pablo Sanchez" userId="8c8cecc599906f2a" providerId="LiveId" clId="{6C3F1B60-B8B4-47E9-BF75-E53483E38E88}" dt="2018-12-09T01:48:45.825" v="1652" actId="14100"/>
          <ac:spMkLst>
            <pc:docMk/>
            <pc:sldMk cId="438737219" sldId="261"/>
            <ac:spMk id="3" creationId="{8FA7A380-E101-45DC-9FB3-0930017D019C}"/>
          </ac:spMkLst>
        </pc:spChg>
        <pc:spChg chg="add mod">
          <ac:chgData name="Pablo Sanchez" userId="8c8cecc599906f2a" providerId="LiveId" clId="{6C3F1B60-B8B4-47E9-BF75-E53483E38E88}" dt="2018-12-10T02:39:20.067" v="3145" actId="1036"/>
          <ac:spMkLst>
            <pc:docMk/>
            <pc:sldMk cId="438737219" sldId="261"/>
            <ac:spMk id="7" creationId="{10AAA8F5-11A5-47D8-8D65-8EDE17D4877A}"/>
          </ac:spMkLst>
        </pc:spChg>
        <pc:spChg chg="add mod">
          <ac:chgData name="Pablo Sanchez" userId="8c8cecc599906f2a" providerId="LiveId" clId="{6C3F1B60-B8B4-47E9-BF75-E53483E38E88}" dt="2018-12-10T02:40:05.734" v="3148" actId="1035"/>
          <ac:spMkLst>
            <pc:docMk/>
            <pc:sldMk cId="438737219" sldId="261"/>
            <ac:spMk id="8" creationId="{5972AD24-7132-499B-8EA3-C48436F521A6}"/>
          </ac:spMkLst>
        </pc:spChg>
        <pc:spChg chg="add mod">
          <ac:chgData name="Pablo Sanchez" userId="8c8cecc599906f2a" providerId="LiveId" clId="{6C3F1B60-B8B4-47E9-BF75-E53483E38E88}" dt="2018-12-10T02:40:44.043" v="3150" actId="1076"/>
          <ac:spMkLst>
            <pc:docMk/>
            <pc:sldMk cId="438737219" sldId="261"/>
            <ac:spMk id="9" creationId="{4B15F8D2-9E82-415F-BEE2-A1EEE7771E20}"/>
          </ac:spMkLst>
        </pc:spChg>
        <pc:graphicFrameChg chg="mod modGraphic">
          <ac:chgData name="Pablo Sanchez" userId="8c8cecc599906f2a" providerId="LiveId" clId="{6C3F1B60-B8B4-47E9-BF75-E53483E38E88}" dt="2018-12-10T02:25:03.611" v="3075" actId="113"/>
          <ac:graphicFrameMkLst>
            <pc:docMk/>
            <pc:sldMk cId="438737219" sldId="261"/>
            <ac:graphicFrameMk id="4" creationId="{B9FC3FDA-B202-45A2-B74F-F2586638538F}"/>
          </ac:graphicFrameMkLst>
        </pc:graphicFrameChg>
        <pc:graphicFrameChg chg="add mod modGraphic">
          <ac:chgData name="Pablo Sanchez" userId="8c8cecc599906f2a" providerId="LiveId" clId="{6C3F1B60-B8B4-47E9-BF75-E53483E38E88}" dt="2018-12-10T02:25:12.407" v="3077" actId="207"/>
          <ac:graphicFrameMkLst>
            <pc:docMk/>
            <pc:sldMk cId="438737219" sldId="261"/>
            <ac:graphicFrameMk id="5" creationId="{22BC3243-5A86-4978-9116-CDE4A2EA2DCC}"/>
          </ac:graphicFrameMkLst>
        </pc:graphicFrameChg>
        <pc:graphicFrameChg chg="add mod modGraphic">
          <ac:chgData name="Pablo Sanchez" userId="8c8cecc599906f2a" providerId="LiveId" clId="{6C3F1B60-B8B4-47E9-BF75-E53483E38E88}" dt="2018-12-10T02:25:19.542" v="3079" actId="113"/>
          <ac:graphicFrameMkLst>
            <pc:docMk/>
            <pc:sldMk cId="438737219" sldId="261"/>
            <ac:graphicFrameMk id="6" creationId="{5CE3BFFC-4ECD-4D8B-8BDF-9E037770BCC2}"/>
          </ac:graphicFrameMkLst>
        </pc:graphicFrameChg>
      </pc:sldChg>
      <pc:sldChg chg="del">
        <pc:chgData name="Pablo Sanchez" userId="8c8cecc599906f2a" providerId="LiveId" clId="{6C3F1B60-B8B4-47E9-BF75-E53483E38E88}" dt="2018-12-10T21:46:19.702" v="4414" actId="2696"/>
        <pc:sldMkLst>
          <pc:docMk/>
          <pc:sldMk cId="2841114582" sldId="262"/>
        </pc:sldMkLst>
      </pc:sldChg>
      <pc:sldChg chg="modSp add del">
        <pc:chgData name="Pablo Sanchez" userId="8c8cecc599906f2a" providerId="LiveId" clId="{6C3F1B60-B8B4-47E9-BF75-E53483E38E88}" dt="2018-12-09T23:23:02.371" v="2510" actId="2696"/>
        <pc:sldMkLst>
          <pc:docMk/>
          <pc:sldMk cId="3975843072" sldId="263"/>
        </pc:sldMkLst>
        <pc:spChg chg="mod">
          <ac:chgData name="Pablo Sanchez" userId="8c8cecc599906f2a" providerId="LiveId" clId="{6C3F1B60-B8B4-47E9-BF75-E53483E38E88}" dt="2018-12-09T23:09:14.814" v="2366" actId="20577"/>
          <ac:spMkLst>
            <pc:docMk/>
            <pc:sldMk cId="3975843072" sldId="263"/>
            <ac:spMk id="2" creationId="{340743EB-CB1E-4244-B071-6AD73D680695}"/>
          </ac:spMkLst>
        </pc:spChg>
        <pc:spChg chg="mod">
          <ac:chgData name="Pablo Sanchez" userId="8c8cecc599906f2a" providerId="LiveId" clId="{6C3F1B60-B8B4-47E9-BF75-E53483E38E88}" dt="2018-12-09T23:22:34.218" v="2509" actId="20577"/>
          <ac:spMkLst>
            <pc:docMk/>
            <pc:sldMk cId="3975843072" sldId="263"/>
            <ac:spMk id="3" creationId="{7C814E02-7081-4338-84AA-D8C41FF67434}"/>
          </ac:spMkLst>
        </pc:spChg>
      </pc:sldChg>
      <pc:sldChg chg="addSp delSp modSp add mod setBg delDesignElem modNotesTx">
        <pc:chgData name="Pablo Sanchez" userId="8c8cecc599906f2a" providerId="LiveId" clId="{6C3F1B60-B8B4-47E9-BF75-E53483E38E88}" dt="2018-12-10T22:08:39.192" v="4553" actId="20577"/>
        <pc:sldMkLst>
          <pc:docMk/>
          <pc:sldMk cId="3006628693" sldId="264"/>
        </pc:sldMkLst>
        <pc:spChg chg="del">
          <ac:chgData name="Pablo Sanchez" userId="8c8cecc599906f2a" providerId="LiveId" clId="{6C3F1B60-B8B4-47E9-BF75-E53483E38E88}" dt="2018-12-08T22:28:16.462" v="483"/>
          <ac:spMkLst>
            <pc:docMk/>
            <pc:sldMk cId="3006628693" sldId="264"/>
            <ac:spMk id="2" creationId="{84F61106-0156-4CCD-8D3B-467A87EA152D}"/>
          </ac:spMkLst>
        </pc:spChg>
        <pc:spChg chg="del">
          <ac:chgData name="Pablo Sanchez" userId="8c8cecc599906f2a" providerId="LiveId" clId="{6C3F1B60-B8B4-47E9-BF75-E53483E38E88}" dt="2018-12-08T22:28:16.462" v="483"/>
          <ac:spMkLst>
            <pc:docMk/>
            <pc:sldMk cId="3006628693" sldId="264"/>
            <ac:spMk id="3" creationId="{6DBBCCB7-90AF-4565-A745-68DBCC156D60}"/>
          </ac:spMkLst>
        </pc:spChg>
        <pc:spChg chg="add mod">
          <ac:chgData name="Pablo Sanchez" userId="8c8cecc599906f2a" providerId="LiveId" clId="{6C3F1B60-B8B4-47E9-BF75-E53483E38E88}" dt="2018-12-10T01:55:32.927" v="2881" actId="26606"/>
          <ac:spMkLst>
            <pc:docMk/>
            <pc:sldMk cId="3006628693" sldId="264"/>
            <ac:spMk id="4" creationId="{8CAA9C33-9448-4239-9FB0-3A9F96B842E9}"/>
          </ac:spMkLst>
        </pc:spChg>
        <pc:spChg chg="add mod">
          <ac:chgData name="Pablo Sanchez" userId="8c8cecc599906f2a" providerId="LiveId" clId="{6C3F1B60-B8B4-47E9-BF75-E53483E38E88}" dt="2018-12-10T01:56:18.829" v="2911" actId="403"/>
          <ac:spMkLst>
            <pc:docMk/>
            <pc:sldMk cId="3006628693" sldId="264"/>
            <ac:spMk id="5" creationId="{55CAB1D1-73FA-41DC-B8B5-F65B8D5DA549}"/>
          </ac:spMkLst>
        </pc:spChg>
        <pc:spChg chg="add del">
          <ac:chgData name="Pablo Sanchez" userId="8c8cecc599906f2a" providerId="LiveId" clId="{6C3F1B60-B8B4-47E9-BF75-E53483E38E88}" dt="2018-12-09T21:38:40.836" v="2210"/>
          <ac:spMkLst>
            <pc:docMk/>
            <pc:sldMk cId="3006628693" sldId="264"/>
            <ac:spMk id="10" creationId="{FBDCECDC-EEE3-4128-AA5E-82A8C08796E8}"/>
          </ac:spMkLst>
        </pc:spChg>
        <pc:spChg chg="add del">
          <ac:chgData name="Pablo Sanchez" userId="8c8cecc599906f2a" providerId="LiveId" clId="{6C3F1B60-B8B4-47E9-BF75-E53483E38E88}" dt="2018-12-10T01:55:31.352" v="2878" actId="26606"/>
          <ac:spMkLst>
            <pc:docMk/>
            <pc:sldMk cId="3006628693" sldId="264"/>
            <ac:spMk id="11" creationId="{0AE913A7-2CA0-4B64-A25F-C0648DBC33FE}"/>
          </ac:spMkLst>
        </pc:spChg>
        <pc:spChg chg="add del">
          <ac:chgData name="Pablo Sanchez" userId="8c8cecc599906f2a" providerId="LiveId" clId="{6C3F1B60-B8B4-47E9-BF75-E53483E38E88}" dt="2018-12-09T21:38:40.836" v="2210"/>
          <ac:spMkLst>
            <pc:docMk/>
            <pc:sldMk cId="3006628693" sldId="264"/>
            <ac:spMk id="12" creationId="{4260EDE0-989C-4E16-AF94-F652294D828E}"/>
          </ac:spMkLst>
        </pc:spChg>
        <pc:spChg chg="add del">
          <ac:chgData name="Pablo Sanchez" userId="8c8cecc599906f2a" providerId="LiveId" clId="{6C3F1B60-B8B4-47E9-BF75-E53483E38E88}" dt="2018-12-09T21:38:40.836" v="2210"/>
          <ac:spMkLst>
            <pc:docMk/>
            <pc:sldMk cId="3006628693" sldId="264"/>
            <ac:spMk id="14" creationId="{1F3985C0-E548-44D2-B30E-F3E42DADE133}"/>
          </ac:spMkLst>
        </pc:spChg>
        <pc:spChg chg="add del">
          <ac:chgData name="Pablo Sanchez" userId="8c8cecc599906f2a" providerId="LiveId" clId="{6C3F1B60-B8B4-47E9-BF75-E53483E38E88}" dt="2018-12-10T01:55:31.352" v="2878" actId="26606"/>
          <ac:spMkLst>
            <pc:docMk/>
            <pc:sldMk cId="3006628693" sldId="264"/>
            <ac:spMk id="15" creationId="{83E5F85C-576B-4095-B465-6B09F9E09915}"/>
          </ac:spMkLst>
        </pc:spChg>
        <pc:spChg chg="add del">
          <ac:chgData name="Pablo Sanchez" userId="8c8cecc599906f2a" providerId="LiveId" clId="{6C3F1B60-B8B4-47E9-BF75-E53483E38E88}" dt="2018-12-10T01:55:32.909" v="2880" actId="26606"/>
          <ac:spMkLst>
            <pc:docMk/>
            <pc:sldMk cId="3006628693" sldId="264"/>
            <ac:spMk id="17" creationId="{A1D28865-DAC3-4EAC-B42B-184C35CF4266}"/>
          </ac:spMkLst>
        </pc:spChg>
        <pc:spChg chg="add">
          <ac:chgData name="Pablo Sanchez" userId="8c8cecc599906f2a" providerId="LiveId" clId="{6C3F1B60-B8B4-47E9-BF75-E53483E38E88}" dt="2018-12-10T01:55:32.927" v="2881" actId="26606"/>
          <ac:spMkLst>
            <pc:docMk/>
            <pc:sldMk cId="3006628693" sldId="264"/>
            <ac:spMk id="20" creationId="{AC466E5E-FDC4-4E88-9397-0ADB885A8F19}"/>
          </ac:spMkLst>
        </pc:spChg>
        <pc:picChg chg="add del">
          <ac:chgData name="Pablo Sanchez" userId="8c8cecc599906f2a" providerId="LiveId" clId="{6C3F1B60-B8B4-47E9-BF75-E53483E38E88}" dt="2018-12-10T01:53:30.590" v="2869"/>
          <ac:picMkLst>
            <pc:docMk/>
            <pc:sldMk cId="3006628693" sldId="264"/>
            <ac:picMk id="2" creationId="{C09E1648-AB1D-49F4-8070-3692FCEA9923}"/>
          </ac:picMkLst>
        </pc:picChg>
        <pc:picChg chg="add mod ord">
          <ac:chgData name="Pablo Sanchez" userId="8c8cecc599906f2a" providerId="LiveId" clId="{6C3F1B60-B8B4-47E9-BF75-E53483E38E88}" dt="2018-12-10T01:55:32.927" v="2881" actId="26606"/>
          <ac:picMkLst>
            <pc:docMk/>
            <pc:sldMk cId="3006628693" sldId="264"/>
            <ac:picMk id="6" creationId="{474647AB-86F6-48E4-B5BB-A1AA977F24AF}"/>
          </ac:picMkLst>
        </pc:picChg>
        <pc:cxnChg chg="add del">
          <ac:chgData name="Pablo Sanchez" userId="8c8cecc599906f2a" providerId="LiveId" clId="{6C3F1B60-B8B4-47E9-BF75-E53483E38E88}" dt="2018-12-10T01:55:31.352" v="2878" actId="26606"/>
          <ac:cxnSpMkLst>
            <pc:docMk/>
            <pc:sldMk cId="3006628693" sldId="264"/>
            <ac:cxnSpMk id="13" creationId="{F711F046-5997-46AF-8E8D-F3DE223E444D}"/>
          </ac:cxnSpMkLst>
        </pc:cxnChg>
        <pc:cxnChg chg="add del">
          <ac:chgData name="Pablo Sanchez" userId="8c8cecc599906f2a" providerId="LiveId" clId="{6C3F1B60-B8B4-47E9-BF75-E53483E38E88}" dt="2018-12-10T01:55:32.909" v="2880" actId="26606"/>
          <ac:cxnSpMkLst>
            <pc:docMk/>
            <pc:sldMk cId="3006628693" sldId="264"/>
            <ac:cxnSpMk id="18" creationId="{07145BC3-9603-4ECC-912F-3BF8A00927C0}"/>
          </ac:cxnSpMkLst>
        </pc:cxnChg>
        <pc:cxnChg chg="add">
          <ac:chgData name="Pablo Sanchez" userId="8c8cecc599906f2a" providerId="LiveId" clId="{6C3F1B60-B8B4-47E9-BF75-E53483E38E88}" dt="2018-12-10T01:55:32.927" v="2881" actId="26606"/>
          <ac:cxnSpMkLst>
            <pc:docMk/>
            <pc:sldMk cId="3006628693" sldId="264"/>
            <ac:cxnSpMk id="21" creationId="{0CA81880-9D41-4BE0-95B9-7985CD0F688C}"/>
          </ac:cxnSpMkLst>
        </pc:cxnChg>
      </pc:sldChg>
      <pc:sldChg chg="addSp delSp modSp add mod ord setBg modAnim delDesignElem modNotesTx">
        <pc:chgData name="Pablo Sanchez" userId="8c8cecc599906f2a" providerId="LiveId" clId="{6C3F1B60-B8B4-47E9-BF75-E53483E38E88}" dt="2018-12-10T23:32:53.977" v="4860" actId="20577"/>
        <pc:sldMkLst>
          <pc:docMk/>
          <pc:sldMk cId="1731045424" sldId="265"/>
        </pc:sldMkLst>
        <pc:spChg chg="mod">
          <ac:chgData name="Pablo Sanchez" userId="8c8cecc599906f2a" providerId="LiveId" clId="{6C3F1B60-B8B4-47E9-BF75-E53483E38E88}" dt="2018-12-10T02:06:41.024" v="2947" actId="1076"/>
          <ac:spMkLst>
            <pc:docMk/>
            <pc:sldMk cId="1731045424" sldId="265"/>
            <ac:spMk id="2" creationId="{D9A375FE-02A0-4CA5-803E-1F3B40437826}"/>
          </ac:spMkLst>
        </pc:spChg>
        <pc:spChg chg="del">
          <ac:chgData name="Pablo Sanchez" userId="8c8cecc599906f2a" providerId="LiveId" clId="{6C3F1B60-B8B4-47E9-BF75-E53483E38E88}" dt="2018-12-08T23:10:58.440" v="599"/>
          <ac:spMkLst>
            <pc:docMk/>
            <pc:sldMk cId="1731045424" sldId="265"/>
            <ac:spMk id="3" creationId="{16FB4D93-F67C-44C9-B679-B1C98A2C874F}"/>
          </ac:spMkLst>
        </pc:spChg>
        <pc:spChg chg="add mod">
          <ac:chgData name="Pablo Sanchez" userId="8c8cecc599906f2a" providerId="LiveId" clId="{6C3F1B60-B8B4-47E9-BF75-E53483E38E88}" dt="2018-12-09T23:00:07.551" v="2353" actId="1076"/>
          <ac:spMkLst>
            <pc:docMk/>
            <pc:sldMk cId="1731045424" sldId="265"/>
            <ac:spMk id="5" creationId="{11B5EC12-11EA-466C-B718-8B139AF6DC0F}"/>
          </ac:spMkLst>
        </pc:spChg>
        <pc:spChg chg="add del">
          <ac:chgData name="Pablo Sanchez" userId="8c8cecc599906f2a" providerId="LiveId" clId="{6C3F1B60-B8B4-47E9-BF75-E53483E38E88}" dt="2018-12-08T23:11:14.577" v="601" actId="26606"/>
          <ac:spMkLst>
            <pc:docMk/>
            <pc:sldMk cId="1731045424" sldId="265"/>
            <ac:spMk id="9" creationId="{9D892B38-FFA9-4650-AA58-B549C493DED6}"/>
          </ac:spMkLst>
        </pc:spChg>
        <pc:spChg chg="add del">
          <ac:chgData name="Pablo Sanchez" userId="8c8cecc599906f2a" providerId="LiveId" clId="{6C3F1B60-B8B4-47E9-BF75-E53483E38E88}" dt="2018-12-08T23:11:16.471" v="605" actId="26606"/>
          <ac:spMkLst>
            <pc:docMk/>
            <pc:sldMk cId="1731045424" sldId="265"/>
            <ac:spMk id="11" creationId="{9D286FC8-DD5D-4402-A2C0-8739BDAFEFE0}"/>
          </ac:spMkLst>
        </pc:spChg>
        <pc:spChg chg="add del">
          <ac:chgData name="Pablo Sanchez" userId="8c8cecc599906f2a" providerId="LiveId" clId="{6C3F1B60-B8B4-47E9-BF75-E53483E38E88}" dt="2018-12-08T23:11:14.577" v="601" actId="26606"/>
          <ac:spMkLst>
            <pc:docMk/>
            <pc:sldMk cId="1731045424" sldId="265"/>
            <ac:spMk id="12" creationId="{990D0034-F768-41E7-85D4-F38C4DE85770}"/>
          </ac:spMkLst>
        </pc:spChg>
        <pc:spChg chg="add del">
          <ac:chgData name="Pablo Sanchez" userId="8c8cecc599906f2a" providerId="LiveId" clId="{6C3F1B60-B8B4-47E9-BF75-E53483E38E88}" dt="2018-12-08T23:11:14.577" v="601" actId="26606"/>
          <ac:spMkLst>
            <pc:docMk/>
            <pc:sldMk cId="1731045424" sldId="265"/>
            <ac:spMk id="14" creationId="{C4F7E42D-8B5A-4FC8-81CD-9E60171F7FA8}"/>
          </ac:spMkLst>
        </pc:spChg>
        <pc:spChg chg="add del">
          <ac:chgData name="Pablo Sanchez" userId="8c8cecc599906f2a" providerId="LiveId" clId="{6C3F1B60-B8B4-47E9-BF75-E53483E38E88}" dt="2018-12-08T23:11:16.471" v="605" actId="26606"/>
          <ac:spMkLst>
            <pc:docMk/>
            <pc:sldMk cId="1731045424" sldId="265"/>
            <ac:spMk id="15" creationId="{F452A527-3631-41ED-858D-3777A7D1496A}"/>
          </ac:spMkLst>
        </pc:spChg>
        <pc:spChg chg="add del">
          <ac:chgData name="Pablo Sanchez" userId="8c8cecc599906f2a" providerId="LiveId" clId="{6C3F1B60-B8B4-47E9-BF75-E53483E38E88}" dt="2018-12-08T23:11:14.577" v="601" actId="26606"/>
          <ac:spMkLst>
            <pc:docMk/>
            <pc:sldMk cId="1731045424" sldId="265"/>
            <ac:spMk id="16" creationId="{8C04651D-B9F4-4935-A02D-364153FBDF54}"/>
          </ac:spMkLst>
        </pc:spChg>
        <pc:spChg chg="add del">
          <ac:chgData name="Pablo Sanchez" userId="8c8cecc599906f2a" providerId="LiveId" clId="{6C3F1B60-B8B4-47E9-BF75-E53483E38E88}" dt="2018-12-08T23:11:15.611" v="603" actId="26606"/>
          <ac:spMkLst>
            <pc:docMk/>
            <pc:sldMk cId="1731045424" sldId="265"/>
            <ac:spMk id="18" creationId="{990D0034-F768-41E7-85D4-F38C4DE85770}"/>
          </ac:spMkLst>
        </pc:spChg>
        <pc:spChg chg="add del">
          <ac:chgData name="Pablo Sanchez" userId="8c8cecc599906f2a" providerId="LiveId" clId="{6C3F1B60-B8B4-47E9-BF75-E53483E38E88}" dt="2018-12-08T23:11:15.611" v="603" actId="26606"/>
          <ac:spMkLst>
            <pc:docMk/>
            <pc:sldMk cId="1731045424" sldId="265"/>
            <ac:spMk id="20" creationId="{82B96C01-5E03-4336-963A-D39E76BD0A5E}"/>
          </ac:spMkLst>
        </pc:spChg>
        <pc:spChg chg="add del">
          <ac:chgData name="Pablo Sanchez" userId="8c8cecc599906f2a" providerId="LiveId" clId="{6C3F1B60-B8B4-47E9-BF75-E53483E38E88}" dt="2018-12-08T23:11:16.471" v="605" actId="26606"/>
          <ac:spMkLst>
            <pc:docMk/>
            <pc:sldMk cId="1731045424" sldId="265"/>
            <ac:spMk id="23" creationId="{87008D65-4C48-4CAB-8600-9F4C427CE64B}"/>
          </ac:spMkLst>
        </pc:spChg>
        <pc:spChg chg="add del">
          <ac:chgData name="Pablo Sanchez" userId="8c8cecc599906f2a" providerId="LiveId" clId="{6C3F1B60-B8B4-47E9-BF75-E53483E38E88}" dt="2018-12-08T23:11:21.242" v="607" actId="26606"/>
          <ac:spMkLst>
            <pc:docMk/>
            <pc:sldMk cId="1731045424" sldId="265"/>
            <ac:spMk id="26" creationId="{B7E8701A-52DB-48A6-ABEB-1008F5773023}"/>
          </ac:spMkLst>
        </pc:spChg>
        <pc:spChg chg="add del">
          <ac:chgData name="Pablo Sanchez" userId="8c8cecc599906f2a" providerId="LiveId" clId="{6C3F1B60-B8B4-47E9-BF75-E53483E38E88}" dt="2018-12-08T23:11:21.242" v="607" actId="26606"/>
          <ac:spMkLst>
            <pc:docMk/>
            <pc:sldMk cId="1731045424" sldId="265"/>
            <ac:spMk id="29" creationId="{2395CCEB-8031-4121-8D84-F998ED14C2EE}"/>
          </ac:spMkLst>
        </pc:spChg>
        <pc:spChg chg="add del">
          <ac:chgData name="Pablo Sanchez" userId="8c8cecc599906f2a" providerId="LiveId" clId="{6C3F1B60-B8B4-47E9-BF75-E53483E38E88}" dt="2018-12-08T23:11:21.242" v="607" actId="26606"/>
          <ac:spMkLst>
            <pc:docMk/>
            <pc:sldMk cId="1731045424" sldId="265"/>
            <ac:spMk id="30" creationId="{458918AB-02A8-4827-97BF-BE020E1C374E}"/>
          </ac:spMkLst>
        </pc:spChg>
        <pc:spChg chg="add del">
          <ac:chgData name="Pablo Sanchez" userId="8c8cecc599906f2a" providerId="LiveId" clId="{6C3F1B60-B8B4-47E9-BF75-E53483E38E88}" dt="2018-12-08T23:11:21.242" v="607" actId="26606"/>
          <ac:spMkLst>
            <pc:docMk/>
            <pc:sldMk cId="1731045424" sldId="265"/>
            <ac:spMk id="31" creationId="{709283AE-A8E0-48B5-BEA3-B27BC6C67319}"/>
          </ac:spMkLst>
        </pc:spChg>
        <pc:spChg chg="add del">
          <ac:chgData name="Pablo Sanchez" userId="8c8cecc599906f2a" providerId="LiveId" clId="{6C3F1B60-B8B4-47E9-BF75-E53483E38E88}" dt="2018-12-08T23:11:23.985" v="609" actId="26606"/>
          <ac:spMkLst>
            <pc:docMk/>
            <pc:sldMk cId="1731045424" sldId="265"/>
            <ac:spMk id="33" creationId="{990D0034-F768-41E7-85D4-F38C4DE85770}"/>
          </ac:spMkLst>
        </pc:spChg>
        <pc:spChg chg="add del">
          <ac:chgData name="Pablo Sanchez" userId="8c8cecc599906f2a" providerId="LiveId" clId="{6C3F1B60-B8B4-47E9-BF75-E53483E38E88}" dt="2018-12-08T23:11:23.985" v="609" actId="26606"/>
          <ac:spMkLst>
            <pc:docMk/>
            <pc:sldMk cId="1731045424" sldId="265"/>
            <ac:spMk id="34" creationId="{C4F7E42D-8B5A-4FC8-81CD-9E60171F7FA8}"/>
          </ac:spMkLst>
        </pc:spChg>
        <pc:spChg chg="add del">
          <ac:chgData name="Pablo Sanchez" userId="8c8cecc599906f2a" providerId="LiveId" clId="{6C3F1B60-B8B4-47E9-BF75-E53483E38E88}" dt="2018-12-08T23:11:23.985" v="609" actId="26606"/>
          <ac:spMkLst>
            <pc:docMk/>
            <pc:sldMk cId="1731045424" sldId="265"/>
            <ac:spMk id="35" creationId="{9D892B38-FFA9-4650-AA58-B549C493DED6}"/>
          </ac:spMkLst>
        </pc:spChg>
        <pc:spChg chg="add del">
          <ac:chgData name="Pablo Sanchez" userId="8c8cecc599906f2a" providerId="LiveId" clId="{6C3F1B60-B8B4-47E9-BF75-E53483E38E88}" dt="2018-12-08T23:11:23.985" v="609" actId="26606"/>
          <ac:spMkLst>
            <pc:docMk/>
            <pc:sldMk cId="1731045424" sldId="265"/>
            <ac:spMk id="37" creationId="{8C04651D-B9F4-4935-A02D-364153FBDF54}"/>
          </ac:spMkLst>
        </pc:spChg>
        <pc:spChg chg="add del">
          <ac:chgData name="Pablo Sanchez" userId="8c8cecc599906f2a" providerId="LiveId" clId="{6C3F1B60-B8B4-47E9-BF75-E53483E38E88}" dt="2018-12-09T21:38:40.836" v="2210"/>
          <ac:spMkLst>
            <pc:docMk/>
            <pc:sldMk cId="1731045424" sldId="265"/>
            <ac:spMk id="39" creationId="{B7E8701A-52DB-48A6-ABEB-1008F5773023}"/>
          </ac:spMkLst>
        </pc:spChg>
        <pc:spChg chg="add mod">
          <ac:chgData name="Pablo Sanchez" userId="8c8cecc599906f2a" providerId="LiveId" clId="{6C3F1B60-B8B4-47E9-BF75-E53483E38E88}" dt="2018-12-10T23:32:14.753" v="4859" actId="20577"/>
          <ac:spMkLst>
            <pc:docMk/>
            <pc:sldMk cId="1731045424" sldId="265"/>
            <ac:spMk id="42" creationId="{2395CCEB-8031-4121-8D84-F998ED14C2EE}"/>
          </ac:spMkLst>
        </pc:spChg>
        <pc:spChg chg="add del">
          <ac:chgData name="Pablo Sanchez" userId="8c8cecc599906f2a" providerId="LiveId" clId="{6C3F1B60-B8B4-47E9-BF75-E53483E38E88}" dt="2018-12-09T21:38:40.836" v="2210"/>
          <ac:spMkLst>
            <pc:docMk/>
            <pc:sldMk cId="1731045424" sldId="265"/>
            <ac:spMk id="43" creationId="{458918AB-02A8-4827-97BF-BE020E1C374E}"/>
          </ac:spMkLst>
        </pc:spChg>
        <pc:spChg chg="add del">
          <ac:chgData name="Pablo Sanchez" userId="8c8cecc599906f2a" providerId="LiveId" clId="{6C3F1B60-B8B4-47E9-BF75-E53483E38E88}" dt="2018-12-09T21:38:40.836" v="2210"/>
          <ac:spMkLst>
            <pc:docMk/>
            <pc:sldMk cId="1731045424" sldId="265"/>
            <ac:spMk id="44" creationId="{709283AE-A8E0-48B5-BEA3-B27BC6C67319}"/>
          </ac:spMkLst>
        </pc:spChg>
        <pc:spChg chg="add mod">
          <ac:chgData name="Pablo Sanchez" userId="8c8cecc599906f2a" providerId="LiveId" clId="{6C3F1B60-B8B4-47E9-BF75-E53483E38E88}" dt="2018-12-09T23:00:07.551" v="2353" actId="1076"/>
          <ac:spMkLst>
            <pc:docMk/>
            <pc:sldMk cId="1731045424" sldId="265"/>
            <ac:spMk id="54" creationId="{99D0A850-E3AB-43CE-859D-F837CC6C9C9F}"/>
          </ac:spMkLst>
        </pc:spChg>
        <pc:picChg chg="add del mod">
          <ac:chgData name="Pablo Sanchez" userId="8c8cecc599906f2a" providerId="LiveId" clId="{6C3F1B60-B8B4-47E9-BF75-E53483E38E88}" dt="2018-12-08T23:11:24.010" v="610" actId="26606"/>
          <ac:picMkLst>
            <pc:docMk/>
            <pc:sldMk cId="1731045424" sldId="265"/>
            <ac:picMk id="4" creationId="{4E7CF63A-CAC7-4F10-9661-EBDAC0CE52EF}"/>
          </ac:picMkLst>
        </pc:picChg>
        <pc:picChg chg="add del">
          <ac:chgData name="Pablo Sanchez" userId="8c8cecc599906f2a" providerId="LiveId" clId="{6C3F1B60-B8B4-47E9-BF75-E53483E38E88}" dt="2018-12-08T23:11:14.577" v="601" actId="26606"/>
          <ac:picMkLst>
            <pc:docMk/>
            <pc:sldMk cId="1731045424" sldId="265"/>
            <ac:picMk id="7" creationId="{4E7CF63A-CAC7-4F10-9661-EBDAC0CE52EF}"/>
          </ac:picMkLst>
        </pc:picChg>
        <pc:picChg chg="add del">
          <ac:chgData name="Pablo Sanchez" userId="8c8cecc599906f2a" providerId="LiveId" clId="{6C3F1B60-B8B4-47E9-BF75-E53483E38E88}" dt="2018-12-08T23:11:15.611" v="603" actId="26606"/>
          <ac:picMkLst>
            <pc:docMk/>
            <pc:sldMk cId="1731045424" sldId="265"/>
            <ac:picMk id="21" creationId="{4E7CF63A-CAC7-4F10-9661-EBDAC0CE52EF}"/>
          </ac:picMkLst>
        </pc:picChg>
        <pc:picChg chg="add del">
          <ac:chgData name="Pablo Sanchez" userId="8c8cecc599906f2a" providerId="LiveId" clId="{6C3F1B60-B8B4-47E9-BF75-E53483E38E88}" dt="2018-12-08T23:11:16.471" v="605" actId="26606"/>
          <ac:picMkLst>
            <pc:docMk/>
            <pc:sldMk cId="1731045424" sldId="265"/>
            <ac:picMk id="24" creationId="{4E7CF63A-CAC7-4F10-9661-EBDAC0CE52EF}"/>
          </ac:picMkLst>
        </pc:picChg>
        <pc:picChg chg="add mod">
          <ac:chgData name="Pablo Sanchez" userId="8c8cecc599906f2a" providerId="LiveId" clId="{6C3F1B60-B8B4-47E9-BF75-E53483E38E88}" dt="2018-12-09T22:59:38.373" v="2352" actId="571"/>
          <ac:picMkLst>
            <pc:docMk/>
            <pc:sldMk cId="1731045424" sldId="265"/>
            <ac:picMk id="25" creationId="{12F7F976-99E5-46BD-8ECB-217157372184}"/>
          </ac:picMkLst>
        </pc:picChg>
        <pc:picChg chg="add mod">
          <ac:chgData name="Pablo Sanchez" userId="8c8cecc599906f2a" providerId="LiveId" clId="{6C3F1B60-B8B4-47E9-BF75-E53483E38E88}" dt="2018-12-09T22:59:38.373" v="2352" actId="571"/>
          <ac:picMkLst>
            <pc:docMk/>
            <pc:sldMk cId="1731045424" sldId="265"/>
            <ac:picMk id="26" creationId="{2B525FC7-9403-4FAF-AC89-EDCEE1960874}"/>
          </ac:picMkLst>
        </pc:picChg>
        <pc:picChg chg="add del">
          <ac:chgData name="Pablo Sanchez" userId="8c8cecc599906f2a" providerId="LiveId" clId="{6C3F1B60-B8B4-47E9-BF75-E53483E38E88}" dt="2018-12-08T23:11:21.242" v="607" actId="26606"/>
          <ac:picMkLst>
            <pc:docMk/>
            <pc:sldMk cId="1731045424" sldId="265"/>
            <ac:picMk id="27" creationId="{4E7CF63A-CAC7-4F10-9661-EBDAC0CE52EF}"/>
          </ac:picMkLst>
        </pc:picChg>
        <pc:picChg chg="add del">
          <ac:chgData name="Pablo Sanchez" userId="8c8cecc599906f2a" providerId="LiveId" clId="{6C3F1B60-B8B4-47E9-BF75-E53483E38E88}" dt="2018-12-08T23:11:23.985" v="609" actId="26606"/>
          <ac:picMkLst>
            <pc:docMk/>
            <pc:sldMk cId="1731045424" sldId="265"/>
            <ac:picMk id="36" creationId="{4E7CF63A-CAC7-4F10-9661-EBDAC0CE52EF}"/>
          </ac:picMkLst>
        </pc:picChg>
        <pc:picChg chg="add mod">
          <ac:chgData name="Pablo Sanchez" userId="8c8cecc599906f2a" providerId="LiveId" clId="{6C3F1B60-B8B4-47E9-BF75-E53483E38E88}" dt="2018-12-09T23:00:07.551" v="2353" actId="1076"/>
          <ac:picMkLst>
            <pc:docMk/>
            <pc:sldMk cId="1731045424" sldId="265"/>
            <ac:picMk id="40" creationId="{4E7CF63A-CAC7-4F10-9661-EBDAC0CE52EF}"/>
          </ac:picMkLst>
        </pc:picChg>
        <pc:picChg chg="add mod">
          <ac:chgData name="Pablo Sanchez" userId="8c8cecc599906f2a" providerId="LiveId" clId="{6C3F1B60-B8B4-47E9-BF75-E53483E38E88}" dt="2018-12-08T23:19:42.913" v="668" actId="571"/>
          <ac:picMkLst>
            <pc:docMk/>
            <pc:sldMk cId="1731045424" sldId="265"/>
            <ac:picMk id="67" creationId="{F243B9C3-C8B3-484D-AA22-90BE1EAF7CC1}"/>
          </ac:picMkLst>
        </pc:picChg>
        <pc:picChg chg="add mod">
          <ac:chgData name="Pablo Sanchez" userId="8c8cecc599906f2a" providerId="LiveId" clId="{6C3F1B60-B8B4-47E9-BF75-E53483E38E88}" dt="2018-12-09T23:00:23.469" v="2360" actId="1037"/>
          <ac:picMkLst>
            <pc:docMk/>
            <pc:sldMk cId="1731045424" sldId="265"/>
            <ac:picMk id="68" creationId="{FE5DBDA3-D146-4A2E-8E17-6007127509FC}"/>
          </ac:picMkLst>
        </pc:picChg>
        <pc:cxnChg chg="add mod">
          <ac:chgData name="Pablo Sanchez" userId="8c8cecc599906f2a" providerId="LiveId" clId="{6C3F1B60-B8B4-47E9-BF75-E53483E38E88}" dt="2018-12-09T23:00:07.551" v="2353" actId="1076"/>
          <ac:cxnSpMkLst>
            <pc:docMk/>
            <pc:sldMk cId="1731045424" sldId="265"/>
            <ac:cxnSpMk id="8" creationId="{478C2BA9-DB3D-4B60-BFFA-3398F631B075}"/>
          </ac:cxnSpMkLst>
        </pc:cxnChg>
        <pc:cxnChg chg="add del">
          <ac:chgData name="Pablo Sanchez" userId="8c8cecc599906f2a" providerId="LiveId" clId="{6C3F1B60-B8B4-47E9-BF75-E53483E38E88}" dt="2018-12-08T23:11:16.471" v="605" actId="26606"/>
          <ac:cxnSpMkLst>
            <pc:docMk/>
            <pc:sldMk cId="1731045424" sldId="265"/>
            <ac:cxnSpMk id="13" creationId="{5CC23917-FA20-4DBD-BA3C-868A3EA84DFF}"/>
          </ac:cxnSpMkLst>
        </pc:cxnChg>
        <pc:cxnChg chg="add del">
          <ac:chgData name="Pablo Sanchez" userId="8c8cecc599906f2a" providerId="LiveId" clId="{6C3F1B60-B8B4-47E9-BF75-E53483E38E88}" dt="2018-12-08T23:11:16.471" v="605" actId="26606"/>
          <ac:cxnSpMkLst>
            <pc:docMk/>
            <pc:sldMk cId="1731045424" sldId="265"/>
            <ac:cxnSpMk id="17" creationId="{D28A9C89-B313-458F-9C85-515930A51A93}"/>
          </ac:cxnSpMkLst>
        </pc:cxnChg>
        <pc:cxnChg chg="add del">
          <ac:chgData name="Pablo Sanchez" userId="8c8cecc599906f2a" providerId="LiveId" clId="{6C3F1B60-B8B4-47E9-BF75-E53483E38E88}" dt="2018-12-08T23:11:15.611" v="603" actId="26606"/>
          <ac:cxnSpMkLst>
            <pc:docMk/>
            <pc:sldMk cId="1731045424" sldId="265"/>
            <ac:cxnSpMk id="19" creationId="{5A0A5CF6-407C-4691-8122-49DF69D0020D}"/>
          </ac:cxnSpMkLst>
        </pc:cxnChg>
        <pc:cxnChg chg="add mod">
          <ac:chgData name="Pablo Sanchez" userId="8c8cecc599906f2a" providerId="LiveId" clId="{6C3F1B60-B8B4-47E9-BF75-E53483E38E88}" dt="2018-12-09T23:00:07.551" v="2353" actId="1076"/>
          <ac:cxnSpMkLst>
            <pc:docMk/>
            <pc:sldMk cId="1731045424" sldId="265"/>
            <ac:cxnSpMk id="22" creationId="{E889E072-582B-4A62-9265-3411E60E35C7}"/>
          </ac:cxnSpMkLst>
        </pc:cxnChg>
        <pc:cxnChg chg="add del">
          <ac:chgData name="Pablo Sanchez" userId="8c8cecc599906f2a" providerId="LiveId" clId="{6C3F1B60-B8B4-47E9-BF75-E53483E38E88}" dt="2018-12-08T23:11:21.242" v="607" actId="26606"/>
          <ac:cxnSpMkLst>
            <pc:docMk/>
            <pc:sldMk cId="1731045424" sldId="265"/>
            <ac:cxnSpMk id="28" creationId="{64447A81-05CC-48FD-9B4C-32CC9D0B01E4}"/>
          </ac:cxnSpMkLst>
        </pc:cxnChg>
        <pc:cxnChg chg="add mod">
          <ac:chgData name="Pablo Sanchez" userId="8c8cecc599906f2a" providerId="LiveId" clId="{6C3F1B60-B8B4-47E9-BF75-E53483E38E88}" dt="2018-12-09T23:00:07.551" v="2353" actId="1076"/>
          <ac:cxnSpMkLst>
            <pc:docMk/>
            <pc:sldMk cId="1731045424" sldId="265"/>
            <ac:cxnSpMk id="32" creationId="{FBF5D940-91A9-4DE3-8CF1-89EB0591FA8C}"/>
          </ac:cxnSpMkLst>
        </pc:cxnChg>
        <pc:cxnChg chg="add del">
          <ac:chgData name="Pablo Sanchez" userId="8c8cecc599906f2a" providerId="LiveId" clId="{6C3F1B60-B8B4-47E9-BF75-E53483E38E88}" dt="2018-12-09T21:38:40.836" v="2210"/>
          <ac:cxnSpMkLst>
            <pc:docMk/>
            <pc:sldMk cId="1731045424" sldId="265"/>
            <ac:cxnSpMk id="41" creationId="{64447A81-05CC-48FD-9B4C-32CC9D0B01E4}"/>
          </ac:cxnSpMkLst>
        </pc:cxnChg>
        <pc:cxnChg chg="add mod">
          <ac:chgData name="Pablo Sanchez" userId="8c8cecc599906f2a" providerId="LiveId" clId="{6C3F1B60-B8B4-47E9-BF75-E53483E38E88}" dt="2018-12-09T23:00:07.551" v="2353" actId="1076"/>
          <ac:cxnSpMkLst>
            <pc:docMk/>
            <pc:sldMk cId="1731045424" sldId="265"/>
            <ac:cxnSpMk id="46" creationId="{AC70449F-2AD9-49B4-815A-5BA935F31650}"/>
          </ac:cxnSpMkLst>
        </pc:cxnChg>
        <pc:cxnChg chg="add mod">
          <ac:chgData name="Pablo Sanchez" userId="8c8cecc599906f2a" providerId="LiveId" clId="{6C3F1B60-B8B4-47E9-BF75-E53483E38E88}" dt="2018-12-09T23:00:07.551" v="2353" actId="1076"/>
          <ac:cxnSpMkLst>
            <pc:docMk/>
            <pc:sldMk cId="1731045424" sldId="265"/>
            <ac:cxnSpMk id="49" creationId="{C24B3CB3-3520-4289-9F0B-0C11D486C178}"/>
          </ac:cxnSpMkLst>
        </pc:cxnChg>
        <pc:cxnChg chg="add mod">
          <ac:chgData name="Pablo Sanchez" userId="8c8cecc599906f2a" providerId="LiveId" clId="{6C3F1B60-B8B4-47E9-BF75-E53483E38E88}" dt="2018-12-09T23:00:07.551" v="2353" actId="1076"/>
          <ac:cxnSpMkLst>
            <pc:docMk/>
            <pc:sldMk cId="1731045424" sldId="265"/>
            <ac:cxnSpMk id="51" creationId="{6FAB2DB3-170A-4CC8-9BBD-DD8745514374}"/>
          </ac:cxnSpMkLst>
        </pc:cxnChg>
        <pc:cxnChg chg="add mod">
          <ac:chgData name="Pablo Sanchez" userId="8c8cecc599906f2a" providerId="LiveId" clId="{6C3F1B60-B8B4-47E9-BF75-E53483E38E88}" dt="2018-12-09T23:00:07.551" v="2353" actId="1076"/>
          <ac:cxnSpMkLst>
            <pc:docMk/>
            <pc:sldMk cId="1731045424" sldId="265"/>
            <ac:cxnSpMk id="53" creationId="{C7EEA43D-3362-4A87-8719-244333A6D7D0}"/>
          </ac:cxnSpMkLst>
        </pc:cxnChg>
        <pc:cxnChg chg="add mod">
          <ac:chgData name="Pablo Sanchez" userId="8c8cecc599906f2a" providerId="LiveId" clId="{6C3F1B60-B8B4-47E9-BF75-E53483E38E88}" dt="2018-12-09T23:00:07.551" v="2353" actId="1076"/>
          <ac:cxnSpMkLst>
            <pc:docMk/>
            <pc:sldMk cId="1731045424" sldId="265"/>
            <ac:cxnSpMk id="56" creationId="{FC6FCD8D-C281-46D6-895F-ABE348B405BE}"/>
          </ac:cxnSpMkLst>
        </pc:cxnChg>
        <pc:cxnChg chg="add mod">
          <ac:chgData name="Pablo Sanchez" userId="8c8cecc599906f2a" providerId="LiveId" clId="{6C3F1B60-B8B4-47E9-BF75-E53483E38E88}" dt="2018-12-09T23:00:07.551" v="2353" actId="1076"/>
          <ac:cxnSpMkLst>
            <pc:docMk/>
            <pc:sldMk cId="1731045424" sldId="265"/>
            <ac:cxnSpMk id="58" creationId="{18CCDBA7-72BA-48C7-8BE8-0D0D0753B380}"/>
          </ac:cxnSpMkLst>
        </pc:cxnChg>
        <pc:cxnChg chg="add mod">
          <ac:chgData name="Pablo Sanchez" userId="8c8cecc599906f2a" providerId="LiveId" clId="{6C3F1B60-B8B4-47E9-BF75-E53483E38E88}" dt="2018-12-09T23:00:07.551" v="2353" actId="1076"/>
          <ac:cxnSpMkLst>
            <pc:docMk/>
            <pc:sldMk cId="1731045424" sldId="265"/>
            <ac:cxnSpMk id="60" creationId="{869E20E0-4519-48C6-9327-7185D2759B66}"/>
          </ac:cxnSpMkLst>
        </pc:cxnChg>
        <pc:cxnChg chg="add mod">
          <ac:chgData name="Pablo Sanchez" userId="8c8cecc599906f2a" providerId="LiveId" clId="{6C3F1B60-B8B4-47E9-BF75-E53483E38E88}" dt="2018-12-09T23:00:07.551" v="2353" actId="1076"/>
          <ac:cxnSpMkLst>
            <pc:docMk/>
            <pc:sldMk cId="1731045424" sldId="265"/>
            <ac:cxnSpMk id="62" creationId="{8E2B8AC1-B9B9-4259-92B0-2691405B47CF}"/>
          </ac:cxnSpMkLst>
        </pc:cxnChg>
        <pc:cxnChg chg="add mod">
          <ac:chgData name="Pablo Sanchez" userId="8c8cecc599906f2a" providerId="LiveId" clId="{6C3F1B60-B8B4-47E9-BF75-E53483E38E88}" dt="2018-12-09T23:00:07.551" v="2353" actId="1076"/>
          <ac:cxnSpMkLst>
            <pc:docMk/>
            <pc:sldMk cId="1731045424" sldId="265"/>
            <ac:cxnSpMk id="64" creationId="{4E49881A-4A5E-4D14-BF55-01726D065643}"/>
          </ac:cxnSpMkLst>
        </pc:cxnChg>
        <pc:cxnChg chg="add mod">
          <ac:chgData name="Pablo Sanchez" userId="8c8cecc599906f2a" providerId="LiveId" clId="{6C3F1B60-B8B4-47E9-BF75-E53483E38E88}" dt="2018-12-09T23:00:07.551" v="2353" actId="1076"/>
          <ac:cxnSpMkLst>
            <pc:docMk/>
            <pc:sldMk cId="1731045424" sldId="265"/>
            <ac:cxnSpMk id="66" creationId="{4685E748-6F52-40DC-8E71-8426644C548A}"/>
          </ac:cxnSpMkLst>
        </pc:cxnChg>
      </pc:sldChg>
      <pc:sldChg chg="addSp delSp modSp add modAnim">
        <pc:chgData name="Pablo Sanchez" userId="8c8cecc599906f2a" providerId="LiveId" clId="{6C3F1B60-B8B4-47E9-BF75-E53483E38E88}" dt="2018-12-10T02:53:44.725" v="3352"/>
        <pc:sldMkLst>
          <pc:docMk/>
          <pc:sldMk cId="116166655" sldId="266"/>
        </pc:sldMkLst>
        <pc:spChg chg="mod">
          <ac:chgData name="Pablo Sanchez" userId="8c8cecc599906f2a" providerId="LiveId" clId="{6C3F1B60-B8B4-47E9-BF75-E53483E38E88}" dt="2018-12-10T02:49:10.505" v="3317" actId="207"/>
          <ac:spMkLst>
            <pc:docMk/>
            <pc:sldMk cId="116166655" sldId="266"/>
            <ac:spMk id="2" creationId="{026AC266-E927-4A21-B458-601CCAA89558}"/>
          </ac:spMkLst>
        </pc:spChg>
        <pc:spChg chg="add mod">
          <ac:chgData name="Pablo Sanchez" userId="8c8cecc599906f2a" providerId="LiveId" clId="{6C3F1B60-B8B4-47E9-BF75-E53483E38E88}" dt="2018-12-10T02:42:53.772" v="3241" actId="1076"/>
          <ac:spMkLst>
            <pc:docMk/>
            <pc:sldMk cId="116166655" sldId="266"/>
            <ac:spMk id="7" creationId="{972C21C3-5AC4-49D1-A45F-16B5F7A15807}"/>
          </ac:spMkLst>
        </pc:spChg>
        <pc:spChg chg="add mod">
          <ac:chgData name="Pablo Sanchez" userId="8c8cecc599906f2a" providerId="LiveId" clId="{6C3F1B60-B8B4-47E9-BF75-E53483E38E88}" dt="2018-12-10T02:43:02.329" v="3245" actId="1036"/>
          <ac:spMkLst>
            <pc:docMk/>
            <pc:sldMk cId="116166655" sldId="266"/>
            <ac:spMk id="8" creationId="{BA8977DE-2696-40F0-9C82-C6B92181EE24}"/>
          </ac:spMkLst>
        </pc:spChg>
        <pc:spChg chg="add mod">
          <ac:chgData name="Pablo Sanchez" userId="8c8cecc599906f2a" providerId="LiveId" clId="{6C3F1B60-B8B4-47E9-BF75-E53483E38E88}" dt="2018-12-10T02:43:15.541" v="3248" actId="1035"/>
          <ac:spMkLst>
            <pc:docMk/>
            <pc:sldMk cId="116166655" sldId="266"/>
            <ac:spMk id="9" creationId="{59E67DAF-24A4-4C3C-86DA-BAEDAC692D1C}"/>
          </ac:spMkLst>
        </pc:spChg>
        <pc:spChg chg="add del mod">
          <ac:chgData name="Pablo Sanchez" userId="8c8cecc599906f2a" providerId="LiveId" clId="{6C3F1B60-B8B4-47E9-BF75-E53483E38E88}" dt="2018-12-10T02:44:04.691" v="3272"/>
          <ac:spMkLst>
            <pc:docMk/>
            <pc:sldMk cId="116166655" sldId="266"/>
            <ac:spMk id="10" creationId="{F593E105-134B-4F8B-A54D-66FEE61F317E}"/>
          </ac:spMkLst>
        </pc:spChg>
        <pc:spChg chg="add mod">
          <ac:chgData name="Pablo Sanchez" userId="8c8cecc599906f2a" providerId="LiveId" clId="{6C3F1B60-B8B4-47E9-BF75-E53483E38E88}" dt="2018-12-10T02:43:46.017" v="3262" actId="1035"/>
          <ac:spMkLst>
            <pc:docMk/>
            <pc:sldMk cId="116166655" sldId="266"/>
            <ac:spMk id="11" creationId="{636CF1DA-45D0-44C8-A706-25CAC2BC802E}"/>
          </ac:spMkLst>
        </pc:spChg>
        <pc:spChg chg="add mod">
          <ac:chgData name="Pablo Sanchez" userId="8c8cecc599906f2a" providerId="LiveId" clId="{6C3F1B60-B8B4-47E9-BF75-E53483E38E88}" dt="2018-12-10T02:43:56.119" v="3269" actId="1035"/>
          <ac:spMkLst>
            <pc:docMk/>
            <pc:sldMk cId="116166655" sldId="266"/>
            <ac:spMk id="12" creationId="{7445D2BF-3E09-45CC-A125-9A7932E924A3}"/>
          </ac:spMkLst>
        </pc:spChg>
        <pc:spChg chg="add mod">
          <ac:chgData name="Pablo Sanchez" userId="8c8cecc599906f2a" providerId="LiveId" clId="{6C3F1B60-B8B4-47E9-BF75-E53483E38E88}" dt="2018-12-10T02:44:16.633" v="3279" actId="1036"/>
          <ac:spMkLst>
            <pc:docMk/>
            <pc:sldMk cId="116166655" sldId="266"/>
            <ac:spMk id="13" creationId="{CF93A147-F0D6-4F3D-9C52-61A26F80C4D1}"/>
          </ac:spMkLst>
        </pc:spChg>
        <pc:spChg chg="add mod">
          <ac:chgData name="Pablo Sanchez" userId="8c8cecc599906f2a" providerId="LiveId" clId="{6C3F1B60-B8B4-47E9-BF75-E53483E38E88}" dt="2018-12-10T02:44:26.278" v="3282" actId="1036"/>
          <ac:spMkLst>
            <pc:docMk/>
            <pc:sldMk cId="116166655" sldId="266"/>
            <ac:spMk id="14" creationId="{91CB86BA-0AE6-44D8-BA58-A9F655A0E254}"/>
          </ac:spMkLst>
        </pc:spChg>
        <pc:spChg chg="add mod">
          <ac:chgData name="Pablo Sanchez" userId="8c8cecc599906f2a" providerId="LiveId" clId="{6C3F1B60-B8B4-47E9-BF75-E53483E38E88}" dt="2018-12-10T02:44:37.863" v="3285" actId="1035"/>
          <ac:spMkLst>
            <pc:docMk/>
            <pc:sldMk cId="116166655" sldId="266"/>
            <ac:spMk id="15" creationId="{0AD9AA72-CE40-4FA1-84BD-B21FFDC096FB}"/>
          </ac:spMkLst>
        </pc:spChg>
        <pc:graphicFrameChg chg="mod modGraphic">
          <ac:chgData name="Pablo Sanchez" userId="8c8cecc599906f2a" providerId="LiveId" clId="{6C3F1B60-B8B4-47E9-BF75-E53483E38E88}" dt="2018-12-10T02:35:59.599" v="3132" actId="14734"/>
          <ac:graphicFrameMkLst>
            <pc:docMk/>
            <pc:sldMk cId="116166655" sldId="266"/>
            <ac:graphicFrameMk id="4" creationId="{B9FC3FDA-B202-45A2-B74F-F2586638538F}"/>
          </ac:graphicFrameMkLst>
        </pc:graphicFrameChg>
        <pc:graphicFrameChg chg="mod modGraphic">
          <ac:chgData name="Pablo Sanchez" userId="8c8cecc599906f2a" providerId="LiveId" clId="{6C3F1B60-B8B4-47E9-BF75-E53483E38E88}" dt="2018-12-10T02:33:58.450" v="3110" actId="12385"/>
          <ac:graphicFrameMkLst>
            <pc:docMk/>
            <pc:sldMk cId="116166655" sldId="266"/>
            <ac:graphicFrameMk id="5" creationId="{22BC3243-5A86-4978-9116-CDE4A2EA2DCC}"/>
          </ac:graphicFrameMkLst>
        </pc:graphicFrameChg>
        <pc:graphicFrameChg chg="mod modGraphic">
          <ac:chgData name="Pablo Sanchez" userId="8c8cecc599906f2a" providerId="LiveId" clId="{6C3F1B60-B8B4-47E9-BF75-E53483E38E88}" dt="2018-12-10T02:34:02.027" v="3111" actId="12385"/>
          <ac:graphicFrameMkLst>
            <pc:docMk/>
            <pc:sldMk cId="116166655" sldId="266"/>
            <ac:graphicFrameMk id="6" creationId="{5CE3BFFC-4ECD-4D8B-8BDF-9E037770BCC2}"/>
          </ac:graphicFrameMkLst>
        </pc:graphicFrameChg>
      </pc:sldChg>
      <pc:sldChg chg="addSp modSp add ord modAnim">
        <pc:chgData name="Pablo Sanchez" userId="8c8cecc599906f2a" providerId="LiveId" clId="{6C3F1B60-B8B4-47E9-BF75-E53483E38E88}" dt="2018-12-10T02:52:25.326" v="3345"/>
        <pc:sldMkLst>
          <pc:docMk/>
          <pc:sldMk cId="2664627371" sldId="267"/>
        </pc:sldMkLst>
        <pc:spChg chg="mod">
          <ac:chgData name="Pablo Sanchez" userId="8c8cecc599906f2a" providerId="LiveId" clId="{6C3F1B60-B8B4-47E9-BF75-E53483E38E88}" dt="2018-12-10T02:49:07.085" v="3316" actId="207"/>
          <ac:spMkLst>
            <pc:docMk/>
            <pc:sldMk cId="2664627371" sldId="267"/>
            <ac:spMk id="2" creationId="{026AC266-E927-4A21-B458-601CCAA89558}"/>
          </ac:spMkLst>
        </pc:spChg>
        <pc:spChg chg="add mod">
          <ac:chgData name="Pablo Sanchez" userId="8c8cecc599906f2a" providerId="LiveId" clId="{6C3F1B60-B8B4-47E9-BF75-E53483E38E88}" dt="2018-12-10T02:49:27.817" v="3326" actId="1036"/>
          <ac:spMkLst>
            <pc:docMk/>
            <pc:sldMk cId="2664627371" sldId="267"/>
            <ac:spMk id="7" creationId="{C11F5AD3-822E-41DF-80DF-501A047D4E45}"/>
          </ac:spMkLst>
        </pc:spChg>
        <pc:spChg chg="add mod">
          <ac:chgData name="Pablo Sanchez" userId="8c8cecc599906f2a" providerId="LiveId" clId="{6C3F1B60-B8B4-47E9-BF75-E53483E38E88}" dt="2018-12-10T02:49:53.784" v="3331" actId="1035"/>
          <ac:spMkLst>
            <pc:docMk/>
            <pc:sldMk cId="2664627371" sldId="267"/>
            <ac:spMk id="8" creationId="{B7AF8224-3E18-488F-8235-145D3C019349}"/>
          </ac:spMkLst>
        </pc:spChg>
        <pc:spChg chg="add mod">
          <ac:chgData name="Pablo Sanchez" userId="8c8cecc599906f2a" providerId="LiveId" clId="{6C3F1B60-B8B4-47E9-BF75-E53483E38E88}" dt="2018-12-10T02:50:24.669" v="3335" actId="1035"/>
          <ac:spMkLst>
            <pc:docMk/>
            <pc:sldMk cId="2664627371" sldId="267"/>
            <ac:spMk id="9" creationId="{92AE0DA5-A081-45DC-B60B-B3EE99300A81}"/>
          </ac:spMkLst>
        </pc:spChg>
        <pc:spChg chg="add mod">
          <ac:chgData name="Pablo Sanchez" userId="8c8cecc599906f2a" providerId="LiveId" clId="{6C3F1B60-B8B4-47E9-BF75-E53483E38E88}" dt="2018-12-10T02:50:49.155" v="3340" actId="1038"/>
          <ac:spMkLst>
            <pc:docMk/>
            <pc:sldMk cId="2664627371" sldId="267"/>
            <ac:spMk id="10" creationId="{C3256A30-B9C2-423C-A4E2-3D555F5E5BBB}"/>
          </ac:spMkLst>
        </pc:spChg>
        <pc:graphicFrameChg chg="mod modGraphic">
          <ac:chgData name="Pablo Sanchez" userId="8c8cecc599906f2a" providerId="LiveId" clId="{6C3F1B60-B8B4-47E9-BF75-E53483E38E88}" dt="2018-12-10T02:47:34.985" v="3311" actId="113"/>
          <ac:graphicFrameMkLst>
            <pc:docMk/>
            <pc:sldMk cId="2664627371" sldId="267"/>
            <ac:graphicFrameMk id="4" creationId="{B9FC3FDA-B202-45A2-B74F-F2586638538F}"/>
          </ac:graphicFrameMkLst>
        </pc:graphicFrameChg>
        <pc:graphicFrameChg chg="mod modGraphic">
          <ac:chgData name="Pablo Sanchez" userId="8c8cecc599906f2a" providerId="LiveId" clId="{6C3F1B60-B8B4-47E9-BF75-E53483E38E88}" dt="2018-12-10T02:49:34.168" v="3329" actId="1076"/>
          <ac:graphicFrameMkLst>
            <pc:docMk/>
            <pc:sldMk cId="2664627371" sldId="267"/>
            <ac:graphicFrameMk id="5" creationId="{22BC3243-5A86-4978-9116-CDE4A2EA2DCC}"/>
          </ac:graphicFrameMkLst>
        </pc:graphicFrameChg>
        <pc:graphicFrameChg chg="mod modGraphic">
          <ac:chgData name="Pablo Sanchez" userId="8c8cecc599906f2a" providerId="LiveId" clId="{6C3F1B60-B8B4-47E9-BF75-E53483E38E88}" dt="2018-12-10T02:47:46.452" v="3315" actId="113"/>
          <ac:graphicFrameMkLst>
            <pc:docMk/>
            <pc:sldMk cId="2664627371" sldId="267"/>
            <ac:graphicFrameMk id="6" creationId="{5CE3BFFC-4ECD-4D8B-8BDF-9E037770BCC2}"/>
          </ac:graphicFrameMkLst>
        </pc:graphicFrameChg>
      </pc:sldChg>
      <pc:sldChg chg="add del">
        <pc:chgData name="Pablo Sanchez" userId="8c8cecc599906f2a" providerId="LiveId" clId="{6C3F1B60-B8B4-47E9-BF75-E53483E38E88}" dt="2018-12-09T02:34:58.124" v="1964"/>
        <pc:sldMkLst>
          <pc:docMk/>
          <pc:sldMk cId="322944087" sldId="268"/>
        </pc:sldMkLst>
      </pc:sldChg>
      <pc:sldChg chg="add del">
        <pc:chgData name="Pablo Sanchez" userId="8c8cecc599906f2a" providerId="LiveId" clId="{6C3F1B60-B8B4-47E9-BF75-E53483E38E88}" dt="2018-12-09T21:38:16.244" v="2206" actId="2696"/>
        <pc:sldMkLst>
          <pc:docMk/>
          <pc:sldMk cId="3224462760" sldId="268"/>
        </pc:sldMkLst>
      </pc:sldChg>
      <pc:sldChg chg="addSp modSp add mod setBg modNotesTx">
        <pc:chgData name="Pablo Sanchez" userId="8c8cecc599906f2a" providerId="LiveId" clId="{6C3F1B60-B8B4-47E9-BF75-E53483E38E88}" dt="2018-12-10T22:08:43.457" v="4559" actId="20577"/>
        <pc:sldMkLst>
          <pc:docMk/>
          <pc:sldMk cId="3659412786" sldId="268"/>
        </pc:sldMkLst>
        <pc:spChg chg="mod">
          <ac:chgData name="Pablo Sanchez" userId="8c8cecc599906f2a" providerId="LiveId" clId="{6C3F1B60-B8B4-47E9-BF75-E53483E38E88}" dt="2018-12-10T02:00:49.536" v="2924" actId="1076"/>
          <ac:spMkLst>
            <pc:docMk/>
            <pc:sldMk cId="3659412786" sldId="268"/>
            <ac:spMk id="2" creationId="{40BA9227-5992-452B-9BC6-EB390CFE7A9A}"/>
          </ac:spMkLst>
        </pc:spChg>
        <pc:spChg chg="mod">
          <ac:chgData name="Pablo Sanchez" userId="8c8cecc599906f2a" providerId="LiveId" clId="{6C3F1B60-B8B4-47E9-BF75-E53483E38E88}" dt="2018-12-10T02:05:24.184" v="2946" actId="14100"/>
          <ac:spMkLst>
            <pc:docMk/>
            <pc:sldMk cId="3659412786" sldId="268"/>
            <ac:spMk id="3" creationId="{FD63425E-E47F-4713-B1F3-9DFC52B8FAB5}"/>
          </ac:spMkLst>
        </pc:spChg>
        <pc:spChg chg="add">
          <ac:chgData name="Pablo Sanchez" userId="8c8cecc599906f2a" providerId="LiveId" clId="{6C3F1B60-B8B4-47E9-BF75-E53483E38E88}" dt="2018-12-10T02:00:25.464" v="2917" actId="26606"/>
          <ac:spMkLst>
            <pc:docMk/>
            <pc:sldMk cId="3659412786" sldId="268"/>
            <ac:spMk id="10" creationId="{368A5362-EC3B-4BE3-804B-E6B289AF8A36}"/>
          </ac:spMkLst>
        </pc:spChg>
        <pc:spChg chg="add">
          <ac:chgData name="Pablo Sanchez" userId="8c8cecc599906f2a" providerId="LiveId" clId="{6C3F1B60-B8B4-47E9-BF75-E53483E38E88}" dt="2018-12-10T02:00:25.464" v="2917" actId="26606"/>
          <ac:spMkLst>
            <pc:docMk/>
            <pc:sldMk cId="3659412786" sldId="268"/>
            <ac:spMk id="12" creationId="{1D37744E-F5F6-4ED5-9F5F-21183A8FE771}"/>
          </ac:spMkLst>
        </pc:spChg>
        <pc:spChg chg="add">
          <ac:chgData name="Pablo Sanchez" userId="8c8cecc599906f2a" providerId="LiveId" clId="{6C3F1B60-B8B4-47E9-BF75-E53483E38E88}" dt="2018-12-10T02:00:25.464" v="2917" actId="26606"/>
          <ac:spMkLst>
            <pc:docMk/>
            <pc:sldMk cId="3659412786" sldId="268"/>
            <ac:spMk id="16" creationId="{0BCB6D3E-2815-49BC-A13F-4EFD1750965D}"/>
          </ac:spMkLst>
        </pc:spChg>
        <pc:spChg chg="add">
          <ac:chgData name="Pablo Sanchez" userId="8c8cecc599906f2a" providerId="LiveId" clId="{6C3F1B60-B8B4-47E9-BF75-E53483E38E88}" dt="2018-12-10T02:00:25.464" v="2917" actId="26606"/>
          <ac:spMkLst>
            <pc:docMk/>
            <pc:sldMk cId="3659412786" sldId="268"/>
            <ac:spMk id="18" creationId="{C77A9593-26A9-4234-8351-9339ABF91361}"/>
          </ac:spMkLst>
        </pc:spChg>
        <pc:spChg chg="add">
          <ac:chgData name="Pablo Sanchez" userId="8c8cecc599906f2a" providerId="LiveId" clId="{6C3F1B60-B8B4-47E9-BF75-E53483E38E88}" dt="2018-12-10T02:00:25.464" v="2917" actId="26606"/>
          <ac:spMkLst>
            <pc:docMk/>
            <pc:sldMk cId="3659412786" sldId="268"/>
            <ac:spMk id="22" creationId="{7723AC0F-348F-4B67-BAC9-F3049BD209A9}"/>
          </ac:spMkLst>
        </pc:spChg>
        <pc:picChg chg="mod">
          <ac:chgData name="Pablo Sanchez" userId="8c8cecc599906f2a" providerId="LiveId" clId="{6C3F1B60-B8B4-47E9-BF75-E53483E38E88}" dt="2018-12-10T02:01:51.570" v="2943" actId="1038"/>
          <ac:picMkLst>
            <pc:docMk/>
            <pc:sldMk cId="3659412786" sldId="268"/>
            <ac:picMk id="5" creationId="{52262C19-7EBF-4DF2-B002-C38C9BCB1308}"/>
          </ac:picMkLst>
        </pc:picChg>
        <pc:cxnChg chg="add">
          <ac:chgData name="Pablo Sanchez" userId="8c8cecc599906f2a" providerId="LiveId" clId="{6C3F1B60-B8B4-47E9-BF75-E53483E38E88}" dt="2018-12-10T02:00:25.464" v="2917" actId="26606"/>
          <ac:cxnSpMkLst>
            <pc:docMk/>
            <pc:sldMk cId="3659412786" sldId="268"/>
            <ac:cxnSpMk id="14" creationId="{DD9D7C55-D0C1-4B48-ADC5-A9E322B19608}"/>
          </ac:cxnSpMkLst>
        </pc:cxnChg>
        <pc:cxnChg chg="add">
          <ac:chgData name="Pablo Sanchez" userId="8c8cecc599906f2a" providerId="LiveId" clId="{6C3F1B60-B8B4-47E9-BF75-E53483E38E88}" dt="2018-12-10T02:00:25.464" v="2917" actId="26606"/>
          <ac:cxnSpMkLst>
            <pc:docMk/>
            <pc:sldMk cId="3659412786" sldId="268"/>
            <ac:cxnSpMk id="20" creationId="{6E1AD3BD-190E-448E-9100-7E7AAB9BB996}"/>
          </ac:cxnSpMkLst>
        </pc:cxnChg>
      </pc:sldChg>
      <pc:sldChg chg="addSp delSp modSp add mod setBg modNotesTx">
        <pc:chgData name="Pablo Sanchez" userId="8c8cecc599906f2a" providerId="LiveId" clId="{6C3F1B60-B8B4-47E9-BF75-E53483E38E88}" dt="2018-12-10T22:37:47.334" v="4765" actId="20577"/>
        <pc:sldMkLst>
          <pc:docMk/>
          <pc:sldMk cId="2431429434" sldId="269"/>
        </pc:sldMkLst>
        <pc:spChg chg="mod">
          <ac:chgData name="Pablo Sanchez" userId="8c8cecc599906f2a" providerId="LiveId" clId="{6C3F1B60-B8B4-47E9-BF75-E53483E38E88}" dt="2018-12-10T02:19:31.125" v="3053" actId="1076"/>
          <ac:spMkLst>
            <pc:docMk/>
            <pc:sldMk cId="2431429434" sldId="269"/>
            <ac:spMk id="2" creationId="{E64FD92F-9329-4FA2-870E-5B5C9293F592}"/>
          </ac:spMkLst>
        </pc:spChg>
        <pc:spChg chg="add del mod ord">
          <ac:chgData name="Pablo Sanchez" userId="8c8cecc599906f2a" providerId="LiveId" clId="{6C3F1B60-B8B4-47E9-BF75-E53483E38E88}" dt="2018-12-10T22:37:47.334" v="4765" actId="20577"/>
          <ac:spMkLst>
            <pc:docMk/>
            <pc:sldMk cId="2431429434" sldId="269"/>
            <ac:spMk id="3" creationId="{E62C321C-91C4-4D3C-92C3-E1F7F003346B}"/>
          </ac:spMkLst>
        </pc:spChg>
        <pc:spChg chg="add mod">
          <ac:chgData name="Pablo Sanchez" userId="8c8cecc599906f2a" providerId="LiveId" clId="{6C3F1B60-B8B4-47E9-BF75-E53483E38E88}" dt="2018-12-10T03:47:47.158" v="3938" actId="207"/>
          <ac:spMkLst>
            <pc:docMk/>
            <pc:sldMk cId="2431429434" sldId="269"/>
            <ac:spMk id="10" creationId="{2F7D8A15-39BB-4375-ACF9-AF181865CB38}"/>
          </ac:spMkLst>
        </pc:spChg>
        <pc:spChg chg="add del">
          <ac:chgData name="Pablo Sanchez" userId="8c8cecc599906f2a" providerId="LiveId" clId="{6C3F1B60-B8B4-47E9-BF75-E53483E38E88}" dt="2018-12-10T02:15:38.537" v="3027" actId="26606"/>
          <ac:spMkLst>
            <pc:docMk/>
            <pc:sldMk cId="2431429434" sldId="269"/>
            <ac:spMk id="14" creationId="{B026943E-787C-453D-97F9-047891E68064}"/>
          </ac:spMkLst>
        </pc:spChg>
        <pc:graphicFrameChg chg="add del">
          <ac:chgData name="Pablo Sanchez" userId="8c8cecc599906f2a" providerId="LiveId" clId="{6C3F1B60-B8B4-47E9-BF75-E53483E38E88}" dt="2018-12-10T02:11:21.599" v="3015" actId="26606"/>
          <ac:graphicFrameMkLst>
            <pc:docMk/>
            <pc:sldMk cId="2431429434" sldId="269"/>
            <ac:graphicFrameMk id="5" creationId="{FCC772EE-F811-46F3-AA5B-100145B244DA}"/>
          </ac:graphicFrameMkLst>
        </pc:graphicFrameChg>
        <pc:graphicFrameChg chg="add del">
          <ac:chgData name="Pablo Sanchez" userId="8c8cecc599906f2a" providerId="LiveId" clId="{6C3F1B60-B8B4-47E9-BF75-E53483E38E88}" dt="2018-12-10T02:11:24.480" v="3017" actId="26606"/>
          <ac:graphicFrameMkLst>
            <pc:docMk/>
            <pc:sldMk cId="2431429434" sldId="269"/>
            <ac:graphicFrameMk id="6" creationId="{7BDBDBFC-BCA7-46DA-B177-2939CF18FDF3}"/>
          </ac:graphicFrameMkLst>
        </pc:graphicFrameChg>
        <pc:graphicFrameChg chg="add del">
          <ac:chgData name="Pablo Sanchez" userId="8c8cecc599906f2a" providerId="LiveId" clId="{6C3F1B60-B8B4-47E9-BF75-E53483E38E88}" dt="2018-12-10T02:11:26.714" v="3019" actId="26606"/>
          <ac:graphicFrameMkLst>
            <pc:docMk/>
            <pc:sldMk cId="2431429434" sldId="269"/>
            <ac:graphicFrameMk id="8" creationId="{6676CABB-EB75-46C3-9DF3-CD26A865C956}"/>
          </ac:graphicFrameMkLst>
        </pc:graphicFrameChg>
        <pc:picChg chg="add del mod">
          <ac:chgData name="Pablo Sanchez" userId="8c8cecc599906f2a" providerId="LiveId" clId="{6C3F1B60-B8B4-47E9-BF75-E53483E38E88}" dt="2018-12-10T02:15:20.929" v="3024" actId="478"/>
          <ac:picMkLst>
            <pc:docMk/>
            <pc:sldMk cId="2431429434" sldId="269"/>
            <ac:picMk id="7" creationId="{B413388D-5940-430F-B329-E1B14C35F59E}"/>
          </ac:picMkLst>
        </pc:picChg>
        <pc:picChg chg="add mod ord modCrop">
          <ac:chgData name="Pablo Sanchez" userId="8c8cecc599906f2a" providerId="LiveId" clId="{6C3F1B60-B8B4-47E9-BF75-E53483E38E88}" dt="2018-12-10T02:30:07.743" v="3107" actId="1076"/>
          <ac:picMkLst>
            <pc:docMk/>
            <pc:sldMk cId="2431429434" sldId="269"/>
            <ac:picMk id="9" creationId="{9B7E7007-1CC1-4F5A-B8BE-CF206CA4C3AA}"/>
          </ac:picMkLst>
        </pc:picChg>
      </pc:sldChg>
      <pc:sldChg chg="addSp delSp modSp add del">
        <pc:chgData name="Pablo Sanchez" userId="8c8cecc599906f2a" providerId="LiveId" clId="{6C3F1B60-B8B4-47E9-BF75-E53483E38E88}" dt="2018-12-09T23:00:59.216" v="2361" actId="2696"/>
        <pc:sldMkLst>
          <pc:docMk/>
          <pc:sldMk cId="2604107703" sldId="269"/>
        </pc:sldMkLst>
        <pc:spChg chg="del">
          <ac:chgData name="Pablo Sanchez" userId="8c8cecc599906f2a" providerId="LiveId" clId="{6C3F1B60-B8B4-47E9-BF75-E53483E38E88}" dt="2018-12-09T19:54:15.813" v="2002"/>
          <ac:spMkLst>
            <pc:docMk/>
            <pc:sldMk cId="2604107703" sldId="269"/>
            <ac:spMk id="3" creationId="{643D1928-59E2-4BBB-9553-D2F5D5EA483D}"/>
          </ac:spMkLst>
        </pc:spChg>
        <pc:picChg chg="add mod">
          <ac:chgData name="Pablo Sanchez" userId="8c8cecc599906f2a" providerId="LiveId" clId="{6C3F1B60-B8B4-47E9-BF75-E53483E38E88}" dt="2018-12-09T19:54:15.813" v="2002"/>
          <ac:picMkLst>
            <pc:docMk/>
            <pc:sldMk cId="2604107703" sldId="269"/>
            <ac:picMk id="4" creationId="{FED49607-CF1A-4462-A483-7B00D71AE11B}"/>
          </ac:picMkLst>
        </pc:picChg>
      </pc:sldChg>
      <pc:sldChg chg="addSp delSp modSp new add del">
        <pc:chgData name="Pablo Sanchez" userId="8c8cecc599906f2a" providerId="LiveId" clId="{6C3F1B60-B8B4-47E9-BF75-E53483E38E88}" dt="2018-12-09T04:33:41.490" v="1994" actId="27022"/>
        <pc:sldMkLst>
          <pc:docMk/>
          <pc:sldMk cId="3503339235" sldId="269"/>
        </pc:sldMkLst>
        <pc:spChg chg="del">
          <ac:chgData name="Pablo Sanchez" userId="8c8cecc599906f2a" providerId="LiveId" clId="{6C3F1B60-B8B4-47E9-BF75-E53483E38E88}" dt="2018-12-09T04:33:19.950" v="1993"/>
          <ac:spMkLst>
            <pc:docMk/>
            <pc:sldMk cId="3503339235" sldId="269"/>
            <ac:spMk id="3" creationId="{7535B034-786A-471B-8B27-B2B3141571DF}"/>
          </ac:spMkLst>
        </pc:spChg>
        <pc:graphicFrameChg chg="add del modGraphic">
          <ac:chgData name="Pablo Sanchez" userId="8c8cecc599906f2a" providerId="LiveId" clId="{6C3F1B60-B8B4-47E9-BF75-E53483E38E88}" dt="2018-12-09T04:33:41.490" v="1994" actId="27022"/>
          <ac:graphicFrameMkLst>
            <pc:docMk/>
            <pc:sldMk cId="3503339235" sldId="269"/>
            <ac:graphicFrameMk id="5" creationId="{36E271D2-8BFB-4EC6-8183-B408C907B20E}"/>
          </ac:graphicFrameMkLst>
        </pc:graphicFrameChg>
      </pc:sldChg>
      <pc:sldChg chg="addSp delSp modSp add del mod setBg delDesignElem">
        <pc:chgData name="Pablo Sanchez" userId="8c8cecc599906f2a" providerId="LiveId" clId="{6C3F1B60-B8B4-47E9-BF75-E53483E38E88}" dt="2018-12-10T02:23:42.719" v="3069" actId="2696"/>
        <pc:sldMkLst>
          <pc:docMk/>
          <pc:sldMk cId="650402785" sldId="270"/>
        </pc:sldMkLst>
        <pc:spChg chg="del mod">
          <ac:chgData name="Pablo Sanchez" userId="8c8cecc599906f2a" providerId="LiveId" clId="{6C3F1B60-B8B4-47E9-BF75-E53483E38E88}" dt="2018-12-09T22:01:38.046" v="2253" actId="478"/>
          <ac:spMkLst>
            <pc:docMk/>
            <pc:sldMk cId="650402785" sldId="270"/>
            <ac:spMk id="2" creationId="{1C517823-674C-402C-AD6E-2C5F61B23DF4}"/>
          </ac:spMkLst>
        </pc:spChg>
        <pc:spChg chg="del">
          <ac:chgData name="Pablo Sanchez" userId="8c8cecc599906f2a" providerId="LiveId" clId="{6C3F1B60-B8B4-47E9-BF75-E53483E38E88}" dt="2018-12-09T22:00:35.987" v="2229"/>
          <ac:spMkLst>
            <pc:docMk/>
            <pc:sldMk cId="650402785" sldId="270"/>
            <ac:spMk id="3" creationId="{2D2FF9AD-584A-4D12-AC04-EEEAF5BCCCF1}"/>
          </ac:spMkLst>
        </pc:spChg>
        <pc:spChg chg="add del mod">
          <ac:chgData name="Pablo Sanchez" userId="8c8cecc599906f2a" providerId="LiveId" clId="{6C3F1B60-B8B4-47E9-BF75-E53483E38E88}" dt="2018-12-09T22:01:24.627" v="2247"/>
          <ac:spMkLst>
            <pc:docMk/>
            <pc:sldMk cId="650402785" sldId="270"/>
            <ac:spMk id="7" creationId="{EB5F1703-D24B-4723-87B7-A2C8D2EF45A8}"/>
          </ac:spMkLst>
        </pc:spChg>
        <pc:spChg chg="add del">
          <ac:chgData name="Pablo Sanchez" userId="8c8cecc599906f2a" providerId="LiveId" clId="{6C3F1B60-B8B4-47E9-BF75-E53483E38E88}" dt="2018-12-09T22:00:43.308" v="2233" actId="26606"/>
          <ac:spMkLst>
            <pc:docMk/>
            <pc:sldMk cId="650402785" sldId="270"/>
            <ac:spMk id="10" creationId="{F00BA2D5-A473-4BDB-9EBF-68FBCB0CBACD}"/>
          </ac:spMkLst>
        </pc:spChg>
        <pc:spChg chg="add mod">
          <ac:chgData name="Pablo Sanchez" userId="8c8cecc599906f2a" providerId="LiveId" clId="{6C3F1B60-B8B4-47E9-BF75-E53483E38E88}" dt="2018-12-09T22:48:48.895" v="2260"/>
          <ac:spMkLst>
            <pc:docMk/>
            <pc:sldMk cId="650402785" sldId="270"/>
            <ac:spMk id="12" creationId="{B997337D-4A84-446F-95C5-A5E59390D846}"/>
          </ac:spMkLst>
        </pc:spChg>
        <pc:spChg chg="add del">
          <ac:chgData name="Pablo Sanchez" userId="8c8cecc599906f2a" providerId="LiveId" clId="{6C3F1B60-B8B4-47E9-BF75-E53483E38E88}" dt="2018-12-09T22:00:43.308" v="2233" actId="26606"/>
          <ac:spMkLst>
            <pc:docMk/>
            <pc:sldMk cId="650402785" sldId="270"/>
            <ac:spMk id="13" creationId="{990D0034-F768-41E7-85D4-F38C4DE85770}"/>
          </ac:spMkLst>
        </pc:spChg>
        <pc:spChg chg="add del">
          <ac:chgData name="Pablo Sanchez" userId="8c8cecc599906f2a" providerId="LiveId" clId="{6C3F1B60-B8B4-47E9-BF75-E53483E38E88}" dt="2018-12-09T22:00:43.308" v="2233" actId="26606"/>
          <ac:spMkLst>
            <pc:docMk/>
            <pc:sldMk cId="650402785" sldId="270"/>
            <ac:spMk id="15" creationId="{C4F7E42D-8B5A-4FC8-81CD-9E60171F7FA8}"/>
          </ac:spMkLst>
        </pc:spChg>
        <pc:spChg chg="add del">
          <ac:chgData name="Pablo Sanchez" userId="8c8cecc599906f2a" providerId="LiveId" clId="{6C3F1B60-B8B4-47E9-BF75-E53483E38E88}" dt="2018-12-09T22:00:43.308" v="2233" actId="26606"/>
          <ac:spMkLst>
            <pc:docMk/>
            <pc:sldMk cId="650402785" sldId="270"/>
            <ac:spMk id="17" creationId="{8C04651D-B9F4-4935-A02D-364153FBDF54}"/>
          </ac:spMkLst>
        </pc:spChg>
        <pc:spChg chg="add del">
          <ac:chgData name="Pablo Sanchez" userId="8c8cecc599906f2a" providerId="LiveId" clId="{6C3F1B60-B8B4-47E9-BF75-E53483E38E88}" dt="2018-12-09T22:00:45.478" v="2235" actId="26606"/>
          <ac:spMkLst>
            <pc:docMk/>
            <pc:sldMk cId="650402785" sldId="270"/>
            <ac:spMk id="19" creationId="{00C07DB3-666C-4A9D-81CE-83B435F95BB5}"/>
          </ac:spMkLst>
        </pc:spChg>
        <pc:spChg chg="add del">
          <ac:chgData name="Pablo Sanchez" userId="8c8cecc599906f2a" providerId="LiveId" clId="{6C3F1B60-B8B4-47E9-BF75-E53483E38E88}" dt="2018-12-09T22:00:45.478" v="2235" actId="26606"/>
          <ac:spMkLst>
            <pc:docMk/>
            <pc:sldMk cId="650402785" sldId="270"/>
            <ac:spMk id="20" creationId="{B80045BC-58DB-469C-8997-6C0C16B1739C}"/>
          </ac:spMkLst>
        </pc:spChg>
        <pc:spChg chg="add del">
          <ac:chgData name="Pablo Sanchez" userId="8c8cecc599906f2a" providerId="LiveId" clId="{6C3F1B60-B8B4-47E9-BF75-E53483E38E88}" dt="2018-12-09T22:00:45.478" v="2235" actId="26606"/>
          <ac:spMkLst>
            <pc:docMk/>
            <pc:sldMk cId="650402785" sldId="270"/>
            <ac:spMk id="23" creationId="{5EB5B726-8987-4143-95B7-16662222C931}"/>
          </ac:spMkLst>
        </pc:spChg>
        <pc:spChg chg="add del">
          <ac:chgData name="Pablo Sanchez" userId="8c8cecc599906f2a" providerId="LiveId" clId="{6C3F1B60-B8B4-47E9-BF75-E53483E38E88}" dt="2018-12-09T22:00:45.478" v="2235" actId="26606"/>
          <ac:spMkLst>
            <pc:docMk/>
            <pc:sldMk cId="650402785" sldId="270"/>
            <ac:spMk id="24" creationId="{150BDA68-EBDD-443C-9B6B-03CA14AFFB3A}"/>
          </ac:spMkLst>
        </pc:spChg>
        <pc:spChg chg="add del">
          <ac:chgData name="Pablo Sanchez" userId="8c8cecc599906f2a" providerId="LiveId" clId="{6C3F1B60-B8B4-47E9-BF75-E53483E38E88}" dt="2018-12-09T22:00:47.077" v="2237" actId="26606"/>
          <ac:spMkLst>
            <pc:docMk/>
            <pc:sldMk cId="650402785" sldId="270"/>
            <ac:spMk id="26" creationId="{990D0034-F768-41E7-85D4-F38C4DE85770}"/>
          </ac:spMkLst>
        </pc:spChg>
        <pc:spChg chg="add del">
          <ac:chgData name="Pablo Sanchez" userId="8c8cecc599906f2a" providerId="LiveId" clId="{6C3F1B60-B8B4-47E9-BF75-E53483E38E88}" dt="2018-12-09T22:00:47.077" v="2237" actId="26606"/>
          <ac:spMkLst>
            <pc:docMk/>
            <pc:sldMk cId="650402785" sldId="270"/>
            <ac:spMk id="27" creationId="{C4F7E42D-8B5A-4FC8-81CD-9E60171F7FA8}"/>
          </ac:spMkLst>
        </pc:spChg>
        <pc:spChg chg="add del">
          <ac:chgData name="Pablo Sanchez" userId="8c8cecc599906f2a" providerId="LiveId" clId="{6C3F1B60-B8B4-47E9-BF75-E53483E38E88}" dt="2018-12-09T22:00:47.077" v="2237" actId="26606"/>
          <ac:spMkLst>
            <pc:docMk/>
            <pc:sldMk cId="650402785" sldId="270"/>
            <ac:spMk id="28" creationId="{F00BA2D5-A473-4BDB-9EBF-68FBCB0CBACD}"/>
          </ac:spMkLst>
        </pc:spChg>
        <pc:spChg chg="add del">
          <ac:chgData name="Pablo Sanchez" userId="8c8cecc599906f2a" providerId="LiveId" clId="{6C3F1B60-B8B4-47E9-BF75-E53483E38E88}" dt="2018-12-09T22:00:47.077" v="2237" actId="26606"/>
          <ac:spMkLst>
            <pc:docMk/>
            <pc:sldMk cId="650402785" sldId="270"/>
            <ac:spMk id="30" creationId="{8C04651D-B9F4-4935-A02D-364153FBDF54}"/>
          </ac:spMkLst>
        </pc:spChg>
        <pc:spChg chg="add del">
          <ac:chgData name="Pablo Sanchez" userId="8c8cecc599906f2a" providerId="LiveId" clId="{6C3F1B60-B8B4-47E9-BF75-E53483E38E88}" dt="2018-12-09T22:01:01.092" v="2239" actId="26606"/>
          <ac:spMkLst>
            <pc:docMk/>
            <pc:sldMk cId="650402785" sldId="270"/>
            <ac:spMk id="32" creationId="{605A42EF-68E6-4808-81CD-E5ABD0ED92CA}"/>
          </ac:spMkLst>
        </pc:spChg>
        <pc:spChg chg="add del">
          <ac:chgData name="Pablo Sanchez" userId="8c8cecc599906f2a" providerId="LiveId" clId="{6C3F1B60-B8B4-47E9-BF75-E53483E38E88}" dt="2018-12-09T22:01:01.092" v="2239" actId="26606"/>
          <ac:spMkLst>
            <pc:docMk/>
            <pc:sldMk cId="650402785" sldId="270"/>
            <ac:spMk id="35" creationId="{4656E406-CA2A-43FE-8504-FD020F81EB6F}"/>
          </ac:spMkLst>
        </pc:spChg>
        <pc:spChg chg="add del">
          <ac:chgData name="Pablo Sanchez" userId="8c8cecc599906f2a" providerId="LiveId" clId="{6C3F1B60-B8B4-47E9-BF75-E53483E38E88}" dt="2018-12-09T22:01:01.092" v="2239" actId="26606"/>
          <ac:spMkLst>
            <pc:docMk/>
            <pc:sldMk cId="650402785" sldId="270"/>
            <ac:spMk id="36" creationId="{3FE9C285-56FB-4B36-8ECA-C2D6596AA906}"/>
          </ac:spMkLst>
        </pc:spChg>
        <pc:spChg chg="add del">
          <ac:chgData name="Pablo Sanchez" userId="8c8cecc599906f2a" providerId="LiveId" clId="{6C3F1B60-B8B4-47E9-BF75-E53483E38E88}" dt="2018-12-09T22:01:01.092" v="2239" actId="26606"/>
          <ac:spMkLst>
            <pc:docMk/>
            <pc:sldMk cId="650402785" sldId="270"/>
            <ac:spMk id="37" creationId="{937C076B-00B1-4629-B27F-A86F9885FB4D}"/>
          </ac:spMkLst>
        </pc:spChg>
        <pc:spChg chg="add del">
          <ac:chgData name="Pablo Sanchez" userId="8c8cecc599906f2a" providerId="LiveId" clId="{6C3F1B60-B8B4-47E9-BF75-E53483E38E88}" dt="2018-12-09T22:01:07.293" v="2245" actId="26606"/>
          <ac:spMkLst>
            <pc:docMk/>
            <pc:sldMk cId="650402785" sldId="270"/>
            <ac:spMk id="39" creationId="{B80045BC-58DB-469C-8997-6C0C16B1739C}"/>
          </ac:spMkLst>
        </pc:spChg>
        <pc:spChg chg="add del">
          <ac:chgData name="Pablo Sanchez" userId="8c8cecc599906f2a" providerId="LiveId" clId="{6C3F1B60-B8B4-47E9-BF75-E53483E38E88}" dt="2018-12-09T22:01:07.293" v="2245" actId="26606"/>
          <ac:spMkLst>
            <pc:docMk/>
            <pc:sldMk cId="650402785" sldId="270"/>
            <ac:spMk id="42" creationId="{5EB5B726-8987-4143-95B7-16662222C931}"/>
          </ac:spMkLst>
        </pc:spChg>
        <pc:spChg chg="add del">
          <ac:chgData name="Pablo Sanchez" userId="8c8cecc599906f2a" providerId="LiveId" clId="{6C3F1B60-B8B4-47E9-BF75-E53483E38E88}" dt="2018-12-09T22:01:07.293" v="2245" actId="26606"/>
          <ac:spMkLst>
            <pc:docMk/>
            <pc:sldMk cId="650402785" sldId="270"/>
            <ac:spMk id="43" creationId="{150BDA68-EBDD-443C-9B6B-03CA14AFFB3A}"/>
          </ac:spMkLst>
        </pc:spChg>
        <pc:spChg chg="add del">
          <ac:chgData name="Pablo Sanchez" userId="8c8cecc599906f2a" providerId="LiveId" clId="{6C3F1B60-B8B4-47E9-BF75-E53483E38E88}" dt="2018-12-09T22:01:07.293" v="2245" actId="26606"/>
          <ac:spMkLst>
            <pc:docMk/>
            <pc:sldMk cId="650402785" sldId="270"/>
            <ac:spMk id="44" creationId="{00C07DB3-666C-4A9D-81CE-83B435F95BB5}"/>
          </ac:spMkLst>
        </pc:spChg>
        <pc:spChg chg="add del">
          <ac:chgData name="Pablo Sanchez" userId="8c8cecc599906f2a" providerId="LiveId" clId="{6C3F1B60-B8B4-47E9-BF75-E53483E38E88}" dt="2018-12-09T22:01:07.264" v="2244" actId="26606"/>
          <ac:spMkLst>
            <pc:docMk/>
            <pc:sldMk cId="650402785" sldId="270"/>
            <ac:spMk id="50" creationId="{4A8FFEA1-1B69-4F42-B552-0CCF7259687D}"/>
          </ac:spMkLst>
        </pc:spChg>
        <pc:spChg chg="add del">
          <ac:chgData name="Pablo Sanchez" userId="8c8cecc599906f2a" providerId="LiveId" clId="{6C3F1B60-B8B4-47E9-BF75-E53483E38E88}" dt="2018-12-09T22:01:07.264" v="2244" actId="26606"/>
          <ac:spMkLst>
            <pc:docMk/>
            <pc:sldMk cId="650402785" sldId="270"/>
            <ac:spMk id="52" creationId="{AA3C9226-5EC8-460B-82D7-72AA994DF95E}"/>
          </ac:spMkLst>
        </pc:spChg>
        <pc:spChg chg="add del">
          <ac:chgData name="Pablo Sanchez" userId="8c8cecc599906f2a" providerId="LiveId" clId="{6C3F1B60-B8B4-47E9-BF75-E53483E38E88}" dt="2018-12-09T22:01:07.264" v="2244" actId="26606"/>
          <ac:spMkLst>
            <pc:docMk/>
            <pc:sldMk cId="650402785" sldId="270"/>
            <ac:spMk id="56" creationId="{4334CDA8-27BF-440A-ACE0-20D621D0C1F2}"/>
          </ac:spMkLst>
        </pc:spChg>
        <pc:spChg chg="add del">
          <ac:chgData name="Pablo Sanchez" userId="8c8cecc599906f2a" providerId="LiveId" clId="{6C3F1B60-B8B4-47E9-BF75-E53483E38E88}" dt="2018-12-09T22:01:07.264" v="2244" actId="26606"/>
          <ac:spMkLst>
            <pc:docMk/>
            <pc:sldMk cId="650402785" sldId="270"/>
            <ac:spMk id="60" creationId="{8F773DB8-304B-436F-BEFA-3FAAF35CFDB9}"/>
          </ac:spMkLst>
        </pc:spChg>
        <pc:spChg chg="add del">
          <ac:chgData name="Pablo Sanchez" userId="8c8cecc599906f2a" providerId="LiveId" clId="{6C3F1B60-B8B4-47E9-BF75-E53483E38E88}" dt="2018-12-09T22:01:07.264" v="2244" actId="26606"/>
          <ac:spMkLst>
            <pc:docMk/>
            <pc:sldMk cId="650402785" sldId="270"/>
            <ac:spMk id="62" creationId="{F1D7F3A9-0DAE-479A-B0B2-2E25F8800D11}"/>
          </ac:spMkLst>
        </pc:spChg>
        <pc:spChg chg="add del">
          <ac:chgData name="Pablo Sanchez" userId="8c8cecc599906f2a" providerId="LiveId" clId="{6C3F1B60-B8B4-47E9-BF75-E53483E38E88}" dt="2018-12-09T22:48:48.895" v="2260"/>
          <ac:spMkLst>
            <pc:docMk/>
            <pc:sldMk cId="650402785" sldId="270"/>
            <ac:spMk id="64" creationId="{4A8FFEA1-1B69-4F42-B552-0CCF7259687D}"/>
          </ac:spMkLst>
        </pc:spChg>
        <pc:spChg chg="add del">
          <ac:chgData name="Pablo Sanchez" userId="8c8cecc599906f2a" providerId="LiveId" clId="{6C3F1B60-B8B4-47E9-BF75-E53483E38E88}" dt="2018-12-09T22:48:48.895" v="2260"/>
          <ac:spMkLst>
            <pc:docMk/>
            <pc:sldMk cId="650402785" sldId="270"/>
            <ac:spMk id="65" creationId="{AA3C9226-5EC8-460B-82D7-72AA994DF95E}"/>
          </ac:spMkLst>
        </pc:spChg>
        <pc:spChg chg="add del">
          <ac:chgData name="Pablo Sanchez" userId="8c8cecc599906f2a" providerId="LiveId" clId="{6C3F1B60-B8B4-47E9-BF75-E53483E38E88}" dt="2018-12-09T22:48:48.895" v="2260"/>
          <ac:spMkLst>
            <pc:docMk/>
            <pc:sldMk cId="650402785" sldId="270"/>
            <ac:spMk id="67" creationId="{3C6B623D-A3E9-460F-9A5B-2F0FE253BF13}"/>
          </ac:spMkLst>
        </pc:spChg>
        <pc:spChg chg="add del">
          <ac:chgData name="Pablo Sanchez" userId="8c8cecc599906f2a" providerId="LiveId" clId="{6C3F1B60-B8B4-47E9-BF75-E53483E38E88}" dt="2018-12-09T22:48:48.895" v="2260"/>
          <ac:spMkLst>
            <pc:docMk/>
            <pc:sldMk cId="650402785" sldId="270"/>
            <ac:spMk id="70" creationId="{AEABC29F-F82F-4902-B701-8FEEE414FE14}"/>
          </ac:spMkLst>
        </pc:spChg>
        <pc:spChg chg="add del">
          <ac:chgData name="Pablo Sanchez" userId="8c8cecc599906f2a" providerId="LiveId" clId="{6C3F1B60-B8B4-47E9-BF75-E53483E38E88}" dt="2018-12-09T22:48:48.895" v="2260"/>
          <ac:spMkLst>
            <pc:docMk/>
            <pc:sldMk cId="650402785" sldId="270"/>
            <ac:spMk id="71" creationId="{D75BDCBB-0B1A-4AA1-B47F-DBDB642467AA}"/>
          </ac:spMkLst>
        </pc:spChg>
        <pc:picChg chg="add del mod">
          <ac:chgData name="Pablo Sanchez" userId="8c8cecc599906f2a" providerId="LiveId" clId="{6C3F1B60-B8B4-47E9-BF75-E53483E38E88}" dt="2018-12-09T22:01:01.113" v="2240" actId="26606"/>
          <ac:picMkLst>
            <pc:docMk/>
            <pc:sldMk cId="650402785" sldId="270"/>
            <ac:picMk id="5" creationId="{3F9F17A9-23B4-4A34-A7C8-48AC896F53E9}"/>
          </ac:picMkLst>
        </pc:picChg>
        <pc:picChg chg="add del">
          <ac:chgData name="Pablo Sanchez" userId="8c8cecc599906f2a" providerId="LiveId" clId="{6C3F1B60-B8B4-47E9-BF75-E53483E38E88}" dt="2018-12-09T22:00:43.308" v="2233" actId="26606"/>
          <ac:picMkLst>
            <pc:docMk/>
            <pc:sldMk cId="650402785" sldId="270"/>
            <ac:picMk id="8" creationId="{3F9F17A9-23B4-4A34-A7C8-48AC896F53E9}"/>
          </ac:picMkLst>
        </pc:picChg>
        <pc:picChg chg="add mod modCrop">
          <ac:chgData name="Pablo Sanchez" userId="8c8cecc599906f2a" providerId="LiveId" clId="{6C3F1B60-B8B4-47E9-BF75-E53483E38E88}" dt="2018-12-09T22:54:15.840" v="2319" actId="1036"/>
          <ac:picMkLst>
            <pc:docMk/>
            <pc:sldMk cId="650402785" sldId="270"/>
            <ac:picMk id="11" creationId="{6EF702D5-CD56-4864-8E69-85A668B07F3D}"/>
          </ac:picMkLst>
        </pc:picChg>
        <pc:picChg chg="add mod modCrop">
          <ac:chgData name="Pablo Sanchez" userId="8c8cecc599906f2a" providerId="LiveId" clId="{6C3F1B60-B8B4-47E9-BF75-E53483E38E88}" dt="2018-12-09T22:54:20.302" v="2320" actId="1076"/>
          <ac:picMkLst>
            <pc:docMk/>
            <pc:sldMk cId="650402785" sldId="270"/>
            <ac:picMk id="14" creationId="{F7F8CB99-6F62-4DDF-9C45-8642408685E5}"/>
          </ac:picMkLst>
        </pc:picChg>
        <pc:picChg chg="add del">
          <ac:chgData name="Pablo Sanchez" userId="8c8cecc599906f2a" providerId="LiveId" clId="{6C3F1B60-B8B4-47E9-BF75-E53483E38E88}" dt="2018-12-09T22:00:45.478" v="2235" actId="26606"/>
          <ac:picMkLst>
            <pc:docMk/>
            <pc:sldMk cId="650402785" sldId="270"/>
            <ac:picMk id="21" creationId="{3F9F17A9-23B4-4A34-A7C8-48AC896F53E9}"/>
          </ac:picMkLst>
        </pc:picChg>
        <pc:picChg chg="add del">
          <ac:chgData name="Pablo Sanchez" userId="8c8cecc599906f2a" providerId="LiveId" clId="{6C3F1B60-B8B4-47E9-BF75-E53483E38E88}" dt="2018-12-09T22:00:47.077" v="2237" actId="26606"/>
          <ac:picMkLst>
            <pc:docMk/>
            <pc:sldMk cId="650402785" sldId="270"/>
            <ac:picMk id="29" creationId="{3F9F17A9-23B4-4A34-A7C8-48AC896F53E9}"/>
          </ac:picMkLst>
        </pc:picChg>
        <pc:picChg chg="add del">
          <ac:chgData name="Pablo Sanchez" userId="8c8cecc599906f2a" providerId="LiveId" clId="{6C3F1B60-B8B4-47E9-BF75-E53483E38E88}" dt="2018-12-09T22:01:01.092" v="2239" actId="26606"/>
          <ac:picMkLst>
            <pc:docMk/>
            <pc:sldMk cId="650402785" sldId="270"/>
            <ac:picMk id="33" creationId="{3F9F17A9-23B4-4A34-A7C8-48AC896F53E9}"/>
          </ac:picMkLst>
        </pc:picChg>
        <pc:picChg chg="add del mod">
          <ac:chgData name="Pablo Sanchez" userId="8c8cecc599906f2a" providerId="LiveId" clId="{6C3F1B60-B8B4-47E9-BF75-E53483E38E88}" dt="2018-12-09T22:01:07.293" v="2245" actId="26606"/>
          <ac:picMkLst>
            <pc:docMk/>
            <pc:sldMk cId="650402785" sldId="270"/>
            <ac:picMk id="40" creationId="{3F9F17A9-23B4-4A34-A7C8-48AC896F53E9}"/>
          </ac:picMkLst>
        </pc:picChg>
        <pc:picChg chg="add del">
          <ac:chgData name="Pablo Sanchez" userId="8c8cecc599906f2a" providerId="LiveId" clId="{6C3F1B60-B8B4-47E9-BF75-E53483E38E88}" dt="2018-12-09T22:01:07.264" v="2244" actId="26606"/>
          <ac:picMkLst>
            <pc:docMk/>
            <pc:sldMk cId="650402785" sldId="270"/>
            <ac:picMk id="47" creationId="{3F9F17A9-23B4-4A34-A7C8-48AC896F53E9}"/>
          </ac:picMkLst>
        </pc:picChg>
        <pc:picChg chg="add del">
          <ac:chgData name="Pablo Sanchez" userId="8c8cecc599906f2a" providerId="LiveId" clId="{6C3F1B60-B8B4-47E9-BF75-E53483E38E88}" dt="2018-12-09T22:01:22.971" v="2246" actId="478"/>
          <ac:picMkLst>
            <pc:docMk/>
            <pc:sldMk cId="650402785" sldId="270"/>
            <ac:picMk id="68" creationId="{3F9F17A9-23B4-4A34-A7C8-48AC896F53E9}"/>
          </ac:picMkLst>
        </pc:picChg>
        <pc:cxnChg chg="add del">
          <ac:chgData name="Pablo Sanchez" userId="8c8cecc599906f2a" providerId="LiveId" clId="{6C3F1B60-B8B4-47E9-BF75-E53483E38E88}" dt="2018-12-09T22:00:45.478" v="2235" actId="26606"/>
          <ac:cxnSpMkLst>
            <pc:docMk/>
            <pc:sldMk cId="650402785" sldId="270"/>
            <ac:cxnSpMk id="22" creationId="{83EF6BB5-A95D-4C59-808C-3B64F444F29D}"/>
          </ac:cxnSpMkLst>
        </pc:cxnChg>
        <pc:cxnChg chg="add del">
          <ac:chgData name="Pablo Sanchez" userId="8c8cecc599906f2a" providerId="LiveId" clId="{6C3F1B60-B8B4-47E9-BF75-E53483E38E88}" dt="2018-12-09T22:01:01.092" v="2239" actId="26606"/>
          <ac:cxnSpMkLst>
            <pc:docMk/>
            <pc:sldMk cId="650402785" sldId="270"/>
            <ac:cxnSpMk id="34" creationId="{3C4A154E-1950-4755-A5FC-5998EE0CC14B}"/>
          </ac:cxnSpMkLst>
        </pc:cxnChg>
        <pc:cxnChg chg="add del">
          <ac:chgData name="Pablo Sanchez" userId="8c8cecc599906f2a" providerId="LiveId" clId="{6C3F1B60-B8B4-47E9-BF75-E53483E38E88}" dt="2018-12-09T22:01:07.293" v="2245" actId="26606"/>
          <ac:cxnSpMkLst>
            <pc:docMk/>
            <pc:sldMk cId="650402785" sldId="270"/>
            <ac:cxnSpMk id="41" creationId="{83EF6BB5-A95D-4C59-808C-3B64F444F29D}"/>
          </ac:cxnSpMkLst>
        </pc:cxnChg>
        <pc:cxnChg chg="add del">
          <ac:chgData name="Pablo Sanchez" userId="8c8cecc599906f2a" providerId="LiveId" clId="{6C3F1B60-B8B4-47E9-BF75-E53483E38E88}" dt="2018-12-09T22:01:07.264" v="2244" actId="26606"/>
          <ac:cxnSpMkLst>
            <pc:docMk/>
            <pc:sldMk cId="650402785" sldId="270"/>
            <ac:cxnSpMk id="54" creationId="{62A90A9D-33DF-408E-BF4C-F82588935C96}"/>
          </ac:cxnSpMkLst>
        </pc:cxnChg>
        <pc:cxnChg chg="add del">
          <ac:chgData name="Pablo Sanchez" userId="8c8cecc599906f2a" providerId="LiveId" clId="{6C3F1B60-B8B4-47E9-BF75-E53483E38E88}" dt="2018-12-09T22:01:07.264" v="2244" actId="26606"/>
          <ac:cxnSpMkLst>
            <pc:docMk/>
            <pc:sldMk cId="650402785" sldId="270"/>
            <ac:cxnSpMk id="58" creationId="{4CA9F026-1368-4592-87F9-1B3A23C2D5CF}"/>
          </ac:cxnSpMkLst>
        </pc:cxnChg>
        <pc:cxnChg chg="add del">
          <ac:chgData name="Pablo Sanchez" userId="8c8cecc599906f2a" providerId="LiveId" clId="{6C3F1B60-B8B4-47E9-BF75-E53483E38E88}" dt="2018-12-09T22:48:48.895" v="2260"/>
          <ac:cxnSpMkLst>
            <pc:docMk/>
            <pc:sldMk cId="650402785" sldId="270"/>
            <ac:cxnSpMk id="66" creationId="{62A90A9D-33DF-408E-BF4C-F82588935C96}"/>
          </ac:cxnSpMkLst>
        </pc:cxnChg>
        <pc:cxnChg chg="add del">
          <ac:chgData name="Pablo Sanchez" userId="8c8cecc599906f2a" providerId="LiveId" clId="{6C3F1B60-B8B4-47E9-BF75-E53483E38E88}" dt="2018-12-09T22:48:48.895" v="2260"/>
          <ac:cxnSpMkLst>
            <pc:docMk/>
            <pc:sldMk cId="650402785" sldId="270"/>
            <ac:cxnSpMk id="69" creationId="{B355BF7B-E19B-478B-8187-8EF57F4F91DC}"/>
          </ac:cxnSpMkLst>
        </pc:cxnChg>
      </pc:sldChg>
      <pc:sldChg chg="modSp add del">
        <pc:chgData name="Pablo Sanchez" userId="8c8cecc599906f2a" providerId="LiveId" clId="{6C3F1B60-B8B4-47E9-BF75-E53483E38E88}" dt="2018-12-09T20:20:12.496" v="2204" actId="2696"/>
        <pc:sldMkLst>
          <pc:docMk/>
          <pc:sldMk cId="4055852208" sldId="270"/>
        </pc:sldMkLst>
        <pc:spChg chg="mod">
          <ac:chgData name="Pablo Sanchez" userId="8c8cecc599906f2a" providerId="LiveId" clId="{6C3F1B60-B8B4-47E9-BF75-E53483E38E88}" dt="2018-12-09T20:10:41.344" v="2033" actId="20577"/>
          <ac:spMkLst>
            <pc:docMk/>
            <pc:sldMk cId="4055852208" sldId="270"/>
            <ac:spMk id="2" creationId="{DA27E618-D9E7-41DD-8A5E-897D5D74C21B}"/>
          </ac:spMkLst>
        </pc:spChg>
      </pc:sldChg>
      <pc:sldChg chg="addSp delSp modSp add modNotesTx">
        <pc:chgData name="Pablo Sanchez" userId="8c8cecc599906f2a" providerId="LiveId" clId="{6C3F1B60-B8B4-47E9-BF75-E53483E38E88}" dt="2018-12-10T22:11:07.142" v="4617" actId="20577"/>
        <pc:sldMkLst>
          <pc:docMk/>
          <pc:sldMk cId="2964180683" sldId="271"/>
        </pc:sldMkLst>
        <pc:spChg chg="mod">
          <ac:chgData name="Pablo Sanchez" userId="8c8cecc599906f2a" providerId="LiveId" clId="{6C3F1B60-B8B4-47E9-BF75-E53483E38E88}" dt="2018-12-10T03:15:17.983" v="3568" actId="1076"/>
          <ac:spMkLst>
            <pc:docMk/>
            <pc:sldMk cId="2964180683" sldId="271"/>
            <ac:spMk id="2" creationId="{1ABB1519-3C64-47CF-96B6-E68A6823EAD4}"/>
          </ac:spMkLst>
        </pc:spChg>
        <pc:spChg chg="mod">
          <ac:chgData name="Pablo Sanchez" userId="8c8cecc599906f2a" providerId="LiveId" clId="{6C3F1B60-B8B4-47E9-BF75-E53483E38E88}" dt="2018-12-10T02:57:06.103" v="3421" actId="20577"/>
          <ac:spMkLst>
            <pc:docMk/>
            <pc:sldMk cId="2964180683" sldId="271"/>
            <ac:spMk id="3" creationId="{BC973125-5460-4B2E-A1A8-D069D587E236}"/>
          </ac:spMkLst>
        </pc:spChg>
        <pc:spChg chg="mod">
          <ac:chgData name="Pablo Sanchez" userId="8c8cecc599906f2a" providerId="LiveId" clId="{6C3F1B60-B8B4-47E9-BF75-E53483E38E88}" dt="2018-12-10T03:15:13.605" v="3567" actId="1076"/>
          <ac:spMkLst>
            <pc:docMk/>
            <pc:sldMk cId="2964180683" sldId="271"/>
            <ac:spMk id="14" creationId="{6C95739D-CB13-414B-8089-248F199A4D90}"/>
          </ac:spMkLst>
        </pc:spChg>
        <pc:picChg chg="add mod">
          <ac:chgData name="Pablo Sanchez" userId="8c8cecc599906f2a" providerId="LiveId" clId="{6C3F1B60-B8B4-47E9-BF75-E53483E38E88}" dt="2018-12-10T03:15:34.514" v="3589" actId="1037"/>
          <ac:picMkLst>
            <pc:docMk/>
            <pc:sldMk cId="2964180683" sldId="271"/>
            <ac:picMk id="5" creationId="{EB248CE3-C381-4E01-BE8F-6E489E020AB0}"/>
          </ac:picMkLst>
        </pc:picChg>
        <pc:picChg chg="mod">
          <ac:chgData name="Pablo Sanchez" userId="8c8cecc599906f2a" providerId="LiveId" clId="{6C3F1B60-B8B4-47E9-BF75-E53483E38E88}" dt="2018-12-10T03:15:34.514" v="3589" actId="1037"/>
          <ac:picMkLst>
            <pc:docMk/>
            <pc:sldMk cId="2964180683" sldId="271"/>
            <ac:picMk id="11" creationId="{24CF98EC-462B-430D-B1CC-3A8545C05889}"/>
          </ac:picMkLst>
        </pc:picChg>
        <pc:picChg chg="del mod">
          <ac:chgData name="Pablo Sanchez" userId="8c8cecc599906f2a" providerId="LiveId" clId="{6C3F1B60-B8B4-47E9-BF75-E53483E38E88}" dt="2018-12-10T03:14:11.836" v="3486" actId="478"/>
          <ac:picMkLst>
            <pc:docMk/>
            <pc:sldMk cId="2964180683" sldId="271"/>
            <ac:picMk id="13" creationId="{4B13C50A-DAFC-4A61-B7E2-F9BBBFE06522}"/>
          </ac:picMkLst>
        </pc:picChg>
        <pc:cxnChg chg="mod ord">
          <ac:chgData name="Pablo Sanchez" userId="8c8cecc599906f2a" providerId="LiveId" clId="{6C3F1B60-B8B4-47E9-BF75-E53483E38E88}" dt="2018-12-10T03:15:34.514" v="3589" actId="1037"/>
          <ac:cxnSpMkLst>
            <pc:docMk/>
            <pc:sldMk cId="2964180683" sldId="271"/>
            <ac:cxnSpMk id="15" creationId="{390B7AE7-03F7-476F-8CC6-6511206DB037}"/>
          </ac:cxnSpMkLst>
        </pc:cxnChg>
      </pc:sldChg>
      <pc:sldChg chg="addSp delSp modSp add modAnim modNotesTx">
        <pc:chgData name="Pablo Sanchez" userId="8c8cecc599906f2a" providerId="LiveId" clId="{6C3F1B60-B8B4-47E9-BF75-E53483E38E88}" dt="2018-12-10T22:11:12.553" v="4623" actId="20577"/>
        <pc:sldMkLst>
          <pc:docMk/>
          <pc:sldMk cId="4036094723" sldId="273"/>
        </pc:sldMkLst>
        <pc:spChg chg="mod">
          <ac:chgData name="Pablo Sanchez" userId="8c8cecc599906f2a" providerId="LiveId" clId="{6C3F1B60-B8B4-47E9-BF75-E53483E38E88}" dt="2018-12-10T03:06:06.453" v="3483" actId="1076"/>
          <ac:spMkLst>
            <pc:docMk/>
            <pc:sldMk cId="4036094723" sldId="273"/>
            <ac:spMk id="2" creationId="{617E0FEC-0034-4F6B-9EA1-64636433652E}"/>
          </ac:spMkLst>
        </pc:spChg>
        <pc:spChg chg="mod">
          <ac:chgData name="Pablo Sanchez" userId="8c8cecc599906f2a" providerId="LiveId" clId="{6C3F1B60-B8B4-47E9-BF75-E53483E38E88}" dt="2018-12-10T03:17:06.123" v="3603" actId="1076"/>
          <ac:spMkLst>
            <pc:docMk/>
            <pc:sldMk cId="4036094723" sldId="273"/>
            <ac:spMk id="3" creationId="{CED766F1-315C-408F-AB04-CEEA2920918F}"/>
          </ac:spMkLst>
        </pc:spChg>
        <pc:spChg chg="add del mod">
          <ac:chgData name="Pablo Sanchez" userId="8c8cecc599906f2a" providerId="LiveId" clId="{6C3F1B60-B8B4-47E9-BF75-E53483E38E88}" dt="2018-12-10T02:59:12.060" v="3432"/>
          <ac:spMkLst>
            <pc:docMk/>
            <pc:sldMk cId="4036094723" sldId="273"/>
            <ac:spMk id="4" creationId="{6F935C16-11A1-47BF-9186-B9477A660605}"/>
          </ac:spMkLst>
        </pc:spChg>
        <pc:spChg chg="mod">
          <ac:chgData name="Pablo Sanchez" userId="8c8cecc599906f2a" providerId="LiveId" clId="{6C3F1B60-B8B4-47E9-BF75-E53483E38E88}" dt="2018-12-10T03:05:56.184" v="3482" actId="113"/>
          <ac:spMkLst>
            <pc:docMk/>
            <pc:sldMk cId="4036094723" sldId="273"/>
            <ac:spMk id="6" creationId="{948EA6DA-AC97-4B50-A054-0B336EBEE52A}"/>
          </ac:spMkLst>
        </pc:spChg>
        <pc:spChg chg="add del mod">
          <ac:chgData name="Pablo Sanchez" userId="8c8cecc599906f2a" providerId="LiveId" clId="{6C3F1B60-B8B4-47E9-BF75-E53483E38E88}" dt="2018-12-10T03:01:36.757" v="3435" actId="931"/>
          <ac:spMkLst>
            <pc:docMk/>
            <pc:sldMk cId="4036094723" sldId="273"/>
            <ac:spMk id="8" creationId="{0F1B76F8-C13F-4AD3-9B29-8274D5AC0E72}"/>
          </ac:spMkLst>
        </pc:spChg>
        <pc:picChg chg="mod">
          <ac:chgData name="Pablo Sanchez" userId="8c8cecc599906f2a" providerId="LiveId" clId="{6C3F1B60-B8B4-47E9-BF75-E53483E38E88}" dt="2018-12-10T03:05:06.007" v="3477" actId="14100"/>
          <ac:picMkLst>
            <pc:docMk/>
            <pc:sldMk cId="4036094723" sldId="273"/>
            <ac:picMk id="5" creationId="{0F54F024-9D79-4F85-90C2-09287CC6326F}"/>
          </ac:picMkLst>
        </pc:picChg>
        <pc:picChg chg="add mod">
          <ac:chgData name="Pablo Sanchez" userId="8c8cecc599906f2a" providerId="LiveId" clId="{6C3F1B60-B8B4-47E9-BF75-E53483E38E88}" dt="2018-12-10T03:04:46.997" v="3475" actId="1076"/>
          <ac:picMkLst>
            <pc:docMk/>
            <pc:sldMk cId="4036094723" sldId="273"/>
            <ac:picMk id="11" creationId="{CD52407F-25D3-46E3-A54F-0B34F1BAA045}"/>
          </ac:picMkLst>
        </pc:picChg>
        <pc:picChg chg="del">
          <ac:chgData name="Pablo Sanchez" userId="8c8cecc599906f2a" providerId="LiveId" clId="{6C3F1B60-B8B4-47E9-BF75-E53483E38E88}" dt="2018-12-10T03:01:24.679" v="3434" actId="478"/>
          <ac:picMkLst>
            <pc:docMk/>
            <pc:sldMk cId="4036094723" sldId="273"/>
            <ac:picMk id="2050" creationId="{96D93CB9-D0E6-4D29-99C5-FEECC02F9D4C}"/>
          </ac:picMkLst>
        </pc:picChg>
        <pc:cxnChg chg="mod ord">
          <ac:chgData name="Pablo Sanchez" userId="8c8cecc599906f2a" providerId="LiveId" clId="{6C3F1B60-B8B4-47E9-BF75-E53483E38E88}" dt="2018-12-10T03:05:06.007" v="3477" actId="14100"/>
          <ac:cxnSpMkLst>
            <pc:docMk/>
            <pc:sldMk cId="4036094723" sldId="273"/>
            <ac:cxnSpMk id="9" creationId="{E0E53787-5E0D-44F4-9277-BB118D5FC0AC}"/>
          </ac:cxnSpMkLst>
        </pc:cxnChg>
        <pc:cxnChg chg="add mod">
          <ac:chgData name="Pablo Sanchez" userId="8c8cecc599906f2a" providerId="LiveId" clId="{6C3F1B60-B8B4-47E9-BF75-E53483E38E88}" dt="2018-12-10T03:05:06.007" v="3477" actId="14100"/>
          <ac:cxnSpMkLst>
            <pc:docMk/>
            <pc:sldMk cId="4036094723" sldId="273"/>
            <ac:cxnSpMk id="18" creationId="{ECB3A65A-E871-4C93-B271-34439CB56C40}"/>
          </ac:cxnSpMkLst>
        </pc:cxnChg>
      </pc:sldChg>
      <pc:sldChg chg="addSp modSp add modAnim modNotesTx">
        <pc:chgData name="Pablo Sanchez" userId="8c8cecc599906f2a" providerId="LiveId" clId="{6C3F1B60-B8B4-47E9-BF75-E53483E38E88}" dt="2018-12-10T22:11:15.560" v="4629" actId="20577"/>
        <pc:sldMkLst>
          <pc:docMk/>
          <pc:sldMk cId="664331971" sldId="274"/>
        </pc:sldMkLst>
        <pc:spChg chg="mod">
          <ac:chgData name="Pablo Sanchez" userId="8c8cecc599906f2a" providerId="LiveId" clId="{6C3F1B60-B8B4-47E9-BF75-E53483E38E88}" dt="2018-12-10T03:50:30.321" v="3949" actId="1076"/>
          <ac:spMkLst>
            <pc:docMk/>
            <pc:sldMk cId="664331971" sldId="274"/>
            <ac:spMk id="2" creationId="{1DDCE400-1AFE-4584-89D4-591044D725DB}"/>
          </ac:spMkLst>
        </pc:spChg>
        <pc:spChg chg="add mod">
          <ac:chgData name="Pablo Sanchez" userId="8c8cecc599906f2a" providerId="LiveId" clId="{6C3F1B60-B8B4-47E9-BF75-E53483E38E88}" dt="2018-12-10T03:26:20.802" v="3659" actId="1037"/>
          <ac:spMkLst>
            <pc:docMk/>
            <pc:sldMk cId="664331971" sldId="274"/>
            <ac:spMk id="24" creationId="{CDF2994E-2A96-452B-8344-06B31A0954F0}"/>
          </ac:spMkLst>
        </pc:spChg>
        <pc:spChg chg="add mod">
          <ac:chgData name="Pablo Sanchez" userId="8c8cecc599906f2a" providerId="LiveId" clId="{6C3F1B60-B8B4-47E9-BF75-E53483E38E88}" dt="2018-12-10T03:26:30.992" v="3676" actId="1037"/>
          <ac:spMkLst>
            <pc:docMk/>
            <pc:sldMk cId="664331971" sldId="274"/>
            <ac:spMk id="25" creationId="{52B6BC34-2321-445D-BA75-68567BF04761}"/>
          </ac:spMkLst>
        </pc:spChg>
        <pc:spChg chg="add mod">
          <ac:chgData name="Pablo Sanchez" userId="8c8cecc599906f2a" providerId="LiveId" clId="{6C3F1B60-B8B4-47E9-BF75-E53483E38E88}" dt="2018-12-10T03:26:41.968" v="3683" actId="1035"/>
          <ac:spMkLst>
            <pc:docMk/>
            <pc:sldMk cId="664331971" sldId="274"/>
            <ac:spMk id="26" creationId="{B602BE2E-AC0A-4BF0-BB68-58025A81F94C}"/>
          </ac:spMkLst>
        </pc:spChg>
        <pc:picChg chg="mod">
          <ac:chgData name="Pablo Sanchez" userId="8c8cecc599906f2a" providerId="LiveId" clId="{6C3F1B60-B8B4-47E9-BF75-E53483E38E88}" dt="2018-12-10T03:26:06.825" v="3650" actId="1076"/>
          <ac:picMkLst>
            <pc:docMk/>
            <pc:sldMk cId="664331971" sldId="274"/>
            <ac:picMk id="5" creationId="{4EA5C137-332F-4E57-8A62-3421375A9A9E}"/>
          </ac:picMkLst>
        </pc:picChg>
        <pc:picChg chg="mod">
          <ac:chgData name="Pablo Sanchez" userId="8c8cecc599906f2a" providerId="LiveId" clId="{6C3F1B60-B8B4-47E9-BF75-E53483E38E88}" dt="2018-12-10T03:26:35.292" v="3679" actId="1076"/>
          <ac:picMkLst>
            <pc:docMk/>
            <pc:sldMk cId="664331971" sldId="274"/>
            <ac:picMk id="13" creationId="{4D0DEFCF-2A78-4A00-A7FC-2ADAE9AD8DE6}"/>
          </ac:picMkLst>
        </pc:picChg>
        <pc:picChg chg="mod">
          <ac:chgData name="Pablo Sanchez" userId="8c8cecc599906f2a" providerId="LiveId" clId="{6C3F1B60-B8B4-47E9-BF75-E53483E38E88}" dt="2018-12-10T03:25:29.372" v="3646" actId="1076"/>
          <ac:picMkLst>
            <pc:docMk/>
            <pc:sldMk cId="664331971" sldId="274"/>
            <ac:picMk id="17" creationId="{B04B5B6A-1FE4-40A5-B2F4-ACA8B99EF0A7}"/>
          </ac:picMkLst>
        </pc:picChg>
        <pc:cxnChg chg="mod">
          <ac:chgData name="Pablo Sanchez" userId="8c8cecc599906f2a" providerId="LiveId" clId="{6C3F1B60-B8B4-47E9-BF75-E53483E38E88}" dt="2018-12-10T03:25:11.402" v="3645" actId="1076"/>
          <ac:cxnSpMkLst>
            <pc:docMk/>
            <pc:sldMk cId="664331971" sldId="274"/>
            <ac:cxnSpMk id="6" creationId="{F0F3ACCE-B5F8-44F2-91BE-F9FAF182B239}"/>
          </ac:cxnSpMkLst>
        </pc:cxnChg>
        <pc:cxnChg chg="mod">
          <ac:chgData name="Pablo Sanchez" userId="8c8cecc599906f2a" providerId="LiveId" clId="{6C3F1B60-B8B4-47E9-BF75-E53483E38E88}" dt="2018-12-10T03:25:47.912" v="3647" actId="1076"/>
          <ac:cxnSpMkLst>
            <pc:docMk/>
            <pc:sldMk cId="664331971" sldId="274"/>
            <ac:cxnSpMk id="14" creationId="{391BFAD4-9F19-4A4C-BD55-57D199E85031}"/>
          </ac:cxnSpMkLst>
        </pc:cxnChg>
        <pc:cxnChg chg="mod">
          <ac:chgData name="Pablo Sanchez" userId="8c8cecc599906f2a" providerId="LiveId" clId="{6C3F1B60-B8B4-47E9-BF75-E53483E38E88}" dt="2018-12-10T03:25:47.912" v="3647" actId="1076"/>
          <ac:cxnSpMkLst>
            <pc:docMk/>
            <pc:sldMk cId="664331971" sldId="274"/>
            <ac:cxnSpMk id="15" creationId="{3E7C20C1-15A3-4CEA-8B9A-3DB2AE7E0F62}"/>
          </ac:cxnSpMkLst>
        </pc:cxnChg>
        <pc:cxnChg chg="mod">
          <ac:chgData name="Pablo Sanchez" userId="8c8cecc599906f2a" providerId="LiveId" clId="{6C3F1B60-B8B4-47E9-BF75-E53483E38E88}" dt="2018-12-10T03:25:29.372" v="3646" actId="1076"/>
          <ac:cxnSpMkLst>
            <pc:docMk/>
            <pc:sldMk cId="664331971" sldId="274"/>
            <ac:cxnSpMk id="18" creationId="{8F172345-2363-4871-926A-E1B8E2468B15}"/>
          </ac:cxnSpMkLst>
        </pc:cxnChg>
        <pc:cxnChg chg="mod">
          <ac:chgData name="Pablo Sanchez" userId="8c8cecc599906f2a" providerId="LiveId" clId="{6C3F1B60-B8B4-47E9-BF75-E53483E38E88}" dt="2018-12-10T03:25:29.372" v="3646" actId="1076"/>
          <ac:cxnSpMkLst>
            <pc:docMk/>
            <pc:sldMk cId="664331971" sldId="274"/>
            <ac:cxnSpMk id="19" creationId="{391D3FF2-C8AE-4673-8D51-0FE0FF680629}"/>
          </ac:cxnSpMkLst>
        </pc:cxnChg>
        <pc:cxnChg chg="mod">
          <ac:chgData name="Pablo Sanchez" userId="8c8cecc599906f2a" providerId="LiveId" clId="{6C3F1B60-B8B4-47E9-BF75-E53483E38E88}" dt="2018-12-10T03:25:29.372" v="3646" actId="1076"/>
          <ac:cxnSpMkLst>
            <pc:docMk/>
            <pc:sldMk cId="664331971" sldId="274"/>
            <ac:cxnSpMk id="20" creationId="{B6590255-1F53-431F-A4D8-C408BEEA5D2A}"/>
          </ac:cxnSpMkLst>
        </pc:cxnChg>
        <pc:cxnChg chg="mod">
          <ac:chgData name="Pablo Sanchez" userId="8c8cecc599906f2a" providerId="LiveId" clId="{6C3F1B60-B8B4-47E9-BF75-E53483E38E88}" dt="2018-12-10T03:23:40.912" v="3631" actId="1038"/>
          <ac:cxnSpMkLst>
            <pc:docMk/>
            <pc:sldMk cId="664331971" sldId="274"/>
            <ac:cxnSpMk id="21" creationId="{94DEDFC9-6336-4274-B683-A7A40418ADE5}"/>
          </ac:cxnSpMkLst>
        </pc:cxnChg>
        <pc:cxnChg chg="mod">
          <ac:chgData name="Pablo Sanchez" userId="8c8cecc599906f2a" providerId="LiveId" clId="{6C3F1B60-B8B4-47E9-BF75-E53483E38E88}" dt="2018-12-10T03:25:29.372" v="3646" actId="1076"/>
          <ac:cxnSpMkLst>
            <pc:docMk/>
            <pc:sldMk cId="664331971" sldId="274"/>
            <ac:cxnSpMk id="22" creationId="{FCEFF172-6869-420D-89BF-5098C051AD05}"/>
          </ac:cxnSpMkLst>
        </pc:cxnChg>
      </pc:sldChg>
      <pc:sldChg chg="addSp delSp modSp add modAnim modNotesTx">
        <pc:chgData name="Pablo Sanchez" userId="8c8cecc599906f2a" providerId="LiveId" clId="{6C3F1B60-B8B4-47E9-BF75-E53483E38E88}" dt="2018-12-10T22:11:20.399" v="4639" actId="20577"/>
        <pc:sldMkLst>
          <pc:docMk/>
          <pc:sldMk cId="1181392237" sldId="275"/>
        </pc:sldMkLst>
        <pc:spChg chg="del">
          <ac:chgData name="Pablo Sanchez" userId="8c8cecc599906f2a" providerId="LiveId" clId="{6C3F1B60-B8B4-47E9-BF75-E53483E38E88}" dt="2018-12-10T02:37:47.823" v="3133" actId="478"/>
          <ac:spMkLst>
            <pc:docMk/>
            <pc:sldMk cId="1181392237" sldId="275"/>
            <ac:spMk id="2" creationId="{E764B057-495D-4CC0-B6B0-D6C7C21EBCE6}"/>
          </ac:spMkLst>
        </pc:spChg>
        <pc:spChg chg="mod">
          <ac:chgData name="Pablo Sanchez" userId="8c8cecc599906f2a" providerId="LiveId" clId="{6C3F1B60-B8B4-47E9-BF75-E53483E38E88}" dt="2018-12-10T03:28:46.164" v="3701" actId="14100"/>
          <ac:spMkLst>
            <pc:docMk/>
            <pc:sldMk cId="1181392237" sldId="275"/>
            <ac:spMk id="3" creationId="{AC192DDB-90BF-4ED8-840A-3E0FA67F3FD6}"/>
          </ac:spMkLst>
        </pc:spChg>
        <pc:spChg chg="add del mod">
          <ac:chgData name="Pablo Sanchez" userId="8c8cecc599906f2a" providerId="LiveId" clId="{6C3F1B60-B8B4-47E9-BF75-E53483E38E88}" dt="2018-12-10T03:34:40.442" v="3796" actId="478"/>
          <ac:spMkLst>
            <pc:docMk/>
            <pc:sldMk cId="1181392237" sldId="275"/>
            <ac:spMk id="4" creationId="{FEBD73BA-BDBB-4FC4-9E59-35DC4BAA07C7}"/>
          </ac:spMkLst>
        </pc:spChg>
        <pc:spChg chg="add mod">
          <ac:chgData name="Pablo Sanchez" userId="8c8cecc599906f2a" providerId="LiveId" clId="{6C3F1B60-B8B4-47E9-BF75-E53483E38E88}" dt="2018-12-10T03:29:10.785" v="3705" actId="14100"/>
          <ac:spMkLst>
            <pc:docMk/>
            <pc:sldMk cId="1181392237" sldId="275"/>
            <ac:spMk id="7" creationId="{3E5AB82F-8097-4398-85F9-EA6CAD413CBB}"/>
          </ac:spMkLst>
        </pc:spChg>
        <pc:spChg chg="mod">
          <ac:chgData name="Pablo Sanchez" userId="8c8cecc599906f2a" providerId="LiveId" clId="{6C3F1B60-B8B4-47E9-BF75-E53483E38E88}" dt="2018-12-10T03:36:29.507" v="3872" actId="1076"/>
          <ac:spMkLst>
            <pc:docMk/>
            <pc:sldMk cId="1181392237" sldId="275"/>
            <ac:spMk id="10" creationId="{A4E372AF-8E06-4025-8C51-22ABC0D70EE0}"/>
          </ac:spMkLst>
        </pc:spChg>
        <pc:spChg chg="del mod">
          <ac:chgData name="Pablo Sanchez" userId="8c8cecc599906f2a" providerId="LiveId" clId="{6C3F1B60-B8B4-47E9-BF75-E53483E38E88}" dt="2018-12-10T03:28:27.741" v="3699"/>
          <ac:spMkLst>
            <pc:docMk/>
            <pc:sldMk cId="1181392237" sldId="275"/>
            <ac:spMk id="11" creationId="{545C31AF-EA2B-47CA-A448-1F000E11599B}"/>
          </ac:spMkLst>
        </pc:spChg>
        <pc:graphicFrameChg chg="add del">
          <ac:chgData name="Pablo Sanchez" userId="8c8cecc599906f2a" providerId="LiveId" clId="{6C3F1B60-B8B4-47E9-BF75-E53483E38E88}" dt="2018-12-10T03:35:53.598" v="3842"/>
          <ac:graphicFrameMkLst>
            <pc:docMk/>
            <pc:sldMk cId="1181392237" sldId="275"/>
            <ac:graphicFrameMk id="8" creationId="{D849DA04-32E2-4118-A7D3-B0CEBBA435DB}"/>
          </ac:graphicFrameMkLst>
        </pc:graphicFrameChg>
        <pc:cxnChg chg="del">
          <ac:chgData name="Pablo Sanchez" userId="8c8cecc599906f2a" providerId="LiveId" clId="{6C3F1B60-B8B4-47E9-BF75-E53483E38E88}" dt="2018-12-10T03:28:50.882" v="3702" actId="478"/>
          <ac:cxnSpMkLst>
            <pc:docMk/>
            <pc:sldMk cId="1181392237" sldId="275"/>
            <ac:cxnSpMk id="6" creationId="{A7000BF2-C2B4-4C8A-92FA-955C56448207}"/>
          </ac:cxnSpMkLst>
        </pc:cxnChg>
      </pc:sldChg>
      <pc:sldChg chg="delSp modSp add modNotesTx">
        <pc:chgData name="Pablo Sanchez" userId="8c8cecc599906f2a" providerId="LiveId" clId="{6C3F1B60-B8B4-47E9-BF75-E53483E38E88}" dt="2018-12-10T22:11:25.270" v="4647" actId="20577"/>
        <pc:sldMkLst>
          <pc:docMk/>
          <pc:sldMk cId="2559059445" sldId="276"/>
        </pc:sldMkLst>
        <pc:spChg chg="mod">
          <ac:chgData name="Pablo Sanchez" userId="8c8cecc599906f2a" providerId="LiveId" clId="{6C3F1B60-B8B4-47E9-BF75-E53483E38E88}" dt="2018-12-10T03:43:44.751" v="3873" actId="1076"/>
          <ac:spMkLst>
            <pc:docMk/>
            <pc:sldMk cId="2559059445" sldId="276"/>
            <ac:spMk id="2" creationId="{F95B5662-BA5F-4CC6-8704-DF9A7527961B}"/>
          </ac:spMkLst>
        </pc:spChg>
        <pc:spChg chg="mod">
          <ac:chgData name="Pablo Sanchez" userId="8c8cecc599906f2a" providerId="LiveId" clId="{6C3F1B60-B8B4-47E9-BF75-E53483E38E88}" dt="2018-12-10T03:44:40.236" v="3889" actId="14100"/>
          <ac:spMkLst>
            <pc:docMk/>
            <pc:sldMk cId="2559059445" sldId="276"/>
            <ac:spMk id="3" creationId="{D8B249CB-6D1C-4B89-B46C-217DA5A0044E}"/>
          </ac:spMkLst>
        </pc:spChg>
        <pc:spChg chg="del mod">
          <ac:chgData name="Pablo Sanchez" userId="8c8cecc599906f2a" providerId="LiveId" clId="{6C3F1B60-B8B4-47E9-BF75-E53483E38E88}" dt="2018-12-10T03:44:21.425" v="3887" actId="478"/>
          <ac:spMkLst>
            <pc:docMk/>
            <pc:sldMk cId="2559059445" sldId="276"/>
            <ac:spMk id="11" creationId="{EB01B081-9B07-41DF-9201-2F77435387DA}"/>
          </ac:spMkLst>
        </pc:spChg>
        <pc:picChg chg="mod">
          <ac:chgData name="Pablo Sanchez" userId="8c8cecc599906f2a" providerId="LiveId" clId="{6C3F1B60-B8B4-47E9-BF75-E53483E38E88}" dt="2018-12-10T03:44:57.017" v="3893" actId="1038"/>
          <ac:picMkLst>
            <pc:docMk/>
            <pc:sldMk cId="2559059445" sldId="276"/>
            <ac:picMk id="5" creationId="{D2E31AB7-8B54-4CBA-B820-F544BCAFC8D8}"/>
          </ac:picMkLst>
        </pc:picChg>
        <pc:picChg chg="mod">
          <ac:chgData name="Pablo Sanchez" userId="8c8cecc599906f2a" providerId="LiveId" clId="{6C3F1B60-B8B4-47E9-BF75-E53483E38E88}" dt="2018-12-10T03:44:57.017" v="3893" actId="1038"/>
          <ac:picMkLst>
            <pc:docMk/>
            <pc:sldMk cId="2559059445" sldId="276"/>
            <ac:picMk id="7" creationId="{7E80296F-0D21-4ACF-A8C9-48C70635AEE5}"/>
          </ac:picMkLst>
        </pc:picChg>
        <pc:cxnChg chg="mod">
          <ac:chgData name="Pablo Sanchez" userId="8c8cecc599906f2a" providerId="LiveId" clId="{6C3F1B60-B8B4-47E9-BF75-E53483E38E88}" dt="2018-12-10T03:44:57.017" v="3893" actId="1038"/>
          <ac:cxnSpMkLst>
            <pc:docMk/>
            <pc:sldMk cId="2559059445" sldId="276"/>
            <ac:cxnSpMk id="8" creationId="{E90FD15D-36A6-401A-8CCC-95E07A80FD13}"/>
          </ac:cxnSpMkLst>
        </pc:cxnChg>
      </pc:sldChg>
      <pc:sldChg chg="modSp add modNotesTx">
        <pc:chgData name="Pablo Sanchez" userId="8c8cecc599906f2a" providerId="LiveId" clId="{6C3F1B60-B8B4-47E9-BF75-E53483E38E88}" dt="2018-12-10T22:11:31.309" v="4653" actId="20577"/>
        <pc:sldMkLst>
          <pc:docMk/>
          <pc:sldMk cId="2973086292" sldId="277"/>
        </pc:sldMkLst>
        <pc:spChg chg="mod">
          <ac:chgData name="Pablo Sanchez" userId="8c8cecc599906f2a" providerId="LiveId" clId="{6C3F1B60-B8B4-47E9-BF75-E53483E38E88}" dt="2018-12-10T03:43:52.927" v="3874" actId="33524"/>
          <ac:spMkLst>
            <pc:docMk/>
            <pc:sldMk cId="2973086292" sldId="277"/>
            <ac:spMk id="2" creationId="{C92F23F7-5E67-4868-B299-941C10130BC4}"/>
          </ac:spMkLst>
        </pc:spChg>
      </pc:sldChg>
      <pc:sldChg chg="addSp delSp modSp add mod setBg delDesignElem modNotesTx">
        <pc:chgData name="Pablo Sanchez" userId="8c8cecc599906f2a" providerId="LiveId" clId="{6C3F1B60-B8B4-47E9-BF75-E53483E38E88}" dt="2018-12-10T22:11:46.493" v="4659" actId="20577"/>
        <pc:sldMkLst>
          <pc:docMk/>
          <pc:sldMk cId="3841589344" sldId="278"/>
        </pc:sldMkLst>
        <pc:spChg chg="del">
          <ac:chgData name="Pablo Sanchez" userId="8c8cecc599906f2a" providerId="LiveId" clId="{6C3F1B60-B8B4-47E9-BF75-E53483E38E88}" dt="2018-12-10T21:01:40.724" v="3994" actId="478"/>
          <ac:spMkLst>
            <pc:docMk/>
            <pc:sldMk cId="3841589344" sldId="278"/>
            <ac:spMk id="2" creationId="{E4362745-8D66-4835-B3D6-85EC627AC750}"/>
          </ac:spMkLst>
        </pc:spChg>
        <pc:spChg chg="mod">
          <ac:chgData name="Pablo Sanchez" userId="8c8cecc599906f2a" providerId="LiveId" clId="{6C3F1B60-B8B4-47E9-BF75-E53483E38E88}" dt="2018-12-10T21:03:41.701" v="4009" actId="403"/>
          <ac:spMkLst>
            <pc:docMk/>
            <pc:sldMk cId="3841589344" sldId="278"/>
            <ac:spMk id="3" creationId="{7E5C0199-3030-4BDE-BA3E-6230C8C1E4D9}"/>
          </ac:spMkLst>
        </pc:spChg>
        <pc:spChg chg="add mod">
          <ac:chgData name="Pablo Sanchez" userId="8c8cecc599906f2a" providerId="LiveId" clId="{6C3F1B60-B8B4-47E9-BF75-E53483E38E88}" dt="2018-12-10T21:01:37.555" v="3993"/>
          <ac:spMkLst>
            <pc:docMk/>
            <pc:sldMk cId="3841589344" sldId="278"/>
            <ac:spMk id="5" creationId="{4DCBE65A-58B0-42D8-9591-D1E8EE6ADCF5}"/>
          </ac:spMkLst>
        </pc:spChg>
        <pc:spChg chg="add del mod">
          <ac:chgData name="Pablo Sanchez" userId="8c8cecc599906f2a" providerId="LiveId" clId="{6C3F1B60-B8B4-47E9-BF75-E53483E38E88}" dt="2018-12-10T21:02:04.903" v="3998" actId="26606"/>
          <ac:spMkLst>
            <pc:docMk/>
            <pc:sldMk cId="3841589344" sldId="278"/>
            <ac:spMk id="6" creationId="{CF4B9303-8417-44DE-8946-EC7DFFE4968E}"/>
          </ac:spMkLst>
        </pc:spChg>
        <pc:spChg chg="add mod ord">
          <ac:chgData name="Pablo Sanchez" userId="8c8cecc599906f2a" providerId="LiveId" clId="{6C3F1B60-B8B4-47E9-BF75-E53483E38E88}" dt="2018-12-10T21:03:30.783" v="4005" actId="403"/>
          <ac:spMkLst>
            <pc:docMk/>
            <pc:sldMk cId="3841589344" sldId="278"/>
            <ac:spMk id="9" creationId="{C8CCD805-3F1F-4372-9489-4287515A4CB3}"/>
          </ac:spMkLst>
        </pc:spChg>
        <pc:spChg chg="del">
          <ac:chgData name="Pablo Sanchez" userId="8c8cecc599906f2a" providerId="LiveId" clId="{6C3F1B60-B8B4-47E9-BF75-E53483E38E88}" dt="2018-12-10T02:23:15.241" v="3068"/>
          <ac:spMkLst>
            <pc:docMk/>
            <pc:sldMk cId="3841589344" sldId="278"/>
            <ac:spMk id="3076" creationId="{1D1D1210-3BD3-4C6E-AD1B-07BFB5ABDD5C}"/>
          </ac:spMkLst>
        </pc:spChg>
        <pc:spChg chg="del">
          <ac:chgData name="Pablo Sanchez" userId="8c8cecc599906f2a" providerId="LiveId" clId="{6C3F1B60-B8B4-47E9-BF75-E53483E38E88}" dt="2018-12-10T02:23:15.241" v="3068"/>
          <ac:spMkLst>
            <pc:docMk/>
            <pc:sldMk cId="3841589344" sldId="278"/>
            <ac:spMk id="3077" creationId="{E4947F56-9DBB-4FF9-ABF2-5B7B3C7B5FC0}"/>
          </ac:spMkLst>
        </pc:spChg>
        <pc:spChg chg="del">
          <ac:chgData name="Pablo Sanchez" userId="8c8cecc599906f2a" providerId="LiveId" clId="{6C3F1B60-B8B4-47E9-BF75-E53483E38E88}" dt="2018-12-10T02:23:15.241" v="3068"/>
          <ac:spMkLst>
            <pc:docMk/>
            <pc:sldMk cId="3841589344" sldId="278"/>
            <ac:spMk id="3079" creationId="{5C8E9CDB-D43B-406A-A383-9ACA480BA2D4}"/>
          </ac:spMkLst>
        </pc:spChg>
        <pc:spChg chg="del">
          <ac:chgData name="Pablo Sanchez" userId="8c8cecc599906f2a" providerId="LiveId" clId="{6C3F1B60-B8B4-47E9-BF75-E53483E38E88}" dt="2018-12-10T02:23:15.241" v="3068"/>
          <ac:spMkLst>
            <pc:docMk/>
            <pc:sldMk cId="3841589344" sldId="278"/>
            <ac:spMk id="3080" creationId="{93C8016D-8063-469F-8F60-CDDA584AB1B3}"/>
          </ac:spMkLst>
        </pc:spChg>
        <pc:spChg chg="del">
          <ac:chgData name="Pablo Sanchez" userId="8c8cecc599906f2a" providerId="LiveId" clId="{6C3F1B60-B8B4-47E9-BF75-E53483E38E88}" dt="2018-12-10T02:23:15.241" v="3068"/>
          <ac:spMkLst>
            <pc:docMk/>
            <pc:sldMk cId="3841589344" sldId="278"/>
            <ac:spMk id="3081" creationId="{ABFEE421-0374-4B8E-A6B8-6A1718AF4286}"/>
          </ac:spMkLst>
        </pc:spChg>
        <pc:picChg chg="add mod ord">
          <ac:chgData name="Pablo Sanchez" userId="8c8cecc599906f2a" providerId="LiveId" clId="{6C3F1B60-B8B4-47E9-BF75-E53483E38E88}" dt="2018-12-10T21:02:04.903" v="3998" actId="26606"/>
          <ac:picMkLst>
            <pc:docMk/>
            <pc:sldMk cId="3841589344" sldId="278"/>
            <ac:picMk id="7" creationId="{758D26FA-C2DA-4089-A07B-A70200948675}"/>
          </ac:picMkLst>
        </pc:picChg>
        <pc:picChg chg="del mod">
          <ac:chgData name="Pablo Sanchez" userId="8c8cecc599906f2a" providerId="LiveId" clId="{6C3F1B60-B8B4-47E9-BF75-E53483E38E88}" dt="2018-12-10T21:01:04.605" v="3989" actId="478"/>
          <ac:picMkLst>
            <pc:docMk/>
            <pc:sldMk cId="3841589344" sldId="278"/>
            <ac:picMk id="3074" creationId="{CF234925-57C5-40EF-9783-7DD71A13AA6B}"/>
          </ac:picMkLst>
        </pc:picChg>
        <pc:cxnChg chg="del">
          <ac:chgData name="Pablo Sanchez" userId="8c8cecc599906f2a" providerId="LiveId" clId="{6C3F1B60-B8B4-47E9-BF75-E53483E38E88}" dt="2018-12-10T02:23:15.241" v="3068"/>
          <ac:cxnSpMkLst>
            <pc:docMk/>
            <pc:sldMk cId="3841589344" sldId="278"/>
            <ac:cxnSpMk id="3078" creationId="{B6E21A4B-9996-44C9-AE8B-9B156A6CDFB6}"/>
          </ac:cxnSpMkLst>
        </pc:cxnChg>
      </pc:sldChg>
      <pc:sldChg chg="addSp modSp add ord modAnim">
        <pc:chgData name="Pablo Sanchez" userId="8c8cecc599906f2a" providerId="LiveId" clId="{6C3F1B60-B8B4-47E9-BF75-E53483E38E88}" dt="2018-12-10T21:26:07.225" v="4185"/>
        <pc:sldMkLst>
          <pc:docMk/>
          <pc:sldMk cId="3853007907" sldId="279"/>
        </pc:sldMkLst>
        <pc:spChg chg="mod">
          <ac:chgData name="Pablo Sanchez" userId="8c8cecc599906f2a" providerId="LiveId" clId="{6C3F1B60-B8B4-47E9-BF75-E53483E38E88}" dt="2018-12-10T21:10:02.617" v="4058" actId="1076"/>
          <ac:spMkLst>
            <pc:docMk/>
            <pc:sldMk cId="3853007907" sldId="279"/>
            <ac:spMk id="2" creationId="{C07FF787-C45B-4EB9-8CFC-5518F7D6A021}"/>
          </ac:spMkLst>
        </pc:spChg>
        <pc:spChg chg="add mod">
          <ac:chgData name="Pablo Sanchez" userId="8c8cecc599906f2a" providerId="LiveId" clId="{6C3F1B60-B8B4-47E9-BF75-E53483E38E88}" dt="2018-12-10T21:13:38.773" v="4083" actId="1037"/>
          <ac:spMkLst>
            <pc:docMk/>
            <pc:sldMk cId="3853007907" sldId="279"/>
            <ac:spMk id="3" creationId="{ADC244F7-C1C6-4410-92A6-333D6B1EFAEF}"/>
          </ac:spMkLst>
        </pc:spChg>
        <pc:spChg chg="mod">
          <ac:chgData name="Pablo Sanchez" userId="8c8cecc599906f2a" providerId="LiveId" clId="{6C3F1B60-B8B4-47E9-BF75-E53483E38E88}" dt="2018-12-10T21:10:48.809" v="4069" actId="1076"/>
          <ac:spMkLst>
            <pc:docMk/>
            <pc:sldMk cId="3853007907" sldId="279"/>
            <ac:spMk id="5" creationId="{00000000-0000-0000-0000-000000000000}"/>
          </ac:spMkLst>
        </pc:spChg>
        <pc:picChg chg="mod modCrop">
          <ac:chgData name="Pablo Sanchez" userId="8c8cecc599906f2a" providerId="LiveId" clId="{6C3F1B60-B8B4-47E9-BF75-E53483E38E88}" dt="2018-12-10T21:12:12.298" v="4073" actId="732"/>
          <ac:picMkLst>
            <pc:docMk/>
            <pc:sldMk cId="3853007907" sldId="279"/>
            <ac:picMk id="4" creationId="{00000000-0000-0000-0000-000000000000}"/>
          </ac:picMkLst>
        </pc:picChg>
        <pc:picChg chg="mod modCrop">
          <ac:chgData name="Pablo Sanchez" userId="8c8cecc599906f2a" providerId="LiveId" clId="{6C3F1B60-B8B4-47E9-BF75-E53483E38E88}" dt="2018-12-10T21:12:29.464" v="4075" actId="732"/>
          <ac:picMkLst>
            <pc:docMk/>
            <pc:sldMk cId="3853007907" sldId="279"/>
            <ac:picMk id="6" creationId="{00000000-0000-0000-0000-000000000000}"/>
          </ac:picMkLst>
        </pc:picChg>
      </pc:sldChg>
      <pc:sldChg chg="addSp modSp add">
        <pc:chgData name="Pablo Sanchez" userId="8c8cecc599906f2a" providerId="LiveId" clId="{6C3F1B60-B8B4-47E9-BF75-E53483E38E88}" dt="2018-12-10T21:38:17.807" v="4370" actId="1036"/>
        <pc:sldMkLst>
          <pc:docMk/>
          <pc:sldMk cId="3689949116" sldId="280"/>
        </pc:sldMkLst>
        <pc:spChg chg="add mod">
          <ac:chgData name="Pablo Sanchez" userId="8c8cecc599906f2a" providerId="LiveId" clId="{6C3F1B60-B8B4-47E9-BF75-E53483E38E88}" dt="2018-12-10T21:38:17.807" v="4370" actId="1036"/>
          <ac:spMkLst>
            <pc:docMk/>
            <pc:sldMk cId="3689949116" sldId="280"/>
            <ac:spMk id="2" creationId="{3A203469-E8A0-40D1-9A98-DC813F31DDC2}"/>
          </ac:spMkLst>
        </pc:spChg>
        <pc:spChg chg="mod">
          <ac:chgData name="Pablo Sanchez" userId="8c8cecc599906f2a" providerId="LiveId" clId="{6C3F1B60-B8B4-47E9-BF75-E53483E38E88}" dt="2018-12-10T21:36:25.870" v="4308" actId="207"/>
          <ac:spMkLst>
            <pc:docMk/>
            <pc:sldMk cId="3689949116" sldId="280"/>
            <ac:spMk id="5" creationId="{00000000-0000-0000-0000-000000000000}"/>
          </ac:spMkLst>
        </pc:spChg>
        <pc:spChg chg="mod">
          <ac:chgData name="Pablo Sanchez" userId="8c8cecc599906f2a" providerId="LiveId" clId="{6C3F1B60-B8B4-47E9-BF75-E53483E38E88}" dt="2018-12-10T21:36:25.870" v="4308" actId="207"/>
          <ac:spMkLst>
            <pc:docMk/>
            <pc:sldMk cId="3689949116" sldId="280"/>
            <ac:spMk id="8" creationId="{00000000-0000-0000-0000-000000000000}"/>
          </ac:spMkLst>
        </pc:spChg>
        <pc:spChg chg="mod">
          <ac:chgData name="Pablo Sanchez" userId="8c8cecc599906f2a" providerId="LiveId" clId="{6C3F1B60-B8B4-47E9-BF75-E53483E38E88}" dt="2018-12-10T21:36:25.870" v="4308" actId="207"/>
          <ac:spMkLst>
            <pc:docMk/>
            <pc:sldMk cId="3689949116" sldId="280"/>
            <ac:spMk id="13" creationId="{00000000-0000-0000-0000-000000000000}"/>
          </ac:spMkLst>
        </pc:spChg>
        <pc:spChg chg="add mod">
          <ac:chgData name="Pablo Sanchez" userId="8c8cecc599906f2a" providerId="LiveId" clId="{6C3F1B60-B8B4-47E9-BF75-E53483E38E88}" dt="2018-12-10T21:37:11.465" v="4353" actId="1076"/>
          <ac:spMkLst>
            <pc:docMk/>
            <pc:sldMk cId="3689949116" sldId="280"/>
            <ac:spMk id="14" creationId="{4DA645A5-9A5B-45BB-A136-44FFB04C43BB}"/>
          </ac:spMkLst>
        </pc:spChg>
        <pc:spChg chg="add mod">
          <ac:chgData name="Pablo Sanchez" userId="8c8cecc599906f2a" providerId="LiveId" clId="{6C3F1B60-B8B4-47E9-BF75-E53483E38E88}" dt="2018-12-10T21:38:05.775" v="4364" actId="1037"/>
          <ac:spMkLst>
            <pc:docMk/>
            <pc:sldMk cId="3689949116" sldId="280"/>
            <ac:spMk id="15" creationId="{4503BBC5-C820-45E8-A2AB-E2CBF9D0C6B4}"/>
          </ac:spMkLst>
        </pc:spChg>
        <pc:spChg chg="mod">
          <ac:chgData name="Pablo Sanchez" userId="8c8cecc599906f2a" providerId="LiveId" clId="{6C3F1B60-B8B4-47E9-BF75-E53483E38E88}" dt="2018-12-10T21:33:12.361" v="4307" actId="1036"/>
          <ac:spMkLst>
            <pc:docMk/>
            <pc:sldMk cId="3689949116" sldId="280"/>
            <ac:spMk id="17" creationId="{00000000-0000-0000-0000-000000000000}"/>
          </ac:spMkLst>
        </pc:spChg>
        <pc:spChg chg="add mod">
          <ac:chgData name="Pablo Sanchez" userId="8c8cecc599906f2a" providerId="LiveId" clId="{6C3F1B60-B8B4-47E9-BF75-E53483E38E88}" dt="2018-12-10T21:38:13.225" v="4366" actId="1076"/>
          <ac:spMkLst>
            <pc:docMk/>
            <pc:sldMk cId="3689949116" sldId="280"/>
            <ac:spMk id="18" creationId="{93C8ED7D-4695-4648-B415-84366ED982A4}"/>
          </ac:spMkLst>
        </pc:spChg>
        <pc:picChg chg="mod">
          <ac:chgData name="Pablo Sanchez" userId="8c8cecc599906f2a" providerId="LiveId" clId="{6C3F1B60-B8B4-47E9-BF75-E53483E38E88}" dt="2018-12-10T21:33:00.298" v="4284" actId="1036"/>
          <ac:picMkLst>
            <pc:docMk/>
            <pc:sldMk cId="3689949116" sldId="280"/>
            <ac:picMk id="4" creationId="{00000000-0000-0000-0000-000000000000}"/>
          </ac:picMkLst>
        </pc:picChg>
        <pc:picChg chg="mod">
          <ac:chgData name="Pablo Sanchez" userId="8c8cecc599906f2a" providerId="LiveId" clId="{6C3F1B60-B8B4-47E9-BF75-E53483E38E88}" dt="2018-12-10T21:33:00.298" v="4284" actId="1036"/>
          <ac:picMkLst>
            <pc:docMk/>
            <pc:sldMk cId="3689949116" sldId="280"/>
            <ac:picMk id="10" creationId="{00000000-0000-0000-0000-000000000000}"/>
          </ac:picMkLst>
        </pc:picChg>
        <pc:picChg chg="mod">
          <ac:chgData name="Pablo Sanchez" userId="8c8cecc599906f2a" providerId="LiveId" clId="{6C3F1B60-B8B4-47E9-BF75-E53483E38E88}" dt="2018-12-10T21:33:00.298" v="4284" actId="1036"/>
          <ac:picMkLst>
            <pc:docMk/>
            <pc:sldMk cId="3689949116" sldId="280"/>
            <ac:picMk id="11" creationId="{00000000-0000-0000-0000-000000000000}"/>
          </ac:picMkLst>
        </pc:picChg>
        <pc:picChg chg="mod">
          <ac:chgData name="Pablo Sanchez" userId="8c8cecc599906f2a" providerId="LiveId" clId="{6C3F1B60-B8B4-47E9-BF75-E53483E38E88}" dt="2018-12-10T21:33:00.298" v="4284" actId="1036"/>
          <ac:picMkLst>
            <pc:docMk/>
            <pc:sldMk cId="3689949116" sldId="280"/>
            <ac:picMk id="12" creationId="{00000000-0000-0000-0000-000000000000}"/>
          </ac:picMkLst>
        </pc:picChg>
        <pc:picChg chg="mod">
          <ac:chgData name="Pablo Sanchez" userId="8c8cecc599906f2a" providerId="LiveId" clId="{6C3F1B60-B8B4-47E9-BF75-E53483E38E88}" dt="2018-12-10T21:33:12.361" v="4307" actId="1036"/>
          <ac:picMkLst>
            <pc:docMk/>
            <pc:sldMk cId="3689949116" sldId="280"/>
            <ac:picMk id="16" creationId="{00000000-0000-0000-0000-000000000000}"/>
          </ac:picMkLst>
        </pc:picChg>
        <pc:cxnChg chg="mod">
          <ac:chgData name="Pablo Sanchez" userId="8c8cecc599906f2a" providerId="LiveId" clId="{6C3F1B60-B8B4-47E9-BF75-E53483E38E88}" dt="2018-12-10T21:33:00.298" v="4284" actId="1036"/>
          <ac:cxnSpMkLst>
            <pc:docMk/>
            <pc:sldMk cId="3689949116" sldId="280"/>
            <ac:cxnSpMk id="7" creationId="{00000000-0000-0000-0000-000000000000}"/>
          </ac:cxnSpMkLst>
        </pc:cxnChg>
      </pc:sldChg>
      <pc:sldChg chg="modSp add">
        <pc:chgData name="Pablo Sanchez" userId="8c8cecc599906f2a" providerId="LiveId" clId="{6C3F1B60-B8B4-47E9-BF75-E53483E38E88}" dt="2018-12-10T21:39:07.725" v="4378" actId="14100"/>
        <pc:sldMkLst>
          <pc:docMk/>
          <pc:sldMk cId="1003318947" sldId="281"/>
        </pc:sldMkLst>
        <pc:spChg chg="mod">
          <ac:chgData name="Pablo Sanchez" userId="8c8cecc599906f2a" providerId="LiveId" clId="{6C3F1B60-B8B4-47E9-BF75-E53483E38E88}" dt="2018-12-10T21:38:41.145" v="4375" actId="1076"/>
          <ac:spMkLst>
            <pc:docMk/>
            <pc:sldMk cId="1003318947" sldId="281"/>
            <ac:spMk id="2" creationId="{00000000-0000-0000-0000-000000000000}"/>
          </ac:spMkLst>
        </pc:spChg>
        <pc:spChg chg="mod">
          <ac:chgData name="Pablo Sanchez" userId="8c8cecc599906f2a" providerId="LiveId" clId="{6C3F1B60-B8B4-47E9-BF75-E53483E38E88}" dt="2018-12-10T21:23:12.293" v="4184" actId="1037"/>
          <ac:spMkLst>
            <pc:docMk/>
            <pc:sldMk cId="1003318947" sldId="281"/>
            <ac:spMk id="26" creationId="{00000000-0000-0000-0000-000000000000}"/>
          </ac:spMkLst>
        </pc:spChg>
        <pc:picChg chg="mod">
          <ac:chgData name="Pablo Sanchez" userId="8c8cecc599906f2a" providerId="LiveId" clId="{6C3F1B60-B8B4-47E9-BF75-E53483E38E88}" dt="2018-12-10T21:38:53.411" v="4377" actId="14100"/>
          <ac:picMkLst>
            <pc:docMk/>
            <pc:sldMk cId="1003318947" sldId="281"/>
            <ac:picMk id="8" creationId="{00000000-0000-0000-0000-000000000000}"/>
          </ac:picMkLst>
        </pc:picChg>
        <pc:cxnChg chg="mod">
          <ac:chgData name="Pablo Sanchez" userId="8c8cecc599906f2a" providerId="LiveId" clId="{6C3F1B60-B8B4-47E9-BF75-E53483E38E88}" dt="2018-12-10T21:39:07.725" v="4378" actId="14100"/>
          <ac:cxnSpMkLst>
            <pc:docMk/>
            <pc:sldMk cId="1003318947" sldId="281"/>
            <ac:cxnSpMk id="39" creationId="{00000000-0000-0000-0000-000000000000}"/>
          </ac:cxnSpMkLst>
        </pc:cxnChg>
      </pc:sldChg>
      <pc:sldChg chg="addSp delSp modSp add modAnim">
        <pc:chgData name="Pablo Sanchez" userId="8c8cecc599906f2a" providerId="LiveId" clId="{6C3F1B60-B8B4-47E9-BF75-E53483E38E88}" dt="2018-12-10T22:01:03.146" v="4527"/>
        <pc:sldMkLst>
          <pc:docMk/>
          <pc:sldMk cId="2874918376" sldId="282"/>
        </pc:sldMkLst>
        <pc:spChg chg="mod">
          <ac:chgData name="Pablo Sanchez" userId="8c8cecc599906f2a" providerId="LiveId" clId="{6C3F1B60-B8B4-47E9-BF75-E53483E38E88}" dt="2018-12-10T21:39:28.753" v="4379" actId="1076"/>
          <ac:spMkLst>
            <pc:docMk/>
            <pc:sldMk cId="2874918376" sldId="282"/>
            <ac:spMk id="2" creationId="{00000000-0000-0000-0000-000000000000}"/>
          </ac:spMkLst>
        </pc:spChg>
        <pc:spChg chg="add del mod">
          <ac:chgData name="Pablo Sanchez" userId="8c8cecc599906f2a" providerId="LiveId" clId="{6C3F1B60-B8B4-47E9-BF75-E53483E38E88}" dt="2018-12-10T21:42:16.173" v="4402" actId="478"/>
          <ac:spMkLst>
            <pc:docMk/>
            <pc:sldMk cId="2874918376" sldId="282"/>
            <ac:spMk id="3" creationId="{CE3F38E7-5CBB-420C-93CA-8C08104E39CE}"/>
          </ac:spMkLst>
        </pc:spChg>
        <pc:spChg chg="mod">
          <ac:chgData name="Pablo Sanchez" userId="8c8cecc599906f2a" providerId="LiveId" clId="{6C3F1B60-B8B4-47E9-BF75-E53483E38E88}" dt="2018-12-10T21:42:39.377" v="4413" actId="1036"/>
          <ac:spMkLst>
            <pc:docMk/>
            <pc:sldMk cId="2874918376" sldId="282"/>
            <ac:spMk id="6" creationId="{00000000-0000-0000-0000-000000000000}"/>
          </ac:spMkLst>
        </pc:spChg>
        <pc:spChg chg="del mod">
          <ac:chgData name="Pablo Sanchez" userId="8c8cecc599906f2a" providerId="LiveId" clId="{6C3F1B60-B8B4-47E9-BF75-E53483E38E88}" dt="2018-12-10T21:41:28.452" v="4385" actId="478"/>
          <ac:spMkLst>
            <pc:docMk/>
            <pc:sldMk cId="2874918376" sldId="282"/>
            <ac:spMk id="7" creationId="{00000000-0000-0000-0000-000000000000}"/>
          </ac:spMkLst>
        </pc:spChg>
        <pc:picChg chg="mod">
          <ac:chgData name="Pablo Sanchez" userId="8c8cecc599906f2a" providerId="LiveId" clId="{6C3F1B60-B8B4-47E9-BF75-E53483E38E88}" dt="2018-12-10T21:42:27.469" v="4405" actId="1076"/>
          <ac:picMkLst>
            <pc:docMk/>
            <pc:sldMk cId="2874918376" sldId="282"/>
            <ac:picMk id="4" creationId="{00000000-0000-0000-0000-000000000000}"/>
          </ac:picMkLst>
        </pc:picChg>
        <pc:picChg chg="add mod ord">
          <ac:chgData name="Pablo Sanchez" userId="8c8cecc599906f2a" providerId="LiveId" clId="{6C3F1B60-B8B4-47E9-BF75-E53483E38E88}" dt="2018-12-10T21:59:51.414" v="4524" actId="171"/>
          <ac:picMkLst>
            <pc:docMk/>
            <pc:sldMk cId="2874918376" sldId="282"/>
            <ac:picMk id="9" creationId="{B7501BFF-2AFD-4700-8299-AFE012022D84}"/>
          </ac:picMkLst>
        </pc:picChg>
      </pc:sldChg>
      <pc:sldChg chg="addSp delSp modSp add modNotesTx">
        <pc:chgData name="Pablo Sanchez" userId="8c8cecc599906f2a" providerId="LiveId" clId="{6C3F1B60-B8B4-47E9-BF75-E53483E38E88}" dt="2018-12-10T22:11:52.882" v="4673" actId="20577"/>
        <pc:sldMkLst>
          <pc:docMk/>
          <pc:sldMk cId="4172820506" sldId="283"/>
        </pc:sldMkLst>
        <pc:spChg chg="mod">
          <ac:chgData name="Pablo Sanchez" userId="8c8cecc599906f2a" providerId="LiveId" clId="{6C3F1B60-B8B4-47E9-BF75-E53483E38E88}" dt="2018-12-10T21:04:24.260" v="4029" actId="20577"/>
          <ac:spMkLst>
            <pc:docMk/>
            <pc:sldMk cId="4172820506" sldId="283"/>
            <ac:spMk id="2" creationId="{D98728FE-819B-42E8-B2BE-2236277A75C6}"/>
          </ac:spMkLst>
        </pc:spChg>
        <pc:spChg chg="del">
          <ac:chgData name="Pablo Sanchez" userId="8c8cecc599906f2a" providerId="LiveId" clId="{6C3F1B60-B8B4-47E9-BF75-E53483E38E88}" dt="2018-12-10T21:08:59.285" v="4052" actId="478"/>
          <ac:spMkLst>
            <pc:docMk/>
            <pc:sldMk cId="4172820506" sldId="283"/>
            <ac:spMk id="3" creationId="{CF8852AE-0B03-4B1C-8CD2-0CB506F80F33}"/>
          </ac:spMkLst>
        </pc:spChg>
        <pc:picChg chg="add mod">
          <ac:chgData name="Pablo Sanchez" userId="8c8cecc599906f2a" providerId="LiveId" clId="{6C3F1B60-B8B4-47E9-BF75-E53483E38E88}" dt="2018-12-10T21:09:39.542" v="4057" actId="1076"/>
          <ac:picMkLst>
            <pc:docMk/>
            <pc:sldMk cId="4172820506" sldId="283"/>
            <ac:picMk id="5" creationId="{BEBCF21E-3F86-4A1B-AA24-2DD0B9942E29}"/>
          </ac:picMkLst>
        </pc:picChg>
        <pc:picChg chg="add mod">
          <ac:chgData name="Pablo Sanchez" userId="8c8cecc599906f2a" providerId="LiveId" clId="{6C3F1B60-B8B4-47E9-BF75-E53483E38E88}" dt="2018-12-10T21:09:39.542" v="4057" actId="1076"/>
          <ac:picMkLst>
            <pc:docMk/>
            <pc:sldMk cId="4172820506" sldId="283"/>
            <ac:picMk id="7" creationId="{B5A404C2-7ACC-44AE-B879-5689A786DB98}"/>
          </ac:picMkLst>
        </pc:picChg>
        <pc:picChg chg="add mod">
          <ac:chgData name="Pablo Sanchez" userId="8c8cecc599906f2a" providerId="LiveId" clId="{6C3F1B60-B8B4-47E9-BF75-E53483E38E88}" dt="2018-12-10T21:09:39.542" v="4057" actId="1076"/>
          <ac:picMkLst>
            <pc:docMk/>
            <pc:sldMk cId="4172820506" sldId="283"/>
            <ac:picMk id="9" creationId="{6A6F2434-EA52-4CC6-9AC5-A8BBE7EEC187}"/>
          </ac:picMkLst>
        </pc:picChg>
      </pc:sldChg>
      <pc:sldChg chg="addSp delSp modSp add">
        <pc:chgData name="Pablo Sanchez" userId="8c8cecc599906f2a" providerId="LiveId" clId="{6C3F1B60-B8B4-47E9-BF75-E53483E38E88}" dt="2018-12-10T21:53:12.813" v="4494" actId="207"/>
        <pc:sldMkLst>
          <pc:docMk/>
          <pc:sldMk cId="4253016578" sldId="284"/>
        </pc:sldMkLst>
        <pc:spChg chg="mod">
          <ac:chgData name="Pablo Sanchez" userId="8c8cecc599906f2a" providerId="LiveId" clId="{6C3F1B60-B8B4-47E9-BF75-E53483E38E88}" dt="2018-12-10T21:53:12.813" v="4494" actId="207"/>
          <ac:spMkLst>
            <pc:docMk/>
            <pc:sldMk cId="4253016578" sldId="284"/>
            <ac:spMk id="2" creationId="{CB102D33-CB4B-45CE-84E6-05B1FE950330}"/>
          </ac:spMkLst>
        </pc:spChg>
        <pc:spChg chg="del">
          <ac:chgData name="Pablo Sanchez" userId="8c8cecc599906f2a" providerId="LiveId" clId="{6C3F1B60-B8B4-47E9-BF75-E53483E38E88}" dt="2018-12-10T21:49:36.669" v="4426" actId="931"/>
          <ac:spMkLst>
            <pc:docMk/>
            <pc:sldMk cId="4253016578" sldId="284"/>
            <ac:spMk id="3" creationId="{39DB00D7-AFA6-4CC9-896E-DC28A76A1962}"/>
          </ac:spMkLst>
        </pc:spChg>
        <pc:spChg chg="mod">
          <ac:chgData name="Pablo Sanchez" userId="8c8cecc599906f2a" providerId="LiveId" clId="{6C3F1B60-B8B4-47E9-BF75-E53483E38E88}" dt="2018-12-10T21:47:56.348" v="4417" actId="14100"/>
          <ac:spMkLst>
            <pc:docMk/>
            <pc:sldMk cId="4253016578" sldId="284"/>
            <ac:spMk id="4" creationId="{1C895C20-5091-4806-8EDF-AE3498A17B37}"/>
          </ac:spMkLst>
        </pc:spChg>
        <pc:picChg chg="add mod">
          <ac:chgData name="Pablo Sanchez" userId="8c8cecc599906f2a" providerId="LiveId" clId="{6C3F1B60-B8B4-47E9-BF75-E53483E38E88}" dt="2018-12-10T21:53:08.803" v="4493" actId="1036"/>
          <ac:picMkLst>
            <pc:docMk/>
            <pc:sldMk cId="4253016578" sldId="284"/>
            <ac:picMk id="6" creationId="{D4A9DCD2-589F-4B5A-AC51-BE8A922CA5B1}"/>
          </ac:picMkLst>
        </pc:picChg>
      </pc:sldChg>
      <pc:sldChg chg="addSp delSp modSp add mod setBg">
        <pc:chgData name="Pablo Sanchez" userId="8c8cecc599906f2a" providerId="LiveId" clId="{6C3F1B60-B8B4-47E9-BF75-E53483E38E88}" dt="2018-12-10T21:53:42.393" v="4509" actId="478"/>
        <pc:sldMkLst>
          <pc:docMk/>
          <pc:sldMk cId="1279203834" sldId="285"/>
        </pc:sldMkLst>
        <pc:spChg chg="del">
          <ac:chgData name="Pablo Sanchez" userId="8c8cecc599906f2a" providerId="LiveId" clId="{6C3F1B60-B8B4-47E9-BF75-E53483E38E88}" dt="2018-12-10T21:53:23.344" v="4496"/>
          <ac:spMkLst>
            <pc:docMk/>
            <pc:sldMk cId="1279203834" sldId="285"/>
            <ac:spMk id="2" creationId="{4B89F289-D420-4FB9-90A8-E7D6777B27BD}"/>
          </ac:spMkLst>
        </pc:spChg>
        <pc:spChg chg="del">
          <ac:chgData name="Pablo Sanchez" userId="8c8cecc599906f2a" providerId="LiveId" clId="{6C3F1B60-B8B4-47E9-BF75-E53483E38E88}" dt="2018-12-10T21:53:23.344" v="4496"/>
          <ac:spMkLst>
            <pc:docMk/>
            <pc:sldMk cId="1279203834" sldId="285"/>
            <ac:spMk id="3" creationId="{59E5B13B-8BAB-4067-926E-7F6DCC9FB668}"/>
          </ac:spMkLst>
        </pc:spChg>
        <pc:spChg chg="add mod">
          <ac:chgData name="Pablo Sanchez" userId="8c8cecc599906f2a" providerId="LiveId" clId="{6C3F1B60-B8B4-47E9-BF75-E53483E38E88}" dt="2018-12-10T21:53:35.684" v="4508" actId="26606"/>
          <ac:spMkLst>
            <pc:docMk/>
            <pc:sldMk cId="1279203834" sldId="285"/>
            <ac:spMk id="4" creationId="{E38B8D7B-0ED3-490B-B1A2-5A9E7DCF7919}"/>
          </ac:spMkLst>
        </pc:spChg>
        <pc:spChg chg="add del mod">
          <ac:chgData name="Pablo Sanchez" userId="8c8cecc599906f2a" providerId="LiveId" clId="{6C3F1B60-B8B4-47E9-BF75-E53483E38E88}" dt="2018-12-10T21:53:42.393" v="4509" actId="478"/>
          <ac:spMkLst>
            <pc:docMk/>
            <pc:sldMk cId="1279203834" sldId="285"/>
            <ac:spMk id="5" creationId="{81214BCB-360B-4EC2-B778-B5F79A9F52FC}"/>
          </ac:spMkLst>
        </pc:spChg>
        <pc:spChg chg="add">
          <ac:chgData name="Pablo Sanchez" userId="8c8cecc599906f2a" providerId="LiveId" clId="{6C3F1B60-B8B4-47E9-BF75-E53483E38E88}" dt="2018-12-10T21:53:35.684" v="4508" actId="26606"/>
          <ac:spMkLst>
            <pc:docMk/>
            <pc:sldMk cId="1279203834" sldId="285"/>
            <ac:spMk id="12" creationId="{368A5362-EC3B-4BE3-804B-E6B289AF8A36}"/>
          </ac:spMkLst>
        </pc:spChg>
        <pc:spChg chg="add">
          <ac:chgData name="Pablo Sanchez" userId="8c8cecc599906f2a" providerId="LiveId" clId="{6C3F1B60-B8B4-47E9-BF75-E53483E38E88}" dt="2018-12-10T21:53:35.684" v="4508" actId="26606"/>
          <ac:spMkLst>
            <pc:docMk/>
            <pc:sldMk cId="1279203834" sldId="285"/>
            <ac:spMk id="14" creationId="{1D37744E-F5F6-4ED5-9F5F-21183A8FE771}"/>
          </ac:spMkLst>
        </pc:spChg>
        <pc:spChg chg="add">
          <ac:chgData name="Pablo Sanchez" userId="8c8cecc599906f2a" providerId="LiveId" clId="{6C3F1B60-B8B4-47E9-BF75-E53483E38E88}" dt="2018-12-10T21:53:35.684" v="4508" actId="26606"/>
          <ac:spMkLst>
            <pc:docMk/>
            <pc:sldMk cId="1279203834" sldId="285"/>
            <ac:spMk id="18" creationId="{F843697F-C030-482D-BB1C-DB61ABBFCDC4}"/>
          </ac:spMkLst>
        </pc:spChg>
        <pc:spChg chg="add">
          <ac:chgData name="Pablo Sanchez" userId="8c8cecc599906f2a" providerId="LiveId" clId="{6C3F1B60-B8B4-47E9-BF75-E53483E38E88}" dt="2018-12-10T21:53:35.684" v="4508" actId="26606"/>
          <ac:spMkLst>
            <pc:docMk/>
            <pc:sldMk cId="1279203834" sldId="285"/>
            <ac:spMk id="20" creationId="{B5316F66-3DCC-4344-9396-C5CAFC3545E3}"/>
          </ac:spMkLst>
        </pc:spChg>
        <pc:picChg chg="add">
          <ac:chgData name="Pablo Sanchez" userId="8c8cecc599906f2a" providerId="LiveId" clId="{6C3F1B60-B8B4-47E9-BF75-E53483E38E88}" dt="2018-12-10T21:53:35.684" v="4508" actId="26606"/>
          <ac:picMkLst>
            <pc:docMk/>
            <pc:sldMk cId="1279203834" sldId="285"/>
            <ac:picMk id="9" creationId="{FF4BC039-4EB1-4D71-9B8E-9EF0DCDC7291}"/>
          </ac:picMkLst>
        </pc:picChg>
        <pc:cxnChg chg="add">
          <ac:chgData name="Pablo Sanchez" userId="8c8cecc599906f2a" providerId="LiveId" clId="{6C3F1B60-B8B4-47E9-BF75-E53483E38E88}" dt="2018-12-10T21:53:35.684" v="4508" actId="26606"/>
          <ac:cxnSpMkLst>
            <pc:docMk/>
            <pc:sldMk cId="1279203834" sldId="285"/>
            <ac:cxnSpMk id="16" creationId="{DD9D7C55-D0C1-4B48-ADC5-A9E322B19608}"/>
          </ac:cxnSpMkLst>
        </pc:cxnChg>
        <pc:cxnChg chg="add">
          <ac:chgData name="Pablo Sanchez" userId="8c8cecc599906f2a" providerId="LiveId" clId="{6C3F1B60-B8B4-47E9-BF75-E53483E38E88}" dt="2018-12-10T21:53:35.684" v="4508" actId="26606"/>
          <ac:cxnSpMkLst>
            <pc:docMk/>
            <pc:sldMk cId="1279203834" sldId="285"/>
            <ac:cxnSpMk id="22" creationId="{A08CA396-1800-42B7-87F6-FCB40A1B79C6}"/>
          </ac:cxnSpMkLst>
        </pc:cxnChg>
      </pc:sldChg>
      <pc:sldChg chg="addSp delSp modSp add del">
        <pc:chgData name="Pablo Sanchez" userId="8c8cecc599906f2a" providerId="LiveId" clId="{6C3F1B60-B8B4-47E9-BF75-E53483E38E88}" dt="2018-12-10T22:14:29.170" v="4724" actId="2696"/>
        <pc:sldMkLst>
          <pc:docMk/>
          <pc:sldMk cId="1147676364" sldId="286"/>
        </pc:sldMkLst>
        <pc:spChg chg="del mod">
          <ac:chgData name="Pablo Sanchez" userId="8c8cecc599906f2a" providerId="LiveId" clId="{6C3F1B60-B8B4-47E9-BF75-E53483E38E88}" dt="2018-12-10T22:14:26.639" v="4723" actId="478"/>
          <ac:spMkLst>
            <pc:docMk/>
            <pc:sldMk cId="1147676364" sldId="286"/>
            <ac:spMk id="2" creationId="{53C9560D-19B1-48C1-B814-F3A6FBEB7929}"/>
          </ac:spMkLst>
        </pc:spChg>
        <pc:spChg chg="del">
          <ac:chgData name="Pablo Sanchez" userId="8c8cecc599906f2a" providerId="LiveId" clId="{6C3F1B60-B8B4-47E9-BF75-E53483E38E88}" dt="2018-12-10T22:13:41.308" v="4689" actId="931"/>
          <ac:spMkLst>
            <pc:docMk/>
            <pc:sldMk cId="1147676364" sldId="286"/>
            <ac:spMk id="3" creationId="{66FFA265-BD9E-4FD9-87F9-578ED22396E7}"/>
          </ac:spMkLst>
        </pc:spChg>
        <pc:spChg chg="add mod">
          <ac:chgData name="Pablo Sanchez" userId="8c8cecc599906f2a" providerId="LiveId" clId="{6C3F1B60-B8B4-47E9-BF75-E53483E38E88}" dt="2018-12-10T22:14:18.604" v="4722" actId="478"/>
          <ac:spMkLst>
            <pc:docMk/>
            <pc:sldMk cId="1147676364" sldId="286"/>
            <ac:spMk id="7" creationId="{C6ECDDA1-DD6B-4355-A419-64C015DBCF34}"/>
          </ac:spMkLst>
        </pc:spChg>
        <pc:spChg chg="add mod">
          <ac:chgData name="Pablo Sanchez" userId="8c8cecc599906f2a" providerId="LiveId" clId="{6C3F1B60-B8B4-47E9-BF75-E53483E38E88}" dt="2018-12-10T22:14:26.639" v="4723" actId="478"/>
          <ac:spMkLst>
            <pc:docMk/>
            <pc:sldMk cId="1147676364" sldId="286"/>
            <ac:spMk id="9" creationId="{F97BD333-0637-41EA-B0BF-2A151FB9A95F}"/>
          </ac:spMkLst>
        </pc:spChg>
        <pc:picChg chg="add del mod">
          <ac:chgData name="Pablo Sanchez" userId="8c8cecc599906f2a" providerId="LiveId" clId="{6C3F1B60-B8B4-47E9-BF75-E53483E38E88}" dt="2018-12-10T22:14:18.604" v="4722" actId="478"/>
          <ac:picMkLst>
            <pc:docMk/>
            <pc:sldMk cId="1147676364" sldId="286"/>
            <ac:picMk id="5" creationId="{DA3DF1C3-BF34-4B73-95A3-981A00246E86}"/>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104CE-12A7-4596-91D8-9FB805AB56F0}"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D645E0F4-C342-43FE-B836-A291C1034B12}">
      <dgm:prSet custT="1"/>
      <dgm:spPr/>
      <dgm:t>
        <a:bodyPr/>
        <a:lstStyle/>
        <a:p>
          <a:pPr>
            <a:lnSpc>
              <a:spcPct val="100000"/>
            </a:lnSpc>
            <a:defRPr cap="all"/>
          </a:pPr>
          <a:r>
            <a:rPr lang="en-US" sz="2000" dirty="0"/>
            <a:t>Distributed Computing Methods</a:t>
          </a:r>
        </a:p>
      </dgm:t>
    </dgm:pt>
    <dgm:pt modelId="{05BA54BC-A961-42BE-B00E-76EC68C1789A}" type="parTrans" cxnId="{D078237A-DB6A-45A1-9421-A07710557C70}">
      <dgm:prSet/>
      <dgm:spPr/>
      <dgm:t>
        <a:bodyPr/>
        <a:lstStyle/>
        <a:p>
          <a:endParaRPr lang="en-US"/>
        </a:p>
      </dgm:t>
    </dgm:pt>
    <dgm:pt modelId="{AFF35D78-B277-4BB7-9E5C-82F287348F85}" type="sibTrans" cxnId="{D078237A-DB6A-45A1-9421-A07710557C70}">
      <dgm:prSet/>
      <dgm:spPr/>
      <dgm:t>
        <a:bodyPr/>
        <a:lstStyle/>
        <a:p>
          <a:endParaRPr lang="en-US"/>
        </a:p>
      </dgm:t>
    </dgm:pt>
    <dgm:pt modelId="{9A1A4A6C-516F-4D77-B0C3-9B475076B208}">
      <dgm:prSet custT="1"/>
      <dgm:spPr/>
      <dgm:t>
        <a:bodyPr/>
        <a:lstStyle/>
        <a:p>
          <a:pPr>
            <a:lnSpc>
              <a:spcPct val="100000"/>
            </a:lnSpc>
            <a:defRPr cap="all"/>
          </a:pPr>
          <a:r>
            <a:rPr lang="en-US" sz="2000" dirty="0"/>
            <a:t>Semantic Relationships</a:t>
          </a:r>
        </a:p>
      </dgm:t>
    </dgm:pt>
    <dgm:pt modelId="{E3A0E29E-93B6-470E-9500-ADCA60A71833}" type="parTrans" cxnId="{AD190AE0-8DD1-402E-8683-B9DA769E437E}">
      <dgm:prSet/>
      <dgm:spPr/>
      <dgm:t>
        <a:bodyPr/>
        <a:lstStyle/>
        <a:p>
          <a:endParaRPr lang="en-US"/>
        </a:p>
      </dgm:t>
    </dgm:pt>
    <dgm:pt modelId="{455125D8-7991-41C6-9A86-5173AB3AF0A1}" type="sibTrans" cxnId="{AD190AE0-8DD1-402E-8683-B9DA769E437E}">
      <dgm:prSet/>
      <dgm:spPr/>
      <dgm:t>
        <a:bodyPr/>
        <a:lstStyle/>
        <a:p>
          <a:endParaRPr lang="en-US"/>
        </a:p>
      </dgm:t>
    </dgm:pt>
    <dgm:pt modelId="{B9856115-2673-44AE-8EA7-2C866CB53287}">
      <dgm:prSet custT="1"/>
      <dgm:spPr/>
      <dgm:t>
        <a:bodyPr/>
        <a:lstStyle/>
        <a:p>
          <a:pPr>
            <a:lnSpc>
              <a:spcPct val="100000"/>
            </a:lnSpc>
            <a:defRPr cap="all"/>
          </a:pPr>
          <a:r>
            <a:rPr lang="en-US" sz="2000" dirty="0"/>
            <a:t>Sentiment Analysis (Polarity)</a:t>
          </a:r>
        </a:p>
      </dgm:t>
    </dgm:pt>
    <dgm:pt modelId="{6876F62E-45C7-4DCF-940B-D9BDFF1C7345}" type="parTrans" cxnId="{DB89CB29-5093-4824-8DBC-C14BCE21C7D2}">
      <dgm:prSet/>
      <dgm:spPr/>
      <dgm:t>
        <a:bodyPr/>
        <a:lstStyle/>
        <a:p>
          <a:endParaRPr lang="en-US"/>
        </a:p>
      </dgm:t>
    </dgm:pt>
    <dgm:pt modelId="{5346342B-CBDB-4360-9526-D566CC7BB465}" type="sibTrans" cxnId="{DB89CB29-5093-4824-8DBC-C14BCE21C7D2}">
      <dgm:prSet/>
      <dgm:spPr/>
      <dgm:t>
        <a:bodyPr/>
        <a:lstStyle/>
        <a:p>
          <a:endParaRPr lang="en-US"/>
        </a:p>
      </dgm:t>
    </dgm:pt>
    <dgm:pt modelId="{F527FE39-C7CE-43CB-B330-EA77FEC77021}">
      <dgm:prSet custT="1"/>
      <dgm:spPr/>
      <dgm:t>
        <a:bodyPr/>
        <a:lstStyle/>
        <a:p>
          <a:pPr>
            <a:lnSpc>
              <a:spcPct val="100000"/>
            </a:lnSpc>
            <a:defRPr cap="all"/>
          </a:pPr>
          <a:r>
            <a:rPr lang="en-US" sz="2000" dirty="0"/>
            <a:t>Data Visualization</a:t>
          </a:r>
        </a:p>
      </dgm:t>
    </dgm:pt>
    <dgm:pt modelId="{90A26ECD-C72E-4B59-9C3E-4DD292E1F71C}" type="parTrans" cxnId="{A28723E3-08D8-4C73-B66E-CE4367A734DB}">
      <dgm:prSet/>
      <dgm:spPr/>
      <dgm:t>
        <a:bodyPr/>
        <a:lstStyle/>
        <a:p>
          <a:endParaRPr lang="en-US"/>
        </a:p>
      </dgm:t>
    </dgm:pt>
    <dgm:pt modelId="{2D1FE391-391B-4CB2-BEDA-64DC4B744AB2}" type="sibTrans" cxnId="{A28723E3-08D8-4C73-B66E-CE4367A734DB}">
      <dgm:prSet/>
      <dgm:spPr/>
      <dgm:t>
        <a:bodyPr/>
        <a:lstStyle/>
        <a:p>
          <a:endParaRPr lang="en-US"/>
        </a:p>
      </dgm:t>
    </dgm:pt>
    <dgm:pt modelId="{0F04A182-F0EB-4B26-9574-6BA80BBC96B1}" type="pres">
      <dgm:prSet presAssocID="{378104CE-12A7-4596-91D8-9FB805AB56F0}" presName="root" presStyleCnt="0">
        <dgm:presLayoutVars>
          <dgm:dir/>
          <dgm:resizeHandles val="exact"/>
        </dgm:presLayoutVars>
      </dgm:prSet>
      <dgm:spPr/>
    </dgm:pt>
    <dgm:pt modelId="{C95CEE11-4C3C-4663-A4EE-AA979F9144C5}" type="pres">
      <dgm:prSet presAssocID="{D645E0F4-C342-43FE-B836-A291C1034B12}" presName="compNode" presStyleCnt="0"/>
      <dgm:spPr/>
    </dgm:pt>
    <dgm:pt modelId="{584E740A-144C-47E5-A70D-5CC085DFE47B}" type="pres">
      <dgm:prSet presAssocID="{D645E0F4-C342-43FE-B836-A291C1034B12}" presName="iconBgRect" presStyleLbl="bgShp" presStyleIdx="0" presStyleCnt="4"/>
      <dgm:spPr/>
    </dgm:pt>
    <dgm:pt modelId="{F31E3119-0CD9-40D9-A510-1ADA349FCE49}" type="pres">
      <dgm:prSet presAssocID="{D645E0F4-C342-43FE-B836-A291C1034B12}" presName="iconRect" presStyleLbl="node1" presStyleIdx="0" presStyleCnt="4" custScaleX="88970" custScaleY="104709" custLinFactNeighborX="15768" custLinFactNeighborY="3374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mputer"/>
        </a:ext>
      </dgm:extLst>
    </dgm:pt>
    <dgm:pt modelId="{FC577D40-7AA2-460C-9539-F644C3D93589}" type="pres">
      <dgm:prSet presAssocID="{D645E0F4-C342-43FE-B836-A291C1034B12}" presName="spaceRect" presStyleCnt="0"/>
      <dgm:spPr/>
    </dgm:pt>
    <dgm:pt modelId="{967DE345-3506-4E4B-9AD5-A01C80E4D22A}" type="pres">
      <dgm:prSet presAssocID="{D645E0F4-C342-43FE-B836-A291C1034B12}" presName="textRect" presStyleLbl="revTx" presStyleIdx="0" presStyleCnt="4">
        <dgm:presLayoutVars>
          <dgm:chMax val="1"/>
          <dgm:chPref val="1"/>
        </dgm:presLayoutVars>
      </dgm:prSet>
      <dgm:spPr/>
    </dgm:pt>
    <dgm:pt modelId="{1E333902-D2E5-45B1-AECB-BB47561709BB}" type="pres">
      <dgm:prSet presAssocID="{AFF35D78-B277-4BB7-9E5C-82F287348F85}" presName="sibTrans" presStyleCnt="0"/>
      <dgm:spPr/>
    </dgm:pt>
    <dgm:pt modelId="{9D4074AA-1CDB-48AB-8D45-E9FCD87008DE}" type="pres">
      <dgm:prSet presAssocID="{9A1A4A6C-516F-4D77-B0C3-9B475076B208}" presName="compNode" presStyleCnt="0"/>
      <dgm:spPr/>
    </dgm:pt>
    <dgm:pt modelId="{1DFAD7C4-39D6-4005-90C2-F42D5B82366E}" type="pres">
      <dgm:prSet presAssocID="{9A1A4A6C-516F-4D77-B0C3-9B475076B208}" presName="iconBgRect" presStyleLbl="bgShp" presStyleIdx="1" presStyleCnt="4"/>
      <dgm:spPr/>
    </dgm:pt>
    <dgm:pt modelId="{FFF84B77-EA97-4C97-B224-474CA14CBC04}" type="pres">
      <dgm:prSet presAssocID="{9A1A4A6C-516F-4D77-B0C3-9B475076B2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836FBB8-563A-4B3F-9165-53144C47E0DC}" type="pres">
      <dgm:prSet presAssocID="{9A1A4A6C-516F-4D77-B0C3-9B475076B208}" presName="spaceRect" presStyleCnt="0"/>
      <dgm:spPr/>
    </dgm:pt>
    <dgm:pt modelId="{1C586E70-7D1F-4FF7-A707-6AFF08E1DF90}" type="pres">
      <dgm:prSet presAssocID="{9A1A4A6C-516F-4D77-B0C3-9B475076B208}" presName="textRect" presStyleLbl="revTx" presStyleIdx="1" presStyleCnt="4">
        <dgm:presLayoutVars>
          <dgm:chMax val="1"/>
          <dgm:chPref val="1"/>
        </dgm:presLayoutVars>
      </dgm:prSet>
      <dgm:spPr/>
    </dgm:pt>
    <dgm:pt modelId="{96792407-B66C-471C-8FE3-215178972298}" type="pres">
      <dgm:prSet presAssocID="{455125D8-7991-41C6-9A86-5173AB3AF0A1}" presName="sibTrans" presStyleCnt="0"/>
      <dgm:spPr/>
    </dgm:pt>
    <dgm:pt modelId="{57DC1359-2B12-47A5-A704-C641708629D7}" type="pres">
      <dgm:prSet presAssocID="{B9856115-2673-44AE-8EA7-2C866CB53287}" presName="compNode" presStyleCnt="0"/>
      <dgm:spPr/>
    </dgm:pt>
    <dgm:pt modelId="{817DF6EE-E705-4C9A-9142-70B286E346F9}" type="pres">
      <dgm:prSet presAssocID="{B9856115-2673-44AE-8EA7-2C866CB53287}" presName="iconBgRect" presStyleLbl="bgShp" presStyleIdx="2" presStyleCnt="4"/>
      <dgm:spPr/>
    </dgm:pt>
    <dgm:pt modelId="{37C6F5A3-1E72-4362-BFA2-2E4CCF11CAF7}" type="pres">
      <dgm:prSet presAssocID="{B9856115-2673-44AE-8EA7-2C866CB532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eutral Face with Solid Fill"/>
        </a:ext>
      </dgm:extLst>
    </dgm:pt>
    <dgm:pt modelId="{408A5D4A-2818-4032-BB4E-54434A038681}" type="pres">
      <dgm:prSet presAssocID="{B9856115-2673-44AE-8EA7-2C866CB53287}" presName="spaceRect" presStyleCnt="0"/>
      <dgm:spPr/>
    </dgm:pt>
    <dgm:pt modelId="{C322EC34-D7A9-4BB1-93BE-E385644D7365}" type="pres">
      <dgm:prSet presAssocID="{B9856115-2673-44AE-8EA7-2C866CB53287}" presName="textRect" presStyleLbl="revTx" presStyleIdx="2" presStyleCnt="4">
        <dgm:presLayoutVars>
          <dgm:chMax val="1"/>
          <dgm:chPref val="1"/>
        </dgm:presLayoutVars>
      </dgm:prSet>
      <dgm:spPr/>
    </dgm:pt>
    <dgm:pt modelId="{D9827B79-64C6-421B-88F2-8D1E3745C47B}" type="pres">
      <dgm:prSet presAssocID="{5346342B-CBDB-4360-9526-D566CC7BB465}" presName="sibTrans" presStyleCnt="0"/>
      <dgm:spPr/>
    </dgm:pt>
    <dgm:pt modelId="{2A551AEE-F3D6-475C-82AD-3B6E07265C53}" type="pres">
      <dgm:prSet presAssocID="{F527FE39-C7CE-43CB-B330-EA77FEC77021}" presName="compNode" presStyleCnt="0"/>
      <dgm:spPr/>
    </dgm:pt>
    <dgm:pt modelId="{CDF990E8-D260-49EC-942C-4155633B7172}" type="pres">
      <dgm:prSet presAssocID="{F527FE39-C7CE-43CB-B330-EA77FEC77021}" presName="iconBgRect" presStyleLbl="bgShp" presStyleIdx="3" presStyleCnt="4"/>
      <dgm:spPr/>
    </dgm:pt>
    <dgm:pt modelId="{DEC92886-72EA-4857-ABDD-0FB49EA66B2F}" type="pres">
      <dgm:prSet presAssocID="{F527FE39-C7CE-43CB-B330-EA77FEC770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chart"/>
        </a:ext>
      </dgm:extLst>
    </dgm:pt>
    <dgm:pt modelId="{F51ED11D-88AC-4F24-83E3-E2F725DFDFF5}" type="pres">
      <dgm:prSet presAssocID="{F527FE39-C7CE-43CB-B330-EA77FEC77021}" presName="spaceRect" presStyleCnt="0"/>
      <dgm:spPr/>
    </dgm:pt>
    <dgm:pt modelId="{B158E2C2-78F0-4302-AD31-C0590DB9ECAC}" type="pres">
      <dgm:prSet presAssocID="{F527FE39-C7CE-43CB-B330-EA77FEC77021}" presName="textRect" presStyleLbl="revTx" presStyleIdx="3" presStyleCnt="4">
        <dgm:presLayoutVars>
          <dgm:chMax val="1"/>
          <dgm:chPref val="1"/>
        </dgm:presLayoutVars>
      </dgm:prSet>
      <dgm:spPr/>
    </dgm:pt>
  </dgm:ptLst>
  <dgm:cxnLst>
    <dgm:cxn modelId="{E0C36328-DF76-49C0-9754-8461DBFA89EE}" type="presOf" srcId="{F527FE39-C7CE-43CB-B330-EA77FEC77021}" destId="{B158E2C2-78F0-4302-AD31-C0590DB9ECAC}" srcOrd="0" destOrd="0" presId="urn:microsoft.com/office/officeart/2018/5/layout/IconCircleLabelList"/>
    <dgm:cxn modelId="{DB89CB29-5093-4824-8DBC-C14BCE21C7D2}" srcId="{378104CE-12A7-4596-91D8-9FB805AB56F0}" destId="{B9856115-2673-44AE-8EA7-2C866CB53287}" srcOrd="2" destOrd="0" parTransId="{6876F62E-45C7-4DCF-940B-D9BDFF1C7345}" sibTransId="{5346342B-CBDB-4360-9526-D566CC7BB465}"/>
    <dgm:cxn modelId="{D078237A-DB6A-45A1-9421-A07710557C70}" srcId="{378104CE-12A7-4596-91D8-9FB805AB56F0}" destId="{D645E0F4-C342-43FE-B836-A291C1034B12}" srcOrd="0" destOrd="0" parTransId="{05BA54BC-A961-42BE-B00E-76EC68C1789A}" sibTransId="{AFF35D78-B277-4BB7-9E5C-82F287348F85}"/>
    <dgm:cxn modelId="{14590A8F-3272-4F87-AE42-8B53F89A9BC8}" type="presOf" srcId="{9A1A4A6C-516F-4D77-B0C3-9B475076B208}" destId="{1C586E70-7D1F-4FF7-A707-6AFF08E1DF90}" srcOrd="0" destOrd="0" presId="urn:microsoft.com/office/officeart/2018/5/layout/IconCircleLabelList"/>
    <dgm:cxn modelId="{4C3E28A1-DD02-436E-8ADD-C32FA51D9BE2}" type="presOf" srcId="{B9856115-2673-44AE-8EA7-2C866CB53287}" destId="{C322EC34-D7A9-4BB1-93BE-E385644D7365}" srcOrd="0" destOrd="0" presId="urn:microsoft.com/office/officeart/2018/5/layout/IconCircleLabelList"/>
    <dgm:cxn modelId="{5D819CBB-80D7-434F-B5B7-92BE5D398320}" type="presOf" srcId="{378104CE-12A7-4596-91D8-9FB805AB56F0}" destId="{0F04A182-F0EB-4B26-9574-6BA80BBC96B1}" srcOrd="0" destOrd="0" presId="urn:microsoft.com/office/officeart/2018/5/layout/IconCircleLabelList"/>
    <dgm:cxn modelId="{1002D4CC-6034-4535-B5CE-7A2C1FE30F37}" type="presOf" srcId="{D645E0F4-C342-43FE-B836-A291C1034B12}" destId="{967DE345-3506-4E4B-9AD5-A01C80E4D22A}" srcOrd="0" destOrd="0" presId="urn:microsoft.com/office/officeart/2018/5/layout/IconCircleLabelList"/>
    <dgm:cxn modelId="{AD190AE0-8DD1-402E-8683-B9DA769E437E}" srcId="{378104CE-12A7-4596-91D8-9FB805AB56F0}" destId="{9A1A4A6C-516F-4D77-B0C3-9B475076B208}" srcOrd="1" destOrd="0" parTransId="{E3A0E29E-93B6-470E-9500-ADCA60A71833}" sibTransId="{455125D8-7991-41C6-9A86-5173AB3AF0A1}"/>
    <dgm:cxn modelId="{A28723E3-08D8-4C73-B66E-CE4367A734DB}" srcId="{378104CE-12A7-4596-91D8-9FB805AB56F0}" destId="{F527FE39-C7CE-43CB-B330-EA77FEC77021}" srcOrd="3" destOrd="0" parTransId="{90A26ECD-C72E-4B59-9C3E-4DD292E1F71C}" sibTransId="{2D1FE391-391B-4CB2-BEDA-64DC4B744AB2}"/>
    <dgm:cxn modelId="{FC695F8C-10C6-4990-8F48-60E704CF3723}" type="presParOf" srcId="{0F04A182-F0EB-4B26-9574-6BA80BBC96B1}" destId="{C95CEE11-4C3C-4663-A4EE-AA979F9144C5}" srcOrd="0" destOrd="0" presId="urn:microsoft.com/office/officeart/2018/5/layout/IconCircleLabelList"/>
    <dgm:cxn modelId="{A3E66008-B538-4157-AEC4-E9E1E6869B84}" type="presParOf" srcId="{C95CEE11-4C3C-4663-A4EE-AA979F9144C5}" destId="{584E740A-144C-47E5-A70D-5CC085DFE47B}" srcOrd="0" destOrd="0" presId="urn:microsoft.com/office/officeart/2018/5/layout/IconCircleLabelList"/>
    <dgm:cxn modelId="{A6B6AE0A-7D8E-4366-9C42-6552222F66F0}" type="presParOf" srcId="{C95CEE11-4C3C-4663-A4EE-AA979F9144C5}" destId="{F31E3119-0CD9-40D9-A510-1ADA349FCE49}" srcOrd="1" destOrd="0" presId="urn:microsoft.com/office/officeart/2018/5/layout/IconCircleLabelList"/>
    <dgm:cxn modelId="{40825A98-279A-46B2-ACD9-CAA57F06E3A1}" type="presParOf" srcId="{C95CEE11-4C3C-4663-A4EE-AA979F9144C5}" destId="{FC577D40-7AA2-460C-9539-F644C3D93589}" srcOrd="2" destOrd="0" presId="urn:microsoft.com/office/officeart/2018/5/layout/IconCircleLabelList"/>
    <dgm:cxn modelId="{379700C3-2310-4863-BD9B-40F5A0B05846}" type="presParOf" srcId="{C95CEE11-4C3C-4663-A4EE-AA979F9144C5}" destId="{967DE345-3506-4E4B-9AD5-A01C80E4D22A}" srcOrd="3" destOrd="0" presId="urn:microsoft.com/office/officeart/2018/5/layout/IconCircleLabelList"/>
    <dgm:cxn modelId="{13EBCF5C-FB45-407B-A926-A1D113CF1D61}" type="presParOf" srcId="{0F04A182-F0EB-4B26-9574-6BA80BBC96B1}" destId="{1E333902-D2E5-45B1-AECB-BB47561709BB}" srcOrd="1" destOrd="0" presId="urn:microsoft.com/office/officeart/2018/5/layout/IconCircleLabelList"/>
    <dgm:cxn modelId="{24FAED81-8C8D-4C67-8EC2-938BE69A32A3}" type="presParOf" srcId="{0F04A182-F0EB-4B26-9574-6BA80BBC96B1}" destId="{9D4074AA-1CDB-48AB-8D45-E9FCD87008DE}" srcOrd="2" destOrd="0" presId="urn:microsoft.com/office/officeart/2018/5/layout/IconCircleLabelList"/>
    <dgm:cxn modelId="{7ED1B686-0C93-4251-95FA-8889CD9B2992}" type="presParOf" srcId="{9D4074AA-1CDB-48AB-8D45-E9FCD87008DE}" destId="{1DFAD7C4-39D6-4005-90C2-F42D5B82366E}" srcOrd="0" destOrd="0" presId="urn:microsoft.com/office/officeart/2018/5/layout/IconCircleLabelList"/>
    <dgm:cxn modelId="{24B3446B-7203-45D5-9B35-07ED2052146E}" type="presParOf" srcId="{9D4074AA-1CDB-48AB-8D45-E9FCD87008DE}" destId="{FFF84B77-EA97-4C97-B224-474CA14CBC04}" srcOrd="1" destOrd="0" presId="urn:microsoft.com/office/officeart/2018/5/layout/IconCircleLabelList"/>
    <dgm:cxn modelId="{E953826B-6683-4DC2-A47D-821E4D420F06}" type="presParOf" srcId="{9D4074AA-1CDB-48AB-8D45-E9FCD87008DE}" destId="{5836FBB8-563A-4B3F-9165-53144C47E0DC}" srcOrd="2" destOrd="0" presId="urn:microsoft.com/office/officeart/2018/5/layout/IconCircleLabelList"/>
    <dgm:cxn modelId="{2098AC6F-87F6-4CC8-BF4E-AEF1FFDDB8C3}" type="presParOf" srcId="{9D4074AA-1CDB-48AB-8D45-E9FCD87008DE}" destId="{1C586E70-7D1F-4FF7-A707-6AFF08E1DF90}" srcOrd="3" destOrd="0" presId="urn:microsoft.com/office/officeart/2018/5/layout/IconCircleLabelList"/>
    <dgm:cxn modelId="{76D6F043-6A60-45ED-B286-43FFCD8C2C69}" type="presParOf" srcId="{0F04A182-F0EB-4B26-9574-6BA80BBC96B1}" destId="{96792407-B66C-471C-8FE3-215178972298}" srcOrd="3" destOrd="0" presId="urn:microsoft.com/office/officeart/2018/5/layout/IconCircleLabelList"/>
    <dgm:cxn modelId="{07D2F49C-264A-4DD3-9209-C5B9104D7772}" type="presParOf" srcId="{0F04A182-F0EB-4B26-9574-6BA80BBC96B1}" destId="{57DC1359-2B12-47A5-A704-C641708629D7}" srcOrd="4" destOrd="0" presId="urn:microsoft.com/office/officeart/2018/5/layout/IconCircleLabelList"/>
    <dgm:cxn modelId="{4F687F02-9FB5-4DE1-95B9-20664416BCE6}" type="presParOf" srcId="{57DC1359-2B12-47A5-A704-C641708629D7}" destId="{817DF6EE-E705-4C9A-9142-70B286E346F9}" srcOrd="0" destOrd="0" presId="urn:microsoft.com/office/officeart/2018/5/layout/IconCircleLabelList"/>
    <dgm:cxn modelId="{A86D8F79-BD95-4E88-9DEA-0CCBB55E255C}" type="presParOf" srcId="{57DC1359-2B12-47A5-A704-C641708629D7}" destId="{37C6F5A3-1E72-4362-BFA2-2E4CCF11CAF7}" srcOrd="1" destOrd="0" presId="urn:microsoft.com/office/officeart/2018/5/layout/IconCircleLabelList"/>
    <dgm:cxn modelId="{6D0B3D0D-886E-416E-BFBF-DD38D7234AC7}" type="presParOf" srcId="{57DC1359-2B12-47A5-A704-C641708629D7}" destId="{408A5D4A-2818-4032-BB4E-54434A038681}" srcOrd="2" destOrd="0" presId="urn:microsoft.com/office/officeart/2018/5/layout/IconCircleLabelList"/>
    <dgm:cxn modelId="{AC16846B-9504-4FCE-BFB9-D7D46F98ED6C}" type="presParOf" srcId="{57DC1359-2B12-47A5-A704-C641708629D7}" destId="{C322EC34-D7A9-4BB1-93BE-E385644D7365}" srcOrd="3" destOrd="0" presId="urn:microsoft.com/office/officeart/2018/5/layout/IconCircleLabelList"/>
    <dgm:cxn modelId="{328B537C-726D-408E-9DD0-15AC28BD2863}" type="presParOf" srcId="{0F04A182-F0EB-4B26-9574-6BA80BBC96B1}" destId="{D9827B79-64C6-421B-88F2-8D1E3745C47B}" srcOrd="5" destOrd="0" presId="urn:microsoft.com/office/officeart/2018/5/layout/IconCircleLabelList"/>
    <dgm:cxn modelId="{731290C9-BB12-4546-BEC8-19D9F1860004}" type="presParOf" srcId="{0F04A182-F0EB-4B26-9574-6BA80BBC96B1}" destId="{2A551AEE-F3D6-475C-82AD-3B6E07265C53}" srcOrd="6" destOrd="0" presId="urn:microsoft.com/office/officeart/2018/5/layout/IconCircleLabelList"/>
    <dgm:cxn modelId="{81902CB6-3FB2-40D9-A18E-A18BB2575EFC}" type="presParOf" srcId="{2A551AEE-F3D6-475C-82AD-3B6E07265C53}" destId="{CDF990E8-D260-49EC-942C-4155633B7172}" srcOrd="0" destOrd="0" presId="urn:microsoft.com/office/officeart/2018/5/layout/IconCircleLabelList"/>
    <dgm:cxn modelId="{4F70CB9F-2968-43EE-AC16-CF120DE6EC29}" type="presParOf" srcId="{2A551AEE-F3D6-475C-82AD-3B6E07265C53}" destId="{DEC92886-72EA-4857-ABDD-0FB49EA66B2F}" srcOrd="1" destOrd="0" presId="urn:microsoft.com/office/officeart/2018/5/layout/IconCircleLabelList"/>
    <dgm:cxn modelId="{B8D9C41B-1676-42C3-B9D0-C6069AB9781F}" type="presParOf" srcId="{2A551AEE-F3D6-475C-82AD-3B6E07265C53}" destId="{F51ED11D-88AC-4F24-83E3-E2F725DFDFF5}" srcOrd="2" destOrd="0" presId="urn:microsoft.com/office/officeart/2018/5/layout/IconCircleLabelList"/>
    <dgm:cxn modelId="{AFC3B5D4-98F3-43D1-8EDB-28597511D3C0}" type="presParOf" srcId="{2A551AEE-F3D6-475C-82AD-3B6E07265C53}" destId="{B158E2C2-78F0-4302-AD31-C0590DB9ECAC}" srcOrd="3" destOrd="0" presId="urn:microsoft.com/office/officeart/2018/5/layout/IconCircle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E740A-144C-47E5-A70D-5CC085DFE47B}">
      <dsp:nvSpPr>
        <dsp:cNvPr id="0" name=""/>
        <dsp:cNvSpPr/>
      </dsp:nvSpPr>
      <dsp:spPr>
        <a:xfrm>
          <a:off x="720693" y="606614"/>
          <a:ext cx="1253086" cy="1253086"/>
        </a:xfrm>
        <a:prstGeom prst="ellipse">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1E3119-0CD9-40D9-A510-1ADA349FCE49}">
      <dsp:nvSpPr>
        <dsp:cNvPr id="0" name=""/>
        <dsp:cNvSpPr/>
      </dsp:nvSpPr>
      <dsp:spPr>
        <a:xfrm>
          <a:off x="1163539" y="1099372"/>
          <a:ext cx="569123" cy="75284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67DE345-3506-4E4B-9AD5-A01C80E4D22A}">
      <dsp:nvSpPr>
        <dsp:cNvPr id="0" name=""/>
        <dsp:cNvSpPr/>
      </dsp:nvSpPr>
      <dsp:spPr>
        <a:xfrm>
          <a:off x="320116" y="2250006"/>
          <a:ext cx="2054239"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Distributed Computing Methods</a:t>
          </a:r>
        </a:p>
      </dsp:txBody>
      <dsp:txXfrm>
        <a:off x="320116" y="2250006"/>
        <a:ext cx="2054239" cy="945000"/>
      </dsp:txXfrm>
    </dsp:sp>
    <dsp:sp modelId="{1DFAD7C4-39D6-4005-90C2-F42D5B82366E}">
      <dsp:nvSpPr>
        <dsp:cNvPr id="0" name=""/>
        <dsp:cNvSpPr/>
      </dsp:nvSpPr>
      <dsp:spPr>
        <a:xfrm>
          <a:off x="3134425" y="606614"/>
          <a:ext cx="1253086" cy="1253086"/>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FF84B77-EA97-4C97-B224-474CA14CBC04}">
      <dsp:nvSpPr>
        <dsp:cNvPr id="0" name=""/>
        <dsp:cNvSpPr/>
      </dsp:nvSpPr>
      <dsp:spPr>
        <a:xfrm>
          <a:off x="3401476" y="873665"/>
          <a:ext cx="718983" cy="7189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C586E70-7D1F-4FF7-A707-6AFF08E1DF90}">
      <dsp:nvSpPr>
        <dsp:cNvPr id="0" name=""/>
        <dsp:cNvSpPr/>
      </dsp:nvSpPr>
      <dsp:spPr>
        <a:xfrm>
          <a:off x="2733848" y="2250006"/>
          <a:ext cx="2054239"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Semantic Relationships</a:t>
          </a:r>
        </a:p>
      </dsp:txBody>
      <dsp:txXfrm>
        <a:off x="2733848" y="2250006"/>
        <a:ext cx="2054239" cy="945000"/>
      </dsp:txXfrm>
    </dsp:sp>
    <dsp:sp modelId="{817DF6EE-E705-4C9A-9142-70B286E346F9}">
      <dsp:nvSpPr>
        <dsp:cNvPr id="0" name=""/>
        <dsp:cNvSpPr/>
      </dsp:nvSpPr>
      <dsp:spPr>
        <a:xfrm>
          <a:off x="5548156" y="606614"/>
          <a:ext cx="1253086" cy="1253086"/>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7C6F5A3-1E72-4362-BFA2-2E4CCF11CAF7}">
      <dsp:nvSpPr>
        <dsp:cNvPr id="0" name=""/>
        <dsp:cNvSpPr/>
      </dsp:nvSpPr>
      <dsp:spPr>
        <a:xfrm>
          <a:off x="5815207" y="873665"/>
          <a:ext cx="718983" cy="7189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322EC34-D7A9-4BB1-93BE-E385644D7365}">
      <dsp:nvSpPr>
        <dsp:cNvPr id="0" name=""/>
        <dsp:cNvSpPr/>
      </dsp:nvSpPr>
      <dsp:spPr>
        <a:xfrm>
          <a:off x="5147579" y="2250006"/>
          <a:ext cx="2054239"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Sentiment Analysis (Polarity)</a:t>
          </a:r>
        </a:p>
      </dsp:txBody>
      <dsp:txXfrm>
        <a:off x="5147579" y="2250006"/>
        <a:ext cx="2054239" cy="945000"/>
      </dsp:txXfrm>
    </dsp:sp>
    <dsp:sp modelId="{CDF990E8-D260-49EC-942C-4155633B7172}">
      <dsp:nvSpPr>
        <dsp:cNvPr id="0" name=""/>
        <dsp:cNvSpPr/>
      </dsp:nvSpPr>
      <dsp:spPr>
        <a:xfrm>
          <a:off x="7961888" y="606614"/>
          <a:ext cx="1253086" cy="1253086"/>
        </a:xfrm>
        <a:prstGeom prst="ellipse">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EC92886-72EA-4857-ABDD-0FB49EA66B2F}">
      <dsp:nvSpPr>
        <dsp:cNvPr id="0" name=""/>
        <dsp:cNvSpPr/>
      </dsp:nvSpPr>
      <dsp:spPr>
        <a:xfrm>
          <a:off x="8228939" y="873665"/>
          <a:ext cx="718983" cy="7189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158E2C2-78F0-4302-AD31-C0590DB9ECAC}">
      <dsp:nvSpPr>
        <dsp:cNvPr id="0" name=""/>
        <dsp:cNvSpPr/>
      </dsp:nvSpPr>
      <dsp:spPr>
        <a:xfrm>
          <a:off x="7561311" y="2250006"/>
          <a:ext cx="2054239"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Data Visualization</a:t>
          </a:r>
        </a:p>
      </dsp:txBody>
      <dsp:txXfrm>
        <a:off x="7561311" y="2250006"/>
        <a:ext cx="2054239" cy="94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3781-54C9-425F-AACD-3E60DF6E1DC4}"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39B09-7C93-4E3B-8B2D-42BBF796738B}" type="slidenum">
              <a:rPr lang="en-US" smtClean="0"/>
              <a:t>‹#›</a:t>
            </a:fld>
            <a:endParaRPr lang="en-US"/>
          </a:p>
        </p:txBody>
      </p:sp>
    </p:spTree>
    <p:extLst>
      <p:ext uri="{BB962C8B-B14F-4D97-AF65-F5344CB8AC3E}">
        <p14:creationId xmlns:p14="http://schemas.microsoft.com/office/powerpoint/2010/main" val="103514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Pablo</a:t>
            </a:r>
          </a:p>
          <a:p>
            <a:pPr marL="171450" indent="-171450">
              <a:buFontTx/>
              <a:buChar char="-"/>
            </a:pPr>
            <a:r>
              <a:rPr lang="en-US" dirty="0"/>
              <a:t>Application of Distributed Computing Methods</a:t>
            </a:r>
          </a:p>
          <a:p>
            <a:pPr marL="171450" indent="-171450">
              <a:buFontTx/>
              <a:buChar char="-"/>
            </a:pPr>
            <a:r>
              <a:rPr lang="en-US" dirty="0"/>
              <a:t>Exploration of Semantic Relationships</a:t>
            </a:r>
          </a:p>
          <a:p>
            <a:pPr marL="171450" indent="-171450">
              <a:buFontTx/>
              <a:buChar char="-"/>
            </a:pPr>
            <a:r>
              <a:rPr lang="en-US" dirty="0"/>
              <a:t>Sentiment Analysis – polarity</a:t>
            </a:r>
          </a:p>
          <a:p>
            <a:pPr marL="171450" indent="-171450">
              <a:buFontTx/>
              <a:buChar char="-"/>
            </a:pPr>
            <a:r>
              <a:rPr lang="en-US" dirty="0"/>
              <a:t>Visualization of outputs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AC39B09-7C93-4E3B-8B2D-42BBF796738B}" type="slidenum">
              <a:rPr lang="en-US" smtClean="0"/>
              <a:t>2</a:t>
            </a:fld>
            <a:endParaRPr lang="en-US"/>
          </a:p>
        </p:txBody>
      </p:sp>
    </p:spTree>
    <p:extLst>
      <p:ext uri="{BB962C8B-B14F-4D97-AF65-F5344CB8AC3E}">
        <p14:creationId xmlns:p14="http://schemas.microsoft.com/office/powerpoint/2010/main" val="304088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13</a:t>
            </a:fld>
            <a:endParaRPr lang="en-US"/>
          </a:p>
        </p:txBody>
      </p:sp>
    </p:spTree>
    <p:extLst>
      <p:ext uri="{BB962C8B-B14F-4D97-AF65-F5344CB8AC3E}">
        <p14:creationId xmlns:p14="http://schemas.microsoft.com/office/powerpoint/2010/main" val="1218477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14</a:t>
            </a:fld>
            <a:endParaRPr lang="en-US"/>
          </a:p>
        </p:txBody>
      </p:sp>
    </p:spTree>
    <p:extLst>
      <p:ext uri="{BB962C8B-B14F-4D97-AF65-F5344CB8AC3E}">
        <p14:creationId xmlns:p14="http://schemas.microsoft.com/office/powerpoint/2010/main" val="97449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15</a:t>
            </a:fld>
            <a:endParaRPr lang="en-US"/>
          </a:p>
        </p:txBody>
      </p:sp>
    </p:spTree>
    <p:extLst>
      <p:ext uri="{BB962C8B-B14F-4D97-AF65-F5344CB8AC3E}">
        <p14:creationId xmlns:p14="http://schemas.microsoft.com/office/powerpoint/2010/main" val="36675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16</a:t>
            </a:fld>
            <a:endParaRPr lang="en-US"/>
          </a:p>
        </p:txBody>
      </p:sp>
    </p:spTree>
    <p:extLst>
      <p:ext uri="{BB962C8B-B14F-4D97-AF65-F5344CB8AC3E}">
        <p14:creationId xmlns:p14="http://schemas.microsoft.com/office/powerpoint/2010/main" val="51268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17</a:t>
            </a:fld>
            <a:endParaRPr lang="en-US"/>
          </a:p>
        </p:txBody>
      </p:sp>
    </p:spTree>
    <p:extLst>
      <p:ext uri="{BB962C8B-B14F-4D97-AF65-F5344CB8AC3E}">
        <p14:creationId xmlns:p14="http://schemas.microsoft.com/office/powerpoint/2010/main" val="348156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Shelina &amp; Tian</a:t>
            </a:r>
          </a:p>
        </p:txBody>
      </p:sp>
      <p:sp>
        <p:nvSpPr>
          <p:cNvPr id="4" name="Slide Number Placeholder 3"/>
          <p:cNvSpPr>
            <a:spLocks noGrp="1"/>
          </p:cNvSpPr>
          <p:nvPr>
            <p:ph type="sldNum" sz="quarter" idx="5"/>
          </p:nvPr>
        </p:nvSpPr>
        <p:spPr/>
        <p:txBody>
          <a:bodyPr/>
          <a:lstStyle/>
          <a:p>
            <a:fld id="{BAC39B09-7C93-4E3B-8B2D-42BBF796738B}" type="slidenum">
              <a:rPr lang="en-US" smtClean="0"/>
              <a:t>18</a:t>
            </a:fld>
            <a:endParaRPr lang="en-US"/>
          </a:p>
        </p:txBody>
      </p:sp>
    </p:spTree>
    <p:extLst>
      <p:ext uri="{BB962C8B-B14F-4D97-AF65-F5344CB8AC3E}">
        <p14:creationId xmlns:p14="http://schemas.microsoft.com/office/powerpoint/2010/main" val="411503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C39B09-7C93-4E3B-8B2D-42BBF796738B}" type="slidenum">
              <a:rPr lang="en-US" smtClean="0"/>
              <a:t>19</a:t>
            </a:fld>
            <a:endParaRPr lang="en-US"/>
          </a:p>
        </p:txBody>
      </p:sp>
    </p:spTree>
    <p:extLst>
      <p:ext uri="{BB962C8B-B14F-4D97-AF65-F5344CB8AC3E}">
        <p14:creationId xmlns:p14="http://schemas.microsoft.com/office/powerpoint/2010/main" val="67928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Pablo &amp; Walker</a:t>
            </a:r>
          </a:p>
        </p:txBody>
      </p:sp>
      <p:sp>
        <p:nvSpPr>
          <p:cNvPr id="4" name="Slide Number Placeholder 3"/>
          <p:cNvSpPr>
            <a:spLocks noGrp="1"/>
          </p:cNvSpPr>
          <p:nvPr>
            <p:ph type="sldNum" sz="quarter" idx="5"/>
          </p:nvPr>
        </p:nvSpPr>
        <p:spPr/>
        <p:txBody>
          <a:bodyPr/>
          <a:lstStyle/>
          <a:p>
            <a:fld id="{BAC39B09-7C93-4E3B-8B2D-42BBF796738B}" type="slidenum">
              <a:rPr lang="en-US" smtClean="0"/>
              <a:t>23</a:t>
            </a:fld>
            <a:endParaRPr lang="en-US"/>
          </a:p>
        </p:txBody>
      </p:sp>
    </p:spTree>
    <p:extLst>
      <p:ext uri="{BB962C8B-B14F-4D97-AF65-F5344CB8AC3E}">
        <p14:creationId xmlns:p14="http://schemas.microsoft.com/office/powerpoint/2010/main" val="190115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Pablo/ Shelina</a:t>
            </a:r>
          </a:p>
        </p:txBody>
      </p:sp>
      <p:sp>
        <p:nvSpPr>
          <p:cNvPr id="4" name="Slide Number Placeholder 3"/>
          <p:cNvSpPr>
            <a:spLocks noGrp="1"/>
          </p:cNvSpPr>
          <p:nvPr>
            <p:ph type="sldNum" sz="quarter" idx="5"/>
          </p:nvPr>
        </p:nvSpPr>
        <p:spPr/>
        <p:txBody>
          <a:bodyPr/>
          <a:lstStyle/>
          <a:p>
            <a:fld id="{BAC39B09-7C93-4E3B-8B2D-42BBF796738B}" type="slidenum">
              <a:rPr lang="en-US" smtClean="0"/>
              <a:t>3</a:t>
            </a:fld>
            <a:endParaRPr lang="en-US"/>
          </a:p>
        </p:txBody>
      </p:sp>
    </p:spTree>
    <p:extLst>
      <p:ext uri="{BB962C8B-B14F-4D97-AF65-F5344CB8AC3E}">
        <p14:creationId xmlns:p14="http://schemas.microsoft.com/office/powerpoint/2010/main" val="317003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Pablo</a:t>
            </a:r>
          </a:p>
        </p:txBody>
      </p:sp>
      <p:sp>
        <p:nvSpPr>
          <p:cNvPr id="4" name="Slide Number Placeholder 3"/>
          <p:cNvSpPr>
            <a:spLocks noGrp="1"/>
          </p:cNvSpPr>
          <p:nvPr>
            <p:ph type="sldNum" sz="quarter" idx="5"/>
          </p:nvPr>
        </p:nvSpPr>
        <p:spPr/>
        <p:txBody>
          <a:bodyPr/>
          <a:lstStyle/>
          <a:p>
            <a:fld id="{BAC39B09-7C93-4E3B-8B2D-42BBF796738B}" type="slidenum">
              <a:rPr lang="en-US" smtClean="0"/>
              <a:t>4</a:t>
            </a:fld>
            <a:endParaRPr lang="en-US"/>
          </a:p>
        </p:txBody>
      </p:sp>
    </p:spTree>
    <p:extLst>
      <p:ext uri="{BB962C8B-B14F-4D97-AF65-F5344CB8AC3E}">
        <p14:creationId xmlns:p14="http://schemas.microsoft.com/office/powerpoint/2010/main" val="31582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5</a:t>
            </a:fld>
            <a:endParaRPr lang="en-US"/>
          </a:p>
        </p:txBody>
      </p:sp>
    </p:spTree>
    <p:extLst>
      <p:ext uri="{BB962C8B-B14F-4D97-AF65-F5344CB8AC3E}">
        <p14:creationId xmlns:p14="http://schemas.microsoft.com/office/powerpoint/2010/main" val="216190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 / Pablo</a:t>
            </a:r>
          </a:p>
        </p:txBody>
      </p:sp>
      <p:sp>
        <p:nvSpPr>
          <p:cNvPr id="4" name="Slide Number Placeholder 3"/>
          <p:cNvSpPr>
            <a:spLocks noGrp="1"/>
          </p:cNvSpPr>
          <p:nvPr>
            <p:ph type="sldNum" sz="quarter" idx="5"/>
          </p:nvPr>
        </p:nvSpPr>
        <p:spPr/>
        <p:txBody>
          <a:bodyPr/>
          <a:lstStyle/>
          <a:p>
            <a:fld id="{BAC39B09-7C93-4E3B-8B2D-42BBF796738B}" type="slidenum">
              <a:rPr lang="en-US" smtClean="0"/>
              <a:t>6</a:t>
            </a:fld>
            <a:endParaRPr lang="en-US"/>
          </a:p>
        </p:txBody>
      </p:sp>
    </p:spTree>
    <p:extLst>
      <p:ext uri="{BB962C8B-B14F-4D97-AF65-F5344CB8AC3E}">
        <p14:creationId xmlns:p14="http://schemas.microsoft.com/office/powerpoint/2010/main" val="91803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Di-Heng/Pablo</a:t>
            </a:r>
          </a:p>
          <a:p>
            <a:r>
              <a:rPr lang="en-US" dirty="0"/>
              <a:t>the meaning of a word can be “understood” by the words around it – when working with emails, this can be extended to relationships that detail events, sentiment and connections between people</a:t>
            </a:r>
          </a:p>
          <a:p>
            <a:endParaRPr lang="en-US" dirty="0"/>
          </a:p>
          <a:p>
            <a:r>
              <a:rPr lang="en-US" dirty="0"/>
              <a:t>It was difficult to decipher meaningful information, due to the density of the plot, and questions about the accuracy of PCA </a:t>
            </a:r>
            <a:r>
              <a:rPr lang="en-US" dirty="0">
                <a:sym typeface="Wingdings" panose="05000000000000000000" pitchFamily="2" charset="2"/>
              </a:rPr>
              <a:t> we preferred generating synonyms</a:t>
            </a:r>
            <a:endParaRPr lang="en-US" dirty="0"/>
          </a:p>
          <a:p>
            <a:endParaRPr lang="en-US" dirty="0"/>
          </a:p>
          <a:p>
            <a:r>
              <a:rPr lang="en-US" dirty="0"/>
              <a:t>Questions:</a:t>
            </a:r>
          </a:p>
          <a:p>
            <a:pPr marL="171450" indent="-171450">
              <a:buFontTx/>
              <a:buChar char="-"/>
            </a:pPr>
            <a:r>
              <a:rPr lang="en-US" dirty="0"/>
              <a:t>what do </a:t>
            </a:r>
            <a:r>
              <a:rPr lang="en-US" dirty="0" err="1"/>
              <a:t>x,y</a:t>
            </a:r>
            <a:r>
              <a:rPr lang="en-US" dirty="0"/>
              <a:t> access represent?</a:t>
            </a:r>
          </a:p>
          <a:p>
            <a:pPr marL="171450" indent="-171450">
              <a:buFontTx/>
              <a:buChar char="-"/>
            </a:pPr>
            <a:r>
              <a:rPr lang="en-US" dirty="0"/>
              <a:t>Did we use </a:t>
            </a:r>
            <a:r>
              <a:rPr lang="en-US" dirty="0" err="1"/>
              <a:t>skipgrams</a:t>
            </a:r>
            <a:r>
              <a:rPr lang="en-US" dirty="0"/>
              <a:t> of CBOW?</a:t>
            </a:r>
          </a:p>
          <a:p>
            <a:endParaRPr lang="en-US" dirty="0"/>
          </a:p>
          <a:p>
            <a:r>
              <a:rPr lang="en-US"/>
              <a:t>https://www.tensorflow.org/tutorials/representation/word2vec</a:t>
            </a:r>
            <a:endParaRPr lang="en-US" dirty="0"/>
          </a:p>
        </p:txBody>
      </p:sp>
      <p:sp>
        <p:nvSpPr>
          <p:cNvPr id="4" name="Slide Number Placeholder 3"/>
          <p:cNvSpPr>
            <a:spLocks noGrp="1"/>
          </p:cNvSpPr>
          <p:nvPr>
            <p:ph type="sldNum" sz="quarter" idx="5"/>
          </p:nvPr>
        </p:nvSpPr>
        <p:spPr/>
        <p:txBody>
          <a:bodyPr/>
          <a:lstStyle/>
          <a:p>
            <a:fld id="{BAC39B09-7C93-4E3B-8B2D-42BBF796738B}" type="slidenum">
              <a:rPr lang="en-US" smtClean="0"/>
              <a:t>7</a:t>
            </a:fld>
            <a:endParaRPr lang="en-US"/>
          </a:p>
        </p:txBody>
      </p:sp>
    </p:spTree>
    <p:extLst>
      <p:ext uri="{BB962C8B-B14F-4D97-AF65-F5344CB8AC3E}">
        <p14:creationId xmlns:p14="http://schemas.microsoft.com/office/powerpoint/2010/main" val="57634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Di-Heng</a:t>
            </a:r>
          </a:p>
          <a:p>
            <a:r>
              <a:rPr lang="en-US" dirty="0"/>
              <a:t>ATCS - </a:t>
            </a:r>
          </a:p>
          <a:p>
            <a:r>
              <a:rPr lang="en-US" dirty="0"/>
              <a:t>Air Traffic Control Section</a:t>
            </a:r>
          </a:p>
          <a:p>
            <a:r>
              <a:rPr lang="en-US" dirty="0"/>
              <a:t>Audit Tracking and Control System</a:t>
            </a:r>
          </a:p>
          <a:p>
            <a:endParaRPr lang="en-US" dirty="0"/>
          </a:p>
        </p:txBody>
      </p:sp>
      <p:sp>
        <p:nvSpPr>
          <p:cNvPr id="4" name="Slide Number Placeholder 3"/>
          <p:cNvSpPr>
            <a:spLocks noGrp="1"/>
          </p:cNvSpPr>
          <p:nvPr>
            <p:ph type="sldNum" sz="quarter" idx="5"/>
          </p:nvPr>
        </p:nvSpPr>
        <p:spPr/>
        <p:txBody>
          <a:bodyPr/>
          <a:lstStyle/>
          <a:p>
            <a:fld id="{BAC39B09-7C93-4E3B-8B2D-42BBF796738B}" type="slidenum">
              <a:rPr lang="en-US" smtClean="0"/>
              <a:t>8</a:t>
            </a:fld>
            <a:endParaRPr lang="en-US"/>
          </a:p>
        </p:txBody>
      </p:sp>
    </p:spTree>
    <p:extLst>
      <p:ext uri="{BB962C8B-B14F-4D97-AF65-F5344CB8AC3E}">
        <p14:creationId xmlns:p14="http://schemas.microsoft.com/office/powerpoint/2010/main" val="263026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11</a:t>
            </a:fld>
            <a:endParaRPr lang="en-US"/>
          </a:p>
        </p:txBody>
      </p:sp>
    </p:spTree>
    <p:extLst>
      <p:ext uri="{BB962C8B-B14F-4D97-AF65-F5344CB8AC3E}">
        <p14:creationId xmlns:p14="http://schemas.microsoft.com/office/powerpoint/2010/main" val="363018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Walker</a:t>
            </a:r>
          </a:p>
        </p:txBody>
      </p:sp>
      <p:sp>
        <p:nvSpPr>
          <p:cNvPr id="4" name="Slide Number Placeholder 3"/>
          <p:cNvSpPr>
            <a:spLocks noGrp="1"/>
          </p:cNvSpPr>
          <p:nvPr>
            <p:ph type="sldNum" sz="quarter" idx="5"/>
          </p:nvPr>
        </p:nvSpPr>
        <p:spPr/>
        <p:txBody>
          <a:bodyPr/>
          <a:lstStyle/>
          <a:p>
            <a:fld id="{BAC39B09-7C93-4E3B-8B2D-42BBF796738B}" type="slidenum">
              <a:rPr lang="en-US" smtClean="0"/>
              <a:t>12</a:t>
            </a:fld>
            <a:endParaRPr lang="en-US"/>
          </a:p>
        </p:txBody>
      </p:sp>
    </p:spTree>
    <p:extLst>
      <p:ext uri="{BB962C8B-B14F-4D97-AF65-F5344CB8AC3E}">
        <p14:creationId xmlns:p14="http://schemas.microsoft.com/office/powerpoint/2010/main" val="45643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4395735-51DD-44D8-8EB4-8BD00F9DE62C}" type="datetime1">
              <a:rPr lang="en-US" smtClean="0"/>
              <a:t>12/10/2018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602B395-BD3F-4972-9560-4F8247A2FB9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7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6514F-2C62-440F-B8F2-841442DF1D95}"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38783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DFE1-5C0F-45AD-AD81-E1E45A0B0F87}"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36508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0556A-AD2D-43AF-AB08-D84F6E9EDA2C}"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89735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77FCA0-8C4A-461E-B620-4A719E53B125}"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B395-BD3F-4972-9560-4F8247A2FB9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83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06938-340F-46E7-8F6B-C1B2558C4222}"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240188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1B6DB-6753-4ED5-B6B7-381503B5BC66}" type="datetime1">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425259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351DC-F8E4-441C-876A-9CC50FBE63D1}" type="datetime1">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267464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BBFA5-5A57-40A8-B972-EE340D9FA98C}" type="datetime1">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4764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CD58F8-6B6A-4EBC-8A2B-5131FE967BCC}"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123398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70B186-705D-448B-8D09-F5896B5A1638}"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B395-BD3F-4972-9560-4F8247A2FB9E}" type="slidenum">
              <a:rPr lang="en-US" smtClean="0"/>
              <a:t>‹#›</a:t>
            </a:fld>
            <a:endParaRPr lang="en-US"/>
          </a:p>
        </p:txBody>
      </p:sp>
    </p:spTree>
    <p:extLst>
      <p:ext uri="{BB962C8B-B14F-4D97-AF65-F5344CB8AC3E}">
        <p14:creationId xmlns:p14="http://schemas.microsoft.com/office/powerpoint/2010/main" val="262309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E432FC9-5CFD-49C5-9494-E4C4ABE5F6DB}" type="datetime1">
              <a:rPr lang="en-US" smtClean="0"/>
              <a:t>12/10/2018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602B395-BD3F-4972-9560-4F8247A2FB9E}" type="slidenum">
              <a:rPr lang="en-US" smtClean="0"/>
              <a:t>‹#›</a:t>
            </a:fld>
            <a:endParaRPr lang="en-US"/>
          </a:p>
        </p:txBody>
      </p:sp>
    </p:spTree>
    <p:extLst>
      <p:ext uri="{BB962C8B-B14F-4D97-AF65-F5344CB8AC3E}">
        <p14:creationId xmlns:p14="http://schemas.microsoft.com/office/powerpoint/2010/main" val="340456205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karen.denne@enron.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0AE913A7-2CA0-4B64-A25F-C0648DBC3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close up of a sign&#10;&#10;Description automatically generated">
            <a:extLst>
              <a:ext uri="{FF2B5EF4-FFF2-40B4-BE49-F238E27FC236}">
                <a16:creationId xmlns:a16="http://schemas.microsoft.com/office/drawing/2014/main" id="{5875E9EB-605C-4BDC-98FD-939C4A0DD4A0}"/>
              </a:ext>
            </a:extLst>
          </p:cNvPr>
          <p:cNvPicPr>
            <a:picLocks noChangeAspect="1"/>
          </p:cNvPicPr>
          <p:nvPr/>
        </p:nvPicPr>
        <p:blipFill rotWithShape="1">
          <a:blip r:embed="rId2">
            <a:duotone>
              <a:schemeClr val="accent1">
                <a:shade val="45000"/>
                <a:satMod val="135000"/>
              </a:schemeClr>
              <a:prstClr val="white"/>
            </a:duotone>
            <a:alphaModFix amt="60000"/>
            <a:extLst>
              <a:ext uri="{28A0092B-C50C-407E-A947-70E740481C1C}">
                <a14:useLocalDpi xmlns:a14="http://schemas.microsoft.com/office/drawing/2010/main" val="0"/>
              </a:ext>
            </a:extLst>
          </a:blip>
          <a:srcRect t="21997" b="21041"/>
          <a:stretch/>
        </p:blipFill>
        <p:spPr>
          <a:xfrm>
            <a:off x="20" y="-1"/>
            <a:ext cx="12191980" cy="6858001"/>
          </a:xfrm>
          <a:prstGeom prst="rect">
            <a:avLst/>
          </a:prstGeom>
        </p:spPr>
      </p:pic>
      <p:cxnSp>
        <p:nvCxnSpPr>
          <p:cNvPr id="22" name="Straight Connector 12">
            <a:extLst>
              <a:ext uri="{FF2B5EF4-FFF2-40B4-BE49-F238E27FC236}">
                <a16:creationId xmlns:a16="http://schemas.microsoft.com/office/drawing/2014/main" id="{F711F046-5997-46AF-8E8D-F3DE223E4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14">
            <a:extLst>
              <a:ext uri="{FF2B5EF4-FFF2-40B4-BE49-F238E27FC236}">
                <a16:creationId xmlns:a16="http://schemas.microsoft.com/office/drawing/2014/main" id="{83E5F85C-576B-4095-B465-6B09F9E09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74B54C-25E8-406F-B062-449B34CC0A5E}"/>
              </a:ext>
            </a:extLst>
          </p:cNvPr>
          <p:cNvSpPr>
            <a:spLocks noGrp="1"/>
          </p:cNvSpPr>
          <p:nvPr>
            <p:ph type="ctrTitle"/>
          </p:nvPr>
        </p:nvSpPr>
        <p:spPr>
          <a:xfrm>
            <a:off x="1109980" y="882376"/>
            <a:ext cx="9966960" cy="2926080"/>
          </a:xfrm>
        </p:spPr>
        <p:txBody>
          <a:bodyPr>
            <a:normAutofit/>
          </a:bodyPr>
          <a:lstStyle/>
          <a:p>
            <a:r>
              <a:rPr lang="en-US" sz="5600"/>
              <a:t>Applied Analytics Project</a:t>
            </a:r>
            <a:br>
              <a:rPr lang="en-US" sz="5600"/>
            </a:br>
            <a:r>
              <a:rPr lang="en-US" sz="5600"/>
              <a:t>CUS-690</a:t>
            </a:r>
            <a:br>
              <a:rPr lang="en-US" sz="5600"/>
            </a:br>
            <a:r>
              <a:rPr lang="en-US" sz="5600"/>
              <a:t>Group 3</a:t>
            </a:r>
          </a:p>
        </p:txBody>
      </p:sp>
      <p:sp>
        <p:nvSpPr>
          <p:cNvPr id="3" name="Subtitle 2">
            <a:extLst>
              <a:ext uri="{FF2B5EF4-FFF2-40B4-BE49-F238E27FC236}">
                <a16:creationId xmlns:a16="http://schemas.microsoft.com/office/drawing/2014/main" id="{3A58EB99-67AF-4088-B50D-87024A9103C9}"/>
              </a:ext>
            </a:extLst>
          </p:cNvPr>
          <p:cNvSpPr>
            <a:spLocks noGrp="1"/>
          </p:cNvSpPr>
          <p:nvPr>
            <p:ph type="subTitle" idx="1"/>
          </p:nvPr>
        </p:nvSpPr>
        <p:spPr>
          <a:xfrm>
            <a:off x="1709530" y="3869634"/>
            <a:ext cx="8767860" cy="1388165"/>
          </a:xfrm>
        </p:spPr>
        <p:txBody>
          <a:bodyPr>
            <a:normAutofit/>
          </a:bodyPr>
          <a:lstStyle/>
          <a:p>
            <a:r>
              <a:rPr lang="en-US"/>
              <a:t>Di-</a:t>
            </a:r>
            <a:r>
              <a:rPr lang="en-US" err="1"/>
              <a:t>heng</a:t>
            </a:r>
            <a:r>
              <a:rPr lang="en-US"/>
              <a:t> Liu, Walker Stipe, Pablo Sanchez, </a:t>
            </a:r>
          </a:p>
          <a:p>
            <a:r>
              <a:rPr lang="en-US"/>
              <a:t>Shelina Khan-</a:t>
            </a:r>
            <a:r>
              <a:rPr lang="en-US" err="1"/>
              <a:t>Khutan</a:t>
            </a:r>
            <a:r>
              <a:rPr lang="en-US"/>
              <a:t>, Tian Lan</a:t>
            </a:r>
          </a:p>
        </p:txBody>
      </p:sp>
      <p:sp>
        <p:nvSpPr>
          <p:cNvPr id="4" name="Slide Number Placeholder 3">
            <a:extLst>
              <a:ext uri="{FF2B5EF4-FFF2-40B4-BE49-F238E27FC236}">
                <a16:creationId xmlns:a16="http://schemas.microsoft.com/office/drawing/2014/main" id="{BB062900-F84C-4667-92EC-E7BF16536F15}"/>
              </a:ext>
            </a:extLst>
          </p:cNvPr>
          <p:cNvSpPr>
            <a:spLocks noGrp="1"/>
          </p:cNvSpPr>
          <p:nvPr>
            <p:ph type="sldNum" sz="quarter" idx="12"/>
          </p:nvPr>
        </p:nvSpPr>
        <p:spPr/>
        <p:txBody>
          <a:bodyPr/>
          <a:lstStyle/>
          <a:p>
            <a:fld id="{9602B395-BD3F-4972-9560-4F8247A2FB9E}" type="slidenum">
              <a:rPr lang="en-US" smtClean="0"/>
              <a:t>1</a:t>
            </a:fld>
            <a:endParaRPr lang="en-US"/>
          </a:p>
        </p:txBody>
      </p:sp>
    </p:spTree>
    <p:extLst>
      <p:ext uri="{BB962C8B-B14F-4D97-AF65-F5344CB8AC3E}">
        <p14:creationId xmlns:p14="http://schemas.microsoft.com/office/powerpoint/2010/main" val="374588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C266-E927-4A21-B458-601CCAA89558}"/>
              </a:ext>
            </a:extLst>
          </p:cNvPr>
          <p:cNvSpPr>
            <a:spLocks noGrp="1"/>
          </p:cNvSpPr>
          <p:nvPr>
            <p:ph type="title"/>
          </p:nvPr>
        </p:nvSpPr>
        <p:spPr/>
        <p:txBody>
          <a:bodyPr/>
          <a:lstStyle/>
          <a:p>
            <a:r>
              <a:rPr lang="en-US" dirty="0" err="1">
                <a:solidFill>
                  <a:schemeClr val="accent1">
                    <a:lumMod val="50000"/>
                  </a:schemeClr>
                </a:solidFill>
              </a:rPr>
              <a:t>findSynonyms</a:t>
            </a:r>
            <a:r>
              <a:rPr lang="en-US" dirty="0">
                <a:solidFill>
                  <a:schemeClr val="accent1">
                    <a:lumMod val="50000"/>
                  </a:schemeClr>
                </a:solidFill>
              </a:rPr>
              <a:t> - Names</a:t>
            </a:r>
          </a:p>
        </p:txBody>
      </p:sp>
      <p:graphicFrame>
        <p:nvGraphicFramePr>
          <p:cNvPr id="4" name="Content Placeholder 3">
            <a:extLst>
              <a:ext uri="{FF2B5EF4-FFF2-40B4-BE49-F238E27FC236}">
                <a16:creationId xmlns:a16="http://schemas.microsoft.com/office/drawing/2014/main" id="{B9FC3FDA-B202-45A2-B74F-F2586638538F}"/>
              </a:ext>
            </a:extLst>
          </p:cNvPr>
          <p:cNvGraphicFramePr>
            <a:graphicFrameLocks noGrp="1"/>
          </p:cNvGraphicFramePr>
          <p:nvPr>
            <p:ph idx="1"/>
            <p:extLst>
              <p:ext uri="{D42A27DB-BD31-4B8C-83A1-F6EECF244321}">
                <p14:modId xmlns:p14="http://schemas.microsoft.com/office/powerpoint/2010/main" val="3046214925"/>
              </p:ext>
            </p:extLst>
          </p:nvPr>
        </p:nvGraphicFramePr>
        <p:xfrm>
          <a:off x="359568" y="1846263"/>
          <a:ext cx="3824288" cy="4450081"/>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2559">
                <a:tc gridSpan="2">
                  <a:txBody>
                    <a:bodyPr/>
                    <a:lstStyle/>
                    <a:p>
                      <a:pPr algn="ctr"/>
                      <a:r>
                        <a:rPr lang="en-US" dirty="0"/>
                        <a:t>“</a:t>
                      </a:r>
                      <a:r>
                        <a:rPr lang="en-US" dirty="0" err="1"/>
                        <a:t>fastow</a:t>
                      </a:r>
                      <a:r>
                        <a:rPr lang="en-US" dirty="0"/>
                        <a:t>”</a:t>
                      </a:r>
                    </a:p>
                  </a:txBody>
                  <a:tcPr/>
                </a:tc>
                <a:tc hMerge="1">
                  <a:txBody>
                    <a:bodyPr/>
                    <a:lstStyle/>
                    <a:p>
                      <a:endParaRPr lang="en-US" dirty="0"/>
                    </a:p>
                  </a:txBody>
                  <a:tcPr/>
                </a:tc>
                <a:extLst>
                  <a:ext uri="{0D108BD9-81ED-4DB2-BD59-A6C34878D82A}">
                    <a16:rowId xmlns:a16="http://schemas.microsoft.com/office/drawing/2014/main" val="3550282906"/>
                  </a:ext>
                </a:extLst>
              </a:tr>
              <a:tr h="372417">
                <a:tc>
                  <a:txBody>
                    <a:bodyPr/>
                    <a:lstStyle/>
                    <a:p>
                      <a:pPr algn="l" fontAlgn="t"/>
                      <a:r>
                        <a:rPr lang="en-US" dirty="0">
                          <a:effectLst/>
                        </a:rPr>
                        <a:t>Word</a:t>
                      </a:r>
                      <a:endParaRPr lang="en-US" b="1" dirty="0">
                        <a:effectLst/>
                      </a:endParaRPr>
                    </a:p>
                  </a:txBody>
                  <a:tcPr marL="38100" marR="38100" marT="30480" marB="30480"/>
                </a:tc>
                <a:tc>
                  <a:txBody>
                    <a:bodyPr/>
                    <a:lstStyle/>
                    <a:p>
                      <a:pPr algn="l" fontAlgn="t"/>
                      <a:r>
                        <a:rPr lang="en-US" dirty="0">
                          <a:effectLst/>
                        </a:rPr>
                        <a:t>Similarity</a:t>
                      </a:r>
                      <a:endParaRPr lang="en-US" b="1" dirty="0">
                        <a:effectLst/>
                      </a:endParaRPr>
                    </a:p>
                  </a:txBody>
                  <a:tcPr marL="38100" marR="38100" marT="30480" marB="30480"/>
                </a:tc>
                <a:extLst>
                  <a:ext uri="{0D108BD9-81ED-4DB2-BD59-A6C34878D82A}">
                    <a16:rowId xmlns:a16="http://schemas.microsoft.com/office/drawing/2014/main" val="2652692294"/>
                  </a:ext>
                </a:extLst>
              </a:tr>
              <a:tr h="372329">
                <a:tc>
                  <a:txBody>
                    <a:bodyPr/>
                    <a:lstStyle/>
                    <a:p>
                      <a:pPr algn="l" fontAlgn="t"/>
                      <a:r>
                        <a:rPr lang="en-US" sz="1400" dirty="0" err="1">
                          <a:effectLst/>
                        </a:rPr>
                        <a:t>chief_financial_officer</a:t>
                      </a:r>
                      <a:endParaRPr lang="en-US" sz="1400" dirty="0">
                        <a:effectLst/>
                      </a:endParaRPr>
                    </a:p>
                  </a:txBody>
                  <a:tcPr marL="38100" marR="38100" marT="30480" marB="30480"/>
                </a:tc>
                <a:tc>
                  <a:txBody>
                    <a:bodyPr/>
                    <a:lstStyle/>
                    <a:p>
                      <a:pPr algn="l" fontAlgn="t"/>
                      <a:r>
                        <a:rPr lang="en-US">
                          <a:effectLst/>
                        </a:rPr>
                        <a:t>0.877141</a:t>
                      </a:r>
                    </a:p>
                  </a:txBody>
                  <a:tcPr marL="38100" marR="38100" marT="30480" marB="30480"/>
                </a:tc>
                <a:extLst>
                  <a:ext uri="{0D108BD9-81ED-4DB2-BD59-A6C34878D82A}">
                    <a16:rowId xmlns:a16="http://schemas.microsoft.com/office/drawing/2014/main" val="3640517555"/>
                  </a:ext>
                </a:extLst>
              </a:tr>
              <a:tr h="374879">
                <a:tc>
                  <a:txBody>
                    <a:bodyPr/>
                    <a:lstStyle/>
                    <a:p>
                      <a:pPr algn="l" fontAlgn="t"/>
                      <a:r>
                        <a:rPr lang="en-US" dirty="0">
                          <a:effectLst/>
                        </a:rPr>
                        <a:t>resigned</a:t>
                      </a:r>
                    </a:p>
                  </a:txBody>
                  <a:tcPr marL="38100" marR="38100" marT="30480" marB="30480"/>
                </a:tc>
                <a:tc>
                  <a:txBody>
                    <a:bodyPr/>
                    <a:lstStyle/>
                    <a:p>
                      <a:pPr algn="l" fontAlgn="t"/>
                      <a:r>
                        <a:rPr lang="en-US" dirty="0">
                          <a:effectLst/>
                        </a:rPr>
                        <a:t>0.817304</a:t>
                      </a:r>
                    </a:p>
                  </a:txBody>
                  <a:tcPr marL="38100" marR="38100" marT="30480" marB="30480"/>
                </a:tc>
                <a:extLst>
                  <a:ext uri="{0D108BD9-81ED-4DB2-BD59-A6C34878D82A}">
                    <a16:rowId xmlns:a16="http://schemas.microsoft.com/office/drawing/2014/main" val="1644263729"/>
                  </a:ext>
                </a:extLst>
              </a:tr>
              <a:tr h="367228">
                <a:tc>
                  <a:txBody>
                    <a:bodyPr/>
                    <a:lstStyle/>
                    <a:p>
                      <a:pPr algn="l" fontAlgn="t"/>
                      <a:r>
                        <a:rPr lang="en-US" dirty="0" err="1">
                          <a:effectLst/>
                        </a:rPr>
                        <a:t>ljm</a:t>
                      </a:r>
                      <a:endParaRPr lang="en-US" dirty="0">
                        <a:effectLst/>
                      </a:endParaRPr>
                    </a:p>
                  </a:txBody>
                  <a:tcPr marL="38100" marR="38100" marT="30480" marB="30480"/>
                </a:tc>
                <a:tc>
                  <a:txBody>
                    <a:bodyPr/>
                    <a:lstStyle/>
                    <a:p>
                      <a:pPr algn="l" fontAlgn="t"/>
                      <a:r>
                        <a:rPr lang="en-US">
                          <a:effectLst/>
                        </a:rPr>
                        <a:t>0.794942</a:t>
                      </a:r>
                    </a:p>
                  </a:txBody>
                  <a:tcPr marL="38100" marR="38100" marT="30480" marB="30480"/>
                </a:tc>
                <a:extLst>
                  <a:ext uri="{0D108BD9-81ED-4DB2-BD59-A6C34878D82A}">
                    <a16:rowId xmlns:a16="http://schemas.microsoft.com/office/drawing/2014/main" val="3841089538"/>
                  </a:ext>
                </a:extLst>
              </a:tr>
              <a:tr h="377429">
                <a:tc>
                  <a:txBody>
                    <a:bodyPr/>
                    <a:lstStyle/>
                    <a:p>
                      <a:pPr algn="l" fontAlgn="t"/>
                      <a:r>
                        <a:rPr lang="en-US">
                          <a:effectLst/>
                        </a:rPr>
                        <a:t>cfo</a:t>
                      </a:r>
                    </a:p>
                  </a:txBody>
                  <a:tcPr marL="38100" marR="38100" marT="30480" marB="30480"/>
                </a:tc>
                <a:tc>
                  <a:txBody>
                    <a:bodyPr/>
                    <a:lstStyle/>
                    <a:p>
                      <a:pPr algn="l" fontAlgn="t"/>
                      <a:r>
                        <a:rPr lang="en-US">
                          <a:effectLst/>
                        </a:rPr>
                        <a:t>0.794517</a:t>
                      </a:r>
                    </a:p>
                  </a:txBody>
                  <a:tcPr marL="38100" marR="38100" marT="30480" marB="30480"/>
                </a:tc>
                <a:extLst>
                  <a:ext uri="{0D108BD9-81ED-4DB2-BD59-A6C34878D82A}">
                    <a16:rowId xmlns:a16="http://schemas.microsoft.com/office/drawing/2014/main" val="2399554273"/>
                  </a:ext>
                </a:extLst>
              </a:tr>
              <a:tr h="367228">
                <a:tc>
                  <a:txBody>
                    <a:bodyPr/>
                    <a:lstStyle/>
                    <a:p>
                      <a:pPr algn="l" fontAlgn="t"/>
                      <a:r>
                        <a:rPr lang="en-US">
                          <a:effectLst/>
                        </a:rPr>
                        <a:t>partnership</a:t>
                      </a:r>
                    </a:p>
                  </a:txBody>
                  <a:tcPr marL="38100" marR="38100" marT="30480" marB="30480"/>
                </a:tc>
                <a:tc>
                  <a:txBody>
                    <a:bodyPr/>
                    <a:lstStyle/>
                    <a:p>
                      <a:pPr algn="l" fontAlgn="t"/>
                      <a:r>
                        <a:rPr lang="en-US">
                          <a:effectLst/>
                        </a:rPr>
                        <a:t>0.791794</a:t>
                      </a:r>
                    </a:p>
                  </a:txBody>
                  <a:tcPr marL="38100" marR="38100" marT="30480" marB="30480"/>
                </a:tc>
                <a:extLst>
                  <a:ext uri="{0D108BD9-81ED-4DB2-BD59-A6C34878D82A}">
                    <a16:rowId xmlns:a16="http://schemas.microsoft.com/office/drawing/2014/main" val="3326186980"/>
                  </a:ext>
                </a:extLst>
              </a:tr>
              <a:tr h="374879">
                <a:tc>
                  <a:txBody>
                    <a:bodyPr/>
                    <a:lstStyle/>
                    <a:p>
                      <a:pPr algn="l" fontAlgn="t"/>
                      <a:r>
                        <a:rPr lang="en-US">
                          <a:effectLst/>
                        </a:rPr>
                        <a:t>ljm2</a:t>
                      </a:r>
                    </a:p>
                  </a:txBody>
                  <a:tcPr marL="38100" marR="38100" marT="30480" marB="30480"/>
                </a:tc>
                <a:tc>
                  <a:txBody>
                    <a:bodyPr/>
                    <a:lstStyle/>
                    <a:p>
                      <a:pPr algn="l" fontAlgn="t"/>
                      <a:r>
                        <a:rPr lang="en-US">
                          <a:effectLst/>
                        </a:rPr>
                        <a:t>0.778291</a:t>
                      </a:r>
                    </a:p>
                  </a:txBody>
                  <a:tcPr marL="38100" marR="38100" marT="30480" marB="30480"/>
                </a:tc>
                <a:extLst>
                  <a:ext uri="{0D108BD9-81ED-4DB2-BD59-A6C34878D82A}">
                    <a16:rowId xmlns:a16="http://schemas.microsoft.com/office/drawing/2014/main" val="849425521"/>
                  </a:ext>
                </a:extLst>
              </a:tr>
              <a:tr h="369778">
                <a:tc>
                  <a:txBody>
                    <a:bodyPr/>
                    <a:lstStyle/>
                    <a:p>
                      <a:pPr algn="l" fontAlgn="t"/>
                      <a:r>
                        <a:rPr lang="en-US" dirty="0">
                          <a:effectLst/>
                        </a:rPr>
                        <a:t>resignation</a:t>
                      </a:r>
                    </a:p>
                  </a:txBody>
                  <a:tcPr marL="38100" marR="38100" marT="30480" marB="30480"/>
                </a:tc>
                <a:tc>
                  <a:txBody>
                    <a:bodyPr/>
                    <a:lstStyle/>
                    <a:p>
                      <a:pPr algn="l" fontAlgn="t"/>
                      <a:r>
                        <a:rPr lang="en-US">
                          <a:effectLst/>
                        </a:rPr>
                        <a:t>0.767559</a:t>
                      </a:r>
                    </a:p>
                  </a:txBody>
                  <a:tcPr marL="38100" marR="38100" marT="30480" marB="30480"/>
                </a:tc>
                <a:extLst>
                  <a:ext uri="{0D108BD9-81ED-4DB2-BD59-A6C34878D82A}">
                    <a16:rowId xmlns:a16="http://schemas.microsoft.com/office/drawing/2014/main" val="689487040"/>
                  </a:ext>
                </a:extLst>
              </a:tr>
              <a:tr h="374879">
                <a:tc>
                  <a:txBody>
                    <a:bodyPr/>
                    <a:lstStyle/>
                    <a:p>
                      <a:pPr algn="l" fontAlgn="t"/>
                      <a:r>
                        <a:rPr lang="en-US">
                          <a:effectLst/>
                        </a:rPr>
                        <a:t>co-investment</a:t>
                      </a:r>
                    </a:p>
                  </a:txBody>
                  <a:tcPr marL="38100" marR="38100" marT="30480" marB="30480"/>
                </a:tc>
                <a:tc>
                  <a:txBody>
                    <a:bodyPr/>
                    <a:lstStyle/>
                    <a:p>
                      <a:pPr algn="l" fontAlgn="t"/>
                      <a:r>
                        <a:rPr lang="en-US">
                          <a:effectLst/>
                        </a:rPr>
                        <a:t>0.762129</a:t>
                      </a:r>
                    </a:p>
                  </a:txBody>
                  <a:tcPr marL="38100" marR="38100" marT="30480" marB="30480"/>
                </a:tc>
                <a:extLst>
                  <a:ext uri="{0D108BD9-81ED-4DB2-BD59-A6C34878D82A}">
                    <a16:rowId xmlns:a16="http://schemas.microsoft.com/office/drawing/2014/main" val="2241695181"/>
                  </a:ext>
                </a:extLst>
              </a:tr>
              <a:tr h="372329">
                <a:tc>
                  <a:txBody>
                    <a:bodyPr/>
                    <a:lstStyle/>
                    <a:p>
                      <a:pPr algn="l" fontAlgn="t"/>
                      <a:r>
                        <a:rPr lang="en-US">
                          <a:effectLst/>
                        </a:rPr>
                        <a:t>ousted</a:t>
                      </a:r>
                    </a:p>
                  </a:txBody>
                  <a:tcPr marL="38100" marR="38100" marT="30480" marB="30480"/>
                </a:tc>
                <a:tc>
                  <a:txBody>
                    <a:bodyPr/>
                    <a:lstStyle/>
                    <a:p>
                      <a:pPr algn="l" fontAlgn="t"/>
                      <a:r>
                        <a:rPr lang="en-US">
                          <a:effectLst/>
                        </a:rPr>
                        <a:t>0.753967</a:t>
                      </a:r>
                    </a:p>
                  </a:txBody>
                  <a:tcPr marL="38100" marR="38100" marT="30480" marB="30480"/>
                </a:tc>
                <a:extLst>
                  <a:ext uri="{0D108BD9-81ED-4DB2-BD59-A6C34878D82A}">
                    <a16:rowId xmlns:a16="http://schemas.microsoft.com/office/drawing/2014/main" val="2315970758"/>
                  </a:ext>
                </a:extLst>
              </a:tr>
              <a:tr h="354147">
                <a:tc>
                  <a:txBody>
                    <a:bodyPr/>
                    <a:lstStyle/>
                    <a:p>
                      <a:pPr algn="l" fontAlgn="t"/>
                      <a:r>
                        <a:rPr lang="en-US">
                          <a:effectLst/>
                        </a:rPr>
                        <a:t>chief_executive</a:t>
                      </a:r>
                    </a:p>
                  </a:txBody>
                  <a:tcPr marL="38100" marR="38100" marT="30480" marB="30480"/>
                </a:tc>
                <a:tc>
                  <a:txBody>
                    <a:bodyPr/>
                    <a:lstStyle/>
                    <a:p>
                      <a:pPr algn="l" fontAlgn="t"/>
                      <a:r>
                        <a:rPr lang="en-US" dirty="0">
                          <a:effectLst/>
                        </a:rPr>
                        <a:t>0.753697</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5" name="Content Placeholder 3">
            <a:extLst>
              <a:ext uri="{FF2B5EF4-FFF2-40B4-BE49-F238E27FC236}">
                <a16:creationId xmlns:a16="http://schemas.microsoft.com/office/drawing/2014/main" id="{22BC3243-5A86-4978-9116-CDE4A2EA2DCC}"/>
              </a:ext>
            </a:extLst>
          </p:cNvPr>
          <p:cNvGraphicFramePr>
            <a:graphicFrameLocks/>
          </p:cNvGraphicFramePr>
          <p:nvPr>
            <p:extLst>
              <p:ext uri="{D42A27DB-BD31-4B8C-83A1-F6EECF244321}">
                <p14:modId xmlns:p14="http://schemas.microsoft.com/office/powerpoint/2010/main" val="3445316671"/>
              </p:ext>
            </p:extLst>
          </p:nvPr>
        </p:nvGraphicFramePr>
        <p:xfrm>
          <a:off x="4183856"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“lay”</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dirty="0">
                          <a:effectLst/>
                        </a:rPr>
                        <a:t>Word</a:t>
                      </a:r>
                      <a:endParaRPr lang="en-US" b="1" dirty="0">
                        <a:effectLst/>
                      </a:endParaRPr>
                    </a:p>
                  </a:txBody>
                  <a:tcPr marL="38100" marR="38100" marT="30480" marB="30480"/>
                </a:tc>
                <a:tc>
                  <a:txBody>
                    <a:bodyPr/>
                    <a:lstStyle/>
                    <a:p>
                      <a:pPr algn="l" fontAlgn="t"/>
                      <a:r>
                        <a:rPr lang="en-US" dirty="0">
                          <a:effectLst/>
                        </a:rPr>
                        <a:t>Similarity</a:t>
                      </a:r>
                      <a:endParaRPr lang="en-US" b="1" dirty="0">
                        <a:effectLst/>
                      </a:endParaRP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a:effectLst/>
                        </a:rPr>
                        <a:t>mr.</a:t>
                      </a:r>
                    </a:p>
                  </a:txBody>
                  <a:tcPr marL="38100" marR="38100" marT="30480" marB="30480"/>
                </a:tc>
                <a:tc>
                  <a:txBody>
                    <a:bodyPr/>
                    <a:lstStyle/>
                    <a:p>
                      <a:pPr algn="l" fontAlgn="t"/>
                      <a:r>
                        <a:rPr lang="en-US">
                          <a:effectLst/>
                        </a:rPr>
                        <a:t>0.785885</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ken</a:t>
                      </a:r>
                    </a:p>
                  </a:txBody>
                  <a:tcPr marL="38100" marR="38100" marT="30480" marB="30480"/>
                </a:tc>
                <a:tc>
                  <a:txBody>
                    <a:bodyPr/>
                    <a:lstStyle/>
                    <a:p>
                      <a:pPr algn="l" fontAlgn="t"/>
                      <a:r>
                        <a:rPr lang="en-US">
                          <a:effectLst/>
                        </a:rPr>
                        <a:t>0.783046</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writing</a:t>
                      </a:r>
                    </a:p>
                  </a:txBody>
                  <a:tcPr marL="38100" marR="38100" marT="30480" marB="30480"/>
                </a:tc>
                <a:tc>
                  <a:txBody>
                    <a:bodyPr/>
                    <a:lstStyle/>
                    <a:p>
                      <a:pPr algn="l" fontAlgn="t"/>
                      <a:r>
                        <a:rPr lang="en-US">
                          <a:effectLst/>
                        </a:rPr>
                        <a:t>0.724288</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a:effectLst/>
                        </a:rPr>
                        <a:t>skilling</a:t>
                      </a:r>
                    </a:p>
                  </a:txBody>
                  <a:tcPr marL="38100" marR="38100" marT="30480" marB="30480"/>
                </a:tc>
                <a:tc>
                  <a:txBody>
                    <a:bodyPr/>
                    <a:lstStyle/>
                    <a:p>
                      <a:pPr algn="l" fontAlgn="t"/>
                      <a:r>
                        <a:rPr lang="en-US">
                          <a:effectLst/>
                        </a:rPr>
                        <a:t>0.713924</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enron_chairman</a:t>
                      </a:r>
                    </a:p>
                  </a:txBody>
                  <a:tcPr marL="38100" marR="38100" marT="30480" marB="30480"/>
                </a:tc>
                <a:tc>
                  <a:txBody>
                    <a:bodyPr/>
                    <a:lstStyle/>
                    <a:p>
                      <a:pPr algn="l" fontAlgn="t"/>
                      <a:r>
                        <a:rPr lang="en-US">
                          <a:effectLst/>
                        </a:rPr>
                        <a:t>0.713258</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urge</a:t>
                      </a:r>
                    </a:p>
                  </a:txBody>
                  <a:tcPr marL="38100" marR="38100" marT="30480" marB="30480"/>
                </a:tc>
                <a:tc>
                  <a:txBody>
                    <a:bodyPr/>
                    <a:lstStyle/>
                    <a:p>
                      <a:pPr algn="l" fontAlgn="t"/>
                      <a:r>
                        <a:rPr lang="en-US">
                          <a:effectLst/>
                        </a:rPr>
                        <a:t>0.648241</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resignation</a:t>
                      </a:r>
                    </a:p>
                  </a:txBody>
                  <a:tcPr marL="38100" marR="38100" marT="30480" marB="30480"/>
                </a:tc>
                <a:tc>
                  <a:txBody>
                    <a:bodyPr/>
                    <a:lstStyle/>
                    <a:p>
                      <a:pPr algn="l" fontAlgn="t"/>
                      <a:r>
                        <a:rPr lang="en-US">
                          <a:effectLst/>
                        </a:rPr>
                        <a:t>0.642234</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a:effectLst/>
                        </a:rPr>
                        <a:t>fastow</a:t>
                      </a:r>
                    </a:p>
                  </a:txBody>
                  <a:tcPr marL="38100" marR="38100" marT="30480" marB="30480"/>
                </a:tc>
                <a:tc>
                  <a:txBody>
                    <a:bodyPr/>
                    <a:lstStyle/>
                    <a:p>
                      <a:pPr algn="l" fontAlgn="t"/>
                      <a:r>
                        <a:rPr lang="en-US">
                          <a:effectLst/>
                        </a:rPr>
                        <a:t>0.627561</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chief_executive</a:t>
                      </a:r>
                    </a:p>
                  </a:txBody>
                  <a:tcPr marL="38100" marR="38100" marT="30480" marB="30480"/>
                </a:tc>
                <a:tc>
                  <a:txBody>
                    <a:bodyPr/>
                    <a:lstStyle/>
                    <a:p>
                      <a:pPr algn="l" fontAlgn="t"/>
                      <a:r>
                        <a:rPr lang="en-US">
                          <a:effectLst/>
                        </a:rPr>
                        <a:t>0.627127</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resigned</a:t>
                      </a:r>
                    </a:p>
                  </a:txBody>
                  <a:tcPr marL="38100" marR="38100" marT="30480" marB="30480"/>
                </a:tc>
                <a:tc>
                  <a:txBody>
                    <a:bodyPr/>
                    <a:lstStyle/>
                    <a:p>
                      <a:pPr algn="l" fontAlgn="t"/>
                      <a:r>
                        <a:rPr lang="en-US" dirty="0">
                          <a:effectLst/>
                        </a:rPr>
                        <a:t>0.604895</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6" name="Content Placeholder 3">
            <a:extLst>
              <a:ext uri="{FF2B5EF4-FFF2-40B4-BE49-F238E27FC236}">
                <a16:creationId xmlns:a16="http://schemas.microsoft.com/office/drawing/2014/main" id="{5CE3BFFC-4ECD-4D8B-8BDF-9E037770BCC2}"/>
              </a:ext>
            </a:extLst>
          </p:cNvPr>
          <p:cNvGraphicFramePr>
            <a:graphicFrameLocks/>
          </p:cNvGraphicFramePr>
          <p:nvPr>
            <p:extLst>
              <p:ext uri="{D42A27DB-BD31-4B8C-83A1-F6EECF244321}">
                <p14:modId xmlns:p14="http://schemas.microsoft.com/office/powerpoint/2010/main" val="152862790"/>
              </p:ext>
            </p:extLst>
          </p:nvPr>
        </p:nvGraphicFramePr>
        <p:xfrm>
          <a:off x="8008144"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a:t>
                      </a:r>
                      <a:r>
                        <a:rPr lang="en-US" dirty="0" err="1"/>
                        <a:t>scotto</a:t>
                      </a:r>
                      <a:r>
                        <a:rPr lang="en-US" dirty="0"/>
                        <a:t>”</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dirty="0">
                          <a:effectLst/>
                        </a:rPr>
                        <a:t>Word</a:t>
                      </a:r>
                      <a:endParaRPr lang="en-US" b="1" dirty="0">
                        <a:effectLst/>
                      </a:endParaRPr>
                    </a:p>
                  </a:txBody>
                  <a:tcPr marL="38100" marR="38100" marT="30480" marB="30480"/>
                </a:tc>
                <a:tc>
                  <a:txBody>
                    <a:bodyPr/>
                    <a:lstStyle/>
                    <a:p>
                      <a:pPr algn="l" fontAlgn="t"/>
                      <a:r>
                        <a:rPr lang="en-US" dirty="0">
                          <a:effectLst/>
                        </a:rPr>
                        <a:t>Similarity</a:t>
                      </a:r>
                      <a:endParaRPr lang="en-US" b="1" dirty="0">
                        <a:effectLst/>
                      </a:endParaRP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a:effectLst/>
                        </a:rPr>
                        <a:t>dte</a:t>
                      </a:r>
                    </a:p>
                  </a:txBody>
                  <a:tcPr marL="38100" marR="38100" marT="30480" marB="30480"/>
                </a:tc>
                <a:tc>
                  <a:txBody>
                    <a:bodyPr/>
                    <a:lstStyle/>
                    <a:p>
                      <a:pPr algn="l" fontAlgn="t"/>
                      <a:r>
                        <a:rPr lang="en-US">
                          <a:effectLst/>
                        </a:rPr>
                        <a:t>0.924580</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observer</a:t>
                      </a:r>
                    </a:p>
                  </a:txBody>
                  <a:tcPr marL="38100" marR="38100" marT="30480" marB="30480"/>
                </a:tc>
                <a:tc>
                  <a:txBody>
                    <a:bodyPr/>
                    <a:lstStyle/>
                    <a:p>
                      <a:pPr algn="l" fontAlgn="t"/>
                      <a:r>
                        <a:rPr lang="en-US">
                          <a:effectLst/>
                        </a:rPr>
                        <a:t>0.909978</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high-priced</a:t>
                      </a:r>
                    </a:p>
                  </a:txBody>
                  <a:tcPr marL="38100" marR="38100" marT="30480" marB="30480"/>
                </a:tc>
                <a:tc>
                  <a:txBody>
                    <a:bodyPr/>
                    <a:lstStyle/>
                    <a:p>
                      <a:pPr algn="l" fontAlgn="t"/>
                      <a:r>
                        <a:rPr lang="en-US">
                          <a:effectLst/>
                        </a:rPr>
                        <a:t>0.888406</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a:effectLst/>
                        </a:rPr>
                        <a:t>lessen</a:t>
                      </a:r>
                    </a:p>
                  </a:txBody>
                  <a:tcPr marL="38100" marR="38100" marT="30480" marB="30480"/>
                </a:tc>
                <a:tc>
                  <a:txBody>
                    <a:bodyPr/>
                    <a:lstStyle/>
                    <a:p>
                      <a:pPr algn="l" fontAlgn="t"/>
                      <a:r>
                        <a:rPr lang="en-US">
                          <a:effectLst/>
                        </a:rPr>
                        <a:t>0.887437</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conserve</a:t>
                      </a:r>
                    </a:p>
                  </a:txBody>
                  <a:tcPr marL="38100" marR="38100" marT="30480" marB="30480"/>
                </a:tc>
                <a:tc>
                  <a:txBody>
                    <a:bodyPr/>
                    <a:lstStyle/>
                    <a:p>
                      <a:pPr algn="l" fontAlgn="t"/>
                      <a:r>
                        <a:rPr lang="en-US">
                          <a:effectLst/>
                        </a:rPr>
                        <a:t>0.885230</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disaster</a:t>
                      </a:r>
                    </a:p>
                  </a:txBody>
                  <a:tcPr marL="38100" marR="38100" marT="30480" marB="30480"/>
                </a:tc>
                <a:tc>
                  <a:txBody>
                    <a:bodyPr/>
                    <a:lstStyle/>
                    <a:p>
                      <a:pPr algn="l" fontAlgn="t"/>
                      <a:r>
                        <a:rPr lang="en-US">
                          <a:effectLst/>
                        </a:rPr>
                        <a:t>0.884355</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attracted</a:t>
                      </a:r>
                    </a:p>
                  </a:txBody>
                  <a:tcPr marL="38100" marR="38100" marT="30480" marB="30480"/>
                </a:tc>
                <a:tc>
                  <a:txBody>
                    <a:bodyPr/>
                    <a:lstStyle/>
                    <a:p>
                      <a:pPr algn="l" fontAlgn="t"/>
                      <a:r>
                        <a:rPr lang="en-US">
                          <a:effectLst/>
                        </a:rPr>
                        <a:t>0.880962</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a:effectLst/>
                        </a:rPr>
                        <a:t>mukherji</a:t>
                      </a:r>
                    </a:p>
                  </a:txBody>
                  <a:tcPr marL="38100" marR="38100" marT="30480" marB="30480"/>
                </a:tc>
                <a:tc>
                  <a:txBody>
                    <a:bodyPr/>
                    <a:lstStyle/>
                    <a:p>
                      <a:pPr algn="l" fontAlgn="t"/>
                      <a:r>
                        <a:rPr lang="en-US">
                          <a:effectLst/>
                        </a:rPr>
                        <a:t>0.879943</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unusually</a:t>
                      </a:r>
                    </a:p>
                  </a:txBody>
                  <a:tcPr marL="38100" marR="38100" marT="30480" marB="30480"/>
                </a:tc>
                <a:tc>
                  <a:txBody>
                    <a:bodyPr/>
                    <a:lstStyle/>
                    <a:p>
                      <a:pPr algn="l" fontAlgn="t"/>
                      <a:r>
                        <a:rPr lang="en-US">
                          <a:effectLst/>
                        </a:rPr>
                        <a:t>0.877142</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devastating</a:t>
                      </a:r>
                    </a:p>
                  </a:txBody>
                  <a:tcPr marL="38100" marR="38100" marT="30480" marB="30480"/>
                </a:tc>
                <a:tc>
                  <a:txBody>
                    <a:bodyPr/>
                    <a:lstStyle/>
                    <a:p>
                      <a:pPr algn="l" fontAlgn="t"/>
                      <a:r>
                        <a:rPr lang="en-US" dirty="0">
                          <a:effectLst/>
                        </a:rPr>
                        <a:t>0.876305</a:t>
                      </a:r>
                    </a:p>
                  </a:txBody>
                  <a:tcPr marL="38100" marR="38100" marT="30480" marB="30480"/>
                </a:tc>
                <a:extLst>
                  <a:ext uri="{0D108BD9-81ED-4DB2-BD59-A6C34878D82A}">
                    <a16:rowId xmlns:a16="http://schemas.microsoft.com/office/drawing/2014/main" val="987809956"/>
                  </a:ext>
                </a:extLst>
              </a:tr>
            </a:tbl>
          </a:graphicData>
        </a:graphic>
      </p:graphicFrame>
      <p:sp>
        <p:nvSpPr>
          <p:cNvPr id="7" name="Rectangle 6">
            <a:extLst>
              <a:ext uri="{FF2B5EF4-FFF2-40B4-BE49-F238E27FC236}">
                <a16:creationId xmlns:a16="http://schemas.microsoft.com/office/drawing/2014/main" id="{972C21C3-5AC4-49D1-A45F-16B5F7A15807}"/>
              </a:ext>
            </a:extLst>
          </p:cNvPr>
          <p:cNvSpPr/>
          <p:nvPr/>
        </p:nvSpPr>
        <p:spPr>
          <a:xfrm>
            <a:off x="359568" y="478821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8977DE-2696-40F0-9C82-C6B92181EE24}"/>
              </a:ext>
            </a:extLst>
          </p:cNvPr>
          <p:cNvSpPr/>
          <p:nvPr/>
        </p:nvSpPr>
        <p:spPr>
          <a:xfrm>
            <a:off x="359568" y="255301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E67DAF-24A4-4C3C-86DA-BAEDAC692D1C}"/>
              </a:ext>
            </a:extLst>
          </p:cNvPr>
          <p:cNvSpPr/>
          <p:nvPr/>
        </p:nvSpPr>
        <p:spPr>
          <a:xfrm>
            <a:off x="359568" y="5532120"/>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3E105-134B-4F8B-A54D-66FEE61F317E}"/>
              </a:ext>
            </a:extLst>
          </p:cNvPr>
          <p:cNvSpPr/>
          <p:nvPr/>
        </p:nvSpPr>
        <p:spPr>
          <a:xfrm>
            <a:off x="4183856" y="5138738"/>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6CF1DA-45D0-44C8-A706-25CAC2BC802E}"/>
              </a:ext>
            </a:extLst>
          </p:cNvPr>
          <p:cNvSpPr/>
          <p:nvPr/>
        </p:nvSpPr>
        <p:spPr>
          <a:xfrm>
            <a:off x="4183856" y="3653631"/>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45D2BF-3E09-45CC-A125-9A7932E924A3}"/>
              </a:ext>
            </a:extLst>
          </p:cNvPr>
          <p:cNvSpPr/>
          <p:nvPr/>
        </p:nvSpPr>
        <p:spPr>
          <a:xfrm>
            <a:off x="4183856" y="5879784"/>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F93A147-F0D6-4F3D-9C52-61A26F80C4D1}"/>
              </a:ext>
            </a:extLst>
          </p:cNvPr>
          <p:cNvSpPr/>
          <p:nvPr/>
        </p:nvSpPr>
        <p:spPr>
          <a:xfrm>
            <a:off x="8008144" y="5152232"/>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CB86BA-0AE6-44D8-BA58-A9F655A0E254}"/>
              </a:ext>
            </a:extLst>
          </p:cNvPr>
          <p:cNvSpPr/>
          <p:nvPr/>
        </p:nvSpPr>
        <p:spPr>
          <a:xfrm>
            <a:off x="8008144" y="2545714"/>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D9AA72-CE40-4FA1-84BD-B21FFDC096FB}"/>
              </a:ext>
            </a:extLst>
          </p:cNvPr>
          <p:cNvSpPr/>
          <p:nvPr/>
        </p:nvSpPr>
        <p:spPr>
          <a:xfrm>
            <a:off x="8008144" y="588311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05973D7-BFE8-48D7-8C6A-FA57AD0F49DD}"/>
              </a:ext>
            </a:extLst>
          </p:cNvPr>
          <p:cNvSpPr>
            <a:spLocks noGrp="1"/>
          </p:cNvSpPr>
          <p:nvPr>
            <p:ph type="sldNum" sz="quarter" idx="12"/>
          </p:nvPr>
        </p:nvSpPr>
        <p:spPr/>
        <p:txBody>
          <a:bodyPr/>
          <a:lstStyle/>
          <a:p>
            <a:fld id="{9602B395-BD3F-4972-9560-4F8247A2FB9E}" type="slidenum">
              <a:rPr lang="en-US" smtClean="0"/>
              <a:t>10</a:t>
            </a:fld>
            <a:endParaRPr lang="en-US"/>
          </a:p>
        </p:txBody>
      </p:sp>
    </p:spTree>
    <p:extLst>
      <p:ext uri="{BB962C8B-B14F-4D97-AF65-F5344CB8AC3E}">
        <p14:creationId xmlns:p14="http://schemas.microsoft.com/office/powerpoint/2010/main" val="1161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1519-3C64-47CF-96B6-E68A6823EAD4}"/>
              </a:ext>
            </a:extLst>
          </p:cNvPr>
          <p:cNvSpPr>
            <a:spLocks noGrp="1"/>
          </p:cNvSpPr>
          <p:nvPr>
            <p:ph type="title"/>
          </p:nvPr>
        </p:nvSpPr>
        <p:spPr>
          <a:xfrm>
            <a:off x="572193" y="678788"/>
            <a:ext cx="9875520" cy="1356360"/>
          </a:xfrm>
        </p:spPr>
        <p:txBody>
          <a:bodyPr/>
          <a:lstStyle/>
          <a:p>
            <a:r>
              <a:rPr lang="en-US" dirty="0">
                <a:solidFill>
                  <a:schemeClr val="accent1">
                    <a:lumMod val="50000"/>
                  </a:schemeClr>
                </a:solidFill>
              </a:rPr>
              <a:t>Wait… Scotto?</a:t>
            </a:r>
          </a:p>
        </p:txBody>
      </p:sp>
      <p:pic>
        <p:nvPicPr>
          <p:cNvPr id="11" name="Content Placeholder 10">
            <a:extLst>
              <a:ext uri="{FF2B5EF4-FFF2-40B4-BE49-F238E27FC236}">
                <a16:creationId xmlns:a16="http://schemas.microsoft.com/office/drawing/2014/main" id="{24CF98EC-462B-430D-B1CC-3A8545C0588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3371"/>
          <a:stretch/>
        </p:blipFill>
        <p:spPr>
          <a:xfrm>
            <a:off x="9025736" y="1356968"/>
            <a:ext cx="2526819" cy="4022725"/>
          </a:xfrm>
        </p:spPr>
      </p:pic>
      <p:sp>
        <p:nvSpPr>
          <p:cNvPr id="14" name="Rectangle 13">
            <a:extLst>
              <a:ext uri="{FF2B5EF4-FFF2-40B4-BE49-F238E27FC236}">
                <a16:creationId xmlns:a16="http://schemas.microsoft.com/office/drawing/2014/main" id="{6C95739D-CB13-414B-8089-248F199A4D90}"/>
              </a:ext>
            </a:extLst>
          </p:cNvPr>
          <p:cNvSpPr/>
          <p:nvPr/>
        </p:nvSpPr>
        <p:spPr>
          <a:xfrm>
            <a:off x="572193" y="2012942"/>
            <a:ext cx="5904807" cy="2862322"/>
          </a:xfrm>
          <a:prstGeom prst="rect">
            <a:avLst/>
          </a:prstGeom>
        </p:spPr>
        <p:txBody>
          <a:bodyPr wrap="square">
            <a:spAutoFit/>
          </a:bodyPr>
          <a:lstStyle/>
          <a:p>
            <a:r>
              <a:rPr lang="en-US" dirty="0">
                <a:latin typeface="Calibri" panose="020F0502020204030204" pitchFamily="34" charset="0"/>
              </a:rPr>
              <a:t>“Daniel Scotto was an American financial analyst during the period where Enron was cooking the books. In August 2001, he was an analyst with BNP Paribas, and </a:t>
            </a:r>
            <a:r>
              <a:rPr lang="en-US" b="1" dirty="0">
                <a:solidFill>
                  <a:schemeClr val="accent1">
                    <a:lumMod val="50000"/>
                  </a:schemeClr>
                </a:solidFill>
                <a:latin typeface="Calibri" panose="020F0502020204030204" pitchFamily="34" charset="0"/>
              </a:rPr>
              <a:t>Scotto made the drastic move to downgrade Enron securities from "Buy" to "Neutral"</a:t>
            </a:r>
            <a:r>
              <a:rPr lang="en-US" dirty="0">
                <a:latin typeface="Calibri" panose="020F0502020204030204" pitchFamily="34" charset="0"/>
              </a:rPr>
              <a:t>. While this may not immediately seem to be a drastic decision, Scotto claims he was fired for this move. He took this action four months prior to the Enron accounting scandal that led to the company's bankruptcy, (and certain individuals earning a jail sentence).”</a:t>
            </a:r>
          </a:p>
          <a:p>
            <a:endParaRPr lang="en-US" dirty="0">
              <a:latin typeface="Calibri" panose="020F0502020204030204" pitchFamily="34" charset="0"/>
            </a:endParaRPr>
          </a:p>
        </p:txBody>
      </p:sp>
      <p:cxnSp>
        <p:nvCxnSpPr>
          <p:cNvPr id="15" name="Straight Arrow Connector 14">
            <a:extLst>
              <a:ext uri="{FF2B5EF4-FFF2-40B4-BE49-F238E27FC236}">
                <a16:creationId xmlns:a16="http://schemas.microsoft.com/office/drawing/2014/main" id="{390B7AE7-03F7-476F-8CC6-6511206DB037}"/>
              </a:ext>
            </a:extLst>
          </p:cNvPr>
          <p:cNvCxnSpPr>
            <a:cxnSpLocks/>
          </p:cNvCxnSpPr>
          <p:nvPr/>
        </p:nvCxnSpPr>
        <p:spPr>
          <a:xfrm>
            <a:off x="8758989" y="3119907"/>
            <a:ext cx="914400" cy="324196"/>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5" name="Picture 4" descr="Daniel &quot;Dan&quot; Scotto">
            <a:extLst>
              <a:ext uri="{FF2B5EF4-FFF2-40B4-BE49-F238E27FC236}">
                <a16:creationId xmlns:a16="http://schemas.microsoft.com/office/drawing/2014/main" id="{EB248CE3-C381-4E01-BE8F-6E489E020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427" y="1827362"/>
            <a:ext cx="2056562" cy="2056562"/>
          </a:xfrm>
          <a:prstGeom prst="rect">
            <a:avLst/>
          </a:prstGeom>
        </p:spPr>
      </p:pic>
      <p:sp>
        <p:nvSpPr>
          <p:cNvPr id="4" name="Slide Number Placeholder 3">
            <a:extLst>
              <a:ext uri="{FF2B5EF4-FFF2-40B4-BE49-F238E27FC236}">
                <a16:creationId xmlns:a16="http://schemas.microsoft.com/office/drawing/2014/main" id="{224214FA-1F00-40CD-9AD4-3A55CE91B869}"/>
              </a:ext>
            </a:extLst>
          </p:cNvPr>
          <p:cNvSpPr>
            <a:spLocks noGrp="1"/>
          </p:cNvSpPr>
          <p:nvPr>
            <p:ph type="sldNum" sz="quarter" idx="12"/>
          </p:nvPr>
        </p:nvSpPr>
        <p:spPr/>
        <p:txBody>
          <a:bodyPr/>
          <a:lstStyle/>
          <a:p>
            <a:fld id="{9602B395-BD3F-4972-9560-4F8247A2FB9E}" type="slidenum">
              <a:rPr lang="en-US" smtClean="0"/>
              <a:t>11</a:t>
            </a:fld>
            <a:endParaRPr lang="en-US"/>
          </a:p>
        </p:txBody>
      </p:sp>
    </p:spTree>
    <p:extLst>
      <p:ext uri="{BB962C8B-B14F-4D97-AF65-F5344CB8AC3E}">
        <p14:creationId xmlns:p14="http://schemas.microsoft.com/office/powerpoint/2010/main" val="296418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0FEC-0034-4F6B-9EA1-64636433652E}"/>
              </a:ext>
            </a:extLst>
          </p:cNvPr>
          <p:cNvSpPr>
            <a:spLocks noGrp="1"/>
          </p:cNvSpPr>
          <p:nvPr>
            <p:ph type="title"/>
          </p:nvPr>
        </p:nvSpPr>
        <p:spPr>
          <a:xfrm>
            <a:off x="1066800" y="388176"/>
            <a:ext cx="9875520" cy="1356360"/>
          </a:xfrm>
        </p:spPr>
        <p:txBody>
          <a:bodyPr>
            <a:normAutofit/>
          </a:bodyPr>
          <a:lstStyle/>
          <a:p>
            <a:pPr algn="ctr"/>
            <a:r>
              <a:rPr lang="en-US" sz="4800" dirty="0">
                <a:solidFill>
                  <a:schemeClr val="accent1">
                    <a:lumMod val="50000"/>
                  </a:schemeClr>
                </a:solidFill>
              </a:rPr>
              <a:t>Who is Wyden? </a:t>
            </a:r>
          </a:p>
        </p:txBody>
      </p:sp>
      <p:pic>
        <p:nvPicPr>
          <p:cNvPr id="5" name="Picture 4">
            <a:extLst>
              <a:ext uri="{FF2B5EF4-FFF2-40B4-BE49-F238E27FC236}">
                <a16:creationId xmlns:a16="http://schemas.microsoft.com/office/drawing/2014/main" id="{0F54F024-9D79-4F85-90C2-09287CC6326F}"/>
              </a:ext>
            </a:extLst>
          </p:cNvPr>
          <p:cNvPicPr>
            <a:picLocks noChangeAspect="1"/>
          </p:cNvPicPr>
          <p:nvPr/>
        </p:nvPicPr>
        <p:blipFill rotWithShape="1">
          <a:blip r:embed="rId3">
            <a:extLst>
              <a:ext uri="{28A0092B-C50C-407E-A947-70E740481C1C}">
                <a14:useLocalDpi xmlns:a14="http://schemas.microsoft.com/office/drawing/2010/main" val="0"/>
              </a:ext>
            </a:extLst>
          </a:blip>
          <a:srcRect r="65300" b="45160"/>
          <a:stretch/>
        </p:blipFill>
        <p:spPr>
          <a:xfrm>
            <a:off x="1675732" y="3157844"/>
            <a:ext cx="3519692" cy="2910349"/>
          </a:xfrm>
          <a:prstGeom prst="rect">
            <a:avLst/>
          </a:prstGeom>
        </p:spPr>
      </p:pic>
      <p:sp>
        <p:nvSpPr>
          <p:cNvPr id="6" name="Rectangle 5">
            <a:extLst>
              <a:ext uri="{FF2B5EF4-FFF2-40B4-BE49-F238E27FC236}">
                <a16:creationId xmlns:a16="http://schemas.microsoft.com/office/drawing/2014/main" id="{948EA6DA-AC97-4B50-A054-0B336EBEE52A}"/>
              </a:ext>
            </a:extLst>
          </p:cNvPr>
          <p:cNvSpPr/>
          <p:nvPr/>
        </p:nvSpPr>
        <p:spPr>
          <a:xfrm>
            <a:off x="1933474" y="1472402"/>
            <a:ext cx="8142172" cy="1477328"/>
          </a:xfrm>
          <a:prstGeom prst="rect">
            <a:avLst/>
          </a:prstGeom>
        </p:spPr>
        <p:txBody>
          <a:bodyPr wrap="square">
            <a:spAutoFit/>
          </a:bodyPr>
          <a:lstStyle/>
          <a:p>
            <a:pPr algn="ctr"/>
            <a:r>
              <a:rPr lang="en-US" dirty="0">
                <a:solidFill>
                  <a:schemeClr val="accent1">
                    <a:lumMod val="50000"/>
                  </a:schemeClr>
                </a:solidFill>
                <a:latin typeface="Arial" panose="020B0604020202020204" pitchFamily="34" charset="0"/>
              </a:rPr>
              <a:t>Senior United States Senator for Oregon since 1996</a:t>
            </a:r>
          </a:p>
          <a:p>
            <a:pPr algn="ctr"/>
            <a:endParaRPr lang="en-US" dirty="0">
              <a:solidFill>
                <a:schemeClr val="accent1">
                  <a:lumMod val="50000"/>
                </a:schemeClr>
              </a:solidFill>
              <a:latin typeface="Arial" panose="020B0604020202020204" pitchFamily="34" charset="0"/>
            </a:endParaRPr>
          </a:p>
          <a:p>
            <a:pPr algn="ctr"/>
            <a:r>
              <a:rPr lang="en-US" b="1" dirty="0">
                <a:solidFill>
                  <a:schemeClr val="accent1">
                    <a:lumMod val="50000"/>
                  </a:schemeClr>
                </a:solidFill>
                <a:latin typeface="Arial" panose="020B0604020202020204" pitchFamily="34" charset="0"/>
              </a:rPr>
              <a:t>Wyden charged Enron in In January 2002</a:t>
            </a:r>
            <a:r>
              <a:rPr lang="en-US" dirty="0">
                <a:solidFill>
                  <a:schemeClr val="accent1">
                    <a:lumMod val="50000"/>
                  </a:schemeClr>
                </a:solidFill>
                <a:latin typeface="Arial" panose="020B0604020202020204" pitchFamily="34" charset="0"/>
              </a:rPr>
              <a:t> with resorting "to a variety of legal, regulatory and accounting contortions to keep investors and the public in the dark" and asked for Congress to start an investigation into the issue.</a:t>
            </a:r>
          </a:p>
        </p:txBody>
      </p:sp>
      <p:pic>
        <p:nvPicPr>
          <p:cNvPr id="11" name="Content Placeholder 10" descr="A person wearing a suit and tie&#10;&#10;Description automatically generated">
            <a:extLst>
              <a:ext uri="{FF2B5EF4-FFF2-40B4-BE49-F238E27FC236}">
                <a16:creationId xmlns:a16="http://schemas.microsoft.com/office/drawing/2014/main" id="{CD52407F-25D3-46E3-A54F-0B34F1BAA04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231163" y="3157844"/>
            <a:ext cx="3057843" cy="2984382"/>
          </a:xfrm>
        </p:spPr>
      </p:pic>
      <p:cxnSp>
        <p:nvCxnSpPr>
          <p:cNvPr id="9" name="Straight Arrow Connector 8">
            <a:extLst>
              <a:ext uri="{FF2B5EF4-FFF2-40B4-BE49-F238E27FC236}">
                <a16:creationId xmlns:a16="http://schemas.microsoft.com/office/drawing/2014/main" id="{E0E53787-5E0D-44F4-9277-BB118D5FC0AC}"/>
              </a:ext>
            </a:extLst>
          </p:cNvPr>
          <p:cNvCxnSpPr>
            <a:cxnSpLocks/>
          </p:cNvCxnSpPr>
          <p:nvPr/>
        </p:nvCxnSpPr>
        <p:spPr>
          <a:xfrm flipH="1">
            <a:off x="2926080" y="3595072"/>
            <a:ext cx="1310640" cy="2235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CB3A65A-E871-4C93-B271-34439CB56C40}"/>
              </a:ext>
            </a:extLst>
          </p:cNvPr>
          <p:cNvCxnSpPr>
            <a:cxnSpLocks/>
          </p:cNvCxnSpPr>
          <p:nvPr/>
        </p:nvCxnSpPr>
        <p:spPr>
          <a:xfrm flipV="1">
            <a:off x="3098800" y="4287520"/>
            <a:ext cx="4805680" cy="1646592"/>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 name="Slide Number Placeholder 3">
            <a:extLst>
              <a:ext uri="{FF2B5EF4-FFF2-40B4-BE49-F238E27FC236}">
                <a16:creationId xmlns:a16="http://schemas.microsoft.com/office/drawing/2014/main" id="{A6F1D25C-7F07-40C6-8A3E-D804FA622771}"/>
              </a:ext>
            </a:extLst>
          </p:cNvPr>
          <p:cNvSpPr>
            <a:spLocks noGrp="1"/>
          </p:cNvSpPr>
          <p:nvPr>
            <p:ph type="sldNum" sz="quarter" idx="12"/>
          </p:nvPr>
        </p:nvSpPr>
        <p:spPr/>
        <p:txBody>
          <a:bodyPr/>
          <a:lstStyle/>
          <a:p>
            <a:fld id="{9602B395-BD3F-4972-9560-4F8247A2FB9E}" type="slidenum">
              <a:rPr lang="en-US" smtClean="0"/>
              <a:t>12</a:t>
            </a:fld>
            <a:endParaRPr lang="en-US"/>
          </a:p>
        </p:txBody>
      </p:sp>
    </p:spTree>
    <p:extLst>
      <p:ext uri="{BB962C8B-B14F-4D97-AF65-F5344CB8AC3E}">
        <p14:creationId xmlns:p14="http://schemas.microsoft.com/office/powerpoint/2010/main" val="403609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E400-1AFE-4584-89D4-591044D725DB}"/>
              </a:ext>
            </a:extLst>
          </p:cNvPr>
          <p:cNvSpPr>
            <a:spLocks noGrp="1"/>
          </p:cNvSpPr>
          <p:nvPr>
            <p:ph type="title"/>
          </p:nvPr>
        </p:nvSpPr>
        <p:spPr>
          <a:xfrm>
            <a:off x="1293481" y="198061"/>
            <a:ext cx="9875520" cy="1356360"/>
          </a:xfrm>
        </p:spPr>
        <p:txBody>
          <a:bodyPr/>
          <a:lstStyle/>
          <a:p>
            <a:r>
              <a:rPr lang="en-US" dirty="0" err="1"/>
              <a:t>Olkjer</a:t>
            </a:r>
            <a:r>
              <a:rPr lang="en-US" dirty="0"/>
              <a:t> and Why California is Important</a:t>
            </a:r>
          </a:p>
        </p:txBody>
      </p:sp>
      <p:pic>
        <p:nvPicPr>
          <p:cNvPr id="5" name="Content Placeholder 4">
            <a:extLst>
              <a:ext uri="{FF2B5EF4-FFF2-40B4-BE49-F238E27FC236}">
                <a16:creationId xmlns:a16="http://schemas.microsoft.com/office/drawing/2014/main" id="{4EA5C137-332F-4E57-8A62-3421375A9A9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6579" b="33662"/>
          <a:stretch/>
        </p:blipFill>
        <p:spPr>
          <a:xfrm>
            <a:off x="409494" y="1329384"/>
            <a:ext cx="3312481" cy="3431266"/>
          </a:xfrm>
        </p:spPr>
      </p:pic>
      <p:cxnSp>
        <p:nvCxnSpPr>
          <p:cNvPr id="6" name="Straight Arrow Connector 5">
            <a:extLst>
              <a:ext uri="{FF2B5EF4-FFF2-40B4-BE49-F238E27FC236}">
                <a16:creationId xmlns:a16="http://schemas.microsoft.com/office/drawing/2014/main" id="{F0F3ACCE-B5F8-44F2-91BE-F9FAF182B239}"/>
              </a:ext>
            </a:extLst>
          </p:cNvPr>
          <p:cNvCxnSpPr>
            <a:cxnSpLocks/>
          </p:cNvCxnSpPr>
          <p:nvPr/>
        </p:nvCxnSpPr>
        <p:spPr>
          <a:xfrm>
            <a:off x="273714" y="4267200"/>
            <a:ext cx="850758" cy="376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D0DEFCF-2A78-4A00-A7FC-2ADAE9AD8DE6}"/>
              </a:ext>
            </a:extLst>
          </p:cNvPr>
          <p:cNvPicPr>
            <a:picLocks noChangeAspect="1"/>
          </p:cNvPicPr>
          <p:nvPr/>
        </p:nvPicPr>
        <p:blipFill rotWithShape="1">
          <a:blip r:embed="rId4">
            <a:extLst>
              <a:ext uri="{28A0092B-C50C-407E-A947-70E740481C1C}">
                <a14:useLocalDpi xmlns:a14="http://schemas.microsoft.com/office/drawing/2010/main" val="0"/>
              </a:ext>
            </a:extLst>
          </a:blip>
          <a:srcRect t="4722" r="64634" b="34395"/>
          <a:stretch/>
        </p:blipFill>
        <p:spPr>
          <a:xfrm>
            <a:off x="4358969" y="2017922"/>
            <a:ext cx="3604698" cy="3184279"/>
          </a:xfrm>
          <a:prstGeom prst="rect">
            <a:avLst/>
          </a:prstGeom>
        </p:spPr>
      </p:pic>
      <p:cxnSp>
        <p:nvCxnSpPr>
          <p:cNvPr id="14" name="Straight Arrow Connector 13">
            <a:extLst>
              <a:ext uri="{FF2B5EF4-FFF2-40B4-BE49-F238E27FC236}">
                <a16:creationId xmlns:a16="http://schemas.microsoft.com/office/drawing/2014/main" id="{391BFAD4-9F19-4A4C-BD55-57D199E85031}"/>
              </a:ext>
            </a:extLst>
          </p:cNvPr>
          <p:cNvCxnSpPr>
            <a:cxnSpLocks/>
          </p:cNvCxnSpPr>
          <p:nvPr/>
        </p:nvCxnSpPr>
        <p:spPr>
          <a:xfrm>
            <a:off x="3865193" y="2641971"/>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7C20C1-15A3-4CEA-8B9A-3DB2AE7E0F62}"/>
              </a:ext>
            </a:extLst>
          </p:cNvPr>
          <p:cNvCxnSpPr>
            <a:cxnSpLocks/>
          </p:cNvCxnSpPr>
          <p:nvPr/>
        </p:nvCxnSpPr>
        <p:spPr>
          <a:xfrm>
            <a:off x="3793517" y="4619771"/>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4B5B6A-1FE4-40A5-B2F4-ACA8B99EF0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9594" y="2000441"/>
            <a:ext cx="3228310" cy="4533518"/>
          </a:xfrm>
          <a:prstGeom prst="rect">
            <a:avLst/>
          </a:prstGeom>
        </p:spPr>
      </p:pic>
      <p:cxnSp>
        <p:nvCxnSpPr>
          <p:cNvPr id="18" name="Straight Arrow Connector 17">
            <a:extLst>
              <a:ext uri="{FF2B5EF4-FFF2-40B4-BE49-F238E27FC236}">
                <a16:creationId xmlns:a16="http://schemas.microsoft.com/office/drawing/2014/main" id="{8F172345-2363-4871-926A-E1B8E2468B15}"/>
              </a:ext>
            </a:extLst>
          </p:cNvPr>
          <p:cNvCxnSpPr>
            <a:cxnSpLocks/>
          </p:cNvCxnSpPr>
          <p:nvPr/>
        </p:nvCxnSpPr>
        <p:spPr>
          <a:xfrm>
            <a:off x="7982600" y="3027536"/>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1D3FF2-C8AE-4673-8D51-0FE0FF680629}"/>
              </a:ext>
            </a:extLst>
          </p:cNvPr>
          <p:cNvCxnSpPr>
            <a:cxnSpLocks/>
          </p:cNvCxnSpPr>
          <p:nvPr/>
        </p:nvCxnSpPr>
        <p:spPr>
          <a:xfrm>
            <a:off x="8234524" y="4638211"/>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590255-1F53-431F-A4D8-C408BEEA5D2A}"/>
              </a:ext>
            </a:extLst>
          </p:cNvPr>
          <p:cNvCxnSpPr>
            <a:cxnSpLocks/>
          </p:cNvCxnSpPr>
          <p:nvPr/>
        </p:nvCxnSpPr>
        <p:spPr>
          <a:xfrm>
            <a:off x="8351139" y="5241738"/>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DEDFC9-6336-4274-B683-A7A40418ADE5}"/>
              </a:ext>
            </a:extLst>
          </p:cNvPr>
          <p:cNvCxnSpPr>
            <a:cxnSpLocks/>
          </p:cNvCxnSpPr>
          <p:nvPr/>
        </p:nvCxnSpPr>
        <p:spPr>
          <a:xfrm>
            <a:off x="7982600" y="5836802"/>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EFF172-6869-420D-89BF-5098C051AD05}"/>
              </a:ext>
            </a:extLst>
          </p:cNvPr>
          <p:cNvCxnSpPr>
            <a:cxnSpLocks/>
          </p:cNvCxnSpPr>
          <p:nvPr/>
        </p:nvCxnSpPr>
        <p:spPr>
          <a:xfrm>
            <a:off x="8400623" y="6082367"/>
            <a:ext cx="1175734" cy="348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DF2994E-2A96-452B-8344-06B31A0954F0}"/>
              </a:ext>
            </a:extLst>
          </p:cNvPr>
          <p:cNvSpPr/>
          <p:nvPr/>
        </p:nvSpPr>
        <p:spPr>
          <a:xfrm>
            <a:off x="2326640" y="1571349"/>
            <a:ext cx="1207586" cy="306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B6BC34-2321-445D-BA75-68567BF04761}"/>
              </a:ext>
            </a:extLst>
          </p:cNvPr>
          <p:cNvSpPr/>
          <p:nvPr/>
        </p:nvSpPr>
        <p:spPr>
          <a:xfrm>
            <a:off x="6231241" y="2241391"/>
            <a:ext cx="1207586" cy="306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02BE2E-AC0A-4BF0-BB68-58025A81F94C}"/>
              </a:ext>
            </a:extLst>
          </p:cNvPr>
          <p:cNvSpPr/>
          <p:nvPr/>
        </p:nvSpPr>
        <p:spPr>
          <a:xfrm>
            <a:off x="10308210" y="2137993"/>
            <a:ext cx="1207586" cy="306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AFECF6B-6227-4E25-AABA-08E022F5BD0C}"/>
              </a:ext>
            </a:extLst>
          </p:cNvPr>
          <p:cNvSpPr>
            <a:spLocks noGrp="1"/>
          </p:cNvSpPr>
          <p:nvPr>
            <p:ph type="sldNum" sz="quarter" idx="12"/>
          </p:nvPr>
        </p:nvSpPr>
        <p:spPr/>
        <p:txBody>
          <a:bodyPr/>
          <a:lstStyle/>
          <a:p>
            <a:fld id="{9602B395-BD3F-4972-9560-4F8247A2FB9E}" type="slidenum">
              <a:rPr lang="en-US" smtClean="0"/>
              <a:t>13</a:t>
            </a:fld>
            <a:endParaRPr lang="en-US"/>
          </a:p>
        </p:txBody>
      </p:sp>
    </p:spTree>
    <p:extLst>
      <p:ext uri="{BB962C8B-B14F-4D97-AF65-F5344CB8AC3E}">
        <p14:creationId xmlns:p14="http://schemas.microsoft.com/office/powerpoint/2010/main" val="66433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FB2C2B-D8EE-47DA-8607-F17C7320AF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6272" y="330958"/>
            <a:ext cx="7865728" cy="5699381"/>
          </a:xfrm>
        </p:spPr>
      </p:pic>
      <p:sp>
        <p:nvSpPr>
          <p:cNvPr id="10" name="Rectangle 9">
            <a:extLst>
              <a:ext uri="{FF2B5EF4-FFF2-40B4-BE49-F238E27FC236}">
                <a16:creationId xmlns:a16="http://schemas.microsoft.com/office/drawing/2014/main" id="{A4E372AF-8E06-4025-8C51-22ABC0D70EE0}"/>
              </a:ext>
            </a:extLst>
          </p:cNvPr>
          <p:cNvSpPr/>
          <p:nvPr/>
        </p:nvSpPr>
        <p:spPr>
          <a:xfrm>
            <a:off x="379614" y="2164985"/>
            <a:ext cx="4220978" cy="2031325"/>
          </a:xfrm>
          <a:prstGeom prst="rect">
            <a:avLst/>
          </a:prstGeom>
        </p:spPr>
        <p:txBody>
          <a:bodyPr wrap="square">
            <a:spAutoFit/>
          </a:bodyPr>
          <a:lstStyle/>
          <a:p>
            <a:r>
              <a:rPr lang="en-US" dirty="0">
                <a:solidFill>
                  <a:srgbClr val="000000"/>
                </a:solidFill>
              </a:rPr>
              <a:t>“</a:t>
            </a:r>
            <a:r>
              <a:rPr lang="en-US" dirty="0"/>
              <a:t>The credibility of these former SDG&amp;E employees was very weak in the </a:t>
            </a:r>
            <a:br>
              <a:rPr lang="en-US" dirty="0"/>
            </a:br>
            <a:r>
              <a:rPr lang="en-US" dirty="0"/>
              <a:t>hearing and their allegations are absurd.....</a:t>
            </a:r>
            <a:r>
              <a:rPr lang="en-US" dirty="0">
                <a:solidFill>
                  <a:srgbClr val="000000"/>
                </a:solidFill>
              </a:rPr>
              <a:t>”</a:t>
            </a:r>
          </a:p>
          <a:p>
            <a:r>
              <a:rPr lang="en-US" b="1" dirty="0">
                <a:solidFill>
                  <a:srgbClr val="000000"/>
                </a:solidFill>
              </a:rPr>
              <a:t>Mid: 32036</a:t>
            </a:r>
          </a:p>
          <a:p>
            <a:r>
              <a:rPr lang="en-US" b="1" dirty="0"/>
              <a:t>Sender: </a:t>
            </a:r>
            <a:r>
              <a:rPr lang="en-US" b="1" dirty="0">
                <a:hlinkClick r:id="rId4"/>
              </a:rPr>
              <a:t>karen.denne@enron.com</a:t>
            </a:r>
            <a:endParaRPr lang="en-US" b="1" dirty="0"/>
          </a:p>
          <a:p>
            <a:r>
              <a:rPr lang="en-US" b="1" dirty="0"/>
              <a:t>Timestamp: 2001-10-26, 13:51:19</a:t>
            </a:r>
          </a:p>
        </p:txBody>
      </p:sp>
      <p:sp>
        <p:nvSpPr>
          <p:cNvPr id="7" name="Rectangle 6">
            <a:extLst>
              <a:ext uri="{FF2B5EF4-FFF2-40B4-BE49-F238E27FC236}">
                <a16:creationId xmlns:a16="http://schemas.microsoft.com/office/drawing/2014/main" id="{3E5AB82F-8097-4398-85F9-EA6CAD413CBB}"/>
              </a:ext>
            </a:extLst>
          </p:cNvPr>
          <p:cNvSpPr/>
          <p:nvPr/>
        </p:nvSpPr>
        <p:spPr>
          <a:xfrm>
            <a:off x="7985759" y="5411311"/>
            <a:ext cx="1056641" cy="298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B200554-0C7B-4556-A44E-CEAC9D71ADDD}"/>
              </a:ext>
            </a:extLst>
          </p:cNvPr>
          <p:cNvSpPr>
            <a:spLocks noGrp="1"/>
          </p:cNvSpPr>
          <p:nvPr>
            <p:ph type="sldNum" sz="quarter" idx="12"/>
          </p:nvPr>
        </p:nvSpPr>
        <p:spPr/>
        <p:txBody>
          <a:bodyPr/>
          <a:lstStyle/>
          <a:p>
            <a:fld id="{9602B395-BD3F-4972-9560-4F8247A2FB9E}" type="slidenum">
              <a:rPr lang="en-US" smtClean="0"/>
              <a:t>14</a:t>
            </a:fld>
            <a:endParaRPr lang="en-US"/>
          </a:p>
        </p:txBody>
      </p:sp>
    </p:spTree>
    <p:extLst>
      <p:ext uri="{BB962C8B-B14F-4D97-AF65-F5344CB8AC3E}">
        <p14:creationId xmlns:p14="http://schemas.microsoft.com/office/powerpoint/2010/main" val="118139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5662-BA5F-4CC6-8704-DF9A7527961B}"/>
              </a:ext>
            </a:extLst>
          </p:cNvPr>
          <p:cNvSpPr>
            <a:spLocks noGrp="1"/>
          </p:cNvSpPr>
          <p:nvPr>
            <p:ph type="title"/>
          </p:nvPr>
        </p:nvSpPr>
        <p:spPr>
          <a:xfrm>
            <a:off x="1158240" y="369720"/>
            <a:ext cx="9875520" cy="1356360"/>
          </a:xfrm>
        </p:spPr>
        <p:txBody>
          <a:bodyPr/>
          <a:lstStyle/>
          <a:p>
            <a:r>
              <a:rPr lang="en-US" dirty="0"/>
              <a:t>Where is this going… 7.12 billion dollars?</a:t>
            </a:r>
          </a:p>
        </p:txBody>
      </p:sp>
      <p:pic>
        <p:nvPicPr>
          <p:cNvPr id="5" name="Content Placeholder 4">
            <a:extLst>
              <a:ext uri="{FF2B5EF4-FFF2-40B4-BE49-F238E27FC236}">
                <a16:creationId xmlns:a16="http://schemas.microsoft.com/office/drawing/2014/main" id="{D2E31AB7-8B54-4CBA-B820-F544BCAFC8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5254" y="1881951"/>
            <a:ext cx="10058400" cy="3884847"/>
          </a:xfrm>
        </p:spPr>
      </p:pic>
      <p:pic>
        <p:nvPicPr>
          <p:cNvPr id="7" name="Picture 6">
            <a:extLst>
              <a:ext uri="{FF2B5EF4-FFF2-40B4-BE49-F238E27FC236}">
                <a16:creationId xmlns:a16="http://schemas.microsoft.com/office/drawing/2014/main" id="{7E80296F-0D21-4ACF-A8C9-48C70635A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 y="2547703"/>
            <a:ext cx="3180540" cy="2930385"/>
          </a:xfrm>
          <a:prstGeom prst="rect">
            <a:avLst/>
          </a:prstGeom>
        </p:spPr>
      </p:pic>
      <p:cxnSp>
        <p:nvCxnSpPr>
          <p:cNvPr id="8" name="Straight Arrow Connector 7">
            <a:extLst>
              <a:ext uri="{FF2B5EF4-FFF2-40B4-BE49-F238E27FC236}">
                <a16:creationId xmlns:a16="http://schemas.microsoft.com/office/drawing/2014/main" id="{E90FD15D-36A6-401A-8CCC-95E07A80FD13}"/>
              </a:ext>
            </a:extLst>
          </p:cNvPr>
          <p:cNvCxnSpPr>
            <a:cxnSpLocks/>
          </p:cNvCxnSpPr>
          <p:nvPr/>
        </p:nvCxnSpPr>
        <p:spPr>
          <a:xfrm flipH="1" flipV="1">
            <a:off x="2900218" y="3550053"/>
            <a:ext cx="1122219" cy="5486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BB47C37-991C-4944-93AF-12FCC9744C92}"/>
              </a:ext>
            </a:extLst>
          </p:cNvPr>
          <p:cNvSpPr>
            <a:spLocks noGrp="1"/>
          </p:cNvSpPr>
          <p:nvPr>
            <p:ph type="sldNum" sz="quarter" idx="12"/>
          </p:nvPr>
        </p:nvSpPr>
        <p:spPr/>
        <p:txBody>
          <a:bodyPr/>
          <a:lstStyle/>
          <a:p>
            <a:fld id="{9602B395-BD3F-4972-9560-4F8247A2FB9E}" type="slidenum">
              <a:rPr lang="en-US" smtClean="0"/>
              <a:t>15</a:t>
            </a:fld>
            <a:endParaRPr lang="en-US"/>
          </a:p>
        </p:txBody>
      </p:sp>
    </p:spTree>
    <p:extLst>
      <p:ext uri="{BB962C8B-B14F-4D97-AF65-F5344CB8AC3E}">
        <p14:creationId xmlns:p14="http://schemas.microsoft.com/office/powerpoint/2010/main" val="255905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23F7-5E67-4868-B299-941C10130BC4}"/>
              </a:ext>
            </a:extLst>
          </p:cNvPr>
          <p:cNvSpPr>
            <a:spLocks noGrp="1"/>
          </p:cNvSpPr>
          <p:nvPr>
            <p:ph type="title"/>
          </p:nvPr>
        </p:nvSpPr>
        <p:spPr/>
        <p:txBody>
          <a:bodyPr/>
          <a:lstStyle/>
          <a:p>
            <a:r>
              <a:rPr lang="en-US" dirty="0"/>
              <a:t>But surely, we could have just consulted the model?</a:t>
            </a:r>
          </a:p>
        </p:txBody>
      </p:sp>
      <p:pic>
        <p:nvPicPr>
          <p:cNvPr id="5" name="Content Placeholder 4">
            <a:extLst>
              <a:ext uri="{FF2B5EF4-FFF2-40B4-BE49-F238E27FC236}">
                <a16:creationId xmlns:a16="http://schemas.microsoft.com/office/drawing/2014/main" id="{0FC46C23-589E-4423-840D-7C2C042F08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686" y="2533021"/>
            <a:ext cx="11224554" cy="2013099"/>
          </a:xfrm>
        </p:spPr>
      </p:pic>
      <p:sp>
        <p:nvSpPr>
          <p:cNvPr id="3" name="Slide Number Placeholder 2">
            <a:extLst>
              <a:ext uri="{FF2B5EF4-FFF2-40B4-BE49-F238E27FC236}">
                <a16:creationId xmlns:a16="http://schemas.microsoft.com/office/drawing/2014/main" id="{DA8551B3-6914-4A4B-A478-996F2DF3E4D3}"/>
              </a:ext>
            </a:extLst>
          </p:cNvPr>
          <p:cNvSpPr>
            <a:spLocks noGrp="1"/>
          </p:cNvSpPr>
          <p:nvPr>
            <p:ph type="sldNum" sz="quarter" idx="12"/>
          </p:nvPr>
        </p:nvSpPr>
        <p:spPr/>
        <p:txBody>
          <a:bodyPr/>
          <a:lstStyle/>
          <a:p>
            <a:fld id="{9602B395-BD3F-4972-9560-4F8247A2FB9E}" type="slidenum">
              <a:rPr lang="en-US" smtClean="0"/>
              <a:t>16</a:t>
            </a:fld>
            <a:endParaRPr lang="en-US"/>
          </a:p>
        </p:txBody>
      </p:sp>
    </p:spTree>
    <p:extLst>
      <p:ext uri="{BB962C8B-B14F-4D97-AF65-F5344CB8AC3E}">
        <p14:creationId xmlns:p14="http://schemas.microsoft.com/office/powerpoint/2010/main" val="297308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8CCD805-3F1F-4372-9489-4287515A4CB3}"/>
              </a:ext>
            </a:extLst>
          </p:cNvPr>
          <p:cNvSpPr>
            <a:spLocks noGrp="1"/>
          </p:cNvSpPr>
          <p:nvPr>
            <p:ph type="title"/>
          </p:nvPr>
        </p:nvSpPr>
        <p:spPr>
          <a:xfrm>
            <a:off x="6106704" y="609600"/>
            <a:ext cx="5364444" cy="1356360"/>
          </a:xfrm>
        </p:spPr>
        <p:txBody>
          <a:bodyPr vert="horz" lIns="91440" tIns="45720" rIns="91440" bIns="45720" rtlCol="0" anchor="ctr">
            <a:normAutofit/>
          </a:bodyPr>
          <a:lstStyle/>
          <a:p>
            <a:pPr marL="0" indent="0" algn="ctr"/>
            <a:r>
              <a:rPr lang="en-US" sz="4000" dirty="0">
                <a:solidFill>
                  <a:schemeClr val="accent1">
                    <a:lumMod val="50000"/>
                  </a:schemeClr>
                </a:solidFill>
              </a:rPr>
              <a:t>Loose ends: Mukherji</a:t>
            </a:r>
            <a:endParaRPr lang="en-US" sz="3600" cap="all" spc="200" dirty="0"/>
          </a:p>
        </p:txBody>
      </p:sp>
      <p:pic>
        <p:nvPicPr>
          <p:cNvPr id="7" name="Picture 6">
            <a:extLst>
              <a:ext uri="{FF2B5EF4-FFF2-40B4-BE49-F238E27FC236}">
                <a16:creationId xmlns:a16="http://schemas.microsoft.com/office/drawing/2014/main" id="{758D26FA-C2DA-4089-A07B-A70200948675}"/>
              </a:ext>
            </a:extLst>
          </p:cNvPr>
          <p:cNvPicPr>
            <a:picLocks noChangeAspect="1"/>
          </p:cNvPicPr>
          <p:nvPr/>
        </p:nvPicPr>
        <p:blipFill rotWithShape="1">
          <a:blip r:embed="rId3">
            <a:extLst>
              <a:ext uri="{28A0092B-C50C-407E-A947-70E740481C1C}">
                <a14:useLocalDpi xmlns:a14="http://schemas.microsoft.com/office/drawing/2010/main" val="0"/>
              </a:ext>
            </a:extLst>
          </a:blip>
          <a:srcRect l="3869" r="6768" b="-4"/>
          <a:stretch/>
        </p:blipFill>
        <p:spPr>
          <a:xfrm>
            <a:off x="872064" y="857675"/>
            <a:ext cx="4593715" cy="5140669"/>
          </a:xfrm>
          <a:prstGeom prst="rect">
            <a:avLst/>
          </a:prstGeom>
        </p:spPr>
      </p:pic>
      <p:sp>
        <p:nvSpPr>
          <p:cNvPr id="3" name="Content Placeholder 2">
            <a:extLst>
              <a:ext uri="{FF2B5EF4-FFF2-40B4-BE49-F238E27FC236}">
                <a16:creationId xmlns:a16="http://schemas.microsoft.com/office/drawing/2014/main" id="{7E5C0199-3030-4BDE-BA3E-6230C8C1E4D9}"/>
              </a:ext>
            </a:extLst>
          </p:cNvPr>
          <p:cNvSpPr>
            <a:spLocks noGrp="1"/>
          </p:cNvSpPr>
          <p:nvPr>
            <p:ph idx="1"/>
          </p:nvPr>
        </p:nvSpPr>
        <p:spPr>
          <a:xfrm>
            <a:off x="6106703" y="2057400"/>
            <a:ext cx="5364444" cy="4038600"/>
          </a:xfrm>
        </p:spPr>
        <p:txBody>
          <a:bodyPr vert="horz" lIns="91440" tIns="45720" rIns="91440" bIns="45720" rtlCol="0">
            <a:normAutofit/>
          </a:bodyPr>
          <a:lstStyle/>
          <a:p>
            <a:pPr marL="0" indent="0" algn="ctr">
              <a:buNone/>
            </a:pPr>
            <a:r>
              <a:rPr lang="en-US" sz="2800" cap="all" spc="200" dirty="0"/>
              <a:t>I can find </a:t>
            </a:r>
            <a:r>
              <a:rPr lang="en-US" sz="2800" u="sng" cap="all" spc="200" dirty="0"/>
              <a:t>nothing</a:t>
            </a:r>
            <a:r>
              <a:rPr lang="en-US" sz="2800" cap="all" spc="200" dirty="0"/>
              <a:t> on this… name? Place? Pseudonym? Has anyone seen this term before?</a:t>
            </a:r>
          </a:p>
        </p:txBody>
      </p:sp>
      <p:sp>
        <p:nvSpPr>
          <p:cNvPr id="5" name="Title 1">
            <a:extLst>
              <a:ext uri="{FF2B5EF4-FFF2-40B4-BE49-F238E27FC236}">
                <a16:creationId xmlns:a16="http://schemas.microsoft.com/office/drawing/2014/main" id="{4DCBE65A-58B0-42D8-9591-D1E8EE6ADCF5}"/>
              </a:ext>
            </a:extLst>
          </p:cNvPr>
          <p:cNvSpPr txBox="1">
            <a:spLocks/>
          </p:cNvSpPr>
          <p:nvPr/>
        </p:nvSpPr>
        <p:spPr>
          <a:xfrm>
            <a:off x="7816148" y="652004"/>
            <a:ext cx="3659246" cy="2926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endParaRPr lang="en-US" dirty="0">
              <a:solidFill>
                <a:schemeClr val="accent1">
                  <a:lumMod val="50000"/>
                </a:schemeClr>
              </a:solidFill>
            </a:endParaRPr>
          </a:p>
        </p:txBody>
      </p:sp>
      <p:sp>
        <p:nvSpPr>
          <p:cNvPr id="2" name="Slide Number Placeholder 1">
            <a:extLst>
              <a:ext uri="{FF2B5EF4-FFF2-40B4-BE49-F238E27FC236}">
                <a16:creationId xmlns:a16="http://schemas.microsoft.com/office/drawing/2014/main" id="{DE2EA6CC-CF57-401D-A4DF-7C70C54585C1}"/>
              </a:ext>
            </a:extLst>
          </p:cNvPr>
          <p:cNvSpPr>
            <a:spLocks noGrp="1"/>
          </p:cNvSpPr>
          <p:nvPr>
            <p:ph type="sldNum" sz="quarter" idx="12"/>
          </p:nvPr>
        </p:nvSpPr>
        <p:spPr/>
        <p:txBody>
          <a:bodyPr/>
          <a:lstStyle/>
          <a:p>
            <a:fld id="{9602B395-BD3F-4972-9560-4F8247A2FB9E}" type="slidenum">
              <a:rPr lang="en-US" smtClean="0"/>
              <a:t>17</a:t>
            </a:fld>
            <a:endParaRPr lang="en-US"/>
          </a:p>
        </p:txBody>
      </p:sp>
    </p:spTree>
    <p:extLst>
      <p:ext uri="{BB962C8B-B14F-4D97-AF65-F5344CB8AC3E}">
        <p14:creationId xmlns:p14="http://schemas.microsoft.com/office/powerpoint/2010/main" val="384158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28FE-819B-42E8-B2BE-2236277A75C6}"/>
              </a:ext>
            </a:extLst>
          </p:cNvPr>
          <p:cNvSpPr>
            <a:spLocks noGrp="1"/>
          </p:cNvSpPr>
          <p:nvPr>
            <p:ph type="ctrTitle"/>
          </p:nvPr>
        </p:nvSpPr>
        <p:spPr/>
        <p:txBody>
          <a:bodyPr/>
          <a:lstStyle/>
          <a:p>
            <a:r>
              <a:rPr lang="en-US" dirty="0"/>
              <a:t>Sentiment analysis</a:t>
            </a:r>
          </a:p>
        </p:txBody>
      </p:sp>
      <p:pic>
        <p:nvPicPr>
          <p:cNvPr id="5" name="Graphic 4" descr="Smiling Face with No Fill">
            <a:extLst>
              <a:ext uri="{FF2B5EF4-FFF2-40B4-BE49-F238E27FC236}">
                <a16:creationId xmlns:a16="http://schemas.microsoft.com/office/drawing/2014/main" id="{BEBCF21E-3F86-4A1B-AA24-2DD0B9942E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62335" y="3808456"/>
            <a:ext cx="914400" cy="914400"/>
          </a:xfrm>
          <a:prstGeom prst="rect">
            <a:avLst/>
          </a:prstGeom>
        </p:spPr>
      </p:pic>
      <p:pic>
        <p:nvPicPr>
          <p:cNvPr id="7" name="Graphic 6" descr="Neutral Face with No Fill">
            <a:extLst>
              <a:ext uri="{FF2B5EF4-FFF2-40B4-BE49-F238E27FC236}">
                <a16:creationId xmlns:a16="http://schemas.microsoft.com/office/drawing/2014/main" id="{B5A404C2-7ACC-44AE-B879-5689A786D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3808456"/>
            <a:ext cx="914400" cy="914400"/>
          </a:xfrm>
          <a:prstGeom prst="rect">
            <a:avLst/>
          </a:prstGeom>
        </p:spPr>
      </p:pic>
      <p:pic>
        <p:nvPicPr>
          <p:cNvPr id="9" name="Graphic 8" descr="Sad Face with No Fill">
            <a:extLst>
              <a:ext uri="{FF2B5EF4-FFF2-40B4-BE49-F238E27FC236}">
                <a16:creationId xmlns:a16="http://schemas.microsoft.com/office/drawing/2014/main" id="{6A6F2434-EA52-4CC6-9AC5-A8BBE7EEC1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15265" y="3790262"/>
            <a:ext cx="914400" cy="914400"/>
          </a:xfrm>
          <a:prstGeom prst="rect">
            <a:avLst/>
          </a:prstGeom>
        </p:spPr>
      </p:pic>
      <p:sp>
        <p:nvSpPr>
          <p:cNvPr id="3" name="Slide Number Placeholder 2">
            <a:extLst>
              <a:ext uri="{FF2B5EF4-FFF2-40B4-BE49-F238E27FC236}">
                <a16:creationId xmlns:a16="http://schemas.microsoft.com/office/drawing/2014/main" id="{9D15FCD1-C04E-4451-9B75-E4F919BE385D}"/>
              </a:ext>
            </a:extLst>
          </p:cNvPr>
          <p:cNvSpPr>
            <a:spLocks noGrp="1"/>
          </p:cNvSpPr>
          <p:nvPr>
            <p:ph type="sldNum" sz="quarter" idx="12"/>
          </p:nvPr>
        </p:nvSpPr>
        <p:spPr/>
        <p:txBody>
          <a:bodyPr/>
          <a:lstStyle/>
          <a:p>
            <a:fld id="{9602B395-BD3F-4972-9560-4F8247A2FB9E}" type="slidenum">
              <a:rPr lang="en-US" smtClean="0"/>
              <a:t>18</a:t>
            </a:fld>
            <a:endParaRPr lang="en-US"/>
          </a:p>
        </p:txBody>
      </p:sp>
    </p:spTree>
    <p:extLst>
      <p:ext uri="{BB962C8B-B14F-4D97-AF65-F5344CB8AC3E}">
        <p14:creationId xmlns:p14="http://schemas.microsoft.com/office/powerpoint/2010/main" val="417282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F787-C45B-4EB9-8CFC-5518F7D6A021}"/>
              </a:ext>
            </a:extLst>
          </p:cNvPr>
          <p:cNvSpPr>
            <a:spLocks noGrp="1"/>
          </p:cNvSpPr>
          <p:nvPr>
            <p:ph type="title"/>
          </p:nvPr>
        </p:nvSpPr>
        <p:spPr>
          <a:xfrm>
            <a:off x="1158240" y="344395"/>
            <a:ext cx="9875520" cy="1356360"/>
          </a:xfrm>
        </p:spPr>
        <p:txBody>
          <a:bodyPr/>
          <a:lstStyle/>
          <a:p>
            <a:pPr algn="ctr"/>
            <a:r>
              <a:rPr lang="en-US" dirty="0"/>
              <a:t>Polarity</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390" t="7825" r="9322"/>
          <a:stretch/>
        </p:blipFill>
        <p:spPr>
          <a:xfrm>
            <a:off x="5567679" y="3611880"/>
            <a:ext cx="6215103" cy="2154225"/>
          </a:xfr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100" t="2886" r="11488"/>
          <a:stretch/>
        </p:blipFill>
        <p:spPr>
          <a:xfrm>
            <a:off x="861061" y="1612900"/>
            <a:ext cx="4588034" cy="4409250"/>
          </a:xfrm>
          <a:prstGeom prst="rect">
            <a:avLst/>
          </a:prstGeom>
        </p:spPr>
      </p:pic>
      <p:sp>
        <p:nvSpPr>
          <p:cNvPr id="5" name="TextBox 4"/>
          <p:cNvSpPr txBox="1"/>
          <p:nvPr/>
        </p:nvSpPr>
        <p:spPr>
          <a:xfrm>
            <a:off x="5900939" y="2149379"/>
            <a:ext cx="5451835" cy="830997"/>
          </a:xfrm>
          <a:prstGeom prst="rect">
            <a:avLst/>
          </a:prstGeom>
          <a:noFill/>
        </p:spPr>
        <p:txBody>
          <a:bodyPr wrap="square" rtlCol="0">
            <a:spAutoFit/>
          </a:bodyPr>
          <a:lstStyle/>
          <a:p>
            <a:pPr algn="ctr"/>
            <a:r>
              <a:rPr lang="en-US" sz="2400" dirty="0">
                <a:solidFill>
                  <a:schemeClr val="accent1">
                    <a:lumMod val="50000"/>
                  </a:schemeClr>
                </a:solidFill>
              </a:rPr>
              <a:t>Sentiment count for all emails in the corpus.</a:t>
            </a:r>
          </a:p>
        </p:txBody>
      </p:sp>
      <p:sp>
        <p:nvSpPr>
          <p:cNvPr id="3" name="Rectangle 2">
            <a:extLst>
              <a:ext uri="{FF2B5EF4-FFF2-40B4-BE49-F238E27FC236}">
                <a16:creationId xmlns:a16="http://schemas.microsoft.com/office/drawing/2014/main" id="{ADC244F7-C1C6-4410-92A6-333D6B1EFAEF}"/>
              </a:ext>
            </a:extLst>
          </p:cNvPr>
          <p:cNvSpPr/>
          <p:nvPr/>
        </p:nvSpPr>
        <p:spPr>
          <a:xfrm>
            <a:off x="5627802" y="4817096"/>
            <a:ext cx="1432874" cy="920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38FDC3BB-A400-489A-AEDD-B4A078C63D5F}"/>
              </a:ext>
            </a:extLst>
          </p:cNvPr>
          <p:cNvSpPr>
            <a:spLocks noGrp="1"/>
          </p:cNvSpPr>
          <p:nvPr>
            <p:ph type="sldNum" sz="quarter" idx="12"/>
          </p:nvPr>
        </p:nvSpPr>
        <p:spPr/>
        <p:txBody>
          <a:bodyPr/>
          <a:lstStyle/>
          <a:p>
            <a:fld id="{9602B395-BD3F-4972-9560-4F8247A2FB9E}" type="slidenum">
              <a:rPr lang="en-US" smtClean="0"/>
              <a:t>19</a:t>
            </a:fld>
            <a:endParaRPr lang="en-US"/>
          </a:p>
        </p:txBody>
      </p:sp>
    </p:spTree>
    <p:extLst>
      <p:ext uri="{BB962C8B-B14F-4D97-AF65-F5344CB8AC3E}">
        <p14:creationId xmlns:p14="http://schemas.microsoft.com/office/powerpoint/2010/main" val="38530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AD3-FE7E-4665-B3C9-338F72438445}"/>
              </a:ext>
            </a:extLst>
          </p:cNvPr>
          <p:cNvSpPr>
            <a:spLocks noGrp="1"/>
          </p:cNvSpPr>
          <p:nvPr>
            <p:ph type="title"/>
          </p:nvPr>
        </p:nvSpPr>
        <p:spPr/>
        <p:txBody>
          <a:bodyPr>
            <a:normAutofit/>
          </a:bodyPr>
          <a:lstStyle/>
          <a:p>
            <a:pPr algn="ctr"/>
            <a:r>
              <a:rPr lang="en-US" sz="7200" dirty="0"/>
              <a:t>Focus of Project</a:t>
            </a:r>
          </a:p>
        </p:txBody>
      </p:sp>
      <p:graphicFrame>
        <p:nvGraphicFramePr>
          <p:cNvPr id="5" name="Content Placeholder 2">
            <a:extLst>
              <a:ext uri="{FF2B5EF4-FFF2-40B4-BE49-F238E27FC236}">
                <a16:creationId xmlns:a16="http://schemas.microsoft.com/office/drawing/2014/main" id="{ADB1988E-2077-40E0-B778-A5C5EAC4E0EC}"/>
              </a:ext>
            </a:extLst>
          </p:cNvPr>
          <p:cNvGraphicFramePr>
            <a:graphicFrameLocks noGrp="1"/>
          </p:cNvGraphicFramePr>
          <p:nvPr>
            <p:ph idx="1"/>
            <p:extLst>
              <p:ext uri="{D42A27DB-BD31-4B8C-83A1-F6EECF244321}">
                <p14:modId xmlns:p14="http://schemas.microsoft.com/office/powerpoint/2010/main" val="3274737139"/>
              </p:ext>
            </p:extLst>
          </p:nvPr>
        </p:nvGraphicFramePr>
        <p:xfrm>
          <a:off x="1096963" y="2082974"/>
          <a:ext cx="9935668" cy="3801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descr="Computer">
            <a:extLst>
              <a:ext uri="{FF2B5EF4-FFF2-40B4-BE49-F238E27FC236}">
                <a16:creationId xmlns:a16="http://schemas.microsoft.com/office/drawing/2014/main" id="{B365EFEB-E92C-44D7-848D-4278F9AAB878}"/>
              </a:ext>
            </a:extLst>
          </p:cNvPr>
          <p:cNvSpPr/>
          <p:nvPr/>
        </p:nvSpPr>
        <p:spPr>
          <a:xfrm>
            <a:off x="2061765" y="2676160"/>
            <a:ext cx="569123" cy="752840"/>
          </a:xfrm>
          <a:prstGeom prst="rect">
            <a:avLst/>
          </a:prstGeom>
          <a: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3" name="Slide Number Placeholder 2">
            <a:extLst>
              <a:ext uri="{FF2B5EF4-FFF2-40B4-BE49-F238E27FC236}">
                <a16:creationId xmlns:a16="http://schemas.microsoft.com/office/drawing/2014/main" id="{49C0EF94-EC03-43A1-979A-FDD1678DD7D5}"/>
              </a:ext>
            </a:extLst>
          </p:cNvPr>
          <p:cNvSpPr>
            <a:spLocks noGrp="1"/>
          </p:cNvSpPr>
          <p:nvPr>
            <p:ph type="sldNum" sz="quarter" idx="12"/>
          </p:nvPr>
        </p:nvSpPr>
        <p:spPr/>
        <p:txBody>
          <a:bodyPr/>
          <a:lstStyle/>
          <a:p>
            <a:fld id="{9602B395-BD3F-4972-9560-4F8247A2FB9E}" type="slidenum">
              <a:rPr lang="en-US" smtClean="0"/>
              <a:t>2</a:t>
            </a:fld>
            <a:endParaRPr lang="en-US"/>
          </a:p>
        </p:txBody>
      </p:sp>
    </p:spTree>
    <p:extLst>
      <p:ext uri="{BB962C8B-B14F-4D97-AF65-F5344CB8AC3E}">
        <p14:creationId xmlns:p14="http://schemas.microsoft.com/office/powerpoint/2010/main" val="2499151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064" y="1657665"/>
            <a:ext cx="3105583" cy="2429214"/>
          </a:xfrm>
        </p:spPr>
      </p:pic>
      <p:sp>
        <p:nvSpPr>
          <p:cNvPr id="5" name="TextBox 4"/>
          <p:cNvSpPr txBox="1"/>
          <p:nvPr/>
        </p:nvSpPr>
        <p:spPr>
          <a:xfrm>
            <a:off x="1137784" y="1354747"/>
            <a:ext cx="4227616" cy="369332"/>
          </a:xfrm>
          <a:prstGeom prst="rect">
            <a:avLst/>
          </a:prstGeom>
          <a:noFill/>
        </p:spPr>
        <p:txBody>
          <a:bodyPr wrap="square" rtlCol="0">
            <a:spAutoFit/>
          </a:bodyPr>
          <a:lstStyle/>
          <a:p>
            <a:r>
              <a:rPr lang="en-US" dirty="0">
                <a:solidFill>
                  <a:schemeClr val="accent1">
                    <a:lumMod val="50000"/>
                  </a:schemeClr>
                </a:solidFill>
              </a:rPr>
              <a:t>Annual Email Count</a:t>
            </a:r>
          </a:p>
        </p:txBody>
      </p:sp>
      <p:cxnSp>
        <p:nvCxnSpPr>
          <p:cNvPr id="7" name="Straight Arrow Connector 6"/>
          <p:cNvCxnSpPr/>
          <p:nvPr/>
        </p:nvCxnSpPr>
        <p:spPr>
          <a:xfrm flipH="1">
            <a:off x="1663534" y="2872272"/>
            <a:ext cx="1369216" cy="502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97124" y="2231075"/>
            <a:ext cx="2636322" cy="923330"/>
          </a:xfrm>
          <a:prstGeom prst="rect">
            <a:avLst/>
          </a:prstGeom>
          <a:noFill/>
        </p:spPr>
        <p:txBody>
          <a:bodyPr wrap="square" rtlCol="0">
            <a:spAutoFit/>
          </a:bodyPr>
          <a:lstStyle/>
          <a:p>
            <a:r>
              <a:rPr lang="en-US" dirty="0">
                <a:solidFill>
                  <a:schemeClr val="accent1">
                    <a:lumMod val="50000"/>
                  </a:schemeClr>
                </a:solidFill>
              </a:rPr>
              <a:t>Most emails were sent in 2001, more than double the previous year.</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30544"/>
          <a:stretch/>
        </p:blipFill>
        <p:spPr>
          <a:xfrm>
            <a:off x="3260875" y="4086879"/>
            <a:ext cx="1098358" cy="1914792"/>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23938"/>
          <a:stretch/>
        </p:blipFill>
        <p:spPr>
          <a:xfrm>
            <a:off x="4297647" y="4086879"/>
            <a:ext cx="1130358" cy="1857634"/>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3859" r="19725"/>
          <a:stretch/>
        </p:blipFill>
        <p:spPr>
          <a:xfrm>
            <a:off x="2242781" y="4086879"/>
            <a:ext cx="1047665" cy="2381254"/>
          </a:xfrm>
          <a:prstGeom prst="rect">
            <a:avLst/>
          </a:prstGeom>
        </p:spPr>
      </p:pic>
      <p:sp>
        <p:nvSpPr>
          <p:cNvPr id="13" name="TextBox 12"/>
          <p:cNvSpPr txBox="1"/>
          <p:nvPr/>
        </p:nvSpPr>
        <p:spPr>
          <a:xfrm>
            <a:off x="2479711" y="3728309"/>
            <a:ext cx="2868654" cy="369332"/>
          </a:xfrm>
          <a:prstGeom prst="rect">
            <a:avLst/>
          </a:prstGeom>
          <a:noFill/>
        </p:spPr>
        <p:txBody>
          <a:bodyPr wrap="square" rtlCol="0">
            <a:spAutoFit/>
          </a:bodyPr>
          <a:lstStyle/>
          <a:p>
            <a:r>
              <a:rPr lang="en-US" dirty="0">
                <a:solidFill>
                  <a:schemeClr val="accent1">
                    <a:lumMod val="50000"/>
                  </a:schemeClr>
                </a:solidFill>
              </a:rPr>
              <a:t>Annual </a:t>
            </a:r>
            <a:r>
              <a:rPr lang="en-US" dirty="0" err="1">
                <a:solidFill>
                  <a:schemeClr val="accent1">
                    <a:lumMod val="50000"/>
                  </a:schemeClr>
                </a:solidFill>
              </a:rPr>
              <a:t>Pos</a:t>
            </a:r>
            <a:r>
              <a:rPr lang="en-US" dirty="0">
                <a:solidFill>
                  <a:schemeClr val="accent1">
                    <a:lumMod val="50000"/>
                  </a:schemeClr>
                </a:solidFill>
              </a:rPr>
              <a:t>/</a:t>
            </a:r>
            <a:r>
              <a:rPr lang="en-US" dirty="0" err="1">
                <a:solidFill>
                  <a:schemeClr val="accent1">
                    <a:lumMod val="50000"/>
                  </a:schemeClr>
                </a:solidFill>
              </a:rPr>
              <a:t>Neg</a:t>
            </a:r>
            <a:r>
              <a:rPr lang="en-US" dirty="0">
                <a:solidFill>
                  <a:schemeClr val="accent1">
                    <a:lumMod val="50000"/>
                  </a:schemeClr>
                </a:solidFill>
              </a:rPr>
              <a:t>/</a:t>
            </a:r>
            <a:r>
              <a:rPr lang="en-US" dirty="0" err="1">
                <a:solidFill>
                  <a:schemeClr val="accent1">
                    <a:lumMod val="50000"/>
                  </a:schemeClr>
                </a:solidFill>
              </a:rPr>
              <a:t>Neu</a:t>
            </a:r>
            <a:r>
              <a:rPr lang="en-US" dirty="0">
                <a:solidFill>
                  <a:schemeClr val="accent1">
                    <a:lumMod val="50000"/>
                  </a:schemeClr>
                </a:solidFill>
              </a:rPr>
              <a:t> Counts</a:t>
            </a:r>
          </a:p>
        </p:txBody>
      </p:sp>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2742" t="2296" r="4759"/>
          <a:stretch/>
        </p:blipFill>
        <p:spPr>
          <a:xfrm>
            <a:off x="6269111" y="996532"/>
            <a:ext cx="5474525" cy="5485788"/>
          </a:xfrm>
          <a:prstGeom prst="rect">
            <a:avLst/>
          </a:prstGeom>
        </p:spPr>
      </p:pic>
      <p:sp>
        <p:nvSpPr>
          <p:cNvPr id="17" name="Oval 16"/>
          <p:cNvSpPr/>
          <p:nvPr/>
        </p:nvSpPr>
        <p:spPr>
          <a:xfrm>
            <a:off x="9695041" y="5985048"/>
            <a:ext cx="665018"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4DA645A5-9A5B-45BB-A136-44FFB04C43BB}"/>
              </a:ext>
            </a:extLst>
          </p:cNvPr>
          <p:cNvSpPr>
            <a:spLocks noGrp="1"/>
          </p:cNvSpPr>
          <p:nvPr>
            <p:ph type="title"/>
          </p:nvPr>
        </p:nvSpPr>
        <p:spPr>
          <a:xfrm>
            <a:off x="281547" y="-52488"/>
            <a:ext cx="9875520" cy="1356360"/>
          </a:xfrm>
        </p:spPr>
        <p:txBody>
          <a:bodyPr/>
          <a:lstStyle/>
          <a:p>
            <a:r>
              <a:rPr lang="en-US" dirty="0"/>
              <a:t>Email Distribution by Sentiment</a:t>
            </a:r>
          </a:p>
        </p:txBody>
      </p:sp>
      <p:sp>
        <p:nvSpPr>
          <p:cNvPr id="2" name="Rectangle 1">
            <a:extLst>
              <a:ext uri="{FF2B5EF4-FFF2-40B4-BE49-F238E27FC236}">
                <a16:creationId xmlns:a16="http://schemas.microsoft.com/office/drawing/2014/main" id="{3A203469-E8A0-40D1-9A98-DC813F31DDC2}"/>
              </a:ext>
            </a:extLst>
          </p:cNvPr>
          <p:cNvSpPr/>
          <p:nvPr/>
        </p:nvSpPr>
        <p:spPr>
          <a:xfrm>
            <a:off x="2356784" y="5892101"/>
            <a:ext cx="942304" cy="145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3BBC5-C820-45E8-A2AB-E2CBF9D0C6B4}"/>
              </a:ext>
            </a:extLst>
          </p:cNvPr>
          <p:cNvSpPr/>
          <p:nvPr/>
        </p:nvSpPr>
        <p:spPr>
          <a:xfrm>
            <a:off x="3384067" y="5562736"/>
            <a:ext cx="942304" cy="145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3C8ED7D-4695-4648-B415-84366ED982A4}"/>
              </a:ext>
            </a:extLst>
          </p:cNvPr>
          <p:cNvSpPr/>
          <p:nvPr/>
        </p:nvSpPr>
        <p:spPr>
          <a:xfrm>
            <a:off x="4452854" y="5558085"/>
            <a:ext cx="942304" cy="145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418E971-9ACC-40AB-B0AC-CD88ED8B07DA}"/>
              </a:ext>
            </a:extLst>
          </p:cNvPr>
          <p:cNvSpPr>
            <a:spLocks noGrp="1"/>
          </p:cNvSpPr>
          <p:nvPr>
            <p:ph type="sldNum" sz="quarter" idx="12"/>
          </p:nvPr>
        </p:nvSpPr>
        <p:spPr/>
        <p:txBody>
          <a:bodyPr/>
          <a:lstStyle/>
          <a:p>
            <a:fld id="{9602B395-BD3F-4972-9560-4F8247A2FB9E}" type="slidenum">
              <a:rPr lang="en-US" smtClean="0"/>
              <a:t>20</a:t>
            </a:fld>
            <a:endParaRPr lang="en-US"/>
          </a:p>
        </p:txBody>
      </p:sp>
    </p:spTree>
    <p:extLst>
      <p:ext uri="{BB962C8B-B14F-4D97-AF65-F5344CB8AC3E}">
        <p14:creationId xmlns:p14="http://schemas.microsoft.com/office/powerpoint/2010/main" val="368994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83" y="314766"/>
            <a:ext cx="9875520" cy="1356360"/>
          </a:xfrm>
        </p:spPr>
        <p:txBody>
          <a:bodyPr>
            <a:normAutofit/>
          </a:bodyPr>
          <a:lstStyle/>
          <a:p>
            <a:r>
              <a:rPr lang="en-US" sz="6000" dirty="0"/>
              <a:t>2001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83" y="1644378"/>
            <a:ext cx="3105583" cy="242921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0884" b="5591"/>
          <a:stretch/>
        </p:blipFill>
        <p:spPr>
          <a:xfrm>
            <a:off x="6310241" y="768934"/>
            <a:ext cx="5074408" cy="5774300"/>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t="3859" r="19725"/>
          <a:stretch/>
        </p:blipFill>
        <p:spPr>
          <a:xfrm>
            <a:off x="2887321" y="2768600"/>
            <a:ext cx="1047665" cy="2381254"/>
          </a:xfrm>
          <a:prstGeom prst="rect">
            <a:avLst/>
          </a:prstGeom>
        </p:spPr>
      </p:pic>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r="30544"/>
          <a:stretch/>
        </p:blipFill>
        <p:spPr>
          <a:xfrm>
            <a:off x="4018318" y="2768600"/>
            <a:ext cx="1098358" cy="1914792"/>
          </a:xfrm>
          <a:prstGeom prst="rect">
            <a:avLst/>
          </a:prstGeom>
        </p:spPr>
      </p:pic>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r="23938"/>
          <a:stretch/>
        </p:blipFill>
        <p:spPr>
          <a:xfrm>
            <a:off x="5116676" y="2768600"/>
            <a:ext cx="1130358" cy="1857634"/>
          </a:xfrm>
          <a:prstGeom prst="rect">
            <a:avLst/>
          </a:prstGeom>
        </p:spPr>
      </p:pic>
      <p:cxnSp>
        <p:nvCxnSpPr>
          <p:cNvPr id="23" name="Straight Arrow Connector 22"/>
          <p:cNvCxnSpPr/>
          <p:nvPr/>
        </p:nvCxnSpPr>
        <p:spPr>
          <a:xfrm flipH="1">
            <a:off x="1650670" y="3372589"/>
            <a:ext cx="11281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491346" y="4524499"/>
            <a:ext cx="491347"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35562" y="4180431"/>
            <a:ext cx="491347"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37193" y="4183490"/>
            <a:ext cx="491347"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Brace 36"/>
          <p:cNvSpPr/>
          <p:nvPr/>
        </p:nvSpPr>
        <p:spPr>
          <a:xfrm rot="16200000">
            <a:off x="4581677" y="1101836"/>
            <a:ext cx="139263" cy="3151200"/>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a:cxnSpLocks/>
            <a:stCxn id="37" idx="1"/>
          </p:cNvCxnSpPr>
          <p:nvPr/>
        </p:nvCxnSpPr>
        <p:spPr>
          <a:xfrm flipV="1">
            <a:off x="4651309" y="904973"/>
            <a:ext cx="2296246" cy="1702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2D72981-32F4-4D7C-8B3A-6E81D3442D8A}"/>
              </a:ext>
            </a:extLst>
          </p:cNvPr>
          <p:cNvSpPr>
            <a:spLocks noGrp="1"/>
          </p:cNvSpPr>
          <p:nvPr>
            <p:ph type="sldNum" sz="quarter" idx="12"/>
          </p:nvPr>
        </p:nvSpPr>
        <p:spPr/>
        <p:txBody>
          <a:bodyPr/>
          <a:lstStyle/>
          <a:p>
            <a:fld id="{9602B395-BD3F-4972-9560-4F8247A2FB9E}" type="slidenum">
              <a:rPr lang="en-US" smtClean="0"/>
              <a:t>21</a:t>
            </a:fld>
            <a:endParaRPr lang="en-US"/>
          </a:p>
        </p:txBody>
      </p:sp>
    </p:spTree>
    <p:extLst>
      <p:ext uri="{BB962C8B-B14F-4D97-AF65-F5344CB8AC3E}">
        <p14:creationId xmlns:p14="http://schemas.microsoft.com/office/powerpoint/2010/main" val="1003318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178" y="327075"/>
            <a:ext cx="9875520" cy="1356360"/>
          </a:xfrm>
        </p:spPr>
        <p:txBody>
          <a:bodyPr/>
          <a:lstStyle/>
          <a:p>
            <a:r>
              <a:rPr lang="en-US" dirty="0"/>
              <a:t>Monthly Sentiment in 2001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077" y="1900250"/>
            <a:ext cx="4446747" cy="3602579"/>
          </a:xfrm>
        </p:spPr>
      </p:pic>
      <p:pic>
        <p:nvPicPr>
          <p:cNvPr id="9" name="Picture 8">
            <a:extLst>
              <a:ext uri="{FF2B5EF4-FFF2-40B4-BE49-F238E27FC236}">
                <a16:creationId xmlns:a16="http://schemas.microsoft.com/office/drawing/2014/main" id="{B7501BFF-2AFD-4700-8299-AFE012022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979" y="1571986"/>
            <a:ext cx="6513642" cy="473381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4080" t="4039" r="16465" b="3340"/>
          <a:stretch/>
        </p:blipFill>
        <p:spPr>
          <a:xfrm>
            <a:off x="5248894" y="1571986"/>
            <a:ext cx="5940881" cy="4733811"/>
          </a:xfrm>
          <a:prstGeom prst="rect">
            <a:avLst/>
          </a:prstGeom>
        </p:spPr>
      </p:pic>
      <p:sp>
        <p:nvSpPr>
          <p:cNvPr id="6" name="Oval 5"/>
          <p:cNvSpPr/>
          <p:nvPr/>
        </p:nvSpPr>
        <p:spPr>
          <a:xfrm>
            <a:off x="973944" y="4732256"/>
            <a:ext cx="3736350" cy="296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2B3A2F1-C5A1-4F70-BE3F-B8900FBDFAFB}"/>
              </a:ext>
            </a:extLst>
          </p:cNvPr>
          <p:cNvSpPr>
            <a:spLocks noGrp="1"/>
          </p:cNvSpPr>
          <p:nvPr>
            <p:ph type="sldNum" sz="quarter" idx="12"/>
          </p:nvPr>
        </p:nvSpPr>
        <p:spPr/>
        <p:txBody>
          <a:bodyPr/>
          <a:lstStyle/>
          <a:p>
            <a:fld id="{9602B395-BD3F-4972-9560-4F8247A2FB9E}" type="slidenum">
              <a:rPr lang="en-US" smtClean="0"/>
              <a:t>22</a:t>
            </a:fld>
            <a:endParaRPr lang="en-US"/>
          </a:p>
        </p:txBody>
      </p:sp>
    </p:spTree>
    <p:extLst>
      <p:ext uri="{BB962C8B-B14F-4D97-AF65-F5344CB8AC3E}">
        <p14:creationId xmlns:p14="http://schemas.microsoft.com/office/powerpoint/2010/main" val="28749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AB92-BC14-42AA-88C8-F60B798401DA}"/>
              </a:ext>
            </a:extLst>
          </p:cNvPr>
          <p:cNvSpPr>
            <a:spLocks noGrp="1"/>
          </p:cNvSpPr>
          <p:nvPr>
            <p:ph type="title"/>
          </p:nvPr>
        </p:nvSpPr>
        <p:spPr>
          <a:xfrm>
            <a:off x="6106704" y="609599"/>
            <a:ext cx="5364444" cy="1666875"/>
          </a:xfrm>
        </p:spPr>
        <p:txBody>
          <a:bodyPr>
            <a:normAutofit/>
          </a:bodyPr>
          <a:lstStyle/>
          <a:p>
            <a:r>
              <a:rPr lang="en-US" sz="4800" dirty="0">
                <a:solidFill>
                  <a:schemeClr val="accent1">
                    <a:lumMod val="50000"/>
                  </a:schemeClr>
                </a:solidFill>
              </a:rPr>
              <a:t>Implications of Research</a:t>
            </a:r>
          </a:p>
        </p:txBody>
      </p:sp>
      <p:pic>
        <p:nvPicPr>
          <p:cNvPr id="7" name="Graphic 6" descr="Head with Gears">
            <a:extLst>
              <a:ext uri="{FF2B5EF4-FFF2-40B4-BE49-F238E27FC236}">
                <a16:creationId xmlns:a16="http://schemas.microsoft.com/office/drawing/2014/main" id="{60AEE6F2-2A74-4318-ADE6-318538F8F8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064" y="1131152"/>
            <a:ext cx="4593715" cy="4593715"/>
          </a:xfrm>
          <a:prstGeom prst="rect">
            <a:avLst/>
          </a:prstGeom>
        </p:spPr>
      </p:pic>
      <p:sp>
        <p:nvSpPr>
          <p:cNvPr id="3" name="Content Placeholder 2">
            <a:extLst>
              <a:ext uri="{FF2B5EF4-FFF2-40B4-BE49-F238E27FC236}">
                <a16:creationId xmlns:a16="http://schemas.microsoft.com/office/drawing/2014/main" id="{FBB1DF24-08A9-48AF-9623-B3D3B923B70D}"/>
              </a:ext>
            </a:extLst>
          </p:cNvPr>
          <p:cNvSpPr>
            <a:spLocks noGrp="1"/>
          </p:cNvSpPr>
          <p:nvPr>
            <p:ph idx="1"/>
          </p:nvPr>
        </p:nvSpPr>
        <p:spPr>
          <a:xfrm>
            <a:off x="6106704" y="2371725"/>
            <a:ext cx="5364444" cy="4038600"/>
          </a:xfrm>
        </p:spPr>
        <p:txBody>
          <a:bodyPr>
            <a:normAutofit/>
          </a:bodyPr>
          <a:lstStyle/>
          <a:p>
            <a:pPr marL="45720" indent="0">
              <a:buNone/>
            </a:pPr>
            <a:r>
              <a:rPr lang="en-US" sz="3600" dirty="0"/>
              <a:t>The Power of Semantic Relationship</a:t>
            </a:r>
          </a:p>
          <a:p>
            <a:pPr marL="45720" indent="0">
              <a:buNone/>
            </a:pPr>
            <a:endParaRPr lang="en-US" sz="3600" dirty="0"/>
          </a:p>
          <a:p>
            <a:pPr marL="45720" indent="0">
              <a:buNone/>
            </a:pPr>
            <a:r>
              <a:rPr lang="en-US" sz="3600" dirty="0"/>
              <a:t>Knowledge Graphs </a:t>
            </a:r>
          </a:p>
          <a:p>
            <a:pPr marL="45720" indent="0">
              <a:buNone/>
            </a:pPr>
            <a:endParaRPr lang="en-US" sz="3600" dirty="0"/>
          </a:p>
        </p:txBody>
      </p:sp>
      <p:sp>
        <p:nvSpPr>
          <p:cNvPr id="4" name="Slide Number Placeholder 3">
            <a:extLst>
              <a:ext uri="{FF2B5EF4-FFF2-40B4-BE49-F238E27FC236}">
                <a16:creationId xmlns:a16="http://schemas.microsoft.com/office/drawing/2014/main" id="{6005B409-47FA-406B-B3F6-31D4AA88F0AC}"/>
              </a:ext>
            </a:extLst>
          </p:cNvPr>
          <p:cNvSpPr>
            <a:spLocks noGrp="1"/>
          </p:cNvSpPr>
          <p:nvPr>
            <p:ph type="sldNum" sz="quarter" idx="12"/>
          </p:nvPr>
        </p:nvSpPr>
        <p:spPr/>
        <p:txBody>
          <a:bodyPr/>
          <a:lstStyle/>
          <a:p>
            <a:fld id="{9602B395-BD3F-4972-9560-4F8247A2FB9E}" type="slidenum">
              <a:rPr lang="en-US" smtClean="0"/>
              <a:t>23</a:t>
            </a:fld>
            <a:endParaRPr lang="en-US"/>
          </a:p>
        </p:txBody>
      </p:sp>
    </p:spTree>
    <p:extLst>
      <p:ext uri="{BB962C8B-B14F-4D97-AF65-F5344CB8AC3E}">
        <p14:creationId xmlns:p14="http://schemas.microsoft.com/office/powerpoint/2010/main" val="106627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2D33-CB4B-45CE-84E6-05B1FE950330}"/>
              </a:ext>
            </a:extLst>
          </p:cNvPr>
          <p:cNvSpPr>
            <a:spLocks noGrp="1"/>
          </p:cNvSpPr>
          <p:nvPr>
            <p:ph type="title"/>
          </p:nvPr>
        </p:nvSpPr>
        <p:spPr>
          <a:xfrm>
            <a:off x="247453" y="269047"/>
            <a:ext cx="11696308" cy="1380644"/>
          </a:xfrm>
        </p:spPr>
        <p:txBody>
          <a:bodyPr>
            <a:normAutofit/>
          </a:bodyPr>
          <a:lstStyle/>
          <a:p>
            <a:pPr algn="ctr"/>
            <a:r>
              <a:rPr lang="en-US" sz="4000" dirty="0">
                <a:solidFill>
                  <a:schemeClr val="accent1">
                    <a:lumMod val="50000"/>
                  </a:schemeClr>
                </a:solidFill>
              </a:rPr>
              <a:t>“Thinking, Fast and Slow: Combining Vector Spaces and Knowledge Graphs”</a:t>
            </a:r>
          </a:p>
        </p:txBody>
      </p:sp>
      <p:pic>
        <p:nvPicPr>
          <p:cNvPr id="6" name="Content Placeholder 5" descr="A close up of a map&#10;&#10;Description automatically generated">
            <a:extLst>
              <a:ext uri="{FF2B5EF4-FFF2-40B4-BE49-F238E27FC236}">
                <a16:creationId xmlns:a16="http://schemas.microsoft.com/office/drawing/2014/main" id="{D4A9DCD2-589F-4B5A-AC51-BE8A922CA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210" y="1510416"/>
            <a:ext cx="9696449" cy="5097391"/>
          </a:xfrm>
        </p:spPr>
      </p:pic>
      <p:sp>
        <p:nvSpPr>
          <p:cNvPr id="3" name="Slide Number Placeholder 2">
            <a:extLst>
              <a:ext uri="{FF2B5EF4-FFF2-40B4-BE49-F238E27FC236}">
                <a16:creationId xmlns:a16="http://schemas.microsoft.com/office/drawing/2014/main" id="{BD6D27F9-A09C-49DB-AE52-88C250CBFD7C}"/>
              </a:ext>
            </a:extLst>
          </p:cNvPr>
          <p:cNvSpPr>
            <a:spLocks noGrp="1"/>
          </p:cNvSpPr>
          <p:nvPr>
            <p:ph type="sldNum" sz="quarter" idx="12"/>
          </p:nvPr>
        </p:nvSpPr>
        <p:spPr/>
        <p:txBody>
          <a:bodyPr/>
          <a:lstStyle/>
          <a:p>
            <a:fld id="{9602B395-BD3F-4972-9560-4F8247A2FB9E}" type="slidenum">
              <a:rPr lang="en-US" smtClean="0"/>
              <a:t>24</a:t>
            </a:fld>
            <a:endParaRPr lang="en-US"/>
          </a:p>
        </p:txBody>
      </p:sp>
    </p:spTree>
    <p:extLst>
      <p:ext uri="{BB962C8B-B14F-4D97-AF65-F5344CB8AC3E}">
        <p14:creationId xmlns:p14="http://schemas.microsoft.com/office/powerpoint/2010/main" val="425301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843697F-C030-482D-BB1C-DB61ABBFC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316F66-3DCC-4344-9396-C5CAFC354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A08CA396-1800-42B7-87F6-FCB40A1B79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8B8D7B-0ED3-490B-B1A2-5A9E7DCF7919}"/>
              </a:ext>
            </a:extLst>
          </p:cNvPr>
          <p:cNvSpPr>
            <a:spLocks noGrp="1"/>
          </p:cNvSpPr>
          <p:nvPr>
            <p:ph type="title"/>
          </p:nvPr>
        </p:nvSpPr>
        <p:spPr>
          <a:xfrm>
            <a:off x="1109980" y="4206240"/>
            <a:ext cx="9966960" cy="1325880"/>
          </a:xfrm>
        </p:spPr>
        <p:txBody>
          <a:bodyPr vert="horz" lIns="91440" tIns="45720" rIns="91440" bIns="45720" rtlCol="0" anchor="b">
            <a:normAutofit/>
          </a:bodyPr>
          <a:lstStyle/>
          <a:p>
            <a:r>
              <a:rPr lang="en-US" sz="6600" b="1" dirty="0"/>
              <a:t>Questions?</a:t>
            </a:r>
          </a:p>
        </p:txBody>
      </p:sp>
      <p:pic>
        <p:nvPicPr>
          <p:cNvPr id="9" name="Graphic 8" descr="Help">
            <a:extLst>
              <a:ext uri="{FF2B5EF4-FFF2-40B4-BE49-F238E27FC236}">
                <a16:creationId xmlns:a16="http://schemas.microsoft.com/office/drawing/2014/main" id="{FF4BC039-4EB1-4D71-9B8E-9EF0DCDC72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
        <p:nvSpPr>
          <p:cNvPr id="2" name="Slide Number Placeholder 1">
            <a:extLst>
              <a:ext uri="{FF2B5EF4-FFF2-40B4-BE49-F238E27FC236}">
                <a16:creationId xmlns:a16="http://schemas.microsoft.com/office/drawing/2014/main" id="{F7FBC22D-B9EA-4E75-AFBE-D2EE3CDF9014}"/>
              </a:ext>
            </a:extLst>
          </p:cNvPr>
          <p:cNvSpPr>
            <a:spLocks noGrp="1"/>
          </p:cNvSpPr>
          <p:nvPr>
            <p:ph type="sldNum" sz="quarter" idx="12"/>
          </p:nvPr>
        </p:nvSpPr>
        <p:spPr/>
        <p:txBody>
          <a:bodyPr/>
          <a:lstStyle/>
          <a:p>
            <a:fld id="{9602B395-BD3F-4972-9560-4F8247A2FB9E}" type="slidenum">
              <a:rPr lang="en-US" smtClean="0"/>
              <a:t>25</a:t>
            </a:fld>
            <a:endParaRPr lang="en-US"/>
          </a:p>
        </p:txBody>
      </p:sp>
    </p:spTree>
    <p:extLst>
      <p:ext uri="{BB962C8B-B14F-4D97-AF65-F5344CB8AC3E}">
        <p14:creationId xmlns:p14="http://schemas.microsoft.com/office/powerpoint/2010/main" val="127920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692C-9912-4CDD-AA12-23F7C9B15553}"/>
              </a:ext>
            </a:extLst>
          </p:cNvPr>
          <p:cNvSpPr>
            <a:spLocks noGrp="1"/>
          </p:cNvSpPr>
          <p:nvPr>
            <p:ph type="title" idx="4294967295"/>
          </p:nvPr>
        </p:nvSpPr>
        <p:spPr>
          <a:xfrm>
            <a:off x="7585826" y="263951"/>
            <a:ext cx="4348508" cy="6344239"/>
          </a:xfrm>
        </p:spPr>
        <p:txBody>
          <a:bodyPr anchor="ctr">
            <a:normAutofit/>
          </a:bodyPr>
          <a:lstStyle/>
          <a:p>
            <a:pPr algn="ctr"/>
            <a:r>
              <a:rPr lang="en-US" sz="4400" dirty="0"/>
              <a:t>Methodology</a:t>
            </a:r>
          </a:p>
        </p:txBody>
      </p:sp>
      <p:grpSp>
        <p:nvGrpSpPr>
          <p:cNvPr id="3" name="Group 2">
            <a:extLst>
              <a:ext uri="{FF2B5EF4-FFF2-40B4-BE49-F238E27FC236}">
                <a16:creationId xmlns:a16="http://schemas.microsoft.com/office/drawing/2014/main" id="{6F07E755-7942-4388-AE7C-868E66976AF9}"/>
              </a:ext>
            </a:extLst>
          </p:cNvPr>
          <p:cNvGrpSpPr/>
          <p:nvPr/>
        </p:nvGrpSpPr>
        <p:grpSpPr>
          <a:xfrm>
            <a:off x="1342391" y="640038"/>
            <a:ext cx="5492430" cy="5050874"/>
            <a:chOff x="1342391" y="640038"/>
            <a:chExt cx="5492430" cy="5050874"/>
          </a:xfrm>
        </p:grpSpPr>
        <p:sp>
          <p:nvSpPr>
            <p:cNvPr id="4" name="Freeform: Shape 3">
              <a:extLst>
                <a:ext uri="{FF2B5EF4-FFF2-40B4-BE49-F238E27FC236}">
                  <a16:creationId xmlns:a16="http://schemas.microsoft.com/office/drawing/2014/main" id="{2B98DFA4-A794-4295-81C7-A28620FF7610}"/>
                </a:ext>
              </a:extLst>
            </p:cNvPr>
            <p:cNvSpPr/>
            <p:nvPr/>
          </p:nvSpPr>
          <p:spPr>
            <a:xfrm>
              <a:off x="2990300" y="640038"/>
              <a:ext cx="2196612" cy="2196612"/>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r>
                <a:rPr lang="en-US" sz="2000" kern="1200" dirty="0"/>
                <a:t>Preprocessing</a:t>
              </a:r>
            </a:p>
          </p:txBody>
        </p:sp>
        <p:sp>
          <p:nvSpPr>
            <p:cNvPr id="6" name="Freeform: Shape 5">
              <a:extLst>
                <a:ext uri="{FF2B5EF4-FFF2-40B4-BE49-F238E27FC236}">
                  <a16:creationId xmlns:a16="http://schemas.microsoft.com/office/drawing/2014/main" id="{2C4D48C4-F7FC-468B-917F-984F1129B36A}"/>
                </a:ext>
              </a:extLst>
            </p:cNvPr>
            <p:cNvSpPr/>
            <p:nvPr/>
          </p:nvSpPr>
          <p:spPr>
            <a:xfrm rot="3600000">
              <a:off x="4613027" y="2780518"/>
              <a:ext cx="582579" cy="741356"/>
            </a:xfrm>
            <a:custGeom>
              <a:avLst/>
              <a:gdLst>
                <a:gd name="connsiteX0" fmla="*/ 0 w 582579"/>
                <a:gd name="connsiteY0" fmla="*/ 148271 h 741356"/>
                <a:gd name="connsiteX1" fmla="*/ 291290 w 582579"/>
                <a:gd name="connsiteY1" fmla="*/ 148271 h 741356"/>
                <a:gd name="connsiteX2" fmla="*/ 291290 w 582579"/>
                <a:gd name="connsiteY2" fmla="*/ 0 h 741356"/>
                <a:gd name="connsiteX3" fmla="*/ 582579 w 582579"/>
                <a:gd name="connsiteY3" fmla="*/ 370678 h 741356"/>
                <a:gd name="connsiteX4" fmla="*/ 291290 w 582579"/>
                <a:gd name="connsiteY4" fmla="*/ 741356 h 741356"/>
                <a:gd name="connsiteX5" fmla="*/ 291290 w 582579"/>
                <a:gd name="connsiteY5" fmla="*/ 593085 h 741356"/>
                <a:gd name="connsiteX6" fmla="*/ 0 w 582579"/>
                <a:gd name="connsiteY6" fmla="*/ 593085 h 741356"/>
                <a:gd name="connsiteX7" fmla="*/ 0 w 582579"/>
                <a:gd name="connsiteY7" fmla="*/ 148271 h 74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579" h="741356">
                  <a:moveTo>
                    <a:pt x="0" y="148271"/>
                  </a:moveTo>
                  <a:lnTo>
                    <a:pt x="291290" y="148271"/>
                  </a:lnTo>
                  <a:lnTo>
                    <a:pt x="291290" y="0"/>
                  </a:lnTo>
                  <a:lnTo>
                    <a:pt x="582579" y="370678"/>
                  </a:lnTo>
                  <a:lnTo>
                    <a:pt x="291290" y="741356"/>
                  </a:lnTo>
                  <a:lnTo>
                    <a:pt x="291290" y="593085"/>
                  </a:lnTo>
                  <a:lnTo>
                    <a:pt x="0" y="593085"/>
                  </a:lnTo>
                  <a:lnTo>
                    <a:pt x="0" y="148271"/>
                  </a:lnTo>
                  <a:close/>
                </a:path>
              </a:pathLst>
            </a:cu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8270" rIns="174773" bIns="148271"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7" name="Freeform: Shape 6">
              <a:extLst>
                <a:ext uri="{FF2B5EF4-FFF2-40B4-BE49-F238E27FC236}">
                  <a16:creationId xmlns:a16="http://schemas.microsoft.com/office/drawing/2014/main" id="{790FCA61-5053-4F4F-A18C-ACDC6B10B95E}"/>
                </a:ext>
              </a:extLst>
            </p:cNvPr>
            <p:cNvSpPr/>
            <p:nvPr/>
          </p:nvSpPr>
          <p:spPr>
            <a:xfrm>
              <a:off x="4638209" y="3494300"/>
              <a:ext cx="2196612" cy="2196612"/>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r>
                <a:rPr lang="en-US" sz="2400" kern="1200" dirty="0"/>
                <a:t>Word2Vec</a:t>
              </a:r>
            </a:p>
          </p:txBody>
        </p:sp>
        <p:sp>
          <p:nvSpPr>
            <p:cNvPr id="9" name="Freeform: Shape 8">
              <a:extLst>
                <a:ext uri="{FF2B5EF4-FFF2-40B4-BE49-F238E27FC236}">
                  <a16:creationId xmlns:a16="http://schemas.microsoft.com/office/drawing/2014/main" id="{BE3A12E7-F4BF-4243-9B12-D91C91672525}"/>
                </a:ext>
              </a:extLst>
            </p:cNvPr>
            <p:cNvSpPr/>
            <p:nvPr/>
          </p:nvSpPr>
          <p:spPr>
            <a:xfrm>
              <a:off x="1342391" y="3494300"/>
              <a:ext cx="2196612" cy="2196612"/>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r>
                <a:rPr lang="en-US" sz="2400" kern="1200" dirty="0"/>
                <a:t>Sentiment Analysis</a:t>
              </a:r>
            </a:p>
          </p:txBody>
        </p:sp>
        <p:sp>
          <p:nvSpPr>
            <p:cNvPr id="10" name="Freeform: Shape 9">
              <a:extLst>
                <a:ext uri="{FF2B5EF4-FFF2-40B4-BE49-F238E27FC236}">
                  <a16:creationId xmlns:a16="http://schemas.microsoft.com/office/drawing/2014/main" id="{E027B66D-238D-4835-8A31-A587382AC60F}"/>
                </a:ext>
              </a:extLst>
            </p:cNvPr>
            <p:cNvSpPr/>
            <p:nvPr/>
          </p:nvSpPr>
          <p:spPr>
            <a:xfrm rot="7368757">
              <a:off x="2965118" y="2776418"/>
              <a:ext cx="582579" cy="741356"/>
            </a:xfrm>
            <a:custGeom>
              <a:avLst/>
              <a:gdLst>
                <a:gd name="connsiteX0" fmla="*/ 0 w 582579"/>
                <a:gd name="connsiteY0" fmla="*/ 148271 h 741356"/>
                <a:gd name="connsiteX1" fmla="*/ 291290 w 582579"/>
                <a:gd name="connsiteY1" fmla="*/ 148271 h 741356"/>
                <a:gd name="connsiteX2" fmla="*/ 291290 w 582579"/>
                <a:gd name="connsiteY2" fmla="*/ 0 h 741356"/>
                <a:gd name="connsiteX3" fmla="*/ 582579 w 582579"/>
                <a:gd name="connsiteY3" fmla="*/ 370678 h 741356"/>
                <a:gd name="connsiteX4" fmla="*/ 291290 w 582579"/>
                <a:gd name="connsiteY4" fmla="*/ 741356 h 741356"/>
                <a:gd name="connsiteX5" fmla="*/ 291290 w 582579"/>
                <a:gd name="connsiteY5" fmla="*/ 593085 h 741356"/>
                <a:gd name="connsiteX6" fmla="*/ 0 w 582579"/>
                <a:gd name="connsiteY6" fmla="*/ 593085 h 741356"/>
                <a:gd name="connsiteX7" fmla="*/ 0 w 582579"/>
                <a:gd name="connsiteY7" fmla="*/ 148271 h 74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579" h="741356">
                  <a:moveTo>
                    <a:pt x="0" y="148271"/>
                  </a:moveTo>
                  <a:lnTo>
                    <a:pt x="291290" y="148271"/>
                  </a:lnTo>
                  <a:lnTo>
                    <a:pt x="291290" y="0"/>
                  </a:lnTo>
                  <a:lnTo>
                    <a:pt x="582579" y="370678"/>
                  </a:lnTo>
                  <a:lnTo>
                    <a:pt x="291290" y="741356"/>
                  </a:lnTo>
                  <a:lnTo>
                    <a:pt x="291290" y="593085"/>
                  </a:lnTo>
                  <a:lnTo>
                    <a:pt x="0" y="593085"/>
                  </a:lnTo>
                  <a:lnTo>
                    <a:pt x="0" y="148271"/>
                  </a:lnTo>
                  <a:close/>
                </a:path>
              </a:pathLst>
            </a:cu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8271" rIns="174773" bIns="14827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sp>
        <p:nvSpPr>
          <p:cNvPr id="11" name="Arrow: Left-Right 10">
            <a:extLst>
              <a:ext uri="{FF2B5EF4-FFF2-40B4-BE49-F238E27FC236}">
                <a16:creationId xmlns:a16="http://schemas.microsoft.com/office/drawing/2014/main" id="{3C751B6A-AA91-4FC0-AE76-24E73781074F}"/>
              </a:ext>
            </a:extLst>
          </p:cNvPr>
          <p:cNvSpPr/>
          <p:nvPr/>
        </p:nvSpPr>
        <p:spPr>
          <a:xfrm>
            <a:off x="3739557" y="4311913"/>
            <a:ext cx="711864" cy="478971"/>
          </a:xfrm>
          <a:prstGeom prst="lef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2347952-83C1-4CC8-8C89-57C97A9180E0}"/>
              </a:ext>
            </a:extLst>
          </p:cNvPr>
          <p:cNvSpPr/>
          <p:nvPr/>
        </p:nvSpPr>
        <p:spPr>
          <a:xfrm>
            <a:off x="6652503" y="3217392"/>
            <a:ext cx="933323" cy="875208"/>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endParaRPr lang="en-US" sz="900" kern="1200" dirty="0"/>
          </a:p>
        </p:txBody>
      </p:sp>
      <p:sp>
        <p:nvSpPr>
          <p:cNvPr id="13" name="Freeform: Shape 12">
            <a:extLst>
              <a:ext uri="{FF2B5EF4-FFF2-40B4-BE49-F238E27FC236}">
                <a16:creationId xmlns:a16="http://schemas.microsoft.com/office/drawing/2014/main" id="{480FCC22-5FC4-4E61-ADB5-BB1BD2F1810F}"/>
              </a:ext>
            </a:extLst>
          </p:cNvPr>
          <p:cNvSpPr/>
          <p:nvPr/>
        </p:nvSpPr>
        <p:spPr>
          <a:xfrm>
            <a:off x="6652503" y="5092612"/>
            <a:ext cx="933323" cy="875208"/>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endParaRPr lang="en-US" sz="900" kern="1200" dirty="0"/>
          </a:p>
        </p:txBody>
      </p:sp>
      <p:sp>
        <p:nvSpPr>
          <p:cNvPr id="5" name="TextBox 4">
            <a:extLst>
              <a:ext uri="{FF2B5EF4-FFF2-40B4-BE49-F238E27FC236}">
                <a16:creationId xmlns:a16="http://schemas.microsoft.com/office/drawing/2014/main" id="{58D7E170-6377-4B5F-9BF1-268989D57CD4}"/>
              </a:ext>
            </a:extLst>
          </p:cNvPr>
          <p:cNvSpPr txBox="1"/>
          <p:nvPr/>
        </p:nvSpPr>
        <p:spPr>
          <a:xfrm>
            <a:off x="6481756" y="3498103"/>
            <a:ext cx="1281525" cy="307777"/>
          </a:xfrm>
          <a:prstGeom prst="rect">
            <a:avLst/>
          </a:prstGeom>
          <a:noFill/>
        </p:spPr>
        <p:txBody>
          <a:bodyPr wrap="square" rtlCol="0">
            <a:spAutoFit/>
          </a:bodyPr>
          <a:lstStyle/>
          <a:p>
            <a:pPr algn="ctr"/>
            <a:r>
              <a:rPr lang="en-US" sz="1400" b="1" dirty="0">
                <a:solidFill>
                  <a:schemeClr val="bg1"/>
                </a:solidFill>
              </a:rPr>
              <a:t>Bokeh Plot</a:t>
            </a:r>
          </a:p>
        </p:txBody>
      </p:sp>
      <p:sp>
        <p:nvSpPr>
          <p:cNvPr id="14" name="TextBox 13">
            <a:extLst>
              <a:ext uri="{FF2B5EF4-FFF2-40B4-BE49-F238E27FC236}">
                <a16:creationId xmlns:a16="http://schemas.microsoft.com/office/drawing/2014/main" id="{A5F17FEA-D26B-478C-A81E-1BD5288255D7}"/>
              </a:ext>
            </a:extLst>
          </p:cNvPr>
          <p:cNvSpPr txBox="1"/>
          <p:nvPr/>
        </p:nvSpPr>
        <p:spPr>
          <a:xfrm>
            <a:off x="6491183" y="5367237"/>
            <a:ext cx="1281525" cy="307777"/>
          </a:xfrm>
          <a:prstGeom prst="rect">
            <a:avLst/>
          </a:prstGeom>
          <a:noFill/>
        </p:spPr>
        <p:txBody>
          <a:bodyPr wrap="square" rtlCol="0">
            <a:spAutoFit/>
          </a:bodyPr>
          <a:lstStyle/>
          <a:p>
            <a:pPr algn="ctr"/>
            <a:r>
              <a:rPr lang="en-US" sz="1400" b="1" dirty="0">
                <a:solidFill>
                  <a:schemeClr val="bg1"/>
                </a:solidFill>
              </a:rPr>
              <a:t>Synonyms</a:t>
            </a:r>
          </a:p>
        </p:txBody>
      </p:sp>
      <p:sp>
        <p:nvSpPr>
          <p:cNvPr id="16" name="Freeform: Shape 15">
            <a:extLst>
              <a:ext uri="{FF2B5EF4-FFF2-40B4-BE49-F238E27FC236}">
                <a16:creationId xmlns:a16="http://schemas.microsoft.com/office/drawing/2014/main" id="{80BFEE6D-D698-4674-BBDA-2D993310AC10}"/>
              </a:ext>
            </a:extLst>
          </p:cNvPr>
          <p:cNvSpPr/>
          <p:nvPr/>
        </p:nvSpPr>
        <p:spPr>
          <a:xfrm>
            <a:off x="482920" y="3363700"/>
            <a:ext cx="933323" cy="875208"/>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endParaRPr lang="en-US" sz="900" kern="1200" dirty="0"/>
          </a:p>
        </p:txBody>
      </p:sp>
      <p:sp>
        <p:nvSpPr>
          <p:cNvPr id="17" name="TextBox 16">
            <a:extLst>
              <a:ext uri="{FF2B5EF4-FFF2-40B4-BE49-F238E27FC236}">
                <a16:creationId xmlns:a16="http://schemas.microsoft.com/office/drawing/2014/main" id="{C3FCD30C-5B0E-409D-83F6-2EC1E7655CC2}"/>
              </a:ext>
            </a:extLst>
          </p:cNvPr>
          <p:cNvSpPr txBox="1"/>
          <p:nvPr/>
        </p:nvSpPr>
        <p:spPr>
          <a:xfrm>
            <a:off x="305806" y="3631461"/>
            <a:ext cx="1281525" cy="307777"/>
          </a:xfrm>
          <a:prstGeom prst="rect">
            <a:avLst/>
          </a:prstGeom>
          <a:noFill/>
        </p:spPr>
        <p:txBody>
          <a:bodyPr wrap="square" rtlCol="0">
            <a:spAutoFit/>
          </a:bodyPr>
          <a:lstStyle/>
          <a:p>
            <a:pPr algn="ctr"/>
            <a:r>
              <a:rPr lang="en-US" sz="1400" b="1" dirty="0">
                <a:solidFill>
                  <a:schemeClr val="bg1"/>
                </a:solidFill>
              </a:rPr>
              <a:t>Polarity</a:t>
            </a:r>
          </a:p>
        </p:txBody>
      </p:sp>
      <p:sp>
        <p:nvSpPr>
          <p:cNvPr id="18" name="Freeform: Shape 17">
            <a:extLst>
              <a:ext uri="{FF2B5EF4-FFF2-40B4-BE49-F238E27FC236}">
                <a16:creationId xmlns:a16="http://schemas.microsoft.com/office/drawing/2014/main" id="{BCD3F36D-6153-45A3-8BF5-F729E78EDDA5}"/>
              </a:ext>
            </a:extLst>
          </p:cNvPr>
          <p:cNvSpPr/>
          <p:nvPr/>
        </p:nvSpPr>
        <p:spPr>
          <a:xfrm>
            <a:off x="490575" y="4982091"/>
            <a:ext cx="933323" cy="875208"/>
          </a:xfrm>
          <a:custGeom>
            <a:avLst/>
            <a:gdLst>
              <a:gd name="connsiteX0" fmla="*/ 0 w 2196612"/>
              <a:gd name="connsiteY0" fmla="*/ 1098306 h 2196612"/>
              <a:gd name="connsiteX1" fmla="*/ 1098306 w 2196612"/>
              <a:gd name="connsiteY1" fmla="*/ 0 h 2196612"/>
              <a:gd name="connsiteX2" fmla="*/ 2196612 w 2196612"/>
              <a:gd name="connsiteY2" fmla="*/ 1098306 h 2196612"/>
              <a:gd name="connsiteX3" fmla="*/ 1098306 w 2196612"/>
              <a:gd name="connsiteY3" fmla="*/ 2196612 h 2196612"/>
              <a:gd name="connsiteX4" fmla="*/ 0 w 2196612"/>
              <a:gd name="connsiteY4" fmla="*/ 1098306 h 219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612" h="2196612">
                <a:moveTo>
                  <a:pt x="0" y="1098306"/>
                </a:moveTo>
                <a:cubicBezTo>
                  <a:pt x="0" y="491728"/>
                  <a:pt x="491728" y="0"/>
                  <a:pt x="1098306" y="0"/>
                </a:cubicBezTo>
                <a:cubicBezTo>
                  <a:pt x="1704884" y="0"/>
                  <a:pt x="2196612" y="491728"/>
                  <a:pt x="2196612" y="1098306"/>
                </a:cubicBezTo>
                <a:cubicBezTo>
                  <a:pt x="2196612" y="1704884"/>
                  <a:pt x="1704884" y="2196612"/>
                  <a:pt x="1098306" y="2196612"/>
                </a:cubicBezTo>
                <a:cubicBezTo>
                  <a:pt x="491728" y="2196612"/>
                  <a:pt x="0" y="1704884"/>
                  <a:pt x="0" y="109830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086" tIns="347086" rIns="347086" bIns="347086" numCol="1" spcCol="1270" anchor="ctr" anchorCtr="0">
            <a:noAutofit/>
          </a:bodyPr>
          <a:lstStyle/>
          <a:p>
            <a:pPr marL="0" lvl="0" indent="0" algn="ctr" defTabSz="889000">
              <a:lnSpc>
                <a:spcPct val="90000"/>
              </a:lnSpc>
              <a:spcBef>
                <a:spcPct val="0"/>
              </a:spcBef>
              <a:spcAft>
                <a:spcPct val="35000"/>
              </a:spcAft>
              <a:buNone/>
            </a:pPr>
            <a:endParaRPr lang="en-US" sz="900" kern="1200" dirty="0"/>
          </a:p>
        </p:txBody>
      </p:sp>
      <p:sp>
        <p:nvSpPr>
          <p:cNvPr id="19" name="TextBox 18">
            <a:extLst>
              <a:ext uri="{FF2B5EF4-FFF2-40B4-BE49-F238E27FC236}">
                <a16:creationId xmlns:a16="http://schemas.microsoft.com/office/drawing/2014/main" id="{2704A966-0F0A-413B-B11D-3D2FFCED87CE}"/>
              </a:ext>
            </a:extLst>
          </p:cNvPr>
          <p:cNvSpPr txBox="1"/>
          <p:nvPr/>
        </p:nvSpPr>
        <p:spPr>
          <a:xfrm>
            <a:off x="308935" y="5272229"/>
            <a:ext cx="1281525" cy="307777"/>
          </a:xfrm>
          <a:prstGeom prst="rect">
            <a:avLst/>
          </a:prstGeom>
          <a:noFill/>
        </p:spPr>
        <p:txBody>
          <a:bodyPr wrap="square" rtlCol="0">
            <a:spAutoFit/>
          </a:bodyPr>
          <a:lstStyle/>
          <a:p>
            <a:pPr algn="ctr"/>
            <a:r>
              <a:rPr lang="en-US" sz="1400" b="1" dirty="0">
                <a:solidFill>
                  <a:schemeClr val="bg1"/>
                </a:solidFill>
              </a:rPr>
              <a:t>Time Series</a:t>
            </a:r>
          </a:p>
        </p:txBody>
      </p:sp>
      <p:sp>
        <p:nvSpPr>
          <p:cNvPr id="8" name="Slide Number Placeholder 7">
            <a:extLst>
              <a:ext uri="{FF2B5EF4-FFF2-40B4-BE49-F238E27FC236}">
                <a16:creationId xmlns:a16="http://schemas.microsoft.com/office/drawing/2014/main" id="{B5D5964C-DBC9-40CF-90EA-8C05726485CF}"/>
              </a:ext>
            </a:extLst>
          </p:cNvPr>
          <p:cNvSpPr>
            <a:spLocks noGrp="1"/>
          </p:cNvSpPr>
          <p:nvPr>
            <p:ph type="sldNum" sz="quarter" idx="12"/>
          </p:nvPr>
        </p:nvSpPr>
        <p:spPr/>
        <p:txBody>
          <a:bodyPr/>
          <a:lstStyle/>
          <a:p>
            <a:fld id="{9602B395-BD3F-4972-9560-4F8247A2FB9E}" type="slidenum">
              <a:rPr lang="en-US" smtClean="0"/>
              <a:t>3</a:t>
            </a:fld>
            <a:endParaRPr lang="en-US"/>
          </a:p>
        </p:txBody>
      </p:sp>
    </p:spTree>
    <p:extLst>
      <p:ext uri="{BB962C8B-B14F-4D97-AF65-F5344CB8AC3E}">
        <p14:creationId xmlns:p14="http://schemas.microsoft.com/office/powerpoint/2010/main" val="354741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AC466E5E-FDC4-4E88-9397-0ADB885A8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object&#10;&#10;Description automatically generated">
            <a:extLst>
              <a:ext uri="{FF2B5EF4-FFF2-40B4-BE49-F238E27FC236}">
                <a16:creationId xmlns:a16="http://schemas.microsoft.com/office/drawing/2014/main" id="{474647AB-86F6-48E4-B5BB-A1AA977F24AF}"/>
              </a:ext>
            </a:extLst>
          </p:cNvPr>
          <p:cNvPicPr>
            <a:picLocks noChangeAspect="1"/>
          </p:cNvPicPr>
          <p:nvPr/>
        </p:nvPicPr>
        <p:blipFill rotWithShape="1">
          <a:blip r:embed="rId3">
            <a:duotone>
              <a:prstClr val="black"/>
              <a:prstClr val="white"/>
            </a:duotone>
            <a:alphaModFix amt="35000"/>
            <a:extLst>
              <a:ext uri="{28A0092B-C50C-407E-A947-70E740481C1C}">
                <a14:useLocalDpi xmlns:a14="http://schemas.microsoft.com/office/drawing/2010/main" val="0"/>
              </a:ext>
            </a:extLst>
          </a:blip>
          <a:srcRect l="6236" r="4" b="4"/>
          <a:stretch/>
        </p:blipFill>
        <p:spPr>
          <a:xfrm>
            <a:off x="-2540" y="10"/>
            <a:ext cx="12192000" cy="6857990"/>
          </a:xfrm>
          <a:prstGeom prst="rect">
            <a:avLst/>
          </a:prstGeom>
        </p:spPr>
      </p:pic>
      <p:sp>
        <p:nvSpPr>
          <p:cNvPr id="4" name="Title 3">
            <a:extLst>
              <a:ext uri="{FF2B5EF4-FFF2-40B4-BE49-F238E27FC236}">
                <a16:creationId xmlns:a16="http://schemas.microsoft.com/office/drawing/2014/main" id="{8CAA9C33-9448-4239-9FB0-3A9F96B842E9}"/>
              </a:ext>
            </a:extLst>
          </p:cNvPr>
          <p:cNvSpPr>
            <a:spLocks noGrp="1"/>
          </p:cNvSpPr>
          <p:nvPr>
            <p:ph type="ctrTitle"/>
          </p:nvPr>
        </p:nvSpPr>
        <p:spPr>
          <a:xfrm>
            <a:off x="1109980" y="882376"/>
            <a:ext cx="9966960" cy="2926080"/>
          </a:xfrm>
        </p:spPr>
        <p:txBody>
          <a:bodyPr>
            <a:normAutofit/>
          </a:bodyPr>
          <a:lstStyle/>
          <a:p>
            <a:r>
              <a:rPr lang="en-US">
                <a:solidFill>
                  <a:schemeClr val="bg1"/>
                </a:solidFill>
              </a:rPr>
              <a:t>Word2Vec</a:t>
            </a:r>
          </a:p>
        </p:txBody>
      </p:sp>
      <p:sp>
        <p:nvSpPr>
          <p:cNvPr id="5" name="Subtitle 4">
            <a:extLst>
              <a:ext uri="{FF2B5EF4-FFF2-40B4-BE49-F238E27FC236}">
                <a16:creationId xmlns:a16="http://schemas.microsoft.com/office/drawing/2014/main" id="{55CAB1D1-73FA-41DC-B8B5-F65B8D5DA549}"/>
              </a:ext>
            </a:extLst>
          </p:cNvPr>
          <p:cNvSpPr>
            <a:spLocks noGrp="1"/>
          </p:cNvSpPr>
          <p:nvPr>
            <p:ph type="subTitle" idx="1"/>
          </p:nvPr>
        </p:nvSpPr>
        <p:spPr>
          <a:xfrm>
            <a:off x="1709530" y="3869634"/>
            <a:ext cx="8767860" cy="1388165"/>
          </a:xfrm>
        </p:spPr>
        <p:txBody>
          <a:bodyPr>
            <a:normAutofit fontScale="85000" lnSpcReduction="20000"/>
          </a:bodyPr>
          <a:lstStyle/>
          <a:p>
            <a:r>
              <a:rPr lang="en-US" sz="2400" b="1" dirty="0">
                <a:solidFill>
                  <a:schemeClr val="bg1"/>
                </a:solidFill>
              </a:rPr>
              <a:t>“You shall know a word by the company it keeps” </a:t>
            </a:r>
          </a:p>
          <a:p>
            <a:r>
              <a:rPr lang="en-US" sz="2400" b="1" dirty="0">
                <a:solidFill>
                  <a:schemeClr val="bg1"/>
                </a:solidFill>
              </a:rPr>
              <a:t>- John R. Firth, 1957</a:t>
            </a:r>
            <a:endParaRPr lang="en-US" sz="2400" dirty="0">
              <a:solidFill>
                <a:schemeClr val="bg1"/>
              </a:solidFill>
            </a:endParaRPr>
          </a:p>
          <a:p>
            <a:br>
              <a:rPr lang="en-US" sz="2400" dirty="0">
                <a:solidFill>
                  <a:schemeClr val="bg1"/>
                </a:solidFill>
              </a:rPr>
            </a:br>
            <a:endParaRPr lang="en-US" sz="2400" dirty="0">
              <a:solidFill>
                <a:schemeClr val="bg1"/>
              </a:solidFill>
            </a:endParaRPr>
          </a:p>
        </p:txBody>
      </p:sp>
      <p:cxnSp>
        <p:nvCxnSpPr>
          <p:cNvPr id="21" name="Straight Connector 12">
            <a:extLst>
              <a:ext uri="{FF2B5EF4-FFF2-40B4-BE49-F238E27FC236}">
                <a16:creationId xmlns:a16="http://schemas.microsoft.com/office/drawing/2014/main" id="{0CA81880-9D41-4BE0-95B9-7985CD0F68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EC659C5-C8C3-41C4-893E-1C53612EFBDD}"/>
              </a:ext>
            </a:extLst>
          </p:cNvPr>
          <p:cNvSpPr>
            <a:spLocks noGrp="1"/>
          </p:cNvSpPr>
          <p:nvPr>
            <p:ph type="sldNum" sz="quarter" idx="12"/>
          </p:nvPr>
        </p:nvSpPr>
        <p:spPr/>
        <p:txBody>
          <a:bodyPr/>
          <a:lstStyle/>
          <a:p>
            <a:fld id="{9602B395-BD3F-4972-9560-4F8247A2FB9E}" type="slidenum">
              <a:rPr lang="en-US" smtClean="0"/>
              <a:t>4</a:t>
            </a:fld>
            <a:endParaRPr lang="en-US"/>
          </a:p>
        </p:txBody>
      </p:sp>
    </p:spTree>
    <p:extLst>
      <p:ext uri="{BB962C8B-B14F-4D97-AF65-F5344CB8AC3E}">
        <p14:creationId xmlns:p14="http://schemas.microsoft.com/office/powerpoint/2010/main" val="300662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BCB6D3E-2815-49BC-A13F-4EFD17509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77A9593-26A9-4234-8351-9339ABF91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6E1AD3BD-190E-448E-9100-7E7AAB9BB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723AC0F-348F-4B67-BAC9-F3049BD20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BA9227-5992-452B-9BC6-EB390CFE7A9A}"/>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3800" b="1" cap="all">
                <a:solidFill>
                  <a:srgbClr val="FFFFFF"/>
                </a:solidFill>
              </a:rPr>
              <a:t>What is Word2Vec?</a:t>
            </a:r>
          </a:p>
        </p:txBody>
      </p:sp>
      <p:pic>
        <p:nvPicPr>
          <p:cNvPr id="5" name="Content Placeholder 4">
            <a:extLst>
              <a:ext uri="{FF2B5EF4-FFF2-40B4-BE49-F238E27FC236}">
                <a16:creationId xmlns:a16="http://schemas.microsoft.com/office/drawing/2014/main" id="{52262C19-7EBF-4DF2-B002-C38C9BCB1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313" y="1093811"/>
            <a:ext cx="7472604" cy="4670378"/>
          </a:xfrm>
          <a:prstGeom prst="rect">
            <a:avLst/>
          </a:prstGeom>
        </p:spPr>
      </p:pic>
      <p:sp>
        <p:nvSpPr>
          <p:cNvPr id="4" name="Slide Number Placeholder 3">
            <a:extLst>
              <a:ext uri="{FF2B5EF4-FFF2-40B4-BE49-F238E27FC236}">
                <a16:creationId xmlns:a16="http://schemas.microsoft.com/office/drawing/2014/main" id="{A281A5DC-3F8D-4EC9-9A81-66D5A4954BAB}"/>
              </a:ext>
            </a:extLst>
          </p:cNvPr>
          <p:cNvSpPr>
            <a:spLocks noGrp="1"/>
          </p:cNvSpPr>
          <p:nvPr>
            <p:ph type="sldNum" sz="quarter" idx="12"/>
          </p:nvPr>
        </p:nvSpPr>
        <p:spPr/>
        <p:txBody>
          <a:bodyPr/>
          <a:lstStyle/>
          <a:p>
            <a:fld id="{9602B395-BD3F-4972-9560-4F8247A2FB9E}" type="slidenum">
              <a:rPr lang="en-US" smtClean="0"/>
              <a:t>5</a:t>
            </a:fld>
            <a:endParaRPr lang="en-US"/>
          </a:p>
        </p:txBody>
      </p:sp>
    </p:spTree>
    <p:extLst>
      <p:ext uri="{BB962C8B-B14F-4D97-AF65-F5344CB8AC3E}">
        <p14:creationId xmlns:p14="http://schemas.microsoft.com/office/powerpoint/2010/main" val="36594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D92F-9329-4FA2-870E-5B5C9293F592}"/>
              </a:ext>
            </a:extLst>
          </p:cNvPr>
          <p:cNvSpPr>
            <a:spLocks noGrp="1"/>
          </p:cNvSpPr>
          <p:nvPr>
            <p:ph type="title"/>
          </p:nvPr>
        </p:nvSpPr>
        <p:spPr>
          <a:xfrm>
            <a:off x="7473457" y="626745"/>
            <a:ext cx="3912583" cy="1356360"/>
          </a:xfrm>
        </p:spPr>
        <p:txBody>
          <a:bodyPr>
            <a:normAutofit/>
          </a:bodyPr>
          <a:lstStyle/>
          <a:p>
            <a:r>
              <a:rPr lang="en-US" sz="3200" b="1" dirty="0">
                <a:solidFill>
                  <a:schemeClr val="accent1">
                    <a:lumMod val="50000"/>
                  </a:schemeClr>
                </a:solidFill>
              </a:rPr>
              <a:t>How can one use Word2Vec?</a:t>
            </a:r>
          </a:p>
        </p:txBody>
      </p:sp>
      <p:pic>
        <p:nvPicPr>
          <p:cNvPr id="9" name="Picture 8" descr="A close up of text on a white background&#10;&#10;Description automatically generated">
            <a:extLst>
              <a:ext uri="{FF2B5EF4-FFF2-40B4-BE49-F238E27FC236}">
                <a16:creationId xmlns:a16="http://schemas.microsoft.com/office/drawing/2014/main" id="{9B7E7007-1CC1-4F5A-B8BE-CF206CA4C3AA}"/>
              </a:ext>
            </a:extLst>
          </p:cNvPr>
          <p:cNvPicPr>
            <a:picLocks noChangeAspect="1"/>
          </p:cNvPicPr>
          <p:nvPr/>
        </p:nvPicPr>
        <p:blipFill rotWithShape="1">
          <a:blip r:embed="rId3">
            <a:extLst>
              <a:ext uri="{28A0092B-C50C-407E-A947-70E740481C1C}">
                <a14:useLocalDpi xmlns:a14="http://schemas.microsoft.com/office/drawing/2010/main" val="0"/>
              </a:ext>
            </a:extLst>
          </a:blip>
          <a:srcRect r="24828"/>
          <a:stretch/>
        </p:blipFill>
        <p:spPr>
          <a:xfrm>
            <a:off x="1230884" y="2381654"/>
            <a:ext cx="4986780" cy="3847613"/>
          </a:xfrm>
          <a:prstGeom prst="rect">
            <a:avLst/>
          </a:prstGeom>
        </p:spPr>
      </p:pic>
      <p:sp>
        <p:nvSpPr>
          <p:cNvPr id="3" name="Content Placeholder 2">
            <a:extLst>
              <a:ext uri="{FF2B5EF4-FFF2-40B4-BE49-F238E27FC236}">
                <a16:creationId xmlns:a16="http://schemas.microsoft.com/office/drawing/2014/main" id="{E62C321C-91C4-4D3C-92C3-E1F7F003346B}"/>
              </a:ext>
            </a:extLst>
          </p:cNvPr>
          <p:cNvSpPr>
            <a:spLocks noGrp="1"/>
          </p:cNvSpPr>
          <p:nvPr>
            <p:ph idx="1"/>
          </p:nvPr>
        </p:nvSpPr>
        <p:spPr>
          <a:xfrm>
            <a:off x="7058024" y="2057400"/>
            <a:ext cx="4743451" cy="4038600"/>
          </a:xfrm>
        </p:spPr>
        <p:txBody>
          <a:bodyPr>
            <a:normAutofit/>
          </a:bodyPr>
          <a:lstStyle/>
          <a:p>
            <a:pPr marL="0" indent="0">
              <a:buNone/>
            </a:pPr>
            <a:r>
              <a:rPr lang="en-US" sz="2000" b="1" dirty="0" err="1">
                <a:solidFill>
                  <a:schemeClr val="accent1">
                    <a:lumMod val="50000"/>
                  </a:schemeClr>
                </a:solidFill>
              </a:rPr>
              <a:t>FindSynonyms</a:t>
            </a:r>
            <a:r>
              <a:rPr lang="en-US" sz="2000" dirty="0"/>
              <a:t> calculate the top n closest terms from a given point, using Euclidean distance.</a:t>
            </a:r>
          </a:p>
          <a:p>
            <a:pPr lvl="1"/>
            <a:r>
              <a:rPr lang="en-US" dirty="0"/>
              <a:t>One can begin with known </a:t>
            </a:r>
            <a:r>
              <a:rPr lang="en-US"/>
              <a:t>important words to </a:t>
            </a:r>
            <a:r>
              <a:rPr lang="en-US" dirty="0"/>
              <a:t>locate other interesting terms.</a:t>
            </a:r>
          </a:p>
          <a:p>
            <a:pPr marL="45720" indent="0">
              <a:buNone/>
            </a:pPr>
            <a:r>
              <a:rPr lang="en-US" sz="2000" b="1" dirty="0">
                <a:solidFill>
                  <a:schemeClr val="accent1">
                    <a:lumMod val="50000"/>
                  </a:schemeClr>
                </a:solidFill>
              </a:rPr>
              <a:t>Dimensionality reduction</a:t>
            </a:r>
            <a:r>
              <a:rPr lang="en-US" sz="2000" dirty="0">
                <a:solidFill>
                  <a:schemeClr val="accent1">
                    <a:lumMod val="50000"/>
                  </a:schemeClr>
                </a:solidFill>
              </a:rPr>
              <a:t> </a:t>
            </a:r>
            <a:r>
              <a:rPr lang="en-US" sz="2000" dirty="0"/>
              <a:t>to create a 2-dimensional visualization, where distance denotes similarity</a:t>
            </a:r>
          </a:p>
        </p:txBody>
      </p:sp>
      <p:sp>
        <p:nvSpPr>
          <p:cNvPr id="10" name="TextBox 9">
            <a:extLst>
              <a:ext uri="{FF2B5EF4-FFF2-40B4-BE49-F238E27FC236}">
                <a16:creationId xmlns:a16="http://schemas.microsoft.com/office/drawing/2014/main" id="{2F7D8A15-39BB-4375-ACF9-AF181865CB38}"/>
              </a:ext>
            </a:extLst>
          </p:cNvPr>
          <p:cNvSpPr txBox="1"/>
          <p:nvPr/>
        </p:nvSpPr>
        <p:spPr>
          <a:xfrm>
            <a:off x="390525" y="996659"/>
            <a:ext cx="6667499" cy="1384995"/>
          </a:xfrm>
          <a:prstGeom prst="rect">
            <a:avLst/>
          </a:prstGeom>
          <a:noFill/>
        </p:spPr>
        <p:txBody>
          <a:bodyPr wrap="square" rtlCol="0">
            <a:spAutoFit/>
          </a:bodyPr>
          <a:lstStyle/>
          <a:p>
            <a:r>
              <a:rPr lang="en-US" sz="2100" b="1" dirty="0">
                <a:solidFill>
                  <a:srgbClr val="FF0000"/>
                </a:solidFill>
              </a:rPr>
              <a:t>from</a:t>
            </a:r>
            <a:r>
              <a:rPr lang="en-US" sz="2100" dirty="0">
                <a:solidFill>
                  <a:schemeClr val="accent1">
                    <a:lumMod val="50000"/>
                  </a:schemeClr>
                </a:solidFill>
              </a:rPr>
              <a:t> </a:t>
            </a:r>
            <a:r>
              <a:rPr lang="en-US" sz="2100" dirty="0" err="1">
                <a:solidFill>
                  <a:schemeClr val="accent1">
                    <a:lumMod val="50000"/>
                  </a:schemeClr>
                </a:solidFill>
              </a:rPr>
              <a:t>pyspark.sql.functions</a:t>
            </a:r>
            <a:r>
              <a:rPr lang="en-US" sz="2100" dirty="0">
                <a:solidFill>
                  <a:schemeClr val="accent1">
                    <a:lumMod val="50000"/>
                  </a:schemeClr>
                </a:solidFill>
              </a:rPr>
              <a:t> </a:t>
            </a:r>
            <a:r>
              <a:rPr lang="en-US" sz="2100" b="1" dirty="0">
                <a:solidFill>
                  <a:srgbClr val="FF0000"/>
                </a:solidFill>
              </a:rPr>
              <a:t>import</a:t>
            </a:r>
            <a:r>
              <a:rPr lang="en-US" sz="2100" dirty="0">
                <a:solidFill>
                  <a:schemeClr val="accent1">
                    <a:lumMod val="50000"/>
                  </a:schemeClr>
                </a:solidFill>
              </a:rPr>
              <a:t> </a:t>
            </a:r>
            <a:r>
              <a:rPr lang="en-US" sz="2100" dirty="0" err="1">
                <a:solidFill>
                  <a:schemeClr val="accent1">
                    <a:lumMod val="50000"/>
                  </a:schemeClr>
                </a:solidFill>
              </a:rPr>
              <a:t>format_number</a:t>
            </a:r>
            <a:r>
              <a:rPr lang="en-US" sz="2100" dirty="0">
                <a:solidFill>
                  <a:schemeClr val="accent1">
                    <a:lumMod val="50000"/>
                  </a:schemeClr>
                </a:solidFill>
              </a:rPr>
              <a:t> as </a:t>
            </a:r>
            <a:r>
              <a:rPr lang="en-US" sz="2100" dirty="0" err="1">
                <a:solidFill>
                  <a:schemeClr val="accent1">
                    <a:lumMod val="50000"/>
                  </a:schemeClr>
                </a:solidFill>
              </a:rPr>
              <a:t>fmt</a:t>
            </a:r>
            <a:endParaRPr lang="en-US" sz="2100" dirty="0">
              <a:solidFill>
                <a:schemeClr val="accent1">
                  <a:lumMod val="50000"/>
                </a:schemeClr>
              </a:solidFill>
            </a:endParaRPr>
          </a:p>
          <a:p>
            <a:r>
              <a:rPr lang="en-US" sz="2100" dirty="0">
                <a:solidFill>
                  <a:schemeClr val="accent1">
                    <a:lumMod val="50000"/>
                  </a:schemeClr>
                </a:solidFill>
              </a:rPr>
              <a:t>m = </a:t>
            </a:r>
            <a:r>
              <a:rPr lang="en-US" sz="2100" dirty="0" err="1">
                <a:solidFill>
                  <a:schemeClr val="accent1">
                    <a:lumMod val="50000"/>
                  </a:schemeClr>
                </a:solidFill>
              </a:rPr>
              <a:t>model.</a:t>
            </a:r>
            <a:r>
              <a:rPr lang="en-US" sz="2100" b="1" dirty="0" err="1">
                <a:solidFill>
                  <a:schemeClr val="accent1">
                    <a:lumMod val="50000"/>
                  </a:schemeClr>
                </a:solidFill>
              </a:rPr>
              <a:t>findSynonyms</a:t>
            </a:r>
            <a:r>
              <a:rPr lang="en-US" sz="2100" dirty="0">
                <a:solidFill>
                  <a:schemeClr val="accent1">
                    <a:lumMod val="50000"/>
                  </a:schemeClr>
                </a:solidFill>
              </a:rPr>
              <a:t>("</a:t>
            </a:r>
            <a:r>
              <a:rPr lang="en-US" sz="2100" i="1" dirty="0" err="1">
                <a:solidFill>
                  <a:srgbClr val="00B0F0"/>
                </a:solidFill>
              </a:rPr>
              <a:t>clinton</a:t>
            </a:r>
            <a:r>
              <a:rPr lang="en-US" sz="2100" dirty="0">
                <a:solidFill>
                  <a:schemeClr val="accent1">
                    <a:lumMod val="50000"/>
                  </a:schemeClr>
                </a:solidFill>
              </a:rPr>
              <a:t>", 10).select("</a:t>
            </a:r>
            <a:r>
              <a:rPr lang="en-US" sz="2100" b="1" i="1" dirty="0">
                <a:solidFill>
                  <a:schemeClr val="accent1">
                    <a:lumMod val="50000"/>
                  </a:schemeClr>
                </a:solidFill>
              </a:rPr>
              <a:t>word</a:t>
            </a:r>
            <a:r>
              <a:rPr lang="en-US" sz="2100" dirty="0">
                <a:solidFill>
                  <a:schemeClr val="accent1">
                    <a:lumMod val="50000"/>
                  </a:schemeClr>
                </a:solidFill>
              </a:rPr>
              <a:t>", </a:t>
            </a:r>
            <a:r>
              <a:rPr lang="en-US" sz="2100" dirty="0" err="1">
                <a:solidFill>
                  <a:schemeClr val="accent1">
                    <a:lumMod val="50000"/>
                  </a:schemeClr>
                </a:solidFill>
              </a:rPr>
              <a:t>fmt</a:t>
            </a:r>
            <a:r>
              <a:rPr lang="en-US" sz="2100" dirty="0">
                <a:solidFill>
                  <a:schemeClr val="accent1">
                    <a:lumMod val="50000"/>
                  </a:schemeClr>
                </a:solidFill>
              </a:rPr>
              <a:t>("</a:t>
            </a:r>
            <a:r>
              <a:rPr lang="en-US" sz="2100" b="1" i="1" dirty="0">
                <a:solidFill>
                  <a:schemeClr val="accent1">
                    <a:lumMod val="50000"/>
                  </a:schemeClr>
                </a:solidFill>
              </a:rPr>
              <a:t>similarity</a:t>
            </a:r>
            <a:r>
              <a:rPr lang="en-US" sz="2100" dirty="0">
                <a:solidFill>
                  <a:schemeClr val="accent1">
                    <a:lumMod val="50000"/>
                  </a:schemeClr>
                </a:solidFill>
              </a:rPr>
              <a:t>", 6).alias("similarity"))</a:t>
            </a:r>
          </a:p>
          <a:p>
            <a:r>
              <a:rPr lang="en-US" sz="2100" dirty="0">
                <a:solidFill>
                  <a:schemeClr val="accent1">
                    <a:lumMod val="50000"/>
                  </a:schemeClr>
                </a:solidFill>
              </a:rPr>
              <a:t>display(m)</a:t>
            </a:r>
          </a:p>
        </p:txBody>
      </p:sp>
      <p:sp>
        <p:nvSpPr>
          <p:cNvPr id="4" name="Slide Number Placeholder 3">
            <a:extLst>
              <a:ext uri="{FF2B5EF4-FFF2-40B4-BE49-F238E27FC236}">
                <a16:creationId xmlns:a16="http://schemas.microsoft.com/office/drawing/2014/main" id="{3B374F51-98BF-4B42-9FB5-FFD8B4B2DA23}"/>
              </a:ext>
            </a:extLst>
          </p:cNvPr>
          <p:cNvSpPr>
            <a:spLocks noGrp="1"/>
          </p:cNvSpPr>
          <p:nvPr>
            <p:ph type="sldNum" sz="quarter" idx="12"/>
          </p:nvPr>
        </p:nvSpPr>
        <p:spPr/>
        <p:txBody>
          <a:bodyPr/>
          <a:lstStyle/>
          <a:p>
            <a:fld id="{9602B395-BD3F-4972-9560-4F8247A2FB9E}" type="slidenum">
              <a:rPr lang="en-US" smtClean="0"/>
              <a:t>6</a:t>
            </a:fld>
            <a:endParaRPr lang="en-US"/>
          </a:p>
        </p:txBody>
      </p:sp>
    </p:spTree>
    <p:extLst>
      <p:ext uri="{BB962C8B-B14F-4D97-AF65-F5344CB8AC3E}">
        <p14:creationId xmlns:p14="http://schemas.microsoft.com/office/powerpoint/2010/main" val="243142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75FE-02A0-4CA5-803E-1F3B40437826}"/>
              </a:ext>
            </a:extLst>
          </p:cNvPr>
          <p:cNvSpPr>
            <a:spLocks noGrp="1"/>
          </p:cNvSpPr>
          <p:nvPr>
            <p:ph type="title"/>
          </p:nvPr>
        </p:nvSpPr>
        <p:spPr>
          <a:xfrm>
            <a:off x="8049762" y="537412"/>
            <a:ext cx="3690257" cy="1563531"/>
          </a:xfrm>
        </p:spPr>
        <p:txBody>
          <a:bodyPr>
            <a:normAutofit/>
          </a:bodyPr>
          <a:lstStyle/>
          <a:p>
            <a:pPr algn="ctr"/>
            <a:r>
              <a:rPr lang="en-US" dirty="0">
                <a:solidFill>
                  <a:schemeClr val="accent1">
                    <a:lumMod val="50000"/>
                  </a:schemeClr>
                </a:solidFill>
              </a:rPr>
              <a:t>Vector Space Embedding</a:t>
            </a:r>
          </a:p>
        </p:txBody>
      </p:sp>
      <p:sp>
        <p:nvSpPr>
          <p:cNvPr id="42" name="Content Placeholder 8">
            <a:extLst>
              <a:ext uri="{FF2B5EF4-FFF2-40B4-BE49-F238E27FC236}">
                <a16:creationId xmlns:a16="http://schemas.microsoft.com/office/drawing/2014/main" id="{2395CCEB-8031-4121-8D84-F998ED14C2EE}"/>
              </a:ext>
            </a:extLst>
          </p:cNvPr>
          <p:cNvSpPr>
            <a:spLocks noGrp="1"/>
          </p:cNvSpPr>
          <p:nvPr>
            <p:ph idx="1"/>
          </p:nvPr>
        </p:nvSpPr>
        <p:spPr>
          <a:xfrm>
            <a:off x="7902582" y="2211237"/>
            <a:ext cx="3984618" cy="4109351"/>
          </a:xfrm>
        </p:spPr>
        <p:txBody>
          <a:bodyPr>
            <a:normAutofit fontScale="92500"/>
          </a:bodyPr>
          <a:lstStyle/>
          <a:p>
            <a:pPr marL="45720" indent="0">
              <a:buNone/>
            </a:pPr>
            <a:r>
              <a:rPr lang="en-US" b="1" dirty="0">
                <a:solidFill>
                  <a:schemeClr val="accent1">
                    <a:lumMod val="50000"/>
                  </a:schemeClr>
                </a:solidFill>
              </a:rPr>
              <a:t>What it does:</a:t>
            </a:r>
          </a:p>
          <a:p>
            <a:r>
              <a:rPr lang="en-US" dirty="0">
                <a:solidFill>
                  <a:schemeClr val="accent1">
                    <a:lumMod val="50000"/>
                  </a:schemeClr>
                </a:solidFill>
              </a:rPr>
              <a:t>Each word is represented in a hyperspace</a:t>
            </a:r>
          </a:p>
          <a:p>
            <a:r>
              <a:rPr lang="en-US" dirty="0">
                <a:solidFill>
                  <a:schemeClr val="accent1">
                    <a:lumMod val="50000"/>
                  </a:schemeClr>
                </a:solidFill>
              </a:rPr>
              <a:t>PCA was used to compress into two-dimensional plot</a:t>
            </a:r>
          </a:p>
          <a:p>
            <a:r>
              <a:rPr lang="en-US" dirty="0">
                <a:solidFill>
                  <a:schemeClr val="accent1">
                    <a:lumMod val="50000"/>
                  </a:schemeClr>
                </a:solidFill>
              </a:rPr>
              <a:t>Proximity can be used to determine semantic similarities</a:t>
            </a:r>
          </a:p>
          <a:p>
            <a:pPr marL="45720" indent="0">
              <a:buNone/>
            </a:pPr>
            <a:r>
              <a:rPr lang="en-US" b="1" dirty="0">
                <a:solidFill>
                  <a:schemeClr val="accent1">
                    <a:lumMod val="50000"/>
                  </a:schemeClr>
                </a:solidFill>
              </a:rPr>
              <a:t>Obstacles:</a:t>
            </a:r>
          </a:p>
          <a:p>
            <a:r>
              <a:rPr lang="en-US" dirty="0">
                <a:solidFill>
                  <a:schemeClr val="accent1">
                    <a:lumMod val="50000"/>
                  </a:schemeClr>
                </a:solidFill>
              </a:rPr>
              <a:t>Difficulties due to plot density and similarity in words (center vs. periphery)</a:t>
            </a:r>
          </a:p>
        </p:txBody>
      </p:sp>
      <p:pic>
        <p:nvPicPr>
          <p:cNvPr id="40" name="Content Placeholder 3">
            <a:extLst>
              <a:ext uri="{FF2B5EF4-FFF2-40B4-BE49-F238E27FC236}">
                <a16:creationId xmlns:a16="http://schemas.microsoft.com/office/drawing/2014/main" id="{4E7CF63A-CAC7-4F10-9661-EBDAC0CE52EF}"/>
              </a:ext>
            </a:extLst>
          </p:cNvPr>
          <p:cNvPicPr>
            <a:picLocks noChangeAspect="1"/>
          </p:cNvPicPr>
          <p:nvPr/>
        </p:nvPicPr>
        <p:blipFill rotWithShape="1">
          <a:blip r:embed="rId3"/>
          <a:srcRect t="6206" r="3" b="3"/>
          <a:stretch/>
        </p:blipFill>
        <p:spPr>
          <a:xfrm>
            <a:off x="254867" y="466729"/>
            <a:ext cx="7703101" cy="5924542"/>
          </a:xfrm>
          <a:prstGeom prst="rect">
            <a:avLst/>
          </a:prstGeom>
        </p:spPr>
      </p:pic>
      <p:sp>
        <p:nvSpPr>
          <p:cNvPr id="5" name="Oval 4">
            <a:extLst>
              <a:ext uri="{FF2B5EF4-FFF2-40B4-BE49-F238E27FC236}">
                <a16:creationId xmlns:a16="http://schemas.microsoft.com/office/drawing/2014/main" id="{11B5EC12-11EA-466C-B718-8B139AF6DC0F}"/>
              </a:ext>
            </a:extLst>
          </p:cNvPr>
          <p:cNvSpPr/>
          <p:nvPr/>
        </p:nvSpPr>
        <p:spPr>
          <a:xfrm>
            <a:off x="4110656" y="2696867"/>
            <a:ext cx="638175" cy="247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78C2BA9-DB3D-4B60-BFFA-3398F631B075}"/>
              </a:ext>
            </a:extLst>
          </p:cNvPr>
          <p:cNvCxnSpPr>
            <a:stCxn id="5" idx="4"/>
          </p:cNvCxnSpPr>
          <p:nvPr/>
        </p:nvCxnSpPr>
        <p:spPr>
          <a:xfrm>
            <a:off x="4429744" y="2944517"/>
            <a:ext cx="73342" cy="139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89E072-582B-4A62-9265-3411E60E35C7}"/>
              </a:ext>
            </a:extLst>
          </p:cNvPr>
          <p:cNvCxnSpPr>
            <a:cxnSpLocks/>
            <a:stCxn id="5" idx="3"/>
          </p:cNvCxnSpPr>
          <p:nvPr/>
        </p:nvCxnSpPr>
        <p:spPr>
          <a:xfrm>
            <a:off x="4204115" y="2908249"/>
            <a:ext cx="205755" cy="381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F5D940-91A9-4DE3-8CF1-89EB0591FA8C}"/>
              </a:ext>
            </a:extLst>
          </p:cNvPr>
          <p:cNvCxnSpPr>
            <a:cxnSpLocks/>
            <a:stCxn id="5" idx="2"/>
          </p:cNvCxnSpPr>
          <p:nvPr/>
        </p:nvCxnSpPr>
        <p:spPr>
          <a:xfrm flipH="1" flipV="1">
            <a:off x="3821096" y="2557192"/>
            <a:ext cx="289560" cy="263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C70449F-2AD9-49B4-815A-5BA935F31650}"/>
              </a:ext>
            </a:extLst>
          </p:cNvPr>
          <p:cNvCxnSpPr>
            <a:stCxn id="5" idx="0"/>
          </p:cNvCxnSpPr>
          <p:nvPr/>
        </p:nvCxnSpPr>
        <p:spPr>
          <a:xfrm flipV="1">
            <a:off x="4429744" y="2557191"/>
            <a:ext cx="149542" cy="139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24B3CB3-3520-4289-9F0B-0C11D486C178}"/>
              </a:ext>
            </a:extLst>
          </p:cNvPr>
          <p:cNvCxnSpPr>
            <a:stCxn id="5" idx="6"/>
          </p:cNvCxnSpPr>
          <p:nvPr/>
        </p:nvCxnSpPr>
        <p:spPr>
          <a:xfrm>
            <a:off x="4748831" y="2820692"/>
            <a:ext cx="817245" cy="139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AB2DB3-170A-4CC8-9BBD-DD8745514374}"/>
              </a:ext>
            </a:extLst>
          </p:cNvPr>
          <p:cNvCxnSpPr>
            <a:stCxn id="5" idx="0"/>
          </p:cNvCxnSpPr>
          <p:nvPr/>
        </p:nvCxnSpPr>
        <p:spPr>
          <a:xfrm flipH="1" flipV="1">
            <a:off x="4183999" y="2192653"/>
            <a:ext cx="245745" cy="5042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EEA43D-3362-4A87-8719-244333A6D7D0}"/>
              </a:ext>
            </a:extLst>
          </p:cNvPr>
          <p:cNvCxnSpPr>
            <a:stCxn id="5" idx="2"/>
          </p:cNvCxnSpPr>
          <p:nvPr/>
        </p:nvCxnSpPr>
        <p:spPr>
          <a:xfrm flipH="1">
            <a:off x="3546776" y="2820692"/>
            <a:ext cx="563880" cy="393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99D0A850-E3AB-43CE-859D-F837CC6C9C9F}"/>
              </a:ext>
            </a:extLst>
          </p:cNvPr>
          <p:cNvSpPr/>
          <p:nvPr/>
        </p:nvSpPr>
        <p:spPr>
          <a:xfrm>
            <a:off x="5709560" y="4004842"/>
            <a:ext cx="556334" cy="230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FC6FCD8D-C281-46D6-895F-ABE348B405BE}"/>
              </a:ext>
            </a:extLst>
          </p:cNvPr>
          <p:cNvCxnSpPr>
            <a:stCxn id="54" idx="4"/>
          </p:cNvCxnSpPr>
          <p:nvPr/>
        </p:nvCxnSpPr>
        <p:spPr>
          <a:xfrm flipH="1">
            <a:off x="5922625" y="4235662"/>
            <a:ext cx="65102" cy="523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8CCDBA7-72BA-48C7-8BE8-0D0D0753B380}"/>
              </a:ext>
            </a:extLst>
          </p:cNvPr>
          <p:cNvCxnSpPr>
            <a:stCxn id="54" idx="3"/>
          </p:cNvCxnSpPr>
          <p:nvPr/>
        </p:nvCxnSpPr>
        <p:spPr>
          <a:xfrm flipH="1">
            <a:off x="5566076" y="4201859"/>
            <a:ext cx="224957" cy="326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69E20E0-4519-48C6-9327-7185D2759B66}"/>
              </a:ext>
            </a:extLst>
          </p:cNvPr>
          <p:cNvCxnSpPr>
            <a:stCxn id="54" idx="2"/>
          </p:cNvCxnSpPr>
          <p:nvPr/>
        </p:nvCxnSpPr>
        <p:spPr>
          <a:xfrm flipH="1" flipV="1">
            <a:off x="5459153" y="3938358"/>
            <a:ext cx="250407" cy="181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E2B8AC1-B9B9-4259-92B0-2691405B47CF}"/>
              </a:ext>
            </a:extLst>
          </p:cNvPr>
          <p:cNvCxnSpPr>
            <a:stCxn id="54" idx="7"/>
          </p:cNvCxnSpPr>
          <p:nvPr/>
        </p:nvCxnSpPr>
        <p:spPr>
          <a:xfrm flipV="1">
            <a:off x="6184421" y="3823333"/>
            <a:ext cx="29355" cy="215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E49881A-4A5E-4D14-BF55-01726D065643}"/>
              </a:ext>
            </a:extLst>
          </p:cNvPr>
          <p:cNvCxnSpPr>
            <a:stCxn id="54" idx="6"/>
          </p:cNvCxnSpPr>
          <p:nvPr/>
        </p:nvCxnSpPr>
        <p:spPr>
          <a:xfrm>
            <a:off x="6265894" y="4120252"/>
            <a:ext cx="474861" cy="81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685E748-6F52-40DC-8E71-8426644C548A}"/>
              </a:ext>
            </a:extLst>
          </p:cNvPr>
          <p:cNvCxnSpPr>
            <a:stCxn id="54" idx="0"/>
          </p:cNvCxnSpPr>
          <p:nvPr/>
        </p:nvCxnSpPr>
        <p:spPr>
          <a:xfrm flipH="1" flipV="1">
            <a:off x="5897956" y="3596468"/>
            <a:ext cx="89771" cy="4083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FE5DBDA3-D146-4A2E-8E17-6007127509FC}"/>
              </a:ext>
            </a:extLst>
          </p:cNvPr>
          <p:cNvPicPr>
            <a:picLocks noChangeAspect="1"/>
          </p:cNvPicPr>
          <p:nvPr/>
        </p:nvPicPr>
        <p:blipFill>
          <a:blip r:embed="rId4"/>
          <a:stretch>
            <a:fillRect/>
          </a:stretch>
        </p:blipFill>
        <p:spPr>
          <a:xfrm>
            <a:off x="232723" y="283139"/>
            <a:ext cx="7780632" cy="6291722"/>
          </a:xfrm>
          <a:prstGeom prst="rect">
            <a:avLst/>
          </a:prstGeom>
        </p:spPr>
      </p:pic>
      <p:sp>
        <p:nvSpPr>
          <p:cNvPr id="3" name="Slide Number Placeholder 2">
            <a:extLst>
              <a:ext uri="{FF2B5EF4-FFF2-40B4-BE49-F238E27FC236}">
                <a16:creationId xmlns:a16="http://schemas.microsoft.com/office/drawing/2014/main" id="{6EBBC6A5-2321-4C12-92AD-8FFCD6B8BDA1}"/>
              </a:ext>
            </a:extLst>
          </p:cNvPr>
          <p:cNvSpPr>
            <a:spLocks noGrp="1"/>
          </p:cNvSpPr>
          <p:nvPr>
            <p:ph type="sldNum" sz="quarter" idx="12"/>
          </p:nvPr>
        </p:nvSpPr>
        <p:spPr/>
        <p:txBody>
          <a:bodyPr/>
          <a:lstStyle/>
          <a:p>
            <a:fld id="{9602B395-BD3F-4972-9560-4F8247A2FB9E}" type="slidenum">
              <a:rPr lang="en-US" smtClean="0"/>
              <a:t>7</a:t>
            </a:fld>
            <a:endParaRPr lang="en-US"/>
          </a:p>
        </p:txBody>
      </p:sp>
    </p:spTree>
    <p:extLst>
      <p:ext uri="{BB962C8B-B14F-4D97-AF65-F5344CB8AC3E}">
        <p14:creationId xmlns:p14="http://schemas.microsoft.com/office/powerpoint/2010/main" val="17310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68"/>
                                        </p:tgtEl>
                                        <p:attrNameLst>
                                          <p:attrName>ppt_w</p:attrName>
                                        </p:attrNameLst>
                                      </p:cBhvr>
                                      <p:tavLst>
                                        <p:tav tm="0">
                                          <p:val>
                                            <p:strVal val="ppt_w"/>
                                          </p:val>
                                        </p:tav>
                                        <p:tav tm="100000">
                                          <p:val>
                                            <p:fltVal val="0"/>
                                          </p:val>
                                        </p:tav>
                                      </p:tavLst>
                                    </p:anim>
                                    <p:anim calcmode="lin" valueType="num">
                                      <p:cBhvr>
                                        <p:cTn id="7" dur="500"/>
                                        <p:tgtEl>
                                          <p:spTgt spid="68"/>
                                        </p:tgtEl>
                                        <p:attrNameLst>
                                          <p:attrName>ppt_h</p:attrName>
                                        </p:attrNameLst>
                                      </p:cBhvr>
                                      <p:tavLst>
                                        <p:tav tm="0">
                                          <p:val>
                                            <p:strVal val="ppt_h"/>
                                          </p:val>
                                        </p:tav>
                                        <p:tav tm="100000">
                                          <p:val>
                                            <p:fltVal val="0"/>
                                          </p:val>
                                        </p:tav>
                                      </p:tavLst>
                                    </p:anim>
                                    <p:animEffect transition="out" filter="fade">
                                      <p:cBhvr>
                                        <p:cTn id="8" dur="500"/>
                                        <p:tgtEl>
                                          <p:spTgt spid="68"/>
                                        </p:tgtEl>
                                      </p:cBhvr>
                                    </p:animEffect>
                                    <p:set>
                                      <p:cBhvr>
                                        <p:cTn id="9" dur="1" fill="hold">
                                          <p:stCondLst>
                                            <p:cond delay="499"/>
                                          </p:stCondLst>
                                        </p:cTn>
                                        <p:tgtEl>
                                          <p:spTgt spid="6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C266-E927-4A21-B458-601CCAA89558}"/>
              </a:ext>
            </a:extLst>
          </p:cNvPr>
          <p:cNvSpPr>
            <a:spLocks noGrp="1"/>
          </p:cNvSpPr>
          <p:nvPr>
            <p:ph type="title"/>
          </p:nvPr>
        </p:nvSpPr>
        <p:spPr/>
        <p:txBody>
          <a:bodyPr/>
          <a:lstStyle/>
          <a:p>
            <a:r>
              <a:rPr lang="en-US" dirty="0" err="1">
                <a:solidFill>
                  <a:schemeClr val="accent1">
                    <a:lumMod val="50000"/>
                  </a:schemeClr>
                </a:solidFill>
              </a:rPr>
              <a:t>findSynonyms</a:t>
            </a:r>
            <a:r>
              <a:rPr lang="en-US" dirty="0">
                <a:solidFill>
                  <a:schemeClr val="accent1">
                    <a:lumMod val="50000"/>
                  </a:schemeClr>
                </a:solidFill>
              </a:rPr>
              <a:t> - Emotions</a:t>
            </a:r>
          </a:p>
        </p:txBody>
      </p:sp>
      <p:graphicFrame>
        <p:nvGraphicFramePr>
          <p:cNvPr id="4" name="Content Placeholder 3">
            <a:extLst>
              <a:ext uri="{FF2B5EF4-FFF2-40B4-BE49-F238E27FC236}">
                <a16:creationId xmlns:a16="http://schemas.microsoft.com/office/drawing/2014/main" id="{B9FC3FDA-B202-45A2-B74F-F2586638538F}"/>
              </a:ext>
            </a:extLst>
          </p:cNvPr>
          <p:cNvGraphicFramePr>
            <a:graphicFrameLocks noGrp="1"/>
          </p:cNvGraphicFramePr>
          <p:nvPr>
            <p:ph idx="1"/>
            <p:extLst>
              <p:ext uri="{D42A27DB-BD31-4B8C-83A1-F6EECF244321}">
                <p14:modId xmlns:p14="http://schemas.microsoft.com/office/powerpoint/2010/main" val="2796323832"/>
              </p:ext>
            </p:extLst>
          </p:nvPr>
        </p:nvGraphicFramePr>
        <p:xfrm>
          <a:off x="359568"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“angry”</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dirty="0">
                          <a:effectLst/>
                        </a:rPr>
                        <a:t>ill</a:t>
                      </a:r>
                    </a:p>
                  </a:txBody>
                  <a:tcPr marL="38100" marR="38100" marT="30480" marB="30480"/>
                </a:tc>
                <a:tc>
                  <a:txBody>
                    <a:bodyPr/>
                    <a:lstStyle/>
                    <a:p>
                      <a:pPr algn="l" fontAlgn="t"/>
                      <a:r>
                        <a:rPr lang="en-US" dirty="0">
                          <a:effectLst/>
                        </a:rPr>
                        <a:t>0.858687</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dirty="0">
                          <a:effectLst/>
                        </a:rPr>
                        <a:t>ditch</a:t>
                      </a:r>
                    </a:p>
                  </a:txBody>
                  <a:tcPr marL="38100" marR="38100" marT="30480" marB="30480"/>
                </a:tc>
                <a:tc>
                  <a:txBody>
                    <a:bodyPr/>
                    <a:lstStyle/>
                    <a:p>
                      <a:pPr algn="l" fontAlgn="t"/>
                      <a:r>
                        <a:rPr lang="en-US" dirty="0">
                          <a:effectLst/>
                        </a:rPr>
                        <a:t>0.840186</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dirty="0" err="1">
                          <a:effectLst/>
                        </a:rPr>
                        <a:t>olkjer</a:t>
                      </a:r>
                      <a:endParaRPr lang="en-US" dirty="0">
                        <a:effectLst/>
                      </a:endParaRPr>
                    </a:p>
                  </a:txBody>
                  <a:tcPr marL="38100" marR="38100" marT="30480" marB="30480"/>
                </a:tc>
                <a:tc>
                  <a:txBody>
                    <a:bodyPr/>
                    <a:lstStyle/>
                    <a:p>
                      <a:pPr algn="l" fontAlgn="t"/>
                      <a:r>
                        <a:rPr lang="en-US" dirty="0">
                          <a:effectLst/>
                        </a:rPr>
                        <a:t>0.826364</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dirty="0">
                          <a:effectLst/>
                        </a:rPr>
                        <a:t>rhetoric</a:t>
                      </a:r>
                    </a:p>
                  </a:txBody>
                  <a:tcPr marL="38100" marR="38100" marT="30480" marB="30480"/>
                </a:tc>
                <a:tc>
                  <a:txBody>
                    <a:bodyPr/>
                    <a:lstStyle/>
                    <a:p>
                      <a:pPr algn="l" fontAlgn="t"/>
                      <a:r>
                        <a:rPr lang="en-US" dirty="0">
                          <a:effectLst/>
                        </a:rPr>
                        <a:t>0.801499</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dirty="0">
                          <a:effectLst/>
                        </a:rPr>
                        <a:t>centipede</a:t>
                      </a:r>
                    </a:p>
                  </a:txBody>
                  <a:tcPr marL="38100" marR="38100" marT="30480" marB="30480"/>
                </a:tc>
                <a:tc>
                  <a:txBody>
                    <a:bodyPr/>
                    <a:lstStyle/>
                    <a:p>
                      <a:pPr algn="l" fontAlgn="t"/>
                      <a:r>
                        <a:rPr lang="en-US" dirty="0">
                          <a:effectLst/>
                        </a:rPr>
                        <a:t>0.793654</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dirty="0">
                          <a:effectLst/>
                        </a:rPr>
                        <a:t>1990</a:t>
                      </a:r>
                    </a:p>
                  </a:txBody>
                  <a:tcPr marL="38100" marR="38100" marT="30480" marB="30480"/>
                </a:tc>
                <a:tc>
                  <a:txBody>
                    <a:bodyPr/>
                    <a:lstStyle/>
                    <a:p>
                      <a:pPr algn="l" fontAlgn="t"/>
                      <a:r>
                        <a:rPr lang="en-US" dirty="0">
                          <a:effectLst/>
                        </a:rPr>
                        <a:t>0.792625</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dirty="0">
                          <a:effectLst/>
                        </a:rPr>
                        <a:t>assemblywoman</a:t>
                      </a:r>
                    </a:p>
                  </a:txBody>
                  <a:tcPr marL="38100" marR="38100" marT="30480" marB="30480"/>
                </a:tc>
                <a:tc>
                  <a:txBody>
                    <a:bodyPr/>
                    <a:lstStyle/>
                    <a:p>
                      <a:pPr algn="l" fontAlgn="t"/>
                      <a:r>
                        <a:rPr lang="en-US" dirty="0">
                          <a:effectLst/>
                        </a:rPr>
                        <a:t>0.791674</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dirty="0">
                          <a:effectLst/>
                        </a:rPr>
                        <a:t>appropriation</a:t>
                      </a:r>
                    </a:p>
                  </a:txBody>
                  <a:tcPr marL="38100" marR="38100" marT="30480" marB="30480"/>
                </a:tc>
                <a:tc>
                  <a:txBody>
                    <a:bodyPr/>
                    <a:lstStyle/>
                    <a:p>
                      <a:pPr algn="l" fontAlgn="t"/>
                      <a:r>
                        <a:rPr lang="en-US" dirty="0">
                          <a:effectLst/>
                        </a:rPr>
                        <a:t>0.791199</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dirty="0">
                          <a:effectLst/>
                        </a:rPr>
                        <a:t>opponent</a:t>
                      </a:r>
                    </a:p>
                  </a:txBody>
                  <a:tcPr marL="38100" marR="38100" marT="30480" marB="30480"/>
                </a:tc>
                <a:tc>
                  <a:txBody>
                    <a:bodyPr/>
                    <a:lstStyle/>
                    <a:p>
                      <a:pPr algn="l" fontAlgn="t"/>
                      <a:r>
                        <a:rPr lang="en-US" dirty="0">
                          <a:effectLst/>
                        </a:rPr>
                        <a:t>0.790044</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dirty="0">
                          <a:effectLst/>
                        </a:rPr>
                        <a:t>appointee</a:t>
                      </a:r>
                    </a:p>
                  </a:txBody>
                  <a:tcPr marL="38100" marR="38100" marT="30480" marB="30480"/>
                </a:tc>
                <a:tc>
                  <a:txBody>
                    <a:bodyPr/>
                    <a:lstStyle/>
                    <a:p>
                      <a:pPr algn="l" fontAlgn="t"/>
                      <a:r>
                        <a:rPr lang="en-US" dirty="0">
                          <a:effectLst/>
                        </a:rPr>
                        <a:t>0.788946</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5" name="Content Placeholder 3">
            <a:extLst>
              <a:ext uri="{FF2B5EF4-FFF2-40B4-BE49-F238E27FC236}">
                <a16:creationId xmlns:a16="http://schemas.microsoft.com/office/drawing/2014/main" id="{22BC3243-5A86-4978-9116-CDE4A2EA2DCC}"/>
              </a:ext>
            </a:extLst>
          </p:cNvPr>
          <p:cNvGraphicFramePr>
            <a:graphicFrameLocks/>
          </p:cNvGraphicFramePr>
          <p:nvPr>
            <p:extLst>
              <p:ext uri="{D42A27DB-BD31-4B8C-83A1-F6EECF244321}">
                <p14:modId xmlns:p14="http://schemas.microsoft.com/office/powerpoint/2010/main" val="2163154130"/>
              </p:ext>
            </p:extLst>
          </p:nvPr>
        </p:nvGraphicFramePr>
        <p:xfrm>
          <a:off x="4183856"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“happy”</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a:effectLst/>
                        </a:rPr>
                        <a:t>7/26</a:t>
                      </a:r>
                    </a:p>
                  </a:txBody>
                  <a:tcPr marL="38100" marR="38100" marT="30480" marB="30480"/>
                </a:tc>
                <a:tc>
                  <a:txBody>
                    <a:bodyPr/>
                    <a:lstStyle/>
                    <a:p>
                      <a:pPr algn="l" fontAlgn="t"/>
                      <a:r>
                        <a:rPr lang="en-US">
                          <a:effectLst/>
                        </a:rPr>
                        <a:t>0.806380</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tomorrow</a:t>
                      </a:r>
                    </a:p>
                  </a:txBody>
                  <a:tcPr marL="38100" marR="38100" marT="30480" marB="30480"/>
                </a:tc>
                <a:tc>
                  <a:txBody>
                    <a:bodyPr/>
                    <a:lstStyle/>
                    <a:p>
                      <a:pPr algn="l" fontAlgn="t"/>
                      <a:r>
                        <a:rPr lang="en-US">
                          <a:effectLst/>
                        </a:rPr>
                        <a:t>0.802098</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thanksgiving</a:t>
                      </a:r>
                    </a:p>
                  </a:txBody>
                  <a:tcPr marL="38100" marR="38100" marT="30480" marB="30480"/>
                </a:tc>
                <a:tc>
                  <a:txBody>
                    <a:bodyPr/>
                    <a:lstStyle/>
                    <a:p>
                      <a:pPr algn="l" fontAlgn="t"/>
                      <a:r>
                        <a:rPr lang="en-US">
                          <a:effectLst/>
                        </a:rPr>
                        <a:t>0.734290</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dirty="0">
                          <a:effectLst/>
                        </a:rPr>
                        <a:t>tonight</a:t>
                      </a:r>
                    </a:p>
                  </a:txBody>
                  <a:tcPr marL="38100" marR="38100" marT="30480" marB="30480"/>
                </a:tc>
                <a:tc>
                  <a:txBody>
                    <a:bodyPr/>
                    <a:lstStyle/>
                    <a:p>
                      <a:pPr algn="l" fontAlgn="t"/>
                      <a:r>
                        <a:rPr lang="en-US">
                          <a:effectLst/>
                        </a:rPr>
                        <a:t>0.719697</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sometime</a:t>
                      </a:r>
                    </a:p>
                  </a:txBody>
                  <a:tcPr marL="38100" marR="38100" marT="30480" marB="30480"/>
                </a:tc>
                <a:tc>
                  <a:txBody>
                    <a:bodyPr/>
                    <a:lstStyle/>
                    <a:p>
                      <a:pPr algn="l" fontAlgn="t"/>
                      <a:r>
                        <a:rPr lang="en-US">
                          <a:effectLst/>
                        </a:rPr>
                        <a:t>0.687850</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aggie</a:t>
                      </a:r>
                    </a:p>
                  </a:txBody>
                  <a:tcPr marL="38100" marR="38100" marT="30480" marB="30480"/>
                </a:tc>
                <a:tc>
                  <a:txBody>
                    <a:bodyPr/>
                    <a:lstStyle/>
                    <a:p>
                      <a:pPr algn="l" fontAlgn="t"/>
                      <a:r>
                        <a:rPr lang="en-US">
                          <a:effectLst/>
                        </a:rPr>
                        <a:t>0.683622</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fun</a:t>
                      </a:r>
                    </a:p>
                  </a:txBody>
                  <a:tcPr marL="38100" marR="38100" marT="30480" marB="30480"/>
                </a:tc>
                <a:tc>
                  <a:txBody>
                    <a:bodyPr/>
                    <a:lstStyle/>
                    <a:p>
                      <a:pPr algn="l" fontAlgn="t"/>
                      <a:r>
                        <a:rPr lang="en-US">
                          <a:effectLst/>
                        </a:rPr>
                        <a:t>0.674624</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dirty="0">
                          <a:effectLst/>
                        </a:rPr>
                        <a:t>dinner</a:t>
                      </a:r>
                    </a:p>
                  </a:txBody>
                  <a:tcPr marL="38100" marR="38100" marT="30480" marB="30480"/>
                </a:tc>
                <a:tc>
                  <a:txBody>
                    <a:bodyPr/>
                    <a:lstStyle/>
                    <a:p>
                      <a:pPr algn="l" fontAlgn="t"/>
                      <a:r>
                        <a:rPr lang="en-US" dirty="0">
                          <a:effectLst/>
                        </a:rPr>
                        <a:t>0.674556</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town</a:t>
                      </a:r>
                    </a:p>
                  </a:txBody>
                  <a:tcPr marL="38100" marR="38100" marT="30480" marB="30480"/>
                </a:tc>
                <a:tc>
                  <a:txBody>
                    <a:bodyPr/>
                    <a:lstStyle/>
                    <a:p>
                      <a:pPr algn="l" fontAlgn="t"/>
                      <a:r>
                        <a:rPr lang="en-US">
                          <a:effectLst/>
                        </a:rPr>
                        <a:t>0.674074</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holiday</a:t>
                      </a:r>
                    </a:p>
                  </a:txBody>
                  <a:tcPr marL="38100" marR="38100" marT="30480" marB="30480"/>
                </a:tc>
                <a:tc>
                  <a:txBody>
                    <a:bodyPr/>
                    <a:lstStyle/>
                    <a:p>
                      <a:pPr algn="l" fontAlgn="t"/>
                      <a:r>
                        <a:rPr lang="en-US" dirty="0">
                          <a:effectLst/>
                        </a:rPr>
                        <a:t>0.674047</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6" name="Content Placeholder 3">
            <a:extLst>
              <a:ext uri="{FF2B5EF4-FFF2-40B4-BE49-F238E27FC236}">
                <a16:creationId xmlns:a16="http://schemas.microsoft.com/office/drawing/2014/main" id="{5CE3BFFC-4ECD-4D8B-8BDF-9E037770BCC2}"/>
              </a:ext>
            </a:extLst>
          </p:cNvPr>
          <p:cNvGraphicFramePr>
            <a:graphicFrameLocks/>
          </p:cNvGraphicFramePr>
          <p:nvPr>
            <p:extLst>
              <p:ext uri="{D42A27DB-BD31-4B8C-83A1-F6EECF244321}">
                <p14:modId xmlns:p14="http://schemas.microsoft.com/office/powerpoint/2010/main" val="530559073"/>
              </p:ext>
            </p:extLst>
          </p:nvPr>
        </p:nvGraphicFramePr>
        <p:xfrm>
          <a:off x="8008144"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“scared”</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dirty="0">
                          <a:effectLst/>
                        </a:rPr>
                        <a:t>million</a:t>
                      </a:r>
                    </a:p>
                  </a:txBody>
                  <a:tcPr marL="38100" marR="38100" marT="30480" marB="30480"/>
                </a:tc>
                <a:tc>
                  <a:txBody>
                    <a:bodyPr/>
                    <a:lstStyle/>
                    <a:p>
                      <a:pPr algn="l" fontAlgn="t"/>
                      <a:r>
                        <a:rPr lang="en-US">
                          <a:effectLst/>
                        </a:rPr>
                        <a:t>0.817563</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giveaway</a:t>
                      </a:r>
                    </a:p>
                  </a:txBody>
                  <a:tcPr marL="38100" marR="38100" marT="30480" marB="30480"/>
                </a:tc>
                <a:tc>
                  <a:txBody>
                    <a:bodyPr/>
                    <a:lstStyle/>
                    <a:p>
                      <a:pPr algn="l" fontAlgn="t"/>
                      <a:r>
                        <a:rPr lang="en-US">
                          <a:effectLst/>
                        </a:rPr>
                        <a:t>0.810973</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medanos</a:t>
                      </a:r>
                    </a:p>
                  </a:txBody>
                  <a:tcPr marL="38100" marR="38100" marT="30480" marB="30480"/>
                </a:tc>
                <a:tc>
                  <a:txBody>
                    <a:bodyPr/>
                    <a:lstStyle/>
                    <a:p>
                      <a:pPr algn="l" fontAlgn="t"/>
                      <a:r>
                        <a:rPr lang="en-US">
                          <a:effectLst/>
                        </a:rPr>
                        <a:t>0.810934</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a:effectLst/>
                        </a:rPr>
                        <a:t>suffering</a:t>
                      </a:r>
                    </a:p>
                  </a:txBody>
                  <a:tcPr marL="38100" marR="38100" marT="30480" marB="30480"/>
                </a:tc>
                <a:tc>
                  <a:txBody>
                    <a:bodyPr/>
                    <a:lstStyle/>
                    <a:p>
                      <a:pPr algn="l" fontAlgn="t"/>
                      <a:r>
                        <a:rPr lang="en-US">
                          <a:effectLst/>
                        </a:rPr>
                        <a:t>0.804798</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bearish</a:t>
                      </a:r>
                    </a:p>
                  </a:txBody>
                  <a:tcPr marL="38100" marR="38100" marT="30480" marB="30480"/>
                </a:tc>
                <a:tc>
                  <a:txBody>
                    <a:bodyPr/>
                    <a:lstStyle/>
                    <a:p>
                      <a:pPr algn="l" fontAlgn="t"/>
                      <a:r>
                        <a:rPr lang="en-US">
                          <a:effectLst/>
                        </a:rPr>
                        <a:t>0.797009</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anger</a:t>
                      </a:r>
                    </a:p>
                  </a:txBody>
                  <a:tcPr marL="38100" marR="38100" marT="30480" marB="30480"/>
                </a:tc>
                <a:tc>
                  <a:txBody>
                    <a:bodyPr/>
                    <a:lstStyle/>
                    <a:p>
                      <a:pPr algn="l" fontAlgn="t"/>
                      <a:r>
                        <a:rPr lang="en-US">
                          <a:effectLst/>
                        </a:rPr>
                        <a:t>0.796818</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atcs</a:t>
                      </a:r>
                    </a:p>
                  </a:txBody>
                  <a:tcPr marL="38100" marR="38100" marT="30480" marB="30480"/>
                </a:tc>
                <a:tc>
                  <a:txBody>
                    <a:bodyPr/>
                    <a:lstStyle/>
                    <a:p>
                      <a:pPr algn="l" fontAlgn="t"/>
                      <a:r>
                        <a:rPr lang="en-US">
                          <a:effectLst/>
                        </a:rPr>
                        <a:t>0.793925</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a:effectLst/>
                        </a:rPr>
                        <a:t>truth</a:t>
                      </a:r>
                    </a:p>
                  </a:txBody>
                  <a:tcPr marL="38100" marR="38100" marT="30480" marB="30480"/>
                </a:tc>
                <a:tc>
                  <a:txBody>
                    <a:bodyPr/>
                    <a:lstStyle/>
                    <a:p>
                      <a:pPr algn="l" fontAlgn="t"/>
                      <a:r>
                        <a:rPr lang="en-US">
                          <a:effectLst/>
                        </a:rPr>
                        <a:t>0.789958</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prolonged</a:t>
                      </a:r>
                    </a:p>
                  </a:txBody>
                  <a:tcPr marL="38100" marR="38100" marT="30480" marB="30480"/>
                </a:tc>
                <a:tc>
                  <a:txBody>
                    <a:bodyPr/>
                    <a:lstStyle/>
                    <a:p>
                      <a:pPr algn="l" fontAlgn="t"/>
                      <a:r>
                        <a:rPr lang="en-US">
                          <a:effectLst/>
                        </a:rPr>
                        <a:t>0.789803</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tide</a:t>
                      </a:r>
                    </a:p>
                  </a:txBody>
                  <a:tcPr marL="38100" marR="38100" marT="30480" marB="30480"/>
                </a:tc>
                <a:tc>
                  <a:txBody>
                    <a:bodyPr/>
                    <a:lstStyle/>
                    <a:p>
                      <a:pPr algn="l" fontAlgn="t"/>
                      <a:r>
                        <a:rPr lang="en-US" dirty="0">
                          <a:effectLst/>
                        </a:rPr>
                        <a:t>0.787754</a:t>
                      </a:r>
                    </a:p>
                  </a:txBody>
                  <a:tcPr marL="38100" marR="38100" marT="30480" marB="30480"/>
                </a:tc>
                <a:extLst>
                  <a:ext uri="{0D108BD9-81ED-4DB2-BD59-A6C34878D82A}">
                    <a16:rowId xmlns:a16="http://schemas.microsoft.com/office/drawing/2014/main" val="987809956"/>
                  </a:ext>
                </a:extLst>
              </a:tr>
            </a:tbl>
          </a:graphicData>
        </a:graphic>
      </p:graphicFrame>
      <p:sp>
        <p:nvSpPr>
          <p:cNvPr id="3" name="Rectangle 2">
            <a:extLst>
              <a:ext uri="{FF2B5EF4-FFF2-40B4-BE49-F238E27FC236}">
                <a16:creationId xmlns:a16="http://schemas.microsoft.com/office/drawing/2014/main" id="{00A6CEDB-4249-4239-84B9-1E3B1A17A0DF}"/>
              </a:ext>
            </a:extLst>
          </p:cNvPr>
          <p:cNvSpPr/>
          <p:nvPr/>
        </p:nvSpPr>
        <p:spPr>
          <a:xfrm>
            <a:off x="359568" y="3291840"/>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AAA8F5-11A5-47D8-8D65-8EDE17D4877A}"/>
              </a:ext>
            </a:extLst>
          </p:cNvPr>
          <p:cNvSpPr/>
          <p:nvPr/>
        </p:nvSpPr>
        <p:spPr>
          <a:xfrm>
            <a:off x="359568" y="477805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72AD24-7132-499B-8EA3-C48436F521A6}"/>
              </a:ext>
            </a:extLst>
          </p:cNvPr>
          <p:cNvSpPr/>
          <p:nvPr/>
        </p:nvSpPr>
        <p:spPr>
          <a:xfrm>
            <a:off x="4183856" y="255301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15F8D2-9E82-415F-BEE2-A1EEE7771E20}"/>
              </a:ext>
            </a:extLst>
          </p:cNvPr>
          <p:cNvSpPr/>
          <p:nvPr/>
        </p:nvSpPr>
        <p:spPr>
          <a:xfrm>
            <a:off x="8008144" y="4778057"/>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F084B378-0232-4208-ACA3-4429B06D7973}"/>
              </a:ext>
            </a:extLst>
          </p:cNvPr>
          <p:cNvSpPr>
            <a:spLocks noGrp="1"/>
          </p:cNvSpPr>
          <p:nvPr>
            <p:ph type="sldNum" sz="quarter" idx="12"/>
          </p:nvPr>
        </p:nvSpPr>
        <p:spPr/>
        <p:txBody>
          <a:bodyPr/>
          <a:lstStyle/>
          <a:p>
            <a:fld id="{9602B395-BD3F-4972-9560-4F8247A2FB9E}" type="slidenum">
              <a:rPr lang="en-US" smtClean="0"/>
              <a:t>8</a:t>
            </a:fld>
            <a:endParaRPr lang="en-US"/>
          </a:p>
        </p:txBody>
      </p:sp>
    </p:spTree>
    <p:extLst>
      <p:ext uri="{BB962C8B-B14F-4D97-AF65-F5344CB8AC3E}">
        <p14:creationId xmlns:p14="http://schemas.microsoft.com/office/powerpoint/2010/main" val="43873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C266-E927-4A21-B458-601CCAA89558}"/>
              </a:ext>
            </a:extLst>
          </p:cNvPr>
          <p:cNvSpPr>
            <a:spLocks noGrp="1"/>
          </p:cNvSpPr>
          <p:nvPr>
            <p:ph type="title"/>
          </p:nvPr>
        </p:nvSpPr>
        <p:spPr/>
        <p:txBody>
          <a:bodyPr/>
          <a:lstStyle/>
          <a:p>
            <a:r>
              <a:rPr lang="en-US" dirty="0" err="1">
                <a:solidFill>
                  <a:schemeClr val="accent1">
                    <a:lumMod val="50000"/>
                  </a:schemeClr>
                </a:solidFill>
              </a:rPr>
              <a:t>findSynonyms</a:t>
            </a:r>
            <a:r>
              <a:rPr lang="en-US" dirty="0">
                <a:solidFill>
                  <a:schemeClr val="accent1">
                    <a:lumMod val="50000"/>
                  </a:schemeClr>
                </a:solidFill>
              </a:rPr>
              <a:t> – Key Words</a:t>
            </a:r>
          </a:p>
        </p:txBody>
      </p:sp>
      <p:graphicFrame>
        <p:nvGraphicFramePr>
          <p:cNvPr id="4" name="Content Placeholder 3">
            <a:extLst>
              <a:ext uri="{FF2B5EF4-FFF2-40B4-BE49-F238E27FC236}">
                <a16:creationId xmlns:a16="http://schemas.microsoft.com/office/drawing/2014/main" id="{B9FC3FDA-B202-45A2-B74F-F2586638538F}"/>
              </a:ext>
            </a:extLst>
          </p:cNvPr>
          <p:cNvGraphicFramePr>
            <a:graphicFrameLocks noGrp="1"/>
          </p:cNvGraphicFramePr>
          <p:nvPr>
            <p:ph idx="1"/>
            <p:extLst>
              <p:ext uri="{D42A27DB-BD31-4B8C-83A1-F6EECF244321}">
                <p14:modId xmlns:p14="http://schemas.microsoft.com/office/powerpoint/2010/main" val="803835227"/>
              </p:ext>
            </p:extLst>
          </p:nvPr>
        </p:nvGraphicFramePr>
        <p:xfrm>
          <a:off x="359568" y="1838959"/>
          <a:ext cx="3824288" cy="444723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6745">
                <a:tc gridSpan="2">
                  <a:txBody>
                    <a:bodyPr/>
                    <a:lstStyle/>
                    <a:p>
                      <a:pPr algn="ctr"/>
                      <a:r>
                        <a:rPr lang="en-US" dirty="0"/>
                        <a:t>“bankruptcy”</a:t>
                      </a:r>
                    </a:p>
                  </a:txBody>
                  <a:tcPr/>
                </a:tc>
                <a:tc hMerge="1">
                  <a:txBody>
                    <a:bodyPr/>
                    <a:lstStyle/>
                    <a:p>
                      <a:endParaRPr lang="en-US" dirty="0"/>
                    </a:p>
                  </a:txBody>
                  <a:tcPr/>
                </a:tc>
                <a:extLst>
                  <a:ext uri="{0D108BD9-81ED-4DB2-BD59-A6C34878D82A}">
                    <a16:rowId xmlns:a16="http://schemas.microsoft.com/office/drawing/2014/main" val="3550282906"/>
                  </a:ext>
                </a:extLst>
              </a:tr>
              <a:tr h="383363">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2409">
                <a:tc>
                  <a:txBody>
                    <a:bodyPr/>
                    <a:lstStyle/>
                    <a:p>
                      <a:pPr algn="l" fontAlgn="t"/>
                      <a:r>
                        <a:rPr lang="en-US" dirty="0">
                          <a:effectLst/>
                        </a:rPr>
                        <a:t>declared</a:t>
                      </a:r>
                    </a:p>
                  </a:txBody>
                  <a:tcPr marL="38100" marR="38100" marT="30480" marB="30480"/>
                </a:tc>
                <a:tc>
                  <a:txBody>
                    <a:bodyPr/>
                    <a:lstStyle/>
                    <a:p>
                      <a:pPr algn="l" fontAlgn="t"/>
                      <a:r>
                        <a:rPr lang="en-US" dirty="0">
                          <a:effectLst/>
                        </a:rPr>
                        <a:t>0.706292</a:t>
                      </a:r>
                    </a:p>
                  </a:txBody>
                  <a:tcPr marL="38100" marR="38100" marT="30480" marB="30480"/>
                </a:tc>
                <a:extLst>
                  <a:ext uri="{0D108BD9-81ED-4DB2-BD59-A6C34878D82A}">
                    <a16:rowId xmlns:a16="http://schemas.microsoft.com/office/drawing/2014/main" val="3640517555"/>
                  </a:ext>
                </a:extLst>
              </a:tr>
              <a:tr h="372409">
                <a:tc>
                  <a:txBody>
                    <a:bodyPr/>
                    <a:lstStyle/>
                    <a:p>
                      <a:pPr algn="l" fontAlgn="t"/>
                      <a:r>
                        <a:rPr lang="en-US">
                          <a:effectLst/>
                        </a:rPr>
                        <a:t>retirement_plan</a:t>
                      </a:r>
                    </a:p>
                  </a:txBody>
                  <a:tcPr marL="38100" marR="38100" marT="30480" marB="30480"/>
                </a:tc>
                <a:tc>
                  <a:txBody>
                    <a:bodyPr/>
                    <a:lstStyle/>
                    <a:p>
                      <a:pPr algn="l" fontAlgn="t"/>
                      <a:r>
                        <a:rPr lang="en-US">
                          <a:effectLst/>
                        </a:rPr>
                        <a:t>0.652146</a:t>
                      </a:r>
                    </a:p>
                  </a:txBody>
                  <a:tcPr marL="38100" marR="38100" marT="30480" marB="30480"/>
                </a:tc>
                <a:extLst>
                  <a:ext uri="{0D108BD9-81ED-4DB2-BD59-A6C34878D82A}">
                    <a16:rowId xmlns:a16="http://schemas.microsoft.com/office/drawing/2014/main" val="1644263729"/>
                  </a:ext>
                </a:extLst>
              </a:tr>
              <a:tr h="367788">
                <a:tc>
                  <a:txBody>
                    <a:bodyPr/>
                    <a:lstStyle/>
                    <a:p>
                      <a:pPr algn="l" fontAlgn="t"/>
                      <a:r>
                        <a:rPr lang="en-US">
                          <a:effectLst/>
                        </a:rPr>
                        <a:t>devastated</a:t>
                      </a:r>
                    </a:p>
                  </a:txBody>
                  <a:tcPr marL="38100" marR="38100" marT="30480" marB="30480"/>
                </a:tc>
                <a:tc>
                  <a:txBody>
                    <a:bodyPr/>
                    <a:lstStyle/>
                    <a:p>
                      <a:pPr algn="l" fontAlgn="t"/>
                      <a:r>
                        <a:rPr lang="en-US">
                          <a:effectLst/>
                        </a:rPr>
                        <a:t>0.647038</a:t>
                      </a:r>
                    </a:p>
                  </a:txBody>
                  <a:tcPr marL="38100" marR="38100" marT="30480" marB="30480"/>
                </a:tc>
                <a:extLst>
                  <a:ext uri="{0D108BD9-81ED-4DB2-BD59-A6C34878D82A}">
                    <a16:rowId xmlns:a16="http://schemas.microsoft.com/office/drawing/2014/main" val="3841089538"/>
                  </a:ext>
                </a:extLst>
              </a:tr>
              <a:tr h="367788">
                <a:tc>
                  <a:txBody>
                    <a:bodyPr/>
                    <a:lstStyle/>
                    <a:p>
                      <a:pPr algn="l" fontAlgn="t"/>
                      <a:r>
                        <a:rPr lang="en-US">
                          <a:effectLst/>
                        </a:rPr>
                        <a:t>financially</a:t>
                      </a:r>
                    </a:p>
                  </a:txBody>
                  <a:tcPr marL="38100" marR="38100" marT="30480" marB="30480"/>
                </a:tc>
                <a:tc>
                  <a:txBody>
                    <a:bodyPr/>
                    <a:lstStyle/>
                    <a:p>
                      <a:pPr algn="l" fontAlgn="t"/>
                      <a:r>
                        <a:rPr lang="en-US">
                          <a:effectLst/>
                        </a:rPr>
                        <a:t>0.636717</a:t>
                      </a:r>
                    </a:p>
                  </a:txBody>
                  <a:tcPr marL="38100" marR="38100" marT="30480" marB="30480"/>
                </a:tc>
                <a:extLst>
                  <a:ext uri="{0D108BD9-81ED-4DB2-BD59-A6C34878D82A}">
                    <a16:rowId xmlns:a16="http://schemas.microsoft.com/office/drawing/2014/main" val="2399554273"/>
                  </a:ext>
                </a:extLst>
              </a:tr>
              <a:tr h="367788">
                <a:tc>
                  <a:txBody>
                    <a:bodyPr/>
                    <a:lstStyle/>
                    <a:p>
                      <a:pPr algn="l" fontAlgn="t"/>
                      <a:r>
                        <a:rPr lang="en-US">
                          <a:effectLst/>
                        </a:rPr>
                        <a:t>wiped</a:t>
                      </a:r>
                    </a:p>
                  </a:txBody>
                  <a:tcPr marL="38100" marR="38100" marT="30480" marB="30480"/>
                </a:tc>
                <a:tc>
                  <a:txBody>
                    <a:bodyPr/>
                    <a:lstStyle/>
                    <a:p>
                      <a:pPr algn="l" fontAlgn="t"/>
                      <a:r>
                        <a:rPr lang="en-US">
                          <a:effectLst/>
                        </a:rPr>
                        <a:t>0.630777</a:t>
                      </a:r>
                    </a:p>
                  </a:txBody>
                  <a:tcPr marL="38100" marR="38100" marT="30480" marB="30480"/>
                </a:tc>
                <a:extLst>
                  <a:ext uri="{0D108BD9-81ED-4DB2-BD59-A6C34878D82A}">
                    <a16:rowId xmlns:a16="http://schemas.microsoft.com/office/drawing/2014/main" val="3326186980"/>
                  </a:ext>
                </a:extLst>
              </a:tr>
              <a:tr h="367788">
                <a:tc>
                  <a:txBody>
                    <a:bodyPr/>
                    <a:lstStyle/>
                    <a:p>
                      <a:pPr algn="l" fontAlgn="t"/>
                      <a:r>
                        <a:rPr lang="en-US">
                          <a:effectLst/>
                        </a:rPr>
                        <a:t>bankruptcy_fund</a:t>
                      </a:r>
                    </a:p>
                  </a:txBody>
                  <a:tcPr marL="38100" marR="38100" marT="30480" marB="30480"/>
                </a:tc>
                <a:tc>
                  <a:txBody>
                    <a:bodyPr/>
                    <a:lstStyle/>
                    <a:p>
                      <a:pPr algn="l" fontAlgn="t"/>
                      <a:r>
                        <a:rPr lang="en-US">
                          <a:effectLst/>
                        </a:rPr>
                        <a:t>0.583629</a:t>
                      </a:r>
                    </a:p>
                  </a:txBody>
                  <a:tcPr marL="38100" marR="38100" marT="30480" marB="30480"/>
                </a:tc>
                <a:extLst>
                  <a:ext uri="{0D108BD9-81ED-4DB2-BD59-A6C34878D82A}">
                    <a16:rowId xmlns:a16="http://schemas.microsoft.com/office/drawing/2014/main" val="849425521"/>
                  </a:ext>
                </a:extLst>
              </a:tr>
              <a:tr h="367788">
                <a:tc>
                  <a:txBody>
                    <a:bodyPr/>
                    <a:lstStyle/>
                    <a:p>
                      <a:pPr algn="l" fontAlgn="t"/>
                      <a:r>
                        <a:rPr lang="en-US">
                          <a:effectLst/>
                        </a:rPr>
                        <a:t>severance</a:t>
                      </a:r>
                    </a:p>
                  </a:txBody>
                  <a:tcPr marL="38100" marR="38100" marT="30480" marB="30480"/>
                </a:tc>
                <a:tc>
                  <a:txBody>
                    <a:bodyPr/>
                    <a:lstStyle/>
                    <a:p>
                      <a:pPr algn="l" fontAlgn="t"/>
                      <a:r>
                        <a:rPr lang="en-US">
                          <a:effectLst/>
                        </a:rPr>
                        <a:t>0.575613</a:t>
                      </a:r>
                    </a:p>
                  </a:txBody>
                  <a:tcPr marL="38100" marR="38100" marT="30480" marB="30480"/>
                </a:tc>
                <a:extLst>
                  <a:ext uri="{0D108BD9-81ED-4DB2-BD59-A6C34878D82A}">
                    <a16:rowId xmlns:a16="http://schemas.microsoft.com/office/drawing/2014/main" val="689487040"/>
                  </a:ext>
                </a:extLst>
              </a:tr>
              <a:tr h="367788">
                <a:tc>
                  <a:txBody>
                    <a:bodyPr/>
                    <a:lstStyle/>
                    <a:p>
                      <a:pPr algn="l" fontAlgn="t"/>
                      <a:r>
                        <a:rPr lang="en-US">
                          <a:effectLst/>
                        </a:rPr>
                        <a:t>reach</a:t>
                      </a:r>
                    </a:p>
                  </a:txBody>
                  <a:tcPr marL="38100" marR="38100" marT="30480" marB="30480"/>
                </a:tc>
                <a:tc>
                  <a:txBody>
                    <a:bodyPr/>
                    <a:lstStyle/>
                    <a:p>
                      <a:pPr algn="l" fontAlgn="t"/>
                      <a:r>
                        <a:rPr lang="en-US">
                          <a:effectLst/>
                        </a:rPr>
                        <a:t>0.570305</a:t>
                      </a:r>
                    </a:p>
                  </a:txBody>
                  <a:tcPr marL="38100" marR="38100" marT="30480" marB="30480"/>
                </a:tc>
                <a:extLst>
                  <a:ext uri="{0D108BD9-81ED-4DB2-BD59-A6C34878D82A}">
                    <a16:rowId xmlns:a16="http://schemas.microsoft.com/office/drawing/2014/main" val="2241695181"/>
                  </a:ext>
                </a:extLst>
              </a:tr>
              <a:tr h="367788">
                <a:tc>
                  <a:txBody>
                    <a:bodyPr/>
                    <a:lstStyle/>
                    <a:p>
                      <a:pPr algn="l" fontAlgn="t"/>
                      <a:r>
                        <a:rPr lang="en-US">
                          <a:effectLst/>
                        </a:rPr>
                        <a:t>compromised</a:t>
                      </a:r>
                    </a:p>
                  </a:txBody>
                  <a:tcPr marL="38100" marR="38100" marT="30480" marB="30480"/>
                </a:tc>
                <a:tc>
                  <a:txBody>
                    <a:bodyPr/>
                    <a:lstStyle/>
                    <a:p>
                      <a:pPr algn="l" fontAlgn="t"/>
                      <a:r>
                        <a:rPr lang="en-US">
                          <a:effectLst/>
                        </a:rPr>
                        <a:t>0.538574</a:t>
                      </a:r>
                    </a:p>
                  </a:txBody>
                  <a:tcPr marL="38100" marR="38100" marT="30480" marB="30480"/>
                </a:tc>
                <a:extLst>
                  <a:ext uri="{0D108BD9-81ED-4DB2-BD59-A6C34878D82A}">
                    <a16:rowId xmlns:a16="http://schemas.microsoft.com/office/drawing/2014/main" val="2315970758"/>
                  </a:ext>
                </a:extLst>
              </a:tr>
              <a:tr h="367788">
                <a:tc>
                  <a:txBody>
                    <a:bodyPr/>
                    <a:lstStyle/>
                    <a:p>
                      <a:pPr algn="l" fontAlgn="t"/>
                      <a:r>
                        <a:rPr lang="en-US">
                          <a:effectLst/>
                        </a:rPr>
                        <a:t>selling</a:t>
                      </a:r>
                    </a:p>
                  </a:txBody>
                  <a:tcPr marL="38100" marR="38100" marT="30480" marB="30480"/>
                </a:tc>
                <a:tc>
                  <a:txBody>
                    <a:bodyPr/>
                    <a:lstStyle/>
                    <a:p>
                      <a:pPr algn="l" fontAlgn="t"/>
                      <a:r>
                        <a:rPr lang="en-US" dirty="0">
                          <a:effectLst/>
                        </a:rPr>
                        <a:t>0.535607</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5" name="Content Placeholder 3">
            <a:extLst>
              <a:ext uri="{FF2B5EF4-FFF2-40B4-BE49-F238E27FC236}">
                <a16:creationId xmlns:a16="http://schemas.microsoft.com/office/drawing/2014/main" id="{22BC3243-5A86-4978-9116-CDE4A2EA2DCC}"/>
              </a:ext>
            </a:extLst>
          </p:cNvPr>
          <p:cNvGraphicFramePr>
            <a:graphicFrameLocks/>
          </p:cNvGraphicFramePr>
          <p:nvPr>
            <p:extLst>
              <p:ext uri="{D42A27DB-BD31-4B8C-83A1-F6EECF244321}">
                <p14:modId xmlns:p14="http://schemas.microsoft.com/office/powerpoint/2010/main" val="2396039087"/>
              </p:ext>
            </p:extLst>
          </p:nvPr>
        </p:nvGraphicFramePr>
        <p:xfrm>
          <a:off x="4183856"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“subpoena”</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a:effectLst/>
                        </a:rPr>
                        <a:t>criminal</a:t>
                      </a:r>
                    </a:p>
                  </a:txBody>
                  <a:tcPr marL="38100" marR="38100" marT="30480" marB="30480"/>
                </a:tc>
                <a:tc>
                  <a:txBody>
                    <a:bodyPr/>
                    <a:lstStyle/>
                    <a:p>
                      <a:pPr algn="l" fontAlgn="t"/>
                      <a:r>
                        <a:rPr lang="en-US" dirty="0">
                          <a:effectLst/>
                        </a:rPr>
                        <a:t>0.752743</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protective</a:t>
                      </a:r>
                    </a:p>
                  </a:txBody>
                  <a:tcPr marL="38100" marR="38100" marT="30480" marB="30480"/>
                </a:tc>
                <a:tc>
                  <a:txBody>
                    <a:bodyPr/>
                    <a:lstStyle/>
                    <a:p>
                      <a:pPr algn="l" fontAlgn="t"/>
                      <a:r>
                        <a:rPr lang="en-US">
                          <a:effectLst/>
                        </a:rPr>
                        <a:t>0.722764</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enforcement</a:t>
                      </a:r>
                    </a:p>
                  </a:txBody>
                  <a:tcPr marL="38100" marR="38100" marT="30480" marB="30480"/>
                </a:tc>
                <a:tc>
                  <a:txBody>
                    <a:bodyPr/>
                    <a:lstStyle/>
                    <a:p>
                      <a:pPr algn="l" fontAlgn="t"/>
                      <a:r>
                        <a:rPr lang="en-US" dirty="0">
                          <a:effectLst/>
                        </a:rPr>
                        <a:t>0.713606</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a:effectLst/>
                        </a:rPr>
                        <a:t>investigation</a:t>
                      </a:r>
                    </a:p>
                  </a:txBody>
                  <a:tcPr marL="38100" marR="38100" marT="30480" marB="30480"/>
                </a:tc>
                <a:tc>
                  <a:txBody>
                    <a:bodyPr/>
                    <a:lstStyle/>
                    <a:p>
                      <a:pPr algn="l" fontAlgn="t"/>
                      <a:r>
                        <a:rPr lang="en-US">
                          <a:effectLst/>
                        </a:rPr>
                        <a:t>0.711194</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citation</a:t>
                      </a:r>
                    </a:p>
                  </a:txBody>
                  <a:tcPr marL="38100" marR="38100" marT="30480" marB="30480"/>
                </a:tc>
                <a:tc>
                  <a:txBody>
                    <a:bodyPr/>
                    <a:lstStyle/>
                    <a:p>
                      <a:pPr algn="l" fontAlgn="t"/>
                      <a:r>
                        <a:rPr lang="en-US">
                          <a:effectLst/>
                        </a:rPr>
                        <a:t>0.709515</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subpoenaed</a:t>
                      </a:r>
                    </a:p>
                  </a:txBody>
                  <a:tcPr marL="38100" marR="38100" marT="30480" marB="30480"/>
                </a:tc>
                <a:tc>
                  <a:txBody>
                    <a:bodyPr/>
                    <a:lstStyle/>
                    <a:p>
                      <a:pPr algn="l" fontAlgn="t"/>
                      <a:r>
                        <a:rPr lang="en-US">
                          <a:effectLst/>
                        </a:rPr>
                        <a:t>0.705847</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wyden</a:t>
                      </a:r>
                    </a:p>
                  </a:txBody>
                  <a:tcPr marL="38100" marR="38100" marT="30480" marB="30480"/>
                </a:tc>
                <a:tc>
                  <a:txBody>
                    <a:bodyPr/>
                    <a:lstStyle/>
                    <a:p>
                      <a:pPr algn="l" fontAlgn="t"/>
                      <a:r>
                        <a:rPr lang="en-US">
                          <a:effectLst/>
                        </a:rPr>
                        <a:t>0.699541</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a:effectLst/>
                        </a:rPr>
                        <a:t>angelides</a:t>
                      </a:r>
                    </a:p>
                  </a:txBody>
                  <a:tcPr marL="38100" marR="38100" marT="30480" marB="30480"/>
                </a:tc>
                <a:tc>
                  <a:txBody>
                    <a:bodyPr/>
                    <a:lstStyle/>
                    <a:p>
                      <a:pPr algn="l" fontAlgn="t"/>
                      <a:r>
                        <a:rPr lang="en-US">
                          <a:effectLst/>
                        </a:rPr>
                        <a:t>0.693089</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drivon</a:t>
                      </a:r>
                    </a:p>
                  </a:txBody>
                  <a:tcPr marL="38100" marR="38100" marT="30480" marB="30480"/>
                </a:tc>
                <a:tc>
                  <a:txBody>
                    <a:bodyPr/>
                    <a:lstStyle/>
                    <a:p>
                      <a:pPr algn="l" fontAlgn="t"/>
                      <a:r>
                        <a:rPr lang="en-US">
                          <a:effectLst/>
                        </a:rPr>
                        <a:t>0.692449</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issuance</a:t>
                      </a:r>
                    </a:p>
                  </a:txBody>
                  <a:tcPr marL="38100" marR="38100" marT="30480" marB="30480"/>
                </a:tc>
                <a:tc>
                  <a:txBody>
                    <a:bodyPr/>
                    <a:lstStyle/>
                    <a:p>
                      <a:pPr algn="l" fontAlgn="t"/>
                      <a:r>
                        <a:rPr lang="en-US" dirty="0">
                          <a:effectLst/>
                        </a:rPr>
                        <a:t>0.692085</a:t>
                      </a:r>
                    </a:p>
                  </a:txBody>
                  <a:tcPr marL="38100" marR="38100" marT="30480" marB="30480"/>
                </a:tc>
                <a:extLst>
                  <a:ext uri="{0D108BD9-81ED-4DB2-BD59-A6C34878D82A}">
                    <a16:rowId xmlns:a16="http://schemas.microsoft.com/office/drawing/2014/main" val="987809956"/>
                  </a:ext>
                </a:extLst>
              </a:tr>
            </a:tbl>
          </a:graphicData>
        </a:graphic>
      </p:graphicFrame>
      <p:graphicFrame>
        <p:nvGraphicFramePr>
          <p:cNvPr id="6" name="Content Placeholder 3">
            <a:extLst>
              <a:ext uri="{FF2B5EF4-FFF2-40B4-BE49-F238E27FC236}">
                <a16:creationId xmlns:a16="http://schemas.microsoft.com/office/drawing/2014/main" id="{5CE3BFFC-4ECD-4D8B-8BDF-9E037770BCC2}"/>
              </a:ext>
            </a:extLst>
          </p:cNvPr>
          <p:cNvGraphicFramePr>
            <a:graphicFrameLocks/>
          </p:cNvGraphicFramePr>
          <p:nvPr>
            <p:extLst>
              <p:ext uri="{D42A27DB-BD31-4B8C-83A1-F6EECF244321}">
                <p14:modId xmlns:p14="http://schemas.microsoft.com/office/powerpoint/2010/main" val="4091868449"/>
              </p:ext>
            </p:extLst>
          </p:nvPr>
        </p:nvGraphicFramePr>
        <p:xfrm>
          <a:off x="8008144" y="1846263"/>
          <a:ext cx="3824288" cy="4450080"/>
        </p:xfrm>
        <a:graphic>
          <a:graphicData uri="http://schemas.openxmlformats.org/drawingml/2006/table">
            <a:tbl>
              <a:tblPr firstRow="1" bandRow="1">
                <a:tableStyleId>{B301B821-A1FF-4177-AEE7-76D212191A09}</a:tableStyleId>
              </a:tblPr>
              <a:tblGrid>
                <a:gridCol w="1912144">
                  <a:extLst>
                    <a:ext uri="{9D8B030D-6E8A-4147-A177-3AD203B41FA5}">
                      <a16:colId xmlns:a16="http://schemas.microsoft.com/office/drawing/2014/main" val="3782024745"/>
                    </a:ext>
                  </a:extLst>
                </a:gridCol>
                <a:gridCol w="1912144">
                  <a:extLst>
                    <a:ext uri="{9D8B030D-6E8A-4147-A177-3AD203B41FA5}">
                      <a16:colId xmlns:a16="http://schemas.microsoft.com/office/drawing/2014/main" val="711963759"/>
                    </a:ext>
                  </a:extLst>
                </a:gridCol>
              </a:tblGrid>
              <a:tr h="370840">
                <a:tc gridSpan="2">
                  <a:txBody>
                    <a:bodyPr/>
                    <a:lstStyle/>
                    <a:p>
                      <a:pPr algn="ctr"/>
                      <a:r>
                        <a:rPr lang="en-US" dirty="0"/>
                        <a:t>“criminal”</a:t>
                      </a:r>
                    </a:p>
                  </a:txBody>
                  <a:tcPr/>
                </a:tc>
                <a:tc hMerge="1">
                  <a:txBody>
                    <a:bodyPr/>
                    <a:lstStyle/>
                    <a:p>
                      <a:endParaRPr lang="en-US" dirty="0"/>
                    </a:p>
                  </a:txBody>
                  <a:tcPr/>
                </a:tc>
                <a:extLst>
                  <a:ext uri="{0D108BD9-81ED-4DB2-BD59-A6C34878D82A}">
                    <a16:rowId xmlns:a16="http://schemas.microsoft.com/office/drawing/2014/main" val="3550282906"/>
                  </a:ext>
                </a:extLst>
              </a:tr>
              <a:tr h="370840">
                <a:tc>
                  <a:txBody>
                    <a:bodyPr/>
                    <a:lstStyle/>
                    <a:p>
                      <a:pPr algn="l" fontAlgn="t"/>
                      <a:r>
                        <a:rPr lang="en-US" b="1" dirty="0">
                          <a:solidFill>
                            <a:schemeClr val="accent1">
                              <a:lumMod val="50000"/>
                            </a:schemeClr>
                          </a:solidFill>
                          <a:effectLst/>
                        </a:rPr>
                        <a:t>Word</a:t>
                      </a:r>
                    </a:p>
                  </a:txBody>
                  <a:tcPr marL="38100" marR="38100" marT="30480" marB="30480"/>
                </a:tc>
                <a:tc>
                  <a:txBody>
                    <a:bodyPr/>
                    <a:lstStyle/>
                    <a:p>
                      <a:pPr algn="l" fontAlgn="t"/>
                      <a:r>
                        <a:rPr lang="en-US" b="1" dirty="0">
                          <a:solidFill>
                            <a:schemeClr val="accent1">
                              <a:lumMod val="50000"/>
                            </a:schemeClr>
                          </a:solidFill>
                          <a:effectLst/>
                        </a:rPr>
                        <a:t>Similarity</a:t>
                      </a:r>
                    </a:p>
                  </a:txBody>
                  <a:tcPr marL="38100" marR="38100" marT="30480" marB="30480"/>
                </a:tc>
                <a:extLst>
                  <a:ext uri="{0D108BD9-81ED-4DB2-BD59-A6C34878D82A}">
                    <a16:rowId xmlns:a16="http://schemas.microsoft.com/office/drawing/2014/main" val="2652692294"/>
                  </a:ext>
                </a:extLst>
              </a:tr>
              <a:tr h="370840">
                <a:tc>
                  <a:txBody>
                    <a:bodyPr/>
                    <a:lstStyle/>
                    <a:p>
                      <a:pPr algn="l" fontAlgn="t"/>
                      <a:r>
                        <a:rPr lang="en-US">
                          <a:effectLst/>
                        </a:rPr>
                        <a:t>investigation</a:t>
                      </a:r>
                    </a:p>
                  </a:txBody>
                  <a:tcPr marL="38100" marR="38100" marT="30480" marB="30480"/>
                </a:tc>
                <a:tc>
                  <a:txBody>
                    <a:bodyPr/>
                    <a:lstStyle/>
                    <a:p>
                      <a:pPr algn="l" fontAlgn="t"/>
                      <a:r>
                        <a:rPr lang="en-US">
                          <a:effectLst/>
                        </a:rPr>
                        <a:t>0.797935</a:t>
                      </a:r>
                    </a:p>
                  </a:txBody>
                  <a:tcPr marL="38100" marR="38100" marT="30480" marB="30480"/>
                </a:tc>
                <a:extLst>
                  <a:ext uri="{0D108BD9-81ED-4DB2-BD59-A6C34878D82A}">
                    <a16:rowId xmlns:a16="http://schemas.microsoft.com/office/drawing/2014/main" val="3640517555"/>
                  </a:ext>
                </a:extLst>
              </a:tr>
              <a:tr h="370840">
                <a:tc>
                  <a:txBody>
                    <a:bodyPr/>
                    <a:lstStyle/>
                    <a:p>
                      <a:pPr algn="l" fontAlgn="t"/>
                      <a:r>
                        <a:rPr lang="en-US">
                          <a:effectLst/>
                        </a:rPr>
                        <a:t>lockyer</a:t>
                      </a:r>
                    </a:p>
                  </a:txBody>
                  <a:tcPr marL="38100" marR="38100" marT="30480" marB="30480"/>
                </a:tc>
                <a:tc>
                  <a:txBody>
                    <a:bodyPr/>
                    <a:lstStyle/>
                    <a:p>
                      <a:pPr algn="l" fontAlgn="t"/>
                      <a:r>
                        <a:rPr lang="en-US" dirty="0">
                          <a:effectLst/>
                        </a:rPr>
                        <a:t>0.780378</a:t>
                      </a:r>
                    </a:p>
                  </a:txBody>
                  <a:tcPr marL="38100" marR="38100" marT="30480" marB="30480"/>
                </a:tc>
                <a:extLst>
                  <a:ext uri="{0D108BD9-81ED-4DB2-BD59-A6C34878D82A}">
                    <a16:rowId xmlns:a16="http://schemas.microsoft.com/office/drawing/2014/main" val="1644263729"/>
                  </a:ext>
                </a:extLst>
              </a:tr>
              <a:tr h="370840">
                <a:tc>
                  <a:txBody>
                    <a:bodyPr/>
                    <a:lstStyle/>
                    <a:p>
                      <a:pPr algn="l" fontAlgn="t"/>
                      <a:r>
                        <a:rPr lang="en-US">
                          <a:effectLst/>
                        </a:rPr>
                        <a:t>enforcement</a:t>
                      </a:r>
                    </a:p>
                  </a:txBody>
                  <a:tcPr marL="38100" marR="38100" marT="30480" marB="30480"/>
                </a:tc>
                <a:tc>
                  <a:txBody>
                    <a:bodyPr/>
                    <a:lstStyle/>
                    <a:p>
                      <a:pPr algn="l" fontAlgn="t"/>
                      <a:r>
                        <a:rPr lang="en-US">
                          <a:effectLst/>
                        </a:rPr>
                        <a:t>0.779321</a:t>
                      </a:r>
                    </a:p>
                  </a:txBody>
                  <a:tcPr marL="38100" marR="38100" marT="30480" marB="30480"/>
                </a:tc>
                <a:extLst>
                  <a:ext uri="{0D108BD9-81ED-4DB2-BD59-A6C34878D82A}">
                    <a16:rowId xmlns:a16="http://schemas.microsoft.com/office/drawing/2014/main" val="3841089538"/>
                  </a:ext>
                </a:extLst>
              </a:tr>
              <a:tr h="370840">
                <a:tc>
                  <a:txBody>
                    <a:bodyPr/>
                    <a:lstStyle/>
                    <a:p>
                      <a:pPr algn="l" fontAlgn="t"/>
                      <a:r>
                        <a:rPr lang="en-US">
                          <a:effectLst/>
                        </a:rPr>
                        <a:t>subpoena</a:t>
                      </a:r>
                    </a:p>
                  </a:txBody>
                  <a:tcPr marL="38100" marR="38100" marT="30480" marB="30480"/>
                </a:tc>
                <a:tc>
                  <a:txBody>
                    <a:bodyPr/>
                    <a:lstStyle/>
                    <a:p>
                      <a:pPr algn="l" fontAlgn="t"/>
                      <a:r>
                        <a:rPr lang="en-US">
                          <a:effectLst/>
                        </a:rPr>
                        <a:t>0.752743</a:t>
                      </a:r>
                    </a:p>
                  </a:txBody>
                  <a:tcPr marL="38100" marR="38100" marT="30480" marB="30480"/>
                </a:tc>
                <a:extLst>
                  <a:ext uri="{0D108BD9-81ED-4DB2-BD59-A6C34878D82A}">
                    <a16:rowId xmlns:a16="http://schemas.microsoft.com/office/drawing/2014/main" val="2399554273"/>
                  </a:ext>
                </a:extLst>
              </a:tr>
              <a:tr h="370840">
                <a:tc>
                  <a:txBody>
                    <a:bodyPr/>
                    <a:lstStyle/>
                    <a:p>
                      <a:pPr algn="l" fontAlgn="t"/>
                      <a:r>
                        <a:rPr lang="en-US">
                          <a:effectLst/>
                        </a:rPr>
                        <a:t>undermine</a:t>
                      </a:r>
                    </a:p>
                  </a:txBody>
                  <a:tcPr marL="38100" marR="38100" marT="30480" marB="30480"/>
                </a:tc>
                <a:tc>
                  <a:txBody>
                    <a:bodyPr/>
                    <a:lstStyle/>
                    <a:p>
                      <a:pPr algn="l" fontAlgn="t"/>
                      <a:r>
                        <a:rPr lang="en-US">
                          <a:effectLst/>
                        </a:rPr>
                        <a:t>0.741554</a:t>
                      </a:r>
                    </a:p>
                  </a:txBody>
                  <a:tcPr marL="38100" marR="38100" marT="30480" marB="30480"/>
                </a:tc>
                <a:extLst>
                  <a:ext uri="{0D108BD9-81ED-4DB2-BD59-A6C34878D82A}">
                    <a16:rowId xmlns:a16="http://schemas.microsoft.com/office/drawing/2014/main" val="3326186980"/>
                  </a:ext>
                </a:extLst>
              </a:tr>
              <a:tr h="370840">
                <a:tc>
                  <a:txBody>
                    <a:bodyPr/>
                    <a:lstStyle/>
                    <a:p>
                      <a:pPr algn="l" fontAlgn="t"/>
                      <a:r>
                        <a:rPr lang="en-US">
                          <a:effectLst/>
                        </a:rPr>
                        <a:t>civil</a:t>
                      </a:r>
                    </a:p>
                  </a:txBody>
                  <a:tcPr marL="38100" marR="38100" marT="30480" marB="30480"/>
                </a:tc>
                <a:tc>
                  <a:txBody>
                    <a:bodyPr/>
                    <a:lstStyle/>
                    <a:p>
                      <a:pPr algn="l" fontAlgn="t"/>
                      <a:r>
                        <a:rPr lang="en-US">
                          <a:effectLst/>
                        </a:rPr>
                        <a:t>0.736647</a:t>
                      </a:r>
                    </a:p>
                  </a:txBody>
                  <a:tcPr marL="38100" marR="38100" marT="30480" marB="30480"/>
                </a:tc>
                <a:extLst>
                  <a:ext uri="{0D108BD9-81ED-4DB2-BD59-A6C34878D82A}">
                    <a16:rowId xmlns:a16="http://schemas.microsoft.com/office/drawing/2014/main" val="849425521"/>
                  </a:ext>
                </a:extLst>
              </a:tr>
              <a:tr h="370840">
                <a:tc>
                  <a:txBody>
                    <a:bodyPr/>
                    <a:lstStyle/>
                    <a:p>
                      <a:pPr algn="l" fontAlgn="t"/>
                      <a:r>
                        <a:rPr lang="en-US">
                          <a:effectLst/>
                        </a:rPr>
                        <a:t>urged</a:t>
                      </a:r>
                    </a:p>
                  </a:txBody>
                  <a:tcPr marL="38100" marR="38100" marT="30480" marB="30480"/>
                </a:tc>
                <a:tc>
                  <a:txBody>
                    <a:bodyPr/>
                    <a:lstStyle/>
                    <a:p>
                      <a:pPr algn="l" fontAlgn="t"/>
                      <a:r>
                        <a:rPr lang="en-US">
                          <a:effectLst/>
                        </a:rPr>
                        <a:t>0.731159</a:t>
                      </a:r>
                    </a:p>
                  </a:txBody>
                  <a:tcPr marL="38100" marR="38100" marT="30480" marB="30480"/>
                </a:tc>
                <a:extLst>
                  <a:ext uri="{0D108BD9-81ED-4DB2-BD59-A6C34878D82A}">
                    <a16:rowId xmlns:a16="http://schemas.microsoft.com/office/drawing/2014/main" val="689487040"/>
                  </a:ext>
                </a:extLst>
              </a:tr>
              <a:tr h="370840">
                <a:tc>
                  <a:txBody>
                    <a:bodyPr/>
                    <a:lstStyle/>
                    <a:p>
                      <a:pPr algn="l" fontAlgn="t"/>
                      <a:r>
                        <a:rPr lang="en-US">
                          <a:effectLst/>
                        </a:rPr>
                        <a:t>seeking</a:t>
                      </a:r>
                    </a:p>
                  </a:txBody>
                  <a:tcPr marL="38100" marR="38100" marT="30480" marB="30480"/>
                </a:tc>
                <a:tc>
                  <a:txBody>
                    <a:bodyPr/>
                    <a:lstStyle/>
                    <a:p>
                      <a:pPr algn="l" fontAlgn="t"/>
                      <a:r>
                        <a:rPr lang="en-US">
                          <a:effectLst/>
                        </a:rPr>
                        <a:t>0.726828</a:t>
                      </a:r>
                    </a:p>
                  </a:txBody>
                  <a:tcPr marL="38100" marR="38100" marT="30480" marB="30480"/>
                </a:tc>
                <a:extLst>
                  <a:ext uri="{0D108BD9-81ED-4DB2-BD59-A6C34878D82A}">
                    <a16:rowId xmlns:a16="http://schemas.microsoft.com/office/drawing/2014/main" val="2241695181"/>
                  </a:ext>
                </a:extLst>
              </a:tr>
              <a:tr h="370840">
                <a:tc>
                  <a:txBody>
                    <a:bodyPr/>
                    <a:lstStyle/>
                    <a:p>
                      <a:pPr algn="l" fontAlgn="t"/>
                      <a:r>
                        <a:rPr lang="en-US">
                          <a:effectLst/>
                        </a:rPr>
                        <a:t>sought</a:t>
                      </a:r>
                    </a:p>
                  </a:txBody>
                  <a:tcPr marL="38100" marR="38100" marT="30480" marB="30480"/>
                </a:tc>
                <a:tc>
                  <a:txBody>
                    <a:bodyPr/>
                    <a:lstStyle/>
                    <a:p>
                      <a:pPr algn="l" fontAlgn="t"/>
                      <a:r>
                        <a:rPr lang="en-US">
                          <a:effectLst/>
                        </a:rPr>
                        <a:t>0.726743</a:t>
                      </a:r>
                    </a:p>
                  </a:txBody>
                  <a:tcPr marL="38100" marR="38100" marT="30480" marB="30480"/>
                </a:tc>
                <a:extLst>
                  <a:ext uri="{0D108BD9-81ED-4DB2-BD59-A6C34878D82A}">
                    <a16:rowId xmlns:a16="http://schemas.microsoft.com/office/drawing/2014/main" val="2315970758"/>
                  </a:ext>
                </a:extLst>
              </a:tr>
              <a:tr h="370840">
                <a:tc>
                  <a:txBody>
                    <a:bodyPr/>
                    <a:lstStyle/>
                    <a:p>
                      <a:pPr algn="l" fontAlgn="t"/>
                      <a:r>
                        <a:rPr lang="en-US">
                          <a:effectLst/>
                        </a:rPr>
                        <a:t>hebert</a:t>
                      </a:r>
                    </a:p>
                  </a:txBody>
                  <a:tcPr marL="38100" marR="38100" marT="30480" marB="30480"/>
                </a:tc>
                <a:tc>
                  <a:txBody>
                    <a:bodyPr/>
                    <a:lstStyle/>
                    <a:p>
                      <a:pPr algn="l" fontAlgn="t"/>
                      <a:r>
                        <a:rPr lang="en-US" dirty="0">
                          <a:effectLst/>
                        </a:rPr>
                        <a:t>0.724035</a:t>
                      </a:r>
                    </a:p>
                  </a:txBody>
                  <a:tcPr marL="38100" marR="38100" marT="30480" marB="30480"/>
                </a:tc>
                <a:extLst>
                  <a:ext uri="{0D108BD9-81ED-4DB2-BD59-A6C34878D82A}">
                    <a16:rowId xmlns:a16="http://schemas.microsoft.com/office/drawing/2014/main" val="987809956"/>
                  </a:ext>
                </a:extLst>
              </a:tr>
            </a:tbl>
          </a:graphicData>
        </a:graphic>
      </p:graphicFrame>
      <p:sp>
        <p:nvSpPr>
          <p:cNvPr id="7" name="Rectangle 6">
            <a:extLst>
              <a:ext uri="{FF2B5EF4-FFF2-40B4-BE49-F238E27FC236}">
                <a16:creationId xmlns:a16="http://schemas.microsoft.com/office/drawing/2014/main" id="{C11F5AD3-822E-41DF-80DF-501A047D4E45}"/>
              </a:ext>
            </a:extLst>
          </p:cNvPr>
          <p:cNvSpPr/>
          <p:nvPr/>
        </p:nvSpPr>
        <p:spPr>
          <a:xfrm>
            <a:off x="4183856" y="4772978"/>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7AF8224-3E18-488F-8235-145D3C019349}"/>
              </a:ext>
            </a:extLst>
          </p:cNvPr>
          <p:cNvSpPr/>
          <p:nvPr/>
        </p:nvSpPr>
        <p:spPr>
          <a:xfrm>
            <a:off x="359568" y="5504498"/>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AE0DA5-A081-45DC-B60B-B3EE99300A81}"/>
              </a:ext>
            </a:extLst>
          </p:cNvPr>
          <p:cNvSpPr/>
          <p:nvPr/>
        </p:nvSpPr>
        <p:spPr>
          <a:xfrm>
            <a:off x="8008144" y="5884865"/>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256A30-B9C2-423C-A4E2-3D555F5E5BBB}"/>
              </a:ext>
            </a:extLst>
          </p:cNvPr>
          <p:cNvSpPr/>
          <p:nvPr/>
        </p:nvSpPr>
        <p:spPr>
          <a:xfrm>
            <a:off x="8008144" y="2912269"/>
            <a:ext cx="1733392" cy="447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F68AAAE-C0F4-4361-B746-123097683BE6}"/>
              </a:ext>
            </a:extLst>
          </p:cNvPr>
          <p:cNvSpPr>
            <a:spLocks noGrp="1"/>
          </p:cNvSpPr>
          <p:nvPr>
            <p:ph type="sldNum" sz="quarter" idx="12"/>
          </p:nvPr>
        </p:nvSpPr>
        <p:spPr/>
        <p:txBody>
          <a:bodyPr/>
          <a:lstStyle/>
          <a:p>
            <a:fld id="{9602B395-BD3F-4972-9560-4F8247A2FB9E}" type="slidenum">
              <a:rPr lang="en-US" smtClean="0"/>
              <a:t>9</a:t>
            </a:fld>
            <a:endParaRPr lang="en-US"/>
          </a:p>
        </p:txBody>
      </p:sp>
    </p:spTree>
    <p:extLst>
      <p:ext uri="{BB962C8B-B14F-4D97-AF65-F5344CB8AC3E}">
        <p14:creationId xmlns:p14="http://schemas.microsoft.com/office/powerpoint/2010/main" val="266462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Basi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800</Words>
  <Application>Microsoft Office PowerPoint</Application>
  <PresentationFormat>Widescreen</PresentationFormat>
  <Paragraphs>349</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Corbel</vt:lpstr>
      <vt:lpstr>Basis</vt:lpstr>
      <vt:lpstr>Applied Analytics Project CUS-690 Group 3</vt:lpstr>
      <vt:lpstr>Focus of Project</vt:lpstr>
      <vt:lpstr>Methodology</vt:lpstr>
      <vt:lpstr>Word2Vec</vt:lpstr>
      <vt:lpstr>What is Word2Vec?</vt:lpstr>
      <vt:lpstr>How can one use Word2Vec?</vt:lpstr>
      <vt:lpstr>Vector Space Embedding</vt:lpstr>
      <vt:lpstr>findSynonyms - Emotions</vt:lpstr>
      <vt:lpstr>findSynonyms – Key Words</vt:lpstr>
      <vt:lpstr>findSynonyms - Names</vt:lpstr>
      <vt:lpstr>Wait… Scotto?</vt:lpstr>
      <vt:lpstr>Who is Wyden? </vt:lpstr>
      <vt:lpstr>Olkjer and Why California is Important</vt:lpstr>
      <vt:lpstr>PowerPoint Presentation</vt:lpstr>
      <vt:lpstr>Where is this going… 7.12 billion dollars?</vt:lpstr>
      <vt:lpstr>But surely, we could have just consulted the model?</vt:lpstr>
      <vt:lpstr>Loose ends: Mukherji</vt:lpstr>
      <vt:lpstr>Sentiment analysis</vt:lpstr>
      <vt:lpstr>Polarity</vt:lpstr>
      <vt:lpstr>Email Distribution by Sentiment</vt:lpstr>
      <vt:lpstr>2001</vt:lpstr>
      <vt:lpstr>Monthly Sentiment in 2001</vt:lpstr>
      <vt:lpstr>Implications of Research</vt:lpstr>
      <vt:lpstr>“Thinking, Fast and Slow: Combining Vector Spaces and Knowledge Graphs”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Project CUS-690 Group 3</dc:title>
  <dc:creator>Pablo Sanchez</dc:creator>
  <cp:lastModifiedBy>Pablo Sanchez</cp:lastModifiedBy>
  <cp:revision>1</cp:revision>
  <dcterms:created xsi:type="dcterms:W3CDTF">2018-12-10T21:53:35Z</dcterms:created>
  <dcterms:modified xsi:type="dcterms:W3CDTF">2018-12-10T23:33:02Z</dcterms:modified>
</cp:coreProperties>
</file>