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75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73" r:id="rId11"/>
    <p:sldId id="266" r:id="rId12"/>
    <p:sldId id="267" r:id="rId13"/>
    <p:sldId id="269" r:id="rId14"/>
    <p:sldId id="274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7E075D-42A7-4D9D-86C0-13FC831B828C}" v="253" dt="2019-06-21T14:27:42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597" y="45"/>
      </p:cViewPr>
      <p:guideLst>
        <p:guide orient="horz" pos="216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DC9C5F3A-F289-4049-A311-568F0A2277A9}"/>
    <pc:docChg chg="undo custSel modSld">
      <pc:chgData name="Uwe Ricken" userId="f02567aecbed924b" providerId="LiveId" clId="{DC9C5F3A-F289-4049-A311-568F0A2277A9}" dt="2019-06-21T14:27:42.073" v="252"/>
      <pc:docMkLst>
        <pc:docMk/>
      </pc:docMkLst>
      <pc:sldChg chg="modSp">
        <pc:chgData name="Uwe Ricken" userId="f02567aecbed924b" providerId="LiveId" clId="{DC9C5F3A-F289-4049-A311-568F0A2277A9}" dt="2019-06-21T14:18:38.763" v="6" actId="20577"/>
        <pc:sldMkLst>
          <pc:docMk/>
          <pc:sldMk cId="1273054363" sldId="256"/>
        </pc:sldMkLst>
        <pc:spChg chg="mod">
          <ac:chgData name="Uwe Ricken" userId="f02567aecbed924b" providerId="LiveId" clId="{DC9C5F3A-F289-4049-A311-568F0A2277A9}" dt="2019-06-21T14:18:36.265" v="5" actId="20577"/>
          <ac:spMkLst>
            <pc:docMk/>
            <pc:sldMk cId="1273054363" sldId="256"/>
            <ac:spMk id="2" creationId="{00000000-0000-0000-0000-000000000000}"/>
          </ac:spMkLst>
        </pc:spChg>
        <pc:spChg chg="mod">
          <ac:chgData name="Uwe Ricken" userId="f02567aecbed924b" providerId="LiveId" clId="{DC9C5F3A-F289-4049-A311-568F0A2277A9}" dt="2019-06-21T14:18:38.763" v="6" actId="20577"/>
          <ac:spMkLst>
            <pc:docMk/>
            <pc:sldMk cId="1273054363" sldId="256"/>
            <ac:spMk id="3" creationId="{00000000-0000-0000-0000-000000000000}"/>
          </ac:spMkLst>
        </pc:spChg>
      </pc:sldChg>
      <pc:sldChg chg="modSp">
        <pc:chgData name="Uwe Ricken" userId="f02567aecbed924b" providerId="LiveId" clId="{DC9C5F3A-F289-4049-A311-568F0A2277A9}" dt="2019-06-21T14:21:00.157" v="72"/>
        <pc:sldMkLst>
          <pc:docMk/>
          <pc:sldMk cId="2611172570" sldId="258"/>
        </pc:sldMkLst>
        <pc:spChg chg="mod">
          <ac:chgData name="Uwe Ricken" userId="f02567aecbed924b" providerId="LiveId" clId="{DC9C5F3A-F289-4049-A311-568F0A2277A9}" dt="2019-06-21T14:21:00.157" v="72"/>
          <ac:spMkLst>
            <pc:docMk/>
            <pc:sldMk cId="2611172570" sldId="258"/>
            <ac:spMk id="6" creationId="{00000000-0000-0000-0000-000000000000}"/>
          </ac:spMkLst>
        </pc:spChg>
      </pc:sldChg>
      <pc:sldChg chg="modSp">
        <pc:chgData name="Uwe Ricken" userId="f02567aecbed924b" providerId="LiveId" clId="{DC9C5F3A-F289-4049-A311-568F0A2277A9}" dt="2019-06-21T14:23:37.470" v="195"/>
        <pc:sldMkLst>
          <pc:docMk/>
          <pc:sldMk cId="1975270146" sldId="259"/>
        </pc:sldMkLst>
        <pc:spChg chg="mod">
          <ac:chgData name="Uwe Ricken" userId="f02567aecbed924b" providerId="LiveId" clId="{DC9C5F3A-F289-4049-A311-568F0A2277A9}" dt="2019-06-21T14:23:37.470" v="195"/>
          <ac:spMkLst>
            <pc:docMk/>
            <pc:sldMk cId="1975270146" sldId="259"/>
            <ac:spMk id="5" creationId="{00000000-0000-0000-0000-000000000000}"/>
          </ac:spMkLst>
        </pc:spChg>
      </pc:sldChg>
      <pc:sldChg chg="modSp">
        <pc:chgData name="Uwe Ricken" userId="f02567aecbed924b" providerId="LiveId" clId="{DC9C5F3A-F289-4049-A311-568F0A2277A9}" dt="2019-06-21T14:23:13.856" v="193" actId="20577"/>
        <pc:sldMkLst>
          <pc:docMk/>
          <pc:sldMk cId="2568267702" sldId="260"/>
        </pc:sldMkLst>
        <pc:spChg chg="mod">
          <ac:chgData name="Uwe Ricken" userId="f02567aecbed924b" providerId="LiveId" clId="{DC9C5F3A-F289-4049-A311-568F0A2277A9}" dt="2019-06-21T14:21:15.332" v="74" actId="20577"/>
          <ac:spMkLst>
            <pc:docMk/>
            <pc:sldMk cId="2568267702" sldId="260"/>
            <ac:spMk id="2" creationId="{00000000-0000-0000-0000-000000000000}"/>
          </ac:spMkLst>
        </pc:spChg>
        <pc:spChg chg="mod">
          <ac:chgData name="Uwe Ricken" userId="f02567aecbed924b" providerId="LiveId" clId="{DC9C5F3A-F289-4049-A311-568F0A2277A9}" dt="2019-06-21T14:23:13.856" v="193" actId="20577"/>
          <ac:spMkLst>
            <pc:docMk/>
            <pc:sldMk cId="2568267702" sldId="260"/>
            <ac:spMk id="3" creationId="{00000000-0000-0000-0000-000000000000}"/>
          </ac:spMkLst>
        </pc:spChg>
      </pc:sldChg>
      <pc:sldChg chg="modSp">
        <pc:chgData name="Uwe Ricken" userId="f02567aecbed924b" providerId="LiveId" clId="{DC9C5F3A-F289-4049-A311-568F0A2277A9}" dt="2019-06-21T14:24:51.219" v="218"/>
        <pc:sldMkLst>
          <pc:docMk/>
          <pc:sldMk cId="4064865195" sldId="261"/>
        </pc:sldMkLst>
        <pc:spChg chg="mod">
          <ac:chgData name="Uwe Ricken" userId="f02567aecbed924b" providerId="LiveId" clId="{DC9C5F3A-F289-4049-A311-568F0A2277A9}" dt="2019-06-21T14:24:51.219" v="218"/>
          <ac:spMkLst>
            <pc:docMk/>
            <pc:sldMk cId="4064865195" sldId="261"/>
            <ac:spMk id="2" creationId="{00000000-0000-0000-0000-000000000000}"/>
          </ac:spMkLst>
        </pc:spChg>
        <pc:spChg chg="mod">
          <ac:chgData name="Uwe Ricken" userId="f02567aecbed924b" providerId="LiveId" clId="{DC9C5F3A-F289-4049-A311-568F0A2277A9}" dt="2019-06-21T14:24:10.356" v="200" actId="20577"/>
          <ac:spMkLst>
            <pc:docMk/>
            <pc:sldMk cId="4064865195" sldId="261"/>
            <ac:spMk id="6" creationId="{00000000-0000-0000-0000-000000000000}"/>
          </ac:spMkLst>
        </pc:spChg>
        <pc:spChg chg="mod">
          <ac:chgData name="Uwe Ricken" userId="f02567aecbed924b" providerId="LiveId" clId="{DC9C5F3A-F289-4049-A311-568F0A2277A9}" dt="2019-06-21T14:23:51.918" v="196"/>
          <ac:spMkLst>
            <pc:docMk/>
            <pc:sldMk cId="4064865195" sldId="261"/>
            <ac:spMk id="8" creationId="{00000000-0000-0000-0000-000000000000}"/>
          </ac:spMkLst>
        </pc:spChg>
      </pc:sldChg>
      <pc:sldChg chg="modSp">
        <pc:chgData name="Uwe Ricken" userId="f02567aecbed924b" providerId="LiveId" clId="{DC9C5F3A-F289-4049-A311-568F0A2277A9}" dt="2019-06-21T14:24:38.642" v="217" actId="20577"/>
        <pc:sldMkLst>
          <pc:docMk/>
          <pc:sldMk cId="2713527489" sldId="262"/>
        </pc:sldMkLst>
        <pc:spChg chg="mod">
          <ac:chgData name="Uwe Ricken" userId="f02567aecbed924b" providerId="LiveId" clId="{DC9C5F3A-F289-4049-A311-568F0A2277A9}" dt="2019-06-21T14:24:38.642" v="217" actId="20577"/>
          <ac:spMkLst>
            <pc:docMk/>
            <pc:sldMk cId="2713527489" sldId="262"/>
            <ac:spMk id="2" creationId="{00000000-0000-0000-0000-000000000000}"/>
          </ac:spMkLst>
        </pc:spChg>
        <pc:spChg chg="mod">
          <ac:chgData name="Uwe Ricken" userId="f02567aecbed924b" providerId="LiveId" clId="{DC9C5F3A-F289-4049-A311-568F0A2277A9}" dt="2019-06-21T14:24:28.633" v="215"/>
          <ac:spMkLst>
            <pc:docMk/>
            <pc:sldMk cId="2713527489" sldId="262"/>
            <ac:spMk id="6" creationId="{00000000-0000-0000-0000-000000000000}"/>
          </ac:spMkLst>
        </pc:spChg>
        <pc:spChg chg="mod">
          <ac:chgData name="Uwe Ricken" userId="f02567aecbed924b" providerId="LiveId" clId="{DC9C5F3A-F289-4049-A311-568F0A2277A9}" dt="2019-06-21T14:24:17.751" v="214" actId="20577"/>
          <ac:spMkLst>
            <pc:docMk/>
            <pc:sldMk cId="2713527489" sldId="262"/>
            <ac:spMk id="10" creationId="{00000000-0000-0000-0000-000000000000}"/>
          </ac:spMkLst>
        </pc:spChg>
      </pc:sldChg>
      <pc:sldChg chg="modSp">
        <pc:chgData name="Uwe Ricken" userId="f02567aecbed924b" providerId="LiveId" clId="{DC9C5F3A-F289-4049-A311-568F0A2277A9}" dt="2019-06-21T14:25:45.924" v="244" actId="313"/>
        <pc:sldMkLst>
          <pc:docMk/>
          <pc:sldMk cId="1214032973" sldId="264"/>
        </pc:sldMkLst>
        <pc:spChg chg="mod">
          <ac:chgData name="Uwe Ricken" userId="f02567aecbed924b" providerId="LiveId" clId="{DC9C5F3A-F289-4049-A311-568F0A2277A9}" dt="2019-06-21T14:25:12.935" v="219"/>
          <ac:spMkLst>
            <pc:docMk/>
            <pc:sldMk cId="1214032973" sldId="264"/>
            <ac:spMk id="2" creationId="{00000000-0000-0000-0000-000000000000}"/>
          </ac:spMkLst>
        </pc:spChg>
        <pc:spChg chg="mod">
          <ac:chgData name="Uwe Ricken" userId="f02567aecbed924b" providerId="LiveId" clId="{DC9C5F3A-F289-4049-A311-568F0A2277A9}" dt="2019-06-21T14:25:33.658" v="227" actId="20577"/>
          <ac:spMkLst>
            <pc:docMk/>
            <pc:sldMk cId="1214032973" sldId="264"/>
            <ac:spMk id="6" creationId="{00000000-0000-0000-0000-000000000000}"/>
          </ac:spMkLst>
        </pc:spChg>
        <pc:spChg chg="mod">
          <ac:chgData name="Uwe Ricken" userId="f02567aecbed924b" providerId="LiveId" clId="{DC9C5F3A-F289-4049-A311-568F0A2277A9}" dt="2019-06-21T14:25:45.924" v="244" actId="313"/>
          <ac:spMkLst>
            <pc:docMk/>
            <pc:sldMk cId="1214032973" sldId="264"/>
            <ac:spMk id="8" creationId="{00000000-0000-0000-0000-000000000000}"/>
          </ac:spMkLst>
        </pc:spChg>
      </pc:sldChg>
      <pc:sldChg chg="modSp">
        <pc:chgData name="Uwe Ricken" userId="f02567aecbed924b" providerId="LiveId" clId="{DC9C5F3A-F289-4049-A311-568F0A2277A9}" dt="2019-06-21T14:26:36.566" v="247"/>
        <pc:sldMkLst>
          <pc:docMk/>
          <pc:sldMk cId="83599784" sldId="266"/>
        </pc:sldMkLst>
        <pc:spChg chg="mod">
          <ac:chgData name="Uwe Ricken" userId="f02567aecbed924b" providerId="LiveId" clId="{DC9C5F3A-F289-4049-A311-568F0A2277A9}" dt="2019-06-21T14:26:36.566" v="247"/>
          <ac:spMkLst>
            <pc:docMk/>
            <pc:sldMk cId="83599784" sldId="266"/>
            <ac:spMk id="5" creationId="{00000000-0000-0000-0000-000000000000}"/>
          </ac:spMkLst>
        </pc:spChg>
      </pc:sldChg>
      <pc:sldChg chg="modSp">
        <pc:chgData name="Uwe Ricken" userId="f02567aecbed924b" providerId="LiveId" clId="{DC9C5F3A-F289-4049-A311-568F0A2277A9}" dt="2019-06-21T14:26:52.673" v="249"/>
        <pc:sldMkLst>
          <pc:docMk/>
          <pc:sldMk cId="2954103381" sldId="267"/>
        </pc:sldMkLst>
        <pc:spChg chg="mod">
          <ac:chgData name="Uwe Ricken" userId="f02567aecbed924b" providerId="LiveId" clId="{DC9C5F3A-F289-4049-A311-568F0A2277A9}" dt="2019-06-21T14:26:45.901" v="248"/>
          <ac:spMkLst>
            <pc:docMk/>
            <pc:sldMk cId="2954103381" sldId="267"/>
            <ac:spMk id="2" creationId="{00000000-0000-0000-0000-000000000000}"/>
          </ac:spMkLst>
        </pc:spChg>
        <pc:spChg chg="mod">
          <ac:chgData name="Uwe Ricken" userId="f02567aecbed924b" providerId="LiveId" clId="{DC9C5F3A-F289-4049-A311-568F0A2277A9}" dt="2019-06-21T14:26:52.673" v="249"/>
          <ac:spMkLst>
            <pc:docMk/>
            <pc:sldMk cId="2954103381" sldId="267"/>
            <ac:spMk id="3" creationId="{00000000-0000-0000-0000-000000000000}"/>
          </ac:spMkLst>
        </pc:spChg>
      </pc:sldChg>
      <pc:sldChg chg="modSp">
        <pc:chgData name="Uwe Ricken" userId="f02567aecbed924b" providerId="LiveId" clId="{DC9C5F3A-F289-4049-A311-568F0A2277A9}" dt="2019-06-21T14:27:23.796" v="250"/>
        <pc:sldMkLst>
          <pc:docMk/>
          <pc:sldMk cId="2811584434" sldId="269"/>
        </pc:sldMkLst>
        <pc:spChg chg="mod">
          <ac:chgData name="Uwe Ricken" userId="f02567aecbed924b" providerId="LiveId" clId="{DC9C5F3A-F289-4049-A311-568F0A2277A9}" dt="2019-06-21T14:27:23.796" v="250"/>
          <ac:spMkLst>
            <pc:docMk/>
            <pc:sldMk cId="2811584434" sldId="269"/>
            <ac:spMk id="8" creationId="{00000000-0000-0000-0000-000000000000}"/>
          </ac:spMkLst>
        </pc:spChg>
      </pc:sldChg>
      <pc:sldChg chg="modSp">
        <pc:chgData name="Uwe Ricken" userId="f02567aecbed924b" providerId="LiveId" clId="{DC9C5F3A-F289-4049-A311-568F0A2277A9}" dt="2019-06-21T14:26:24.735" v="246"/>
        <pc:sldMkLst>
          <pc:docMk/>
          <pc:sldMk cId="1501505539" sldId="273"/>
        </pc:sldMkLst>
        <pc:spChg chg="mod">
          <ac:chgData name="Uwe Ricken" userId="f02567aecbed924b" providerId="LiveId" clId="{DC9C5F3A-F289-4049-A311-568F0A2277A9}" dt="2019-06-21T14:25:59.490" v="245"/>
          <ac:spMkLst>
            <pc:docMk/>
            <pc:sldMk cId="1501505539" sldId="273"/>
            <ac:spMk id="2" creationId="{00000000-0000-0000-0000-000000000000}"/>
          </ac:spMkLst>
        </pc:spChg>
        <pc:spChg chg="mod">
          <ac:chgData name="Uwe Ricken" userId="f02567aecbed924b" providerId="LiveId" clId="{DC9C5F3A-F289-4049-A311-568F0A2277A9}" dt="2019-06-21T14:26:24.735" v="246"/>
          <ac:spMkLst>
            <pc:docMk/>
            <pc:sldMk cId="1501505539" sldId="273"/>
            <ac:spMk id="6" creationId="{00000000-0000-0000-0000-000000000000}"/>
          </ac:spMkLst>
        </pc:spChg>
      </pc:sldChg>
      <pc:sldChg chg="modSp">
        <pc:chgData name="Uwe Ricken" userId="f02567aecbed924b" providerId="LiveId" clId="{DC9C5F3A-F289-4049-A311-568F0A2277A9}" dt="2019-06-21T14:27:42.073" v="252"/>
        <pc:sldMkLst>
          <pc:docMk/>
          <pc:sldMk cId="1608843492" sldId="274"/>
        </pc:sldMkLst>
        <pc:spChg chg="mod">
          <ac:chgData name="Uwe Ricken" userId="f02567aecbed924b" providerId="LiveId" clId="{DC9C5F3A-F289-4049-A311-568F0A2277A9}" dt="2019-06-21T14:27:34.787" v="251"/>
          <ac:spMkLst>
            <pc:docMk/>
            <pc:sldMk cId="1608843492" sldId="274"/>
            <ac:spMk id="2" creationId="{CE1C3129-FA15-4747-A912-452F5885D670}"/>
          </ac:spMkLst>
        </pc:spChg>
        <pc:spChg chg="mod">
          <ac:chgData name="Uwe Ricken" userId="f02567aecbed924b" providerId="LiveId" clId="{DC9C5F3A-F289-4049-A311-568F0A2277A9}" dt="2019-06-21T14:27:42.073" v="252"/>
          <ac:spMkLst>
            <pc:docMk/>
            <pc:sldMk cId="1608843492" sldId="274"/>
            <ac:spMk id="5" creationId="{01A20A9F-C500-42DF-BD55-16DA148360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418" y="1122363"/>
            <a:ext cx="10943165" cy="2387600"/>
          </a:xfrm>
        </p:spPr>
        <p:txBody>
          <a:bodyPr anchor="b"/>
          <a:lstStyle>
            <a:lvl1pPr algn="ctr">
              <a:defRPr sz="6000">
                <a:solidFill>
                  <a:srgbClr val="9AAC46"/>
                </a:solidFill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4418" y="3602041"/>
            <a:ext cx="10943165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67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86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4418" y="365125"/>
            <a:ext cx="10943165" cy="1325563"/>
          </a:xfrm>
        </p:spPr>
        <p:txBody>
          <a:bodyPr/>
          <a:lstStyle>
            <a:lvl1pPr>
              <a:defRPr>
                <a:solidFill>
                  <a:srgbClr val="9AAC4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4418" y="1825625"/>
            <a:ext cx="10943165" cy="399038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49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4417" y="1188748"/>
            <a:ext cx="10930467" cy="2852737"/>
          </a:xfrm>
        </p:spPr>
        <p:txBody>
          <a:bodyPr anchor="b"/>
          <a:lstStyle>
            <a:lvl1pPr>
              <a:defRPr sz="6000">
                <a:solidFill>
                  <a:srgbClr val="9AAC4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4417" y="4068469"/>
            <a:ext cx="109304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3834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4418" y="365125"/>
            <a:ext cx="10943165" cy="1325563"/>
          </a:xfrm>
        </p:spPr>
        <p:txBody>
          <a:bodyPr/>
          <a:lstStyle>
            <a:lvl1pPr>
              <a:defRPr>
                <a:solidFill>
                  <a:srgbClr val="9AAC4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4418" y="1825629"/>
            <a:ext cx="5395383" cy="393722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9"/>
            <a:ext cx="5395384" cy="393722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2516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4418" y="365125"/>
            <a:ext cx="10946341" cy="1325563"/>
          </a:xfrm>
        </p:spPr>
        <p:txBody>
          <a:bodyPr/>
          <a:lstStyle>
            <a:lvl1pPr>
              <a:defRPr>
                <a:solidFill>
                  <a:srgbClr val="9AAC4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4418" y="1681163"/>
            <a:ext cx="537315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67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418" y="2505079"/>
            <a:ext cx="5373159" cy="32046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3953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67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3" y="2505079"/>
            <a:ext cx="5395381" cy="32046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53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4418" y="365125"/>
            <a:ext cx="10943165" cy="1325563"/>
          </a:xfrm>
        </p:spPr>
        <p:txBody>
          <a:bodyPr/>
          <a:lstStyle>
            <a:lvl1pPr>
              <a:defRPr>
                <a:solidFill>
                  <a:srgbClr val="9AAC4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6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9AAC4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722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5"/>
            <a:ext cx="3932237" cy="3693207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67"/>
            </a:lvl2pPr>
            <a:lvl3pPr marL="914332" indent="0">
              <a:buNone/>
              <a:defRPr sz="1200"/>
            </a:lvl3pPr>
            <a:lvl4pPr marL="1371498" indent="0">
              <a:buNone/>
              <a:defRPr sz="1067"/>
            </a:lvl4pPr>
            <a:lvl5pPr marL="1828664" indent="0">
              <a:buNone/>
              <a:defRPr sz="1067"/>
            </a:lvl5pPr>
            <a:lvl6pPr marL="2285830" indent="0">
              <a:buNone/>
              <a:defRPr sz="1067"/>
            </a:lvl6pPr>
            <a:lvl7pPr marL="2742994" indent="0">
              <a:buNone/>
              <a:defRPr sz="1067"/>
            </a:lvl7pPr>
            <a:lvl8pPr marL="3200160" indent="0">
              <a:buNone/>
              <a:defRPr sz="1067"/>
            </a:lvl8pPr>
            <a:lvl9pPr marL="3657327" indent="0">
              <a:buNone/>
              <a:defRPr sz="1067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9434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9AAC4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669096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1629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67"/>
            </a:lvl2pPr>
            <a:lvl3pPr marL="914332" indent="0">
              <a:buNone/>
              <a:defRPr sz="1200"/>
            </a:lvl3pPr>
            <a:lvl4pPr marL="1371498" indent="0">
              <a:buNone/>
              <a:defRPr sz="1067"/>
            </a:lvl4pPr>
            <a:lvl5pPr marL="1828664" indent="0">
              <a:buNone/>
              <a:defRPr sz="1067"/>
            </a:lvl5pPr>
            <a:lvl6pPr marL="2285830" indent="0">
              <a:buNone/>
              <a:defRPr sz="1067"/>
            </a:lvl6pPr>
            <a:lvl7pPr marL="2742994" indent="0">
              <a:buNone/>
              <a:defRPr sz="1067"/>
            </a:lvl7pPr>
            <a:lvl8pPr marL="3200160" indent="0">
              <a:buNone/>
              <a:defRPr sz="1067"/>
            </a:lvl8pPr>
            <a:lvl9pPr marL="3657327" indent="0">
              <a:buNone/>
              <a:defRPr sz="1067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1346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02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94691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5" name="Gerader Verbinder 4"/>
          <p:cNvCxnSpPr/>
          <p:nvPr userDrawn="1"/>
        </p:nvCxnSpPr>
        <p:spPr>
          <a:xfrm>
            <a:off x="838200" y="6129867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9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AAC46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bit.ly/DataGrillen2019Day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11.jpe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xing.com/profile/Uwe_Ricken" TargetMode="External"/><Relationship Id="rId5" Type="http://schemas.openxmlformats.org/officeDocument/2006/relationships/hyperlink" Target="https://twitter.com/@dbberater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0020%20-%20when%20will%20statistics%20objects%20be%20created.sql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SQL Server Security</a:t>
            </a:r>
            <a:br>
              <a:rPr lang="de-DE" dirty="0"/>
            </a:br>
            <a:r>
              <a:rPr lang="de-DE" dirty="0"/>
              <a:t>Basics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: Uwe Ricken</a:t>
            </a:r>
            <a:br>
              <a:rPr lang="de-DE" dirty="0"/>
            </a:br>
            <a:r>
              <a:rPr lang="de-DE" b="1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r>
              <a:rPr lang="de-DE" dirty="0"/>
              <a:t> Berater GmbH</a:t>
            </a:r>
          </a:p>
        </p:txBody>
      </p:sp>
    </p:spTree>
    <p:extLst>
      <p:ext uri="{BB962C8B-B14F-4D97-AF65-F5344CB8AC3E}">
        <p14:creationId xmlns:p14="http://schemas.microsoft.com/office/powerpoint/2010/main" val="127305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624418" y="1825629"/>
            <a:ext cx="5547782" cy="2887482"/>
          </a:xfrm>
          <a:prstGeom prst="rec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handover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6317646" y="1825629"/>
            <a:ext cx="5395383" cy="3937223"/>
          </a:xfrm>
        </p:spPr>
        <p:txBody>
          <a:bodyPr/>
          <a:lstStyle/>
          <a:p>
            <a:r>
              <a:rPr lang="en-US" dirty="0"/>
              <a:t>For Daisy, an account is created in SQL Server.</a:t>
            </a:r>
          </a:p>
          <a:p>
            <a:r>
              <a:rPr lang="en-US" dirty="0"/>
              <a:t>This account is valid only for SQL Server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286004" y="2144893"/>
            <a:ext cx="3784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Arobic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-Club Lahme Ente!</a:t>
            </a:r>
          </a:p>
          <a:p>
            <a:endParaRPr lang="de-DE" dirty="0"/>
          </a:p>
          <a:p>
            <a:r>
              <a:rPr lang="de-DE" sz="1600" dirty="0"/>
              <a:t>Daisy Duck</a:t>
            </a:r>
          </a:p>
          <a:p>
            <a:r>
              <a:rPr lang="de-DE" sz="1600" dirty="0"/>
              <a:t>Entengasse 12</a:t>
            </a:r>
          </a:p>
          <a:p>
            <a:endParaRPr lang="de-DE" sz="1600" dirty="0"/>
          </a:p>
          <a:p>
            <a:r>
              <a:rPr lang="de-DE" sz="1600" dirty="0"/>
              <a:t>12345 Entenhausen</a:t>
            </a:r>
          </a:p>
          <a:p>
            <a:endParaRPr lang="de-DE" dirty="0"/>
          </a:p>
          <a:p>
            <a:r>
              <a:rPr lang="de-DE" sz="1400" b="1" dirty="0"/>
              <a:t>0xB8BF828021847B48ADFA62FD6B40E78E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2209185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0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the honorable house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958" y="2886075"/>
            <a:ext cx="5000625" cy="1085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8" y="1696332"/>
            <a:ext cx="2922814" cy="412905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623888" y="5836355"/>
            <a:ext cx="292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NB-LENOVO-I\SQL_2016</a:t>
            </a:r>
          </a:p>
        </p:txBody>
      </p:sp>
      <p:sp>
        <p:nvSpPr>
          <p:cNvPr id="11" name="Rechteck 10"/>
          <p:cNvSpPr/>
          <p:nvPr/>
        </p:nvSpPr>
        <p:spPr>
          <a:xfrm>
            <a:off x="623888" y="5418667"/>
            <a:ext cx="600956" cy="401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690532" y="2886076"/>
            <a:ext cx="1298223" cy="1085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KEY</a:t>
            </a:r>
          </a:p>
        </p:txBody>
      </p:sp>
      <p:cxnSp>
        <p:nvCxnSpPr>
          <p:cNvPr id="14" name="Gerade Verbindung mit Pfeil 13"/>
          <p:cNvCxnSpPr>
            <a:stCxn id="6" idx="1"/>
            <a:endCxn id="12" idx="3"/>
          </p:cNvCxnSpPr>
          <p:nvPr/>
        </p:nvCxnSpPr>
        <p:spPr>
          <a:xfrm flipH="1">
            <a:off x="5988755" y="3429000"/>
            <a:ext cx="5782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/>
          <p:cNvCxnSpPr>
            <a:stCxn id="12" idx="1"/>
            <a:endCxn id="10" idx="2"/>
          </p:cNvCxnSpPr>
          <p:nvPr/>
        </p:nvCxnSpPr>
        <p:spPr>
          <a:xfrm rot="10800000" flipV="1">
            <a:off x="2087122" y="3429001"/>
            <a:ext cx="2603410" cy="2776686"/>
          </a:xfrm>
          <a:prstGeom prst="bentConnector4">
            <a:avLst>
              <a:gd name="adj1" fmla="val 21898"/>
              <a:gd name="adj2" fmla="val 108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9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Access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apartment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database in a SQL Server is a separate apartment</a:t>
            </a:r>
          </a:p>
          <a:p>
            <a:r>
              <a:rPr lang="en-US" dirty="0"/>
              <a:t>Only because a key exists for the house, I can not enter every apartment!</a:t>
            </a:r>
          </a:p>
          <a:p>
            <a:r>
              <a:rPr lang="en-US" dirty="0"/>
              <a:t>To enter an apartment, I need a second key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410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Schemata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6711576" y="1825629"/>
            <a:ext cx="4856008" cy="3937223"/>
          </a:xfrm>
        </p:spPr>
        <p:txBody>
          <a:bodyPr>
            <a:normAutofit/>
          </a:bodyPr>
          <a:lstStyle/>
          <a:p>
            <a:r>
              <a:rPr lang="en-US" dirty="0"/>
              <a:t>A scheme is the room of an apartment!</a:t>
            </a:r>
          </a:p>
          <a:p>
            <a:r>
              <a:rPr lang="en-US" dirty="0"/>
              <a:t>A schema is a container for objects.</a:t>
            </a:r>
          </a:p>
          <a:p>
            <a:r>
              <a:rPr lang="en-US" dirty="0"/>
              <a:t>A single schema may contain objects owned by different users.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139" y="1690688"/>
            <a:ext cx="6242477" cy="427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58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C3129-FA15-4747-A912-452F5885D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So, get out now! House is being demolished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1A20A9F-C500-42DF-BD55-16DA14836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very much for your attention</a:t>
            </a:r>
            <a:endParaRPr lang="de-DE" dirty="0"/>
          </a:p>
          <a:p>
            <a:r>
              <a:rPr lang="de-DE" dirty="0"/>
              <a:t>Uwe Ricken</a:t>
            </a:r>
          </a:p>
          <a:p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db</a:t>
            </a:r>
            <a:r>
              <a:rPr lang="de-DE" dirty="0"/>
              <a:t> Berater GmbH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843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AE6B-CD7A-4134-83D0-C6E8BEC4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4" y="629266"/>
            <a:ext cx="6536266" cy="1676603"/>
          </a:xfrm>
        </p:spPr>
        <p:txBody>
          <a:bodyPr>
            <a:normAutofit/>
          </a:bodyPr>
          <a:lstStyle/>
          <a:p>
            <a:r>
              <a:rPr lang="en-US" dirty="0"/>
              <a:t>Session Feedback Day 2 (not optional!)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CB82-BD4C-416B-A2FD-2E1F8379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3747558"/>
            <a:ext cx="6624319" cy="102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http://bit.ly/DataGrillen2019Day2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27E74-6FB8-4A5D-A449-7CA94A05D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0613" y="698138"/>
            <a:ext cx="5461724" cy="54617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7230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BAC502-F43D-40F8-8194-E45B9EB12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12" y="5399015"/>
            <a:ext cx="3046780" cy="757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F9A1AE-3022-4E21-9234-079AD3D0D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137" y="4127566"/>
            <a:ext cx="3463724" cy="830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A3AA57-A85A-49FD-B87F-63E28453E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142" y="2310494"/>
            <a:ext cx="2857500" cy="828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4E6161-1F7D-4A49-ACE3-218C3C92B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540" y="4243606"/>
            <a:ext cx="3001149" cy="5982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041732-5FF7-44B2-A2D6-FFB008F578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99" y="313449"/>
            <a:ext cx="3310472" cy="16983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7C6743-618A-4E22-BF33-BF0B1CE0BD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99" y="85981"/>
            <a:ext cx="3457093" cy="2153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DCFDAF-DD57-4A51-A011-4AA55BD98F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58" y="3283721"/>
            <a:ext cx="1953446" cy="1335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A4CB87-BAE4-4ED3-A678-333F56EC33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52" y="2385800"/>
            <a:ext cx="3550056" cy="6780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FBC5C3-A4BD-4615-AF00-C8C55036CE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534" y="1347398"/>
            <a:ext cx="1399925" cy="1192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858B0-CAC6-4568-958B-1D447BF669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604" y="5217241"/>
            <a:ext cx="2317558" cy="11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5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2400" dirty="0"/>
              <a:t>db 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 am working with IT-systems since early 1990's and with the main focus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400" dirty="0"/>
              <a:t>since version 6.0. I started with development of database applications in 1998 with a professional CRM-System based on Microsoft products (Microsoft Office and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Since 2008 I'm focused exclusively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 and since 2008 I'm working in 3rd level support teams for banks, insurances and global industries.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Since May 2013 I'm a </a:t>
            </a:r>
            <a:r>
              <a:rPr lang="en-US" sz="140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400" dirty="0"/>
              <a:t>which was an amazing way into the depth of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In July 2013 I have been awarded with the MVP Award for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903265" algn="l"/>
              </a:tabLst>
            </a:pPr>
            <a:r>
              <a:rPr lang="de-DE" sz="1400" b="1" dirty="0" err="1"/>
              <a:t>www</a:t>
            </a:r>
            <a:r>
              <a:rPr lang="de-DE" sz="1400" dirty="0"/>
              <a:t>:	</a:t>
            </a:r>
            <a:r>
              <a:rPr lang="de-DE" sz="1400" dirty="0">
                <a:hlinkClick r:id="rId2"/>
              </a:rPr>
              <a:t>http://www.db-berater.de</a:t>
            </a:r>
            <a:endParaRPr lang="de-DE" sz="1400" dirty="0"/>
          </a:p>
          <a:p>
            <a:pPr marL="0" indent="0">
              <a:buNone/>
              <a:tabLst>
                <a:tab pos="903265" algn="l"/>
              </a:tabLst>
            </a:pPr>
            <a:r>
              <a:rPr lang="de-DE" sz="1400" b="1" dirty="0"/>
              <a:t>email</a:t>
            </a:r>
            <a:r>
              <a:rPr lang="de-DE" sz="1400" dirty="0"/>
              <a:t>:	</a:t>
            </a:r>
            <a:r>
              <a:rPr lang="de-DE" sz="1400" dirty="0">
                <a:hlinkClick r:id="rId3"/>
              </a:rPr>
              <a:t>uwe.ricken@db-berater.de</a:t>
            </a:r>
            <a:endParaRPr lang="de-DE" sz="1400" dirty="0"/>
          </a:p>
          <a:p>
            <a:pPr marL="0" indent="0">
              <a:buNone/>
              <a:tabLst>
                <a:tab pos="903265" algn="l"/>
              </a:tabLst>
            </a:pPr>
            <a:r>
              <a:rPr lang="de-DE" sz="1400" b="1" dirty="0" err="1"/>
              <a:t>blog</a:t>
            </a:r>
            <a:r>
              <a:rPr lang="de-DE" sz="1400" dirty="0"/>
              <a:t>:	</a:t>
            </a:r>
            <a:r>
              <a:rPr lang="de-DE" sz="1400" dirty="0">
                <a:hlinkClick r:id="rId4"/>
              </a:rPr>
              <a:t>http://www.sqlmaster.de</a:t>
            </a:r>
            <a:endParaRPr lang="de-DE" sz="1400" dirty="0"/>
          </a:p>
          <a:p>
            <a:pPr marL="0" indent="0">
              <a:buNone/>
              <a:tabLst>
                <a:tab pos="903265" algn="l"/>
              </a:tabLst>
            </a:pPr>
            <a:r>
              <a:rPr lang="de-DE" sz="1400" b="1" dirty="0" err="1"/>
              <a:t>twitter</a:t>
            </a:r>
            <a:r>
              <a:rPr lang="de-DE" sz="1400" dirty="0"/>
              <a:t>:	</a:t>
            </a:r>
            <a:r>
              <a:rPr lang="de-DE" sz="1400" dirty="0">
                <a:hlinkClick r:id="rId5"/>
              </a:rPr>
              <a:t>@dbberater</a:t>
            </a:r>
            <a:endParaRPr lang="de-DE" sz="1400" dirty="0"/>
          </a:p>
          <a:p>
            <a:pPr marL="0" indent="0">
              <a:buNone/>
              <a:tabLst>
                <a:tab pos="903265" algn="l"/>
              </a:tabLst>
            </a:pPr>
            <a:r>
              <a:rPr lang="de-DE" sz="1400" b="1" dirty="0" err="1"/>
              <a:t>xing</a:t>
            </a:r>
            <a:r>
              <a:rPr lang="de-DE" sz="1400" b="1" dirty="0"/>
              <a:t>:</a:t>
            </a:r>
            <a:r>
              <a:rPr lang="de-DE" sz="1400" dirty="0"/>
              <a:t>	</a:t>
            </a:r>
            <a:r>
              <a:rPr lang="de-DE" sz="1400" dirty="0">
                <a:hlinkClick r:id="rId6"/>
              </a:rPr>
              <a:t>http://www.xing.com/profile/Uwe_Ricken</a:t>
            </a:r>
            <a:endParaRPr lang="de-DE" sz="1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3408667"/>
            <a:ext cx="1872208" cy="187220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94589"/>
            <a:ext cx="1143000" cy="8358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2" y="3494589"/>
            <a:ext cx="1143000" cy="85725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4682332"/>
            <a:ext cx="1458955" cy="5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1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Gain access to the "honorable house"</a:t>
            </a:r>
            <a:endParaRPr lang="de-DE" dirty="0"/>
          </a:p>
          <a:p>
            <a:pPr lvl="1"/>
            <a:r>
              <a:rPr lang="de-DE" dirty="0"/>
              <a:t>Logins</a:t>
            </a:r>
          </a:p>
          <a:p>
            <a:pPr lvl="1"/>
            <a:r>
              <a:rPr lang="de-DE" dirty="0"/>
              <a:t>Mixed Authentication vs. Windows Authentication</a:t>
            </a:r>
          </a:p>
          <a:p>
            <a:r>
              <a:rPr lang="en-US" dirty="0"/>
              <a:t>Possible permissions in the "honorable house"</a:t>
            </a:r>
            <a:endParaRPr lang="de-DE" dirty="0"/>
          </a:p>
          <a:p>
            <a:pPr lvl="1"/>
            <a:r>
              <a:rPr lang="de-DE" dirty="0"/>
              <a:t>Server </a:t>
            </a:r>
            <a:r>
              <a:rPr lang="de-DE" dirty="0" err="1"/>
              <a:t>Roles</a:t>
            </a:r>
            <a:endParaRPr lang="de-DE" dirty="0"/>
          </a:p>
          <a:p>
            <a:r>
              <a:rPr lang="en-US" dirty="0"/>
              <a:t>Gain access to the apartment</a:t>
            </a:r>
            <a:endParaRPr lang="de-DE" dirty="0"/>
          </a:p>
          <a:p>
            <a:pPr lvl="1"/>
            <a:r>
              <a:rPr lang="de-DE" dirty="0"/>
              <a:t>Database Users</a:t>
            </a:r>
          </a:p>
          <a:p>
            <a:pPr lvl="1"/>
            <a:r>
              <a:rPr lang="de-DE" dirty="0" err="1"/>
              <a:t>Owners</a:t>
            </a:r>
            <a:r>
              <a:rPr lang="de-DE" dirty="0"/>
              <a:t> of </a:t>
            </a:r>
            <a:r>
              <a:rPr lang="de-DE" dirty="0" err="1"/>
              <a:t>apartment</a:t>
            </a:r>
            <a:r>
              <a:rPr lang="de-DE" dirty="0"/>
              <a:t> vs. </a:t>
            </a:r>
            <a:r>
              <a:rPr lang="de-DE" dirty="0" err="1"/>
              <a:t>roommate</a:t>
            </a:r>
            <a:endParaRPr lang="de-DE" dirty="0"/>
          </a:p>
          <a:p>
            <a:r>
              <a:rPr lang="de-DE" dirty="0"/>
              <a:t>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apartment</a:t>
            </a:r>
            <a:endParaRPr lang="de-DE" dirty="0"/>
          </a:p>
          <a:p>
            <a:pPr lvl="1"/>
            <a:r>
              <a:rPr lang="en-US" dirty="0"/>
              <a:t>Planning the possible rooms in the apartment</a:t>
            </a:r>
            <a:r>
              <a:rPr lang="de-DE" dirty="0"/>
              <a:t> (Schemata)</a:t>
            </a:r>
          </a:p>
          <a:p>
            <a:pPr lvl="1"/>
            <a:r>
              <a:rPr lang="de-DE" dirty="0" err="1"/>
              <a:t>Permissions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rooms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117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Nomenclature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5921375" algn="l"/>
              </a:tabLst>
            </a:pPr>
            <a:r>
              <a:rPr lang="de-DE" dirty="0"/>
              <a:t>Microsoft SQL Server Instance:	</a:t>
            </a:r>
            <a:r>
              <a:rPr lang="de-DE" dirty="0" err="1"/>
              <a:t>apartment</a:t>
            </a:r>
            <a:r>
              <a:rPr lang="de-DE" dirty="0"/>
              <a:t> </a:t>
            </a:r>
            <a:r>
              <a:rPr lang="de-DE" dirty="0" err="1"/>
              <a:t>house</a:t>
            </a:r>
            <a:endParaRPr lang="de-DE" dirty="0"/>
          </a:p>
          <a:p>
            <a:pPr>
              <a:tabLst>
                <a:tab pos="5921375" algn="l"/>
              </a:tabLst>
            </a:pPr>
            <a:r>
              <a:rPr lang="de-DE" dirty="0"/>
              <a:t>Database in SQL Server Instance:	</a:t>
            </a:r>
            <a:r>
              <a:rPr lang="de-DE" dirty="0" err="1"/>
              <a:t>apartment</a:t>
            </a:r>
            <a:endParaRPr lang="de-DE" dirty="0"/>
          </a:p>
          <a:p>
            <a:pPr>
              <a:tabLst>
                <a:tab pos="5921375" algn="l"/>
              </a:tabLst>
            </a:pPr>
            <a:r>
              <a:rPr lang="de-DE" dirty="0"/>
              <a:t>Schema in a Datenbank:	</a:t>
            </a:r>
            <a:r>
              <a:rPr lang="de-DE" dirty="0" err="1"/>
              <a:t>room</a:t>
            </a:r>
            <a:endParaRPr lang="de-DE" dirty="0"/>
          </a:p>
          <a:p>
            <a:pPr>
              <a:tabLst>
                <a:tab pos="5921375" algn="l"/>
              </a:tabLst>
            </a:pPr>
            <a:r>
              <a:rPr lang="de-DE" dirty="0"/>
              <a:t>Tables / Views / …:	</a:t>
            </a:r>
            <a:r>
              <a:rPr lang="de-DE" dirty="0" err="1"/>
              <a:t>Inventory</a:t>
            </a:r>
            <a:r>
              <a:rPr lang="de-DE" dirty="0"/>
              <a:t> (</a:t>
            </a:r>
            <a:r>
              <a:rPr lang="de-DE" dirty="0" err="1"/>
              <a:t>furniture</a:t>
            </a:r>
            <a:r>
              <a:rPr lang="de-DE" dirty="0"/>
              <a:t>, etc.)</a:t>
            </a:r>
          </a:p>
          <a:p>
            <a:pPr>
              <a:tabLst>
                <a:tab pos="5921375" algn="l"/>
              </a:tabLst>
            </a:pPr>
            <a:endParaRPr lang="de-DE" dirty="0"/>
          </a:p>
          <a:p>
            <a:pPr>
              <a:tabLst>
                <a:tab pos="5921375" algn="l"/>
              </a:tabLst>
            </a:pPr>
            <a:r>
              <a:rPr lang="de-DE" dirty="0" err="1"/>
              <a:t>Owner</a:t>
            </a:r>
            <a:r>
              <a:rPr lang="de-DE" dirty="0"/>
              <a:t>:	</a:t>
            </a:r>
            <a:r>
              <a:rPr lang="de-DE" dirty="0" err="1"/>
              <a:t>sysadmin</a:t>
            </a:r>
            <a:endParaRPr lang="de-DE" dirty="0"/>
          </a:p>
          <a:p>
            <a:pPr>
              <a:tabLst>
                <a:tab pos="5921375" algn="l"/>
              </a:tabLst>
            </a:pPr>
            <a:r>
              <a:rPr lang="de-DE" dirty="0" err="1"/>
              <a:t>Authorized</a:t>
            </a:r>
            <a:r>
              <a:rPr lang="de-DE" dirty="0"/>
              <a:t> access:	Login</a:t>
            </a:r>
          </a:p>
          <a:p>
            <a:pPr>
              <a:tabLst>
                <a:tab pos="5921375" algn="l"/>
              </a:tabLst>
            </a:pPr>
            <a:r>
              <a:rPr lang="de-DE" dirty="0" err="1"/>
              <a:t>Renter</a:t>
            </a:r>
            <a:r>
              <a:rPr lang="de-DE" dirty="0"/>
              <a:t>:	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26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ehrenwerte Haus (Server)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8" y="1696332"/>
            <a:ext cx="2922814" cy="4129055"/>
          </a:xfrm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3547233" y="1825629"/>
            <a:ext cx="8020352" cy="3937223"/>
          </a:xfrm>
        </p:spPr>
        <p:txBody>
          <a:bodyPr>
            <a:normAutofit/>
          </a:bodyPr>
          <a:lstStyle/>
          <a:p>
            <a:r>
              <a:rPr lang="en-US" dirty="0"/>
              <a:t>A Microsoft SQL Server instance is like a home with few or many homes</a:t>
            </a:r>
          </a:p>
          <a:p>
            <a:r>
              <a:rPr lang="en-US" dirty="0"/>
              <a:t>If you want to go to the house, you need a key</a:t>
            </a:r>
          </a:p>
          <a:p>
            <a:r>
              <a:rPr lang="en-US" dirty="0"/>
              <a:t>Access to the house will only be given to persons with a valid key</a:t>
            </a:r>
            <a:r>
              <a:rPr lang="de-DE" dirty="0"/>
              <a:t>Ausgestellt von einer Behörde (Windows Konto)</a:t>
            </a:r>
          </a:p>
          <a:p>
            <a:pPr lvl="1"/>
            <a:r>
              <a:rPr lang="en-US" dirty="0"/>
              <a:t>Issued by the owner of the house (SQL account)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23888" y="5836355"/>
            <a:ext cx="292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NB-LENOVO-I\SQL_2016</a:t>
            </a:r>
          </a:p>
        </p:txBody>
      </p:sp>
      <p:sp>
        <p:nvSpPr>
          <p:cNvPr id="8" name="Rechteck 7"/>
          <p:cNvSpPr/>
          <p:nvPr/>
        </p:nvSpPr>
        <p:spPr>
          <a:xfrm>
            <a:off x="623888" y="5418667"/>
            <a:ext cx="600956" cy="401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27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624418" y="1825629"/>
            <a:ext cx="5547782" cy="2887482"/>
          </a:xfrm>
          <a:prstGeom prst="rec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handover by identity card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0" y="2155477"/>
            <a:ext cx="1356439" cy="1948038"/>
          </a:xfrm>
        </p:spPr>
      </p:pic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Donald owns a BPA and would like to enter the house.</a:t>
            </a:r>
          </a:p>
          <a:p>
            <a:r>
              <a:rPr lang="en-US" dirty="0"/>
              <a:t>Donald is clearly identifiable by his id number.</a:t>
            </a:r>
          </a:p>
          <a:p>
            <a:r>
              <a:rPr lang="en-US" dirty="0"/>
              <a:t>Donald only needs the key to the hallway</a:t>
            </a:r>
            <a:r>
              <a:rPr lang="de-DE" dirty="0"/>
              <a:t>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286004" y="2144893"/>
            <a:ext cx="3784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dirty="0"/>
          </a:p>
          <a:p>
            <a:r>
              <a:rPr lang="de-DE" sz="1600" dirty="0"/>
              <a:t>Donald Duck</a:t>
            </a:r>
          </a:p>
          <a:p>
            <a:r>
              <a:rPr lang="de-DE" sz="1600" dirty="0"/>
              <a:t>Entengasse 10</a:t>
            </a:r>
          </a:p>
          <a:p>
            <a:endParaRPr lang="de-DE" sz="1600" dirty="0"/>
          </a:p>
          <a:p>
            <a:r>
              <a:rPr lang="de-DE" sz="1600" dirty="0"/>
              <a:t>12345 Entenhausen</a:t>
            </a:r>
          </a:p>
          <a:p>
            <a:endParaRPr lang="de-DE" dirty="0"/>
          </a:p>
          <a:p>
            <a:r>
              <a:rPr lang="de-DE" sz="1400" b="1" dirty="0"/>
              <a:t>0x010500000000000515000000F90DD5F…</a:t>
            </a:r>
          </a:p>
        </p:txBody>
      </p:sp>
    </p:spTree>
    <p:extLst>
      <p:ext uri="{BB962C8B-B14F-4D97-AF65-F5344CB8AC3E}">
        <p14:creationId xmlns:p14="http://schemas.microsoft.com/office/powerpoint/2010/main" val="406486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login</a:t>
            </a:r>
            <a:r>
              <a:rPr lang="de-DE" dirty="0"/>
              <a:t> (Windows)	</a:t>
            </a:r>
          </a:p>
        </p:txBody>
      </p:sp>
      <p:pic>
        <p:nvPicPr>
          <p:cNvPr id="9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0" y="2155477"/>
            <a:ext cx="1356439" cy="1948038"/>
          </a:xfrm>
        </p:spPr>
      </p:pic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Donald is a member of the domain.</a:t>
            </a:r>
          </a:p>
          <a:p>
            <a:r>
              <a:rPr lang="en-US" dirty="0"/>
              <a:t>Donald is clearly identified by his SID.</a:t>
            </a:r>
          </a:p>
          <a:p>
            <a:r>
              <a:rPr lang="en-US" dirty="0"/>
              <a:t>Donald needs a login to access Microsoft SQL Servers</a:t>
            </a:r>
            <a:r>
              <a:rPr lang="de-DE" dirty="0"/>
              <a:t>.</a:t>
            </a:r>
          </a:p>
        </p:txBody>
      </p:sp>
      <p:pic>
        <p:nvPicPr>
          <p:cNvPr id="5" name="Inhaltsplatzhalter 3" descr="Don’t wait just download the free demo of 1V0-604 practice test and ...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347" y="5897793"/>
            <a:ext cx="1081236" cy="5406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24418" y="1825629"/>
            <a:ext cx="5547782" cy="2887482"/>
          </a:xfrm>
          <a:prstGeom prst="rec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286004" y="2144893"/>
            <a:ext cx="3784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dirty="0"/>
          </a:p>
          <a:p>
            <a:r>
              <a:rPr lang="de-DE" sz="1600" dirty="0"/>
              <a:t>Donald Duck</a:t>
            </a:r>
          </a:p>
          <a:p>
            <a:r>
              <a:rPr lang="de-DE" sz="1600" dirty="0"/>
              <a:t>Entengasse 10</a:t>
            </a:r>
          </a:p>
          <a:p>
            <a:endParaRPr lang="de-DE" sz="1600" dirty="0"/>
          </a:p>
          <a:p>
            <a:r>
              <a:rPr lang="de-DE" sz="1600" dirty="0"/>
              <a:t>12345 Entenhausen</a:t>
            </a:r>
          </a:p>
          <a:p>
            <a:endParaRPr lang="de-DE" dirty="0"/>
          </a:p>
          <a:p>
            <a:r>
              <a:rPr lang="de-DE" sz="1400" b="1" dirty="0"/>
              <a:t>0x010500000000000515000000F90DD5F…</a:t>
            </a:r>
          </a:p>
        </p:txBody>
      </p:sp>
      <p:pic>
        <p:nvPicPr>
          <p:cNvPr id="11" name="Inhaltsplatzhalter 6">
            <a:extLst>
              <a:ext uri="{FF2B5EF4-FFF2-40B4-BE49-F238E27FC236}">
                <a16:creationId xmlns:a16="http://schemas.microsoft.com/office/drawing/2014/main" id="{FD32BEE7-9206-4AE1-B31D-DF5FD72DA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20" y="2307877"/>
            <a:ext cx="1356439" cy="19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2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624418" y="1825629"/>
            <a:ext cx="5547782" cy="2887482"/>
          </a:xfrm>
          <a:prstGeom prst="rec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handover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6317646" y="1825629"/>
            <a:ext cx="5395383" cy="3937223"/>
          </a:xfrm>
        </p:spPr>
        <p:txBody>
          <a:bodyPr/>
          <a:lstStyle/>
          <a:p>
            <a:r>
              <a:rPr lang="en-US" dirty="0"/>
              <a:t>Daisy does not own a id card.</a:t>
            </a:r>
          </a:p>
          <a:p>
            <a:r>
              <a:rPr lang="en-US" dirty="0"/>
              <a:t>Since Daisy is not uniquely identifiable, the owner of the house must create an access for Daisy himself.</a:t>
            </a:r>
          </a:p>
          <a:p>
            <a:r>
              <a:rPr lang="en-US" dirty="0"/>
              <a:t>This automatically gives Daisy a key to access the house</a:t>
            </a:r>
            <a:r>
              <a:rPr lang="de-DE" dirty="0"/>
              <a:t>!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286004" y="2144893"/>
            <a:ext cx="3784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Arobic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-Club „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Lame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duck“!</a:t>
            </a:r>
          </a:p>
          <a:p>
            <a:endParaRPr lang="de-DE" dirty="0"/>
          </a:p>
          <a:p>
            <a:r>
              <a:rPr lang="de-DE" sz="1600" dirty="0"/>
              <a:t>Daisy Duck</a:t>
            </a:r>
          </a:p>
          <a:p>
            <a:r>
              <a:rPr lang="de-DE" sz="1600" dirty="0"/>
              <a:t>Entengasse 12</a:t>
            </a:r>
          </a:p>
          <a:p>
            <a:endParaRPr lang="de-DE" sz="1600" dirty="0"/>
          </a:p>
          <a:p>
            <a:r>
              <a:rPr lang="de-DE" sz="1600" dirty="0"/>
              <a:t>12345 Entenhausen</a:t>
            </a:r>
          </a:p>
          <a:p>
            <a:endParaRPr lang="de-DE" dirty="0"/>
          </a:p>
          <a:p>
            <a:r>
              <a:rPr lang="de-DE" sz="1400" b="1" dirty="0"/>
              <a:t>0xB8BF828021847B48ADFA62FD6B40E78E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2209185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2973"/>
      </p:ext>
    </p:extLst>
  </p:cSld>
  <p:clrMapOvr>
    <a:masterClrMapping/>
  </p:clrMapOvr>
</p:sld>
</file>

<file path=ppt/theme/theme1.xml><?xml version="1.0" encoding="utf-8"?>
<a:theme xmlns:a="http://schemas.openxmlformats.org/drawingml/2006/main" name="1_SQLKonferenz_PPT_Vorlage_16zu9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8DB9B3D7-2A9C-49F7-BC0D-F56D8A97B2CF}" vid="{AB57EF8D-F334-459A-A46E-D86DA01364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484</Words>
  <Application>Microsoft Office PowerPoint</Application>
  <PresentationFormat>Breitbild</PresentationFormat>
  <Paragraphs>105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Segoe UI</vt:lpstr>
      <vt:lpstr>1_SQLKonferenz_PPT_Vorlage_16zu9</vt:lpstr>
      <vt:lpstr>SQL Server Security Basics</vt:lpstr>
      <vt:lpstr>PowerPoint-Präsentation</vt:lpstr>
      <vt:lpstr>Uwe Ricken db Berater GmbH</vt:lpstr>
      <vt:lpstr>Agenda</vt:lpstr>
      <vt:lpstr>Nomenclature</vt:lpstr>
      <vt:lpstr>Das ehrenwerte Haus (Server)</vt:lpstr>
      <vt:lpstr>Key handover by identity card</vt:lpstr>
      <vt:lpstr>Create a login (Windows) </vt:lpstr>
      <vt:lpstr>Key handover by owner</vt:lpstr>
      <vt:lpstr>Key handover by owner</vt:lpstr>
      <vt:lpstr>Access to the honorable house</vt:lpstr>
      <vt:lpstr>Access to the apartment</vt:lpstr>
      <vt:lpstr>Schemata</vt:lpstr>
      <vt:lpstr>So, get out now! House is being demolished</vt:lpstr>
      <vt:lpstr>Session Feedback Day 2 (not optional!)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Security</dc:title>
  <dc:creator>Uwe Ricken</dc:creator>
  <cp:lastModifiedBy>Uwe Ricken</cp:lastModifiedBy>
  <cp:revision>40</cp:revision>
  <dcterms:created xsi:type="dcterms:W3CDTF">2017-05-02T12:42:37Z</dcterms:created>
  <dcterms:modified xsi:type="dcterms:W3CDTF">2019-06-21T14:27:50Z</dcterms:modified>
</cp:coreProperties>
</file>